
<file path=[Content_Types].xml><?xml version="1.0" encoding="utf-8"?>
<Types xmlns="http://schemas.openxmlformats.org/package/2006/content-types">
  <Default Extension="png" ContentType="image/png"/>
  <Default Extension="mp3" ContentType="audio/mpeg"/>
  <Default Extension="svg" ContentType="image/svg+xml"/>
  <Default Extension="jpeg" ContentType="image/jpeg"/>
  <Default Extension="rels" ContentType="application/vnd.openxmlformats-package.relationships+xml"/>
  <Default Extension="xml" ContentType="application/xml"/>
  <Default Extension="fntdata" ContentType="application/x-fontdata"/>
  <Default Extension="wav" ContentType="audio/x-wav"/>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3.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4.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5.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6.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7.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8.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9.xml" ContentType="application/vnd.openxmlformats-officedocument.theme+xml"/>
  <Override PartName="/ppt/theme/theme1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658" r:id="rId1"/>
    <p:sldMasterId id="2147483669" r:id="rId2"/>
    <p:sldMasterId id="2147483700" r:id="rId3"/>
    <p:sldMasterId id="2147483725" r:id="rId4"/>
    <p:sldMasterId id="2147483756" r:id="rId5"/>
    <p:sldMasterId id="2147483768" r:id="rId6"/>
    <p:sldMasterId id="2147483831" r:id="rId7"/>
    <p:sldMasterId id="2147483862" r:id="rId8"/>
    <p:sldMasterId id="2147483900" r:id="rId9"/>
  </p:sldMasterIdLst>
  <p:notesMasterIdLst>
    <p:notesMasterId r:id="rId36"/>
  </p:notesMasterIdLst>
  <p:sldIdLst>
    <p:sldId id="293" r:id="rId10"/>
    <p:sldId id="294" r:id="rId11"/>
    <p:sldId id="301" r:id="rId12"/>
    <p:sldId id="265" r:id="rId13"/>
    <p:sldId id="297" r:id="rId14"/>
    <p:sldId id="259" r:id="rId15"/>
    <p:sldId id="299" r:id="rId16"/>
    <p:sldId id="300" r:id="rId17"/>
    <p:sldId id="264" r:id="rId18"/>
    <p:sldId id="302" r:id="rId19"/>
    <p:sldId id="303" r:id="rId20"/>
    <p:sldId id="270" r:id="rId21"/>
    <p:sldId id="368" r:id="rId22"/>
    <p:sldId id="305" r:id="rId23"/>
    <p:sldId id="370" r:id="rId24"/>
    <p:sldId id="272" r:id="rId25"/>
    <p:sldId id="375" r:id="rId26"/>
    <p:sldId id="376" r:id="rId27"/>
    <p:sldId id="372" r:id="rId28"/>
    <p:sldId id="377" r:id="rId29"/>
    <p:sldId id="283" r:id="rId30"/>
    <p:sldId id="378" r:id="rId31"/>
    <p:sldId id="285" r:id="rId32"/>
    <p:sldId id="274" r:id="rId33"/>
    <p:sldId id="380" r:id="rId34"/>
    <p:sldId id="288" r:id="rId35"/>
  </p:sldIdLst>
  <p:sldSz cx="12192000" cy="6858000"/>
  <p:notesSz cx="6858000" cy="9144000"/>
  <p:embeddedFontLst>
    <p:embeddedFont>
      <p:font typeface="Roboto Condensed Light" panose="020B0604020202020204" charset="0"/>
      <p:regular r:id="rId37"/>
      <p:italic r:id="rId38"/>
    </p:embeddedFont>
    <p:embeddedFont>
      <p:font typeface="#9Slide03 AmpleSoft Bold" panose="020B0604020202020204" charset="0"/>
      <p:regular r:id="rId39"/>
    </p:embeddedFont>
    <p:embeddedFont>
      <p:font typeface="#9Slide03 BoosterNextFYBlack" panose="020B0604020202020204" charset="0"/>
      <p:regular r:id="rId40"/>
    </p:embeddedFont>
    <p:embeddedFont>
      <p:font typeface="Slackey" panose="020B0604020202020204" charset="0"/>
      <p:regular r:id="rId41"/>
    </p:embeddedFont>
    <p:embeddedFont>
      <p:font typeface="Barlow Semi Condensed" panose="020B0604020202020204" charset="0"/>
      <p:regular r:id="rId42"/>
      <p:bold r:id="rId43"/>
      <p:italic r:id="rId44"/>
      <p:boldItalic r:id="rId45"/>
    </p:embeddedFont>
    <p:embeddedFont>
      <p:font typeface="Boogaloo" panose="020B0604020202020204" charset="0"/>
      <p:regular r:id="rId46"/>
    </p:embeddedFont>
    <p:embeddedFont>
      <p:font typeface="#9Slide04 HLT Aquus" panose="020B0604020202020204" charset="0"/>
      <p:regular r:id="rId47"/>
    </p:embeddedFont>
    <p:embeddedFont>
      <p:font typeface="#9Slide07 Bungee Shade" panose="020B0604020202020204" charset="0"/>
      <p:regular r:id="rId48"/>
    </p:embeddedFont>
    <p:embeddedFont>
      <p:font typeface="Bangers" panose="020B0604020202020204" charset="0"/>
      <p:regular r:id="rId49"/>
    </p:embeddedFont>
    <p:embeddedFont>
      <p:font typeface="Roboto" panose="020B0604020202020204" charset="0"/>
      <p:regular r:id="rId50"/>
      <p:bold r:id="rId51"/>
      <p:italic r:id="rId52"/>
      <p:boldItalic r:id="rId53"/>
    </p:embeddedFont>
    <p:embeddedFont>
      <p:font typeface="#9Slide04 SVNParis Pro" panose="020B0604020202020204" charset="0"/>
      <p:regular r:id="rId54"/>
    </p:embeddedFont>
    <p:embeddedFont>
      <p:font typeface="#9Slide07 SVNRevolution" panose="02040603050506020204" charset="0"/>
      <p:regular r:id="rId55"/>
    </p:embeddedFont>
    <p:embeddedFont>
      <p:font typeface="Fira Sans Extra Condensed" panose="020B0604020202020204" charset="0"/>
      <p:regular r:id="rId56"/>
      <p:bold r:id="rId57"/>
    </p:embeddedFont>
    <p:embeddedFont>
      <p:font typeface="Comic Neue" panose="020B0604020202020204" charset="0"/>
      <p:regular r:id="rId58"/>
      <p:bold r:id="rId59"/>
      <p:italic r:id="rId60"/>
      <p:boldItalic r:id="rId61"/>
    </p:embeddedFont>
    <p:embeddedFont>
      <p:font typeface="Calibri" panose="020F0502020204030204" pitchFamily="34" charset="0"/>
      <p:regular r:id="rId62"/>
      <p:bold r:id="rId63"/>
      <p:italic r:id="rId64"/>
      <p:boldItalic r:id="rId65"/>
    </p:embeddedFont>
    <p:embeddedFont>
      <p:font typeface="Architects Daughter" panose="020B0604020202020204" charset="0"/>
      <p:regular r:id="rId66"/>
    </p:embeddedFont>
    <p:embeddedFont>
      <p:font typeface="Fira Sans" panose="020B0604020202020204" charset="0"/>
      <p:regular r:id="rId67"/>
      <p:bold r:id="rId68"/>
      <p:italic r:id="rId69"/>
      <p:boldItalic r:id="rId70"/>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3300"/>
    <a:srgbClr val="FF0066"/>
    <a:srgbClr val="464BDD"/>
    <a:srgbClr val="0000FF"/>
    <a:srgbClr val="CC1D2D"/>
    <a:srgbClr val="A81916"/>
    <a:srgbClr val="E6E6E6"/>
    <a:srgbClr val="99FF99"/>
    <a:srgbClr val="00FF00"/>
    <a:srgbClr val="48B63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940675A-B579-460E-94D1-54222C63F5D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886" autoAdjust="0"/>
  </p:normalViewPr>
  <p:slideViewPr>
    <p:cSldViewPr showGuides="1">
      <p:cViewPr varScale="1">
        <p:scale>
          <a:sx n="74" d="100"/>
          <a:sy n="74" d="100"/>
        </p:scale>
        <p:origin x="576" y="90"/>
      </p:cViewPr>
      <p:guideLst>
        <p:guide orient="horz" pos="2160"/>
        <p:guide pos="3840"/>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7.xml"/><Relationship Id="rId21" Type="http://schemas.openxmlformats.org/officeDocument/2006/relationships/slide" Target="slides/slide12.xml"/><Relationship Id="rId42" Type="http://schemas.openxmlformats.org/officeDocument/2006/relationships/font" Target="fonts/font6.fntdata"/><Relationship Id="rId47" Type="http://schemas.openxmlformats.org/officeDocument/2006/relationships/font" Target="fonts/font11.fntdata"/><Relationship Id="rId63" Type="http://schemas.openxmlformats.org/officeDocument/2006/relationships/font" Target="fonts/font27.fntdata"/><Relationship Id="rId68" Type="http://schemas.openxmlformats.org/officeDocument/2006/relationships/font" Target="fonts/font32.fntdata"/><Relationship Id="rId2" Type="http://schemas.openxmlformats.org/officeDocument/2006/relationships/slideMaster" Target="slideMasters/slideMaster2.xml"/><Relationship Id="rId16" Type="http://schemas.openxmlformats.org/officeDocument/2006/relationships/slide" Target="slides/slide7.xml"/><Relationship Id="rId29" Type="http://schemas.openxmlformats.org/officeDocument/2006/relationships/slide" Target="slides/slide20.xml"/><Relationship Id="rId11" Type="http://schemas.openxmlformats.org/officeDocument/2006/relationships/slide" Target="slides/slide2.xml"/><Relationship Id="rId24" Type="http://schemas.openxmlformats.org/officeDocument/2006/relationships/slide" Target="slides/slide15.xml"/><Relationship Id="rId32" Type="http://schemas.openxmlformats.org/officeDocument/2006/relationships/slide" Target="slides/slide23.xml"/><Relationship Id="rId37" Type="http://schemas.openxmlformats.org/officeDocument/2006/relationships/font" Target="fonts/font1.fntdata"/><Relationship Id="rId40" Type="http://schemas.openxmlformats.org/officeDocument/2006/relationships/font" Target="fonts/font4.fntdata"/><Relationship Id="rId45" Type="http://schemas.openxmlformats.org/officeDocument/2006/relationships/font" Target="fonts/font9.fntdata"/><Relationship Id="rId53" Type="http://schemas.openxmlformats.org/officeDocument/2006/relationships/font" Target="fonts/font17.fntdata"/><Relationship Id="rId58" Type="http://schemas.openxmlformats.org/officeDocument/2006/relationships/font" Target="fonts/font22.fntdata"/><Relationship Id="rId66" Type="http://schemas.openxmlformats.org/officeDocument/2006/relationships/font" Target="fonts/font30.fntdata"/><Relationship Id="rId74" Type="http://schemas.openxmlformats.org/officeDocument/2006/relationships/tableStyles" Target="tableStyles.xml"/><Relationship Id="rId5" Type="http://schemas.openxmlformats.org/officeDocument/2006/relationships/slideMaster" Target="slideMasters/slideMaster5.xml"/><Relationship Id="rId61" Type="http://schemas.openxmlformats.org/officeDocument/2006/relationships/font" Target="fonts/font25.fntdata"/><Relationship Id="rId19" Type="http://schemas.openxmlformats.org/officeDocument/2006/relationships/slide" Target="slides/slide10.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slide" Target="slides/slide18.xml"/><Relationship Id="rId30" Type="http://schemas.openxmlformats.org/officeDocument/2006/relationships/slide" Target="slides/slide21.xml"/><Relationship Id="rId35" Type="http://schemas.openxmlformats.org/officeDocument/2006/relationships/slide" Target="slides/slide26.xml"/><Relationship Id="rId43" Type="http://schemas.openxmlformats.org/officeDocument/2006/relationships/font" Target="fonts/font7.fntdata"/><Relationship Id="rId48" Type="http://schemas.openxmlformats.org/officeDocument/2006/relationships/font" Target="fonts/font12.fntdata"/><Relationship Id="rId56" Type="http://schemas.openxmlformats.org/officeDocument/2006/relationships/font" Target="fonts/font20.fntdata"/><Relationship Id="rId64" Type="http://schemas.openxmlformats.org/officeDocument/2006/relationships/font" Target="fonts/font28.fntdata"/><Relationship Id="rId69" Type="http://schemas.openxmlformats.org/officeDocument/2006/relationships/font" Target="fonts/font33.fntdata"/><Relationship Id="rId8" Type="http://schemas.openxmlformats.org/officeDocument/2006/relationships/slideMaster" Target="slideMasters/slideMaster8.xml"/><Relationship Id="rId51" Type="http://schemas.openxmlformats.org/officeDocument/2006/relationships/font" Target="fonts/font15.fntdata"/><Relationship Id="rId72"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slide" Target="slides/slide24.xml"/><Relationship Id="rId38" Type="http://schemas.openxmlformats.org/officeDocument/2006/relationships/font" Target="fonts/font2.fntdata"/><Relationship Id="rId46" Type="http://schemas.openxmlformats.org/officeDocument/2006/relationships/font" Target="fonts/font10.fntdata"/><Relationship Id="rId59" Type="http://schemas.openxmlformats.org/officeDocument/2006/relationships/font" Target="fonts/font23.fntdata"/><Relationship Id="rId67" Type="http://schemas.openxmlformats.org/officeDocument/2006/relationships/font" Target="fonts/font31.fntdata"/><Relationship Id="rId20" Type="http://schemas.openxmlformats.org/officeDocument/2006/relationships/slide" Target="slides/slide11.xml"/><Relationship Id="rId41" Type="http://schemas.openxmlformats.org/officeDocument/2006/relationships/font" Target="fonts/font5.fntdata"/><Relationship Id="rId54" Type="http://schemas.openxmlformats.org/officeDocument/2006/relationships/font" Target="fonts/font18.fntdata"/><Relationship Id="rId62" Type="http://schemas.openxmlformats.org/officeDocument/2006/relationships/font" Target="fonts/font26.fntdata"/><Relationship Id="rId70" Type="http://schemas.openxmlformats.org/officeDocument/2006/relationships/font" Target="fonts/font34.fntdata"/><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notesMaster" Target="notesMasters/notesMaster1.xml"/><Relationship Id="rId49" Type="http://schemas.openxmlformats.org/officeDocument/2006/relationships/font" Target="fonts/font13.fntdata"/><Relationship Id="rId57" Type="http://schemas.openxmlformats.org/officeDocument/2006/relationships/font" Target="fonts/font21.fntdata"/><Relationship Id="rId10" Type="http://schemas.openxmlformats.org/officeDocument/2006/relationships/slide" Target="slides/slide1.xml"/><Relationship Id="rId31" Type="http://schemas.openxmlformats.org/officeDocument/2006/relationships/slide" Target="slides/slide22.xml"/><Relationship Id="rId44" Type="http://schemas.openxmlformats.org/officeDocument/2006/relationships/font" Target="fonts/font8.fntdata"/><Relationship Id="rId52" Type="http://schemas.openxmlformats.org/officeDocument/2006/relationships/font" Target="fonts/font16.fntdata"/><Relationship Id="rId60" Type="http://schemas.openxmlformats.org/officeDocument/2006/relationships/font" Target="fonts/font24.fntdata"/><Relationship Id="rId65" Type="http://schemas.openxmlformats.org/officeDocument/2006/relationships/font" Target="fonts/font29.fntdata"/><Relationship Id="rId73"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 Target="slides/slide4.xml"/><Relationship Id="rId18" Type="http://schemas.openxmlformats.org/officeDocument/2006/relationships/slide" Target="slides/slide9.xml"/><Relationship Id="rId39" Type="http://schemas.openxmlformats.org/officeDocument/2006/relationships/font" Target="fonts/font3.fntdata"/><Relationship Id="rId34" Type="http://schemas.openxmlformats.org/officeDocument/2006/relationships/slide" Target="slides/slide25.xml"/><Relationship Id="rId50" Type="http://schemas.openxmlformats.org/officeDocument/2006/relationships/font" Target="fonts/font14.fntdata"/><Relationship Id="rId55" Type="http://schemas.openxmlformats.org/officeDocument/2006/relationships/font" Target="fonts/font19.fntdata"/><Relationship Id="rId7" Type="http://schemas.openxmlformats.org/officeDocument/2006/relationships/slideMaster" Target="slideMasters/slideMaster7.xml"/><Relationship Id="rId71"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F29A578-6515-4465-9DA7-C295B043835A}" type="datetimeFigureOut">
              <a:rPr lang="en-US" smtClean="0"/>
              <a:t>3/9/2022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AD26A37-6395-4D77-A812-9F095F17E8A8}" type="slidenum">
              <a:rPr lang="en-US" smtClean="0"/>
              <a:t>‹#›</a:t>
            </a:fld>
            <a:endParaRPr lang="en-US"/>
          </a:p>
        </p:txBody>
      </p:sp>
    </p:spTree>
    <p:extLst>
      <p:ext uri="{BB962C8B-B14F-4D97-AF65-F5344CB8AC3E}">
        <p14:creationId xmlns:p14="http://schemas.microsoft.com/office/powerpoint/2010/main" val="234185209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
        <p:cNvGrpSpPr/>
        <p:nvPr/>
      </p:nvGrpSpPr>
      <p:grpSpPr>
        <a:xfrm>
          <a:off x="0" y="0"/>
          <a:ext cx="0" cy="0"/>
          <a:chOff x="0" y="0"/>
          <a:chExt cx="0" cy="0"/>
        </a:xfrm>
      </p:grpSpPr>
      <p:sp>
        <p:nvSpPr>
          <p:cNvPr id="52" name="Google Shape;52;ga00a88a2fe_0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 name="Google Shape;53;ga00a88a2fe_0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2140339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3"/>
        <p:cNvGrpSpPr/>
        <p:nvPr/>
      </p:nvGrpSpPr>
      <p:grpSpPr>
        <a:xfrm>
          <a:off x="0" y="0"/>
          <a:ext cx="0" cy="0"/>
          <a:chOff x="0" y="0"/>
          <a:chExt cx="0" cy="0"/>
        </a:xfrm>
      </p:grpSpPr>
      <p:sp>
        <p:nvSpPr>
          <p:cNvPr id="10764" name="Google Shape;10764;g8a2b6bb541_0_1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65" name="Google Shape;10765;g8a2b6bb541_0_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4024548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77"/>
        <p:cNvGrpSpPr/>
        <p:nvPr/>
      </p:nvGrpSpPr>
      <p:grpSpPr>
        <a:xfrm>
          <a:off x="0" y="0"/>
          <a:ext cx="0" cy="0"/>
          <a:chOff x="0" y="0"/>
          <a:chExt cx="0" cy="0"/>
        </a:xfrm>
      </p:grpSpPr>
      <p:sp>
        <p:nvSpPr>
          <p:cNvPr id="10578" name="Google Shape;10578;g820329d9ab_0_32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79" name="Google Shape;10579;g820329d9ab_0_32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7439116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0237554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1"/>
        <p:cNvGrpSpPr/>
        <p:nvPr/>
      </p:nvGrpSpPr>
      <p:grpSpPr>
        <a:xfrm>
          <a:off x="0" y="0"/>
          <a:ext cx="0" cy="0"/>
          <a:chOff x="0" y="0"/>
          <a:chExt cx="0" cy="0"/>
        </a:xfrm>
      </p:grpSpPr>
      <p:sp>
        <p:nvSpPr>
          <p:cNvPr id="1472" name="Google Shape;1472;ge3c76f9931_0_195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3" name="Google Shape;1473;ge3c76f9931_0_195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132580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37"/>
        <p:cNvGrpSpPr/>
        <p:nvPr/>
      </p:nvGrpSpPr>
      <p:grpSpPr>
        <a:xfrm>
          <a:off x="0" y="0"/>
          <a:ext cx="0" cy="0"/>
          <a:chOff x="0" y="0"/>
          <a:chExt cx="0" cy="0"/>
        </a:xfrm>
      </p:grpSpPr>
      <p:sp>
        <p:nvSpPr>
          <p:cNvPr id="10238" name="Google Shape;10238;g889056291b_0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39" name="Google Shape;10239;g889056291b_0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5555467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0846783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6498284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75"/>
        <p:cNvGrpSpPr/>
        <p:nvPr/>
      </p:nvGrpSpPr>
      <p:grpSpPr>
        <a:xfrm>
          <a:off x="0" y="0"/>
          <a:ext cx="0" cy="0"/>
          <a:chOff x="0" y="0"/>
          <a:chExt cx="0" cy="0"/>
        </a:xfrm>
      </p:grpSpPr>
      <p:sp>
        <p:nvSpPr>
          <p:cNvPr id="10876" name="Google Shape;10876;g8ab2e9a2a8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77" name="Google Shape;10877;g8ab2e9a2a8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8865039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38"/>
        <p:cNvGrpSpPr/>
        <p:nvPr/>
      </p:nvGrpSpPr>
      <p:grpSpPr>
        <a:xfrm>
          <a:off x="0" y="0"/>
          <a:ext cx="0" cy="0"/>
          <a:chOff x="0" y="0"/>
          <a:chExt cx="0" cy="0"/>
        </a:xfrm>
      </p:grpSpPr>
      <p:sp>
        <p:nvSpPr>
          <p:cNvPr id="10639" name="Google Shape;10639;g8a31450583_0_66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40" name="Google Shape;10640;g8a31450583_0_66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9371605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06"/>
        <p:cNvGrpSpPr/>
        <p:nvPr/>
      </p:nvGrpSpPr>
      <p:grpSpPr>
        <a:xfrm>
          <a:off x="0" y="0"/>
          <a:ext cx="0" cy="0"/>
          <a:chOff x="0" y="0"/>
          <a:chExt cx="0" cy="0"/>
        </a:xfrm>
      </p:grpSpPr>
      <p:sp>
        <p:nvSpPr>
          <p:cNvPr id="10907" name="Google Shape;10907;g8251a122c8_0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8" name="Google Shape;10908;g8251a122c8_0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7447362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
        <p:cNvGrpSpPr/>
        <p:nvPr/>
      </p:nvGrpSpPr>
      <p:grpSpPr>
        <a:xfrm>
          <a:off x="0" y="0"/>
          <a:ext cx="0" cy="0"/>
          <a:chOff x="0" y="0"/>
          <a:chExt cx="0" cy="0"/>
        </a:xfrm>
      </p:grpSpPr>
      <p:sp>
        <p:nvSpPr>
          <p:cNvPr id="242" name="Google Shape;24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 name="Google Shape;24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930286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6"/>
        <p:cNvGrpSpPr/>
        <p:nvPr/>
      </p:nvGrpSpPr>
      <p:grpSpPr>
        <a:xfrm>
          <a:off x="0" y="0"/>
          <a:ext cx="0" cy="0"/>
          <a:chOff x="0" y="0"/>
          <a:chExt cx="0" cy="0"/>
        </a:xfrm>
      </p:grpSpPr>
      <p:sp>
        <p:nvSpPr>
          <p:cNvPr id="4047" name="Google Shape;4047;g79583e84cd_3_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8" name="Google Shape;4048;g79583e84cd_3_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461194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6"/>
        <p:cNvGrpSpPr/>
        <p:nvPr/>
      </p:nvGrpSpPr>
      <p:grpSpPr>
        <a:xfrm>
          <a:off x="0" y="0"/>
          <a:ext cx="0" cy="0"/>
          <a:chOff x="0" y="0"/>
          <a:chExt cx="0" cy="0"/>
        </a:xfrm>
      </p:grpSpPr>
      <p:sp>
        <p:nvSpPr>
          <p:cNvPr id="4047" name="Google Shape;4047;g79583e84cd_3_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8" name="Google Shape;4048;g79583e84cd_3_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3225031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58"/>
        <p:cNvGrpSpPr/>
        <p:nvPr/>
      </p:nvGrpSpPr>
      <p:grpSpPr>
        <a:xfrm>
          <a:off x="0" y="0"/>
          <a:ext cx="0" cy="0"/>
          <a:chOff x="0" y="0"/>
          <a:chExt cx="0" cy="0"/>
        </a:xfrm>
      </p:grpSpPr>
      <p:sp>
        <p:nvSpPr>
          <p:cNvPr id="10959" name="Google Shape;10959;g8a31450583_0_62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60" name="Google Shape;10960;g8a31450583_0_62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8653464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6"/>
        <p:cNvGrpSpPr/>
        <p:nvPr/>
      </p:nvGrpSpPr>
      <p:grpSpPr>
        <a:xfrm>
          <a:off x="0" y="0"/>
          <a:ext cx="0" cy="0"/>
          <a:chOff x="0" y="0"/>
          <a:chExt cx="0" cy="0"/>
        </a:xfrm>
      </p:grpSpPr>
      <p:sp>
        <p:nvSpPr>
          <p:cNvPr id="4047" name="Google Shape;4047;g79583e84cd_3_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8" name="Google Shape;4048;g79583e84cd_3_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439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
        <p:cNvGrpSpPr/>
        <p:nvPr/>
      </p:nvGrpSpPr>
      <p:grpSpPr>
        <a:xfrm>
          <a:off x="0" y="0"/>
          <a:ext cx="0" cy="0"/>
          <a:chOff x="0" y="0"/>
          <a:chExt cx="0" cy="0"/>
        </a:xfrm>
      </p:grpSpPr>
      <p:sp>
        <p:nvSpPr>
          <p:cNvPr id="249" name="Google Shape;249;ge34e68cba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 name="Google Shape;250;ge34e68cba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503865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
        <p:cNvGrpSpPr/>
        <p:nvPr/>
      </p:nvGrpSpPr>
      <p:grpSpPr>
        <a:xfrm>
          <a:off x="0" y="0"/>
          <a:ext cx="0" cy="0"/>
          <a:chOff x="0" y="0"/>
          <a:chExt cx="0" cy="0"/>
        </a:xfrm>
      </p:grpSpPr>
      <p:sp>
        <p:nvSpPr>
          <p:cNvPr id="264" name="Google Shape;264;ge34e68cbad_0_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 name="Google Shape;265;ge34e68cbad_0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839777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4"/>
        <p:cNvGrpSpPr/>
        <p:nvPr/>
      </p:nvGrpSpPr>
      <p:grpSpPr>
        <a:xfrm>
          <a:off x="0" y="0"/>
          <a:ext cx="0" cy="0"/>
          <a:chOff x="0" y="0"/>
          <a:chExt cx="0" cy="0"/>
        </a:xfrm>
      </p:grpSpPr>
      <p:sp>
        <p:nvSpPr>
          <p:cNvPr id="895" name="Google Shape;895;ge3c76f9931_0_188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6" name="Google Shape;896;ge3c76f9931_0_188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1863794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51"/>
        <p:cNvGrpSpPr/>
        <p:nvPr/>
      </p:nvGrpSpPr>
      <p:grpSpPr>
        <a:xfrm>
          <a:off x="0" y="0"/>
          <a:ext cx="0" cy="0"/>
          <a:chOff x="0" y="0"/>
          <a:chExt cx="0" cy="0"/>
        </a:xfrm>
      </p:grpSpPr>
      <p:sp>
        <p:nvSpPr>
          <p:cNvPr id="10452" name="Google Shape;10452;g820329d9ab_1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53" name="Google Shape;10453;g820329d9ab_1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1324144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39"/>
        <p:cNvGrpSpPr/>
        <p:nvPr/>
      </p:nvGrpSpPr>
      <p:grpSpPr>
        <a:xfrm>
          <a:off x="0" y="0"/>
          <a:ext cx="0" cy="0"/>
          <a:chOff x="0" y="0"/>
          <a:chExt cx="0" cy="0"/>
        </a:xfrm>
      </p:grpSpPr>
      <p:sp>
        <p:nvSpPr>
          <p:cNvPr id="10440" name="Google Shape;10440;g889056291b_0_5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41" name="Google Shape;10441;g889056291b_0_5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0129475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49"/>
        <p:cNvGrpSpPr/>
        <p:nvPr/>
      </p:nvGrpSpPr>
      <p:grpSpPr>
        <a:xfrm>
          <a:off x="0" y="0"/>
          <a:ext cx="0" cy="0"/>
          <a:chOff x="0" y="0"/>
          <a:chExt cx="0" cy="0"/>
        </a:xfrm>
      </p:grpSpPr>
      <p:sp>
        <p:nvSpPr>
          <p:cNvPr id="10750" name="Google Shape;10750;g8a31450583_0_69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51" name="Google Shape;10751;g8a31450583_0_69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2174957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7.xml"/><Relationship Id="rId4" Type="http://schemas.openxmlformats.org/officeDocument/2006/relationships/image" Target="../media/image3.png"/></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3.png"/></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7.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8.xml"/><Relationship Id="rId5" Type="http://schemas.openxmlformats.org/officeDocument/2006/relationships/hyperlink" Target="https://stories.freepik.com/bro/?utm_source=slidesgo_template&amp;utm_medium=referral-link&amp;utm_campaign=sg_resources&amp;utm_content=stories#CC1D2D" TargetMode="External"/><Relationship Id="rId4" Type="http://schemas.openxmlformats.org/officeDocument/2006/relationships/hyperlink" Target="http://bit.ly/2TtBDfr" TargetMode="Externa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2.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4.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4797464"/>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4904388" y="1919481"/>
            <a:ext cx="2356158" cy="4475486"/>
          </a:xfrm>
          <a:custGeom>
            <a:avLst/>
            <a:gdLst>
              <a:gd name="connsiteX0" fmla="*/ 1843084 w 2356158"/>
              <a:gd name="connsiteY0" fmla="*/ 0 h 4475486"/>
              <a:gd name="connsiteX1" fmla="*/ 2196756 w 2356158"/>
              <a:gd name="connsiteY1" fmla="*/ 14918 h 4475486"/>
              <a:gd name="connsiteX2" fmla="*/ 2356158 w 2356158"/>
              <a:gd name="connsiteY2" fmla="*/ 223774 h 4475486"/>
              <a:gd name="connsiteX3" fmla="*/ 2201738 w 2356158"/>
              <a:gd name="connsiteY3" fmla="*/ 4296468 h 4475486"/>
              <a:gd name="connsiteX4" fmla="*/ 2032373 w 2356158"/>
              <a:gd name="connsiteY4" fmla="*/ 4460569 h 4475486"/>
              <a:gd name="connsiteX5" fmla="*/ 1121008 w 2356158"/>
              <a:gd name="connsiteY5" fmla="*/ 4475050 h 4475486"/>
              <a:gd name="connsiteX6" fmla="*/ 931940 w 2356158"/>
              <a:gd name="connsiteY6" fmla="*/ 4475486 h 4475486"/>
              <a:gd name="connsiteX7" fmla="*/ 930619 w 2356158"/>
              <a:gd name="connsiteY7" fmla="*/ 4475486 h 4475486"/>
              <a:gd name="connsiteX8" fmla="*/ 831525 w 2356158"/>
              <a:gd name="connsiteY8" fmla="*/ 4475374 h 4475486"/>
              <a:gd name="connsiteX9" fmla="*/ 278953 w 2356158"/>
              <a:gd name="connsiteY9" fmla="*/ 4460569 h 4475486"/>
              <a:gd name="connsiteX10" fmla="*/ 134496 w 2356158"/>
              <a:gd name="connsiteY10" fmla="*/ 4301441 h 4475486"/>
              <a:gd name="connsiteX11" fmla="*/ 0 w 2356158"/>
              <a:gd name="connsiteY11" fmla="*/ 293393 h 4475486"/>
              <a:gd name="connsiteX12" fmla="*/ 119553 w 2356158"/>
              <a:gd name="connsiteY12" fmla="*/ 24864 h 4475486"/>
              <a:gd name="connsiteX13" fmla="*/ 1843084 w 2356158"/>
              <a:gd name="connsiteY13" fmla="*/ 0 h 447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6158" h="4475486">
                <a:moveTo>
                  <a:pt x="1843084" y="0"/>
                </a:moveTo>
                <a:cubicBezTo>
                  <a:pt x="2127018" y="0"/>
                  <a:pt x="2186794" y="9946"/>
                  <a:pt x="2196756" y="14918"/>
                </a:cubicBezTo>
                <a:cubicBezTo>
                  <a:pt x="2311326" y="59673"/>
                  <a:pt x="2356158" y="183992"/>
                  <a:pt x="2356158" y="223774"/>
                </a:cubicBezTo>
                <a:cubicBezTo>
                  <a:pt x="2351177" y="258584"/>
                  <a:pt x="2226644" y="4162203"/>
                  <a:pt x="2201738" y="4296468"/>
                </a:cubicBezTo>
                <a:cubicBezTo>
                  <a:pt x="2186794" y="4371059"/>
                  <a:pt x="2072224" y="4450623"/>
                  <a:pt x="2032373" y="4460569"/>
                </a:cubicBezTo>
                <a:cubicBezTo>
                  <a:pt x="1984429" y="4464920"/>
                  <a:pt x="1562729" y="4473079"/>
                  <a:pt x="1121008" y="4475050"/>
                </a:cubicBezTo>
                <a:lnTo>
                  <a:pt x="931940" y="4475486"/>
                </a:lnTo>
                <a:lnTo>
                  <a:pt x="930619" y="4475486"/>
                </a:lnTo>
                <a:lnTo>
                  <a:pt x="831525" y="4475374"/>
                </a:lnTo>
                <a:cubicBezTo>
                  <a:pt x="358927" y="4474263"/>
                  <a:pt x="288294" y="4465231"/>
                  <a:pt x="278953" y="4460569"/>
                </a:cubicBezTo>
                <a:cubicBezTo>
                  <a:pt x="189290" y="4435705"/>
                  <a:pt x="144459" y="4346195"/>
                  <a:pt x="134496" y="4301441"/>
                </a:cubicBezTo>
                <a:cubicBezTo>
                  <a:pt x="119553" y="4167176"/>
                  <a:pt x="0" y="402794"/>
                  <a:pt x="0" y="293393"/>
                </a:cubicBezTo>
                <a:cubicBezTo>
                  <a:pt x="0" y="144210"/>
                  <a:pt x="74720" y="39782"/>
                  <a:pt x="119553" y="24864"/>
                </a:cubicBezTo>
                <a:cubicBezTo>
                  <a:pt x="199253" y="0"/>
                  <a:pt x="1200495" y="0"/>
                  <a:pt x="1843084"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46158965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2"/>
        </a:solidFill>
        <a:effectLst/>
      </p:bgPr>
    </p:bg>
    <p:spTree>
      <p:nvGrpSpPr>
        <p:cNvPr id="1" name="Shape 3290"/>
        <p:cNvGrpSpPr/>
        <p:nvPr/>
      </p:nvGrpSpPr>
      <p:grpSpPr>
        <a:xfrm>
          <a:off x="0" y="0"/>
          <a:ext cx="0" cy="0"/>
          <a:chOff x="0" y="0"/>
          <a:chExt cx="0" cy="0"/>
        </a:xfrm>
      </p:grpSpPr>
      <p:grpSp>
        <p:nvGrpSpPr>
          <p:cNvPr id="3291" name="Google Shape;3291;p10"/>
          <p:cNvGrpSpPr/>
          <p:nvPr/>
        </p:nvGrpSpPr>
        <p:grpSpPr>
          <a:xfrm flipH="1">
            <a:off x="-33" y="-558800"/>
            <a:ext cx="12181833" cy="7416811"/>
            <a:chOff x="-7728237" y="-419075"/>
            <a:chExt cx="15443501" cy="5562608"/>
          </a:xfrm>
        </p:grpSpPr>
        <p:sp>
          <p:nvSpPr>
            <p:cNvPr id="3292" name="Google Shape;3292;p10"/>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93" name="Google Shape;3293;p10"/>
            <p:cNvGrpSpPr/>
            <p:nvPr/>
          </p:nvGrpSpPr>
          <p:grpSpPr>
            <a:xfrm>
              <a:off x="-7728237" y="-419075"/>
              <a:ext cx="15443501" cy="5562608"/>
              <a:chOff x="-7728237" y="-419075"/>
              <a:chExt cx="15443501" cy="5562608"/>
            </a:xfrm>
          </p:grpSpPr>
          <p:sp>
            <p:nvSpPr>
              <p:cNvPr id="3294" name="Google Shape;3294;p10"/>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0"/>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0"/>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0"/>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0"/>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0"/>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0"/>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0"/>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0"/>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0"/>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0"/>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0"/>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06" name="Google Shape;3306;p10"/>
          <p:cNvSpPr txBox="1">
            <a:spLocks noGrp="1"/>
          </p:cNvSpPr>
          <p:nvPr>
            <p:ph type="body" idx="1"/>
          </p:nvPr>
        </p:nvSpPr>
        <p:spPr>
          <a:xfrm>
            <a:off x="6586000" y="1246900"/>
            <a:ext cx="4381600" cy="4645200"/>
          </a:xfrm>
          <a:prstGeom prst="rect">
            <a:avLst/>
          </a:prstGeom>
        </p:spPr>
        <p:txBody>
          <a:bodyPr spcFirstLastPara="1" wrap="square" lIns="91425" tIns="91425" rIns="91425" bIns="91425" anchor="ctr" anchorCtr="0">
            <a:noAutofit/>
          </a:bodyPr>
          <a:lstStyle>
            <a:lvl1pPr marL="609585" lvl="0" indent="-440256">
              <a:spcBef>
                <a:spcPts val="0"/>
              </a:spcBef>
              <a:spcAft>
                <a:spcPts val="0"/>
              </a:spcAft>
              <a:buSzPts val="1600"/>
              <a:buChar char="●"/>
              <a:defRPr/>
            </a:lvl1pPr>
            <a:lvl2pPr marL="1219170" lvl="1" indent="-440256">
              <a:spcBef>
                <a:spcPts val="2133"/>
              </a:spcBef>
              <a:spcAft>
                <a:spcPts val="0"/>
              </a:spcAft>
              <a:buSzPts val="1600"/>
              <a:buChar char="○"/>
              <a:defRPr/>
            </a:lvl2pPr>
            <a:lvl3pPr marL="1828754" lvl="2" indent="-440256">
              <a:spcBef>
                <a:spcPts val="2133"/>
              </a:spcBef>
              <a:spcAft>
                <a:spcPts val="0"/>
              </a:spcAft>
              <a:buSzPts val="1600"/>
              <a:buChar char="■"/>
              <a:defRPr/>
            </a:lvl3pPr>
            <a:lvl4pPr marL="2438339" lvl="3" indent="-440256">
              <a:spcBef>
                <a:spcPts val="2133"/>
              </a:spcBef>
              <a:spcAft>
                <a:spcPts val="0"/>
              </a:spcAft>
              <a:buSzPts val="1600"/>
              <a:buChar char="●"/>
              <a:defRPr/>
            </a:lvl4pPr>
            <a:lvl5pPr marL="3047924" lvl="4" indent="-440256">
              <a:spcBef>
                <a:spcPts val="2133"/>
              </a:spcBef>
              <a:spcAft>
                <a:spcPts val="0"/>
              </a:spcAft>
              <a:buSzPts val="1600"/>
              <a:buChar char="○"/>
              <a:defRPr/>
            </a:lvl5pPr>
            <a:lvl6pPr marL="3657509" lvl="5" indent="-440256">
              <a:spcBef>
                <a:spcPts val="2133"/>
              </a:spcBef>
              <a:spcAft>
                <a:spcPts val="0"/>
              </a:spcAft>
              <a:buSzPts val="1600"/>
              <a:buChar char="■"/>
              <a:defRPr/>
            </a:lvl6pPr>
            <a:lvl7pPr marL="4267093" lvl="6" indent="-440256">
              <a:spcBef>
                <a:spcPts val="2133"/>
              </a:spcBef>
              <a:spcAft>
                <a:spcPts val="0"/>
              </a:spcAft>
              <a:buSzPts val="1600"/>
              <a:buChar char="●"/>
              <a:defRPr/>
            </a:lvl7pPr>
            <a:lvl8pPr marL="4876678" lvl="7" indent="-440256">
              <a:spcBef>
                <a:spcPts val="2133"/>
              </a:spcBef>
              <a:spcAft>
                <a:spcPts val="0"/>
              </a:spcAft>
              <a:buSzPts val="1600"/>
              <a:buChar char="○"/>
              <a:defRPr/>
            </a:lvl8pPr>
            <a:lvl9pPr marL="5486263" lvl="8" indent="-440256">
              <a:spcBef>
                <a:spcPts val="2133"/>
              </a:spcBef>
              <a:spcAft>
                <a:spcPts val="2133"/>
              </a:spcAft>
              <a:buSzPts val="1600"/>
              <a:buChar char="■"/>
              <a:defRPr/>
            </a:lvl9pPr>
          </a:lstStyle>
          <a:p>
            <a:endParaRPr/>
          </a:p>
        </p:txBody>
      </p:sp>
      <p:sp>
        <p:nvSpPr>
          <p:cNvPr id="3307" name="Google Shape;3307;p10"/>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08" name="Google Shape;3308;p10"/>
          <p:cNvSpPr txBox="1">
            <a:spLocks noGrp="1"/>
          </p:cNvSpPr>
          <p:nvPr>
            <p:ph type="subTitle" idx="2"/>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12724673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2"/>
        </a:solidFill>
        <a:effectLst/>
      </p:bgPr>
    </p:bg>
    <p:spTree>
      <p:nvGrpSpPr>
        <p:cNvPr id="1" name="Shape 3309"/>
        <p:cNvGrpSpPr/>
        <p:nvPr/>
      </p:nvGrpSpPr>
      <p:grpSpPr>
        <a:xfrm>
          <a:off x="0" y="0"/>
          <a:ext cx="0" cy="0"/>
          <a:chOff x="0" y="0"/>
          <a:chExt cx="0" cy="0"/>
        </a:xfrm>
      </p:grpSpPr>
      <p:grpSp>
        <p:nvGrpSpPr>
          <p:cNvPr id="3310" name="Google Shape;3310;p11"/>
          <p:cNvGrpSpPr/>
          <p:nvPr/>
        </p:nvGrpSpPr>
        <p:grpSpPr>
          <a:xfrm>
            <a:off x="-817" y="44"/>
            <a:ext cx="12217279" cy="6883793"/>
            <a:chOff x="14670875" y="846675"/>
            <a:chExt cx="7166400" cy="3385250"/>
          </a:xfrm>
        </p:grpSpPr>
        <p:sp>
          <p:nvSpPr>
            <p:cNvPr id="3311" name="Google Shape;3311;p11"/>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11"/>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11"/>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11"/>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11"/>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11"/>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11"/>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11"/>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11"/>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11"/>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11"/>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11"/>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11"/>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11"/>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11"/>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6" name="Google Shape;3326;p11"/>
          <p:cNvSpPr txBox="1">
            <a:spLocks noGrp="1"/>
          </p:cNvSpPr>
          <p:nvPr>
            <p:ph type="body" idx="1"/>
          </p:nvPr>
        </p:nvSpPr>
        <p:spPr>
          <a:xfrm>
            <a:off x="4301817" y="3679233"/>
            <a:ext cx="36120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2400" b="1"/>
            </a:lvl1pPr>
          </a:lstStyle>
          <a:p>
            <a:endParaRPr/>
          </a:p>
        </p:txBody>
      </p:sp>
      <p:sp>
        <p:nvSpPr>
          <p:cNvPr id="3327" name="Google Shape;3327;p11"/>
          <p:cNvSpPr txBox="1">
            <a:spLocks noGrp="1"/>
          </p:cNvSpPr>
          <p:nvPr>
            <p:ph type="title"/>
          </p:nvPr>
        </p:nvSpPr>
        <p:spPr>
          <a:xfrm>
            <a:off x="2559200" y="1822500"/>
            <a:ext cx="7074000" cy="20096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933">
                <a:solidFill>
                  <a:schemeClr val="accent1"/>
                </a:solidFill>
              </a:defRPr>
            </a:lvl1pPr>
            <a:lvl2pPr lvl="1" algn="ctr">
              <a:spcBef>
                <a:spcPts val="0"/>
              </a:spcBef>
              <a:spcAft>
                <a:spcPts val="0"/>
              </a:spcAft>
              <a:buNone/>
              <a:defRPr sz="2933">
                <a:solidFill>
                  <a:schemeClr val="accent1"/>
                </a:solidFill>
                <a:latin typeface="Architects Daughter"/>
                <a:ea typeface="Architects Daughter"/>
                <a:cs typeface="Architects Daughter"/>
                <a:sym typeface="Architects Daughter"/>
              </a:defRPr>
            </a:lvl2pPr>
            <a:lvl3pPr lvl="2" algn="ctr">
              <a:spcBef>
                <a:spcPts val="0"/>
              </a:spcBef>
              <a:spcAft>
                <a:spcPts val="0"/>
              </a:spcAft>
              <a:buNone/>
              <a:defRPr sz="2933">
                <a:solidFill>
                  <a:schemeClr val="accent1"/>
                </a:solidFill>
                <a:latin typeface="Architects Daughter"/>
                <a:ea typeface="Architects Daughter"/>
                <a:cs typeface="Architects Daughter"/>
                <a:sym typeface="Architects Daughter"/>
              </a:defRPr>
            </a:lvl3pPr>
            <a:lvl4pPr lvl="3" algn="ctr">
              <a:spcBef>
                <a:spcPts val="0"/>
              </a:spcBef>
              <a:spcAft>
                <a:spcPts val="0"/>
              </a:spcAft>
              <a:buNone/>
              <a:defRPr sz="2933">
                <a:solidFill>
                  <a:schemeClr val="accent1"/>
                </a:solidFill>
                <a:latin typeface="Architects Daughter"/>
                <a:ea typeface="Architects Daughter"/>
                <a:cs typeface="Architects Daughter"/>
                <a:sym typeface="Architects Daughter"/>
              </a:defRPr>
            </a:lvl4pPr>
            <a:lvl5pPr lvl="4" algn="ctr">
              <a:spcBef>
                <a:spcPts val="0"/>
              </a:spcBef>
              <a:spcAft>
                <a:spcPts val="0"/>
              </a:spcAft>
              <a:buNone/>
              <a:defRPr sz="2933">
                <a:solidFill>
                  <a:schemeClr val="accent1"/>
                </a:solidFill>
                <a:latin typeface="Architects Daughter"/>
                <a:ea typeface="Architects Daughter"/>
                <a:cs typeface="Architects Daughter"/>
                <a:sym typeface="Architects Daughter"/>
              </a:defRPr>
            </a:lvl5pPr>
            <a:lvl6pPr lvl="5" algn="ctr">
              <a:spcBef>
                <a:spcPts val="0"/>
              </a:spcBef>
              <a:spcAft>
                <a:spcPts val="0"/>
              </a:spcAft>
              <a:buNone/>
              <a:defRPr sz="2933">
                <a:solidFill>
                  <a:schemeClr val="accent1"/>
                </a:solidFill>
                <a:latin typeface="Architects Daughter"/>
                <a:ea typeface="Architects Daughter"/>
                <a:cs typeface="Architects Daughter"/>
                <a:sym typeface="Architects Daughter"/>
              </a:defRPr>
            </a:lvl6pPr>
            <a:lvl7pPr lvl="6" algn="ctr">
              <a:spcBef>
                <a:spcPts val="0"/>
              </a:spcBef>
              <a:spcAft>
                <a:spcPts val="0"/>
              </a:spcAft>
              <a:buNone/>
              <a:defRPr sz="2933">
                <a:solidFill>
                  <a:schemeClr val="accent1"/>
                </a:solidFill>
                <a:latin typeface="Architects Daughter"/>
                <a:ea typeface="Architects Daughter"/>
                <a:cs typeface="Architects Daughter"/>
                <a:sym typeface="Architects Daughter"/>
              </a:defRPr>
            </a:lvl7pPr>
            <a:lvl8pPr lvl="7" algn="ctr">
              <a:spcBef>
                <a:spcPts val="0"/>
              </a:spcBef>
              <a:spcAft>
                <a:spcPts val="0"/>
              </a:spcAft>
              <a:buNone/>
              <a:defRPr sz="2933">
                <a:solidFill>
                  <a:schemeClr val="accent1"/>
                </a:solidFill>
                <a:latin typeface="Architects Daughter"/>
                <a:ea typeface="Architects Daughter"/>
                <a:cs typeface="Architects Daughter"/>
                <a:sym typeface="Architects Daughter"/>
              </a:defRPr>
            </a:lvl8pPr>
            <a:lvl9pPr lvl="8" algn="ctr">
              <a:spcBef>
                <a:spcPts val="0"/>
              </a:spcBef>
              <a:spcAft>
                <a:spcPts val="0"/>
              </a:spcAft>
              <a:buNone/>
              <a:defRPr sz="2933">
                <a:solidFill>
                  <a:schemeClr val="accent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245306062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accent3"/>
        </a:solidFill>
        <a:effectLst/>
      </p:bgPr>
    </p:bg>
    <p:spTree>
      <p:nvGrpSpPr>
        <p:cNvPr id="1" name="Shape 3328"/>
        <p:cNvGrpSpPr/>
        <p:nvPr/>
      </p:nvGrpSpPr>
      <p:grpSpPr>
        <a:xfrm>
          <a:off x="0" y="0"/>
          <a:ext cx="0" cy="0"/>
          <a:chOff x="0" y="0"/>
          <a:chExt cx="0" cy="0"/>
        </a:xfrm>
      </p:grpSpPr>
      <p:grpSp>
        <p:nvGrpSpPr>
          <p:cNvPr id="3329" name="Google Shape;3329;p12"/>
          <p:cNvGrpSpPr/>
          <p:nvPr/>
        </p:nvGrpSpPr>
        <p:grpSpPr>
          <a:xfrm>
            <a:off x="-70629" y="49331"/>
            <a:ext cx="12262623" cy="6799363"/>
            <a:chOff x="-52972" y="36998"/>
            <a:chExt cx="9196967" cy="5099522"/>
          </a:xfrm>
        </p:grpSpPr>
        <p:sp>
          <p:nvSpPr>
            <p:cNvPr id="3330" name="Google Shape;3330;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12"/>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12"/>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12"/>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12"/>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12"/>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12"/>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12"/>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12"/>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12"/>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12"/>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12"/>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12"/>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12"/>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12"/>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12"/>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12"/>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12"/>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12"/>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12"/>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12"/>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12"/>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12"/>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12"/>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12"/>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12"/>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12"/>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12"/>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12"/>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12"/>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12"/>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12"/>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12"/>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12"/>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12"/>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12"/>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12"/>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12"/>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12"/>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12"/>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12"/>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12"/>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12"/>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12"/>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12"/>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12"/>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12"/>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12"/>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12"/>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12"/>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12"/>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12"/>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12"/>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12"/>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12"/>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12"/>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12"/>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12"/>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12"/>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12"/>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12"/>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12"/>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12"/>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12"/>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12"/>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12"/>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12"/>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12"/>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12"/>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12"/>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12"/>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12"/>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12"/>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12"/>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12"/>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12"/>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12"/>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12"/>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12"/>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12"/>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12"/>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12"/>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12"/>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12"/>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12"/>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12"/>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12"/>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12"/>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12"/>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12"/>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12"/>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12"/>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12"/>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12"/>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12"/>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12"/>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12"/>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12"/>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12"/>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12"/>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12"/>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12"/>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12"/>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12"/>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12"/>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12"/>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12"/>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12"/>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12"/>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12"/>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12"/>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12"/>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12"/>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12"/>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12"/>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12"/>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12"/>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12"/>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12"/>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12"/>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12"/>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12"/>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12"/>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12"/>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12"/>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12"/>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12"/>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12"/>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12"/>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12"/>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12"/>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12"/>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12"/>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12"/>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12"/>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12"/>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12"/>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12"/>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12"/>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12"/>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12"/>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12"/>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12"/>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12"/>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12"/>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12"/>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12"/>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12"/>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12"/>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12"/>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12"/>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12"/>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12"/>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12"/>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12"/>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12"/>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12"/>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12"/>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12"/>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12"/>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12"/>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12"/>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12"/>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12"/>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12"/>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12"/>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12"/>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12"/>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12"/>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12"/>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12"/>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12"/>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12"/>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12"/>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12"/>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12"/>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12"/>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12"/>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12"/>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12"/>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12"/>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12"/>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12"/>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12"/>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12"/>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12"/>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12"/>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12"/>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12"/>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12"/>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12"/>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12"/>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12"/>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12"/>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12"/>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12"/>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12"/>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12"/>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12"/>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12"/>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12"/>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12"/>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12"/>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12"/>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12"/>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12"/>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12"/>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12"/>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12"/>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12"/>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12"/>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12"/>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12"/>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12"/>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12"/>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12"/>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12"/>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12"/>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12"/>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12"/>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12"/>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12"/>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12"/>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12"/>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12"/>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12"/>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12"/>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12"/>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12"/>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12"/>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12"/>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12"/>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12"/>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12"/>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12"/>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12"/>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12"/>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12"/>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12"/>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12"/>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12"/>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12"/>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12"/>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12"/>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12"/>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12"/>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12"/>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12"/>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12"/>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12"/>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12"/>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12"/>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12"/>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12"/>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12"/>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12"/>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12"/>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12"/>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12"/>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12"/>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12"/>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12"/>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12"/>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12"/>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12"/>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12"/>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12"/>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12"/>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12"/>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12"/>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12"/>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12"/>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12"/>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12"/>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12"/>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12"/>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12"/>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12"/>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12"/>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12"/>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12"/>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12"/>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12"/>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12"/>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12"/>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12"/>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12"/>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12"/>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12"/>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12"/>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12"/>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12"/>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12"/>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12"/>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12"/>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12"/>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12"/>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12"/>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12"/>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12"/>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12"/>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12"/>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12"/>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12"/>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12"/>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12"/>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12"/>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12"/>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12"/>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12"/>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12"/>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12"/>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12"/>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12"/>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12"/>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12"/>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12"/>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12"/>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12"/>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12"/>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12"/>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12"/>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12"/>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12"/>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12"/>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12"/>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12"/>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12"/>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12"/>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12"/>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12"/>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12"/>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12"/>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12"/>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12"/>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12"/>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12"/>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12"/>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12"/>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12"/>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12"/>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12"/>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12"/>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12"/>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12"/>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12"/>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12"/>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12"/>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12"/>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12"/>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12"/>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12"/>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12"/>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12"/>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12"/>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12"/>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12"/>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12"/>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12"/>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12"/>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12"/>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12"/>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12"/>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12"/>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12"/>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12"/>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12"/>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12"/>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12"/>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12"/>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12"/>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12"/>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12"/>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12"/>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12"/>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12"/>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12"/>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12"/>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12"/>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12"/>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12"/>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12"/>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12"/>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12"/>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12"/>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12"/>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12"/>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12"/>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12"/>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12"/>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12"/>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12"/>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12"/>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12"/>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12"/>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12"/>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12"/>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12"/>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12"/>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12"/>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12"/>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12"/>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12"/>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12"/>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12"/>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12"/>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12"/>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12"/>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12"/>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12"/>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12"/>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12"/>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12"/>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12"/>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12"/>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12"/>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12"/>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12"/>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12"/>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12"/>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12"/>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12"/>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12"/>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12"/>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12"/>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12"/>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12"/>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12"/>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12"/>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12"/>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12"/>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12"/>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12"/>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12"/>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12"/>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12"/>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12"/>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12"/>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12"/>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12"/>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12"/>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12"/>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12"/>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12"/>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12"/>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12"/>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12"/>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12"/>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12"/>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12"/>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12"/>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12"/>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12"/>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12"/>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12"/>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12"/>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12"/>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12"/>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12"/>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12"/>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12"/>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12"/>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12"/>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12"/>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12"/>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12"/>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12"/>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12"/>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12"/>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12"/>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12"/>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12"/>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12"/>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12"/>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12"/>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6" name="Google Shape;4616;p12"/>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7" name="Google Shape;4617;p12"/>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12"/>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12"/>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12"/>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12"/>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12"/>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12"/>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12"/>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12"/>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9" name="Google Shape;463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0" name="Google Shape;4640;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12"/>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12"/>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12"/>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12"/>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12"/>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12"/>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12"/>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12"/>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12"/>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12"/>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2" name="Google Shape;4662;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3" name="Google Shape;4663;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4" name="Google Shape;466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12"/>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12"/>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12"/>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12"/>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2" name="Google Shape;4672;p12"/>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3" name="Google Shape;4673;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12"/>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12"/>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12"/>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12"/>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12"/>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12"/>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12"/>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12"/>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12"/>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12"/>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0" name="Google Shape;4700;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1" name="Google Shape;4701;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12"/>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12"/>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12"/>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12"/>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12"/>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12"/>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12"/>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12"/>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12"/>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12"/>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5" name="Google Shape;472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6" name="Google Shape;4726;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12"/>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12"/>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12"/>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12"/>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12"/>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12"/>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12"/>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12"/>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12"/>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12"/>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12"/>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12"/>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12"/>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12"/>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12"/>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12"/>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12"/>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12"/>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12"/>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12"/>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12"/>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12"/>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12"/>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12"/>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12"/>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3" name="Google Shape;4773;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4" name="Google Shape;4774;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12"/>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12"/>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12"/>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12"/>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12"/>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12"/>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12"/>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6" name="Google Shape;4796;p12"/>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7" name="Google Shape;4797;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12"/>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12"/>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12"/>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1" name="Google Shape;4811;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12"/>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12"/>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12"/>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12"/>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12"/>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12"/>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12"/>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12"/>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12"/>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12"/>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12"/>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12"/>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12"/>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12"/>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12"/>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12"/>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12"/>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12"/>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12"/>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9" name="Google Shape;4859;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12"/>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12"/>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12"/>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12"/>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12"/>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12"/>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12"/>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12"/>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12"/>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12"/>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12"/>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12"/>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12"/>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12"/>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12"/>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12"/>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12"/>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12"/>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12"/>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12"/>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12"/>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12"/>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12"/>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12"/>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12"/>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19" name="Google Shape;4919;p12"/>
          <p:cNvSpPr txBox="1">
            <a:spLocks noGrp="1"/>
          </p:cNvSpPr>
          <p:nvPr>
            <p:ph type="title" hasCustomPrompt="1"/>
          </p:nvPr>
        </p:nvSpPr>
        <p:spPr>
          <a:xfrm>
            <a:off x="1371600" y="2260600"/>
            <a:ext cx="9474000" cy="18324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accent1"/>
              </a:buClr>
              <a:buSzPts val="7200"/>
              <a:buNone/>
              <a:defRPr sz="9600">
                <a:solidFill>
                  <a:schemeClr val="accent1"/>
                </a:solidFill>
              </a:defRPr>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a:r>
              <a:t>xx%</a:t>
            </a:r>
          </a:p>
        </p:txBody>
      </p:sp>
      <p:sp>
        <p:nvSpPr>
          <p:cNvPr id="4920" name="Google Shape;4920;p12"/>
          <p:cNvSpPr txBox="1">
            <a:spLocks noGrp="1"/>
          </p:cNvSpPr>
          <p:nvPr>
            <p:ph type="subTitle" idx="1"/>
          </p:nvPr>
        </p:nvSpPr>
        <p:spPr>
          <a:xfrm>
            <a:off x="2514600" y="3873500"/>
            <a:ext cx="7162800" cy="508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245771934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2"/>
        </a:solidFill>
        <a:effectLst/>
      </p:bgPr>
    </p:bg>
    <p:spTree>
      <p:nvGrpSpPr>
        <p:cNvPr id="1" name="Shape 4922"/>
        <p:cNvGrpSpPr/>
        <p:nvPr/>
      </p:nvGrpSpPr>
      <p:grpSpPr>
        <a:xfrm>
          <a:off x="0" y="0"/>
          <a:ext cx="0" cy="0"/>
          <a:chOff x="0" y="0"/>
          <a:chExt cx="0" cy="0"/>
        </a:xfrm>
      </p:grpSpPr>
      <p:grpSp>
        <p:nvGrpSpPr>
          <p:cNvPr id="4923" name="Google Shape;4923;p14"/>
          <p:cNvGrpSpPr/>
          <p:nvPr/>
        </p:nvGrpSpPr>
        <p:grpSpPr>
          <a:xfrm>
            <a:off x="-89075" y="-115735"/>
            <a:ext cx="12370161" cy="8319393"/>
            <a:chOff x="14670875" y="846675"/>
            <a:chExt cx="7166400" cy="8013800"/>
          </a:xfrm>
        </p:grpSpPr>
        <p:sp>
          <p:nvSpPr>
            <p:cNvPr id="4924" name="Google Shape;4924;p1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1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1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1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1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1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1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1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1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1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1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1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1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1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1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1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1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1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1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1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1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1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1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1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1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1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1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1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1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1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44523764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1"/>
        </a:solidFill>
        <a:effectLst/>
      </p:bgPr>
    </p:bg>
    <p:spTree>
      <p:nvGrpSpPr>
        <p:cNvPr id="1" name="Shape 4954"/>
        <p:cNvGrpSpPr/>
        <p:nvPr/>
      </p:nvGrpSpPr>
      <p:grpSpPr>
        <a:xfrm>
          <a:off x="0" y="0"/>
          <a:ext cx="0" cy="0"/>
          <a:chOff x="0" y="0"/>
          <a:chExt cx="0" cy="0"/>
        </a:xfrm>
      </p:grpSpPr>
      <p:grpSp>
        <p:nvGrpSpPr>
          <p:cNvPr id="4955" name="Google Shape;4955;p15"/>
          <p:cNvGrpSpPr/>
          <p:nvPr/>
        </p:nvGrpSpPr>
        <p:grpSpPr>
          <a:xfrm>
            <a:off x="0" y="-67"/>
            <a:ext cx="12197683" cy="6858131"/>
            <a:chOff x="0" y="-50"/>
            <a:chExt cx="9148262" cy="5143598"/>
          </a:xfrm>
        </p:grpSpPr>
        <p:sp>
          <p:nvSpPr>
            <p:cNvPr id="4956" name="Google Shape;4956;p15"/>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15"/>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15"/>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15"/>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15"/>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15"/>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15"/>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15"/>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15"/>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15"/>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15"/>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15"/>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46332085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3"/>
        </a:solidFill>
        <a:effectLst/>
      </p:bgPr>
    </p:bg>
    <p:spTree>
      <p:nvGrpSpPr>
        <p:cNvPr id="1" name="Shape 4968"/>
        <p:cNvGrpSpPr/>
        <p:nvPr/>
      </p:nvGrpSpPr>
      <p:grpSpPr>
        <a:xfrm>
          <a:off x="0" y="0"/>
          <a:ext cx="0" cy="0"/>
          <a:chOff x="0" y="0"/>
          <a:chExt cx="0" cy="0"/>
        </a:xfrm>
      </p:grpSpPr>
      <p:grpSp>
        <p:nvGrpSpPr>
          <p:cNvPr id="4969" name="Google Shape;4969;p16"/>
          <p:cNvGrpSpPr/>
          <p:nvPr/>
        </p:nvGrpSpPr>
        <p:grpSpPr>
          <a:xfrm>
            <a:off x="-70629" y="49331"/>
            <a:ext cx="12262623" cy="6799363"/>
            <a:chOff x="-52972" y="36998"/>
            <a:chExt cx="9196967" cy="5099522"/>
          </a:xfrm>
        </p:grpSpPr>
        <p:sp>
          <p:nvSpPr>
            <p:cNvPr id="4970" name="Google Shape;4970;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16"/>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16"/>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16"/>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16"/>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16"/>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16"/>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16"/>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16"/>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16"/>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16"/>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16"/>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16"/>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16"/>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16"/>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16"/>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16"/>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16"/>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16"/>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16"/>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16"/>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16"/>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16"/>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16"/>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16"/>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16"/>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16"/>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16"/>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16"/>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16"/>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16"/>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16"/>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16"/>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16"/>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16"/>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16"/>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16"/>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16"/>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16"/>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16"/>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16"/>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16"/>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16"/>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16"/>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16"/>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16"/>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16"/>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16"/>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16"/>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16"/>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16"/>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16"/>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16"/>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16"/>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16"/>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16"/>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16"/>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16"/>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16"/>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16"/>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16"/>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16"/>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16"/>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16"/>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16"/>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16"/>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16"/>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16"/>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16"/>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16"/>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16"/>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16"/>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16"/>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16"/>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16"/>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16"/>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16"/>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16"/>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16"/>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16"/>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16"/>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16"/>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16"/>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16"/>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16"/>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16"/>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16"/>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16"/>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16"/>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16"/>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16"/>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16"/>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16"/>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16"/>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16"/>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16"/>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16"/>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16"/>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16"/>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16"/>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16"/>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16"/>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16"/>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16"/>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16"/>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16"/>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16"/>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16"/>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16"/>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16"/>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16"/>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16"/>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16"/>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16"/>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16"/>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16"/>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16"/>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16"/>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16"/>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16"/>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16"/>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16"/>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16"/>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16"/>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16"/>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16"/>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16"/>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16"/>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16"/>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16"/>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16"/>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16"/>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16"/>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16"/>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16"/>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16"/>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16"/>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16"/>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16"/>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16"/>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16"/>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16"/>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16"/>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16"/>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16"/>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16"/>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16"/>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16"/>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16"/>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16"/>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16"/>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16"/>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16"/>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16"/>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16"/>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16"/>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16"/>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16"/>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16"/>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16"/>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16"/>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16"/>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16"/>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16"/>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16"/>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16"/>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16"/>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16"/>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16"/>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16"/>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16"/>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16"/>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16"/>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16"/>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16"/>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16"/>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16"/>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16"/>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16"/>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16"/>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16"/>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16"/>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16"/>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16"/>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16"/>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16"/>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16"/>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16"/>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16"/>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16"/>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16"/>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16"/>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16"/>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16"/>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16"/>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16"/>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16"/>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16"/>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16"/>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16"/>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16"/>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16"/>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16"/>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16"/>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16"/>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16"/>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16"/>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16"/>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16"/>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16"/>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16"/>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6"/>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6"/>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6"/>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6"/>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6"/>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6"/>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6"/>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16"/>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6"/>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6"/>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6"/>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6"/>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6"/>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6"/>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6"/>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6"/>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6"/>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6"/>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6"/>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6"/>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16"/>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16"/>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6"/>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6"/>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6"/>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16"/>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6"/>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6"/>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6"/>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6"/>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6"/>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6"/>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6"/>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16"/>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16"/>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16"/>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16"/>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16"/>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16"/>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16"/>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16"/>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16"/>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16"/>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16"/>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16"/>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16"/>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16"/>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16"/>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16"/>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16"/>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16"/>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16"/>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16"/>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16"/>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16"/>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16"/>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16"/>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16"/>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16"/>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16"/>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16"/>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16"/>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16"/>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16"/>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16"/>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16"/>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16"/>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16"/>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16"/>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16"/>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16"/>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16"/>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16"/>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16"/>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16"/>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16"/>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16"/>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16"/>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16"/>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16"/>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16"/>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16"/>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16"/>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16"/>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16"/>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16"/>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16"/>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16"/>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16"/>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16"/>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16"/>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16"/>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16"/>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16"/>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16"/>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16"/>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16"/>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16"/>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16"/>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16"/>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16"/>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16"/>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16"/>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16"/>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16"/>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16"/>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16"/>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16"/>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16"/>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16"/>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16"/>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16"/>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16"/>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16"/>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16"/>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16"/>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16"/>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16"/>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16"/>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16"/>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16"/>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16"/>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16"/>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16"/>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16"/>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16"/>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16"/>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16"/>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16"/>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16"/>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16"/>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16"/>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16"/>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16"/>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16"/>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16"/>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16"/>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16"/>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16"/>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16"/>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16"/>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16"/>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16"/>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16"/>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16"/>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16"/>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16"/>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16"/>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16"/>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16"/>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16"/>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16"/>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16"/>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16"/>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16"/>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16"/>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16"/>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16"/>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16"/>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16"/>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16"/>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16"/>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16"/>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16"/>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16"/>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16"/>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16"/>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16"/>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16"/>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16"/>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16"/>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16"/>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16"/>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16"/>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16"/>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16"/>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16"/>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16"/>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16"/>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16"/>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16"/>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16"/>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16"/>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16"/>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16"/>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16"/>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16"/>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16"/>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16"/>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16"/>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16"/>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16"/>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16"/>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16"/>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16"/>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16"/>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16"/>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16"/>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16"/>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16"/>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16"/>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16"/>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16"/>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16"/>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16"/>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16"/>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16"/>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16"/>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16"/>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16"/>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16"/>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16"/>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16"/>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16"/>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16"/>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16"/>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16"/>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16"/>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16"/>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16"/>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16"/>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16"/>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16"/>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16"/>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16"/>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16"/>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16"/>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16"/>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16"/>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16"/>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16"/>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16"/>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16"/>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16"/>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16"/>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16"/>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16"/>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16"/>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16"/>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16"/>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16"/>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16"/>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16"/>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16"/>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16"/>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16"/>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16"/>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16"/>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16"/>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16"/>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16"/>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16"/>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16"/>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16"/>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16"/>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16"/>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16"/>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16"/>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16"/>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16"/>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16"/>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16"/>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16"/>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16"/>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16"/>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16"/>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16"/>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16"/>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16"/>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16"/>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16"/>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16"/>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16"/>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16"/>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16"/>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16"/>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16"/>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16"/>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16"/>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16"/>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16"/>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16"/>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16"/>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16"/>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16"/>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16"/>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16"/>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16"/>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16"/>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16"/>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16"/>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16"/>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16"/>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16"/>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16"/>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16"/>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16"/>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16"/>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16"/>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16"/>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16"/>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16"/>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16"/>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16"/>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16"/>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16"/>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16"/>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16"/>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16"/>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16"/>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16"/>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16"/>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16"/>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16"/>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16"/>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16"/>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16"/>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16"/>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16"/>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16"/>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16"/>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16"/>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16"/>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16"/>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16"/>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16"/>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16"/>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16"/>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16"/>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16"/>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16"/>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16"/>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16"/>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16"/>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16"/>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16"/>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16"/>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16"/>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16"/>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16"/>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16"/>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16"/>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16"/>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16"/>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16"/>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16"/>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16"/>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16"/>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16"/>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16"/>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16"/>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16"/>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16"/>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16"/>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16"/>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16"/>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16"/>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16"/>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16"/>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16"/>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16"/>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16"/>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16"/>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16"/>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16"/>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16"/>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16"/>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16"/>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16"/>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16"/>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16"/>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16"/>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16"/>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16"/>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16"/>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16"/>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16"/>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16"/>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16"/>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16"/>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16"/>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16"/>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16"/>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16"/>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16"/>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16"/>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16"/>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16"/>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16"/>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74656114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accent1"/>
        </a:solidFill>
        <a:effectLst/>
      </p:bgPr>
    </p:bg>
    <p:spTree>
      <p:nvGrpSpPr>
        <p:cNvPr id="1" name="Shape 6559"/>
        <p:cNvGrpSpPr/>
        <p:nvPr/>
      </p:nvGrpSpPr>
      <p:grpSpPr>
        <a:xfrm>
          <a:off x="0" y="0"/>
          <a:ext cx="0" cy="0"/>
          <a:chOff x="0" y="0"/>
          <a:chExt cx="0" cy="0"/>
        </a:xfrm>
      </p:grpSpPr>
      <p:grpSp>
        <p:nvGrpSpPr>
          <p:cNvPr id="6560" name="Google Shape;6560;p17"/>
          <p:cNvGrpSpPr/>
          <p:nvPr/>
        </p:nvGrpSpPr>
        <p:grpSpPr>
          <a:xfrm>
            <a:off x="0" y="-67"/>
            <a:ext cx="12197683" cy="6858131"/>
            <a:chOff x="0" y="-50"/>
            <a:chExt cx="9148262" cy="5143598"/>
          </a:xfrm>
        </p:grpSpPr>
        <p:sp>
          <p:nvSpPr>
            <p:cNvPr id="6561" name="Google Shape;6561;p1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1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1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1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1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1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1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1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1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1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1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1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73" name="Google Shape;6573;p17"/>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74" name="Google Shape;6574;p17"/>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75" name="Google Shape;6575;p17"/>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35874791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solidFill>
          <a:schemeClr val="accent1"/>
        </a:solidFill>
        <a:effectLst/>
      </p:bgPr>
    </p:bg>
    <p:spTree>
      <p:nvGrpSpPr>
        <p:cNvPr id="1" name="Shape 6576"/>
        <p:cNvGrpSpPr/>
        <p:nvPr/>
      </p:nvGrpSpPr>
      <p:grpSpPr>
        <a:xfrm>
          <a:off x="0" y="0"/>
          <a:ext cx="0" cy="0"/>
          <a:chOff x="0" y="0"/>
          <a:chExt cx="0" cy="0"/>
        </a:xfrm>
      </p:grpSpPr>
      <p:grpSp>
        <p:nvGrpSpPr>
          <p:cNvPr id="6577" name="Google Shape;6577;p18"/>
          <p:cNvGrpSpPr/>
          <p:nvPr/>
        </p:nvGrpSpPr>
        <p:grpSpPr>
          <a:xfrm>
            <a:off x="-33" y="-558800"/>
            <a:ext cx="12181833" cy="7416811"/>
            <a:chOff x="-7728237" y="-419075"/>
            <a:chExt cx="15443501" cy="5562608"/>
          </a:xfrm>
        </p:grpSpPr>
        <p:sp>
          <p:nvSpPr>
            <p:cNvPr id="6578" name="Google Shape;6578;p1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79" name="Google Shape;6579;p18"/>
            <p:cNvGrpSpPr/>
            <p:nvPr/>
          </p:nvGrpSpPr>
          <p:grpSpPr>
            <a:xfrm>
              <a:off x="-7728237" y="-419075"/>
              <a:ext cx="15443501" cy="5562608"/>
              <a:chOff x="-7728237" y="-419075"/>
              <a:chExt cx="15443501" cy="5562608"/>
            </a:xfrm>
          </p:grpSpPr>
          <p:sp>
            <p:nvSpPr>
              <p:cNvPr id="6580" name="Google Shape;6580;p1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1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1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1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1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1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1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1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1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1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1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1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592" name="Google Shape;6592;p18"/>
          <p:cNvSpPr txBox="1">
            <a:spLocks noGrp="1"/>
          </p:cNvSpPr>
          <p:nvPr>
            <p:ph type="title"/>
          </p:nvPr>
        </p:nvSpPr>
        <p:spPr>
          <a:xfrm>
            <a:off x="4530067"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93" name="Google Shape;6593;p18"/>
          <p:cNvSpPr txBox="1">
            <a:spLocks noGrp="1"/>
          </p:cNvSpPr>
          <p:nvPr>
            <p:ph type="title" idx="2" hasCustomPrompt="1"/>
          </p:nvPr>
        </p:nvSpPr>
        <p:spPr>
          <a:xfrm>
            <a:off x="5568467"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94" name="Google Shape;6594;p18"/>
          <p:cNvSpPr txBox="1">
            <a:spLocks noGrp="1"/>
          </p:cNvSpPr>
          <p:nvPr>
            <p:ph type="subTitle" idx="1"/>
          </p:nvPr>
        </p:nvSpPr>
        <p:spPr>
          <a:xfrm>
            <a:off x="5180700"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14813860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Section Header 5">
  <p:cSld name="Section Header 5">
    <p:bg>
      <p:bgPr>
        <a:solidFill>
          <a:schemeClr val="accent1"/>
        </a:solidFill>
        <a:effectLst/>
      </p:bgPr>
    </p:bg>
    <p:spTree>
      <p:nvGrpSpPr>
        <p:cNvPr id="1" name="Shape 6595"/>
        <p:cNvGrpSpPr/>
        <p:nvPr/>
      </p:nvGrpSpPr>
      <p:grpSpPr>
        <a:xfrm>
          <a:off x="0" y="0"/>
          <a:ext cx="0" cy="0"/>
          <a:chOff x="0" y="0"/>
          <a:chExt cx="0" cy="0"/>
        </a:xfrm>
      </p:grpSpPr>
      <p:grpSp>
        <p:nvGrpSpPr>
          <p:cNvPr id="6596" name="Google Shape;6596;p19"/>
          <p:cNvGrpSpPr/>
          <p:nvPr/>
        </p:nvGrpSpPr>
        <p:grpSpPr>
          <a:xfrm flipH="1">
            <a:off x="-33" y="-558800"/>
            <a:ext cx="12181833" cy="7416811"/>
            <a:chOff x="-7728237" y="-419075"/>
            <a:chExt cx="15443501" cy="5562608"/>
          </a:xfrm>
        </p:grpSpPr>
        <p:sp>
          <p:nvSpPr>
            <p:cNvPr id="6597" name="Google Shape;6597;p1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98" name="Google Shape;6598;p19"/>
            <p:cNvGrpSpPr/>
            <p:nvPr/>
          </p:nvGrpSpPr>
          <p:grpSpPr>
            <a:xfrm>
              <a:off x="-7728237" y="-419075"/>
              <a:ext cx="15443501" cy="5562608"/>
              <a:chOff x="-7728237" y="-419075"/>
              <a:chExt cx="15443501" cy="5562608"/>
            </a:xfrm>
          </p:grpSpPr>
          <p:sp>
            <p:nvSpPr>
              <p:cNvPr id="6599" name="Google Shape;6599;p1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1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1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1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1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1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1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1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1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1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1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1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611" name="Google Shape;6611;p19"/>
          <p:cNvSpPr txBox="1">
            <a:spLocks noGrp="1"/>
          </p:cNvSpPr>
          <p:nvPr>
            <p:ph type="title"/>
          </p:nvPr>
        </p:nvSpPr>
        <p:spPr>
          <a:xfrm>
            <a:off x="24142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12" name="Google Shape;6612;p19"/>
          <p:cNvSpPr txBox="1">
            <a:spLocks noGrp="1"/>
          </p:cNvSpPr>
          <p:nvPr>
            <p:ph type="title" idx="2" hasCustomPrompt="1"/>
          </p:nvPr>
        </p:nvSpPr>
        <p:spPr>
          <a:xfrm>
            <a:off x="34526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13" name="Google Shape;6613;p19"/>
          <p:cNvSpPr txBox="1">
            <a:spLocks noGrp="1"/>
          </p:cNvSpPr>
          <p:nvPr>
            <p:ph type="subTitle" idx="1"/>
          </p:nvPr>
        </p:nvSpPr>
        <p:spPr>
          <a:xfrm>
            <a:off x="30648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66589032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Section Header 6">
  <p:cSld name="Section Header 6">
    <p:bg>
      <p:bgPr>
        <a:solidFill>
          <a:schemeClr val="accent3"/>
        </a:solidFill>
        <a:effectLst/>
      </p:bgPr>
    </p:bg>
    <p:spTree>
      <p:nvGrpSpPr>
        <p:cNvPr id="1" name="Shape 6614"/>
        <p:cNvGrpSpPr/>
        <p:nvPr/>
      </p:nvGrpSpPr>
      <p:grpSpPr>
        <a:xfrm>
          <a:off x="0" y="0"/>
          <a:ext cx="0" cy="0"/>
          <a:chOff x="0" y="0"/>
          <a:chExt cx="0" cy="0"/>
        </a:xfrm>
      </p:grpSpPr>
      <p:grpSp>
        <p:nvGrpSpPr>
          <p:cNvPr id="6615" name="Google Shape;6615;p20"/>
          <p:cNvGrpSpPr/>
          <p:nvPr/>
        </p:nvGrpSpPr>
        <p:grpSpPr>
          <a:xfrm>
            <a:off x="-177807" y="34"/>
            <a:ext cx="12407827" cy="6858017"/>
            <a:chOff x="-113074" y="-12"/>
            <a:chExt cx="5148476" cy="5143513"/>
          </a:xfrm>
        </p:grpSpPr>
        <p:sp>
          <p:nvSpPr>
            <p:cNvPr id="6616" name="Google Shape;6616;p20"/>
            <p:cNvSpPr/>
            <p:nvPr/>
          </p:nvSpPr>
          <p:spPr>
            <a:xfrm>
              <a:off x="-96740" y="12213"/>
              <a:ext cx="2138828" cy="2117064"/>
            </a:xfrm>
            <a:custGeom>
              <a:avLst/>
              <a:gdLst/>
              <a:ahLst/>
              <a:cxnLst/>
              <a:rect l="l" t="t" r="r" b="b"/>
              <a:pathLst>
                <a:path w="42161" h="41732" extrusionOk="0">
                  <a:moveTo>
                    <a:pt x="417" y="0"/>
                  </a:moveTo>
                  <a:lnTo>
                    <a:pt x="0" y="453"/>
                  </a:lnTo>
                  <a:lnTo>
                    <a:pt x="42160" y="41732"/>
                  </a:lnTo>
                  <a:lnTo>
                    <a:pt x="417" y="0"/>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20"/>
            <p:cNvSpPr/>
            <p:nvPr/>
          </p:nvSpPr>
          <p:spPr>
            <a:xfrm>
              <a:off x="3048817" y="12822"/>
              <a:ext cx="1972078" cy="1992624"/>
            </a:xfrm>
            <a:custGeom>
              <a:avLst/>
              <a:gdLst/>
              <a:ahLst/>
              <a:cxnLst/>
              <a:rect l="l" t="t" r="r" b="b"/>
              <a:pathLst>
                <a:path w="38874" h="39279" extrusionOk="0">
                  <a:moveTo>
                    <a:pt x="38433" y="0"/>
                  </a:moveTo>
                  <a:lnTo>
                    <a:pt x="0" y="39279"/>
                  </a:lnTo>
                  <a:lnTo>
                    <a:pt x="38874" y="429"/>
                  </a:lnTo>
                  <a:lnTo>
                    <a:pt x="384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20"/>
            <p:cNvSpPr/>
            <p:nvPr/>
          </p:nvSpPr>
          <p:spPr>
            <a:xfrm>
              <a:off x="-96740" y="3061090"/>
              <a:ext cx="2091699" cy="2069378"/>
            </a:xfrm>
            <a:custGeom>
              <a:avLst/>
              <a:gdLst/>
              <a:ahLst/>
              <a:cxnLst/>
              <a:rect l="l" t="t" r="r" b="b"/>
              <a:pathLst>
                <a:path w="41232" h="40792" extrusionOk="0">
                  <a:moveTo>
                    <a:pt x="41232" y="1"/>
                  </a:moveTo>
                  <a:lnTo>
                    <a:pt x="0" y="40363"/>
                  </a:lnTo>
                  <a:lnTo>
                    <a:pt x="417" y="40792"/>
                  </a:lnTo>
                  <a:lnTo>
                    <a:pt x="412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9" name="Google Shape;6619;p20"/>
            <p:cNvSpPr/>
            <p:nvPr/>
          </p:nvSpPr>
          <p:spPr>
            <a:xfrm>
              <a:off x="3605661" y="3700116"/>
              <a:ext cx="1415215" cy="1430332"/>
            </a:xfrm>
            <a:custGeom>
              <a:avLst/>
              <a:gdLst/>
              <a:ahLst/>
              <a:cxnLst/>
              <a:rect l="l" t="t" r="r" b="b"/>
              <a:pathLst>
                <a:path w="27897" h="28195" extrusionOk="0">
                  <a:moveTo>
                    <a:pt x="1" y="1"/>
                  </a:moveTo>
                  <a:lnTo>
                    <a:pt x="27456" y="28195"/>
                  </a:lnTo>
                  <a:lnTo>
                    <a:pt x="27897" y="27766"/>
                  </a:lnTo>
                  <a:lnTo>
                    <a:pt x="1" y="1"/>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0" name="Google Shape;6620;p20"/>
            <p:cNvSpPr/>
            <p:nvPr/>
          </p:nvSpPr>
          <p:spPr>
            <a:xfrm>
              <a:off x="3164781" y="12822"/>
              <a:ext cx="1592161" cy="1795132"/>
            </a:xfrm>
            <a:custGeom>
              <a:avLst/>
              <a:gdLst/>
              <a:ahLst/>
              <a:cxnLst/>
              <a:rect l="l" t="t" r="r" b="b"/>
              <a:pathLst>
                <a:path w="31385" h="35386" extrusionOk="0">
                  <a:moveTo>
                    <a:pt x="30933" y="0"/>
                  </a:moveTo>
                  <a:lnTo>
                    <a:pt x="0" y="35385"/>
                  </a:lnTo>
                  <a:lnTo>
                    <a:pt x="31385" y="429"/>
                  </a:lnTo>
                  <a:lnTo>
                    <a:pt x="309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20"/>
            <p:cNvSpPr/>
            <p:nvPr/>
          </p:nvSpPr>
          <p:spPr>
            <a:xfrm>
              <a:off x="2987182" y="15815"/>
              <a:ext cx="917554" cy="1650805"/>
            </a:xfrm>
            <a:custGeom>
              <a:avLst/>
              <a:gdLst/>
              <a:ahLst/>
              <a:cxnLst/>
              <a:rect l="l" t="t" r="r" b="b"/>
              <a:pathLst>
                <a:path w="18087" h="32541" extrusionOk="0">
                  <a:moveTo>
                    <a:pt x="17562" y="1"/>
                  </a:moveTo>
                  <a:lnTo>
                    <a:pt x="1" y="32540"/>
                  </a:lnTo>
                  <a:lnTo>
                    <a:pt x="18086" y="298"/>
                  </a:lnTo>
                  <a:lnTo>
                    <a:pt x="175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20"/>
            <p:cNvSpPr/>
            <p:nvPr/>
          </p:nvSpPr>
          <p:spPr>
            <a:xfrm>
              <a:off x="4132930" y="13989"/>
              <a:ext cx="496545" cy="590802"/>
            </a:xfrm>
            <a:custGeom>
              <a:avLst/>
              <a:gdLst/>
              <a:ahLst/>
              <a:cxnLst/>
              <a:rect l="l" t="t" r="r" b="b"/>
              <a:pathLst>
                <a:path w="9788" h="11646" extrusionOk="0">
                  <a:moveTo>
                    <a:pt x="9323" y="1"/>
                  </a:moveTo>
                  <a:lnTo>
                    <a:pt x="1" y="11645"/>
                  </a:lnTo>
                  <a:lnTo>
                    <a:pt x="9788" y="382"/>
                  </a:lnTo>
                  <a:lnTo>
                    <a:pt x="93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3" name="Google Shape;6623;p20"/>
            <p:cNvSpPr/>
            <p:nvPr/>
          </p:nvSpPr>
          <p:spPr>
            <a:xfrm>
              <a:off x="2156710" y="21243"/>
              <a:ext cx="247715" cy="1871278"/>
            </a:xfrm>
            <a:custGeom>
              <a:avLst/>
              <a:gdLst/>
              <a:ahLst/>
              <a:cxnLst/>
              <a:rect l="l" t="t" r="r" b="b"/>
              <a:pathLst>
                <a:path w="4883" h="36887" extrusionOk="0">
                  <a:moveTo>
                    <a:pt x="620" y="1"/>
                  </a:moveTo>
                  <a:lnTo>
                    <a:pt x="1" y="96"/>
                  </a:lnTo>
                  <a:lnTo>
                    <a:pt x="4882" y="36886"/>
                  </a:lnTo>
                  <a:lnTo>
                    <a:pt x="6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4" name="Google Shape;6624;p20"/>
            <p:cNvSpPr/>
            <p:nvPr/>
          </p:nvSpPr>
          <p:spPr>
            <a:xfrm>
              <a:off x="1587133" y="18250"/>
              <a:ext cx="602875" cy="1696665"/>
            </a:xfrm>
            <a:custGeom>
              <a:avLst/>
              <a:gdLst/>
              <a:ahLst/>
              <a:cxnLst/>
              <a:rect l="l" t="t" r="r" b="b"/>
              <a:pathLst>
                <a:path w="11884" h="33445" extrusionOk="0">
                  <a:moveTo>
                    <a:pt x="561" y="0"/>
                  </a:moveTo>
                  <a:lnTo>
                    <a:pt x="1" y="215"/>
                  </a:lnTo>
                  <a:lnTo>
                    <a:pt x="11883" y="33445"/>
                  </a:lnTo>
                  <a:lnTo>
                    <a:pt x="5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20"/>
            <p:cNvSpPr/>
            <p:nvPr/>
          </p:nvSpPr>
          <p:spPr>
            <a:xfrm>
              <a:off x="1397511" y="17641"/>
              <a:ext cx="271253" cy="613732"/>
            </a:xfrm>
            <a:custGeom>
              <a:avLst/>
              <a:gdLst/>
              <a:ahLst/>
              <a:cxnLst/>
              <a:rect l="l" t="t" r="r" b="b"/>
              <a:pathLst>
                <a:path w="5347" h="12098" extrusionOk="0">
                  <a:moveTo>
                    <a:pt x="548" y="0"/>
                  </a:moveTo>
                  <a:lnTo>
                    <a:pt x="0" y="238"/>
                  </a:lnTo>
                  <a:lnTo>
                    <a:pt x="5346" y="12097"/>
                  </a:lnTo>
                  <a:lnTo>
                    <a:pt x="5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20"/>
            <p:cNvSpPr/>
            <p:nvPr/>
          </p:nvSpPr>
          <p:spPr>
            <a:xfrm>
              <a:off x="2798727" y="19467"/>
              <a:ext cx="483863" cy="1538438"/>
            </a:xfrm>
            <a:custGeom>
              <a:avLst/>
              <a:gdLst/>
              <a:ahLst/>
              <a:cxnLst/>
              <a:rect l="l" t="t" r="r" b="b"/>
              <a:pathLst>
                <a:path w="9538" h="30326" extrusionOk="0">
                  <a:moveTo>
                    <a:pt x="8954" y="0"/>
                  </a:moveTo>
                  <a:lnTo>
                    <a:pt x="1" y="30325"/>
                  </a:lnTo>
                  <a:lnTo>
                    <a:pt x="9538" y="167"/>
                  </a:lnTo>
                  <a:lnTo>
                    <a:pt x="89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20"/>
            <p:cNvSpPr/>
            <p:nvPr/>
          </p:nvSpPr>
          <p:spPr>
            <a:xfrm>
              <a:off x="-96131" y="409619"/>
              <a:ext cx="1769767" cy="1481062"/>
            </a:xfrm>
            <a:custGeom>
              <a:avLst/>
              <a:gdLst/>
              <a:ahLst/>
              <a:cxnLst/>
              <a:rect l="l" t="t" r="r" b="b"/>
              <a:pathLst>
                <a:path w="34886" h="29195" extrusionOk="0">
                  <a:moveTo>
                    <a:pt x="393" y="0"/>
                  </a:moveTo>
                  <a:lnTo>
                    <a:pt x="0" y="453"/>
                  </a:lnTo>
                  <a:lnTo>
                    <a:pt x="34886" y="29195"/>
                  </a:lnTo>
                  <a:lnTo>
                    <a:pt x="34886" y="29195"/>
                  </a:lnTo>
                  <a:lnTo>
                    <a:pt x="3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20"/>
            <p:cNvSpPr/>
            <p:nvPr/>
          </p:nvSpPr>
          <p:spPr>
            <a:xfrm>
              <a:off x="-90703" y="1793337"/>
              <a:ext cx="1896643" cy="575075"/>
            </a:xfrm>
            <a:custGeom>
              <a:avLst/>
              <a:gdLst/>
              <a:ahLst/>
              <a:cxnLst/>
              <a:rect l="l" t="t" r="r" b="b"/>
              <a:pathLst>
                <a:path w="37387" h="11336" extrusionOk="0">
                  <a:moveTo>
                    <a:pt x="179" y="1"/>
                  </a:moveTo>
                  <a:lnTo>
                    <a:pt x="0" y="584"/>
                  </a:lnTo>
                  <a:lnTo>
                    <a:pt x="37386" y="11335"/>
                  </a:lnTo>
                  <a:lnTo>
                    <a:pt x="37386" y="11335"/>
                  </a:lnTo>
                  <a:lnTo>
                    <a:pt x="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20"/>
            <p:cNvSpPr/>
            <p:nvPr/>
          </p:nvSpPr>
          <p:spPr>
            <a:xfrm>
              <a:off x="4111827" y="4764346"/>
              <a:ext cx="279674" cy="364241"/>
            </a:xfrm>
            <a:custGeom>
              <a:avLst/>
              <a:gdLst/>
              <a:ahLst/>
              <a:cxnLst/>
              <a:rect l="l" t="t" r="r" b="b"/>
              <a:pathLst>
                <a:path w="5513" h="7180" extrusionOk="0">
                  <a:moveTo>
                    <a:pt x="0" y="0"/>
                  </a:moveTo>
                  <a:lnTo>
                    <a:pt x="5025" y="7180"/>
                  </a:lnTo>
                  <a:lnTo>
                    <a:pt x="5513" y="6811"/>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20"/>
            <p:cNvSpPr/>
            <p:nvPr/>
          </p:nvSpPr>
          <p:spPr>
            <a:xfrm>
              <a:off x="3466767" y="2922196"/>
              <a:ext cx="1548077" cy="553312"/>
            </a:xfrm>
            <a:custGeom>
              <a:avLst/>
              <a:gdLst/>
              <a:ahLst/>
              <a:cxnLst/>
              <a:rect l="l" t="t" r="r" b="b"/>
              <a:pathLst>
                <a:path w="30516" h="10907" extrusionOk="0">
                  <a:moveTo>
                    <a:pt x="0" y="0"/>
                  </a:moveTo>
                  <a:lnTo>
                    <a:pt x="30314" y="10906"/>
                  </a:lnTo>
                  <a:lnTo>
                    <a:pt x="30516" y="1032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20"/>
            <p:cNvSpPr/>
            <p:nvPr/>
          </p:nvSpPr>
          <p:spPr>
            <a:xfrm>
              <a:off x="3075956" y="2712028"/>
              <a:ext cx="1937125" cy="456671"/>
            </a:xfrm>
            <a:custGeom>
              <a:avLst/>
              <a:gdLst/>
              <a:ahLst/>
              <a:cxnLst/>
              <a:rect l="l" t="t" r="r" b="b"/>
              <a:pathLst>
                <a:path w="38185" h="9002" extrusionOk="0">
                  <a:moveTo>
                    <a:pt x="1" y="0"/>
                  </a:moveTo>
                  <a:lnTo>
                    <a:pt x="38053" y="9001"/>
                  </a:lnTo>
                  <a:lnTo>
                    <a:pt x="38184" y="843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20"/>
            <p:cNvSpPr/>
            <p:nvPr/>
          </p:nvSpPr>
          <p:spPr>
            <a:xfrm>
              <a:off x="3287392" y="1590424"/>
              <a:ext cx="1728067" cy="668063"/>
            </a:xfrm>
            <a:custGeom>
              <a:avLst/>
              <a:gdLst/>
              <a:ahLst/>
              <a:cxnLst/>
              <a:rect l="l" t="t" r="r" b="b"/>
              <a:pathLst>
                <a:path w="34064" h="13169" extrusionOk="0">
                  <a:moveTo>
                    <a:pt x="33838" y="0"/>
                  </a:moveTo>
                  <a:lnTo>
                    <a:pt x="0" y="13168"/>
                  </a:lnTo>
                  <a:lnTo>
                    <a:pt x="34064" y="560"/>
                  </a:lnTo>
                  <a:lnTo>
                    <a:pt x="338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20"/>
            <p:cNvSpPr/>
            <p:nvPr/>
          </p:nvSpPr>
          <p:spPr>
            <a:xfrm>
              <a:off x="-93747" y="2899825"/>
              <a:ext cx="1805430" cy="1011759"/>
            </a:xfrm>
            <a:custGeom>
              <a:avLst/>
              <a:gdLst/>
              <a:ahLst/>
              <a:cxnLst/>
              <a:rect l="l" t="t" r="r" b="b"/>
              <a:pathLst>
                <a:path w="35589" h="19944" extrusionOk="0">
                  <a:moveTo>
                    <a:pt x="35589" y="1"/>
                  </a:moveTo>
                  <a:lnTo>
                    <a:pt x="1" y="19408"/>
                  </a:lnTo>
                  <a:lnTo>
                    <a:pt x="299" y="19944"/>
                  </a:lnTo>
                  <a:lnTo>
                    <a:pt x="355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20"/>
            <p:cNvSpPr/>
            <p:nvPr/>
          </p:nvSpPr>
          <p:spPr>
            <a:xfrm>
              <a:off x="2980537" y="3326856"/>
              <a:ext cx="1180893" cy="1801169"/>
            </a:xfrm>
            <a:custGeom>
              <a:avLst/>
              <a:gdLst/>
              <a:ahLst/>
              <a:cxnLst/>
              <a:rect l="l" t="t" r="r" b="b"/>
              <a:pathLst>
                <a:path w="23278" h="35505" extrusionOk="0">
                  <a:moveTo>
                    <a:pt x="1" y="1"/>
                  </a:moveTo>
                  <a:lnTo>
                    <a:pt x="22777" y="35505"/>
                  </a:lnTo>
                  <a:lnTo>
                    <a:pt x="23277" y="35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20"/>
            <p:cNvSpPr/>
            <p:nvPr/>
          </p:nvSpPr>
          <p:spPr>
            <a:xfrm>
              <a:off x="2967854" y="3028472"/>
              <a:ext cx="2053043" cy="1957620"/>
            </a:xfrm>
            <a:custGeom>
              <a:avLst/>
              <a:gdLst/>
              <a:ahLst/>
              <a:cxnLst/>
              <a:rect l="l" t="t" r="r" b="b"/>
              <a:pathLst>
                <a:path w="40470" h="38589" extrusionOk="0">
                  <a:moveTo>
                    <a:pt x="1" y="1"/>
                  </a:moveTo>
                  <a:lnTo>
                    <a:pt x="40029" y="38589"/>
                  </a:lnTo>
                  <a:lnTo>
                    <a:pt x="40470" y="38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20"/>
            <p:cNvSpPr/>
            <p:nvPr/>
          </p:nvSpPr>
          <p:spPr>
            <a:xfrm>
              <a:off x="3922154" y="1433369"/>
              <a:ext cx="1093891" cy="501365"/>
            </a:xfrm>
            <a:custGeom>
              <a:avLst/>
              <a:gdLst/>
              <a:ahLst/>
              <a:cxnLst/>
              <a:rect l="l" t="t" r="r" b="b"/>
              <a:pathLst>
                <a:path w="21563" h="9883" extrusionOk="0">
                  <a:moveTo>
                    <a:pt x="21313" y="1"/>
                  </a:moveTo>
                  <a:lnTo>
                    <a:pt x="1" y="9883"/>
                  </a:lnTo>
                  <a:lnTo>
                    <a:pt x="21563" y="548"/>
                  </a:lnTo>
                  <a:lnTo>
                    <a:pt x="213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20"/>
            <p:cNvSpPr/>
            <p:nvPr/>
          </p:nvSpPr>
          <p:spPr>
            <a:xfrm>
              <a:off x="59097" y="4113856"/>
              <a:ext cx="964631" cy="1016578"/>
            </a:xfrm>
            <a:custGeom>
              <a:avLst/>
              <a:gdLst/>
              <a:ahLst/>
              <a:cxnLst/>
              <a:rect l="l" t="t" r="r" b="b"/>
              <a:pathLst>
                <a:path w="19015" h="20039" extrusionOk="0">
                  <a:moveTo>
                    <a:pt x="19014" y="0"/>
                  </a:moveTo>
                  <a:lnTo>
                    <a:pt x="0" y="19610"/>
                  </a:lnTo>
                  <a:lnTo>
                    <a:pt x="429" y="20039"/>
                  </a:lnTo>
                  <a:lnTo>
                    <a:pt x="190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20"/>
            <p:cNvSpPr/>
            <p:nvPr/>
          </p:nvSpPr>
          <p:spPr>
            <a:xfrm>
              <a:off x="-93747" y="3352829"/>
              <a:ext cx="1174856" cy="662635"/>
            </a:xfrm>
            <a:custGeom>
              <a:avLst/>
              <a:gdLst/>
              <a:ahLst/>
              <a:cxnLst/>
              <a:rect l="l" t="t" r="r" b="b"/>
              <a:pathLst>
                <a:path w="23159" h="13062" extrusionOk="0">
                  <a:moveTo>
                    <a:pt x="23159" y="1"/>
                  </a:moveTo>
                  <a:lnTo>
                    <a:pt x="1" y="12526"/>
                  </a:lnTo>
                  <a:lnTo>
                    <a:pt x="299" y="13062"/>
                  </a:lnTo>
                  <a:lnTo>
                    <a:pt x="231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20"/>
            <p:cNvSpPr/>
            <p:nvPr/>
          </p:nvSpPr>
          <p:spPr>
            <a:xfrm>
              <a:off x="-91312" y="1652008"/>
              <a:ext cx="616116" cy="230162"/>
            </a:xfrm>
            <a:custGeom>
              <a:avLst/>
              <a:gdLst/>
              <a:ahLst/>
              <a:cxnLst/>
              <a:rect l="l" t="t" r="r" b="b"/>
              <a:pathLst>
                <a:path w="12145" h="4537" extrusionOk="0">
                  <a:moveTo>
                    <a:pt x="203" y="1"/>
                  </a:moveTo>
                  <a:lnTo>
                    <a:pt x="1" y="572"/>
                  </a:lnTo>
                  <a:lnTo>
                    <a:pt x="12145" y="4537"/>
                  </a:lnTo>
                  <a:lnTo>
                    <a:pt x="2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20"/>
            <p:cNvSpPr/>
            <p:nvPr/>
          </p:nvSpPr>
          <p:spPr>
            <a:xfrm>
              <a:off x="1972516" y="3207898"/>
              <a:ext cx="391433" cy="1914094"/>
            </a:xfrm>
            <a:custGeom>
              <a:avLst/>
              <a:gdLst/>
              <a:ahLst/>
              <a:cxnLst/>
              <a:rect l="l" t="t" r="r" b="b"/>
              <a:pathLst>
                <a:path w="7716" h="37731" extrusionOk="0">
                  <a:moveTo>
                    <a:pt x="7715" y="0"/>
                  </a:moveTo>
                  <a:lnTo>
                    <a:pt x="0" y="37624"/>
                  </a:lnTo>
                  <a:lnTo>
                    <a:pt x="595" y="37731"/>
                  </a:lnTo>
                  <a:lnTo>
                    <a:pt x="77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20"/>
            <p:cNvSpPr/>
            <p:nvPr/>
          </p:nvSpPr>
          <p:spPr>
            <a:xfrm>
              <a:off x="2160920" y="4414625"/>
              <a:ext cx="101561" cy="706720"/>
            </a:xfrm>
            <a:custGeom>
              <a:avLst/>
              <a:gdLst/>
              <a:ahLst/>
              <a:cxnLst/>
              <a:rect l="l" t="t" r="r" b="b"/>
              <a:pathLst>
                <a:path w="2002" h="13931" extrusionOk="0">
                  <a:moveTo>
                    <a:pt x="2001" y="1"/>
                  </a:moveTo>
                  <a:lnTo>
                    <a:pt x="1" y="13860"/>
                  </a:lnTo>
                  <a:lnTo>
                    <a:pt x="596" y="13931"/>
                  </a:lnTo>
                  <a:lnTo>
                    <a:pt x="20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20"/>
            <p:cNvSpPr/>
            <p:nvPr/>
          </p:nvSpPr>
          <p:spPr>
            <a:xfrm>
              <a:off x="-90094" y="2860561"/>
              <a:ext cx="1409178" cy="362466"/>
            </a:xfrm>
            <a:custGeom>
              <a:avLst/>
              <a:gdLst/>
              <a:ahLst/>
              <a:cxnLst/>
              <a:rect l="l" t="t" r="r" b="b"/>
              <a:pathLst>
                <a:path w="27778" h="7145" extrusionOk="0">
                  <a:moveTo>
                    <a:pt x="27778" y="1"/>
                  </a:moveTo>
                  <a:lnTo>
                    <a:pt x="0" y="6549"/>
                  </a:lnTo>
                  <a:lnTo>
                    <a:pt x="155" y="7145"/>
                  </a:lnTo>
                  <a:lnTo>
                    <a:pt x="27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20"/>
            <p:cNvSpPr/>
            <p:nvPr/>
          </p:nvSpPr>
          <p:spPr>
            <a:xfrm>
              <a:off x="59097" y="12822"/>
              <a:ext cx="1490701" cy="1569840"/>
            </a:xfrm>
            <a:custGeom>
              <a:avLst/>
              <a:gdLst/>
              <a:ahLst/>
              <a:cxnLst/>
              <a:rect l="l" t="t" r="r" b="b"/>
              <a:pathLst>
                <a:path w="29385" h="30945" extrusionOk="0">
                  <a:moveTo>
                    <a:pt x="429" y="0"/>
                  </a:moveTo>
                  <a:lnTo>
                    <a:pt x="0" y="429"/>
                  </a:lnTo>
                  <a:lnTo>
                    <a:pt x="29385" y="30944"/>
                  </a:ln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20"/>
            <p:cNvSpPr/>
            <p:nvPr/>
          </p:nvSpPr>
          <p:spPr>
            <a:xfrm>
              <a:off x="-111857" y="2990426"/>
              <a:ext cx="2131573" cy="2152372"/>
            </a:xfrm>
            <a:custGeom>
              <a:avLst/>
              <a:gdLst/>
              <a:ahLst/>
              <a:cxnLst/>
              <a:rect l="l" t="t" r="r" b="b"/>
              <a:pathLst>
                <a:path w="42018" h="42428" extrusionOk="0">
                  <a:moveTo>
                    <a:pt x="42018" y="1"/>
                  </a:moveTo>
                  <a:lnTo>
                    <a:pt x="167" y="41661"/>
                  </a:lnTo>
                  <a:cubicBezTo>
                    <a:pt x="1" y="41839"/>
                    <a:pt x="1" y="42137"/>
                    <a:pt x="179" y="42304"/>
                  </a:cubicBezTo>
                  <a:cubicBezTo>
                    <a:pt x="267" y="42386"/>
                    <a:pt x="381" y="42427"/>
                    <a:pt x="495" y="42427"/>
                  </a:cubicBezTo>
                  <a:cubicBezTo>
                    <a:pt x="613" y="42427"/>
                    <a:pt x="731" y="42383"/>
                    <a:pt x="822" y="42292"/>
                  </a:cubicBezTo>
                  <a:lnTo>
                    <a:pt x="42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20"/>
            <p:cNvSpPr/>
            <p:nvPr/>
          </p:nvSpPr>
          <p:spPr>
            <a:xfrm>
              <a:off x="-111248" y="546"/>
              <a:ext cx="2007183" cy="1983797"/>
            </a:xfrm>
            <a:custGeom>
              <a:avLst/>
              <a:gdLst/>
              <a:ahLst/>
              <a:cxnLst/>
              <a:rect l="l" t="t" r="r" b="b"/>
              <a:pathLst>
                <a:path w="39566" h="39105" extrusionOk="0">
                  <a:moveTo>
                    <a:pt x="510" y="0"/>
                  </a:moveTo>
                  <a:cubicBezTo>
                    <a:pt x="382" y="0"/>
                    <a:pt x="256" y="52"/>
                    <a:pt x="167" y="147"/>
                  </a:cubicBezTo>
                  <a:cubicBezTo>
                    <a:pt x="1" y="325"/>
                    <a:pt x="1" y="599"/>
                    <a:pt x="179" y="778"/>
                  </a:cubicBezTo>
                  <a:lnTo>
                    <a:pt x="39565" y="39104"/>
                  </a:lnTo>
                  <a:lnTo>
                    <a:pt x="822" y="123"/>
                  </a:lnTo>
                  <a:cubicBezTo>
                    <a:pt x="733" y="40"/>
                    <a:pt x="621" y="0"/>
                    <a:pt x="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20"/>
            <p:cNvSpPr/>
            <p:nvPr/>
          </p:nvSpPr>
          <p:spPr>
            <a:xfrm>
              <a:off x="2950962" y="3038770"/>
              <a:ext cx="2083836" cy="2103925"/>
            </a:xfrm>
            <a:custGeom>
              <a:avLst/>
              <a:gdLst/>
              <a:ahLst/>
              <a:cxnLst/>
              <a:rect l="l" t="t" r="r" b="b"/>
              <a:pathLst>
                <a:path w="41077" h="41473" extrusionOk="0">
                  <a:moveTo>
                    <a:pt x="0" y="0"/>
                  </a:moveTo>
                  <a:lnTo>
                    <a:pt x="40267" y="41339"/>
                  </a:lnTo>
                  <a:cubicBezTo>
                    <a:pt x="40357" y="41428"/>
                    <a:pt x="40470" y="41473"/>
                    <a:pt x="40583" y="41473"/>
                  </a:cubicBezTo>
                  <a:cubicBezTo>
                    <a:pt x="40696" y="41473"/>
                    <a:pt x="40809" y="41428"/>
                    <a:pt x="40898" y="41339"/>
                  </a:cubicBezTo>
                  <a:cubicBezTo>
                    <a:pt x="41077" y="41160"/>
                    <a:pt x="41077" y="40874"/>
                    <a:pt x="40898" y="4069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20"/>
            <p:cNvSpPr/>
            <p:nvPr/>
          </p:nvSpPr>
          <p:spPr>
            <a:xfrm>
              <a:off x="3590594" y="-12"/>
              <a:ext cx="1444182" cy="1427441"/>
            </a:xfrm>
            <a:custGeom>
              <a:avLst/>
              <a:gdLst/>
              <a:ahLst/>
              <a:cxnLst/>
              <a:rect l="l" t="t" r="r" b="b"/>
              <a:pathLst>
                <a:path w="28468" h="28138" extrusionOk="0">
                  <a:moveTo>
                    <a:pt x="27974" y="0"/>
                  </a:moveTo>
                  <a:cubicBezTo>
                    <a:pt x="27861" y="0"/>
                    <a:pt x="27748" y="45"/>
                    <a:pt x="27658" y="134"/>
                  </a:cubicBezTo>
                  <a:lnTo>
                    <a:pt x="0" y="28137"/>
                  </a:lnTo>
                  <a:lnTo>
                    <a:pt x="28277" y="777"/>
                  </a:lnTo>
                  <a:lnTo>
                    <a:pt x="28289" y="777"/>
                  </a:lnTo>
                  <a:cubicBezTo>
                    <a:pt x="28468" y="598"/>
                    <a:pt x="28468" y="313"/>
                    <a:pt x="28289" y="134"/>
                  </a:cubicBezTo>
                  <a:cubicBezTo>
                    <a:pt x="28200" y="45"/>
                    <a:pt x="28087" y="0"/>
                    <a:pt x="279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20"/>
            <p:cNvSpPr/>
            <p:nvPr/>
          </p:nvSpPr>
          <p:spPr>
            <a:xfrm>
              <a:off x="-102776" y="272500"/>
              <a:ext cx="1801777" cy="1595864"/>
            </a:xfrm>
            <a:custGeom>
              <a:avLst/>
              <a:gdLst/>
              <a:ahLst/>
              <a:cxnLst/>
              <a:rect l="l" t="t" r="r" b="b"/>
              <a:pathLst>
                <a:path w="35517" h="31458" extrusionOk="0">
                  <a:moveTo>
                    <a:pt x="324" y="1"/>
                  </a:moveTo>
                  <a:cubicBezTo>
                    <a:pt x="243" y="1"/>
                    <a:pt x="164" y="34"/>
                    <a:pt x="107" y="96"/>
                  </a:cubicBezTo>
                  <a:cubicBezTo>
                    <a:pt x="0" y="227"/>
                    <a:pt x="12" y="417"/>
                    <a:pt x="131" y="525"/>
                  </a:cubicBezTo>
                  <a:lnTo>
                    <a:pt x="35517" y="31457"/>
                  </a:lnTo>
                  <a:lnTo>
                    <a:pt x="536" y="84"/>
                  </a:lnTo>
                  <a:cubicBezTo>
                    <a:pt x="474" y="28"/>
                    <a:pt x="398" y="1"/>
                    <a:pt x="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20"/>
            <p:cNvSpPr/>
            <p:nvPr/>
          </p:nvSpPr>
          <p:spPr>
            <a:xfrm>
              <a:off x="-113074" y="1118599"/>
              <a:ext cx="1670133" cy="927902"/>
            </a:xfrm>
            <a:custGeom>
              <a:avLst/>
              <a:gdLst/>
              <a:ahLst/>
              <a:cxnLst/>
              <a:rect l="l" t="t" r="r" b="b"/>
              <a:pathLst>
                <a:path w="32922" h="18291" extrusionOk="0">
                  <a:moveTo>
                    <a:pt x="543" y="1"/>
                  </a:moveTo>
                  <a:cubicBezTo>
                    <a:pt x="370" y="1"/>
                    <a:pt x="205" y="99"/>
                    <a:pt x="120" y="252"/>
                  </a:cubicBezTo>
                  <a:cubicBezTo>
                    <a:pt x="1" y="455"/>
                    <a:pt x="84" y="741"/>
                    <a:pt x="310" y="860"/>
                  </a:cubicBezTo>
                  <a:lnTo>
                    <a:pt x="32922" y="18290"/>
                  </a:lnTo>
                  <a:lnTo>
                    <a:pt x="751" y="50"/>
                  </a:lnTo>
                  <a:cubicBezTo>
                    <a:pt x="683" y="16"/>
                    <a:pt x="613"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20"/>
            <p:cNvSpPr/>
            <p:nvPr/>
          </p:nvSpPr>
          <p:spPr>
            <a:xfrm>
              <a:off x="-103994" y="399676"/>
              <a:ext cx="598614" cy="501060"/>
            </a:xfrm>
            <a:custGeom>
              <a:avLst/>
              <a:gdLst/>
              <a:ahLst/>
              <a:cxnLst/>
              <a:rect l="l" t="t" r="r" b="b"/>
              <a:pathLst>
                <a:path w="11800" h="9877" extrusionOk="0">
                  <a:moveTo>
                    <a:pt x="347" y="0"/>
                  </a:moveTo>
                  <a:cubicBezTo>
                    <a:pt x="255" y="0"/>
                    <a:pt x="162" y="40"/>
                    <a:pt x="96" y="113"/>
                  </a:cubicBezTo>
                  <a:cubicBezTo>
                    <a:pt x="0" y="256"/>
                    <a:pt x="12" y="447"/>
                    <a:pt x="143" y="554"/>
                  </a:cubicBezTo>
                  <a:lnTo>
                    <a:pt x="11800" y="9876"/>
                  </a:lnTo>
                  <a:lnTo>
                    <a:pt x="548" y="77"/>
                  </a:lnTo>
                  <a:cubicBezTo>
                    <a:pt x="490" y="25"/>
                    <a:pt x="419"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1" name="Google Shape;6651;p20"/>
            <p:cNvSpPr/>
            <p:nvPr/>
          </p:nvSpPr>
          <p:spPr>
            <a:xfrm>
              <a:off x="-110030" y="2629240"/>
              <a:ext cx="1892381" cy="255223"/>
            </a:xfrm>
            <a:custGeom>
              <a:avLst/>
              <a:gdLst/>
              <a:ahLst/>
              <a:cxnLst/>
              <a:rect l="l" t="t" r="r" b="b"/>
              <a:pathLst>
                <a:path w="37303" h="5031" extrusionOk="0">
                  <a:moveTo>
                    <a:pt x="37303" y="1"/>
                  </a:moveTo>
                  <a:lnTo>
                    <a:pt x="417" y="4120"/>
                  </a:lnTo>
                  <a:cubicBezTo>
                    <a:pt x="155" y="4144"/>
                    <a:pt x="0" y="4382"/>
                    <a:pt x="24" y="4644"/>
                  </a:cubicBezTo>
                  <a:cubicBezTo>
                    <a:pt x="57" y="4872"/>
                    <a:pt x="237" y="5030"/>
                    <a:pt x="466" y="5030"/>
                  </a:cubicBezTo>
                  <a:cubicBezTo>
                    <a:pt x="489" y="5030"/>
                    <a:pt x="512" y="5029"/>
                    <a:pt x="536" y="5025"/>
                  </a:cubicBezTo>
                  <a:lnTo>
                    <a:pt x="373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2" name="Google Shape;6652;p20"/>
            <p:cNvSpPr/>
            <p:nvPr/>
          </p:nvSpPr>
          <p:spPr>
            <a:xfrm>
              <a:off x="-103385" y="2842451"/>
              <a:ext cx="1708789" cy="605057"/>
            </a:xfrm>
            <a:custGeom>
              <a:avLst/>
              <a:gdLst/>
              <a:ahLst/>
              <a:cxnLst/>
              <a:rect l="l" t="t" r="r" b="b"/>
              <a:pathLst>
                <a:path w="33684" h="11927" extrusionOk="0">
                  <a:moveTo>
                    <a:pt x="33683" y="1"/>
                  </a:moveTo>
                  <a:lnTo>
                    <a:pt x="239" y="11335"/>
                  </a:lnTo>
                  <a:cubicBezTo>
                    <a:pt x="72" y="11395"/>
                    <a:pt x="0" y="11574"/>
                    <a:pt x="48" y="11728"/>
                  </a:cubicBezTo>
                  <a:cubicBezTo>
                    <a:pt x="94" y="11849"/>
                    <a:pt x="199" y="11926"/>
                    <a:pt x="321" y="11926"/>
                  </a:cubicBezTo>
                  <a:cubicBezTo>
                    <a:pt x="356" y="11926"/>
                    <a:pt x="392" y="11920"/>
                    <a:pt x="429" y="11907"/>
                  </a:cubicBezTo>
                  <a:lnTo>
                    <a:pt x="33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20"/>
            <p:cNvSpPr/>
            <p:nvPr/>
          </p:nvSpPr>
          <p:spPr>
            <a:xfrm>
              <a:off x="-103994" y="3364294"/>
              <a:ext cx="625805" cy="272674"/>
            </a:xfrm>
            <a:custGeom>
              <a:avLst/>
              <a:gdLst/>
              <a:ahLst/>
              <a:cxnLst/>
              <a:rect l="l" t="t" r="r" b="b"/>
              <a:pathLst>
                <a:path w="12336" h="5375" extrusionOk="0">
                  <a:moveTo>
                    <a:pt x="12335" y="1"/>
                  </a:moveTo>
                  <a:lnTo>
                    <a:pt x="239" y="4799"/>
                  </a:lnTo>
                  <a:cubicBezTo>
                    <a:pt x="72" y="4870"/>
                    <a:pt x="0" y="5049"/>
                    <a:pt x="72" y="5192"/>
                  </a:cubicBezTo>
                  <a:cubicBezTo>
                    <a:pt x="124" y="5306"/>
                    <a:pt x="235" y="5374"/>
                    <a:pt x="351" y="5374"/>
                  </a:cubicBezTo>
                  <a:cubicBezTo>
                    <a:pt x="393" y="5374"/>
                    <a:pt x="436" y="5366"/>
                    <a:pt x="477" y="5347"/>
                  </a:cubicBezTo>
                  <a:lnTo>
                    <a:pt x="123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20"/>
            <p:cNvSpPr/>
            <p:nvPr/>
          </p:nvSpPr>
          <p:spPr>
            <a:xfrm>
              <a:off x="-103385" y="1749863"/>
              <a:ext cx="1551729" cy="484472"/>
            </a:xfrm>
            <a:custGeom>
              <a:avLst/>
              <a:gdLst/>
              <a:ahLst/>
              <a:cxnLst/>
              <a:rect l="l" t="t" r="r" b="b"/>
              <a:pathLst>
                <a:path w="30588" h="9550" extrusionOk="0">
                  <a:moveTo>
                    <a:pt x="347" y="1"/>
                  </a:moveTo>
                  <a:cubicBezTo>
                    <a:pt x="208" y="1"/>
                    <a:pt x="78" y="95"/>
                    <a:pt x="48" y="215"/>
                  </a:cubicBezTo>
                  <a:cubicBezTo>
                    <a:pt x="0" y="369"/>
                    <a:pt x="84" y="548"/>
                    <a:pt x="250" y="584"/>
                  </a:cubicBezTo>
                  <a:lnTo>
                    <a:pt x="30588" y="9549"/>
                  </a:lnTo>
                  <a:lnTo>
                    <a:pt x="30588" y="9549"/>
                  </a:lnTo>
                  <a:lnTo>
                    <a:pt x="429" y="12"/>
                  </a:lnTo>
                  <a:cubicBezTo>
                    <a:pt x="402" y="4"/>
                    <a:pt x="37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20"/>
            <p:cNvSpPr/>
            <p:nvPr/>
          </p:nvSpPr>
          <p:spPr>
            <a:xfrm>
              <a:off x="293411" y="3358866"/>
              <a:ext cx="1488317" cy="1775804"/>
            </a:xfrm>
            <a:custGeom>
              <a:avLst/>
              <a:gdLst/>
              <a:ahLst/>
              <a:cxnLst/>
              <a:rect l="l" t="t" r="r" b="b"/>
              <a:pathLst>
                <a:path w="29338" h="35005" extrusionOk="0">
                  <a:moveTo>
                    <a:pt x="29338" y="1"/>
                  </a:moveTo>
                  <a:lnTo>
                    <a:pt x="120" y="34505"/>
                  </a:lnTo>
                  <a:cubicBezTo>
                    <a:pt x="120" y="34505"/>
                    <a:pt x="120" y="34505"/>
                    <a:pt x="120" y="34505"/>
                  </a:cubicBezTo>
                  <a:lnTo>
                    <a:pt x="120" y="34505"/>
                  </a:lnTo>
                  <a:cubicBezTo>
                    <a:pt x="112" y="34505"/>
                    <a:pt x="109" y="34510"/>
                    <a:pt x="112" y="34510"/>
                  </a:cubicBezTo>
                  <a:cubicBezTo>
                    <a:pt x="113" y="34510"/>
                    <a:pt x="116" y="34509"/>
                    <a:pt x="120" y="34505"/>
                  </a:cubicBezTo>
                  <a:lnTo>
                    <a:pt x="120" y="34505"/>
                  </a:lnTo>
                  <a:cubicBezTo>
                    <a:pt x="1" y="34636"/>
                    <a:pt x="25" y="34826"/>
                    <a:pt x="167" y="34933"/>
                  </a:cubicBezTo>
                  <a:cubicBezTo>
                    <a:pt x="225" y="34981"/>
                    <a:pt x="297" y="35005"/>
                    <a:pt x="367" y="35005"/>
                  </a:cubicBezTo>
                  <a:cubicBezTo>
                    <a:pt x="456" y="35005"/>
                    <a:pt x="543" y="34966"/>
                    <a:pt x="596" y="34886"/>
                  </a:cubicBezTo>
                  <a:lnTo>
                    <a:pt x="293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20"/>
            <p:cNvSpPr/>
            <p:nvPr/>
          </p:nvSpPr>
          <p:spPr>
            <a:xfrm>
              <a:off x="1672306" y="3227784"/>
              <a:ext cx="587149" cy="1915717"/>
            </a:xfrm>
            <a:custGeom>
              <a:avLst/>
              <a:gdLst/>
              <a:ahLst/>
              <a:cxnLst/>
              <a:rect l="l" t="t" r="r" b="b"/>
              <a:pathLst>
                <a:path w="11574" h="37763" extrusionOk="0">
                  <a:moveTo>
                    <a:pt x="11574" y="1"/>
                  </a:moveTo>
                  <a:lnTo>
                    <a:pt x="72" y="37160"/>
                  </a:lnTo>
                  <a:cubicBezTo>
                    <a:pt x="1" y="37410"/>
                    <a:pt x="132" y="37672"/>
                    <a:pt x="382" y="37744"/>
                  </a:cubicBezTo>
                  <a:cubicBezTo>
                    <a:pt x="423" y="37756"/>
                    <a:pt x="466" y="37762"/>
                    <a:pt x="508" y="37762"/>
                  </a:cubicBezTo>
                  <a:cubicBezTo>
                    <a:pt x="706" y="37762"/>
                    <a:pt x="894" y="37631"/>
                    <a:pt x="953" y="37434"/>
                  </a:cubicBezTo>
                  <a:lnTo>
                    <a:pt x="1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20"/>
            <p:cNvSpPr/>
            <p:nvPr/>
          </p:nvSpPr>
          <p:spPr>
            <a:xfrm>
              <a:off x="4654771" y="637795"/>
              <a:ext cx="372713" cy="283479"/>
            </a:xfrm>
            <a:custGeom>
              <a:avLst/>
              <a:gdLst/>
              <a:ahLst/>
              <a:cxnLst/>
              <a:rect l="l" t="t" r="r" b="b"/>
              <a:pathLst>
                <a:path w="7347" h="5588" extrusionOk="0">
                  <a:moveTo>
                    <a:pt x="7007" y="0"/>
                  </a:moveTo>
                  <a:cubicBezTo>
                    <a:pt x="6938" y="0"/>
                    <a:pt x="6868" y="21"/>
                    <a:pt x="6811" y="63"/>
                  </a:cubicBezTo>
                  <a:lnTo>
                    <a:pt x="1" y="5587"/>
                  </a:lnTo>
                  <a:lnTo>
                    <a:pt x="7180" y="563"/>
                  </a:lnTo>
                  <a:lnTo>
                    <a:pt x="7204" y="539"/>
                  </a:lnTo>
                  <a:cubicBezTo>
                    <a:pt x="7335" y="444"/>
                    <a:pt x="7347" y="241"/>
                    <a:pt x="7240" y="110"/>
                  </a:cubicBezTo>
                  <a:cubicBezTo>
                    <a:pt x="7186" y="36"/>
                    <a:pt x="7098" y="0"/>
                    <a:pt x="7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20"/>
            <p:cNvSpPr/>
            <p:nvPr/>
          </p:nvSpPr>
          <p:spPr>
            <a:xfrm>
              <a:off x="2813235" y="8713"/>
              <a:ext cx="554530" cy="1558223"/>
            </a:xfrm>
            <a:custGeom>
              <a:avLst/>
              <a:gdLst/>
              <a:ahLst/>
              <a:cxnLst/>
              <a:rect l="l" t="t" r="r" b="b"/>
              <a:pathLst>
                <a:path w="10931" h="30716" extrusionOk="0">
                  <a:moveTo>
                    <a:pt x="10633" y="1"/>
                  </a:moveTo>
                  <a:cubicBezTo>
                    <a:pt x="10497" y="1"/>
                    <a:pt x="10373" y="73"/>
                    <a:pt x="10323" y="212"/>
                  </a:cubicBezTo>
                  <a:lnTo>
                    <a:pt x="1" y="30716"/>
                  </a:lnTo>
                  <a:lnTo>
                    <a:pt x="10895" y="403"/>
                  </a:lnTo>
                  <a:cubicBezTo>
                    <a:pt x="10931" y="236"/>
                    <a:pt x="10859" y="57"/>
                    <a:pt x="10716" y="10"/>
                  </a:cubicBezTo>
                  <a:cubicBezTo>
                    <a:pt x="10688" y="4"/>
                    <a:pt x="10660" y="1"/>
                    <a:pt x="106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20"/>
            <p:cNvSpPr/>
            <p:nvPr/>
          </p:nvSpPr>
          <p:spPr>
            <a:xfrm>
              <a:off x="2601850" y="89"/>
              <a:ext cx="468136" cy="1957062"/>
            </a:xfrm>
            <a:custGeom>
              <a:avLst/>
              <a:gdLst/>
              <a:ahLst/>
              <a:cxnLst/>
              <a:rect l="l" t="t" r="r" b="b"/>
              <a:pathLst>
                <a:path w="9228" h="38578" extrusionOk="0">
                  <a:moveTo>
                    <a:pt x="8708" y="0"/>
                  </a:moveTo>
                  <a:cubicBezTo>
                    <a:pt x="8508" y="0"/>
                    <a:pt x="8326" y="144"/>
                    <a:pt x="8275" y="358"/>
                  </a:cubicBezTo>
                  <a:lnTo>
                    <a:pt x="0" y="38577"/>
                  </a:lnTo>
                  <a:lnTo>
                    <a:pt x="0" y="38577"/>
                  </a:lnTo>
                  <a:lnTo>
                    <a:pt x="9168" y="573"/>
                  </a:lnTo>
                  <a:cubicBezTo>
                    <a:pt x="9228" y="311"/>
                    <a:pt x="9049" y="84"/>
                    <a:pt x="8811" y="13"/>
                  </a:cubicBezTo>
                  <a:cubicBezTo>
                    <a:pt x="8777" y="4"/>
                    <a:pt x="8742" y="0"/>
                    <a:pt x="8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20"/>
            <p:cNvSpPr/>
            <p:nvPr/>
          </p:nvSpPr>
          <p:spPr>
            <a:xfrm>
              <a:off x="1467567" y="241"/>
              <a:ext cx="680137" cy="1746076"/>
            </a:xfrm>
            <a:custGeom>
              <a:avLst/>
              <a:gdLst/>
              <a:ahLst/>
              <a:cxnLst/>
              <a:rect l="l" t="t" r="r" b="b"/>
              <a:pathLst>
                <a:path w="13407" h="34419" extrusionOk="0">
                  <a:moveTo>
                    <a:pt x="513" y="1"/>
                  </a:moveTo>
                  <a:cubicBezTo>
                    <a:pt x="456" y="1"/>
                    <a:pt x="399" y="11"/>
                    <a:pt x="346" y="34"/>
                  </a:cubicBezTo>
                  <a:cubicBezTo>
                    <a:pt x="120" y="117"/>
                    <a:pt x="1" y="391"/>
                    <a:pt x="96" y="629"/>
                  </a:cubicBezTo>
                  <a:lnTo>
                    <a:pt x="13407" y="34419"/>
                  </a:lnTo>
                  <a:lnTo>
                    <a:pt x="953" y="296"/>
                  </a:lnTo>
                  <a:cubicBezTo>
                    <a:pt x="889" y="113"/>
                    <a:pt x="700" y="1"/>
                    <a:pt x="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20"/>
            <p:cNvSpPr/>
            <p:nvPr/>
          </p:nvSpPr>
          <p:spPr>
            <a:xfrm>
              <a:off x="2790306" y="3321428"/>
              <a:ext cx="1002070" cy="1801676"/>
            </a:xfrm>
            <a:custGeom>
              <a:avLst/>
              <a:gdLst/>
              <a:ahLst/>
              <a:cxnLst/>
              <a:rect l="l" t="t" r="r" b="b"/>
              <a:pathLst>
                <a:path w="19753" h="35515" extrusionOk="0">
                  <a:moveTo>
                    <a:pt x="0" y="0"/>
                  </a:moveTo>
                  <a:lnTo>
                    <a:pt x="19598" y="35481"/>
                  </a:lnTo>
                  <a:cubicBezTo>
                    <a:pt x="19615" y="35498"/>
                    <a:pt x="19649" y="35515"/>
                    <a:pt x="19677" y="35515"/>
                  </a:cubicBezTo>
                  <a:cubicBezTo>
                    <a:pt x="19688" y="35515"/>
                    <a:pt x="19698" y="35512"/>
                    <a:pt x="19705" y="35505"/>
                  </a:cubicBezTo>
                  <a:cubicBezTo>
                    <a:pt x="19741" y="35493"/>
                    <a:pt x="19753" y="35433"/>
                    <a:pt x="19741" y="35410"/>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20"/>
            <p:cNvSpPr/>
            <p:nvPr/>
          </p:nvSpPr>
          <p:spPr>
            <a:xfrm>
              <a:off x="3216727" y="869573"/>
              <a:ext cx="1810807" cy="1183582"/>
            </a:xfrm>
            <a:custGeom>
              <a:avLst/>
              <a:gdLst/>
              <a:ahLst/>
              <a:cxnLst/>
              <a:rect l="l" t="t" r="r" b="b"/>
              <a:pathLst>
                <a:path w="35695" h="23331" extrusionOk="0">
                  <a:moveTo>
                    <a:pt x="35359" y="1"/>
                  </a:moveTo>
                  <a:cubicBezTo>
                    <a:pt x="35302" y="1"/>
                    <a:pt x="35244" y="18"/>
                    <a:pt x="35195" y="54"/>
                  </a:cubicBezTo>
                  <a:lnTo>
                    <a:pt x="0" y="23330"/>
                  </a:lnTo>
                  <a:lnTo>
                    <a:pt x="35516" y="554"/>
                  </a:lnTo>
                  <a:cubicBezTo>
                    <a:pt x="35647" y="470"/>
                    <a:pt x="35695" y="280"/>
                    <a:pt x="35600" y="137"/>
                  </a:cubicBezTo>
                  <a:cubicBezTo>
                    <a:pt x="35548" y="48"/>
                    <a:pt x="35454" y="1"/>
                    <a:pt x="35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20"/>
            <p:cNvSpPr/>
            <p:nvPr/>
          </p:nvSpPr>
          <p:spPr>
            <a:xfrm>
              <a:off x="2917735" y="8205"/>
              <a:ext cx="1964874" cy="2057051"/>
            </a:xfrm>
            <a:custGeom>
              <a:avLst/>
              <a:gdLst/>
              <a:ahLst/>
              <a:cxnLst/>
              <a:rect l="l" t="t" r="r" b="b"/>
              <a:pathLst>
                <a:path w="38732" h="40549" extrusionOk="0">
                  <a:moveTo>
                    <a:pt x="38409" y="1"/>
                  </a:moveTo>
                  <a:cubicBezTo>
                    <a:pt x="38324" y="1"/>
                    <a:pt x="38237" y="38"/>
                    <a:pt x="38172" y="103"/>
                  </a:cubicBezTo>
                  <a:lnTo>
                    <a:pt x="0" y="40548"/>
                  </a:lnTo>
                  <a:lnTo>
                    <a:pt x="38612" y="520"/>
                  </a:lnTo>
                  <a:cubicBezTo>
                    <a:pt x="38731" y="389"/>
                    <a:pt x="38731" y="198"/>
                    <a:pt x="38601" y="79"/>
                  </a:cubicBezTo>
                  <a:cubicBezTo>
                    <a:pt x="38547" y="26"/>
                    <a:pt x="38479" y="1"/>
                    <a:pt x="38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20"/>
            <p:cNvSpPr/>
            <p:nvPr/>
          </p:nvSpPr>
          <p:spPr>
            <a:xfrm>
              <a:off x="1319593" y="8003"/>
              <a:ext cx="505017" cy="1103530"/>
            </a:xfrm>
            <a:custGeom>
              <a:avLst/>
              <a:gdLst/>
              <a:ahLst/>
              <a:cxnLst/>
              <a:rect l="l" t="t" r="r" b="b"/>
              <a:pathLst>
                <a:path w="9955" h="21753" extrusionOk="0">
                  <a:moveTo>
                    <a:pt x="354" y="1"/>
                  </a:moveTo>
                  <a:cubicBezTo>
                    <a:pt x="311" y="1"/>
                    <a:pt x="267" y="12"/>
                    <a:pt x="227" y="36"/>
                  </a:cubicBezTo>
                  <a:cubicBezTo>
                    <a:pt x="72" y="119"/>
                    <a:pt x="1" y="298"/>
                    <a:pt x="72" y="440"/>
                  </a:cubicBezTo>
                  <a:lnTo>
                    <a:pt x="9954" y="21753"/>
                  </a:lnTo>
                  <a:lnTo>
                    <a:pt x="632" y="190"/>
                  </a:lnTo>
                  <a:cubicBezTo>
                    <a:pt x="572" y="71"/>
                    <a:pt x="464" y="1"/>
                    <a:pt x="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5" name="Google Shape;6665;p20"/>
            <p:cNvSpPr/>
            <p:nvPr/>
          </p:nvSpPr>
          <p:spPr>
            <a:xfrm>
              <a:off x="4004283" y="4009356"/>
              <a:ext cx="1022666" cy="969501"/>
            </a:xfrm>
            <a:custGeom>
              <a:avLst/>
              <a:gdLst/>
              <a:ahLst/>
              <a:cxnLst/>
              <a:rect l="l" t="t" r="r" b="b"/>
              <a:pathLst>
                <a:path w="20159" h="19111" extrusionOk="0">
                  <a:moveTo>
                    <a:pt x="1" y="1"/>
                  </a:moveTo>
                  <a:lnTo>
                    <a:pt x="19598" y="19027"/>
                  </a:lnTo>
                  <a:cubicBezTo>
                    <a:pt x="19666" y="19083"/>
                    <a:pt x="19745" y="19110"/>
                    <a:pt x="19820" y="19110"/>
                  </a:cubicBezTo>
                  <a:cubicBezTo>
                    <a:pt x="19904" y="19110"/>
                    <a:pt x="19983" y="19077"/>
                    <a:pt x="20039" y="19015"/>
                  </a:cubicBezTo>
                  <a:cubicBezTo>
                    <a:pt x="20158" y="18896"/>
                    <a:pt x="20134" y="18705"/>
                    <a:pt x="20015" y="18586"/>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20"/>
            <p:cNvSpPr/>
            <p:nvPr/>
          </p:nvSpPr>
          <p:spPr>
            <a:xfrm>
              <a:off x="3243258" y="3951982"/>
              <a:ext cx="675368" cy="1190785"/>
            </a:xfrm>
            <a:custGeom>
              <a:avLst/>
              <a:gdLst/>
              <a:ahLst/>
              <a:cxnLst/>
              <a:rect l="l" t="t" r="r" b="b"/>
              <a:pathLst>
                <a:path w="13313" h="23473" extrusionOk="0">
                  <a:moveTo>
                    <a:pt x="1" y="0"/>
                  </a:moveTo>
                  <a:lnTo>
                    <a:pt x="12383" y="23230"/>
                  </a:lnTo>
                  <a:cubicBezTo>
                    <a:pt x="12471" y="23388"/>
                    <a:pt x="12627" y="23473"/>
                    <a:pt x="12788" y="23473"/>
                  </a:cubicBezTo>
                  <a:cubicBezTo>
                    <a:pt x="12869" y="23473"/>
                    <a:pt x="12951" y="23452"/>
                    <a:pt x="13026" y="23408"/>
                  </a:cubicBezTo>
                  <a:cubicBezTo>
                    <a:pt x="13229" y="23277"/>
                    <a:pt x="13312" y="23003"/>
                    <a:pt x="13193" y="227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20"/>
            <p:cNvSpPr/>
            <p:nvPr/>
          </p:nvSpPr>
          <p:spPr>
            <a:xfrm>
              <a:off x="1543811" y="4508878"/>
              <a:ext cx="228843" cy="622660"/>
            </a:xfrm>
            <a:custGeom>
              <a:avLst/>
              <a:gdLst/>
              <a:ahLst/>
              <a:cxnLst/>
              <a:rect l="l" t="t" r="r" b="b"/>
              <a:pathLst>
                <a:path w="4511" h="12274" extrusionOk="0">
                  <a:moveTo>
                    <a:pt x="45" y="11954"/>
                  </a:moveTo>
                  <a:cubicBezTo>
                    <a:pt x="45" y="11958"/>
                    <a:pt x="44" y="11961"/>
                    <a:pt x="43" y="11962"/>
                  </a:cubicBezTo>
                  <a:lnTo>
                    <a:pt x="43" y="11962"/>
                  </a:lnTo>
                  <a:cubicBezTo>
                    <a:pt x="43" y="11959"/>
                    <a:pt x="44" y="11957"/>
                    <a:pt x="45" y="11954"/>
                  </a:cubicBezTo>
                  <a:close/>
                  <a:moveTo>
                    <a:pt x="4510" y="0"/>
                  </a:moveTo>
                  <a:lnTo>
                    <a:pt x="45" y="11954"/>
                  </a:lnTo>
                  <a:cubicBezTo>
                    <a:pt x="45" y="11954"/>
                    <a:pt x="45" y="11954"/>
                    <a:pt x="45" y="11954"/>
                  </a:cubicBezTo>
                  <a:lnTo>
                    <a:pt x="45" y="11954"/>
                  </a:lnTo>
                  <a:cubicBezTo>
                    <a:pt x="45" y="11954"/>
                    <a:pt x="45" y="11954"/>
                    <a:pt x="45" y="11954"/>
                  </a:cubicBezTo>
                  <a:lnTo>
                    <a:pt x="45" y="11954"/>
                  </a:lnTo>
                  <a:cubicBezTo>
                    <a:pt x="39" y="11960"/>
                    <a:pt x="39" y="11963"/>
                    <a:pt x="41" y="11963"/>
                  </a:cubicBezTo>
                  <a:cubicBezTo>
                    <a:pt x="41" y="11963"/>
                    <a:pt x="42" y="11963"/>
                    <a:pt x="43" y="11962"/>
                  </a:cubicBezTo>
                  <a:lnTo>
                    <a:pt x="43" y="11962"/>
                  </a:lnTo>
                  <a:cubicBezTo>
                    <a:pt x="0" y="12090"/>
                    <a:pt x="60" y="12217"/>
                    <a:pt x="200" y="12263"/>
                  </a:cubicBezTo>
                  <a:cubicBezTo>
                    <a:pt x="223" y="12270"/>
                    <a:pt x="246" y="12274"/>
                    <a:pt x="269" y="12274"/>
                  </a:cubicBezTo>
                  <a:cubicBezTo>
                    <a:pt x="362" y="12274"/>
                    <a:pt x="445" y="12216"/>
                    <a:pt x="474" y="12121"/>
                  </a:cubicBezTo>
                  <a:lnTo>
                    <a:pt x="45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20"/>
            <p:cNvSpPr/>
            <p:nvPr/>
          </p:nvSpPr>
          <p:spPr>
            <a:xfrm>
              <a:off x="3098327" y="2669112"/>
              <a:ext cx="1937074" cy="399296"/>
            </a:xfrm>
            <a:custGeom>
              <a:avLst/>
              <a:gdLst/>
              <a:ahLst/>
              <a:cxnLst/>
              <a:rect l="l" t="t" r="r" b="b"/>
              <a:pathLst>
                <a:path w="38184" h="7871" extrusionOk="0">
                  <a:moveTo>
                    <a:pt x="0" y="1"/>
                  </a:moveTo>
                  <a:lnTo>
                    <a:pt x="37600" y="7859"/>
                  </a:lnTo>
                  <a:cubicBezTo>
                    <a:pt x="37635" y="7867"/>
                    <a:pt x="37669" y="7871"/>
                    <a:pt x="37702" y="7871"/>
                  </a:cubicBezTo>
                  <a:cubicBezTo>
                    <a:pt x="37912" y="7871"/>
                    <a:pt x="38095" y="7717"/>
                    <a:pt x="38136" y="7502"/>
                  </a:cubicBezTo>
                  <a:cubicBezTo>
                    <a:pt x="38184" y="7252"/>
                    <a:pt x="38017" y="7013"/>
                    <a:pt x="37767" y="6966"/>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20"/>
            <p:cNvSpPr/>
            <p:nvPr/>
          </p:nvSpPr>
          <p:spPr>
            <a:xfrm>
              <a:off x="4305101" y="2771178"/>
              <a:ext cx="721228" cy="101714"/>
            </a:xfrm>
            <a:custGeom>
              <a:avLst/>
              <a:gdLst/>
              <a:ahLst/>
              <a:cxnLst/>
              <a:rect l="l" t="t" r="r" b="b"/>
              <a:pathLst>
                <a:path w="14217" h="2005" extrusionOk="0">
                  <a:moveTo>
                    <a:pt x="0" y="1"/>
                  </a:moveTo>
                  <a:lnTo>
                    <a:pt x="13847" y="2001"/>
                  </a:lnTo>
                  <a:cubicBezTo>
                    <a:pt x="13863" y="2003"/>
                    <a:pt x="13879" y="2004"/>
                    <a:pt x="13895" y="2004"/>
                  </a:cubicBezTo>
                  <a:cubicBezTo>
                    <a:pt x="14061" y="2004"/>
                    <a:pt x="14181" y="1891"/>
                    <a:pt x="14192" y="1727"/>
                  </a:cubicBezTo>
                  <a:cubicBezTo>
                    <a:pt x="14216" y="1561"/>
                    <a:pt x="14085" y="1406"/>
                    <a:pt x="13930" y="1394"/>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20"/>
            <p:cNvSpPr/>
            <p:nvPr/>
          </p:nvSpPr>
          <p:spPr>
            <a:xfrm>
              <a:off x="2751042" y="3714015"/>
              <a:ext cx="364850" cy="1420694"/>
            </a:xfrm>
            <a:custGeom>
              <a:avLst/>
              <a:gdLst/>
              <a:ahLst/>
              <a:cxnLst/>
              <a:rect l="l" t="t" r="r" b="b"/>
              <a:pathLst>
                <a:path w="7192" h="28005" extrusionOk="0">
                  <a:moveTo>
                    <a:pt x="0" y="0"/>
                  </a:moveTo>
                  <a:lnTo>
                    <a:pt x="6549" y="27766"/>
                  </a:lnTo>
                  <a:cubicBezTo>
                    <a:pt x="6588" y="27913"/>
                    <a:pt x="6709" y="28004"/>
                    <a:pt x="6837" y="28004"/>
                  </a:cubicBezTo>
                  <a:cubicBezTo>
                    <a:pt x="6864" y="28004"/>
                    <a:pt x="6891" y="28000"/>
                    <a:pt x="6918" y="27992"/>
                  </a:cubicBezTo>
                  <a:cubicBezTo>
                    <a:pt x="7085" y="27944"/>
                    <a:pt x="7192" y="27790"/>
                    <a:pt x="7144" y="27623"/>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1" name="Google Shape;6671;p20"/>
            <p:cNvSpPr/>
            <p:nvPr/>
          </p:nvSpPr>
          <p:spPr>
            <a:xfrm>
              <a:off x="-103385" y="3483911"/>
              <a:ext cx="1576485" cy="1495165"/>
            </a:xfrm>
            <a:custGeom>
              <a:avLst/>
              <a:gdLst/>
              <a:ahLst/>
              <a:cxnLst/>
              <a:rect l="l" t="t" r="r" b="b"/>
              <a:pathLst>
                <a:path w="31076" h="29473" extrusionOk="0">
                  <a:moveTo>
                    <a:pt x="31076" y="0"/>
                  </a:moveTo>
                  <a:lnTo>
                    <a:pt x="131" y="28944"/>
                  </a:lnTo>
                  <a:cubicBezTo>
                    <a:pt x="12" y="29063"/>
                    <a:pt x="0" y="29254"/>
                    <a:pt x="119" y="29373"/>
                  </a:cubicBezTo>
                  <a:cubicBezTo>
                    <a:pt x="180" y="29440"/>
                    <a:pt x="260" y="29473"/>
                    <a:pt x="339" y="29473"/>
                  </a:cubicBezTo>
                  <a:cubicBezTo>
                    <a:pt x="415" y="29473"/>
                    <a:pt x="490" y="29443"/>
                    <a:pt x="548" y="29385"/>
                  </a:cubicBezTo>
                  <a:lnTo>
                    <a:pt x="310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72" name="Google Shape;6672;p20"/>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73" name="Google Shape;6673;p20"/>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74" name="Google Shape;6674;p20"/>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7206675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95753482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Big Numbers">
  <p:cSld name="Big Numbers">
    <p:bg>
      <p:bgPr>
        <a:solidFill>
          <a:schemeClr val="accent2"/>
        </a:solidFill>
        <a:effectLst/>
      </p:bgPr>
    </p:bg>
    <p:spTree>
      <p:nvGrpSpPr>
        <p:cNvPr id="1" name="Shape 6675"/>
        <p:cNvGrpSpPr/>
        <p:nvPr/>
      </p:nvGrpSpPr>
      <p:grpSpPr>
        <a:xfrm>
          <a:off x="0" y="0"/>
          <a:ext cx="0" cy="0"/>
          <a:chOff x="0" y="0"/>
          <a:chExt cx="0" cy="0"/>
        </a:xfrm>
      </p:grpSpPr>
      <p:grpSp>
        <p:nvGrpSpPr>
          <p:cNvPr id="6676" name="Google Shape;6676;p21"/>
          <p:cNvGrpSpPr/>
          <p:nvPr/>
        </p:nvGrpSpPr>
        <p:grpSpPr>
          <a:xfrm>
            <a:off x="0" y="-67"/>
            <a:ext cx="12197683" cy="6858131"/>
            <a:chOff x="0" y="-50"/>
            <a:chExt cx="9148262" cy="5143598"/>
          </a:xfrm>
        </p:grpSpPr>
        <p:sp>
          <p:nvSpPr>
            <p:cNvPr id="6677" name="Google Shape;6677;p2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2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2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2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2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2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2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2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2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2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2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2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89" name="Google Shape;6689;p21"/>
          <p:cNvSpPr txBox="1">
            <a:spLocks noGrp="1"/>
          </p:cNvSpPr>
          <p:nvPr>
            <p:ph type="subTitle" idx="1"/>
          </p:nvPr>
        </p:nvSpPr>
        <p:spPr>
          <a:xfrm>
            <a:off x="7213600" y="3687400"/>
            <a:ext cx="2895600" cy="584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
        <p:nvSpPr>
          <p:cNvPr id="6690" name="Google Shape;6690;p21"/>
          <p:cNvSpPr txBox="1">
            <a:spLocks noGrp="1"/>
          </p:cNvSpPr>
          <p:nvPr>
            <p:ph type="subTitle" idx="2"/>
          </p:nvPr>
        </p:nvSpPr>
        <p:spPr>
          <a:xfrm>
            <a:off x="2997033" y="5368533"/>
            <a:ext cx="21972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1" name="Google Shape;6691;p21"/>
          <p:cNvSpPr txBox="1">
            <a:spLocks noGrp="1"/>
          </p:cNvSpPr>
          <p:nvPr>
            <p:ph type="subTitle" idx="3"/>
          </p:nvPr>
        </p:nvSpPr>
        <p:spPr>
          <a:xfrm>
            <a:off x="2006600" y="2159200"/>
            <a:ext cx="28956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2" name="Google Shape;6692;p21"/>
          <p:cNvSpPr txBox="1">
            <a:spLocks noGrp="1"/>
          </p:cNvSpPr>
          <p:nvPr>
            <p:ph type="title" hasCustomPrompt="1"/>
          </p:nvPr>
        </p:nvSpPr>
        <p:spPr>
          <a:xfrm>
            <a:off x="2004800" y="12319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3" name="Google Shape;6693;p21"/>
          <p:cNvSpPr txBox="1">
            <a:spLocks noGrp="1"/>
          </p:cNvSpPr>
          <p:nvPr>
            <p:ph type="title" idx="4" hasCustomPrompt="1"/>
          </p:nvPr>
        </p:nvSpPr>
        <p:spPr>
          <a:xfrm>
            <a:off x="2372433" y="44271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4" name="Google Shape;6694;p21"/>
          <p:cNvSpPr txBox="1">
            <a:spLocks noGrp="1"/>
          </p:cNvSpPr>
          <p:nvPr>
            <p:ph type="title" idx="5" hasCustomPrompt="1"/>
          </p:nvPr>
        </p:nvSpPr>
        <p:spPr>
          <a:xfrm>
            <a:off x="6999800" y="2745967"/>
            <a:ext cx="33236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Tree>
    <p:extLst>
      <p:ext uri="{BB962C8B-B14F-4D97-AF65-F5344CB8AC3E}">
        <p14:creationId xmlns:p14="http://schemas.microsoft.com/office/powerpoint/2010/main" val="102037443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Bullet point">
  <p:cSld name="Bullet point">
    <p:bg>
      <p:bgPr>
        <a:solidFill>
          <a:schemeClr val="accent2"/>
        </a:solidFill>
        <a:effectLst/>
      </p:bgPr>
    </p:bg>
    <p:spTree>
      <p:nvGrpSpPr>
        <p:cNvPr id="1" name="Shape 6695"/>
        <p:cNvGrpSpPr/>
        <p:nvPr/>
      </p:nvGrpSpPr>
      <p:grpSpPr>
        <a:xfrm>
          <a:off x="0" y="0"/>
          <a:ext cx="0" cy="0"/>
          <a:chOff x="0" y="0"/>
          <a:chExt cx="0" cy="0"/>
        </a:xfrm>
      </p:grpSpPr>
      <p:grpSp>
        <p:nvGrpSpPr>
          <p:cNvPr id="6696" name="Google Shape;6696;p22"/>
          <p:cNvGrpSpPr/>
          <p:nvPr/>
        </p:nvGrpSpPr>
        <p:grpSpPr>
          <a:xfrm flipH="1">
            <a:off x="-33" y="-558800"/>
            <a:ext cx="12181833" cy="7416811"/>
            <a:chOff x="-7728237" y="-419075"/>
            <a:chExt cx="15443501" cy="5562608"/>
          </a:xfrm>
        </p:grpSpPr>
        <p:sp>
          <p:nvSpPr>
            <p:cNvPr id="6697" name="Google Shape;6697;p22"/>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698" name="Google Shape;6698;p22"/>
            <p:cNvGrpSpPr/>
            <p:nvPr/>
          </p:nvGrpSpPr>
          <p:grpSpPr>
            <a:xfrm>
              <a:off x="-7728237" y="-419075"/>
              <a:ext cx="15443501" cy="5562608"/>
              <a:chOff x="-7728237" y="-419075"/>
              <a:chExt cx="15443501" cy="5562608"/>
            </a:xfrm>
          </p:grpSpPr>
          <p:sp>
            <p:nvSpPr>
              <p:cNvPr id="6699" name="Google Shape;6699;p22"/>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22"/>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22"/>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22"/>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22"/>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22"/>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22"/>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22"/>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22"/>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22"/>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22"/>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22"/>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11" name="Google Shape;6711;p22"/>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12" name="Google Shape;6712;p22"/>
          <p:cNvSpPr txBox="1">
            <a:spLocks noGrp="1"/>
          </p:cNvSpPr>
          <p:nvPr>
            <p:ph type="subTitle" idx="1"/>
          </p:nvPr>
        </p:nvSpPr>
        <p:spPr>
          <a:xfrm>
            <a:off x="1675500" y="2268967"/>
            <a:ext cx="3967200" cy="3549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a:lvl1pPr>
            <a:lvl2pPr lvl="1">
              <a:spcBef>
                <a:spcPts val="2133"/>
              </a:spcBef>
              <a:spcAft>
                <a:spcPts val="0"/>
              </a:spcAft>
              <a:buNone/>
              <a:defRPr/>
            </a:lvl2pPr>
            <a:lvl3pPr lvl="2">
              <a:spcBef>
                <a:spcPts val="2133"/>
              </a:spcBef>
              <a:spcAft>
                <a:spcPts val="0"/>
              </a:spcAft>
              <a:buNone/>
              <a:defRPr/>
            </a:lvl3pPr>
            <a:lvl4pPr lvl="3">
              <a:spcBef>
                <a:spcPts val="2133"/>
              </a:spcBef>
              <a:spcAft>
                <a:spcPts val="0"/>
              </a:spcAft>
              <a:buNone/>
              <a:defRPr/>
            </a:lvl4pPr>
            <a:lvl5pPr lvl="4">
              <a:spcBef>
                <a:spcPts val="2133"/>
              </a:spcBef>
              <a:spcAft>
                <a:spcPts val="0"/>
              </a:spcAft>
              <a:buNone/>
              <a:defRPr/>
            </a:lvl5pPr>
            <a:lvl6pPr lvl="5">
              <a:spcBef>
                <a:spcPts val="2133"/>
              </a:spcBef>
              <a:spcAft>
                <a:spcPts val="0"/>
              </a:spcAft>
              <a:buNone/>
              <a:defRPr/>
            </a:lvl6pPr>
            <a:lvl7pPr lvl="6">
              <a:spcBef>
                <a:spcPts val="2133"/>
              </a:spcBef>
              <a:spcAft>
                <a:spcPts val="0"/>
              </a:spcAft>
              <a:buNone/>
              <a:defRPr/>
            </a:lvl7pPr>
            <a:lvl8pPr lvl="7">
              <a:spcBef>
                <a:spcPts val="2133"/>
              </a:spcBef>
              <a:spcAft>
                <a:spcPts val="0"/>
              </a:spcAft>
              <a:buNone/>
              <a:defRPr/>
            </a:lvl8pPr>
            <a:lvl9pPr lvl="8">
              <a:spcBef>
                <a:spcPts val="2133"/>
              </a:spcBef>
              <a:spcAft>
                <a:spcPts val="2133"/>
              </a:spcAft>
              <a:buNone/>
              <a:defRPr/>
            </a:lvl9pPr>
          </a:lstStyle>
          <a:p>
            <a:endParaRPr/>
          </a:p>
        </p:txBody>
      </p:sp>
    </p:spTree>
    <p:extLst>
      <p:ext uri="{BB962C8B-B14F-4D97-AF65-F5344CB8AC3E}">
        <p14:creationId xmlns:p14="http://schemas.microsoft.com/office/powerpoint/2010/main" val="22879735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accent2"/>
        </a:solidFill>
        <a:effectLst/>
      </p:bgPr>
    </p:bg>
    <p:spTree>
      <p:nvGrpSpPr>
        <p:cNvPr id="1" name="Shape 6713"/>
        <p:cNvGrpSpPr/>
        <p:nvPr/>
      </p:nvGrpSpPr>
      <p:grpSpPr>
        <a:xfrm>
          <a:off x="0" y="0"/>
          <a:ext cx="0" cy="0"/>
          <a:chOff x="0" y="0"/>
          <a:chExt cx="0" cy="0"/>
        </a:xfrm>
      </p:grpSpPr>
      <p:grpSp>
        <p:nvGrpSpPr>
          <p:cNvPr id="6714" name="Google Shape;6714;p23"/>
          <p:cNvGrpSpPr/>
          <p:nvPr/>
        </p:nvGrpSpPr>
        <p:grpSpPr>
          <a:xfrm>
            <a:off x="-817" y="44"/>
            <a:ext cx="12217279" cy="6883793"/>
            <a:chOff x="14670875" y="846675"/>
            <a:chExt cx="7166400" cy="3385250"/>
          </a:xfrm>
        </p:grpSpPr>
        <p:sp>
          <p:nvSpPr>
            <p:cNvPr id="6715" name="Google Shape;6715;p23"/>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23"/>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7" name="Google Shape;6717;p23"/>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8" name="Google Shape;6718;p23"/>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23"/>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23"/>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23"/>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23"/>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23"/>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23"/>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23"/>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23"/>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23"/>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23"/>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23"/>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30" name="Google Shape;6730;p23"/>
          <p:cNvSpPr txBox="1">
            <a:spLocks noGrp="1"/>
          </p:cNvSpPr>
          <p:nvPr>
            <p:ph type="title"/>
          </p:nvPr>
        </p:nvSpPr>
        <p:spPr>
          <a:xfrm>
            <a:off x="2701600" y="720000"/>
            <a:ext cx="67888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60181181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Percentage">
  <p:cSld name="Percentage">
    <p:bg>
      <p:bgPr>
        <a:solidFill>
          <a:schemeClr val="accent2"/>
        </a:solidFill>
        <a:effectLst/>
      </p:bgPr>
    </p:bg>
    <p:spTree>
      <p:nvGrpSpPr>
        <p:cNvPr id="1" name="Shape 6731"/>
        <p:cNvGrpSpPr/>
        <p:nvPr/>
      </p:nvGrpSpPr>
      <p:grpSpPr>
        <a:xfrm>
          <a:off x="0" y="0"/>
          <a:ext cx="0" cy="0"/>
          <a:chOff x="0" y="0"/>
          <a:chExt cx="0" cy="0"/>
        </a:xfrm>
      </p:grpSpPr>
      <p:grpSp>
        <p:nvGrpSpPr>
          <p:cNvPr id="6732" name="Google Shape;6732;p24"/>
          <p:cNvGrpSpPr/>
          <p:nvPr/>
        </p:nvGrpSpPr>
        <p:grpSpPr>
          <a:xfrm>
            <a:off x="-33" y="-558800"/>
            <a:ext cx="12181833" cy="7416811"/>
            <a:chOff x="-7728237" y="-419075"/>
            <a:chExt cx="15443501" cy="5562608"/>
          </a:xfrm>
        </p:grpSpPr>
        <p:sp>
          <p:nvSpPr>
            <p:cNvPr id="6733" name="Google Shape;6733;p24"/>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34" name="Google Shape;6734;p24"/>
            <p:cNvGrpSpPr/>
            <p:nvPr/>
          </p:nvGrpSpPr>
          <p:grpSpPr>
            <a:xfrm>
              <a:off x="-7728237" y="-419075"/>
              <a:ext cx="15443501" cy="5562608"/>
              <a:chOff x="-7728237" y="-419075"/>
              <a:chExt cx="15443501" cy="5562608"/>
            </a:xfrm>
          </p:grpSpPr>
          <p:sp>
            <p:nvSpPr>
              <p:cNvPr id="6735" name="Google Shape;6735;p24"/>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24"/>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24"/>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24"/>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24"/>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24"/>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24"/>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24"/>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24"/>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24"/>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24"/>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24"/>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47" name="Google Shape;6747;p24"/>
          <p:cNvSpPr txBox="1">
            <a:spLocks noGrp="1"/>
          </p:cNvSpPr>
          <p:nvPr>
            <p:ph type="title"/>
          </p:nvPr>
        </p:nvSpPr>
        <p:spPr>
          <a:xfrm>
            <a:off x="1064200" y="3453700"/>
            <a:ext cx="4361200" cy="129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a:solidFill>
                  <a:schemeClr val="dk1"/>
                </a:solidFill>
              </a:defRPr>
            </a:lvl1pPr>
            <a:lvl2pPr lvl="1" algn="ctr" rtl="0">
              <a:spcBef>
                <a:spcPts val="0"/>
              </a:spcBef>
              <a:spcAft>
                <a:spcPts val="0"/>
              </a:spcAft>
              <a:buClr>
                <a:schemeClr val="lt1"/>
              </a:buClr>
              <a:buSzPts val="3600"/>
              <a:buNone/>
              <a:defRPr sz="4800">
                <a:solidFill>
                  <a:schemeClr val="lt1"/>
                </a:solidFill>
              </a:defRPr>
            </a:lvl2pPr>
            <a:lvl3pPr lvl="2" algn="ctr" rtl="0">
              <a:spcBef>
                <a:spcPts val="0"/>
              </a:spcBef>
              <a:spcAft>
                <a:spcPts val="0"/>
              </a:spcAft>
              <a:buClr>
                <a:schemeClr val="lt1"/>
              </a:buClr>
              <a:buSzPts val="3600"/>
              <a:buNone/>
              <a:defRPr sz="4800">
                <a:solidFill>
                  <a:schemeClr val="lt1"/>
                </a:solidFill>
              </a:defRPr>
            </a:lvl3pPr>
            <a:lvl4pPr lvl="3" algn="ctr" rtl="0">
              <a:spcBef>
                <a:spcPts val="0"/>
              </a:spcBef>
              <a:spcAft>
                <a:spcPts val="0"/>
              </a:spcAft>
              <a:buClr>
                <a:schemeClr val="lt1"/>
              </a:buClr>
              <a:buSzPts val="3600"/>
              <a:buNone/>
              <a:defRPr sz="4800">
                <a:solidFill>
                  <a:schemeClr val="lt1"/>
                </a:solidFill>
              </a:defRPr>
            </a:lvl4pPr>
            <a:lvl5pPr lvl="4" algn="ctr" rtl="0">
              <a:spcBef>
                <a:spcPts val="0"/>
              </a:spcBef>
              <a:spcAft>
                <a:spcPts val="0"/>
              </a:spcAft>
              <a:buClr>
                <a:schemeClr val="lt1"/>
              </a:buClr>
              <a:buSzPts val="3600"/>
              <a:buNone/>
              <a:defRPr sz="4800">
                <a:solidFill>
                  <a:schemeClr val="lt1"/>
                </a:solidFill>
              </a:defRPr>
            </a:lvl5pPr>
            <a:lvl6pPr lvl="5" algn="ctr" rtl="0">
              <a:spcBef>
                <a:spcPts val="0"/>
              </a:spcBef>
              <a:spcAft>
                <a:spcPts val="0"/>
              </a:spcAft>
              <a:buClr>
                <a:schemeClr val="lt1"/>
              </a:buClr>
              <a:buSzPts val="3600"/>
              <a:buNone/>
              <a:defRPr sz="4800">
                <a:solidFill>
                  <a:schemeClr val="lt1"/>
                </a:solidFill>
              </a:defRPr>
            </a:lvl6pPr>
            <a:lvl7pPr lvl="6" algn="ctr" rtl="0">
              <a:spcBef>
                <a:spcPts val="0"/>
              </a:spcBef>
              <a:spcAft>
                <a:spcPts val="0"/>
              </a:spcAft>
              <a:buClr>
                <a:schemeClr val="lt1"/>
              </a:buClr>
              <a:buSzPts val="3600"/>
              <a:buNone/>
              <a:defRPr sz="4800">
                <a:solidFill>
                  <a:schemeClr val="lt1"/>
                </a:solidFill>
              </a:defRPr>
            </a:lvl7pPr>
            <a:lvl8pPr lvl="7" algn="ctr" rtl="0">
              <a:spcBef>
                <a:spcPts val="0"/>
              </a:spcBef>
              <a:spcAft>
                <a:spcPts val="0"/>
              </a:spcAft>
              <a:buClr>
                <a:schemeClr val="lt1"/>
              </a:buClr>
              <a:buSzPts val="3600"/>
              <a:buNone/>
              <a:defRPr sz="4800">
                <a:solidFill>
                  <a:schemeClr val="lt1"/>
                </a:solidFill>
              </a:defRPr>
            </a:lvl8pPr>
            <a:lvl9pPr lvl="8" algn="ctr" rtl="0">
              <a:spcBef>
                <a:spcPts val="0"/>
              </a:spcBef>
              <a:spcAft>
                <a:spcPts val="0"/>
              </a:spcAft>
              <a:buClr>
                <a:schemeClr val="lt1"/>
              </a:buClr>
              <a:buSzPts val="3600"/>
              <a:buNone/>
              <a:defRPr sz="4800">
                <a:solidFill>
                  <a:schemeClr val="lt1"/>
                </a:solidFill>
              </a:defRPr>
            </a:lvl9pPr>
          </a:lstStyle>
          <a:p>
            <a:endParaRPr/>
          </a:p>
        </p:txBody>
      </p:sp>
      <p:sp>
        <p:nvSpPr>
          <p:cNvPr id="6748" name="Google Shape;6748;p24"/>
          <p:cNvSpPr txBox="1">
            <a:spLocks noGrp="1"/>
          </p:cNvSpPr>
          <p:nvPr>
            <p:ph type="title" idx="2" hasCustomPrompt="1"/>
          </p:nvPr>
        </p:nvSpPr>
        <p:spPr>
          <a:xfrm>
            <a:off x="1795200" y="21297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Clr>
                <a:schemeClr val="lt1"/>
              </a:buClr>
              <a:buSzPts val="12000"/>
              <a:buNone/>
              <a:defRPr sz="16000">
                <a:solidFill>
                  <a:schemeClr val="lt1"/>
                </a:solidFill>
              </a:defRPr>
            </a:lvl2pPr>
            <a:lvl3pPr lvl="2" algn="ctr" rtl="0">
              <a:spcBef>
                <a:spcPts val="0"/>
              </a:spcBef>
              <a:spcAft>
                <a:spcPts val="0"/>
              </a:spcAft>
              <a:buClr>
                <a:schemeClr val="lt1"/>
              </a:buClr>
              <a:buSzPts val="12000"/>
              <a:buNone/>
              <a:defRPr sz="16000">
                <a:solidFill>
                  <a:schemeClr val="lt1"/>
                </a:solidFill>
              </a:defRPr>
            </a:lvl3pPr>
            <a:lvl4pPr lvl="3" algn="ctr" rtl="0">
              <a:spcBef>
                <a:spcPts val="0"/>
              </a:spcBef>
              <a:spcAft>
                <a:spcPts val="0"/>
              </a:spcAft>
              <a:buClr>
                <a:schemeClr val="lt1"/>
              </a:buClr>
              <a:buSzPts val="12000"/>
              <a:buNone/>
              <a:defRPr sz="16000">
                <a:solidFill>
                  <a:schemeClr val="lt1"/>
                </a:solidFill>
              </a:defRPr>
            </a:lvl4pPr>
            <a:lvl5pPr lvl="4" algn="ctr" rtl="0">
              <a:spcBef>
                <a:spcPts val="0"/>
              </a:spcBef>
              <a:spcAft>
                <a:spcPts val="0"/>
              </a:spcAft>
              <a:buClr>
                <a:schemeClr val="lt1"/>
              </a:buClr>
              <a:buSzPts val="12000"/>
              <a:buNone/>
              <a:defRPr sz="16000">
                <a:solidFill>
                  <a:schemeClr val="lt1"/>
                </a:solidFill>
              </a:defRPr>
            </a:lvl5pPr>
            <a:lvl6pPr lvl="5" algn="ctr" rtl="0">
              <a:spcBef>
                <a:spcPts val="0"/>
              </a:spcBef>
              <a:spcAft>
                <a:spcPts val="0"/>
              </a:spcAft>
              <a:buClr>
                <a:schemeClr val="lt1"/>
              </a:buClr>
              <a:buSzPts val="12000"/>
              <a:buNone/>
              <a:defRPr sz="16000">
                <a:solidFill>
                  <a:schemeClr val="lt1"/>
                </a:solidFill>
              </a:defRPr>
            </a:lvl6pPr>
            <a:lvl7pPr lvl="6" algn="ctr" rtl="0">
              <a:spcBef>
                <a:spcPts val="0"/>
              </a:spcBef>
              <a:spcAft>
                <a:spcPts val="0"/>
              </a:spcAft>
              <a:buClr>
                <a:schemeClr val="lt1"/>
              </a:buClr>
              <a:buSzPts val="12000"/>
              <a:buNone/>
              <a:defRPr sz="16000">
                <a:solidFill>
                  <a:schemeClr val="lt1"/>
                </a:solidFill>
              </a:defRPr>
            </a:lvl7pPr>
            <a:lvl8pPr lvl="7" algn="ctr" rtl="0">
              <a:spcBef>
                <a:spcPts val="0"/>
              </a:spcBef>
              <a:spcAft>
                <a:spcPts val="0"/>
              </a:spcAft>
              <a:buClr>
                <a:schemeClr val="lt1"/>
              </a:buClr>
              <a:buSzPts val="12000"/>
              <a:buNone/>
              <a:defRPr sz="16000">
                <a:solidFill>
                  <a:schemeClr val="lt1"/>
                </a:solidFill>
              </a:defRPr>
            </a:lvl8pPr>
            <a:lvl9pPr lvl="8" algn="ctr" rtl="0">
              <a:spcBef>
                <a:spcPts val="0"/>
              </a:spcBef>
              <a:spcAft>
                <a:spcPts val="0"/>
              </a:spcAft>
              <a:buClr>
                <a:schemeClr val="lt1"/>
              </a:buClr>
              <a:buSzPts val="12000"/>
              <a:buNone/>
              <a:defRPr sz="16000">
                <a:solidFill>
                  <a:schemeClr val="lt1"/>
                </a:solidFill>
              </a:defRPr>
            </a:lvl9pPr>
          </a:lstStyle>
          <a:p>
            <a:r>
              <a:t>xx%</a:t>
            </a:r>
          </a:p>
        </p:txBody>
      </p:sp>
    </p:spTree>
    <p:extLst>
      <p:ext uri="{BB962C8B-B14F-4D97-AF65-F5344CB8AC3E}">
        <p14:creationId xmlns:p14="http://schemas.microsoft.com/office/powerpoint/2010/main" val="385744622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chemeClr val="accent2"/>
        </a:solidFill>
        <a:effectLst/>
      </p:bgPr>
    </p:bg>
    <p:spTree>
      <p:nvGrpSpPr>
        <p:cNvPr id="1" name="Shape 6749"/>
        <p:cNvGrpSpPr/>
        <p:nvPr/>
      </p:nvGrpSpPr>
      <p:grpSpPr>
        <a:xfrm>
          <a:off x="0" y="0"/>
          <a:ext cx="0" cy="0"/>
          <a:chOff x="0" y="0"/>
          <a:chExt cx="0" cy="0"/>
        </a:xfrm>
      </p:grpSpPr>
      <p:grpSp>
        <p:nvGrpSpPr>
          <p:cNvPr id="6750" name="Google Shape;6750;p25"/>
          <p:cNvGrpSpPr/>
          <p:nvPr/>
        </p:nvGrpSpPr>
        <p:grpSpPr>
          <a:xfrm>
            <a:off x="-33" y="-558800"/>
            <a:ext cx="12181833" cy="7416811"/>
            <a:chOff x="-7728237" y="-419075"/>
            <a:chExt cx="15443501" cy="5562608"/>
          </a:xfrm>
        </p:grpSpPr>
        <p:sp>
          <p:nvSpPr>
            <p:cNvPr id="6751" name="Google Shape;6751;p25"/>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52" name="Google Shape;6752;p25"/>
            <p:cNvGrpSpPr/>
            <p:nvPr/>
          </p:nvGrpSpPr>
          <p:grpSpPr>
            <a:xfrm>
              <a:off x="-7728237" y="-419075"/>
              <a:ext cx="15443501" cy="5562608"/>
              <a:chOff x="-7728237" y="-419075"/>
              <a:chExt cx="15443501" cy="5562608"/>
            </a:xfrm>
          </p:grpSpPr>
          <p:sp>
            <p:nvSpPr>
              <p:cNvPr id="6753" name="Google Shape;6753;p25"/>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25"/>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25"/>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25"/>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25"/>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25"/>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25"/>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25"/>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25"/>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25"/>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25"/>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25"/>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65" name="Google Shape;6765;p25"/>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66" name="Google Shape;6766;p25"/>
          <p:cNvSpPr txBox="1">
            <a:spLocks noGrp="1"/>
          </p:cNvSpPr>
          <p:nvPr>
            <p:ph type="subTitle" idx="1"/>
          </p:nvPr>
        </p:nvSpPr>
        <p:spPr>
          <a:xfrm>
            <a:off x="960000" y="1992733"/>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7" name="Google Shape;6767;p25"/>
          <p:cNvSpPr txBox="1">
            <a:spLocks noGrp="1"/>
          </p:cNvSpPr>
          <p:nvPr>
            <p:ph type="subTitle" idx="2"/>
          </p:nvPr>
        </p:nvSpPr>
        <p:spPr>
          <a:xfrm>
            <a:off x="960000" y="2455333"/>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68" name="Google Shape;6768;p25"/>
          <p:cNvSpPr txBox="1">
            <a:spLocks noGrp="1"/>
          </p:cNvSpPr>
          <p:nvPr>
            <p:ph type="subTitle" idx="3"/>
          </p:nvPr>
        </p:nvSpPr>
        <p:spPr>
          <a:xfrm>
            <a:off x="960000" y="3420529"/>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9" name="Google Shape;6769;p25"/>
          <p:cNvSpPr txBox="1">
            <a:spLocks noGrp="1"/>
          </p:cNvSpPr>
          <p:nvPr>
            <p:ph type="subTitle" idx="4"/>
          </p:nvPr>
        </p:nvSpPr>
        <p:spPr>
          <a:xfrm>
            <a:off x="960000" y="3883129"/>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70" name="Google Shape;6770;p25"/>
          <p:cNvSpPr txBox="1">
            <a:spLocks noGrp="1"/>
          </p:cNvSpPr>
          <p:nvPr>
            <p:ph type="subTitle" idx="5"/>
          </p:nvPr>
        </p:nvSpPr>
        <p:spPr>
          <a:xfrm>
            <a:off x="960000" y="4833624"/>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71" name="Google Shape;6771;p25"/>
          <p:cNvSpPr txBox="1">
            <a:spLocks noGrp="1"/>
          </p:cNvSpPr>
          <p:nvPr>
            <p:ph type="subTitle" idx="6"/>
          </p:nvPr>
        </p:nvSpPr>
        <p:spPr>
          <a:xfrm>
            <a:off x="960000" y="5296231"/>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Tree>
    <p:extLst>
      <p:ext uri="{BB962C8B-B14F-4D97-AF65-F5344CB8AC3E}">
        <p14:creationId xmlns:p14="http://schemas.microsoft.com/office/powerpoint/2010/main" val="271663941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One column 1">
  <p:cSld name="One column 1">
    <p:bg>
      <p:bgPr>
        <a:solidFill>
          <a:schemeClr val="accent2"/>
        </a:solidFill>
        <a:effectLst/>
      </p:bgPr>
    </p:bg>
    <p:spTree>
      <p:nvGrpSpPr>
        <p:cNvPr id="1" name="Shape 6772"/>
        <p:cNvGrpSpPr/>
        <p:nvPr/>
      </p:nvGrpSpPr>
      <p:grpSpPr>
        <a:xfrm>
          <a:off x="0" y="0"/>
          <a:ext cx="0" cy="0"/>
          <a:chOff x="0" y="0"/>
          <a:chExt cx="0" cy="0"/>
        </a:xfrm>
      </p:grpSpPr>
      <p:grpSp>
        <p:nvGrpSpPr>
          <p:cNvPr id="6773" name="Google Shape;6773;p26"/>
          <p:cNvGrpSpPr/>
          <p:nvPr/>
        </p:nvGrpSpPr>
        <p:grpSpPr>
          <a:xfrm>
            <a:off x="-33" y="-558800"/>
            <a:ext cx="12181833" cy="7416811"/>
            <a:chOff x="-7728237" y="-419075"/>
            <a:chExt cx="15443501" cy="5562608"/>
          </a:xfrm>
        </p:grpSpPr>
        <p:sp>
          <p:nvSpPr>
            <p:cNvPr id="6774" name="Google Shape;6774;p26"/>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75" name="Google Shape;6775;p26"/>
            <p:cNvGrpSpPr/>
            <p:nvPr/>
          </p:nvGrpSpPr>
          <p:grpSpPr>
            <a:xfrm>
              <a:off x="-7728237" y="-419075"/>
              <a:ext cx="15443501" cy="5562608"/>
              <a:chOff x="-7728237" y="-419075"/>
              <a:chExt cx="15443501" cy="5562608"/>
            </a:xfrm>
          </p:grpSpPr>
          <p:sp>
            <p:nvSpPr>
              <p:cNvPr id="6776" name="Google Shape;6776;p26"/>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26"/>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26"/>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26"/>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26"/>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26"/>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26"/>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26"/>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26"/>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26"/>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26"/>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26"/>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88" name="Google Shape;6788;p26"/>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89" name="Google Shape;6789;p26"/>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259975651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One column 3">
  <p:cSld name="One column 3">
    <p:bg>
      <p:bgPr>
        <a:solidFill>
          <a:schemeClr val="accent2"/>
        </a:solidFill>
        <a:effectLst/>
      </p:bgPr>
    </p:bg>
    <p:spTree>
      <p:nvGrpSpPr>
        <p:cNvPr id="1" name="Shape 6790"/>
        <p:cNvGrpSpPr/>
        <p:nvPr/>
      </p:nvGrpSpPr>
      <p:grpSpPr>
        <a:xfrm>
          <a:off x="0" y="0"/>
          <a:ext cx="0" cy="0"/>
          <a:chOff x="0" y="0"/>
          <a:chExt cx="0" cy="0"/>
        </a:xfrm>
      </p:grpSpPr>
      <p:grpSp>
        <p:nvGrpSpPr>
          <p:cNvPr id="6791" name="Google Shape;6791;p27"/>
          <p:cNvGrpSpPr/>
          <p:nvPr/>
        </p:nvGrpSpPr>
        <p:grpSpPr>
          <a:xfrm>
            <a:off x="0" y="-67"/>
            <a:ext cx="12197683" cy="6858131"/>
            <a:chOff x="0" y="-50"/>
            <a:chExt cx="9148262" cy="5143598"/>
          </a:xfrm>
        </p:grpSpPr>
        <p:sp>
          <p:nvSpPr>
            <p:cNvPr id="6792" name="Google Shape;6792;p2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2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2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2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2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2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2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2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2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2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2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2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04" name="Google Shape;6804;p27"/>
          <p:cNvSpPr txBox="1">
            <a:spLocks noGrp="1"/>
          </p:cNvSpPr>
          <p:nvPr>
            <p:ph type="title"/>
          </p:nvPr>
        </p:nvSpPr>
        <p:spPr>
          <a:xfrm>
            <a:off x="3207033" y="720000"/>
            <a:ext cx="57836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5" name="Google Shape;6805;p27"/>
          <p:cNvSpPr txBox="1">
            <a:spLocks noGrp="1"/>
          </p:cNvSpPr>
          <p:nvPr>
            <p:ph type="subTitle" idx="1"/>
          </p:nvPr>
        </p:nvSpPr>
        <p:spPr>
          <a:xfrm>
            <a:off x="3848200" y="2895700"/>
            <a:ext cx="4095600" cy="18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400"/>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6500278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One column 4">
  <p:cSld name="One column 4">
    <p:bg>
      <p:bgPr>
        <a:solidFill>
          <a:schemeClr val="accent1"/>
        </a:solidFill>
        <a:effectLst/>
      </p:bgPr>
    </p:bg>
    <p:spTree>
      <p:nvGrpSpPr>
        <p:cNvPr id="1" name="Shape 6806"/>
        <p:cNvGrpSpPr/>
        <p:nvPr/>
      </p:nvGrpSpPr>
      <p:grpSpPr>
        <a:xfrm>
          <a:off x="0" y="0"/>
          <a:ext cx="0" cy="0"/>
          <a:chOff x="0" y="0"/>
          <a:chExt cx="0" cy="0"/>
        </a:xfrm>
      </p:grpSpPr>
      <p:sp>
        <p:nvSpPr>
          <p:cNvPr id="6807" name="Google Shape;6807;p28"/>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8" name="Google Shape;6808;p28"/>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94519832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One column 2">
  <p:cSld name="One column 2">
    <p:bg>
      <p:bgPr>
        <a:solidFill>
          <a:schemeClr val="accent2"/>
        </a:solidFill>
        <a:effectLst/>
      </p:bgPr>
    </p:bg>
    <p:spTree>
      <p:nvGrpSpPr>
        <p:cNvPr id="1" name="Shape 6809"/>
        <p:cNvGrpSpPr/>
        <p:nvPr/>
      </p:nvGrpSpPr>
      <p:grpSpPr>
        <a:xfrm>
          <a:off x="0" y="0"/>
          <a:ext cx="0" cy="0"/>
          <a:chOff x="0" y="0"/>
          <a:chExt cx="0" cy="0"/>
        </a:xfrm>
      </p:grpSpPr>
      <p:grpSp>
        <p:nvGrpSpPr>
          <p:cNvPr id="6810" name="Google Shape;6810;p29"/>
          <p:cNvGrpSpPr/>
          <p:nvPr/>
        </p:nvGrpSpPr>
        <p:grpSpPr>
          <a:xfrm flipH="1">
            <a:off x="-33" y="-558800"/>
            <a:ext cx="12181833" cy="7416811"/>
            <a:chOff x="-7728237" y="-419075"/>
            <a:chExt cx="15443501" cy="5562608"/>
          </a:xfrm>
        </p:grpSpPr>
        <p:sp>
          <p:nvSpPr>
            <p:cNvPr id="6811" name="Google Shape;6811;p2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12" name="Google Shape;6812;p29"/>
            <p:cNvGrpSpPr/>
            <p:nvPr/>
          </p:nvGrpSpPr>
          <p:grpSpPr>
            <a:xfrm>
              <a:off x="-7728237" y="-419075"/>
              <a:ext cx="15443501" cy="5562608"/>
              <a:chOff x="-7728237" y="-419075"/>
              <a:chExt cx="15443501" cy="5562608"/>
            </a:xfrm>
          </p:grpSpPr>
          <p:sp>
            <p:nvSpPr>
              <p:cNvPr id="6813" name="Google Shape;6813;p2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2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2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2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2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2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2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2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2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2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2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2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25" name="Google Shape;6825;p29"/>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26" name="Google Shape;6826;p29"/>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44055487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One column 5">
  <p:cSld name="One column 5">
    <p:bg>
      <p:bgPr>
        <a:solidFill>
          <a:schemeClr val="accent2"/>
        </a:solidFill>
        <a:effectLst/>
      </p:bgPr>
    </p:bg>
    <p:spTree>
      <p:nvGrpSpPr>
        <p:cNvPr id="1" name="Shape 6827"/>
        <p:cNvGrpSpPr/>
        <p:nvPr/>
      </p:nvGrpSpPr>
      <p:grpSpPr>
        <a:xfrm>
          <a:off x="0" y="0"/>
          <a:ext cx="0" cy="0"/>
          <a:chOff x="0" y="0"/>
          <a:chExt cx="0" cy="0"/>
        </a:xfrm>
      </p:grpSpPr>
      <p:grpSp>
        <p:nvGrpSpPr>
          <p:cNvPr id="6828" name="Google Shape;6828;p30"/>
          <p:cNvGrpSpPr/>
          <p:nvPr/>
        </p:nvGrpSpPr>
        <p:grpSpPr>
          <a:xfrm>
            <a:off x="-817" y="44"/>
            <a:ext cx="12217279" cy="6883793"/>
            <a:chOff x="14670875" y="846675"/>
            <a:chExt cx="7166400" cy="3385250"/>
          </a:xfrm>
        </p:grpSpPr>
        <p:sp>
          <p:nvSpPr>
            <p:cNvPr id="6829" name="Google Shape;6829;p30"/>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30"/>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30"/>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30"/>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30"/>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30"/>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30"/>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30"/>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30"/>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30"/>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30"/>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30"/>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30"/>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30"/>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30"/>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44" name="Google Shape;6844;p30"/>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45" name="Google Shape;6845;p30"/>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0609171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393000963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2"/>
        </a:solidFill>
        <a:effectLst/>
      </p:bgPr>
    </p:bg>
    <p:spTree>
      <p:nvGrpSpPr>
        <p:cNvPr id="1" name="Shape 6846"/>
        <p:cNvGrpSpPr/>
        <p:nvPr/>
      </p:nvGrpSpPr>
      <p:grpSpPr>
        <a:xfrm>
          <a:off x="0" y="0"/>
          <a:ext cx="0" cy="0"/>
          <a:chOff x="0" y="0"/>
          <a:chExt cx="0" cy="0"/>
        </a:xfrm>
      </p:grpSpPr>
      <p:grpSp>
        <p:nvGrpSpPr>
          <p:cNvPr id="6847" name="Google Shape;6847;p31"/>
          <p:cNvGrpSpPr/>
          <p:nvPr/>
        </p:nvGrpSpPr>
        <p:grpSpPr>
          <a:xfrm>
            <a:off x="0" y="-67"/>
            <a:ext cx="12197683" cy="6858131"/>
            <a:chOff x="0" y="-50"/>
            <a:chExt cx="9148262" cy="5143598"/>
          </a:xfrm>
        </p:grpSpPr>
        <p:sp>
          <p:nvSpPr>
            <p:cNvPr id="6848" name="Google Shape;6848;p3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3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3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3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3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3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3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3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3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3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3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3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60" name="Google Shape;6860;p31"/>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29483931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accent2"/>
        </a:solidFill>
        <a:effectLst/>
      </p:bgPr>
    </p:bg>
    <p:spTree>
      <p:nvGrpSpPr>
        <p:cNvPr id="1" name="Shape 6861"/>
        <p:cNvGrpSpPr/>
        <p:nvPr/>
      </p:nvGrpSpPr>
      <p:grpSpPr>
        <a:xfrm>
          <a:off x="0" y="0"/>
          <a:ext cx="0" cy="0"/>
          <a:chOff x="0" y="0"/>
          <a:chExt cx="0" cy="0"/>
        </a:xfrm>
      </p:grpSpPr>
      <p:grpSp>
        <p:nvGrpSpPr>
          <p:cNvPr id="6862" name="Google Shape;6862;p32"/>
          <p:cNvGrpSpPr/>
          <p:nvPr/>
        </p:nvGrpSpPr>
        <p:grpSpPr>
          <a:xfrm>
            <a:off x="0" y="-67"/>
            <a:ext cx="12197683" cy="6858131"/>
            <a:chOff x="0" y="-50"/>
            <a:chExt cx="9148262" cy="5143598"/>
          </a:xfrm>
        </p:grpSpPr>
        <p:sp>
          <p:nvSpPr>
            <p:cNvPr id="6863" name="Google Shape;6863;p32"/>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32"/>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32"/>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32"/>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32"/>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32"/>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32"/>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32"/>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32"/>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32"/>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32"/>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32"/>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75" name="Google Shape;6875;p32"/>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89142323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accent2"/>
        </a:solidFill>
        <a:effectLst/>
      </p:bgPr>
    </p:bg>
    <p:spTree>
      <p:nvGrpSpPr>
        <p:cNvPr id="1" name="Shape 6876"/>
        <p:cNvGrpSpPr/>
        <p:nvPr/>
      </p:nvGrpSpPr>
      <p:grpSpPr>
        <a:xfrm>
          <a:off x="0" y="0"/>
          <a:ext cx="0" cy="0"/>
          <a:chOff x="0" y="0"/>
          <a:chExt cx="0" cy="0"/>
        </a:xfrm>
      </p:grpSpPr>
      <p:grpSp>
        <p:nvGrpSpPr>
          <p:cNvPr id="6877" name="Google Shape;6877;p33"/>
          <p:cNvGrpSpPr/>
          <p:nvPr/>
        </p:nvGrpSpPr>
        <p:grpSpPr>
          <a:xfrm>
            <a:off x="-33" y="-558800"/>
            <a:ext cx="12181833" cy="7416811"/>
            <a:chOff x="-7728237" y="-419075"/>
            <a:chExt cx="15443501" cy="5562608"/>
          </a:xfrm>
        </p:grpSpPr>
        <p:sp>
          <p:nvSpPr>
            <p:cNvPr id="6878" name="Google Shape;6878;p33"/>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79" name="Google Shape;6879;p33"/>
            <p:cNvGrpSpPr/>
            <p:nvPr/>
          </p:nvGrpSpPr>
          <p:grpSpPr>
            <a:xfrm>
              <a:off x="-7728237" y="-419075"/>
              <a:ext cx="15443501" cy="5562608"/>
              <a:chOff x="-7728237" y="-419075"/>
              <a:chExt cx="15443501" cy="5562608"/>
            </a:xfrm>
          </p:grpSpPr>
          <p:sp>
            <p:nvSpPr>
              <p:cNvPr id="6880" name="Google Shape;6880;p33"/>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33"/>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33"/>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33"/>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33"/>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33"/>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33"/>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33"/>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33"/>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33"/>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33"/>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33"/>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92" name="Google Shape;6892;p33"/>
          <p:cNvSpPr txBox="1">
            <a:spLocks noGrp="1"/>
          </p:cNvSpPr>
          <p:nvPr>
            <p:ph type="subTitle" idx="1"/>
          </p:nvPr>
        </p:nvSpPr>
        <p:spPr>
          <a:xfrm>
            <a:off x="7289600" y="9222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3" name="Google Shape;6893;p33"/>
          <p:cNvSpPr txBox="1">
            <a:spLocks noGrp="1"/>
          </p:cNvSpPr>
          <p:nvPr>
            <p:ph type="subTitle" idx="2"/>
          </p:nvPr>
        </p:nvSpPr>
        <p:spPr>
          <a:xfrm>
            <a:off x="7289600" y="1384849"/>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4" name="Google Shape;6894;p33"/>
          <p:cNvSpPr txBox="1">
            <a:spLocks noGrp="1"/>
          </p:cNvSpPr>
          <p:nvPr>
            <p:ph type="subTitle" idx="3"/>
          </p:nvPr>
        </p:nvSpPr>
        <p:spPr>
          <a:xfrm>
            <a:off x="7289600" y="27564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5" name="Google Shape;6895;p33"/>
          <p:cNvSpPr txBox="1">
            <a:spLocks noGrp="1"/>
          </p:cNvSpPr>
          <p:nvPr>
            <p:ph type="subTitle" idx="4"/>
          </p:nvPr>
        </p:nvSpPr>
        <p:spPr>
          <a:xfrm>
            <a:off x="7289600" y="3219045"/>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6" name="Google Shape;6896;p33"/>
          <p:cNvSpPr txBox="1">
            <a:spLocks noGrp="1"/>
          </p:cNvSpPr>
          <p:nvPr>
            <p:ph type="subTitle" idx="5"/>
          </p:nvPr>
        </p:nvSpPr>
        <p:spPr>
          <a:xfrm>
            <a:off x="7289600" y="4587840"/>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7" name="Google Shape;6897;p33"/>
          <p:cNvSpPr txBox="1">
            <a:spLocks noGrp="1"/>
          </p:cNvSpPr>
          <p:nvPr>
            <p:ph type="subTitle" idx="6"/>
          </p:nvPr>
        </p:nvSpPr>
        <p:spPr>
          <a:xfrm>
            <a:off x="7289600" y="5056008"/>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8" name="Google Shape;6898;p33"/>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96007412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accent2"/>
        </a:solidFill>
        <a:effectLst/>
      </p:bgPr>
    </p:bg>
    <p:spTree>
      <p:nvGrpSpPr>
        <p:cNvPr id="1" name="Shape 6899"/>
        <p:cNvGrpSpPr/>
        <p:nvPr/>
      </p:nvGrpSpPr>
      <p:grpSpPr>
        <a:xfrm>
          <a:off x="0" y="0"/>
          <a:ext cx="0" cy="0"/>
          <a:chOff x="0" y="0"/>
          <a:chExt cx="0" cy="0"/>
        </a:xfrm>
      </p:grpSpPr>
      <p:grpSp>
        <p:nvGrpSpPr>
          <p:cNvPr id="6900" name="Google Shape;6900;p34"/>
          <p:cNvGrpSpPr/>
          <p:nvPr/>
        </p:nvGrpSpPr>
        <p:grpSpPr>
          <a:xfrm>
            <a:off x="-89075" y="-115735"/>
            <a:ext cx="12370161" cy="8319393"/>
            <a:chOff x="14670875" y="846675"/>
            <a:chExt cx="7166400" cy="8013800"/>
          </a:xfrm>
        </p:grpSpPr>
        <p:sp>
          <p:nvSpPr>
            <p:cNvPr id="6901" name="Google Shape;6901;p3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3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3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3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3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3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3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3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3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3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3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3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3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3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3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3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3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3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3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3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3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3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3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3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3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3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3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3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3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3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31" name="Google Shape;6931;p34"/>
          <p:cNvSpPr txBox="1">
            <a:spLocks noGrp="1"/>
          </p:cNvSpPr>
          <p:nvPr>
            <p:ph type="subTitle" idx="1"/>
          </p:nvPr>
        </p:nvSpPr>
        <p:spPr>
          <a:xfrm>
            <a:off x="825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2" name="Google Shape;6932;p34"/>
          <p:cNvSpPr txBox="1">
            <a:spLocks noGrp="1"/>
          </p:cNvSpPr>
          <p:nvPr>
            <p:ph type="subTitle" idx="2"/>
          </p:nvPr>
        </p:nvSpPr>
        <p:spPr>
          <a:xfrm>
            <a:off x="825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3" name="Google Shape;6933;p34"/>
          <p:cNvSpPr txBox="1">
            <a:spLocks noGrp="1"/>
          </p:cNvSpPr>
          <p:nvPr>
            <p:ph type="subTitle" idx="3"/>
          </p:nvPr>
        </p:nvSpPr>
        <p:spPr>
          <a:xfrm>
            <a:off x="825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4" name="Google Shape;6934;p34"/>
          <p:cNvSpPr txBox="1">
            <a:spLocks noGrp="1"/>
          </p:cNvSpPr>
          <p:nvPr>
            <p:ph type="subTitle" idx="4"/>
          </p:nvPr>
        </p:nvSpPr>
        <p:spPr>
          <a:xfrm>
            <a:off x="825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5" name="Google Shape;6935;p34"/>
          <p:cNvSpPr txBox="1">
            <a:spLocks noGrp="1"/>
          </p:cNvSpPr>
          <p:nvPr>
            <p:ph type="subTitle" idx="5"/>
          </p:nvPr>
        </p:nvSpPr>
        <p:spPr>
          <a:xfrm>
            <a:off x="126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6" name="Google Shape;6936;p34"/>
          <p:cNvSpPr txBox="1">
            <a:spLocks noGrp="1"/>
          </p:cNvSpPr>
          <p:nvPr>
            <p:ph type="subTitle" idx="6"/>
          </p:nvPr>
        </p:nvSpPr>
        <p:spPr>
          <a:xfrm>
            <a:off x="126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7" name="Google Shape;6937;p34"/>
          <p:cNvSpPr txBox="1">
            <a:spLocks noGrp="1"/>
          </p:cNvSpPr>
          <p:nvPr>
            <p:ph type="subTitle" idx="7"/>
          </p:nvPr>
        </p:nvSpPr>
        <p:spPr>
          <a:xfrm>
            <a:off x="126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8" name="Google Shape;6938;p34"/>
          <p:cNvSpPr txBox="1">
            <a:spLocks noGrp="1"/>
          </p:cNvSpPr>
          <p:nvPr>
            <p:ph type="subTitle" idx="8"/>
          </p:nvPr>
        </p:nvSpPr>
        <p:spPr>
          <a:xfrm>
            <a:off x="126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9" name="Google Shape;6939;p34"/>
          <p:cNvSpPr txBox="1">
            <a:spLocks noGrp="1"/>
          </p:cNvSpPr>
          <p:nvPr>
            <p:ph type="subTitle" idx="9"/>
          </p:nvPr>
        </p:nvSpPr>
        <p:spPr>
          <a:xfrm>
            <a:off x="4759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0" name="Google Shape;6940;p34"/>
          <p:cNvSpPr txBox="1">
            <a:spLocks noGrp="1"/>
          </p:cNvSpPr>
          <p:nvPr>
            <p:ph type="subTitle" idx="13"/>
          </p:nvPr>
        </p:nvSpPr>
        <p:spPr>
          <a:xfrm>
            <a:off x="4759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1" name="Google Shape;6941;p34"/>
          <p:cNvSpPr txBox="1">
            <a:spLocks noGrp="1"/>
          </p:cNvSpPr>
          <p:nvPr>
            <p:ph type="subTitle" idx="14"/>
          </p:nvPr>
        </p:nvSpPr>
        <p:spPr>
          <a:xfrm>
            <a:off x="4759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2" name="Google Shape;6942;p34"/>
          <p:cNvSpPr txBox="1">
            <a:spLocks noGrp="1"/>
          </p:cNvSpPr>
          <p:nvPr>
            <p:ph type="subTitle" idx="15"/>
          </p:nvPr>
        </p:nvSpPr>
        <p:spPr>
          <a:xfrm>
            <a:off x="4759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3" name="Google Shape;6943;p34"/>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51669491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accent2"/>
        </a:solidFill>
        <a:effectLst/>
      </p:bgPr>
    </p:bg>
    <p:spTree>
      <p:nvGrpSpPr>
        <p:cNvPr id="1" name="Shape 6944"/>
        <p:cNvGrpSpPr/>
        <p:nvPr/>
      </p:nvGrpSpPr>
      <p:grpSpPr>
        <a:xfrm>
          <a:off x="0" y="0"/>
          <a:ext cx="0" cy="0"/>
          <a:chOff x="0" y="0"/>
          <a:chExt cx="0" cy="0"/>
        </a:xfrm>
      </p:grpSpPr>
      <p:grpSp>
        <p:nvGrpSpPr>
          <p:cNvPr id="6945" name="Google Shape;6945;p35"/>
          <p:cNvGrpSpPr/>
          <p:nvPr/>
        </p:nvGrpSpPr>
        <p:grpSpPr>
          <a:xfrm>
            <a:off x="-817" y="44"/>
            <a:ext cx="12217279" cy="6883793"/>
            <a:chOff x="14670875" y="846675"/>
            <a:chExt cx="7166400" cy="3385250"/>
          </a:xfrm>
        </p:grpSpPr>
        <p:sp>
          <p:nvSpPr>
            <p:cNvPr id="6946" name="Google Shape;6946;p35"/>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35"/>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35"/>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35"/>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35"/>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35"/>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35"/>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35"/>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35"/>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35"/>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35"/>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35"/>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35"/>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35"/>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35"/>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61" name="Google Shape;6961;p35"/>
          <p:cNvSpPr txBox="1">
            <a:spLocks noGrp="1"/>
          </p:cNvSpPr>
          <p:nvPr>
            <p:ph type="subTitle" idx="1"/>
          </p:nvPr>
        </p:nvSpPr>
        <p:spPr>
          <a:xfrm>
            <a:off x="73798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2" name="Google Shape;6962;p35"/>
          <p:cNvSpPr txBox="1">
            <a:spLocks noGrp="1"/>
          </p:cNvSpPr>
          <p:nvPr>
            <p:ph type="subTitle" idx="2"/>
          </p:nvPr>
        </p:nvSpPr>
        <p:spPr>
          <a:xfrm>
            <a:off x="73798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3" name="Google Shape;6963;p35"/>
          <p:cNvSpPr txBox="1">
            <a:spLocks noGrp="1"/>
          </p:cNvSpPr>
          <p:nvPr>
            <p:ph type="subTitle" idx="3"/>
          </p:nvPr>
        </p:nvSpPr>
        <p:spPr>
          <a:xfrm>
            <a:off x="73798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4" name="Google Shape;6964;p35"/>
          <p:cNvSpPr txBox="1">
            <a:spLocks noGrp="1"/>
          </p:cNvSpPr>
          <p:nvPr>
            <p:ph type="subTitle" idx="4"/>
          </p:nvPr>
        </p:nvSpPr>
        <p:spPr>
          <a:xfrm>
            <a:off x="73798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5" name="Google Shape;6965;p35"/>
          <p:cNvSpPr txBox="1">
            <a:spLocks noGrp="1"/>
          </p:cNvSpPr>
          <p:nvPr>
            <p:ph type="subTitle" idx="5"/>
          </p:nvPr>
        </p:nvSpPr>
        <p:spPr>
          <a:xfrm>
            <a:off x="21243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6" name="Google Shape;6966;p35"/>
          <p:cNvSpPr txBox="1">
            <a:spLocks noGrp="1"/>
          </p:cNvSpPr>
          <p:nvPr>
            <p:ph type="subTitle" idx="6"/>
          </p:nvPr>
        </p:nvSpPr>
        <p:spPr>
          <a:xfrm>
            <a:off x="21243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7" name="Google Shape;6967;p35"/>
          <p:cNvSpPr txBox="1">
            <a:spLocks noGrp="1"/>
          </p:cNvSpPr>
          <p:nvPr>
            <p:ph type="subTitle" idx="7"/>
          </p:nvPr>
        </p:nvSpPr>
        <p:spPr>
          <a:xfrm>
            <a:off x="21243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8" name="Google Shape;6968;p35"/>
          <p:cNvSpPr txBox="1">
            <a:spLocks noGrp="1"/>
          </p:cNvSpPr>
          <p:nvPr>
            <p:ph type="subTitle" idx="8"/>
          </p:nvPr>
        </p:nvSpPr>
        <p:spPr>
          <a:xfrm>
            <a:off x="21243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9" name="Google Shape;6969;p35"/>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86301875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accent2"/>
        </a:solidFill>
        <a:effectLst/>
      </p:bgPr>
    </p:bg>
    <p:spTree>
      <p:nvGrpSpPr>
        <p:cNvPr id="1" name="Shape 6970"/>
        <p:cNvGrpSpPr/>
        <p:nvPr/>
      </p:nvGrpSpPr>
      <p:grpSpPr>
        <a:xfrm>
          <a:off x="0" y="0"/>
          <a:ext cx="0" cy="0"/>
          <a:chOff x="0" y="0"/>
          <a:chExt cx="0" cy="0"/>
        </a:xfrm>
      </p:grpSpPr>
      <p:grpSp>
        <p:nvGrpSpPr>
          <p:cNvPr id="6971" name="Google Shape;6971;p36"/>
          <p:cNvGrpSpPr/>
          <p:nvPr/>
        </p:nvGrpSpPr>
        <p:grpSpPr>
          <a:xfrm>
            <a:off x="-817" y="44"/>
            <a:ext cx="12217279" cy="6883793"/>
            <a:chOff x="14670875" y="846675"/>
            <a:chExt cx="7166400" cy="3385250"/>
          </a:xfrm>
        </p:grpSpPr>
        <p:sp>
          <p:nvSpPr>
            <p:cNvPr id="6972" name="Google Shape;6972;p3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3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3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3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3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3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3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3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3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3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3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3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3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3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3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87" name="Google Shape;6987;p36"/>
          <p:cNvSpPr txBox="1">
            <a:spLocks noGrp="1"/>
          </p:cNvSpPr>
          <p:nvPr>
            <p:ph type="title"/>
          </p:nvPr>
        </p:nvSpPr>
        <p:spPr>
          <a:xfrm>
            <a:off x="2215400" y="720000"/>
            <a:ext cx="77612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88" name="Google Shape;6988;p36"/>
          <p:cNvSpPr txBox="1">
            <a:spLocks noGrp="1"/>
          </p:cNvSpPr>
          <p:nvPr>
            <p:ph type="title" idx="2" hasCustomPrompt="1"/>
          </p:nvPr>
        </p:nvSpPr>
        <p:spPr>
          <a:xfrm>
            <a:off x="19812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89" name="Google Shape;6989;p36"/>
          <p:cNvSpPr txBox="1">
            <a:spLocks noGrp="1"/>
          </p:cNvSpPr>
          <p:nvPr>
            <p:ph type="subTitle" idx="1"/>
          </p:nvPr>
        </p:nvSpPr>
        <p:spPr>
          <a:xfrm>
            <a:off x="1651000" y="2755900"/>
            <a:ext cx="2273200" cy="406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sz="2667">
                <a:latin typeface="Slackey"/>
                <a:ea typeface="Slackey"/>
                <a:cs typeface="Slackey"/>
                <a:sym typeface="Slackey"/>
              </a:defRPr>
            </a:lvl1pPr>
            <a:lvl2pPr lvl="1">
              <a:lnSpc>
                <a:spcPct val="100000"/>
              </a:lnSpc>
              <a:spcBef>
                <a:spcPts val="2133"/>
              </a:spcBef>
              <a:spcAft>
                <a:spcPts val="0"/>
              </a:spcAft>
              <a:buNone/>
              <a:defRPr>
                <a:latin typeface="Slackey"/>
                <a:ea typeface="Slackey"/>
                <a:cs typeface="Slackey"/>
                <a:sym typeface="Slackey"/>
              </a:defRPr>
            </a:lvl2pPr>
            <a:lvl3pPr lvl="2">
              <a:lnSpc>
                <a:spcPct val="100000"/>
              </a:lnSpc>
              <a:spcBef>
                <a:spcPts val="2133"/>
              </a:spcBef>
              <a:spcAft>
                <a:spcPts val="0"/>
              </a:spcAft>
              <a:buNone/>
              <a:defRPr>
                <a:latin typeface="Slackey"/>
                <a:ea typeface="Slackey"/>
                <a:cs typeface="Slackey"/>
                <a:sym typeface="Slackey"/>
              </a:defRPr>
            </a:lvl3pPr>
            <a:lvl4pPr lvl="3">
              <a:lnSpc>
                <a:spcPct val="100000"/>
              </a:lnSpc>
              <a:spcBef>
                <a:spcPts val="2133"/>
              </a:spcBef>
              <a:spcAft>
                <a:spcPts val="0"/>
              </a:spcAft>
              <a:buNone/>
              <a:defRPr>
                <a:latin typeface="Slackey"/>
                <a:ea typeface="Slackey"/>
                <a:cs typeface="Slackey"/>
                <a:sym typeface="Slackey"/>
              </a:defRPr>
            </a:lvl4pPr>
            <a:lvl5pPr lvl="4">
              <a:lnSpc>
                <a:spcPct val="100000"/>
              </a:lnSpc>
              <a:spcBef>
                <a:spcPts val="2133"/>
              </a:spcBef>
              <a:spcAft>
                <a:spcPts val="0"/>
              </a:spcAft>
              <a:buNone/>
              <a:defRPr>
                <a:latin typeface="Slackey"/>
                <a:ea typeface="Slackey"/>
                <a:cs typeface="Slackey"/>
                <a:sym typeface="Slackey"/>
              </a:defRPr>
            </a:lvl5pPr>
            <a:lvl6pPr lvl="5">
              <a:lnSpc>
                <a:spcPct val="100000"/>
              </a:lnSpc>
              <a:spcBef>
                <a:spcPts val="2133"/>
              </a:spcBef>
              <a:spcAft>
                <a:spcPts val="0"/>
              </a:spcAft>
              <a:buNone/>
              <a:defRPr>
                <a:latin typeface="Slackey"/>
                <a:ea typeface="Slackey"/>
                <a:cs typeface="Slackey"/>
                <a:sym typeface="Slackey"/>
              </a:defRPr>
            </a:lvl6pPr>
            <a:lvl7pPr lvl="6">
              <a:lnSpc>
                <a:spcPct val="100000"/>
              </a:lnSpc>
              <a:spcBef>
                <a:spcPts val="2133"/>
              </a:spcBef>
              <a:spcAft>
                <a:spcPts val="0"/>
              </a:spcAft>
              <a:buNone/>
              <a:defRPr>
                <a:latin typeface="Slackey"/>
                <a:ea typeface="Slackey"/>
                <a:cs typeface="Slackey"/>
                <a:sym typeface="Slackey"/>
              </a:defRPr>
            </a:lvl7pPr>
            <a:lvl8pPr lvl="7">
              <a:lnSpc>
                <a:spcPct val="100000"/>
              </a:lnSpc>
              <a:spcBef>
                <a:spcPts val="2133"/>
              </a:spcBef>
              <a:spcAft>
                <a:spcPts val="0"/>
              </a:spcAft>
              <a:buNone/>
              <a:defRPr>
                <a:latin typeface="Slackey"/>
                <a:ea typeface="Slackey"/>
                <a:cs typeface="Slackey"/>
                <a:sym typeface="Slackey"/>
              </a:defRPr>
            </a:lvl8pPr>
            <a:lvl9pPr lvl="8">
              <a:lnSpc>
                <a:spcPct val="100000"/>
              </a:lnSpc>
              <a:spcBef>
                <a:spcPts val="2133"/>
              </a:spcBef>
              <a:spcAft>
                <a:spcPts val="2133"/>
              </a:spcAft>
              <a:buNone/>
              <a:defRPr>
                <a:latin typeface="Slackey"/>
                <a:ea typeface="Slackey"/>
                <a:cs typeface="Slackey"/>
                <a:sym typeface="Slackey"/>
              </a:defRPr>
            </a:lvl9pPr>
          </a:lstStyle>
          <a:p>
            <a:endParaRPr/>
          </a:p>
        </p:txBody>
      </p:sp>
      <p:sp>
        <p:nvSpPr>
          <p:cNvPr id="6990" name="Google Shape;6990;p36"/>
          <p:cNvSpPr txBox="1">
            <a:spLocks noGrp="1"/>
          </p:cNvSpPr>
          <p:nvPr>
            <p:ph type="subTitle" idx="3"/>
          </p:nvPr>
        </p:nvSpPr>
        <p:spPr>
          <a:xfrm>
            <a:off x="12618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1" name="Google Shape;6991;p36"/>
          <p:cNvSpPr txBox="1">
            <a:spLocks noGrp="1"/>
          </p:cNvSpPr>
          <p:nvPr>
            <p:ph type="title" idx="4" hasCustomPrompt="1"/>
          </p:nvPr>
        </p:nvSpPr>
        <p:spPr>
          <a:xfrm>
            <a:off x="52450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2" name="Google Shape;6992;p36"/>
          <p:cNvSpPr txBox="1">
            <a:spLocks noGrp="1"/>
          </p:cNvSpPr>
          <p:nvPr>
            <p:ph type="subTitle" idx="5"/>
          </p:nvPr>
        </p:nvSpPr>
        <p:spPr>
          <a:xfrm>
            <a:off x="49148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3" name="Google Shape;6993;p36"/>
          <p:cNvSpPr txBox="1">
            <a:spLocks noGrp="1"/>
          </p:cNvSpPr>
          <p:nvPr>
            <p:ph type="subTitle" idx="6"/>
          </p:nvPr>
        </p:nvSpPr>
        <p:spPr>
          <a:xfrm>
            <a:off x="45702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4" name="Google Shape;6994;p36"/>
          <p:cNvSpPr txBox="1">
            <a:spLocks noGrp="1"/>
          </p:cNvSpPr>
          <p:nvPr>
            <p:ph type="title" idx="7" hasCustomPrompt="1"/>
          </p:nvPr>
        </p:nvSpPr>
        <p:spPr>
          <a:xfrm>
            <a:off x="85088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5" name="Google Shape;6995;p36"/>
          <p:cNvSpPr txBox="1">
            <a:spLocks noGrp="1"/>
          </p:cNvSpPr>
          <p:nvPr>
            <p:ph type="subTitle" idx="8"/>
          </p:nvPr>
        </p:nvSpPr>
        <p:spPr>
          <a:xfrm>
            <a:off x="81786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6" name="Google Shape;6996;p36"/>
          <p:cNvSpPr txBox="1">
            <a:spLocks noGrp="1"/>
          </p:cNvSpPr>
          <p:nvPr>
            <p:ph type="subTitle" idx="9"/>
          </p:nvPr>
        </p:nvSpPr>
        <p:spPr>
          <a:xfrm>
            <a:off x="78340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7" name="Google Shape;6997;p36"/>
          <p:cNvSpPr txBox="1">
            <a:spLocks noGrp="1"/>
          </p:cNvSpPr>
          <p:nvPr>
            <p:ph type="title" idx="13" hasCustomPrompt="1"/>
          </p:nvPr>
        </p:nvSpPr>
        <p:spPr>
          <a:xfrm>
            <a:off x="19812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8" name="Google Shape;6998;p36"/>
          <p:cNvSpPr txBox="1">
            <a:spLocks noGrp="1"/>
          </p:cNvSpPr>
          <p:nvPr>
            <p:ph type="subTitle" idx="14"/>
          </p:nvPr>
        </p:nvSpPr>
        <p:spPr>
          <a:xfrm>
            <a:off x="16510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9" name="Google Shape;6999;p36"/>
          <p:cNvSpPr txBox="1">
            <a:spLocks noGrp="1"/>
          </p:cNvSpPr>
          <p:nvPr>
            <p:ph type="subTitle" idx="15"/>
          </p:nvPr>
        </p:nvSpPr>
        <p:spPr>
          <a:xfrm>
            <a:off x="12618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0" name="Google Shape;7000;p36"/>
          <p:cNvSpPr txBox="1">
            <a:spLocks noGrp="1"/>
          </p:cNvSpPr>
          <p:nvPr>
            <p:ph type="title" idx="16" hasCustomPrompt="1"/>
          </p:nvPr>
        </p:nvSpPr>
        <p:spPr>
          <a:xfrm>
            <a:off x="52450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1" name="Google Shape;7001;p36"/>
          <p:cNvSpPr txBox="1">
            <a:spLocks noGrp="1"/>
          </p:cNvSpPr>
          <p:nvPr>
            <p:ph type="subTitle" idx="17"/>
          </p:nvPr>
        </p:nvSpPr>
        <p:spPr>
          <a:xfrm>
            <a:off x="49148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2" name="Google Shape;7002;p36"/>
          <p:cNvSpPr txBox="1">
            <a:spLocks noGrp="1"/>
          </p:cNvSpPr>
          <p:nvPr>
            <p:ph type="subTitle" idx="18"/>
          </p:nvPr>
        </p:nvSpPr>
        <p:spPr>
          <a:xfrm>
            <a:off x="45702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3" name="Google Shape;7003;p36"/>
          <p:cNvSpPr txBox="1">
            <a:spLocks noGrp="1"/>
          </p:cNvSpPr>
          <p:nvPr>
            <p:ph type="title" idx="19" hasCustomPrompt="1"/>
          </p:nvPr>
        </p:nvSpPr>
        <p:spPr>
          <a:xfrm>
            <a:off x="85088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4" name="Google Shape;7004;p36"/>
          <p:cNvSpPr txBox="1">
            <a:spLocks noGrp="1"/>
          </p:cNvSpPr>
          <p:nvPr>
            <p:ph type="subTitle" idx="20"/>
          </p:nvPr>
        </p:nvSpPr>
        <p:spPr>
          <a:xfrm>
            <a:off x="81786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5" name="Google Shape;7005;p36"/>
          <p:cNvSpPr txBox="1">
            <a:spLocks noGrp="1"/>
          </p:cNvSpPr>
          <p:nvPr>
            <p:ph type="subTitle" idx="21"/>
          </p:nvPr>
        </p:nvSpPr>
        <p:spPr>
          <a:xfrm>
            <a:off x="78340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132095275"/>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Title only 4">
  <p:cSld name="Title only 4">
    <p:bg>
      <p:bgPr>
        <a:solidFill>
          <a:schemeClr val="accent3"/>
        </a:solidFill>
        <a:effectLst/>
      </p:bgPr>
    </p:bg>
    <p:spTree>
      <p:nvGrpSpPr>
        <p:cNvPr id="1" name="Shape 8601"/>
        <p:cNvGrpSpPr/>
        <p:nvPr/>
      </p:nvGrpSpPr>
      <p:grpSpPr>
        <a:xfrm>
          <a:off x="0" y="0"/>
          <a:ext cx="0" cy="0"/>
          <a:chOff x="0" y="0"/>
          <a:chExt cx="0" cy="0"/>
        </a:xfrm>
      </p:grpSpPr>
      <p:grpSp>
        <p:nvGrpSpPr>
          <p:cNvPr id="8602" name="Google Shape;8602;p38"/>
          <p:cNvGrpSpPr/>
          <p:nvPr/>
        </p:nvGrpSpPr>
        <p:grpSpPr>
          <a:xfrm>
            <a:off x="-70629" y="49331"/>
            <a:ext cx="12262623" cy="6799363"/>
            <a:chOff x="-52972" y="36998"/>
            <a:chExt cx="9196967" cy="5099522"/>
          </a:xfrm>
        </p:grpSpPr>
        <p:sp>
          <p:nvSpPr>
            <p:cNvPr id="8603" name="Google Shape;8603;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38"/>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38"/>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38"/>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38"/>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38"/>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38"/>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38"/>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38"/>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38"/>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38"/>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38"/>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38"/>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38"/>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38"/>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38"/>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38"/>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38"/>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38"/>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38"/>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38"/>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38"/>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38"/>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38"/>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38"/>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38"/>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38"/>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38"/>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38"/>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38"/>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38"/>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38"/>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38"/>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38"/>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38"/>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38"/>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38"/>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38"/>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38"/>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38"/>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38"/>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38"/>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38"/>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38"/>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38"/>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38"/>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38"/>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38"/>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38"/>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38"/>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38"/>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38"/>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38"/>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38"/>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38"/>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38"/>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38"/>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38"/>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38"/>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38"/>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38"/>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38"/>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38"/>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38"/>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38"/>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38"/>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38"/>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38"/>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38"/>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38"/>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38"/>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38"/>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38"/>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38"/>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38"/>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38"/>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38"/>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38"/>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38"/>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38"/>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38"/>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38"/>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38"/>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38"/>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38"/>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38"/>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38"/>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38"/>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38"/>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38"/>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38"/>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38"/>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38"/>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38"/>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38"/>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38"/>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38"/>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38"/>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38"/>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38"/>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38"/>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38"/>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38"/>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38"/>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38"/>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38"/>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38"/>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38"/>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38"/>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3" name="Google Shape;8903;p38"/>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38"/>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38"/>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38"/>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38"/>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38"/>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38"/>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38"/>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38"/>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38"/>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38"/>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38"/>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38"/>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38"/>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38"/>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38"/>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38"/>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38"/>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38"/>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38"/>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38"/>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38"/>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38"/>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38"/>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38"/>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38"/>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38"/>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38"/>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38"/>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38"/>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38"/>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38"/>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38"/>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38"/>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38"/>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38"/>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38"/>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38"/>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38"/>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38"/>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38"/>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38"/>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38"/>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38"/>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38"/>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38"/>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38"/>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38"/>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38"/>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38"/>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38"/>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38"/>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38"/>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38"/>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38"/>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38"/>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38"/>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38"/>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38"/>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38"/>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38"/>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38"/>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38"/>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38"/>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38"/>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38"/>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38"/>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38"/>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38"/>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38"/>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38"/>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38"/>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38"/>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38"/>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38"/>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38"/>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38"/>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38"/>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38"/>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38"/>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38"/>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38"/>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38"/>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38"/>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38"/>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38"/>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38"/>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38"/>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38"/>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38"/>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38"/>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38"/>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38"/>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38"/>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38"/>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38"/>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38"/>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38"/>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38"/>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38"/>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38"/>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38"/>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38"/>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38"/>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38"/>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38"/>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38"/>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38"/>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38"/>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38"/>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38"/>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38"/>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38"/>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38"/>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38"/>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38"/>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38"/>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38"/>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38"/>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38"/>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38"/>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38"/>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38"/>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38"/>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38"/>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38"/>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38"/>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38"/>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38"/>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38"/>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38"/>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38"/>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38"/>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38"/>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38"/>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38"/>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38"/>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38"/>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38"/>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38"/>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38"/>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38"/>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38"/>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38"/>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38"/>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38"/>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38"/>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38"/>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38"/>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38"/>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38"/>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38"/>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38"/>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38"/>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38"/>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38"/>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38"/>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38"/>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38"/>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38"/>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38"/>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38"/>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9" name="Google Shape;9319;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0" name="Google Shape;932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1" name="Google Shape;932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2" name="Google Shape;9322;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3" name="Google Shape;9323;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4" name="Google Shape;9324;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5" name="Google Shape;9325;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6" name="Google Shape;9326;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7" name="Google Shape;932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8" name="Google Shape;9328;p38"/>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9" name="Google Shape;9329;p38"/>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38"/>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38"/>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38"/>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38"/>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38"/>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38"/>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38"/>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38"/>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38"/>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38"/>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38"/>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38"/>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38"/>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38"/>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38"/>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38"/>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38"/>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38"/>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38"/>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38"/>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38"/>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38"/>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38"/>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38"/>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38"/>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38"/>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38"/>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38"/>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38"/>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38"/>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38"/>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38"/>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38"/>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38"/>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38"/>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38"/>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38"/>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38"/>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38"/>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38"/>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38"/>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38"/>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38"/>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38"/>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38"/>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38"/>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38"/>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38"/>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38"/>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38"/>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38"/>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38"/>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38"/>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38"/>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38"/>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38"/>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38"/>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38"/>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38"/>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38"/>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38"/>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38"/>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38"/>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38"/>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38"/>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38"/>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38"/>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38"/>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38"/>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38"/>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38"/>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38"/>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38"/>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38"/>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38"/>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38"/>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38"/>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38"/>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38"/>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38"/>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38"/>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38"/>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38"/>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38"/>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38"/>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38"/>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38"/>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38"/>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38"/>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38"/>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38"/>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38"/>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38"/>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38"/>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38"/>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38"/>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38"/>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38"/>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38"/>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38"/>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38"/>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38"/>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38"/>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38"/>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38"/>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38"/>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38"/>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38"/>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38"/>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38"/>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38"/>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38"/>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38"/>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38"/>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38"/>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38"/>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38"/>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38"/>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38"/>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38"/>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38"/>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38"/>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38"/>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38"/>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38"/>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38"/>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38"/>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38"/>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38"/>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38"/>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38"/>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38"/>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38"/>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38"/>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38"/>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38"/>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38"/>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38"/>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38"/>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38"/>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38"/>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38"/>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38"/>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38"/>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38"/>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38"/>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38"/>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38"/>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38"/>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38"/>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38"/>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38"/>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38"/>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38"/>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38"/>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38"/>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38"/>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38"/>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38"/>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38"/>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38"/>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38"/>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38"/>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38"/>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38"/>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38"/>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38"/>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38"/>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38"/>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38"/>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38"/>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38"/>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38"/>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38"/>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38"/>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38"/>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38"/>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38"/>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38"/>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38"/>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38"/>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38"/>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38"/>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38"/>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38"/>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38"/>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38"/>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38"/>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38"/>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38"/>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38"/>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38"/>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38"/>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38"/>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38"/>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38"/>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38"/>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38"/>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38"/>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38"/>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38"/>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38"/>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38"/>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38"/>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38"/>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38"/>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38"/>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38"/>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38"/>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38"/>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38"/>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38"/>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38"/>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38"/>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38"/>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38"/>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38"/>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38"/>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38"/>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38"/>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38"/>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38"/>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38"/>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38"/>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38"/>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38"/>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38"/>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38"/>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38"/>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38"/>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38"/>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38"/>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38"/>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38"/>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38"/>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38"/>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38"/>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38"/>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38"/>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38"/>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38"/>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38"/>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38"/>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38"/>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38"/>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38"/>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38"/>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38"/>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38"/>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38"/>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38"/>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38"/>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38"/>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38"/>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38"/>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38"/>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38"/>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38"/>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38"/>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38"/>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38"/>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38"/>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38"/>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38"/>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38"/>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38"/>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38"/>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38"/>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38"/>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38"/>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38"/>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38"/>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38"/>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38"/>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38"/>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38"/>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38"/>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38"/>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38"/>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38"/>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38"/>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38"/>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38"/>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38"/>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38"/>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38"/>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38"/>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38"/>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38"/>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38"/>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38"/>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38"/>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38"/>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38"/>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38"/>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38"/>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38"/>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38"/>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38"/>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38"/>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38"/>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38"/>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38"/>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38"/>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38"/>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38"/>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38"/>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38"/>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38"/>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38"/>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38"/>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38"/>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38"/>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38"/>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38"/>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5" name="Google Shape;10165;p38"/>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6" name="Google Shape;1016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7" name="Google Shape;10167;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8" name="Google Shape;10168;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9" name="Google Shape;10169;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0" name="Google Shape;10170;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1" name="Google Shape;10171;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2" name="Google Shape;10172;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3" name="Google Shape;10173;p38"/>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38"/>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38"/>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38"/>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38"/>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38"/>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38"/>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38"/>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38"/>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38"/>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38"/>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92" name="Google Shape;10192;p38"/>
          <p:cNvSpPr txBox="1">
            <a:spLocks noGrp="1"/>
          </p:cNvSpPr>
          <p:nvPr>
            <p:ph type="ctrTitle"/>
          </p:nvPr>
        </p:nvSpPr>
        <p:spPr>
          <a:xfrm>
            <a:off x="3563800" y="2820633"/>
            <a:ext cx="5064400" cy="121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Tree>
    <p:extLst>
      <p:ext uri="{BB962C8B-B14F-4D97-AF65-F5344CB8AC3E}">
        <p14:creationId xmlns:p14="http://schemas.microsoft.com/office/powerpoint/2010/main" val="61100176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74440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76384816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429324950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406060905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156094953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54360149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03143828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47432565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209843289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171537188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91471989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208432219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111689349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32937221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0966831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400975648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87507929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52809137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744595568"/>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14738272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70609889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1000901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232776612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206353148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328679137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072177281"/>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210025678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4278783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xmlns=""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xmlns=""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xmlns=""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178332207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378036922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2762912081"/>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48963101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313978395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5999977" y="-44979"/>
            <a:ext cx="6383992" cy="6947939"/>
            <a:chOff x="4499983" y="-33734"/>
            <a:chExt cx="4787994" cy="5210954"/>
          </a:xfrm>
        </p:grpSpPr>
        <p:sp>
          <p:nvSpPr>
            <p:cNvPr id="10" name="Google Shape;10;p2"/>
            <p:cNvSpPr/>
            <p:nvPr/>
          </p:nvSpPr>
          <p:spPr>
            <a:xfrm>
              <a:off x="4533900" y="-19050"/>
              <a:ext cx="4724400" cy="5162550"/>
            </a:xfrm>
            <a:custGeom>
              <a:avLst/>
              <a:gdLst/>
              <a:ahLst/>
              <a:cxnLst/>
              <a:rect l="l" t="t" r="r" b="b"/>
              <a:pathLst>
                <a:path w="188976" h="206502" extrusionOk="0">
                  <a:moveTo>
                    <a:pt x="0" y="1143"/>
                  </a:moveTo>
                  <a:lnTo>
                    <a:pt x="188595" y="0"/>
                  </a:lnTo>
                  <a:lnTo>
                    <a:pt x="188976" y="206121"/>
                  </a:lnTo>
                  <a:lnTo>
                    <a:pt x="97917" y="206502"/>
                  </a:lnTo>
                  <a:close/>
                </a:path>
              </a:pathLst>
            </a:custGeom>
            <a:solidFill>
              <a:schemeClr val="accent1"/>
            </a:solidFill>
            <a:ln>
              <a:noFill/>
            </a:ln>
          </p:spPr>
        </p:sp>
        <p:grpSp>
          <p:nvGrpSpPr>
            <p:cNvPr id="11" name="Google Shape;11;p2"/>
            <p:cNvGrpSpPr/>
            <p:nvPr/>
          </p:nvGrpSpPr>
          <p:grpSpPr>
            <a:xfrm>
              <a:off x="4499983" y="-33734"/>
              <a:ext cx="4787994" cy="5210954"/>
              <a:chOff x="4499983" y="-33734"/>
              <a:chExt cx="4787994" cy="5210954"/>
            </a:xfrm>
          </p:grpSpPr>
          <p:sp>
            <p:nvSpPr>
              <p:cNvPr id="12" name="Google Shape;12;p2"/>
              <p:cNvSpPr/>
              <p:nvPr/>
            </p:nvSpPr>
            <p:spPr>
              <a:xfrm>
                <a:off x="4499983" y="-33734"/>
                <a:ext cx="4787994" cy="5210954"/>
              </a:xfrm>
              <a:custGeom>
                <a:avLst/>
                <a:gdLst/>
                <a:ahLst/>
                <a:cxnLst/>
                <a:rect l="l" t="t" r="r" b="b"/>
                <a:pathLst>
                  <a:path w="139352" h="151662" extrusionOk="0">
                    <a:moveTo>
                      <a:pt x="138613" y="596"/>
                    </a:moveTo>
                    <a:lnTo>
                      <a:pt x="138613" y="10835"/>
                    </a:lnTo>
                    <a:lnTo>
                      <a:pt x="96858" y="97310"/>
                    </a:lnTo>
                    <a:lnTo>
                      <a:pt x="138315" y="151067"/>
                    </a:lnTo>
                    <a:lnTo>
                      <a:pt x="94203" y="102799"/>
                    </a:lnTo>
                    <a:lnTo>
                      <a:pt x="71045" y="150769"/>
                    </a:lnTo>
                    <a:lnTo>
                      <a:pt x="89166" y="97286"/>
                    </a:lnTo>
                    <a:lnTo>
                      <a:pt x="1096" y="893"/>
                    </a:lnTo>
                    <a:lnTo>
                      <a:pt x="22527" y="893"/>
                    </a:lnTo>
                    <a:lnTo>
                      <a:pt x="91524" y="90345"/>
                    </a:lnTo>
                    <a:lnTo>
                      <a:pt x="121944" y="596"/>
                    </a:lnTo>
                    <a:close/>
                    <a:moveTo>
                      <a:pt x="139304" y="0"/>
                    </a:moveTo>
                    <a:lnTo>
                      <a:pt x="0" y="298"/>
                    </a:lnTo>
                    <a:lnTo>
                      <a:pt x="70450" y="151662"/>
                    </a:lnTo>
                    <a:lnTo>
                      <a:pt x="139351" y="151662"/>
                    </a:lnTo>
                    <a:lnTo>
                      <a:pt x="1393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537607" y="-13290"/>
                <a:ext cx="4724980" cy="5170066"/>
              </a:xfrm>
              <a:custGeom>
                <a:avLst/>
                <a:gdLst/>
                <a:ahLst/>
                <a:cxnLst/>
                <a:rect l="l" t="t" r="r" b="b"/>
                <a:pathLst>
                  <a:path w="137518" h="150472" extrusionOk="0">
                    <a:moveTo>
                      <a:pt x="120849" y="1"/>
                    </a:moveTo>
                    <a:lnTo>
                      <a:pt x="90429" y="89750"/>
                    </a:lnTo>
                    <a:lnTo>
                      <a:pt x="21432" y="298"/>
                    </a:lnTo>
                    <a:lnTo>
                      <a:pt x="1" y="298"/>
                    </a:lnTo>
                    <a:lnTo>
                      <a:pt x="88071" y="96691"/>
                    </a:lnTo>
                    <a:lnTo>
                      <a:pt x="69950" y="150174"/>
                    </a:lnTo>
                    <a:lnTo>
                      <a:pt x="93108" y="102204"/>
                    </a:lnTo>
                    <a:lnTo>
                      <a:pt x="137220" y="150472"/>
                    </a:lnTo>
                    <a:lnTo>
                      <a:pt x="95763" y="96715"/>
                    </a:lnTo>
                    <a:lnTo>
                      <a:pt x="137518" y="10240"/>
                    </a:lnTo>
                    <a:lnTo>
                      <a:pt x="1375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4499983" y="-33734"/>
                <a:ext cx="4787994" cy="5210954"/>
              </a:xfrm>
              <a:custGeom>
                <a:avLst/>
                <a:gdLst/>
                <a:ahLst/>
                <a:cxnLst/>
                <a:rect l="l" t="t" r="r" b="b"/>
                <a:pathLst>
                  <a:path w="139352" h="151662" fill="none" extrusionOk="0">
                    <a:moveTo>
                      <a:pt x="139304" y="0"/>
                    </a:moveTo>
                    <a:lnTo>
                      <a:pt x="139351" y="151662"/>
                    </a:lnTo>
                    <a:lnTo>
                      <a:pt x="70450" y="151662"/>
                    </a:lnTo>
                    <a:lnTo>
                      <a:pt x="0" y="298"/>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 name="Google Shape;15;p2"/>
          <p:cNvGrpSpPr/>
          <p:nvPr/>
        </p:nvGrpSpPr>
        <p:grpSpPr>
          <a:xfrm>
            <a:off x="-191962" y="-44979"/>
            <a:ext cx="7483068" cy="3364891"/>
            <a:chOff x="-143972" y="-33734"/>
            <a:chExt cx="5612301" cy="2523668"/>
          </a:xfrm>
        </p:grpSpPr>
        <p:sp>
          <p:nvSpPr>
            <p:cNvPr id="16" name="Google Shape;16;p2"/>
            <p:cNvSpPr/>
            <p:nvPr/>
          </p:nvSpPr>
          <p:spPr>
            <a:xfrm>
              <a:off x="-136173" y="-23495"/>
              <a:ext cx="5604501" cy="2510165"/>
            </a:xfrm>
            <a:custGeom>
              <a:avLst/>
              <a:gdLst/>
              <a:ahLst/>
              <a:cxnLst/>
              <a:rect l="l" t="t" r="r" b="b"/>
              <a:pathLst>
                <a:path w="163116" h="73057" extrusionOk="0">
                  <a:moveTo>
                    <a:pt x="3405" y="524"/>
                  </a:moveTo>
                  <a:cubicBezTo>
                    <a:pt x="3703" y="524"/>
                    <a:pt x="3977" y="774"/>
                    <a:pt x="3977" y="1084"/>
                  </a:cubicBezTo>
                  <a:cubicBezTo>
                    <a:pt x="3977" y="1381"/>
                    <a:pt x="3727" y="1655"/>
                    <a:pt x="3405" y="1655"/>
                  </a:cubicBezTo>
                  <a:cubicBezTo>
                    <a:pt x="3096" y="1655"/>
                    <a:pt x="2846" y="1393"/>
                    <a:pt x="2846" y="1084"/>
                  </a:cubicBezTo>
                  <a:cubicBezTo>
                    <a:pt x="2858" y="774"/>
                    <a:pt x="3096" y="524"/>
                    <a:pt x="3405" y="524"/>
                  </a:cubicBezTo>
                  <a:close/>
                  <a:moveTo>
                    <a:pt x="7132" y="524"/>
                  </a:moveTo>
                  <a:cubicBezTo>
                    <a:pt x="7430" y="524"/>
                    <a:pt x="7692" y="774"/>
                    <a:pt x="7692" y="1084"/>
                  </a:cubicBezTo>
                  <a:cubicBezTo>
                    <a:pt x="7692" y="1381"/>
                    <a:pt x="7442" y="1655"/>
                    <a:pt x="7132" y="1655"/>
                  </a:cubicBezTo>
                  <a:cubicBezTo>
                    <a:pt x="6834" y="1655"/>
                    <a:pt x="6560" y="1393"/>
                    <a:pt x="6560" y="1084"/>
                  </a:cubicBezTo>
                  <a:cubicBezTo>
                    <a:pt x="6560" y="774"/>
                    <a:pt x="6822" y="524"/>
                    <a:pt x="7132" y="524"/>
                  </a:cubicBezTo>
                  <a:close/>
                  <a:moveTo>
                    <a:pt x="10871" y="524"/>
                  </a:moveTo>
                  <a:cubicBezTo>
                    <a:pt x="11168" y="524"/>
                    <a:pt x="11430" y="774"/>
                    <a:pt x="11430" y="1084"/>
                  </a:cubicBezTo>
                  <a:cubicBezTo>
                    <a:pt x="11430" y="1381"/>
                    <a:pt x="11180" y="1655"/>
                    <a:pt x="10871" y="1655"/>
                  </a:cubicBezTo>
                  <a:cubicBezTo>
                    <a:pt x="10573" y="1655"/>
                    <a:pt x="10299" y="1393"/>
                    <a:pt x="10299" y="1084"/>
                  </a:cubicBezTo>
                  <a:cubicBezTo>
                    <a:pt x="10299" y="774"/>
                    <a:pt x="10549" y="524"/>
                    <a:pt x="10871" y="524"/>
                  </a:cubicBezTo>
                  <a:close/>
                  <a:moveTo>
                    <a:pt x="14585" y="524"/>
                  </a:moveTo>
                  <a:cubicBezTo>
                    <a:pt x="14883" y="524"/>
                    <a:pt x="15157" y="774"/>
                    <a:pt x="15157" y="1084"/>
                  </a:cubicBezTo>
                  <a:cubicBezTo>
                    <a:pt x="15157" y="1381"/>
                    <a:pt x="14895" y="1655"/>
                    <a:pt x="14585" y="1655"/>
                  </a:cubicBezTo>
                  <a:cubicBezTo>
                    <a:pt x="14288" y="1655"/>
                    <a:pt x="14014" y="1393"/>
                    <a:pt x="14014" y="1084"/>
                  </a:cubicBezTo>
                  <a:cubicBezTo>
                    <a:pt x="14014" y="774"/>
                    <a:pt x="14276" y="524"/>
                    <a:pt x="14585" y="524"/>
                  </a:cubicBezTo>
                  <a:close/>
                  <a:moveTo>
                    <a:pt x="18324" y="524"/>
                  </a:moveTo>
                  <a:cubicBezTo>
                    <a:pt x="18622" y="524"/>
                    <a:pt x="18883" y="774"/>
                    <a:pt x="18883" y="1084"/>
                  </a:cubicBezTo>
                  <a:cubicBezTo>
                    <a:pt x="18883" y="1381"/>
                    <a:pt x="18633" y="1655"/>
                    <a:pt x="18324" y="1655"/>
                  </a:cubicBezTo>
                  <a:cubicBezTo>
                    <a:pt x="18026" y="1655"/>
                    <a:pt x="17752" y="1393"/>
                    <a:pt x="17752" y="1084"/>
                  </a:cubicBezTo>
                  <a:cubicBezTo>
                    <a:pt x="17752" y="774"/>
                    <a:pt x="18014" y="524"/>
                    <a:pt x="18324" y="524"/>
                  </a:cubicBezTo>
                  <a:close/>
                  <a:moveTo>
                    <a:pt x="22039" y="524"/>
                  </a:moveTo>
                  <a:cubicBezTo>
                    <a:pt x="22336" y="524"/>
                    <a:pt x="22610" y="774"/>
                    <a:pt x="22610" y="1084"/>
                  </a:cubicBezTo>
                  <a:cubicBezTo>
                    <a:pt x="22610" y="1381"/>
                    <a:pt x="22360" y="1655"/>
                    <a:pt x="22039" y="1655"/>
                  </a:cubicBezTo>
                  <a:cubicBezTo>
                    <a:pt x="21729" y="1655"/>
                    <a:pt x="21479" y="1393"/>
                    <a:pt x="21479" y="1084"/>
                  </a:cubicBezTo>
                  <a:cubicBezTo>
                    <a:pt x="21479" y="774"/>
                    <a:pt x="21729" y="524"/>
                    <a:pt x="22039" y="524"/>
                  </a:cubicBezTo>
                  <a:close/>
                  <a:moveTo>
                    <a:pt x="25777" y="524"/>
                  </a:moveTo>
                  <a:cubicBezTo>
                    <a:pt x="26075" y="524"/>
                    <a:pt x="26349" y="774"/>
                    <a:pt x="26349" y="1084"/>
                  </a:cubicBezTo>
                  <a:cubicBezTo>
                    <a:pt x="26349" y="1381"/>
                    <a:pt x="26087" y="1655"/>
                    <a:pt x="25777" y="1655"/>
                  </a:cubicBezTo>
                  <a:cubicBezTo>
                    <a:pt x="25468" y="1655"/>
                    <a:pt x="25206" y="1393"/>
                    <a:pt x="25206" y="1084"/>
                  </a:cubicBezTo>
                  <a:cubicBezTo>
                    <a:pt x="25206" y="774"/>
                    <a:pt x="25468" y="524"/>
                    <a:pt x="25777" y="524"/>
                  </a:cubicBezTo>
                  <a:close/>
                  <a:moveTo>
                    <a:pt x="29504" y="524"/>
                  </a:moveTo>
                  <a:cubicBezTo>
                    <a:pt x="29801" y="524"/>
                    <a:pt x="30063" y="774"/>
                    <a:pt x="30063" y="1084"/>
                  </a:cubicBezTo>
                  <a:cubicBezTo>
                    <a:pt x="30063" y="1381"/>
                    <a:pt x="29813" y="1655"/>
                    <a:pt x="29504" y="1655"/>
                  </a:cubicBezTo>
                  <a:cubicBezTo>
                    <a:pt x="29182" y="1655"/>
                    <a:pt x="28932" y="1393"/>
                    <a:pt x="28932" y="1084"/>
                  </a:cubicBezTo>
                  <a:cubicBezTo>
                    <a:pt x="28932" y="774"/>
                    <a:pt x="29182" y="524"/>
                    <a:pt x="29504" y="524"/>
                  </a:cubicBezTo>
                  <a:close/>
                  <a:moveTo>
                    <a:pt x="33230" y="524"/>
                  </a:moveTo>
                  <a:cubicBezTo>
                    <a:pt x="33528" y="524"/>
                    <a:pt x="33802" y="774"/>
                    <a:pt x="33802" y="1084"/>
                  </a:cubicBezTo>
                  <a:cubicBezTo>
                    <a:pt x="33802" y="1381"/>
                    <a:pt x="33552" y="1655"/>
                    <a:pt x="33230" y="1655"/>
                  </a:cubicBezTo>
                  <a:cubicBezTo>
                    <a:pt x="32921" y="1655"/>
                    <a:pt x="32671" y="1393"/>
                    <a:pt x="32671" y="1084"/>
                  </a:cubicBezTo>
                  <a:cubicBezTo>
                    <a:pt x="32671" y="774"/>
                    <a:pt x="32921" y="524"/>
                    <a:pt x="33230" y="524"/>
                  </a:cubicBezTo>
                  <a:close/>
                  <a:moveTo>
                    <a:pt x="36957" y="524"/>
                  </a:moveTo>
                  <a:cubicBezTo>
                    <a:pt x="37255" y="524"/>
                    <a:pt x="37517" y="774"/>
                    <a:pt x="37517" y="1084"/>
                  </a:cubicBezTo>
                  <a:cubicBezTo>
                    <a:pt x="37517" y="1381"/>
                    <a:pt x="37267" y="1655"/>
                    <a:pt x="36957" y="1655"/>
                  </a:cubicBezTo>
                  <a:cubicBezTo>
                    <a:pt x="36648" y="1655"/>
                    <a:pt x="36386" y="1393"/>
                    <a:pt x="36386" y="1084"/>
                  </a:cubicBezTo>
                  <a:cubicBezTo>
                    <a:pt x="36409" y="774"/>
                    <a:pt x="36648" y="524"/>
                    <a:pt x="36957" y="524"/>
                  </a:cubicBezTo>
                  <a:close/>
                  <a:moveTo>
                    <a:pt x="40672" y="524"/>
                  </a:moveTo>
                  <a:cubicBezTo>
                    <a:pt x="40970" y="524"/>
                    <a:pt x="41243" y="774"/>
                    <a:pt x="41243" y="1084"/>
                  </a:cubicBezTo>
                  <a:cubicBezTo>
                    <a:pt x="41243" y="1381"/>
                    <a:pt x="40993" y="1655"/>
                    <a:pt x="40672" y="1655"/>
                  </a:cubicBezTo>
                  <a:cubicBezTo>
                    <a:pt x="40374" y="1655"/>
                    <a:pt x="40112" y="1393"/>
                    <a:pt x="40112" y="1084"/>
                  </a:cubicBezTo>
                  <a:cubicBezTo>
                    <a:pt x="40112" y="774"/>
                    <a:pt x="40362" y="524"/>
                    <a:pt x="40672" y="524"/>
                  </a:cubicBezTo>
                  <a:close/>
                  <a:moveTo>
                    <a:pt x="44410" y="524"/>
                  </a:moveTo>
                  <a:cubicBezTo>
                    <a:pt x="44708" y="524"/>
                    <a:pt x="44982" y="774"/>
                    <a:pt x="44982" y="1084"/>
                  </a:cubicBezTo>
                  <a:cubicBezTo>
                    <a:pt x="44982" y="1381"/>
                    <a:pt x="44720" y="1655"/>
                    <a:pt x="44410" y="1655"/>
                  </a:cubicBezTo>
                  <a:cubicBezTo>
                    <a:pt x="44113" y="1655"/>
                    <a:pt x="43851" y="1393"/>
                    <a:pt x="43851" y="1084"/>
                  </a:cubicBezTo>
                  <a:cubicBezTo>
                    <a:pt x="43851" y="774"/>
                    <a:pt x="44101" y="524"/>
                    <a:pt x="44410" y="524"/>
                  </a:cubicBezTo>
                  <a:close/>
                  <a:moveTo>
                    <a:pt x="48137" y="524"/>
                  </a:moveTo>
                  <a:cubicBezTo>
                    <a:pt x="48435" y="524"/>
                    <a:pt x="48697" y="774"/>
                    <a:pt x="48697" y="1084"/>
                  </a:cubicBezTo>
                  <a:cubicBezTo>
                    <a:pt x="48697" y="1381"/>
                    <a:pt x="48447" y="1655"/>
                    <a:pt x="48137" y="1655"/>
                  </a:cubicBezTo>
                  <a:cubicBezTo>
                    <a:pt x="47839" y="1655"/>
                    <a:pt x="47566" y="1393"/>
                    <a:pt x="47566" y="1084"/>
                  </a:cubicBezTo>
                  <a:cubicBezTo>
                    <a:pt x="47566" y="774"/>
                    <a:pt x="47839" y="524"/>
                    <a:pt x="48137" y="524"/>
                  </a:cubicBezTo>
                  <a:close/>
                  <a:moveTo>
                    <a:pt x="51864" y="524"/>
                  </a:moveTo>
                  <a:cubicBezTo>
                    <a:pt x="52161" y="524"/>
                    <a:pt x="52435" y="774"/>
                    <a:pt x="52435" y="1084"/>
                  </a:cubicBezTo>
                  <a:cubicBezTo>
                    <a:pt x="52435" y="1381"/>
                    <a:pt x="52185" y="1655"/>
                    <a:pt x="51864" y="1655"/>
                  </a:cubicBezTo>
                  <a:cubicBezTo>
                    <a:pt x="51566" y="1655"/>
                    <a:pt x="51304" y="1393"/>
                    <a:pt x="51304" y="1084"/>
                  </a:cubicBezTo>
                  <a:cubicBezTo>
                    <a:pt x="51304" y="774"/>
                    <a:pt x="51554" y="524"/>
                    <a:pt x="51864" y="524"/>
                  </a:cubicBezTo>
                  <a:close/>
                  <a:moveTo>
                    <a:pt x="55602" y="524"/>
                  </a:moveTo>
                  <a:cubicBezTo>
                    <a:pt x="55900" y="524"/>
                    <a:pt x="56174" y="774"/>
                    <a:pt x="56174" y="1084"/>
                  </a:cubicBezTo>
                  <a:cubicBezTo>
                    <a:pt x="56174" y="1381"/>
                    <a:pt x="55912" y="1655"/>
                    <a:pt x="55602" y="1655"/>
                  </a:cubicBezTo>
                  <a:cubicBezTo>
                    <a:pt x="55293" y="1655"/>
                    <a:pt x="55043" y="1393"/>
                    <a:pt x="55043" y="1084"/>
                  </a:cubicBezTo>
                  <a:cubicBezTo>
                    <a:pt x="55043" y="774"/>
                    <a:pt x="55293" y="524"/>
                    <a:pt x="55602" y="524"/>
                  </a:cubicBezTo>
                  <a:close/>
                  <a:moveTo>
                    <a:pt x="59329" y="524"/>
                  </a:moveTo>
                  <a:cubicBezTo>
                    <a:pt x="59627" y="524"/>
                    <a:pt x="59889" y="774"/>
                    <a:pt x="59889" y="1084"/>
                  </a:cubicBezTo>
                  <a:cubicBezTo>
                    <a:pt x="59889" y="1381"/>
                    <a:pt x="59639" y="1655"/>
                    <a:pt x="59329" y="1655"/>
                  </a:cubicBezTo>
                  <a:cubicBezTo>
                    <a:pt x="59008" y="1655"/>
                    <a:pt x="58757" y="1393"/>
                    <a:pt x="58757" y="1084"/>
                  </a:cubicBezTo>
                  <a:cubicBezTo>
                    <a:pt x="58757" y="774"/>
                    <a:pt x="59008" y="524"/>
                    <a:pt x="59329" y="524"/>
                  </a:cubicBezTo>
                  <a:close/>
                  <a:moveTo>
                    <a:pt x="63056" y="524"/>
                  </a:moveTo>
                  <a:cubicBezTo>
                    <a:pt x="63353" y="524"/>
                    <a:pt x="63627" y="774"/>
                    <a:pt x="63627" y="1084"/>
                  </a:cubicBezTo>
                  <a:cubicBezTo>
                    <a:pt x="63627" y="1381"/>
                    <a:pt x="63377" y="1655"/>
                    <a:pt x="63056" y="1655"/>
                  </a:cubicBezTo>
                  <a:cubicBezTo>
                    <a:pt x="62746" y="1655"/>
                    <a:pt x="62496" y="1393"/>
                    <a:pt x="62496" y="1084"/>
                  </a:cubicBezTo>
                  <a:cubicBezTo>
                    <a:pt x="62496" y="774"/>
                    <a:pt x="62746" y="524"/>
                    <a:pt x="63056" y="524"/>
                  </a:cubicBezTo>
                  <a:close/>
                  <a:moveTo>
                    <a:pt x="66782" y="524"/>
                  </a:moveTo>
                  <a:cubicBezTo>
                    <a:pt x="67080" y="524"/>
                    <a:pt x="67342" y="774"/>
                    <a:pt x="67342" y="1084"/>
                  </a:cubicBezTo>
                  <a:cubicBezTo>
                    <a:pt x="67342" y="1381"/>
                    <a:pt x="67092" y="1655"/>
                    <a:pt x="66782" y="1655"/>
                  </a:cubicBezTo>
                  <a:cubicBezTo>
                    <a:pt x="66473" y="1655"/>
                    <a:pt x="66211" y="1393"/>
                    <a:pt x="66211" y="1084"/>
                  </a:cubicBezTo>
                  <a:cubicBezTo>
                    <a:pt x="66211" y="774"/>
                    <a:pt x="66473" y="524"/>
                    <a:pt x="66782" y="524"/>
                  </a:cubicBezTo>
                  <a:close/>
                  <a:moveTo>
                    <a:pt x="70509" y="524"/>
                  </a:moveTo>
                  <a:cubicBezTo>
                    <a:pt x="70807" y="524"/>
                    <a:pt x="71080" y="774"/>
                    <a:pt x="71080" y="1084"/>
                  </a:cubicBezTo>
                  <a:cubicBezTo>
                    <a:pt x="71080" y="1381"/>
                    <a:pt x="70830" y="1655"/>
                    <a:pt x="70509" y="1655"/>
                  </a:cubicBezTo>
                  <a:cubicBezTo>
                    <a:pt x="70199" y="1655"/>
                    <a:pt x="69949" y="1393"/>
                    <a:pt x="69949" y="1084"/>
                  </a:cubicBezTo>
                  <a:cubicBezTo>
                    <a:pt x="69949" y="774"/>
                    <a:pt x="70199" y="524"/>
                    <a:pt x="70509" y="524"/>
                  </a:cubicBezTo>
                  <a:close/>
                  <a:moveTo>
                    <a:pt x="74236" y="524"/>
                  </a:moveTo>
                  <a:cubicBezTo>
                    <a:pt x="74533" y="524"/>
                    <a:pt x="74795" y="774"/>
                    <a:pt x="74795" y="1084"/>
                  </a:cubicBezTo>
                  <a:cubicBezTo>
                    <a:pt x="74795" y="1381"/>
                    <a:pt x="74545" y="1655"/>
                    <a:pt x="74236" y="1655"/>
                  </a:cubicBezTo>
                  <a:cubicBezTo>
                    <a:pt x="73938" y="1655"/>
                    <a:pt x="73676" y="1393"/>
                    <a:pt x="73676" y="1084"/>
                  </a:cubicBezTo>
                  <a:cubicBezTo>
                    <a:pt x="73676" y="774"/>
                    <a:pt x="73926" y="524"/>
                    <a:pt x="74236" y="524"/>
                  </a:cubicBezTo>
                  <a:close/>
                  <a:moveTo>
                    <a:pt x="77855" y="524"/>
                  </a:moveTo>
                  <a:cubicBezTo>
                    <a:pt x="78153" y="524"/>
                    <a:pt x="78415" y="774"/>
                    <a:pt x="78415" y="1084"/>
                  </a:cubicBezTo>
                  <a:cubicBezTo>
                    <a:pt x="78415" y="1381"/>
                    <a:pt x="78165" y="1655"/>
                    <a:pt x="77855" y="1655"/>
                  </a:cubicBezTo>
                  <a:cubicBezTo>
                    <a:pt x="77546" y="1655"/>
                    <a:pt x="77284" y="1393"/>
                    <a:pt x="77284" y="1084"/>
                  </a:cubicBezTo>
                  <a:cubicBezTo>
                    <a:pt x="77284" y="774"/>
                    <a:pt x="77546" y="524"/>
                    <a:pt x="77855" y="524"/>
                  </a:cubicBezTo>
                  <a:close/>
                  <a:moveTo>
                    <a:pt x="81570" y="524"/>
                  </a:moveTo>
                  <a:cubicBezTo>
                    <a:pt x="81868" y="524"/>
                    <a:pt x="82141" y="774"/>
                    <a:pt x="82141" y="1084"/>
                  </a:cubicBezTo>
                  <a:cubicBezTo>
                    <a:pt x="82141" y="1381"/>
                    <a:pt x="81879" y="1655"/>
                    <a:pt x="81570" y="1655"/>
                  </a:cubicBezTo>
                  <a:cubicBezTo>
                    <a:pt x="81260" y="1655"/>
                    <a:pt x="81010" y="1393"/>
                    <a:pt x="81010" y="1084"/>
                  </a:cubicBezTo>
                  <a:cubicBezTo>
                    <a:pt x="81010" y="774"/>
                    <a:pt x="81260" y="524"/>
                    <a:pt x="81570" y="524"/>
                  </a:cubicBezTo>
                  <a:close/>
                  <a:moveTo>
                    <a:pt x="85308" y="524"/>
                  </a:moveTo>
                  <a:cubicBezTo>
                    <a:pt x="85606" y="524"/>
                    <a:pt x="85880" y="774"/>
                    <a:pt x="85880" y="1084"/>
                  </a:cubicBezTo>
                  <a:cubicBezTo>
                    <a:pt x="85880" y="1381"/>
                    <a:pt x="85618" y="1655"/>
                    <a:pt x="85308" y="1655"/>
                  </a:cubicBezTo>
                  <a:cubicBezTo>
                    <a:pt x="84999" y="1655"/>
                    <a:pt x="84749" y="1393"/>
                    <a:pt x="84749" y="1084"/>
                  </a:cubicBezTo>
                  <a:cubicBezTo>
                    <a:pt x="84749" y="774"/>
                    <a:pt x="84999" y="524"/>
                    <a:pt x="85308" y="524"/>
                  </a:cubicBezTo>
                  <a:close/>
                  <a:moveTo>
                    <a:pt x="89035" y="524"/>
                  </a:moveTo>
                  <a:cubicBezTo>
                    <a:pt x="89333" y="524"/>
                    <a:pt x="89595" y="774"/>
                    <a:pt x="89595" y="1084"/>
                  </a:cubicBezTo>
                  <a:cubicBezTo>
                    <a:pt x="89595" y="1381"/>
                    <a:pt x="89345" y="1655"/>
                    <a:pt x="89035" y="1655"/>
                  </a:cubicBezTo>
                  <a:cubicBezTo>
                    <a:pt x="88714" y="1655"/>
                    <a:pt x="88464" y="1393"/>
                    <a:pt x="88464" y="1084"/>
                  </a:cubicBezTo>
                  <a:cubicBezTo>
                    <a:pt x="88464" y="774"/>
                    <a:pt x="88714" y="524"/>
                    <a:pt x="89035" y="524"/>
                  </a:cubicBezTo>
                  <a:close/>
                  <a:moveTo>
                    <a:pt x="92762" y="524"/>
                  </a:moveTo>
                  <a:cubicBezTo>
                    <a:pt x="93059" y="524"/>
                    <a:pt x="93333" y="774"/>
                    <a:pt x="93333" y="1084"/>
                  </a:cubicBezTo>
                  <a:cubicBezTo>
                    <a:pt x="93333" y="1381"/>
                    <a:pt x="93071" y="1655"/>
                    <a:pt x="92762" y="1655"/>
                  </a:cubicBezTo>
                  <a:cubicBezTo>
                    <a:pt x="92452" y="1655"/>
                    <a:pt x="92202" y="1393"/>
                    <a:pt x="92202" y="1084"/>
                  </a:cubicBezTo>
                  <a:cubicBezTo>
                    <a:pt x="92202" y="774"/>
                    <a:pt x="92452" y="524"/>
                    <a:pt x="92762" y="524"/>
                  </a:cubicBezTo>
                  <a:close/>
                  <a:moveTo>
                    <a:pt x="96488" y="524"/>
                  </a:moveTo>
                  <a:cubicBezTo>
                    <a:pt x="96786" y="524"/>
                    <a:pt x="97048" y="774"/>
                    <a:pt x="97048" y="1084"/>
                  </a:cubicBezTo>
                  <a:cubicBezTo>
                    <a:pt x="97048" y="1381"/>
                    <a:pt x="96798" y="1655"/>
                    <a:pt x="96488" y="1655"/>
                  </a:cubicBezTo>
                  <a:cubicBezTo>
                    <a:pt x="96191" y="1655"/>
                    <a:pt x="95917" y="1393"/>
                    <a:pt x="95917" y="1084"/>
                  </a:cubicBezTo>
                  <a:cubicBezTo>
                    <a:pt x="95917" y="774"/>
                    <a:pt x="96179" y="524"/>
                    <a:pt x="96488" y="524"/>
                  </a:cubicBezTo>
                  <a:close/>
                  <a:moveTo>
                    <a:pt x="100203" y="524"/>
                  </a:moveTo>
                  <a:cubicBezTo>
                    <a:pt x="100501" y="524"/>
                    <a:pt x="100775" y="774"/>
                    <a:pt x="100775" y="1084"/>
                  </a:cubicBezTo>
                  <a:cubicBezTo>
                    <a:pt x="100775" y="1381"/>
                    <a:pt x="100513" y="1655"/>
                    <a:pt x="100203" y="1655"/>
                  </a:cubicBezTo>
                  <a:cubicBezTo>
                    <a:pt x="99905" y="1655"/>
                    <a:pt x="99644" y="1393"/>
                    <a:pt x="99644" y="1084"/>
                  </a:cubicBezTo>
                  <a:cubicBezTo>
                    <a:pt x="99644" y="774"/>
                    <a:pt x="99894" y="524"/>
                    <a:pt x="100203" y="524"/>
                  </a:cubicBezTo>
                  <a:close/>
                  <a:moveTo>
                    <a:pt x="103942" y="524"/>
                  </a:moveTo>
                  <a:cubicBezTo>
                    <a:pt x="104239" y="524"/>
                    <a:pt x="104513" y="774"/>
                    <a:pt x="104513" y="1084"/>
                  </a:cubicBezTo>
                  <a:cubicBezTo>
                    <a:pt x="104513" y="1381"/>
                    <a:pt x="104251" y="1655"/>
                    <a:pt x="103942" y="1655"/>
                  </a:cubicBezTo>
                  <a:cubicBezTo>
                    <a:pt x="103644" y="1655"/>
                    <a:pt x="103382" y="1393"/>
                    <a:pt x="103382" y="1084"/>
                  </a:cubicBezTo>
                  <a:cubicBezTo>
                    <a:pt x="103382" y="774"/>
                    <a:pt x="103632" y="524"/>
                    <a:pt x="103942" y="524"/>
                  </a:cubicBezTo>
                  <a:close/>
                  <a:moveTo>
                    <a:pt x="107668" y="524"/>
                  </a:moveTo>
                  <a:cubicBezTo>
                    <a:pt x="107966" y="524"/>
                    <a:pt x="108228" y="774"/>
                    <a:pt x="108228" y="1084"/>
                  </a:cubicBezTo>
                  <a:cubicBezTo>
                    <a:pt x="108228" y="1381"/>
                    <a:pt x="107978" y="1655"/>
                    <a:pt x="107668" y="1655"/>
                  </a:cubicBezTo>
                  <a:cubicBezTo>
                    <a:pt x="107371" y="1655"/>
                    <a:pt x="107097" y="1393"/>
                    <a:pt x="107097" y="1084"/>
                  </a:cubicBezTo>
                  <a:cubicBezTo>
                    <a:pt x="107097" y="774"/>
                    <a:pt x="107347" y="524"/>
                    <a:pt x="107668" y="524"/>
                  </a:cubicBezTo>
                  <a:close/>
                  <a:moveTo>
                    <a:pt x="111395" y="524"/>
                  </a:moveTo>
                  <a:cubicBezTo>
                    <a:pt x="111693" y="524"/>
                    <a:pt x="111967" y="774"/>
                    <a:pt x="111967" y="1084"/>
                  </a:cubicBezTo>
                  <a:cubicBezTo>
                    <a:pt x="111967" y="1381"/>
                    <a:pt x="111705" y="1655"/>
                    <a:pt x="111395" y="1655"/>
                  </a:cubicBezTo>
                  <a:cubicBezTo>
                    <a:pt x="111085" y="1655"/>
                    <a:pt x="110835" y="1393"/>
                    <a:pt x="110835" y="1084"/>
                  </a:cubicBezTo>
                  <a:cubicBezTo>
                    <a:pt x="110835" y="774"/>
                    <a:pt x="111085" y="524"/>
                    <a:pt x="111395" y="524"/>
                  </a:cubicBezTo>
                  <a:close/>
                  <a:moveTo>
                    <a:pt x="115122" y="524"/>
                  </a:moveTo>
                  <a:cubicBezTo>
                    <a:pt x="115419" y="524"/>
                    <a:pt x="115681" y="774"/>
                    <a:pt x="115681" y="1084"/>
                  </a:cubicBezTo>
                  <a:cubicBezTo>
                    <a:pt x="115681" y="1381"/>
                    <a:pt x="115431" y="1655"/>
                    <a:pt x="115122" y="1655"/>
                  </a:cubicBezTo>
                  <a:cubicBezTo>
                    <a:pt x="114812" y="1655"/>
                    <a:pt x="114550" y="1393"/>
                    <a:pt x="114550" y="1084"/>
                  </a:cubicBezTo>
                  <a:cubicBezTo>
                    <a:pt x="114550" y="774"/>
                    <a:pt x="114812" y="524"/>
                    <a:pt x="115122" y="524"/>
                  </a:cubicBezTo>
                  <a:close/>
                  <a:moveTo>
                    <a:pt x="118860" y="524"/>
                  </a:moveTo>
                  <a:cubicBezTo>
                    <a:pt x="119158" y="524"/>
                    <a:pt x="119420" y="774"/>
                    <a:pt x="119420" y="1084"/>
                  </a:cubicBezTo>
                  <a:cubicBezTo>
                    <a:pt x="119420" y="1381"/>
                    <a:pt x="119170" y="1655"/>
                    <a:pt x="118860" y="1655"/>
                  </a:cubicBezTo>
                  <a:cubicBezTo>
                    <a:pt x="118539" y="1655"/>
                    <a:pt x="118289" y="1393"/>
                    <a:pt x="118289" y="1084"/>
                  </a:cubicBezTo>
                  <a:cubicBezTo>
                    <a:pt x="118289" y="774"/>
                    <a:pt x="118539" y="524"/>
                    <a:pt x="118860" y="524"/>
                  </a:cubicBezTo>
                  <a:close/>
                  <a:moveTo>
                    <a:pt x="122575" y="524"/>
                  </a:moveTo>
                  <a:cubicBezTo>
                    <a:pt x="122873" y="524"/>
                    <a:pt x="123146" y="774"/>
                    <a:pt x="123146" y="1084"/>
                  </a:cubicBezTo>
                  <a:cubicBezTo>
                    <a:pt x="123146" y="1381"/>
                    <a:pt x="122885" y="1655"/>
                    <a:pt x="122575" y="1655"/>
                  </a:cubicBezTo>
                  <a:cubicBezTo>
                    <a:pt x="122265" y="1655"/>
                    <a:pt x="122015" y="1393"/>
                    <a:pt x="122015" y="1084"/>
                  </a:cubicBezTo>
                  <a:cubicBezTo>
                    <a:pt x="122027" y="774"/>
                    <a:pt x="122277" y="524"/>
                    <a:pt x="122575" y="524"/>
                  </a:cubicBezTo>
                  <a:close/>
                  <a:moveTo>
                    <a:pt x="126314" y="524"/>
                  </a:moveTo>
                  <a:cubicBezTo>
                    <a:pt x="126611" y="524"/>
                    <a:pt x="126873" y="774"/>
                    <a:pt x="126873" y="1084"/>
                  </a:cubicBezTo>
                  <a:cubicBezTo>
                    <a:pt x="126873" y="1381"/>
                    <a:pt x="126623" y="1655"/>
                    <a:pt x="126314" y="1655"/>
                  </a:cubicBezTo>
                  <a:cubicBezTo>
                    <a:pt x="126004" y="1655"/>
                    <a:pt x="125742" y="1393"/>
                    <a:pt x="125742" y="1084"/>
                  </a:cubicBezTo>
                  <a:cubicBezTo>
                    <a:pt x="125742" y="774"/>
                    <a:pt x="126004" y="524"/>
                    <a:pt x="126314" y="524"/>
                  </a:cubicBezTo>
                  <a:close/>
                  <a:moveTo>
                    <a:pt x="5287" y="2381"/>
                  </a:moveTo>
                  <a:cubicBezTo>
                    <a:pt x="5596" y="2381"/>
                    <a:pt x="5846" y="2631"/>
                    <a:pt x="5846" y="2953"/>
                  </a:cubicBezTo>
                  <a:cubicBezTo>
                    <a:pt x="5846" y="3262"/>
                    <a:pt x="5596" y="3512"/>
                    <a:pt x="5287" y="3512"/>
                  </a:cubicBezTo>
                  <a:cubicBezTo>
                    <a:pt x="4977" y="3512"/>
                    <a:pt x="4715" y="3262"/>
                    <a:pt x="4715" y="2953"/>
                  </a:cubicBezTo>
                  <a:cubicBezTo>
                    <a:pt x="4715" y="2631"/>
                    <a:pt x="4977" y="2381"/>
                    <a:pt x="5287" y="2381"/>
                  </a:cubicBezTo>
                  <a:close/>
                  <a:moveTo>
                    <a:pt x="12728" y="2381"/>
                  </a:moveTo>
                  <a:cubicBezTo>
                    <a:pt x="13037" y="2381"/>
                    <a:pt x="13288" y="2631"/>
                    <a:pt x="13288" y="2953"/>
                  </a:cubicBezTo>
                  <a:cubicBezTo>
                    <a:pt x="13288" y="3262"/>
                    <a:pt x="13037" y="3512"/>
                    <a:pt x="12728" y="3512"/>
                  </a:cubicBezTo>
                  <a:cubicBezTo>
                    <a:pt x="12418" y="3512"/>
                    <a:pt x="12156" y="3262"/>
                    <a:pt x="12156" y="2953"/>
                  </a:cubicBezTo>
                  <a:cubicBezTo>
                    <a:pt x="12180" y="2631"/>
                    <a:pt x="12418" y="2381"/>
                    <a:pt x="12728" y="2381"/>
                  </a:cubicBezTo>
                  <a:close/>
                  <a:moveTo>
                    <a:pt x="20181" y="2381"/>
                  </a:moveTo>
                  <a:cubicBezTo>
                    <a:pt x="20491" y="2381"/>
                    <a:pt x="20753" y="2631"/>
                    <a:pt x="20753" y="2953"/>
                  </a:cubicBezTo>
                  <a:cubicBezTo>
                    <a:pt x="20753" y="3262"/>
                    <a:pt x="20491" y="3512"/>
                    <a:pt x="20181" y="3512"/>
                  </a:cubicBezTo>
                  <a:cubicBezTo>
                    <a:pt x="19872" y="3512"/>
                    <a:pt x="19622" y="3262"/>
                    <a:pt x="19622" y="2953"/>
                  </a:cubicBezTo>
                  <a:cubicBezTo>
                    <a:pt x="19634" y="2631"/>
                    <a:pt x="19872" y="2381"/>
                    <a:pt x="20181" y="2381"/>
                  </a:cubicBezTo>
                  <a:close/>
                  <a:moveTo>
                    <a:pt x="27635" y="2381"/>
                  </a:moveTo>
                  <a:cubicBezTo>
                    <a:pt x="27956" y="2381"/>
                    <a:pt x="28206" y="2631"/>
                    <a:pt x="28206" y="2953"/>
                  </a:cubicBezTo>
                  <a:cubicBezTo>
                    <a:pt x="28206" y="3262"/>
                    <a:pt x="27956" y="3512"/>
                    <a:pt x="27635" y="3512"/>
                  </a:cubicBezTo>
                  <a:cubicBezTo>
                    <a:pt x="27325" y="3512"/>
                    <a:pt x="27075" y="3262"/>
                    <a:pt x="27075" y="2953"/>
                  </a:cubicBezTo>
                  <a:cubicBezTo>
                    <a:pt x="27087" y="2631"/>
                    <a:pt x="27325" y="2381"/>
                    <a:pt x="27635" y="2381"/>
                  </a:cubicBezTo>
                  <a:close/>
                  <a:moveTo>
                    <a:pt x="35100" y="2381"/>
                  </a:moveTo>
                  <a:cubicBezTo>
                    <a:pt x="35409" y="2381"/>
                    <a:pt x="35659" y="2631"/>
                    <a:pt x="35659" y="2953"/>
                  </a:cubicBezTo>
                  <a:cubicBezTo>
                    <a:pt x="35659" y="3262"/>
                    <a:pt x="35409" y="3512"/>
                    <a:pt x="35100" y="3512"/>
                  </a:cubicBezTo>
                  <a:cubicBezTo>
                    <a:pt x="34778" y="3512"/>
                    <a:pt x="34528" y="3262"/>
                    <a:pt x="34528" y="2953"/>
                  </a:cubicBezTo>
                  <a:cubicBezTo>
                    <a:pt x="34540" y="2631"/>
                    <a:pt x="34778" y="2381"/>
                    <a:pt x="35100" y="2381"/>
                  </a:cubicBezTo>
                  <a:close/>
                  <a:moveTo>
                    <a:pt x="42553" y="2381"/>
                  </a:moveTo>
                  <a:cubicBezTo>
                    <a:pt x="42863" y="2381"/>
                    <a:pt x="43113" y="2631"/>
                    <a:pt x="43113" y="2953"/>
                  </a:cubicBezTo>
                  <a:cubicBezTo>
                    <a:pt x="43113" y="3262"/>
                    <a:pt x="42863" y="3512"/>
                    <a:pt x="42553" y="3512"/>
                  </a:cubicBezTo>
                  <a:cubicBezTo>
                    <a:pt x="42232" y="3512"/>
                    <a:pt x="41982" y="3262"/>
                    <a:pt x="41982" y="2953"/>
                  </a:cubicBezTo>
                  <a:cubicBezTo>
                    <a:pt x="41982" y="2631"/>
                    <a:pt x="42244" y="2381"/>
                    <a:pt x="42553" y="2381"/>
                  </a:cubicBezTo>
                  <a:close/>
                  <a:moveTo>
                    <a:pt x="50006" y="2381"/>
                  </a:moveTo>
                  <a:cubicBezTo>
                    <a:pt x="50316" y="2381"/>
                    <a:pt x="50578" y="2631"/>
                    <a:pt x="50578" y="2953"/>
                  </a:cubicBezTo>
                  <a:cubicBezTo>
                    <a:pt x="50578" y="3262"/>
                    <a:pt x="50316" y="3512"/>
                    <a:pt x="50006" y="3512"/>
                  </a:cubicBezTo>
                  <a:cubicBezTo>
                    <a:pt x="49697" y="3512"/>
                    <a:pt x="49447" y="3262"/>
                    <a:pt x="49447" y="2953"/>
                  </a:cubicBezTo>
                  <a:cubicBezTo>
                    <a:pt x="49447" y="2631"/>
                    <a:pt x="49697" y="2381"/>
                    <a:pt x="50006" y="2381"/>
                  </a:cubicBezTo>
                  <a:close/>
                  <a:moveTo>
                    <a:pt x="57460" y="2381"/>
                  </a:moveTo>
                  <a:cubicBezTo>
                    <a:pt x="57781" y="2381"/>
                    <a:pt x="58031" y="2631"/>
                    <a:pt x="58031" y="2953"/>
                  </a:cubicBezTo>
                  <a:cubicBezTo>
                    <a:pt x="58031" y="3262"/>
                    <a:pt x="57781" y="3512"/>
                    <a:pt x="57460" y="3512"/>
                  </a:cubicBezTo>
                  <a:cubicBezTo>
                    <a:pt x="57150" y="3512"/>
                    <a:pt x="56900" y="3262"/>
                    <a:pt x="56900" y="2953"/>
                  </a:cubicBezTo>
                  <a:cubicBezTo>
                    <a:pt x="56900" y="2631"/>
                    <a:pt x="57150" y="2381"/>
                    <a:pt x="57460" y="2381"/>
                  </a:cubicBezTo>
                  <a:close/>
                  <a:moveTo>
                    <a:pt x="64925" y="2381"/>
                  </a:moveTo>
                  <a:cubicBezTo>
                    <a:pt x="65234" y="2381"/>
                    <a:pt x="65485" y="2631"/>
                    <a:pt x="65485" y="2953"/>
                  </a:cubicBezTo>
                  <a:cubicBezTo>
                    <a:pt x="65485" y="3262"/>
                    <a:pt x="65234" y="3512"/>
                    <a:pt x="64925" y="3512"/>
                  </a:cubicBezTo>
                  <a:cubicBezTo>
                    <a:pt x="64603" y="3512"/>
                    <a:pt x="64353" y="3262"/>
                    <a:pt x="64353" y="2953"/>
                  </a:cubicBezTo>
                  <a:cubicBezTo>
                    <a:pt x="64353" y="2631"/>
                    <a:pt x="64603" y="2381"/>
                    <a:pt x="64925" y="2381"/>
                  </a:cubicBezTo>
                  <a:close/>
                  <a:moveTo>
                    <a:pt x="72366" y="2381"/>
                  </a:moveTo>
                  <a:cubicBezTo>
                    <a:pt x="72676" y="2381"/>
                    <a:pt x="72926" y="2631"/>
                    <a:pt x="72926" y="2953"/>
                  </a:cubicBezTo>
                  <a:cubicBezTo>
                    <a:pt x="72926" y="3262"/>
                    <a:pt x="72676" y="3512"/>
                    <a:pt x="72366" y="3512"/>
                  </a:cubicBezTo>
                  <a:cubicBezTo>
                    <a:pt x="72045" y="3512"/>
                    <a:pt x="71795" y="3262"/>
                    <a:pt x="71795" y="2953"/>
                  </a:cubicBezTo>
                  <a:cubicBezTo>
                    <a:pt x="71807" y="2631"/>
                    <a:pt x="72069" y="2381"/>
                    <a:pt x="72366" y="2381"/>
                  </a:cubicBezTo>
                  <a:close/>
                  <a:moveTo>
                    <a:pt x="83451" y="2381"/>
                  </a:moveTo>
                  <a:cubicBezTo>
                    <a:pt x="83761" y="2381"/>
                    <a:pt x="84011" y="2631"/>
                    <a:pt x="84011" y="2953"/>
                  </a:cubicBezTo>
                  <a:cubicBezTo>
                    <a:pt x="84011" y="3262"/>
                    <a:pt x="83761" y="3512"/>
                    <a:pt x="83451" y="3512"/>
                  </a:cubicBezTo>
                  <a:cubicBezTo>
                    <a:pt x="83141" y="3512"/>
                    <a:pt x="82880" y="3262"/>
                    <a:pt x="82880" y="2953"/>
                  </a:cubicBezTo>
                  <a:cubicBezTo>
                    <a:pt x="82880" y="2631"/>
                    <a:pt x="83141" y="2381"/>
                    <a:pt x="83451" y="2381"/>
                  </a:cubicBezTo>
                  <a:close/>
                  <a:moveTo>
                    <a:pt x="90904" y="2381"/>
                  </a:moveTo>
                  <a:cubicBezTo>
                    <a:pt x="91214" y="2381"/>
                    <a:pt x="91464" y="2631"/>
                    <a:pt x="91464" y="2953"/>
                  </a:cubicBezTo>
                  <a:cubicBezTo>
                    <a:pt x="91464" y="3262"/>
                    <a:pt x="91214" y="3512"/>
                    <a:pt x="90904" y="3512"/>
                  </a:cubicBezTo>
                  <a:cubicBezTo>
                    <a:pt x="90595" y="3512"/>
                    <a:pt x="90345" y="3262"/>
                    <a:pt x="90345" y="2953"/>
                  </a:cubicBezTo>
                  <a:cubicBezTo>
                    <a:pt x="90345" y="2631"/>
                    <a:pt x="90595" y="2381"/>
                    <a:pt x="90904" y="2381"/>
                  </a:cubicBezTo>
                  <a:close/>
                  <a:moveTo>
                    <a:pt x="98346" y="2381"/>
                  </a:moveTo>
                  <a:cubicBezTo>
                    <a:pt x="98655" y="2381"/>
                    <a:pt x="98905" y="2631"/>
                    <a:pt x="98905" y="2953"/>
                  </a:cubicBezTo>
                  <a:cubicBezTo>
                    <a:pt x="98905" y="3262"/>
                    <a:pt x="98655" y="3512"/>
                    <a:pt x="98346" y="3512"/>
                  </a:cubicBezTo>
                  <a:cubicBezTo>
                    <a:pt x="98036" y="3512"/>
                    <a:pt x="97786" y="3262"/>
                    <a:pt x="97786" y="2953"/>
                  </a:cubicBezTo>
                  <a:cubicBezTo>
                    <a:pt x="97798" y="2631"/>
                    <a:pt x="98036" y="2381"/>
                    <a:pt x="98346" y="2381"/>
                  </a:cubicBezTo>
                  <a:close/>
                  <a:moveTo>
                    <a:pt x="105799" y="2381"/>
                  </a:moveTo>
                  <a:cubicBezTo>
                    <a:pt x="106121" y="2381"/>
                    <a:pt x="106371" y="2631"/>
                    <a:pt x="106371" y="2953"/>
                  </a:cubicBezTo>
                  <a:cubicBezTo>
                    <a:pt x="106371" y="3262"/>
                    <a:pt x="106109" y="3512"/>
                    <a:pt x="105799" y="3512"/>
                  </a:cubicBezTo>
                  <a:cubicBezTo>
                    <a:pt x="105490" y="3512"/>
                    <a:pt x="105239" y="3262"/>
                    <a:pt x="105239" y="2953"/>
                  </a:cubicBezTo>
                  <a:cubicBezTo>
                    <a:pt x="105251" y="2631"/>
                    <a:pt x="105490" y="2381"/>
                    <a:pt x="105799" y="2381"/>
                  </a:cubicBezTo>
                  <a:close/>
                  <a:moveTo>
                    <a:pt x="113264" y="2381"/>
                  </a:moveTo>
                  <a:cubicBezTo>
                    <a:pt x="113574" y="2381"/>
                    <a:pt x="113824" y="2631"/>
                    <a:pt x="113824" y="2953"/>
                  </a:cubicBezTo>
                  <a:cubicBezTo>
                    <a:pt x="113824" y="3262"/>
                    <a:pt x="113574" y="3512"/>
                    <a:pt x="113264" y="3512"/>
                  </a:cubicBezTo>
                  <a:cubicBezTo>
                    <a:pt x="112943" y="3512"/>
                    <a:pt x="112693" y="3262"/>
                    <a:pt x="112693" y="2953"/>
                  </a:cubicBezTo>
                  <a:cubicBezTo>
                    <a:pt x="112705" y="2631"/>
                    <a:pt x="112943" y="2381"/>
                    <a:pt x="113264" y="2381"/>
                  </a:cubicBezTo>
                  <a:close/>
                  <a:moveTo>
                    <a:pt x="120718" y="2381"/>
                  </a:moveTo>
                  <a:cubicBezTo>
                    <a:pt x="121027" y="2381"/>
                    <a:pt x="121277" y="2631"/>
                    <a:pt x="121277" y="2953"/>
                  </a:cubicBezTo>
                  <a:cubicBezTo>
                    <a:pt x="121277" y="3262"/>
                    <a:pt x="121027" y="3512"/>
                    <a:pt x="120718" y="3512"/>
                  </a:cubicBezTo>
                  <a:cubicBezTo>
                    <a:pt x="120408" y="3512"/>
                    <a:pt x="120146" y="3262"/>
                    <a:pt x="120146" y="2953"/>
                  </a:cubicBezTo>
                  <a:cubicBezTo>
                    <a:pt x="120170" y="2631"/>
                    <a:pt x="120420" y="2381"/>
                    <a:pt x="120718" y="2381"/>
                  </a:cubicBezTo>
                  <a:close/>
                  <a:moveTo>
                    <a:pt x="128171" y="2381"/>
                  </a:moveTo>
                  <a:cubicBezTo>
                    <a:pt x="128480" y="2381"/>
                    <a:pt x="128742" y="2631"/>
                    <a:pt x="128742" y="2953"/>
                  </a:cubicBezTo>
                  <a:cubicBezTo>
                    <a:pt x="128742" y="3262"/>
                    <a:pt x="128480" y="3512"/>
                    <a:pt x="128171" y="3512"/>
                  </a:cubicBezTo>
                  <a:cubicBezTo>
                    <a:pt x="127861" y="3512"/>
                    <a:pt x="127611" y="3262"/>
                    <a:pt x="127611" y="2953"/>
                  </a:cubicBezTo>
                  <a:cubicBezTo>
                    <a:pt x="127611" y="2631"/>
                    <a:pt x="127861" y="2381"/>
                    <a:pt x="128171" y="2381"/>
                  </a:cubicBezTo>
                  <a:close/>
                  <a:moveTo>
                    <a:pt x="1548" y="2393"/>
                  </a:moveTo>
                  <a:cubicBezTo>
                    <a:pt x="1846" y="2393"/>
                    <a:pt x="2119" y="2655"/>
                    <a:pt x="2119" y="2965"/>
                  </a:cubicBezTo>
                  <a:cubicBezTo>
                    <a:pt x="2119" y="3262"/>
                    <a:pt x="1858" y="3524"/>
                    <a:pt x="1548" y="3524"/>
                  </a:cubicBezTo>
                  <a:cubicBezTo>
                    <a:pt x="1238" y="3524"/>
                    <a:pt x="988" y="3274"/>
                    <a:pt x="988" y="2965"/>
                  </a:cubicBezTo>
                  <a:cubicBezTo>
                    <a:pt x="988" y="2655"/>
                    <a:pt x="1238" y="2393"/>
                    <a:pt x="1548" y="2393"/>
                  </a:cubicBezTo>
                  <a:close/>
                  <a:moveTo>
                    <a:pt x="9001" y="2393"/>
                  </a:moveTo>
                  <a:cubicBezTo>
                    <a:pt x="9299" y="2393"/>
                    <a:pt x="9573" y="2655"/>
                    <a:pt x="9573" y="2965"/>
                  </a:cubicBezTo>
                  <a:cubicBezTo>
                    <a:pt x="9573" y="3262"/>
                    <a:pt x="9323" y="3524"/>
                    <a:pt x="9001" y="3524"/>
                  </a:cubicBezTo>
                  <a:cubicBezTo>
                    <a:pt x="8704" y="3524"/>
                    <a:pt x="8442" y="3274"/>
                    <a:pt x="8442" y="2965"/>
                  </a:cubicBezTo>
                  <a:cubicBezTo>
                    <a:pt x="8442" y="2655"/>
                    <a:pt x="8692" y="2393"/>
                    <a:pt x="9001" y="2393"/>
                  </a:cubicBezTo>
                  <a:close/>
                  <a:moveTo>
                    <a:pt x="16466" y="2393"/>
                  </a:moveTo>
                  <a:cubicBezTo>
                    <a:pt x="16764" y="2393"/>
                    <a:pt x="17026" y="2655"/>
                    <a:pt x="17026" y="2965"/>
                  </a:cubicBezTo>
                  <a:cubicBezTo>
                    <a:pt x="17026" y="3262"/>
                    <a:pt x="16776" y="3524"/>
                    <a:pt x="16466" y="3524"/>
                  </a:cubicBezTo>
                  <a:cubicBezTo>
                    <a:pt x="16169" y="3524"/>
                    <a:pt x="15895" y="3274"/>
                    <a:pt x="15895" y="2965"/>
                  </a:cubicBezTo>
                  <a:cubicBezTo>
                    <a:pt x="15895" y="2655"/>
                    <a:pt x="16145" y="2393"/>
                    <a:pt x="16466" y="2393"/>
                  </a:cubicBezTo>
                  <a:close/>
                  <a:moveTo>
                    <a:pt x="23920" y="2393"/>
                  </a:moveTo>
                  <a:cubicBezTo>
                    <a:pt x="24217" y="2393"/>
                    <a:pt x="24479" y="2655"/>
                    <a:pt x="24479" y="2965"/>
                  </a:cubicBezTo>
                  <a:cubicBezTo>
                    <a:pt x="24479" y="3262"/>
                    <a:pt x="24229" y="3524"/>
                    <a:pt x="23920" y="3524"/>
                  </a:cubicBezTo>
                  <a:cubicBezTo>
                    <a:pt x="23610" y="3524"/>
                    <a:pt x="23348" y="3274"/>
                    <a:pt x="23348" y="2965"/>
                  </a:cubicBezTo>
                  <a:cubicBezTo>
                    <a:pt x="23348" y="2655"/>
                    <a:pt x="23610" y="2393"/>
                    <a:pt x="23920" y="2393"/>
                  </a:cubicBezTo>
                  <a:close/>
                  <a:moveTo>
                    <a:pt x="31373" y="2393"/>
                  </a:moveTo>
                  <a:cubicBezTo>
                    <a:pt x="31671" y="2393"/>
                    <a:pt x="31945" y="2655"/>
                    <a:pt x="31945" y="2965"/>
                  </a:cubicBezTo>
                  <a:cubicBezTo>
                    <a:pt x="31945" y="3262"/>
                    <a:pt x="31683" y="3524"/>
                    <a:pt x="31373" y="3524"/>
                  </a:cubicBezTo>
                  <a:cubicBezTo>
                    <a:pt x="31064" y="3524"/>
                    <a:pt x="30814" y="3274"/>
                    <a:pt x="30814" y="2965"/>
                  </a:cubicBezTo>
                  <a:cubicBezTo>
                    <a:pt x="30814" y="2655"/>
                    <a:pt x="31064" y="2393"/>
                    <a:pt x="31373" y="2393"/>
                  </a:cubicBezTo>
                  <a:close/>
                  <a:moveTo>
                    <a:pt x="38815" y="2393"/>
                  </a:moveTo>
                  <a:cubicBezTo>
                    <a:pt x="39112" y="2393"/>
                    <a:pt x="39386" y="2655"/>
                    <a:pt x="39386" y="2965"/>
                  </a:cubicBezTo>
                  <a:cubicBezTo>
                    <a:pt x="39386" y="3262"/>
                    <a:pt x="39124" y="3524"/>
                    <a:pt x="38815" y="3524"/>
                  </a:cubicBezTo>
                  <a:cubicBezTo>
                    <a:pt x="38517" y="3524"/>
                    <a:pt x="38255" y="3274"/>
                    <a:pt x="38255" y="2965"/>
                  </a:cubicBezTo>
                  <a:cubicBezTo>
                    <a:pt x="38267" y="2655"/>
                    <a:pt x="38505" y="2393"/>
                    <a:pt x="38815" y="2393"/>
                  </a:cubicBezTo>
                  <a:close/>
                  <a:moveTo>
                    <a:pt x="46268" y="2393"/>
                  </a:moveTo>
                  <a:cubicBezTo>
                    <a:pt x="46565" y="2393"/>
                    <a:pt x="46839" y="2655"/>
                    <a:pt x="46839" y="2965"/>
                  </a:cubicBezTo>
                  <a:cubicBezTo>
                    <a:pt x="46839" y="3262"/>
                    <a:pt x="46589" y="3524"/>
                    <a:pt x="46268" y="3524"/>
                  </a:cubicBezTo>
                  <a:cubicBezTo>
                    <a:pt x="45970" y="3524"/>
                    <a:pt x="45708" y="3274"/>
                    <a:pt x="45708" y="2965"/>
                  </a:cubicBezTo>
                  <a:cubicBezTo>
                    <a:pt x="45720" y="2655"/>
                    <a:pt x="45958" y="2393"/>
                    <a:pt x="46268" y="2393"/>
                  </a:cubicBezTo>
                  <a:close/>
                  <a:moveTo>
                    <a:pt x="53733" y="2393"/>
                  </a:moveTo>
                  <a:cubicBezTo>
                    <a:pt x="54031" y="2393"/>
                    <a:pt x="54293" y="2655"/>
                    <a:pt x="54293" y="2965"/>
                  </a:cubicBezTo>
                  <a:cubicBezTo>
                    <a:pt x="54293" y="3262"/>
                    <a:pt x="54043" y="3524"/>
                    <a:pt x="53733" y="3524"/>
                  </a:cubicBezTo>
                  <a:cubicBezTo>
                    <a:pt x="53412" y="3524"/>
                    <a:pt x="53162" y="3274"/>
                    <a:pt x="53162" y="2965"/>
                  </a:cubicBezTo>
                  <a:cubicBezTo>
                    <a:pt x="53173" y="2655"/>
                    <a:pt x="53412" y="2393"/>
                    <a:pt x="53733" y="2393"/>
                  </a:cubicBezTo>
                  <a:close/>
                  <a:moveTo>
                    <a:pt x="61186" y="2393"/>
                  </a:moveTo>
                  <a:cubicBezTo>
                    <a:pt x="61484" y="2393"/>
                    <a:pt x="61746" y="2655"/>
                    <a:pt x="61746" y="2965"/>
                  </a:cubicBezTo>
                  <a:cubicBezTo>
                    <a:pt x="61746" y="3262"/>
                    <a:pt x="61496" y="3524"/>
                    <a:pt x="61186" y="3524"/>
                  </a:cubicBezTo>
                  <a:cubicBezTo>
                    <a:pt x="60877" y="3524"/>
                    <a:pt x="60615" y="3274"/>
                    <a:pt x="60615" y="2965"/>
                  </a:cubicBezTo>
                  <a:cubicBezTo>
                    <a:pt x="60639" y="2655"/>
                    <a:pt x="60877" y="2393"/>
                    <a:pt x="61186" y="2393"/>
                  </a:cubicBezTo>
                  <a:close/>
                  <a:moveTo>
                    <a:pt x="68640" y="2393"/>
                  </a:moveTo>
                  <a:cubicBezTo>
                    <a:pt x="68937" y="2393"/>
                    <a:pt x="69211" y="2655"/>
                    <a:pt x="69211" y="2965"/>
                  </a:cubicBezTo>
                  <a:cubicBezTo>
                    <a:pt x="69211" y="3262"/>
                    <a:pt x="68949" y="3524"/>
                    <a:pt x="68640" y="3524"/>
                  </a:cubicBezTo>
                  <a:cubicBezTo>
                    <a:pt x="68330" y="3524"/>
                    <a:pt x="68080" y="3274"/>
                    <a:pt x="68080" y="2965"/>
                  </a:cubicBezTo>
                  <a:cubicBezTo>
                    <a:pt x="68092" y="2655"/>
                    <a:pt x="68330" y="2393"/>
                    <a:pt x="68640" y="2393"/>
                  </a:cubicBezTo>
                  <a:close/>
                  <a:moveTo>
                    <a:pt x="76093" y="2393"/>
                  </a:moveTo>
                  <a:cubicBezTo>
                    <a:pt x="76391" y="2393"/>
                    <a:pt x="76664" y="2655"/>
                    <a:pt x="76664" y="2965"/>
                  </a:cubicBezTo>
                  <a:cubicBezTo>
                    <a:pt x="76664" y="3262"/>
                    <a:pt x="76403" y="3524"/>
                    <a:pt x="76093" y="3524"/>
                  </a:cubicBezTo>
                  <a:cubicBezTo>
                    <a:pt x="75795" y="3524"/>
                    <a:pt x="75533" y="3274"/>
                    <a:pt x="75533" y="2965"/>
                  </a:cubicBezTo>
                  <a:cubicBezTo>
                    <a:pt x="75533" y="2655"/>
                    <a:pt x="75783" y="2393"/>
                    <a:pt x="76093" y="2393"/>
                  </a:cubicBezTo>
                  <a:close/>
                  <a:moveTo>
                    <a:pt x="79712" y="2393"/>
                  </a:moveTo>
                  <a:cubicBezTo>
                    <a:pt x="80010" y="2393"/>
                    <a:pt x="80284" y="2655"/>
                    <a:pt x="80284" y="2965"/>
                  </a:cubicBezTo>
                  <a:cubicBezTo>
                    <a:pt x="80284" y="3262"/>
                    <a:pt x="80022" y="3524"/>
                    <a:pt x="79712" y="3524"/>
                  </a:cubicBezTo>
                  <a:cubicBezTo>
                    <a:pt x="79403" y="3524"/>
                    <a:pt x="79153" y="3274"/>
                    <a:pt x="79153" y="2965"/>
                  </a:cubicBezTo>
                  <a:cubicBezTo>
                    <a:pt x="79165" y="2655"/>
                    <a:pt x="79403" y="2393"/>
                    <a:pt x="79712" y="2393"/>
                  </a:cubicBezTo>
                  <a:close/>
                  <a:moveTo>
                    <a:pt x="87166" y="2393"/>
                  </a:moveTo>
                  <a:cubicBezTo>
                    <a:pt x="87463" y="2393"/>
                    <a:pt x="87737" y="2655"/>
                    <a:pt x="87737" y="2965"/>
                  </a:cubicBezTo>
                  <a:cubicBezTo>
                    <a:pt x="87737" y="3262"/>
                    <a:pt x="87475" y="3524"/>
                    <a:pt x="87166" y="3524"/>
                  </a:cubicBezTo>
                  <a:cubicBezTo>
                    <a:pt x="86856" y="3524"/>
                    <a:pt x="86606" y="3274"/>
                    <a:pt x="86606" y="2965"/>
                  </a:cubicBezTo>
                  <a:cubicBezTo>
                    <a:pt x="86618" y="2655"/>
                    <a:pt x="86856" y="2393"/>
                    <a:pt x="87166" y="2393"/>
                  </a:cubicBezTo>
                  <a:close/>
                  <a:moveTo>
                    <a:pt x="94631" y="2393"/>
                  </a:moveTo>
                  <a:cubicBezTo>
                    <a:pt x="94929" y="2393"/>
                    <a:pt x="95191" y="2655"/>
                    <a:pt x="95191" y="2965"/>
                  </a:cubicBezTo>
                  <a:cubicBezTo>
                    <a:pt x="95191" y="3262"/>
                    <a:pt x="94941" y="3524"/>
                    <a:pt x="94631" y="3524"/>
                  </a:cubicBezTo>
                  <a:cubicBezTo>
                    <a:pt x="94310" y="3524"/>
                    <a:pt x="94060" y="3274"/>
                    <a:pt x="94060" y="2965"/>
                  </a:cubicBezTo>
                  <a:cubicBezTo>
                    <a:pt x="94071" y="2655"/>
                    <a:pt x="94310" y="2393"/>
                    <a:pt x="94631" y="2393"/>
                  </a:cubicBezTo>
                  <a:close/>
                  <a:moveTo>
                    <a:pt x="102084" y="2393"/>
                  </a:moveTo>
                  <a:cubicBezTo>
                    <a:pt x="102382" y="2393"/>
                    <a:pt x="102644" y="2655"/>
                    <a:pt x="102644" y="2965"/>
                  </a:cubicBezTo>
                  <a:cubicBezTo>
                    <a:pt x="102644" y="3262"/>
                    <a:pt x="102394" y="3524"/>
                    <a:pt x="102084" y="3524"/>
                  </a:cubicBezTo>
                  <a:cubicBezTo>
                    <a:pt x="101787" y="3524"/>
                    <a:pt x="101513" y="3274"/>
                    <a:pt x="101513" y="2965"/>
                  </a:cubicBezTo>
                  <a:cubicBezTo>
                    <a:pt x="101513" y="2655"/>
                    <a:pt x="101775" y="2393"/>
                    <a:pt x="102084" y="2393"/>
                  </a:cubicBezTo>
                  <a:close/>
                  <a:moveTo>
                    <a:pt x="109538" y="2393"/>
                  </a:moveTo>
                  <a:cubicBezTo>
                    <a:pt x="109835" y="2393"/>
                    <a:pt x="110109" y="2655"/>
                    <a:pt x="110109" y="2965"/>
                  </a:cubicBezTo>
                  <a:cubicBezTo>
                    <a:pt x="110109" y="3262"/>
                    <a:pt x="109847" y="3524"/>
                    <a:pt x="109538" y="3524"/>
                  </a:cubicBezTo>
                  <a:cubicBezTo>
                    <a:pt x="109228" y="3524"/>
                    <a:pt x="108978" y="3274"/>
                    <a:pt x="108978" y="2965"/>
                  </a:cubicBezTo>
                  <a:cubicBezTo>
                    <a:pt x="108978" y="2655"/>
                    <a:pt x="109228" y="2393"/>
                    <a:pt x="109538" y="2393"/>
                  </a:cubicBezTo>
                  <a:close/>
                  <a:moveTo>
                    <a:pt x="116991" y="2393"/>
                  </a:moveTo>
                  <a:cubicBezTo>
                    <a:pt x="117289" y="2393"/>
                    <a:pt x="117562" y="2655"/>
                    <a:pt x="117562" y="2965"/>
                  </a:cubicBezTo>
                  <a:cubicBezTo>
                    <a:pt x="117562" y="3262"/>
                    <a:pt x="117312" y="3524"/>
                    <a:pt x="116991" y="3524"/>
                  </a:cubicBezTo>
                  <a:cubicBezTo>
                    <a:pt x="116681" y="3524"/>
                    <a:pt x="116431" y="3274"/>
                    <a:pt x="116431" y="2965"/>
                  </a:cubicBezTo>
                  <a:cubicBezTo>
                    <a:pt x="116431" y="2655"/>
                    <a:pt x="116681" y="2393"/>
                    <a:pt x="116991" y="2393"/>
                  </a:cubicBezTo>
                  <a:close/>
                  <a:moveTo>
                    <a:pt x="124456" y="2393"/>
                  </a:moveTo>
                  <a:cubicBezTo>
                    <a:pt x="124754" y="2393"/>
                    <a:pt x="125016" y="2655"/>
                    <a:pt x="125016" y="2965"/>
                  </a:cubicBezTo>
                  <a:cubicBezTo>
                    <a:pt x="125016" y="3262"/>
                    <a:pt x="124766" y="3524"/>
                    <a:pt x="124456" y="3524"/>
                  </a:cubicBezTo>
                  <a:cubicBezTo>
                    <a:pt x="124135" y="3524"/>
                    <a:pt x="123885" y="3274"/>
                    <a:pt x="123885" y="2965"/>
                  </a:cubicBezTo>
                  <a:cubicBezTo>
                    <a:pt x="123885" y="2655"/>
                    <a:pt x="124135" y="2393"/>
                    <a:pt x="124456" y="2393"/>
                  </a:cubicBezTo>
                  <a:close/>
                  <a:moveTo>
                    <a:pt x="3405" y="4239"/>
                  </a:moveTo>
                  <a:cubicBezTo>
                    <a:pt x="3703" y="4239"/>
                    <a:pt x="3977" y="4501"/>
                    <a:pt x="3977" y="4810"/>
                  </a:cubicBezTo>
                  <a:cubicBezTo>
                    <a:pt x="3977" y="5108"/>
                    <a:pt x="3727" y="5370"/>
                    <a:pt x="3405" y="5370"/>
                  </a:cubicBezTo>
                  <a:cubicBezTo>
                    <a:pt x="3096" y="5370"/>
                    <a:pt x="2846" y="5120"/>
                    <a:pt x="2846" y="4810"/>
                  </a:cubicBezTo>
                  <a:cubicBezTo>
                    <a:pt x="2858" y="4501"/>
                    <a:pt x="3096" y="4239"/>
                    <a:pt x="3405" y="4239"/>
                  </a:cubicBezTo>
                  <a:close/>
                  <a:moveTo>
                    <a:pt x="7132" y="4239"/>
                  </a:moveTo>
                  <a:cubicBezTo>
                    <a:pt x="7430" y="4239"/>
                    <a:pt x="7692" y="4501"/>
                    <a:pt x="7692" y="4810"/>
                  </a:cubicBezTo>
                  <a:cubicBezTo>
                    <a:pt x="7692" y="5108"/>
                    <a:pt x="7442" y="5370"/>
                    <a:pt x="7132" y="5370"/>
                  </a:cubicBezTo>
                  <a:cubicBezTo>
                    <a:pt x="6834" y="5370"/>
                    <a:pt x="6560" y="5120"/>
                    <a:pt x="6560" y="4810"/>
                  </a:cubicBezTo>
                  <a:cubicBezTo>
                    <a:pt x="6584" y="4501"/>
                    <a:pt x="6822" y="4239"/>
                    <a:pt x="7132" y="4239"/>
                  </a:cubicBezTo>
                  <a:close/>
                  <a:moveTo>
                    <a:pt x="10871" y="4239"/>
                  </a:moveTo>
                  <a:cubicBezTo>
                    <a:pt x="11168" y="4239"/>
                    <a:pt x="11430" y="4501"/>
                    <a:pt x="11430" y="4810"/>
                  </a:cubicBezTo>
                  <a:cubicBezTo>
                    <a:pt x="11430" y="5108"/>
                    <a:pt x="11180" y="5370"/>
                    <a:pt x="10871" y="5370"/>
                  </a:cubicBezTo>
                  <a:cubicBezTo>
                    <a:pt x="10573" y="5370"/>
                    <a:pt x="10299" y="5120"/>
                    <a:pt x="10299" y="4810"/>
                  </a:cubicBezTo>
                  <a:cubicBezTo>
                    <a:pt x="10299" y="4501"/>
                    <a:pt x="10549" y="4239"/>
                    <a:pt x="10871" y="4239"/>
                  </a:cubicBezTo>
                  <a:close/>
                  <a:moveTo>
                    <a:pt x="14585" y="4239"/>
                  </a:moveTo>
                  <a:cubicBezTo>
                    <a:pt x="14883" y="4239"/>
                    <a:pt x="15157" y="4501"/>
                    <a:pt x="15157" y="4810"/>
                  </a:cubicBezTo>
                  <a:cubicBezTo>
                    <a:pt x="15157" y="5108"/>
                    <a:pt x="14895" y="5370"/>
                    <a:pt x="14585" y="5370"/>
                  </a:cubicBezTo>
                  <a:cubicBezTo>
                    <a:pt x="14288" y="5370"/>
                    <a:pt x="14014" y="5120"/>
                    <a:pt x="14014" y="4810"/>
                  </a:cubicBezTo>
                  <a:cubicBezTo>
                    <a:pt x="14038" y="4501"/>
                    <a:pt x="14276" y="4239"/>
                    <a:pt x="14585" y="4239"/>
                  </a:cubicBezTo>
                  <a:close/>
                  <a:moveTo>
                    <a:pt x="18324" y="4239"/>
                  </a:moveTo>
                  <a:cubicBezTo>
                    <a:pt x="18622" y="4239"/>
                    <a:pt x="18883" y="4501"/>
                    <a:pt x="18883" y="4810"/>
                  </a:cubicBezTo>
                  <a:cubicBezTo>
                    <a:pt x="18883" y="5108"/>
                    <a:pt x="18633" y="5370"/>
                    <a:pt x="18324" y="5370"/>
                  </a:cubicBezTo>
                  <a:cubicBezTo>
                    <a:pt x="18026" y="5370"/>
                    <a:pt x="17752" y="5120"/>
                    <a:pt x="17752" y="4810"/>
                  </a:cubicBezTo>
                  <a:cubicBezTo>
                    <a:pt x="17752" y="4501"/>
                    <a:pt x="18014" y="4239"/>
                    <a:pt x="18324" y="4239"/>
                  </a:cubicBezTo>
                  <a:close/>
                  <a:moveTo>
                    <a:pt x="22039" y="4239"/>
                  </a:moveTo>
                  <a:cubicBezTo>
                    <a:pt x="22336" y="4239"/>
                    <a:pt x="22610" y="4501"/>
                    <a:pt x="22610" y="4810"/>
                  </a:cubicBezTo>
                  <a:cubicBezTo>
                    <a:pt x="22610" y="5108"/>
                    <a:pt x="22360" y="5370"/>
                    <a:pt x="22039" y="5370"/>
                  </a:cubicBezTo>
                  <a:cubicBezTo>
                    <a:pt x="21729" y="5370"/>
                    <a:pt x="21479" y="5120"/>
                    <a:pt x="21479" y="4810"/>
                  </a:cubicBezTo>
                  <a:cubicBezTo>
                    <a:pt x="21491" y="4501"/>
                    <a:pt x="21729" y="4239"/>
                    <a:pt x="22039" y="4239"/>
                  </a:cubicBezTo>
                  <a:close/>
                  <a:moveTo>
                    <a:pt x="25777" y="4239"/>
                  </a:moveTo>
                  <a:cubicBezTo>
                    <a:pt x="26075" y="4239"/>
                    <a:pt x="26349" y="4501"/>
                    <a:pt x="26349" y="4810"/>
                  </a:cubicBezTo>
                  <a:cubicBezTo>
                    <a:pt x="26349" y="5108"/>
                    <a:pt x="26087" y="5370"/>
                    <a:pt x="25777" y="5370"/>
                  </a:cubicBezTo>
                  <a:cubicBezTo>
                    <a:pt x="25468" y="5370"/>
                    <a:pt x="25206" y="5120"/>
                    <a:pt x="25206" y="4810"/>
                  </a:cubicBezTo>
                  <a:cubicBezTo>
                    <a:pt x="25218" y="4501"/>
                    <a:pt x="25468" y="4239"/>
                    <a:pt x="25777" y="4239"/>
                  </a:cubicBezTo>
                  <a:close/>
                  <a:moveTo>
                    <a:pt x="29504" y="4239"/>
                  </a:moveTo>
                  <a:cubicBezTo>
                    <a:pt x="29801" y="4239"/>
                    <a:pt x="30063" y="4501"/>
                    <a:pt x="30063" y="4810"/>
                  </a:cubicBezTo>
                  <a:cubicBezTo>
                    <a:pt x="30063" y="5108"/>
                    <a:pt x="29813" y="5370"/>
                    <a:pt x="29504" y="5370"/>
                  </a:cubicBezTo>
                  <a:cubicBezTo>
                    <a:pt x="29182" y="5370"/>
                    <a:pt x="28932" y="5120"/>
                    <a:pt x="28932" y="4810"/>
                  </a:cubicBezTo>
                  <a:cubicBezTo>
                    <a:pt x="28944" y="4501"/>
                    <a:pt x="29182" y="4239"/>
                    <a:pt x="29504" y="4239"/>
                  </a:cubicBezTo>
                  <a:close/>
                  <a:moveTo>
                    <a:pt x="33230" y="4239"/>
                  </a:moveTo>
                  <a:cubicBezTo>
                    <a:pt x="33528" y="4239"/>
                    <a:pt x="33802" y="4501"/>
                    <a:pt x="33802" y="4810"/>
                  </a:cubicBezTo>
                  <a:cubicBezTo>
                    <a:pt x="33802" y="5108"/>
                    <a:pt x="33552" y="5370"/>
                    <a:pt x="33230" y="5370"/>
                  </a:cubicBezTo>
                  <a:cubicBezTo>
                    <a:pt x="32921" y="5370"/>
                    <a:pt x="32671" y="5120"/>
                    <a:pt x="32671" y="4810"/>
                  </a:cubicBezTo>
                  <a:cubicBezTo>
                    <a:pt x="32671" y="4501"/>
                    <a:pt x="32921" y="4239"/>
                    <a:pt x="33230" y="4239"/>
                  </a:cubicBezTo>
                  <a:close/>
                  <a:moveTo>
                    <a:pt x="36957" y="4239"/>
                  </a:moveTo>
                  <a:cubicBezTo>
                    <a:pt x="37255" y="4239"/>
                    <a:pt x="37517" y="4501"/>
                    <a:pt x="37517" y="4810"/>
                  </a:cubicBezTo>
                  <a:cubicBezTo>
                    <a:pt x="37517" y="5108"/>
                    <a:pt x="37267" y="5370"/>
                    <a:pt x="36957" y="5370"/>
                  </a:cubicBezTo>
                  <a:cubicBezTo>
                    <a:pt x="36648" y="5370"/>
                    <a:pt x="36386" y="5120"/>
                    <a:pt x="36386" y="4810"/>
                  </a:cubicBezTo>
                  <a:cubicBezTo>
                    <a:pt x="36409" y="4501"/>
                    <a:pt x="36648" y="4239"/>
                    <a:pt x="36957" y="4239"/>
                  </a:cubicBezTo>
                  <a:close/>
                  <a:moveTo>
                    <a:pt x="40672" y="4239"/>
                  </a:moveTo>
                  <a:cubicBezTo>
                    <a:pt x="40970" y="4239"/>
                    <a:pt x="41243" y="4501"/>
                    <a:pt x="41243" y="4810"/>
                  </a:cubicBezTo>
                  <a:cubicBezTo>
                    <a:pt x="41243" y="5108"/>
                    <a:pt x="40993" y="5370"/>
                    <a:pt x="40672" y="5370"/>
                  </a:cubicBezTo>
                  <a:cubicBezTo>
                    <a:pt x="40374" y="5370"/>
                    <a:pt x="40112" y="5120"/>
                    <a:pt x="40112" y="4810"/>
                  </a:cubicBezTo>
                  <a:cubicBezTo>
                    <a:pt x="40124" y="4501"/>
                    <a:pt x="40362" y="4239"/>
                    <a:pt x="40672" y="4239"/>
                  </a:cubicBezTo>
                  <a:close/>
                  <a:moveTo>
                    <a:pt x="44410" y="4239"/>
                  </a:moveTo>
                  <a:cubicBezTo>
                    <a:pt x="44708" y="4239"/>
                    <a:pt x="44982" y="4501"/>
                    <a:pt x="44982" y="4810"/>
                  </a:cubicBezTo>
                  <a:cubicBezTo>
                    <a:pt x="44982" y="5108"/>
                    <a:pt x="44720" y="5370"/>
                    <a:pt x="44410" y="5370"/>
                  </a:cubicBezTo>
                  <a:cubicBezTo>
                    <a:pt x="44113" y="5370"/>
                    <a:pt x="43851" y="5120"/>
                    <a:pt x="43851" y="4810"/>
                  </a:cubicBezTo>
                  <a:cubicBezTo>
                    <a:pt x="43851" y="4501"/>
                    <a:pt x="44101" y="4239"/>
                    <a:pt x="44410" y="4239"/>
                  </a:cubicBezTo>
                  <a:close/>
                  <a:moveTo>
                    <a:pt x="48137" y="4239"/>
                  </a:moveTo>
                  <a:cubicBezTo>
                    <a:pt x="48435" y="4239"/>
                    <a:pt x="48697" y="4501"/>
                    <a:pt x="48697" y="4810"/>
                  </a:cubicBezTo>
                  <a:cubicBezTo>
                    <a:pt x="48697" y="5108"/>
                    <a:pt x="48447" y="5370"/>
                    <a:pt x="48137" y="5370"/>
                  </a:cubicBezTo>
                  <a:cubicBezTo>
                    <a:pt x="47839" y="5370"/>
                    <a:pt x="47566" y="5120"/>
                    <a:pt x="47566" y="4810"/>
                  </a:cubicBezTo>
                  <a:cubicBezTo>
                    <a:pt x="47578" y="4501"/>
                    <a:pt x="47839" y="4239"/>
                    <a:pt x="48137" y="4239"/>
                  </a:cubicBezTo>
                  <a:close/>
                  <a:moveTo>
                    <a:pt x="51864" y="4239"/>
                  </a:moveTo>
                  <a:cubicBezTo>
                    <a:pt x="52161" y="4239"/>
                    <a:pt x="52435" y="4501"/>
                    <a:pt x="52435" y="4810"/>
                  </a:cubicBezTo>
                  <a:cubicBezTo>
                    <a:pt x="52435" y="5108"/>
                    <a:pt x="52185" y="5370"/>
                    <a:pt x="51864" y="5370"/>
                  </a:cubicBezTo>
                  <a:cubicBezTo>
                    <a:pt x="51566" y="5370"/>
                    <a:pt x="51304" y="5120"/>
                    <a:pt x="51304" y="4810"/>
                  </a:cubicBezTo>
                  <a:cubicBezTo>
                    <a:pt x="51304" y="4501"/>
                    <a:pt x="51554" y="4239"/>
                    <a:pt x="51864" y="4239"/>
                  </a:cubicBezTo>
                  <a:close/>
                  <a:moveTo>
                    <a:pt x="55602" y="4239"/>
                  </a:moveTo>
                  <a:cubicBezTo>
                    <a:pt x="55900" y="4239"/>
                    <a:pt x="56174" y="4501"/>
                    <a:pt x="56174" y="4810"/>
                  </a:cubicBezTo>
                  <a:cubicBezTo>
                    <a:pt x="56174" y="5108"/>
                    <a:pt x="55912" y="5370"/>
                    <a:pt x="55602" y="5370"/>
                  </a:cubicBezTo>
                  <a:cubicBezTo>
                    <a:pt x="55293" y="5370"/>
                    <a:pt x="55043" y="5120"/>
                    <a:pt x="55043" y="4810"/>
                  </a:cubicBezTo>
                  <a:cubicBezTo>
                    <a:pt x="55043" y="4501"/>
                    <a:pt x="55293" y="4239"/>
                    <a:pt x="55602" y="4239"/>
                  </a:cubicBezTo>
                  <a:close/>
                  <a:moveTo>
                    <a:pt x="59329" y="4239"/>
                  </a:moveTo>
                  <a:cubicBezTo>
                    <a:pt x="59627" y="4239"/>
                    <a:pt x="59889" y="4501"/>
                    <a:pt x="59889" y="4810"/>
                  </a:cubicBezTo>
                  <a:cubicBezTo>
                    <a:pt x="59889" y="5108"/>
                    <a:pt x="59639" y="5370"/>
                    <a:pt x="59329" y="5370"/>
                  </a:cubicBezTo>
                  <a:cubicBezTo>
                    <a:pt x="59008" y="5370"/>
                    <a:pt x="58757" y="5120"/>
                    <a:pt x="58757" y="4810"/>
                  </a:cubicBezTo>
                  <a:cubicBezTo>
                    <a:pt x="58757" y="4501"/>
                    <a:pt x="59008" y="4239"/>
                    <a:pt x="59329" y="4239"/>
                  </a:cubicBezTo>
                  <a:close/>
                  <a:moveTo>
                    <a:pt x="63056" y="4239"/>
                  </a:moveTo>
                  <a:cubicBezTo>
                    <a:pt x="63353" y="4239"/>
                    <a:pt x="63627" y="4501"/>
                    <a:pt x="63627" y="4810"/>
                  </a:cubicBezTo>
                  <a:cubicBezTo>
                    <a:pt x="63627" y="5108"/>
                    <a:pt x="63377" y="5370"/>
                    <a:pt x="63056" y="5370"/>
                  </a:cubicBezTo>
                  <a:cubicBezTo>
                    <a:pt x="62746" y="5370"/>
                    <a:pt x="62496" y="5120"/>
                    <a:pt x="62496" y="4810"/>
                  </a:cubicBezTo>
                  <a:cubicBezTo>
                    <a:pt x="62496" y="4501"/>
                    <a:pt x="62746" y="4239"/>
                    <a:pt x="63056" y="4239"/>
                  </a:cubicBezTo>
                  <a:close/>
                  <a:moveTo>
                    <a:pt x="66782" y="4239"/>
                  </a:moveTo>
                  <a:cubicBezTo>
                    <a:pt x="67080" y="4239"/>
                    <a:pt x="67342" y="4501"/>
                    <a:pt x="67342" y="4810"/>
                  </a:cubicBezTo>
                  <a:cubicBezTo>
                    <a:pt x="67342" y="5108"/>
                    <a:pt x="67092" y="5370"/>
                    <a:pt x="66782" y="5370"/>
                  </a:cubicBezTo>
                  <a:cubicBezTo>
                    <a:pt x="66473" y="5370"/>
                    <a:pt x="66211" y="5120"/>
                    <a:pt x="66211" y="4810"/>
                  </a:cubicBezTo>
                  <a:cubicBezTo>
                    <a:pt x="66235" y="4501"/>
                    <a:pt x="66473" y="4239"/>
                    <a:pt x="66782" y="4239"/>
                  </a:cubicBezTo>
                  <a:close/>
                  <a:moveTo>
                    <a:pt x="70509" y="4239"/>
                  </a:moveTo>
                  <a:cubicBezTo>
                    <a:pt x="70807" y="4239"/>
                    <a:pt x="71080" y="4501"/>
                    <a:pt x="71080" y="4810"/>
                  </a:cubicBezTo>
                  <a:cubicBezTo>
                    <a:pt x="71080" y="5108"/>
                    <a:pt x="70830" y="5370"/>
                    <a:pt x="70509" y="5370"/>
                  </a:cubicBezTo>
                  <a:cubicBezTo>
                    <a:pt x="70199" y="5370"/>
                    <a:pt x="69949" y="5120"/>
                    <a:pt x="69949" y="4810"/>
                  </a:cubicBezTo>
                  <a:cubicBezTo>
                    <a:pt x="69949" y="4501"/>
                    <a:pt x="70199" y="4239"/>
                    <a:pt x="70509" y="4239"/>
                  </a:cubicBezTo>
                  <a:close/>
                  <a:moveTo>
                    <a:pt x="74236" y="4239"/>
                  </a:moveTo>
                  <a:cubicBezTo>
                    <a:pt x="74533" y="4239"/>
                    <a:pt x="74795" y="4501"/>
                    <a:pt x="74795" y="4810"/>
                  </a:cubicBezTo>
                  <a:cubicBezTo>
                    <a:pt x="74795" y="5108"/>
                    <a:pt x="74545" y="5370"/>
                    <a:pt x="74236" y="5370"/>
                  </a:cubicBezTo>
                  <a:cubicBezTo>
                    <a:pt x="73938" y="5370"/>
                    <a:pt x="73676" y="5120"/>
                    <a:pt x="73676" y="4810"/>
                  </a:cubicBezTo>
                  <a:cubicBezTo>
                    <a:pt x="73676" y="4501"/>
                    <a:pt x="73926" y="4239"/>
                    <a:pt x="74236" y="4239"/>
                  </a:cubicBezTo>
                  <a:close/>
                  <a:moveTo>
                    <a:pt x="77855" y="4239"/>
                  </a:moveTo>
                  <a:cubicBezTo>
                    <a:pt x="78153" y="4239"/>
                    <a:pt x="78415" y="4501"/>
                    <a:pt x="78415" y="4810"/>
                  </a:cubicBezTo>
                  <a:cubicBezTo>
                    <a:pt x="78415" y="5108"/>
                    <a:pt x="78165" y="5370"/>
                    <a:pt x="77855" y="5370"/>
                  </a:cubicBezTo>
                  <a:cubicBezTo>
                    <a:pt x="77546" y="5370"/>
                    <a:pt x="77284" y="5120"/>
                    <a:pt x="77284" y="4810"/>
                  </a:cubicBezTo>
                  <a:cubicBezTo>
                    <a:pt x="77284" y="4501"/>
                    <a:pt x="77546" y="4239"/>
                    <a:pt x="77855" y="4239"/>
                  </a:cubicBezTo>
                  <a:close/>
                  <a:moveTo>
                    <a:pt x="81570" y="4239"/>
                  </a:moveTo>
                  <a:cubicBezTo>
                    <a:pt x="81868" y="4239"/>
                    <a:pt x="82141" y="4501"/>
                    <a:pt x="82141" y="4810"/>
                  </a:cubicBezTo>
                  <a:cubicBezTo>
                    <a:pt x="82141" y="5108"/>
                    <a:pt x="81879" y="5370"/>
                    <a:pt x="81570" y="5370"/>
                  </a:cubicBezTo>
                  <a:cubicBezTo>
                    <a:pt x="81260" y="5370"/>
                    <a:pt x="81010" y="5120"/>
                    <a:pt x="81010" y="4810"/>
                  </a:cubicBezTo>
                  <a:cubicBezTo>
                    <a:pt x="81022" y="4501"/>
                    <a:pt x="81260" y="4239"/>
                    <a:pt x="81570" y="4239"/>
                  </a:cubicBezTo>
                  <a:close/>
                  <a:moveTo>
                    <a:pt x="85308" y="4239"/>
                  </a:moveTo>
                  <a:cubicBezTo>
                    <a:pt x="85606" y="4239"/>
                    <a:pt x="85880" y="4501"/>
                    <a:pt x="85880" y="4810"/>
                  </a:cubicBezTo>
                  <a:cubicBezTo>
                    <a:pt x="85880" y="5108"/>
                    <a:pt x="85618" y="5370"/>
                    <a:pt x="85308" y="5370"/>
                  </a:cubicBezTo>
                  <a:cubicBezTo>
                    <a:pt x="84999" y="5370"/>
                    <a:pt x="84749" y="5120"/>
                    <a:pt x="84749" y="4810"/>
                  </a:cubicBezTo>
                  <a:cubicBezTo>
                    <a:pt x="84749" y="4501"/>
                    <a:pt x="84999" y="4239"/>
                    <a:pt x="85308" y="4239"/>
                  </a:cubicBezTo>
                  <a:close/>
                  <a:moveTo>
                    <a:pt x="89035" y="4239"/>
                  </a:moveTo>
                  <a:cubicBezTo>
                    <a:pt x="89333" y="4239"/>
                    <a:pt x="89595" y="4501"/>
                    <a:pt x="89595" y="4810"/>
                  </a:cubicBezTo>
                  <a:cubicBezTo>
                    <a:pt x="89595" y="5108"/>
                    <a:pt x="89345" y="5370"/>
                    <a:pt x="89035" y="5370"/>
                  </a:cubicBezTo>
                  <a:cubicBezTo>
                    <a:pt x="88714" y="5370"/>
                    <a:pt x="88464" y="5120"/>
                    <a:pt x="88464" y="4810"/>
                  </a:cubicBezTo>
                  <a:cubicBezTo>
                    <a:pt x="88475" y="4501"/>
                    <a:pt x="88714" y="4239"/>
                    <a:pt x="89035" y="4239"/>
                  </a:cubicBezTo>
                  <a:close/>
                  <a:moveTo>
                    <a:pt x="92762" y="4239"/>
                  </a:moveTo>
                  <a:cubicBezTo>
                    <a:pt x="93059" y="4239"/>
                    <a:pt x="93333" y="4501"/>
                    <a:pt x="93333" y="4810"/>
                  </a:cubicBezTo>
                  <a:cubicBezTo>
                    <a:pt x="93333" y="5108"/>
                    <a:pt x="93071" y="5370"/>
                    <a:pt x="92762" y="5370"/>
                  </a:cubicBezTo>
                  <a:cubicBezTo>
                    <a:pt x="92452" y="5370"/>
                    <a:pt x="92202" y="5120"/>
                    <a:pt x="92202" y="4810"/>
                  </a:cubicBezTo>
                  <a:cubicBezTo>
                    <a:pt x="92202" y="4501"/>
                    <a:pt x="92452" y="4239"/>
                    <a:pt x="92762" y="4239"/>
                  </a:cubicBezTo>
                  <a:close/>
                  <a:moveTo>
                    <a:pt x="96488" y="4239"/>
                  </a:moveTo>
                  <a:cubicBezTo>
                    <a:pt x="96786" y="4239"/>
                    <a:pt x="97048" y="4501"/>
                    <a:pt x="97048" y="4810"/>
                  </a:cubicBezTo>
                  <a:cubicBezTo>
                    <a:pt x="97048" y="5108"/>
                    <a:pt x="96798" y="5370"/>
                    <a:pt x="96488" y="5370"/>
                  </a:cubicBezTo>
                  <a:cubicBezTo>
                    <a:pt x="96191" y="5370"/>
                    <a:pt x="95917" y="5120"/>
                    <a:pt x="95917" y="4810"/>
                  </a:cubicBezTo>
                  <a:cubicBezTo>
                    <a:pt x="95917" y="4501"/>
                    <a:pt x="96179" y="4239"/>
                    <a:pt x="96488" y="4239"/>
                  </a:cubicBezTo>
                  <a:close/>
                  <a:moveTo>
                    <a:pt x="100203" y="4239"/>
                  </a:moveTo>
                  <a:cubicBezTo>
                    <a:pt x="100501" y="4239"/>
                    <a:pt x="100775" y="4501"/>
                    <a:pt x="100775" y="4810"/>
                  </a:cubicBezTo>
                  <a:cubicBezTo>
                    <a:pt x="100775" y="5108"/>
                    <a:pt x="100513" y="5370"/>
                    <a:pt x="100203" y="5370"/>
                  </a:cubicBezTo>
                  <a:cubicBezTo>
                    <a:pt x="99905" y="5370"/>
                    <a:pt x="99644" y="5120"/>
                    <a:pt x="99644" y="4810"/>
                  </a:cubicBezTo>
                  <a:cubicBezTo>
                    <a:pt x="99655" y="4501"/>
                    <a:pt x="99894" y="4239"/>
                    <a:pt x="100203" y="4239"/>
                  </a:cubicBezTo>
                  <a:close/>
                  <a:moveTo>
                    <a:pt x="103942" y="4239"/>
                  </a:moveTo>
                  <a:cubicBezTo>
                    <a:pt x="104239" y="4239"/>
                    <a:pt x="104513" y="4501"/>
                    <a:pt x="104513" y="4810"/>
                  </a:cubicBezTo>
                  <a:cubicBezTo>
                    <a:pt x="104513" y="5108"/>
                    <a:pt x="104251" y="5370"/>
                    <a:pt x="103942" y="5370"/>
                  </a:cubicBezTo>
                  <a:cubicBezTo>
                    <a:pt x="103644" y="5370"/>
                    <a:pt x="103382" y="5120"/>
                    <a:pt x="103382" y="4810"/>
                  </a:cubicBezTo>
                  <a:cubicBezTo>
                    <a:pt x="103382" y="4501"/>
                    <a:pt x="103632" y="4239"/>
                    <a:pt x="103942" y="4239"/>
                  </a:cubicBezTo>
                  <a:close/>
                  <a:moveTo>
                    <a:pt x="107668" y="4239"/>
                  </a:moveTo>
                  <a:cubicBezTo>
                    <a:pt x="107966" y="4239"/>
                    <a:pt x="108228" y="4501"/>
                    <a:pt x="108228" y="4810"/>
                  </a:cubicBezTo>
                  <a:cubicBezTo>
                    <a:pt x="108228" y="5108"/>
                    <a:pt x="107978" y="5370"/>
                    <a:pt x="107668" y="5370"/>
                  </a:cubicBezTo>
                  <a:cubicBezTo>
                    <a:pt x="107371" y="5370"/>
                    <a:pt x="107097" y="5120"/>
                    <a:pt x="107097" y="4810"/>
                  </a:cubicBezTo>
                  <a:cubicBezTo>
                    <a:pt x="107109" y="4501"/>
                    <a:pt x="107347" y="4239"/>
                    <a:pt x="107668" y="4239"/>
                  </a:cubicBezTo>
                  <a:close/>
                  <a:moveTo>
                    <a:pt x="111395" y="4239"/>
                  </a:moveTo>
                  <a:cubicBezTo>
                    <a:pt x="111693" y="4239"/>
                    <a:pt x="111967" y="4501"/>
                    <a:pt x="111967" y="4810"/>
                  </a:cubicBezTo>
                  <a:cubicBezTo>
                    <a:pt x="111967" y="5108"/>
                    <a:pt x="111705" y="5370"/>
                    <a:pt x="111395" y="5370"/>
                  </a:cubicBezTo>
                  <a:cubicBezTo>
                    <a:pt x="111085" y="5370"/>
                    <a:pt x="110835" y="5120"/>
                    <a:pt x="110835" y="4810"/>
                  </a:cubicBezTo>
                  <a:cubicBezTo>
                    <a:pt x="110835" y="4501"/>
                    <a:pt x="111085" y="4239"/>
                    <a:pt x="111395" y="4239"/>
                  </a:cubicBezTo>
                  <a:close/>
                  <a:moveTo>
                    <a:pt x="115122" y="4239"/>
                  </a:moveTo>
                  <a:cubicBezTo>
                    <a:pt x="115419" y="4239"/>
                    <a:pt x="115681" y="4501"/>
                    <a:pt x="115681" y="4810"/>
                  </a:cubicBezTo>
                  <a:cubicBezTo>
                    <a:pt x="115681" y="5108"/>
                    <a:pt x="115431" y="5370"/>
                    <a:pt x="115122" y="5370"/>
                  </a:cubicBezTo>
                  <a:cubicBezTo>
                    <a:pt x="114812" y="5370"/>
                    <a:pt x="114550" y="5120"/>
                    <a:pt x="114550" y="4810"/>
                  </a:cubicBezTo>
                  <a:cubicBezTo>
                    <a:pt x="114574" y="4501"/>
                    <a:pt x="114812" y="4239"/>
                    <a:pt x="115122" y="4239"/>
                  </a:cubicBezTo>
                  <a:close/>
                  <a:moveTo>
                    <a:pt x="118860" y="4239"/>
                  </a:moveTo>
                  <a:cubicBezTo>
                    <a:pt x="119158" y="4239"/>
                    <a:pt x="119420" y="4501"/>
                    <a:pt x="119420" y="4810"/>
                  </a:cubicBezTo>
                  <a:cubicBezTo>
                    <a:pt x="119420" y="5108"/>
                    <a:pt x="119170" y="5370"/>
                    <a:pt x="118860" y="5370"/>
                  </a:cubicBezTo>
                  <a:cubicBezTo>
                    <a:pt x="118539" y="5370"/>
                    <a:pt x="118289" y="5120"/>
                    <a:pt x="118289" y="4810"/>
                  </a:cubicBezTo>
                  <a:cubicBezTo>
                    <a:pt x="118289" y="4501"/>
                    <a:pt x="118539" y="4239"/>
                    <a:pt x="118860" y="4239"/>
                  </a:cubicBezTo>
                  <a:close/>
                  <a:moveTo>
                    <a:pt x="122575" y="4239"/>
                  </a:moveTo>
                  <a:cubicBezTo>
                    <a:pt x="122873" y="4239"/>
                    <a:pt x="123146" y="4501"/>
                    <a:pt x="123146" y="4810"/>
                  </a:cubicBezTo>
                  <a:cubicBezTo>
                    <a:pt x="123146" y="5108"/>
                    <a:pt x="122885" y="5370"/>
                    <a:pt x="122575" y="5370"/>
                  </a:cubicBezTo>
                  <a:cubicBezTo>
                    <a:pt x="122265" y="5370"/>
                    <a:pt x="122015" y="5120"/>
                    <a:pt x="122015" y="4810"/>
                  </a:cubicBezTo>
                  <a:cubicBezTo>
                    <a:pt x="122027" y="4501"/>
                    <a:pt x="122277" y="4239"/>
                    <a:pt x="122575" y="4239"/>
                  </a:cubicBezTo>
                  <a:close/>
                  <a:moveTo>
                    <a:pt x="126314" y="4239"/>
                  </a:moveTo>
                  <a:cubicBezTo>
                    <a:pt x="126611" y="4239"/>
                    <a:pt x="126873" y="4501"/>
                    <a:pt x="126873" y="4810"/>
                  </a:cubicBezTo>
                  <a:cubicBezTo>
                    <a:pt x="126873" y="5108"/>
                    <a:pt x="126623" y="5370"/>
                    <a:pt x="126314" y="5370"/>
                  </a:cubicBezTo>
                  <a:cubicBezTo>
                    <a:pt x="126004" y="5370"/>
                    <a:pt x="125742" y="5120"/>
                    <a:pt x="125742" y="4810"/>
                  </a:cubicBezTo>
                  <a:cubicBezTo>
                    <a:pt x="125742" y="4501"/>
                    <a:pt x="126004" y="4239"/>
                    <a:pt x="126314" y="4239"/>
                  </a:cubicBezTo>
                  <a:close/>
                  <a:moveTo>
                    <a:pt x="130028" y="4239"/>
                  </a:moveTo>
                  <a:cubicBezTo>
                    <a:pt x="130326" y="4239"/>
                    <a:pt x="130600" y="4501"/>
                    <a:pt x="130600" y="4810"/>
                  </a:cubicBezTo>
                  <a:cubicBezTo>
                    <a:pt x="130600" y="5108"/>
                    <a:pt x="130350" y="5370"/>
                    <a:pt x="130028" y="5370"/>
                  </a:cubicBezTo>
                  <a:cubicBezTo>
                    <a:pt x="129731" y="5370"/>
                    <a:pt x="129469" y="5120"/>
                    <a:pt x="129469" y="4810"/>
                  </a:cubicBezTo>
                  <a:cubicBezTo>
                    <a:pt x="129469" y="4501"/>
                    <a:pt x="129719" y="4239"/>
                    <a:pt x="130028" y="4239"/>
                  </a:cubicBezTo>
                  <a:close/>
                  <a:moveTo>
                    <a:pt x="1548" y="6120"/>
                  </a:moveTo>
                  <a:cubicBezTo>
                    <a:pt x="1846" y="6120"/>
                    <a:pt x="2119" y="6370"/>
                    <a:pt x="2119" y="6679"/>
                  </a:cubicBezTo>
                  <a:cubicBezTo>
                    <a:pt x="2119" y="6989"/>
                    <a:pt x="1858" y="7251"/>
                    <a:pt x="1548" y="7251"/>
                  </a:cubicBezTo>
                  <a:cubicBezTo>
                    <a:pt x="1238" y="7251"/>
                    <a:pt x="988" y="6989"/>
                    <a:pt x="988" y="6679"/>
                  </a:cubicBezTo>
                  <a:cubicBezTo>
                    <a:pt x="988" y="6370"/>
                    <a:pt x="1238" y="6120"/>
                    <a:pt x="1548" y="6120"/>
                  </a:cubicBezTo>
                  <a:close/>
                  <a:moveTo>
                    <a:pt x="5287" y="6120"/>
                  </a:moveTo>
                  <a:cubicBezTo>
                    <a:pt x="5596" y="6120"/>
                    <a:pt x="5846" y="6370"/>
                    <a:pt x="5846" y="6679"/>
                  </a:cubicBezTo>
                  <a:cubicBezTo>
                    <a:pt x="5846" y="6989"/>
                    <a:pt x="5596" y="7251"/>
                    <a:pt x="5287" y="7251"/>
                  </a:cubicBezTo>
                  <a:cubicBezTo>
                    <a:pt x="4977" y="7251"/>
                    <a:pt x="4715" y="6989"/>
                    <a:pt x="4715" y="6679"/>
                  </a:cubicBezTo>
                  <a:cubicBezTo>
                    <a:pt x="4715" y="6370"/>
                    <a:pt x="4977" y="6120"/>
                    <a:pt x="5287" y="6120"/>
                  </a:cubicBezTo>
                  <a:close/>
                  <a:moveTo>
                    <a:pt x="9001" y="6120"/>
                  </a:moveTo>
                  <a:cubicBezTo>
                    <a:pt x="9299" y="6120"/>
                    <a:pt x="9573" y="6370"/>
                    <a:pt x="9573" y="6679"/>
                  </a:cubicBezTo>
                  <a:cubicBezTo>
                    <a:pt x="9573" y="6989"/>
                    <a:pt x="9323" y="7251"/>
                    <a:pt x="9001" y="7251"/>
                  </a:cubicBezTo>
                  <a:cubicBezTo>
                    <a:pt x="8704" y="7251"/>
                    <a:pt x="8442" y="6989"/>
                    <a:pt x="8442" y="6679"/>
                  </a:cubicBezTo>
                  <a:cubicBezTo>
                    <a:pt x="8442" y="6370"/>
                    <a:pt x="8692" y="6120"/>
                    <a:pt x="9001" y="6120"/>
                  </a:cubicBezTo>
                  <a:close/>
                  <a:moveTo>
                    <a:pt x="12728" y="6120"/>
                  </a:moveTo>
                  <a:cubicBezTo>
                    <a:pt x="13037" y="6120"/>
                    <a:pt x="13288" y="6370"/>
                    <a:pt x="13288" y="6679"/>
                  </a:cubicBezTo>
                  <a:cubicBezTo>
                    <a:pt x="13288" y="6989"/>
                    <a:pt x="13037" y="7251"/>
                    <a:pt x="12728" y="7251"/>
                  </a:cubicBezTo>
                  <a:cubicBezTo>
                    <a:pt x="12418" y="7251"/>
                    <a:pt x="12156" y="6989"/>
                    <a:pt x="12156" y="6679"/>
                  </a:cubicBezTo>
                  <a:cubicBezTo>
                    <a:pt x="12156" y="6370"/>
                    <a:pt x="12418" y="6120"/>
                    <a:pt x="12728" y="6120"/>
                  </a:cubicBezTo>
                  <a:close/>
                  <a:moveTo>
                    <a:pt x="16466" y="6120"/>
                  </a:moveTo>
                  <a:cubicBezTo>
                    <a:pt x="16764" y="6120"/>
                    <a:pt x="17026" y="6370"/>
                    <a:pt x="17026" y="6679"/>
                  </a:cubicBezTo>
                  <a:cubicBezTo>
                    <a:pt x="17026" y="6989"/>
                    <a:pt x="16776" y="7251"/>
                    <a:pt x="16466" y="7251"/>
                  </a:cubicBezTo>
                  <a:cubicBezTo>
                    <a:pt x="16169" y="7251"/>
                    <a:pt x="15895" y="6989"/>
                    <a:pt x="15895" y="6679"/>
                  </a:cubicBezTo>
                  <a:cubicBezTo>
                    <a:pt x="15895" y="6370"/>
                    <a:pt x="16145" y="6120"/>
                    <a:pt x="16466" y="6120"/>
                  </a:cubicBezTo>
                  <a:close/>
                  <a:moveTo>
                    <a:pt x="20181" y="6120"/>
                  </a:moveTo>
                  <a:cubicBezTo>
                    <a:pt x="20491" y="6120"/>
                    <a:pt x="20753" y="6370"/>
                    <a:pt x="20753" y="6679"/>
                  </a:cubicBezTo>
                  <a:cubicBezTo>
                    <a:pt x="20753" y="6989"/>
                    <a:pt x="20491" y="7251"/>
                    <a:pt x="20181" y="7251"/>
                  </a:cubicBezTo>
                  <a:cubicBezTo>
                    <a:pt x="19872" y="7251"/>
                    <a:pt x="19622" y="6989"/>
                    <a:pt x="19622" y="6679"/>
                  </a:cubicBezTo>
                  <a:cubicBezTo>
                    <a:pt x="19622" y="6370"/>
                    <a:pt x="19872" y="6120"/>
                    <a:pt x="20181" y="6120"/>
                  </a:cubicBezTo>
                  <a:close/>
                  <a:moveTo>
                    <a:pt x="23920" y="6120"/>
                  </a:moveTo>
                  <a:cubicBezTo>
                    <a:pt x="24217" y="6120"/>
                    <a:pt x="24479" y="6370"/>
                    <a:pt x="24479" y="6679"/>
                  </a:cubicBezTo>
                  <a:cubicBezTo>
                    <a:pt x="24479" y="6989"/>
                    <a:pt x="24229" y="7251"/>
                    <a:pt x="23920" y="7251"/>
                  </a:cubicBezTo>
                  <a:cubicBezTo>
                    <a:pt x="23610" y="7251"/>
                    <a:pt x="23348" y="6989"/>
                    <a:pt x="23348" y="6679"/>
                  </a:cubicBezTo>
                  <a:cubicBezTo>
                    <a:pt x="23348" y="6370"/>
                    <a:pt x="23610" y="6120"/>
                    <a:pt x="23920" y="6120"/>
                  </a:cubicBezTo>
                  <a:close/>
                  <a:moveTo>
                    <a:pt x="27635" y="6120"/>
                  </a:moveTo>
                  <a:cubicBezTo>
                    <a:pt x="27956" y="6120"/>
                    <a:pt x="28206" y="6370"/>
                    <a:pt x="28206" y="6679"/>
                  </a:cubicBezTo>
                  <a:cubicBezTo>
                    <a:pt x="28206" y="6989"/>
                    <a:pt x="27956" y="7251"/>
                    <a:pt x="27635" y="7251"/>
                  </a:cubicBezTo>
                  <a:cubicBezTo>
                    <a:pt x="27325" y="7251"/>
                    <a:pt x="27075" y="6989"/>
                    <a:pt x="27075" y="6679"/>
                  </a:cubicBezTo>
                  <a:cubicBezTo>
                    <a:pt x="27075" y="6370"/>
                    <a:pt x="27325" y="6120"/>
                    <a:pt x="27635" y="6120"/>
                  </a:cubicBezTo>
                  <a:close/>
                  <a:moveTo>
                    <a:pt x="31373" y="6120"/>
                  </a:moveTo>
                  <a:cubicBezTo>
                    <a:pt x="31671" y="6120"/>
                    <a:pt x="31945" y="6370"/>
                    <a:pt x="31945" y="6679"/>
                  </a:cubicBezTo>
                  <a:cubicBezTo>
                    <a:pt x="31945" y="6989"/>
                    <a:pt x="31683" y="7251"/>
                    <a:pt x="31373" y="7251"/>
                  </a:cubicBezTo>
                  <a:cubicBezTo>
                    <a:pt x="31064" y="7251"/>
                    <a:pt x="30814" y="6989"/>
                    <a:pt x="30814" y="6679"/>
                  </a:cubicBezTo>
                  <a:cubicBezTo>
                    <a:pt x="30814" y="6370"/>
                    <a:pt x="31064" y="6120"/>
                    <a:pt x="31373" y="6120"/>
                  </a:cubicBezTo>
                  <a:close/>
                  <a:moveTo>
                    <a:pt x="35100" y="6120"/>
                  </a:moveTo>
                  <a:cubicBezTo>
                    <a:pt x="35409" y="6120"/>
                    <a:pt x="35659" y="6370"/>
                    <a:pt x="35659" y="6679"/>
                  </a:cubicBezTo>
                  <a:cubicBezTo>
                    <a:pt x="35659" y="6989"/>
                    <a:pt x="35409" y="7251"/>
                    <a:pt x="35100" y="7251"/>
                  </a:cubicBezTo>
                  <a:cubicBezTo>
                    <a:pt x="34778" y="7251"/>
                    <a:pt x="34528" y="6989"/>
                    <a:pt x="34528" y="6679"/>
                  </a:cubicBezTo>
                  <a:cubicBezTo>
                    <a:pt x="34528" y="6370"/>
                    <a:pt x="34778" y="6120"/>
                    <a:pt x="35100" y="6120"/>
                  </a:cubicBezTo>
                  <a:close/>
                  <a:moveTo>
                    <a:pt x="38815" y="6120"/>
                  </a:moveTo>
                  <a:cubicBezTo>
                    <a:pt x="39112" y="6120"/>
                    <a:pt x="39386" y="6370"/>
                    <a:pt x="39386" y="6679"/>
                  </a:cubicBezTo>
                  <a:cubicBezTo>
                    <a:pt x="39386" y="6989"/>
                    <a:pt x="39124" y="7251"/>
                    <a:pt x="38815" y="7251"/>
                  </a:cubicBezTo>
                  <a:cubicBezTo>
                    <a:pt x="38517" y="7251"/>
                    <a:pt x="38255" y="6989"/>
                    <a:pt x="38255" y="6679"/>
                  </a:cubicBezTo>
                  <a:cubicBezTo>
                    <a:pt x="38255" y="6370"/>
                    <a:pt x="38505" y="6120"/>
                    <a:pt x="38815" y="6120"/>
                  </a:cubicBezTo>
                  <a:close/>
                  <a:moveTo>
                    <a:pt x="42553" y="6120"/>
                  </a:moveTo>
                  <a:cubicBezTo>
                    <a:pt x="42863" y="6120"/>
                    <a:pt x="43113" y="6370"/>
                    <a:pt x="43113" y="6679"/>
                  </a:cubicBezTo>
                  <a:cubicBezTo>
                    <a:pt x="43113" y="6989"/>
                    <a:pt x="42863" y="7251"/>
                    <a:pt x="42553" y="7251"/>
                  </a:cubicBezTo>
                  <a:cubicBezTo>
                    <a:pt x="42232" y="7251"/>
                    <a:pt x="41982" y="6989"/>
                    <a:pt x="41982" y="6679"/>
                  </a:cubicBezTo>
                  <a:cubicBezTo>
                    <a:pt x="41982" y="6370"/>
                    <a:pt x="42244" y="6120"/>
                    <a:pt x="42553" y="6120"/>
                  </a:cubicBezTo>
                  <a:close/>
                  <a:moveTo>
                    <a:pt x="46268" y="6120"/>
                  </a:moveTo>
                  <a:cubicBezTo>
                    <a:pt x="46565" y="6120"/>
                    <a:pt x="46839" y="6370"/>
                    <a:pt x="46839" y="6679"/>
                  </a:cubicBezTo>
                  <a:cubicBezTo>
                    <a:pt x="46839" y="6989"/>
                    <a:pt x="46589" y="7251"/>
                    <a:pt x="46268" y="7251"/>
                  </a:cubicBezTo>
                  <a:cubicBezTo>
                    <a:pt x="45970" y="7251"/>
                    <a:pt x="45708" y="6989"/>
                    <a:pt x="45708" y="6679"/>
                  </a:cubicBezTo>
                  <a:cubicBezTo>
                    <a:pt x="45708" y="6370"/>
                    <a:pt x="45958" y="6120"/>
                    <a:pt x="46268" y="6120"/>
                  </a:cubicBezTo>
                  <a:close/>
                  <a:moveTo>
                    <a:pt x="50006" y="6120"/>
                  </a:moveTo>
                  <a:cubicBezTo>
                    <a:pt x="50316" y="6120"/>
                    <a:pt x="50578" y="6370"/>
                    <a:pt x="50578" y="6679"/>
                  </a:cubicBezTo>
                  <a:cubicBezTo>
                    <a:pt x="50578" y="6989"/>
                    <a:pt x="50316" y="7251"/>
                    <a:pt x="50006" y="7251"/>
                  </a:cubicBezTo>
                  <a:cubicBezTo>
                    <a:pt x="49697" y="7251"/>
                    <a:pt x="49447" y="6989"/>
                    <a:pt x="49447" y="6679"/>
                  </a:cubicBezTo>
                  <a:cubicBezTo>
                    <a:pt x="49447" y="6370"/>
                    <a:pt x="49697" y="6120"/>
                    <a:pt x="50006" y="6120"/>
                  </a:cubicBezTo>
                  <a:close/>
                  <a:moveTo>
                    <a:pt x="53733" y="6120"/>
                  </a:moveTo>
                  <a:cubicBezTo>
                    <a:pt x="54031" y="6120"/>
                    <a:pt x="54293" y="6370"/>
                    <a:pt x="54293" y="6679"/>
                  </a:cubicBezTo>
                  <a:cubicBezTo>
                    <a:pt x="54293" y="6989"/>
                    <a:pt x="54043" y="7251"/>
                    <a:pt x="53733" y="7251"/>
                  </a:cubicBezTo>
                  <a:cubicBezTo>
                    <a:pt x="53412" y="7251"/>
                    <a:pt x="53162" y="6989"/>
                    <a:pt x="53162" y="6679"/>
                  </a:cubicBezTo>
                  <a:cubicBezTo>
                    <a:pt x="53162" y="6370"/>
                    <a:pt x="53412" y="6120"/>
                    <a:pt x="53733" y="6120"/>
                  </a:cubicBezTo>
                  <a:close/>
                  <a:moveTo>
                    <a:pt x="57460" y="6120"/>
                  </a:moveTo>
                  <a:cubicBezTo>
                    <a:pt x="57781" y="6120"/>
                    <a:pt x="58031" y="6370"/>
                    <a:pt x="58031" y="6679"/>
                  </a:cubicBezTo>
                  <a:cubicBezTo>
                    <a:pt x="58031" y="6989"/>
                    <a:pt x="57781" y="7251"/>
                    <a:pt x="57460" y="7251"/>
                  </a:cubicBezTo>
                  <a:cubicBezTo>
                    <a:pt x="57150" y="7251"/>
                    <a:pt x="56900" y="6989"/>
                    <a:pt x="56900" y="6679"/>
                  </a:cubicBezTo>
                  <a:cubicBezTo>
                    <a:pt x="56900" y="6370"/>
                    <a:pt x="57150" y="6120"/>
                    <a:pt x="57460" y="6120"/>
                  </a:cubicBezTo>
                  <a:close/>
                  <a:moveTo>
                    <a:pt x="61186" y="6120"/>
                  </a:moveTo>
                  <a:cubicBezTo>
                    <a:pt x="61484" y="6120"/>
                    <a:pt x="61746" y="6370"/>
                    <a:pt x="61746" y="6679"/>
                  </a:cubicBezTo>
                  <a:cubicBezTo>
                    <a:pt x="61746" y="6989"/>
                    <a:pt x="61496" y="7251"/>
                    <a:pt x="61186" y="7251"/>
                  </a:cubicBezTo>
                  <a:cubicBezTo>
                    <a:pt x="60877" y="7251"/>
                    <a:pt x="60615" y="6989"/>
                    <a:pt x="60615" y="6679"/>
                  </a:cubicBezTo>
                  <a:cubicBezTo>
                    <a:pt x="60615" y="6370"/>
                    <a:pt x="60877" y="6120"/>
                    <a:pt x="61186" y="6120"/>
                  </a:cubicBezTo>
                  <a:close/>
                  <a:moveTo>
                    <a:pt x="64925" y="6120"/>
                  </a:moveTo>
                  <a:cubicBezTo>
                    <a:pt x="65234" y="6120"/>
                    <a:pt x="65485" y="6370"/>
                    <a:pt x="65485" y="6679"/>
                  </a:cubicBezTo>
                  <a:cubicBezTo>
                    <a:pt x="65485" y="6989"/>
                    <a:pt x="65234" y="7251"/>
                    <a:pt x="64925" y="7251"/>
                  </a:cubicBezTo>
                  <a:cubicBezTo>
                    <a:pt x="64603" y="7251"/>
                    <a:pt x="64353" y="6989"/>
                    <a:pt x="64353" y="6679"/>
                  </a:cubicBezTo>
                  <a:cubicBezTo>
                    <a:pt x="64353" y="6370"/>
                    <a:pt x="64603" y="6120"/>
                    <a:pt x="64925" y="6120"/>
                  </a:cubicBezTo>
                  <a:close/>
                  <a:moveTo>
                    <a:pt x="68640" y="6120"/>
                  </a:moveTo>
                  <a:cubicBezTo>
                    <a:pt x="68937" y="6120"/>
                    <a:pt x="69211" y="6370"/>
                    <a:pt x="69211" y="6679"/>
                  </a:cubicBezTo>
                  <a:cubicBezTo>
                    <a:pt x="69211" y="6989"/>
                    <a:pt x="68949" y="7251"/>
                    <a:pt x="68640" y="7251"/>
                  </a:cubicBezTo>
                  <a:cubicBezTo>
                    <a:pt x="68330" y="7251"/>
                    <a:pt x="68080" y="6989"/>
                    <a:pt x="68080" y="6679"/>
                  </a:cubicBezTo>
                  <a:cubicBezTo>
                    <a:pt x="68080" y="6370"/>
                    <a:pt x="68330" y="6120"/>
                    <a:pt x="68640" y="6120"/>
                  </a:cubicBezTo>
                  <a:close/>
                  <a:moveTo>
                    <a:pt x="72366" y="6120"/>
                  </a:moveTo>
                  <a:cubicBezTo>
                    <a:pt x="72676" y="6120"/>
                    <a:pt x="72926" y="6370"/>
                    <a:pt x="72926" y="6679"/>
                  </a:cubicBezTo>
                  <a:cubicBezTo>
                    <a:pt x="72926" y="6989"/>
                    <a:pt x="72676" y="7251"/>
                    <a:pt x="72366" y="7251"/>
                  </a:cubicBezTo>
                  <a:cubicBezTo>
                    <a:pt x="72045" y="7251"/>
                    <a:pt x="71795" y="6989"/>
                    <a:pt x="71795" y="6679"/>
                  </a:cubicBezTo>
                  <a:cubicBezTo>
                    <a:pt x="71795" y="6370"/>
                    <a:pt x="72069" y="6120"/>
                    <a:pt x="72366" y="6120"/>
                  </a:cubicBezTo>
                  <a:close/>
                  <a:moveTo>
                    <a:pt x="76093" y="6120"/>
                  </a:moveTo>
                  <a:cubicBezTo>
                    <a:pt x="76391" y="6120"/>
                    <a:pt x="76664" y="6370"/>
                    <a:pt x="76664" y="6679"/>
                  </a:cubicBezTo>
                  <a:cubicBezTo>
                    <a:pt x="76664" y="6989"/>
                    <a:pt x="76403" y="7251"/>
                    <a:pt x="76093" y="7251"/>
                  </a:cubicBezTo>
                  <a:cubicBezTo>
                    <a:pt x="75795" y="7251"/>
                    <a:pt x="75533" y="6989"/>
                    <a:pt x="75533" y="6679"/>
                  </a:cubicBezTo>
                  <a:cubicBezTo>
                    <a:pt x="75533" y="6370"/>
                    <a:pt x="75783" y="6120"/>
                    <a:pt x="76093" y="6120"/>
                  </a:cubicBezTo>
                  <a:close/>
                  <a:moveTo>
                    <a:pt x="79712" y="6120"/>
                  </a:moveTo>
                  <a:cubicBezTo>
                    <a:pt x="80010" y="6120"/>
                    <a:pt x="80284" y="6370"/>
                    <a:pt x="80284" y="6679"/>
                  </a:cubicBezTo>
                  <a:cubicBezTo>
                    <a:pt x="80284" y="6989"/>
                    <a:pt x="80022" y="7251"/>
                    <a:pt x="79712" y="7251"/>
                  </a:cubicBezTo>
                  <a:cubicBezTo>
                    <a:pt x="79403" y="7251"/>
                    <a:pt x="79153" y="6989"/>
                    <a:pt x="79153" y="6679"/>
                  </a:cubicBezTo>
                  <a:cubicBezTo>
                    <a:pt x="79153" y="6370"/>
                    <a:pt x="79403" y="6120"/>
                    <a:pt x="79712" y="6120"/>
                  </a:cubicBezTo>
                  <a:close/>
                  <a:moveTo>
                    <a:pt x="83451" y="6120"/>
                  </a:moveTo>
                  <a:cubicBezTo>
                    <a:pt x="83761" y="6120"/>
                    <a:pt x="84011" y="6370"/>
                    <a:pt x="84011" y="6679"/>
                  </a:cubicBezTo>
                  <a:cubicBezTo>
                    <a:pt x="84011" y="6989"/>
                    <a:pt x="83761" y="7251"/>
                    <a:pt x="83451" y="7251"/>
                  </a:cubicBezTo>
                  <a:cubicBezTo>
                    <a:pt x="83141" y="7251"/>
                    <a:pt x="82880" y="6989"/>
                    <a:pt x="82880" y="6679"/>
                  </a:cubicBezTo>
                  <a:cubicBezTo>
                    <a:pt x="82880" y="6370"/>
                    <a:pt x="83141" y="6120"/>
                    <a:pt x="83451" y="6120"/>
                  </a:cubicBezTo>
                  <a:close/>
                  <a:moveTo>
                    <a:pt x="87166" y="6120"/>
                  </a:moveTo>
                  <a:cubicBezTo>
                    <a:pt x="87463" y="6120"/>
                    <a:pt x="87737" y="6370"/>
                    <a:pt x="87737" y="6679"/>
                  </a:cubicBezTo>
                  <a:cubicBezTo>
                    <a:pt x="87737" y="6989"/>
                    <a:pt x="87475" y="7251"/>
                    <a:pt x="87166" y="7251"/>
                  </a:cubicBezTo>
                  <a:cubicBezTo>
                    <a:pt x="86856" y="7251"/>
                    <a:pt x="86606" y="6989"/>
                    <a:pt x="86606" y="6679"/>
                  </a:cubicBezTo>
                  <a:cubicBezTo>
                    <a:pt x="86606" y="6370"/>
                    <a:pt x="86856" y="6120"/>
                    <a:pt x="87166" y="6120"/>
                  </a:cubicBezTo>
                  <a:close/>
                  <a:moveTo>
                    <a:pt x="90904" y="6120"/>
                  </a:moveTo>
                  <a:cubicBezTo>
                    <a:pt x="91214" y="6120"/>
                    <a:pt x="91464" y="6370"/>
                    <a:pt x="91464" y="6679"/>
                  </a:cubicBezTo>
                  <a:cubicBezTo>
                    <a:pt x="91464" y="6989"/>
                    <a:pt x="91214" y="7251"/>
                    <a:pt x="90904" y="7251"/>
                  </a:cubicBezTo>
                  <a:cubicBezTo>
                    <a:pt x="90595" y="7251"/>
                    <a:pt x="90345" y="6989"/>
                    <a:pt x="90345" y="6679"/>
                  </a:cubicBezTo>
                  <a:cubicBezTo>
                    <a:pt x="90345" y="6370"/>
                    <a:pt x="90595" y="6120"/>
                    <a:pt x="90904" y="6120"/>
                  </a:cubicBezTo>
                  <a:close/>
                  <a:moveTo>
                    <a:pt x="94631" y="6120"/>
                  </a:moveTo>
                  <a:cubicBezTo>
                    <a:pt x="94929" y="6120"/>
                    <a:pt x="95191" y="6370"/>
                    <a:pt x="95191" y="6679"/>
                  </a:cubicBezTo>
                  <a:cubicBezTo>
                    <a:pt x="95191" y="6989"/>
                    <a:pt x="94941" y="7251"/>
                    <a:pt x="94631" y="7251"/>
                  </a:cubicBezTo>
                  <a:cubicBezTo>
                    <a:pt x="94310" y="7251"/>
                    <a:pt x="94060" y="6989"/>
                    <a:pt x="94060" y="6679"/>
                  </a:cubicBezTo>
                  <a:cubicBezTo>
                    <a:pt x="94060" y="6370"/>
                    <a:pt x="94310" y="6120"/>
                    <a:pt x="94631" y="6120"/>
                  </a:cubicBezTo>
                  <a:close/>
                  <a:moveTo>
                    <a:pt x="98346" y="6120"/>
                  </a:moveTo>
                  <a:cubicBezTo>
                    <a:pt x="98655" y="6120"/>
                    <a:pt x="98905" y="6370"/>
                    <a:pt x="98905" y="6679"/>
                  </a:cubicBezTo>
                  <a:cubicBezTo>
                    <a:pt x="98905" y="6989"/>
                    <a:pt x="98655" y="7251"/>
                    <a:pt x="98346" y="7251"/>
                  </a:cubicBezTo>
                  <a:cubicBezTo>
                    <a:pt x="98036" y="7251"/>
                    <a:pt x="97786" y="6989"/>
                    <a:pt x="97786" y="6679"/>
                  </a:cubicBezTo>
                  <a:cubicBezTo>
                    <a:pt x="97786" y="6370"/>
                    <a:pt x="98036" y="6120"/>
                    <a:pt x="98346" y="6120"/>
                  </a:cubicBezTo>
                  <a:close/>
                  <a:moveTo>
                    <a:pt x="102084" y="6120"/>
                  </a:moveTo>
                  <a:cubicBezTo>
                    <a:pt x="102382" y="6120"/>
                    <a:pt x="102644" y="6370"/>
                    <a:pt x="102644" y="6679"/>
                  </a:cubicBezTo>
                  <a:cubicBezTo>
                    <a:pt x="102644" y="6989"/>
                    <a:pt x="102394" y="7251"/>
                    <a:pt x="102084" y="7251"/>
                  </a:cubicBezTo>
                  <a:cubicBezTo>
                    <a:pt x="101787" y="7251"/>
                    <a:pt x="101513" y="6989"/>
                    <a:pt x="101513" y="6679"/>
                  </a:cubicBezTo>
                  <a:cubicBezTo>
                    <a:pt x="101513" y="6370"/>
                    <a:pt x="101775" y="6120"/>
                    <a:pt x="102084" y="6120"/>
                  </a:cubicBezTo>
                  <a:close/>
                  <a:moveTo>
                    <a:pt x="105799" y="6120"/>
                  </a:moveTo>
                  <a:cubicBezTo>
                    <a:pt x="106121" y="6120"/>
                    <a:pt x="106371" y="6370"/>
                    <a:pt x="106371" y="6679"/>
                  </a:cubicBezTo>
                  <a:cubicBezTo>
                    <a:pt x="106371" y="6989"/>
                    <a:pt x="106109" y="7251"/>
                    <a:pt x="105799" y="7251"/>
                  </a:cubicBezTo>
                  <a:cubicBezTo>
                    <a:pt x="105490" y="7251"/>
                    <a:pt x="105239" y="6989"/>
                    <a:pt x="105239" y="6679"/>
                  </a:cubicBezTo>
                  <a:cubicBezTo>
                    <a:pt x="105239" y="6370"/>
                    <a:pt x="105490" y="6120"/>
                    <a:pt x="105799" y="6120"/>
                  </a:cubicBezTo>
                  <a:close/>
                  <a:moveTo>
                    <a:pt x="109538" y="6120"/>
                  </a:moveTo>
                  <a:cubicBezTo>
                    <a:pt x="109835" y="6120"/>
                    <a:pt x="110109" y="6370"/>
                    <a:pt x="110109" y="6679"/>
                  </a:cubicBezTo>
                  <a:cubicBezTo>
                    <a:pt x="110109" y="6989"/>
                    <a:pt x="109847" y="7251"/>
                    <a:pt x="109538" y="7251"/>
                  </a:cubicBezTo>
                  <a:cubicBezTo>
                    <a:pt x="109228" y="7251"/>
                    <a:pt x="108978" y="6989"/>
                    <a:pt x="108978" y="6679"/>
                  </a:cubicBezTo>
                  <a:cubicBezTo>
                    <a:pt x="108978" y="6370"/>
                    <a:pt x="109228" y="6120"/>
                    <a:pt x="109538" y="6120"/>
                  </a:cubicBezTo>
                  <a:close/>
                  <a:moveTo>
                    <a:pt x="113264" y="6120"/>
                  </a:moveTo>
                  <a:cubicBezTo>
                    <a:pt x="113574" y="6120"/>
                    <a:pt x="113824" y="6370"/>
                    <a:pt x="113824" y="6679"/>
                  </a:cubicBezTo>
                  <a:cubicBezTo>
                    <a:pt x="113824" y="6989"/>
                    <a:pt x="113574" y="7251"/>
                    <a:pt x="113264" y="7251"/>
                  </a:cubicBezTo>
                  <a:cubicBezTo>
                    <a:pt x="112943" y="7251"/>
                    <a:pt x="112693" y="6989"/>
                    <a:pt x="112693" y="6679"/>
                  </a:cubicBezTo>
                  <a:cubicBezTo>
                    <a:pt x="112693" y="6370"/>
                    <a:pt x="112943" y="6120"/>
                    <a:pt x="113264" y="6120"/>
                  </a:cubicBezTo>
                  <a:close/>
                  <a:moveTo>
                    <a:pt x="116991" y="6120"/>
                  </a:moveTo>
                  <a:cubicBezTo>
                    <a:pt x="117289" y="6120"/>
                    <a:pt x="117562" y="6370"/>
                    <a:pt x="117562" y="6679"/>
                  </a:cubicBezTo>
                  <a:cubicBezTo>
                    <a:pt x="117562" y="6989"/>
                    <a:pt x="117312" y="7251"/>
                    <a:pt x="116991" y="7251"/>
                  </a:cubicBezTo>
                  <a:cubicBezTo>
                    <a:pt x="116681" y="7251"/>
                    <a:pt x="116431" y="6989"/>
                    <a:pt x="116431" y="6679"/>
                  </a:cubicBezTo>
                  <a:cubicBezTo>
                    <a:pt x="116431" y="6370"/>
                    <a:pt x="116681" y="6120"/>
                    <a:pt x="116991" y="6120"/>
                  </a:cubicBezTo>
                  <a:close/>
                  <a:moveTo>
                    <a:pt x="120718" y="6120"/>
                  </a:moveTo>
                  <a:cubicBezTo>
                    <a:pt x="121027" y="6120"/>
                    <a:pt x="121277" y="6370"/>
                    <a:pt x="121277" y="6679"/>
                  </a:cubicBezTo>
                  <a:cubicBezTo>
                    <a:pt x="121277" y="6989"/>
                    <a:pt x="121027" y="7251"/>
                    <a:pt x="120718" y="7251"/>
                  </a:cubicBezTo>
                  <a:cubicBezTo>
                    <a:pt x="120408" y="7251"/>
                    <a:pt x="120146" y="6989"/>
                    <a:pt x="120146" y="6679"/>
                  </a:cubicBezTo>
                  <a:cubicBezTo>
                    <a:pt x="120146" y="6370"/>
                    <a:pt x="120420" y="6120"/>
                    <a:pt x="120718" y="6120"/>
                  </a:cubicBezTo>
                  <a:close/>
                  <a:moveTo>
                    <a:pt x="124456" y="6120"/>
                  </a:moveTo>
                  <a:cubicBezTo>
                    <a:pt x="124754" y="6120"/>
                    <a:pt x="125016" y="6370"/>
                    <a:pt x="125016" y="6679"/>
                  </a:cubicBezTo>
                  <a:cubicBezTo>
                    <a:pt x="125016" y="6989"/>
                    <a:pt x="124766" y="7251"/>
                    <a:pt x="124456" y="7251"/>
                  </a:cubicBezTo>
                  <a:cubicBezTo>
                    <a:pt x="124135" y="7251"/>
                    <a:pt x="123885" y="6989"/>
                    <a:pt x="123885" y="6679"/>
                  </a:cubicBezTo>
                  <a:cubicBezTo>
                    <a:pt x="123885" y="6370"/>
                    <a:pt x="124135" y="6120"/>
                    <a:pt x="124456" y="6120"/>
                  </a:cubicBezTo>
                  <a:close/>
                  <a:moveTo>
                    <a:pt x="128171" y="6120"/>
                  </a:moveTo>
                  <a:cubicBezTo>
                    <a:pt x="128480" y="6120"/>
                    <a:pt x="128742" y="6370"/>
                    <a:pt x="128742" y="6679"/>
                  </a:cubicBezTo>
                  <a:cubicBezTo>
                    <a:pt x="128742" y="6989"/>
                    <a:pt x="128480" y="7251"/>
                    <a:pt x="128171" y="7251"/>
                  </a:cubicBezTo>
                  <a:cubicBezTo>
                    <a:pt x="127861" y="7251"/>
                    <a:pt x="127611" y="6989"/>
                    <a:pt x="127611" y="6679"/>
                  </a:cubicBezTo>
                  <a:cubicBezTo>
                    <a:pt x="127611" y="6370"/>
                    <a:pt x="127861" y="6120"/>
                    <a:pt x="128171" y="6120"/>
                  </a:cubicBezTo>
                  <a:close/>
                  <a:moveTo>
                    <a:pt x="131898" y="6120"/>
                  </a:moveTo>
                  <a:cubicBezTo>
                    <a:pt x="132195" y="6120"/>
                    <a:pt x="132457" y="6370"/>
                    <a:pt x="132457" y="6679"/>
                  </a:cubicBezTo>
                  <a:cubicBezTo>
                    <a:pt x="132457" y="6989"/>
                    <a:pt x="132207" y="7251"/>
                    <a:pt x="131898" y="7251"/>
                  </a:cubicBezTo>
                  <a:cubicBezTo>
                    <a:pt x="131600" y="7251"/>
                    <a:pt x="131326" y="6989"/>
                    <a:pt x="131326" y="6679"/>
                  </a:cubicBezTo>
                  <a:cubicBezTo>
                    <a:pt x="131326" y="6370"/>
                    <a:pt x="131576" y="6120"/>
                    <a:pt x="131898" y="6120"/>
                  </a:cubicBezTo>
                  <a:close/>
                  <a:moveTo>
                    <a:pt x="3405" y="7977"/>
                  </a:moveTo>
                  <a:cubicBezTo>
                    <a:pt x="3703" y="7977"/>
                    <a:pt x="3977" y="8227"/>
                    <a:pt x="3977" y="8537"/>
                  </a:cubicBezTo>
                  <a:cubicBezTo>
                    <a:pt x="3977" y="8835"/>
                    <a:pt x="3727" y="9108"/>
                    <a:pt x="3405" y="9108"/>
                  </a:cubicBezTo>
                  <a:cubicBezTo>
                    <a:pt x="3096" y="9108"/>
                    <a:pt x="2846" y="8858"/>
                    <a:pt x="2846" y="8537"/>
                  </a:cubicBezTo>
                  <a:cubicBezTo>
                    <a:pt x="2858" y="8215"/>
                    <a:pt x="3096" y="7977"/>
                    <a:pt x="3405" y="7977"/>
                  </a:cubicBezTo>
                  <a:close/>
                  <a:moveTo>
                    <a:pt x="7132" y="7977"/>
                  </a:moveTo>
                  <a:cubicBezTo>
                    <a:pt x="7430" y="7977"/>
                    <a:pt x="7692" y="8227"/>
                    <a:pt x="7692" y="8537"/>
                  </a:cubicBezTo>
                  <a:cubicBezTo>
                    <a:pt x="7692" y="8835"/>
                    <a:pt x="7442" y="9108"/>
                    <a:pt x="7132" y="9108"/>
                  </a:cubicBezTo>
                  <a:cubicBezTo>
                    <a:pt x="6834" y="9108"/>
                    <a:pt x="6560" y="8858"/>
                    <a:pt x="6560" y="8537"/>
                  </a:cubicBezTo>
                  <a:cubicBezTo>
                    <a:pt x="6584" y="8215"/>
                    <a:pt x="6822" y="7977"/>
                    <a:pt x="7132" y="7977"/>
                  </a:cubicBezTo>
                  <a:close/>
                  <a:moveTo>
                    <a:pt x="10871" y="7977"/>
                  </a:moveTo>
                  <a:cubicBezTo>
                    <a:pt x="11168" y="7977"/>
                    <a:pt x="11430" y="8227"/>
                    <a:pt x="11430" y="8537"/>
                  </a:cubicBezTo>
                  <a:cubicBezTo>
                    <a:pt x="11430" y="8835"/>
                    <a:pt x="11180" y="9108"/>
                    <a:pt x="10871" y="9108"/>
                  </a:cubicBezTo>
                  <a:cubicBezTo>
                    <a:pt x="10573" y="9108"/>
                    <a:pt x="10299" y="8858"/>
                    <a:pt x="10299" y="8537"/>
                  </a:cubicBezTo>
                  <a:cubicBezTo>
                    <a:pt x="10299" y="8215"/>
                    <a:pt x="10549" y="7977"/>
                    <a:pt x="10871" y="7977"/>
                  </a:cubicBezTo>
                  <a:close/>
                  <a:moveTo>
                    <a:pt x="14585" y="7977"/>
                  </a:moveTo>
                  <a:cubicBezTo>
                    <a:pt x="14883" y="7977"/>
                    <a:pt x="15157" y="8227"/>
                    <a:pt x="15157" y="8537"/>
                  </a:cubicBezTo>
                  <a:cubicBezTo>
                    <a:pt x="15157" y="8835"/>
                    <a:pt x="14895" y="9108"/>
                    <a:pt x="14585" y="9108"/>
                  </a:cubicBezTo>
                  <a:cubicBezTo>
                    <a:pt x="14288" y="9108"/>
                    <a:pt x="14014" y="8858"/>
                    <a:pt x="14014" y="8537"/>
                  </a:cubicBezTo>
                  <a:cubicBezTo>
                    <a:pt x="14038" y="8215"/>
                    <a:pt x="14276" y="7977"/>
                    <a:pt x="14585" y="7977"/>
                  </a:cubicBezTo>
                  <a:close/>
                  <a:moveTo>
                    <a:pt x="18324" y="7977"/>
                  </a:moveTo>
                  <a:cubicBezTo>
                    <a:pt x="18622" y="7977"/>
                    <a:pt x="18883" y="8227"/>
                    <a:pt x="18883" y="8537"/>
                  </a:cubicBezTo>
                  <a:cubicBezTo>
                    <a:pt x="18883" y="8835"/>
                    <a:pt x="18633" y="9108"/>
                    <a:pt x="18324" y="9108"/>
                  </a:cubicBezTo>
                  <a:cubicBezTo>
                    <a:pt x="18026" y="9108"/>
                    <a:pt x="17752" y="8858"/>
                    <a:pt x="17752" y="8537"/>
                  </a:cubicBezTo>
                  <a:cubicBezTo>
                    <a:pt x="17752" y="8215"/>
                    <a:pt x="18014" y="7977"/>
                    <a:pt x="18324" y="7977"/>
                  </a:cubicBezTo>
                  <a:close/>
                  <a:moveTo>
                    <a:pt x="22039" y="7977"/>
                  </a:moveTo>
                  <a:cubicBezTo>
                    <a:pt x="22336" y="7977"/>
                    <a:pt x="22610" y="8227"/>
                    <a:pt x="22610" y="8537"/>
                  </a:cubicBezTo>
                  <a:cubicBezTo>
                    <a:pt x="22610" y="8835"/>
                    <a:pt x="22360" y="9108"/>
                    <a:pt x="22039" y="9108"/>
                  </a:cubicBezTo>
                  <a:cubicBezTo>
                    <a:pt x="21729" y="9108"/>
                    <a:pt x="21479" y="8858"/>
                    <a:pt x="21479" y="8537"/>
                  </a:cubicBezTo>
                  <a:cubicBezTo>
                    <a:pt x="21491" y="8215"/>
                    <a:pt x="21729" y="7977"/>
                    <a:pt x="22039" y="7977"/>
                  </a:cubicBezTo>
                  <a:close/>
                  <a:moveTo>
                    <a:pt x="25777" y="7977"/>
                  </a:moveTo>
                  <a:cubicBezTo>
                    <a:pt x="26075" y="7977"/>
                    <a:pt x="26349" y="8227"/>
                    <a:pt x="26349" y="8537"/>
                  </a:cubicBezTo>
                  <a:cubicBezTo>
                    <a:pt x="26349" y="8835"/>
                    <a:pt x="26087" y="9108"/>
                    <a:pt x="25777" y="9108"/>
                  </a:cubicBezTo>
                  <a:cubicBezTo>
                    <a:pt x="25468" y="9108"/>
                    <a:pt x="25206" y="8858"/>
                    <a:pt x="25206" y="8537"/>
                  </a:cubicBezTo>
                  <a:cubicBezTo>
                    <a:pt x="25218" y="8215"/>
                    <a:pt x="25468" y="7977"/>
                    <a:pt x="25777" y="7977"/>
                  </a:cubicBezTo>
                  <a:close/>
                  <a:moveTo>
                    <a:pt x="29504" y="7977"/>
                  </a:moveTo>
                  <a:cubicBezTo>
                    <a:pt x="29801" y="7977"/>
                    <a:pt x="30063" y="8227"/>
                    <a:pt x="30063" y="8537"/>
                  </a:cubicBezTo>
                  <a:cubicBezTo>
                    <a:pt x="30063" y="8835"/>
                    <a:pt x="29813" y="9108"/>
                    <a:pt x="29504" y="9108"/>
                  </a:cubicBezTo>
                  <a:cubicBezTo>
                    <a:pt x="29182" y="9108"/>
                    <a:pt x="28932" y="8858"/>
                    <a:pt x="28932" y="8537"/>
                  </a:cubicBezTo>
                  <a:cubicBezTo>
                    <a:pt x="28944" y="8215"/>
                    <a:pt x="29182" y="7977"/>
                    <a:pt x="29504" y="7977"/>
                  </a:cubicBezTo>
                  <a:close/>
                  <a:moveTo>
                    <a:pt x="33230" y="7977"/>
                  </a:moveTo>
                  <a:cubicBezTo>
                    <a:pt x="33528" y="7977"/>
                    <a:pt x="33802" y="8227"/>
                    <a:pt x="33802" y="8537"/>
                  </a:cubicBezTo>
                  <a:cubicBezTo>
                    <a:pt x="33802" y="8835"/>
                    <a:pt x="33552" y="9108"/>
                    <a:pt x="33230" y="9108"/>
                  </a:cubicBezTo>
                  <a:cubicBezTo>
                    <a:pt x="32921" y="9108"/>
                    <a:pt x="32671" y="8858"/>
                    <a:pt x="32671" y="8537"/>
                  </a:cubicBezTo>
                  <a:cubicBezTo>
                    <a:pt x="32671" y="8215"/>
                    <a:pt x="32921" y="7977"/>
                    <a:pt x="33230" y="7977"/>
                  </a:cubicBezTo>
                  <a:close/>
                  <a:moveTo>
                    <a:pt x="36957" y="7977"/>
                  </a:moveTo>
                  <a:cubicBezTo>
                    <a:pt x="37255" y="7977"/>
                    <a:pt x="37517" y="8227"/>
                    <a:pt x="37517" y="8537"/>
                  </a:cubicBezTo>
                  <a:cubicBezTo>
                    <a:pt x="37517" y="8835"/>
                    <a:pt x="37267" y="9108"/>
                    <a:pt x="36957" y="9108"/>
                  </a:cubicBezTo>
                  <a:cubicBezTo>
                    <a:pt x="36648" y="9108"/>
                    <a:pt x="36386" y="8858"/>
                    <a:pt x="36386" y="8537"/>
                  </a:cubicBezTo>
                  <a:cubicBezTo>
                    <a:pt x="36409" y="8215"/>
                    <a:pt x="36648" y="7977"/>
                    <a:pt x="36957" y="7977"/>
                  </a:cubicBezTo>
                  <a:close/>
                  <a:moveTo>
                    <a:pt x="40672" y="7977"/>
                  </a:moveTo>
                  <a:cubicBezTo>
                    <a:pt x="40970" y="7977"/>
                    <a:pt x="41243" y="8227"/>
                    <a:pt x="41243" y="8537"/>
                  </a:cubicBezTo>
                  <a:cubicBezTo>
                    <a:pt x="41243" y="8835"/>
                    <a:pt x="40993" y="9108"/>
                    <a:pt x="40672" y="9108"/>
                  </a:cubicBezTo>
                  <a:cubicBezTo>
                    <a:pt x="40374" y="9108"/>
                    <a:pt x="40112" y="8858"/>
                    <a:pt x="40112" y="8537"/>
                  </a:cubicBezTo>
                  <a:cubicBezTo>
                    <a:pt x="40124" y="8215"/>
                    <a:pt x="40362" y="7977"/>
                    <a:pt x="40672" y="7977"/>
                  </a:cubicBezTo>
                  <a:close/>
                  <a:moveTo>
                    <a:pt x="44410" y="7977"/>
                  </a:moveTo>
                  <a:cubicBezTo>
                    <a:pt x="44708" y="7977"/>
                    <a:pt x="44982" y="8227"/>
                    <a:pt x="44982" y="8537"/>
                  </a:cubicBezTo>
                  <a:cubicBezTo>
                    <a:pt x="44982" y="8835"/>
                    <a:pt x="44720" y="9108"/>
                    <a:pt x="44410" y="9108"/>
                  </a:cubicBezTo>
                  <a:cubicBezTo>
                    <a:pt x="44113" y="9108"/>
                    <a:pt x="43851" y="8858"/>
                    <a:pt x="43851" y="8537"/>
                  </a:cubicBezTo>
                  <a:cubicBezTo>
                    <a:pt x="43851" y="8215"/>
                    <a:pt x="44101" y="7977"/>
                    <a:pt x="44410" y="7977"/>
                  </a:cubicBezTo>
                  <a:close/>
                  <a:moveTo>
                    <a:pt x="48137" y="7977"/>
                  </a:moveTo>
                  <a:cubicBezTo>
                    <a:pt x="48435" y="7977"/>
                    <a:pt x="48697" y="8227"/>
                    <a:pt x="48697" y="8537"/>
                  </a:cubicBezTo>
                  <a:cubicBezTo>
                    <a:pt x="48697" y="8835"/>
                    <a:pt x="48447" y="9108"/>
                    <a:pt x="48137" y="9108"/>
                  </a:cubicBezTo>
                  <a:cubicBezTo>
                    <a:pt x="47839" y="9108"/>
                    <a:pt x="47566" y="8858"/>
                    <a:pt x="47566" y="8537"/>
                  </a:cubicBezTo>
                  <a:cubicBezTo>
                    <a:pt x="47578" y="8215"/>
                    <a:pt x="47839" y="7977"/>
                    <a:pt x="48137" y="7977"/>
                  </a:cubicBezTo>
                  <a:close/>
                  <a:moveTo>
                    <a:pt x="51864" y="7977"/>
                  </a:moveTo>
                  <a:cubicBezTo>
                    <a:pt x="52161" y="7977"/>
                    <a:pt x="52435" y="8227"/>
                    <a:pt x="52435" y="8537"/>
                  </a:cubicBezTo>
                  <a:cubicBezTo>
                    <a:pt x="52435" y="8835"/>
                    <a:pt x="52185" y="9108"/>
                    <a:pt x="51864" y="9108"/>
                  </a:cubicBezTo>
                  <a:cubicBezTo>
                    <a:pt x="51566" y="9108"/>
                    <a:pt x="51304" y="8858"/>
                    <a:pt x="51304" y="8537"/>
                  </a:cubicBezTo>
                  <a:cubicBezTo>
                    <a:pt x="51304" y="8215"/>
                    <a:pt x="51554" y="7977"/>
                    <a:pt x="51864" y="7977"/>
                  </a:cubicBezTo>
                  <a:close/>
                  <a:moveTo>
                    <a:pt x="55602" y="7977"/>
                  </a:moveTo>
                  <a:cubicBezTo>
                    <a:pt x="55900" y="7977"/>
                    <a:pt x="56174" y="8227"/>
                    <a:pt x="56174" y="8537"/>
                  </a:cubicBezTo>
                  <a:cubicBezTo>
                    <a:pt x="56174" y="8835"/>
                    <a:pt x="55912" y="9108"/>
                    <a:pt x="55602" y="9108"/>
                  </a:cubicBezTo>
                  <a:cubicBezTo>
                    <a:pt x="55293" y="9108"/>
                    <a:pt x="55043" y="8858"/>
                    <a:pt x="55043" y="8537"/>
                  </a:cubicBezTo>
                  <a:cubicBezTo>
                    <a:pt x="55043" y="8215"/>
                    <a:pt x="55293" y="7977"/>
                    <a:pt x="55602" y="7977"/>
                  </a:cubicBezTo>
                  <a:close/>
                  <a:moveTo>
                    <a:pt x="59329" y="7977"/>
                  </a:moveTo>
                  <a:cubicBezTo>
                    <a:pt x="59627" y="7977"/>
                    <a:pt x="59889" y="8227"/>
                    <a:pt x="59889" y="8537"/>
                  </a:cubicBezTo>
                  <a:cubicBezTo>
                    <a:pt x="59889" y="8835"/>
                    <a:pt x="59639" y="9108"/>
                    <a:pt x="59329" y="9108"/>
                  </a:cubicBezTo>
                  <a:cubicBezTo>
                    <a:pt x="59008" y="9108"/>
                    <a:pt x="58757" y="8858"/>
                    <a:pt x="58757" y="8537"/>
                  </a:cubicBezTo>
                  <a:cubicBezTo>
                    <a:pt x="58757" y="8215"/>
                    <a:pt x="59008" y="7977"/>
                    <a:pt x="59329" y="7977"/>
                  </a:cubicBezTo>
                  <a:close/>
                  <a:moveTo>
                    <a:pt x="63056" y="7977"/>
                  </a:moveTo>
                  <a:cubicBezTo>
                    <a:pt x="63353" y="7977"/>
                    <a:pt x="63627" y="8227"/>
                    <a:pt x="63627" y="8537"/>
                  </a:cubicBezTo>
                  <a:cubicBezTo>
                    <a:pt x="63627" y="8835"/>
                    <a:pt x="63377" y="9108"/>
                    <a:pt x="63056" y="9108"/>
                  </a:cubicBezTo>
                  <a:cubicBezTo>
                    <a:pt x="62746" y="9108"/>
                    <a:pt x="62496" y="8858"/>
                    <a:pt x="62496" y="8537"/>
                  </a:cubicBezTo>
                  <a:cubicBezTo>
                    <a:pt x="62496" y="8215"/>
                    <a:pt x="62746" y="7977"/>
                    <a:pt x="63056" y="7977"/>
                  </a:cubicBezTo>
                  <a:close/>
                  <a:moveTo>
                    <a:pt x="66782" y="7977"/>
                  </a:moveTo>
                  <a:cubicBezTo>
                    <a:pt x="67080" y="7977"/>
                    <a:pt x="67342" y="8227"/>
                    <a:pt x="67342" y="8537"/>
                  </a:cubicBezTo>
                  <a:cubicBezTo>
                    <a:pt x="67342" y="8835"/>
                    <a:pt x="67092" y="9108"/>
                    <a:pt x="66782" y="9108"/>
                  </a:cubicBezTo>
                  <a:cubicBezTo>
                    <a:pt x="66473" y="9108"/>
                    <a:pt x="66211" y="8858"/>
                    <a:pt x="66211" y="8537"/>
                  </a:cubicBezTo>
                  <a:cubicBezTo>
                    <a:pt x="66235" y="8215"/>
                    <a:pt x="66473" y="7977"/>
                    <a:pt x="66782" y="7977"/>
                  </a:cubicBezTo>
                  <a:close/>
                  <a:moveTo>
                    <a:pt x="70509" y="7977"/>
                  </a:moveTo>
                  <a:cubicBezTo>
                    <a:pt x="70807" y="7977"/>
                    <a:pt x="71080" y="8227"/>
                    <a:pt x="71080" y="8537"/>
                  </a:cubicBezTo>
                  <a:cubicBezTo>
                    <a:pt x="71080" y="8835"/>
                    <a:pt x="70830" y="9108"/>
                    <a:pt x="70509" y="9108"/>
                  </a:cubicBezTo>
                  <a:cubicBezTo>
                    <a:pt x="70199" y="9108"/>
                    <a:pt x="69949" y="8858"/>
                    <a:pt x="69949" y="8537"/>
                  </a:cubicBezTo>
                  <a:cubicBezTo>
                    <a:pt x="69949" y="8215"/>
                    <a:pt x="70199" y="7977"/>
                    <a:pt x="70509" y="7977"/>
                  </a:cubicBezTo>
                  <a:close/>
                  <a:moveTo>
                    <a:pt x="74236" y="7977"/>
                  </a:moveTo>
                  <a:cubicBezTo>
                    <a:pt x="74533" y="7977"/>
                    <a:pt x="74795" y="8227"/>
                    <a:pt x="74795" y="8537"/>
                  </a:cubicBezTo>
                  <a:cubicBezTo>
                    <a:pt x="74795" y="8835"/>
                    <a:pt x="74545" y="9108"/>
                    <a:pt x="74236" y="9108"/>
                  </a:cubicBezTo>
                  <a:cubicBezTo>
                    <a:pt x="73938" y="9108"/>
                    <a:pt x="73676" y="8858"/>
                    <a:pt x="73676" y="8537"/>
                  </a:cubicBezTo>
                  <a:cubicBezTo>
                    <a:pt x="73676" y="8215"/>
                    <a:pt x="73926" y="7977"/>
                    <a:pt x="74236" y="7977"/>
                  </a:cubicBezTo>
                  <a:close/>
                  <a:moveTo>
                    <a:pt x="77855" y="7977"/>
                  </a:moveTo>
                  <a:cubicBezTo>
                    <a:pt x="78153" y="7977"/>
                    <a:pt x="78415" y="8227"/>
                    <a:pt x="78415" y="8537"/>
                  </a:cubicBezTo>
                  <a:cubicBezTo>
                    <a:pt x="78415" y="8835"/>
                    <a:pt x="78165" y="9108"/>
                    <a:pt x="77855" y="9108"/>
                  </a:cubicBezTo>
                  <a:cubicBezTo>
                    <a:pt x="77546" y="9108"/>
                    <a:pt x="77284" y="8858"/>
                    <a:pt x="77284" y="8537"/>
                  </a:cubicBezTo>
                  <a:cubicBezTo>
                    <a:pt x="77284" y="8215"/>
                    <a:pt x="77546" y="7977"/>
                    <a:pt x="77855" y="7977"/>
                  </a:cubicBezTo>
                  <a:close/>
                  <a:moveTo>
                    <a:pt x="81570" y="7977"/>
                  </a:moveTo>
                  <a:cubicBezTo>
                    <a:pt x="81868" y="7977"/>
                    <a:pt x="82141" y="8227"/>
                    <a:pt x="82141" y="8537"/>
                  </a:cubicBezTo>
                  <a:cubicBezTo>
                    <a:pt x="82141" y="8835"/>
                    <a:pt x="81879" y="9108"/>
                    <a:pt x="81570" y="9108"/>
                  </a:cubicBezTo>
                  <a:cubicBezTo>
                    <a:pt x="81260" y="9108"/>
                    <a:pt x="81010" y="8858"/>
                    <a:pt x="81010" y="8537"/>
                  </a:cubicBezTo>
                  <a:cubicBezTo>
                    <a:pt x="81022" y="8215"/>
                    <a:pt x="81260" y="7977"/>
                    <a:pt x="81570" y="7977"/>
                  </a:cubicBezTo>
                  <a:close/>
                  <a:moveTo>
                    <a:pt x="85308" y="7977"/>
                  </a:moveTo>
                  <a:cubicBezTo>
                    <a:pt x="85606" y="7977"/>
                    <a:pt x="85880" y="8227"/>
                    <a:pt x="85880" y="8537"/>
                  </a:cubicBezTo>
                  <a:cubicBezTo>
                    <a:pt x="85880" y="8835"/>
                    <a:pt x="85618" y="9108"/>
                    <a:pt x="85308" y="9108"/>
                  </a:cubicBezTo>
                  <a:cubicBezTo>
                    <a:pt x="84999" y="9108"/>
                    <a:pt x="84749" y="8858"/>
                    <a:pt x="84749" y="8537"/>
                  </a:cubicBezTo>
                  <a:cubicBezTo>
                    <a:pt x="84749" y="8215"/>
                    <a:pt x="84999" y="7977"/>
                    <a:pt x="85308" y="7977"/>
                  </a:cubicBezTo>
                  <a:close/>
                  <a:moveTo>
                    <a:pt x="89035" y="7977"/>
                  </a:moveTo>
                  <a:cubicBezTo>
                    <a:pt x="89333" y="7977"/>
                    <a:pt x="89595" y="8227"/>
                    <a:pt x="89595" y="8537"/>
                  </a:cubicBezTo>
                  <a:cubicBezTo>
                    <a:pt x="89595" y="8835"/>
                    <a:pt x="89345" y="9108"/>
                    <a:pt x="89035" y="9108"/>
                  </a:cubicBezTo>
                  <a:cubicBezTo>
                    <a:pt x="88714" y="9108"/>
                    <a:pt x="88464" y="8858"/>
                    <a:pt x="88464" y="8537"/>
                  </a:cubicBezTo>
                  <a:cubicBezTo>
                    <a:pt x="88475" y="8215"/>
                    <a:pt x="88714" y="7977"/>
                    <a:pt x="89035" y="7977"/>
                  </a:cubicBezTo>
                  <a:close/>
                  <a:moveTo>
                    <a:pt x="92762" y="7977"/>
                  </a:moveTo>
                  <a:cubicBezTo>
                    <a:pt x="93059" y="7977"/>
                    <a:pt x="93333" y="8227"/>
                    <a:pt x="93333" y="8537"/>
                  </a:cubicBezTo>
                  <a:cubicBezTo>
                    <a:pt x="93333" y="8835"/>
                    <a:pt x="93071" y="9108"/>
                    <a:pt x="92762" y="9108"/>
                  </a:cubicBezTo>
                  <a:cubicBezTo>
                    <a:pt x="92452" y="9108"/>
                    <a:pt x="92202" y="8858"/>
                    <a:pt x="92202" y="8537"/>
                  </a:cubicBezTo>
                  <a:cubicBezTo>
                    <a:pt x="92202" y="8215"/>
                    <a:pt x="92452" y="7977"/>
                    <a:pt x="92762" y="7977"/>
                  </a:cubicBezTo>
                  <a:close/>
                  <a:moveTo>
                    <a:pt x="96488" y="7977"/>
                  </a:moveTo>
                  <a:cubicBezTo>
                    <a:pt x="96786" y="7977"/>
                    <a:pt x="97048" y="8227"/>
                    <a:pt x="97048" y="8537"/>
                  </a:cubicBezTo>
                  <a:cubicBezTo>
                    <a:pt x="97048" y="8835"/>
                    <a:pt x="96798" y="9108"/>
                    <a:pt x="96488" y="9108"/>
                  </a:cubicBezTo>
                  <a:cubicBezTo>
                    <a:pt x="96191" y="9108"/>
                    <a:pt x="95917" y="8858"/>
                    <a:pt x="95917" y="8537"/>
                  </a:cubicBezTo>
                  <a:cubicBezTo>
                    <a:pt x="95917" y="8215"/>
                    <a:pt x="96179" y="7977"/>
                    <a:pt x="96488" y="7977"/>
                  </a:cubicBezTo>
                  <a:close/>
                  <a:moveTo>
                    <a:pt x="100203" y="7977"/>
                  </a:moveTo>
                  <a:cubicBezTo>
                    <a:pt x="100501" y="7977"/>
                    <a:pt x="100775" y="8227"/>
                    <a:pt x="100775" y="8537"/>
                  </a:cubicBezTo>
                  <a:cubicBezTo>
                    <a:pt x="100775" y="8835"/>
                    <a:pt x="100513" y="9108"/>
                    <a:pt x="100203" y="9108"/>
                  </a:cubicBezTo>
                  <a:cubicBezTo>
                    <a:pt x="99905" y="9108"/>
                    <a:pt x="99644" y="8858"/>
                    <a:pt x="99644" y="8537"/>
                  </a:cubicBezTo>
                  <a:cubicBezTo>
                    <a:pt x="99655" y="8215"/>
                    <a:pt x="99894" y="7977"/>
                    <a:pt x="100203" y="7977"/>
                  </a:cubicBezTo>
                  <a:close/>
                  <a:moveTo>
                    <a:pt x="103942" y="7977"/>
                  </a:moveTo>
                  <a:cubicBezTo>
                    <a:pt x="104239" y="7977"/>
                    <a:pt x="104513" y="8227"/>
                    <a:pt x="104513" y="8537"/>
                  </a:cubicBezTo>
                  <a:cubicBezTo>
                    <a:pt x="104513" y="8835"/>
                    <a:pt x="104251" y="9108"/>
                    <a:pt x="103942" y="9108"/>
                  </a:cubicBezTo>
                  <a:cubicBezTo>
                    <a:pt x="103644" y="9108"/>
                    <a:pt x="103382" y="8858"/>
                    <a:pt x="103382" y="8537"/>
                  </a:cubicBezTo>
                  <a:cubicBezTo>
                    <a:pt x="103382" y="8215"/>
                    <a:pt x="103632" y="7977"/>
                    <a:pt x="103942" y="7977"/>
                  </a:cubicBezTo>
                  <a:close/>
                  <a:moveTo>
                    <a:pt x="107668" y="7977"/>
                  </a:moveTo>
                  <a:cubicBezTo>
                    <a:pt x="107966" y="7977"/>
                    <a:pt x="108228" y="8227"/>
                    <a:pt x="108228" y="8537"/>
                  </a:cubicBezTo>
                  <a:cubicBezTo>
                    <a:pt x="108228" y="8835"/>
                    <a:pt x="107978" y="9108"/>
                    <a:pt x="107668" y="9108"/>
                  </a:cubicBezTo>
                  <a:cubicBezTo>
                    <a:pt x="107371" y="9108"/>
                    <a:pt x="107097" y="8858"/>
                    <a:pt x="107097" y="8537"/>
                  </a:cubicBezTo>
                  <a:cubicBezTo>
                    <a:pt x="107109" y="8215"/>
                    <a:pt x="107347" y="7977"/>
                    <a:pt x="107668" y="7977"/>
                  </a:cubicBezTo>
                  <a:close/>
                  <a:moveTo>
                    <a:pt x="111395" y="7977"/>
                  </a:moveTo>
                  <a:cubicBezTo>
                    <a:pt x="111693" y="7977"/>
                    <a:pt x="111967" y="8227"/>
                    <a:pt x="111967" y="8537"/>
                  </a:cubicBezTo>
                  <a:cubicBezTo>
                    <a:pt x="111967" y="8835"/>
                    <a:pt x="111705" y="9108"/>
                    <a:pt x="111395" y="9108"/>
                  </a:cubicBezTo>
                  <a:cubicBezTo>
                    <a:pt x="111085" y="9108"/>
                    <a:pt x="110835" y="8858"/>
                    <a:pt x="110835" y="8537"/>
                  </a:cubicBezTo>
                  <a:cubicBezTo>
                    <a:pt x="110835" y="8215"/>
                    <a:pt x="111085" y="7977"/>
                    <a:pt x="111395" y="7977"/>
                  </a:cubicBezTo>
                  <a:close/>
                  <a:moveTo>
                    <a:pt x="115122" y="7977"/>
                  </a:moveTo>
                  <a:cubicBezTo>
                    <a:pt x="115419" y="7977"/>
                    <a:pt x="115681" y="8227"/>
                    <a:pt x="115681" y="8537"/>
                  </a:cubicBezTo>
                  <a:cubicBezTo>
                    <a:pt x="115681" y="8835"/>
                    <a:pt x="115431" y="9108"/>
                    <a:pt x="115122" y="9108"/>
                  </a:cubicBezTo>
                  <a:cubicBezTo>
                    <a:pt x="114812" y="9108"/>
                    <a:pt x="114550" y="8858"/>
                    <a:pt x="114550" y="8537"/>
                  </a:cubicBezTo>
                  <a:cubicBezTo>
                    <a:pt x="114574" y="8215"/>
                    <a:pt x="114812" y="7977"/>
                    <a:pt x="115122" y="7977"/>
                  </a:cubicBezTo>
                  <a:close/>
                  <a:moveTo>
                    <a:pt x="118860" y="7977"/>
                  </a:moveTo>
                  <a:cubicBezTo>
                    <a:pt x="119158" y="7977"/>
                    <a:pt x="119420" y="8227"/>
                    <a:pt x="119420" y="8537"/>
                  </a:cubicBezTo>
                  <a:cubicBezTo>
                    <a:pt x="119420" y="8835"/>
                    <a:pt x="119170" y="9108"/>
                    <a:pt x="118860" y="9108"/>
                  </a:cubicBezTo>
                  <a:cubicBezTo>
                    <a:pt x="118539" y="9108"/>
                    <a:pt x="118289" y="8858"/>
                    <a:pt x="118289" y="8537"/>
                  </a:cubicBezTo>
                  <a:cubicBezTo>
                    <a:pt x="118289" y="8215"/>
                    <a:pt x="118539" y="7977"/>
                    <a:pt x="118860" y="7977"/>
                  </a:cubicBezTo>
                  <a:close/>
                  <a:moveTo>
                    <a:pt x="122575" y="7977"/>
                  </a:moveTo>
                  <a:cubicBezTo>
                    <a:pt x="122873" y="7977"/>
                    <a:pt x="123146" y="8227"/>
                    <a:pt x="123146" y="8537"/>
                  </a:cubicBezTo>
                  <a:cubicBezTo>
                    <a:pt x="123146" y="8835"/>
                    <a:pt x="122885" y="9108"/>
                    <a:pt x="122575" y="9108"/>
                  </a:cubicBezTo>
                  <a:cubicBezTo>
                    <a:pt x="122265" y="9108"/>
                    <a:pt x="122015" y="8858"/>
                    <a:pt x="122015" y="8537"/>
                  </a:cubicBezTo>
                  <a:cubicBezTo>
                    <a:pt x="122027" y="8215"/>
                    <a:pt x="122277" y="7977"/>
                    <a:pt x="122575" y="7977"/>
                  </a:cubicBezTo>
                  <a:close/>
                  <a:moveTo>
                    <a:pt x="126314" y="7977"/>
                  </a:moveTo>
                  <a:cubicBezTo>
                    <a:pt x="126611" y="7977"/>
                    <a:pt x="126873" y="8227"/>
                    <a:pt x="126873" y="8537"/>
                  </a:cubicBezTo>
                  <a:cubicBezTo>
                    <a:pt x="126873" y="8835"/>
                    <a:pt x="126623" y="9108"/>
                    <a:pt x="126314" y="9108"/>
                  </a:cubicBezTo>
                  <a:cubicBezTo>
                    <a:pt x="126004" y="9108"/>
                    <a:pt x="125742" y="8858"/>
                    <a:pt x="125742" y="8537"/>
                  </a:cubicBezTo>
                  <a:cubicBezTo>
                    <a:pt x="125742" y="8215"/>
                    <a:pt x="126004" y="7977"/>
                    <a:pt x="126314" y="7977"/>
                  </a:cubicBezTo>
                  <a:close/>
                  <a:moveTo>
                    <a:pt x="130028" y="7977"/>
                  </a:moveTo>
                  <a:cubicBezTo>
                    <a:pt x="130326" y="7977"/>
                    <a:pt x="130600" y="8227"/>
                    <a:pt x="130600" y="8537"/>
                  </a:cubicBezTo>
                  <a:cubicBezTo>
                    <a:pt x="130600" y="8835"/>
                    <a:pt x="130350" y="9108"/>
                    <a:pt x="130028" y="9108"/>
                  </a:cubicBezTo>
                  <a:cubicBezTo>
                    <a:pt x="129731" y="9108"/>
                    <a:pt x="129469" y="8858"/>
                    <a:pt x="129469" y="8537"/>
                  </a:cubicBezTo>
                  <a:cubicBezTo>
                    <a:pt x="129469" y="8215"/>
                    <a:pt x="129719" y="7977"/>
                    <a:pt x="130028" y="7977"/>
                  </a:cubicBezTo>
                  <a:close/>
                  <a:moveTo>
                    <a:pt x="1548" y="9835"/>
                  </a:moveTo>
                  <a:cubicBezTo>
                    <a:pt x="1846" y="9835"/>
                    <a:pt x="2119" y="10097"/>
                    <a:pt x="2119" y="10406"/>
                  </a:cubicBezTo>
                  <a:cubicBezTo>
                    <a:pt x="2119" y="10704"/>
                    <a:pt x="1858" y="10966"/>
                    <a:pt x="1548" y="10966"/>
                  </a:cubicBezTo>
                  <a:cubicBezTo>
                    <a:pt x="1238" y="10966"/>
                    <a:pt x="988" y="10716"/>
                    <a:pt x="988" y="10406"/>
                  </a:cubicBezTo>
                  <a:cubicBezTo>
                    <a:pt x="988" y="10097"/>
                    <a:pt x="1238" y="9835"/>
                    <a:pt x="1548" y="9835"/>
                  </a:cubicBezTo>
                  <a:close/>
                  <a:moveTo>
                    <a:pt x="5287" y="9835"/>
                  </a:moveTo>
                  <a:cubicBezTo>
                    <a:pt x="5596" y="9835"/>
                    <a:pt x="5846" y="10097"/>
                    <a:pt x="5846" y="10406"/>
                  </a:cubicBezTo>
                  <a:cubicBezTo>
                    <a:pt x="5846" y="10716"/>
                    <a:pt x="5596" y="10966"/>
                    <a:pt x="5287" y="10966"/>
                  </a:cubicBezTo>
                  <a:cubicBezTo>
                    <a:pt x="4977" y="10966"/>
                    <a:pt x="4715" y="10716"/>
                    <a:pt x="4715" y="10406"/>
                  </a:cubicBezTo>
                  <a:cubicBezTo>
                    <a:pt x="4715" y="10097"/>
                    <a:pt x="4977" y="9835"/>
                    <a:pt x="5287" y="9835"/>
                  </a:cubicBezTo>
                  <a:close/>
                  <a:moveTo>
                    <a:pt x="9001" y="9835"/>
                  </a:moveTo>
                  <a:cubicBezTo>
                    <a:pt x="9299" y="9835"/>
                    <a:pt x="9573" y="10097"/>
                    <a:pt x="9573" y="10406"/>
                  </a:cubicBezTo>
                  <a:cubicBezTo>
                    <a:pt x="9573" y="10704"/>
                    <a:pt x="9323" y="10966"/>
                    <a:pt x="9001" y="10966"/>
                  </a:cubicBezTo>
                  <a:cubicBezTo>
                    <a:pt x="8704" y="10966"/>
                    <a:pt x="8442" y="10716"/>
                    <a:pt x="8442" y="10406"/>
                  </a:cubicBezTo>
                  <a:cubicBezTo>
                    <a:pt x="8442" y="10097"/>
                    <a:pt x="8692" y="9835"/>
                    <a:pt x="9001" y="9835"/>
                  </a:cubicBezTo>
                  <a:close/>
                  <a:moveTo>
                    <a:pt x="12728" y="9835"/>
                  </a:moveTo>
                  <a:cubicBezTo>
                    <a:pt x="13037" y="9835"/>
                    <a:pt x="13288" y="10097"/>
                    <a:pt x="13288" y="10406"/>
                  </a:cubicBezTo>
                  <a:cubicBezTo>
                    <a:pt x="13288" y="10716"/>
                    <a:pt x="13037" y="10966"/>
                    <a:pt x="12728" y="10966"/>
                  </a:cubicBezTo>
                  <a:cubicBezTo>
                    <a:pt x="12418" y="10966"/>
                    <a:pt x="12156" y="10716"/>
                    <a:pt x="12156" y="10406"/>
                  </a:cubicBezTo>
                  <a:cubicBezTo>
                    <a:pt x="12180" y="10097"/>
                    <a:pt x="12418" y="9835"/>
                    <a:pt x="12728" y="9835"/>
                  </a:cubicBezTo>
                  <a:close/>
                  <a:moveTo>
                    <a:pt x="16466" y="9835"/>
                  </a:moveTo>
                  <a:cubicBezTo>
                    <a:pt x="16764" y="9835"/>
                    <a:pt x="17026" y="10097"/>
                    <a:pt x="17026" y="10406"/>
                  </a:cubicBezTo>
                  <a:cubicBezTo>
                    <a:pt x="17026" y="10704"/>
                    <a:pt x="16776" y="10966"/>
                    <a:pt x="16466" y="10966"/>
                  </a:cubicBezTo>
                  <a:cubicBezTo>
                    <a:pt x="16169" y="10966"/>
                    <a:pt x="15895" y="10716"/>
                    <a:pt x="15895" y="10406"/>
                  </a:cubicBezTo>
                  <a:cubicBezTo>
                    <a:pt x="15895" y="10097"/>
                    <a:pt x="16145" y="9835"/>
                    <a:pt x="16466" y="9835"/>
                  </a:cubicBezTo>
                  <a:close/>
                  <a:moveTo>
                    <a:pt x="20181" y="9835"/>
                  </a:moveTo>
                  <a:cubicBezTo>
                    <a:pt x="20491" y="9835"/>
                    <a:pt x="20753" y="10097"/>
                    <a:pt x="20753" y="10406"/>
                  </a:cubicBezTo>
                  <a:cubicBezTo>
                    <a:pt x="20753" y="10716"/>
                    <a:pt x="20491" y="10966"/>
                    <a:pt x="20181" y="10966"/>
                  </a:cubicBezTo>
                  <a:cubicBezTo>
                    <a:pt x="19872" y="10966"/>
                    <a:pt x="19622" y="10716"/>
                    <a:pt x="19622" y="10406"/>
                  </a:cubicBezTo>
                  <a:cubicBezTo>
                    <a:pt x="19634" y="10097"/>
                    <a:pt x="19872" y="9835"/>
                    <a:pt x="20181" y="9835"/>
                  </a:cubicBezTo>
                  <a:close/>
                  <a:moveTo>
                    <a:pt x="23920" y="9835"/>
                  </a:moveTo>
                  <a:cubicBezTo>
                    <a:pt x="24217" y="9835"/>
                    <a:pt x="24479" y="10097"/>
                    <a:pt x="24479" y="10406"/>
                  </a:cubicBezTo>
                  <a:cubicBezTo>
                    <a:pt x="24479" y="10704"/>
                    <a:pt x="24229" y="10966"/>
                    <a:pt x="23920" y="10966"/>
                  </a:cubicBezTo>
                  <a:cubicBezTo>
                    <a:pt x="23610" y="10966"/>
                    <a:pt x="23348" y="10716"/>
                    <a:pt x="23348" y="10406"/>
                  </a:cubicBezTo>
                  <a:cubicBezTo>
                    <a:pt x="23348" y="10097"/>
                    <a:pt x="23610" y="9835"/>
                    <a:pt x="23920" y="9835"/>
                  </a:cubicBezTo>
                  <a:close/>
                  <a:moveTo>
                    <a:pt x="27635" y="9835"/>
                  </a:moveTo>
                  <a:cubicBezTo>
                    <a:pt x="27956" y="9835"/>
                    <a:pt x="28206" y="10097"/>
                    <a:pt x="28206" y="10406"/>
                  </a:cubicBezTo>
                  <a:cubicBezTo>
                    <a:pt x="28206" y="10716"/>
                    <a:pt x="27956" y="10966"/>
                    <a:pt x="27635" y="10966"/>
                  </a:cubicBezTo>
                  <a:cubicBezTo>
                    <a:pt x="27325" y="10966"/>
                    <a:pt x="27075" y="10716"/>
                    <a:pt x="27075" y="10406"/>
                  </a:cubicBezTo>
                  <a:cubicBezTo>
                    <a:pt x="27087" y="10097"/>
                    <a:pt x="27325" y="9835"/>
                    <a:pt x="27635" y="9835"/>
                  </a:cubicBezTo>
                  <a:close/>
                  <a:moveTo>
                    <a:pt x="31373" y="9835"/>
                  </a:moveTo>
                  <a:cubicBezTo>
                    <a:pt x="31671" y="9835"/>
                    <a:pt x="31945" y="10097"/>
                    <a:pt x="31945" y="10406"/>
                  </a:cubicBezTo>
                  <a:cubicBezTo>
                    <a:pt x="31945" y="10704"/>
                    <a:pt x="31683" y="10966"/>
                    <a:pt x="31373" y="10966"/>
                  </a:cubicBezTo>
                  <a:cubicBezTo>
                    <a:pt x="31064" y="10966"/>
                    <a:pt x="30814" y="10716"/>
                    <a:pt x="30814" y="10406"/>
                  </a:cubicBezTo>
                  <a:cubicBezTo>
                    <a:pt x="30814" y="10097"/>
                    <a:pt x="31064" y="9835"/>
                    <a:pt x="31373" y="9835"/>
                  </a:cubicBezTo>
                  <a:close/>
                  <a:moveTo>
                    <a:pt x="35100" y="9835"/>
                  </a:moveTo>
                  <a:cubicBezTo>
                    <a:pt x="35409" y="9835"/>
                    <a:pt x="35659" y="10097"/>
                    <a:pt x="35659" y="10406"/>
                  </a:cubicBezTo>
                  <a:cubicBezTo>
                    <a:pt x="35659" y="10716"/>
                    <a:pt x="35409" y="10966"/>
                    <a:pt x="35100" y="10966"/>
                  </a:cubicBezTo>
                  <a:cubicBezTo>
                    <a:pt x="34778" y="10966"/>
                    <a:pt x="34528" y="10716"/>
                    <a:pt x="34528" y="10406"/>
                  </a:cubicBezTo>
                  <a:cubicBezTo>
                    <a:pt x="34540" y="10097"/>
                    <a:pt x="34778" y="9835"/>
                    <a:pt x="35100" y="9835"/>
                  </a:cubicBezTo>
                  <a:close/>
                  <a:moveTo>
                    <a:pt x="38815" y="9835"/>
                  </a:moveTo>
                  <a:cubicBezTo>
                    <a:pt x="39112" y="9835"/>
                    <a:pt x="39386" y="10097"/>
                    <a:pt x="39386" y="10406"/>
                  </a:cubicBezTo>
                  <a:cubicBezTo>
                    <a:pt x="39386" y="10704"/>
                    <a:pt x="39124" y="10966"/>
                    <a:pt x="38815" y="10966"/>
                  </a:cubicBezTo>
                  <a:cubicBezTo>
                    <a:pt x="38517" y="10966"/>
                    <a:pt x="38255" y="10716"/>
                    <a:pt x="38255" y="10406"/>
                  </a:cubicBezTo>
                  <a:cubicBezTo>
                    <a:pt x="38267" y="10097"/>
                    <a:pt x="38505" y="9835"/>
                    <a:pt x="38815" y="9835"/>
                  </a:cubicBezTo>
                  <a:close/>
                  <a:moveTo>
                    <a:pt x="42553" y="9835"/>
                  </a:moveTo>
                  <a:cubicBezTo>
                    <a:pt x="42863" y="9835"/>
                    <a:pt x="43113" y="10097"/>
                    <a:pt x="43113" y="10406"/>
                  </a:cubicBezTo>
                  <a:cubicBezTo>
                    <a:pt x="43113" y="10716"/>
                    <a:pt x="42863" y="10966"/>
                    <a:pt x="42553" y="10966"/>
                  </a:cubicBezTo>
                  <a:cubicBezTo>
                    <a:pt x="42232" y="10966"/>
                    <a:pt x="41982" y="10716"/>
                    <a:pt x="41982" y="10406"/>
                  </a:cubicBezTo>
                  <a:cubicBezTo>
                    <a:pt x="41982" y="10097"/>
                    <a:pt x="42244" y="9835"/>
                    <a:pt x="42553" y="9835"/>
                  </a:cubicBezTo>
                  <a:close/>
                  <a:moveTo>
                    <a:pt x="46268" y="9835"/>
                  </a:moveTo>
                  <a:cubicBezTo>
                    <a:pt x="46565" y="9835"/>
                    <a:pt x="46839" y="10097"/>
                    <a:pt x="46839" y="10406"/>
                  </a:cubicBezTo>
                  <a:cubicBezTo>
                    <a:pt x="46839" y="10704"/>
                    <a:pt x="46589" y="10966"/>
                    <a:pt x="46268" y="10966"/>
                  </a:cubicBezTo>
                  <a:cubicBezTo>
                    <a:pt x="45970" y="10966"/>
                    <a:pt x="45708" y="10716"/>
                    <a:pt x="45708" y="10406"/>
                  </a:cubicBezTo>
                  <a:cubicBezTo>
                    <a:pt x="45720" y="10097"/>
                    <a:pt x="45958" y="9835"/>
                    <a:pt x="46268" y="9835"/>
                  </a:cubicBezTo>
                  <a:close/>
                  <a:moveTo>
                    <a:pt x="50006" y="9835"/>
                  </a:moveTo>
                  <a:cubicBezTo>
                    <a:pt x="50316" y="9835"/>
                    <a:pt x="50578" y="10097"/>
                    <a:pt x="50578" y="10406"/>
                  </a:cubicBezTo>
                  <a:cubicBezTo>
                    <a:pt x="50578" y="10716"/>
                    <a:pt x="50316" y="10966"/>
                    <a:pt x="50006" y="10966"/>
                  </a:cubicBezTo>
                  <a:cubicBezTo>
                    <a:pt x="49697" y="10966"/>
                    <a:pt x="49447" y="10716"/>
                    <a:pt x="49447" y="10406"/>
                  </a:cubicBezTo>
                  <a:cubicBezTo>
                    <a:pt x="49447" y="10097"/>
                    <a:pt x="49697" y="9835"/>
                    <a:pt x="50006" y="9835"/>
                  </a:cubicBezTo>
                  <a:close/>
                  <a:moveTo>
                    <a:pt x="53733" y="9835"/>
                  </a:moveTo>
                  <a:cubicBezTo>
                    <a:pt x="54031" y="9835"/>
                    <a:pt x="54293" y="10097"/>
                    <a:pt x="54293" y="10406"/>
                  </a:cubicBezTo>
                  <a:cubicBezTo>
                    <a:pt x="54293" y="10704"/>
                    <a:pt x="54043" y="10966"/>
                    <a:pt x="53733" y="10966"/>
                  </a:cubicBezTo>
                  <a:cubicBezTo>
                    <a:pt x="53412" y="10966"/>
                    <a:pt x="53162" y="10716"/>
                    <a:pt x="53162" y="10406"/>
                  </a:cubicBezTo>
                  <a:cubicBezTo>
                    <a:pt x="53173" y="10097"/>
                    <a:pt x="53412" y="9835"/>
                    <a:pt x="53733" y="9835"/>
                  </a:cubicBezTo>
                  <a:close/>
                  <a:moveTo>
                    <a:pt x="57460" y="9835"/>
                  </a:moveTo>
                  <a:cubicBezTo>
                    <a:pt x="57781" y="9835"/>
                    <a:pt x="58031" y="10097"/>
                    <a:pt x="58031" y="10406"/>
                  </a:cubicBezTo>
                  <a:cubicBezTo>
                    <a:pt x="58031" y="10716"/>
                    <a:pt x="57781" y="10966"/>
                    <a:pt x="57460" y="10966"/>
                  </a:cubicBezTo>
                  <a:cubicBezTo>
                    <a:pt x="57150" y="10966"/>
                    <a:pt x="56900" y="10716"/>
                    <a:pt x="56900" y="10406"/>
                  </a:cubicBezTo>
                  <a:cubicBezTo>
                    <a:pt x="56900" y="10097"/>
                    <a:pt x="57150" y="9835"/>
                    <a:pt x="57460" y="9835"/>
                  </a:cubicBezTo>
                  <a:close/>
                  <a:moveTo>
                    <a:pt x="61186" y="9835"/>
                  </a:moveTo>
                  <a:cubicBezTo>
                    <a:pt x="61484" y="9835"/>
                    <a:pt x="61746" y="10097"/>
                    <a:pt x="61746" y="10406"/>
                  </a:cubicBezTo>
                  <a:cubicBezTo>
                    <a:pt x="61746" y="10704"/>
                    <a:pt x="61496" y="10966"/>
                    <a:pt x="61186" y="10966"/>
                  </a:cubicBezTo>
                  <a:cubicBezTo>
                    <a:pt x="60877" y="10966"/>
                    <a:pt x="60615" y="10716"/>
                    <a:pt x="60615" y="10406"/>
                  </a:cubicBezTo>
                  <a:cubicBezTo>
                    <a:pt x="60639" y="10097"/>
                    <a:pt x="60877" y="9835"/>
                    <a:pt x="61186" y="9835"/>
                  </a:cubicBezTo>
                  <a:close/>
                  <a:moveTo>
                    <a:pt x="64925" y="9835"/>
                  </a:moveTo>
                  <a:cubicBezTo>
                    <a:pt x="65234" y="9835"/>
                    <a:pt x="65485" y="10097"/>
                    <a:pt x="65485" y="10406"/>
                  </a:cubicBezTo>
                  <a:cubicBezTo>
                    <a:pt x="65485" y="10716"/>
                    <a:pt x="65234" y="10966"/>
                    <a:pt x="64925" y="10966"/>
                  </a:cubicBezTo>
                  <a:cubicBezTo>
                    <a:pt x="64603" y="10966"/>
                    <a:pt x="64353" y="10716"/>
                    <a:pt x="64353" y="10406"/>
                  </a:cubicBezTo>
                  <a:cubicBezTo>
                    <a:pt x="64353" y="10097"/>
                    <a:pt x="64603" y="9835"/>
                    <a:pt x="64925" y="9835"/>
                  </a:cubicBezTo>
                  <a:close/>
                  <a:moveTo>
                    <a:pt x="68640" y="9835"/>
                  </a:moveTo>
                  <a:cubicBezTo>
                    <a:pt x="68937" y="9835"/>
                    <a:pt x="69211" y="10097"/>
                    <a:pt x="69211" y="10406"/>
                  </a:cubicBezTo>
                  <a:cubicBezTo>
                    <a:pt x="69211" y="10704"/>
                    <a:pt x="68949" y="10966"/>
                    <a:pt x="68640" y="10966"/>
                  </a:cubicBezTo>
                  <a:cubicBezTo>
                    <a:pt x="68330" y="10966"/>
                    <a:pt x="68080" y="10716"/>
                    <a:pt x="68080" y="10406"/>
                  </a:cubicBezTo>
                  <a:cubicBezTo>
                    <a:pt x="68092" y="10097"/>
                    <a:pt x="68330" y="9835"/>
                    <a:pt x="68640" y="9835"/>
                  </a:cubicBezTo>
                  <a:close/>
                  <a:moveTo>
                    <a:pt x="72366" y="9835"/>
                  </a:moveTo>
                  <a:cubicBezTo>
                    <a:pt x="72676" y="9835"/>
                    <a:pt x="72926" y="10097"/>
                    <a:pt x="72926" y="10406"/>
                  </a:cubicBezTo>
                  <a:cubicBezTo>
                    <a:pt x="72926" y="10716"/>
                    <a:pt x="72676" y="10966"/>
                    <a:pt x="72366" y="10966"/>
                  </a:cubicBezTo>
                  <a:cubicBezTo>
                    <a:pt x="72045" y="10966"/>
                    <a:pt x="71795" y="10716"/>
                    <a:pt x="71795" y="10406"/>
                  </a:cubicBezTo>
                  <a:cubicBezTo>
                    <a:pt x="71807" y="10097"/>
                    <a:pt x="72069" y="9835"/>
                    <a:pt x="72366" y="9835"/>
                  </a:cubicBezTo>
                  <a:close/>
                  <a:moveTo>
                    <a:pt x="76093" y="9835"/>
                  </a:moveTo>
                  <a:cubicBezTo>
                    <a:pt x="76391" y="9835"/>
                    <a:pt x="76664" y="10097"/>
                    <a:pt x="76664" y="10406"/>
                  </a:cubicBezTo>
                  <a:cubicBezTo>
                    <a:pt x="76664" y="10704"/>
                    <a:pt x="76403" y="10966"/>
                    <a:pt x="76093" y="10966"/>
                  </a:cubicBezTo>
                  <a:cubicBezTo>
                    <a:pt x="75795" y="10966"/>
                    <a:pt x="75533" y="10716"/>
                    <a:pt x="75533" y="10406"/>
                  </a:cubicBezTo>
                  <a:cubicBezTo>
                    <a:pt x="75533" y="10097"/>
                    <a:pt x="75783" y="9835"/>
                    <a:pt x="76093" y="9835"/>
                  </a:cubicBezTo>
                  <a:close/>
                  <a:moveTo>
                    <a:pt x="79712" y="9835"/>
                  </a:moveTo>
                  <a:cubicBezTo>
                    <a:pt x="80010" y="9835"/>
                    <a:pt x="80284" y="10097"/>
                    <a:pt x="80284" y="10406"/>
                  </a:cubicBezTo>
                  <a:cubicBezTo>
                    <a:pt x="80284" y="10704"/>
                    <a:pt x="80022" y="10966"/>
                    <a:pt x="79712" y="10966"/>
                  </a:cubicBezTo>
                  <a:cubicBezTo>
                    <a:pt x="79403" y="10966"/>
                    <a:pt x="79153" y="10716"/>
                    <a:pt x="79153" y="10406"/>
                  </a:cubicBezTo>
                  <a:cubicBezTo>
                    <a:pt x="79165" y="10097"/>
                    <a:pt x="79403" y="9835"/>
                    <a:pt x="79712" y="9835"/>
                  </a:cubicBezTo>
                  <a:close/>
                  <a:moveTo>
                    <a:pt x="83451" y="9835"/>
                  </a:moveTo>
                  <a:cubicBezTo>
                    <a:pt x="83761" y="9835"/>
                    <a:pt x="84011" y="10097"/>
                    <a:pt x="84011" y="10406"/>
                  </a:cubicBezTo>
                  <a:cubicBezTo>
                    <a:pt x="84011" y="10716"/>
                    <a:pt x="83761" y="10966"/>
                    <a:pt x="83451" y="10966"/>
                  </a:cubicBezTo>
                  <a:cubicBezTo>
                    <a:pt x="83141" y="10966"/>
                    <a:pt x="82880" y="10716"/>
                    <a:pt x="82880" y="10406"/>
                  </a:cubicBezTo>
                  <a:cubicBezTo>
                    <a:pt x="82880" y="10097"/>
                    <a:pt x="83141" y="9835"/>
                    <a:pt x="83451" y="9835"/>
                  </a:cubicBezTo>
                  <a:close/>
                  <a:moveTo>
                    <a:pt x="87166" y="9835"/>
                  </a:moveTo>
                  <a:cubicBezTo>
                    <a:pt x="87463" y="9835"/>
                    <a:pt x="87737" y="10097"/>
                    <a:pt x="87737" y="10406"/>
                  </a:cubicBezTo>
                  <a:cubicBezTo>
                    <a:pt x="87737" y="10704"/>
                    <a:pt x="87475" y="10966"/>
                    <a:pt x="87166" y="10966"/>
                  </a:cubicBezTo>
                  <a:cubicBezTo>
                    <a:pt x="86856" y="10966"/>
                    <a:pt x="86606" y="10716"/>
                    <a:pt x="86606" y="10406"/>
                  </a:cubicBezTo>
                  <a:cubicBezTo>
                    <a:pt x="86618" y="10097"/>
                    <a:pt x="86856" y="9835"/>
                    <a:pt x="87166" y="9835"/>
                  </a:cubicBezTo>
                  <a:close/>
                  <a:moveTo>
                    <a:pt x="90904" y="9835"/>
                  </a:moveTo>
                  <a:cubicBezTo>
                    <a:pt x="91214" y="9835"/>
                    <a:pt x="91464" y="10097"/>
                    <a:pt x="91464" y="10406"/>
                  </a:cubicBezTo>
                  <a:cubicBezTo>
                    <a:pt x="91464" y="10716"/>
                    <a:pt x="91214" y="10966"/>
                    <a:pt x="90904" y="10966"/>
                  </a:cubicBezTo>
                  <a:cubicBezTo>
                    <a:pt x="90595" y="10966"/>
                    <a:pt x="90345" y="10716"/>
                    <a:pt x="90345" y="10406"/>
                  </a:cubicBezTo>
                  <a:cubicBezTo>
                    <a:pt x="90345" y="10097"/>
                    <a:pt x="90595" y="9835"/>
                    <a:pt x="90904" y="9835"/>
                  </a:cubicBezTo>
                  <a:close/>
                  <a:moveTo>
                    <a:pt x="94631" y="9835"/>
                  </a:moveTo>
                  <a:cubicBezTo>
                    <a:pt x="94929" y="9835"/>
                    <a:pt x="95191" y="10097"/>
                    <a:pt x="95191" y="10406"/>
                  </a:cubicBezTo>
                  <a:cubicBezTo>
                    <a:pt x="95191" y="10704"/>
                    <a:pt x="94941" y="10966"/>
                    <a:pt x="94631" y="10966"/>
                  </a:cubicBezTo>
                  <a:cubicBezTo>
                    <a:pt x="94310" y="10966"/>
                    <a:pt x="94060" y="10716"/>
                    <a:pt x="94060" y="10406"/>
                  </a:cubicBezTo>
                  <a:cubicBezTo>
                    <a:pt x="94071" y="10097"/>
                    <a:pt x="94310" y="9835"/>
                    <a:pt x="94631" y="9835"/>
                  </a:cubicBezTo>
                  <a:close/>
                  <a:moveTo>
                    <a:pt x="98346" y="9835"/>
                  </a:moveTo>
                  <a:cubicBezTo>
                    <a:pt x="98655" y="9835"/>
                    <a:pt x="98905" y="10097"/>
                    <a:pt x="98905" y="10406"/>
                  </a:cubicBezTo>
                  <a:cubicBezTo>
                    <a:pt x="98905" y="10716"/>
                    <a:pt x="98655" y="10966"/>
                    <a:pt x="98346" y="10966"/>
                  </a:cubicBezTo>
                  <a:cubicBezTo>
                    <a:pt x="98036" y="10966"/>
                    <a:pt x="97786" y="10716"/>
                    <a:pt x="97786" y="10406"/>
                  </a:cubicBezTo>
                  <a:cubicBezTo>
                    <a:pt x="97798" y="10097"/>
                    <a:pt x="98036" y="9835"/>
                    <a:pt x="98346" y="9835"/>
                  </a:cubicBezTo>
                  <a:close/>
                  <a:moveTo>
                    <a:pt x="102084" y="9835"/>
                  </a:moveTo>
                  <a:cubicBezTo>
                    <a:pt x="102382" y="9835"/>
                    <a:pt x="102644" y="10097"/>
                    <a:pt x="102644" y="10406"/>
                  </a:cubicBezTo>
                  <a:cubicBezTo>
                    <a:pt x="102644" y="10704"/>
                    <a:pt x="102394" y="10966"/>
                    <a:pt x="102084" y="10966"/>
                  </a:cubicBezTo>
                  <a:cubicBezTo>
                    <a:pt x="101787" y="10966"/>
                    <a:pt x="101513" y="10716"/>
                    <a:pt x="101513" y="10406"/>
                  </a:cubicBezTo>
                  <a:cubicBezTo>
                    <a:pt x="101513" y="10097"/>
                    <a:pt x="101775" y="9835"/>
                    <a:pt x="102084" y="9835"/>
                  </a:cubicBezTo>
                  <a:close/>
                  <a:moveTo>
                    <a:pt x="105799" y="9835"/>
                  </a:moveTo>
                  <a:cubicBezTo>
                    <a:pt x="106121" y="9835"/>
                    <a:pt x="106371" y="10097"/>
                    <a:pt x="106371" y="10406"/>
                  </a:cubicBezTo>
                  <a:cubicBezTo>
                    <a:pt x="106371" y="10716"/>
                    <a:pt x="106109" y="10966"/>
                    <a:pt x="105799" y="10966"/>
                  </a:cubicBezTo>
                  <a:cubicBezTo>
                    <a:pt x="105490" y="10966"/>
                    <a:pt x="105239" y="10716"/>
                    <a:pt x="105239" y="10406"/>
                  </a:cubicBezTo>
                  <a:cubicBezTo>
                    <a:pt x="105251" y="10097"/>
                    <a:pt x="105490" y="9835"/>
                    <a:pt x="105799" y="9835"/>
                  </a:cubicBezTo>
                  <a:close/>
                  <a:moveTo>
                    <a:pt x="109538" y="9835"/>
                  </a:moveTo>
                  <a:cubicBezTo>
                    <a:pt x="109835" y="9835"/>
                    <a:pt x="110109" y="10097"/>
                    <a:pt x="110109" y="10406"/>
                  </a:cubicBezTo>
                  <a:cubicBezTo>
                    <a:pt x="110109" y="10704"/>
                    <a:pt x="109847" y="10966"/>
                    <a:pt x="109538" y="10966"/>
                  </a:cubicBezTo>
                  <a:cubicBezTo>
                    <a:pt x="109228" y="10966"/>
                    <a:pt x="108978" y="10716"/>
                    <a:pt x="108978" y="10406"/>
                  </a:cubicBezTo>
                  <a:cubicBezTo>
                    <a:pt x="108978" y="10097"/>
                    <a:pt x="109228" y="9835"/>
                    <a:pt x="109538" y="9835"/>
                  </a:cubicBezTo>
                  <a:close/>
                  <a:moveTo>
                    <a:pt x="113264" y="9835"/>
                  </a:moveTo>
                  <a:cubicBezTo>
                    <a:pt x="113574" y="9835"/>
                    <a:pt x="113824" y="10097"/>
                    <a:pt x="113824" y="10406"/>
                  </a:cubicBezTo>
                  <a:cubicBezTo>
                    <a:pt x="113824" y="10716"/>
                    <a:pt x="113574" y="10966"/>
                    <a:pt x="113264" y="10966"/>
                  </a:cubicBezTo>
                  <a:cubicBezTo>
                    <a:pt x="112943" y="10966"/>
                    <a:pt x="112693" y="10716"/>
                    <a:pt x="112693" y="10406"/>
                  </a:cubicBezTo>
                  <a:cubicBezTo>
                    <a:pt x="112705" y="10097"/>
                    <a:pt x="112943" y="9835"/>
                    <a:pt x="113264" y="9835"/>
                  </a:cubicBezTo>
                  <a:close/>
                  <a:moveTo>
                    <a:pt x="116991" y="9835"/>
                  </a:moveTo>
                  <a:cubicBezTo>
                    <a:pt x="117289" y="9835"/>
                    <a:pt x="117562" y="10097"/>
                    <a:pt x="117562" y="10406"/>
                  </a:cubicBezTo>
                  <a:cubicBezTo>
                    <a:pt x="117562" y="10704"/>
                    <a:pt x="117312" y="10966"/>
                    <a:pt x="116991" y="10966"/>
                  </a:cubicBezTo>
                  <a:cubicBezTo>
                    <a:pt x="116681" y="10966"/>
                    <a:pt x="116431" y="10716"/>
                    <a:pt x="116431" y="10406"/>
                  </a:cubicBezTo>
                  <a:cubicBezTo>
                    <a:pt x="116431" y="10097"/>
                    <a:pt x="116681" y="9835"/>
                    <a:pt x="116991" y="9835"/>
                  </a:cubicBezTo>
                  <a:close/>
                  <a:moveTo>
                    <a:pt x="120718" y="9835"/>
                  </a:moveTo>
                  <a:cubicBezTo>
                    <a:pt x="121027" y="9835"/>
                    <a:pt x="121277" y="10097"/>
                    <a:pt x="121277" y="10406"/>
                  </a:cubicBezTo>
                  <a:cubicBezTo>
                    <a:pt x="121277" y="10716"/>
                    <a:pt x="121027" y="10966"/>
                    <a:pt x="120718" y="10966"/>
                  </a:cubicBezTo>
                  <a:cubicBezTo>
                    <a:pt x="120408" y="10966"/>
                    <a:pt x="120146" y="10716"/>
                    <a:pt x="120146" y="10406"/>
                  </a:cubicBezTo>
                  <a:cubicBezTo>
                    <a:pt x="120170" y="10097"/>
                    <a:pt x="120420" y="9835"/>
                    <a:pt x="120718" y="9835"/>
                  </a:cubicBezTo>
                  <a:close/>
                  <a:moveTo>
                    <a:pt x="124456" y="9835"/>
                  </a:moveTo>
                  <a:cubicBezTo>
                    <a:pt x="124754" y="9835"/>
                    <a:pt x="125016" y="10097"/>
                    <a:pt x="125016" y="10406"/>
                  </a:cubicBezTo>
                  <a:cubicBezTo>
                    <a:pt x="125016" y="10704"/>
                    <a:pt x="124766" y="10966"/>
                    <a:pt x="124456" y="10966"/>
                  </a:cubicBezTo>
                  <a:cubicBezTo>
                    <a:pt x="124135" y="10966"/>
                    <a:pt x="123885" y="10716"/>
                    <a:pt x="123885" y="10406"/>
                  </a:cubicBezTo>
                  <a:cubicBezTo>
                    <a:pt x="123885" y="10097"/>
                    <a:pt x="124135" y="9835"/>
                    <a:pt x="124456" y="9835"/>
                  </a:cubicBezTo>
                  <a:close/>
                  <a:moveTo>
                    <a:pt x="128171" y="9835"/>
                  </a:moveTo>
                  <a:cubicBezTo>
                    <a:pt x="128480" y="9835"/>
                    <a:pt x="128742" y="10097"/>
                    <a:pt x="128742" y="10406"/>
                  </a:cubicBezTo>
                  <a:cubicBezTo>
                    <a:pt x="128742" y="10716"/>
                    <a:pt x="128480" y="10966"/>
                    <a:pt x="128171" y="10966"/>
                  </a:cubicBezTo>
                  <a:cubicBezTo>
                    <a:pt x="127861" y="10966"/>
                    <a:pt x="127611" y="10716"/>
                    <a:pt x="127611" y="10406"/>
                  </a:cubicBezTo>
                  <a:cubicBezTo>
                    <a:pt x="127611" y="10097"/>
                    <a:pt x="127861" y="9835"/>
                    <a:pt x="128171" y="9835"/>
                  </a:cubicBezTo>
                  <a:close/>
                  <a:moveTo>
                    <a:pt x="131898" y="9835"/>
                  </a:moveTo>
                  <a:cubicBezTo>
                    <a:pt x="132195" y="9835"/>
                    <a:pt x="132457" y="10097"/>
                    <a:pt x="132457" y="10406"/>
                  </a:cubicBezTo>
                  <a:cubicBezTo>
                    <a:pt x="132457" y="10704"/>
                    <a:pt x="132207" y="10966"/>
                    <a:pt x="131898" y="10966"/>
                  </a:cubicBezTo>
                  <a:cubicBezTo>
                    <a:pt x="131600" y="10966"/>
                    <a:pt x="131326" y="10716"/>
                    <a:pt x="131326" y="10406"/>
                  </a:cubicBezTo>
                  <a:cubicBezTo>
                    <a:pt x="131338" y="10097"/>
                    <a:pt x="131576" y="9835"/>
                    <a:pt x="131898" y="9835"/>
                  </a:cubicBezTo>
                  <a:close/>
                  <a:moveTo>
                    <a:pt x="3405" y="11692"/>
                  </a:moveTo>
                  <a:cubicBezTo>
                    <a:pt x="3703" y="11692"/>
                    <a:pt x="3977" y="11954"/>
                    <a:pt x="3977" y="12263"/>
                  </a:cubicBezTo>
                  <a:cubicBezTo>
                    <a:pt x="3977" y="12561"/>
                    <a:pt x="3727" y="12823"/>
                    <a:pt x="3405" y="12823"/>
                  </a:cubicBezTo>
                  <a:cubicBezTo>
                    <a:pt x="3096" y="12823"/>
                    <a:pt x="2846" y="12573"/>
                    <a:pt x="2846" y="12263"/>
                  </a:cubicBezTo>
                  <a:cubicBezTo>
                    <a:pt x="2858" y="11954"/>
                    <a:pt x="3096" y="11692"/>
                    <a:pt x="3405" y="11692"/>
                  </a:cubicBezTo>
                  <a:close/>
                  <a:moveTo>
                    <a:pt x="7132" y="11692"/>
                  </a:moveTo>
                  <a:cubicBezTo>
                    <a:pt x="7430" y="11692"/>
                    <a:pt x="7692" y="11954"/>
                    <a:pt x="7692" y="12263"/>
                  </a:cubicBezTo>
                  <a:cubicBezTo>
                    <a:pt x="7692" y="12561"/>
                    <a:pt x="7442" y="12823"/>
                    <a:pt x="7132" y="12823"/>
                  </a:cubicBezTo>
                  <a:cubicBezTo>
                    <a:pt x="6834" y="12823"/>
                    <a:pt x="6560" y="12573"/>
                    <a:pt x="6560" y="12263"/>
                  </a:cubicBezTo>
                  <a:cubicBezTo>
                    <a:pt x="6584" y="11954"/>
                    <a:pt x="6822" y="11692"/>
                    <a:pt x="7132" y="11692"/>
                  </a:cubicBezTo>
                  <a:close/>
                  <a:moveTo>
                    <a:pt x="10871" y="11692"/>
                  </a:moveTo>
                  <a:cubicBezTo>
                    <a:pt x="11168" y="11692"/>
                    <a:pt x="11430" y="11954"/>
                    <a:pt x="11430" y="12263"/>
                  </a:cubicBezTo>
                  <a:cubicBezTo>
                    <a:pt x="11430" y="12561"/>
                    <a:pt x="11180" y="12823"/>
                    <a:pt x="10871" y="12823"/>
                  </a:cubicBezTo>
                  <a:cubicBezTo>
                    <a:pt x="10573" y="12823"/>
                    <a:pt x="10299" y="12573"/>
                    <a:pt x="10299" y="12263"/>
                  </a:cubicBezTo>
                  <a:cubicBezTo>
                    <a:pt x="10299" y="11954"/>
                    <a:pt x="10549" y="11692"/>
                    <a:pt x="10871" y="11692"/>
                  </a:cubicBezTo>
                  <a:close/>
                  <a:moveTo>
                    <a:pt x="14585" y="11692"/>
                  </a:moveTo>
                  <a:cubicBezTo>
                    <a:pt x="14883" y="11692"/>
                    <a:pt x="15157" y="11954"/>
                    <a:pt x="15157" y="12263"/>
                  </a:cubicBezTo>
                  <a:cubicBezTo>
                    <a:pt x="15157" y="12561"/>
                    <a:pt x="14895" y="12823"/>
                    <a:pt x="14585" y="12823"/>
                  </a:cubicBezTo>
                  <a:cubicBezTo>
                    <a:pt x="14288" y="12823"/>
                    <a:pt x="14014" y="12573"/>
                    <a:pt x="14014" y="12263"/>
                  </a:cubicBezTo>
                  <a:cubicBezTo>
                    <a:pt x="14038" y="11954"/>
                    <a:pt x="14276" y="11692"/>
                    <a:pt x="14585" y="11692"/>
                  </a:cubicBezTo>
                  <a:close/>
                  <a:moveTo>
                    <a:pt x="18324" y="11692"/>
                  </a:moveTo>
                  <a:cubicBezTo>
                    <a:pt x="18622" y="11692"/>
                    <a:pt x="18883" y="11954"/>
                    <a:pt x="18883" y="12263"/>
                  </a:cubicBezTo>
                  <a:cubicBezTo>
                    <a:pt x="18883" y="12561"/>
                    <a:pt x="18633" y="12823"/>
                    <a:pt x="18324" y="12823"/>
                  </a:cubicBezTo>
                  <a:cubicBezTo>
                    <a:pt x="18026" y="12823"/>
                    <a:pt x="17752" y="12573"/>
                    <a:pt x="17752" y="12263"/>
                  </a:cubicBezTo>
                  <a:cubicBezTo>
                    <a:pt x="17752" y="11954"/>
                    <a:pt x="18014" y="11692"/>
                    <a:pt x="18324" y="11692"/>
                  </a:cubicBezTo>
                  <a:close/>
                  <a:moveTo>
                    <a:pt x="22039" y="11692"/>
                  </a:moveTo>
                  <a:cubicBezTo>
                    <a:pt x="22336" y="11692"/>
                    <a:pt x="22610" y="11954"/>
                    <a:pt x="22610" y="12263"/>
                  </a:cubicBezTo>
                  <a:cubicBezTo>
                    <a:pt x="22610" y="12561"/>
                    <a:pt x="22360" y="12823"/>
                    <a:pt x="22039" y="12823"/>
                  </a:cubicBezTo>
                  <a:cubicBezTo>
                    <a:pt x="21729" y="12823"/>
                    <a:pt x="21479" y="12573"/>
                    <a:pt x="21479" y="12263"/>
                  </a:cubicBezTo>
                  <a:cubicBezTo>
                    <a:pt x="21491" y="11954"/>
                    <a:pt x="21729" y="11692"/>
                    <a:pt x="22039" y="11692"/>
                  </a:cubicBezTo>
                  <a:close/>
                  <a:moveTo>
                    <a:pt x="25777" y="11692"/>
                  </a:moveTo>
                  <a:cubicBezTo>
                    <a:pt x="26075" y="11692"/>
                    <a:pt x="26349" y="11954"/>
                    <a:pt x="26349" y="12263"/>
                  </a:cubicBezTo>
                  <a:cubicBezTo>
                    <a:pt x="26349" y="12561"/>
                    <a:pt x="26087" y="12823"/>
                    <a:pt x="25777" y="12823"/>
                  </a:cubicBezTo>
                  <a:cubicBezTo>
                    <a:pt x="25468" y="12823"/>
                    <a:pt x="25206" y="12573"/>
                    <a:pt x="25206" y="12263"/>
                  </a:cubicBezTo>
                  <a:cubicBezTo>
                    <a:pt x="25218" y="11954"/>
                    <a:pt x="25468" y="11692"/>
                    <a:pt x="25777" y="11692"/>
                  </a:cubicBezTo>
                  <a:close/>
                  <a:moveTo>
                    <a:pt x="29504" y="11692"/>
                  </a:moveTo>
                  <a:cubicBezTo>
                    <a:pt x="29801" y="11692"/>
                    <a:pt x="30063" y="11954"/>
                    <a:pt x="30063" y="12263"/>
                  </a:cubicBezTo>
                  <a:cubicBezTo>
                    <a:pt x="30063" y="12561"/>
                    <a:pt x="29813" y="12823"/>
                    <a:pt x="29504" y="12823"/>
                  </a:cubicBezTo>
                  <a:cubicBezTo>
                    <a:pt x="29182" y="12823"/>
                    <a:pt x="28932" y="12573"/>
                    <a:pt x="28932" y="12263"/>
                  </a:cubicBezTo>
                  <a:cubicBezTo>
                    <a:pt x="28944" y="11954"/>
                    <a:pt x="29182" y="11692"/>
                    <a:pt x="29504" y="11692"/>
                  </a:cubicBezTo>
                  <a:close/>
                  <a:moveTo>
                    <a:pt x="33230" y="11692"/>
                  </a:moveTo>
                  <a:cubicBezTo>
                    <a:pt x="33528" y="11692"/>
                    <a:pt x="33802" y="11954"/>
                    <a:pt x="33802" y="12263"/>
                  </a:cubicBezTo>
                  <a:cubicBezTo>
                    <a:pt x="33802" y="12561"/>
                    <a:pt x="33552" y="12823"/>
                    <a:pt x="33230" y="12823"/>
                  </a:cubicBezTo>
                  <a:cubicBezTo>
                    <a:pt x="32921" y="12823"/>
                    <a:pt x="32671" y="12573"/>
                    <a:pt x="32671" y="12263"/>
                  </a:cubicBezTo>
                  <a:cubicBezTo>
                    <a:pt x="32671" y="11954"/>
                    <a:pt x="32921" y="11692"/>
                    <a:pt x="33230" y="11692"/>
                  </a:cubicBezTo>
                  <a:close/>
                  <a:moveTo>
                    <a:pt x="36957" y="11692"/>
                  </a:moveTo>
                  <a:cubicBezTo>
                    <a:pt x="37255" y="11692"/>
                    <a:pt x="37517" y="11954"/>
                    <a:pt x="37517" y="12263"/>
                  </a:cubicBezTo>
                  <a:cubicBezTo>
                    <a:pt x="37517" y="12561"/>
                    <a:pt x="37267" y="12823"/>
                    <a:pt x="36957" y="12823"/>
                  </a:cubicBezTo>
                  <a:cubicBezTo>
                    <a:pt x="36648" y="12823"/>
                    <a:pt x="36386" y="12573"/>
                    <a:pt x="36386" y="12263"/>
                  </a:cubicBezTo>
                  <a:cubicBezTo>
                    <a:pt x="36409" y="11954"/>
                    <a:pt x="36648" y="11692"/>
                    <a:pt x="36957" y="11692"/>
                  </a:cubicBezTo>
                  <a:close/>
                  <a:moveTo>
                    <a:pt x="40672" y="11692"/>
                  </a:moveTo>
                  <a:cubicBezTo>
                    <a:pt x="40970" y="11692"/>
                    <a:pt x="41243" y="11954"/>
                    <a:pt x="41243" y="12263"/>
                  </a:cubicBezTo>
                  <a:cubicBezTo>
                    <a:pt x="41243" y="12561"/>
                    <a:pt x="40993" y="12823"/>
                    <a:pt x="40672" y="12823"/>
                  </a:cubicBezTo>
                  <a:cubicBezTo>
                    <a:pt x="40374" y="12823"/>
                    <a:pt x="40112" y="12573"/>
                    <a:pt x="40112" y="12263"/>
                  </a:cubicBezTo>
                  <a:cubicBezTo>
                    <a:pt x="40124" y="11954"/>
                    <a:pt x="40362" y="11692"/>
                    <a:pt x="40672" y="11692"/>
                  </a:cubicBezTo>
                  <a:close/>
                  <a:moveTo>
                    <a:pt x="44410" y="11692"/>
                  </a:moveTo>
                  <a:cubicBezTo>
                    <a:pt x="44708" y="11692"/>
                    <a:pt x="44982" y="11954"/>
                    <a:pt x="44982" y="12263"/>
                  </a:cubicBezTo>
                  <a:cubicBezTo>
                    <a:pt x="44982" y="12561"/>
                    <a:pt x="44720" y="12823"/>
                    <a:pt x="44410" y="12823"/>
                  </a:cubicBezTo>
                  <a:cubicBezTo>
                    <a:pt x="44113" y="12823"/>
                    <a:pt x="43851" y="12573"/>
                    <a:pt x="43851" y="12263"/>
                  </a:cubicBezTo>
                  <a:cubicBezTo>
                    <a:pt x="43851" y="11954"/>
                    <a:pt x="44101" y="11692"/>
                    <a:pt x="44410" y="11692"/>
                  </a:cubicBezTo>
                  <a:close/>
                  <a:moveTo>
                    <a:pt x="48137" y="11692"/>
                  </a:moveTo>
                  <a:cubicBezTo>
                    <a:pt x="48435" y="11692"/>
                    <a:pt x="48697" y="11954"/>
                    <a:pt x="48697" y="12263"/>
                  </a:cubicBezTo>
                  <a:cubicBezTo>
                    <a:pt x="48697" y="12561"/>
                    <a:pt x="48447" y="12823"/>
                    <a:pt x="48137" y="12823"/>
                  </a:cubicBezTo>
                  <a:cubicBezTo>
                    <a:pt x="47839" y="12823"/>
                    <a:pt x="47566" y="12573"/>
                    <a:pt x="47566" y="12263"/>
                  </a:cubicBezTo>
                  <a:cubicBezTo>
                    <a:pt x="47578" y="11954"/>
                    <a:pt x="47839" y="11692"/>
                    <a:pt x="48137" y="11692"/>
                  </a:cubicBezTo>
                  <a:close/>
                  <a:moveTo>
                    <a:pt x="51864" y="11692"/>
                  </a:moveTo>
                  <a:cubicBezTo>
                    <a:pt x="52161" y="11692"/>
                    <a:pt x="52435" y="11954"/>
                    <a:pt x="52435" y="12263"/>
                  </a:cubicBezTo>
                  <a:cubicBezTo>
                    <a:pt x="52435" y="12561"/>
                    <a:pt x="52185" y="12823"/>
                    <a:pt x="51864" y="12823"/>
                  </a:cubicBezTo>
                  <a:cubicBezTo>
                    <a:pt x="51566" y="12823"/>
                    <a:pt x="51304" y="12573"/>
                    <a:pt x="51304" y="12263"/>
                  </a:cubicBezTo>
                  <a:cubicBezTo>
                    <a:pt x="51304" y="11954"/>
                    <a:pt x="51554" y="11692"/>
                    <a:pt x="51864" y="11692"/>
                  </a:cubicBezTo>
                  <a:close/>
                  <a:moveTo>
                    <a:pt x="55602" y="11692"/>
                  </a:moveTo>
                  <a:cubicBezTo>
                    <a:pt x="55900" y="11692"/>
                    <a:pt x="56174" y="11954"/>
                    <a:pt x="56174" y="12263"/>
                  </a:cubicBezTo>
                  <a:cubicBezTo>
                    <a:pt x="56174" y="12561"/>
                    <a:pt x="55912" y="12823"/>
                    <a:pt x="55602" y="12823"/>
                  </a:cubicBezTo>
                  <a:cubicBezTo>
                    <a:pt x="55293" y="12823"/>
                    <a:pt x="55043" y="12573"/>
                    <a:pt x="55043" y="12263"/>
                  </a:cubicBezTo>
                  <a:cubicBezTo>
                    <a:pt x="55043" y="11954"/>
                    <a:pt x="55293" y="11692"/>
                    <a:pt x="55602" y="11692"/>
                  </a:cubicBezTo>
                  <a:close/>
                  <a:moveTo>
                    <a:pt x="59329" y="11692"/>
                  </a:moveTo>
                  <a:cubicBezTo>
                    <a:pt x="59627" y="11692"/>
                    <a:pt x="59889" y="11954"/>
                    <a:pt x="59889" y="12263"/>
                  </a:cubicBezTo>
                  <a:cubicBezTo>
                    <a:pt x="59889" y="12561"/>
                    <a:pt x="59639" y="12823"/>
                    <a:pt x="59329" y="12823"/>
                  </a:cubicBezTo>
                  <a:cubicBezTo>
                    <a:pt x="59008" y="12823"/>
                    <a:pt x="58757" y="12573"/>
                    <a:pt x="58757" y="12263"/>
                  </a:cubicBezTo>
                  <a:cubicBezTo>
                    <a:pt x="58757" y="11954"/>
                    <a:pt x="59008" y="11692"/>
                    <a:pt x="59329" y="11692"/>
                  </a:cubicBezTo>
                  <a:close/>
                  <a:moveTo>
                    <a:pt x="63056" y="11692"/>
                  </a:moveTo>
                  <a:cubicBezTo>
                    <a:pt x="63353" y="11692"/>
                    <a:pt x="63627" y="11954"/>
                    <a:pt x="63627" y="12263"/>
                  </a:cubicBezTo>
                  <a:cubicBezTo>
                    <a:pt x="63627" y="12561"/>
                    <a:pt x="63377" y="12823"/>
                    <a:pt x="63056" y="12823"/>
                  </a:cubicBezTo>
                  <a:cubicBezTo>
                    <a:pt x="62746" y="12823"/>
                    <a:pt x="62496" y="12573"/>
                    <a:pt x="62496" y="12263"/>
                  </a:cubicBezTo>
                  <a:cubicBezTo>
                    <a:pt x="62496" y="11954"/>
                    <a:pt x="62746" y="11692"/>
                    <a:pt x="63056" y="11692"/>
                  </a:cubicBezTo>
                  <a:close/>
                  <a:moveTo>
                    <a:pt x="66782" y="11692"/>
                  </a:moveTo>
                  <a:cubicBezTo>
                    <a:pt x="67080" y="11692"/>
                    <a:pt x="67342" y="11954"/>
                    <a:pt x="67342" y="12263"/>
                  </a:cubicBezTo>
                  <a:cubicBezTo>
                    <a:pt x="67342" y="12561"/>
                    <a:pt x="67092" y="12823"/>
                    <a:pt x="66782" y="12823"/>
                  </a:cubicBezTo>
                  <a:cubicBezTo>
                    <a:pt x="66473" y="12823"/>
                    <a:pt x="66211" y="12573"/>
                    <a:pt x="66211" y="12263"/>
                  </a:cubicBezTo>
                  <a:cubicBezTo>
                    <a:pt x="66235" y="11954"/>
                    <a:pt x="66473" y="11692"/>
                    <a:pt x="66782" y="11692"/>
                  </a:cubicBezTo>
                  <a:close/>
                  <a:moveTo>
                    <a:pt x="70509" y="11692"/>
                  </a:moveTo>
                  <a:cubicBezTo>
                    <a:pt x="70807" y="11692"/>
                    <a:pt x="71080" y="11954"/>
                    <a:pt x="71080" y="12263"/>
                  </a:cubicBezTo>
                  <a:cubicBezTo>
                    <a:pt x="71080" y="12561"/>
                    <a:pt x="70830" y="12823"/>
                    <a:pt x="70509" y="12823"/>
                  </a:cubicBezTo>
                  <a:cubicBezTo>
                    <a:pt x="70199" y="12823"/>
                    <a:pt x="69949" y="12573"/>
                    <a:pt x="69949" y="12263"/>
                  </a:cubicBezTo>
                  <a:cubicBezTo>
                    <a:pt x="69949" y="11954"/>
                    <a:pt x="70199" y="11692"/>
                    <a:pt x="70509" y="11692"/>
                  </a:cubicBezTo>
                  <a:close/>
                  <a:moveTo>
                    <a:pt x="74236" y="11692"/>
                  </a:moveTo>
                  <a:cubicBezTo>
                    <a:pt x="74533" y="11692"/>
                    <a:pt x="74795" y="11954"/>
                    <a:pt x="74795" y="12263"/>
                  </a:cubicBezTo>
                  <a:cubicBezTo>
                    <a:pt x="74795" y="12561"/>
                    <a:pt x="74545" y="12823"/>
                    <a:pt x="74236" y="12823"/>
                  </a:cubicBezTo>
                  <a:cubicBezTo>
                    <a:pt x="73938" y="12823"/>
                    <a:pt x="73676" y="12573"/>
                    <a:pt x="73676" y="12263"/>
                  </a:cubicBezTo>
                  <a:cubicBezTo>
                    <a:pt x="73676" y="11954"/>
                    <a:pt x="73926" y="11692"/>
                    <a:pt x="74236" y="11692"/>
                  </a:cubicBezTo>
                  <a:close/>
                  <a:moveTo>
                    <a:pt x="77855" y="11692"/>
                  </a:moveTo>
                  <a:cubicBezTo>
                    <a:pt x="78153" y="11692"/>
                    <a:pt x="78415" y="11954"/>
                    <a:pt x="78415" y="12263"/>
                  </a:cubicBezTo>
                  <a:cubicBezTo>
                    <a:pt x="78415" y="12561"/>
                    <a:pt x="78165" y="12823"/>
                    <a:pt x="77855" y="12823"/>
                  </a:cubicBezTo>
                  <a:cubicBezTo>
                    <a:pt x="77546" y="12823"/>
                    <a:pt x="77284" y="12573"/>
                    <a:pt x="77284" y="12263"/>
                  </a:cubicBezTo>
                  <a:cubicBezTo>
                    <a:pt x="77284" y="11954"/>
                    <a:pt x="77546" y="11692"/>
                    <a:pt x="77855" y="11692"/>
                  </a:cubicBezTo>
                  <a:close/>
                  <a:moveTo>
                    <a:pt x="81570" y="11692"/>
                  </a:moveTo>
                  <a:cubicBezTo>
                    <a:pt x="81868" y="11692"/>
                    <a:pt x="82141" y="11954"/>
                    <a:pt x="82141" y="12263"/>
                  </a:cubicBezTo>
                  <a:cubicBezTo>
                    <a:pt x="82141" y="12561"/>
                    <a:pt x="81879" y="12823"/>
                    <a:pt x="81570" y="12823"/>
                  </a:cubicBezTo>
                  <a:cubicBezTo>
                    <a:pt x="81260" y="12823"/>
                    <a:pt x="81010" y="12573"/>
                    <a:pt x="81010" y="12263"/>
                  </a:cubicBezTo>
                  <a:cubicBezTo>
                    <a:pt x="81022" y="11954"/>
                    <a:pt x="81260" y="11692"/>
                    <a:pt x="81570" y="11692"/>
                  </a:cubicBezTo>
                  <a:close/>
                  <a:moveTo>
                    <a:pt x="85308" y="11692"/>
                  </a:moveTo>
                  <a:cubicBezTo>
                    <a:pt x="85606" y="11692"/>
                    <a:pt x="85880" y="11954"/>
                    <a:pt x="85880" y="12263"/>
                  </a:cubicBezTo>
                  <a:cubicBezTo>
                    <a:pt x="85880" y="12561"/>
                    <a:pt x="85618" y="12823"/>
                    <a:pt x="85308" y="12823"/>
                  </a:cubicBezTo>
                  <a:cubicBezTo>
                    <a:pt x="84999" y="12823"/>
                    <a:pt x="84749" y="12573"/>
                    <a:pt x="84749" y="12263"/>
                  </a:cubicBezTo>
                  <a:cubicBezTo>
                    <a:pt x="84749" y="11954"/>
                    <a:pt x="84999" y="11692"/>
                    <a:pt x="85308" y="11692"/>
                  </a:cubicBezTo>
                  <a:close/>
                  <a:moveTo>
                    <a:pt x="89035" y="11692"/>
                  </a:moveTo>
                  <a:cubicBezTo>
                    <a:pt x="89333" y="11692"/>
                    <a:pt x="89595" y="11954"/>
                    <a:pt x="89595" y="12263"/>
                  </a:cubicBezTo>
                  <a:cubicBezTo>
                    <a:pt x="89595" y="12561"/>
                    <a:pt x="89345" y="12823"/>
                    <a:pt x="89035" y="12823"/>
                  </a:cubicBezTo>
                  <a:cubicBezTo>
                    <a:pt x="88714" y="12823"/>
                    <a:pt x="88464" y="12573"/>
                    <a:pt x="88464" y="12263"/>
                  </a:cubicBezTo>
                  <a:cubicBezTo>
                    <a:pt x="88475" y="11954"/>
                    <a:pt x="88714" y="11692"/>
                    <a:pt x="89035" y="11692"/>
                  </a:cubicBezTo>
                  <a:close/>
                  <a:moveTo>
                    <a:pt x="92762" y="11692"/>
                  </a:moveTo>
                  <a:cubicBezTo>
                    <a:pt x="93059" y="11692"/>
                    <a:pt x="93333" y="11954"/>
                    <a:pt x="93333" y="12263"/>
                  </a:cubicBezTo>
                  <a:cubicBezTo>
                    <a:pt x="93333" y="12561"/>
                    <a:pt x="93071" y="12823"/>
                    <a:pt x="92762" y="12823"/>
                  </a:cubicBezTo>
                  <a:cubicBezTo>
                    <a:pt x="92452" y="12823"/>
                    <a:pt x="92202" y="12573"/>
                    <a:pt x="92202" y="12263"/>
                  </a:cubicBezTo>
                  <a:cubicBezTo>
                    <a:pt x="92202" y="11954"/>
                    <a:pt x="92452" y="11692"/>
                    <a:pt x="92762" y="11692"/>
                  </a:cubicBezTo>
                  <a:close/>
                  <a:moveTo>
                    <a:pt x="96488" y="11692"/>
                  </a:moveTo>
                  <a:cubicBezTo>
                    <a:pt x="96786" y="11692"/>
                    <a:pt x="97048" y="11954"/>
                    <a:pt x="97048" y="12263"/>
                  </a:cubicBezTo>
                  <a:cubicBezTo>
                    <a:pt x="97048" y="12561"/>
                    <a:pt x="96798" y="12823"/>
                    <a:pt x="96488" y="12823"/>
                  </a:cubicBezTo>
                  <a:cubicBezTo>
                    <a:pt x="96191" y="12823"/>
                    <a:pt x="95917" y="12573"/>
                    <a:pt x="95917" y="12263"/>
                  </a:cubicBezTo>
                  <a:cubicBezTo>
                    <a:pt x="95917" y="11954"/>
                    <a:pt x="96179" y="11692"/>
                    <a:pt x="96488" y="11692"/>
                  </a:cubicBezTo>
                  <a:close/>
                  <a:moveTo>
                    <a:pt x="100203" y="11692"/>
                  </a:moveTo>
                  <a:cubicBezTo>
                    <a:pt x="100501" y="11692"/>
                    <a:pt x="100775" y="11954"/>
                    <a:pt x="100775" y="12263"/>
                  </a:cubicBezTo>
                  <a:cubicBezTo>
                    <a:pt x="100775" y="12561"/>
                    <a:pt x="100513" y="12823"/>
                    <a:pt x="100203" y="12823"/>
                  </a:cubicBezTo>
                  <a:cubicBezTo>
                    <a:pt x="99905" y="12823"/>
                    <a:pt x="99644" y="12573"/>
                    <a:pt x="99644" y="12263"/>
                  </a:cubicBezTo>
                  <a:cubicBezTo>
                    <a:pt x="99655" y="11954"/>
                    <a:pt x="99894" y="11692"/>
                    <a:pt x="100203" y="11692"/>
                  </a:cubicBezTo>
                  <a:close/>
                  <a:moveTo>
                    <a:pt x="103942" y="11692"/>
                  </a:moveTo>
                  <a:cubicBezTo>
                    <a:pt x="104239" y="11692"/>
                    <a:pt x="104513" y="11954"/>
                    <a:pt x="104513" y="12263"/>
                  </a:cubicBezTo>
                  <a:cubicBezTo>
                    <a:pt x="104513" y="12561"/>
                    <a:pt x="104251" y="12823"/>
                    <a:pt x="103942" y="12823"/>
                  </a:cubicBezTo>
                  <a:cubicBezTo>
                    <a:pt x="103644" y="12823"/>
                    <a:pt x="103382" y="12573"/>
                    <a:pt x="103382" y="12263"/>
                  </a:cubicBezTo>
                  <a:cubicBezTo>
                    <a:pt x="103382" y="11954"/>
                    <a:pt x="103632" y="11692"/>
                    <a:pt x="103942" y="11692"/>
                  </a:cubicBezTo>
                  <a:close/>
                  <a:moveTo>
                    <a:pt x="107668" y="11692"/>
                  </a:moveTo>
                  <a:cubicBezTo>
                    <a:pt x="107966" y="11692"/>
                    <a:pt x="108228" y="11954"/>
                    <a:pt x="108228" y="12263"/>
                  </a:cubicBezTo>
                  <a:cubicBezTo>
                    <a:pt x="108228" y="12561"/>
                    <a:pt x="107978" y="12823"/>
                    <a:pt x="107668" y="12823"/>
                  </a:cubicBezTo>
                  <a:cubicBezTo>
                    <a:pt x="107371" y="12823"/>
                    <a:pt x="107097" y="12573"/>
                    <a:pt x="107097" y="12263"/>
                  </a:cubicBezTo>
                  <a:cubicBezTo>
                    <a:pt x="107109" y="11954"/>
                    <a:pt x="107347" y="11692"/>
                    <a:pt x="107668" y="11692"/>
                  </a:cubicBezTo>
                  <a:close/>
                  <a:moveTo>
                    <a:pt x="111395" y="11692"/>
                  </a:moveTo>
                  <a:cubicBezTo>
                    <a:pt x="111693" y="11692"/>
                    <a:pt x="111967" y="11954"/>
                    <a:pt x="111967" y="12263"/>
                  </a:cubicBezTo>
                  <a:cubicBezTo>
                    <a:pt x="111967" y="12561"/>
                    <a:pt x="111705" y="12823"/>
                    <a:pt x="111395" y="12823"/>
                  </a:cubicBezTo>
                  <a:cubicBezTo>
                    <a:pt x="111085" y="12823"/>
                    <a:pt x="110835" y="12573"/>
                    <a:pt x="110835" y="12263"/>
                  </a:cubicBezTo>
                  <a:cubicBezTo>
                    <a:pt x="110835" y="11954"/>
                    <a:pt x="111085" y="11692"/>
                    <a:pt x="111395" y="11692"/>
                  </a:cubicBezTo>
                  <a:close/>
                  <a:moveTo>
                    <a:pt x="115122" y="11692"/>
                  </a:moveTo>
                  <a:cubicBezTo>
                    <a:pt x="115419" y="11692"/>
                    <a:pt x="115681" y="11954"/>
                    <a:pt x="115681" y="12263"/>
                  </a:cubicBezTo>
                  <a:cubicBezTo>
                    <a:pt x="115681" y="12561"/>
                    <a:pt x="115431" y="12823"/>
                    <a:pt x="115122" y="12823"/>
                  </a:cubicBezTo>
                  <a:cubicBezTo>
                    <a:pt x="114812" y="12823"/>
                    <a:pt x="114550" y="12573"/>
                    <a:pt x="114550" y="12263"/>
                  </a:cubicBezTo>
                  <a:cubicBezTo>
                    <a:pt x="114574" y="11954"/>
                    <a:pt x="114812" y="11692"/>
                    <a:pt x="115122" y="11692"/>
                  </a:cubicBezTo>
                  <a:close/>
                  <a:moveTo>
                    <a:pt x="118860" y="11692"/>
                  </a:moveTo>
                  <a:cubicBezTo>
                    <a:pt x="119158" y="11692"/>
                    <a:pt x="119420" y="11954"/>
                    <a:pt x="119420" y="12263"/>
                  </a:cubicBezTo>
                  <a:cubicBezTo>
                    <a:pt x="119420" y="12561"/>
                    <a:pt x="119170" y="12823"/>
                    <a:pt x="118860" y="12823"/>
                  </a:cubicBezTo>
                  <a:cubicBezTo>
                    <a:pt x="118539" y="12823"/>
                    <a:pt x="118289" y="12573"/>
                    <a:pt x="118289" y="12263"/>
                  </a:cubicBezTo>
                  <a:cubicBezTo>
                    <a:pt x="118289" y="11954"/>
                    <a:pt x="118539" y="11692"/>
                    <a:pt x="118860" y="11692"/>
                  </a:cubicBezTo>
                  <a:close/>
                  <a:moveTo>
                    <a:pt x="122575" y="11692"/>
                  </a:moveTo>
                  <a:cubicBezTo>
                    <a:pt x="122873" y="11692"/>
                    <a:pt x="123146" y="11954"/>
                    <a:pt x="123146" y="12263"/>
                  </a:cubicBezTo>
                  <a:cubicBezTo>
                    <a:pt x="123146" y="12561"/>
                    <a:pt x="122885" y="12823"/>
                    <a:pt x="122575" y="12823"/>
                  </a:cubicBezTo>
                  <a:cubicBezTo>
                    <a:pt x="122265" y="12823"/>
                    <a:pt x="122015" y="12573"/>
                    <a:pt x="122015" y="12263"/>
                  </a:cubicBezTo>
                  <a:cubicBezTo>
                    <a:pt x="122027" y="11954"/>
                    <a:pt x="122277" y="11692"/>
                    <a:pt x="122575" y="11692"/>
                  </a:cubicBezTo>
                  <a:close/>
                  <a:moveTo>
                    <a:pt x="126314" y="11692"/>
                  </a:moveTo>
                  <a:cubicBezTo>
                    <a:pt x="126611" y="11692"/>
                    <a:pt x="126873" y="11954"/>
                    <a:pt x="126873" y="12263"/>
                  </a:cubicBezTo>
                  <a:cubicBezTo>
                    <a:pt x="126873" y="12561"/>
                    <a:pt x="126623" y="12823"/>
                    <a:pt x="126314" y="12823"/>
                  </a:cubicBezTo>
                  <a:cubicBezTo>
                    <a:pt x="126004" y="12823"/>
                    <a:pt x="125742" y="12573"/>
                    <a:pt x="125742" y="12263"/>
                  </a:cubicBezTo>
                  <a:cubicBezTo>
                    <a:pt x="125742" y="11954"/>
                    <a:pt x="126004" y="11692"/>
                    <a:pt x="126314" y="11692"/>
                  </a:cubicBezTo>
                  <a:close/>
                  <a:moveTo>
                    <a:pt x="130028" y="11692"/>
                  </a:moveTo>
                  <a:cubicBezTo>
                    <a:pt x="130326" y="11692"/>
                    <a:pt x="130600" y="11954"/>
                    <a:pt x="130600" y="12263"/>
                  </a:cubicBezTo>
                  <a:cubicBezTo>
                    <a:pt x="130600" y="12561"/>
                    <a:pt x="130350" y="12823"/>
                    <a:pt x="130028" y="12823"/>
                  </a:cubicBezTo>
                  <a:cubicBezTo>
                    <a:pt x="129731" y="12823"/>
                    <a:pt x="129469" y="12573"/>
                    <a:pt x="129469" y="12263"/>
                  </a:cubicBezTo>
                  <a:cubicBezTo>
                    <a:pt x="129469" y="11954"/>
                    <a:pt x="129719" y="11692"/>
                    <a:pt x="130028" y="11692"/>
                  </a:cubicBezTo>
                  <a:close/>
                  <a:moveTo>
                    <a:pt x="133767" y="11692"/>
                  </a:moveTo>
                  <a:cubicBezTo>
                    <a:pt x="134065" y="11692"/>
                    <a:pt x="134326" y="11954"/>
                    <a:pt x="134326" y="12263"/>
                  </a:cubicBezTo>
                  <a:cubicBezTo>
                    <a:pt x="134326" y="12561"/>
                    <a:pt x="134076" y="12823"/>
                    <a:pt x="133767" y="12823"/>
                  </a:cubicBezTo>
                  <a:cubicBezTo>
                    <a:pt x="133469" y="12823"/>
                    <a:pt x="133207" y="12573"/>
                    <a:pt x="133207" y="12263"/>
                  </a:cubicBezTo>
                  <a:cubicBezTo>
                    <a:pt x="133207" y="11954"/>
                    <a:pt x="133457" y="11692"/>
                    <a:pt x="133767" y="11692"/>
                  </a:cubicBezTo>
                  <a:close/>
                  <a:moveTo>
                    <a:pt x="1548" y="13573"/>
                  </a:moveTo>
                  <a:cubicBezTo>
                    <a:pt x="1846" y="13573"/>
                    <a:pt x="2119" y="13823"/>
                    <a:pt x="2119" y="14145"/>
                  </a:cubicBezTo>
                  <a:cubicBezTo>
                    <a:pt x="2119" y="14442"/>
                    <a:pt x="1858" y="14704"/>
                    <a:pt x="1548" y="14704"/>
                  </a:cubicBezTo>
                  <a:cubicBezTo>
                    <a:pt x="1238" y="14704"/>
                    <a:pt x="988" y="14454"/>
                    <a:pt x="988" y="14145"/>
                  </a:cubicBezTo>
                  <a:cubicBezTo>
                    <a:pt x="988" y="13823"/>
                    <a:pt x="1238" y="13573"/>
                    <a:pt x="1548" y="13573"/>
                  </a:cubicBezTo>
                  <a:close/>
                  <a:moveTo>
                    <a:pt x="5287" y="13573"/>
                  </a:moveTo>
                  <a:cubicBezTo>
                    <a:pt x="5596" y="13573"/>
                    <a:pt x="5846" y="13823"/>
                    <a:pt x="5846" y="14145"/>
                  </a:cubicBezTo>
                  <a:cubicBezTo>
                    <a:pt x="5846" y="14454"/>
                    <a:pt x="5596" y="14704"/>
                    <a:pt x="5287" y="14704"/>
                  </a:cubicBezTo>
                  <a:cubicBezTo>
                    <a:pt x="4977" y="14704"/>
                    <a:pt x="4715" y="14454"/>
                    <a:pt x="4715" y="14145"/>
                  </a:cubicBezTo>
                  <a:cubicBezTo>
                    <a:pt x="4715" y="13811"/>
                    <a:pt x="4977" y="13573"/>
                    <a:pt x="5287" y="13573"/>
                  </a:cubicBezTo>
                  <a:close/>
                  <a:moveTo>
                    <a:pt x="9001" y="13573"/>
                  </a:moveTo>
                  <a:cubicBezTo>
                    <a:pt x="9299" y="13573"/>
                    <a:pt x="9573" y="13823"/>
                    <a:pt x="9573" y="14145"/>
                  </a:cubicBezTo>
                  <a:cubicBezTo>
                    <a:pt x="9573" y="14442"/>
                    <a:pt x="9323" y="14704"/>
                    <a:pt x="9001" y="14704"/>
                  </a:cubicBezTo>
                  <a:cubicBezTo>
                    <a:pt x="8704" y="14704"/>
                    <a:pt x="8442" y="14454"/>
                    <a:pt x="8442" y="14145"/>
                  </a:cubicBezTo>
                  <a:cubicBezTo>
                    <a:pt x="8442" y="13823"/>
                    <a:pt x="8692" y="13573"/>
                    <a:pt x="9001" y="13573"/>
                  </a:cubicBezTo>
                  <a:close/>
                  <a:moveTo>
                    <a:pt x="12728" y="13573"/>
                  </a:moveTo>
                  <a:cubicBezTo>
                    <a:pt x="13037" y="13573"/>
                    <a:pt x="13288" y="13823"/>
                    <a:pt x="13288" y="14145"/>
                  </a:cubicBezTo>
                  <a:cubicBezTo>
                    <a:pt x="13288" y="14454"/>
                    <a:pt x="13037" y="14704"/>
                    <a:pt x="12728" y="14704"/>
                  </a:cubicBezTo>
                  <a:cubicBezTo>
                    <a:pt x="12418" y="14704"/>
                    <a:pt x="12156" y="14454"/>
                    <a:pt x="12156" y="14145"/>
                  </a:cubicBezTo>
                  <a:cubicBezTo>
                    <a:pt x="12180" y="13811"/>
                    <a:pt x="12418" y="13573"/>
                    <a:pt x="12728" y="13573"/>
                  </a:cubicBezTo>
                  <a:close/>
                  <a:moveTo>
                    <a:pt x="16466" y="13573"/>
                  </a:moveTo>
                  <a:cubicBezTo>
                    <a:pt x="16764" y="13573"/>
                    <a:pt x="17026" y="13823"/>
                    <a:pt x="17026" y="14145"/>
                  </a:cubicBezTo>
                  <a:cubicBezTo>
                    <a:pt x="17026" y="14442"/>
                    <a:pt x="16776" y="14704"/>
                    <a:pt x="16466" y="14704"/>
                  </a:cubicBezTo>
                  <a:cubicBezTo>
                    <a:pt x="16169" y="14704"/>
                    <a:pt x="15895" y="14454"/>
                    <a:pt x="15895" y="14145"/>
                  </a:cubicBezTo>
                  <a:cubicBezTo>
                    <a:pt x="15895" y="13823"/>
                    <a:pt x="16145" y="13573"/>
                    <a:pt x="16466" y="13573"/>
                  </a:cubicBezTo>
                  <a:close/>
                  <a:moveTo>
                    <a:pt x="20181" y="13573"/>
                  </a:moveTo>
                  <a:cubicBezTo>
                    <a:pt x="20491" y="13573"/>
                    <a:pt x="20753" y="13823"/>
                    <a:pt x="20753" y="14145"/>
                  </a:cubicBezTo>
                  <a:cubicBezTo>
                    <a:pt x="20753" y="14454"/>
                    <a:pt x="20491" y="14704"/>
                    <a:pt x="20181" y="14704"/>
                  </a:cubicBezTo>
                  <a:cubicBezTo>
                    <a:pt x="19872" y="14704"/>
                    <a:pt x="19622" y="14454"/>
                    <a:pt x="19622" y="14145"/>
                  </a:cubicBezTo>
                  <a:cubicBezTo>
                    <a:pt x="19634" y="13811"/>
                    <a:pt x="19872" y="13573"/>
                    <a:pt x="20181" y="13573"/>
                  </a:cubicBezTo>
                  <a:close/>
                  <a:moveTo>
                    <a:pt x="23920" y="13573"/>
                  </a:moveTo>
                  <a:cubicBezTo>
                    <a:pt x="24217" y="13573"/>
                    <a:pt x="24479" y="13823"/>
                    <a:pt x="24479" y="14145"/>
                  </a:cubicBezTo>
                  <a:cubicBezTo>
                    <a:pt x="24479" y="14442"/>
                    <a:pt x="24229" y="14704"/>
                    <a:pt x="23920" y="14704"/>
                  </a:cubicBezTo>
                  <a:cubicBezTo>
                    <a:pt x="23610" y="14704"/>
                    <a:pt x="23348" y="14454"/>
                    <a:pt x="23348" y="14145"/>
                  </a:cubicBezTo>
                  <a:cubicBezTo>
                    <a:pt x="23348" y="13823"/>
                    <a:pt x="23610" y="13573"/>
                    <a:pt x="23920" y="13573"/>
                  </a:cubicBezTo>
                  <a:close/>
                  <a:moveTo>
                    <a:pt x="27635" y="13573"/>
                  </a:moveTo>
                  <a:cubicBezTo>
                    <a:pt x="27956" y="13573"/>
                    <a:pt x="28206" y="13823"/>
                    <a:pt x="28206" y="14145"/>
                  </a:cubicBezTo>
                  <a:cubicBezTo>
                    <a:pt x="28206" y="14454"/>
                    <a:pt x="27956" y="14704"/>
                    <a:pt x="27635" y="14704"/>
                  </a:cubicBezTo>
                  <a:cubicBezTo>
                    <a:pt x="27325" y="14704"/>
                    <a:pt x="27075" y="14454"/>
                    <a:pt x="27075" y="14145"/>
                  </a:cubicBezTo>
                  <a:cubicBezTo>
                    <a:pt x="27087" y="13811"/>
                    <a:pt x="27325" y="13573"/>
                    <a:pt x="27635" y="13573"/>
                  </a:cubicBezTo>
                  <a:close/>
                  <a:moveTo>
                    <a:pt x="31373" y="13573"/>
                  </a:moveTo>
                  <a:cubicBezTo>
                    <a:pt x="31671" y="13573"/>
                    <a:pt x="31945" y="13823"/>
                    <a:pt x="31945" y="14145"/>
                  </a:cubicBezTo>
                  <a:cubicBezTo>
                    <a:pt x="31945" y="14442"/>
                    <a:pt x="31683" y="14704"/>
                    <a:pt x="31373" y="14704"/>
                  </a:cubicBezTo>
                  <a:cubicBezTo>
                    <a:pt x="31064" y="14704"/>
                    <a:pt x="30814" y="14454"/>
                    <a:pt x="30814" y="14145"/>
                  </a:cubicBezTo>
                  <a:cubicBezTo>
                    <a:pt x="30814" y="13823"/>
                    <a:pt x="31064" y="13573"/>
                    <a:pt x="31373" y="13573"/>
                  </a:cubicBezTo>
                  <a:close/>
                  <a:moveTo>
                    <a:pt x="35100" y="13573"/>
                  </a:moveTo>
                  <a:cubicBezTo>
                    <a:pt x="35409" y="13573"/>
                    <a:pt x="35659" y="13823"/>
                    <a:pt x="35659" y="14145"/>
                  </a:cubicBezTo>
                  <a:cubicBezTo>
                    <a:pt x="35659" y="14454"/>
                    <a:pt x="35409" y="14704"/>
                    <a:pt x="35100" y="14704"/>
                  </a:cubicBezTo>
                  <a:cubicBezTo>
                    <a:pt x="34778" y="14704"/>
                    <a:pt x="34528" y="14454"/>
                    <a:pt x="34528" y="14145"/>
                  </a:cubicBezTo>
                  <a:cubicBezTo>
                    <a:pt x="34540" y="13811"/>
                    <a:pt x="34778" y="13573"/>
                    <a:pt x="35100" y="13573"/>
                  </a:cubicBezTo>
                  <a:close/>
                  <a:moveTo>
                    <a:pt x="38815" y="13573"/>
                  </a:moveTo>
                  <a:cubicBezTo>
                    <a:pt x="39112" y="13573"/>
                    <a:pt x="39386" y="13823"/>
                    <a:pt x="39386" y="14145"/>
                  </a:cubicBezTo>
                  <a:cubicBezTo>
                    <a:pt x="39386" y="14442"/>
                    <a:pt x="39124" y="14704"/>
                    <a:pt x="38815" y="14704"/>
                  </a:cubicBezTo>
                  <a:cubicBezTo>
                    <a:pt x="38517" y="14704"/>
                    <a:pt x="38255" y="14454"/>
                    <a:pt x="38255" y="14145"/>
                  </a:cubicBezTo>
                  <a:cubicBezTo>
                    <a:pt x="38267" y="13823"/>
                    <a:pt x="38505" y="13573"/>
                    <a:pt x="38815" y="13573"/>
                  </a:cubicBezTo>
                  <a:close/>
                  <a:moveTo>
                    <a:pt x="42553" y="13573"/>
                  </a:moveTo>
                  <a:cubicBezTo>
                    <a:pt x="42863" y="13573"/>
                    <a:pt x="43113" y="13823"/>
                    <a:pt x="43113" y="14145"/>
                  </a:cubicBezTo>
                  <a:cubicBezTo>
                    <a:pt x="43113" y="14454"/>
                    <a:pt x="42863" y="14704"/>
                    <a:pt x="42553" y="14704"/>
                  </a:cubicBezTo>
                  <a:cubicBezTo>
                    <a:pt x="42232" y="14704"/>
                    <a:pt x="41982" y="14454"/>
                    <a:pt x="41982" y="14145"/>
                  </a:cubicBezTo>
                  <a:cubicBezTo>
                    <a:pt x="41982" y="13811"/>
                    <a:pt x="42244" y="13573"/>
                    <a:pt x="42553" y="13573"/>
                  </a:cubicBezTo>
                  <a:close/>
                  <a:moveTo>
                    <a:pt x="46268" y="13573"/>
                  </a:moveTo>
                  <a:cubicBezTo>
                    <a:pt x="46565" y="13573"/>
                    <a:pt x="46839" y="13823"/>
                    <a:pt x="46839" y="14145"/>
                  </a:cubicBezTo>
                  <a:cubicBezTo>
                    <a:pt x="46839" y="14442"/>
                    <a:pt x="46589" y="14704"/>
                    <a:pt x="46268" y="14704"/>
                  </a:cubicBezTo>
                  <a:cubicBezTo>
                    <a:pt x="45970" y="14704"/>
                    <a:pt x="45708" y="14454"/>
                    <a:pt x="45708" y="14145"/>
                  </a:cubicBezTo>
                  <a:cubicBezTo>
                    <a:pt x="45720" y="13823"/>
                    <a:pt x="45958" y="13573"/>
                    <a:pt x="46268" y="13573"/>
                  </a:cubicBezTo>
                  <a:close/>
                  <a:moveTo>
                    <a:pt x="50006" y="13573"/>
                  </a:moveTo>
                  <a:cubicBezTo>
                    <a:pt x="50316" y="13573"/>
                    <a:pt x="50578" y="13823"/>
                    <a:pt x="50578" y="14145"/>
                  </a:cubicBezTo>
                  <a:cubicBezTo>
                    <a:pt x="50578" y="14454"/>
                    <a:pt x="50316" y="14704"/>
                    <a:pt x="50006" y="14704"/>
                  </a:cubicBezTo>
                  <a:cubicBezTo>
                    <a:pt x="49697" y="14704"/>
                    <a:pt x="49447" y="14454"/>
                    <a:pt x="49447" y="14145"/>
                  </a:cubicBezTo>
                  <a:cubicBezTo>
                    <a:pt x="49447" y="13811"/>
                    <a:pt x="49697" y="13573"/>
                    <a:pt x="50006" y="13573"/>
                  </a:cubicBezTo>
                  <a:close/>
                  <a:moveTo>
                    <a:pt x="53733" y="13573"/>
                  </a:moveTo>
                  <a:cubicBezTo>
                    <a:pt x="54031" y="13573"/>
                    <a:pt x="54293" y="13823"/>
                    <a:pt x="54293" y="14145"/>
                  </a:cubicBezTo>
                  <a:cubicBezTo>
                    <a:pt x="54293" y="14442"/>
                    <a:pt x="54043" y="14704"/>
                    <a:pt x="53733" y="14704"/>
                  </a:cubicBezTo>
                  <a:cubicBezTo>
                    <a:pt x="53412" y="14704"/>
                    <a:pt x="53162" y="14454"/>
                    <a:pt x="53162" y="14145"/>
                  </a:cubicBezTo>
                  <a:cubicBezTo>
                    <a:pt x="53173" y="13823"/>
                    <a:pt x="53412" y="13573"/>
                    <a:pt x="53733" y="13573"/>
                  </a:cubicBezTo>
                  <a:close/>
                  <a:moveTo>
                    <a:pt x="57460" y="13573"/>
                  </a:moveTo>
                  <a:cubicBezTo>
                    <a:pt x="57781" y="13573"/>
                    <a:pt x="58031" y="13823"/>
                    <a:pt x="58031" y="14145"/>
                  </a:cubicBezTo>
                  <a:cubicBezTo>
                    <a:pt x="58031" y="14454"/>
                    <a:pt x="57781" y="14704"/>
                    <a:pt x="57460" y="14704"/>
                  </a:cubicBezTo>
                  <a:cubicBezTo>
                    <a:pt x="57150" y="14704"/>
                    <a:pt x="56900" y="14454"/>
                    <a:pt x="56900" y="14145"/>
                  </a:cubicBezTo>
                  <a:cubicBezTo>
                    <a:pt x="56900" y="13811"/>
                    <a:pt x="57150" y="13573"/>
                    <a:pt x="57460" y="13573"/>
                  </a:cubicBezTo>
                  <a:close/>
                  <a:moveTo>
                    <a:pt x="61186" y="13573"/>
                  </a:moveTo>
                  <a:cubicBezTo>
                    <a:pt x="61484" y="13573"/>
                    <a:pt x="61746" y="13823"/>
                    <a:pt x="61746" y="14145"/>
                  </a:cubicBezTo>
                  <a:cubicBezTo>
                    <a:pt x="61746" y="14442"/>
                    <a:pt x="61496" y="14704"/>
                    <a:pt x="61186" y="14704"/>
                  </a:cubicBezTo>
                  <a:cubicBezTo>
                    <a:pt x="60877" y="14704"/>
                    <a:pt x="60615" y="14454"/>
                    <a:pt x="60615" y="14145"/>
                  </a:cubicBezTo>
                  <a:cubicBezTo>
                    <a:pt x="60639" y="13823"/>
                    <a:pt x="60877" y="13573"/>
                    <a:pt x="61186" y="13573"/>
                  </a:cubicBezTo>
                  <a:close/>
                  <a:moveTo>
                    <a:pt x="64925" y="13573"/>
                  </a:moveTo>
                  <a:cubicBezTo>
                    <a:pt x="65234" y="13573"/>
                    <a:pt x="65485" y="13823"/>
                    <a:pt x="65485" y="14145"/>
                  </a:cubicBezTo>
                  <a:cubicBezTo>
                    <a:pt x="65485" y="14454"/>
                    <a:pt x="65234" y="14704"/>
                    <a:pt x="64925" y="14704"/>
                  </a:cubicBezTo>
                  <a:cubicBezTo>
                    <a:pt x="64603" y="14704"/>
                    <a:pt x="64353" y="14454"/>
                    <a:pt x="64353" y="14145"/>
                  </a:cubicBezTo>
                  <a:cubicBezTo>
                    <a:pt x="64353" y="13811"/>
                    <a:pt x="64603" y="13573"/>
                    <a:pt x="64925" y="13573"/>
                  </a:cubicBezTo>
                  <a:close/>
                  <a:moveTo>
                    <a:pt x="68640" y="13573"/>
                  </a:moveTo>
                  <a:cubicBezTo>
                    <a:pt x="68937" y="13573"/>
                    <a:pt x="69211" y="13823"/>
                    <a:pt x="69211" y="14145"/>
                  </a:cubicBezTo>
                  <a:cubicBezTo>
                    <a:pt x="69211" y="14442"/>
                    <a:pt x="68949" y="14704"/>
                    <a:pt x="68640" y="14704"/>
                  </a:cubicBezTo>
                  <a:cubicBezTo>
                    <a:pt x="68330" y="14704"/>
                    <a:pt x="68080" y="14454"/>
                    <a:pt x="68080" y="14145"/>
                  </a:cubicBezTo>
                  <a:cubicBezTo>
                    <a:pt x="68092" y="13823"/>
                    <a:pt x="68330" y="13573"/>
                    <a:pt x="68640" y="13573"/>
                  </a:cubicBezTo>
                  <a:close/>
                  <a:moveTo>
                    <a:pt x="72366" y="13573"/>
                  </a:moveTo>
                  <a:cubicBezTo>
                    <a:pt x="72676" y="13573"/>
                    <a:pt x="72926" y="13823"/>
                    <a:pt x="72926" y="14145"/>
                  </a:cubicBezTo>
                  <a:cubicBezTo>
                    <a:pt x="72926" y="14454"/>
                    <a:pt x="72676" y="14704"/>
                    <a:pt x="72366" y="14704"/>
                  </a:cubicBezTo>
                  <a:cubicBezTo>
                    <a:pt x="72045" y="14704"/>
                    <a:pt x="71795" y="14454"/>
                    <a:pt x="71795" y="14145"/>
                  </a:cubicBezTo>
                  <a:cubicBezTo>
                    <a:pt x="71807" y="13811"/>
                    <a:pt x="72069" y="13573"/>
                    <a:pt x="72366" y="13573"/>
                  </a:cubicBezTo>
                  <a:close/>
                  <a:moveTo>
                    <a:pt x="76093" y="13573"/>
                  </a:moveTo>
                  <a:cubicBezTo>
                    <a:pt x="76391" y="13573"/>
                    <a:pt x="76664" y="13823"/>
                    <a:pt x="76664" y="14145"/>
                  </a:cubicBezTo>
                  <a:cubicBezTo>
                    <a:pt x="76664" y="14442"/>
                    <a:pt x="76403" y="14704"/>
                    <a:pt x="76093" y="14704"/>
                  </a:cubicBezTo>
                  <a:cubicBezTo>
                    <a:pt x="75795" y="14704"/>
                    <a:pt x="75533" y="14454"/>
                    <a:pt x="75533" y="14145"/>
                  </a:cubicBezTo>
                  <a:cubicBezTo>
                    <a:pt x="75533" y="13823"/>
                    <a:pt x="75783" y="13573"/>
                    <a:pt x="76093" y="13573"/>
                  </a:cubicBezTo>
                  <a:close/>
                  <a:moveTo>
                    <a:pt x="79712" y="13573"/>
                  </a:moveTo>
                  <a:cubicBezTo>
                    <a:pt x="80010" y="13573"/>
                    <a:pt x="80284" y="13823"/>
                    <a:pt x="80284" y="14145"/>
                  </a:cubicBezTo>
                  <a:cubicBezTo>
                    <a:pt x="80284" y="14442"/>
                    <a:pt x="80022" y="14704"/>
                    <a:pt x="79712" y="14704"/>
                  </a:cubicBezTo>
                  <a:cubicBezTo>
                    <a:pt x="79403" y="14704"/>
                    <a:pt x="79153" y="14454"/>
                    <a:pt x="79153" y="14145"/>
                  </a:cubicBezTo>
                  <a:cubicBezTo>
                    <a:pt x="79165" y="13823"/>
                    <a:pt x="79403" y="13573"/>
                    <a:pt x="79712" y="13573"/>
                  </a:cubicBezTo>
                  <a:close/>
                  <a:moveTo>
                    <a:pt x="83451" y="13573"/>
                  </a:moveTo>
                  <a:cubicBezTo>
                    <a:pt x="83761" y="13573"/>
                    <a:pt x="84011" y="13823"/>
                    <a:pt x="84011" y="14145"/>
                  </a:cubicBezTo>
                  <a:cubicBezTo>
                    <a:pt x="84011" y="14454"/>
                    <a:pt x="83761" y="14704"/>
                    <a:pt x="83451" y="14704"/>
                  </a:cubicBezTo>
                  <a:cubicBezTo>
                    <a:pt x="83141" y="14704"/>
                    <a:pt x="82880" y="14454"/>
                    <a:pt x="82880" y="14145"/>
                  </a:cubicBezTo>
                  <a:cubicBezTo>
                    <a:pt x="82880" y="13811"/>
                    <a:pt x="83141" y="13573"/>
                    <a:pt x="83451" y="13573"/>
                  </a:cubicBezTo>
                  <a:close/>
                  <a:moveTo>
                    <a:pt x="87166" y="13573"/>
                  </a:moveTo>
                  <a:cubicBezTo>
                    <a:pt x="87463" y="13573"/>
                    <a:pt x="87737" y="13823"/>
                    <a:pt x="87737" y="14145"/>
                  </a:cubicBezTo>
                  <a:cubicBezTo>
                    <a:pt x="87737" y="14442"/>
                    <a:pt x="87475" y="14704"/>
                    <a:pt x="87166" y="14704"/>
                  </a:cubicBezTo>
                  <a:cubicBezTo>
                    <a:pt x="86856" y="14704"/>
                    <a:pt x="86606" y="14454"/>
                    <a:pt x="86606" y="14145"/>
                  </a:cubicBezTo>
                  <a:cubicBezTo>
                    <a:pt x="86618" y="13823"/>
                    <a:pt x="86856" y="13573"/>
                    <a:pt x="87166" y="13573"/>
                  </a:cubicBezTo>
                  <a:close/>
                  <a:moveTo>
                    <a:pt x="90904" y="13573"/>
                  </a:moveTo>
                  <a:cubicBezTo>
                    <a:pt x="91214" y="13573"/>
                    <a:pt x="91464" y="13823"/>
                    <a:pt x="91464" y="14145"/>
                  </a:cubicBezTo>
                  <a:cubicBezTo>
                    <a:pt x="91464" y="14454"/>
                    <a:pt x="91214" y="14704"/>
                    <a:pt x="90904" y="14704"/>
                  </a:cubicBezTo>
                  <a:cubicBezTo>
                    <a:pt x="90595" y="14704"/>
                    <a:pt x="90345" y="14454"/>
                    <a:pt x="90345" y="14145"/>
                  </a:cubicBezTo>
                  <a:cubicBezTo>
                    <a:pt x="90345" y="13811"/>
                    <a:pt x="90595" y="13573"/>
                    <a:pt x="90904" y="13573"/>
                  </a:cubicBezTo>
                  <a:close/>
                  <a:moveTo>
                    <a:pt x="94631" y="13573"/>
                  </a:moveTo>
                  <a:cubicBezTo>
                    <a:pt x="94929" y="13573"/>
                    <a:pt x="95191" y="13823"/>
                    <a:pt x="95191" y="14145"/>
                  </a:cubicBezTo>
                  <a:cubicBezTo>
                    <a:pt x="95191" y="14442"/>
                    <a:pt x="94941" y="14704"/>
                    <a:pt x="94631" y="14704"/>
                  </a:cubicBezTo>
                  <a:cubicBezTo>
                    <a:pt x="94310" y="14704"/>
                    <a:pt x="94060" y="14454"/>
                    <a:pt x="94060" y="14145"/>
                  </a:cubicBezTo>
                  <a:cubicBezTo>
                    <a:pt x="94071" y="13823"/>
                    <a:pt x="94310" y="13573"/>
                    <a:pt x="94631" y="13573"/>
                  </a:cubicBezTo>
                  <a:close/>
                  <a:moveTo>
                    <a:pt x="98346" y="13573"/>
                  </a:moveTo>
                  <a:cubicBezTo>
                    <a:pt x="98655" y="13573"/>
                    <a:pt x="98905" y="13823"/>
                    <a:pt x="98905" y="14145"/>
                  </a:cubicBezTo>
                  <a:cubicBezTo>
                    <a:pt x="98905" y="14454"/>
                    <a:pt x="98655" y="14704"/>
                    <a:pt x="98346" y="14704"/>
                  </a:cubicBezTo>
                  <a:cubicBezTo>
                    <a:pt x="98036" y="14704"/>
                    <a:pt x="97786" y="14454"/>
                    <a:pt x="97786" y="14145"/>
                  </a:cubicBezTo>
                  <a:cubicBezTo>
                    <a:pt x="97798" y="13811"/>
                    <a:pt x="98036" y="13573"/>
                    <a:pt x="98346" y="13573"/>
                  </a:cubicBezTo>
                  <a:close/>
                  <a:moveTo>
                    <a:pt x="102084" y="13573"/>
                  </a:moveTo>
                  <a:cubicBezTo>
                    <a:pt x="102382" y="13573"/>
                    <a:pt x="102644" y="13823"/>
                    <a:pt x="102644" y="14145"/>
                  </a:cubicBezTo>
                  <a:cubicBezTo>
                    <a:pt x="102644" y="14442"/>
                    <a:pt x="102394" y="14704"/>
                    <a:pt x="102084" y="14704"/>
                  </a:cubicBezTo>
                  <a:cubicBezTo>
                    <a:pt x="101787" y="14704"/>
                    <a:pt x="101513" y="14454"/>
                    <a:pt x="101513" y="14145"/>
                  </a:cubicBezTo>
                  <a:cubicBezTo>
                    <a:pt x="101513" y="13823"/>
                    <a:pt x="101775" y="13573"/>
                    <a:pt x="102084" y="13573"/>
                  </a:cubicBezTo>
                  <a:close/>
                  <a:moveTo>
                    <a:pt x="105799" y="13573"/>
                  </a:moveTo>
                  <a:cubicBezTo>
                    <a:pt x="106121" y="13573"/>
                    <a:pt x="106371" y="13823"/>
                    <a:pt x="106371" y="14145"/>
                  </a:cubicBezTo>
                  <a:cubicBezTo>
                    <a:pt x="106371" y="14454"/>
                    <a:pt x="106109" y="14704"/>
                    <a:pt x="105799" y="14704"/>
                  </a:cubicBezTo>
                  <a:cubicBezTo>
                    <a:pt x="105490" y="14704"/>
                    <a:pt x="105239" y="14454"/>
                    <a:pt x="105239" y="14145"/>
                  </a:cubicBezTo>
                  <a:cubicBezTo>
                    <a:pt x="105251" y="13811"/>
                    <a:pt x="105490" y="13573"/>
                    <a:pt x="105799" y="13573"/>
                  </a:cubicBezTo>
                  <a:close/>
                  <a:moveTo>
                    <a:pt x="109538" y="13573"/>
                  </a:moveTo>
                  <a:cubicBezTo>
                    <a:pt x="109835" y="13573"/>
                    <a:pt x="110109" y="13823"/>
                    <a:pt x="110109" y="14145"/>
                  </a:cubicBezTo>
                  <a:cubicBezTo>
                    <a:pt x="110109" y="14442"/>
                    <a:pt x="109847" y="14704"/>
                    <a:pt x="109538" y="14704"/>
                  </a:cubicBezTo>
                  <a:cubicBezTo>
                    <a:pt x="109228" y="14704"/>
                    <a:pt x="108978" y="14454"/>
                    <a:pt x="108978" y="14145"/>
                  </a:cubicBezTo>
                  <a:cubicBezTo>
                    <a:pt x="108978" y="13823"/>
                    <a:pt x="109228" y="13573"/>
                    <a:pt x="109538" y="13573"/>
                  </a:cubicBezTo>
                  <a:close/>
                  <a:moveTo>
                    <a:pt x="113264" y="13573"/>
                  </a:moveTo>
                  <a:cubicBezTo>
                    <a:pt x="113574" y="13573"/>
                    <a:pt x="113824" y="13823"/>
                    <a:pt x="113824" y="14145"/>
                  </a:cubicBezTo>
                  <a:cubicBezTo>
                    <a:pt x="113824" y="14454"/>
                    <a:pt x="113574" y="14704"/>
                    <a:pt x="113264" y="14704"/>
                  </a:cubicBezTo>
                  <a:cubicBezTo>
                    <a:pt x="112943" y="14704"/>
                    <a:pt x="112693" y="14454"/>
                    <a:pt x="112693" y="14145"/>
                  </a:cubicBezTo>
                  <a:cubicBezTo>
                    <a:pt x="112705" y="13811"/>
                    <a:pt x="112943" y="13573"/>
                    <a:pt x="113264" y="13573"/>
                  </a:cubicBezTo>
                  <a:close/>
                  <a:moveTo>
                    <a:pt x="116991" y="13573"/>
                  </a:moveTo>
                  <a:cubicBezTo>
                    <a:pt x="117289" y="13573"/>
                    <a:pt x="117562" y="13823"/>
                    <a:pt x="117562" y="14145"/>
                  </a:cubicBezTo>
                  <a:cubicBezTo>
                    <a:pt x="117562" y="14442"/>
                    <a:pt x="117312" y="14704"/>
                    <a:pt x="116991" y="14704"/>
                  </a:cubicBezTo>
                  <a:cubicBezTo>
                    <a:pt x="116681" y="14704"/>
                    <a:pt x="116431" y="14454"/>
                    <a:pt x="116431" y="14145"/>
                  </a:cubicBezTo>
                  <a:cubicBezTo>
                    <a:pt x="116431" y="13823"/>
                    <a:pt x="116681" y="13573"/>
                    <a:pt x="116991" y="13573"/>
                  </a:cubicBezTo>
                  <a:close/>
                  <a:moveTo>
                    <a:pt x="120718" y="13573"/>
                  </a:moveTo>
                  <a:cubicBezTo>
                    <a:pt x="121027" y="13573"/>
                    <a:pt x="121277" y="13823"/>
                    <a:pt x="121277" y="14145"/>
                  </a:cubicBezTo>
                  <a:cubicBezTo>
                    <a:pt x="121277" y="14454"/>
                    <a:pt x="121027" y="14704"/>
                    <a:pt x="120718" y="14704"/>
                  </a:cubicBezTo>
                  <a:cubicBezTo>
                    <a:pt x="120408" y="14704"/>
                    <a:pt x="120146" y="14454"/>
                    <a:pt x="120146" y="14145"/>
                  </a:cubicBezTo>
                  <a:cubicBezTo>
                    <a:pt x="120170" y="13811"/>
                    <a:pt x="120420" y="13573"/>
                    <a:pt x="120718" y="13573"/>
                  </a:cubicBezTo>
                  <a:close/>
                  <a:moveTo>
                    <a:pt x="124456" y="13573"/>
                  </a:moveTo>
                  <a:cubicBezTo>
                    <a:pt x="124754" y="13573"/>
                    <a:pt x="125016" y="13823"/>
                    <a:pt x="125016" y="14145"/>
                  </a:cubicBezTo>
                  <a:cubicBezTo>
                    <a:pt x="125016" y="14442"/>
                    <a:pt x="124766" y="14704"/>
                    <a:pt x="124456" y="14704"/>
                  </a:cubicBezTo>
                  <a:cubicBezTo>
                    <a:pt x="124135" y="14704"/>
                    <a:pt x="123885" y="14454"/>
                    <a:pt x="123885" y="14145"/>
                  </a:cubicBezTo>
                  <a:cubicBezTo>
                    <a:pt x="123885" y="13823"/>
                    <a:pt x="124135" y="13573"/>
                    <a:pt x="124456" y="13573"/>
                  </a:cubicBezTo>
                  <a:close/>
                  <a:moveTo>
                    <a:pt x="128171" y="13573"/>
                  </a:moveTo>
                  <a:cubicBezTo>
                    <a:pt x="128480" y="13573"/>
                    <a:pt x="128742" y="13823"/>
                    <a:pt x="128742" y="14145"/>
                  </a:cubicBezTo>
                  <a:cubicBezTo>
                    <a:pt x="128742" y="14454"/>
                    <a:pt x="128480" y="14704"/>
                    <a:pt x="128171" y="14704"/>
                  </a:cubicBezTo>
                  <a:cubicBezTo>
                    <a:pt x="127861" y="14704"/>
                    <a:pt x="127611" y="14454"/>
                    <a:pt x="127611" y="14145"/>
                  </a:cubicBezTo>
                  <a:cubicBezTo>
                    <a:pt x="127611" y="13811"/>
                    <a:pt x="127861" y="13573"/>
                    <a:pt x="128171" y="13573"/>
                  </a:cubicBezTo>
                  <a:close/>
                  <a:moveTo>
                    <a:pt x="131898" y="13573"/>
                  </a:moveTo>
                  <a:cubicBezTo>
                    <a:pt x="132195" y="13573"/>
                    <a:pt x="132457" y="13823"/>
                    <a:pt x="132457" y="14145"/>
                  </a:cubicBezTo>
                  <a:cubicBezTo>
                    <a:pt x="132457" y="14442"/>
                    <a:pt x="132207" y="14704"/>
                    <a:pt x="131898" y="14704"/>
                  </a:cubicBezTo>
                  <a:cubicBezTo>
                    <a:pt x="131600" y="14704"/>
                    <a:pt x="131326" y="14454"/>
                    <a:pt x="131326" y="14145"/>
                  </a:cubicBezTo>
                  <a:cubicBezTo>
                    <a:pt x="131338" y="13823"/>
                    <a:pt x="131576" y="13573"/>
                    <a:pt x="131898" y="13573"/>
                  </a:cubicBezTo>
                  <a:close/>
                  <a:moveTo>
                    <a:pt x="3405" y="15431"/>
                  </a:moveTo>
                  <a:cubicBezTo>
                    <a:pt x="3703" y="15431"/>
                    <a:pt x="3977" y="15692"/>
                    <a:pt x="3977" y="16002"/>
                  </a:cubicBezTo>
                  <a:cubicBezTo>
                    <a:pt x="3977" y="16300"/>
                    <a:pt x="3727" y="16562"/>
                    <a:pt x="3405" y="16562"/>
                  </a:cubicBezTo>
                  <a:cubicBezTo>
                    <a:pt x="3096" y="16562"/>
                    <a:pt x="2846" y="16312"/>
                    <a:pt x="2846" y="16002"/>
                  </a:cubicBezTo>
                  <a:cubicBezTo>
                    <a:pt x="2858" y="15692"/>
                    <a:pt x="3096" y="15431"/>
                    <a:pt x="3405" y="15431"/>
                  </a:cubicBezTo>
                  <a:close/>
                  <a:moveTo>
                    <a:pt x="7132" y="15431"/>
                  </a:moveTo>
                  <a:cubicBezTo>
                    <a:pt x="7430" y="15431"/>
                    <a:pt x="7692" y="15692"/>
                    <a:pt x="7692" y="16002"/>
                  </a:cubicBezTo>
                  <a:cubicBezTo>
                    <a:pt x="7692" y="16300"/>
                    <a:pt x="7442" y="16562"/>
                    <a:pt x="7132" y="16562"/>
                  </a:cubicBezTo>
                  <a:cubicBezTo>
                    <a:pt x="6834" y="16562"/>
                    <a:pt x="6560" y="16312"/>
                    <a:pt x="6560" y="16002"/>
                  </a:cubicBezTo>
                  <a:cubicBezTo>
                    <a:pt x="6584" y="15692"/>
                    <a:pt x="6822" y="15431"/>
                    <a:pt x="7132" y="15431"/>
                  </a:cubicBezTo>
                  <a:close/>
                  <a:moveTo>
                    <a:pt x="10871" y="15431"/>
                  </a:moveTo>
                  <a:cubicBezTo>
                    <a:pt x="11168" y="15431"/>
                    <a:pt x="11430" y="15692"/>
                    <a:pt x="11430" y="16002"/>
                  </a:cubicBezTo>
                  <a:cubicBezTo>
                    <a:pt x="11430" y="16300"/>
                    <a:pt x="11180" y="16562"/>
                    <a:pt x="10871" y="16562"/>
                  </a:cubicBezTo>
                  <a:cubicBezTo>
                    <a:pt x="10573" y="16562"/>
                    <a:pt x="10299" y="16312"/>
                    <a:pt x="10299" y="16002"/>
                  </a:cubicBezTo>
                  <a:cubicBezTo>
                    <a:pt x="10299" y="15692"/>
                    <a:pt x="10549" y="15431"/>
                    <a:pt x="10871" y="15431"/>
                  </a:cubicBezTo>
                  <a:close/>
                  <a:moveTo>
                    <a:pt x="14585" y="15431"/>
                  </a:moveTo>
                  <a:cubicBezTo>
                    <a:pt x="14883" y="15431"/>
                    <a:pt x="15157" y="15692"/>
                    <a:pt x="15157" y="16002"/>
                  </a:cubicBezTo>
                  <a:cubicBezTo>
                    <a:pt x="15157" y="16300"/>
                    <a:pt x="14895" y="16562"/>
                    <a:pt x="14585" y="16562"/>
                  </a:cubicBezTo>
                  <a:cubicBezTo>
                    <a:pt x="14288" y="16562"/>
                    <a:pt x="14014" y="16312"/>
                    <a:pt x="14014" y="16002"/>
                  </a:cubicBezTo>
                  <a:cubicBezTo>
                    <a:pt x="14038" y="15692"/>
                    <a:pt x="14276" y="15431"/>
                    <a:pt x="14585" y="15431"/>
                  </a:cubicBezTo>
                  <a:close/>
                  <a:moveTo>
                    <a:pt x="18324" y="15431"/>
                  </a:moveTo>
                  <a:cubicBezTo>
                    <a:pt x="18622" y="15431"/>
                    <a:pt x="18883" y="15692"/>
                    <a:pt x="18883" y="16002"/>
                  </a:cubicBezTo>
                  <a:cubicBezTo>
                    <a:pt x="18883" y="16300"/>
                    <a:pt x="18633" y="16562"/>
                    <a:pt x="18324" y="16562"/>
                  </a:cubicBezTo>
                  <a:cubicBezTo>
                    <a:pt x="18026" y="16562"/>
                    <a:pt x="17752" y="16312"/>
                    <a:pt x="17752" y="16002"/>
                  </a:cubicBezTo>
                  <a:cubicBezTo>
                    <a:pt x="17752" y="15692"/>
                    <a:pt x="18014" y="15431"/>
                    <a:pt x="18324" y="15431"/>
                  </a:cubicBezTo>
                  <a:close/>
                  <a:moveTo>
                    <a:pt x="22039" y="15431"/>
                  </a:moveTo>
                  <a:cubicBezTo>
                    <a:pt x="22336" y="15431"/>
                    <a:pt x="22610" y="15692"/>
                    <a:pt x="22610" y="16002"/>
                  </a:cubicBezTo>
                  <a:cubicBezTo>
                    <a:pt x="22610" y="16300"/>
                    <a:pt x="22360" y="16562"/>
                    <a:pt x="22039" y="16562"/>
                  </a:cubicBezTo>
                  <a:cubicBezTo>
                    <a:pt x="21729" y="16562"/>
                    <a:pt x="21479" y="16312"/>
                    <a:pt x="21479" y="16002"/>
                  </a:cubicBezTo>
                  <a:cubicBezTo>
                    <a:pt x="21491" y="15692"/>
                    <a:pt x="21729" y="15431"/>
                    <a:pt x="22039" y="15431"/>
                  </a:cubicBezTo>
                  <a:close/>
                  <a:moveTo>
                    <a:pt x="25777" y="15431"/>
                  </a:moveTo>
                  <a:cubicBezTo>
                    <a:pt x="26075" y="15431"/>
                    <a:pt x="26349" y="15692"/>
                    <a:pt x="26349" y="16002"/>
                  </a:cubicBezTo>
                  <a:cubicBezTo>
                    <a:pt x="26349" y="16300"/>
                    <a:pt x="26087" y="16562"/>
                    <a:pt x="25777" y="16562"/>
                  </a:cubicBezTo>
                  <a:cubicBezTo>
                    <a:pt x="25468" y="16562"/>
                    <a:pt x="25206" y="16312"/>
                    <a:pt x="25206" y="16002"/>
                  </a:cubicBezTo>
                  <a:cubicBezTo>
                    <a:pt x="25218" y="15692"/>
                    <a:pt x="25468" y="15431"/>
                    <a:pt x="25777" y="15431"/>
                  </a:cubicBezTo>
                  <a:close/>
                  <a:moveTo>
                    <a:pt x="29504" y="15431"/>
                  </a:moveTo>
                  <a:cubicBezTo>
                    <a:pt x="29801" y="15431"/>
                    <a:pt x="30063" y="15692"/>
                    <a:pt x="30063" y="16002"/>
                  </a:cubicBezTo>
                  <a:cubicBezTo>
                    <a:pt x="30063" y="16300"/>
                    <a:pt x="29813" y="16562"/>
                    <a:pt x="29504" y="16562"/>
                  </a:cubicBezTo>
                  <a:cubicBezTo>
                    <a:pt x="29182" y="16562"/>
                    <a:pt x="28932" y="16312"/>
                    <a:pt x="28932" y="16002"/>
                  </a:cubicBezTo>
                  <a:cubicBezTo>
                    <a:pt x="28944" y="15692"/>
                    <a:pt x="29182" y="15431"/>
                    <a:pt x="29504" y="15431"/>
                  </a:cubicBezTo>
                  <a:close/>
                  <a:moveTo>
                    <a:pt x="33230" y="15431"/>
                  </a:moveTo>
                  <a:cubicBezTo>
                    <a:pt x="33528" y="15431"/>
                    <a:pt x="33802" y="15692"/>
                    <a:pt x="33802" y="16002"/>
                  </a:cubicBezTo>
                  <a:cubicBezTo>
                    <a:pt x="33802" y="16300"/>
                    <a:pt x="33552" y="16562"/>
                    <a:pt x="33230" y="16562"/>
                  </a:cubicBezTo>
                  <a:cubicBezTo>
                    <a:pt x="32921" y="16562"/>
                    <a:pt x="32671" y="16312"/>
                    <a:pt x="32671" y="16002"/>
                  </a:cubicBezTo>
                  <a:cubicBezTo>
                    <a:pt x="32671" y="15692"/>
                    <a:pt x="32921" y="15431"/>
                    <a:pt x="33230" y="15431"/>
                  </a:cubicBezTo>
                  <a:close/>
                  <a:moveTo>
                    <a:pt x="36957" y="15431"/>
                  </a:moveTo>
                  <a:cubicBezTo>
                    <a:pt x="37255" y="15431"/>
                    <a:pt x="37517" y="15692"/>
                    <a:pt x="37517" y="16002"/>
                  </a:cubicBezTo>
                  <a:cubicBezTo>
                    <a:pt x="37517" y="16300"/>
                    <a:pt x="37267" y="16562"/>
                    <a:pt x="36957" y="16562"/>
                  </a:cubicBezTo>
                  <a:cubicBezTo>
                    <a:pt x="36648" y="16562"/>
                    <a:pt x="36386" y="16312"/>
                    <a:pt x="36386" y="16002"/>
                  </a:cubicBezTo>
                  <a:cubicBezTo>
                    <a:pt x="36409" y="15692"/>
                    <a:pt x="36648" y="15431"/>
                    <a:pt x="36957" y="15431"/>
                  </a:cubicBezTo>
                  <a:close/>
                  <a:moveTo>
                    <a:pt x="40672" y="15431"/>
                  </a:moveTo>
                  <a:cubicBezTo>
                    <a:pt x="40970" y="15431"/>
                    <a:pt x="41243" y="15692"/>
                    <a:pt x="41243" y="16002"/>
                  </a:cubicBezTo>
                  <a:cubicBezTo>
                    <a:pt x="41243" y="16300"/>
                    <a:pt x="40993" y="16562"/>
                    <a:pt x="40672" y="16562"/>
                  </a:cubicBezTo>
                  <a:cubicBezTo>
                    <a:pt x="40374" y="16562"/>
                    <a:pt x="40112" y="16312"/>
                    <a:pt x="40112" y="16002"/>
                  </a:cubicBezTo>
                  <a:cubicBezTo>
                    <a:pt x="40124" y="15692"/>
                    <a:pt x="40362" y="15431"/>
                    <a:pt x="40672" y="15431"/>
                  </a:cubicBezTo>
                  <a:close/>
                  <a:moveTo>
                    <a:pt x="44410" y="15431"/>
                  </a:moveTo>
                  <a:cubicBezTo>
                    <a:pt x="44708" y="15431"/>
                    <a:pt x="44982" y="15692"/>
                    <a:pt x="44982" y="16002"/>
                  </a:cubicBezTo>
                  <a:cubicBezTo>
                    <a:pt x="44982" y="16300"/>
                    <a:pt x="44720" y="16562"/>
                    <a:pt x="44410" y="16562"/>
                  </a:cubicBezTo>
                  <a:cubicBezTo>
                    <a:pt x="44113" y="16562"/>
                    <a:pt x="43851" y="16312"/>
                    <a:pt x="43851" y="16002"/>
                  </a:cubicBezTo>
                  <a:cubicBezTo>
                    <a:pt x="43851" y="15692"/>
                    <a:pt x="44101" y="15431"/>
                    <a:pt x="44410" y="15431"/>
                  </a:cubicBezTo>
                  <a:close/>
                  <a:moveTo>
                    <a:pt x="48137" y="15431"/>
                  </a:moveTo>
                  <a:cubicBezTo>
                    <a:pt x="48435" y="15431"/>
                    <a:pt x="48697" y="15692"/>
                    <a:pt x="48697" y="16002"/>
                  </a:cubicBezTo>
                  <a:cubicBezTo>
                    <a:pt x="48697" y="16300"/>
                    <a:pt x="48447" y="16562"/>
                    <a:pt x="48137" y="16562"/>
                  </a:cubicBezTo>
                  <a:cubicBezTo>
                    <a:pt x="47839" y="16562"/>
                    <a:pt x="47566" y="16312"/>
                    <a:pt x="47566" y="16002"/>
                  </a:cubicBezTo>
                  <a:cubicBezTo>
                    <a:pt x="47578" y="15692"/>
                    <a:pt x="47839" y="15431"/>
                    <a:pt x="48137" y="15431"/>
                  </a:cubicBezTo>
                  <a:close/>
                  <a:moveTo>
                    <a:pt x="51864" y="15431"/>
                  </a:moveTo>
                  <a:cubicBezTo>
                    <a:pt x="52161" y="15431"/>
                    <a:pt x="52435" y="15692"/>
                    <a:pt x="52435" y="16002"/>
                  </a:cubicBezTo>
                  <a:cubicBezTo>
                    <a:pt x="52435" y="16300"/>
                    <a:pt x="52185" y="16562"/>
                    <a:pt x="51864" y="16562"/>
                  </a:cubicBezTo>
                  <a:cubicBezTo>
                    <a:pt x="51566" y="16562"/>
                    <a:pt x="51304" y="16312"/>
                    <a:pt x="51304" y="16002"/>
                  </a:cubicBezTo>
                  <a:cubicBezTo>
                    <a:pt x="51304" y="15692"/>
                    <a:pt x="51554" y="15431"/>
                    <a:pt x="51864" y="15431"/>
                  </a:cubicBezTo>
                  <a:close/>
                  <a:moveTo>
                    <a:pt x="55602" y="15431"/>
                  </a:moveTo>
                  <a:cubicBezTo>
                    <a:pt x="55900" y="15431"/>
                    <a:pt x="56174" y="15692"/>
                    <a:pt x="56174" y="16002"/>
                  </a:cubicBezTo>
                  <a:cubicBezTo>
                    <a:pt x="56174" y="16300"/>
                    <a:pt x="55912" y="16562"/>
                    <a:pt x="55602" y="16562"/>
                  </a:cubicBezTo>
                  <a:cubicBezTo>
                    <a:pt x="55293" y="16562"/>
                    <a:pt x="55043" y="16312"/>
                    <a:pt x="55043" y="16002"/>
                  </a:cubicBezTo>
                  <a:cubicBezTo>
                    <a:pt x="55043" y="15692"/>
                    <a:pt x="55293" y="15431"/>
                    <a:pt x="55602" y="15431"/>
                  </a:cubicBezTo>
                  <a:close/>
                  <a:moveTo>
                    <a:pt x="59329" y="15431"/>
                  </a:moveTo>
                  <a:cubicBezTo>
                    <a:pt x="59627" y="15431"/>
                    <a:pt x="59889" y="15692"/>
                    <a:pt x="59889" y="16002"/>
                  </a:cubicBezTo>
                  <a:cubicBezTo>
                    <a:pt x="59889" y="16300"/>
                    <a:pt x="59639" y="16562"/>
                    <a:pt x="59329" y="16562"/>
                  </a:cubicBezTo>
                  <a:cubicBezTo>
                    <a:pt x="59008" y="16562"/>
                    <a:pt x="58757" y="16312"/>
                    <a:pt x="58757" y="16002"/>
                  </a:cubicBezTo>
                  <a:cubicBezTo>
                    <a:pt x="58757" y="15692"/>
                    <a:pt x="59008" y="15431"/>
                    <a:pt x="59329" y="15431"/>
                  </a:cubicBezTo>
                  <a:close/>
                  <a:moveTo>
                    <a:pt x="63056" y="15431"/>
                  </a:moveTo>
                  <a:cubicBezTo>
                    <a:pt x="63353" y="15431"/>
                    <a:pt x="63627" y="15692"/>
                    <a:pt x="63627" y="16002"/>
                  </a:cubicBezTo>
                  <a:cubicBezTo>
                    <a:pt x="63627" y="16300"/>
                    <a:pt x="63377" y="16562"/>
                    <a:pt x="63056" y="16562"/>
                  </a:cubicBezTo>
                  <a:cubicBezTo>
                    <a:pt x="62746" y="16562"/>
                    <a:pt x="62496" y="16312"/>
                    <a:pt x="62496" y="16002"/>
                  </a:cubicBezTo>
                  <a:cubicBezTo>
                    <a:pt x="62496" y="15692"/>
                    <a:pt x="62746" y="15431"/>
                    <a:pt x="63056" y="15431"/>
                  </a:cubicBezTo>
                  <a:close/>
                  <a:moveTo>
                    <a:pt x="66782" y="15431"/>
                  </a:moveTo>
                  <a:cubicBezTo>
                    <a:pt x="67080" y="15431"/>
                    <a:pt x="67342" y="15692"/>
                    <a:pt x="67342" y="16002"/>
                  </a:cubicBezTo>
                  <a:cubicBezTo>
                    <a:pt x="67342" y="16300"/>
                    <a:pt x="67092" y="16562"/>
                    <a:pt x="66782" y="16562"/>
                  </a:cubicBezTo>
                  <a:cubicBezTo>
                    <a:pt x="66473" y="16562"/>
                    <a:pt x="66211" y="16312"/>
                    <a:pt x="66211" y="16002"/>
                  </a:cubicBezTo>
                  <a:cubicBezTo>
                    <a:pt x="66235" y="15692"/>
                    <a:pt x="66473" y="15431"/>
                    <a:pt x="66782" y="15431"/>
                  </a:cubicBezTo>
                  <a:close/>
                  <a:moveTo>
                    <a:pt x="70509" y="15431"/>
                  </a:moveTo>
                  <a:cubicBezTo>
                    <a:pt x="70807" y="15431"/>
                    <a:pt x="71080" y="15692"/>
                    <a:pt x="71080" y="16002"/>
                  </a:cubicBezTo>
                  <a:cubicBezTo>
                    <a:pt x="71080" y="16300"/>
                    <a:pt x="70830" y="16562"/>
                    <a:pt x="70509" y="16562"/>
                  </a:cubicBezTo>
                  <a:cubicBezTo>
                    <a:pt x="70199" y="16562"/>
                    <a:pt x="69949" y="16312"/>
                    <a:pt x="69949" y="16002"/>
                  </a:cubicBezTo>
                  <a:cubicBezTo>
                    <a:pt x="69949" y="15692"/>
                    <a:pt x="70199" y="15431"/>
                    <a:pt x="70509" y="15431"/>
                  </a:cubicBezTo>
                  <a:close/>
                  <a:moveTo>
                    <a:pt x="74236" y="15431"/>
                  </a:moveTo>
                  <a:cubicBezTo>
                    <a:pt x="74533" y="15431"/>
                    <a:pt x="74795" y="15692"/>
                    <a:pt x="74795" y="16002"/>
                  </a:cubicBezTo>
                  <a:cubicBezTo>
                    <a:pt x="74795" y="16300"/>
                    <a:pt x="74545" y="16562"/>
                    <a:pt x="74236" y="16562"/>
                  </a:cubicBezTo>
                  <a:cubicBezTo>
                    <a:pt x="73938" y="16562"/>
                    <a:pt x="73676" y="16312"/>
                    <a:pt x="73676" y="16002"/>
                  </a:cubicBezTo>
                  <a:cubicBezTo>
                    <a:pt x="73676" y="15692"/>
                    <a:pt x="73926" y="15431"/>
                    <a:pt x="74236" y="15431"/>
                  </a:cubicBezTo>
                  <a:close/>
                  <a:moveTo>
                    <a:pt x="77855" y="15431"/>
                  </a:moveTo>
                  <a:cubicBezTo>
                    <a:pt x="78153" y="15431"/>
                    <a:pt x="78415" y="15692"/>
                    <a:pt x="78415" y="16002"/>
                  </a:cubicBezTo>
                  <a:cubicBezTo>
                    <a:pt x="78415" y="16300"/>
                    <a:pt x="78165" y="16562"/>
                    <a:pt x="77855" y="16562"/>
                  </a:cubicBezTo>
                  <a:cubicBezTo>
                    <a:pt x="77546" y="16562"/>
                    <a:pt x="77284" y="16312"/>
                    <a:pt x="77284" y="16002"/>
                  </a:cubicBezTo>
                  <a:cubicBezTo>
                    <a:pt x="77284" y="15692"/>
                    <a:pt x="77546" y="15431"/>
                    <a:pt x="77855" y="15431"/>
                  </a:cubicBezTo>
                  <a:close/>
                  <a:moveTo>
                    <a:pt x="81570" y="15431"/>
                  </a:moveTo>
                  <a:cubicBezTo>
                    <a:pt x="81868" y="15431"/>
                    <a:pt x="82141" y="15692"/>
                    <a:pt x="82141" y="16002"/>
                  </a:cubicBezTo>
                  <a:cubicBezTo>
                    <a:pt x="82141" y="16300"/>
                    <a:pt x="81879" y="16562"/>
                    <a:pt x="81570" y="16562"/>
                  </a:cubicBezTo>
                  <a:cubicBezTo>
                    <a:pt x="81260" y="16562"/>
                    <a:pt x="81010" y="16312"/>
                    <a:pt x="81010" y="16002"/>
                  </a:cubicBezTo>
                  <a:cubicBezTo>
                    <a:pt x="81022" y="15692"/>
                    <a:pt x="81260" y="15431"/>
                    <a:pt x="81570" y="15431"/>
                  </a:cubicBezTo>
                  <a:close/>
                  <a:moveTo>
                    <a:pt x="85308" y="15431"/>
                  </a:moveTo>
                  <a:cubicBezTo>
                    <a:pt x="85606" y="15431"/>
                    <a:pt x="85880" y="15692"/>
                    <a:pt x="85880" y="16002"/>
                  </a:cubicBezTo>
                  <a:cubicBezTo>
                    <a:pt x="85880" y="16300"/>
                    <a:pt x="85618" y="16562"/>
                    <a:pt x="85308" y="16562"/>
                  </a:cubicBezTo>
                  <a:cubicBezTo>
                    <a:pt x="84999" y="16562"/>
                    <a:pt x="84749" y="16312"/>
                    <a:pt x="84749" y="16002"/>
                  </a:cubicBezTo>
                  <a:cubicBezTo>
                    <a:pt x="84749" y="15692"/>
                    <a:pt x="84999" y="15431"/>
                    <a:pt x="85308" y="15431"/>
                  </a:cubicBezTo>
                  <a:close/>
                  <a:moveTo>
                    <a:pt x="89035" y="15431"/>
                  </a:moveTo>
                  <a:cubicBezTo>
                    <a:pt x="89333" y="15431"/>
                    <a:pt x="89595" y="15692"/>
                    <a:pt x="89595" y="16002"/>
                  </a:cubicBezTo>
                  <a:cubicBezTo>
                    <a:pt x="89595" y="16300"/>
                    <a:pt x="89345" y="16562"/>
                    <a:pt x="89035" y="16562"/>
                  </a:cubicBezTo>
                  <a:cubicBezTo>
                    <a:pt x="88714" y="16562"/>
                    <a:pt x="88464" y="16312"/>
                    <a:pt x="88464" y="16002"/>
                  </a:cubicBezTo>
                  <a:cubicBezTo>
                    <a:pt x="88475" y="15692"/>
                    <a:pt x="88714" y="15431"/>
                    <a:pt x="89035" y="15431"/>
                  </a:cubicBezTo>
                  <a:close/>
                  <a:moveTo>
                    <a:pt x="92762" y="15431"/>
                  </a:moveTo>
                  <a:cubicBezTo>
                    <a:pt x="93059" y="15431"/>
                    <a:pt x="93333" y="15692"/>
                    <a:pt x="93333" y="16002"/>
                  </a:cubicBezTo>
                  <a:cubicBezTo>
                    <a:pt x="93333" y="16300"/>
                    <a:pt x="93071" y="16562"/>
                    <a:pt x="92762" y="16562"/>
                  </a:cubicBezTo>
                  <a:cubicBezTo>
                    <a:pt x="92452" y="16562"/>
                    <a:pt x="92202" y="16312"/>
                    <a:pt x="92202" y="16002"/>
                  </a:cubicBezTo>
                  <a:cubicBezTo>
                    <a:pt x="92202" y="15692"/>
                    <a:pt x="92452" y="15431"/>
                    <a:pt x="92762" y="15431"/>
                  </a:cubicBezTo>
                  <a:close/>
                  <a:moveTo>
                    <a:pt x="96488" y="15431"/>
                  </a:moveTo>
                  <a:cubicBezTo>
                    <a:pt x="96786" y="15431"/>
                    <a:pt x="97048" y="15692"/>
                    <a:pt x="97048" y="16002"/>
                  </a:cubicBezTo>
                  <a:cubicBezTo>
                    <a:pt x="97048" y="16300"/>
                    <a:pt x="96798" y="16562"/>
                    <a:pt x="96488" y="16562"/>
                  </a:cubicBezTo>
                  <a:cubicBezTo>
                    <a:pt x="96191" y="16562"/>
                    <a:pt x="95917" y="16312"/>
                    <a:pt x="95917" y="16002"/>
                  </a:cubicBezTo>
                  <a:cubicBezTo>
                    <a:pt x="95917" y="15692"/>
                    <a:pt x="96179" y="15431"/>
                    <a:pt x="96488" y="15431"/>
                  </a:cubicBezTo>
                  <a:close/>
                  <a:moveTo>
                    <a:pt x="100203" y="15431"/>
                  </a:moveTo>
                  <a:cubicBezTo>
                    <a:pt x="100501" y="15431"/>
                    <a:pt x="100775" y="15692"/>
                    <a:pt x="100775" y="16002"/>
                  </a:cubicBezTo>
                  <a:cubicBezTo>
                    <a:pt x="100775" y="16300"/>
                    <a:pt x="100513" y="16562"/>
                    <a:pt x="100203" y="16562"/>
                  </a:cubicBezTo>
                  <a:cubicBezTo>
                    <a:pt x="99905" y="16562"/>
                    <a:pt x="99644" y="16312"/>
                    <a:pt x="99644" y="16002"/>
                  </a:cubicBezTo>
                  <a:cubicBezTo>
                    <a:pt x="99655" y="15692"/>
                    <a:pt x="99894" y="15431"/>
                    <a:pt x="100203" y="15431"/>
                  </a:cubicBezTo>
                  <a:close/>
                  <a:moveTo>
                    <a:pt x="103942" y="15431"/>
                  </a:moveTo>
                  <a:cubicBezTo>
                    <a:pt x="104239" y="15431"/>
                    <a:pt x="104513" y="15692"/>
                    <a:pt x="104513" y="16002"/>
                  </a:cubicBezTo>
                  <a:cubicBezTo>
                    <a:pt x="104513" y="16300"/>
                    <a:pt x="104251" y="16562"/>
                    <a:pt x="103942" y="16562"/>
                  </a:cubicBezTo>
                  <a:cubicBezTo>
                    <a:pt x="103644" y="16562"/>
                    <a:pt x="103382" y="16312"/>
                    <a:pt x="103382" y="16002"/>
                  </a:cubicBezTo>
                  <a:cubicBezTo>
                    <a:pt x="103382" y="15692"/>
                    <a:pt x="103632" y="15431"/>
                    <a:pt x="103942" y="15431"/>
                  </a:cubicBezTo>
                  <a:close/>
                  <a:moveTo>
                    <a:pt x="107668" y="15431"/>
                  </a:moveTo>
                  <a:cubicBezTo>
                    <a:pt x="107966" y="15431"/>
                    <a:pt x="108228" y="15692"/>
                    <a:pt x="108228" y="16002"/>
                  </a:cubicBezTo>
                  <a:cubicBezTo>
                    <a:pt x="108228" y="16300"/>
                    <a:pt x="107978" y="16562"/>
                    <a:pt x="107668" y="16562"/>
                  </a:cubicBezTo>
                  <a:cubicBezTo>
                    <a:pt x="107371" y="16562"/>
                    <a:pt x="107097" y="16312"/>
                    <a:pt x="107097" y="16002"/>
                  </a:cubicBezTo>
                  <a:cubicBezTo>
                    <a:pt x="107109" y="15692"/>
                    <a:pt x="107347" y="15431"/>
                    <a:pt x="107668" y="15431"/>
                  </a:cubicBezTo>
                  <a:close/>
                  <a:moveTo>
                    <a:pt x="111395" y="15431"/>
                  </a:moveTo>
                  <a:cubicBezTo>
                    <a:pt x="111693" y="15431"/>
                    <a:pt x="111967" y="15692"/>
                    <a:pt x="111967" y="16002"/>
                  </a:cubicBezTo>
                  <a:cubicBezTo>
                    <a:pt x="111967" y="16300"/>
                    <a:pt x="111705" y="16562"/>
                    <a:pt x="111395" y="16562"/>
                  </a:cubicBezTo>
                  <a:cubicBezTo>
                    <a:pt x="111085" y="16562"/>
                    <a:pt x="110835" y="16312"/>
                    <a:pt x="110835" y="16002"/>
                  </a:cubicBezTo>
                  <a:cubicBezTo>
                    <a:pt x="110835" y="15692"/>
                    <a:pt x="111085" y="15431"/>
                    <a:pt x="111395" y="15431"/>
                  </a:cubicBezTo>
                  <a:close/>
                  <a:moveTo>
                    <a:pt x="115122" y="15431"/>
                  </a:moveTo>
                  <a:cubicBezTo>
                    <a:pt x="115419" y="15431"/>
                    <a:pt x="115681" y="15692"/>
                    <a:pt x="115681" y="16002"/>
                  </a:cubicBezTo>
                  <a:cubicBezTo>
                    <a:pt x="115681" y="16300"/>
                    <a:pt x="115431" y="16562"/>
                    <a:pt x="115122" y="16562"/>
                  </a:cubicBezTo>
                  <a:cubicBezTo>
                    <a:pt x="114812" y="16562"/>
                    <a:pt x="114550" y="16312"/>
                    <a:pt x="114550" y="16002"/>
                  </a:cubicBezTo>
                  <a:cubicBezTo>
                    <a:pt x="114574" y="15692"/>
                    <a:pt x="114812" y="15431"/>
                    <a:pt x="115122" y="15431"/>
                  </a:cubicBezTo>
                  <a:close/>
                  <a:moveTo>
                    <a:pt x="118860" y="15431"/>
                  </a:moveTo>
                  <a:cubicBezTo>
                    <a:pt x="119158" y="15431"/>
                    <a:pt x="119420" y="15692"/>
                    <a:pt x="119420" y="16002"/>
                  </a:cubicBezTo>
                  <a:cubicBezTo>
                    <a:pt x="119420" y="16300"/>
                    <a:pt x="119170" y="16562"/>
                    <a:pt x="118860" y="16562"/>
                  </a:cubicBezTo>
                  <a:cubicBezTo>
                    <a:pt x="118539" y="16562"/>
                    <a:pt x="118289" y="16312"/>
                    <a:pt x="118289" y="16002"/>
                  </a:cubicBezTo>
                  <a:cubicBezTo>
                    <a:pt x="118289" y="15692"/>
                    <a:pt x="118539" y="15431"/>
                    <a:pt x="118860" y="15431"/>
                  </a:cubicBezTo>
                  <a:close/>
                  <a:moveTo>
                    <a:pt x="122575" y="15431"/>
                  </a:moveTo>
                  <a:cubicBezTo>
                    <a:pt x="122873" y="15431"/>
                    <a:pt x="123146" y="15692"/>
                    <a:pt x="123146" y="16002"/>
                  </a:cubicBezTo>
                  <a:cubicBezTo>
                    <a:pt x="123146" y="16300"/>
                    <a:pt x="122885" y="16562"/>
                    <a:pt x="122575" y="16562"/>
                  </a:cubicBezTo>
                  <a:cubicBezTo>
                    <a:pt x="122265" y="16562"/>
                    <a:pt x="122015" y="16312"/>
                    <a:pt x="122015" y="16002"/>
                  </a:cubicBezTo>
                  <a:cubicBezTo>
                    <a:pt x="122027" y="15692"/>
                    <a:pt x="122277" y="15431"/>
                    <a:pt x="122575" y="15431"/>
                  </a:cubicBezTo>
                  <a:close/>
                  <a:moveTo>
                    <a:pt x="126314" y="15431"/>
                  </a:moveTo>
                  <a:cubicBezTo>
                    <a:pt x="126611" y="15431"/>
                    <a:pt x="126873" y="15692"/>
                    <a:pt x="126873" y="16002"/>
                  </a:cubicBezTo>
                  <a:cubicBezTo>
                    <a:pt x="126873" y="16300"/>
                    <a:pt x="126623" y="16562"/>
                    <a:pt x="126314" y="16562"/>
                  </a:cubicBezTo>
                  <a:cubicBezTo>
                    <a:pt x="126004" y="16562"/>
                    <a:pt x="125742" y="16312"/>
                    <a:pt x="125742" y="16002"/>
                  </a:cubicBezTo>
                  <a:cubicBezTo>
                    <a:pt x="125742" y="15692"/>
                    <a:pt x="126004" y="15431"/>
                    <a:pt x="126314" y="15431"/>
                  </a:cubicBezTo>
                  <a:close/>
                  <a:moveTo>
                    <a:pt x="130028" y="15431"/>
                  </a:moveTo>
                  <a:cubicBezTo>
                    <a:pt x="130326" y="15431"/>
                    <a:pt x="130600" y="15692"/>
                    <a:pt x="130600" y="16002"/>
                  </a:cubicBezTo>
                  <a:cubicBezTo>
                    <a:pt x="130600" y="16300"/>
                    <a:pt x="130350" y="16562"/>
                    <a:pt x="130028" y="16562"/>
                  </a:cubicBezTo>
                  <a:cubicBezTo>
                    <a:pt x="129731" y="16562"/>
                    <a:pt x="129469" y="16312"/>
                    <a:pt x="129469" y="16002"/>
                  </a:cubicBezTo>
                  <a:cubicBezTo>
                    <a:pt x="129469" y="15692"/>
                    <a:pt x="129719" y="15431"/>
                    <a:pt x="130028" y="15431"/>
                  </a:cubicBezTo>
                  <a:close/>
                  <a:moveTo>
                    <a:pt x="133767" y="15431"/>
                  </a:moveTo>
                  <a:cubicBezTo>
                    <a:pt x="134065" y="15431"/>
                    <a:pt x="134326" y="15692"/>
                    <a:pt x="134326" y="16002"/>
                  </a:cubicBezTo>
                  <a:cubicBezTo>
                    <a:pt x="134326" y="16300"/>
                    <a:pt x="134076" y="16562"/>
                    <a:pt x="133767" y="16562"/>
                  </a:cubicBezTo>
                  <a:cubicBezTo>
                    <a:pt x="133469" y="16562"/>
                    <a:pt x="133207" y="16312"/>
                    <a:pt x="133207" y="16002"/>
                  </a:cubicBezTo>
                  <a:cubicBezTo>
                    <a:pt x="133207" y="15692"/>
                    <a:pt x="133457" y="15431"/>
                    <a:pt x="133767" y="15431"/>
                  </a:cubicBezTo>
                  <a:close/>
                  <a:moveTo>
                    <a:pt x="1548" y="17300"/>
                  </a:moveTo>
                  <a:cubicBezTo>
                    <a:pt x="1846" y="17300"/>
                    <a:pt x="2119" y="17550"/>
                    <a:pt x="2119" y="17859"/>
                  </a:cubicBezTo>
                  <a:cubicBezTo>
                    <a:pt x="2119" y="18157"/>
                    <a:pt x="1858" y="18431"/>
                    <a:pt x="1548" y="18431"/>
                  </a:cubicBezTo>
                  <a:cubicBezTo>
                    <a:pt x="1238" y="18431"/>
                    <a:pt x="988" y="18169"/>
                    <a:pt x="988" y="17859"/>
                  </a:cubicBezTo>
                  <a:cubicBezTo>
                    <a:pt x="988" y="17550"/>
                    <a:pt x="1238" y="17300"/>
                    <a:pt x="1548" y="17300"/>
                  </a:cubicBezTo>
                  <a:close/>
                  <a:moveTo>
                    <a:pt x="5287" y="17300"/>
                  </a:moveTo>
                  <a:cubicBezTo>
                    <a:pt x="5596" y="17300"/>
                    <a:pt x="5846" y="17550"/>
                    <a:pt x="5846" y="17859"/>
                  </a:cubicBezTo>
                  <a:cubicBezTo>
                    <a:pt x="5846" y="18169"/>
                    <a:pt x="5596" y="18431"/>
                    <a:pt x="5287" y="18431"/>
                  </a:cubicBezTo>
                  <a:cubicBezTo>
                    <a:pt x="4977" y="18431"/>
                    <a:pt x="4715" y="18169"/>
                    <a:pt x="4715" y="17859"/>
                  </a:cubicBezTo>
                  <a:cubicBezTo>
                    <a:pt x="4715" y="17550"/>
                    <a:pt x="4977" y="17300"/>
                    <a:pt x="5287" y="17300"/>
                  </a:cubicBezTo>
                  <a:close/>
                  <a:moveTo>
                    <a:pt x="9001" y="17300"/>
                  </a:moveTo>
                  <a:cubicBezTo>
                    <a:pt x="9299" y="17300"/>
                    <a:pt x="9573" y="17550"/>
                    <a:pt x="9573" y="17859"/>
                  </a:cubicBezTo>
                  <a:cubicBezTo>
                    <a:pt x="9573" y="18157"/>
                    <a:pt x="9323" y="18431"/>
                    <a:pt x="9001" y="18431"/>
                  </a:cubicBezTo>
                  <a:cubicBezTo>
                    <a:pt x="8704" y="18431"/>
                    <a:pt x="8442" y="18169"/>
                    <a:pt x="8442" y="17859"/>
                  </a:cubicBezTo>
                  <a:cubicBezTo>
                    <a:pt x="8442" y="17550"/>
                    <a:pt x="8692" y="17300"/>
                    <a:pt x="9001" y="17300"/>
                  </a:cubicBezTo>
                  <a:close/>
                  <a:moveTo>
                    <a:pt x="12728" y="17300"/>
                  </a:moveTo>
                  <a:cubicBezTo>
                    <a:pt x="13037" y="17300"/>
                    <a:pt x="13288" y="17550"/>
                    <a:pt x="13288" y="17859"/>
                  </a:cubicBezTo>
                  <a:cubicBezTo>
                    <a:pt x="13288" y="18169"/>
                    <a:pt x="13037" y="18431"/>
                    <a:pt x="12728" y="18431"/>
                  </a:cubicBezTo>
                  <a:cubicBezTo>
                    <a:pt x="12418" y="18431"/>
                    <a:pt x="12156" y="18169"/>
                    <a:pt x="12156" y="17859"/>
                  </a:cubicBezTo>
                  <a:cubicBezTo>
                    <a:pt x="12156" y="17550"/>
                    <a:pt x="12418" y="17300"/>
                    <a:pt x="12728" y="17300"/>
                  </a:cubicBezTo>
                  <a:close/>
                  <a:moveTo>
                    <a:pt x="16466" y="17300"/>
                  </a:moveTo>
                  <a:cubicBezTo>
                    <a:pt x="16764" y="17300"/>
                    <a:pt x="17026" y="17550"/>
                    <a:pt x="17026" y="17859"/>
                  </a:cubicBezTo>
                  <a:cubicBezTo>
                    <a:pt x="17026" y="18157"/>
                    <a:pt x="16776" y="18431"/>
                    <a:pt x="16466" y="18431"/>
                  </a:cubicBezTo>
                  <a:cubicBezTo>
                    <a:pt x="16169" y="18431"/>
                    <a:pt x="15895" y="18169"/>
                    <a:pt x="15895" y="17859"/>
                  </a:cubicBezTo>
                  <a:cubicBezTo>
                    <a:pt x="15895" y="17550"/>
                    <a:pt x="16145" y="17300"/>
                    <a:pt x="16466" y="17300"/>
                  </a:cubicBezTo>
                  <a:close/>
                  <a:moveTo>
                    <a:pt x="20181" y="17300"/>
                  </a:moveTo>
                  <a:cubicBezTo>
                    <a:pt x="20491" y="17300"/>
                    <a:pt x="20753" y="17550"/>
                    <a:pt x="20753" y="17859"/>
                  </a:cubicBezTo>
                  <a:cubicBezTo>
                    <a:pt x="20753" y="18169"/>
                    <a:pt x="20491" y="18431"/>
                    <a:pt x="20181" y="18431"/>
                  </a:cubicBezTo>
                  <a:cubicBezTo>
                    <a:pt x="19872" y="18431"/>
                    <a:pt x="19622" y="18169"/>
                    <a:pt x="19622" y="17859"/>
                  </a:cubicBezTo>
                  <a:cubicBezTo>
                    <a:pt x="19622" y="17550"/>
                    <a:pt x="19872" y="17300"/>
                    <a:pt x="20181" y="17300"/>
                  </a:cubicBezTo>
                  <a:close/>
                  <a:moveTo>
                    <a:pt x="23920" y="17300"/>
                  </a:moveTo>
                  <a:cubicBezTo>
                    <a:pt x="24217" y="17300"/>
                    <a:pt x="24479" y="17550"/>
                    <a:pt x="24479" y="17859"/>
                  </a:cubicBezTo>
                  <a:cubicBezTo>
                    <a:pt x="24479" y="18157"/>
                    <a:pt x="24229" y="18431"/>
                    <a:pt x="23920" y="18431"/>
                  </a:cubicBezTo>
                  <a:cubicBezTo>
                    <a:pt x="23610" y="18431"/>
                    <a:pt x="23348" y="18169"/>
                    <a:pt x="23348" y="17859"/>
                  </a:cubicBezTo>
                  <a:cubicBezTo>
                    <a:pt x="23348" y="17550"/>
                    <a:pt x="23610" y="17300"/>
                    <a:pt x="23920" y="17300"/>
                  </a:cubicBezTo>
                  <a:close/>
                  <a:moveTo>
                    <a:pt x="27635" y="17300"/>
                  </a:moveTo>
                  <a:cubicBezTo>
                    <a:pt x="27956" y="17300"/>
                    <a:pt x="28206" y="17550"/>
                    <a:pt x="28206" y="17859"/>
                  </a:cubicBezTo>
                  <a:cubicBezTo>
                    <a:pt x="28206" y="18169"/>
                    <a:pt x="27956" y="18431"/>
                    <a:pt x="27635" y="18431"/>
                  </a:cubicBezTo>
                  <a:cubicBezTo>
                    <a:pt x="27325" y="18431"/>
                    <a:pt x="27075" y="18169"/>
                    <a:pt x="27075" y="17859"/>
                  </a:cubicBezTo>
                  <a:cubicBezTo>
                    <a:pt x="27075" y="17550"/>
                    <a:pt x="27325" y="17300"/>
                    <a:pt x="27635" y="17300"/>
                  </a:cubicBezTo>
                  <a:close/>
                  <a:moveTo>
                    <a:pt x="31373" y="17300"/>
                  </a:moveTo>
                  <a:cubicBezTo>
                    <a:pt x="31671" y="17300"/>
                    <a:pt x="31945" y="17550"/>
                    <a:pt x="31945" y="17859"/>
                  </a:cubicBezTo>
                  <a:cubicBezTo>
                    <a:pt x="31945" y="18157"/>
                    <a:pt x="31683" y="18431"/>
                    <a:pt x="31373" y="18431"/>
                  </a:cubicBezTo>
                  <a:cubicBezTo>
                    <a:pt x="31064" y="18431"/>
                    <a:pt x="30814" y="18169"/>
                    <a:pt x="30814" y="17859"/>
                  </a:cubicBezTo>
                  <a:cubicBezTo>
                    <a:pt x="30814" y="17550"/>
                    <a:pt x="31064" y="17300"/>
                    <a:pt x="31373" y="17300"/>
                  </a:cubicBezTo>
                  <a:close/>
                  <a:moveTo>
                    <a:pt x="35100" y="17300"/>
                  </a:moveTo>
                  <a:cubicBezTo>
                    <a:pt x="35409" y="17300"/>
                    <a:pt x="35659" y="17550"/>
                    <a:pt x="35659" y="17859"/>
                  </a:cubicBezTo>
                  <a:cubicBezTo>
                    <a:pt x="35659" y="18169"/>
                    <a:pt x="35409" y="18431"/>
                    <a:pt x="35100" y="18431"/>
                  </a:cubicBezTo>
                  <a:cubicBezTo>
                    <a:pt x="34778" y="18431"/>
                    <a:pt x="34528" y="18169"/>
                    <a:pt x="34528" y="17859"/>
                  </a:cubicBezTo>
                  <a:cubicBezTo>
                    <a:pt x="34528" y="17550"/>
                    <a:pt x="34778" y="17300"/>
                    <a:pt x="35100" y="17300"/>
                  </a:cubicBezTo>
                  <a:close/>
                  <a:moveTo>
                    <a:pt x="38815" y="17300"/>
                  </a:moveTo>
                  <a:cubicBezTo>
                    <a:pt x="39112" y="17300"/>
                    <a:pt x="39386" y="17550"/>
                    <a:pt x="39386" y="17859"/>
                  </a:cubicBezTo>
                  <a:cubicBezTo>
                    <a:pt x="39386" y="18157"/>
                    <a:pt x="39124" y="18431"/>
                    <a:pt x="38815" y="18431"/>
                  </a:cubicBezTo>
                  <a:cubicBezTo>
                    <a:pt x="38517" y="18431"/>
                    <a:pt x="38255" y="18169"/>
                    <a:pt x="38255" y="17859"/>
                  </a:cubicBezTo>
                  <a:cubicBezTo>
                    <a:pt x="38267" y="17550"/>
                    <a:pt x="38505" y="17300"/>
                    <a:pt x="38815" y="17300"/>
                  </a:cubicBezTo>
                  <a:close/>
                  <a:moveTo>
                    <a:pt x="42553" y="17300"/>
                  </a:moveTo>
                  <a:cubicBezTo>
                    <a:pt x="42863" y="17300"/>
                    <a:pt x="43113" y="17550"/>
                    <a:pt x="43113" y="17859"/>
                  </a:cubicBezTo>
                  <a:cubicBezTo>
                    <a:pt x="43113" y="18169"/>
                    <a:pt x="42863" y="18431"/>
                    <a:pt x="42553" y="18431"/>
                  </a:cubicBezTo>
                  <a:cubicBezTo>
                    <a:pt x="42232" y="18431"/>
                    <a:pt x="41982" y="18169"/>
                    <a:pt x="41982" y="17859"/>
                  </a:cubicBezTo>
                  <a:cubicBezTo>
                    <a:pt x="41982" y="17550"/>
                    <a:pt x="42244" y="17300"/>
                    <a:pt x="42553" y="17300"/>
                  </a:cubicBezTo>
                  <a:close/>
                  <a:moveTo>
                    <a:pt x="46268" y="17300"/>
                  </a:moveTo>
                  <a:cubicBezTo>
                    <a:pt x="46565" y="17300"/>
                    <a:pt x="46839" y="17550"/>
                    <a:pt x="46839" y="17859"/>
                  </a:cubicBezTo>
                  <a:cubicBezTo>
                    <a:pt x="46839" y="18157"/>
                    <a:pt x="46589" y="18431"/>
                    <a:pt x="46268" y="18431"/>
                  </a:cubicBezTo>
                  <a:cubicBezTo>
                    <a:pt x="45970" y="18431"/>
                    <a:pt x="45708" y="18169"/>
                    <a:pt x="45708" y="17859"/>
                  </a:cubicBezTo>
                  <a:cubicBezTo>
                    <a:pt x="45720" y="17550"/>
                    <a:pt x="45958" y="17300"/>
                    <a:pt x="46268" y="17300"/>
                  </a:cubicBezTo>
                  <a:close/>
                  <a:moveTo>
                    <a:pt x="50006" y="17300"/>
                  </a:moveTo>
                  <a:cubicBezTo>
                    <a:pt x="50316" y="17300"/>
                    <a:pt x="50578" y="17550"/>
                    <a:pt x="50578" y="17859"/>
                  </a:cubicBezTo>
                  <a:cubicBezTo>
                    <a:pt x="50578" y="18169"/>
                    <a:pt x="50316" y="18431"/>
                    <a:pt x="50006" y="18431"/>
                  </a:cubicBezTo>
                  <a:cubicBezTo>
                    <a:pt x="49697" y="18431"/>
                    <a:pt x="49447" y="18169"/>
                    <a:pt x="49447" y="17859"/>
                  </a:cubicBezTo>
                  <a:cubicBezTo>
                    <a:pt x="49447" y="17550"/>
                    <a:pt x="49697" y="17300"/>
                    <a:pt x="50006" y="17300"/>
                  </a:cubicBezTo>
                  <a:close/>
                  <a:moveTo>
                    <a:pt x="53733" y="17300"/>
                  </a:moveTo>
                  <a:cubicBezTo>
                    <a:pt x="54031" y="17300"/>
                    <a:pt x="54293" y="17550"/>
                    <a:pt x="54293" y="17859"/>
                  </a:cubicBezTo>
                  <a:cubicBezTo>
                    <a:pt x="54293" y="18157"/>
                    <a:pt x="54043" y="18431"/>
                    <a:pt x="53733" y="18431"/>
                  </a:cubicBezTo>
                  <a:cubicBezTo>
                    <a:pt x="53412" y="18431"/>
                    <a:pt x="53162" y="18169"/>
                    <a:pt x="53162" y="17859"/>
                  </a:cubicBezTo>
                  <a:cubicBezTo>
                    <a:pt x="53173" y="17550"/>
                    <a:pt x="53412" y="17300"/>
                    <a:pt x="53733" y="17300"/>
                  </a:cubicBezTo>
                  <a:close/>
                  <a:moveTo>
                    <a:pt x="57460" y="17300"/>
                  </a:moveTo>
                  <a:cubicBezTo>
                    <a:pt x="57781" y="17300"/>
                    <a:pt x="58031" y="17550"/>
                    <a:pt x="58031" y="17859"/>
                  </a:cubicBezTo>
                  <a:cubicBezTo>
                    <a:pt x="58031" y="18169"/>
                    <a:pt x="57781" y="18431"/>
                    <a:pt x="57460" y="18431"/>
                  </a:cubicBezTo>
                  <a:cubicBezTo>
                    <a:pt x="57150" y="18431"/>
                    <a:pt x="56900" y="18169"/>
                    <a:pt x="56900" y="17859"/>
                  </a:cubicBezTo>
                  <a:cubicBezTo>
                    <a:pt x="56900" y="17550"/>
                    <a:pt x="57150" y="17300"/>
                    <a:pt x="57460" y="17300"/>
                  </a:cubicBezTo>
                  <a:close/>
                  <a:moveTo>
                    <a:pt x="61186" y="17300"/>
                  </a:moveTo>
                  <a:cubicBezTo>
                    <a:pt x="61484" y="17300"/>
                    <a:pt x="61746" y="17550"/>
                    <a:pt x="61746" y="17859"/>
                  </a:cubicBezTo>
                  <a:cubicBezTo>
                    <a:pt x="61746" y="18157"/>
                    <a:pt x="61496" y="18431"/>
                    <a:pt x="61186" y="18431"/>
                  </a:cubicBezTo>
                  <a:cubicBezTo>
                    <a:pt x="60877" y="18431"/>
                    <a:pt x="60615" y="18169"/>
                    <a:pt x="60615" y="17859"/>
                  </a:cubicBezTo>
                  <a:cubicBezTo>
                    <a:pt x="60639" y="17550"/>
                    <a:pt x="60877" y="17300"/>
                    <a:pt x="61186" y="17300"/>
                  </a:cubicBezTo>
                  <a:close/>
                  <a:moveTo>
                    <a:pt x="64925" y="17300"/>
                  </a:moveTo>
                  <a:cubicBezTo>
                    <a:pt x="65234" y="17300"/>
                    <a:pt x="65485" y="17550"/>
                    <a:pt x="65485" y="17859"/>
                  </a:cubicBezTo>
                  <a:cubicBezTo>
                    <a:pt x="65485" y="18169"/>
                    <a:pt x="65234" y="18431"/>
                    <a:pt x="64925" y="18431"/>
                  </a:cubicBezTo>
                  <a:cubicBezTo>
                    <a:pt x="64603" y="18431"/>
                    <a:pt x="64353" y="18169"/>
                    <a:pt x="64353" y="17859"/>
                  </a:cubicBezTo>
                  <a:cubicBezTo>
                    <a:pt x="64353" y="17550"/>
                    <a:pt x="64603" y="17300"/>
                    <a:pt x="64925" y="17300"/>
                  </a:cubicBezTo>
                  <a:close/>
                  <a:moveTo>
                    <a:pt x="68640" y="17300"/>
                  </a:moveTo>
                  <a:cubicBezTo>
                    <a:pt x="68937" y="17300"/>
                    <a:pt x="69211" y="17550"/>
                    <a:pt x="69211" y="17859"/>
                  </a:cubicBezTo>
                  <a:cubicBezTo>
                    <a:pt x="69211" y="18157"/>
                    <a:pt x="68949" y="18431"/>
                    <a:pt x="68640" y="18431"/>
                  </a:cubicBezTo>
                  <a:cubicBezTo>
                    <a:pt x="68330" y="18431"/>
                    <a:pt x="68080" y="18169"/>
                    <a:pt x="68080" y="17859"/>
                  </a:cubicBezTo>
                  <a:cubicBezTo>
                    <a:pt x="68092" y="17550"/>
                    <a:pt x="68330" y="17300"/>
                    <a:pt x="68640" y="17300"/>
                  </a:cubicBezTo>
                  <a:close/>
                  <a:moveTo>
                    <a:pt x="72366" y="17300"/>
                  </a:moveTo>
                  <a:cubicBezTo>
                    <a:pt x="72676" y="17300"/>
                    <a:pt x="72926" y="17550"/>
                    <a:pt x="72926" y="17859"/>
                  </a:cubicBezTo>
                  <a:cubicBezTo>
                    <a:pt x="72926" y="18169"/>
                    <a:pt x="72676" y="18431"/>
                    <a:pt x="72366" y="18431"/>
                  </a:cubicBezTo>
                  <a:cubicBezTo>
                    <a:pt x="72045" y="18431"/>
                    <a:pt x="71795" y="18169"/>
                    <a:pt x="71795" y="17859"/>
                  </a:cubicBezTo>
                  <a:cubicBezTo>
                    <a:pt x="71795" y="17550"/>
                    <a:pt x="72069" y="17300"/>
                    <a:pt x="72366" y="17300"/>
                  </a:cubicBezTo>
                  <a:close/>
                  <a:moveTo>
                    <a:pt x="76093" y="17300"/>
                  </a:moveTo>
                  <a:cubicBezTo>
                    <a:pt x="76391" y="17300"/>
                    <a:pt x="76664" y="17550"/>
                    <a:pt x="76664" y="17859"/>
                  </a:cubicBezTo>
                  <a:cubicBezTo>
                    <a:pt x="76664" y="18157"/>
                    <a:pt x="76403" y="18431"/>
                    <a:pt x="76093" y="18431"/>
                  </a:cubicBezTo>
                  <a:cubicBezTo>
                    <a:pt x="75795" y="18431"/>
                    <a:pt x="75533" y="18169"/>
                    <a:pt x="75533" y="17859"/>
                  </a:cubicBezTo>
                  <a:cubicBezTo>
                    <a:pt x="75533" y="17550"/>
                    <a:pt x="75783" y="17300"/>
                    <a:pt x="76093" y="17300"/>
                  </a:cubicBezTo>
                  <a:close/>
                  <a:moveTo>
                    <a:pt x="79712" y="17300"/>
                  </a:moveTo>
                  <a:cubicBezTo>
                    <a:pt x="80010" y="17300"/>
                    <a:pt x="80284" y="17550"/>
                    <a:pt x="80284" y="17859"/>
                  </a:cubicBezTo>
                  <a:cubicBezTo>
                    <a:pt x="80284" y="18157"/>
                    <a:pt x="80022" y="18431"/>
                    <a:pt x="79712" y="18431"/>
                  </a:cubicBezTo>
                  <a:cubicBezTo>
                    <a:pt x="79403" y="18431"/>
                    <a:pt x="79153" y="18169"/>
                    <a:pt x="79153" y="17859"/>
                  </a:cubicBezTo>
                  <a:cubicBezTo>
                    <a:pt x="79165" y="17550"/>
                    <a:pt x="79403" y="17300"/>
                    <a:pt x="79712" y="17300"/>
                  </a:cubicBezTo>
                  <a:close/>
                  <a:moveTo>
                    <a:pt x="83451" y="17300"/>
                  </a:moveTo>
                  <a:cubicBezTo>
                    <a:pt x="83761" y="17300"/>
                    <a:pt x="84011" y="17550"/>
                    <a:pt x="84011" y="17859"/>
                  </a:cubicBezTo>
                  <a:cubicBezTo>
                    <a:pt x="84011" y="18169"/>
                    <a:pt x="83761" y="18431"/>
                    <a:pt x="83451" y="18431"/>
                  </a:cubicBezTo>
                  <a:cubicBezTo>
                    <a:pt x="83141" y="18431"/>
                    <a:pt x="82880" y="18169"/>
                    <a:pt x="82880" y="17859"/>
                  </a:cubicBezTo>
                  <a:cubicBezTo>
                    <a:pt x="82880" y="17550"/>
                    <a:pt x="83141" y="17300"/>
                    <a:pt x="83451" y="17300"/>
                  </a:cubicBezTo>
                  <a:close/>
                  <a:moveTo>
                    <a:pt x="87166" y="17300"/>
                  </a:moveTo>
                  <a:cubicBezTo>
                    <a:pt x="87463" y="17300"/>
                    <a:pt x="87737" y="17550"/>
                    <a:pt x="87737" y="17859"/>
                  </a:cubicBezTo>
                  <a:cubicBezTo>
                    <a:pt x="87737" y="18157"/>
                    <a:pt x="87475" y="18431"/>
                    <a:pt x="87166" y="18431"/>
                  </a:cubicBezTo>
                  <a:cubicBezTo>
                    <a:pt x="86856" y="18431"/>
                    <a:pt x="86606" y="18169"/>
                    <a:pt x="86606" y="17859"/>
                  </a:cubicBezTo>
                  <a:cubicBezTo>
                    <a:pt x="86618" y="17550"/>
                    <a:pt x="86856" y="17300"/>
                    <a:pt x="87166" y="17300"/>
                  </a:cubicBezTo>
                  <a:close/>
                  <a:moveTo>
                    <a:pt x="90904" y="17300"/>
                  </a:moveTo>
                  <a:cubicBezTo>
                    <a:pt x="91214" y="17300"/>
                    <a:pt x="91464" y="17550"/>
                    <a:pt x="91464" y="17859"/>
                  </a:cubicBezTo>
                  <a:cubicBezTo>
                    <a:pt x="91464" y="18169"/>
                    <a:pt x="91214" y="18431"/>
                    <a:pt x="90904" y="18431"/>
                  </a:cubicBezTo>
                  <a:cubicBezTo>
                    <a:pt x="90595" y="18431"/>
                    <a:pt x="90345" y="18169"/>
                    <a:pt x="90345" y="17859"/>
                  </a:cubicBezTo>
                  <a:cubicBezTo>
                    <a:pt x="90345" y="17550"/>
                    <a:pt x="90595" y="17300"/>
                    <a:pt x="90904" y="17300"/>
                  </a:cubicBezTo>
                  <a:close/>
                  <a:moveTo>
                    <a:pt x="94631" y="17300"/>
                  </a:moveTo>
                  <a:cubicBezTo>
                    <a:pt x="94929" y="17300"/>
                    <a:pt x="95191" y="17550"/>
                    <a:pt x="95191" y="17859"/>
                  </a:cubicBezTo>
                  <a:cubicBezTo>
                    <a:pt x="95191" y="18157"/>
                    <a:pt x="94941" y="18431"/>
                    <a:pt x="94631" y="18431"/>
                  </a:cubicBezTo>
                  <a:cubicBezTo>
                    <a:pt x="94310" y="18431"/>
                    <a:pt x="94060" y="18169"/>
                    <a:pt x="94060" y="17859"/>
                  </a:cubicBezTo>
                  <a:cubicBezTo>
                    <a:pt x="94071" y="17550"/>
                    <a:pt x="94310" y="17300"/>
                    <a:pt x="94631" y="17300"/>
                  </a:cubicBezTo>
                  <a:close/>
                  <a:moveTo>
                    <a:pt x="98346" y="17300"/>
                  </a:moveTo>
                  <a:cubicBezTo>
                    <a:pt x="98655" y="17300"/>
                    <a:pt x="98905" y="17550"/>
                    <a:pt x="98905" y="17859"/>
                  </a:cubicBezTo>
                  <a:cubicBezTo>
                    <a:pt x="98905" y="18169"/>
                    <a:pt x="98655" y="18431"/>
                    <a:pt x="98346" y="18431"/>
                  </a:cubicBezTo>
                  <a:cubicBezTo>
                    <a:pt x="98036" y="18431"/>
                    <a:pt x="97786" y="18169"/>
                    <a:pt x="97786" y="17859"/>
                  </a:cubicBezTo>
                  <a:cubicBezTo>
                    <a:pt x="97786" y="17550"/>
                    <a:pt x="98036" y="17300"/>
                    <a:pt x="98346" y="17300"/>
                  </a:cubicBezTo>
                  <a:close/>
                  <a:moveTo>
                    <a:pt x="102084" y="17300"/>
                  </a:moveTo>
                  <a:cubicBezTo>
                    <a:pt x="102382" y="17300"/>
                    <a:pt x="102644" y="17550"/>
                    <a:pt x="102644" y="17859"/>
                  </a:cubicBezTo>
                  <a:cubicBezTo>
                    <a:pt x="102644" y="18157"/>
                    <a:pt x="102394" y="18431"/>
                    <a:pt x="102084" y="18431"/>
                  </a:cubicBezTo>
                  <a:cubicBezTo>
                    <a:pt x="101787" y="18431"/>
                    <a:pt x="101513" y="18169"/>
                    <a:pt x="101513" y="17859"/>
                  </a:cubicBezTo>
                  <a:cubicBezTo>
                    <a:pt x="101513" y="17550"/>
                    <a:pt x="101775" y="17300"/>
                    <a:pt x="102084" y="17300"/>
                  </a:cubicBezTo>
                  <a:close/>
                  <a:moveTo>
                    <a:pt x="105799" y="17300"/>
                  </a:moveTo>
                  <a:cubicBezTo>
                    <a:pt x="106121" y="17300"/>
                    <a:pt x="106371" y="17550"/>
                    <a:pt x="106371" y="17859"/>
                  </a:cubicBezTo>
                  <a:cubicBezTo>
                    <a:pt x="106371" y="18169"/>
                    <a:pt x="106109" y="18431"/>
                    <a:pt x="105799" y="18431"/>
                  </a:cubicBezTo>
                  <a:cubicBezTo>
                    <a:pt x="105490" y="18431"/>
                    <a:pt x="105239" y="18169"/>
                    <a:pt x="105239" y="17859"/>
                  </a:cubicBezTo>
                  <a:cubicBezTo>
                    <a:pt x="105239" y="17550"/>
                    <a:pt x="105490" y="17300"/>
                    <a:pt x="105799" y="17300"/>
                  </a:cubicBezTo>
                  <a:close/>
                  <a:moveTo>
                    <a:pt x="109538" y="17300"/>
                  </a:moveTo>
                  <a:cubicBezTo>
                    <a:pt x="109835" y="17300"/>
                    <a:pt x="110109" y="17550"/>
                    <a:pt x="110109" y="17859"/>
                  </a:cubicBezTo>
                  <a:cubicBezTo>
                    <a:pt x="110109" y="18157"/>
                    <a:pt x="109847" y="18431"/>
                    <a:pt x="109538" y="18431"/>
                  </a:cubicBezTo>
                  <a:cubicBezTo>
                    <a:pt x="109228" y="18431"/>
                    <a:pt x="108978" y="18169"/>
                    <a:pt x="108978" y="17859"/>
                  </a:cubicBezTo>
                  <a:cubicBezTo>
                    <a:pt x="108978" y="17550"/>
                    <a:pt x="109228" y="17300"/>
                    <a:pt x="109538" y="17300"/>
                  </a:cubicBezTo>
                  <a:close/>
                  <a:moveTo>
                    <a:pt x="113264" y="17300"/>
                  </a:moveTo>
                  <a:cubicBezTo>
                    <a:pt x="113574" y="17300"/>
                    <a:pt x="113824" y="17550"/>
                    <a:pt x="113824" y="17859"/>
                  </a:cubicBezTo>
                  <a:cubicBezTo>
                    <a:pt x="113824" y="18169"/>
                    <a:pt x="113574" y="18431"/>
                    <a:pt x="113264" y="18431"/>
                  </a:cubicBezTo>
                  <a:cubicBezTo>
                    <a:pt x="112943" y="18431"/>
                    <a:pt x="112693" y="18169"/>
                    <a:pt x="112693" y="17859"/>
                  </a:cubicBezTo>
                  <a:cubicBezTo>
                    <a:pt x="112693" y="17550"/>
                    <a:pt x="112943" y="17300"/>
                    <a:pt x="113264" y="17300"/>
                  </a:cubicBezTo>
                  <a:close/>
                  <a:moveTo>
                    <a:pt x="116991" y="17300"/>
                  </a:moveTo>
                  <a:cubicBezTo>
                    <a:pt x="117289" y="17300"/>
                    <a:pt x="117562" y="17550"/>
                    <a:pt x="117562" y="17859"/>
                  </a:cubicBezTo>
                  <a:cubicBezTo>
                    <a:pt x="117562" y="18157"/>
                    <a:pt x="117312" y="18431"/>
                    <a:pt x="116991" y="18431"/>
                  </a:cubicBezTo>
                  <a:cubicBezTo>
                    <a:pt x="116681" y="18431"/>
                    <a:pt x="116431" y="18169"/>
                    <a:pt x="116431" y="17859"/>
                  </a:cubicBezTo>
                  <a:cubicBezTo>
                    <a:pt x="116431" y="17550"/>
                    <a:pt x="116681" y="17300"/>
                    <a:pt x="116991" y="17300"/>
                  </a:cubicBezTo>
                  <a:close/>
                  <a:moveTo>
                    <a:pt x="120718" y="17300"/>
                  </a:moveTo>
                  <a:cubicBezTo>
                    <a:pt x="121027" y="17300"/>
                    <a:pt x="121277" y="17550"/>
                    <a:pt x="121277" y="17859"/>
                  </a:cubicBezTo>
                  <a:cubicBezTo>
                    <a:pt x="121277" y="18169"/>
                    <a:pt x="121027" y="18431"/>
                    <a:pt x="120718" y="18431"/>
                  </a:cubicBezTo>
                  <a:cubicBezTo>
                    <a:pt x="120408" y="18431"/>
                    <a:pt x="120146" y="18169"/>
                    <a:pt x="120146" y="17859"/>
                  </a:cubicBezTo>
                  <a:cubicBezTo>
                    <a:pt x="120146" y="17550"/>
                    <a:pt x="120420" y="17300"/>
                    <a:pt x="120718" y="17300"/>
                  </a:cubicBezTo>
                  <a:close/>
                  <a:moveTo>
                    <a:pt x="124456" y="17300"/>
                  </a:moveTo>
                  <a:cubicBezTo>
                    <a:pt x="124754" y="17300"/>
                    <a:pt x="125016" y="17550"/>
                    <a:pt x="125016" y="17859"/>
                  </a:cubicBezTo>
                  <a:cubicBezTo>
                    <a:pt x="125016" y="18157"/>
                    <a:pt x="124766" y="18431"/>
                    <a:pt x="124456" y="18431"/>
                  </a:cubicBezTo>
                  <a:cubicBezTo>
                    <a:pt x="124135" y="18431"/>
                    <a:pt x="123885" y="18169"/>
                    <a:pt x="123885" y="17859"/>
                  </a:cubicBezTo>
                  <a:cubicBezTo>
                    <a:pt x="123885" y="17550"/>
                    <a:pt x="124135" y="17300"/>
                    <a:pt x="124456" y="17300"/>
                  </a:cubicBezTo>
                  <a:close/>
                  <a:moveTo>
                    <a:pt x="128171" y="17300"/>
                  </a:moveTo>
                  <a:cubicBezTo>
                    <a:pt x="128480" y="17300"/>
                    <a:pt x="128742" y="17550"/>
                    <a:pt x="128742" y="17859"/>
                  </a:cubicBezTo>
                  <a:cubicBezTo>
                    <a:pt x="128742" y="18169"/>
                    <a:pt x="128480" y="18431"/>
                    <a:pt x="128171" y="18431"/>
                  </a:cubicBezTo>
                  <a:cubicBezTo>
                    <a:pt x="127861" y="18431"/>
                    <a:pt x="127611" y="18169"/>
                    <a:pt x="127611" y="17859"/>
                  </a:cubicBezTo>
                  <a:cubicBezTo>
                    <a:pt x="127611" y="17550"/>
                    <a:pt x="127861" y="17300"/>
                    <a:pt x="128171" y="17300"/>
                  </a:cubicBezTo>
                  <a:close/>
                  <a:moveTo>
                    <a:pt x="131898" y="17300"/>
                  </a:moveTo>
                  <a:cubicBezTo>
                    <a:pt x="132195" y="17300"/>
                    <a:pt x="132457" y="17550"/>
                    <a:pt x="132457" y="17859"/>
                  </a:cubicBezTo>
                  <a:cubicBezTo>
                    <a:pt x="132457" y="18157"/>
                    <a:pt x="132207" y="18431"/>
                    <a:pt x="131898" y="18431"/>
                  </a:cubicBezTo>
                  <a:cubicBezTo>
                    <a:pt x="131600" y="18431"/>
                    <a:pt x="131326" y="18169"/>
                    <a:pt x="131326" y="17859"/>
                  </a:cubicBezTo>
                  <a:cubicBezTo>
                    <a:pt x="131338" y="17550"/>
                    <a:pt x="131576" y="17300"/>
                    <a:pt x="131898" y="17300"/>
                  </a:cubicBezTo>
                  <a:close/>
                  <a:moveTo>
                    <a:pt x="135624" y="17300"/>
                  </a:moveTo>
                  <a:cubicBezTo>
                    <a:pt x="135946" y="17300"/>
                    <a:pt x="136196" y="17550"/>
                    <a:pt x="136196" y="17859"/>
                  </a:cubicBezTo>
                  <a:cubicBezTo>
                    <a:pt x="136196" y="18169"/>
                    <a:pt x="135934" y="18431"/>
                    <a:pt x="135624" y="18431"/>
                  </a:cubicBezTo>
                  <a:cubicBezTo>
                    <a:pt x="135315" y="18431"/>
                    <a:pt x="135065" y="18169"/>
                    <a:pt x="135065" y="17859"/>
                  </a:cubicBezTo>
                  <a:cubicBezTo>
                    <a:pt x="135065" y="17550"/>
                    <a:pt x="135315" y="17300"/>
                    <a:pt x="135624" y="17300"/>
                  </a:cubicBezTo>
                  <a:close/>
                  <a:moveTo>
                    <a:pt x="3405" y="19157"/>
                  </a:moveTo>
                  <a:cubicBezTo>
                    <a:pt x="3703" y="19157"/>
                    <a:pt x="3977" y="19407"/>
                    <a:pt x="3977" y="19717"/>
                  </a:cubicBezTo>
                  <a:cubicBezTo>
                    <a:pt x="3977" y="20014"/>
                    <a:pt x="3727" y="20288"/>
                    <a:pt x="3405" y="20288"/>
                  </a:cubicBezTo>
                  <a:cubicBezTo>
                    <a:pt x="3096" y="20288"/>
                    <a:pt x="2846" y="20026"/>
                    <a:pt x="2846" y="19717"/>
                  </a:cubicBezTo>
                  <a:cubicBezTo>
                    <a:pt x="2858" y="19407"/>
                    <a:pt x="3096" y="19157"/>
                    <a:pt x="3405" y="19157"/>
                  </a:cubicBezTo>
                  <a:close/>
                  <a:moveTo>
                    <a:pt x="7132" y="19157"/>
                  </a:moveTo>
                  <a:cubicBezTo>
                    <a:pt x="7430" y="19157"/>
                    <a:pt x="7692" y="19407"/>
                    <a:pt x="7692" y="19717"/>
                  </a:cubicBezTo>
                  <a:cubicBezTo>
                    <a:pt x="7692" y="20014"/>
                    <a:pt x="7442" y="20288"/>
                    <a:pt x="7132" y="20288"/>
                  </a:cubicBezTo>
                  <a:cubicBezTo>
                    <a:pt x="6834" y="20288"/>
                    <a:pt x="6560" y="20026"/>
                    <a:pt x="6560" y="19717"/>
                  </a:cubicBezTo>
                  <a:cubicBezTo>
                    <a:pt x="6560" y="19407"/>
                    <a:pt x="6822" y="19157"/>
                    <a:pt x="7132" y="19157"/>
                  </a:cubicBezTo>
                  <a:close/>
                  <a:moveTo>
                    <a:pt x="10871" y="19157"/>
                  </a:moveTo>
                  <a:cubicBezTo>
                    <a:pt x="11168" y="19157"/>
                    <a:pt x="11430" y="19407"/>
                    <a:pt x="11430" y="19717"/>
                  </a:cubicBezTo>
                  <a:cubicBezTo>
                    <a:pt x="11430" y="20014"/>
                    <a:pt x="11180" y="20288"/>
                    <a:pt x="10871" y="20288"/>
                  </a:cubicBezTo>
                  <a:cubicBezTo>
                    <a:pt x="10573" y="20288"/>
                    <a:pt x="10299" y="20026"/>
                    <a:pt x="10299" y="19717"/>
                  </a:cubicBezTo>
                  <a:cubicBezTo>
                    <a:pt x="10299" y="19407"/>
                    <a:pt x="10549" y="19157"/>
                    <a:pt x="10871" y="19157"/>
                  </a:cubicBezTo>
                  <a:close/>
                  <a:moveTo>
                    <a:pt x="14585" y="19157"/>
                  </a:moveTo>
                  <a:cubicBezTo>
                    <a:pt x="14883" y="19157"/>
                    <a:pt x="15157" y="19407"/>
                    <a:pt x="15157" y="19717"/>
                  </a:cubicBezTo>
                  <a:cubicBezTo>
                    <a:pt x="15157" y="20014"/>
                    <a:pt x="14895" y="20288"/>
                    <a:pt x="14585" y="20288"/>
                  </a:cubicBezTo>
                  <a:cubicBezTo>
                    <a:pt x="14288" y="20288"/>
                    <a:pt x="14014" y="20026"/>
                    <a:pt x="14014" y="19717"/>
                  </a:cubicBezTo>
                  <a:cubicBezTo>
                    <a:pt x="14014" y="19407"/>
                    <a:pt x="14276" y="19157"/>
                    <a:pt x="14585" y="19157"/>
                  </a:cubicBezTo>
                  <a:close/>
                  <a:moveTo>
                    <a:pt x="18324" y="19157"/>
                  </a:moveTo>
                  <a:cubicBezTo>
                    <a:pt x="18622" y="19157"/>
                    <a:pt x="18883" y="19407"/>
                    <a:pt x="18883" y="19717"/>
                  </a:cubicBezTo>
                  <a:cubicBezTo>
                    <a:pt x="18883" y="20014"/>
                    <a:pt x="18633" y="20288"/>
                    <a:pt x="18324" y="20288"/>
                  </a:cubicBezTo>
                  <a:cubicBezTo>
                    <a:pt x="18026" y="20288"/>
                    <a:pt x="17752" y="20026"/>
                    <a:pt x="17752" y="19717"/>
                  </a:cubicBezTo>
                  <a:cubicBezTo>
                    <a:pt x="17752" y="19407"/>
                    <a:pt x="18014" y="19157"/>
                    <a:pt x="18324" y="19157"/>
                  </a:cubicBezTo>
                  <a:close/>
                  <a:moveTo>
                    <a:pt x="22039" y="19157"/>
                  </a:moveTo>
                  <a:cubicBezTo>
                    <a:pt x="22336" y="19157"/>
                    <a:pt x="22610" y="19407"/>
                    <a:pt x="22610" y="19717"/>
                  </a:cubicBezTo>
                  <a:cubicBezTo>
                    <a:pt x="22610" y="20014"/>
                    <a:pt x="22360" y="20288"/>
                    <a:pt x="22039" y="20288"/>
                  </a:cubicBezTo>
                  <a:cubicBezTo>
                    <a:pt x="21729" y="20288"/>
                    <a:pt x="21479" y="20026"/>
                    <a:pt x="21479" y="19717"/>
                  </a:cubicBezTo>
                  <a:cubicBezTo>
                    <a:pt x="21479" y="19407"/>
                    <a:pt x="21729" y="19157"/>
                    <a:pt x="22039" y="19157"/>
                  </a:cubicBezTo>
                  <a:close/>
                  <a:moveTo>
                    <a:pt x="25777" y="19157"/>
                  </a:moveTo>
                  <a:cubicBezTo>
                    <a:pt x="26075" y="19157"/>
                    <a:pt x="26349" y="19407"/>
                    <a:pt x="26349" y="19717"/>
                  </a:cubicBezTo>
                  <a:cubicBezTo>
                    <a:pt x="26349" y="20014"/>
                    <a:pt x="26087" y="20288"/>
                    <a:pt x="25777" y="20288"/>
                  </a:cubicBezTo>
                  <a:cubicBezTo>
                    <a:pt x="25468" y="20288"/>
                    <a:pt x="25206" y="20026"/>
                    <a:pt x="25206" y="19717"/>
                  </a:cubicBezTo>
                  <a:cubicBezTo>
                    <a:pt x="25206" y="19407"/>
                    <a:pt x="25468" y="19157"/>
                    <a:pt x="25777" y="19157"/>
                  </a:cubicBezTo>
                  <a:close/>
                  <a:moveTo>
                    <a:pt x="29504" y="19157"/>
                  </a:moveTo>
                  <a:cubicBezTo>
                    <a:pt x="29801" y="19157"/>
                    <a:pt x="30063" y="19407"/>
                    <a:pt x="30063" y="19717"/>
                  </a:cubicBezTo>
                  <a:cubicBezTo>
                    <a:pt x="30063" y="20014"/>
                    <a:pt x="29813" y="20288"/>
                    <a:pt x="29504" y="20288"/>
                  </a:cubicBezTo>
                  <a:cubicBezTo>
                    <a:pt x="29182" y="20288"/>
                    <a:pt x="28932" y="20026"/>
                    <a:pt x="28932" y="19717"/>
                  </a:cubicBezTo>
                  <a:cubicBezTo>
                    <a:pt x="28932" y="19407"/>
                    <a:pt x="29182" y="19157"/>
                    <a:pt x="29504" y="19157"/>
                  </a:cubicBezTo>
                  <a:close/>
                  <a:moveTo>
                    <a:pt x="33230" y="19157"/>
                  </a:moveTo>
                  <a:cubicBezTo>
                    <a:pt x="33528" y="19157"/>
                    <a:pt x="33802" y="19407"/>
                    <a:pt x="33802" y="19717"/>
                  </a:cubicBezTo>
                  <a:cubicBezTo>
                    <a:pt x="33802" y="20014"/>
                    <a:pt x="33552" y="20288"/>
                    <a:pt x="33230" y="20288"/>
                  </a:cubicBezTo>
                  <a:cubicBezTo>
                    <a:pt x="32921" y="20288"/>
                    <a:pt x="32671" y="20026"/>
                    <a:pt x="32671" y="19717"/>
                  </a:cubicBezTo>
                  <a:cubicBezTo>
                    <a:pt x="32671" y="19407"/>
                    <a:pt x="32921" y="19157"/>
                    <a:pt x="33230" y="19157"/>
                  </a:cubicBezTo>
                  <a:close/>
                  <a:moveTo>
                    <a:pt x="36957" y="19157"/>
                  </a:moveTo>
                  <a:cubicBezTo>
                    <a:pt x="37255" y="19157"/>
                    <a:pt x="37517" y="19407"/>
                    <a:pt x="37517" y="19717"/>
                  </a:cubicBezTo>
                  <a:cubicBezTo>
                    <a:pt x="37517" y="20014"/>
                    <a:pt x="37267" y="20288"/>
                    <a:pt x="36957" y="20288"/>
                  </a:cubicBezTo>
                  <a:cubicBezTo>
                    <a:pt x="36648" y="20288"/>
                    <a:pt x="36386" y="20026"/>
                    <a:pt x="36386" y="19717"/>
                  </a:cubicBezTo>
                  <a:cubicBezTo>
                    <a:pt x="36409" y="19407"/>
                    <a:pt x="36648" y="19157"/>
                    <a:pt x="36957" y="19157"/>
                  </a:cubicBezTo>
                  <a:close/>
                  <a:moveTo>
                    <a:pt x="40672" y="19157"/>
                  </a:moveTo>
                  <a:cubicBezTo>
                    <a:pt x="40970" y="19157"/>
                    <a:pt x="41243" y="19407"/>
                    <a:pt x="41243" y="19717"/>
                  </a:cubicBezTo>
                  <a:cubicBezTo>
                    <a:pt x="41243" y="20014"/>
                    <a:pt x="40993" y="20288"/>
                    <a:pt x="40672" y="20288"/>
                  </a:cubicBezTo>
                  <a:cubicBezTo>
                    <a:pt x="40374" y="20288"/>
                    <a:pt x="40112" y="20026"/>
                    <a:pt x="40112" y="19717"/>
                  </a:cubicBezTo>
                  <a:cubicBezTo>
                    <a:pt x="40112" y="19407"/>
                    <a:pt x="40362" y="19157"/>
                    <a:pt x="40672" y="19157"/>
                  </a:cubicBezTo>
                  <a:close/>
                  <a:moveTo>
                    <a:pt x="44410" y="19157"/>
                  </a:moveTo>
                  <a:cubicBezTo>
                    <a:pt x="44708" y="19157"/>
                    <a:pt x="44982" y="19407"/>
                    <a:pt x="44982" y="19717"/>
                  </a:cubicBezTo>
                  <a:cubicBezTo>
                    <a:pt x="44982" y="20014"/>
                    <a:pt x="44720" y="20288"/>
                    <a:pt x="44410" y="20288"/>
                  </a:cubicBezTo>
                  <a:cubicBezTo>
                    <a:pt x="44113" y="20288"/>
                    <a:pt x="43851" y="20026"/>
                    <a:pt x="43851" y="19717"/>
                  </a:cubicBezTo>
                  <a:cubicBezTo>
                    <a:pt x="43851" y="19407"/>
                    <a:pt x="44101" y="19157"/>
                    <a:pt x="44410" y="19157"/>
                  </a:cubicBezTo>
                  <a:close/>
                  <a:moveTo>
                    <a:pt x="48137" y="19157"/>
                  </a:moveTo>
                  <a:cubicBezTo>
                    <a:pt x="48435" y="19157"/>
                    <a:pt x="48697" y="19407"/>
                    <a:pt x="48697" y="19717"/>
                  </a:cubicBezTo>
                  <a:cubicBezTo>
                    <a:pt x="48697" y="20014"/>
                    <a:pt x="48447" y="20288"/>
                    <a:pt x="48137" y="20288"/>
                  </a:cubicBezTo>
                  <a:cubicBezTo>
                    <a:pt x="47839" y="20288"/>
                    <a:pt x="47566" y="20026"/>
                    <a:pt x="47566" y="19717"/>
                  </a:cubicBezTo>
                  <a:cubicBezTo>
                    <a:pt x="47566" y="19407"/>
                    <a:pt x="47839" y="19157"/>
                    <a:pt x="48137" y="19157"/>
                  </a:cubicBezTo>
                  <a:close/>
                  <a:moveTo>
                    <a:pt x="51864" y="19157"/>
                  </a:moveTo>
                  <a:cubicBezTo>
                    <a:pt x="52161" y="19157"/>
                    <a:pt x="52435" y="19407"/>
                    <a:pt x="52435" y="19717"/>
                  </a:cubicBezTo>
                  <a:cubicBezTo>
                    <a:pt x="52435" y="20014"/>
                    <a:pt x="52185" y="20288"/>
                    <a:pt x="51864" y="20288"/>
                  </a:cubicBezTo>
                  <a:cubicBezTo>
                    <a:pt x="51566" y="20288"/>
                    <a:pt x="51304" y="20026"/>
                    <a:pt x="51304" y="19717"/>
                  </a:cubicBezTo>
                  <a:cubicBezTo>
                    <a:pt x="51304" y="19407"/>
                    <a:pt x="51554" y="19157"/>
                    <a:pt x="51864" y="19157"/>
                  </a:cubicBezTo>
                  <a:close/>
                  <a:moveTo>
                    <a:pt x="55602" y="19157"/>
                  </a:moveTo>
                  <a:cubicBezTo>
                    <a:pt x="55900" y="19157"/>
                    <a:pt x="56174" y="19407"/>
                    <a:pt x="56174" y="19717"/>
                  </a:cubicBezTo>
                  <a:cubicBezTo>
                    <a:pt x="56174" y="20014"/>
                    <a:pt x="55912" y="20288"/>
                    <a:pt x="55602" y="20288"/>
                  </a:cubicBezTo>
                  <a:cubicBezTo>
                    <a:pt x="55293" y="20288"/>
                    <a:pt x="55043" y="20026"/>
                    <a:pt x="55043" y="19717"/>
                  </a:cubicBezTo>
                  <a:cubicBezTo>
                    <a:pt x="55043" y="19407"/>
                    <a:pt x="55293" y="19157"/>
                    <a:pt x="55602" y="19157"/>
                  </a:cubicBezTo>
                  <a:close/>
                  <a:moveTo>
                    <a:pt x="59329" y="19157"/>
                  </a:moveTo>
                  <a:cubicBezTo>
                    <a:pt x="59627" y="19157"/>
                    <a:pt x="59889" y="19407"/>
                    <a:pt x="59889" y="19717"/>
                  </a:cubicBezTo>
                  <a:cubicBezTo>
                    <a:pt x="59889" y="20014"/>
                    <a:pt x="59639" y="20288"/>
                    <a:pt x="59329" y="20288"/>
                  </a:cubicBezTo>
                  <a:cubicBezTo>
                    <a:pt x="59008" y="20288"/>
                    <a:pt x="58757" y="20026"/>
                    <a:pt x="58757" y="19717"/>
                  </a:cubicBezTo>
                  <a:cubicBezTo>
                    <a:pt x="58757" y="19407"/>
                    <a:pt x="59008" y="19157"/>
                    <a:pt x="59329" y="19157"/>
                  </a:cubicBezTo>
                  <a:close/>
                  <a:moveTo>
                    <a:pt x="63056" y="19157"/>
                  </a:moveTo>
                  <a:cubicBezTo>
                    <a:pt x="63353" y="19157"/>
                    <a:pt x="63627" y="19407"/>
                    <a:pt x="63627" y="19717"/>
                  </a:cubicBezTo>
                  <a:cubicBezTo>
                    <a:pt x="63627" y="20014"/>
                    <a:pt x="63377" y="20288"/>
                    <a:pt x="63056" y="20288"/>
                  </a:cubicBezTo>
                  <a:cubicBezTo>
                    <a:pt x="62746" y="20288"/>
                    <a:pt x="62496" y="20026"/>
                    <a:pt x="62496" y="19717"/>
                  </a:cubicBezTo>
                  <a:cubicBezTo>
                    <a:pt x="62496" y="19407"/>
                    <a:pt x="62746" y="19157"/>
                    <a:pt x="63056" y="19157"/>
                  </a:cubicBezTo>
                  <a:close/>
                  <a:moveTo>
                    <a:pt x="66782" y="19157"/>
                  </a:moveTo>
                  <a:cubicBezTo>
                    <a:pt x="67080" y="19157"/>
                    <a:pt x="67342" y="19407"/>
                    <a:pt x="67342" y="19717"/>
                  </a:cubicBezTo>
                  <a:cubicBezTo>
                    <a:pt x="67342" y="20014"/>
                    <a:pt x="67092" y="20288"/>
                    <a:pt x="66782" y="20288"/>
                  </a:cubicBezTo>
                  <a:cubicBezTo>
                    <a:pt x="66473" y="20288"/>
                    <a:pt x="66211" y="20026"/>
                    <a:pt x="66211" y="19717"/>
                  </a:cubicBezTo>
                  <a:cubicBezTo>
                    <a:pt x="66211" y="19407"/>
                    <a:pt x="66473" y="19157"/>
                    <a:pt x="66782" y="19157"/>
                  </a:cubicBezTo>
                  <a:close/>
                  <a:moveTo>
                    <a:pt x="70509" y="19157"/>
                  </a:moveTo>
                  <a:cubicBezTo>
                    <a:pt x="70807" y="19157"/>
                    <a:pt x="71080" y="19407"/>
                    <a:pt x="71080" y="19717"/>
                  </a:cubicBezTo>
                  <a:cubicBezTo>
                    <a:pt x="71080" y="20014"/>
                    <a:pt x="70830" y="20288"/>
                    <a:pt x="70509" y="20288"/>
                  </a:cubicBezTo>
                  <a:cubicBezTo>
                    <a:pt x="70199" y="20288"/>
                    <a:pt x="69949" y="20026"/>
                    <a:pt x="69949" y="19717"/>
                  </a:cubicBezTo>
                  <a:cubicBezTo>
                    <a:pt x="69949" y="19407"/>
                    <a:pt x="70199" y="19157"/>
                    <a:pt x="70509" y="19157"/>
                  </a:cubicBezTo>
                  <a:close/>
                  <a:moveTo>
                    <a:pt x="74236" y="19157"/>
                  </a:moveTo>
                  <a:cubicBezTo>
                    <a:pt x="74533" y="19157"/>
                    <a:pt x="74795" y="19407"/>
                    <a:pt x="74795" y="19717"/>
                  </a:cubicBezTo>
                  <a:cubicBezTo>
                    <a:pt x="74795" y="20014"/>
                    <a:pt x="74545" y="20288"/>
                    <a:pt x="74236" y="20288"/>
                  </a:cubicBezTo>
                  <a:cubicBezTo>
                    <a:pt x="73938" y="20288"/>
                    <a:pt x="73676" y="20026"/>
                    <a:pt x="73676" y="19717"/>
                  </a:cubicBezTo>
                  <a:cubicBezTo>
                    <a:pt x="73676" y="19407"/>
                    <a:pt x="73926" y="19157"/>
                    <a:pt x="74236" y="19157"/>
                  </a:cubicBezTo>
                  <a:close/>
                  <a:moveTo>
                    <a:pt x="77855" y="19157"/>
                  </a:moveTo>
                  <a:cubicBezTo>
                    <a:pt x="78153" y="19157"/>
                    <a:pt x="78415" y="19407"/>
                    <a:pt x="78415" y="19717"/>
                  </a:cubicBezTo>
                  <a:cubicBezTo>
                    <a:pt x="78415" y="20014"/>
                    <a:pt x="78165" y="20288"/>
                    <a:pt x="77855" y="20288"/>
                  </a:cubicBezTo>
                  <a:cubicBezTo>
                    <a:pt x="77546" y="20288"/>
                    <a:pt x="77284" y="20026"/>
                    <a:pt x="77284" y="19717"/>
                  </a:cubicBezTo>
                  <a:cubicBezTo>
                    <a:pt x="77284" y="19407"/>
                    <a:pt x="77546" y="19157"/>
                    <a:pt x="77855" y="19157"/>
                  </a:cubicBezTo>
                  <a:close/>
                  <a:moveTo>
                    <a:pt x="81570" y="19157"/>
                  </a:moveTo>
                  <a:cubicBezTo>
                    <a:pt x="81868" y="19157"/>
                    <a:pt x="82141" y="19407"/>
                    <a:pt x="82141" y="19717"/>
                  </a:cubicBezTo>
                  <a:cubicBezTo>
                    <a:pt x="82141" y="20014"/>
                    <a:pt x="81879" y="20288"/>
                    <a:pt x="81570" y="20288"/>
                  </a:cubicBezTo>
                  <a:cubicBezTo>
                    <a:pt x="81260" y="20288"/>
                    <a:pt x="81010" y="20026"/>
                    <a:pt x="81010" y="19717"/>
                  </a:cubicBezTo>
                  <a:cubicBezTo>
                    <a:pt x="81010" y="19407"/>
                    <a:pt x="81260" y="19157"/>
                    <a:pt x="81570" y="19157"/>
                  </a:cubicBezTo>
                  <a:close/>
                  <a:moveTo>
                    <a:pt x="85308" y="19157"/>
                  </a:moveTo>
                  <a:cubicBezTo>
                    <a:pt x="85606" y="19157"/>
                    <a:pt x="85880" y="19407"/>
                    <a:pt x="85880" y="19717"/>
                  </a:cubicBezTo>
                  <a:cubicBezTo>
                    <a:pt x="85880" y="20014"/>
                    <a:pt x="85618" y="20288"/>
                    <a:pt x="85308" y="20288"/>
                  </a:cubicBezTo>
                  <a:cubicBezTo>
                    <a:pt x="84999" y="20288"/>
                    <a:pt x="84749" y="20026"/>
                    <a:pt x="84749" y="19717"/>
                  </a:cubicBezTo>
                  <a:cubicBezTo>
                    <a:pt x="84749" y="19407"/>
                    <a:pt x="84999" y="19157"/>
                    <a:pt x="85308" y="19157"/>
                  </a:cubicBezTo>
                  <a:close/>
                  <a:moveTo>
                    <a:pt x="89035" y="19157"/>
                  </a:moveTo>
                  <a:cubicBezTo>
                    <a:pt x="89333" y="19157"/>
                    <a:pt x="89595" y="19407"/>
                    <a:pt x="89595" y="19717"/>
                  </a:cubicBezTo>
                  <a:cubicBezTo>
                    <a:pt x="89595" y="20014"/>
                    <a:pt x="89345" y="20288"/>
                    <a:pt x="89035" y="20288"/>
                  </a:cubicBezTo>
                  <a:cubicBezTo>
                    <a:pt x="88714" y="20288"/>
                    <a:pt x="88464" y="20026"/>
                    <a:pt x="88464" y="19717"/>
                  </a:cubicBezTo>
                  <a:cubicBezTo>
                    <a:pt x="88464" y="19407"/>
                    <a:pt x="88714" y="19157"/>
                    <a:pt x="89035" y="19157"/>
                  </a:cubicBezTo>
                  <a:close/>
                  <a:moveTo>
                    <a:pt x="92762" y="19157"/>
                  </a:moveTo>
                  <a:cubicBezTo>
                    <a:pt x="93059" y="19157"/>
                    <a:pt x="93333" y="19407"/>
                    <a:pt x="93333" y="19717"/>
                  </a:cubicBezTo>
                  <a:cubicBezTo>
                    <a:pt x="93333" y="20014"/>
                    <a:pt x="93071" y="20288"/>
                    <a:pt x="92762" y="20288"/>
                  </a:cubicBezTo>
                  <a:cubicBezTo>
                    <a:pt x="92452" y="20288"/>
                    <a:pt x="92202" y="20026"/>
                    <a:pt x="92202" y="19717"/>
                  </a:cubicBezTo>
                  <a:cubicBezTo>
                    <a:pt x="92202" y="19407"/>
                    <a:pt x="92452" y="19157"/>
                    <a:pt x="92762" y="19157"/>
                  </a:cubicBezTo>
                  <a:close/>
                  <a:moveTo>
                    <a:pt x="96488" y="19157"/>
                  </a:moveTo>
                  <a:cubicBezTo>
                    <a:pt x="96786" y="19157"/>
                    <a:pt x="97048" y="19407"/>
                    <a:pt x="97048" y="19717"/>
                  </a:cubicBezTo>
                  <a:cubicBezTo>
                    <a:pt x="97048" y="20014"/>
                    <a:pt x="96798" y="20288"/>
                    <a:pt x="96488" y="20288"/>
                  </a:cubicBezTo>
                  <a:cubicBezTo>
                    <a:pt x="96191" y="20288"/>
                    <a:pt x="95917" y="20026"/>
                    <a:pt x="95917" y="19717"/>
                  </a:cubicBezTo>
                  <a:cubicBezTo>
                    <a:pt x="95917" y="19407"/>
                    <a:pt x="96179" y="19157"/>
                    <a:pt x="96488" y="19157"/>
                  </a:cubicBezTo>
                  <a:close/>
                  <a:moveTo>
                    <a:pt x="100203" y="19157"/>
                  </a:moveTo>
                  <a:cubicBezTo>
                    <a:pt x="100501" y="19157"/>
                    <a:pt x="100775" y="19407"/>
                    <a:pt x="100775" y="19717"/>
                  </a:cubicBezTo>
                  <a:cubicBezTo>
                    <a:pt x="100775" y="20014"/>
                    <a:pt x="100513" y="20288"/>
                    <a:pt x="100203" y="20288"/>
                  </a:cubicBezTo>
                  <a:cubicBezTo>
                    <a:pt x="99905" y="20288"/>
                    <a:pt x="99644" y="20026"/>
                    <a:pt x="99644" y="19717"/>
                  </a:cubicBezTo>
                  <a:cubicBezTo>
                    <a:pt x="99644" y="19407"/>
                    <a:pt x="99894" y="19157"/>
                    <a:pt x="100203" y="19157"/>
                  </a:cubicBezTo>
                  <a:close/>
                  <a:moveTo>
                    <a:pt x="103942" y="19157"/>
                  </a:moveTo>
                  <a:cubicBezTo>
                    <a:pt x="104239" y="19157"/>
                    <a:pt x="104513" y="19407"/>
                    <a:pt x="104513" y="19717"/>
                  </a:cubicBezTo>
                  <a:cubicBezTo>
                    <a:pt x="104513" y="20014"/>
                    <a:pt x="104251" y="20288"/>
                    <a:pt x="103942" y="20288"/>
                  </a:cubicBezTo>
                  <a:cubicBezTo>
                    <a:pt x="103644" y="20288"/>
                    <a:pt x="103382" y="20026"/>
                    <a:pt x="103382" y="19717"/>
                  </a:cubicBezTo>
                  <a:cubicBezTo>
                    <a:pt x="103382" y="19407"/>
                    <a:pt x="103632" y="19157"/>
                    <a:pt x="103942" y="19157"/>
                  </a:cubicBezTo>
                  <a:close/>
                  <a:moveTo>
                    <a:pt x="107668" y="19157"/>
                  </a:moveTo>
                  <a:cubicBezTo>
                    <a:pt x="107966" y="19157"/>
                    <a:pt x="108228" y="19407"/>
                    <a:pt x="108228" y="19717"/>
                  </a:cubicBezTo>
                  <a:cubicBezTo>
                    <a:pt x="108228" y="20014"/>
                    <a:pt x="107978" y="20288"/>
                    <a:pt x="107668" y="20288"/>
                  </a:cubicBezTo>
                  <a:cubicBezTo>
                    <a:pt x="107371" y="20288"/>
                    <a:pt x="107097" y="20026"/>
                    <a:pt x="107097" y="19717"/>
                  </a:cubicBezTo>
                  <a:cubicBezTo>
                    <a:pt x="107097" y="19407"/>
                    <a:pt x="107347" y="19157"/>
                    <a:pt x="107668" y="19157"/>
                  </a:cubicBezTo>
                  <a:close/>
                  <a:moveTo>
                    <a:pt x="111395" y="19157"/>
                  </a:moveTo>
                  <a:cubicBezTo>
                    <a:pt x="111693" y="19157"/>
                    <a:pt x="111967" y="19407"/>
                    <a:pt x="111967" y="19717"/>
                  </a:cubicBezTo>
                  <a:cubicBezTo>
                    <a:pt x="111967" y="20014"/>
                    <a:pt x="111705" y="20288"/>
                    <a:pt x="111395" y="20288"/>
                  </a:cubicBezTo>
                  <a:cubicBezTo>
                    <a:pt x="111085" y="20288"/>
                    <a:pt x="110835" y="20026"/>
                    <a:pt x="110835" y="19717"/>
                  </a:cubicBezTo>
                  <a:cubicBezTo>
                    <a:pt x="110835" y="19407"/>
                    <a:pt x="111085" y="19157"/>
                    <a:pt x="111395" y="19157"/>
                  </a:cubicBezTo>
                  <a:close/>
                  <a:moveTo>
                    <a:pt x="115122" y="19157"/>
                  </a:moveTo>
                  <a:cubicBezTo>
                    <a:pt x="115419" y="19157"/>
                    <a:pt x="115681" y="19407"/>
                    <a:pt x="115681" y="19717"/>
                  </a:cubicBezTo>
                  <a:cubicBezTo>
                    <a:pt x="115681" y="20014"/>
                    <a:pt x="115431" y="20288"/>
                    <a:pt x="115122" y="20288"/>
                  </a:cubicBezTo>
                  <a:cubicBezTo>
                    <a:pt x="114812" y="20288"/>
                    <a:pt x="114550" y="20026"/>
                    <a:pt x="114550" y="19717"/>
                  </a:cubicBezTo>
                  <a:cubicBezTo>
                    <a:pt x="114550" y="19407"/>
                    <a:pt x="114812" y="19157"/>
                    <a:pt x="115122" y="19157"/>
                  </a:cubicBezTo>
                  <a:close/>
                  <a:moveTo>
                    <a:pt x="118860" y="19157"/>
                  </a:moveTo>
                  <a:cubicBezTo>
                    <a:pt x="119158" y="19157"/>
                    <a:pt x="119420" y="19407"/>
                    <a:pt x="119420" y="19717"/>
                  </a:cubicBezTo>
                  <a:cubicBezTo>
                    <a:pt x="119420" y="20014"/>
                    <a:pt x="119170" y="20288"/>
                    <a:pt x="118860" y="20288"/>
                  </a:cubicBezTo>
                  <a:cubicBezTo>
                    <a:pt x="118539" y="20288"/>
                    <a:pt x="118289" y="20026"/>
                    <a:pt x="118289" y="19717"/>
                  </a:cubicBezTo>
                  <a:cubicBezTo>
                    <a:pt x="118289" y="19407"/>
                    <a:pt x="118539" y="19157"/>
                    <a:pt x="118860" y="19157"/>
                  </a:cubicBezTo>
                  <a:close/>
                  <a:moveTo>
                    <a:pt x="122575" y="19157"/>
                  </a:moveTo>
                  <a:cubicBezTo>
                    <a:pt x="122873" y="19157"/>
                    <a:pt x="123146" y="19407"/>
                    <a:pt x="123146" y="19717"/>
                  </a:cubicBezTo>
                  <a:cubicBezTo>
                    <a:pt x="123146" y="20014"/>
                    <a:pt x="122885" y="20288"/>
                    <a:pt x="122575" y="20288"/>
                  </a:cubicBezTo>
                  <a:cubicBezTo>
                    <a:pt x="122265" y="20288"/>
                    <a:pt x="122015" y="20026"/>
                    <a:pt x="122015" y="19717"/>
                  </a:cubicBezTo>
                  <a:cubicBezTo>
                    <a:pt x="122027" y="19407"/>
                    <a:pt x="122277" y="19157"/>
                    <a:pt x="122575" y="19157"/>
                  </a:cubicBezTo>
                  <a:close/>
                  <a:moveTo>
                    <a:pt x="126314" y="19157"/>
                  </a:moveTo>
                  <a:cubicBezTo>
                    <a:pt x="126611" y="19157"/>
                    <a:pt x="126873" y="19407"/>
                    <a:pt x="126873" y="19717"/>
                  </a:cubicBezTo>
                  <a:cubicBezTo>
                    <a:pt x="126873" y="20014"/>
                    <a:pt x="126623" y="20288"/>
                    <a:pt x="126314" y="20288"/>
                  </a:cubicBezTo>
                  <a:cubicBezTo>
                    <a:pt x="126004" y="20288"/>
                    <a:pt x="125742" y="20026"/>
                    <a:pt x="125742" y="19717"/>
                  </a:cubicBezTo>
                  <a:cubicBezTo>
                    <a:pt x="125742" y="19407"/>
                    <a:pt x="126004" y="19157"/>
                    <a:pt x="126314" y="19157"/>
                  </a:cubicBezTo>
                  <a:close/>
                  <a:moveTo>
                    <a:pt x="130028" y="19157"/>
                  </a:moveTo>
                  <a:cubicBezTo>
                    <a:pt x="130326" y="19157"/>
                    <a:pt x="130600" y="19407"/>
                    <a:pt x="130600" y="19717"/>
                  </a:cubicBezTo>
                  <a:cubicBezTo>
                    <a:pt x="130600" y="20014"/>
                    <a:pt x="130350" y="20288"/>
                    <a:pt x="130028" y="20288"/>
                  </a:cubicBezTo>
                  <a:cubicBezTo>
                    <a:pt x="129731" y="20288"/>
                    <a:pt x="129469" y="20026"/>
                    <a:pt x="129469" y="19717"/>
                  </a:cubicBezTo>
                  <a:cubicBezTo>
                    <a:pt x="129469" y="19407"/>
                    <a:pt x="129719" y="19157"/>
                    <a:pt x="130028" y="19157"/>
                  </a:cubicBezTo>
                  <a:close/>
                  <a:moveTo>
                    <a:pt x="133767" y="19157"/>
                  </a:moveTo>
                  <a:cubicBezTo>
                    <a:pt x="134065" y="19157"/>
                    <a:pt x="134326" y="19407"/>
                    <a:pt x="134326" y="19717"/>
                  </a:cubicBezTo>
                  <a:cubicBezTo>
                    <a:pt x="134326" y="20014"/>
                    <a:pt x="134076" y="20288"/>
                    <a:pt x="133767" y="20288"/>
                  </a:cubicBezTo>
                  <a:cubicBezTo>
                    <a:pt x="133469" y="20288"/>
                    <a:pt x="133207" y="20026"/>
                    <a:pt x="133207" y="19717"/>
                  </a:cubicBezTo>
                  <a:cubicBezTo>
                    <a:pt x="133207" y="19407"/>
                    <a:pt x="133457" y="19157"/>
                    <a:pt x="133767" y="19157"/>
                  </a:cubicBezTo>
                  <a:close/>
                  <a:moveTo>
                    <a:pt x="137494" y="19157"/>
                  </a:moveTo>
                  <a:cubicBezTo>
                    <a:pt x="137791" y="19157"/>
                    <a:pt x="138053" y="19407"/>
                    <a:pt x="138053" y="19717"/>
                  </a:cubicBezTo>
                  <a:cubicBezTo>
                    <a:pt x="138053" y="20014"/>
                    <a:pt x="137803" y="20288"/>
                    <a:pt x="137494" y="20288"/>
                  </a:cubicBezTo>
                  <a:cubicBezTo>
                    <a:pt x="137196" y="20288"/>
                    <a:pt x="136922" y="20026"/>
                    <a:pt x="136922" y="19717"/>
                  </a:cubicBezTo>
                  <a:cubicBezTo>
                    <a:pt x="136934" y="19407"/>
                    <a:pt x="137172" y="19157"/>
                    <a:pt x="137494" y="19157"/>
                  </a:cubicBezTo>
                  <a:close/>
                  <a:moveTo>
                    <a:pt x="1548" y="21026"/>
                  </a:moveTo>
                  <a:cubicBezTo>
                    <a:pt x="1846" y="21026"/>
                    <a:pt x="2119" y="21288"/>
                    <a:pt x="2119" y="21598"/>
                  </a:cubicBezTo>
                  <a:cubicBezTo>
                    <a:pt x="2119" y="21896"/>
                    <a:pt x="1858" y="22158"/>
                    <a:pt x="1548" y="22158"/>
                  </a:cubicBezTo>
                  <a:cubicBezTo>
                    <a:pt x="1238" y="22158"/>
                    <a:pt x="988" y="21908"/>
                    <a:pt x="988" y="21598"/>
                  </a:cubicBezTo>
                  <a:cubicBezTo>
                    <a:pt x="988" y="21288"/>
                    <a:pt x="1238" y="21026"/>
                    <a:pt x="1548" y="21026"/>
                  </a:cubicBezTo>
                  <a:close/>
                  <a:moveTo>
                    <a:pt x="5287" y="21026"/>
                  </a:moveTo>
                  <a:cubicBezTo>
                    <a:pt x="5596" y="21026"/>
                    <a:pt x="5846" y="21288"/>
                    <a:pt x="5846" y="21598"/>
                  </a:cubicBezTo>
                  <a:cubicBezTo>
                    <a:pt x="5846" y="21908"/>
                    <a:pt x="5596" y="22158"/>
                    <a:pt x="5287" y="22158"/>
                  </a:cubicBezTo>
                  <a:cubicBezTo>
                    <a:pt x="4977" y="22158"/>
                    <a:pt x="4715" y="21908"/>
                    <a:pt x="4715" y="21598"/>
                  </a:cubicBezTo>
                  <a:cubicBezTo>
                    <a:pt x="4715" y="21288"/>
                    <a:pt x="4977" y="21026"/>
                    <a:pt x="5287" y="21026"/>
                  </a:cubicBezTo>
                  <a:close/>
                  <a:moveTo>
                    <a:pt x="9001" y="21026"/>
                  </a:moveTo>
                  <a:cubicBezTo>
                    <a:pt x="9299" y="21026"/>
                    <a:pt x="9573" y="21288"/>
                    <a:pt x="9573" y="21598"/>
                  </a:cubicBezTo>
                  <a:cubicBezTo>
                    <a:pt x="9573" y="21896"/>
                    <a:pt x="9323" y="22158"/>
                    <a:pt x="9001" y="22158"/>
                  </a:cubicBezTo>
                  <a:cubicBezTo>
                    <a:pt x="8704" y="22158"/>
                    <a:pt x="8442" y="21908"/>
                    <a:pt x="8442" y="21598"/>
                  </a:cubicBezTo>
                  <a:cubicBezTo>
                    <a:pt x="8442" y="21288"/>
                    <a:pt x="8692" y="21026"/>
                    <a:pt x="9001" y="21026"/>
                  </a:cubicBezTo>
                  <a:close/>
                  <a:moveTo>
                    <a:pt x="12728" y="21026"/>
                  </a:moveTo>
                  <a:cubicBezTo>
                    <a:pt x="13037" y="21026"/>
                    <a:pt x="13288" y="21288"/>
                    <a:pt x="13288" y="21598"/>
                  </a:cubicBezTo>
                  <a:cubicBezTo>
                    <a:pt x="13288" y="21908"/>
                    <a:pt x="13037" y="22158"/>
                    <a:pt x="12728" y="22158"/>
                  </a:cubicBezTo>
                  <a:cubicBezTo>
                    <a:pt x="12418" y="22158"/>
                    <a:pt x="12156" y="21908"/>
                    <a:pt x="12156" y="21598"/>
                  </a:cubicBezTo>
                  <a:cubicBezTo>
                    <a:pt x="12156" y="21288"/>
                    <a:pt x="12418" y="21026"/>
                    <a:pt x="12728" y="21026"/>
                  </a:cubicBezTo>
                  <a:close/>
                  <a:moveTo>
                    <a:pt x="16466" y="21026"/>
                  </a:moveTo>
                  <a:cubicBezTo>
                    <a:pt x="16764" y="21026"/>
                    <a:pt x="17026" y="21288"/>
                    <a:pt x="17026" y="21598"/>
                  </a:cubicBezTo>
                  <a:cubicBezTo>
                    <a:pt x="17026" y="21896"/>
                    <a:pt x="16776" y="22158"/>
                    <a:pt x="16466" y="22158"/>
                  </a:cubicBezTo>
                  <a:cubicBezTo>
                    <a:pt x="16169" y="22158"/>
                    <a:pt x="15895" y="21908"/>
                    <a:pt x="15895" y="21598"/>
                  </a:cubicBezTo>
                  <a:cubicBezTo>
                    <a:pt x="15895" y="21288"/>
                    <a:pt x="16145" y="21026"/>
                    <a:pt x="16466" y="21026"/>
                  </a:cubicBezTo>
                  <a:close/>
                  <a:moveTo>
                    <a:pt x="20181" y="21026"/>
                  </a:moveTo>
                  <a:cubicBezTo>
                    <a:pt x="20491" y="21026"/>
                    <a:pt x="20753" y="21288"/>
                    <a:pt x="20753" y="21598"/>
                  </a:cubicBezTo>
                  <a:cubicBezTo>
                    <a:pt x="20753" y="21908"/>
                    <a:pt x="20491" y="22158"/>
                    <a:pt x="20181" y="22158"/>
                  </a:cubicBezTo>
                  <a:cubicBezTo>
                    <a:pt x="19872" y="22158"/>
                    <a:pt x="19622" y="21908"/>
                    <a:pt x="19622" y="21598"/>
                  </a:cubicBezTo>
                  <a:cubicBezTo>
                    <a:pt x="19622" y="21288"/>
                    <a:pt x="19872" y="21026"/>
                    <a:pt x="20181" y="21026"/>
                  </a:cubicBezTo>
                  <a:close/>
                  <a:moveTo>
                    <a:pt x="23920" y="21026"/>
                  </a:moveTo>
                  <a:cubicBezTo>
                    <a:pt x="24217" y="21026"/>
                    <a:pt x="24479" y="21288"/>
                    <a:pt x="24479" y="21598"/>
                  </a:cubicBezTo>
                  <a:cubicBezTo>
                    <a:pt x="24479" y="21896"/>
                    <a:pt x="24229" y="22158"/>
                    <a:pt x="23920" y="22158"/>
                  </a:cubicBezTo>
                  <a:cubicBezTo>
                    <a:pt x="23610" y="22158"/>
                    <a:pt x="23348" y="21908"/>
                    <a:pt x="23348" y="21598"/>
                  </a:cubicBezTo>
                  <a:cubicBezTo>
                    <a:pt x="23348" y="21288"/>
                    <a:pt x="23610" y="21026"/>
                    <a:pt x="23920" y="21026"/>
                  </a:cubicBezTo>
                  <a:close/>
                  <a:moveTo>
                    <a:pt x="27635" y="21026"/>
                  </a:moveTo>
                  <a:cubicBezTo>
                    <a:pt x="27956" y="21026"/>
                    <a:pt x="28206" y="21288"/>
                    <a:pt x="28206" y="21598"/>
                  </a:cubicBezTo>
                  <a:cubicBezTo>
                    <a:pt x="28206" y="21908"/>
                    <a:pt x="27956" y="22158"/>
                    <a:pt x="27635" y="22158"/>
                  </a:cubicBezTo>
                  <a:cubicBezTo>
                    <a:pt x="27325" y="22158"/>
                    <a:pt x="27075" y="21908"/>
                    <a:pt x="27075" y="21598"/>
                  </a:cubicBezTo>
                  <a:cubicBezTo>
                    <a:pt x="27075" y="21288"/>
                    <a:pt x="27325" y="21026"/>
                    <a:pt x="27635" y="21026"/>
                  </a:cubicBezTo>
                  <a:close/>
                  <a:moveTo>
                    <a:pt x="31373" y="21026"/>
                  </a:moveTo>
                  <a:cubicBezTo>
                    <a:pt x="31671" y="21026"/>
                    <a:pt x="31945" y="21288"/>
                    <a:pt x="31945" y="21598"/>
                  </a:cubicBezTo>
                  <a:cubicBezTo>
                    <a:pt x="31945" y="21896"/>
                    <a:pt x="31683" y="22158"/>
                    <a:pt x="31373" y="22158"/>
                  </a:cubicBezTo>
                  <a:cubicBezTo>
                    <a:pt x="31064" y="22158"/>
                    <a:pt x="30814" y="21908"/>
                    <a:pt x="30814" y="21598"/>
                  </a:cubicBezTo>
                  <a:cubicBezTo>
                    <a:pt x="30814" y="21288"/>
                    <a:pt x="31064" y="21026"/>
                    <a:pt x="31373" y="21026"/>
                  </a:cubicBezTo>
                  <a:close/>
                  <a:moveTo>
                    <a:pt x="35100" y="21026"/>
                  </a:moveTo>
                  <a:cubicBezTo>
                    <a:pt x="35409" y="21026"/>
                    <a:pt x="35659" y="21288"/>
                    <a:pt x="35659" y="21598"/>
                  </a:cubicBezTo>
                  <a:cubicBezTo>
                    <a:pt x="35659" y="21908"/>
                    <a:pt x="35409" y="22158"/>
                    <a:pt x="35100" y="22158"/>
                  </a:cubicBezTo>
                  <a:cubicBezTo>
                    <a:pt x="34778" y="22158"/>
                    <a:pt x="34528" y="21908"/>
                    <a:pt x="34528" y="21598"/>
                  </a:cubicBezTo>
                  <a:cubicBezTo>
                    <a:pt x="34528" y="21288"/>
                    <a:pt x="34778" y="21026"/>
                    <a:pt x="35100" y="21026"/>
                  </a:cubicBezTo>
                  <a:close/>
                  <a:moveTo>
                    <a:pt x="38815" y="21026"/>
                  </a:moveTo>
                  <a:cubicBezTo>
                    <a:pt x="39112" y="21026"/>
                    <a:pt x="39386" y="21288"/>
                    <a:pt x="39386" y="21598"/>
                  </a:cubicBezTo>
                  <a:cubicBezTo>
                    <a:pt x="39386" y="21896"/>
                    <a:pt x="39124" y="22158"/>
                    <a:pt x="38815" y="22158"/>
                  </a:cubicBezTo>
                  <a:cubicBezTo>
                    <a:pt x="38517" y="22158"/>
                    <a:pt x="38255" y="21908"/>
                    <a:pt x="38255" y="21598"/>
                  </a:cubicBezTo>
                  <a:cubicBezTo>
                    <a:pt x="38267" y="21288"/>
                    <a:pt x="38505" y="21026"/>
                    <a:pt x="38815" y="21026"/>
                  </a:cubicBezTo>
                  <a:close/>
                  <a:moveTo>
                    <a:pt x="42553" y="21026"/>
                  </a:moveTo>
                  <a:cubicBezTo>
                    <a:pt x="42863" y="21026"/>
                    <a:pt x="43113" y="21288"/>
                    <a:pt x="43113" y="21598"/>
                  </a:cubicBezTo>
                  <a:cubicBezTo>
                    <a:pt x="43113" y="21908"/>
                    <a:pt x="42863" y="22158"/>
                    <a:pt x="42553" y="22158"/>
                  </a:cubicBezTo>
                  <a:cubicBezTo>
                    <a:pt x="42232" y="22158"/>
                    <a:pt x="41982" y="21908"/>
                    <a:pt x="41982" y="21598"/>
                  </a:cubicBezTo>
                  <a:cubicBezTo>
                    <a:pt x="41982" y="21288"/>
                    <a:pt x="42244" y="21026"/>
                    <a:pt x="42553" y="21026"/>
                  </a:cubicBezTo>
                  <a:close/>
                  <a:moveTo>
                    <a:pt x="46268" y="21026"/>
                  </a:moveTo>
                  <a:cubicBezTo>
                    <a:pt x="46565" y="21026"/>
                    <a:pt x="46839" y="21288"/>
                    <a:pt x="46839" y="21598"/>
                  </a:cubicBezTo>
                  <a:cubicBezTo>
                    <a:pt x="46839" y="21896"/>
                    <a:pt x="46589" y="22158"/>
                    <a:pt x="46268" y="22158"/>
                  </a:cubicBezTo>
                  <a:cubicBezTo>
                    <a:pt x="45970" y="22158"/>
                    <a:pt x="45708" y="21908"/>
                    <a:pt x="45708" y="21598"/>
                  </a:cubicBezTo>
                  <a:cubicBezTo>
                    <a:pt x="45720" y="21288"/>
                    <a:pt x="45958" y="21026"/>
                    <a:pt x="46268" y="21026"/>
                  </a:cubicBezTo>
                  <a:close/>
                  <a:moveTo>
                    <a:pt x="50006" y="21026"/>
                  </a:moveTo>
                  <a:cubicBezTo>
                    <a:pt x="50316" y="21026"/>
                    <a:pt x="50578" y="21288"/>
                    <a:pt x="50578" y="21598"/>
                  </a:cubicBezTo>
                  <a:cubicBezTo>
                    <a:pt x="50578" y="21908"/>
                    <a:pt x="50316" y="22158"/>
                    <a:pt x="50006" y="22158"/>
                  </a:cubicBezTo>
                  <a:cubicBezTo>
                    <a:pt x="49697" y="22158"/>
                    <a:pt x="49447" y="21908"/>
                    <a:pt x="49447" y="21598"/>
                  </a:cubicBezTo>
                  <a:cubicBezTo>
                    <a:pt x="49447" y="21288"/>
                    <a:pt x="49697" y="21026"/>
                    <a:pt x="50006" y="21026"/>
                  </a:cubicBezTo>
                  <a:close/>
                  <a:moveTo>
                    <a:pt x="53733" y="21026"/>
                  </a:moveTo>
                  <a:cubicBezTo>
                    <a:pt x="54031" y="21026"/>
                    <a:pt x="54293" y="21288"/>
                    <a:pt x="54293" y="21598"/>
                  </a:cubicBezTo>
                  <a:cubicBezTo>
                    <a:pt x="54293" y="21896"/>
                    <a:pt x="54043" y="22158"/>
                    <a:pt x="53733" y="22158"/>
                  </a:cubicBezTo>
                  <a:cubicBezTo>
                    <a:pt x="53412" y="22158"/>
                    <a:pt x="53162" y="21908"/>
                    <a:pt x="53162" y="21598"/>
                  </a:cubicBezTo>
                  <a:cubicBezTo>
                    <a:pt x="53173" y="21288"/>
                    <a:pt x="53412" y="21026"/>
                    <a:pt x="53733" y="21026"/>
                  </a:cubicBezTo>
                  <a:close/>
                  <a:moveTo>
                    <a:pt x="57460" y="21026"/>
                  </a:moveTo>
                  <a:cubicBezTo>
                    <a:pt x="57781" y="21026"/>
                    <a:pt x="58031" y="21288"/>
                    <a:pt x="58031" y="21598"/>
                  </a:cubicBezTo>
                  <a:cubicBezTo>
                    <a:pt x="58031" y="21908"/>
                    <a:pt x="57781" y="22158"/>
                    <a:pt x="57460" y="22158"/>
                  </a:cubicBezTo>
                  <a:cubicBezTo>
                    <a:pt x="57150" y="22158"/>
                    <a:pt x="56900" y="21908"/>
                    <a:pt x="56900" y="21598"/>
                  </a:cubicBezTo>
                  <a:cubicBezTo>
                    <a:pt x="56900" y="21288"/>
                    <a:pt x="57150" y="21026"/>
                    <a:pt x="57460" y="21026"/>
                  </a:cubicBezTo>
                  <a:close/>
                  <a:moveTo>
                    <a:pt x="61186" y="21026"/>
                  </a:moveTo>
                  <a:cubicBezTo>
                    <a:pt x="61484" y="21026"/>
                    <a:pt x="61746" y="21288"/>
                    <a:pt x="61746" y="21598"/>
                  </a:cubicBezTo>
                  <a:cubicBezTo>
                    <a:pt x="61746" y="21896"/>
                    <a:pt x="61496" y="22158"/>
                    <a:pt x="61186" y="22158"/>
                  </a:cubicBezTo>
                  <a:cubicBezTo>
                    <a:pt x="60877" y="22158"/>
                    <a:pt x="60615" y="21908"/>
                    <a:pt x="60615" y="21598"/>
                  </a:cubicBezTo>
                  <a:cubicBezTo>
                    <a:pt x="60639" y="21288"/>
                    <a:pt x="60877" y="21026"/>
                    <a:pt x="61186" y="21026"/>
                  </a:cubicBezTo>
                  <a:close/>
                  <a:moveTo>
                    <a:pt x="64925" y="21026"/>
                  </a:moveTo>
                  <a:cubicBezTo>
                    <a:pt x="65234" y="21026"/>
                    <a:pt x="65485" y="21288"/>
                    <a:pt x="65485" y="21598"/>
                  </a:cubicBezTo>
                  <a:cubicBezTo>
                    <a:pt x="65485" y="21908"/>
                    <a:pt x="65234" y="22158"/>
                    <a:pt x="64925" y="22158"/>
                  </a:cubicBezTo>
                  <a:cubicBezTo>
                    <a:pt x="64603" y="22158"/>
                    <a:pt x="64353" y="21908"/>
                    <a:pt x="64353" y="21598"/>
                  </a:cubicBezTo>
                  <a:cubicBezTo>
                    <a:pt x="64353" y="21288"/>
                    <a:pt x="64603" y="21026"/>
                    <a:pt x="64925" y="21026"/>
                  </a:cubicBezTo>
                  <a:close/>
                  <a:moveTo>
                    <a:pt x="68640" y="21026"/>
                  </a:moveTo>
                  <a:cubicBezTo>
                    <a:pt x="68937" y="21026"/>
                    <a:pt x="69211" y="21288"/>
                    <a:pt x="69211" y="21598"/>
                  </a:cubicBezTo>
                  <a:cubicBezTo>
                    <a:pt x="69211" y="21896"/>
                    <a:pt x="68949" y="22158"/>
                    <a:pt x="68640" y="22158"/>
                  </a:cubicBezTo>
                  <a:cubicBezTo>
                    <a:pt x="68330" y="22158"/>
                    <a:pt x="68080" y="21908"/>
                    <a:pt x="68080" y="21598"/>
                  </a:cubicBezTo>
                  <a:cubicBezTo>
                    <a:pt x="68092" y="21288"/>
                    <a:pt x="68330" y="21026"/>
                    <a:pt x="68640" y="21026"/>
                  </a:cubicBezTo>
                  <a:close/>
                  <a:moveTo>
                    <a:pt x="72366" y="21026"/>
                  </a:moveTo>
                  <a:cubicBezTo>
                    <a:pt x="72676" y="21026"/>
                    <a:pt x="72926" y="21288"/>
                    <a:pt x="72926" y="21598"/>
                  </a:cubicBezTo>
                  <a:cubicBezTo>
                    <a:pt x="72926" y="21908"/>
                    <a:pt x="72676" y="22158"/>
                    <a:pt x="72366" y="22158"/>
                  </a:cubicBezTo>
                  <a:cubicBezTo>
                    <a:pt x="72045" y="22158"/>
                    <a:pt x="71795" y="21908"/>
                    <a:pt x="71795" y="21598"/>
                  </a:cubicBezTo>
                  <a:cubicBezTo>
                    <a:pt x="71795" y="21288"/>
                    <a:pt x="72069" y="21026"/>
                    <a:pt x="72366" y="21026"/>
                  </a:cubicBezTo>
                  <a:close/>
                  <a:moveTo>
                    <a:pt x="76093" y="21026"/>
                  </a:moveTo>
                  <a:cubicBezTo>
                    <a:pt x="76391" y="21026"/>
                    <a:pt x="76664" y="21288"/>
                    <a:pt x="76664" y="21598"/>
                  </a:cubicBezTo>
                  <a:cubicBezTo>
                    <a:pt x="76664" y="21896"/>
                    <a:pt x="76403" y="22158"/>
                    <a:pt x="76093" y="22158"/>
                  </a:cubicBezTo>
                  <a:cubicBezTo>
                    <a:pt x="75795" y="22158"/>
                    <a:pt x="75533" y="21908"/>
                    <a:pt x="75533" y="21598"/>
                  </a:cubicBezTo>
                  <a:cubicBezTo>
                    <a:pt x="75533" y="21288"/>
                    <a:pt x="75783" y="21026"/>
                    <a:pt x="76093" y="21026"/>
                  </a:cubicBezTo>
                  <a:close/>
                  <a:moveTo>
                    <a:pt x="79712" y="21026"/>
                  </a:moveTo>
                  <a:cubicBezTo>
                    <a:pt x="80010" y="21026"/>
                    <a:pt x="80284" y="21288"/>
                    <a:pt x="80284" y="21598"/>
                  </a:cubicBezTo>
                  <a:cubicBezTo>
                    <a:pt x="80284" y="21896"/>
                    <a:pt x="80022" y="22158"/>
                    <a:pt x="79712" y="22158"/>
                  </a:cubicBezTo>
                  <a:cubicBezTo>
                    <a:pt x="79403" y="22158"/>
                    <a:pt x="79153" y="21908"/>
                    <a:pt x="79153" y="21598"/>
                  </a:cubicBezTo>
                  <a:cubicBezTo>
                    <a:pt x="79165" y="21288"/>
                    <a:pt x="79403" y="21026"/>
                    <a:pt x="79712" y="21026"/>
                  </a:cubicBezTo>
                  <a:close/>
                  <a:moveTo>
                    <a:pt x="83451" y="21026"/>
                  </a:moveTo>
                  <a:cubicBezTo>
                    <a:pt x="83761" y="21026"/>
                    <a:pt x="84011" y="21288"/>
                    <a:pt x="84011" y="21598"/>
                  </a:cubicBezTo>
                  <a:cubicBezTo>
                    <a:pt x="84011" y="21908"/>
                    <a:pt x="83761" y="22158"/>
                    <a:pt x="83451" y="22158"/>
                  </a:cubicBezTo>
                  <a:cubicBezTo>
                    <a:pt x="83141" y="22158"/>
                    <a:pt x="82880" y="21908"/>
                    <a:pt x="82880" y="21598"/>
                  </a:cubicBezTo>
                  <a:cubicBezTo>
                    <a:pt x="82880" y="21288"/>
                    <a:pt x="83141" y="21026"/>
                    <a:pt x="83451" y="21026"/>
                  </a:cubicBezTo>
                  <a:close/>
                  <a:moveTo>
                    <a:pt x="87166" y="21026"/>
                  </a:moveTo>
                  <a:cubicBezTo>
                    <a:pt x="87463" y="21026"/>
                    <a:pt x="87737" y="21288"/>
                    <a:pt x="87737" y="21598"/>
                  </a:cubicBezTo>
                  <a:cubicBezTo>
                    <a:pt x="87737" y="21896"/>
                    <a:pt x="87475" y="22158"/>
                    <a:pt x="87166" y="22158"/>
                  </a:cubicBezTo>
                  <a:cubicBezTo>
                    <a:pt x="86856" y="22158"/>
                    <a:pt x="86606" y="21908"/>
                    <a:pt x="86606" y="21598"/>
                  </a:cubicBezTo>
                  <a:cubicBezTo>
                    <a:pt x="86618" y="21288"/>
                    <a:pt x="86856" y="21026"/>
                    <a:pt x="87166" y="21026"/>
                  </a:cubicBezTo>
                  <a:close/>
                  <a:moveTo>
                    <a:pt x="90904" y="21026"/>
                  </a:moveTo>
                  <a:cubicBezTo>
                    <a:pt x="91214" y="21026"/>
                    <a:pt x="91464" y="21288"/>
                    <a:pt x="91464" y="21598"/>
                  </a:cubicBezTo>
                  <a:cubicBezTo>
                    <a:pt x="91464" y="21908"/>
                    <a:pt x="91214" y="22158"/>
                    <a:pt x="90904" y="22158"/>
                  </a:cubicBezTo>
                  <a:cubicBezTo>
                    <a:pt x="90595" y="22158"/>
                    <a:pt x="90345" y="21908"/>
                    <a:pt x="90345" y="21598"/>
                  </a:cubicBezTo>
                  <a:cubicBezTo>
                    <a:pt x="90345" y="21288"/>
                    <a:pt x="90595" y="21026"/>
                    <a:pt x="90904" y="21026"/>
                  </a:cubicBezTo>
                  <a:close/>
                  <a:moveTo>
                    <a:pt x="94631" y="21026"/>
                  </a:moveTo>
                  <a:cubicBezTo>
                    <a:pt x="94929" y="21026"/>
                    <a:pt x="95191" y="21288"/>
                    <a:pt x="95191" y="21598"/>
                  </a:cubicBezTo>
                  <a:cubicBezTo>
                    <a:pt x="95191" y="21896"/>
                    <a:pt x="94941" y="22158"/>
                    <a:pt x="94631" y="22158"/>
                  </a:cubicBezTo>
                  <a:cubicBezTo>
                    <a:pt x="94310" y="22158"/>
                    <a:pt x="94060" y="21908"/>
                    <a:pt x="94060" y="21598"/>
                  </a:cubicBezTo>
                  <a:cubicBezTo>
                    <a:pt x="94071" y="21288"/>
                    <a:pt x="94310" y="21026"/>
                    <a:pt x="94631" y="21026"/>
                  </a:cubicBezTo>
                  <a:close/>
                  <a:moveTo>
                    <a:pt x="98346" y="21026"/>
                  </a:moveTo>
                  <a:cubicBezTo>
                    <a:pt x="98655" y="21026"/>
                    <a:pt x="98905" y="21288"/>
                    <a:pt x="98905" y="21598"/>
                  </a:cubicBezTo>
                  <a:cubicBezTo>
                    <a:pt x="98905" y="21908"/>
                    <a:pt x="98655" y="22158"/>
                    <a:pt x="98346" y="22158"/>
                  </a:cubicBezTo>
                  <a:cubicBezTo>
                    <a:pt x="98036" y="22158"/>
                    <a:pt x="97786" y="21908"/>
                    <a:pt x="97786" y="21598"/>
                  </a:cubicBezTo>
                  <a:cubicBezTo>
                    <a:pt x="97786" y="21288"/>
                    <a:pt x="98036" y="21026"/>
                    <a:pt x="98346" y="21026"/>
                  </a:cubicBezTo>
                  <a:close/>
                  <a:moveTo>
                    <a:pt x="102084" y="21026"/>
                  </a:moveTo>
                  <a:cubicBezTo>
                    <a:pt x="102382" y="21026"/>
                    <a:pt x="102644" y="21288"/>
                    <a:pt x="102644" y="21598"/>
                  </a:cubicBezTo>
                  <a:cubicBezTo>
                    <a:pt x="102644" y="21896"/>
                    <a:pt x="102394" y="22158"/>
                    <a:pt x="102084" y="22158"/>
                  </a:cubicBezTo>
                  <a:cubicBezTo>
                    <a:pt x="101787" y="22158"/>
                    <a:pt x="101513" y="21908"/>
                    <a:pt x="101513" y="21598"/>
                  </a:cubicBezTo>
                  <a:cubicBezTo>
                    <a:pt x="101513" y="21288"/>
                    <a:pt x="101775" y="21026"/>
                    <a:pt x="102084" y="21026"/>
                  </a:cubicBezTo>
                  <a:close/>
                  <a:moveTo>
                    <a:pt x="105799" y="21026"/>
                  </a:moveTo>
                  <a:cubicBezTo>
                    <a:pt x="106121" y="21026"/>
                    <a:pt x="106371" y="21288"/>
                    <a:pt x="106371" y="21598"/>
                  </a:cubicBezTo>
                  <a:cubicBezTo>
                    <a:pt x="106371" y="21908"/>
                    <a:pt x="106109" y="22158"/>
                    <a:pt x="105799" y="22158"/>
                  </a:cubicBezTo>
                  <a:cubicBezTo>
                    <a:pt x="105490" y="22158"/>
                    <a:pt x="105239" y="21908"/>
                    <a:pt x="105239" y="21598"/>
                  </a:cubicBezTo>
                  <a:cubicBezTo>
                    <a:pt x="105239" y="21288"/>
                    <a:pt x="105490" y="21026"/>
                    <a:pt x="105799" y="21026"/>
                  </a:cubicBezTo>
                  <a:close/>
                  <a:moveTo>
                    <a:pt x="109538" y="21026"/>
                  </a:moveTo>
                  <a:cubicBezTo>
                    <a:pt x="109835" y="21026"/>
                    <a:pt x="110109" y="21288"/>
                    <a:pt x="110109" y="21598"/>
                  </a:cubicBezTo>
                  <a:cubicBezTo>
                    <a:pt x="110109" y="21896"/>
                    <a:pt x="109847" y="22158"/>
                    <a:pt x="109538" y="22158"/>
                  </a:cubicBezTo>
                  <a:cubicBezTo>
                    <a:pt x="109228" y="22158"/>
                    <a:pt x="108978" y="21908"/>
                    <a:pt x="108978" y="21598"/>
                  </a:cubicBezTo>
                  <a:cubicBezTo>
                    <a:pt x="108978" y="21288"/>
                    <a:pt x="109228" y="21026"/>
                    <a:pt x="109538" y="21026"/>
                  </a:cubicBezTo>
                  <a:close/>
                  <a:moveTo>
                    <a:pt x="113264" y="21026"/>
                  </a:moveTo>
                  <a:cubicBezTo>
                    <a:pt x="113574" y="21026"/>
                    <a:pt x="113824" y="21288"/>
                    <a:pt x="113824" y="21598"/>
                  </a:cubicBezTo>
                  <a:cubicBezTo>
                    <a:pt x="113824" y="21908"/>
                    <a:pt x="113574" y="22158"/>
                    <a:pt x="113264" y="22158"/>
                  </a:cubicBezTo>
                  <a:cubicBezTo>
                    <a:pt x="112943" y="22158"/>
                    <a:pt x="112693" y="21908"/>
                    <a:pt x="112693" y="21598"/>
                  </a:cubicBezTo>
                  <a:cubicBezTo>
                    <a:pt x="112693" y="21288"/>
                    <a:pt x="112943" y="21026"/>
                    <a:pt x="113264" y="21026"/>
                  </a:cubicBezTo>
                  <a:close/>
                  <a:moveTo>
                    <a:pt x="116991" y="21026"/>
                  </a:moveTo>
                  <a:cubicBezTo>
                    <a:pt x="117289" y="21026"/>
                    <a:pt x="117562" y="21288"/>
                    <a:pt x="117562" y="21598"/>
                  </a:cubicBezTo>
                  <a:cubicBezTo>
                    <a:pt x="117562" y="21896"/>
                    <a:pt x="117312" y="22158"/>
                    <a:pt x="116991" y="22158"/>
                  </a:cubicBezTo>
                  <a:cubicBezTo>
                    <a:pt x="116681" y="22158"/>
                    <a:pt x="116431" y="21908"/>
                    <a:pt x="116431" y="21598"/>
                  </a:cubicBezTo>
                  <a:cubicBezTo>
                    <a:pt x="116431" y="21288"/>
                    <a:pt x="116681" y="21026"/>
                    <a:pt x="116991" y="21026"/>
                  </a:cubicBezTo>
                  <a:close/>
                  <a:moveTo>
                    <a:pt x="120718" y="21026"/>
                  </a:moveTo>
                  <a:cubicBezTo>
                    <a:pt x="121027" y="21026"/>
                    <a:pt x="121277" y="21288"/>
                    <a:pt x="121277" y="21598"/>
                  </a:cubicBezTo>
                  <a:cubicBezTo>
                    <a:pt x="121277" y="21908"/>
                    <a:pt x="121027" y="22158"/>
                    <a:pt x="120718" y="22158"/>
                  </a:cubicBezTo>
                  <a:cubicBezTo>
                    <a:pt x="120408" y="22158"/>
                    <a:pt x="120146" y="21908"/>
                    <a:pt x="120146" y="21598"/>
                  </a:cubicBezTo>
                  <a:cubicBezTo>
                    <a:pt x="120146" y="21288"/>
                    <a:pt x="120420" y="21026"/>
                    <a:pt x="120718" y="21026"/>
                  </a:cubicBezTo>
                  <a:close/>
                  <a:moveTo>
                    <a:pt x="124456" y="21026"/>
                  </a:moveTo>
                  <a:cubicBezTo>
                    <a:pt x="124754" y="21026"/>
                    <a:pt x="125016" y="21288"/>
                    <a:pt x="125016" y="21598"/>
                  </a:cubicBezTo>
                  <a:cubicBezTo>
                    <a:pt x="125016" y="21896"/>
                    <a:pt x="124766" y="22158"/>
                    <a:pt x="124456" y="22158"/>
                  </a:cubicBezTo>
                  <a:cubicBezTo>
                    <a:pt x="124135" y="22158"/>
                    <a:pt x="123885" y="21908"/>
                    <a:pt x="123885" y="21598"/>
                  </a:cubicBezTo>
                  <a:cubicBezTo>
                    <a:pt x="123885" y="21288"/>
                    <a:pt x="124135" y="21026"/>
                    <a:pt x="124456" y="21026"/>
                  </a:cubicBezTo>
                  <a:close/>
                  <a:moveTo>
                    <a:pt x="128171" y="21026"/>
                  </a:moveTo>
                  <a:cubicBezTo>
                    <a:pt x="128480" y="21026"/>
                    <a:pt x="128742" y="21288"/>
                    <a:pt x="128742" y="21598"/>
                  </a:cubicBezTo>
                  <a:cubicBezTo>
                    <a:pt x="128742" y="21908"/>
                    <a:pt x="128480" y="22158"/>
                    <a:pt x="128171" y="22158"/>
                  </a:cubicBezTo>
                  <a:cubicBezTo>
                    <a:pt x="127861" y="22158"/>
                    <a:pt x="127611" y="21908"/>
                    <a:pt x="127611" y="21598"/>
                  </a:cubicBezTo>
                  <a:cubicBezTo>
                    <a:pt x="127611" y="21288"/>
                    <a:pt x="127861" y="21026"/>
                    <a:pt x="128171" y="21026"/>
                  </a:cubicBezTo>
                  <a:close/>
                  <a:moveTo>
                    <a:pt x="131898" y="21026"/>
                  </a:moveTo>
                  <a:cubicBezTo>
                    <a:pt x="132195" y="21026"/>
                    <a:pt x="132457" y="21288"/>
                    <a:pt x="132457" y="21598"/>
                  </a:cubicBezTo>
                  <a:cubicBezTo>
                    <a:pt x="132457" y="21896"/>
                    <a:pt x="132207" y="22158"/>
                    <a:pt x="131898" y="22158"/>
                  </a:cubicBezTo>
                  <a:cubicBezTo>
                    <a:pt x="131600" y="22158"/>
                    <a:pt x="131326" y="21908"/>
                    <a:pt x="131326" y="21598"/>
                  </a:cubicBezTo>
                  <a:cubicBezTo>
                    <a:pt x="131338" y="21288"/>
                    <a:pt x="131576" y="21026"/>
                    <a:pt x="131898" y="21026"/>
                  </a:cubicBezTo>
                  <a:close/>
                  <a:moveTo>
                    <a:pt x="135624" y="21026"/>
                  </a:moveTo>
                  <a:cubicBezTo>
                    <a:pt x="135946" y="21026"/>
                    <a:pt x="136196" y="21288"/>
                    <a:pt x="136196" y="21598"/>
                  </a:cubicBezTo>
                  <a:cubicBezTo>
                    <a:pt x="136196" y="21908"/>
                    <a:pt x="135934" y="22158"/>
                    <a:pt x="135624" y="22158"/>
                  </a:cubicBezTo>
                  <a:cubicBezTo>
                    <a:pt x="135315" y="22158"/>
                    <a:pt x="135065" y="21908"/>
                    <a:pt x="135065" y="21598"/>
                  </a:cubicBezTo>
                  <a:cubicBezTo>
                    <a:pt x="135065" y="21288"/>
                    <a:pt x="135315" y="21026"/>
                    <a:pt x="135624" y="21026"/>
                  </a:cubicBezTo>
                  <a:close/>
                  <a:moveTo>
                    <a:pt x="3405" y="22896"/>
                  </a:moveTo>
                  <a:cubicBezTo>
                    <a:pt x="3703" y="22896"/>
                    <a:pt x="3977" y="23146"/>
                    <a:pt x="3977" y="23455"/>
                  </a:cubicBezTo>
                  <a:cubicBezTo>
                    <a:pt x="3977" y="23765"/>
                    <a:pt x="3727" y="24015"/>
                    <a:pt x="3405" y="24015"/>
                  </a:cubicBezTo>
                  <a:cubicBezTo>
                    <a:pt x="3096" y="24015"/>
                    <a:pt x="2846" y="23765"/>
                    <a:pt x="2846" y="23455"/>
                  </a:cubicBezTo>
                  <a:cubicBezTo>
                    <a:pt x="2858" y="23146"/>
                    <a:pt x="3096" y="22896"/>
                    <a:pt x="3405" y="22896"/>
                  </a:cubicBezTo>
                  <a:close/>
                  <a:moveTo>
                    <a:pt x="7132" y="22896"/>
                  </a:moveTo>
                  <a:cubicBezTo>
                    <a:pt x="7430" y="22896"/>
                    <a:pt x="7692" y="23146"/>
                    <a:pt x="7692" y="23455"/>
                  </a:cubicBezTo>
                  <a:cubicBezTo>
                    <a:pt x="7692" y="23765"/>
                    <a:pt x="7442" y="24015"/>
                    <a:pt x="7132" y="24015"/>
                  </a:cubicBezTo>
                  <a:cubicBezTo>
                    <a:pt x="6834" y="24015"/>
                    <a:pt x="6560" y="23765"/>
                    <a:pt x="6560" y="23455"/>
                  </a:cubicBezTo>
                  <a:cubicBezTo>
                    <a:pt x="6584" y="23146"/>
                    <a:pt x="6822" y="22896"/>
                    <a:pt x="7132" y="22896"/>
                  </a:cubicBezTo>
                  <a:close/>
                  <a:moveTo>
                    <a:pt x="10871" y="22896"/>
                  </a:moveTo>
                  <a:cubicBezTo>
                    <a:pt x="11168" y="22896"/>
                    <a:pt x="11430" y="23146"/>
                    <a:pt x="11430" y="23455"/>
                  </a:cubicBezTo>
                  <a:cubicBezTo>
                    <a:pt x="11430" y="23765"/>
                    <a:pt x="11180" y="24015"/>
                    <a:pt x="10871" y="24015"/>
                  </a:cubicBezTo>
                  <a:cubicBezTo>
                    <a:pt x="10573" y="24015"/>
                    <a:pt x="10299" y="23765"/>
                    <a:pt x="10299" y="23455"/>
                  </a:cubicBezTo>
                  <a:cubicBezTo>
                    <a:pt x="10299" y="23146"/>
                    <a:pt x="10549" y="22896"/>
                    <a:pt x="10871" y="22896"/>
                  </a:cubicBezTo>
                  <a:close/>
                  <a:moveTo>
                    <a:pt x="14585" y="22896"/>
                  </a:moveTo>
                  <a:cubicBezTo>
                    <a:pt x="14883" y="22896"/>
                    <a:pt x="15157" y="23146"/>
                    <a:pt x="15157" y="23455"/>
                  </a:cubicBezTo>
                  <a:cubicBezTo>
                    <a:pt x="15157" y="23765"/>
                    <a:pt x="14895" y="24015"/>
                    <a:pt x="14585" y="24015"/>
                  </a:cubicBezTo>
                  <a:cubicBezTo>
                    <a:pt x="14288" y="24015"/>
                    <a:pt x="14014" y="23765"/>
                    <a:pt x="14014" y="23455"/>
                  </a:cubicBezTo>
                  <a:cubicBezTo>
                    <a:pt x="14038" y="23146"/>
                    <a:pt x="14276" y="22896"/>
                    <a:pt x="14585" y="22896"/>
                  </a:cubicBezTo>
                  <a:close/>
                  <a:moveTo>
                    <a:pt x="18324" y="22896"/>
                  </a:moveTo>
                  <a:cubicBezTo>
                    <a:pt x="18622" y="22896"/>
                    <a:pt x="18883" y="23146"/>
                    <a:pt x="18883" y="23455"/>
                  </a:cubicBezTo>
                  <a:cubicBezTo>
                    <a:pt x="18883" y="23765"/>
                    <a:pt x="18633" y="24015"/>
                    <a:pt x="18324" y="24015"/>
                  </a:cubicBezTo>
                  <a:cubicBezTo>
                    <a:pt x="18026" y="24015"/>
                    <a:pt x="17752" y="23765"/>
                    <a:pt x="17752" y="23455"/>
                  </a:cubicBezTo>
                  <a:cubicBezTo>
                    <a:pt x="17752" y="23146"/>
                    <a:pt x="18014" y="22896"/>
                    <a:pt x="18324" y="22896"/>
                  </a:cubicBezTo>
                  <a:close/>
                  <a:moveTo>
                    <a:pt x="22039" y="22896"/>
                  </a:moveTo>
                  <a:cubicBezTo>
                    <a:pt x="22336" y="22896"/>
                    <a:pt x="22610" y="23146"/>
                    <a:pt x="22610" y="23455"/>
                  </a:cubicBezTo>
                  <a:cubicBezTo>
                    <a:pt x="22610" y="23765"/>
                    <a:pt x="22360" y="24015"/>
                    <a:pt x="22039" y="24015"/>
                  </a:cubicBezTo>
                  <a:cubicBezTo>
                    <a:pt x="21729" y="24015"/>
                    <a:pt x="21479" y="23765"/>
                    <a:pt x="21479" y="23455"/>
                  </a:cubicBezTo>
                  <a:cubicBezTo>
                    <a:pt x="21491" y="23146"/>
                    <a:pt x="21729" y="22896"/>
                    <a:pt x="22039" y="22896"/>
                  </a:cubicBezTo>
                  <a:close/>
                  <a:moveTo>
                    <a:pt x="25777" y="22896"/>
                  </a:moveTo>
                  <a:cubicBezTo>
                    <a:pt x="26075" y="22896"/>
                    <a:pt x="26349" y="23146"/>
                    <a:pt x="26349" y="23455"/>
                  </a:cubicBezTo>
                  <a:cubicBezTo>
                    <a:pt x="26349" y="23765"/>
                    <a:pt x="26087" y="24015"/>
                    <a:pt x="25777" y="24015"/>
                  </a:cubicBezTo>
                  <a:cubicBezTo>
                    <a:pt x="25468" y="24015"/>
                    <a:pt x="25206" y="23765"/>
                    <a:pt x="25206" y="23455"/>
                  </a:cubicBezTo>
                  <a:cubicBezTo>
                    <a:pt x="25218" y="23146"/>
                    <a:pt x="25468" y="22896"/>
                    <a:pt x="25777" y="22896"/>
                  </a:cubicBezTo>
                  <a:close/>
                  <a:moveTo>
                    <a:pt x="29504" y="22896"/>
                  </a:moveTo>
                  <a:cubicBezTo>
                    <a:pt x="29801" y="22896"/>
                    <a:pt x="30063" y="23146"/>
                    <a:pt x="30063" y="23455"/>
                  </a:cubicBezTo>
                  <a:cubicBezTo>
                    <a:pt x="30063" y="23765"/>
                    <a:pt x="29813" y="24015"/>
                    <a:pt x="29504" y="24015"/>
                  </a:cubicBezTo>
                  <a:cubicBezTo>
                    <a:pt x="29182" y="24015"/>
                    <a:pt x="28932" y="23765"/>
                    <a:pt x="28932" y="23455"/>
                  </a:cubicBezTo>
                  <a:cubicBezTo>
                    <a:pt x="28944" y="23146"/>
                    <a:pt x="29182" y="22896"/>
                    <a:pt x="29504" y="22896"/>
                  </a:cubicBezTo>
                  <a:close/>
                  <a:moveTo>
                    <a:pt x="33230" y="22896"/>
                  </a:moveTo>
                  <a:cubicBezTo>
                    <a:pt x="33528" y="22896"/>
                    <a:pt x="33802" y="23146"/>
                    <a:pt x="33802" y="23455"/>
                  </a:cubicBezTo>
                  <a:cubicBezTo>
                    <a:pt x="33802" y="23765"/>
                    <a:pt x="33552" y="24015"/>
                    <a:pt x="33230" y="24015"/>
                  </a:cubicBezTo>
                  <a:cubicBezTo>
                    <a:pt x="32921" y="24015"/>
                    <a:pt x="32671" y="23765"/>
                    <a:pt x="32671" y="23455"/>
                  </a:cubicBezTo>
                  <a:cubicBezTo>
                    <a:pt x="32671" y="23146"/>
                    <a:pt x="32921" y="22896"/>
                    <a:pt x="33230" y="22896"/>
                  </a:cubicBezTo>
                  <a:close/>
                  <a:moveTo>
                    <a:pt x="36957" y="22896"/>
                  </a:moveTo>
                  <a:cubicBezTo>
                    <a:pt x="37255" y="22896"/>
                    <a:pt x="37517" y="23146"/>
                    <a:pt x="37517" y="23455"/>
                  </a:cubicBezTo>
                  <a:cubicBezTo>
                    <a:pt x="37517" y="23765"/>
                    <a:pt x="37267" y="24015"/>
                    <a:pt x="36957" y="24015"/>
                  </a:cubicBezTo>
                  <a:cubicBezTo>
                    <a:pt x="36648" y="24015"/>
                    <a:pt x="36386" y="23765"/>
                    <a:pt x="36386" y="23455"/>
                  </a:cubicBezTo>
                  <a:cubicBezTo>
                    <a:pt x="36409" y="23146"/>
                    <a:pt x="36648" y="22896"/>
                    <a:pt x="36957" y="22896"/>
                  </a:cubicBezTo>
                  <a:close/>
                  <a:moveTo>
                    <a:pt x="40672" y="22896"/>
                  </a:moveTo>
                  <a:cubicBezTo>
                    <a:pt x="40970" y="22896"/>
                    <a:pt x="41243" y="23146"/>
                    <a:pt x="41243" y="23455"/>
                  </a:cubicBezTo>
                  <a:cubicBezTo>
                    <a:pt x="41243" y="23765"/>
                    <a:pt x="40993" y="24015"/>
                    <a:pt x="40672" y="24015"/>
                  </a:cubicBezTo>
                  <a:cubicBezTo>
                    <a:pt x="40374" y="24015"/>
                    <a:pt x="40112" y="23765"/>
                    <a:pt x="40112" y="23455"/>
                  </a:cubicBezTo>
                  <a:cubicBezTo>
                    <a:pt x="40124" y="23146"/>
                    <a:pt x="40362" y="22896"/>
                    <a:pt x="40672" y="22896"/>
                  </a:cubicBezTo>
                  <a:close/>
                  <a:moveTo>
                    <a:pt x="44410" y="22896"/>
                  </a:moveTo>
                  <a:cubicBezTo>
                    <a:pt x="44708" y="22896"/>
                    <a:pt x="44982" y="23146"/>
                    <a:pt x="44982" y="23455"/>
                  </a:cubicBezTo>
                  <a:cubicBezTo>
                    <a:pt x="44982" y="23765"/>
                    <a:pt x="44720" y="24015"/>
                    <a:pt x="44410" y="24015"/>
                  </a:cubicBezTo>
                  <a:cubicBezTo>
                    <a:pt x="44113" y="24015"/>
                    <a:pt x="43851" y="23765"/>
                    <a:pt x="43851" y="23455"/>
                  </a:cubicBezTo>
                  <a:cubicBezTo>
                    <a:pt x="43851" y="23146"/>
                    <a:pt x="44101" y="22896"/>
                    <a:pt x="44410" y="22896"/>
                  </a:cubicBezTo>
                  <a:close/>
                  <a:moveTo>
                    <a:pt x="48137" y="22896"/>
                  </a:moveTo>
                  <a:cubicBezTo>
                    <a:pt x="48435" y="22896"/>
                    <a:pt x="48697" y="23146"/>
                    <a:pt x="48697" y="23455"/>
                  </a:cubicBezTo>
                  <a:cubicBezTo>
                    <a:pt x="48697" y="23765"/>
                    <a:pt x="48447" y="24015"/>
                    <a:pt x="48137" y="24015"/>
                  </a:cubicBezTo>
                  <a:cubicBezTo>
                    <a:pt x="47839" y="24015"/>
                    <a:pt x="47566" y="23765"/>
                    <a:pt x="47566" y="23455"/>
                  </a:cubicBezTo>
                  <a:cubicBezTo>
                    <a:pt x="47578" y="23146"/>
                    <a:pt x="47839" y="22896"/>
                    <a:pt x="48137" y="22896"/>
                  </a:cubicBezTo>
                  <a:close/>
                  <a:moveTo>
                    <a:pt x="51864" y="22896"/>
                  </a:moveTo>
                  <a:cubicBezTo>
                    <a:pt x="52161" y="22896"/>
                    <a:pt x="52435" y="23146"/>
                    <a:pt x="52435" y="23455"/>
                  </a:cubicBezTo>
                  <a:cubicBezTo>
                    <a:pt x="52435" y="23765"/>
                    <a:pt x="52185" y="24015"/>
                    <a:pt x="51864" y="24015"/>
                  </a:cubicBezTo>
                  <a:cubicBezTo>
                    <a:pt x="51566" y="24015"/>
                    <a:pt x="51304" y="23765"/>
                    <a:pt x="51304" y="23455"/>
                  </a:cubicBezTo>
                  <a:cubicBezTo>
                    <a:pt x="51304" y="23146"/>
                    <a:pt x="51554" y="22896"/>
                    <a:pt x="51864" y="22896"/>
                  </a:cubicBezTo>
                  <a:close/>
                  <a:moveTo>
                    <a:pt x="55602" y="22896"/>
                  </a:moveTo>
                  <a:cubicBezTo>
                    <a:pt x="55900" y="22896"/>
                    <a:pt x="56174" y="23146"/>
                    <a:pt x="56174" y="23455"/>
                  </a:cubicBezTo>
                  <a:cubicBezTo>
                    <a:pt x="56174" y="23765"/>
                    <a:pt x="55912" y="24015"/>
                    <a:pt x="55602" y="24015"/>
                  </a:cubicBezTo>
                  <a:cubicBezTo>
                    <a:pt x="55293" y="24015"/>
                    <a:pt x="55043" y="23765"/>
                    <a:pt x="55043" y="23455"/>
                  </a:cubicBezTo>
                  <a:cubicBezTo>
                    <a:pt x="55043" y="23146"/>
                    <a:pt x="55293" y="22896"/>
                    <a:pt x="55602" y="22896"/>
                  </a:cubicBezTo>
                  <a:close/>
                  <a:moveTo>
                    <a:pt x="59329" y="22896"/>
                  </a:moveTo>
                  <a:cubicBezTo>
                    <a:pt x="59627" y="22896"/>
                    <a:pt x="59889" y="23146"/>
                    <a:pt x="59889" y="23455"/>
                  </a:cubicBezTo>
                  <a:cubicBezTo>
                    <a:pt x="59889" y="23765"/>
                    <a:pt x="59639" y="24015"/>
                    <a:pt x="59329" y="24015"/>
                  </a:cubicBezTo>
                  <a:cubicBezTo>
                    <a:pt x="59008" y="24015"/>
                    <a:pt x="58757" y="23765"/>
                    <a:pt x="58757" y="23455"/>
                  </a:cubicBezTo>
                  <a:cubicBezTo>
                    <a:pt x="58757" y="23146"/>
                    <a:pt x="59008" y="22896"/>
                    <a:pt x="59329" y="22896"/>
                  </a:cubicBezTo>
                  <a:close/>
                  <a:moveTo>
                    <a:pt x="63056" y="22896"/>
                  </a:moveTo>
                  <a:cubicBezTo>
                    <a:pt x="63353" y="22896"/>
                    <a:pt x="63627" y="23146"/>
                    <a:pt x="63627" y="23455"/>
                  </a:cubicBezTo>
                  <a:cubicBezTo>
                    <a:pt x="63627" y="23765"/>
                    <a:pt x="63377" y="24015"/>
                    <a:pt x="63056" y="24015"/>
                  </a:cubicBezTo>
                  <a:cubicBezTo>
                    <a:pt x="62746" y="24015"/>
                    <a:pt x="62496" y="23765"/>
                    <a:pt x="62496" y="23455"/>
                  </a:cubicBezTo>
                  <a:cubicBezTo>
                    <a:pt x="62496" y="23146"/>
                    <a:pt x="62746" y="22896"/>
                    <a:pt x="63056" y="22896"/>
                  </a:cubicBezTo>
                  <a:close/>
                  <a:moveTo>
                    <a:pt x="66782" y="22896"/>
                  </a:moveTo>
                  <a:cubicBezTo>
                    <a:pt x="67080" y="22896"/>
                    <a:pt x="67342" y="23146"/>
                    <a:pt x="67342" y="23455"/>
                  </a:cubicBezTo>
                  <a:cubicBezTo>
                    <a:pt x="67342" y="23765"/>
                    <a:pt x="67092" y="24015"/>
                    <a:pt x="66782" y="24015"/>
                  </a:cubicBezTo>
                  <a:cubicBezTo>
                    <a:pt x="66473" y="24015"/>
                    <a:pt x="66211" y="23765"/>
                    <a:pt x="66211" y="23455"/>
                  </a:cubicBezTo>
                  <a:cubicBezTo>
                    <a:pt x="66235" y="23146"/>
                    <a:pt x="66473" y="22896"/>
                    <a:pt x="66782" y="22896"/>
                  </a:cubicBezTo>
                  <a:close/>
                  <a:moveTo>
                    <a:pt x="70509" y="22896"/>
                  </a:moveTo>
                  <a:cubicBezTo>
                    <a:pt x="70807" y="22896"/>
                    <a:pt x="71080" y="23146"/>
                    <a:pt x="71080" y="23455"/>
                  </a:cubicBezTo>
                  <a:cubicBezTo>
                    <a:pt x="71080" y="23765"/>
                    <a:pt x="70830" y="24015"/>
                    <a:pt x="70509" y="24015"/>
                  </a:cubicBezTo>
                  <a:cubicBezTo>
                    <a:pt x="70199" y="24015"/>
                    <a:pt x="69949" y="23765"/>
                    <a:pt x="69949" y="23455"/>
                  </a:cubicBezTo>
                  <a:cubicBezTo>
                    <a:pt x="69949" y="23146"/>
                    <a:pt x="70199" y="22896"/>
                    <a:pt x="70509" y="22896"/>
                  </a:cubicBezTo>
                  <a:close/>
                  <a:moveTo>
                    <a:pt x="74236" y="22896"/>
                  </a:moveTo>
                  <a:cubicBezTo>
                    <a:pt x="74533" y="22896"/>
                    <a:pt x="74795" y="23146"/>
                    <a:pt x="74795" y="23455"/>
                  </a:cubicBezTo>
                  <a:cubicBezTo>
                    <a:pt x="74795" y="23765"/>
                    <a:pt x="74545" y="24015"/>
                    <a:pt x="74236" y="24015"/>
                  </a:cubicBezTo>
                  <a:cubicBezTo>
                    <a:pt x="73938" y="24015"/>
                    <a:pt x="73676" y="23765"/>
                    <a:pt x="73676" y="23455"/>
                  </a:cubicBezTo>
                  <a:cubicBezTo>
                    <a:pt x="73676" y="23146"/>
                    <a:pt x="73926" y="22896"/>
                    <a:pt x="74236" y="22896"/>
                  </a:cubicBezTo>
                  <a:close/>
                  <a:moveTo>
                    <a:pt x="77855" y="22896"/>
                  </a:moveTo>
                  <a:cubicBezTo>
                    <a:pt x="78153" y="22896"/>
                    <a:pt x="78415" y="23146"/>
                    <a:pt x="78415" y="23455"/>
                  </a:cubicBezTo>
                  <a:cubicBezTo>
                    <a:pt x="78415" y="23765"/>
                    <a:pt x="78165" y="24015"/>
                    <a:pt x="77855" y="24015"/>
                  </a:cubicBezTo>
                  <a:cubicBezTo>
                    <a:pt x="77546" y="24015"/>
                    <a:pt x="77284" y="23765"/>
                    <a:pt x="77284" y="23455"/>
                  </a:cubicBezTo>
                  <a:cubicBezTo>
                    <a:pt x="77284" y="23146"/>
                    <a:pt x="77546" y="22896"/>
                    <a:pt x="77855" y="22896"/>
                  </a:cubicBezTo>
                  <a:close/>
                  <a:moveTo>
                    <a:pt x="81570" y="22896"/>
                  </a:moveTo>
                  <a:cubicBezTo>
                    <a:pt x="81868" y="22896"/>
                    <a:pt x="82141" y="23146"/>
                    <a:pt x="82141" y="23455"/>
                  </a:cubicBezTo>
                  <a:cubicBezTo>
                    <a:pt x="82141" y="23765"/>
                    <a:pt x="81879" y="24015"/>
                    <a:pt x="81570" y="24015"/>
                  </a:cubicBezTo>
                  <a:cubicBezTo>
                    <a:pt x="81260" y="24015"/>
                    <a:pt x="81010" y="23765"/>
                    <a:pt x="81010" y="23455"/>
                  </a:cubicBezTo>
                  <a:cubicBezTo>
                    <a:pt x="81022" y="23146"/>
                    <a:pt x="81260" y="22896"/>
                    <a:pt x="81570" y="22896"/>
                  </a:cubicBezTo>
                  <a:close/>
                  <a:moveTo>
                    <a:pt x="85308" y="22896"/>
                  </a:moveTo>
                  <a:cubicBezTo>
                    <a:pt x="85606" y="22896"/>
                    <a:pt x="85880" y="23146"/>
                    <a:pt x="85880" y="23455"/>
                  </a:cubicBezTo>
                  <a:cubicBezTo>
                    <a:pt x="85880" y="23765"/>
                    <a:pt x="85618" y="24015"/>
                    <a:pt x="85308" y="24015"/>
                  </a:cubicBezTo>
                  <a:cubicBezTo>
                    <a:pt x="84999" y="24015"/>
                    <a:pt x="84749" y="23765"/>
                    <a:pt x="84749" y="23455"/>
                  </a:cubicBezTo>
                  <a:cubicBezTo>
                    <a:pt x="84749" y="23146"/>
                    <a:pt x="84999" y="22896"/>
                    <a:pt x="85308" y="22896"/>
                  </a:cubicBezTo>
                  <a:close/>
                  <a:moveTo>
                    <a:pt x="89035" y="22896"/>
                  </a:moveTo>
                  <a:cubicBezTo>
                    <a:pt x="89333" y="22896"/>
                    <a:pt x="89595" y="23146"/>
                    <a:pt x="89595" y="23455"/>
                  </a:cubicBezTo>
                  <a:cubicBezTo>
                    <a:pt x="89595" y="23765"/>
                    <a:pt x="89345" y="24015"/>
                    <a:pt x="89035" y="24015"/>
                  </a:cubicBezTo>
                  <a:cubicBezTo>
                    <a:pt x="88714" y="24015"/>
                    <a:pt x="88464" y="23765"/>
                    <a:pt x="88464" y="23455"/>
                  </a:cubicBezTo>
                  <a:cubicBezTo>
                    <a:pt x="88475" y="23146"/>
                    <a:pt x="88714" y="22896"/>
                    <a:pt x="89035" y="22896"/>
                  </a:cubicBezTo>
                  <a:close/>
                  <a:moveTo>
                    <a:pt x="92762" y="22896"/>
                  </a:moveTo>
                  <a:cubicBezTo>
                    <a:pt x="93059" y="22896"/>
                    <a:pt x="93333" y="23146"/>
                    <a:pt x="93333" y="23455"/>
                  </a:cubicBezTo>
                  <a:cubicBezTo>
                    <a:pt x="93333" y="23765"/>
                    <a:pt x="93071" y="24015"/>
                    <a:pt x="92762" y="24015"/>
                  </a:cubicBezTo>
                  <a:cubicBezTo>
                    <a:pt x="92452" y="24015"/>
                    <a:pt x="92202" y="23765"/>
                    <a:pt x="92202" y="23455"/>
                  </a:cubicBezTo>
                  <a:cubicBezTo>
                    <a:pt x="92202" y="23146"/>
                    <a:pt x="92452" y="22896"/>
                    <a:pt x="92762" y="22896"/>
                  </a:cubicBezTo>
                  <a:close/>
                  <a:moveTo>
                    <a:pt x="96488" y="22896"/>
                  </a:moveTo>
                  <a:cubicBezTo>
                    <a:pt x="96786" y="22896"/>
                    <a:pt x="97048" y="23146"/>
                    <a:pt x="97048" y="23455"/>
                  </a:cubicBezTo>
                  <a:cubicBezTo>
                    <a:pt x="97048" y="23765"/>
                    <a:pt x="96798" y="24015"/>
                    <a:pt x="96488" y="24015"/>
                  </a:cubicBezTo>
                  <a:cubicBezTo>
                    <a:pt x="96191" y="24015"/>
                    <a:pt x="95917" y="23765"/>
                    <a:pt x="95917" y="23455"/>
                  </a:cubicBezTo>
                  <a:cubicBezTo>
                    <a:pt x="95917" y="23146"/>
                    <a:pt x="96179" y="22896"/>
                    <a:pt x="96488" y="22896"/>
                  </a:cubicBezTo>
                  <a:close/>
                  <a:moveTo>
                    <a:pt x="100203" y="22896"/>
                  </a:moveTo>
                  <a:cubicBezTo>
                    <a:pt x="100501" y="22896"/>
                    <a:pt x="100775" y="23146"/>
                    <a:pt x="100775" y="23455"/>
                  </a:cubicBezTo>
                  <a:cubicBezTo>
                    <a:pt x="100775" y="23765"/>
                    <a:pt x="100513" y="24015"/>
                    <a:pt x="100203" y="24015"/>
                  </a:cubicBezTo>
                  <a:cubicBezTo>
                    <a:pt x="99905" y="24015"/>
                    <a:pt x="99644" y="23765"/>
                    <a:pt x="99644" y="23455"/>
                  </a:cubicBezTo>
                  <a:cubicBezTo>
                    <a:pt x="99655" y="23146"/>
                    <a:pt x="99894" y="22896"/>
                    <a:pt x="100203" y="22896"/>
                  </a:cubicBezTo>
                  <a:close/>
                  <a:moveTo>
                    <a:pt x="103942" y="22896"/>
                  </a:moveTo>
                  <a:cubicBezTo>
                    <a:pt x="104239" y="22896"/>
                    <a:pt x="104513" y="23146"/>
                    <a:pt x="104513" y="23455"/>
                  </a:cubicBezTo>
                  <a:cubicBezTo>
                    <a:pt x="104513" y="23765"/>
                    <a:pt x="104251" y="24015"/>
                    <a:pt x="103942" y="24015"/>
                  </a:cubicBezTo>
                  <a:cubicBezTo>
                    <a:pt x="103644" y="24015"/>
                    <a:pt x="103382" y="23765"/>
                    <a:pt x="103382" y="23455"/>
                  </a:cubicBezTo>
                  <a:cubicBezTo>
                    <a:pt x="103382" y="23146"/>
                    <a:pt x="103632" y="22896"/>
                    <a:pt x="103942" y="22896"/>
                  </a:cubicBezTo>
                  <a:close/>
                  <a:moveTo>
                    <a:pt x="107668" y="22896"/>
                  </a:moveTo>
                  <a:cubicBezTo>
                    <a:pt x="107966" y="22896"/>
                    <a:pt x="108228" y="23146"/>
                    <a:pt x="108228" y="23455"/>
                  </a:cubicBezTo>
                  <a:cubicBezTo>
                    <a:pt x="108228" y="23765"/>
                    <a:pt x="107978" y="24015"/>
                    <a:pt x="107668" y="24015"/>
                  </a:cubicBezTo>
                  <a:cubicBezTo>
                    <a:pt x="107371" y="24015"/>
                    <a:pt x="107097" y="23765"/>
                    <a:pt x="107097" y="23455"/>
                  </a:cubicBezTo>
                  <a:cubicBezTo>
                    <a:pt x="107109" y="23146"/>
                    <a:pt x="107347" y="22896"/>
                    <a:pt x="107668" y="22896"/>
                  </a:cubicBezTo>
                  <a:close/>
                  <a:moveTo>
                    <a:pt x="111395" y="22896"/>
                  </a:moveTo>
                  <a:cubicBezTo>
                    <a:pt x="111693" y="22896"/>
                    <a:pt x="111967" y="23146"/>
                    <a:pt x="111967" y="23455"/>
                  </a:cubicBezTo>
                  <a:cubicBezTo>
                    <a:pt x="111967" y="23765"/>
                    <a:pt x="111705" y="24015"/>
                    <a:pt x="111395" y="24015"/>
                  </a:cubicBezTo>
                  <a:cubicBezTo>
                    <a:pt x="111085" y="24015"/>
                    <a:pt x="110835" y="23765"/>
                    <a:pt x="110835" y="23455"/>
                  </a:cubicBezTo>
                  <a:cubicBezTo>
                    <a:pt x="110835" y="23146"/>
                    <a:pt x="111085" y="22896"/>
                    <a:pt x="111395" y="22896"/>
                  </a:cubicBezTo>
                  <a:close/>
                  <a:moveTo>
                    <a:pt x="115122" y="22896"/>
                  </a:moveTo>
                  <a:cubicBezTo>
                    <a:pt x="115419" y="22896"/>
                    <a:pt x="115681" y="23146"/>
                    <a:pt x="115681" y="23455"/>
                  </a:cubicBezTo>
                  <a:cubicBezTo>
                    <a:pt x="115681" y="23765"/>
                    <a:pt x="115431" y="24015"/>
                    <a:pt x="115122" y="24015"/>
                  </a:cubicBezTo>
                  <a:cubicBezTo>
                    <a:pt x="114812" y="24015"/>
                    <a:pt x="114550" y="23765"/>
                    <a:pt x="114550" y="23455"/>
                  </a:cubicBezTo>
                  <a:cubicBezTo>
                    <a:pt x="114574" y="23146"/>
                    <a:pt x="114812" y="22896"/>
                    <a:pt x="115122" y="22896"/>
                  </a:cubicBezTo>
                  <a:close/>
                  <a:moveTo>
                    <a:pt x="118860" y="22896"/>
                  </a:moveTo>
                  <a:cubicBezTo>
                    <a:pt x="119158" y="22896"/>
                    <a:pt x="119420" y="23146"/>
                    <a:pt x="119420" y="23455"/>
                  </a:cubicBezTo>
                  <a:cubicBezTo>
                    <a:pt x="119420" y="23765"/>
                    <a:pt x="119170" y="24015"/>
                    <a:pt x="118860" y="24015"/>
                  </a:cubicBezTo>
                  <a:cubicBezTo>
                    <a:pt x="118539" y="24015"/>
                    <a:pt x="118289" y="23765"/>
                    <a:pt x="118289" y="23455"/>
                  </a:cubicBezTo>
                  <a:cubicBezTo>
                    <a:pt x="118289" y="23146"/>
                    <a:pt x="118539" y="22896"/>
                    <a:pt x="118860" y="22896"/>
                  </a:cubicBezTo>
                  <a:close/>
                  <a:moveTo>
                    <a:pt x="122575" y="22896"/>
                  </a:moveTo>
                  <a:cubicBezTo>
                    <a:pt x="122873" y="22896"/>
                    <a:pt x="123146" y="23146"/>
                    <a:pt x="123146" y="23455"/>
                  </a:cubicBezTo>
                  <a:cubicBezTo>
                    <a:pt x="123146" y="23765"/>
                    <a:pt x="122885" y="24015"/>
                    <a:pt x="122575" y="24015"/>
                  </a:cubicBezTo>
                  <a:cubicBezTo>
                    <a:pt x="122265" y="24015"/>
                    <a:pt x="122015" y="23765"/>
                    <a:pt x="122015" y="23455"/>
                  </a:cubicBezTo>
                  <a:cubicBezTo>
                    <a:pt x="122027" y="23146"/>
                    <a:pt x="122277" y="22896"/>
                    <a:pt x="122575" y="22896"/>
                  </a:cubicBezTo>
                  <a:close/>
                  <a:moveTo>
                    <a:pt x="126314" y="22896"/>
                  </a:moveTo>
                  <a:cubicBezTo>
                    <a:pt x="126611" y="22896"/>
                    <a:pt x="126873" y="23146"/>
                    <a:pt x="126873" y="23455"/>
                  </a:cubicBezTo>
                  <a:cubicBezTo>
                    <a:pt x="126873" y="23765"/>
                    <a:pt x="126623" y="24015"/>
                    <a:pt x="126314" y="24015"/>
                  </a:cubicBezTo>
                  <a:cubicBezTo>
                    <a:pt x="126004" y="24015"/>
                    <a:pt x="125742" y="23765"/>
                    <a:pt x="125742" y="23455"/>
                  </a:cubicBezTo>
                  <a:cubicBezTo>
                    <a:pt x="125742" y="23146"/>
                    <a:pt x="126004" y="22896"/>
                    <a:pt x="126314" y="22896"/>
                  </a:cubicBezTo>
                  <a:close/>
                  <a:moveTo>
                    <a:pt x="130028" y="22896"/>
                  </a:moveTo>
                  <a:cubicBezTo>
                    <a:pt x="130326" y="22896"/>
                    <a:pt x="130600" y="23146"/>
                    <a:pt x="130600" y="23455"/>
                  </a:cubicBezTo>
                  <a:cubicBezTo>
                    <a:pt x="130600" y="23765"/>
                    <a:pt x="130350" y="24015"/>
                    <a:pt x="130028" y="24015"/>
                  </a:cubicBezTo>
                  <a:cubicBezTo>
                    <a:pt x="129731" y="24015"/>
                    <a:pt x="129469" y="23765"/>
                    <a:pt x="129469" y="23455"/>
                  </a:cubicBezTo>
                  <a:cubicBezTo>
                    <a:pt x="129469" y="23146"/>
                    <a:pt x="129719" y="22896"/>
                    <a:pt x="130028" y="22896"/>
                  </a:cubicBezTo>
                  <a:close/>
                  <a:moveTo>
                    <a:pt x="133767" y="22896"/>
                  </a:moveTo>
                  <a:cubicBezTo>
                    <a:pt x="134065" y="22896"/>
                    <a:pt x="134326" y="23146"/>
                    <a:pt x="134326" y="23455"/>
                  </a:cubicBezTo>
                  <a:cubicBezTo>
                    <a:pt x="134326" y="23765"/>
                    <a:pt x="134076" y="24015"/>
                    <a:pt x="133767" y="24015"/>
                  </a:cubicBezTo>
                  <a:cubicBezTo>
                    <a:pt x="133469" y="24015"/>
                    <a:pt x="133207" y="23765"/>
                    <a:pt x="133207" y="23455"/>
                  </a:cubicBezTo>
                  <a:cubicBezTo>
                    <a:pt x="133207" y="23146"/>
                    <a:pt x="133457" y="22896"/>
                    <a:pt x="133767" y="22896"/>
                  </a:cubicBezTo>
                  <a:close/>
                  <a:moveTo>
                    <a:pt x="137494" y="22896"/>
                  </a:moveTo>
                  <a:cubicBezTo>
                    <a:pt x="137791" y="22896"/>
                    <a:pt x="138053" y="23146"/>
                    <a:pt x="138053" y="23455"/>
                  </a:cubicBezTo>
                  <a:cubicBezTo>
                    <a:pt x="138053" y="23765"/>
                    <a:pt x="137803" y="24015"/>
                    <a:pt x="137494" y="24015"/>
                  </a:cubicBezTo>
                  <a:cubicBezTo>
                    <a:pt x="137196" y="24015"/>
                    <a:pt x="136922" y="23765"/>
                    <a:pt x="136922" y="23455"/>
                  </a:cubicBezTo>
                  <a:cubicBezTo>
                    <a:pt x="136934" y="23146"/>
                    <a:pt x="137172" y="22896"/>
                    <a:pt x="137494" y="22896"/>
                  </a:cubicBezTo>
                  <a:close/>
                  <a:moveTo>
                    <a:pt x="1548" y="24753"/>
                  </a:moveTo>
                  <a:cubicBezTo>
                    <a:pt x="1846" y="24753"/>
                    <a:pt x="2119" y="25003"/>
                    <a:pt x="2119" y="25313"/>
                  </a:cubicBezTo>
                  <a:cubicBezTo>
                    <a:pt x="2119" y="25610"/>
                    <a:pt x="1858" y="25884"/>
                    <a:pt x="1548" y="25884"/>
                  </a:cubicBezTo>
                  <a:cubicBezTo>
                    <a:pt x="1238" y="25884"/>
                    <a:pt x="988" y="25622"/>
                    <a:pt x="988" y="25313"/>
                  </a:cubicBezTo>
                  <a:cubicBezTo>
                    <a:pt x="988" y="25003"/>
                    <a:pt x="1238" y="24753"/>
                    <a:pt x="1548" y="24753"/>
                  </a:cubicBezTo>
                  <a:close/>
                  <a:moveTo>
                    <a:pt x="5287" y="24753"/>
                  </a:moveTo>
                  <a:cubicBezTo>
                    <a:pt x="5596" y="24753"/>
                    <a:pt x="5846" y="25003"/>
                    <a:pt x="5846" y="25313"/>
                  </a:cubicBezTo>
                  <a:cubicBezTo>
                    <a:pt x="5846" y="25622"/>
                    <a:pt x="5596" y="25884"/>
                    <a:pt x="5287" y="25884"/>
                  </a:cubicBezTo>
                  <a:cubicBezTo>
                    <a:pt x="4977" y="25884"/>
                    <a:pt x="4715" y="25622"/>
                    <a:pt x="4715" y="25313"/>
                  </a:cubicBezTo>
                  <a:cubicBezTo>
                    <a:pt x="4715" y="25003"/>
                    <a:pt x="4977" y="24753"/>
                    <a:pt x="5287" y="24753"/>
                  </a:cubicBezTo>
                  <a:close/>
                  <a:moveTo>
                    <a:pt x="9001" y="24753"/>
                  </a:moveTo>
                  <a:cubicBezTo>
                    <a:pt x="9299" y="24753"/>
                    <a:pt x="9573" y="25003"/>
                    <a:pt x="9573" y="25313"/>
                  </a:cubicBezTo>
                  <a:cubicBezTo>
                    <a:pt x="9573" y="25610"/>
                    <a:pt x="9323" y="25884"/>
                    <a:pt x="9001" y="25884"/>
                  </a:cubicBezTo>
                  <a:cubicBezTo>
                    <a:pt x="8704" y="25884"/>
                    <a:pt x="8442" y="25622"/>
                    <a:pt x="8442" y="25313"/>
                  </a:cubicBezTo>
                  <a:cubicBezTo>
                    <a:pt x="8442" y="25003"/>
                    <a:pt x="8692" y="24753"/>
                    <a:pt x="9001" y="24753"/>
                  </a:cubicBezTo>
                  <a:close/>
                  <a:moveTo>
                    <a:pt x="12728" y="24753"/>
                  </a:moveTo>
                  <a:cubicBezTo>
                    <a:pt x="13037" y="24753"/>
                    <a:pt x="13288" y="25003"/>
                    <a:pt x="13288" y="25313"/>
                  </a:cubicBezTo>
                  <a:cubicBezTo>
                    <a:pt x="13288" y="25622"/>
                    <a:pt x="13037" y="25884"/>
                    <a:pt x="12728" y="25884"/>
                  </a:cubicBezTo>
                  <a:cubicBezTo>
                    <a:pt x="12418" y="25884"/>
                    <a:pt x="12156" y="25622"/>
                    <a:pt x="12156" y="25313"/>
                  </a:cubicBezTo>
                  <a:cubicBezTo>
                    <a:pt x="12180" y="25003"/>
                    <a:pt x="12418" y="24753"/>
                    <a:pt x="12728" y="24753"/>
                  </a:cubicBezTo>
                  <a:close/>
                  <a:moveTo>
                    <a:pt x="16466" y="24753"/>
                  </a:moveTo>
                  <a:cubicBezTo>
                    <a:pt x="16764" y="24753"/>
                    <a:pt x="17026" y="25003"/>
                    <a:pt x="17026" y="25313"/>
                  </a:cubicBezTo>
                  <a:cubicBezTo>
                    <a:pt x="17026" y="25610"/>
                    <a:pt x="16776" y="25884"/>
                    <a:pt x="16466" y="25884"/>
                  </a:cubicBezTo>
                  <a:cubicBezTo>
                    <a:pt x="16169" y="25884"/>
                    <a:pt x="15895" y="25622"/>
                    <a:pt x="15895" y="25313"/>
                  </a:cubicBezTo>
                  <a:cubicBezTo>
                    <a:pt x="15895" y="25003"/>
                    <a:pt x="16145" y="24753"/>
                    <a:pt x="16466" y="24753"/>
                  </a:cubicBezTo>
                  <a:close/>
                  <a:moveTo>
                    <a:pt x="20181" y="24753"/>
                  </a:moveTo>
                  <a:cubicBezTo>
                    <a:pt x="20491" y="24753"/>
                    <a:pt x="20753" y="25003"/>
                    <a:pt x="20753" y="25313"/>
                  </a:cubicBezTo>
                  <a:cubicBezTo>
                    <a:pt x="20753" y="25622"/>
                    <a:pt x="20491" y="25884"/>
                    <a:pt x="20181" y="25884"/>
                  </a:cubicBezTo>
                  <a:cubicBezTo>
                    <a:pt x="19872" y="25884"/>
                    <a:pt x="19622" y="25622"/>
                    <a:pt x="19622" y="25313"/>
                  </a:cubicBezTo>
                  <a:cubicBezTo>
                    <a:pt x="19634" y="25003"/>
                    <a:pt x="19872" y="24753"/>
                    <a:pt x="20181" y="24753"/>
                  </a:cubicBezTo>
                  <a:close/>
                  <a:moveTo>
                    <a:pt x="23920" y="24753"/>
                  </a:moveTo>
                  <a:cubicBezTo>
                    <a:pt x="24217" y="24753"/>
                    <a:pt x="24479" y="25003"/>
                    <a:pt x="24479" y="25313"/>
                  </a:cubicBezTo>
                  <a:cubicBezTo>
                    <a:pt x="24479" y="25610"/>
                    <a:pt x="24229" y="25884"/>
                    <a:pt x="23920" y="25884"/>
                  </a:cubicBezTo>
                  <a:cubicBezTo>
                    <a:pt x="23610" y="25884"/>
                    <a:pt x="23348" y="25622"/>
                    <a:pt x="23348" y="25313"/>
                  </a:cubicBezTo>
                  <a:cubicBezTo>
                    <a:pt x="23348" y="25003"/>
                    <a:pt x="23610" y="24753"/>
                    <a:pt x="23920" y="24753"/>
                  </a:cubicBezTo>
                  <a:close/>
                  <a:moveTo>
                    <a:pt x="27635" y="24753"/>
                  </a:moveTo>
                  <a:cubicBezTo>
                    <a:pt x="27956" y="24753"/>
                    <a:pt x="28206" y="25003"/>
                    <a:pt x="28206" y="25313"/>
                  </a:cubicBezTo>
                  <a:cubicBezTo>
                    <a:pt x="28206" y="25622"/>
                    <a:pt x="27956" y="25884"/>
                    <a:pt x="27635" y="25884"/>
                  </a:cubicBezTo>
                  <a:cubicBezTo>
                    <a:pt x="27325" y="25884"/>
                    <a:pt x="27075" y="25622"/>
                    <a:pt x="27075" y="25313"/>
                  </a:cubicBezTo>
                  <a:cubicBezTo>
                    <a:pt x="27087" y="25003"/>
                    <a:pt x="27325" y="24753"/>
                    <a:pt x="27635" y="24753"/>
                  </a:cubicBezTo>
                  <a:close/>
                  <a:moveTo>
                    <a:pt x="31373" y="24753"/>
                  </a:moveTo>
                  <a:cubicBezTo>
                    <a:pt x="31671" y="24753"/>
                    <a:pt x="31945" y="25003"/>
                    <a:pt x="31945" y="25313"/>
                  </a:cubicBezTo>
                  <a:cubicBezTo>
                    <a:pt x="31945" y="25610"/>
                    <a:pt x="31683" y="25884"/>
                    <a:pt x="31373" y="25884"/>
                  </a:cubicBezTo>
                  <a:cubicBezTo>
                    <a:pt x="31064" y="25884"/>
                    <a:pt x="30814" y="25622"/>
                    <a:pt x="30814" y="25313"/>
                  </a:cubicBezTo>
                  <a:cubicBezTo>
                    <a:pt x="30814" y="25003"/>
                    <a:pt x="31064" y="24753"/>
                    <a:pt x="31373" y="24753"/>
                  </a:cubicBezTo>
                  <a:close/>
                  <a:moveTo>
                    <a:pt x="35100" y="24753"/>
                  </a:moveTo>
                  <a:cubicBezTo>
                    <a:pt x="35409" y="24753"/>
                    <a:pt x="35659" y="25003"/>
                    <a:pt x="35659" y="25313"/>
                  </a:cubicBezTo>
                  <a:cubicBezTo>
                    <a:pt x="35659" y="25622"/>
                    <a:pt x="35409" y="25884"/>
                    <a:pt x="35100" y="25884"/>
                  </a:cubicBezTo>
                  <a:cubicBezTo>
                    <a:pt x="34778" y="25884"/>
                    <a:pt x="34528" y="25622"/>
                    <a:pt x="34528" y="25313"/>
                  </a:cubicBezTo>
                  <a:cubicBezTo>
                    <a:pt x="34540" y="25003"/>
                    <a:pt x="34778" y="24753"/>
                    <a:pt x="35100" y="24753"/>
                  </a:cubicBezTo>
                  <a:close/>
                  <a:moveTo>
                    <a:pt x="38815" y="24753"/>
                  </a:moveTo>
                  <a:cubicBezTo>
                    <a:pt x="39112" y="24753"/>
                    <a:pt x="39386" y="25003"/>
                    <a:pt x="39386" y="25313"/>
                  </a:cubicBezTo>
                  <a:cubicBezTo>
                    <a:pt x="39386" y="25610"/>
                    <a:pt x="39124" y="25884"/>
                    <a:pt x="38815" y="25884"/>
                  </a:cubicBezTo>
                  <a:cubicBezTo>
                    <a:pt x="38517" y="25884"/>
                    <a:pt x="38255" y="25622"/>
                    <a:pt x="38255" y="25313"/>
                  </a:cubicBezTo>
                  <a:cubicBezTo>
                    <a:pt x="38255" y="25003"/>
                    <a:pt x="38505" y="24753"/>
                    <a:pt x="38815" y="24753"/>
                  </a:cubicBezTo>
                  <a:close/>
                  <a:moveTo>
                    <a:pt x="42553" y="24753"/>
                  </a:moveTo>
                  <a:cubicBezTo>
                    <a:pt x="42863" y="24753"/>
                    <a:pt x="43113" y="25003"/>
                    <a:pt x="43113" y="25313"/>
                  </a:cubicBezTo>
                  <a:cubicBezTo>
                    <a:pt x="43113" y="25622"/>
                    <a:pt x="42863" y="25884"/>
                    <a:pt x="42553" y="25884"/>
                  </a:cubicBezTo>
                  <a:cubicBezTo>
                    <a:pt x="42232" y="25884"/>
                    <a:pt x="41982" y="25622"/>
                    <a:pt x="41982" y="25313"/>
                  </a:cubicBezTo>
                  <a:cubicBezTo>
                    <a:pt x="41982" y="25003"/>
                    <a:pt x="42244" y="24753"/>
                    <a:pt x="42553" y="24753"/>
                  </a:cubicBezTo>
                  <a:close/>
                  <a:moveTo>
                    <a:pt x="46268" y="24753"/>
                  </a:moveTo>
                  <a:cubicBezTo>
                    <a:pt x="46565" y="24753"/>
                    <a:pt x="46839" y="25003"/>
                    <a:pt x="46839" y="25313"/>
                  </a:cubicBezTo>
                  <a:cubicBezTo>
                    <a:pt x="46839" y="25610"/>
                    <a:pt x="46589" y="25884"/>
                    <a:pt x="46268" y="25884"/>
                  </a:cubicBezTo>
                  <a:cubicBezTo>
                    <a:pt x="45970" y="25884"/>
                    <a:pt x="45708" y="25622"/>
                    <a:pt x="45708" y="25313"/>
                  </a:cubicBezTo>
                  <a:cubicBezTo>
                    <a:pt x="45708" y="25003"/>
                    <a:pt x="45958" y="24753"/>
                    <a:pt x="46268" y="24753"/>
                  </a:cubicBezTo>
                  <a:close/>
                  <a:moveTo>
                    <a:pt x="50006" y="24753"/>
                  </a:moveTo>
                  <a:cubicBezTo>
                    <a:pt x="50316" y="24753"/>
                    <a:pt x="50578" y="25003"/>
                    <a:pt x="50578" y="25313"/>
                  </a:cubicBezTo>
                  <a:cubicBezTo>
                    <a:pt x="50578" y="25622"/>
                    <a:pt x="50316" y="25884"/>
                    <a:pt x="50006" y="25884"/>
                  </a:cubicBezTo>
                  <a:cubicBezTo>
                    <a:pt x="49697" y="25884"/>
                    <a:pt x="49447" y="25622"/>
                    <a:pt x="49447" y="25313"/>
                  </a:cubicBezTo>
                  <a:cubicBezTo>
                    <a:pt x="49447" y="25003"/>
                    <a:pt x="49697" y="24753"/>
                    <a:pt x="50006" y="24753"/>
                  </a:cubicBezTo>
                  <a:close/>
                  <a:moveTo>
                    <a:pt x="53733" y="24753"/>
                  </a:moveTo>
                  <a:cubicBezTo>
                    <a:pt x="54031" y="24753"/>
                    <a:pt x="54293" y="25003"/>
                    <a:pt x="54293" y="25313"/>
                  </a:cubicBezTo>
                  <a:cubicBezTo>
                    <a:pt x="54293" y="25610"/>
                    <a:pt x="54043" y="25884"/>
                    <a:pt x="53733" y="25884"/>
                  </a:cubicBezTo>
                  <a:cubicBezTo>
                    <a:pt x="53412" y="25884"/>
                    <a:pt x="53162" y="25622"/>
                    <a:pt x="53162" y="25313"/>
                  </a:cubicBezTo>
                  <a:cubicBezTo>
                    <a:pt x="53162" y="25003"/>
                    <a:pt x="53412" y="24753"/>
                    <a:pt x="53733" y="24753"/>
                  </a:cubicBezTo>
                  <a:close/>
                  <a:moveTo>
                    <a:pt x="57460" y="24753"/>
                  </a:moveTo>
                  <a:cubicBezTo>
                    <a:pt x="57781" y="24753"/>
                    <a:pt x="58031" y="25003"/>
                    <a:pt x="58031" y="25313"/>
                  </a:cubicBezTo>
                  <a:cubicBezTo>
                    <a:pt x="58031" y="25622"/>
                    <a:pt x="57781" y="25884"/>
                    <a:pt x="57460" y="25884"/>
                  </a:cubicBezTo>
                  <a:cubicBezTo>
                    <a:pt x="57150" y="25884"/>
                    <a:pt x="56900" y="25622"/>
                    <a:pt x="56900" y="25313"/>
                  </a:cubicBezTo>
                  <a:cubicBezTo>
                    <a:pt x="56900" y="25003"/>
                    <a:pt x="57150" y="24753"/>
                    <a:pt x="57460" y="24753"/>
                  </a:cubicBezTo>
                  <a:close/>
                  <a:moveTo>
                    <a:pt x="61186" y="24753"/>
                  </a:moveTo>
                  <a:cubicBezTo>
                    <a:pt x="61484" y="24753"/>
                    <a:pt x="61746" y="25003"/>
                    <a:pt x="61746" y="25313"/>
                  </a:cubicBezTo>
                  <a:cubicBezTo>
                    <a:pt x="61746" y="25610"/>
                    <a:pt x="61496" y="25884"/>
                    <a:pt x="61186" y="25884"/>
                  </a:cubicBezTo>
                  <a:cubicBezTo>
                    <a:pt x="60877" y="25884"/>
                    <a:pt x="60615" y="25622"/>
                    <a:pt x="60615" y="25313"/>
                  </a:cubicBezTo>
                  <a:cubicBezTo>
                    <a:pt x="60615" y="25003"/>
                    <a:pt x="60877" y="24753"/>
                    <a:pt x="61186" y="24753"/>
                  </a:cubicBezTo>
                  <a:close/>
                  <a:moveTo>
                    <a:pt x="64925" y="24753"/>
                  </a:moveTo>
                  <a:cubicBezTo>
                    <a:pt x="65234" y="24753"/>
                    <a:pt x="65485" y="25003"/>
                    <a:pt x="65485" y="25313"/>
                  </a:cubicBezTo>
                  <a:cubicBezTo>
                    <a:pt x="65485" y="25622"/>
                    <a:pt x="65234" y="25884"/>
                    <a:pt x="64925" y="25884"/>
                  </a:cubicBezTo>
                  <a:cubicBezTo>
                    <a:pt x="64603" y="25884"/>
                    <a:pt x="64353" y="25622"/>
                    <a:pt x="64353" y="25313"/>
                  </a:cubicBezTo>
                  <a:cubicBezTo>
                    <a:pt x="64353" y="25003"/>
                    <a:pt x="64603" y="24753"/>
                    <a:pt x="64925" y="24753"/>
                  </a:cubicBezTo>
                  <a:close/>
                  <a:moveTo>
                    <a:pt x="68640" y="24753"/>
                  </a:moveTo>
                  <a:cubicBezTo>
                    <a:pt x="68937" y="24753"/>
                    <a:pt x="69211" y="25003"/>
                    <a:pt x="69211" y="25313"/>
                  </a:cubicBezTo>
                  <a:cubicBezTo>
                    <a:pt x="69211" y="25610"/>
                    <a:pt x="68949" y="25884"/>
                    <a:pt x="68640" y="25884"/>
                  </a:cubicBezTo>
                  <a:cubicBezTo>
                    <a:pt x="68330" y="25884"/>
                    <a:pt x="68080" y="25622"/>
                    <a:pt x="68080" y="25313"/>
                  </a:cubicBezTo>
                  <a:cubicBezTo>
                    <a:pt x="68092" y="25003"/>
                    <a:pt x="68330" y="24753"/>
                    <a:pt x="68640" y="24753"/>
                  </a:cubicBezTo>
                  <a:close/>
                  <a:moveTo>
                    <a:pt x="72366" y="24753"/>
                  </a:moveTo>
                  <a:cubicBezTo>
                    <a:pt x="72676" y="24753"/>
                    <a:pt x="72926" y="25003"/>
                    <a:pt x="72926" y="25313"/>
                  </a:cubicBezTo>
                  <a:cubicBezTo>
                    <a:pt x="72926" y="25622"/>
                    <a:pt x="72676" y="25884"/>
                    <a:pt x="72366" y="25884"/>
                  </a:cubicBezTo>
                  <a:cubicBezTo>
                    <a:pt x="72045" y="25884"/>
                    <a:pt x="71795" y="25622"/>
                    <a:pt x="71795" y="25313"/>
                  </a:cubicBezTo>
                  <a:cubicBezTo>
                    <a:pt x="71807" y="25003"/>
                    <a:pt x="72069" y="24753"/>
                    <a:pt x="72366" y="24753"/>
                  </a:cubicBezTo>
                  <a:close/>
                  <a:moveTo>
                    <a:pt x="76093" y="24753"/>
                  </a:moveTo>
                  <a:cubicBezTo>
                    <a:pt x="76391" y="24753"/>
                    <a:pt x="76664" y="25003"/>
                    <a:pt x="76664" y="25313"/>
                  </a:cubicBezTo>
                  <a:cubicBezTo>
                    <a:pt x="76664" y="25610"/>
                    <a:pt x="76403" y="25884"/>
                    <a:pt x="76093" y="25884"/>
                  </a:cubicBezTo>
                  <a:cubicBezTo>
                    <a:pt x="75795" y="25884"/>
                    <a:pt x="75533" y="25622"/>
                    <a:pt x="75533" y="25313"/>
                  </a:cubicBezTo>
                  <a:cubicBezTo>
                    <a:pt x="75533" y="25003"/>
                    <a:pt x="75783" y="24753"/>
                    <a:pt x="76093" y="24753"/>
                  </a:cubicBezTo>
                  <a:close/>
                  <a:moveTo>
                    <a:pt x="79712" y="24753"/>
                  </a:moveTo>
                  <a:cubicBezTo>
                    <a:pt x="80010" y="24753"/>
                    <a:pt x="80284" y="25003"/>
                    <a:pt x="80284" y="25313"/>
                  </a:cubicBezTo>
                  <a:cubicBezTo>
                    <a:pt x="80284" y="25610"/>
                    <a:pt x="80022" y="25884"/>
                    <a:pt x="79712" y="25884"/>
                  </a:cubicBezTo>
                  <a:cubicBezTo>
                    <a:pt x="79403" y="25884"/>
                    <a:pt x="79153" y="25622"/>
                    <a:pt x="79153" y="25313"/>
                  </a:cubicBezTo>
                  <a:cubicBezTo>
                    <a:pt x="79153" y="25003"/>
                    <a:pt x="79403" y="24753"/>
                    <a:pt x="79712" y="24753"/>
                  </a:cubicBezTo>
                  <a:close/>
                  <a:moveTo>
                    <a:pt x="83451" y="24753"/>
                  </a:moveTo>
                  <a:cubicBezTo>
                    <a:pt x="83761" y="24753"/>
                    <a:pt x="84011" y="25003"/>
                    <a:pt x="84011" y="25313"/>
                  </a:cubicBezTo>
                  <a:cubicBezTo>
                    <a:pt x="84011" y="25622"/>
                    <a:pt x="83761" y="25884"/>
                    <a:pt x="83451" y="25884"/>
                  </a:cubicBezTo>
                  <a:cubicBezTo>
                    <a:pt x="83141" y="25884"/>
                    <a:pt x="82880" y="25622"/>
                    <a:pt x="82880" y="25313"/>
                  </a:cubicBezTo>
                  <a:cubicBezTo>
                    <a:pt x="82880" y="25003"/>
                    <a:pt x="83141" y="24753"/>
                    <a:pt x="83451" y="24753"/>
                  </a:cubicBezTo>
                  <a:close/>
                  <a:moveTo>
                    <a:pt x="87166" y="24753"/>
                  </a:moveTo>
                  <a:cubicBezTo>
                    <a:pt x="87463" y="24753"/>
                    <a:pt x="87737" y="25003"/>
                    <a:pt x="87737" y="25313"/>
                  </a:cubicBezTo>
                  <a:cubicBezTo>
                    <a:pt x="87737" y="25610"/>
                    <a:pt x="87475" y="25884"/>
                    <a:pt x="87166" y="25884"/>
                  </a:cubicBezTo>
                  <a:cubicBezTo>
                    <a:pt x="86856" y="25884"/>
                    <a:pt x="86606" y="25622"/>
                    <a:pt x="86606" y="25313"/>
                  </a:cubicBezTo>
                  <a:cubicBezTo>
                    <a:pt x="86606" y="25003"/>
                    <a:pt x="86856" y="24753"/>
                    <a:pt x="87166" y="24753"/>
                  </a:cubicBezTo>
                  <a:close/>
                  <a:moveTo>
                    <a:pt x="90904" y="24753"/>
                  </a:moveTo>
                  <a:cubicBezTo>
                    <a:pt x="91214" y="24753"/>
                    <a:pt x="91464" y="25003"/>
                    <a:pt x="91464" y="25313"/>
                  </a:cubicBezTo>
                  <a:cubicBezTo>
                    <a:pt x="91464" y="25622"/>
                    <a:pt x="91214" y="25884"/>
                    <a:pt x="90904" y="25884"/>
                  </a:cubicBezTo>
                  <a:cubicBezTo>
                    <a:pt x="90595" y="25884"/>
                    <a:pt x="90345" y="25622"/>
                    <a:pt x="90345" y="25313"/>
                  </a:cubicBezTo>
                  <a:cubicBezTo>
                    <a:pt x="90345" y="25003"/>
                    <a:pt x="90595" y="24753"/>
                    <a:pt x="90904" y="24753"/>
                  </a:cubicBezTo>
                  <a:close/>
                  <a:moveTo>
                    <a:pt x="94631" y="24753"/>
                  </a:moveTo>
                  <a:cubicBezTo>
                    <a:pt x="94929" y="24753"/>
                    <a:pt x="95191" y="25003"/>
                    <a:pt x="95191" y="25313"/>
                  </a:cubicBezTo>
                  <a:cubicBezTo>
                    <a:pt x="95191" y="25610"/>
                    <a:pt x="94941" y="25884"/>
                    <a:pt x="94631" y="25884"/>
                  </a:cubicBezTo>
                  <a:cubicBezTo>
                    <a:pt x="94310" y="25884"/>
                    <a:pt x="94060" y="25622"/>
                    <a:pt x="94060" y="25313"/>
                  </a:cubicBezTo>
                  <a:cubicBezTo>
                    <a:pt x="94071" y="25003"/>
                    <a:pt x="94310" y="24753"/>
                    <a:pt x="94631" y="24753"/>
                  </a:cubicBezTo>
                  <a:close/>
                  <a:moveTo>
                    <a:pt x="98346" y="24753"/>
                  </a:moveTo>
                  <a:cubicBezTo>
                    <a:pt x="98655" y="24753"/>
                    <a:pt x="98905" y="25003"/>
                    <a:pt x="98905" y="25313"/>
                  </a:cubicBezTo>
                  <a:cubicBezTo>
                    <a:pt x="98905" y="25622"/>
                    <a:pt x="98655" y="25884"/>
                    <a:pt x="98346" y="25884"/>
                  </a:cubicBezTo>
                  <a:cubicBezTo>
                    <a:pt x="98036" y="25884"/>
                    <a:pt x="97786" y="25622"/>
                    <a:pt x="97786" y="25313"/>
                  </a:cubicBezTo>
                  <a:cubicBezTo>
                    <a:pt x="97798" y="25003"/>
                    <a:pt x="98036" y="24753"/>
                    <a:pt x="98346" y="24753"/>
                  </a:cubicBezTo>
                  <a:close/>
                  <a:moveTo>
                    <a:pt x="102084" y="24753"/>
                  </a:moveTo>
                  <a:cubicBezTo>
                    <a:pt x="102382" y="24753"/>
                    <a:pt x="102644" y="25003"/>
                    <a:pt x="102644" y="25313"/>
                  </a:cubicBezTo>
                  <a:cubicBezTo>
                    <a:pt x="102644" y="25610"/>
                    <a:pt x="102394" y="25884"/>
                    <a:pt x="102084" y="25884"/>
                  </a:cubicBezTo>
                  <a:cubicBezTo>
                    <a:pt x="101787" y="25884"/>
                    <a:pt x="101513" y="25622"/>
                    <a:pt x="101513" y="25313"/>
                  </a:cubicBezTo>
                  <a:cubicBezTo>
                    <a:pt x="101513" y="25003"/>
                    <a:pt x="101775" y="24753"/>
                    <a:pt x="102084" y="24753"/>
                  </a:cubicBezTo>
                  <a:close/>
                  <a:moveTo>
                    <a:pt x="105799" y="24753"/>
                  </a:moveTo>
                  <a:cubicBezTo>
                    <a:pt x="106121" y="24753"/>
                    <a:pt x="106371" y="25003"/>
                    <a:pt x="106371" y="25313"/>
                  </a:cubicBezTo>
                  <a:cubicBezTo>
                    <a:pt x="106371" y="25622"/>
                    <a:pt x="106109" y="25884"/>
                    <a:pt x="105799" y="25884"/>
                  </a:cubicBezTo>
                  <a:cubicBezTo>
                    <a:pt x="105490" y="25884"/>
                    <a:pt x="105239" y="25622"/>
                    <a:pt x="105239" y="25313"/>
                  </a:cubicBezTo>
                  <a:cubicBezTo>
                    <a:pt x="105251" y="25003"/>
                    <a:pt x="105490" y="24753"/>
                    <a:pt x="105799" y="24753"/>
                  </a:cubicBezTo>
                  <a:close/>
                  <a:moveTo>
                    <a:pt x="109538" y="24753"/>
                  </a:moveTo>
                  <a:cubicBezTo>
                    <a:pt x="109835" y="24753"/>
                    <a:pt x="110109" y="25003"/>
                    <a:pt x="110109" y="25313"/>
                  </a:cubicBezTo>
                  <a:cubicBezTo>
                    <a:pt x="110109" y="25610"/>
                    <a:pt x="109847" y="25884"/>
                    <a:pt x="109538" y="25884"/>
                  </a:cubicBezTo>
                  <a:cubicBezTo>
                    <a:pt x="109228" y="25884"/>
                    <a:pt x="108978" y="25622"/>
                    <a:pt x="108978" y="25313"/>
                  </a:cubicBezTo>
                  <a:cubicBezTo>
                    <a:pt x="108978" y="25003"/>
                    <a:pt x="109228" y="24753"/>
                    <a:pt x="109538" y="24753"/>
                  </a:cubicBezTo>
                  <a:close/>
                  <a:moveTo>
                    <a:pt x="113264" y="24753"/>
                  </a:moveTo>
                  <a:cubicBezTo>
                    <a:pt x="113574" y="24753"/>
                    <a:pt x="113824" y="25003"/>
                    <a:pt x="113824" y="25313"/>
                  </a:cubicBezTo>
                  <a:cubicBezTo>
                    <a:pt x="113824" y="25622"/>
                    <a:pt x="113574" y="25884"/>
                    <a:pt x="113264" y="25884"/>
                  </a:cubicBezTo>
                  <a:cubicBezTo>
                    <a:pt x="112943" y="25884"/>
                    <a:pt x="112693" y="25622"/>
                    <a:pt x="112693" y="25313"/>
                  </a:cubicBezTo>
                  <a:cubicBezTo>
                    <a:pt x="112705" y="25003"/>
                    <a:pt x="112943" y="24753"/>
                    <a:pt x="113264" y="24753"/>
                  </a:cubicBezTo>
                  <a:close/>
                  <a:moveTo>
                    <a:pt x="116991" y="24753"/>
                  </a:moveTo>
                  <a:cubicBezTo>
                    <a:pt x="117289" y="24753"/>
                    <a:pt x="117562" y="25003"/>
                    <a:pt x="117562" y="25313"/>
                  </a:cubicBezTo>
                  <a:cubicBezTo>
                    <a:pt x="117562" y="25610"/>
                    <a:pt x="117312" y="25884"/>
                    <a:pt x="116991" y="25884"/>
                  </a:cubicBezTo>
                  <a:cubicBezTo>
                    <a:pt x="116681" y="25884"/>
                    <a:pt x="116431" y="25622"/>
                    <a:pt x="116431" y="25313"/>
                  </a:cubicBezTo>
                  <a:cubicBezTo>
                    <a:pt x="116431" y="25003"/>
                    <a:pt x="116681" y="24753"/>
                    <a:pt x="116991" y="24753"/>
                  </a:cubicBezTo>
                  <a:close/>
                  <a:moveTo>
                    <a:pt x="120718" y="24753"/>
                  </a:moveTo>
                  <a:cubicBezTo>
                    <a:pt x="121027" y="24753"/>
                    <a:pt x="121277" y="25003"/>
                    <a:pt x="121277" y="25313"/>
                  </a:cubicBezTo>
                  <a:cubicBezTo>
                    <a:pt x="121277" y="25622"/>
                    <a:pt x="121027" y="25884"/>
                    <a:pt x="120718" y="25884"/>
                  </a:cubicBezTo>
                  <a:cubicBezTo>
                    <a:pt x="120408" y="25884"/>
                    <a:pt x="120146" y="25622"/>
                    <a:pt x="120146" y="25313"/>
                  </a:cubicBezTo>
                  <a:cubicBezTo>
                    <a:pt x="120170" y="25003"/>
                    <a:pt x="120420" y="24753"/>
                    <a:pt x="120718" y="24753"/>
                  </a:cubicBezTo>
                  <a:close/>
                  <a:moveTo>
                    <a:pt x="124456" y="24753"/>
                  </a:moveTo>
                  <a:cubicBezTo>
                    <a:pt x="124754" y="24753"/>
                    <a:pt x="125016" y="25003"/>
                    <a:pt x="125016" y="25313"/>
                  </a:cubicBezTo>
                  <a:cubicBezTo>
                    <a:pt x="125016" y="25610"/>
                    <a:pt x="124766" y="25884"/>
                    <a:pt x="124456" y="25884"/>
                  </a:cubicBezTo>
                  <a:cubicBezTo>
                    <a:pt x="124135" y="25884"/>
                    <a:pt x="123885" y="25622"/>
                    <a:pt x="123885" y="25313"/>
                  </a:cubicBezTo>
                  <a:cubicBezTo>
                    <a:pt x="123885" y="25003"/>
                    <a:pt x="124135" y="24753"/>
                    <a:pt x="124456" y="24753"/>
                  </a:cubicBezTo>
                  <a:close/>
                  <a:moveTo>
                    <a:pt x="128171" y="24753"/>
                  </a:moveTo>
                  <a:cubicBezTo>
                    <a:pt x="128480" y="24753"/>
                    <a:pt x="128742" y="25003"/>
                    <a:pt x="128742" y="25313"/>
                  </a:cubicBezTo>
                  <a:cubicBezTo>
                    <a:pt x="128742" y="25622"/>
                    <a:pt x="128480" y="25884"/>
                    <a:pt x="128171" y="25884"/>
                  </a:cubicBezTo>
                  <a:cubicBezTo>
                    <a:pt x="127861" y="25884"/>
                    <a:pt x="127611" y="25622"/>
                    <a:pt x="127611" y="25313"/>
                  </a:cubicBezTo>
                  <a:cubicBezTo>
                    <a:pt x="127611" y="25003"/>
                    <a:pt x="127861" y="24753"/>
                    <a:pt x="128171" y="24753"/>
                  </a:cubicBezTo>
                  <a:close/>
                  <a:moveTo>
                    <a:pt x="131898" y="24753"/>
                  </a:moveTo>
                  <a:cubicBezTo>
                    <a:pt x="132195" y="24753"/>
                    <a:pt x="132457" y="25003"/>
                    <a:pt x="132457" y="25313"/>
                  </a:cubicBezTo>
                  <a:cubicBezTo>
                    <a:pt x="132457" y="25610"/>
                    <a:pt x="132207" y="25884"/>
                    <a:pt x="131898" y="25884"/>
                  </a:cubicBezTo>
                  <a:cubicBezTo>
                    <a:pt x="131600" y="25884"/>
                    <a:pt x="131326" y="25622"/>
                    <a:pt x="131326" y="25313"/>
                  </a:cubicBezTo>
                  <a:cubicBezTo>
                    <a:pt x="131338" y="25003"/>
                    <a:pt x="131576" y="24753"/>
                    <a:pt x="131898" y="24753"/>
                  </a:cubicBezTo>
                  <a:close/>
                  <a:moveTo>
                    <a:pt x="135624" y="24753"/>
                  </a:moveTo>
                  <a:cubicBezTo>
                    <a:pt x="135946" y="24753"/>
                    <a:pt x="136196" y="25003"/>
                    <a:pt x="136196" y="25313"/>
                  </a:cubicBezTo>
                  <a:cubicBezTo>
                    <a:pt x="136196" y="25622"/>
                    <a:pt x="135934" y="25884"/>
                    <a:pt x="135624" y="25884"/>
                  </a:cubicBezTo>
                  <a:cubicBezTo>
                    <a:pt x="135315" y="25884"/>
                    <a:pt x="135065" y="25622"/>
                    <a:pt x="135065" y="25313"/>
                  </a:cubicBezTo>
                  <a:cubicBezTo>
                    <a:pt x="135065" y="25003"/>
                    <a:pt x="135315" y="24753"/>
                    <a:pt x="135624" y="24753"/>
                  </a:cubicBezTo>
                  <a:close/>
                  <a:moveTo>
                    <a:pt x="139351" y="24753"/>
                  </a:moveTo>
                  <a:cubicBezTo>
                    <a:pt x="139649" y="24753"/>
                    <a:pt x="139910" y="25003"/>
                    <a:pt x="139910" y="25313"/>
                  </a:cubicBezTo>
                  <a:cubicBezTo>
                    <a:pt x="139910" y="25610"/>
                    <a:pt x="139660" y="25884"/>
                    <a:pt x="139351" y="25884"/>
                  </a:cubicBezTo>
                  <a:cubicBezTo>
                    <a:pt x="139053" y="25884"/>
                    <a:pt x="138779" y="25622"/>
                    <a:pt x="138779" y="25313"/>
                  </a:cubicBezTo>
                  <a:cubicBezTo>
                    <a:pt x="138779" y="25003"/>
                    <a:pt x="139041" y="24753"/>
                    <a:pt x="139351" y="24753"/>
                  </a:cubicBezTo>
                  <a:close/>
                  <a:moveTo>
                    <a:pt x="3405" y="26610"/>
                  </a:moveTo>
                  <a:cubicBezTo>
                    <a:pt x="3703" y="26610"/>
                    <a:pt x="3977" y="26861"/>
                    <a:pt x="3977" y="27182"/>
                  </a:cubicBezTo>
                  <a:cubicBezTo>
                    <a:pt x="3977" y="27480"/>
                    <a:pt x="3727" y="27742"/>
                    <a:pt x="3405" y="27742"/>
                  </a:cubicBezTo>
                  <a:cubicBezTo>
                    <a:pt x="3096" y="27742"/>
                    <a:pt x="2846" y="27492"/>
                    <a:pt x="2846" y="27182"/>
                  </a:cubicBezTo>
                  <a:cubicBezTo>
                    <a:pt x="2858" y="26861"/>
                    <a:pt x="3096" y="26610"/>
                    <a:pt x="3405" y="26610"/>
                  </a:cubicBezTo>
                  <a:close/>
                  <a:moveTo>
                    <a:pt x="7132" y="26610"/>
                  </a:moveTo>
                  <a:cubicBezTo>
                    <a:pt x="7430" y="26610"/>
                    <a:pt x="7692" y="26861"/>
                    <a:pt x="7692" y="27182"/>
                  </a:cubicBezTo>
                  <a:cubicBezTo>
                    <a:pt x="7692" y="27480"/>
                    <a:pt x="7442" y="27742"/>
                    <a:pt x="7132" y="27742"/>
                  </a:cubicBezTo>
                  <a:cubicBezTo>
                    <a:pt x="6834" y="27742"/>
                    <a:pt x="6560" y="27492"/>
                    <a:pt x="6560" y="27182"/>
                  </a:cubicBezTo>
                  <a:cubicBezTo>
                    <a:pt x="6560" y="26861"/>
                    <a:pt x="6822" y="26610"/>
                    <a:pt x="7132" y="26610"/>
                  </a:cubicBezTo>
                  <a:close/>
                  <a:moveTo>
                    <a:pt x="10871" y="26610"/>
                  </a:moveTo>
                  <a:cubicBezTo>
                    <a:pt x="11168" y="26610"/>
                    <a:pt x="11430" y="26861"/>
                    <a:pt x="11430" y="27182"/>
                  </a:cubicBezTo>
                  <a:cubicBezTo>
                    <a:pt x="11430" y="27480"/>
                    <a:pt x="11180" y="27742"/>
                    <a:pt x="10871" y="27742"/>
                  </a:cubicBezTo>
                  <a:cubicBezTo>
                    <a:pt x="10573" y="27742"/>
                    <a:pt x="10299" y="27492"/>
                    <a:pt x="10299" y="27182"/>
                  </a:cubicBezTo>
                  <a:cubicBezTo>
                    <a:pt x="10299" y="26861"/>
                    <a:pt x="10549" y="26610"/>
                    <a:pt x="10871" y="26610"/>
                  </a:cubicBezTo>
                  <a:close/>
                  <a:moveTo>
                    <a:pt x="14585" y="26610"/>
                  </a:moveTo>
                  <a:cubicBezTo>
                    <a:pt x="14883" y="26610"/>
                    <a:pt x="15157" y="26861"/>
                    <a:pt x="15157" y="27182"/>
                  </a:cubicBezTo>
                  <a:cubicBezTo>
                    <a:pt x="15157" y="27480"/>
                    <a:pt x="14895" y="27742"/>
                    <a:pt x="14585" y="27742"/>
                  </a:cubicBezTo>
                  <a:cubicBezTo>
                    <a:pt x="14288" y="27742"/>
                    <a:pt x="14014" y="27492"/>
                    <a:pt x="14014" y="27182"/>
                  </a:cubicBezTo>
                  <a:cubicBezTo>
                    <a:pt x="14014" y="26861"/>
                    <a:pt x="14276" y="26610"/>
                    <a:pt x="14585" y="26610"/>
                  </a:cubicBezTo>
                  <a:close/>
                  <a:moveTo>
                    <a:pt x="18324" y="26610"/>
                  </a:moveTo>
                  <a:cubicBezTo>
                    <a:pt x="18622" y="26610"/>
                    <a:pt x="18883" y="26861"/>
                    <a:pt x="18883" y="27182"/>
                  </a:cubicBezTo>
                  <a:cubicBezTo>
                    <a:pt x="18883" y="27480"/>
                    <a:pt x="18633" y="27742"/>
                    <a:pt x="18324" y="27742"/>
                  </a:cubicBezTo>
                  <a:cubicBezTo>
                    <a:pt x="18026" y="27742"/>
                    <a:pt x="17752" y="27492"/>
                    <a:pt x="17752" y="27182"/>
                  </a:cubicBezTo>
                  <a:cubicBezTo>
                    <a:pt x="17752" y="26861"/>
                    <a:pt x="18014" y="26610"/>
                    <a:pt x="18324" y="26610"/>
                  </a:cubicBezTo>
                  <a:close/>
                  <a:moveTo>
                    <a:pt x="22039" y="26610"/>
                  </a:moveTo>
                  <a:cubicBezTo>
                    <a:pt x="22336" y="26610"/>
                    <a:pt x="22610" y="26861"/>
                    <a:pt x="22610" y="27182"/>
                  </a:cubicBezTo>
                  <a:cubicBezTo>
                    <a:pt x="22610" y="27480"/>
                    <a:pt x="22360" y="27742"/>
                    <a:pt x="22039" y="27742"/>
                  </a:cubicBezTo>
                  <a:cubicBezTo>
                    <a:pt x="21729" y="27742"/>
                    <a:pt x="21479" y="27492"/>
                    <a:pt x="21479" y="27182"/>
                  </a:cubicBezTo>
                  <a:cubicBezTo>
                    <a:pt x="21479" y="26861"/>
                    <a:pt x="21729" y="26610"/>
                    <a:pt x="22039" y="26610"/>
                  </a:cubicBezTo>
                  <a:close/>
                  <a:moveTo>
                    <a:pt x="25777" y="26610"/>
                  </a:moveTo>
                  <a:cubicBezTo>
                    <a:pt x="26075" y="26610"/>
                    <a:pt x="26349" y="26861"/>
                    <a:pt x="26349" y="27182"/>
                  </a:cubicBezTo>
                  <a:cubicBezTo>
                    <a:pt x="26349" y="27480"/>
                    <a:pt x="26087" y="27742"/>
                    <a:pt x="25777" y="27742"/>
                  </a:cubicBezTo>
                  <a:cubicBezTo>
                    <a:pt x="25468" y="27742"/>
                    <a:pt x="25206" y="27492"/>
                    <a:pt x="25206" y="27182"/>
                  </a:cubicBezTo>
                  <a:cubicBezTo>
                    <a:pt x="25206" y="26861"/>
                    <a:pt x="25468" y="26610"/>
                    <a:pt x="25777" y="26610"/>
                  </a:cubicBezTo>
                  <a:close/>
                  <a:moveTo>
                    <a:pt x="29504" y="26610"/>
                  </a:moveTo>
                  <a:cubicBezTo>
                    <a:pt x="29801" y="26610"/>
                    <a:pt x="30063" y="26861"/>
                    <a:pt x="30063" y="27182"/>
                  </a:cubicBezTo>
                  <a:cubicBezTo>
                    <a:pt x="30063" y="27480"/>
                    <a:pt x="29813" y="27742"/>
                    <a:pt x="29504" y="27742"/>
                  </a:cubicBezTo>
                  <a:cubicBezTo>
                    <a:pt x="29182" y="27742"/>
                    <a:pt x="28932" y="27492"/>
                    <a:pt x="28932" y="27182"/>
                  </a:cubicBezTo>
                  <a:cubicBezTo>
                    <a:pt x="28932" y="26861"/>
                    <a:pt x="29182" y="26610"/>
                    <a:pt x="29504" y="26610"/>
                  </a:cubicBezTo>
                  <a:close/>
                  <a:moveTo>
                    <a:pt x="33230" y="26610"/>
                  </a:moveTo>
                  <a:cubicBezTo>
                    <a:pt x="33528" y="26610"/>
                    <a:pt x="33802" y="26861"/>
                    <a:pt x="33802" y="27182"/>
                  </a:cubicBezTo>
                  <a:cubicBezTo>
                    <a:pt x="33802" y="27480"/>
                    <a:pt x="33552" y="27742"/>
                    <a:pt x="33230" y="27742"/>
                  </a:cubicBezTo>
                  <a:cubicBezTo>
                    <a:pt x="32921" y="27742"/>
                    <a:pt x="32671" y="27492"/>
                    <a:pt x="32671" y="27182"/>
                  </a:cubicBezTo>
                  <a:cubicBezTo>
                    <a:pt x="32671" y="26861"/>
                    <a:pt x="32921" y="26610"/>
                    <a:pt x="33230" y="26610"/>
                  </a:cubicBezTo>
                  <a:close/>
                  <a:moveTo>
                    <a:pt x="36957" y="26610"/>
                  </a:moveTo>
                  <a:cubicBezTo>
                    <a:pt x="37255" y="26610"/>
                    <a:pt x="37517" y="26861"/>
                    <a:pt x="37517" y="27182"/>
                  </a:cubicBezTo>
                  <a:cubicBezTo>
                    <a:pt x="37517" y="27480"/>
                    <a:pt x="37267" y="27742"/>
                    <a:pt x="36957" y="27742"/>
                  </a:cubicBezTo>
                  <a:cubicBezTo>
                    <a:pt x="36648" y="27742"/>
                    <a:pt x="36386" y="27492"/>
                    <a:pt x="36386" y="27182"/>
                  </a:cubicBezTo>
                  <a:cubicBezTo>
                    <a:pt x="36409" y="26861"/>
                    <a:pt x="36648" y="26610"/>
                    <a:pt x="36957" y="26610"/>
                  </a:cubicBezTo>
                  <a:close/>
                  <a:moveTo>
                    <a:pt x="40672" y="26610"/>
                  </a:moveTo>
                  <a:cubicBezTo>
                    <a:pt x="40970" y="26610"/>
                    <a:pt x="41243" y="26861"/>
                    <a:pt x="41243" y="27182"/>
                  </a:cubicBezTo>
                  <a:cubicBezTo>
                    <a:pt x="41243" y="27480"/>
                    <a:pt x="40993" y="27742"/>
                    <a:pt x="40672" y="27742"/>
                  </a:cubicBezTo>
                  <a:cubicBezTo>
                    <a:pt x="40374" y="27742"/>
                    <a:pt x="40112" y="27492"/>
                    <a:pt x="40112" y="27182"/>
                  </a:cubicBezTo>
                  <a:cubicBezTo>
                    <a:pt x="40112" y="26861"/>
                    <a:pt x="40362" y="26610"/>
                    <a:pt x="40672" y="26610"/>
                  </a:cubicBezTo>
                  <a:close/>
                  <a:moveTo>
                    <a:pt x="44410" y="26610"/>
                  </a:moveTo>
                  <a:cubicBezTo>
                    <a:pt x="44708" y="26610"/>
                    <a:pt x="44982" y="26861"/>
                    <a:pt x="44982" y="27182"/>
                  </a:cubicBezTo>
                  <a:cubicBezTo>
                    <a:pt x="44982" y="27480"/>
                    <a:pt x="44720" y="27742"/>
                    <a:pt x="44410" y="27742"/>
                  </a:cubicBezTo>
                  <a:cubicBezTo>
                    <a:pt x="44113" y="27742"/>
                    <a:pt x="43851" y="27492"/>
                    <a:pt x="43851" y="27182"/>
                  </a:cubicBezTo>
                  <a:cubicBezTo>
                    <a:pt x="43851" y="26861"/>
                    <a:pt x="44101" y="26610"/>
                    <a:pt x="44410" y="26610"/>
                  </a:cubicBezTo>
                  <a:close/>
                  <a:moveTo>
                    <a:pt x="48137" y="26610"/>
                  </a:moveTo>
                  <a:cubicBezTo>
                    <a:pt x="48435" y="26610"/>
                    <a:pt x="48697" y="26861"/>
                    <a:pt x="48697" y="27182"/>
                  </a:cubicBezTo>
                  <a:cubicBezTo>
                    <a:pt x="48697" y="27480"/>
                    <a:pt x="48447" y="27742"/>
                    <a:pt x="48137" y="27742"/>
                  </a:cubicBezTo>
                  <a:cubicBezTo>
                    <a:pt x="47839" y="27742"/>
                    <a:pt x="47566" y="27492"/>
                    <a:pt x="47566" y="27182"/>
                  </a:cubicBezTo>
                  <a:cubicBezTo>
                    <a:pt x="47566" y="26861"/>
                    <a:pt x="47839" y="26610"/>
                    <a:pt x="48137" y="26610"/>
                  </a:cubicBezTo>
                  <a:close/>
                  <a:moveTo>
                    <a:pt x="51864" y="26610"/>
                  </a:moveTo>
                  <a:cubicBezTo>
                    <a:pt x="52161" y="26610"/>
                    <a:pt x="52435" y="26861"/>
                    <a:pt x="52435" y="27182"/>
                  </a:cubicBezTo>
                  <a:cubicBezTo>
                    <a:pt x="52435" y="27480"/>
                    <a:pt x="52185" y="27742"/>
                    <a:pt x="51864" y="27742"/>
                  </a:cubicBezTo>
                  <a:cubicBezTo>
                    <a:pt x="51566" y="27742"/>
                    <a:pt x="51304" y="27492"/>
                    <a:pt x="51304" y="27182"/>
                  </a:cubicBezTo>
                  <a:cubicBezTo>
                    <a:pt x="51304" y="26861"/>
                    <a:pt x="51554" y="26610"/>
                    <a:pt x="51864" y="26610"/>
                  </a:cubicBezTo>
                  <a:close/>
                  <a:moveTo>
                    <a:pt x="55602" y="26610"/>
                  </a:moveTo>
                  <a:cubicBezTo>
                    <a:pt x="55900" y="26610"/>
                    <a:pt x="56174" y="26861"/>
                    <a:pt x="56174" y="27182"/>
                  </a:cubicBezTo>
                  <a:cubicBezTo>
                    <a:pt x="56174" y="27480"/>
                    <a:pt x="55912" y="27742"/>
                    <a:pt x="55602" y="27742"/>
                  </a:cubicBezTo>
                  <a:cubicBezTo>
                    <a:pt x="55293" y="27742"/>
                    <a:pt x="55043" y="27492"/>
                    <a:pt x="55043" y="27182"/>
                  </a:cubicBezTo>
                  <a:cubicBezTo>
                    <a:pt x="55043" y="26861"/>
                    <a:pt x="55293" y="26610"/>
                    <a:pt x="55602" y="26610"/>
                  </a:cubicBezTo>
                  <a:close/>
                  <a:moveTo>
                    <a:pt x="59329" y="26610"/>
                  </a:moveTo>
                  <a:cubicBezTo>
                    <a:pt x="59627" y="26610"/>
                    <a:pt x="59889" y="26861"/>
                    <a:pt x="59889" y="27182"/>
                  </a:cubicBezTo>
                  <a:cubicBezTo>
                    <a:pt x="59889" y="27480"/>
                    <a:pt x="59639" y="27742"/>
                    <a:pt x="59329" y="27742"/>
                  </a:cubicBezTo>
                  <a:cubicBezTo>
                    <a:pt x="59008" y="27742"/>
                    <a:pt x="58757" y="27492"/>
                    <a:pt x="58757" y="27182"/>
                  </a:cubicBezTo>
                  <a:cubicBezTo>
                    <a:pt x="58757" y="26861"/>
                    <a:pt x="59008" y="26610"/>
                    <a:pt x="59329" y="26610"/>
                  </a:cubicBezTo>
                  <a:close/>
                  <a:moveTo>
                    <a:pt x="63056" y="26610"/>
                  </a:moveTo>
                  <a:cubicBezTo>
                    <a:pt x="63353" y="26610"/>
                    <a:pt x="63627" y="26861"/>
                    <a:pt x="63627" y="27182"/>
                  </a:cubicBezTo>
                  <a:cubicBezTo>
                    <a:pt x="63627" y="27480"/>
                    <a:pt x="63377" y="27742"/>
                    <a:pt x="63056" y="27742"/>
                  </a:cubicBezTo>
                  <a:cubicBezTo>
                    <a:pt x="62746" y="27742"/>
                    <a:pt x="62496" y="27492"/>
                    <a:pt x="62496" y="27182"/>
                  </a:cubicBezTo>
                  <a:cubicBezTo>
                    <a:pt x="62496" y="26861"/>
                    <a:pt x="62746" y="26610"/>
                    <a:pt x="63056" y="26610"/>
                  </a:cubicBezTo>
                  <a:close/>
                  <a:moveTo>
                    <a:pt x="66782" y="26610"/>
                  </a:moveTo>
                  <a:cubicBezTo>
                    <a:pt x="67080" y="26610"/>
                    <a:pt x="67342" y="26861"/>
                    <a:pt x="67342" y="27182"/>
                  </a:cubicBezTo>
                  <a:cubicBezTo>
                    <a:pt x="67342" y="27480"/>
                    <a:pt x="67092" y="27742"/>
                    <a:pt x="66782" y="27742"/>
                  </a:cubicBezTo>
                  <a:cubicBezTo>
                    <a:pt x="66473" y="27742"/>
                    <a:pt x="66211" y="27492"/>
                    <a:pt x="66211" y="27182"/>
                  </a:cubicBezTo>
                  <a:cubicBezTo>
                    <a:pt x="66211" y="26861"/>
                    <a:pt x="66473" y="26610"/>
                    <a:pt x="66782" y="26610"/>
                  </a:cubicBezTo>
                  <a:close/>
                  <a:moveTo>
                    <a:pt x="70509" y="26610"/>
                  </a:moveTo>
                  <a:cubicBezTo>
                    <a:pt x="70807" y="26610"/>
                    <a:pt x="71080" y="26861"/>
                    <a:pt x="71080" y="27182"/>
                  </a:cubicBezTo>
                  <a:cubicBezTo>
                    <a:pt x="71080" y="27480"/>
                    <a:pt x="70830" y="27742"/>
                    <a:pt x="70509" y="27742"/>
                  </a:cubicBezTo>
                  <a:cubicBezTo>
                    <a:pt x="70199" y="27742"/>
                    <a:pt x="69949" y="27492"/>
                    <a:pt x="69949" y="27182"/>
                  </a:cubicBezTo>
                  <a:cubicBezTo>
                    <a:pt x="69949" y="26861"/>
                    <a:pt x="70199" y="26610"/>
                    <a:pt x="70509" y="26610"/>
                  </a:cubicBezTo>
                  <a:close/>
                  <a:moveTo>
                    <a:pt x="74236" y="26610"/>
                  </a:moveTo>
                  <a:cubicBezTo>
                    <a:pt x="74533" y="26610"/>
                    <a:pt x="74795" y="26861"/>
                    <a:pt x="74795" y="27182"/>
                  </a:cubicBezTo>
                  <a:cubicBezTo>
                    <a:pt x="74795" y="27480"/>
                    <a:pt x="74545" y="27742"/>
                    <a:pt x="74236" y="27742"/>
                  </a:cubicBezTo>
                  <a:cubicBezTo>
                    <a:pt x="73938" y="27742"/>
                    <a:pt x="73676" y="27492"/>
                    <a:pt x="73676" y="27182"/>
                  </a:cubicBezTo>
                  <a:cubicBezTo>
                    <a:pt x="73676" y="26861"/>
                    <a:pt x="73926" y="26610"/>
                    <a:pt x="74236" y="26610"/>
                  </a:cubicBezTo>
                  <a:close/>
                  <a:moveTo>
                    <a:pt x="77855" y="26610"/>
                  </a:moveTo>
                  <a:cubicBezTo>
                    <a:pt x="78153" y="26610"/>
                    <a:pt x="78415" y="26861"/>
                    <a:pt x="78415" y="27182"/>
                  </a:cubicBezTo>
                  <a:cubicBezTo>
                    <a:pt x="78415" y="27480"/>
                    <a:pt x="78165" y="27742"/>
                    <a:pt x="77855" y="27742"/>
                  </a:cubicBezTo>
                  <a:cubicBezTo>
                    <a:pt x="77546" y="27742"/>
                    <a:pt x="77284" y="27492"/>
                    <a:pt x="77284" y="27182"/>
                  </a:cubicBezTo>
                  <a:cubicBezTo>
                    <a:pt x="77284" y="26861"/>
                    <a:pt x="77546" y="26610"/>
                    <a:pt x="77855" y="26610"/>
                  </a:cubicBezTo>
                  <a:close/>
                  <a:moveTo>
                    <a:pt x="81570" y="26610"/>
                  </a:moveTo>
                  <a:cubicBezTo>
                    <a:pt x="81868" y="26610"/>
                    <a:pt x="82141" y="26861"/>
                    <a:pt x="82141" y="27182"/>
                  </a:cubicBezTo>
                  <a:cubicBezTo>
                    <a:pt x="82141" y="27480"/>
                    <a:pt x="81879" y="27742"/>
                    <a:pt x="81570" y="27742"/>
                  </a:cubicBezTo>
                  <a:cubicBezTo>
                    <a:pt x="81260" y="27742"/>
                    <a:pt x="81010" y="27492"/>
                    <a:pt x="81010" y="27182"/>
                  </a:cubicBezTo>
                  <a:cubicBezTo>
                    <a:pt x="81010" y="26861"/>
                    <a:pt x="81260" y="26610"/>
                    <a:pt x="81570" y="26610"/>
                  </a:cubicBezTo>
                  <a:close/>
                  <a:moveTo>
                    <a:pt x="85308" y="26610"/>
                  </a:moveTo>
                  <a:cubicBezTo>
                    <a:pt x="85606" y="26610"/>
                    <a:pt x="85880" y="26861"/>
                    <a:pt x="85880" y="27182"/>
                  </a:cubicBezTo>
                  <a:cubicBezTo>
                    <a:pt x="85880" y="27480"/>
                    <a:pt x="85618" y="27742"/>
                    <a:pt x="85308" y="27742"/>
                  </a:cubicBezTo>
                  <a:cubicBezTo>
                    <a:pt x="84999" y="27742"/>
                    <a:pt x="84749" y="27492"/>
                    <a:pt x="84749" y="27182"/>
                  </a:cubicBezTo>
                  <a:cubicBezTo>
                    <a:pt x="84749" y="26861"/>
                    <a:pt x="84999" y="26610"/>
                    <a:pt x="85308" y="26610"/>
                  </a:cubicBezTo>
                  <a:close/>
                  <a:moveTo>
                    <a:pt x="89035" y="26610"/>
                  </a:moveTo>
                  <a:cubicBezTo>
                    <a:pt x="89333" y="26610"/>
                    <a:pt x="89595" y="26861"/>
                    <a:pt x="89595" y="27182"/>
                  </a:cubicBezTo>
                  <a:cubicBezTo>
                    <a:pt x="89595" y="27480"/>
                    <a:pt x="89345" y="27742"/>
                    <a:pt x="89035" y="27742"/>
                  </a:cubicBezTo>
                  <a:cubicBezTo>
                    <a:pt x="88714" y="27742"/>
                    <a:pt x="88464" y="27492"/>
                    <a:pt x="88464" y="27182"/>
                  </a:cubicBezTo>
                  <a:cubicBezTo>
                    <a:pt x="88464" y="26861"/>
                    <a:pt x="88714" y="26610"/>
                    <a:pt x="89035" y="26610"/>
                  </a:cubicBezTo>
                  <a:close/>
                  <a:moveTo>
                    <a:pt x="92762" y="26610"/>
                  </a:moveTo>
                  <a:cubicBezTo>
                    <a:pt x="93059" y="26610"/>
                    <a:pt x="93333" y="26861"/>
                    <a:pt x="93333" y="27182"/>
                  </a:cubicBezTo>
                  <a:cubicBezTo>
                    <a:pt x="93333" y="27480"/>
                    <a:pt x="93071" y="27742"/>
                    <a:pt x="92762" y="27742"/>
                  </a:cubicBezTo>
                  <a:cubicBezTo>
                    <a:pt x="92452" y="27742"/>
                    <a:pt x="92202" y="27492"/>
                    <a:pt x="92202" y="27182"/>
                  </a:cubicBezTo>
                  <a:cubicBezTo>
                    <a:pt x="92202" y="26861"/>
                    <a:pt x="92452" y="26610"/>
                    <a:pt x="92762" y="26610"/>
                  </a:cubicBezTo>
                  <a:close/>
                  <a:moveTo>
                    <a:pt x="96488" y="26610"/>
                  </a:moveTo>
                  <a:cubicBezTo>
                    <a:pt x="96786" y="26610"/>
                    <a:pt x="97048" y="26861"/>
                    <a:pt x="97048" y="27182"/>
                  </a:cubicBezTo>
                  <a:cubicBezTo>
                    <a:pt x="97048" y="27480"/>
                    <a:pt x="96798" y="27742"/>
                    <a:pt x="96488" y="27742"/>
                  </a:cubicBezTo>
                  <a:cubicBezTo>
                    <a:pt x="96191" y="27742"/>
                    <a:pt x="95917" y="27492"/>
                    <a:pt x="95917" y="27182"/>
                  </a:cubicBezTo>
                  <a:cubicBezTo>
                    <a:pt x="95917" y="26861"/>
                    <a:pt x="96179" y="26610"/>
                    <a:pt x="96488" y="26610"/>
                  </a:cubicBezTo>
                  <a:close/>
                  <a:moveTo>
                    <a:pt x="100203" y="26610"/>
                  </a:moveTo>
                  <a:cubicBezTo>
                    <a:pt x="100501" y="26610"/>
                    <a:pt x="100775" y="26861"/>
                    <a:pt x="100775" y="27182"/>
                  </a:cubicBezTo>
                  <a:cubicBezTo>
                    <a:pt x="100775" y="27480"/>
                    <a:pt x="100513" y="27742"/>
                    <a:pt x="100203" y="27742"/>
                  </a:cubicBezTo>
                  <a:cubicBezTo>
                    <a:pt x="99905" y="27742"/>
                    <a:pt x="99644" y="27492"/>
                    <a:pt x="99644" y="27182"/>
                  </a:cubicBezTo>
                  <a:cubicBezTo>
                    <a:pt x="99644" y="26861"/>
                    <a:pt x="99894" y="26610"/>
                    <a:pt x="100203" y="26610"/>
                  </a:cubicBezTo>
                  <a:close/>
                  <a:moveTo>
                    <a:pt x="103942" y="26610"/>
                  </a:moveTo>
                  <a:cubicBezTo>
                    <a:pt x="104239" y="26610"/>
                    <a:pt x="104513" y="26861"/>
                    <a:pt x="104513" y="27182"/>
                  </a:cubicBezTo>
                  <a:cubicBezTo>
                    <a:pt x="104513" y="27480"/>
                    <a:pt x="104251" y="27742"/>
                    <a:pt x="103942" y="27742"/>
                  </a:cubicBezTo>
                  <a:cubicBezTo>
                    <a:pt x="103644" y="27742"/>
                    <a:pt x="103382" y="27492"/>
                    <a:pt x="103382" y="27182"/>
                  </a:cubicBezTo>
                  <a:cubicBezTo>
                    <a:pt x="103382" y="26861"/>
                    <a:pt x="103632" y="26610"/>
                    <a:pt x="103942" y="26610"/>
                  </a:cubicBezTo>
                  <a:close/>
                  <a:moveTo>
                    <a:pt x="107668" y="26610"/>
                  </a:moveTo>
                  <a:cubicBezTo>
                    <a:pt x="107966" y="26610"/>
                    <a:pt x="108228" y="26861"/>
                    <a:pt x="108228" y="27182"/>
                  </a:cubicBezTo>
                  <a:cubicBezTo>
                    <a:pt x="108228" y="27480"/>
                    <a:pt x="107978" y="27742"/>
                    <a:pt x="107668" y="27742"/>
                  </a:cubicBezTo>
                  <a:cubicBezTo>
                    <a:pt x="107371" y="27742"/>
                    <a:pt x="107097" y="27492"/>
                    <a:pt x="107097" y="27182"/>
                  </a:cubicBezTo>
                  <a:cubicBezTo>
                    <a:pt x="107097" y="26861"/>
                    <a:pt x="107347" y="26610"/>
                    <a:pt x="107668" y="26610"/>
                  </a:cubicBezTo>
                  <a:close/>
                  <a:moveTo>
                    <a:pt x="111395" y="26610"/>
                  </a:moveTo>
                  <a:cubicBezTo>
                    <a:pt x="111693" y="26610"/>
                    <a:pt x="111967" y="26861"/>
                    <a:pt x="111967" y="27182"/>
                  </a:cubicBezTo>
                  <a:cubicBezTo>
                    <a:pt x="111967" y="27480"/>
                    <a:pt x="111705" y="27742"/>
                    <a:pt x="111395" y="27742"/>
                  </a:cubicBezTo>
                  <a:cubicBezTo>
                    <a:pt x="111085" y="27742"/>
                    <a:pt x="110835" y="27492"/>
                    <a:pt x="110835" y="27182"/>
                  </a:cubicBezTo>
                  <a:cubicBezTo>
                    <a:pt x="110835" y="26861"/>
                    <a:pt x="111085" y="26610"/>
                    <a:pt x="111395" y="26610"/>
                  </a:cubicBezTo>
                  <a:close/>
                  <a:moveTo>
                    <a:pt x="115122" y="26610"/>
                  </a:moveTo>
                  <a:cubicBezTo>
                    <a:pt x="115419" y="26610"/>
                    <a:pt x="115681" y="26861"/>
                    <a:pt x="115681" y="27182"/>
                  </a:cubicBezTo>
                  <a:cubicBezTo>
                    <a:pt x="115681" y="27480"/>
                    <a:pt x="115431" y="27742"/>
                    <a:pt x="115122" y="27742"/>
                  </a:cubicBezTo>
                  <a:cubicBezTo>
                    <a:pt x="114812" y="27742"/>
                    <a:pt x="114550" y="27492"/>
                    <a:pt x="114550" y="27182"/>
                  </a:cubicBezTo>
                  <a:cubicBezTo>
                    <a:pt x="114550" y="26861"/>
                    <a:pt x="114812" y="26610"/>
                    <a:pt x="115122" y="26610"/>
                  </a:cubicBezTo>
                  <a:close/>
                  <a:moveTo>
                    <a:pt x="118860" y="26610"/>
                  </a:moveTo>
                  <a:cubicBezTo>
                    <a:pt x="119158" y="26610"/>
                    <a:pt x="119420" y="26861"/>
                    <a:pt x="119420" y="27182"/>
                  </a:cubicBezTo>
                  <a:cubicBezTo>
                    <a:pt x="119420" y="27480"/>
                    <a:pt x="119170" y="27742"/>
                    <a:pt x="118860" y="27742"/>
                  </a:cubicBezTo>
                  <a:cubicBezTo>
                    <a:pt x="118539" y="27742"/>
                    <a:pt x="118289" y="27492"/>
                    <a:pt x="118289" y="27182"/>
                  </a:cubicBezTo>
                  <a:cubicBezTo>
                    <a:pt x="118289" y="26861"/>
                    <a:pt x="118539" y="26610"/>
                    <a:pt x="118860" y="26610"/>
                  </a:cubicBezTo>
                  <a:close/>
                  <a:moveTo>
                    <a:pt x="122575" y="26610"/>
                  </a:moveTo>
                  <a:cubicBezTo>
                    <a:pt x="122873" y="26610"/>
                    <a:pt x="123146" y="26861"/>
                    <a:pt x="123146" y="27182"/>
                  </a:cubicBezTo>
                  <a:cubicBezTo>
                    <a:pt x="123146" y="27480"/>
                    <a:pt x="122885" y="27742"/>
                    <a:pt x="122575" y="27742"/>
                  </a:cubicBezTo>
                  <a:cubicBezTo>
                    <a:pt x="122265" y="27742"/>
                    <a:pt x="122015" y="27492"/>
                    <a:pt x="122015" y="27182"/>
                  </a:cubicBezTo>
                  <a:cubicBezTo>
                    <a:pt x="122027" y="26861"/>
                    <a:pt x="122277" y="26610"/>
                    <a:pt x="122575" y="26610"/>
                  </a:cubicBezTo>
                  <a:close/>
                  <a:moveTo>
                    <a:pt x="126314" y="26610"/>
                  </a:moveTo>
                  <a:cubicBezTo>
                    <a:pt x="126611" y="26610"/>
                    <a:pt x="126873" y="26861"/>
                    <a:pt x="126873" y="27182"/>
                  </a:cubicBezTo>
                  <a:cubicBezTo>
                    <a:pt x="126873" y="27480"/>
                    <a:pt x="126623" y="27742"/>
                    <a:pt x="126314" y="27742"/>
                  </a:cubicBezTo>
                  <a:cubicBezTo>
                    <a:pt x="126004" y="27742"/>
                    <a:pt x="125742" y="27492"/>
                    <a:pt x="125742" y="27182"/>
                  </a:cubicBezTo>
                  <a:cubicBezTo>
                    <a:pt x="125742" y="26861"/>
                    <a:pt x="126004" y="26610"/>
                    <a:pt x="126314" y="26610"/>
                  </a:cubicBezTo>
                  <a:close/>
                  <a:moveTo>
                    <a:pt x="130028" y="26610"/>
                  </a:moveTo>
                  <a:cubicBezTo>
                    <a:pt x="130326" y="26610"/>
                    <a:pt x="130600" y="26861"/>
                    <a:pt x="130600" y="27182"/>
                  </a:cubicBezTo>
                  <a:cubicBezTo>
                    <a:pt x="130600" y="27480"/>
                    <a:pt x="130350" y="27742"/>
                    <a:pt x="130028" y="27742"/>
                  </a:cubicBezTo>
                  <a:cubicBezTo>
                    <a:pt x="129731" y="27742"/>
                    <a:pt x="129469" y="27492"/>
                    <a:pt x="129469" y="27182"/>
                  </a:cubicBezTo>
                  <a:cubicBezTo>
                    <a:pt x="129469" y="26861"/>
                    <a:pt x="129719" y="26610"/>
                    <a:pt x="130028" y="26610"/>
                  </a:cubicBezTo>
                  <a:close/>
                  <a:moveTo>
                    <a:pt x="133767" y="26610"/>
                  </a:moveTo>
                  <a:cubicBezTo>
                    <a:pt x="134065" y="26610"/>
                    <a:pt x="134326" y="26861"/>
                    <a:pt x="134326" y="27182"/>
                  </a:cubicBezTo>
                  <a:cubicBezTo>
                    <a:pt x="134326" y="27480"/>
                    <a:pt x="134076" y="27742"/>
                    <a:pt x="133767" y="27742"/>
                  </a:cubicBezTo>
                  <a:cubicBezTo>
                    <a:pt x="133469" y="27742"/>
                    <a:pt x="133207" y="27492"/>
                    <a:pt x="133207" y="27182"/>
                  </a:cubicBezTo>
                  <a:cubicBezTo>
                    <a:pt x="133207" y="26861"/>
                    <a:pt x="133457" y="26610"/>
                    <a:pt x="133767" y="26610"/>
                  </a:cubicBezTo>
                  <a:close/>
                  <a:moveTo>
                    <a:pt x="137494" y="26610"/>
                  </a:moveTo>
                  <a:cubicBezTo>
                    <a:pt x="137791" y="26610"/>
                    <a:pt x="138053" y="26861"/>
                    <a:pt x="138053" y="27182"/>
                  </a:cubicBezTo>
                  <a:cubicBezTo>
                    <a:pt x="138053" y="27480"/>
                    <a:pt x="137803" y="27742"/>
                    <a:pt x="137494" y="27742"/>
                  </a:cubicBezTo>
                  <a:cubicBezTo>
                    <a:pt x="137196" y="27742"/>
                    <a:pt x="136922" y="27492"/>
                    <a:pt x="136922" y="27182"/>
                  </a:cubicBezTo>
                  <a:cubicBezTo>
                    <a:pt x="136934" y="26861"/>
                    <a:pt x="137172" y="26610"/>
                    <a:pt x="137494" y="26610"/>
                  </a:cubicBezTo>
                  <a:close/>
                  <a:moveTo>
                    <a:pt x="141220" y="26610"/>
                  </a:moveTo>
                  <a:cubicBezTo>
                    <a:pt x="141518" y="26610"/>
                    <a:pt x="141792" y="26861"/>
                    <a:pt x="141792" y="27182"/>
                  </a:cubicBezTo>
                  <a:cubicBezTo>
                    <a:pt x="141792" y="27480"/>
                    <a:pt x="141530" y="27742"/>
                    <a:pt x="141220" y="27742"/>
                  </a:cubicBezTo>
                  <a:cubicBezTo>
                    <a:pt x="140911" y="27742"/>
                    <a:pt x="140661" y="27492"/>
                    <a:pt x="140661" y="27182"/>
                  </a:cubicBezTo>
                  <a:cubicBezTo>
                    <a:pt x="140661" y="26861"/>
                    <a:pt x="140911" y="26610"/>
                    <a:pt x="141220" y="26610"/>
                  </a:cubicBezTo>
                  <a:close/>
                  <a:moveTo>
                    <a:pt x="1548" y="28492"/>
                  </a:moveTo>
                  <a:cubicBezTo>
                    <a:pt x="1846" y="28492"/>
                    <a:pt x="2119" y="28742"/>
                    <a:pt x="2119" y="29051"/>
                  </a:cubicBezTo>
                  <a:cubicBezTo>
                    <a:pt x="2119" y="29349"/>
                    <a:pt x="1858" y="29623"/>
                    <a:pt x="1548" y="29623"/>
                  </a:cubicBezTo>
                  <a:cubicBezTo>
                    <a:pt x="1238" y="29623"/>
                    <a:pt x="988" y="29361"/>
                    <a:pt x="988" y="29051"/>
                  </a:cubicBezTo>
                  <a:cubicBezTo>
                    <a:pt x="988" y="28742"/>
                    <a:pt x="1238" y="28492"/>
                    <a:pt x="1548" y="28492"/>
                  </a:cubicBezTo>
                  <a:close/>
                  <a:moveTo>
                    <a:pt x="5287" y="28492"/>
                  </a:moveTo>
                  <a:cubicBezTo>
                    <a:pt x="5596" y="28492"/>
                    <a:pt x="5846" y="28742"/>
                    <a:pt x="5846" y="29051"/>
                  </a:cubicBezTo>
                  <a:cubicBezTo>
                    <a:pt x="5846" y="29361"/>
                    <a:pt x="5596" y="29623"/>
                    <a:pt x="5287" y="29623"/>
                  </a:cubicBezTo>
                  <a:cubicBezTo>
                    <a:pt x="4977" y="29623"/>
                    <a:pt x="4715" y="29361"/>
                    <a:pt x="4715" y="29051"/>
                  </a:cubicBezTo>
                  <a:cubicBezTo>
                    <a:pt x="4715" y="28730"/>
                    <a:pt x="4977" y="28492"/>
                    <a:pt x="5287" y="28492"/>
                  </a:cubicBezTo>
                  <a:close/>
                  <a:moveTo>
                    <a:pt x="9001" y="28492"/>
                  </a:moveTo>
                  <a:cubicBezTo>
                    <a:pt x="9299" y="28492"/>
                    <a:pt x="9573" y="28742"/>
                    <a:pt x="9573" y="29051"/>
                  </a:cubicBezTo>
                  <a:cubicBezTo>
                    <a:pt x="9573" y="29349"/>
                    <a:pt x="9323" y="29623"/>
                    <a:pt x="9001" y="29623"/>
                  </a:cubicBezTo>
                  <a:cubicBezTo>
                    <a:pt x="8704" y="29623"/>
                    <a:pt x="8442" y="29361"/>
                    <a:pt x="8442" y="29051"/>
                  </a:cubicBezTo>
                  <a:cubicBezTo>
                    <a:pt x="8442" y="28742"/>
                    <a:pt x="8692" y="28492"/>
                    <a:pt x="9001" y="28492"/>
                  </a:cubicBezTo>
                  <a:close/>
                  <a:moveTo>
                    <a:pt x="12728" y="28492"/>
                  </a:moveTo>
                  <a:cubicBezTo>
                    <a:pt x="13037" y="28492"/>
                    <a:pt x="13288" y="28742"/>
                    <a:pt x="13288" y="29051"/>
                  </a:cubicBezTo>
                  <a:cubicBezTo>
                    <a:pt x="13288" y="29361"/>
                    <a:pt x="13037" y="29623"/>
                    <a:pt x="12728" y="29623"/>
                  </a:cubicBezTo>
                  <a:cubicBezTo>
                    <a:pt x="12418" y="29623"/>
                    <a:pt x="12156" y="29361"/>
                    <a:pt x="12156" y="29051"/>
                  </a:cubicBezTo>
                  <a:cubicBezTo>
                    <a:pt x="12180" y="28730"/>
                    <a:pt x="12418" y="28492"/>
                    <a:pt x="12728" y="28492"/>
                  </a:cubicBezTo>
                  <a:close/>
                  <a:moveTo>
                    <a:pt x="16466" y="28492"/>
                  </a:moveTo>
                  <a:cubicBezTo>
                    <a:pt x="16764" y="28492"/>
                    <a:pt x="17026" y="28742"/>
                    <a:pt x="17026" y="29051"/>
                  </a:cubicBezTo>
                  <a:cubicBezTo>
                    <a:pt x="17026" y="29349"/>
                    <a:pt x="16776" y="29623"/>
                    <a:pt x="16466" y="29623"/>
                  </a:cubicBezTo>
                  <a:cubicBezTo>
                    <a:pt x="16169" y="29623"/>
                    <a:pt x="15895" y="29361"/>
                    <a:pt x="15895" y="29051"/>
                  </a:cubicBezTo>
                  <a:cubicBezTo>
                    <a:pt x="15895" y="28742"/>
                    <a:pt x="16145" y="28492"/>
                    <a:pt x="16466" y="28492"/>
                  </a:cubicBezTo>
                  <a:close/>
                  <a:moveTo>
                    <a:pt x="20181" y="28492"/>
                  </a:moveTo>
                  <a:cubicBezTo>
                    <a:pt x="20491" y="28492"/>
                    <a:pt x="20753" y="28742"/>
                    <a:pt x="20753" y="29051"/>
                  </a:cubicBezTo>
                  <a:cubicBezTo>
                    <a:pt x="20753" y="29361"/>
                    <a:pt x="20491" y="29623"/>
                    <a:pt x="20181" y="29623"/>
                  </a:cubicBezTo>
                  <a:cubicBezTo>
                    <a:pt x="19872" y="29623"/>
                    <a:pt x="19622" y="29361"/>
                    <a:pt x="19622" y="29051"/>
                  </a:cubicBezTo>
                  <a:cubicBezTo>
                    <a:pt x="19634" y="28730"/>
                    <a:pt x="19872" y="28492"/>
                    <a:pt x="20181" y="28492"/>
                  </a:cubicBezTo>
                  <a:close/>
                  <a:moveTo>
                    <a:pt x="23920" y="28492"/>
                  </a:moveTo>
                  <a:cubicBezTo>
                    <a:pt x="24217" y="28492"/>
                    <a:pt x="24479" y="28742"/>
                    <a:pt x="24479" y="29051"/>
                  </a:cubicBezTo>
                  <a:cubicBezTo>
                    <a:pt x="24479" y="29349"/>
                    <a:pt x="24229" y="29623"/>
                    <a:pt x="23920" y="29623"/>
                  </a:cubicBezTo>
                  <a:cubicBezTo>
                    <a:pt x="23610" y="29623"/>
                    <a:pt x="23348" y="29361"/>
                    <a:pt x="23348" y="29051"/>
                  </a:cubicBezTo>
                  <a:cubicBezTo>
                    <a:pt x="23348" y="28742"/>
                    <a:pt x="23610" y="28492"/>
                    <a:pt x="23920" y="28492"/>
                  </a:cubicBezTo>
                  <a:close/>
                  <a:moveTo>
                    <a:pt x="27635" y="28492"/>
                  </a:moveTo>
                  <a:cubicBezTo>
                    <a:pt x="27956" y="28492"/>
                    <a:pt x="28206" y="28742"/>
                    <a:pt x="28206" y="29051"/>
                  </a:cubicBezTo>
                  <a:cubicBezTo>
                    <a:pt x="28206" y="29361"/>
                    <a:pt x="27956" y="29623"/>
                    <a:pt x="27635" y="29623"/>
                  </a:cubicBezTo>
                  <a:cubicBezTo>
                    <a:pt x="27325" y="29623"/>
                    <a:pt x="27075" y="29361"/>
                    <a:pt x="27075" y="29051"/>
                  </a:cubicBezTo>
                  <a:cubicBezTo>
                    <a:pt x="27087" y="28730"/>
                    <a:pt x="27325" y="28492"/>
                    <a:pt x="27635" y="28492"/>
                  </a:cubicBezTo>
                  <a:close/>
                  <a:moveTo>
                    <a:pt x="31373" y="28492"/>
                  </a:moveTo>
                  <a:cubicBezTo>
                    <a:pt x="31671" y="28492"/>
                    <a:pt x="31945" y="28742"/>
                    <a:pt x="31945" y="29051"/>
                  </a:cubicBezTo>
                  <a:cubicBezTo>
                    <a:pt x="31945" y="29349"/>
                    <a:pt x="31683" y="29623"/>
                    <a:pt x="31373" y="29623"/>
                  </a:cubicBezTo>
                  <a:cubicBezTo>
                    <a:pt x="31064" y="29623"/>
                    <a:pt x="30814" y="29361"/>
                    <a:pt x="30814" y="29051"/>
                  </a:cubicBezTo>
                  <a:cubicBezTo>
                    <a:pt x="30814" y="28742"/>
                    <a:pt x="31064" y="28492"/>
                    <a:pt x="31373" y="28492"/>
                  </a:cubicBezTo>
                  <a:close/>
                  <a:moveTo>
                    <a:pt x="35100" y="28492"/>
                  </a:moveTo>
                  <a:cubicBezTo>
                    <a:pt x="35409" y="28492"/>
                    <a:pt x="35659" y="28742"/>
                    <a:pt x="35659" y="29051"/>
                  </a:cubicBezTo>
                  <a:cubicBezTo>
                    <a:pt x="35659" y="29361"/>
                    <a:pt x="35409" y="29623"/>
                    <a:pt x="35100" y="29623"/>
                  </a:cubicBezTo>
                  <a:cubicBezTo>
                    <a:pt x="34778" y="29623"/>
                    <a:pt x="34528" y="29361"/>
                    <a:pt x="34528" y="29051"/>
                  </a:cubicBezTo>
                  <a:cubicBezTo>
                    <a:pt x="34540" y="28730"/>
                    <a:pt x="34778" y="28492"/>
                    <a:pt x="35100" y="28492"/>
                  </a:cubicBezTo>
                  <a:close/>
                  <a:moveTo>
                    <a:pt x="38815" y="28492"/>
                  </a:moveTo>
                  <a:cubicBezTo>
                    <a:pt x="39112" y="28492"/>
                    <a:pt x="39386" y="28742"/>
                    <a:pt x="39386" y="29051"/>
                  </a:cubicBezTo>
                  <a:cubicBezTo>
                    <a:pt x="39386" y="29349"/>
                    <a:pt x="39124" y="29623"/>
                    <a:pt x="38815" y="29623"/>
                  </a:cubicBezTo>
                  <a:cubicBezTo>
                    <a:pt x="38517" y="29623"/>
                    <a:pt x="38255" y="29361"/>
                    <a:pt x="38255" y="29051"/>
                  </a:cubicBezTo>
                  <a:cubicBezTo>
                    <a:pt x="38267" y="28742"/>
                    <a:pt x="38505" y="28492"/>
                    <a:pt x="38815" y="28492"/>
                  </a:cubicBezTo>
                  <a:close/>
                  <a:moveTo>
                    <a:pt x="42553" y="28492"/>
                  </a:moveTo>
                  <a:cubicBezTo>
                    <a:pt x="42863" y="28492"/>
                    <a:pt x="43113" y="28742"/>
                    <a:pt x="43113" y="29051"/>
                  </a:cubicBezTo>
                  <a:cubicBezTo>
                    <a:pt x="43113" y="29361"/>
                    <a:pt x="42863" y="29623"/>
                    <a:pt x="42553" y="29623"/>
                  </a:cubicBezTo>
                  <a:cubicBezTo>
                    <a:pt x="42232" y="29623"/>
                    <a:pt x="41982" y="29361"/>
                    <a:pt x="41982" y="29051"/>
                  </a:cubicBezTo>
                  <a:cubicBezTo>
                    <a:pt x="41982" y="28730"/>
                    <a:pt x="42244" y="28492"/>
                    <a:pt x="42553" y="28492"/>
                  </a:cubicBezTo>
                  <a:close/>
                  <a:moveTo>
                    <a:pt x="46268" y="28492"/>
                  </a:moveTo>
                  <a:cubicBezTo>
                    <a:pt x="46565" y="28492"/>
                    <a:pt x="46839" y="28742"/>
                    <a:pt x="46839" y="29051"/>
                  </a:cubicBezTo>
                  <a:cubicBezTo>
                    <a:pt x="46839" y="29349"/>
                    <a:pt x="46589" y="29623"/>
                    <a:pt x="46268" y="29623"/>
                  </a:cubicBezTo>
                  <a:cubicBezTo>
                    <a:pt x="45970" y="29623"/>
                    <a:pt x="45708" y="29361"/>
                    <a:pt x="45708" y="29051"/>
                  </a:cubicBezTo>
                  <a:cubicBezTo>
                    <a:pt x="45720" y="28742"/>
                    <a:pt x="45958" y="28492"/>
                    <a:pt x="46268" y="28492"/>
                  </a:cubicBezTo>
                  <a:close/>
                  <a:moveTo>
                    <a:pt x="50006" y="28492"/>
                  </a:moveTo>
                  <a:cubicBezTo>
                    <a:pt x="50316" y="28492"/>
                    <a:pt x="50578" y="28742"/>
                    <a:pt x="50578" y="29051"/>
                  </a:cubicBezTo>
                  <a:cubicBezTo>
                    <a:pt x="50578" y="29361"/>
                    <a:pt x="50316" y="29623"/>
                    <a:pt x="50006" y="29623"/>
                  </a:cubicBezTo>
                  <a:cubicBezTo>
                    <a:pt x="49697" y="29623"/>
                    <a:pt x="49447" y="29361"/>
                    <a:pt x="49447" y="29051"/>
                  </a:cubicBezTo>
                  <a:cubicBezTo>
                    <a:pt x="49447" y="28730"/>
                    <a:pt x="49697" y="28492"/>
                    <a:pt x="50006" y="28492"/>
                  </a:cubicBezTo>
                  <a:close/>
                  <a:moveTo>
                    <a:pt x="53733" y="28492"/>
                  </a:moveTo>
                  <a:cubicBezTo>
                    <a:pt x="54031" y="28492"/>
                    <a:pt x="54293" y="28742"/>
                    <a:pt x="54293" y="29051"/>
                  </a:cubicBezTo>
                  <a:cubicBezTo>
                    <a:pt x="54293" y="29349"/>
                    <a:pt x="54043" y="29623"/>
                    <a:pt x="53733" y="29623"/>
                  </a:cubicBezTo>
                  <a:cubicBezTo>
                    <a:pt x="53412" y="29623"/>
                    <a:pt x="53162" y="29361"/>
                    <a:pt x="53162" y="29051"/>
                  </a:cubicBezTo>
                  <a:cubicBezTo>
                    <a:pt x="53173" y="28742"/>
                    <a:pt x="53412" y="28492"/>
                    <a:pt x="53733" y="28492"/>
                  </a:cubicBezTo>
                  <a:close/>
                  <a:moveTo>
                    <a:pt x="57460" y="28492"/>
                  </a:moveTo>
                  <a:cubicBezTo>
                    <a:pt x="57781" y="28492"/>
                    <a:pt x="58031" y="28742"/>
                    <a:pt x="58031" y="29051"/>
                  </a:cubicBezTo>
                  <a:cubicBezTo>
                    <a:pt x="58031" y="29361"/>
                    <a:pt x="57781" y="29623"/>
                    <a:pt x="57460" y="29623"/>
                  </a:cubicBezTo>
                  <a:cubicBezTo>
                    <a:pt x="57150" y="29623"/>
                    <a:pt x="56900" y="29361"/>
                    <a:pt x="56900" y="29051"/>
                  </a:cubicBezTo>
                  <a:cubicBezTo>
                    <a:pt x="56900" y="28730"/>
                    <a:pt x="57150" y="28492"/>
                    <a:pt x="57460" y="28492"/>
                  </a:cubicBezTo>
                  <a:close/>
                  <a:moveTo>
                    <a:pt x="61186" y="28492"/>
                  </a:moveTo>
                  <a:cubicBezTo>
                    <a:pt x="61484" y="28492"/>
                    <a:pt x="61746" y="28742"/>
                    <a:pt x="61746" y="29051"/>
                  </a:cubicBezTo>
                  <a:cubicBezTo>
                    <a:pt x="61746" y="29349"/>
                    <a:pt x="61496" y="29623"/>
                    <a:pt x="61186" y="29623"/>
                  </a:cubicBezTo>
                  <a:cubicBezTo>
                    <a:pt x="60877" y="29623"/>
                    <a:pt x="60615" y="29361"/>
                    <a:pt x="60615" y="29051"/>
                  </a:cubicBezTo>
                  <a:cubicBezTo>
                    <a:pt x="60639" y="28742"/>
                    <a:pt x="60877" y="28492"/>
                    <a:pt x="61186" y="28492"/>
                  </a:cubicBezTo>
                  <a:close/>
                  <a:moveTo>
                    <a:pt x="64925" y="28492"/>
                  </a:moveTo>
                  <a:cubicBezTo>
                    <a:pt x="65234" y="28492"/>
                    <a:pt x="65485" y="28742"/>
                    <a:pt x="65485" y="29051"/>
                  </a:cubicBezTo>
                  <a:cubicBezTo>
                    <a:pt x="65485" y="29361"/>
                    <a:pt x="65234" y="29623"/>
                    <a:pt x="64925" y="29623"/>
                  </a:cubicBezTo>
                  <a:cubicBezTo>
                    <a:pt x="64603" y="29623"/>
                    <a:pt x="64353" y="29361"/>
                    <a:pt x="64353" y="29051"/>
                  </a:cubicBezTo>
                  <a:cubicBezTo>
                    <a:pt x="64353" y="28730"/>
                    <a:pt x="64603" y="28492"/>
                    <a:pt x="64925" y="28492"/>
                  </a:cubicBezTo>
                  <a:close/>
                  <a:moveTo>
                    <a:pt x="68640" y="28492"/>
                  </a:moveTo>
                  <a:cubicBezTo>
                    <a:pt x="68937" y="28492"/>
                    <a:pt x="69211" y="28742"/>
                    <a:pt x="69211" y="29051"/>
                  </a:cubicBezTo>
                  <a:cubicBezTo>
                    <a:pt x="69211" y="29349"/>
                    <a:pt x="68949" y="29623"/>
                    <a:pt x="68640" y="29623"/>
                  </a:cubicBezTo>
                  <a:cubicBezTo>
                    <a:pt x="68330" y="29623"/>
                    <a:pt x="68080" y="29361"/>
                    <a:pt x="68080" y="29051"/>
                  </a:cubicBezTo>
                  <a:cubicBezTo>
                    <a:pt x="68092" y="28742"/>
                    <a:pt x="68330" y="28492"/>
                    <a:pt x="68640" y="28492"/>
                  </a:cubicBezTo>
                  <a:close/>
                  <a:moveTo>
                    <a:pt x="72366" y="28492"/>
                  </a:moveTo>
                  <a:cubicBezTo>
                    <a:pt x="72676" y="28492"/>
                    <a:pt x="72926" y="28742"/>
                    <a:pt x="72926" y="29051"/>
                  </a:cubicBezTo>
                  <a:cubicBezTo>
                    <a:pt x="72926" y="29361"/>
                    <a:pt x="72676" y="29623"/>
                    <a:pt x="72366" y="29623"/>
                  </a:cubicBezTo>
                  <a:cubicBezTo>
                    <a:pt x="72045" y="29623"/>
                    <a:pt x="71795" y="29361"/>
                    <a:pt x="71795" y="29051"/>
                  </a:cubicBezTo>
                  <a:cubicBezTo>
                    <a:pt x="71807" y="28730"/>
                    <a:pt x="72069" y="28492"/>
                    <a:pt x="72366" y="28492"/>
                  </a:cubicBezTo>
                  <a:close/>
                  <a:moveTo>
                    <a:pt x="76093" y="28492"/>
                  </a:moveTo>
                  <a:cubicBezTo>
                    <a:pt x="76391" y="28492"/>
                    <a:pt x="76664" y="28742"/>
                    <a:pt x="76664" y="29051"/>
                  </a:cubicBezTo>
                  <a:cubicBezTo>
                    <a:pt x="76664" y="29349"/>
                    <a:pt x="76403" y="29623"/>
                    <a:pt x="76093" y="29623"/>
                  </a:cubicBezTo>
                  <a:cubicBezTo>
                    <a:pt x="75795" y="29623"/>
                    <a:pt x="75533" y="29361"/>
                    <a:pt x="75533" y="29051"/>
                  </a:cubicBezTo>
                  <a:cubicBezTo>
                    <a:pt x="75533" y="28742"/>
                    <a:pt x="75783" y="28492"/>
                    <a:pt x="76093" y="28492"/>
                  </a:cubicBezTo>
                  <a:close/>
                  <a:moveTo>
                    <a:pt x="79712" y="28492"/>
                  </a:moveTo>
                  <a:cubicBezTo>
                    <a:pt x="80010" y="28492"/>
                    <a:pt x="80284" y="28742"/>
                    <a:pt x="80284" y="29051"/>
                  </a:cubicBezTo>
                  <a:cubicBezTo>
                    <a:pt x="80284" y="29349"/>
                    <a:pt x="80022" y="29623"/>
                    <a:pt x="79712" y="29623"/>
                  </a:cubicBezTo>
                  <a:cubicBezTo>
                    <a:pt x="79403" y="29623"/>
                    <a:pt x="79153" y="29361"/>
                    <a:pt x="79153" y="29051"/>
                  </a:cubicBezTo>
                  <a:cubicBezTo>
                    <a:pt x="79165" y="28742"/>
                    <a:pt x="79403" y="28492"/>
                    <a:pt x="79712" y="28492"/>
                  </a:cubicBezTo>
                  <a:close/>
                  <a:moveTo>
                    <a:pt x="83451" y="28492"/>
                  </a:moveTo>
                  <a:cubicBezTo>
                    <a:pt x="83761" y="28492"/>
                    <a:pt x="84011" y="28742"/>
                    <a:pt x="84011" y="29051"/>
                  </a:cubicBezTo>
                  <a:cubicBezTo>
                    <a:pt x="84011" y="29361"/>
                    <a:pt x="83761" y="29623"/>
                    <a:pt x="83451" y="29623"/>
                  </a:cubicBezTo>
                  <a:cubicBezTo>
                    <a:pt x="83141" y="29623"/>
                    <a:pt x="82880" y="29361"/>
                    <a:pt x="82880" y="29051"/>
                  </a:cubicBezTo>
                  <a:cubicBezTo>
                    <a:pt x="82880" y="28730"/>
                    <a:pt x="83141" y="28492"/>
                    <a:pt x="83451" y="28492"/>
                  </a:cubicBezTo>
                  <a:close/>
                  <a:moveTo>
                    <a:pt x="87166" y="28492"/>
                  </a:moveTo>
                  <a:cubicBezTo>
                    <a:pt x="87463" y="28492"/>
                    <a:pt x="87737" y="28742"/>
                    <a:pt x="87737" y="29051"/>
                  </a:cubicBezTo>
                  <a:cubicBezTo>
                    <a:pt x="87737" y="29349"/>
                    <a:pt x="87475" y="29623"/>
                    <a:pt x="87166" y="29623"/>
                  </a:cubicBezTo>
                  <a:cubicBezTo>
                    <a:pt x="86856" y="29623"/>
                    <a:pt x="86606" y="29361"/>
                    <a:pt x="86606" y="29051"/>
                  </a:cubicBezTo>
                  <a:cubicBezTo>
                    <a:pt x="86618" y="28742"/>
                    <a:pt x="86856" y="28492"/>
                    <a:pt x="87166" y="28492"/>
                  </a:cubicBezTo>
                  <a:close/>
                  <a:moveTo>
                    <a:pt x="90904" y="28492"/>
                  </a:moveTo>
                  <a:cubicBezTo>
                    <a:pt x="91214" y="28492"/>
                    <a:pt x="91464" y="28742"/>
                    <a:pt x="91464" y="29051"/>
                  </a:cubicBezTo>
                  <a:cubicBezTo>
                    <a:pt x="91464" y="29361"/>
                    <a:pt x="91214" y="29623"/>
                    <a:pt x="90904" y="29623"/>
                  </a:cubicBezTo>
                  <a:cubicBezTo>
                    <a:pt x="90595" y="29623"/>
                    <a:pt x="90345" y="29361"/>
                    <a:pt x="90345" y="29051"/>
                  </a:cubicBezTo>
                  <a:cubicBezTo>
                    <a:pt x="90345" y="28730"/>
                    <a:pt x="90595" y="28492"/>
                    <a:pt x="90904" y="28492"/>
                  </a:cubicBezTo>
                  <a:close/>
                  <a:moveTo>
                    <a:pt x="94631" y="28492"/>
                  </a:moveTo>
                  <a:cubicBezTo>
                    <a:pt x="94929" y="28492"/>
                    <a:pt x="95191" y="28742"/>
                    <a:pt x="95191" y="29051"/>
                  </a:cubicBezTo>
                  <a:cubicBezTo>
                    <a:pt x="95191" y="29349"/>
                    <a:pt x="94941" y="29623"/>
                    <a:pt x="94631" y="29623"/>
                  </a:cubicBezTo>
                  <a:cubicBezTo>
                    <a:pt x="94310" y="29623"/>
                    <a:pt x="94060" y="29361"/>
                    <a:pt x="94060" y="29051"/>
                  </a:cubicBezTo>
                  <a:cubicBezTo>
                    <a:pt x="94071" y="28742"/>
                    <a:pt x="94310" y="28492"/>
                    <a:pt x="94631" y="28492"/>
                  </a:cubicBezTo>
                  <a:close/>
                  <a:moveTo>
                    <a:pt x="98346" y="28492"/>
                  </a:moveTo>
                  <a:cubicBezTo>
                    <a:pt x="98655" y="28492"/>
                    <a:pt x="98905" y="28742"/>
                    <a:pt x="98905" y="29051"/>
                  </a:cubicBezTo>
                  <a:cubicBezTo>
                    <a:pt x="98905" y="29361"/>
                    <a:pt x="98655" y="29623"/>
                    <a:pt x="98346" y="29623"/>
                  </a:cubicBezTo>
                  <a:cubicBezTo>
                    <a:pt x="98036" y="29623"/>
                    <a:pt x="97786" y="29361"/>
                    <a:pt x="97786" y="29051"/>
                  </a:cubicBezTo>
                  <a:cubicBezTo>
                    <a:pt x="97798" y="28730"/>
                    <a:pt x="98036" y="28492"/>
                    <a:pt x="98346" y="28492"/>
                  </a:cubicBezTo>
                  <a:close/>
                  <a:moveTo>
                    <a:pt x="102084" y="28492"/>
                  </a:moveTo>
                  <a:cubicBezTo>
                    <a:pt x="102382" y="28492"/>
                    <a:pt x="102644" y="28742"/>
                    <a:pt x="102644" y="29051"/>
                  </a:cubicBezTo>
                  <a:cubicBezTo>
                    <a:pt x="102644" y="29349"/>
                    <a:pt x="102394" y="29623"/>
                    <a:pt x="102084" y="29623"/>
                  </a:cubicBezTo>
                  <a:cubicBezTo>
                    <a:pt x="101787" y="29623"/>
                    <a:pt x="101513" y="29361"/>
                    <a:pt x="101513" y="29051"/>
                  </a:cubicBezTo>
                  <a:cubicBezTo>
                    <a:pt x="101513" y="28742"/>
                    <a:pt x="101775" y="28492"/>
                    <a:pt x="102084" y="28492"/>
                  </a:cubicBezTo>
                  <a:close/>
                  <a:moveTo>
                    <a:pt x="105799" y="28492"/>
                  </a:moveTo>
                  <a:cubicBezTo>
                    <a:pt x="106121" y="28492"/>
                    <a:pt x="106371" y="28742"/>
                    <a:pt x="106371" y="29051"/>
                  </a:cubicBezTo>
                  <a:cubicBezTo>
                    <a:pt x="106371" y="29361"/>
                    <a:pt x="106109" y="29623"/>
                    <a:pt x="105799" y="29623"/>
                  </a:cubicBezTo>
                  <a:cubicBezTo>
                    <a:pt x="105490" y="29623"/>
                    <a:pt x="105239" y="29361"/>
                    <a:pt x="105239" y="29051"/>
                  </a:cubicBezTo>
                  <a:cubicBezTo>
                    <a:pt x="105251" y="28730"/>
                    <a:pt x="105490" y="28492"/>
                    <a:pt x="105799" y="28492"/>
                  </a:cubicBezTo>
                  <a:close/>
                  <a:moveTo>
                    <a:pt x="109538" y="28492"/>
                  </a:moveTo>
                  <a:cubicBezTo>
                    <a:pt x="109835" y="28492"/>
                    <a:pt x="110109" y="28742"/>
                    <a:pt x="110109" y="29051"/>
                  </a:cubicBezTo>
                  <a:cubicBezTo>
                    <a:pt x="110109" y="29349"/>
                    <a:pt x="109847" y="29623"/>
                    <a:pt x="109538" y="29623"/>
                  </a:cubicBezTo>
                  <a:cubicBezTo>
                    <a:pt x="109228" y="29623"/>
                    <a:pt x="108978" y="29361"/>
                    <a:pt x="108978" y="29051"/>
                  </a:cubicBezTo>
                  <a:cubicBezTo>
                    <a:pt x="108978" y="28742"/>
                    <a:pt x="109228" y="28492"/>
                    <a:pt x="109538" y="28492"/>
                  </a:cubicBezTo>
                  <a:close/>
                  <a:moveTo>
                    <a:pt x="113264" y="28492"/>
                  </a:moveTo>
                  <a:cubicBezTo>
                    <a:pt x="113574" y="28492"/>
                    <a:pt x="113824" y="28742"/>
                    <a:pt x="113824" y="29051"/>
                  </a:cubicBezTo>
                  <a:cubicBezTo>
                    <a:pt x="113824" y="29361"/>
                    <a:pt x="113574" y="29623"/>
                    <a:pt x="113264" y="29623"/>
                  </a:cubicBezTo>
                  <a:cubicBezTo>
                    <a:pt x="112943" y="29623"/>
                    <a:pt x="112693" y="29361"/>
                    <a:pt x="112693" y="29051"/>
                  </a:cubicBezTo>
                  <a:cubicBezTo>
                    <a:pt x="112705" y="28730"/>
                    <a:pt x="112943" y="28492"/>
                    <a:pt x="113264" y="28492"/>
                  </a:cubicBezTo>
                  <a:close/>
                  <a:moveTo>
                    <a:pt x="116991" y="28492"/>
                  </a:moveTo>
                  <a:cubicBezTo>
                    <a:pt x="117289" y="28492"/>
                    <a:pt x="117562" y="28742"/>
                    <a:pt x="117562" y="29051"/>
                  </a:cubicBezTo>
                  <a:cubicBezTo>
                    <a:pt x="117562" y="29349"/>
                    <a:pt x="117312" y="29623"/>
                    <a:pt x="116991" y="29623"/>
                  </a:cubicBezTo>
                  <a:cubicBezTo>
                    <a:pt x="116681" y="29623"/>
                    <a:pt x="116431" y="29361"/>
                    <a:pt x="116431" y="29051"/>
                  </a:cubicBezTo>
                  <a:cubicBezTo>
                    <a:pt x="116431" y="28742"/>
                    <a:pt x="116681" y="28492"/>
                    <a:pt x="116991" y="28492"/>
                  </a:cubicBezTo>
                  <a:close/>
                  <a:moveTo>
                    <a:pt x="120718" y="28492"/>
                  </a:moveTo>
                  <a:cubicBezTo>
                    <a:pt x="121027" y="28492"/>
                    <a:pt x="121277" y="28742"/>
                    <a:pt x="121277" y="29051"/>
                  </a:cubicBezTo>
                  <a:cubicBezTo>
                    <a:pt x="121277" y="29361"/>
                    <a:pt x="121027" y="29623"/>
                    <a:pt x="120718" y="29623"/>
                  </a:cubicBezTo>
                  <a:cubicBezTo>
                    <a:pt x="120408" y="29623"/>
                    <a:pt x="120146" y="29361"/>
                    <a:pt x="120146" y="29051"/>
                  </a:cubicBezTo>
                  <a:cubicBezTo>
                    <a:pt x="120170" y="28730"/>
                    <a:pt x="120420" y="28492"/>
                    <a:pt x="120718" y="28492"/>
                  </a:cubicBezTo>
                  <a:close/>
                  <a:moveTo>
                    <a:pt x="124456" y="28492"/>
                  </a:moveTo>
                  <a:cubicBezTo>
                    <a:pt x="124754" y="28492"/>
                    <a:pt x="125016" y="28742"/>
                    <a:pt x="125016" y="29051"/>
                  </a:cubicBezTo>
                  <a:cubicBezTo>
                    <a:pt x="125016" y="29349"/>
                    <a:pt x="124766" y="29623"/>
                    <a:pt x="124456" y="29623"/>
                  </a:cubicBezTo>
                  <a:cubicBezTo>
                    <a:pt x="124135" y="29623"/>
                    <a:pt x="123885" y="29361"/>
                    <a:pt x="123885" y="29051"/>
                  </a:cubicBezTo>
                  <a:cubicBezTo>
                    <a:pt x="123885" y="28742"/>
                    <a:pt x="124135" y="28492"/>
                    <a:pt x="124456" y="28492"/>
                  </a:cubicBezTo>
                  <a:close/>
                  <a:moveTo>
                    <a:pt x="128171" y="28492"/>
                  </a:moveTo>
                  <a:cubicBezTo>
                    <a:pt x="128480" y="28492"/>
                    <a:pt x="128742" y="28742"/>
                    <a:pt x="128742" y="29051"/>
                  </a:cubicBezTo>
                  <a:cubicBezTo>
                    <a:pt x="128742" y="29361"/>
                    <a:pt x="128480" y="29623"/>
                    <a:pt x="128171" y="29623"/>
                  </a:cubicBezTo>
                  <a:cubicBezTo>
                    <a:pt x="127861" y="29623"/>
                    <a:pt x="127611" y="29361"/>
                    <a:pt x="127611" y="29051"/>
                  </a:cubicBezTo>
                  <a:cubicBezTo>
                    <a:pt x="127611" y="28730"/>
                    <a:pt x="127861" y="28492"/>
                    <a:pt x="128171" y="28492"/>
                  </a:cubicBezTo>
                  <a:close/>
                  <a:moveTo>
                    <a:pt x="131898" y="28492"/>
                  </a:moveTo>
                  <a:cubicBezTo>
                    <a:pt x="132195" y="28492"/>
                    <a:pt x="132457" y="28742"/>
                    <a:pt x="132457" y="29051"/>
                  </a:cubicBezTo>
                  <a:cubicBezTo>
                    <a:pt x="132457" y="29349"/>
                    <a:pt x="132207" y="29623"/>
                    <a:pt x="131898" y="29623"/>
                  </a:cubicBezTo>
                  <a:cubicBezTo>
                    <a:pt x="131600" y="29623"/>
                    <a:pt x="131326" y="29361"/>
                    <a:pt x="131326" y="29051"/>
                  </a:cubicBezTo>
                  <a:cubicBezTo>
                    <a:pt x="131338" y="28742"/>
                    <a:pt x="131576" y="28492"/>
                    <a:pt x="131898" y="28492"/>
                  </a:cubicBezTo>
                  <a:close/>
                  <a:moveTo>
                    <a:pt x="135624" y="28492"/>
                  </a:moveTo>
                  <a:cubicBezTo>
                    <a:pt x="135946" y="28492"/>
                    <a:pt x="136196" y="28742"/>
                    <a:pt x="136196" y="29051"/>
                  </a:cubicBezTo>
                  <a:cubicBezTo>
                    <a:pt x="136196" y="29361"/>
                    <a:pt x="135934" y="29623"/>
                    <a:pt x="135624" y="29623"/>
                  </a:cubicBezTo>
                  <a:cubicBezTo>
                    <a:pt x="135315" y="29623"/>
                    <a:pt x="135065" y="29361"/>
                    <a:pt x="135065" y="29051"/>
                  </a:cubicBezTo>
                  <a:cubicBezTo>
                    <a:pt x="135065" y="28730"/>
                    <a:pt x="135315" y="28492"/>
                    <a:pt x="135624" y="28492"/>
                  </a:cubicBezTo>
                  <a:close/>
                  <a:moveTo>
                    <a:pt x="139351" y="28492"/>
                  </a:moveTo>
                  <a:cubicBezTo>
                    <a:pt x="139649" y="28492"/>
                    <a:pt x="139910" y="28742"/>
                    <a:pt x="139910" y="29051"/>
                  </a:cubicBezTo>
                  <a:cubicBezTo>
                    <a:pt x="139910" y="29349"/>
                    <a:pt x="139660" y="29623"/>
                    <a:pt x="139351" y="29623"/>
                  </a:cubicBezTo>
                  <a:cubicBezTo>
                    <a:pt x="139053" y="29623"/>
                    <a:pt x="138779" y="29361"/>
                    <a:pt x="138779" y="29051"/>
                  </a:cubicBezTo>
                  <a:cubicBezTo>
                    <a:pt x="138803" y="28742"/>
                    <a:pt x="139041" y="28492"/>
                    <a:pt x="139351" y="28492"/>
                  </a:cubicBezTo>
                  <a:close/>
                  <a:moveTo>
                    <a:pt x="3405" y="30349"/>
                  </a:moveTo>
                  <a:cubicBezTo>
                    <a:pt x="3703" y="30349"/>
                    <a:pt x="3977" y="30599"/>
                    <a:pt x="3977" y="30909"/>
                  </a:cubicBezTo>
                  <a:cubicBezTo>
                    <a:pt x="3977" y="31206"/>
                    <a:pt x="3727" y="31480"/>
                    <a:pt x="3405" y="31480"/>
                  </a:cubicBezTo>
                  <a:cubicBezTo>
                    <a:pt x="3096" y="31480"/>
                    <a:pt x="2846" y="31230"/>
                    <a:pt x="2846" y="30909"/>
                  </a:cubicBezTo>
                  <a:cubicBezTo>
                    <a:pt x="2858" y="30599"/>
                    <a:pt x="3096" y="30349"/>
                    <a:pt x="3405" y="30349"/>
                  </a:cubicBezTo>
                  <a:close/>
                  <a:moveTo>
                    <a:pt x="7132" y="30349"/>
                  </a:moveTo>
                  <a:cubicBezTo>
                    <a:pt x="7430" y="30349"/>
                    <a:pt x="7692" y="30599"/>
                    <a:pt x="7692" y="30909"/>
                  </a:cubicBezTo>
                  <a:cubicBezTo>
                    <a:pt x="7692" y="31206"/>
                    <a:pt x="7442" y="31480"/>
                    <a:pt x="7132" y="31480"/>
                  </a:cubicBezTo>
                  <a:cubicBezTo>
                    <a:pt x="6834" y="31480"/>
                    <a:pt x="6560" y="31230"/>
                    <a:pt x="6560" y="30909"/>
                  </a:cubicBezTo>
                  <a:cubicBezTo>
                    <a:pt x="6584" y="30599"/>
                    <a:pt x="6822" y="30349"/>
                    <a:pt x="7132" y="30349"/>
                  </a:cubicBezTo>
                  <a:close/>
                  <a:moveTo>
                    <a:pt x="10871" y="30349"/>
                  </a:moveTo>
                  <a:cubicBezTo>
                    <a:pt x="11168" y="30349"/>
                    <a:pt x="11430" y="30599"/>
                    <a:pt x="11430" y="30909"/>
                  </a:cubicBezTo>
                  <a:cubicBezTo>
                    <a:pt x="11430" y="31206"/>
                    <a:pt x="11180" y="31480"/>
                    <a:pt x="10871" y="31480"/>
                  </a:cubicBezTo>
                  <a:cubicBezTo>
                    <a:pt x="10573" y="31480"/>
                    <a:pt x="10299" y="31230"/>
                    <a:pt x="10299" y="30909"/>
                  </a:cubicBezTo>
                  <a:cubicBezTo>
                    <a:pt x="10299" y="30599"/>
                    <a:pt x="10549" y="30349"/>
                    <a:pt x="10871" y="30349"/>
                  </a:cubicBezTo>
                  <a:close/>
                  <a:moveTo>
                    <a:pt x="14585" y="30349"/>
                  </a:moveTo>
                  <a:cubicBezTo>
                    <a:pt x="14883" y="30349"/>
                    <a:pt x="15157" y="30599"/>
                    <a:pt x="15157" y="30909"/>
                  </a:cubicBezTo>
                  <a:cubicBezTo>
                    <a:pt x="15157" y="31206"/>
                    <a:pt x="14895" y="31480"/>
                    <a:pt x="14585" y="31480"/>
                  </a:cubicBezTo>
                  <a:cubicBezTo>
                    <a:pt x="14288" y="31480"/>
                    <a:pt x="14014" y="31230"/>
                    <a:pt x="14014" y="30909"/>
                  </a:cubicBezTo>
                  <a:cubicBezTo>
                    <a:pt x="14038" y="30599"/>
                    <a:pt x="14276" y="30349"/>
                    <a:pt x="14585" y="30349"/>
                  </a:cubicBezTo>
                  <a:close/>
                  <a:moveTo>
                    <a:pt x="18324" y="30349"/>
                  </a:moveTo>
                  <a:cubicBezTo>
                    <a:pt x="18622" y="30349"/>
                    <a:pt x="18883" y="30599"/>
                    <a:pt x="18883" y="30909"/>
                  </a:cubicBezTo>
                  <a:cubicBezTo>
                    <a:pt x="18883" y="31206"/>
                    <a:pt x="18633" y="31480"/>
                    <a:pt x="18324" y="31480"/>
                  </a:cubicBezTo>
                  <a:cubicBezTo>
                    <a:pt x="18026" y="31480"/>
                    <a:pt x="17752" y="31230"/>
                    <a:pt x="17752" y="30909"/>
                  </a:cubicBezTo>
                  <a:cubicBezTo>
                    <a:pt x="17752" y="30599"/>
                    <a:pt x="18014" y="30349"/>
                    <a:pt x="18324" y="30349"/>
                  </a:cubicBezTo>
                  <a:close/>
                  <a:moveTo>
                    <a:pt x="22039" y="30349"/>
                  </a:moveTo>
                  <a:cubicBezTo>
                    <a:pt x="22336" y="30349"/>
                    <a:pt x="22610" y="30599"/>
                    <a:pt x="22610" y="30909"/>
                  </a:cubicBezTo>
                  <a:cubicBezTo>
                    <a:pt x="22610" y="31206"/>
                    <a:pt x="22360" y="31480"/>
                    <a:pt x="22039" y="31480"/>
                  </a:cubicBezTo>
                  <a:cubicBezTo>
                    <a:pt x="21729" y="31480"/>
                    <a:pt x="21479" y="31230"/>
                    <a:pt x="21479" y="30909"/>
                  </a:cubicBezTo>
                  <a:cubicBezTo>
                    <a:pt x="21491" y="30599"/>
                    <a:pt x="21729" y="30349"/>
                    <a:pt x="22039" y="30349"/>
                  </a:cubicBezTo>
                  <a:close/>
                  <a:moveTo>
                    <a:pt x="25777" y="30349"/>
                  </a:moveTo>
                  <a:cubicBezTo>
                    <a:pt x="26075" y="30349"/>
                    <a:pt x="26349" y="30599"/>
                    <a:pt x="26349" y="30909"/>
                  </a:cubicBezTo>
                  <a:cubicBezTo>
                    <a:pt x="26349" y="31206"/>
                    <a:pt x="26087" y="31480"/>
                    <a:pt x="25777" y="31480"/>
                  </a:cubicBezTo>
                  <a:cubicBezTo>
                    <a:pt x="25468" y="31480"/>
                    <a:pt x="25206" y="31230"/>
                    <a:pt x="25206" y="30909"/>
                  </a:cubicBezTo>
                  <a:cubicBezTo>
                    <a:pt x="25218" y="30599"/>
                    <a:pt x="25468" y="30349"/>
                    <a:pt x="25777" y="30349"/>
                  </a:cubicBezTo>
                  <a:close/>
                  <a:moveTo>
                    <a:pt x="29504" y="30349"/>
                  </a:moveTo>
                  <a:cubicBezTo>
                    <a:pt x="29801" y="30349"/>
                    <a:pt x="30063" y="30599"/>
                    <a:pt x="30063" y="30909"/>
                  </a:cubicBezTo>
                  <a:cubicBezTo>
                    <a:pt x="30063" y="31206"/>
                    <a:pt x="29813" y="31480"/>
                    <a:pt x="29504" y="31480"/>
                  </a:cubicBezTo>
                  <a:cubicBezTo>
                    <a:pt x="29182" y="31480"/>
                    <a:pt x="28932" y="31230"/>
                    <a:pt x="28932" y="30909"/>
                  </a:cubicBezTo>
                  <a:cubicBezTo>
                    <a:pt x="28944" y="30599"/>
                    <a:pt x="29182" y="30349"/>
                    <a:pt x="29504" y="30349"/>
                  </a:cubicBezTo>
                  <a:close/>
                  <a:moveTo>
                    <a:pt x="33230" y="30349"/>
                  </a:moveTo>
                  <a:cubicBezTo>
                    <a:pt x="33528" y="30349"/>
                    <a:pt x="33802" y="30599"/>
                    <a:pt x="33802" y="30909"/>
                  </a:cubicBezTo>
                  <a:cubicBezTo>
                    <a:pt x="33802" y="31206"/>
                    <a:pt x="33552" y="31480"/>
                    <a:pt x="33230" y="31480"/>
                  </a:cubicBezTo>
                  <a:cubicBezTo>
                    <a:pt x="32921" y="31480"/>
                    <a:pt x="32671" y="31230"/>
                    <a:pt x="32671" y="30909"/>
                  </a:cubicBezTo>
                  <a:cubicBezTo>
                    <a:pt x="32671" y="30599"/>
                    <a:pt x="32921" y="30349"/>
                    <a:pt x="33230" y="30349"/>
                  </a:cubicBezTo>
                  <a:close/>
                  <a:moveTo>
                    <a:pt x="36957" y="30349"/>
                  </a:moveTo>
                  <a:cubicBezTo>
                    <a:pt x="37255" y="30349"/>
                    <a:pt x="37517" y="30599"/>
                    <a:pt x="37517" y="30909"/>
                  </a:cubicBezTo>
                  <a:cubicBezTo>
                    <a:pt x="37517" y="31206"/>
                    <a:pt x="37267" y="31480"/>
                    <a:pt x="36957" y="31480"/>
                  </a:cubicBezTo>
                  <a:cubicBezTo>
                    <a:pt x="36648" y="31480"/>
                    <a:pt x="36386" y="31230"/>
                    <a:pt x="36386" y="30909"/>
                  </a:cubicBezTo>
                  <a:cubicBezTo>
                    <a:pt x="36409" y="30599"/>
                    <a:pt x="36648" y="30349"/>
                    <a:pt x="36957" y="30349"/>
                  </a:cubicBezTo>
                  <a:close/>
                  <a:moveTo>
                    <a:pt x="40672" y="30349"/>
                  </a:moveTo>
                  <a:cubicBezTo>
                    <a:pt x="40970" y="30349"/>
                    <a:pt x="41243" y="30599"/>
                    <a:pt x="41243" y="30909"/>
                  </a:cubicBezTo>
                  <a:cubicBezTo>
                    <a:pt x="41243" y="31206"/>
                    <a:pt x="40993" y="31480"/>
                    <a:pt x="40672" y="31480"/>
                  </a:cubicBezTo>
                  <a:cubicBezTo>
                    <a:pt x="40374" y="31480"/>
                    <a:pt x="40112" y="31230"/>
                    <a:pt x="40112" y="30909"/>
                  </a:cubicBezTo>
                  <a:cubicBezTo>
                    <a:pt x="40124" y="30599"/>
                    <a:pt x="40362" y="30349"/>
                    <a:pt x="40672" y="30349"/>
                  </a:cubicBezTo>
                  <a:close/>
                  <a:moveTo>
                    <a:pt x="44410" y="30349"/>
                  </a:moveTo>
                  <a:cubicBezTo>
                    <a:pt x="44708" y="30349"/>
                    <a:pt x="44982" y="30599"/>
                    <a:pt x="44982" y="30909"/>
                  </a:cubicBezTo>
                  <a:cubicBezTo>
                    <a:pt x="44982" y="31206"/>
                    <a:pt x="44720" y="31480"/>
                    <a:pt x="44410" y="31480"/>
                  </a:cubicBezTo>
                  <a:cubicBezTo>
                    <a:pt x="44113" y="31480"/>
                    <a:pt x="43851" y="31230"/>
                    <a:pt x="43851" y="30909"/>
                  </a:cubicBezTo>
                  <a:cubicBezTo>
                    <a:pt x="43851" y="30599"/>
                    <a:pt x="44101" y="30349"/>
                    <a:pt x="44410" y="30349"/>
                  </a:cubicBezTo>
                  <a:close/>
                  <a:moveTo>
                    <a:pt x="48137" y="30349"/>
                  </a:moveTo>
                  <a:cubicBezTo>
                    <a:pt x="48435" y="30349"/>
                    <a:pt x="48697" y="30599"/>
                    <a:pt x="48697" y="30909"/>
                  </a:cubicBezTo>
                  <a:cubicBezTo>
                    <a:pt x="48697" y="31206"/>
                    <a:pt x="48447" y="31480"/>
                    <a:pt x="48137" y="31480"/>
                  </a:cubicBezTo>
                  <a:cubicBezTo>
                    <a:pt x="47839" y="31480"/>
                    <a:pt x="47566" y="31230"/>
                    <a:pt x="47566" y="30909"/>
                  </a:cubicBezTo>
                  <a:cubicBezTo>
                    <a:pt x="47578" y="30599"/>
                    <a:pt x="47839" y="30349"/>
                    <a:pt x="48137" y="30349"/>
                  </a:cubicBezTo>
                  <a:close/>
                  <a:moveTo>
                    <a:pt x="51864" y="30349"/>
                  </a:moveTo>
                  <a:cubicBezTo>
                    <a:pt x="52161" y="30349"/>
                    <a:pt x="52435" y="30599"/>
                    <a:pt x="52435" y="30909"/>
                  </a:cubicBezTo>
                  <a:cubicBezTo>
                    <a:pt x="52435" y="31206"/>
                    <a:pt x="52185" y="31480"/>
                    <a:pt x="51864" y="31480"/>
                  </a:cubicBezTo>
                  <a:cubicBezTo>
                    <a:pt x="51566" y="31480"/>
                    <a:pt x="51304" y="31230"/>
                    <a:pt x="51304" y="30909"/>
                  </a:cubicBezTo>
                  <a:cubicBezTo>
                    <a:pt x="51304" y="30599"/>
                    <a:pt x="51554" y="30349"/>
                    <a:pt x="51864" y="30349"/>
                  </a:cubicBezTo>
                  <a:close/>
                  <a:moveTo>
                    <a:pt x="55602" y="30349"/>
                  </a:moveTo>
                  <a:cubicBezTo>
                    <a:pt x="55900" y="30349"/>
                    <a:pt x="56174" y="30599"/>
                    <a:pt x="56174" y="30909"/>
                  </a:cubicBezTo>
                  <a:cubicBezTo>
                    <a:pt x="56174" y="31206"/>
                    <a:pt x="55912" y="31480"/>
                    <a:pt x="55602" y="31480"/>
                  </a:cubicBezTo>
                  <a:cubicBezTo>
                    <a:pt x="55293" y="31480"/>
                    <a:pt x="55043" y="31230"/>
                    <a:pt x="55043" y="30909"/>
                  </a:cubicBezTo>
                  <a:cubicBezTo>
                    <a:pt x="55043" y="30599"/>
                    <a:pt x="55293" y="30349"/>
                    <a:pt x="55602" y="30349"/>
                  </a:cubicBezTo>
                  <a:close/>
                  <a:moveTo>
                    <a:pt x="59329" y="30349"/>
                  </a:moveTo>
                  <a:cubicBezTo>
                    <a:pt x="59627" y="30349"/>
                    <a:pt x="59889" y="30599"/>
                    <a:pt x="59889" y="30909"/>
                  </a:cubicBezTo>
                  <a:cubicBezTo>
                    <a:pt x="59889" y="31206"/>
                    <a:pt x="59639" y="31480"/>
                    <a:pt x="59329" y="31480"/>
                  </a:cubicBezTo>
                  <a:cubicBezTo>
                    <a:pt x="59008" y="31480"/>
                    <a:pt x="58757" y="31230"/>
                    <a:pt x="58757" y="30909"/>
                  </a:cubicBezTo>
                  <a:cubicBezTo>
                    <a:pt x="58757" y="30599"/>
                    <a:pt x="59008" y="30349"/>
                    <a:pt x="59329" y="30349"/>
                  </a:cubicBezTo>
                  <a:close/>
                  <a:moveTo>
                    <a:pt x="63056" y="30349"/>
                  </a:moveTo>
                  <a:cubicBezTo>
                    <a:pt x="63353" y="30349"/>
                    <a:pt x="63627" y="30599"/>
                    <a:pt x="63627" y="30909"/>
                  </a:cubicBezTo>
                  <a:cubicBezTo>
                    <a:pt x="63627" y="31206"/>
                    <a:pt x="63377" y="31480"/>
                    <a:pt x="63056" y="31480"/>
                  </a:cubicBezTo>
                  <a:cubicBezTo>
                    <a:pt x="62746" y="31480"/>
                    <a:pt x="62496" y="31230"/>
                    <a:pt x="62496" y="30909"/>
                  </a:cubicBezTo>
                  <a:cubicBezTo>
                    <a:pt x="62496" y="30599"/>
                    <a:pt x="62746" y="30349"/>
                    <a:pt x="63056" y="30349"/>
                  </a:cubicBezTo>
                  <a:close/>
                  <a:moveTo>
                    <a:pt x="66782" y="30349"/>
                  </a:moveTo>
                  <a:cubicBezTo>
                    <a:pt x="67080" y="30349"/>
                    <a:pt x="67342" y="30599"/>
                    <a:pt x="67342" y="30909"/>
                  </a:cubicBezTo>
                  <a:cubicBezTo>
                    <a:pt x="67342" y="31206"/>
                    <a:pt x="67092" y="31480"/>
                    <a:pt x="66782" y="31480"/>
                  </a:cubicBezTo>
                  <a:cubicBezTo>
                    <a:pt x="66473" y="31480"/>
                    <a:pt x="66211" y="31230"/>
                    <a:pt x="66211" y="30909"/>
                  </a:cubicBezTo>
                  <a:cubicBezTo>
                    <a:pt x="66235" y="30599"/>
                    <a:pt x="66473" y="30349"/>
                    <a:pt x="66782" y="30349"/>
                  </a:cubicBezTo>
                  <a:close/>
                  <a:moveTo>
                    <a:pt x="70509" y="30349"/>
                  </a:moveTo>
                  <a:cubicBezTo>
                    <a:pt x="70807" y="30349"/>
                    <a:pt x="71080" y="30599"/>
                    <a:pt x="71080" y="30909"/>
                  </a:cubicBezTo>
                  <a:cubicBezTo>
                    <a:pt x="71080" y="31206"/>
                    <a:pt x="70830" y="31480"/>
                    <a:pt x="70509" y="31480"/>
                  </a:cubicBezTo>
                  <a:cubicBezTo>
                    <a:pt x="70199" y="31480"/>
                    <a:pt x="69949" y="31230"/>
                    <a:pt x="69949" y="30909"/>
                  </a:cubicBezTo>
                  <a:cubicBezTo>
                    <a:pt x="69949" y="30599"/>
                    <a:pt x="70199" y="30349"/>
                    <a:pt x="70509" y="30349"/>
                  </a:cubicBezTo>
                  <a:close/>
                  <a:moveTo>
                    <a:pt x="74236" y="30349"/>
                  </a:moveTo>
                  <a:cubicBezTo>
                    <a:pt x="74533" y="30349"/>
                    <a:pt x="74795" y="30599"/>
                    <a:pt x="74795" y="30909"/>
                  </a:cubicBezTo>
                  <a:cubicBezTo>
                    <a:pt x="74795" y="31206"/>
                    <a:pt x="74545" y="31480"/>
                    <a:pt x="74236" y="31480"/>
                  </a:cubicBezTo>
                  <a:cubicBezTo>
                    <a:pt x="73938" y="31480"/>
                    <a:pt x="73676" y="31230"/>
                    <a:pt x="73676" y="30909"/>
                  </a:cubicBezTo>
                  <a:cubicBezTo>
                    <a:pt x="73676" y="30599"/>
                    <a:pt x="73926" y="30349"/>
                    <a:pt x="74236" y="30349"/>
                  </a:cubicBezTo>
                  <a:close/>
                  <a:moveTo>
                    <a:pt x="77855" y="30349"/>
                  </a:moveTo>
                  <a:cubicBezTo>
                    <a:pt x="78153" y="30349"/>
                    <a:pt x="78415" y="30599"/>
                    <a:pt x="78415" y="30909"/>
                  </a:cubicBezTo>
                  <a:cubicBezTo>
                    <a:pt x="78415" y="31206"/>
                    <a:pt x="78165" y="31480"/>
                    <a:pt x="77855" y="31480"/>
                  </a:cubicBezTo>
                  <a:cubicBezTo>
                    <a:pt x="77546" y="31480"/>
                    <a:pt x="77284" y="31230"/>
                    <a:pt x="77284" y="30909"/>
                  </a:cubicBezTo>
                  <a:cubicBezTo>
                    <a:pt x="77284" y="30599"/>
                    <a:pt x="77546" y="30349"/>
                    <a:pt x="77855" y="30349"/>
                  </a:cubicBezTo>
                  <a:close/>
                  <a:moveTo>
                    <a:pt x="81570" y="30349"/>
                  </a:moveTo>
                  <a:cubicBezTo>
                    <a:pt x="81868" y="30349"/>
                    <a:pt x="82141" y="30599"/>
                    <a:pt x="82141" y="30909"/>
                  </a:cubicBezTo>
                  <a:cubicBezTo>
                    <a:pt x="82141" y="31206"/>
                    <a:pt x="81879" y="31480"/>
                    <a:pt x="81570" y="31480"/>
                  </a:cubicBezTo>
                  <a:cubicBezTo>
                    <a:pt x="81260" y="31480"/>
                    <a:pt x="81010" y="31230"/>
                    <a:pt x="81010" y="30909"/>
                  </a:cubicBezTo>
                  <a:cubicBezTo>
                    <a:pt x="81022" y="30599"/>
                    <a:pt x="81260" y="30349"/>
                    <a:pt x="81570" y="30349"/>
                  </a:cubicBezTo>
                  <a:close/>
                  <a:moveTo>
                    <a:pt x="85308" y="30349"/>
                  </a:moveTo>
                  <a:cubicBezTo>
                    <a:pt x="85606" y="30349"/>
                    <a:pt x="85880" y="30599"/>
                    <a:pt x="85880" y="30909"/>
                  </a:cubicBezTo>
                  <a:cubicBezTo>
                    <a:pt x="85880" y="31206"/>
                    <a:pt x="85618" y="31480"/>
                    <a:pt x="85308" y="31480"/>
                  </a:cubicBezTo>
                  <a:cubicBezTo>
                    <a:pt x="84999" y="31480"/>
                    <a:pt x="84749" y="31230"/>
                    <a:pt x="84749" y="30909"/>
                  </a:cubicBezTo>
                  <a:cubicBezTo>
                    <a:pt x="84749" y="30599"/>
                    <a:pt x="84999" y="30349"/>
                    <a:pt x="85308" y="30349"/>
                  </a:cubicBezTo>
                  <a:close/>
                  <a:moveTo>
                    <a:pt x="89035" y="30349"/>
                  </a:moveTo>
                  <a:cubicBezTo>
                    <a:pt x="89333" y="30349"/>
                    <a:pt x="89595" y="30599"/>
                    <a:pt x="89595" y="30909"/>
                  </a:cubicBezTo>
                  <a:cubicBezTo>
                    <a:pt x="89595" y="31206"/>
                    <a:pt x="89345" y="31480"/>
                    <a:pt x="89035" y="31480"/>
                  </a:cubicBezTo>
                  <a:cubicBezTo>
                    <a:pt x="88714" y="31480"/>
                    <a:pt x="88464" y="31230"/>
                    <a:pt x="88464" y="30909"/>
                  </a:cubicBezTo>
                  <a:cubicBezTo>
                    <a:pt x="88475" y="30599"/>
                    <a:pt x="88714" y="30349"/>
                    <a:pt x="89035" y="30349"/>
                  </a:cubicBezTo>
                  <a:close/>
                  <a:moveTo>
                    <a:pt x="92762" y="30349"/>
                  </a:moveTo>
                  <a:cubicBezTo>
                    <a:pt x="93059" y="30349"/>
                    <a:pt x="93333" y="30599"/>
                    <a:pt x="93333" y="30909"/>
                  </a:cubicBezTo>
                  <a:cubicBezTo>
                    <a:pt x="93333" y="31206"/>
                    <a:pt x="93071" y="31480"/>
                    <a:pt x="92762" y="31480"/>
                  </a:cubicBezTo>
                  <a:cubicBezTo>
                    <a:pt x="92452" y="31480"/>
                    <a:pt x="92202" y="31230"/>
                    <a:pt x="92202" y="30909"/>
                  </a:cubicBezTo>
                  <a:cubicBezTo>
                    <a:pt x="92202" y="30599"/>
                    <a:pt x="92452" y="30349"/>
                    <a:pt x="92762" y="30349"/>
                  </a:cubicBezTo>
                  <a:close/>
                  <a:moveTo>
                    <a:pt x="96488" y="30349"/>
                  </a:moveTo>
                  <a:cubicBezTo>
                    <a:pt x="96786" y="30349"/>
                    <a:pt x="97048" y="30599"/>
                    <a:pt x="97048" y="30909"/>
                  </a:cubicBezTo>
                  <a:cubicBezTo>
                    <a:pt x="97048" y="31206"/>
                    <a:pt x="96798" y="31480"/>
                    <a:pt x="96488" y="31480"/>
                  </a:cubicBezTo>
                  <a:cubicBezTo>
                    <a:pt x="96191" y="31480"/>
                    <a:pt x="95917" y="31230"/>
                    <a:pt x="95917" y="30909"/>
                  </a:cubicBezTo>
                  <a:cubicBezTo>
                    <a:pt x="95917" y="30599"/>
                    <a:pt x="96179" y="30349"/>
                    <a:pt x="96488" y="30349"/>
                  </a:cubicBezTo>
                  <a:close/>
                  <a:moveTo>
                    <a:pt x="100203" y="30349"/>
                  </a:moveTo>
                  <a:cubicBezTo>
                    <a:pt x="100501" y="30349"/>
                    <a:pt x="100775" y="30599"/>
                    <a:pt x="100775" y="30909"/>
                  </a:cubicBezTo>
                  <a:cubicBezTo>
                    <a:pt x="100775" y="31206"/>
                    <a:pt x="100513" y="31480"/>
                    <a:pt x="100203" y="31480"/>
                  </a:cubicBezTo>
                  <a:cubicBezTo>
                    <a:pt x="99905" y="31480"/>
                    <a:pt x="99644" y="31230"/>
                    <a:pt x="99644" y="30909"/>
                  </a:cubicBezTo>
                  <a:cubicBezTo>
                    <a:pt x="99655" y="30599"/>
                    <a:pt x="99894" y="30349"/>
                    <a:pt x="100203" y="30349"/>
                  </a:cubicBezTo>
                  <a:close/>
                  <a:moveTo>
                    <a:pt x="103942" y="30349"/>
                  </a:moveTo>
                  <a:cubicBezTo>
                    <a:pt x="104239" y="30349"/>
                    <a:pt x="104513" y="30599"/>
                    <a:pt x="104513" y="30909"/>
                  </a:cubicBezTo>
                  <a:cubicBezTo>
                    <a:pt x="104513" y="31206"/>
                    <a:pt x="104251" y="31480"/>
                    <a:pt x="103942" y="31480"/>
                  </a:cubicBezTo>
                  <a:cubicBezTo>
                    <a:pt x="103644" y="31480"/>
                    <a:pt x="103382" y="31230"/>
                    <a:pt x="103382" y="30909"/>
                  </a:cubicBezTo>
                  <a:cubicBezTo>
                    <a:pt x="103382" y="30599"/>
                    <a:pt x="103632" y="30349"/>
                    <a:pt x="103942" y="30349"/>
                  </a:cubicBezTo>
                  <a:close/>
                  <a:moveTo>
                    <a:pt x="107668" y="30349"/>
                  </a:moveTo>
                  <a:cubicBezTo>
                    <a:pt x="107966" y="30349"/>
                    <a:pt x="108228" y="30599"/>
                    <a:pt x="108228" y="30909"/>
                  </a:cubicBezTo>
                  <a:cubicBezTo>
                    <a:pt x="108228" y="31206"/>
                    <a:pt x="107978" y="31480"/>
                    <a:pt x="107668" y="31480"/>
                  </a:cubicBezTo>
                  <a:cubicBezTo>
                    <a:pt x="107371" y="31480"/>
                    <a:pt x="107097" y="31230"/>
                    <a:pt x="107097" y="30909"/>
                  </a:cubicBezTo>
                  <a:cubicBezTo>
                    <a:pt x="107109" y="30599"/>
                    <a:pt x="107347" y="30349"/>
                    <a:pt x="107668" y="30349"/>
                  </a:cubicBezTo>
                  <a:close/>
                  <a:moveTo>
                    <a:pt x="111395" y="30349"/>
                  </a:moveTo>
                  <a:cubicBezTo>
                    <a:pt x="111693" y="30349"/>
                    <a:pt x="111967" y="30599"/>
                    <a:pt x="111967" y="30909"/>
                  </a:cubicBezTo>
                  <a:cubicBezTo>
                    <a:pt x="111967" y="31206"/>
                    <a:pt x="111705" y="31480"/>
                    <a:pt x="111395" y="31480"/>
                  </a:cubicBezTo>
                  <a:cubicBezTo>
                    <a:pt x="111085" y="31480"/>
                    <a:pt x="110835" y="31230"/>
                    <a:pt x="110835" y="30909"/>
                  </a:cubicBezTo>
                  <a:cubicBezTo>
                    <a:pt x="110835" y="30599"/>
                    <a:pt x="111085" y="30349"/>
                    <a:pt x="111395" y="30349"/>
                  </a:cubicBezTo>
                  <a:close/>
                  <a:moveTo>
                    <a:pt x="115122" y="30349"/>
                  </a:moveTo>
                  <a:cubicBezTo>
                    <a:pt x="115419" y="30349"/>
                    <a:pt x="115681" y="30599"/>
                    <a:pt x="115681" y="30909"/>
                  </a:cubicBezTo>
                  <a:cubicBezTo>
                    <a:pt x="115681" y="31206"/>
                    <a:pt x="115431" y="31480"/>
                    <a:pt x="115122" y="31480"/>
                  </a:cubicBezTo>
                  <a:cubicBezTo>
                    <a:pt x="114812" y="31480"/>
                    <a:pt x="114550" y="31230"/>
                    <a:pt x="114550" y="30909"/>
                  </a:cubicBezTo>
                  <a:cubicBezTo>
                    <a:pt x="114574" y="30599"/>
                    <a:pt x="114812" y="30349"/>
                    <a:pt x="115122" y="30349"/>
                  </a:cubicBezTo>
                  <a:close/>
                  <a:moveTo>
                    <a:pt x="118860" y="30349"/>
                  </a:moveTo>
                  <a:cubicBezTo>
                    <a:pt x="119158" y="30349"/>
                    <a:pt x="119420" y="30599"/>
                    <a:pt x="119420" y="30909"/>
                  </a:cubicBezTo>
                  <a:cubicBezTo>
                    <a:pt x="119420" y="31206"/>
                    <a:pt x="119170" y="31480"/>
                    <a:pt x="118860" y="31480"/>
                  </a:cubicBezTo>
                  <a:cubicBezTo>
                    <a:pt x="118539" y="31480"/>
                    <a:pt x="118289" y="31230"/>
                    <a:pt x="118289" y="30909"/>
                  </a:cubicBezTo>
                  <a:cubicBezTo>
                    <a:pt x="118289" y="30599"/>
                    <a:pt x="118539" y="30349"/>
                    <a:pt x="118860" y="30349"/>
                  </a:cubicBezTo>
                  <a:close/>
                  <a:moveTo>
                    <a:pt x="122575" y="30349"/>
                  </a:moveTo>
                  <a:cubicBezTo>
                    <a:pt x="122873" y="30349"/>
                    <a:pt x="123146" y="30599"/>
                    <a:pt x="123146" y="30909"/>
                  </a:cubicBezTo>
                  <a:cubicBezTo>
                    <a:pt x="123146" y="31206"/>
                    <a:pt x="122885" y="31480"/>
                    <a:pt x="122575" y="31480"/>
                  </a:cubicBezTo>
                  <a:cubicBezTo>
                    <a:pt x="122265" y="31480"/>
                    <a:pt x="122015" y="31230"/>
                    <a:pt x="122015" y="30909"/>
                  </a:cubicBezTo>
                  <a:cubicBezTo>
                    <a:pt x="122027" y="30599"/>
                    <a:pt x="122277" y="30349"/>
                    <a:pt x="122575" y="30349"/>
                  </a:cubicBezTo>
                  <a:close/>
                  <a:moveTo>
                    <a:pt x="126314" y="30349"/>
                  </a:moveTo>
                  <a:cubicBezTo>
                    <a:pt x="126611" y="30349"/>
                    <a:pt x="126873" y="30599"/>
                    <a:pt x="126873" y="30909"/>
                  </a:cubicBezTo>
                  <a:cubicBezTo>
                    <a:pt x="126873" y="31206"/>
                    <a:pt x="126623" y="31480"/>
                    <a:pt x="126314" y="31480"/>
                  </a:cubicBezTo>
                  <a:cubicBezTo>
                    <a:pt x="126004" y="31480"/>
                    <a:pt x="125742" y="31230"/>
                    <a:pt x="125742" y="30909"/>
                  </a:cubicBezTo>
                  <a:cubicBezTo>
                    <a:pt x="125742" y="30599"/>
                    <a:pt x="126004" y="30349"/>
                    <a:pt x="126314" y="30349"/>
                  </a:cubicBezTo>
                  <a:close/>
                  <a:moveTo>
                    <a:pt x="130028" y="30349"/>
                  </a:moveTo>
                  <a:cubicBezTo>
                    <a:pt x="130326" y="30349"/>
                    <a:pt x="130600" y="30599"/>
                    <a:pt x="130600" y="30909"/>
                  </a:cubicBezTo>
                  <a:cubicBezTo>
                    <a:pt x="130600" y="31206"/>
                    <a:pt x="130350" y="31480"/>
                    <a:pt x="130028" y="31480"/>
                  </a:cubicBezTo>
                  <a:cubicBezTo>
                    <a:pt x="129731" y="31480"/>
                    <a:pt x="129469" y="31230"/>
                    <a:pt x="129469" y="30909"/>
                  </a:cubicBezTo>
                  <a:cubicBezTo>
                    <a:pt x="129469" y="30599"/>
                    <a:pt x="129719" y="30349"/>
                    <a:pt x="130028" y="30349"/>
                  </a:cubicBezTo>
                  <a:close/>
                  <a:moveTo>
                    <a:pt x="133767" y="30349"/>
                  </a:moveTo>
                  <a:cubicBezTo>
                    <a:pt x="134065" y="30349"/>
                    <a:pt x="134326" y="30599"/>
                    <a:pt x="134326" y="30909"/>
                  </a:cubicBezTo>
                  <a:cubicBezTo>
                    <a:pt x="134326" y="31206"/>
                    <a:pt x="134076" y="31480"/>
                    <a:pt x="133767" y="31480"/>
                  </a:cubicBezTo>
                  <a:cubicBezTo>
                    <a:pt x="133469" y="31480"/>
                    <a:pt x="133207" y="31230"/>
                    <a:pt x="133207" y="30909"/>
                  </a:cubicBezTo>
                  <a:cubicBezTo>
                    <a:pt x="133207" y="30599"/>
                    <a:pt x="133457" y="30349"/>
                    <a:pt x="133767" y="30349"/>
                  </a:cubicBezTo>
                  <a:close/>
                  <a:moveTo>
                    <a:pt x="137494" y="30349"/>
                  </a:moveTo>
                  <a:cubicBezTo>
                    <a:pt x="137791" y="30349"/>
                    <a:pt x="138053" y="30599"/>
                    <a:pt x="138053" y="30909"/>
                  </a:cubicBezTo>
                  <a:cubicBezTo>
                    <a:pt x="138053" y="31206"/>
                    <a:pt x="137803" y="31480"/>
                    <a:pt x="137494" y="31480"/>
                  </a:cubicBezTo>
                  <a:cubicBezTo>
                    <a:pt x="137196" y="31480"/>
                    <a:pt x="136922" y="31230"/>
                    <a:pt x="136922" y="30909"/>
                  </a:cubicBezTo>
                  <a:cubicBezTo>
                    <a:pt x="136934" y="30599"/>
                    <a:pt x="137172" y="30349"/>
                    <a:pt x="137494" y="30349"/>
                  </a:cubicBezTo>
                  <a:close/>
                  <a:moveTo>
                    <a:pt x="141220" y="30349"/>
                  </a:moveTo>
                  <a:cubicBezTo>
                    <a:pt x="141518" y="30349"/>
                    <a:pt x="141792" y="30599"/>
                    <a:pt x="141792" y="30909"/>
                  </a:cubicBezTo>
                  <a:cubicBezTo>
                    <a:pt x="141792" y="31206"/>
                    <a:pt x="141530" y="31480"/>
                    <a:pt x="141220" y="31480"/>
                  </a:cubicBezTo>
                  <a:cubicBezTo>
                    <a:pt x="140911" y="31480"/>
                    <a:pt x="140661" y="31230"/>
                    <a:pt x="140661" y="30909"/>
                  </a:cubicBezTo>
                  <a:cubicBezTo>
                    <a:pt x="140661" y="30599"/>
                    <a:pt x="140911" y="30349"/>
                    <a:pt x="141220" y="30349"/>
                  </a:cubicBezTo>
                  <a:close/>
                  <a:moveTo>
                    <a:pt x="1548" y="32206"/>
                  </a:moveTo>
                  <a:cubicBezTo>
                    <a:pt x="1846" y="32206"/>
                    <a:pt x="2119" y="32456"/>
                    <a:pt x="2119" y="32778"/>
                  </a:cubicBezTo>
                  <a:cubicBezTo>
                    <a:pt x="2119" y="33087"/>
                    <a:pt x="1858" y="33338"/>
                    <a:pt x="1548" y="33338"/>
                  </a:cubicBezTo>
                  <a:cubicBezTo>
                    <a:pt x="1238" y="33338"/>
                    <a:pt x="988" y="33087"/>
                    <a:pt x="988" y="32778"/>
                  </a:cubicBezTo>
                  <a:cubicBezTo>
                    <a:pt x="988" y="32456"/>
                    <a:pt x="1238" y="32206"/>
                    <a:pt x="1548" y="32206"/>
                  </a:cubicBezTo>
                  <a:close/>
                  <a:moveTo>
                    <a:pt x="5287" y="32206"/>
                  </a:moveTo>
                  <a:cubicBezTo>
                    <a:pt x="5596" y="32206"/>
                    <a:pt x="5846" y="32456"/>
                    <a:pt x="5846" y="32778"/>
                  </a:cubicBezTo>
                  <a:cubicBezTo>
                    <a:pt x="5846" y="33087"/>
                    <a:pt x="5596" y="33338"/>
                    <a:pt x="5287" y="33338"/>
                  </a:cubicBezTo>
                  <a:cubicBezTo>
                    <a:pt x="4977" y="33338"/>
                    <a:pt x="4715" y="33087"/>
                    <a:pt x="4715" y="32778"/>
                  </a:cubicBezTo>
                  <a:cubicBezTo>
                    <a:pt x="4715" y="32456"/>
                    <a:pt x="4977" y="32206"/>
                    <a:pt x="5287" y="32206"/>
                  </a:cubicBezTo>
                  <a:close/>
                  <a:moveTo>
                    <a:pt x="9001" y="32206"/>
                  </a:moveTo>
                  <a:cubicBezTo>
                    <a:pt x="9299" y="32206"/>
                    <a:pt x="9573" y="32456"/>
                    <a:pt x="9573" y="32778"/>
                  </a:cubicBezTo>
                  <a:cubicBezTo>
                    <a:pt x="9573" y="33087"/>
                    <a:pt x="9323" y="33338"/>
                    <a:pt x="9001" y="33338"/>
                  </a:cubicBezTo>
                  <a:cubicBezTo>
                    <a:pt x="8704" y="33338"/>
                    <a:pt x="8442" y="33087"/>
                    <a:pt x="8442" y="32778"/>
                  </a:cubicBezTo>
                  <a:cubicBezTo>
                    <a:pt x="8442" y="32456"/>
                    <a:pt x="8692" y="32206"/>
                    <a:pt x="9001" y="32206"/>
                  </a:cubicBezTo>
                  <a:close/>
                  <a:moveTo>
                    <a:pt x="12728" y="32206"/>
                  </a:moveTo>
                  <a:cubicBezTo>
                    <a:pt x="13037" y="32206"/>
                    <a:pt x="13288" y="32456"/>
                    <a:pt x="13288" y="32778"/>
                  </a:cubicBezTo>
                  <a:cubicBezTo>
                    <a:pt x="13288" y="33087"/>
                    <a:pt x="13037" y="33338"/>
                    <a:pt x="12728" y="33338"/>
                  </a:cubicBezTo>
                  <a:cubicBezTo>
                    <a:pt x="12418" y="33338"/>
                    <a:pt x="12156" y="33087"/>
                    <a:pt x="12156" y="32778"/>
                  </a:cubicBezTo>
                  <a:cubicBezTo>
                    <a:pt x="12156" y="32456"/>
                    <a:pt x="12418" y="32206"/>
                    <a:pt x="12728" y="32206"/>
                  </a:cubicBezTo>
                  <a:close/>
                  <a:moveTo>
                    <a:pt x="16466" y="32206"/>
                  </a:moveTo>
                  <a:cubicBezTo>
                    <a:pt x="16764" y="32206"/>
                    <a:pt x="17026" y="32456"/>
                    <a:pt x="17026" y="32778"/>
                  </a:cubicBezTo>
                  <a:cubicBezTo>
                    <a:pt x="17026" y="33087"/>
                    <a:pt x="16776" y="33338"/>
                    <a:pt x="16466" y="33338"/>
                  </a:cubicBezTo>
                  <a:cubicBezTo>
                    <a:pt x="16169" y="33338"/>
                    <a:pt x="15895" y="33087"/>
                    <a:pt x="15895" y="32778"/>
                  </a:cubicBezTo>
                  <a:cubicBezTo>
                    <a:pt x="15895" y="32456"/>
                    <a:pt x="16145" y="32206"/>
                    <a:pt x="16466" y="32206"/>
                  </a:cubicBezTo>
                  <a:close/>
                  <a:moveTo>
                    <a:pt x="20181" y="32206"/>
                  </a:moveTo>
                  <a:cubicBezTo>
                    <a:pt x="20491" y="32206"/>
                    <a:pt x="20753" y="32456"/>
                    <a:pt x="20753" y="32778"/>
                  </a:cubicBezTo>
                  <a:cubicBezTo>
                    <a:pt x="20753" y="33087"/>
                    <a:pt x="20491" y="33338"/>
                    <a:pt x="20181" y="33338"/>
                  </a:cubicBezTo>
                  <a:cubicBezTo>
                    <a:pt x="19872" y="33338"/>
                    <a:pt x="19622" y="33087"/>
                    <a:pt x="19622" y="32778"/>
                  </a:cubicBezTo>
                  <a:cubicBezTo>
                    <a:pt x="19622" y="32456"/>
                    <a:pt x="19872" y="32206"/>
                    <a:pt x="20181" y="32206"/>
                  </a:cubicBezTo>
                  <a:close/>
                  <a:moveTo>
                    <a:pt x="23920" y="32206"/>
                  </a:moveTo>
                  <a:cubicBezTo>
                    <a:pt x="24217" y="32206"/>
                    <a:pt x="24479" y="32456"/>
                    <a:pt x="24479" y="32778"/>
                  </a:cubicBezTo>
                  <a:cubicBezTo>
                    <a:pt x="24479" y="33087"/>
                    <a:pt x="24229" y="33338"/>
                    <a:pt x="23920" y="33338"/>
                  </a:cubicBezTo>
                  <a:cubicBezTo>
                    <a:pt x="23610" y="33338"/>
                    <a:pt x="23348" y="33087"/>
                    <a:pt x="23348" y="32778"/>
                  </a:cubicBezTo>
                  <a:cubicBezTo>
                    <a:pt x="23348" y="32456"/>
                    <a:pt x="23610" y="32206"/>
                    <a:pt x="23920" y="32206"/>
                  </a:cubicBezTo>
                  <a:close/>
                  <a:moveTo>
                    <a:pt x="27635" y="32206"/>
                  </a:moveTo>
                  <a:cubicBezTo>
                    <a:pt x="27956" y="32206"/>
                    <a:pt x="28206" y="32456"/>
                    <a:pt x="28206" y="32778"/>
                  </a:cubicBezTo>
                  <a:cubicBezTo>
                    <a:pt x="28206" y="33087"/>
                    <a:pt x="27956" y="33338"/>
                    <a:pt x="27635" y="33338"/>
                  </a:cubicBezTo>
                  <a:cubicBezTo>
                    <a:pt x="27325" y="33338"/>
                    <a:pt x="27075" y="33087"/>
                    <a:pt x="27075" y="32778"/>
                  </a:cubicBezTo>
                  <a:cubicBezTo>
                    <a:pt x="27075" y="32456"/>
                    <a:pt x="27325" y="32206"/>
                    <a:pt x="27635" y="32206"/>
                  </a:cubicBezTo>
                  <a:close/>
                  <a:moveTo>
                    <a:pt x="31373" y="32206"/>
                  </a:moveTo>
                  <a:cubicBezTo>
                    <a:pt x="31671" y="32206"/>
                    <a:pt x="31945" y="32456"/>
                    <a:pt x="31945" y="32778"/>
                  </a:cubicBezTo>
                  <a:cubicBezTo>
                    <a:pt x="31945" y="33087"/>
                    <a:pt x="31683" y="33338"/>
                    <a:pt x="31373" y="33338"/>
                  </a:cubicBezTo>
                  <a:cubicBezTo>
                    <a:pt x="31064" y="33338"/>
                    <a:pt x="30814" y="33087"/>
                    <a:pt x="30814" y="32778"/>
                  </a:cubicBezTo>
                  <a:cubicBezTo>
                    <a:pt x="30814" y="32456"/>
                    <a:pt x="31064" y="32206"/>
                    <a:pt x="31373" y="32206"/>
                  </a:cubicBezTo>
                  <a:close/>
                  <a:moveTo>
                    <a:pt x="35100" y="32206"/>
                  </a:moveTo>
                  <a:cubicBezTo>
                    <a:pt x="35409" y="32206"/>
                    <a:pt x="35659" y="32456"/>
                    <a:pt x="35659" y="32778"/>
                  </a:cubicBezTo>
                  <a:cubicBezTo>
                    <a:pt x="35659" y="33087"/>
                    <a:pt x="35409" y="33338"/>
                    <a:pt x="35100" y="33338"/>
                  </a:cubicBezTo>
                  <a:cubicBezTo>
                    <a:pt x="34778" y="33338"/>
                    <a:pt x="34528" y="33087"/>
                    <a:pt x="34528" y="32778"/>
                  </a:cubicBezTo>
                  <a:cubicBezTo>
                    <a:pt x="34528" y="32456"/>
                    <a:pt x="34778" y="32206"/>
                    <a:pt x="35100" y="32206"/>
                  </a:cubicBezTo>
                  <a:close/>
                  <a:moveTo>
                    <a:pt x="38815" y="32206"/>
                  </a:moveTo>
                  <a:cubicBezTo>
                    <a:pt x="39112" y="32206"/>
                    <a:pt x="39386" y="32456"/>
                    <a:pt x="39386" y="32778"/>
                  </a:cubicBezTo>
                  <a:cubicBezTo>
                    <a:pt x="39386" y="33087"/>
                    <a:pt x="39124" y="33338"/>
                    <a:pt x="38815" y="33338"/>
                  </a:cubicBezTo>
                  <a:cubicBezTo>
                    <a:pt x="38517" y="33338"/>
                    <a:pt x="38255" y="33087"/>
                    <a:pt x="38255" y="32778"/>
                  </a:cubicBezTo>
                  <a:cubicBezTo>
                    <a:pt x="38255" y="32456"/>
                    <a:pt x="38505" y="32206"/>
                    <a:pt x="38815" y="32206"/>
                  </a:cubicBezTo>
                  <a:close/>
                  <a:moveTo>
                    <a:pt x="42553" y="32206"/>
                  </a:moveTo>
                  <a:cubicBezTo>
                    <a:pt x="42863" y="32206"/>
                    <a:pt x="43113" y="32456"/>
                    <a:pt x="43113" y="32778"/>
                  </a:cubicBezTo>
                  <a:cubicBezTo>
                    <a:pt x="43113" y="33087"/>
                    <a:pt x="42863" y="33338"/>
                    <a:pt x="42553" y="33338"/>
                  </a:cubicBezTo>
                  <a:cubicBezTo>
                    <a:pt x="42232" y="33338"/>
                    <a:pt x="41982" y="33087"/>
                    <a:pt x="41982" y="32778"/>
                  </a:cubicBezTo>
                  <a:cubicBezTo>
                    <a:pt x="41982" y="32456"/>
                    <a:pt x="42244" y="32206"/>
                    <a:pt x="42553" y="32206"/>
                  </a:cubicBezTo>
                  <a:close/>
                  <a:moveTo>
                    <a:pt x="46268" y="32206"/>
                  </a:moveTo>
                  <a:cubicBezTo>
                    <a:pt x="46565" y="32206"/>
                    <a:pt x="46839" y="32456"/>
                    <a:pt x="46839" y="32778"/>
                  </a:cubicBezTo>
                  <a:cubicBezTo>
                    <a:pt x="46839" y="33087"/>
                    <a:pt x="46589" y="33338"/>
                    <a:pt x="46268" y="33338"/>
                  </a:cubicBezTo>
                  <a:cubicBezTo>
                    <a:pt x="45970" y="33338"/>
                    <a:pt x="45708" y="33087"/>
                    <a:pt x="45708" y="32778"/>
                  </a:cubicBezTo>
                  <a:cubicBezTo>
                    <a:pt x="45708" y="32456"/>
                    <a:pt x="45958" y="32206"/>
                    <a:pt x="46268" y="32206"/>
                  </a:cubicBezTo>
                  <a:close/>
                  <a:moveTo>
                    <a:pt x="50006" y="32206"/>
                  </a:moveTo>
                  <a:cubicBezTo>
                    <a:pt x="50316" y="32206"/>
                    <a:pt x="50578" y="32456"/>
                    <a:pt x="50578" y="32778"/>
                  </a:cubicBezTo>
                  <a:cubicBezTo>
                    <a:pt x="50578" y="33087"/>
                    <a:pt x="50316" y="33338"/>
                    <a:pt x="50006" y="33338"/>
                  </a:cubicBezTo>
                  <a:cubicBezTo>
                    <a:pt x="49697" y="33338"/>
                    <a:pt x="49447" y="33087"/>
                    <a:pt x="49447" y="32778"/>
                  </a:cubicBezTo>
                  <a:cubicBezTo>
                    <a:pt x="49447" y="32456"/>
                    <a:pt x="49697" y="32206"/>
                    <a:pt x="50006" y="32206"/>
                  </a:cubicBezTo>
                  <a:close/>
                  <a:moveTo>
                    <a:pt x="53733" y="32206"/>
                  </a:moveTo>
                  <a:cubicBezTo>
                    <a:pt x="54031" y="32206"/>
                    <a:pt x="54293" y="32456"/>
                    <a:pt x="54293" y="32778"/>
                  </a:cubicBezTo>
                  <a:cubicBezTo>
                    <a:pt x="54293" y="33087"/>
                    <a:pt x="54043" y="33338"/>
                    <a:pt x="53733" y="33338"/>
                  </a:cubicBezTo>
                  <a:cubicBezTo>
                    <a:pt x="53412" y="33338"/>
                    <a:pt x="53162" y="33087"/>
                    <a:pt x="53162" y="32778"/>
                  </a:cubicBezTo>
                  <a:cubicBezTo>
                    <a:pt x="53162" y="32456"/>
                    <a:pt x="53412" y="32206"/>
                    <a:pt x="53733" y="32206"/>
                  </a:cubicBezTo>
                  <a:close/>
                  <a:moveTo>
                    <a:pt x="57460" y="32206"/>
                  </a:moveTo>
                  <a:cubicBezTo>
                    <a:pt x="57781" y="32206"/>
                    <a:pt x="58031" y="32456"/>
                    <a:pt x="58031" y="32778"/>
                  </a:cubicBezTo>
                  <a:cubicBezTo>
                    <a:pt x="58031" y="33087"/>
                    <a:pt x="57781" y="33338"/>
                    <a:pt x="57460" y="33338"/>
                  </a:cubicBezTo>
                  <a:cubicBezTo>
                    <a:pt x="57150" y="33338"/>
                    <a:pt x="56900" y="33087"/>
                    <a:pt x="56900" y="32778"/>
                  </a:cubicBezTo>
                  <a:cubicBezTo>
                    <a:pt x="56900" y="32456"/>
                    <a:pt x="57150" y="32206"/>
                    <a:pt x="57460" y="32206"/>
                  </a:cubicBezTo>
                  <a:close/>
                  <a:moveTo>
                    <a:pt x="61186" y="32206"/>
                  </a:moveTo>
                  <a:cubicBezTo>
                    <a:pt x="61484" y="32206"/>
                    <a:pt x="61746" y="32456"/>
                    <a:pt x="61746" y="32778"/>
                  </a:cubicBezTo>
                  <a:cubicBezTo>
                    <a:pt x="61746" y="33087"/>
                    <a:pt x="61496" y="33338"/>
                    <a:pt x="61186" y="33338"/>
                  </a:cubicBezTo>
                  <a:cubicBezTo>
                    <a:pt x="60877" y="33338"/>
                    <a:pt x="60615" y="33087"/>
                    <a:pt x="60615" y="32778"/>
                  </a:cubicBezTo>
                  <a:cubicBezTo>
                    <a:pt x="60615" y="32456"/>
                    <a:pt x="60877" y="32206"/>
                    <a:pt x="61186" y="32206"/>
                  </a:cubicBezTo>
                  <a:close/>
                  <a:moveTo>
                    <a:pt x="64925" y="32206"/>
                  </a:moveTo>
                  <a:cubicBezTo>
                    <a:pt x="65234" y="32206"/>
                    <a:pt x="65485" y="32456"/>
                    <a:pt x="65485" y="32778"/>
                  </a:cubicBezTo>
                  <a:cubicBezTo>
                    <a:pt x="65485" y="33087"/>
                    <a:pt x="65234" y="33338"/>
                    <a:pt x="64925" y="33338"/>
                  </a:cubicBezTo>
                  <a:cubicBezTo>
                    <a:pt x="64603" y="33338"/>
                    <a:pt x="64353" y="33087"/>
                    <a:pt x="64353" y="32778"/>
                  </a:cubicBezTo>
                  <a:cubicBezTo>
                    <a:pt x="64353" y="32456"/>
                    <a:pt x="64603" y="32206"/>
                    <a:pt x="64925" y="32206"/>
                  </a:cubicBezTo>
                  <a:close/>
                  <a:moveTo>
                    <a:pt x="68640" y="32206"/>
                  </a:moveTo>
                  <a:cubicBezTo>
                    <a:pt x="68937" y="32206"/>
                    <a:pt x="69211" y="32456"/>
                    <a:pt x="69211" y="32778"/>
                  </a:cubicBezTo>
                  <a:cubicBezTo>
                    <a:pt x="69211" y="33087"/>
                    <a:pt x="68949" y="33338"/>
                    <a:pt x="68640" y="33338"/>
                  </a:cubicBezTo>
                  <a:cubicBezTo>
                    <a:pt x="68330" y="33338"/>
                    <a:pt x="68080" y="33087"/>
                    <a:pt x="68080" y="32778"/>
                  </a:cubicBezTo>
                  <a:cubicBezTo>
                    <a:pt x="68092" y="32456"/>
                    <a:pt x="68330" y="32206"/>
                    <a:pt x="68640" y="32206"/>
                  </a:cubicBezTo>
                  <a:close/>
                  <a:moveTo>
                    <a:pt x="72366" y="32206"/>
                  </a:moveTo>
                  <a:cubicBezTo>
                    <a:pt x="72676" y="32206"/>
                    <a:pt x="72926" y="32456"/>
                    <a:pt x="72926" y="32778"/>
                  </a:cubicBezTo>
                  <a:cubicBezTo>
                    <a:pt x="72926" y="33087"/>
                    <a:pt x="72676" y="33338"/>
                    <a:pt x="72366" y="33338"/>
                  </a:cubicBezTo>
                  <a:cubicBezTo>
                    <a:pt x="72045" y="33338"/>
                    <a:pt x="71795" y="33087"/>
                    <a:pt x="71795" y="32778"/>
                  </a:cubicBezTo>
                  <a:cubicBezTo>
                    <a:pt x="71795" y="32456"/>
                    <a:pt x="72069" y="32206"/>
                    <a:pt x="72366" y="32206"/>
                  </a:cubicBezTo>
                  <a:close/>
                  <a:moveTo>
                    <a:pt x="76093" y="32206"/>
                  </a:moveTo>
                  <a:cubicBezTo>
                    <a:pt x="76391" y="32206"/>
                    <a:pt x="76664" y="32456"/>
                    <a:pt x="76664" y="32778"/>
                  </a:cubicBezTo>
                  <a:cubicBezTo>
                    <a:pt x="76664" y="33087"/>
                    <a:pt x="76403" y="33338"/>
                    <a:pt x="76093" y="33338"/>
                  </a:cubicBezTo>
                  <a:cubicBezTo>
                    <a:pt x="75795" y="33338"/>
                    <a:pt x="75533" y="33087"/>
                    <a:pt x="75533" y="32778"/>
                  </a:cubicBezTo>
                  <a:cubicBezTo>
                    <a:pt x="75533" y="32456"/>
                    <a:pt x="75783" y="32206"/>
                    <a:pt x="76093" y="32206"/>
                  </a:cubicBezTo>
                  <a:close/>
                  <a:moveTo>
                    <a:pt x="79712" y="32206"/>
                  </a:moveTo>
                  <a:cubicBezTo>
                    <a:pt x="80010" y="32206"/>
                    <a:pt x="80284" y="32456"/>
                    <a:pt x="80284" y="32778"/>
                  </a:cubicBezTo>
                  <a:cubicBezTo>
                    <a:pt x="80284" y="33087"/>
                    <a:pt x="80022" y="33338"/>
                    <a:pt x="79712" y="33338"/>
                  </a:cubicBezTo>
                  <a:cubicBezTo>
                    <a:pt x="79403" y="33338"/>
                    <a:pt x="79153" y="33087"/>
                    <a:pt x="79153" y="32778"/>
                  </a:cubicBezTo>
                  <a:cubicBezTo>
                    <a:pt x="79153" y="32456"/>
                    <a:pt x="79403" y="32206"/>
                    <a:pt x="79712" y="32206"/>
                  </a:cubicBezTo>
                  <a:close/>
                  <a:moveTo>
                    <a:pt x="83451" y="32206"/>
                  </a:moveTo>
                  <a:cubicBezTo>
                    <a:pt x="83761" y="32206"/>
                    <a:pt x="84011" y="32456"/>
                    <a:pt x="84011" y="32778"/>
                  </a:cubicBezTo>
                  <a:cubicBezTo>
                    <a:pt x="84011" y="33087"/>
                    <a:pt x="83761" y="33338"/>
                    <a:pt x="83451" y="33338"/>
                  </a:cubicBezTo>
                  <a:cubicBezTo>
                    <a:pt x="83141" y="33338"/>
                    <a:pt x="82880" y="33087"/>
                    <a:pt x="82880" y="32778"/>
                  </a:cubicBezTo>
                  <a:cubicBezTo>
                    <a:pt x="82880" y="32456"/>
                    <a:pt x="83141" y="32206"/>
                    <a:pt x="83451" y="32206"/>
                  </a:cubicBezTo>
                  <a:close/>
                  <a:moveTo>
                    <a:pt x="87166" y="32206"/>
                  </a:moveTo>
                  <a:cubicBezTo>
                    <a:pt x="87463" y="32206"/>
                    <a:pt x="87737" y="32456"/>
                    <a:pt x="87737" y="32778"/>
                  </a:cubicBezTo>
                  <a:cubicBezTo>
                    <a:pt x="87737" y="33087"/>
                    <a:pt x="87475" y="33338"/>
                    <a:pt x="87166" y="33338"/>
                  </a:cubicBezTo>
                  <a:cubicBezTo>
                    <a:pt x="86856" y="33338"/>
                    <a:pt x="86606" y="33087"/>
                    <a:pt x="86606" y="32778"/>
                  </a:cubicBezTo>
                  <a:cubicBezTo>
                    <a:pt x="86606" y="32456"/>
                    <a:pt x="86856" y="32206"/>
                    <a:pt x="87166" y="32206"/>
                  </a:cubicBezTo>
                  <a:close/>
                  <a:moveTo>
                    <a:pt x="90904" y="32206"/>
                  </a:moveTo>
                  <a:cubicBezTo>
                    <a:pt x="91214" y="32206"/>
                    <a:pt x="91464" y="32456"/>
                    <a:pt x="91464" y="32778"/>
                  </a:cubicBezTo>
                  <a:cubicBezTo>
                    <a:pt x="91464" y="33087"/>
                    <a:pt x="91214" y="33338"/>
                    <a:pt x="90904" y="33338"/>
                  </a:cubicBezTo>
                  <a:cubicBezTo>
                    <a:pt x="90595" y="33338"/>
                    <a:pt x="90345" y="33087"/>
                    <a:pt x="90345" y="32778"/>
                  </a:cubicBezTo>
                  <a:cubicBezTo>
                    <a:pt x="90345" y="32456"/>
                    <a:pt x="90595" y="32206"/>
                    <a:pt x="90904" y="32206"/>
                  </a:cubicBezTo>
                  <a:close/>
                  <a:moveTo>
                    <a:pt x="94631" y="32206"/>
                  </a:moveTo>
                  <a:cubicBezTo>
                    <a:pt x="94929" y="32206"/>
                    <a:pt x="95191" y="32456"/>
                    <a:pt x="95191" y="32778"/>
                  </a:cubicBezTo>
                  <a:cubicBezTo>
                    <a:pt x="95191" y="33087"/>
                    <a:pt x="94941" y="33338"/>
                    <a:pt x="94631" y="33338"/>
                  </a:cubicBezTo>
                  <a:cubicBezTo>
                    <a:pt x="94310" y="33338"/>
                    <a:pt x="94060" y="33087"/>
                    <a:pt x="94060" y="32778"/>
                  </a:cubicBezTo>
                  <a:cubicBezTo>
                    <a:pt x="94071" y="32456"/>
                    <a:pt x="94310" y="32206"/>
                    <a:pt x="94631" y="32206"/>
                  </a:cubicBezTo>
                  <a:close/>
                  <a:moveTo>
                    <a:pt x="98346" y="32206"/>
                  </a:moveTo>
                  <a:cubicBezTo>
                    <a:pt x="98655" y="32206"/>
                    <a:pt x="98905" y="32456"/>
                    <a:pt x="98905" y="32778"/>
                  </a:cubicBezTo>
                  <a:cubicBezTo>
                    <a:pt x="98905" y="33087"/>
                    <a:pt x="98655" y="33338"/>
                    <a:pt x="98346" y="33338"/>
                  </a:cubicBezTo>
                  <a:cubicBezTo>
                    <a:pt x="98036" y="33338"/>
                    <a:pt x="97786" y="33087"/>
                    <a:pt x="97786" y="32778"/>
                  </a:cubicBezTo>
                  <a:cubicBezTo>
                    <a:pt x="97786" y="32456"/>
                    <a:pt x="98036" y="32206"/>
                    <a:pt x="98346" y="32206"/>
                  </a:cubicBezTo>
                  <a:close/>
                  <a:moveTo>
                    <a:pt x="102084" y="32206"/>
                  </a:moveTo>
                  <a:cubicBezTo>
                    <a:pt x="102382" y="32206"/>
                    <a:pt x="102644" y="32456"/>
                    <a:pt x="102644" y="32778"/>
                  </a:cubicBezTo>
                  <a:cubicBezTo>
                    <a:pt x="102644" y="33087"/>
                    <a:pt x="102394" y="33338"/>
                    <a:pt x="102084" y="33338"/>
                  </a:cubicBezTo>
                  <a:cubicBezTo>
                    <a:pt x="101787" y="33338"/>
                    <a:pt x="101513" y="33087"/>
                    <a:pt x="101513" y="32778"/>
                  </a:cubicBezTo>
                  <a:cubicBezTo>
                    <a:pt x="101513" y="32456"/>
                    <a:pt x="101775" y="32206"/>
                    <a:pt x="102084" y="32206"/>
                  </a:cubicBezTo>
                  <a:close/>
                  <a:moveTo>
                    <a:pt x="105799" y="32206"/>
                  </a:moveTo>
                  <a:cubicBezTo>
                    <a:pt x="106121" y="32206"/>
                    <a:pt x="106371" y="32456"/>
                    <a:pt x="106371" y="32778"/>
                  </a:cubicBezTo>
                  <a:cubicBezTo>
                    <a:pt x="106371" y="33087"/>
                    <a:pt x="106109" y="33338"/>
                    <a:pt x="105799" y="33338"/>
                  </a:cubicBezTo>
                  <a:cubicBezTo>
                    <a:pt x="105490" y="33338"/>
                    <a:pt x="105239" y="33087"/>
                    <a:pt x="105239" y="32778"/>
                  </a:cubicBezTo>
                  <a:cubicBezTo>
                    <a:pt x="105239" y="32456"/>
                    <a:pt x="105490" y="32206"/>
                    <a:pt x="105799" y="32206"/>
                  </a:cubicBezTo>
                  <a:close/>
                  <a:moveTo>
                    <a:pt x="109538" y="32206"/>
                  </a:moveTo>
                  <a:cubicBezTo>
                    <a:pt x="109835" y="32206"/>
                    <a:pt x="110109" y="32456"/>
                    <a:pt x="110109" y="32778"/>
                  </a:cubicBezTo>
                  <a:cubicBezTo>
                    <a:pt x="110109" y="33087"/>
                    <a:pt x="109847" y="33338"/>
                    <a:pt x="109538" y="33338"/>
                  </a:cubicBezTo>
                  <a:cubicBezTo>
                    <a:pt x="109228" y="33338"/>
                    <a:pt x="108978" y="33087"/>
                    <a:pt x="108978" y="32778"/>
                  </a:cubicBezTo>
                  <a:cubicBezTo>
                    <a:pt x="108978" y="32456"/>
                    <a:pt x="109228" y="32206"/>
                    <a:pt x="109538" y="32206"/>
                  </a:cubicBezTo>
                  <a:close/>
                  <a:moveTo>
                    <a:pt x="113264" y="32206"/>
                  </a:moveTo>
                  <a:cubicBezTo>
                    <a:pt x="113574" y="32206"/>
                    <a:pt x="113824" y="32456"/>
                    <a:pt x="113824" y="32778"/>
                  </a:cubicBezTo>
                  <a:cubicBezTo>
                    <a:pt x="113824" y="33087"/>
                    <a:pt x="113574" y="33338"/>
                    <a:pt x="113264" y="33338"/>
                  </a:cubicBezTo>
                  <a:cubicBezTo>
                    <a:pt x="112943" y="33338"/>
                    <a:pt x="112693" y="33087"/>
                    <a:pt x="112693" y="32778"/>
                  </a:cubicBezTo>
                  <a:cubicBezTo>
                    <a:pt x="112693" y="32456"/>
                    <a:pt x="112943" y="32206"/>
                    <a:pt x="113264" y="32206"/>
                  </a:cubicBezTo>
                  <a:close/>
                  <a:moveTo>
                    <a:pt x="116991" y="32206"/>
                  </a:moveTo>
                  <a:cubicBezTo>
                    <a:pt x="117289" y="32206"/>
                    <a:pt x="117562" y="32456"/>
                    <a:pt x="117562" y="32778"/>
                  </a:cubicBezTo>
                  <a:cubicBezTo>
                    <a:pt x="117562" y="33087"/>
                    <a:pt x="117312" y="33338"/>
                    <a:pt x="116991" y="33338"/>
                  </a:cubicBezTo>
                  <a:cubicBezTo>
                    <a:pt x="116681" y="33338"/>
                    <a:pt x="116431" y="33087"/>
                    <a:pt x="116431" y="32778"/>
                  </a:cubicBezTo>
                  <a:cubicBezTo>
                    <a:pt x="116431" y="32456"/>
                    <a:pt x="116681" y="32206"/>
                    <a:pt x="116991" y="32206"/>
                  </a:cubicBezTo>
                  <a:close/>
                  <a:moveTo>
                    <a:pt x="120718" y="32206"/>
                  </a:moveTo>
                  <a:cubicBezTo>
                    <a:pt x="121027" y="32206"/>
                    <a:pt x="121277" y="32456"/>
                    <a:pt x="121277" y="32778"/>
                  </a:cubicBezTo>
                  <a:cubicBezTo>
                    <a:pt x="121277" y="33087"/>
                    <a:pt x="121027" y="33338"/>
                    <a:pt x="120718" y="33338"/>
                  </a:cubicBezTo>
                  <a:cubicBezTo>
                    <a:pt x="120408" y="33338"/>
                    <a:pt x="120146" y="33087"/>
                    <a:pt x="120146" y="32778"/>
                  </a:cubicBezTo>
                  <a:cubicBezTo>
                    <a:pt x="120146" y="32456"/>
                    <a:pt x="120420" y="32206"/>
                    <a:pt x="120718" y="32206"/>
                  </a:cubicBezTo>
                  <a:close/>
                  <a:moveTo>
                    <a:pt x="124456" y="32206"/>
                  </a:moveTo>
                  <a:cubicBezTo>
                    <a:pt x="124754" y="32206"/>
                    <a:pt x="125016" y="32456"/>
                    <a:pt x="125016" y="32778"/>
                  </a:cubicBezTo>
                  <a:cubicBezTo>
                    <a:pt x="125016" y="33087"/>
                    <a:pt x="124766" y="33338"/>
                    <a:pt x="124456" y="33338"/>
                  </a:cubicBezTo>
                  <a:cubicBezTo>
                    <a:pt x="124135" y="33338"/>
                    <a:pt x="123885" y="33087"/>
                    <a:pt x="123885" y="32778"/>
                  </a:cubicBezTo>
                  <a:cubicBezTo>
                    <a:pt x="123885" y="32456"/>
                    <a:pt x="124135" y="32206"/>
                    <a:pt x="124456" y="32206"/>
                  </a:cubicBezTo>
                  <a:close/>
                  <a:moveTo>
                    <a:pt x="128171" y="32206"/>
                  </a:moveTo>
                  <a:cubicBezTo>
                    <a:pt x="128480" y="32206"/>
                    <a:pt x="128742" y="32456"/>
                    <a:pt x="128742" y="32778"/>
                  </a:cubicBezTo>
                  <a:cubicBezTo>
                    <a:pt x="128742" y="33087"/>
                    <a:pt x="128480" y="33338"/>
                    <a:pt x="128171" y="33338"/>
                  </a:cubicBezTo>
                  <a:cubicBezTo>
                    <a:pt x="127861" y="33338"/>
                    <a:pt x="127611" y="33087"/>
                    <a:pt x="127611" y="32778"/>
                  </a:cubicBezTo>
                  <a:cubicBezTo>
                    <a:pt x="127611" y="32456"/>
                    <a:pt x="127861" y="32206"/>
                    <a:pt x="128171" y="32206"/>
                  </a:cubicBezTo>
                  <a:close/>
                  <a:moveTo>
                    <a:pt x="131898" y="32206"/>
                  </a:moveTo>
                  <a:cubicBezTo>
                    <a:pt x="132195" y="32206"/>
                    <a:pt x="132457" y="32456"/>
                    <a:pt x="132457" y="32778"/>
                  </a:cubicBezTo>
                  <a:cubicBezTo>
                    <a:pt x="132457" y="33087"/>
                    <a:pt x="132207" y="33338"/>
                    <a:pt x="131898" y="33338"/>
                  </a:cubicBezTo>
                  <a:cubicBezTo>
                    <a:pt x="131600" y="33338"/>
                    <a:pt x="131326" y="33087"/>
                    <a:pt x="131326" y="32778"/>
                  </a:cubicBezTo>
                  <a:cubicBezTo>
                    <a:pt x="131338" y="32456"/>
                    <a:pt x="131576" y="32206"/>
                    <a:pt x="131898" y="32206"/>
                  </a:cubicBezTo>
                  <a:close/>
                  <a:moveTo>
                    <a:pt x="135624" y="32206"/>
                  </a:moveTo>
                  <a:cubicBezTo>
                    <a:pt x="135946" y="32206"/>
                    <a:pt x="136196" y="32456"/>
                    <a:pt x="136196" y="32778"/>
                  </a:cubicBezTo>
                  <a:cubicBezTo>
                    <a:pt x="136196" y="33087"/>
                    <a:pt x="135934" y="33338"/>
                    <a:pt x="135624" y="33338"/>
                  </a:cubicBezTo>
                  <a:cubicBezTo>
                    <a:pt x="135315" y="33338"/>
                    <a:pt x="135065" y="33087"/>
                    <a:pt x="135065" y="32778"/>
                  </a:cubicBezTo>
                  <a:cubicBezTo>
                    <a:pt x="135065" y="32456"/>
                    <a:pt x="135315" y="32206"/>
                    <a:pt x="135624" y="32206"/>
                  </a:cubicBezTo>
                  <a:close/>
                  <a:moveTo>
                    <a:pt x="139351" y="32206"/>
                  </a:moveTo>
                  <a:cubicBezTo>
                    <a:pt x="139649" y="32206"/>
                    <a:pt x="139910" y="32456"/>
                    <a:pt x="139910" y="32778"/>
                  </a:cubicBezTo>
                  <a:cubicBezTo>
                    <a:pt x="139910" y="33087"/>
                    <a:pt x="139660" y="33338"/>
                    <a:pt x="139351" y="33338"/>
                  </a:cubicBezTo>
                  <a:cubicBezTo>
                    <a:pt x="139053" y="33338"/>
                    <a:pt x="138779" y="33087"/>
                    <a:pt x="138779" y="32778"/>
                  </a:cubicBezTo>
                  <a:cubicBezTo>
                    <a:pt x="138779" y="32456"/>
                    <a:pt x="139041" y="32206"/>
                    <a:pt x="139351" y="32206"/>
                  </a:cubicBezTo>
                  <a:close/>
                  <a:moveTo>
                    <a:pt x="143089" y="32206"/>
                  </a:moveTo>
                  <a:cubicBezTo>
                    <a:pt x="143399" y="32206"/>
                    <a:pt x="143649" y="32456"/>
                    <a:pt x="143649" y="32778"/>
                  </a:cubicBezTo>
                  <a:cubicBezTo>
                    <a:pt x="143649" y="33087"/>
                    <a:pt x="143399" y="33338"/>
                    <a:pt x="143089" y="33338"/>
                  </a:cubicBezTo>
                  <a:cubicBezTo>
                    <a:pt x="142768" y="33338"/>
                    <a:pt x="142518" y="33087"/>
                    <a:pt x="142518" y="32778"/>
                  </a:cubicBezTo>
                  <a:cubicBezTo>
                    <a:pt x="142518" y="32456"/>
                    <a:pt x="142768" y="32206"/>
                    <a:pt x="143089" y="32206"/>
                  </a:cubicBezTo>
                  <a:close/>
                  <a:moveTo>
                    <a:pt x="3405" y="34064"/>
                  </a:moveTo>
                  <a:cubicBezTo>
                    <a:pt x="3703" y="34064"/>
                    <a:pt x="3977" y="34326"/>
                    <a:pt x="3977" y="34635"/>
                  </a:cubicBezTo>
                  <a:cubicBezTo>
                    <a:pt x="3977" y="34933"/>
                    <a:pt x="3727" y="35195"/>
                    <a:pt x="3405" y="35195"/>
                  </a:cubicBezTo>
                  <a:cubicBezTo>
                    <a:pt x="3096" y="35195"/>
                    <a:pt x="2846" y="34945"/>
                    <a:pt x="2846" y="34635"/>
                  </a:cubicBezTo>
                  <a:cubicBezTo>
                    <a:pt x="2858" y="34302"/>
                    <a:pt x="3096" y="34064"/>
                    <a:pt x="3405" y="34064"/>
                  </a:cubicBezTo>
                  <a:close/>
                  <a:moveTo>
                    <a:pt x="7132" y="34064"/>
                  </a:moveTo>
                  <a:cubicBezTo>
                    <a:pt x="7430" y="34064"/>
                    <a:pt x="7692" y="34326"/>
                    <a:pt x="7692" y="34635"/>
                  </a:cubicBezTo>
                  <a:cubicBezTo>
                    <a:pt x="7692" y="34933"/>
                    <a:pt x="7442" y="35195"/>
                    <a:pt x="7132" y="35195"/>
                  </a:cubicBezTo>
                  <a:cubicBezTo>
                    <a:pt x="6834" y="35195"/>
                    <a:pt x="6560" y="34945"/>
                    <a:pt x="6560" y="34635"/>
                  </a:cubicBezTo>
                  <a:cubicBezTo>
                    <a:pt x="6584" y="34302"/>
                    <a:pt x="6822" y="34064"/>
                    <a:pt x="7132" y="34064"/>
                  </a:cubicBezTo>
                  <a:close/>
                  <a:moveTo>
                    <a:pt x="10871" y="34064"/>
                  </a:moveTo>
                  <a:cubicBezTo>
                    <a:pt x="11168" y="34064"/>
                    <a:pt x="11430" y="34326"/>
                    <a:pt x="11430" y="34635"/>
                  </a:cubicBezTo>
                  <a:cubicBezTo>
                    <a:pt x="11430" y="34933"/>
                    <a:pt x="11180" y="35195"/>
                    <a:pt x="10871" y="35195"/>
                  </a:cubicBezTo>
                  <a:cubicBezTo>
                    <a:pt x="10573" y="35195"/>
                    <a:pt x="10299" y="34945"/>
                    <a:pt x="10299" y="34635"/>
                  </a:cubicBezTo>
                  <a:cubicBezTo>
                    <a:pt x="10299" y="34302"/>
                    <a:pt x="10549" y="34064"/>
                    <a:pt x="10871" y="34064"/>
                  </a:cubicBezTo>
                  <a:close/>
                  <a:moveTo>
                    <a:pt x="14585" y="34064"/>
                  </a:moveTo>
                  <a:cubicBezTo>
                    <a:pt x="14883" y="34064"/>
                    <a:pt x="15157" y="34326"/>
                    <a:pt x="15157" y="34635"/>
                  </a:cubicBezTo>
                  <a:cubicBezTo>
                    <a:pt x="15157" y="34933"/>
                    <a:pt x="14895" y="35195"/>
                    <a:pt x="14585" y="35195"/>
                  </a:cubicBezTo>
                  <a:cubicBezTo>
                    <a:pt x="14288" y="35195"/>
                    <a:pt x="14014" y="34945"/>
                    <a:pt x="14014" y="34635"/>
                  </a:cubicBezTo>
                  <a:cubicBezTo>
                    <a:pt x="14038" y="34302"/>
                    <a:pt x="14276" y="34064"/>
                    <a:pt x="14585" y="34064"/>
                  </a:cubicBezTo>
                  <a:close/>
                  <a:moveTo>
                    <a:pt x="18324" y="34064"/>
                  </a:moveTo>
                  <a:cubicBezTo>
                    <a:pt x="18622" y="34064"/>
                    <a:pt x="18883" y="34326"/>
                    <a:pt x="18883" y="34635"/>
                  </a:cubicBezTo>
                  <a:cubicBezTo>
                    <a:pt x="18883" y="34933"/>
                    <a:pt x="18633" y="35195"/>
                    <a:pt x="18324" y="35195"/>
                  </a:cubicBezTo>
                  <a:cubicBezTo>
                    <a:pt x="18026" y="35195"/>
                    <a:pt x="17752" y="34945"/>
                    <a:pt x="17752" y="34635"/>
                  </a:cubicBezTo>
                  <a:cubicBezTo>
                    <a:pt x="17752" y="34302"/>
                    <a:pt x="18014" y="34064"/>
                    <a:pt x="18324" y="34064"/>
                  </a:cubicBezTo>
                  <a:close/>
                  <a:moveTo>
                    <a:pt x="22039" y="34064"/>
                  </a:moveTo>
                  <a:cubicBezTo>
                    <a:pt x="22336" y="34064"/>
                    <a:pt x="22610" y="34326"/>
                    <a:pt x="22610" y="34635"/>
                  </a:cubicBezTo>
                  <a:cubicBezTo>
                    <a:pt x="22610" y="34933"/>
                    <a:pt x="22360" y="35195"/>
                    <a:pt x="22039" y="35195"/>
                  </a:cubicBezTo>
                  <a:cubicBezTo>
                    <a:pt x="21729" y="35195"/>
                    <a:pt x="21479" y="34945"/>
                    <a:pt x="21479" y="34635"/>
                  </a:cubicBezTo>
                  <a:cubicBezTo>
                    <a:pt x="21491" y="34302"/>
                    <a:pt x="21729" y="34064"/>
                    <a:pt x="22039" y="34064"/>
                  </a:cubicBezTo>
                  <a:close/>
                  <a:moveTo>
                    <a:pt x="25777" y="34064"/>
                  </a:moveTo>
                  <a:cubicBezTo>
                    <a:pt x="26075" y="34064"/>
                    <a:pt x="26349" y="34326"/>
                    <a:pt x="26349" y="34635"/>
                  </a:cubicBezTo>
                  <a:cubicBezTo>
                    <a:pt x="26349" y="34933"/>
                    <a:pt x="26087" y="35195"/>
                    <a:pt x="25777" y="35195"/>
                  </a:cubicBezTo>
                  <a:cubicBezTo>
                    <a:pt x="25468" y="35195"/>
                    <a:pt x="25206" y="34945"/>
                    <a:pt x="25206" y="34635"/>
                  </a:cubicBezTo>
                  <a:cubicBezTo>
                    <a:pt x="25218" y="34302"/>
                    <a:pt x="25468" y="34064"/>
                    <a:pt x="25777" y="34064"/>
                  </a:cubicBezTo>
                  <a:close/>
                  <a:moveTo>
                    <a:pt x="29504" y="34064"/>
                  </a:moveTo>
                  <a:cubicBezTo>
                    <a:pt x="29801" y="34064"/>
                    <a:pt x="30063" y="34326"/>
                    <a:pt x="30063" y="34635"/>
                  </a:cubicBezTo>
                  <a:cubicBezTo>
                    <a:pt x="30063" y="34933"/>
                    <a:pt x="29813" y="35195"/>
                    <a:pt x="29504" y="35195"/>
                  </a:cubicBezTo>
                  <a:cubicBezTo>
                    <a:pt x="29182" y="35195"/>
                    <a:pt x="28932" y="34945"/>
                    <a:pt x="28932" y="34635"/>
                  </a:cubicBezTo>
                  <a:cubicBezTo>
                    <a:pt x="28944" y="34302"/>
                    <a:pt x="29182" y="34064"/>
                    <a:pt x="29504" y="34064"/>
                  </a:cubicBezTo>
                  <a:close/>
                  <a:moveTo>
                    <a:pt x="33230" y="34064"/>
                  </a:moveTo>
                  <a:cubicBezTo>
                    <a:pt x="33528" y="34064"/>
                    <a:pt x="33802" y="34326"/>
                    <a:pt x="33802" y="34635"/>
                  </a:cubicBezTo>
                  <a:cubicBezTo>
                    <a:pt x="33802" y="34933"/>
                    <a:pt x="33552" y="35195"/>
                    <a:pt x="33230" y="35195"/>
                  </a:cubicBezTo>
                  <a:cubicBezTo>
                    <a:pt x="32921" y="35195"/>
                    <a:pt x="32671" y="34945"/>
                    <a:pt x="32671" y="34635"/>
                  </a:cubicBezTo>
                  <a:cubicBezTo>
                    <a:pt x="32671" y="34302"/>
                    <a:pt x="32921" y="34064"/>
                    <a:pt x="33230" y="34064"/>
                  </a:cubicBezTo>
                  <a:close/>
                  <a:moveTo>
                    <a:pt x="36957" y="34064"/>
                  </a:moveTo>
                  <a:cubicBezTo>
                    <a:pt x="37255" y="34064"/>
                    <a:pt x="37517" y="34326"/>
                    <a:pt x="37517" y="34635"/>
                  </a:cubicBezTo>
                  <a:cubicBezTo>
                    <a:pt x="37517" y="34933"/>
                    <a:pt x="37267" y="35195"/>
                    <a:pt x="36957" y="35195"/>
                  </a:cubicBezTo>
                  <a:cubicBezTo>
                    <a:pt x="36648" y="35195"/>
                    <a:pt x="36386" y="34945"/>
                    <a:pt x="36386" y="34635"/>
                  </a:cubicBezTo>
                  <a:cubicBezTo>
                    <a:pt x="36409" y="34302"/>
                    <a:pt x="36648" y="34064"/>
                    <a:pt x="36957" y="34064"/>
                  </a:cubicBezTo>
                  <a:close/>
                  <a:moveTo>
                    <a:pt x="40672" y="34064"/>
                  </a:moveTo>
                  <a:cubicBezTo>
                    <a:pt x="40970" y="34064"/>
                    <a:pt x="41243" y="34326"/>
                    <a:pt x="41243" y="34635"/>
                  </a:cubicBezTo>
                  <a:cubicBezTo>
                    <a:pt x="41243" y="34933"/>
                    <a:pt x="40993" y="35195"/>
                    <a:pt x="40672" y="35195"/>
                  </a:cubicBezTo>
                  <a:cubicBezTo>
                    <a:pt x="40374" y="35195"/>
                    <a:pt x="40112" y="34945"/>
                    <a:pt x="40112" y="34635"/>
                  </a:cubicBezTo>
                  <a:cubicBezTo>
                    <a:pt x="40124" y="34302"/>
                    <a:pt x="40362" y="34064"/>
                    <a:pt x="40672" y="34064"/>
                  </a:cubicBezTo>
                  <a:close/>
                  <a:moveTo>
                    <a:pt x="44410" y="34064"/>
                  </a:moveTo>
                  <a:cubicBezTo>
                    <a:pt x="44708" y="34064"/>
                    <a:pt x="44982" y="34326"/>
                    <a:pt x="44982" y="34635"/>
                  </a:cubicBezTo>
                  <a:cubicBezTo>
                    <a:pt x="44982" y="34933"/>
                    <a:pt x="44720" y="35195"/>
                    <a:pt x="44410" y="35195"/>
                  </a:cubicBezTo>
                  <a:cubicBezTo>
                    <a:pt x="44113" y="35195"/>
                    <a:pt x="43851" y="34945"/>
                    <a:pt x="43851" y="34635"/>
                  </a:cubicBezTo>
                  <a:cubicBezTo>
                    <a:pt x="43851" y="34302"/>
                    <a:pt x="44101" y="34064"/>
                    <a:pt x="44410" y="34064"/>
                  </a:cubicBezTo>
                  <a:close/>
                  <a:moveTo>
                    <a:pt x="48137" y="34064"/>
                  </a:moveTo>
                  <a:cubicBezTo>
                    <a:pt x="48435" y="34064"/>
                    <a:pt x="48697" y="34326"/>
                    <a:pt x="48697" y="34635"/>
                  </a:cubicBezTo>
                  <a:cubicBezTo>
                    <a:pt x="48697" y="34933"/>
                    <a:pt x="48447" y="35195"/>
                    <a:pt x="48137" y="35195"/>
                  </a:cubicBezTo>
                  <a:cubicBezTo>
                    <a:pt x="47839" y="35195"/>
                    <a:pt x="47566" y="34945"/>
                    <a:pt x="47566" y="34635"/>
                  </a:cubicBezTo>
                  <a:cubicBezTo>
                    <a:pt x="47578" y="34302"/>
                    <a:pt x="47839" y="34064"/>
                    <a:pt x="48137" y="34064"/>
                  </a:cubicBezTo>
                  <a:close/>
                  <a:moveTo>
                    <a:pt x="51864" y="34064"/>
                  </a:moveTo>
                  <a:cubicBezTo>
                    <a:pt x="52161" y="34064"/>
                    <a:pt x="52435" y="34326"/>
                    <a:pt x="52435" y="34635"/>
                  </a:cubicBezTo>
                  <a:cubicBezTo>
                    <a:pt x="52435" y="34933"/>
                    <a:pt x="52185" y="35195"/>
                    <a:pt x="51864" y="35195"/>
                  </a:cubicBezTo>
                  <a:cubicBezTo>
                    <a:pt x="51566" y="35195"/>
                    <a:pt x="51304" y="34945"/>
                    <a:pt x="51304" y="34635"/>
                  </a:cubicBezTo>
                  <a:cubicBezTo>
                    <a:pt x="51304" y="34302"/>
                    <a:pt x="51554" y="34064"/>
                    <a:pt x="51864" y="34064"/>
                  </a:cubicBezTo>
                  <a:close/>
                  <a:moveTo>
                    <a:pt x="55602" y="34064"/>
                  </a:moveTo>
                  <a:cubicBezTo>
                    <a:pt x="55900" y="34064"/>
                    <a:pt x="56174" y="34326"/>
                    <a:pt x="56174" y="34635"/>
                  </a:cubicBezTo>
                  <a:cubicBezTo>
                    <a:pt x="56174" y="34933"/>
                    <a:pt x="55912" y="35195"/>
                    <a:pt x="55602" y="35195"/>
                  </a:cubicBezTo>
                  <a:cubicBezTo>
                    <a:pt x="55293" y="35195"/>
                    <a:pt x="55043" y="34945"/>
                    <a:pt x="55043" y="34635"/>
                  </a:cubicBezTo>
                  <a:cubicBezTo>
                    <a:pt x="55043" y="34302"/>
                    <a:pt x="55293" y="34064"/>
                    <a:pt x="55602" y="34064"/>
                  </a:cubicBezTo>
                  <a:close/>
                  <a:moveTo>
                    <a:pt x="59329" y="34064"/>
                  </a:moveTo>
                  <a:cubicBezTo>
                    <a:pt x="59627" y="34064"/>
                    <a:pt x="59889" y="34326"/>
                    <a:pt x="59889" y="34635"/>
                  </a:cubicBezTo>
                  <a:cubicBezTo>
                    <a:pt x="59889" y="34933"/>
                    <a:pt x="59639" y="35195"/>
                    <a:pt x="59329" y="35195"/>
                  </a:cubicBezTo>
                  <a:cubicBezTo>
                    <a:pt x="59008" y="35195"/>
                    <a:pt x="58757" y="34945"/>
                    <a:pt x="58757" y="34635"/>
                  </a:cubicBezTo>
                  <a:cubicBezTo>
                    <a:pt x="58757" y="34302"/>
                    <a:pt x="59008" y="34064"/>
                    <a:pt x="59329" y="34064"/>
                  </a:cubicBezTo>
                  <a:close/>
                  <a:moveTo>
                    <a:pt x="63056" y="34064"/>
                  </a:moveTo>
                  <a:cubicBezTo>
                    <a:pt x="63353" y="34064"/>
                    <a:pt x="63627" y="34326"/>
                    <a:pt x="63627" y="34635"/>
                  </a:cubicBezTo>
                  <a:cubicBezTo>
                    <a:pt x="63627" y="34933"/>
                    <a:pt x="63377" y="35195"/>
                    <a:pt x="63056" y="35195"/>
                  </a:cubicBezTo>
                  <a:cubicBezTo>
                    <a:pt x="62746" y="35195"/>
                    <a:pt x="62496" y="34945"/>
                    <a:pt x="62496" y="34635"/>
                  </a:cubicBezTo>
                  <a:cubicBezTo>
                    <a:pt x="62496" y="34302"/>
                    <a:pt x="62746" y="34064"/>
                    <a:pt x="63056" y="34064"/>
                  </a:cubicBezTo>
                  <a:close/>
                  <a:moveTo>
                    <a:pt x="66782" y="34064"/>
                  </a:moveTo>
                  <a:cubicBezTo>
                    <a:pt x="67080" y="34064"/>
                    <a:pt x="67342" y="34326"/>
                    <a:pt x="67342" y="34635"/>
                  </a:cubicBezTo>
                  <a:cubicBezTo>
                    <a:pt x="67342" y="34933"/>
                    <a:pt x="67092" y="35195"/>
                    <a:pt x="66782" y="35195"/>
                  </a:cubicBezTo>
                  <a:cubicBezTo>
                    <a:pt x="66473" y="35195"/>
                    <a:pt x="66211" y="34945"/>
                    <a:pt x="66211" y="34635"/>
                  </a:cubicBezTo>
                  <a:cubicBezTo>
                    <a:pt x="66235" y="34302"/>
                    <a:pt x="66473" y="34064"/>
                    <a:pt x="66782" y="34064"/>
                  </a:cubicBezTo>
                  <a:close/>
                  <a:moveTo>
                    <a:pt x="70509" y="34064"/>
                  </a:moveTo>
                  <a:cubicBezTo>
                    <a:pt x="70807" y="34064"/>
                    <a:pt x="71080" y="34326"/>
                    <a:pt x="71080" y="34635"/>
                  </a:cubicBezTo>
                  <a:cubicBezTo>
                    <a:pt x="71080" y="34933"/>
                    <a:pt x="70830" y="35195"/>
                    <a:pt x="70509" y="35195"/>
                  </a:cubicBezTo>
                  <a:cubicBezTo>
                    <a:pt x="70199" y="35195"/>
                    <a:pt x="69949" y="34945"/>
                    <a:pt x="69949" y="34635"/>
                  </a:cubicBezTo>
                  <a:cubicBezTo>
                    <a:pt x="69949" y="34302"/>
                    <a:pt x="70199" y="34064"/>
                    <a:pt x="70509" y="34064"/>
                  </a:cubicBezTo>
                  <a:close/>
                  <a:moveTo>
                    <a:pt x="74236" y="34064"/>
                  </a:moveTo>
                  <a:cubicBezTo>
                    <a:pt x="74533" y="34064"/>
                    <a:pt x="74795" y="34326"/>
                    <a:pt x="74795" y="34635"/>
                  </a:cubicBezTo>
                  <a:cubicBezTo>
                    <a:pt x="74795" y="34933"/>
                    <a:pt x="74545" y="35195"/>
                    <a:pt x="74236" y="35195"/>
                  </a:cubicBezTo>
                  <a:cubicBezTo>
                    <a:pt x="73938" y="35195"/>
                    <a:pt x="73676" y="34945"/>
                    <a:pt x="73676" y="34635"/>
                  </a:cubicBezTo>
                  <a:cubicBezTo>
                    <a:pt x="73676" y="34302"/>
                    <a:pt x="73926" y="34064"/>
                    <a:pt x="74236" y="34064"/>
                  </a:cubicBezTo>
                  <a:close/>
                  <a:moveTo>
                    <a:pt x="77855" y="34064"/>
                  </a:moveTo>
                  <a:cubicBezTo>
                    <a:pt x="78153" y="34064"/>
                    <a:pt x="78415" y="34326"/>
                    <a:pt x="78415" y="34635"/>
                  </a:cubicBezTo>
                  <a:cubicBezTo>
                    <a:pt x="78415" y="34933"/>
                    <a:pt x="78165" y="35195"/>
                    <a:pt x="77855" y="35195"/>
                  </a:cubicBezTo>
                  <a:cubicBezTo>
                    <a:pt x="77546" y="35195"/>
                    <a:pt x="77284" y="34945"/>
                    <a:pt x="77284" y="34635"/>
                  </a:cubicBezTo>
                  <a:cubicBezTo>
                    <a:pt x="77284" y="34302"/>
                    <a:pt x="77546" y="34064"/>
                    <a:pt x="77855" y="34064"/>
                  </a:cubicBezTo>
                  <a:close/>
                  <a:moveTo>
                    <a:pt x="81570" y="34064"/>
                  </a:moveTo>
                  <a:cubicBezTo>
                    <a:pt x="81868" y="34064"/>
                    <a:pt x="82141" y="34326"/>
                    <a:pt x="82141" y="34635"/>
                  </a:cubicBezTo>
                  <a:cubicBezTo>
                    <a:pt x="82141" y="34933"/>
                    <a:pt x="81879" y="35195"/>
                    <a:pt x="81570" y="35195"/>
                  </a:cubicBezTo>
                  <a:cubicBezTo>
                    <a:pt x="81260" y="35195"/>
                    <a:pt x="81010" y="34945"/>
                    <a:pt x="81010" y="34635"/>
                  </a:cubicBezTo>
                  <a:cubicBezTo>
                    <a:pt x="81022" y="34302"/>
                    <a:pt x="81260" y="34064"/>
                    <a:pt x="81570" y="34064"/>
                  </a:cubicBezTo>
                  <a:close/>
                  <a:moveTo>
                    <a:pt x="85308" y="34064"/>
                  </a:moveTo>
                  <a:cubicBezTo>
                    <a:pt x="85606" y="34064"/>
                    <a:pt x="85880" y="34326"/>
                    <a:pt x="85880" y="34635"/>
                  </a:cubicBezTo>
                  <a:cubicBezTo>
                    <a:pt x="85880" y="34933"/>
                    <a:pt x="85618" y="35195"/>
                    <a:pt x="85308" y="35195"/>
                  </a:cubicBezTo>
                  <a:cubicBezTo>
                    <a:pt x="84999" y="35195"/>
                    <a:pt x="84749" y="34945"/>
                    <a:pt x="84749" y="34635"/>
                  </a:cubicBezTo>
                  <a:cubicBezTo>
                    <a:pt x="84749" y="34302"/>
                    <a:pt x="84999" y="34064"/>
                    <a:pt x="85308" y="34064"/>
                  </a:cubicBezTo>
                  <a:close/>
                  <a:moveTo>
                    <a:pt x="89035" y="34064"/>
                  </a:moveTo>
                  <a:cubicBezTo>
                    <a:pt x="89333" y="34064"/>
                    <a:pt x="89595" y="34326"/>
                    <a:pt x="89595" y="34635"/>
                  </a:cubicBezTo>
                  <a:cubicBezTo>
                    <a:pt x="89595" y="34933"/>
                    <a:pt x="89345" y="35195"/>
                    <a:pt x="89035" y="35195"/>
                  </a:cubicBezTo>
                  <a:cubicBezTo>
                    <a:pt x="88714" y="35195"/>
                    <a:pt x="88464" y="34945"/>
                    <a:pt x="88464" y="34635"/>
                  </a:cubicBezTo>
                  <a:cubicBezTo>
                    <a:pt x="88475" y="34302"/>
                    <a:pt x="88714" y="34064"/>
                    <a:pt x="89035" y="34064"/>
                  </a:cubicBezTo>
                  <a:close/>
                  <a:moveTo>
                    <a:pt x="92762" y="34064"/>
                  </a:moveTo>
                  <a:cubicBezTo>
                    <a:pt x="93059" y="34064"/>
                    <a:pt x="93333" y="34326"/>
                    <a:pt x="93333" y="34635"/>
                  </a:cubicBezTo>
                  <a:cubicBezTo>
                    <a:pt x="93333" y="34933"/>
                    <a:pt x="93071" y="35195"/>
                    <a:pt x="92762" y="35195"/>
                  </a:cubicBezTo>
                  <a:cubicBezTo>
                    <a:pt x="92452" y="35195"/>
                    <a:pt x="92202" y="34945"/>
                    <a:pt x="92202" y="34635"/>
                  </a:cubicBezTo>
                  <a:cubicBezTo>
                    <a:pt x="92202" y="34302"/>
                    <a:pt x="92452" y="34064"/>
                    <a:pt x="92762" y="34064"/>
                  </a:cubicBezTo>
                  <a:close/>
                  <a:moveTo>
                    <a:pt x="96488" y="34064"/>
                  </a:moveTo>
                  <a:cubicBezTo>
                    <a:pt x="96786" y="34064"/>
                    <a:pt x="97048" y="34326"/>
                    <a:pt x="97048" y="34635"/>
                  </a:cubicBezTo>
                  <a:cubicBezTo>
                    <a:pt x="97048" y="34933"/>
                    <a:pt x="96798" y="35195"/>
                    <a:pt x="96488" y="35195"/>
                  </a:cubicBezTo>
                  <a:cubicBezTo>
                    <a:pt x="96191" y="35195"/>
                    <a:pt x="95917" y="34945"/>
                    <a:pt x="95917" y="34635"/>
                  </a:cubicBezTo>
                  <a:cubicBezTo>
                    <a:pt x="95917" y="34302"/>
                    <a:pt x="96179" y="34064"/>
                    <a:pt x="96488" y="34064"/>
                  </a:cubicBezTo>
                  <a:close/>
                  <a:moveTo>
                    <a:pt x="100203" y="34064"/>
                  </a:moveTo>
                  <a:cubicBezTo>
                    <a:pt x="100501" y="34064"/>
                    <a:pt x="100775" y="34326"/>
                    <a:pt x="100775" y="34635"/>
                  </a:cubicBezTo>
                  <a:cubicBezTo>
                    <a:pt x="100775" y="34933"/>
                    <a:pt x="100513" y="35195"/>
                    <a:pt x="100203" y="35195"/>
                  </a:cubicBezTo>
                  <a:cubicBezTo>
                    <a:pt x="99905" y="35195"/>
                    <a:pt x="99644" y="34945"/>
                    <a:pt x="99644" y="34635"/>
                  </a:cubicBezTo>
                  <a:cubicBezTo>
                    <a:pt x="99655" y="34302"/>
                    <a:pt x="99894" y="34064"/>
                    <a:pt x="100203" y="34064"/>
                  </a:cubicBezTo>
                  <a:close/>
                  <a:moveTo>
                    <a:pt x="103942" y="34064"/>
                  </a:moveTo>
                  <a:cubicBezTo>
                    <a:pt x="104239" y="34064"/>
                    <a:pt x="104513" y="34326"/>
                    <a:pt x="104513" y="34635"/>
                  </a:cubicBezTo>
                  <a:cubicBezTo>
                    <a:pt x="104513" y="34933"/>
                    <a:pt x="104251" y="35195"/>
                    <a:pt x="103942" y="35195"/>
                  </a:cubicBezTo>
                  <a:cubicBezTo>
                    <a:pt x="103644" y="35195"/>
                    <a:pt x="103382" y="34945"/>
                    <a:pt x="103382" y="34635"/>
                  </a:cubicBezTo>
                  <a:cubicBezTo>
                    <a:pt x="103382" y="34302"/>
                    <a:pt x="103632" y="34064"/>
                    <a:pt x="103942" y="34064"/>
                  </a:cubicBezTo>
                  <a:close/>
                  <a:moveTo>
                    <a:pt x="107668" y="34064"/>
                  </a:moveTo>
                  <a:cubicBezTo>
                    <a:pt x="107966" y="34064"/>
                    <a:pt x="108228" y="34326"/>
                    <a:pt x="108228" y="34635"/>
                  </a:cubicBezTo>
                  <a:cubicBezTo>
                    <a:pt x="108228" y="34933"/>
                    <a:pt x="107978" y="35195"/>
                    <a:pt x="107668" y="35195"/>
                  </a:cubicBezTo>
                  <a:cubicBezTo>
                    <a:pt x="107371" y="35195"/>
                    <a:pt x="107097" y="34945"/>
                    <a:pt x="107097" y="34635"/>
                  </a:cubicBezTo>
                  <a:cubicBezTo>
                    <a:pt x="107109" y="34302"/>
                    <a:pt x="107347" y="34064"/>
                    <a:pt x="107668" y="34064"/>
                  </a:cubicBezTo>
                  <a:close/>
                  <a:moveTo>
                    <a:pt x="111395" y="34064"/>
                  </a:moveTo>
                  <a:cubicBezTo>
                    <a:pt x="111693" y="34064"/>
                    <a:pt x="111967" y="34326"/>
                    <a:pt x="111967" y="34635"/>
                  </a:cubicBezTo>
                  <a:cubicBezTo>
                    <a:pt x="111967" y="34933"/>
                    <a:pt x="111705" y="35195"/>
                    <a:pt x="111395" y="35195"/>
                  </a:cubicBezTo>
                  <a:cubicBezTo>
                    <a:pt x="111085" y="35195"/>
                    <a:pt x="110835" y="34945"/>
                    <a:pt x="110835" y="34635"/>
                  </a:cubicBezTo>
                  <a:cubicBezTo>
                    <a:pt x="110835" y="34302"/>
                    <a:pt x="111085" y="34064"/>
                    <a:pt x="111395" y="34064"/>
                  </a:cubicBezTo>
                  <a:close/>
                  <a:moveTo>
                    <a:pt x="115122" y="34064"/>
                  </a:moveTo>
                  <a:cubicBezTo>
                    <a:pt x="115419" y="34064"/>
                    <a:pt x="115681" y="34326"/>
                    <a:pt x="115681" y="34635"/>
                  </a:cubicBezTo>
                  <a:cubicBezTo>
                    <a:pt x="115681" y="34933"/>
                    <a:pt x="115431" y="35195"/>
                    <a:pt x="115122" y="35195"/>
                  </a:cubicBezTo>
                  <a:cubicBezTo>
                    <a:pt x="114812" y="35195"/>
                    <a:pt x="114550" y="34945"/>
                    <a:pt x="114550" y="34635"/>
                  </a:cubicBezTo>
                  <a:cubicBezTo>
                    <a:pt x="114574" y="34302"/>
                    <a:pt x="114812" y="34064"/>
                    <a:pt x="115122" y="34064"/>
                  </a:cubicBezTo>
                  <a:close/>
                  <a:moveTo>
                    <a:pt x="118860" y="34064"/>
                  </a:moveTo>
                  <a:cubicBezTo>
                    <a:pt x="119158" y="34064"/>
                    <a:pt x="119420" y="34326"/>
                    <a:pt x="119420" y="34635"/>
                  </a:cubicBezTo>
                  <a:cubicBezTo>
                    <a:pt x="119420" y="34933"/>
                    <a:pt x="119170" y="35195"/>
                    <a:pt x="118860" y="35195"/>
                  </a:cubicBezTo>
                  <a:cubicBezTo>
                    <a:pt x="118539" y="35195"/>
                    <a:pt x="118289" y="34945"/>
                    <a:pt x="118289" y="34635"/>
                  </a:cubicBezTo>
                  <a:cubicBezTo>
                    <a:pt x="118289" y="34302"/>
                    <a:pt x="118539" y="34064"/>
                    <a:pt x="118860" y="34064"/>
                  </a:cubicBezTo>
                  <a:close/>
                  <a:moveTo>
                    <a:pt x="122575" y="34064"/>
                  </a:moveTo>
                  <a:cubicBezTo>
                    <a:pt x="122873" y="34064"/>
                    <a:pt x="123146" y="34326"/>
                    <a:pt x="123146" y="34635"/>
                  </a:cubicBezTo>
                  <a:cubicBezTo>
                    <a:pt x="123146" y="34933"/>
                    <a:pt x="122885" y="35195"/>
                    <a:pt x="122575" y="35195"/>
                  </a:cubicBezTo>
                  <a:cubicBezTo>
                    <a:pt x="122265" y="35195"/>
                    <a:pt x="122015" y="34945"/>
                    <a:pt x="122015" y="34635"/>
                  </a:cubicBezTo>
                  <a:cubicBezTo>
                    <a:pt x="122027" y="34302"/>
                    <a:pt x="122277" y="34064"/>
                    <a:pt x="122575" y="34064"/>
                  </a:cubicBezTo>
                  <a:close/>
                  <a:moveTo>
                    <a:pt x="126314" y="34064"/>
                  </a:moveTo>
                  <a:cubicBezTo>
                    <a:pt x="126611" y="34064"/>
                    <a:pt x="126873" y="34326"/>
                    <a:pt x="126873" y="34635"/>
                  </a:cubicBezTo>
                  <a:cubicBezTo>
                    <a:pt x="126873" y="34933"/>
                    <a:pt x="126623" y="35195"/>
                    <a:pt x="126314" y="35195"/>
                  </a:cubicBezTo>
                  <a:cubicBezTo>
                    <a:pt x="126004" y="35195"/>
                    <a:pt x="125742" y="34945"/>
                    <a:pt x="125742" y="34635"/>
                  </a:cubicBezTo>
                  <a:cubicBezTo>
                    <a:pt x="125742" y="34302"/>
                    <a:pt x="126004" y="34064"/>
                    <a:pt x="126314" y="34064"/>
                  </a:cubicBezTo>
                  <a:close/>
                  <a:moveTo>
                    <a:pt x="130028" y="34064"/>
                  </a:moveTo>
                  <a:cubicBezTo>
                    <a:pt x="130326" y="34064"/>
                    <a:pt x="130600" y="34326"/>
                    <a:pt x="130600" y="34635"/>
                  </a:cubicBezTo>
                  <a:cubicBezTo>
                    <a:pt x="130600" y="34933"/>
                    <a:pt x="130350" y="35195"/>
                    <a:pt x="130028" y="35195"/>
                  </a:cubicBezTo>
                  <a:cubicBezTo>
                    <a:pt x="129731" y="35195"/>
                    <a:pt x="129469" y="34945"/>
                    <a:pt x="129469" y="34635"/>
                  </a:cubicBezTo>
                  <a:cubicBezTo>
                    <a:pt x="129469" y="34302"/>
                    <a:pt x="129719" y="34064"/>
                    <a:pt x="130028" y="34064"/>
                  </a:cubicBezTo>
                  <a:close/>
                  <a:moveTo>
                    <a:pt x="133767" y="34064"/>
                  </a:moveTo>
                  <a:cubicBezTo>
                    <a:pt x="134065" y="34064"/>
                    <a:pt x="134326" y="34326"/>
                    <a:pt x="134326" y="34635"/>
                  </a:cubicBezTo>
                  <a:cubicBezTo>
                    <a:pt x="134326" y="34933"/>
                    <a:pt x="134076" y="35195"/>
                    <a:pt x="133767" y="35195"/>
                  </a:cubicBezTo>
                  <a:cubicBezTo>
                    <a:pt x="133469" y="35195"/>
                    <a:pt x="133207" y="34945"/>
                    <a:pt x="133207" y="34635"/>
                  </a:cubicBezTo>
                  <a:cubicBezTo>
                    <a:pt x="133207" y="34302"/>
                    <a:pt x="133457" y="34064"/>
                    <a:pt x="133767" y="34064"/>
                  </a:cubicBezTo>
                  <a:close/>
                  <a:moveTo>
                    <a:pt x="137494" y="34064"/>
                  </a:moveTo>
                  <a:cubicBezTo>
                    <a:pt x="137791" y="34064"/>
                    <a:pt x="138053" y="34326"/>
                    <a:pt x="138053" y="34635"/>
                  </a:cubicBezTo>
                  <a:cubicBezTo>
                    <a:pt x="138053" y="34933"/>
                    <a:pt x="137803" y="35195"/>
                    <a:pt x="137494" y="35195"/>
                  </a:cubicBezTo>
                  <a:cubicBezTo>
                    <a:pt x="137196" y="35195"/>
                    <a:pt x="136922" y="34945"/>
                    <a:pt x="136922" y="34635"/>
                  </a:cubicBezTo>
                  <a:cubicBezTo>
                    <a:pt x="136934" y="34302"/>
                    <a:pt x="137172" y="34064"/>
                    <a:pt x="137494" y="34064"/>
                  </a:cubicBezTo>
                  <a:close/>
                  <a:moveTo>
                    <a:pt x="141220" y="34064"/>
                  </a:moveTo>
                  <a:cubicBezTo>
                    <a:pt x="141518" y="34064"/>
                    <a:pt x="141792" y="34326"/>
                    <a:pt x="141792" y="34635"/>
                  </a:cubicBezTo>
                  <a:cubicBezTo>
                    <a:pt x="141792" y="34933"/>
                    <a:pt x="141530" y="35195"/>
                    <a:pt x="141220" y="35195"/>
                  </a:cubicBezTo>
                  <a:cubicBezTo>
                    <a:pt x="140911" y="35195"/>
                    <a:pt x="140661" y="34945"/>
                    <a:pt x="140661" y="34635"/>
                  </a:cubicBezTo>
                  <a:cubicBezTo>
                    <a:pt x="140661" y="34302"/>
                    <a:pt x="140911" y="34064"/>
                    <a:pt x="141220" y="34064"/>
                  </a:cubicBezTo>
                  <a:close/>
                  <a:moveTo>
                    <a:pt x="1548" y="35933"/>
                  </a:moveTo>
                  <a:cubicBezTo>
                    <a:pt x="1846" y="35933"/>
                    <a:pt x="2119" y="36183"/>
                    <a:pt x="2119" y="36493"/>
                  </a:cubicBezTo>
                  <a:cubicBezTo>
                    <a:pt x="2119" y="36790"/>
                    <a:pt x="1858" y="37064"/>
                    <a:pt x="1548" y="37064"/>
                  </a:cubicBezTo>
                  <a:cubicBezTo>
                    <a:pt x="1238" y="37064"/>
                    <a:pt x="988" y="36802"/>
                    <a:pt x="988" y="36493"/>
                  </a:cubicBezTo>
                  <a:cubicBezTo>
                    <a:pt x="988" y="36183"/>
                    <a:pt x="1238" y="35933"/>
                    <a:pt x="1548" y="35933"/>
                  </a:cubicBezTo>
                  <a:close/>
                  <a:moveTo>
                    <a:pt x="5287" y="35933"/>
                  </a:moveTo>
                  <a:cubicBezTo>
                    <a:pt x="5596" y="35933"/>
                    <a:pt x="5846" y="36183"/>
                    <a:pt x="5846" y="36493"/>
                  </a:cubicBezTo>
                  <a:cubicBezTo>
                    <a:pt x="5846" y="36802"/>
                    <a:pt x="5596" y="37064"/>
                    <a:pt x="5287" y="37064"/>
                  </a:cubicBezTo>
                  <a:cubicBezTo>
                    <a:pt x="4977" y="37064"/>
                    <a:pt x="4715" y="36802"/>
                    <a:pt x="4715" y="36493"/>
                  </a:cubicBezTo>
                  <a:cubicBezTo>
                    <a:pt x="4715" y="36183"/>
                    <a:pt x="4977" y="35933"/>
                    <a:pt x="5287" y="35933"/>
                  </a:cubicBezTo>
                  <a:close/>
                  <a:moveTo>
                    <a:pt x="9001" y="35933"/>
                  </a:moveTo>
                  <a:cubicBezTo>
                    <a:pt x="9299" y="35933"/>
                    <a:pt x="9573" y="36183"/>
                    <a:pt x="9573" y="36493"/>
                  </a:cubicBezTo>
                  <a:cubicBezTo>
                    <a:pt x="9573" y="36790"/>
                    <a:pt x="9323" y="37064"/>
                    <a:pt x="9001" y="37064"/>
                  </a:cubicBezTo>
                  <a:cubicBezTo>
                    <a:pt x="8704" y="37064"/>
                    <a:pt x="8442" y="36802"/>
                    <a:pt x="8442" y="36493"/>
                  </a:cubicBezTo>
                  <a:cubicBezTo>
                    <a:pt x="8442" y="36183"/>
                    <a:pt x="8692" y="35933"/>
                    <a:pt x="9001" y="35933"/>
                  </a:cubicBezTo>
                  <a:close/>
                  <a:moveTo>
                    <a:pt x="12728" y="35933"/>
                  </a:moveTo>
                  <a:cubicBezTo>
                    <a:pt x="13037" y="35933"/>
                    <a:pt x="13288" y="36183"/>
                    <a:pt x="13288" y="36493"/>
                  </a:cubicBezTo>
                  <a:cubicBezTo>
                    <a:pt x="13288" y="36802"/>
                    <a:pt x="13037" y="37064"/>
                    <a:pt x="12728" y="37064"/>
                  </a:cubicBezTo>
                  <a:cubicBezTo>
                    <a:pt x="12418" y="37064"/>
                    <a:pt x="12156" y="36802"/>
                    <a:pt x="12156" y="36493"/>
                  </a:cubicBezTo>
                  <a:cubicBezTo>
                    <a:pt x="12180" y="36183"/>
                    <a:pt x="12418" y="35933"/>
                    <a:pt x="12728" y="35933"/>
                  </a:cubicBezTo>
                  <a:close/>
                  <a:moveTo>
                    <a:pt x="16466" y="35933"/>
                  </a:moveTo>
                  <a:cubicBezTo>
                    <a:pt x="16764" y="35933"/>
                    <a:pt x="17026" y="36183"/>
                    <a:pt x="17026" y="36493"/>
                  </a:cubicBezTo>
                  <a:cubicBezTo>
                    <a:pt x="17026" y="36790"/>
                    <a:pt x="16776" y="37064"/>
                    <a:pt x="16466" y="37064"/>
                  </a:cubicBezTo>
                  <a:cubicBezTo>
                    <a:pt x="16169" y="37064"/>
                    <a:pt x="15895" y="36802"/>
                    <a:pt x="15895" y="36493"/>
                  </a:cubicBezTo>
                  <a:cubicBezTo>
                    <a:pt x="15895" y="36183"/>
                    <a:pt x="16145" y="35933"/>
                    <a:pt x="16466" y="35933"/>
                  </a:cubicBezTo>
                  <a:close/>
                  <a:moveTo>
                    <a:pt x="20181" y="35933"/>
                  </a:moveTo>
                  <a:cubicBezTo>
                    <a:pt x="20491" y="35933"/>
                    <a:pt x="20753" y="36183"/>
                    <a:pt x="20753" y="36493"/>
                  </a:cubicBezTo>
                  <a:cubicBezTo>
                    <a:pt x="20753" y="36802"/>
                    <a:pt x="20491" y="37064"/>
                    <a:pt x="20181" y="37064"/>
                  </a:cubicBezTo>
                  <a:cubicBezTo>
                    <a:pt x="19872" y="37064"/>
                    <a:pt x="19622" y="36802"/>
                    <a:pt x="19622" y="36493"/>
                  </a:cubicBezTo>
                  <a:cubicBezTo>
                    <a:pt x="19634" y="36183"/>
                    <a:pt x="19872" y="35933"/>
                    <a:pt x="20181" y="35933"/>
                  </a:cubicBezTo>
                  <a:close/>
                  <a:moveTo>
                    <a:pt x="23920" y="35933"/>
                  </a:moveTo>
                  <a:cubicBezTo>
                    <a:pt x="24217" y="35933"/>
                    <a:pt x="24479" y="36183"/>
                    <a:pt x="24479" y="36493"/>
                  </a:cubicBezTo>
                  <a:cubicBezTo>
                    <a:pt x="24479" y="36790"/>
                    <a:pt x="24229" y="37064"/>
                    <a:pt x="23920" y="37064"/>
                  </a:cubicBezTo>
                  <a:cubicBezTo>
                    <a:pt x="23610" y="37064"/>
                    <a:pt x="23348" y="36802"/>
                    <a:pt x="23348" y="36493"/>
                  </a:cubicBezTo>
                  <a:cubicBezTo>
                    <a:pt x="23348" y="36183"/>
                    <a:pt x="23610" y="35933"/>
                    <a:pt x="23920" y="35933"/>
                  </a:cubicBezTo>
                  <a:close/>
                  <a:moveTo>
                    <a:pt x="27635" y="35933"/>
                  </a:moveTo>
                  <a:cubicBezTo>
                    <a:pt x="27956" y="35933"/>
                    <a:pt x="28206" y="36183"/>
                    <a:pt x="28206" y="36493"/>
                  </a:cubicBezTo>
                  <a:cubicBezTo>
                    <a:pt x="28206" y="36802"/>
                    <a:pt x="27956" y="37064"/>
                    <a:pt x="27635" y="37064"/>
                  </a:cubicBezTo>
                  <a:cubicBezTo>
                    <a:pt x="27325" y="37064"/>
                    <a:pt x="27075" y="36802"/>
                    <a:pt x="27075" y="36493"/>
                  </a:cubicBezTo>
                  <a:cubicBezTo>
                    <a:pt x="27087" y="36183"/>
                    <a:pt x="27325" y="35933"/>
                    <a:pt x="27635" y="35933"/>
                  </a:cubicBezTo>
                  <a:close/>
                  <a:moveTo>
                    <a:pt x="31373" y="35933"/>
                  </a:moveTo>
                  <a:cubicBezTo>
                    <a:pt x="31671" y="35933"/>
                    <a:pt x="31945" y="36183"/>
                    <a:pt x="31945" y="36493"/>
                  </a:cubicBezTo>
                  <a:cubicBezTo>
                    <a:pt x="31945" y="36790"/>
                    <a:pt x="31683" y="37064"/>
                    <a:pt x="31373" y="37064"/>
                  </a:cubicBezTo>
                  <a:cubicBezTo>
                    <a:pt x="31064" y="37064"/>
                    <a:pt x="30814" y="36802"/>
                    <a:pt x="30814" y="36493"/>
                  </a:cubicBezTo>
                  <a:cubicBezTo>
                    <a:pt x="30814" y="36183"/>
                    <a:pt x="31064" y="35933"/>
                    <a:pt x="31373" y="35933"/>
                  </a:cubicBezTo>
                  <a:close/>
                  <a:moveTo>
                    <a:pt x="35100" y="35933"/>
                  </a:moveTo>
                  <a:cubicBezTo>
                    <a:pt x="35409" y="35933"/>
                    <a:pt x="35659" y="36183"/>
                    <a:pt x="35659" y="36493"/>
                  </a:cubicBezTo>
                  <a:cubicBezTo>
                    <a:pt x="35659" y="36802"/>
                    <a:pt x="35409" y="37064"/>
                    <a:pt x="35100" y="37064"/>
                  </a:cubicBezTo>
                  <a:cubicBezTo>
                    <a:pt x="34778" y="37064"/>
                    <a:pt x="34528" y="36802"/>
                    <a:pt x="34528" y="36493"/>
                  </a:cubicBezTo>
                  <a:cubicBezTo>
                    <a:pt x="34540" y="36183"/>
                    <a:pt x="34778" y="35933"/>
                    <a:pt x="35100" y="35933"/>
                  </a:cubicBezTo>
                  <a:close/>
                  <a:moveTo>
                    <a:pt x="38815" y="35933"/>
                  </a:moveTo>
                  <a:cubicBezTo>
                    <a:pt x="39112" y="35933"/>
                    <a:pt x="39386" y="36183"/>
                    <a:pt x="39386" y="36493"/>
                  </a:cubicBezTo>
                  <a:cubicBezTo>
                    <a:pt x="39386" y="36790"/>
                    <a:pt x="39124" y="37064"/>
                    <a:pt x="38815" y="37064"/>
                  </a:cubicBezTo>
                  <a:cubicBezTo>
                    <a:pt x="38517" y="37064"/>
                    <a:pt x="38255" y="36802"/>
                    <a:pt x="38255" y="36493"/>
                  </a:cubicBezTo>
                  <a:cubicBezTo>
                    <a:pt x="38267" y="36183"/>
                    <a:pt x="38505" y="35933"/>
                    <a:pt x="38815" y="35933"/>
                  </a:cubicBezTo>
                  <a:close/>
                  <a:moveTo>
                    <a:pt x="42553" y="35933"/>
                  </a:moveTo>
                  <a:cubicBezTo>
                    <a:pt x="42863" y="35933"/>
                    <a:pt x="43113" y="36183"/>
                    <a:pt x="43113" y="36493"/>
                  </a:cubicBezTo>
                  <a:cubicBezTo>
                    <a:pt x="43113" y="36802"/>
                    <a:pt x="42863" y="37064"/>
                    <a:pt x="42553" y="37064"/>
                  </a:cubicBezTo>
                  <a:cubicBezTo>
                    <a:pt x="42232" y="37064"/>
                    <a:pt x="41982" y="36802"/>
                    <a:pt x="41982" y="36493"/>
                  </a:cubicBezTo>
                  <a:cubicBezTo>
                    <a:pt x="41982" y="36183"/>
                    <a:pt x="42244" y="35933"/>
                    <a:pt x="42553" y="35933"/>
                  </a:cubicBezTo>
                  <a:close/>
                  <a:moveTo>
                    <a:pt x="46268" y="35933"/>
                  </a:moveTo>
                  <a:cubicBezTo>
                    <a:pt x="46565" y="35933"/>
                    <a:pt x="46839" y="36183"/>
                    <a:pt x="46839" y="36493"/>
                  </a:cubicBezTo>
                  <a:cubicBezTo>
                    <a:pt x="46839" y="36790"/>
                    <a:pt x="46589" y="37064"/>
                    <a:pt x="46268" y="37064"/>
                  </a:cubicBezTo>
                  <a:cubicBezTo>
                    <a:pt x="45970" y="37064"/>
                    <a:pt x="45708" y="36802"/>
                    <a:pt x="45708" y="36493"/>
                  </a:cubicBezTo>
                  <a:cubicBezTo>
                    <a:pt x="45720" y="36183"/>
                    <a:pt x="45958" y="35933"/>
                    <a:pt x="46268" y="35933"/>
                  </a:cubicBezTo>
                  <a:close/>
                  <a:moveTo>
                    <a:pt x="50006" y="35933"/>
                  </a:moveTo>
                  <a:cubicBezTo>
                    <a:pt x="50316" y="35933"/>
                    <a:pt x="50578" y="36183"/>
                    <a:pt x="50578" y="36493"/>
                  </a:cubicBezTo>
                  <a:cubicBezTo>
                    <a:pt x="50578" y="36802"/>
                    <a:pt x="50316" y="37064"/>
                    <a:pt x="50006" y="37064"/>
                  </a:cubicBezTo>
                  <a:cubicBezTo>
                    <a:pt x="49697" y="37064"/>
                    <a:pt x="49447" y="36802"/>
                    <a:pt x="49447" y="36493"/>
                  </a:cubicBezTo>
                  <a:cubicBezTo>
                    <a:pt x="49447" y="36183"/>
                    <a:pt x="49697" y="35933"/>
                    <a:pt x="50006" y="35933"/>
                  </a:cubicBezTo>
                  <a:close/>
                  <a:moveTo>
                    <a:pt x="53733" y="35933"/>
                  </a:moveTo>
                  <a:cubicBezTo>
                    <a:pt x="54031" y="35933"/>
                    <a:pt x="54293" y="36183"/>
                    <a:pt x="54293" y="36493"/>
                  </a:cubicBezTo>
                  <a:cubicBezTo>
                    <a:pt x="54293" y="36790"/>
                    <a:pt x="54043" y="37064"/>
                    <a:pt x="53733" y="37064"/>
                  </a:cubicBezTo>
                  <a:cubicBezTo>
                    <a:pt x="53412" y="37064"/>
                    <a:pt x="53162" y="36802"/>
                    <a:pt x="53162" y="36493"/>
                  </a:cubicBezTo>
                  <a:cubicBezTo>
                    <a:pt x="53173" y="36183"/>
                    <a:pt x="53412" y="35933"/>
                    <a:pt x="53733" y="35933"/>
                  </a:cubicBezTo>
                  <a:close/>
                  <a:moveTo>
                    <a:pt x="57460" y="35933"/>
                  </a:moveTo>
                  <a:cubicBezTo>
                    <a:pt x="57781" y="35933"/>
                    <a:pt x="58031" y="36183"/>
                    <a:pt x="58031" y="36493"/>
                  </a:cubicBezTo>
                  <a:cubicBezTo>
                    <a:pt x="58031" y="36802"/>
                    <a:pt x="57781" y="37064"/>
                    <a:pt x="57460" y="37064"/>
                  </a:cubicBezTo>
                  <a:cubicBezTo>
                    <a:pt x="57150" y="37064"/>
                    <a:pt x="56900" y="36802"/>
                    <a:pt x="56900" y="36493"/>
                  </a:cubicBezTo>
                  <a:cubicBezTo>
                    <a:pt x="56900" y="36183"/>
                    <a:pt x="57150" y="35933"/>
                    <a:pt x="57460" y="35933"/>
                  </a:cubicBezTo>
                  <a:close/>
                  <a:moveTo>
                    <a:pt x="61186" y="35933"/>
                  </a:moveTo>
                  <a:cubicBezTo>
                    <a:pt x="61484" y="35933"/>
                    <a:pt x="61746" y="36183"/>
                    <a:pt x="61746" y="36493"/>
                  </a:cubicBezTo>
                  <a:cubicBezTo>
                    <a:pt x="61746" y="36790"/>
                    <a:pt x="61496" y="37064"/>
                    <a:pt x="61186" y="37064"/>
                  </a:cubicBezTo>
                  <a:cubicBezTo>
                    <a:pt x="60877" y="37064"/>
                    <a:pt x="60615" y="36802"/>
                    <a:pt x="60615" y="36493"/>
                  </a:cubicBezTo>
                  <a:cubicBezTo>
                    <a:pt x="60639" y="36183"/>
                    <a:pt x="60877" y="35933"/>
                    <a:pt x="61186" y="35933"/>
                  </a:cubicBezTo>
                  <a:close/>
                  <a:moveTo>
                    <a:pt x="64925" y="35933"/>
                  </a:moveTo>
                  <a:cubicBezTo>
                    <a:pt x="65234" y="35933"/>
                    <a:pt x="65485" y="36183"/>
                    <a:pt x="65485" y="36493"/>
                  </a:cubicBezTo>
                  <a:cubicBezTo>
                    <a:pt x="65485" y="36802"/>
                    <a:pt x="65234" y="37064"/>
                    <a:pt x="64925" y="37064"/>
                  </a:cubicBezTo>
                  <a:cubicBezTo>
                    <a:pt x="64603" y="37064"/>
                    <a:pt x="64353" y="36802"/>
                    <a:pt x="64353" y="36493"/>
                  </a:cubicBezTo>
                  <a:cubicBezTo>
                    <a:pt x="64353" y="36183"/>
                    <a:pt x="64603" y="35933"/>
                    <a:pt x="64925" y="35933"/>
                  </a:cubicBezTo>
                  <a:close/>
                  <a:moveTo>
                    <a:pt x="68640" y="35933"/>
                  </a:moveTo>
                  <a:cubicBezTo>
                    <a:pt x="68937" y="35933"/>
                    <a:pt x="69211" y="36183"/>
                    <a:pt x="69211" y="36493"/>
                  </a:cubicBezTo>
                  <a:cubicBezTo>
                    <a:pt x="69211" y="36790"/>
                    <a:pt x="68949" y="37064"/>
                    <a:pt x="68640" y="37064"/>
                  </a:cubicBezTo>
                  <a:cubicBezTo>
                    <a:pt x="68330" y="37064"/>
                    <a:pt x="68080" y="36802"/>
                    <a:pt x="68080" y="36493"/>
                  </a:cubicBezTo>
                  <a:cubicBezTo>
                    <a:pt x="68092" y="36183"/>
                    <a:pt x="68330" y="35933"/>
                    <a:pt x="68640" y="35933"/>
                  </a:cubicBezTo>
                  <a:close/>
                  <a:moveTo>
                    <a:pt x="72366" y="35933"/>
                  </a:moveTo>
                  <a:cubicBezTo>
                    <a:pt x="72676" y="35933"/>
                    <a:pt x="72926" y="36183"/>
                    <a:pt x="72926" y="36493"/>
                  </a:cubicBezTo>
                  <a:cubicBezTo>
                    <a:pt x="72926" y="36802"/>
                    <a:pt x="72676" y="37064"/>
                    <a:pt x="72366" y="37064"/>
                  </a:cubicBezTo>
                  <a:cubicBezTo>
                    <a:pt x="72045" y="37064"/>
                    <a:pt x="71795" y="36802"/>
                    <a:pt x="71795" y="36493"/>
                  </a:cubicBezTo>
                  <a:cubicBezTo>
                    <a:pt x="71807" y="36183"/>
                    <a:pt x="72069" y="35933"/>
                    <a:pt x="72366" y="35933"/>
                  </a:cubicBezTo>
                  <a:close/>
                  <a:moveTo>
                    <a:pt x="76093" y="35933"/>
                  </a:moveTo>
                  <a:cubicBezTo>
                    <a:pt x="76391" y="35933"/>
                    <a:pt x="76664" y="36183"/>
                    <a:pt x="76664" y="36493"/>
                  </a:cubicBezTo>
                  <a:cubicBezTo>
                    <a:pt x="76664" y="36790"/>
                    <a:pt x="76403" y="37064"/>
                    <a:pt x="76093" y="37064"/>
                  </a:cubicBezTo>
                  <a:cubicBezTo>
                    <a:pt x="75795" y="37064"/>
                    <a:pt x="75533" y="36802"/>
                    <a:pt x="75533" y="36493"/>
                  </a:cubicBezTo>
                  <a:cubicBezTo>
                    <a:pt x="75533" y="36183"/>
                    <a:pt x="75783" y="35933"/>
                    <a:pt x="76093" y="35933"/>
                  </a:cubicBezTo>
                  <a:close/>
                  <a:moveTo>
                    <a:pt x="79712" y="35933"/>
                  </a:moveTo>
                  <a:cubicBezTo>
                    <a:pt x="80010" y="35933"/>
                    <a:pt x="80284" y="36183"/>
                    <a:pt x="80284" y="36493"/>
                  </a:cubicBezTo>
                  <a:cubicBezTo>
                    <a:pt x="80284" y="36790"/>
                    <a:pt x="80022" y="37064"/>
                    <a:pt x="79712" y="37064"/>
                  </a:cubicBezTo>
                  <a:cubicBezTo>
                    <a:pt x="79403" y="37064"/>
                    <a:pt x="79153" y="36802"/>
                    <a:pt x="79153" y="36493"/>
                  </a:cubicBezTo>
                  <a:cubicBezTo>
                    <a:pt x="79165" y="36183"/>
                    <a:pt x="79403" y="35933"/>
                    <a:pt x="79712" y="35933"/>
                  </a:cubicBezTo>
                  <a:close/>
                  <a:moveTo>
                    <a:pt x="83451" y="35933"/>
                  </a:moveTo>
                  <a:cubicBezTo>
                    <a:pt x="83761" y="35933"/>
                    <a:pt x="84011" y="36183"/>
                    <a:pt x="84011" y="36493"/>
                  </a:cubicBezTo>
                  <a:cubicBezTo>
                    <a:pt x="84011" y="36802"/>
                    <a:pt x="83761" y="37064"/>
                    <a:pt x="83451" y="37064"/>
                  </a:cubicBezTo>
                  <a:cubicBezTo>
                    <a:pt x="83141" y="37064"/>
                    <a:pt x="82880" y="36802"/>
                    <a:pt x="82880" y="36493"/>
                  </a:cubicBezTo>
                  <a:cubicBezTo>
                    <a:pt x="82880" y="36183"/>
                    <a:pt x="83141" y="35933"/>
                    <a:pt x="83451" y="35933"/>
                  </a:cubicBezTo>
                  <a:close/>
                  <a:moveTo>
                    <a:pt x="87166" y="35933"/>
                  </a:moveTo>
                  <a:cubicBezTo>
                    <a:pt x="87463" y="35933"/>
                    <a:pt x="87737" y="36183"/>
                    <a:pt x="87737" y="36493"/>
                  </a:cubicBezTo>
                  <a:cubicBezTo>
                    <a:pt x="87737" y="36790"/>
                    <a:pt x="87475" y="37064"/>
                    <a:pt x="87166" y="37064"/>
                  </a:cubicBezTo>
                  <a:cubicBezTo>
                    <a:pt x="86856" y="37064"/>
                    <a:pt x="86606" y="36802"/>
                    <a:pt x="86606" y="36493"/>
                  </a:cubicBezTo>
                  <a:cubicBezTo>
                    <a:pt x="86618" y="36183"/>
                    <a:pt x="86856" y="35933"/>
                    <a:pt x="87166" y="35933"/>
                  </a:cubicBezTo>
                  <a:close/>
                  <a:moveTo>
                    <a:pt x="90904" y="35933"/>
                  </a:moveTo>
                  <a:cubicBezTo>
                    <a:pt x="91214" y="35933"/>
                    <a:pt x="91464" y="36183"/>
                    <a:pt x="91464" y="36493"/>
                  </a:cubicBezTo>
                  <a:cubicBezTo>
                    <a:pt x="91464" y="36802"/>
                    <a:pt x="91214" y="37064"/>
                    <a:pt x="90904" y="37064"/>
                  </a:cubicBezTo>
                  <a:cubicBezTo>
                    <a:pt x="90595" y="37064"/>
                    <a:pt x="90345" y="36802"/>
                    <a:pt x="90345" y="36493"/>
                  </a:cubicBezTo>
                  <a:cubicBezTo>
                    <a:pt x="90345" y="36183"/>
                    <a:pt x="90595" y="35933"/>
                    <a:pt x="90904" y="35933"/>
                  </a:cubicBezTo>
                  <a:close/>
                  <a:moveTo>
                    <a:pt x="94631" y="35933"/>
                  </a:moveTo>
                  <a:cubicBezTo>
                    <a:pt x="94929" y="35933"/>
                    <a:pt x="95191" y="36183"/>
                    <a:pt x="95191" y="36493"/>
                  </a:cubicBezTo>
                  <a:cubicBezTo>
                    <a:pt x="95191" y="36790"/>
                    <a:pt x="94941" y="37064"/>
                    <a:pt x="94631" y="37064"/>
                  </a:cubicBezTo>
                  <a:cubicBezTo>
                    <a:pt x="94310" y="37064"/>
                    <a:pt x="94060" y="36802"/>
                    <a:pt x="94060" y="36493"/>
                  </a:cubicBezTo>
                  <a:cubicBezTo>
                    <a:pt x="94071" y="36183"/>
                    <a:pt x="94310" y="35933"/>
                    <a:pt x="94631" y="35933"/>
                  </a:cubicBezTo>
                  <a:close/>
                  <a:moveTo>
                    <a:pt x="98346" y="35933"/>
                  </a:moveTo>
                  <a:cubicBezTo>
                    <a:pt x="98655" y="35933"/>
                    <a:pt x="98905" y="36183"/>
                    <a:pt x="98905" y="36493"/>
                  </a:cubicBezTo>
                  <a:cubicBezTo>
                    <a:pt x="98905" y="36802"/>
                    <a:pt x="98655" y="37064"/>
                    <a:pt x="98346" y="37064"/>
                  </a:cubicBezTo>
                  <a:cubicBezTo>
                    <a:pt x="98036" y="37064"/>
                    <a:pt x="97786" y="36802"/>
                    <a:pt x="97786" y="36493"/>
                  </a:cubicBezTo>
                  <a:cubicBezTo>
                    <a:pt x="97798" y="36183"/>
                    <a:pt x="98036" y="35933"/>
                    <a:pt x="98346" y="35933"/>
                  </a:cubicBezTo>
                  <a:close/>
                  <a:moveTo>
                    <a:pt x="102084" y="35933"/>
                  </a:moveTo>
                  <a:cubicBezTo>
                    <a:pt x="102382" y="35933"/>
                    <a:pt x="102644" y="36183"/>
                    <a:pt x="102644" y="36493"/>
                  </a:cubicBezTo>
                  <a:cubicBezTo>
                    <a:pt x="102644" y="36790"/>
                    <a:pt x="102394" y="37064"/>
                    <a:pt x="102084" y="37064"/>
                  </a:cubicBezTo>
                  <a:cubicBezTo>
                    <a:pt x="101787" y="37064"/>
                    <a:pt x="101513" y="36802"/>
                    <a:pt x="101513" y="36493"/>
                  </a:cubicBezTo>
                  <a:cubicBezTo>
                    <a:pt x="101513" y="36183"/>
                    <a:pt x="101775" y="35933"/>
                    <a:pt x="102084" y="35933"/>
                  </a:cubicBezTo>
                  <a:close/>
                  <a:moveTo>
                    <a:pt x="105799" y="35933"/>
                  </a:moveTo>
                  <a:cubicBezTo>
                    <a:pt x="106121" y="35933"/>
                    <a:pt x="106371" y="36183"/>
                    <a:pt x="106371" y="36493"/>
                  </a:cubicBezTo>
                  <a:cubicBezTo>
                    <a:pt x="106371" y="36802"/>
                    <a:pt x="106109" y="37064"/>
                    <a:pt x="105799" y="37064"/>
                  </a:cubicBezTo>
                  <a:cubicBezTo>
                    <a:pt x="105490" y="37064"/>
                    <a:pt x="105239" y="36802"/>
                    <a:pt x="105239" y="36493"/>
                  </a:cubicBezTo>
                  <a:cubicBezTo>
                    <a:pt x="105251" y="36183"/>
                    <a:pt x="105490" y="35933"/>
                    <a:pt x="105799" y="35933"/>
                  </a:cubicBezTo>
                  <a:close/>
                  <a:moveTo>
                    <a:pt x="109538" y="35933"/>
                  </a:moveTo>
                  <a:cubicBezTo>
                    <a:pt x="109835" y="35933"/>
                    <a:pt x="110109" y="36183"/>
                    <a:pt x="110109" y="36493"/>
                  </a:cubicBezTo>
                  <a:cubicBezTo>
                    <a:pt x="110109" y="36790"/>
                    <a:pt x="109847" y="37064"/>
                    <a:pt x="109538" y="37064"/>
                  </a:cubicBezTo>
                  <a:cubicBezTo>
                    <a:pt x="109228" y="37064"/>
                    <a:pt x="108978" y="36802"/>
                    <a:pt x="108978" y="36493"/>
                  </a:cubicBezTo>
                  <a:cubicBezTo>
                    <a:pt x="108978" y="36183"/>
                    <a:pt x="109228" y="35933"/>
                    <a:pt x="109538" y="35933"/>
                  </a:cubicBezTo>
                  <a:close/>
                  <a:moveTo>
                    <a:pt x="113264" y="35933"/>
                  </a:moveTo>
                  <a:cubicBezTo>
                    <a:pt x="113574" y="35933"/>
                    <a:pt x="113824" y="36183"/>
                    <a:pt x="113824" y="36493"/>
                  </a:cubicBezTo>
                  <a:cubicBezTo>
                    <a:pt x="113824" y="36802"/>
                    <a:pt x="113574" y="37064"/>
                    <a:pt x="113264" y="37064"/>
                  </a:cubicBezTo>
                  <a:cubicBezTo>
                    <a:pt x="112943" y="37064"/>
                    <a:pt x="112693" y="36802"/>
                    <a:pt x="112693" y="36493"/>
                  </a:cubicBezTo>
                  <a:cubicBezTo>
                    <a:pt x="112705" y="36183"/>
                    <a:pt x="112943" y="35933"/>
                    <a:pt x="113264" y="35933"/>
                  </a:cubicBezTo>
                  <a:close/>
                  <a:moveTo>
                    <a:pt x="116991" y="35933"/>
                  </a:moveTo>
                  <a:cubicBezTo>
                    <a:pt x="117289" y="35933"/>
                    <a:pt x="117562" y="36183"/>
                    <a:pt x="117562" y="36493"/>
                  </a:cubicBezTo>
                  <a:cubicBezTo>
                    <a:pt x="117562" y="36790"/>
                    <a:pt x="117312" y="37064"/>
                    <a:pt x="116991" y="37064"/>
                  </a:cubicBezTo>
                  <a:cubicBezTo>
                    <a:pt x="116681" y="37064"/>
                    <a:pt x="116431" y="36802"/>
                    <a:pt x="116431" y="36493"/>
                  </a:cubicBezTo>
                  <a:cubicBezTo>
                    <a:pt x="116431" y="36183"/>
                    <a:pt x="116681" y="35933"/>
                    <a:pt x="116991" y="35933"/>
                  </a:cubicBezTo>
                  <a:close/>
                  <a:moveTo>
                    <a:pt x="120718" y="35933"/>
                  </a:moveTo>
                  <a:cubicBezTo>
                    <a:pt x="121027" y="35933"/>
                    <a:pt x="121277" y="36183"/>
                    <a:pt x="121277" y="36493"/>
                  </a:cubicBezTo>
                  <a:cubicBezTo>
                    <a:pt x="121277" y="36802"/>
                    <a:pt x="121027" y="37064"/>
                    <a:pt x="120718" y="37064"/>
                  </a:cubicBezTo>
                  <a:cubicBezTo>
                    <a:pt x="120408" y="37064"/>
                    <a:pt x="120146" y="36802"/>
                    <a:pt x="120146" y="36493"/>
                  </a:cubicBezTo>
                  <a:cubicBezTo>
                    <a:pt x="120170" y="36183"/>
                    <a:pt x="120420" y="35933"/>
                    <a:pt x="120718" y="35933"/>
                  </a:cubicBezTo>
                  <a:close/>
                  <a:moveTo>
                    <a:pt x="124456" y="35933"/>
                  </a:moveTo>
                  <a:cubicBezTo>
                    <a:pt x="124754" y="35933"/>
                    <a:pt x="125016" y="36183"/>
                    <a:pt x="125016" y="36493"/>
                  </a:cubicBezTo>
                  <a:cubicBezTo>
                    <a:pt x="125016" y="36790"/>
                    <a:pt x="124766" y="37064"/>
                    <a:pt x="124456" y="37064"/>
                  </a:cubicBezTo>
                  <a:cubicBezTo>
                    <a:pt x="124135" y="37064"/>
                    <a:pt x="123885" y="36802"/>
                    <a:pt x="123885" y="36493"/>
                  </a:cubicBezTo>
                  <a:cubicBezTo>
                    <a:pt x="123885" y="36183"/>
                    <a:pt x="124135" y="35933"/>
                    <a:pt x="124456" y="35933"/>
                  </a:cubicBezTo>
                  <a:close/>
                  <a:moveTo>
                    <a:pt x="128171" y="35933"/>
                  </a:moveTo>
                  <a:cubicBezTo>
                    <a:pt x="128480" y="35933"/>
                    <a:pt x="128742" y="36183"/>
                    <a:pt x="128742" y="36493"/>
                  </a:cubicBezTo>
                  <a:cubicBezTo>
                    <a:pt x="128742" y="36802"/>
                    <a:pt x="128480" y="37064"/>
                    <a:pt x="128171" y="37064"/>
                  </a:cubicBezTo>
                  <a:cubicBezTo>
                    <a:pt x="127861" y="37064"/>
                    <a:pt x="127611" y="36802"/>
                    <a:pt x="127611" y="36493"/>
                  </a:cubicBezTo>
                  <a:cubicBezTo>
                    <a:pt x="127611" y="36183"/>
                    <a:pt x="127861" y="35933"/>
                    <a:pt x="128171" y="35933"/>
                  </a:cubicBezTo>
                  <a:close/>
                  <a:moveTo>
                    <a:pt x="131898" y="35933"/>
                  </a:moveTo>
                  <a:cubicBezTo>
                    <a:pt x="132195" y="35933"/>
                    <a:pt x="132457" y="36183"/>
                    <a:pt x="132457" y="36493"/>
                  </a:cubicBezTo>
                  <a:cubicBezTo>
                    <a:pt x="132457" y="36790"/>
                    <a:pt x="132207" y="37064"/>
                    <a:pt x="131898" y="37064"/>
                  </a:cubicBezTo>
                  <a:cubicBezTo>
                    <a:pt x="131600" y="37064"/>
                    <a:pt x="131326" y="36802"/>
                    <a:pt x="131326" y="36493"/>
                  </a:cubicBezTo>
                  <a:cubicBezTo>
                    <a:pt x="131338" y="36183"/>
                    <a:pt x="131576" y="35933"/>
                    <a:pt x="131898" y="35933"/>
                  </a:cubicBezTo>
                  <a:close/>
                  <a:moveTo>
                    <a:pt x="135624" y="35933"/>
                  </a:moveTo>
                  <a:cubicBezTo>
                    <a:pt x="135946" y="35933"/>
                    <a:pt x="136196" y="36183"/>
                    <a:pt x="136196" y="36493"/>
                  </a:cubicBezTo>
                  <a:cubicBezTo>
                    <a:pt x="136196" y="36802"/>
                    <a:pt x="135934" y="37064"/>
                    <a:pt x="135624" y="37064"/>
                  </a:cubicBezTo>
                  <a:cubicBezTo>
                    <a:pt x="135315" y="37064"/>
                    <a:pt x="135065" y="36802"/>
                    <a:pt x="135065" y="36493"/>
                  </a:cubicBezTo>
                  <a:cubicBezTo>
                    <a:pt x="135065" y="36183"/>
                    <a:pt x="135315" y="35933"/>
                    <a:pt x="135624" y="35933"/>
                  </a:cubicBezTo>
                  <a:close/>
                  <a:moveTo>
                    <a:pt x="139351" y="35933"/>
                  </a:moveTo>
                  <a:cubicBezTo>
                    <a:pt x="139649" y="35933"/>
                    <a:pt x="139910" y="36183"/>
                    <a:pt x="139910" y="36493"/>
                  </a:cubicBezTo>
                  <a:cubicBezTo>
                    <a:pt x="139910" y="36790"/>
                    <a:pt x="139660" y="37064"/>
                    <a:pt x="139351" y="37064"/>
                  </a:cubicBezTo>
                  <a:cubicBezTo>
                    <a:pt x="139053" y="37064"/>
                    <a:pt x="138779" y="36802"/>
                    <a:pt x="138779" y="36493"/>
                  </a:cubicBezTo>
                  <a:cubicBezTo>
                    <a:pt x="138803" y="36183"/>
                    <a:pt x="139041" y="35933"/>
                    <a:pt x="139351" y="35933"/>
                  </a:cubicBezTo>
                  <a:close/>
                  <a:moveTo>
                    <a:pt x="143089" y="35933"/>
                  </a:moveTo>
                  <a:cubicBezTo>
                    <a:pt x="143399" y="35933"/>
                    <a:pt x="143649" y="36183"/>
                    <a:pt x="143649" y="36493"/>
                  </a:cubicBezTo>
                  <a:cubicBezTo>
                    <a:pt x="143649" y="36802"/>
                    <a:pt x="143399" y="37064"/>
                    <a:pt x="143089" y="37064"/>
                  </a:cubicBezTo>
                  <a:cubicBezTo>
                    <a:pt x="142768" y="37064"/>
                    <a:pt x="142518" y="36802"/>
                    <a:pt x="142518" y="36493"/>
                  </a:cubicBezTo>
                  <a:cubicBezTo>
                    <a:pt x="142518" y="36183"/>
                    <a:pt x="142768" y="35933"/>
                    <a:pt x="143089" y="35933"/>
                  </a:cubicBezTo>
                  <a:close/>
                  <a:moveTo>
                    <a:pt x="3405" y="37790"/>
                  </a:moveTo>
                  <a:cubicBezTo>
                    <a:pt x="3703" y="37790"/>
                    <a:pt x="3977" y="38040"/>
                    <a:pt x="3977" y="38350"/>
                  </a:cubicBezTo>
                  <a:cubicBezTo>
                    <a:pt x="3977" y="38648"/>
                    <a:pt x="3727" y="38922"/>
                    <a:pt x="3405" y="38922"/>
                  </a:cubicBezTo>
                  <a:cubicBezTo>
                    <a:pt x="3096" y="38922"/>
                    <a:pt x="2846" y="38672"/>
                    <a:pt x="2846" y="38350"/>
                  </a:cubicBezTo>
                  <a:cubicBezTo>
                    <a:pt x="2858" y="38040"/>
                    <a:pt x="3096" y="37790"/>
                    <a:pt x="3405" y="37790"/>
                  </a:cubicBezTo>
                  <a:close/>
                  <a:moveTo>
                    <a:pt x="7132" y="37790"/>
                  </a:moveTo>
                  <a:cubicBezTo>
                    <a:pt x="7430" y="37790"/>
                    <a:pt x="7692" y="38040"/>
                    <a:pt x="7692" y="38350"/>
                  </a:cubicBezTo>
                  <a:cubicBezTo>
                    <a:pt x="7692" y="38648"/>
                    <a:pt x="7442" y="38922"/>
                    <a:pt x="7132" y="38922"/>
                  </a:cubicBezTo>
                  <a:cubicBezTo>
                    <a:pt x="6834" y="38922"/>
                    <a:pt x="6560" y="38672"/>
                    <a:pt x="6560" y="38350"/>
                  </a:cubicBezTo>
                  <a:cubicBezTo>
                    <a:pt x="6584" y="38040"/>
                    <a:pt x="6822" y="37790"/>
                    <a:pt x="7132" y="37790"/>
                  </a:cubicBezTo>
                  <a:close/>
                  <a:moveTo>
                    <a:pt x="10871" y="37790"/>
                  </a:moveTo>
                  <a:cubicBezTo>
                    <a:pt x="11168" y="37790"/>
                    <a:pt x="11430" y="38040"/>
                    <a:pt x="11430" y="38350"/>
                  </a:cubicBezTo>
                  <a:cubicBezTo>
                    <a:pt x="11430" y="38648"/>
                    <a:pt x="11180" y="38922"/>
                    <a:pt x="10871" y="38922"/>
                  </a:cubicBezTo>
                  <a:cubicBezTo>
                    <a:pt x="10573" y="38922"/>
                    <a:pt x="10299" y="38672"/>
                    <a:pt x="10299" y="38350"/>
                  </a:cubicBezTo>
                  <a:cubicBezTo>
                    <a:pt x="10299" y="38040"/>
                    <a:pt x="10549" y="37790"/>
                    <a:pt x="10871" y="37790"/>
                  </a:cubicBezTo>
                  <a:close/>
                  <a:moveTo>
                    <a:pt x="14585" y="37790"/>
                  </a:moveTo>
                  <a:cubicBezTo>
                    <a:pt x="14883" y="37790"/>
                    <a:pt x="15157" y="38040"/>
                    <a:pt x="15157" y="38350"/>
                  </a:cubicBezTo>
                  <a:cubicBezTo>
                    <a:pt x="15157" y="38648"/>
                    <a:pt x="14895" y="38922"/>
                    <a:pt x="14585" y="38922"/>
                  </a:cubicBezTo>
                  <a:cubicBezTo>
                    <a:pt x="14288" y="38922"/>
                    <a:pt x="14014" y="38672"/>
                    <a:pt x="14014" y="38350"/>
                  </a:cubicBezTo>
                  <a:cubicBezTo>
                    <a:pt x="14038" y="38040"/>
                    <a:pt x="14276" y="37790"/>
                    <a:pt x="14585" y="37790"/>
                  </a:cubicBezTo>
                  <a:close/>
                  <a:moveTo>
                    <a:pt x="18324" y="37790"/>
                  </a:moveTo>
                  <a:cubicBezTo>
                    <a:pt x="18622" y="37790"/>
                    <a:pt x="18883" y="38040"/>
                    <a:pt x="18883" y="38350"/>
                  </a:cubicBezTo>
                  <a:cubicBezTo>
                    <a:pt x="18883" y="38648"/>
                    <a:pt x="18633" y="38922"/>
                    <a:pt x="18324" y="38922"/>
                  </a:cubicBezTo>
                  <a:cubicBezTo>
                    <a:pt x="18026" y="38922"/>
                    <a:pt x="17752" y="38672"/>
                    <a:pt x="17752" y="38350"/>
                  </a:cubicBezTo>
                  <a:cubicBezTo>
                    <a:pt x="17752" y="38040"/>
                    <a:pt x="18014" y="37790"/>
                    <a:pt x="18324" y="37790"/>
                  </a:cubicBezTo>
                  <a:close/>
                  <a:moveTo>
                    <a:pt x="22039" y="37790"/>
                  </a:moveTo>
                  <a:cubicBezTo>
                    <a:pt x="22336" y="37790"/>
                    <a:pt x="22610" y="38040"/>
                    <a:pt x="22610" y="38350"/>
                  </a:cubicBezTo>
                  <a:cubicBezTo>
                    <a:pt x="22610" y="38648"/>
                    <a:pt x="22360" y="38922"/>
                    <a:pt x="22039" y="38922"/>
                  </a:cubicBezTo>
                  <a:cubicBezTo>
                    <a:pt x="21729" y="38922"/>
                    <a:pt x="21479" y="38672"/>
                    <a:pt x="21479" y="38350"/>
                  </a:cubicBezTo>
                  <a:cubicBezTo>
                    <a:pt x="21491" y="38040"/>
                    <a:pt x="21729" y="37790"/>
                    <a:pt x="22039" y="37790"/>
                  </a:cubicBezTo>
                  <a:close/>
                  <a:moveTo>
                    <a:pt x="25777" y="37790"/>
                  </a:moveTo>
                  <a:cubicBezTo>
                    <a:pt x="26075" y="37790"/>
                    <a:pt x="26349" y="38040"/>
                    <a:pt x="26349" y="38350"/>
                  </a:cubicBezTo>
                  <a:cubicBezTo>
                    <a:pt x="26349" y="38648"/>
                    <a:pt x="26087" y="38922"/>
                    <a:pt x="25777" y="38922"/>
                  </a:cubicBezTo>
                  <a:cubicBezTo>
                    <a:pt x="25468" y="38922"/>
                    <a:pt x="25206" y="38672"/>
                    <a:pt x="25206" y="38350"/>
                  </a:cubicBezTo>
                  <a:cubicBezTo>
                    <a:pt x="25218" y="38040"/>
                    <a:pt x="25468" y="37790"/>
                    <a:pt x="25777" y="37790"/>
                  </a:cubicBezTo>
                  <a:close/>
                  <a:moveTo>
                    <a:pt x="29504" y="37790"/>
                  </a:moveTo>
                  <a:cubicBezTo>
                    <a:pt x="29801" y="37790"/>
                    <a:pt x="30063" y="38040"/>
                    <a:pt x="30063" y="38350"/>
                  </a:cubicBezTo>
                  <a:cubicBezTo>
                    <a:pt x="30063" y="38648"/>
                    <a:pt x="29813" y="38922"/>
                    <a:pt x="29504" y="38922"/>
                  </a:cubicBezTo>
                  <a:cubicBezTo>
                    <a:pt x="29182" y="38922"/>
                    <a:pt x="28932" y="38672"/>
                    <a:pt x="28932" y="38350"/>
                  </a:cubicBezTo>
                  <a:cubicBezTo>
                    <a:pt x="28944" y="38040"/>
                    <a:pt x="29182" y="37790"/>
                    <a:pt x="29504" y="37790"/>
                  </a:cubicBezTo>
                  <a:close/>
                  <a:moveTo>
                    <a:pt x="33230" y="37790"/>
                  </a:moveTo>
                  <a:cubicBezTo>
                    <a:pt x="33528" y="37790"/>
                    <a:pt x="33802" y="38040"/>
                    <a:pt x="33802" y="38350"/>
                  </a:cubicBezTo>
                  <a:cubicBezTo>
                    <a:pt x="33802" y="38648"/>
                    <a:pt x="33552" y="38922"/>
                    <a:pt x="33230" y="38922"/>
                  </a:cubicBezTo>
                  <a:cubicBezTo>
                    <a:pt x="32921" y="38922"/>
                    <a:pt x="32671" y="38672"/>
                    <a:pt x="32671" y="38350"/>
                  </a:cubicBezTo>
                  <a:cubicBezTo>
                    <a:pt x="32671" y="38040"/>
                    <a:pt x="32921" y="37790"/>
                    <a:pt x="33230" y="37790"/>
                  </a:cubicBezTo>
                  <a:close/>
                  <a:moveTo>
                    <a:pt x="36957" y="37790"/>
                  </a:moveTo>
                  <a:cubicBezTo>
                    <a:pt x="37255" y="37790"/>
                    <a:pt x="37517" y="38040"/>
                    <a:pt x="37517" y="38350"/>
                  </a:cubicBezTo>
                  <a:cubicBezTo>
                    <a:pt x="37517" y="38648"/>
                    <a:pt x="37267" y="38922"/>
                    <a:pt x="36957" y="38922"/>
                  </a:cubicBezTo>
                  <a:cubicBezTo>
                    <a:pt x="36648" y="38922"/>
                    <a:pt x="36386" y="38672"/>
                    <a:pt x="36386" y="38350"/>
                  </a:cubicBezTo>
                  <a:cubicBezTo>
                    <a:pt x="36409" y="38040"/>
                    <a:pt x="36648" y="37790"/>
                    <a:pt x="36957" y="37790"/>
                  </a:cubicBezTo>
                  <a:close/>
                  <a:moveTo>
                    <a:pt x="40672" y="37790"/>
                  </a:moveTo>
                  <a:cubicBezTo>
                    <a:pt x="40970" y="37790"/>
                    <a:pt x="41243" y="38040"/>
                    <a:pt x="41243" y="38350"/>
                  </a:cubicBezTo>
                  <a:cubicBezTo>
                    <a:pt x="41243" y="38648"/>
                    <a:pt x="40993" y="38922"/>
                    <a:pt x="40672" y="38922"/>
                  </a:cubicBezTo>
                  <a:cubicBezTo>
                    <a:pt x="40374" y="38922"/>
                    <a:pt x="40112" y="38672"/>
                    <a:pt x="40112" y="38350"/>
                  </a:cubicBezTo>
                  <a:cubicBezTo>
                    <a:pt x="40124" y="38040"/>
                    <a:pt x="40362" y="37790"/>
                    <a:pt x="40672" y="37790"/>
                  </a:cubicBezTo>
                  <a:close/>
                  <a:moveTo>
                    <a:pt x="44410" y="37790"/>
                  </a:moveTo>
                  <a:cubicBezTo>
                    <a:pt x="44708" y="37790"/>
                    <a:pt x="44982" y="38040"/>
                    <a:pt x="44982" y="38350"/>
                  </a:cubicBezTo>
                  <a:cubicBezTo>
                    <a:pt x="44982" y="38648"/>
                    <a:pt x="44720" y="38922"/>
                    <a:pt x="44410" y="38922"/>
                  </a:cubicBezTo>
                  <a:cubicBezTo>
                    <a:pt x="44113" y="38922"/>
                    <a:pt x="43851" y="38672"/>
                    <a:pt x="43851" y="38350"/>
                  </a:cubicBezTo>
                  <a:cubicBezTo>
                    <a:pt x="43851" y="38040"/>
                    <a:pt x="44101" y="37790"/>
                    <a:pt x="44410" y="37790"/>
                  </a:cubicBezTo>
                  <a:close/>
                  <a:moveTo>
                    <a:pt x="48137" y="37790"/>
                  </a:moveTo>
                  <a:cubicBezTo>
                    <a:pt x="48435" y="37790"/>
                    <a:pt x="48697" y="38040"/>
                    <a:pt x="48697" y="38350"/>
                  </a:cubicBezTo>
                  <a:cubicBezTo>
                    <a:pt x="48697" y="38648"/>
                    <a:pt x="48447" y="38922"/>
                    <a:pt x="48137" y="38922"/>
                  </a:cubicBezTo>
                  <a:cubicBezTo>
                    <a:pt x="47839" y="38922"/>
                    <a:pt x="47566" y="38672"/>
                    <a:pt x="47566" y="38350"/>
                  </a:cubicBezTo>
                  <a:cubicBezTo>
                    <a:pt x="47578" y="38040"/>
                    <a:pt x="47839" y="37790"/>
                    <a:pt x="48137" y="37790"/>
                  </a:cubicBezTo>
                  <a:close/>
                  <a:moveTo>
                    <a:pt x="51864" y="37790"/>
                  </a:moveTo>
                  <a:cubicBezTo>
                    <a:pt x="52161" y="37790"/>
                    <a:pt x="52435" y="38040"/>
                    <a:pt x="52435" y="38350"/>
                  </a:cubicBezTo>
                  <a:cubicBezTo>
                    <a:pt x="52435" y="38648"/>
                    <a:pt x="52185" y="38922"/>
                    <a:pt x="51864" y="38922"/>
                  </a:cubicBezTo>
                  <a:cubicBezTo>
                    <a:pt x="51566" y="38922"/>
                    <a:pt x="51304" y="38672"/>
                    <a:pt x="51304" y="38350"/>
                  </a:cubicBezTo>
                  <a:cubicBezTo>
                    <a:pt x="51304" y="38040"/>
                    <a:pt x="51554" y="37790"/>
                    <a:pt x="51864" y="37790"/>
                  </a:cubicBezTo>
                  <a:close/>
                  <a:moveTo>
                    <a:pt x="55602" y="37790"/>
                  </a:moveTo>
                  <a:cubicBezTo>
                    <a:pt x="55900" y="37790"/>
                    <a:pt x="56174" y="38040"/>
                    <a:pt x="56174" y="38350"/>
                  </a:cubicBezTo>
                  <a:cubicBezTo>
                    <a:pt x="56174" y="38648"/>
                    <a:pt x="55912" y="38922"/>
                    <a:pt x="55602" y="38922"/>
                  </a:cubicBezTo>
                  <a:cubicBezTo>
                    <a:pt x="55293" y="38922"/>
                    <a:pt x="55043" y="38672"/>
                    <a:pt x="55043" y="38350"/>
                  </a:cubicBezTo>
                  <a:cubicBezTo>
                    <a:pt x="55043" y="38040"/>
                    <a:pt x="55293" y="37790"/>
                    <a:pt x="55602" y="37790"/>
                  </a:cubicBezTo>
                  <a:close/>
                  <a:moveTo>
                    <a:pt x="59329" y="37790"/>
                  </a:moveTo>
                  <a:cubicBezTo>
                    <a:pt x="59627" y="37790"/>
                    <a:pt x="59889" y="38040"/>
                    <a:pt x="59889" y="38350"/>
                  </a:cubicBezTo>
                  <a:cubicBezTo>
                    <a:pt x="59889" y="38648"/>
                    <a:pt x="59639" y="38922"/>
                    <a:pt x="59329" y="38922"/>
                  </a:cubicBezTo>
                  <a:cubicBezTo>
                    <a:pt x="59008" y="38922"/>
                    <a:pt x="58757" y="38672"/>
                    <a:pt x="58757" y="38350"/>
                  </a:cubicBezTo>
                  <a:cubicBezTo>
                    <a:pt x="58757" y="38040"/>
                    <a:pt x="59008" y="37790"/>
                    <a:pt x="59329" y="37790"/>
                  </a:cubicBezTo>
                  <a:close/>
                  <a:moveTo>
                    <a:pt x="63056" y="37790"/>
                  </a:moveTo>
                  <a:cubicBezTo>
                    <a:pt x="63353" y="37790"/>
                    <a:pt x="63627" y="38040"/>
                    <a:pt x="63627" y="38350"/>
                  </a:cubicBezTo>
                  <a:cubicBezTo>
                    <a:pt x="63627" y="38648"/>
                    <a:pt x="63377" y="38922"/>
                    <a:pt x="63056" y="38922"/>
                  </a:cubicBezTo>
                  <a:cubicBezTo>
                    <a:pt x="62746" y="38922"/>
                    <a:pt x="62496" y="38672"/>
                    <a:pt x="62496" y="38350"/>
                  </a:cubicBezTo>
                  <a:cubicBezTo>
                    <a:pt x="62496" y="38040"/>
                    <a:pt x="62746" y="37790"/>
                    <a:pt x="63056" y="37790"/>
                  </a:cubicBezTo>
                  <a:close/>
                  <a:moveTo>
                    <a:pt x="66782" y="37790"/>
                  </a:moveTo>
                  <a:cubicBezTo>
                    <a:pt x="67080" y="37790"/>
                    <a:pt x="67342" y="38040"/>
                    <a:pt x="67342" y="38350"/>
                  </a:cubicBezTo>
                  <a:cubicBezTo>
                    <a:pt x="67342" y="38648"/>
                    <a:pt x="67092" y="38922"/>
                    <a:pt x="66782" y="38922"/>
                  </a:cubicBezTo>
                  <a:cubicBezTo>
                    <a:pt x="66473" y="38922"/>
                    <a:pt x="66211" y="38672"/>
                    <a:pt x="66211" y="38350"/>
                  </a:cubicBezTo>
                  <a:cubicBezTo>
                    <a:pt x="66235" y="38040"/>
                    <a:pt x="66473" y="37790"/>
                    <a:pt x="66782" y="37790"/>
                  </a:cubicBezTo>
                  <a:close/>
                  <a:moveTo>
                    <a:pt x="70509" y="37790"/>
                  </a:moveTo>
                  <a:cubicBezTo>
                    <a:pt x="70807" y="37790"/>
                    <a:pt x="71080" y="38040"/>
                    <a:pt x="71080" y="38350"/>
                  </a:cubicBezTo>
                  <a:cubicBezTo>
                    <a:pt x="71080" y="38648"/>
                    <a:pt x="70830" y="38922"/>
                    <a:pt x="70509" y="38922"/>
                  </a:cubicBezTo>
                  <a:cubicBezTo>
                    <a:pt x="70199" y="38922"/>
                    <a:pt x="69949" y="38672"/>
                    <a:pt x="69949" y="38350"/>
                  </a:cubicBezTo>
                  <a:cubicBezTo>
                    <a:pt x="69949" y="38040"/>
                    <a:pt x="70199" y="37790"/>
                    <a:pt x="70509" y="37790"/>
                  </a:cubicBezTo>
                  <a:close/>
                  <a:moveTo>
                    <a:pt x="74236" y="37790"/>
                  </a:moveTo>
                  <a:cubicBezTo>
                    <a:pt x="74533" y="37790"/>
                    <a:pt x="74795" y="38040"/>
                    <a:pt x="74795" y="38350"/>
                  </a:cubicBezTo>
                  <a:cubicBezTo>
                    <a:pt x="74795" y="38648"/>
                    <a:pt x="74545" y="38922"/>
                    <a:pt x="74236" y="38922"/>
                  </a:cubicBezTo>
                  <a:cubicBezTo>
                    <a:pt x="73938" y="38922"/>
                    <a:pt x="73676" y="38672"/>
                    <a:pt x="73676" y="38350"/>
                  </a:cubicBezTo>
                  <a:cubicBezTo>
                    <a:pt x="73676" y="38040"/>
                    <a:pt x="73926" y="37790"/>
                    <a:pt x="74236" y="37790"/>
                  </a:cubicBezTo>
                  <a:close/>
                  <a:moveTo>
                    <a:pt x="77855" y="37790"/>
                  </a:moveTo>
                  <a:cubicBezTo>
                    <a:pt x="78153" y="37790"/>
                    <a:pt x="78415" y="38040"/>
                    <a:pt x="78415" y="38350"/>
                  </a:cubicBezTo>
                  <a:cubicBezTo>
                    <a:pt x="78415" y="38648"/>
                    <a:pt x="78165" y="38922"/>
                    <a:pt x="77855" y="38922"/>
                  </a:cubicBezTo>
                  <a:cubicBezTo>
                    <a:pt x="77546" y="38922"/>
                    <a:pt x="77284" y="38672"/>
                    <a:pt x="77284" y="38350"/>
                  </a:cubicBezTo>
                  <a:cubicBezTo>
                    <a:pt x="77284" y="38040"/>
                    <a:pt x="77546" y="37790"/>
                    <a:pt x="77855" y="37790"/>
                  </a:cubicBezTo>
                  <a:close/>
                  <a:moveTo>
                    <a:pt x="81570" y="37790"/>
                  </a:moveTo>
                  <a:cubicBezTo>
                    <a:pt x="81868" y="37790"/>
                    <a:pt x="82141" y="38040"/>
                    <a:pt x="82141" y="38350"/>
                  </a:cubicBezTo>
                  <a:cubicBezTo>
                    <a:pt x="82141" y="38648"/>
                    <a:pt x="81879" y="38922"/>
                    <a:pt x="81570" y="38922"/>
                  </a:cubicBezTo>
                  <a:cubicBezTo>
                    <a:pt x="81260" y="38922"/>
                    <a:pt x="81010" y="38672"/>
                    <a:pt x="81010" y="38350"/>
                  </a:cubicBezTo>
                  <a:cubicBezTo>
                    <a:pt x="81022" y="38040"/>
                    <a:pt x="81260" y="37790"/>
                    <a:pt x="81570" y="37790"/>
                  </a:cubicBezTo>
                  <a:close/>
                  <a:moveTo>
                    <a:pt x="85308" y="37790"/>
                  </a:moveTo>
                  <a:cubicBezTo>
                    <a:pt x="85606" y="37790"/>
                    <a:pt x="85880" y="38040"/>
                    <a:pt x="85880" y="38350"/>
                  </a:cubicBezTo>
                  <a:cubicBezTo>
                    <a:pt x="85880" y="38648"/>
                    <a:pt x="85618" y="38922"/>
                    <a:pt x="85308" y="38922"/>
                  </a:cubicBezTo>
                  <a:cubicBezTo>
                    <a:pt x="84999" y="38922"/>
                    <a:pt x="84749" y="38672"/>
                    <a:pt x="84749" y="38350"/>
                  </a:cubicBezTo>
                  <a:cubicBezTo>
                    <a:pt x="84749" y="38040"/>
                    <a:pt x="84999" y="37790"/>
                    <a:pt x="85308" y="37790"/>
                  </a:cubicBezTo>
                  <a:close/>
                  <a:moveTo>
                    <a:pt x="89035" y="37790"/>
                  </a:moveTo>
                  <a:cubicBezTo>
                    <a:pt x="89333" y="37790"/>
                    <a:pt x="89595" y="38040"/>
                    <a:pt x="89595" y="38350"/>
                  </a:cubicBezTo>
                  <a:cubicBezTo>
                    <a:pt x="89595" y="38648"/>
                    <a:pt x="89345" y="38922"/>
                    <a:pt x="89035" y="38922"/>
                  </a:cubicBezTo>
                  <a:cubicBezTo>
                    <a:pt x="88714" y="38922"/>
                    <a:pt x="88464" y="38672"/>
                    <a:pt x="88464" y="38350"/>
                  </a:cubicBezTo>
                  <a:cubicBezTo>
                    <a:pt x="88475" y="38040"/>
                    <a:pt x="88714" y="37790"/>
                    <a:pt x="89035" y="37790"/>
                  </a:cubicBezTo>
                  <a:close/>
                  <a:moveTo>
                    <a:pt x="92762" y="37790"/>
                  </a:moveTo>
                  <a:cubicBezTo>
                    <a:pt x="93059" y="37790"/>
                    <a:pt x="93333" y="38040"/>
                    <a:pt x="93333" y="38350"/>
                  </a:cubicBezTo>
                  <a:cubicBezTo>
                    <a:pt x="93333" y="38648"/>
                    <a:pt x="93071" y="38922"/>
                    <a:pt x="92762" y="38922"/>
                  </a:cubicBezTo>
                  <a:cubicBezTo>
                    <a:pt x="92452" y="38922"/>
                    <a:pt x="92202" y="38672"/>
                    <a:pt x="92202" y="38350"/>
                  </a:cubicBezTo>
                  <a:cubicBezTo>
                    <a:pt x="92202" y="38040"/>
                    <a:pt x="92452" y="37790"/>
                    <a:pt x="92762" y="37790"/>
                  </a:cubicBezTo>
                  <a:close/>
                  <a:moveTo>
                    <a:pt x="96488" y="37790"/>
                  </a:moveTo>
                  <a:cubicBezTo>
                    <a:pt x="96786" y="37790"/>
                    <a:pt x="97048" y="38040"/>
                    <a:pt x="97048" y="38350"/>
                  </a:cubicBezTo>
                  <a:cubicBezTo>
                    <a:pt x="97048" y="38648"/>
                    <a:pt x="96798" y="38922"/>
                    <a:pt x="96488" y="38922"/>
                  </a:cubicBezTo>
                  <a:cubicBezTo>
                    <a:pt x="96191" y="38922"/>
                    <a:pt x="95917" y="38672"/>
                    <a:pt x="95917" y="38350"/>
                  </a:cubicBezTo>
                  <a:cubicBezTo>
                    <a:pt x="95917" y="38040"/>
                    <a:pt x="96179" y="37790"/>
                    <a:pt x="96488" y="37790"/>
                  </a:cubicBezTo>
                  <a:close/>
                  <a:moveTo>
                    <a:pt x="100203" y="37790"/>
                  </a:moveTo>
                  <a:cubicBezTo>
                    <a:pt x="100501" y="37790"/>
                    <a:pt x="100775" y="38040"/>
                    <a:pt x="100775" y="38350"/>
                  </a:cubicBezTo>
                  <a:cubicBezTo>
                    <a:pt x="100775" y="38648"/>
                    <a:pt x="100513" y="38922"/>
                    <a:pt x="100203" y="38922"/>
                  </a:cubicBezTo>
                  <a:cubicBezTo>
                    <a:pt x="99905" y="38922"/>
                    <a:pt x="99644" y="38672"/>
                    <a:pt x="99644" y="38350"/>
                  </a:cubicBezTo>
                  <a:cubicBezTo>
                    <a:pt x="99655" y="38040"/>
                    <a:pt x="99894" y="37790"/>
                    <a:pt x="100203" y="37790"/>
                  </a:cubicBezTo>
                  <a:close/>
                  <a:moveTo>
                    <a:pt x="103942" y="37790"/>
                  </a:moveTo>
                  <a:cubicBezTo>
                    <a:pt x="104239" y="37790"/>
                    <a:pt x="104513" y="38040"/>
                    <a:pt x="104513" y="38350"/>
                  </a:cubicBezTo>
                  <a:cubicBezTo>
                    <a:pt x="104513" y="38648"/>
                    <a:pt x="104251" y="38922"/>
                    <a:pt x="103942" y="38922"/>
                  </a:cubicBezTo>
                  <a:cubicBezTo>
                    <a:pt x="103644" y="38922"/>
                    <a:pt x="103382" y="38672"/>
                    <a:pt x="103382" y="38350"/>
                  </a:cubicBezTo>
                  <a:cubicBezTo>
                    <a:pt x="103382" y="38040"/>
                    <a:pt x="103632" y="37790"/>
                    <a:pt x="103942" y="37790"/>
                  </a:cubicBezTo>
                  <a:close/>
                  <a:moveTo>
                    <a:pt x="107668" y="37790"/>
                  </a:moveTo>
                  <a:cubicBezTo>
                    <a:pt x="107966" y="37790"/>
                    <a:pt x="108228" y="38040"/>
                    <a:pt x="108228" y="38350"/>
                  </a:cubicBezTo>
                  <a:cubicBezTo>
                    <a:pt x="108228" y="38648"/>
                    <a:pt x="107978" y="38922"/>
                    <a:pt x="107668" y="38922"/>
                  </a:cubicBezTo>
                  <a:cubicBezTo>
                    <a:pt x="107371" y="38922"/>
                    <a:pt x="107097" y="38672"/>
                    <a:pt x="107097" y="38350"/>
                  </a:cubicBezTo>
                  <a:cubicBezTo>
                    <a:pt x="107109" y="38040"/>
                    <a:pt x="107347" y="37790"/>
                    <a:pt x="107668" y="37790"/>
                  </a:cubicBezTo>
                  <a:close/>
                  <a:moveTo>
                    <a:pt x="111395" y="37790"/>
                  </a:moveTo>
                  <a:cubicBezTo>
                    <a:pt x="111693" y="37790"/>
                    <a:pt x="111967" y="38040"/>
                    <a:pt x="111967" y="38350"/>
                  </a:cubicBezTo>
                  <a:cubicBezTo>
                    <a:pt x="111967" y="38648"/>
                    <a:pt x="111705" y="38922"/>
                    <a:pt x="111395" y="38922"/>
                  </a:cubicBezTo>
                  <a:cubicBezTo>
                    <a:pt x="111085" y="38922"/>
                    <a:pt x="110835" y="38672"/>
                    <a:pt x="110835" y="38350"/>
                  </a:cubicBezTo>
                  <a:cubicBezTo>
                    <a:pt x="110835" y="38040"/>
                    <a:pt x="111085" y="37790"/>
                    <a:pt x="111395" y="37790"/>
                  </a:cubicBezTo>
                  <a:close/>
                  <a:moveTo>
                    <a:pt x="115122" y="37790"/>
                  </a:moveTo>
                  <a:cubicBezTo>
                    <a:pt x="115419" y="37790"/>
                    <a:pt x="115681" y="38040"/>
                    <a:pt x="115681" y="38350"/>
                  </a:cubicBezTo>
                  <a:cubicBezTo>
                    <a:pt x="115681" y="38648"/>
                    <a:pt x="115431" y="38922"/>
                    <a:pt x="115122" y="38922"/>
                  </a:cubicBezTo>
                  <a:cubicBezTo>
                    <a:pt x="114812" y="38922"/>
                    <a:pt x="114550" y="38672"/>
                    <a:pt x="114550" y="38350"/>
                  </a:cubicBezTo>
                  <a:cubicBezTo>
                    <a:pt x="114574" y="38040"/>
                    <a:pt x="114812" y="37790"/>
                    <a:pt x="115122" y="37790"/>
                  </a:cubicBezTo>
                  <a:close/>
                  <a:moveTo>
                    <a:pt x="118860" y="37790"/>
                  </a:moveTo>
                  <a:cubicBezTo>
                    <a:pt x="119158" y="37790"/>
                    <a:pt x="119420" y="38040"/>
                    <a:pt x="119420" y="38350"/>
                  </a:cubicBezTo>
                  <a:cubicBezTo>
                    <a:pt x="119420" y="38648"/>
                    <a:pt x="119170" y="38922"/>
                    <a:pt x="118860" y="38922"/>
                  </a:cubicBezTo>
                  <a:cubicBezTo>
                    <a:pt x="118539" y="38922"/>
                    <a:pt x="118289" y="38672"/>
                    <a:pt x="118289" y="38350"/>
                  </a:cubicBezTo>
                  <a:cubicBezTo>
                    <a:pt x="118289" y="38040"/>
                    <a:pt x="118539" y="37790"/>
                    <a:pt x="118860" y="37790"/>
                  </a:cubicBezTo>
                  <a:close/>
                  <a:moveTo>
                    <a:pt x="122575" y="37790"/>
                  </a:moveTo>
                  <a:cubicBezTo>
                    <a:pt x="122873" y="37790"/>
                    <a:pt x="123146" y="38040"/>
                    <a:pt x="123146" y="38350"/>
                  </a:cubicBezTo>
                  <a:cubicBezTo>
                    <a:pt x="123146" y="38648"/>
                    <a:pt x="122885" y="38922"/>
                    <a:pt x="122575" y="38922"/>
                  </a:cubicBezTo>
                  <a:cubicBezTo>
                    <a:pt x="122265" y="38922"/>
                    <a:pt x="122015" y="38672"/>
                    <a:pt x="122015" y="38350"/>
                  </a:cubicBezTo>
                  <a:cubicBezTo>
                    <a:pt x="122027" y="38040"/>
                    <a:pt x="122277" y="37790"/>
                    <a:pt x="122575" y="37790"/>
                  </a:cubicBezTo>
                  <a:close/>
                  <a:moveTo>
                    <a:pt x="126314" y="37790"/>
                  </a:moveTo>
                  <a:cubicBezTo>
                    <a:pt x="126611" y="37790"/>
                    <a:pt x="126873" y="38040"/>
                    <a:pt x="126873" y="38350"/>
                  </a:cubicBezTo>
                  <a:cubicBezTo>
                    <a:pt x="126873" y="38648"/>
                    <a:pt x="126623" y="38922"/>
                    <a:pt x="126314" y="38922"/>
                  </a:cubicBezTo>
                  <a:cubicBezTo>
                    <a:pt x="126004" y="38922"/>
                    <a:pt x="125742" y="38672"/>
                    <a:pt x="125742" y="38350"/>
                  </a:cubicBezTo>
                  <a:cubicBezTo>
                    <a:pt x="125742" y="38040"/>
                    <a:pt x="126004" y="37790"/>
                    <a:pt x="126314" y="37790"/>
                  </a:cubicBezTo>
                  <a:close/>
                  <a:moveTo>
                    <a:pt x="130028" y="37790"/>
                  </a:moveTo>
                  <a:cubicBezTo>
                    <a:pt x="130326" y="37790"/>
                    <a:pt x="130600" y="38040"/>
                    <a:pt x="130600" y="38350"/>
                  </a:cubicBezTo>
                  <a:cubicBezTo>
                    <a:pt x="130600" y="38648"/>
                    <a:pt x="130350" y="38922"/>
                    <a:pt x="130028" y="38922"/>
                  </a:cubicBezTo>
                  <a:cubicBezTo>
                    <a:pt x="129731" y="38922"/>
                    <a:pt x="129469" y="38672"/>
                    <a:pt x="129469" y="38350"/>
                  </a:cubicBezTo>
                  <a:cubicBezTo>
                    <a:pt x="129469" y="38040"/>
                    <a:pt x="129719" y="37790"/>
                    <a:pt x="130028" y="37790"/>
                  </a:cubicBezTo>
                  <a:close/>
                  <a:moveTo>
                    <a:pt x="133767" y="37790"/>
                  </a:moveTo>
                  <a:cubicBezTo>
                    <a:pt x="134065" y="37790"/>
                    <a:pt x="134326" y="38040"/>
                    <a:pt x="134326" y="38350"/>
                  </a:cubicBezTo>
                  <a:cubicBezTo>
                    <a:pt x="134326" y="38648"/>
                    <a:pt x="134076" y="38922"/>
                    <a:pt x="133767" y="38922"/>
                  </a:cubicBezTo>
                  <a:cubicBezTo>
                    <a:pt x="133469" y="38922"/>
                    <a:pt x="133207" y="38672"/>
                    <a:pt x="133207" y="38350"/>
                  </a:cubicBezTo>
                  <a:cubicBezTo>
                    <a:pt x="133207" y="38040"/>
                    <a:pt x="133457" y="37790"/>
                    <a:pt x="133767" y="37790"/>
                  </a:cubicBezTo>
                  <a:close/>
                  <a:moveTo>
                    <a:pt x="137494" y="37790"/>
                  </a:moveTo>
                  <a:cubicBezTo>
                    <a:pt x="137791" y="37790"/>
                    <a:pt x="138053" y="38040"/>
                    <a:pt x="138053" y="38350"/>
                  </a:cubicBezTo>
                  <a:cubicBezTo>
                    <a:pt x="138053" y="38648"/>
                    <a:pt x="137803" y="38922"/>
                    <a:pt x="137494" y="38922"/>
                  </a:cubicBezTo>
                  <a:cubicBezTo>
                    <a:pt x="137196" y="38922"/>
                    <a:pt x="136922" y="38672"/>
                    <a:pt x="136922" y="38350"/>
                  </a:cubicBezTo>
                  <a:cubicBezTo>
                    <a:pt x="136934" y="38040"/>
                    <a:pt x="137172" y="37790"/>
                    <a:pt x="137494" y="37790"/>
                  </a:cubicBezTo>
                  <a:close/>
                  <a:moveTo>
                    <a:pt x="141220" y="37790"/>
                  </a:moveTo>
                  <a:cubicBezTo>
                    <a:pt x="141518" y="37790"/>
                    <a:pt x="141792" y="38040"/>
                    <a:pt x="141792" y="38350"/>
                  </a:cubicBezTo>
                  <a:cubicBezTo>
                    <a:pt x="141792" y="38648"/>
                    <a:pt x="141530" y="38922"/>
                    <a:pt x="141220" y="38922"/>
                  </a:cubicBezTo>
                  <a:cubicBezTo>
                    <a:pt x="140911" y="38922"/>
                    <a:pt x="140661" y="38672"/>
                    <a:pt x="140661" y="38350"/>
                  </a:cubicBezTo>
                  <a:cubicBezTo>
                    <a:pt x="140661" y="38040"/>
                    <a:pt x="140911" y="37790"/>
                    <a:pt x="141220" y="37790"/>
                  </a:cubicBezTo>
                  <a:close/>
                  <a:moveTo>
                    <a:pt x="144947" y="37790"/>
                  </a:moveTo>
                  <a:cubicBezTo>
                    <a:pt x="145244" y="37790"/>
                    <a:pt x="145506" y="38040"/>
                    <a:pt x="145506" y="38350"/>
                  </a:cubicBezTo>
                  <a:cubicBezTo>
                    <a:pt x="145506" y="38648"/>
                    <a:pt x="145256" y="38922"/>
                    <a:pt x="144947" y="38922"/>
                  </a:cubicBezTo>
                  <a:cubicBezTo>
                    <a:pt x="144637" y="38922"/>
                    <a:pt x="144375" y="38672"/>
                    <a:pt x="144375" y="38350"/>
                  </a:cubicBezTo>
                  <a:cubicBezTo>
                    <a:pt x="144399" y="38040"/>
                    <a:pt x="144637" y="37790"/>
                    <a:pt x="144947" y="37790"/>
                  </a:cubicBezTo>
                  <a:close/>
                  <a:moveTo>
                    <a:pt x="1548" y="39660"/>
                  </a:moveTo>
                  <a:cubicBezTo>
                    <a:pt x="1846" y="39660"/>
                    <a:pt x="2119" y="39922"/>
                    <a:pt x="2119" y="40231"/>
                  </a:cubicBezTo>
                  <a:cubicBezTo>
                    <a:pt x="2119" y="40529"/>
                    <a:pt x="1858" y="40791"/>
                    <a:pt x="1548" y="40791"/>
                  </a:cubicBezTo>
                  <a:cubicBezTo>
                    <a:pt x="1238" y="40791"/>
                    <a:pt x="988" y="40541"/>
                    <a:pt x="988" y="40231"/>
                  </a:cubicBezTo>
                  <a:cubicBezTo>
                    <a:pt x="988" y="39922"/>
                    <a:pt x="1238" y="39660"/>
                    <a:pt x="1548" y="39660"/>
                  </a:cubicBezTo>
                  <a:close/>
                  <a:moveTo>
                    <a:pt x="5287" y="39660"/>
                  </a:moveTo>
                  <a:cubicBezTo>
                    <a:pt x="5596" y="39660"/>
                    <a:pt x="5846" y="39922"/>
                    <a:pt x="5846" y="40231"/>
                  </a:cubicBezTo>
                  <a:cubicBezTo>
                    <a:pt x="5846" y="40541"/>
                    <a:pt x="5596" y="40791"/>
                    <a:pt x="5287" y="40791"/>
                  </a:cubicBezTo>
                  <a:cubicBezTo>
                    <a:pt x="4977" y="40791"/>
                    <a:pt x="4715" y="40541"/>
                    <a:pt x="4715" y="40231"/>
                  </a:cubicBezTo>
                  <a:cubicBezTo>
                    <a:pt x="4715" y="39898"/>
                    <a:pt x="4977" y="39660"/>
                    <a:pt x="5287" y="39660"/>
                  </a:cubicBezTo>
                  <a:close/>
                  <a:moveTo>
                    <a:pt x="9001" y="39660"/>
                  </a:moveTo>
                  <a:cubicBezTo>
                    <a:pt x="9299" y="39660"/>
                    <a:pt x="9573" y="39922"/>
                    <a:pt x="9573" y="40231"/>
                  </a:cubicBezTo>
                  <a:cubicBezTo>
                    <a:pt x="9573" y="40529"/>
                    <a:pt x="9323" y="40791"/>
                    <a:pt x="9001" y="40791"/>
                  </a:cubicBezTo>
                  <a:cubicBezTo>
                    <a:pt x="8704" y="40791"/>
                    <a:pt x="8442" y="40541"/>
                    <a:pt x="8442" y="40231"/>
                  </a:cubicBezTo>
                  <a:cubicBezTo>
                    <a:pt x="8442" y="39922"/>
                    <a:pt x="8692" y="39660"/>
                    <a:pt x="9001" y="39660"/>
                  </a:cubicBezTo>
                  <a:close/>
                  <a:moveTo>
                    <a:pt x="12728" y="39660"/>
                  </a:moveTo>
                  <a:cubicBezTo>
                    <a:pt x="13037" y="39660"/>
                    <a:pt x="13288" y="39922"/>
                    <a:pt x="13288" y="40231"/>
                  </a:cubicBezTo>
                  <a:cubicBezTo>
                    <a:pt x="13288" y="40541"/>
                    <a:pt x="13037" y="40791"/>
                    <a:pt x="12728" y="40791"/>
                  </a:cubicBezTo>
                  <a:cubicBezTo>
                    <a:pt x="12418" y="40791"/>
                    <a:pt x="12156" y="40541"/>
                    <a:pt x="12156" y="40231"/>
                  </a:cubicBezTo>
                  <a:cubicBezTo>
                    <a:pt x="12180" y="39898"/>
                    <a:pt x="12418" y="39660"/>
                    <a:pt x="12728" y="39660"/>
                  </a:cubicBezTo>
                  <a:close/>
                  <a:moveTo>
                    <a:pt x="16466" y="39660"/>
                  </a:moveTo>
                  <a:cubicBezTo>
                    <a:pt x="16764" y="39660"/>
                    <a:pt x="17026" y="39922"/>
                    <a:pt x="17026" y="40231"/>
                  </a:cubicBezTo>
                  <a:cubicBezTo>
                    <a:pt x="17026" y="40529"/>
                    <a:pt x="16776" y="40791"/>
                    <a:pt x="16466" y="40791"/>
                  </a:cubicBezTo>
                  <a:cubicBezTo>
                    <a:pt x="16169" y="40791"/>
                    <a:pt x="15895" y="40541"/>
                    <a:pt x="15895" y="40231"/>
                  </a:cubicBezTo>
                  <a:cubicBezTo>
                    <a:pt x="15895" y="39922"/>
                    <a:pt x="16145" y="39660"/>
                    <a:pt x="16466" y="39660"/>
                  </a:cubicBezTo>
                  <a:close/>
                  <a:moveTo>
                    <a:pt x="20181" y="39660"/>
                  </a:moveTo>
                  <a:cubicBezTo>
                    <a:pt x="20491" y="39660"/>
                    <a:pt x="20753" y="39922"/>
                    <a:pt x="20753" y="40231"/>
                  </a:cubicBezTo>
                  <a:cubicBezTo>
                    <a:pt x="20753" y="40541"/>
                    <a:pt x="20491" y="40791"/>
                    <a:pt x="20181" y="40791"/>
                  </a:cubicBezTo>
                  <a:cubicBezTo>
                    <a:pt x="19872" y="40791"/>
                    <a:pt x="19622" y="40541"/>
                    <a:pt x="19622" y="40231"/>
                  </a:cubicBezTo>
                  <a:cubicBezTo>
                    <a:pt x="19634" y="39898"/>
                    <a:pt x="19872" y="39660"/>
                    <a:pt x="20181" y="39660"/>
                  </a:cubicBezTo>
                  <a:close/>
                  <a:moveTo>
                    <a:pt x="23920" y="39660"/>
                  </a:moveTo>
                  <a:cubicBezTo>
                    <a:pt x="24217" y="39660"/>
                    <a:pt x="24479" y="39922"/>
                    <a:pt x="24479" y="40231"/>
                  </a:cubicBezTo>
                  <a:cubicBezTo>
                    <a:pt x="24479" y="40529"/>
                    <a:pt x="24229" y="40791"/>
                    <a:pt x="23920" y="40791"/>
                  </a:cubicBezTo>
                  <a:cubicBezTo>
                    <a:pt x="23610" y="40791"/>
                    <a:pt x="23348" y="40541"/>
                    <a:pt x="23348" y="40231"/>
                  </a:cubicBezTo>
                  <a:cubicBezTo>
                    <a:pt x="23348" y="39922"/>
                    <a:pt x="23610" y="39660"/>
                    <a:pt x="23920" y="39660"/>
                  </a:cubicBezTo>
                  <a:close/>
                  <a:moveTo>
                    <a:pt x="27635" y="39660"/>
                  </a:moveTo>
                  <a:cubicBezTo>
                    <a:pt x="27956" y="39660"/>
                    <a:pt x="28206" y="39922"/>
                    <a:pt x="28206" y="40231"/>
                  </a:cubicBezTo>
                  <a:cubicBezTo>
                    <a:pt x="28206" y="40541"/>
                    <a:pt x="27956" y="40791"/>
                    <a:pt x="27635" y="40791"/>
                  </a:cubicBezTo>
                  <a:cubicBezTo>
                    <a:pt x="27325" y="40791"/>
                    <a:pt x="27075" y="40541"/>
                    <a:pt x="27075" y="40231"/>
                  </a:cubicBezTo>
                  <a:cubicBezTo>
                    <a:pt x="27087" y="39898"/>
                    <a:pt x="27325" y="39660"/>
                    <a:pt x="27635" y="39660"/>
                  </a:cubicBezTo>
                  <a:close/>
                  <a:moveTo>
                    <a:pt x="31373" y="39660"/>
                  </a:moveTo>
                  <a:cubicBezTo>
                    <a:pt x="31671" y="39660"/>
                    <a:pt x="31945" y="39922"/>
                    <a:pt x="31945" y="40231"/>
                  </a:cubicBezTo>
                  <a:cubicBezTo>
                    <a:pt x="31945" y="40529"/>
                    <a:pt x="31683" y="40791"/>
                    <a:pt x="31373" y="40791"/>
                  </a:cubicBezTo>
                  <a:cubicBezTo>
                    <a:pt x="31064" y="40791"/>
                    <a:pt x="30814" y="40541"/>
                    <a:pt x="30814" y="40231"/>
                  </a:cubicBezTo>
                  <a:cubicBezTo>
                    <a:pt x="30814" y="39922"/>
                    <a:pt x="31064" y="39660"/>
                    <a:pt x="31373" y="39660"/>
                  </a:cubicBezTo>
                  <a:close/>
                  <a:moveTo>
                    <a:pt x="35100" y="39660"/>
                  </a:moveTo>
                  <a:cubicBezTo>
                    <a:pt x="35409" y="39660"/>
                    <a:pt x="35659" y="39922"/>
                    <a:pt x="35659" y="40231"/>
                  </a:cubicBezTo>
                  <a:cubicBezTo>
                    <a:pt x="35659" y="40541"/>
                    <a:pt x="35409" y="40791"/>
                    <a:pt x="35100" y="40791"/>
                  </a:cubicBezTo>
                  <a:cubicBezTo>
                    <a:pt x="34778" y="40791"/>
                    <a:pt x="34528" y="40541"/>
                    <a:pt x="34528" y="40231"/>
                  </a:cubicBezTo>
                  <a:cubicBezTo>
                    <a:pt x="34540" y="39898"/>
                    <a:pt x="34778" y="39660"/>
                    <a:pt x="35100" y="39660"/>
                  </a:cubicBezTo>
                  <a:close/>
                  <a:moveTo>
                    <a:pt x="38815" y="39660"/>
                  </a:moveTo>
                  <a:cubicBezTo>
                    <a:pt x="39112" y="39660"/>
                    <a:pt x="39386" y="39922"/>
                    <a:pt x="39386" y="40231"/>
                  </a:cubicBezTo>
                  <a:cubicBezTo>
                    <a:pt x="39386" y="40529"/>
                    <a:pt x="39124" y="40791"/>
                    <a:pt x="38815" y="40791"/>
                  </a:cubicBezTo>
                  <a:cubicBezTo>
                    <a:pt x="38517" y="40791"/>
                    <a:pt x="38255" y="40541"/>
                    <a:pt x="38255" y="40231"/>
                  </a:cubicBezTo>
                  <a:cubicBezTo>
                    <a:pt x="38267" y="39922"/>
                    <a:pt x="38505" y="39660"/>
                    <a:pt x="38815" y="39660"/>
                  </a:cubicBezTo>
                  <a:close/>
                  <a:moveTo>
                    <a:pt x="42553" y="39660"/>
                  </a:moveTo>
                  <a:cubicBezTo>
                    <a:pt x="42863" y="39660"/>
                    <a:pt x="43113" y="39922"/>
                    <a:pt x="43113" y="40231"/>
                  </a:cubicBezTo>
                  <a:cubicBezTo>
                    <a:pt x="43113" y="40541"/>
                    <a:pt x="42863" y="40791"/>
                    <a:pt x="42553" y="40791"/>
                  </a:cubicBezTo>
                  <a:cubicBezTo>
                    <a:pt x="42232" y="40791"/>
                    <a:pt x="41982" y="40541"/>
                    <a:pt x="41982" y="40231"/>
                  </a:cubicBezTo>
                  <a:cubicBezTo>
                    <a:pt x="41982" y="39898"/>
                    <a:pt x="42244" y="39660"/>
                    <a:pt x="42553" y="39660"/>
                  </a:cubicBezTo>
                  <a:close/>
                  <a:moveTo>
                    <a:pt x="46268" y="39660"/>
                  </a:moveTo>
                  <a:cubicBezTo>
                    <a:pt x="46565" y="39660"/>
                    <a:pt x="46839" y="39922"/>
                    <a:pt x="46839" y="40231"/>
                  </a:cubicBezTo>
                  <a:cubicBezTo>
                    <a:pt x="46839" y="40529"/>
                    <a:pt x="46589" y="40791"/>
                    <a:pt x="46268" y="40791"/>
                  </a:cubicBezTo>
                  <a:cubicBezTo>
                    <a:pt x="45970" y="40791"/>
                    <a:pt x="45708" y="40541"/>
                    <a:pt x="45708" y="40231"/>
                  </a:cubicBezTo>
                  <a:cubicBezTo>
                    <a:pt x="45720" y="39922"/>
                    <a:pt x="45958" y="39660"/>
                    <a:pt x="46268" y="39660"/>
                  </a:cubicBezTo>
                  <a:close/>
                  <a:moveTo>
                    <a:pt x="50006" y="39660"/>
                  </a:moveTo>
                  <a:cubicBezTo>
                    <a:pt x="50316" y="39660"/>
                    <a:pt x="50578" y="39922"/>
                    <a:pt x="50578" y="40231"/>
                  </a:cubicBezTo>
                  <a:cubicBezTo>
                    <a:pt x="50578" y="40541"/>
                    <a:pt x="50316" y="40791"/>
                    <a:pt x="50006" y="40791"/>
                  </a:cubicBezTo>
                  <a:cubicBezTo>
                    <a:pt x="49697" y="40791"/>
                    <a:pt x="49447" y="40541"/>
                    <a:pt x="49447" y="40231"/>
                  </a:cubicBezTo>
                  <a:cubicBezTo>
                    <a:pt x="49447" y="39898"/>
                    <a:pt x="49697" y="39660"/>
                    <a:pt x="50006" y="39660"/>
                  </a:cubicBezTo>
                  <a:close/>
                  <a:moveTo>
                    <a:pt x="53733" y="39660"/>
                  </a:moveTo>
                  <a:cubicBezTo>
                    <a:pt x="54031" y="39660"/>
                    <a:pt x="54293" y="39922"/>
                    <a:pt x="54293" y="40231"/>
                  </a:cubicBezTo>
                  <a:cubicBezTo>
                    <a:pt x="54293" y="40529"/>
                    <a:pt x="54043" y="40791"/>
                    <a:pt x="53733" y="40791"/>
                  </a:cubicBezTo>
                  <a:cubicBezTo>
                    <a:pt x="53412" y="40791"/>
                    <a:pt x="53162" y="40541"/>
                    <a:pt x="53162" y="40231"/>
                  </a:cubicBezTo>
                  <a:cubicBezTo>
                    <a:pt x="53173" y="39922"/>
                    <a:pt x="53412" y="39660"/>
                    <a:pt x="53733" y="39660"/>
                  </a:cubicBezTo>
                  <a:close/>
                  <a:moveTo>
                    <a:pt x="57460" y="39660"/>
                  </a:moveTo>
                  <a:cubicBezTo>
                    <a:pt x="57781" y="39660"/>
                    <a:pt x="58031" y="39922"/>
                    <a:pt x="58031" y="40231"/>
                  </a:cubicBezTo>
                  <a:cubicBezTo>
                    <a:pt x="58031" y="40541"/>
                    <a:pt x="57781" y="40791"/>
                    <a:pt x="57460" y="40791"/>
                  </a:cubicBezTo>
                  <a:cubicBezTo>
                    <a:pt x="57150" y="40791"/>
                    <a:pt x="56900" y="40541"/>
                    <a:pt x="56900" y="40231"/>
                  </a:cubicBezTo>
                  <a:cubicBezTo>
                    <a:pt x="56900" y="39898"/>
                    <a:pt x="57150" y="39660"/>
                    <a:pt x="57460" y="39660"/>
                  </a:cubicBezTo>
                  <a:close/>
                  <a:moveTo>
                    <a:pt x="61186" y="39660"/>
                  </a:moveTo>
                  <a:cubicBezTo>
                    <a:pt x="61484" y="39660"/>
                    <a:pt x="61746" y="39922"/>
                    <a:pt x="61746" y="40231"/>
                  </a:cubicBezTo>
                  <a:cubicBezTo>
                    <a:pt x="61746" y="40529"/>
                    <a:pt x="61496" y="40791"/>
                    <a:pt x="61186" y="40791"/>
                  </a:cubicBezTo>
                  <a:cubicBezTo>
                    <a:pt x="60877" y="40791"/>
                    <a:pt x="60615" y="40541"/>
                    <a:pt x="60615" y="40231"/>
                  </a:cubicBezTo>
                  <a:cubicBezTo>
                    <a:pt x="60639" y="39922"/>
                    <a:pt x="60877" y="39660"/>
                    <a:pt x="61186" y="39660"/>
                  </a:cubicBezTo>
                  <a:close/>
                  <a:moveTo>
                    <a:pt x="64925" y="39660"/>
                  </a:moveTo>
                  <a:cubicBezTo>
                    <a:pt x="65234" y="39660"/>
                    <a:pt x="65485" y="39922"/>
                    <a:pt x="65485" y="40231"/>
                  </a:cubicBezTo>
                  <a:cubicBezTo>
                    <a:pt x="65485" y="40541"/>
                    <a:pt x="65234" y="40791"/>
                    <a:pt x="64925" y="40791"/>
                  </a:cubicBezTo>
                  <a:cubicBezTo>
                    <a:pt x="64603" y="40791"/>
                    <a:pt x="64353" y="40541"/>
                    <a:pt x="64353" y="40231"/>
                  </a:cubicBezTo>
                  <a:cubicBezTo>
                    <a:pt x="64353" y="39898"/>
                    <a:pt x="64603" y="39660"/>
                    <a:pt x="64925" y="39660"/>
                  </a:cubicBezTo>
                  <a:close/>
                  <a:moveTo>
                    <a:pt x="68640" y="39660"/>
                  </a:moveTo>
                  <a:cubicBezTo>
                    <a:pt x="68937" y="39660"/>
                    <a:pt x="69211" y="39922"/>
                    <a:pt x="69211" y="40231"/>
                  </a:cubicBezTo>
                  <a:cubicBezTo>
                    <a:pt x="69211" y="40529"/>
                    <a:pt x="68949" y="40791"/>
                    <a:pt x="68640" y="40791"/>
                  </a:cubicBezTo>
                  <a:cubicBezTo>
                    <a:pt x="68330" y="40791"/>
                    <a:pt x="68080" y="40541"/>
                    <a:pt x="68080" y="40231"/>
                  </a:cubicBezTo>
                  <a:cubicBezTo>
                    <a:pt x="68092" y="39922"/>
                    <a:pt x="68330" y="39660"/>
                    <a:pt x="68640" y="39660"/>
                  </a:cubicBezTo>
                  <a:close/>
                  <a:moveTo>
                    <a:pt x="72366" y="39660"/>
                  </a:moveTo>
                  <a:cubicBezTo>
                    <a:pt x="72676" y="39660"/>
                    <a:pt x="72926" y="39922"/>
                    <a:pt x="72926" y="40231"/>
                  </a:cubicBezTo>
                  <a:cubicBezTo>
                    <a:pt x="72926" y="40541"/>
                    <a:pt x="72676" y="40791"/>
                    <a:pt x="72366" y="40791"/>
                  </a:cubicBezTo>
                  <a:cubicBezTo>
                    <a:pt x="72045" y="40791"/>
                    <a:pt x="71795" y="40541"/>
                    <a:pt x="71795" y="40231"/>
                  </a:cubicBezTo>
                  <a:cubicBezTo>
                    <a:pt x="71807" y="39898"/>
                    <a:pt x="72069" y="39660"/>
                    <a:pt x="72366" y="39660"/>
                  </a:cubicBezTo>
                  <a:close/>
                  <a:moveTo>
                    <a:pt x="76093" y="39660"/>
                  </a:moveTo>
                  <a:cubicBezTo>
                    <a:pt x="76391" y="39660"/>
                    <a:pt x="76664" y="39922"/>
                    <a:pt x="76664" y="40231"/>
                  </a:cubicBezTo>
                  <a:cubicBezTo>
                    <a:pt x="76664" y="40529"/>
                    <a:pt x="76403" y="40791"/>
                    <a:pt x="76093" y="40791"/>
                  </a:cubicBezTo>
                  <a:cubicBezTo>
                    <a:pt x="75795" y="40791"/>
                    <a:pt x="75533" y="40541"/>
                    <a:pt x="75533" y="40231"/>
                  </a:cubicBezTo>
                  <a:cubicBezTo>
                    <a:pt x="75533" y="39922"/>
                    <a:pt x="75783" y="39660"/>
                    <a:pt x="76093" y="39660"/>
                  </a:cubicBezTo>
                  <a:close/>
                  <a:moveTo>
                    <a:pt x="79712" y="39660"/>
                  </a:moveTo>
                  <a:cubicBezTo>
                    <a:pt x="80010" y="39660"/>
                    <a:pt x="80284" y="39922"/>
                    <a:pt x="80284" y="40231"/>
                  </a:cubicBezTo>
                  <a:cubicBezTo>
                    <a:pt x="80284" y="40529"/>
                    <a:pt x="80022" y="40791"/>
                    <a:pt x="79712" y="40791"/>
                  </a:cubicBezTo>
                  <a:cubicBezTo>
                    <a:pt x="79403" y="40791"/>
                    <a:pt x="79153" y="40541"/>
                    <a:pt x="79153" y="40231"/>
                  </a:cubicBezTo>
                  <a:cubicBezTo>
                    <a:pt x="79165" y="39922"/>
                    <a:pt x="79403" y="39660"/>
                    <a:pt x="79712" y="39660"/>
                  </a:cubicBezTo>
                  <a:close/>
                  <a:moveTo>
                    <a:pt x="83451" y="39660"/>
                  </a:moveTo>
                  <a:cubicBezTo>
                    <a:pt x="83761" y="39660"/>
                    <a:pt x="84011" y="39922"/>
                    <a:pt x="84011" y="40231"/>
                  </a:cubicBezTo>
                  <a:cubicBezTo>
                    <a:pt x="84011" y="40541"/>
                    <a:pt x="83761" y="40791"/>
                    <a:pt x="83451" y="40791"/>
                  </a:cubicBezTo>
                  <a:cubicBezTo>
                    <a:pt x="83141" y="40791"/>
                    <a:pt x="82880" y="40541"/>
                    <a:pt x="82880" y="40231"/>
                  </a:cubicBezTo>
                  <a:cubicBezTo>
                    <a:pt x="82880" y="39898"/>
                    <a:pt x="83141" y="39660"/>
                    <a:pt x="83451" y="39660"/>
                  </a:cubicBezTo>
                  <a:close/>
                  <a:moveTo>
                    <a:pt x="87166" y="39660"/>
                  </a:moveTo>
                  <a:cubicBezTo>
                    <a:pt x="87463" y="39660"/>
                    <a:pt x="87737" y="39922"/>
                    <a:pt x="87737" y="40231"/>
                  </a:cubicBezTo>
                  <a:cubicBezTo>
                    <a:pt x="87737" y="40529"/>
                    <a:pt x="87475" y="40791"/>
                    <a:pt x="87166" y="40791"/>
                  </a:cubicBezTo>
                  <a:cubicBezTo>
                    <a:pt x="86856" y="40791"/>
                    <a:pt x="86606" y="40541"/>
                    <a:pt x="86606" y="40231"/>
                  </a:cubicBezTo>
                  <a:cubicBezTo>
                    <a:pt x="86618" y="39922"/>
                    <a:pt x="86856" y="39660"/>
                    <a:pt x="87166" y="39660"/>
                  </a:cubicBezTo>
                  <a:close/>
                  <a:moveTo>
                    <a:pt x="90904" y="39660"/>
                  </a:moveTo>
                  <a:cubicBezTo>
                    <a:pt x="91214" y="39660"/>
                    <a:pt x="91464" y="39922"/>
                    <a:pt x="91464" y="40231"/>
                  </a:cubicBezTo>
                  <a:cubicBezTo>
                    <a:pt x="91464" y="40541"/>
                    <a:pt x="91214" y="40791"/>
                    <a:pt x="90904" y="40791"/>
                  </a:cubicBezTo>
                  <a:cubicBezTo>
                    <a:pt x="90595" y="40791"/>
                    <a:pt x="90345" y="40541"/>
                    <a:pt x="90345" y="40231"/>
                  </a:cubicBezTo>
                  <a:cubicBezTo>
                    <a:pt x="90345" y="39898"/>
                    <a:pt x="90595" y="39660"/>
                    <a:pt x="90904" y="39660"/>
                  </a:cubicBezTo>
                  <a:close/>
                  <a:moveTo>
                    <a:pt x="94631" y="39660"/>
                  </a:moveTo>
                  <a:cubicBezTo>
                    <a:pt x="94929" y="39660"/>
                    <a:pt x="95191" y="39922"/>
                    <a:pt x="95191" y="40231"/>
                  </a:cubicBezTo>
                  <a:cubicBezTo>
                    <a:pt x="95191" y="40529"/>
                    <a:pt x="94941" y="40791"/>
                    <a:pt x="94631" y="40791"/>
                  </a:cubicBezTo>
                  <a:cubicBezTo>
                    <a:pt x="94310" y="40791"/>
                    <a:pt x="94060" y="40541"/>
                    <a:pt x="94060" y="40231"/>
                  </a:cubicBezTo>
                  <a:cubicBezTo>
                    <a:pt x="94071" y="39922"/>
                    <a:pt x="94310" y="39660"/>
                    <a:pt x="94631" y="39660"/>
                  </a:cubicBezTo>
                  <a:close/>
                  <a:moveTo>
                    <a:pt x="98346" y="39660"/>
                  </a:moveTo>
                  <a:cubicBezTo>
                    <a:pt x="98655" y="39660"/>
                    <a:pt x="98905" y="39922"/>
                    <a:pt x="98905" y="40231"/>
                  </a:cubicBezTo>
                  <a:cubicBezTo>
                    <a:pt x="98905" y="40541"/>
                    <a:pt x="98655" y="40791"/>
                    <a:pt x="98346" y="40791"/>
                  </a:cubicBezTo>
                  <a:cubicBezTo>
                    <a:pt x="98036" y="40791"/>
                    <a:pt x="97786" y="40541"/>
                    <a:pt x="97786" y="40231"/>
                  </a:cubicBezTo>
                  <a:cubicBezTo>
                    <a:pt x="97798" y="39898"/>
                    <a:pt x="98036" y="39660"/>
                    <a:pt x="98346" y="39660"/>
                  </a:cubicBezTo>
                  <a:close/>
                  <a:moveTo>
                    <a:pt x="102084" y="39660"/>
                  </a:moveTo>
                  <a:cubicBezTo>
                    <a:pt x="102382" y="39660"/>
                    <a:pt x="102644" y="39922"/>
                    <a:pt x="102644" y="40231"/>
                  </a:cubicBezTo>
                  <a:cubicBezTo>
                    <a:pt x="102644" y="40529"/>
                    <a:pt x="102394" y="40791"/>
                    <a:pt x="102084" y="40791"/>
                  </a:cubicBezTo>
                  <a:cubicBezTo>
                    <a:pt x="101787" y="40791"/>
                    <a:pt x="101513" y="40541"/>
                    <a:pt x="101513" y="40231"/>
                  </a:cubicBezTo>
                  <a:cubicBezTo>
                    <a:pt x="101513" y="39922"/>
                    <a:pt x="101775" y="39660"/>
                    <a:pt x="102084" y="39660"/>
                  </a:cubicBezTo>
                  <a:close/>
                  <a:moveTo>
                    <a:pt x="105799" y="39660"/>
                  </a:moveTo>
                  <a:cubicBezTo>
                    <a:pt x="106121" y="39660"/>
                    <a:pt x="106371" y="39922"/>
                    <a:pt x="106371" y="40231"/>
                  </a:cubicBezTo>
                  <a:cubicBezTo>
                    <a:pt x="106371" y="40541"/>
                    <a:pt x="106109" y="40791"/>
                    <a:pt x="105799" y="40791"/>
                  </a:cubicBezTo>
                  <a:cubicBezTo>
                    <a:pt x="105490" y="40791"/>
                    <a:pt x="105239" y="40541"/>
                    <a:pt x="105239" y="40231"/>
                  </a:cubicBezTo>
                  <a:cubicBezTo>
                    <a:pt x="105251" y="39898"/>
                    <a:pt x="105490" y="39660"/>
                    <a:pt x="105799" y="39660"/>
                  </a:cubicBezTo>
                  <a:close/>
                  <a:moveTo>
                    <a:pt x="109538" y="39660"/>
                  </a:moveTo>
                  <a:cubicBezTo>
                    <a:pt x="109835" y="39660"/>
                    <a:pt x="110109" y="39922"/>
                    <a:pt x="110109" y="40231"/>
                  </a:cubicBezTo>
                  <a:cubicBezTo>
                    <a:pt x="110109" y="40529"/>
                    <a:pt x="109847" y="40791"/>
                    <a:pt x="109538" y="40791"/>
                  </a:cubicBezTo>
                  <a:cubicBezTo>
                    <a:pt x="109228" y="40791"/>
                    <a:pt x="108978" y="40541"/>
                    <a:pt x="108978" y="40231"/>
                  </a:cubicBezTo>
                  <a:cubicBezTo>
                    <a:pt x="108978" y="39922"/>
                    <a:pt x="109228" y="39660"/>
                    <a:pt x="109538" y="39660"/>
                  </a:cubicBezTo>
                  <a:close/>
                  <a:moveTo>
                    <a:pt x="113264" y="39660"/>
                  </a:moveTo>
                  <a:cubicBezTo>
                    <a:pt x="113574" y="39660"/>
                    <a:pt x="113824" y="39922"/>
                    <a:pt x="113824" y="40231"/>
                  </a:cubicBezTo>
                  <a:cubicBezTo>
                    <a:pt x="113824" y="40541"/>
                    <a:pt x="113574" y="40791"/>
                    <a:pt x="113264" y="40791"/>
                  </a:cubicBezTo>
                  <a:cubicBezTo>
                    <a:pt x="112943" y="40791"/>
                    <a:pt x="112693" y="40541"/>
                    <a:pt x="112693" y="40231"/>
                  </a:cubicBezTo>
                  <a:cubicBezTo>
                    <a:pt x="112705" y="39898"/>
                    <a:pt x="112943" y="39660"/>
                    <a:pt x="113264" y="39660"/>
                  </a:cubicBezTo>
                  <a:close/>
                  <a:moveTo>
                    <a:pt x="116991" y="39660"/>
                  </a:moveTo>
                  <a:cubicBezTo>
                    <a:pt x="117289" y="39660"/>
                    <a:pt x="117562" y="39922"/>
                    <a:pt x="117562" y="40231"/>
                  </a:cubicBezTo>
                  <a:cubicBezTo>
                    <a:pt x="117562" y="40529"/>
                    <a:pt x="117312" y="40791"/>
                    <a:pt x="116991" y="40791"/>
                  </a:cubicBezTo>
                  <a:cubicBezTo>
                    <a:pt x="116681" y="40791"/>
                    <a:pt x="116431" y="40541"/>
                    <a:pt x="116431" y="40231"/>
                  </a:cubicBezTo>
                  <a:cubicBezTo>
                    <a:pt x="116431" y="39922"/>
                    <a:pt x="116681" y="39660"/>
                    <a:pt x="116991" y="39660"/>
                  </a:cubicBezTo>
                  <a:close/>
                  <a:moveTo>
                    <a:pt x="120718" y="39660"/>
                  </a:moveTo>
                  <a:cubicBezTo>
                    <a:pt x="121027" y="39660"/>
                    <a:pt x="121277" y="39922"/>
                    <a:pt x="121277" y="40231"/>
                  </a:cubicBezTo>
                  <a:cubicBezTo>
                    <a:pt x="121277" y="40541"/>
                    <a:pt x="121027" y="40791"/>
                    <a:pt x="120718" y="40791"/>
                  </a:cubicBezTo>
                  <a:cubicBezTo>
                    <a:pt x="120408" y="40791"/>
                    <a:pt x="120146" y="40541"/>
                    <a:pt x="120146" y="40231"/>
                  </a:cubicBezTo>
                  <a:cubicBezTo>
                    <a:pt x="120170" y="39898"/>
                    <a:pt x="120420" y="39660"/>
                    <a:pt x="120718" y="39660"/>
                  </a:cubicBezTo>
                  <a:close/>
                  <a:moveTo>
                    <a:pt x="124456" y="39660"/>
                  </a:moveTo>
                  <a:cubicBezTo>
                    <a:pt x="124754" y="39660"/>
                    <a:pt x="125016" y="39922"/>
                    <a:pt x="125016" y="40231"/>
                  </a:cubicBezTo>
                  <a:cubicBezTo>
                    <a:pt x="125016" y="40529"/>
                    <a:pt x="124766" y="40791"/>
                    <a:pt x="124456" y="40791"/>
                  </a:cubicBezTo>
                  <a:cubicBezTo>
                    <a:pt x="124135" y="40791"/>
                    <a:pt x="123885" y="40541"/>
                    <a:pt x="123885" y="40231"/>
                  </a:cubicBezTo>
                  <a:cubicBezTo>
                    <a:pt x="123885" y="39922"/>
                    <a:pt x="124135" y="39660"/>
                    <a:pt x="124456" y="39660"/>
                  </a:cubicBezTo>
                  <a:close/>
                  <a:moveTo>
                    <a:pt x="128171" y="39660"/>
                  </a:moveTo>
                  <a:cubicBezTo>
                    <a:pt x="128480" y="39660"/>
                    <a:pt x="128742" y="39922"/>
                    <a:pt x="128742" y="40231"/>
                  </a:cubicBezTo>
                  <a:cubicBezTo>
                    <a:pt x="128742" y="40541"/>
                    <a:pt x="128480" y="40791"/>
                    <a:pt x="128171" y="40791"/>
                  </a:cubicBezTo>
                  <a:cubicBezTo>
                    <a:pt x="127861" y="40791"/>
                    <a:pt x="127611" y="40541"/>
                    <a:pt x="127611" y="40231"/>
                  </a:cubicBezTo>
                  <a:cubicBezTo>
                    <a:pt x="127611" y="39898"/>
                    <a:pt x="127861" y="39660"/>
                    <a:pt x="128171" y="39660"/>
                  </a:cubicBezTo>
                  <a:close/>
                  <a:moveTo>
                    <a:pt x="131898" y="39660"/>
                  </a:moveTo>
                  <a:cubicBezTo>
                    <a:pt x="132195" y="39660"/>
                    <a:pt x="132457" y="39922"/>
                    <a:pt x="132457" y="40231"/>
                  </a:cubicBezTo>
                  <a:cubicBezTo>
                    <a:pt x="132457" y="40529"/>
                    <a:pt x="132207" y="40791"/>
                    <a:pt x="131898" y="40791"/>
                  </a:cubicBezTo>
                  <a:cubicBezTo>
                    <a:pt x="131600" y="40791"/>
                    <a:pt x="131326" y="40541"/>
                    <a:pt x="131326" y="40231"/>
                  </a:cubicBezTo>
                  <a:cubicBezTo>
                    <a:pt x="131338" y="39922"/>
                    <a:pt x="131576" y="39660"/>
                    <a:pt x="131898" y="39660"/>
                  </a:cubicBezTo>
                  <a:close/>
                  <a:moveTo>
                    <a:pt x="135624" y="39660"/>
                  </a:moveTo>
                  <a:cubicBezTo>
                    <a:pt x="135946" y="39660"/>
                    <a:pt x="136196" y="39922"/>
                    <a:pt x="136196" y="40231"/>
                  </a:cubicBezTo>
                  <a:cubicBezTo>
                    <a:pt x="136196" y="40541"/>
                    <a:pt x="135934" y="40791"/>
                    <a:pt x="135624" y="40791"/>
                  </a:cubicBezTo>
                  <a:cubicBezTo>
                    <a:pt x="135315" y="40791"/>
                    <a:pt x="135065" y="40541"/>
                    <a:pt x="135065" y="40231"/>
                  </a:cubicBezTo>
                  <a:cubicBezTo>
                    <a:pt x="135065" y="39898"/>
                    <a:pt x="135315" y="39660"/>
                    <a:pt x="135624" y="39660"/>
                  </a:cubicBezTo>
                  <a:close/>
                  <a:moveTo>
                    <a:pt x="139351" y="39660"/>
                  </a:moveTo>
                  <a:cubicBezTo>
                    <a:pt x="139649" y="39660"/>
                    <a:pt x="139910" y="39922"/>
                    <a:pt x="139910" y="40231"/>
                  </a:cubicBezTo>
                  <a:cubicBezTo>
                    <a:pt x="139910" y="40529"/>
                    <a:pt x="139660" y="40791"/>
                    <a:pt x="139351" y="40791"/>
                  </a:cubicBezTo>
                  <a:cubicBezTo>
                    <a:pt x="139053" y="40791"/>
                    <a:pt x="138779" y="40541"/>
                    <a:pt x="138779" y="40231"/>
                  </a:cubicBezTo>
                  <a:cubicBezTo>
                    <a:pt x="138803" y="39922"/>
                    <a:pt x="139041" y="39660"/>
                    <a:pt x="139351" y="39660"/>
                  </a:cubicBezTo>
                  <a:close/>
                  <a:moveTo>
                    <a:pt x="143089" y="39660"/>
                  </a:moveTo>
                  <a:cubicBezTo>
                    <a:pt x="143399" y="39660"/>
                    <a:pt x="143649" y="39922"/>
                    <a:pt x="143649" y="40231"/>
                  </a:cubicBezTo>
                  <a:cubicBezTo>
                    <a:pt x="143649" y="40541"/>
                    <a:pt x="143399" y="40791"/>
                    <a:pt x="143089" y="40791"/>
                  </a:cubicBezTo>
                  <a:cubicBezTo>
                    <a:pt x="142768" y="40791"/>
                    <a:pt x="142518" y="40541"/>
                    <a:pt x="142518" y="40231"/>
                  </a:cubicBezTo>
                  <a:cubicBezTo>
                    <a:pt x="142518" y="39898"/>
                    <a:pt x="142768" y="39660"/>
                    <a:pt x="143089" y="39660"/>
                  </a:cubicBezTo>
                  <a:close/>
                  <a:moveTo>
                    <a:pt x="146804" y="39660"/>
                  </a:moveTo>
                  <a:cubicBezTo>
                    <a:pt x="147102" y="39660"/>
                    <a:pt x="147376" y="39922"/>
                    <a:pt x="147376" y="40231"/>
                  </a:cubicBezTo>
                  <a:cubicBezTo>
                    <a:pt x="147376" y="40529"/>
                    <a:pt x="147114" y="40791"/>
                    <a:pt x="146804" y="40791"/>
                  </a:cubicBezTo>
                  <a:cubicBezTo>
                    <a:pt x="146495" y="40791"/>
                    <a:pt x="146245" y="40541"/>
                    <a:pt x="146245" y="40231"/>
                  </a:cubicBezTo>
                  <a:cubicBezTo>
                    <a:pt x="146257" y="39922"/>
                    <a:pt x="146495" y="39660"/>
                    <a:pt x="146804" y="39660"/>
                  </a:cubicBezTo>
                  <a:close/>
                  <a:moveTo>
                    <a:pt x="3405" y="41529"/>
                  </a:moveTo>
                  <a:cubicBezTo>
                    <a:pt x="3703" y="41529"/>
                    <a:pt x="3977" y="41779"/>
                    <a:pt x="3977" y="42089"/>
                  </a:cubicBezTo>
                  <a:cubicBezTo>
                    <a:pt x="3977" y="42386"/>
                    <a:pt x="3727" y="42660"/>
                    <a:pt x="3405" y="42660"/>
                  </a:cubicBezTo>
                  <a:cubicBezTo>
                    <a:pt x="3096" y="42660"/>
                    <a:pt x="2846" y="42398"/>
                    <a:pt x="2846" y="42089"/>
                  </a:cubicBezTo>
                  <a:cubicBezTo>
                    <a:pt x="2858" y="41779"/>
                    <a:pt x="3096" y="41529"/>
                    <a:pt x="3405" y="41529"/>
                  </a:cubicBezTo>
                  <a:close/>
                  <a:moveTo>
                    <a:pt x="7132" y="41529"/>
                  </a:moveTo>
                  <a:cubicBezTo>
                    <a:pt x="7430" y="41529"/>
                    <a:pt x="7692" y="41779"/>
                    <a:pt x="7692" y="42089"/>
                  </a:cubicBezTo>
                  <a:cubicBezTo>
                    <a:pt x="7692" y="42386"/>
                    <a:pt x="7442" y="42660"/>
                    <a:pt x="7132" y="42660"/>
                  </a:cubicBezTo>
                  <a:cubicBezTo>
                    <a:pt x="6834" y="42660"/>
                    <a:pt x="6560" y="42398"/>
                    <a:pt x="6560" y="42089"/>
                  </a:cubicBezTo>
                  <a:cubicBezTo>
                    <a:pt x="6584" y="41779"/>
                    <a:pt x="6822" y="41529"/>
                    <a:pt x="7132" y="41529"/>
                  </a:cubicBezTo>
                  <a:close/>
                  <a:moveTo>
                    <a:pt x="10871" y="41529"/>
                  </a:moveTo>
                  <a:cubicBezTo>
                    <a:pt x="11168" y="41529"/>
                    <a:pt x="11430" y="41779"/>
                    <a:pt x="11430" y="42089"/>
                  </a:cubicBezTo>
                  <a:cubicBezTo>
                    <a:pt x="11430" y="42386"/>
                    <a:pt x="11180" y="42660"/>
                    <a:pt x="10871" y="42660"/>
                  </a:cubicBezTo>
                  <a:cubicBezTo>
                    <a:pt x="10573" y="42660"/>
                    <a:pt x="10299" y="42398"/>
                    <a:pt x="10299" y="42089"/>
                  </a:cubicBezTo>
                  <a:cubicBezTo>
                    <a:pt x="10299" y="41779"/>
                    <a:pt x="10549" y="41529"/>
                    <a:pt x="10871" y="41529"/>
                  </a:cubicBezTo>
                  <a:close/>
                  <a:moveTo>
                    <a:pt x="14585" y="41529"/>
                  </a:moveTo>
                  <a:cubicBezTo>
                    <a:pt x="14883" y="41529"/>
                    <a:pt x="15157" y="41779"/>
                    <a:pt x="15157" y="42089"/>
                  </a:cubicBezTo>
                  <a:cubicBezTo>
                    <a:pt x="15157" y="42386"/>
                    <a:pt x="14895" y="42660"/>
                    <a:pt x="14585" y="42660"/>
                  </a:cubicBezTo>
                  <a:cubicBezTo>
                    <a:pt x="14288" y="42660"/>
                    <a:pt x="14014" y="42398"/>
                    <a:pt x="14014" y="42089"/>
                  </a:cubicBezTo>
                  <a:cubicBezTo>
                    <a:pt x="14038" y="41779"/>
                    <a:pt x="14276" y="41529"/>
                    <a:pt x="14585" y="41529"/>
                  </a:cubicBezTo>
                  <a:close/>
                  <a:moveTo>
                    <a:pt x="18324" y="41529"/>
                  </a:moveTo>
                  <a:cubicBezTo>
                    <a:pt x="18622" y="41529"/>
                    <a:pt x="18883" y="41779"/>
                    <a:pt x="18883" y="42089"/>
                  </a:cubicBezTo>
                  <a:cubicBezTo>
                    <a:pt x="18883" y="42386"/>
                    <a:pt x="18633" y="42660"/>
                    <a:pt x="18324" y="42660"/>
                  </a:cubicBezTo>
                  <a:cubicBezTo>
                    <a:pt x="18026" y="42660"/>
                    <a:pt x="17752" y="42398"/>
                    <a:pt x="17752" y="42089"/>
                  </a:cubicBezTo>
                  <a:cubicBezTo>
                    <a:pt x="17752" y="41779"/>
                    <a:pt x="18014" y="41529"/>
                    <a:pt x="18324" y="41529"/>
                  </a:cubicBezTo>
                  <a:close/>
                  <a:moveTo>
                    <a:pt x="22039" y="41529"/>
                  </a:moveTo>
                  <a:cubicBezTo>
                    <a:pt x="22336" y="41529"/>
                    <a:pt x="22610" y="41779"/>
                    <a:pt x="22610" y="42089"/>
                  </a:cubicBezTo>
                  <a:cubicBezTo>
                    <a:pt x="22610" y="42386"/>
                    <a:pt x="22360" y="42660"/>
                    <a:pt x="22039" y="42660"/>
                  </a:cubicBezTo>
                  <a:cubicBezTo>
                    <a:pt x="21729" y="42660"/>
                    <a:pt x="21479" y="42398"/>
                    <a:pt x="21479" y="42089"/>
                  </a:cubicBezTo>
                  <a:cubicBezTo>
                    <a:pt x="21491" y="41779"/>
                    <a:pt x="21729" y="41529"/>
                    <a:pt x="22039" y="41529"/>
                  </a:cubicBezTo>
                  <a:close/>
                  <a:moveTo>
                    <a:pt x="25777" y="41529"/>
                  </a:moveTo>
                  <a:cubicBezTo>
                    <a:pt x="26075" y="41529"/>
                    <a:pt x="26349" y="41779"/>
                    <a:pt x="26349" y="42089"/>
                  </a:cubicBezTo>
                  <a:cubicBezTo>
                    <a:pt x="26349" y="42386"/>
                    <a:pt x="26087" y="42660"/>
                    <a:pt x="25777" y="42660"/>
                  </a:cubicBezTo>
                  <a:cubicBezTo>
                    <a:pt x="25468" y="42660"/>
                    <a:pt x="25206" y="42398"/>
                    <a:pt x="25206" y="42089"/>
                  </a:cubicBezTo>
                  <a:cubicBezTo>
                    <a:pt x="25218" y="41779"/>
                    <a:pt x="25468" y="41529"/>
                    <a:pt x="25777" y="41529"/>
                  </a:cubicBezTo>
                  <a:close/>
                  <a:moveTo>
                    <a:pt x="29504" y="41529"/>
                  </a:moveTo>
                  <a:cubicBezTo>
                    <a:pt x="29801" y="41529"/>
                    <a:pt x="30063" y="41779"/>
                    <a:pt x="30063" y="42089"/>
                  </a:cubicBezTo>
                  <a:cubicBezTo>
                    <a:pt x="30063" y="42386"/>
                    <a:pt x="29813" y="42660"/>
                    <a:pt x="29504" y="42660"/>
                  </a:cubicBezTo>
                  <a:cubicBezTo>
                    <a:pt x="29182" y="42660"/>
                    <a:pt x="28932" y="42398"/>
                    <a:pt x="28932" y="42089"/>
                  </a:cubicBezTo>
                  <a:cubicBezTo>
                    <a:pt x="28944" y="41779"/>
                    <a:pt x="29182" y="41529"/>
                    <a:pt x="29504" y="41529"/>
                  </a:cubicBezTo>
                  <a:close/>
                  <a:moveTo>
                    <a:pt x="33230" y="41529"/>
                  </a:moveTo>
                  <a:cubicBezTo>
                    <a:pt x="33528" y="41529"/>
                    <a:pt x="33802" y="41779"/>
                    <a:pt x="33802" y="42089"/>
                  </a:cubicBezTo>
                  <a:cubicBezTo>
                    <a:pt x="33802" y="42386"/>
                    <a:pt x="33552" y="42660"/>
                    <a:pt x="33230" y="42660"/>
                  </a:cubicBezTo>
                  <a:cubicBezTo>
                    <a:pt x="32921" y="42660"/>
                    <a:pt x="32671" y="42398"/>
                    <a:pt x="32671" y="42089"/>
                  </a:cubicBezTo>
                  <a:cubicBezTo>
                    <a:pt x="32671" y="41779"/>
                    <a:pt x="32921" y="41529"/>
                    <a:pt x="33230" y="41529"/>
                  </a:cubicBezTo>
                  <a:close/>
                  <a:moveTo>
                    <a:pt x="36957" y="41529"/>
                  </a:moveTo>
                  <a:cubicBezTo>
                    <a:pt x="37255" y="41529"/>
                    <a:pt x="37517" y="41779"/>
                    <a:pt x="37517" y="42089"/>
                  </a:cubicBezTo>
                  <a:cubicBezTo>
                    <a:pt x="37517" y="42386"/>
                    <a:pt x="37267" y="42660"/>
                    <a:pt x="36957" y="42660"/>
                  </a:cubicBezTo>
                  <a:cubicBezTo>
                    <a:pt x="36648" y="42660"/>
                    <a:pt x="36386" y="42398"/>
                    <a:pt x="36386" y="42089"/>
                  </a:cubicBezTo>
                  <a:cubicBezTo>
                    <a:pt x="36409" y="41779"/>
                    <a:pt x="36648" y="41529"/>
                    <a:pt x="36957" y="41529"/>
                  </a:cubicBezTo>
                  <a:close/>
                  <a:moveTo>
                    <a:pt x="40672" y="41529"/>
                  </a:moveTo>
                  <a:cubicBezTo>
                    <a:pt x="40970" y="41529"/>
                    <a:pt x="41243" y="41779"/>
                    <a:pt x="41243" y="42089"/>
                  </a:cubicBezTo>
                  <a:cubicBezTo>
                    <a:pt x="41243" y="42386"/>
                    <a:pt x="40993" y="42660"/>
                    <a:pt x="40672" y="42660"/>
                  </a:cubicBezTo>
                  <a:cubicBezTo>
                    <a:pt x="40374" y="42660"/>
                    <a:pt x="40112" y="42398"/>
                    <a:pt x="40112" y="42089"/>
                  </a:cubicBezTo>
                  <a:cubicBezTo>
                    <a:pt x="40124" y="41779"/>
                    <a:pt x="40362" y="41529"/>
                    <a:pt x="40672" y="41529"/>
                  </a:cubicBezTo>
                  <a:close/>
                  <a:moveTo>
                    <a:pt x="44410" y="41529"/>
                  </a:moveTo>
                  <a:cubicBezTo>
                    <a:pt x="44708" y="41529"/>
                    <a:pt x="44982" y="41779"/>
                    <a:pt x="44982" y="42089"/>
                  </a:cubicBezTo>
                  <a:cubicBezTo>
                    <a:pt x="44982" y="42386"/>
                    <a:pt x="44720" y="42660"/>
                    <a:pt x="44410" y="42660"/>
                  </a:cubicBezTo>
                  <a:cubicBezTo>
                    <a:pt x="44113" y="42660"/>
                    <a:pt x="43851" y="42398"/>
                    <a:pt x="43851" y="42089"/>
                  </a:cubicBezTo>
                  <a:cubicBezTo>
                    <a:pt x="43851" y="41779"/>
                    <a:pt x="44101" y="41529"/>
                    <a:pt x="44410" y="41529"/>
                  </a:cubicBezTo>
                  <a:close/>
                  <a:moveTo>
                    <a:pt x="48137" y="41529"/>
                  </a:moveTo>
                  <a:cubicBezTo>
                    <a:pt x="48435" y="41529"/>
                    <a:pt x="48697" y="41779"/>
                    <a:pt x="48697" y="42089"/>
                  </a:cubicBezTo>
                  <a:cubicBezTo>
                    <a:pt x="48697" y="42386"/>
                    <a:pt x="48447" y="42660"/>
                    <a:pt x="48137" y="42660"/>
                  </a:cubicBezTo>
                  <a:cubicBezTo>
                    <a:pt x="47839" y="42660"/>
                    <a:pt x="47566" y="42398"/>
                    <a:pt x="47566" y="42089"/>
                  </a:cubicBezTo>
                  <a:cubicBezTo>
                    <a:pt x="47578" y="41779"/>
                    <a:pt x="47839" y="41529"/>
                    <a:pt x="48137" y="41529"/>
                  </a:cubicBezTo>
                  <a:close/>
                  <a:moveTo>
                    <a:pt x="51864" y="41529"/>
                  </a:moveTo>
                  <a:cubicBezTo>
                    <a:pt x="52161" y="41529"/>
                    <a:pt x="52435" y="41779"/>
                    <a:pt x="52435" y="42089"/>
                  </a:cubicBezTo>
                  <a:cubicBezTo>
                    <a:pt x="52435" y="42386"/>
                    <a:pt x="52185" y="42660"/>
                    <a:pt x="51864" y="42660"/>
                  </a:cubicBezTo>
                  <a:cubicBezTo>
                    <a:pt x="51566" y="42660"/>
                    <a:pt x="51304" y="42398"/>
                    <a:pt x="51304" y="42089"/>
                  </a:cubicBezTo>
                  <a:cubicBezTo>
                    <a:pt x="51304" y="41779"/>
                    <a:pt x="51554" y="41529"/>
                    <a:pt x="51864" y="41529"/>
                  </a:cubicBezTo>
                  <a:close/>
                  <a:moveTo>
                    <a:pt x="55602" y="41529"/>
                  </a:moveTo>
                  <a:cubicBezTo>
                    <a:pt x="55900" y="41529"/>
                    <a:pt x="56174" y="41779"/>
                    <a:pt x="56174" y="42089"/>
                  </a:cubicBezTo>
                  <a:cubicBezTo>
                    <a:pt x="56174" y="42386"/>
                    <a:pt x="55912" y="42660"/>
                    <a:pt x="55602" y="42660"/>
                  </a:cubicBezTo>
                  <a:cubicBezTo>
                    <a:pt x="55293" y="42660"/>
                    <a:pt x="55043" y="42398"/>
                    <a:pt x="55043" y="42089"/>
                  </a:cubicBezTo>
                  <a:cubicBezTo>
                    <a:pt x="55043" y="41779"/>
                    <a:pt x="55293" y="41529"/>
                    <a:pt x="55602" y="41529"/>
                  </a:cubicBezTo>
                  <a:close/>
                  <a:moveTo>
                    <a:pt x="59329" y="41529"/>
                  </a:moveTo>
                  <a:cubicBezTo>
                    <a:pt x="59627" y="41529"/>
                    <a:pt x="59889" y="41779"/>
                    <a:pt x="59889" y="42089"/>
                  </a:cubicBezTo>
                  <a:cubicBezTo>
                    <a:pt x="59889" y="42386"/>
                    <a:pt x="59639" y="42660"/>
                    <a:pt x="59329" y="42660"/>
                  </a:cubicBezTo>
                  <a:cubicBezTo>
                    <a:pt x="59008" y="42660"/>
                    <a:pt x="58757" y="42398"/>
                    <a:pt x="58757" y="42089"/>
                  </a:cubicBezTo>
                  <a:cubicBezTo>
                    <a:pt x="58757" y="41779"/>
                    <a:pt x="59008" y="41529"/>
                    <a:pt x="59329" y="41529"/>
                  </a:cubicBezTo>
                  <a:close/>
                  <a:moveTo>
                    <a:pt x="63056" y="41529"/>
                  </a:moveTo>
                  <a:cubicBezTo>
                    <a:pt x="63353" y="41529"/>
                    <a:pt x="63627" y="41779"/>
                    <a:pt x="63627" y="42089"/>
                  </a:cubicBezTo>
                  <a:cubicBezTo>
                    <a:pt x="63627" y="42386"/>
                    <a:pt x="63377" y="42660"/>
                    <a:pt x="63056" y="42660"/>
                  </a:cubicBezTo>
                  <a:cubicBezTo>
                    <a:pt x="62746" y="42660"/>
                    <a:pt x="62496" y="42398"/>
                    <a:pt x="62496" y="42089"/>
                  </a:cubicBezTo>
                  <a:cubicBezTo>
                    <a:pt x="62496" y="41779"/>
                    <a:pt x="62746" y="41529"/>
                    <a:pt x="63056" y="41529"/>
                  </a:cubicBezTo>
                  <a:close/>
                  <a:moveTo>
                    <a:pt x="66782" y="41529"/>
                  </a:moveTo>
                  <a:cubicBezTo>
                    <a:pt x="67080" y="41529"/>
                    <a:pt x="67342" y="41779"/>
                    <a:pt x="67342" y="42089"/>
                  </a:cubicBezTo>
                  <a:cubicBezTo>
                    <a:pt x="67342" y="42386"/>
                    <a:pt x="67092" y="42660"/>
                    <a:pt x="66782" y="42660"/>
                  </a:cubicBezTo>
                  <a:cubicBezTo>
                    <a:pt x="66473" y="42660"/>
                    <a:pt x="66211" y="42398"/>
                    <a:pt x="66211" y="42089"/>
                  </a:cubicBezTo>
                  <a:cubicBezTo>
                    <a:pt x="66235" y="41779"/>
                    <a:pt x="66473" y="41529"/>
                    <a:pt x="66782" y="41529"/>
                  </a:cubicBezTo>
                  <a:close/>
                  <a:moveTo>
                    <a:pt x="70509" y="41529"/>
                  </a:moveTo>
                  <a:cubicBezTo>
                    <a:pt x="70807" y="41529"/>
                    <a:pt x="71080" y="41779"/>
                    <a:pt x="71080" y="42089"/>
                  </a:cubicBezTo>
                  <a:cubicBezTo>
                    <a:pt x="71080" y="42386"/>
                    <a:pt x="70830" y="42660"/>
                    <a:pt x="70509" y="42660"/>
                  </a:cubicBezTo>
                  <a:cubicBezTo>
                    <a:pt x="70199" y="42660"/>
                    <a:pt x="69949" y="42398"/>
                    <a:pt x="69949" y="42089"/>
                  </a:cubicBezTo>
                  <a:cubicBezTo>
                    <a:pt x="69949" y="41779"/>
                    <a:pt x="70199" y="41529"/>
                    <a:pt x="70509" y="41529"/>
                  </a:cubicBezTo>
                  <a:close/>
                  <a:moveTo>
                    <a:pt x="74236" y="41529"/>
                  </a:moveTo>
                  <a:cubicBezTo>
                    <a:pt x="74533" y="41529"/>
                    <a:pt x="74795" y="41779"/>
                    <a:pt x="74795" y="42089"/>
                  </a:cubicBezTo>
                  <a:cubicBezTo>
                    <a:pt x="74795" y="42386"/>
                    <a:pt x="74545" y="42660"/>
                    <a:pt x="74236" y="42660"/>
                  </a:cubicBezTo>
                  <a:cubicBezTo>
                    <a:pt x="73938" y="42660"/>
                    <a:pt x="73676" y="42398"/>
                    <a:pt x="73676" y="42089"/>
                  </a:cubicBezTo>
                  <a:cubicBezTo>
                    <a:pt x="73676" y="41779"/>
                    <a:pt x="73926" y="41529"/>
                    <a:pt x="74236" y="41529"/>
                  </a:cubicBezTo>
                  <a:close/>
                  <a:moveTo>
                    <a:pt x="77855" y="41529"/>
                  </a:moveTo>
                  <a:cubicBezTo>
                    <a:pt x="78153" y="41529"/>
                    <a:pt x="78415" y="41779"/>
                    <a:pt x="78415" y="42089"/>
                  </a:cubicBezTo>
                  <a:cubicBezTo>
                    <a:pt x="78415" y="42386"/>
                    <a:pt x="78165" y="42660"/>
                    <a:pt x="77855" y="42660"/>
                  </a:cubicBezTo>
                  <a:cubicBezTo>
                    <a:pt x="77546" y="42660"/>
                    <a:pt x="77284" y="42398"/>
                    <a:pt x="77284" y="42089"/>
                  </a:cubicBezTo>
                  <a:cubicBezTo>
                    <a:pt x="77284" y="41779"/>
                    <a:pt x="77546" y="41529"/>
                    <a:pt x="77855" y="41529"/>
                  </a:cubicBezTo>
                  <a:close/>
                  <a:moveTo>
                    <a:pt x="81570" y="41529"/>
                  </a:moveTo>
                  <a:cubicBezTo>
                    <a:pt x="81868" y="41529"/>
                    <a:pt x="82141" y="41779"/>
                    <a:pt x="82141" y="42089"/>
                  </a:cubicBezTo>
                  <a:cubicBezTo>
                    <a:pt x="82141" y="42386"/>
                    <a:pt x="81879" y="42660"/>
                    <a:pt x="81570" y="42660"/>
                  </a:cubicBezTo>
                  <a:cubicBezTo>
                    <a:pt x="81260" y="42660"/>
                    <a:pt x="81010" y="42398"/>
                    <a:pt x="81010" y="42089"/>
                  </a:cubicBezTo>
                  <a:cubicBezTo>
                    <a:pt x="81022" y="41779"/>
                    <a:pt x="81260" y="41529"/>
                    <a:pt x="81570" y="41529"/>
                  </a:cubicBezTo>
                  <a:close/>
                  <a:moveTo>
                    <a:pt x="85308" y="41529"/>
                  </a:moveTo>
                  <a:cubicBezTo>
                    <a:pt x="85606" y="41529"/>
                    <a:pt x="85880" y="41779"/>
                    <a:pt x="85880" y="42089"/>
                  </a:cubicBezTo>
                  <a:cubicBezTo>
                    <a:pt x="85880" y="42386"/>
                    <a:pt x="85618" y="42660"/>
                    <a:pt x="85308" y="42660"/>
                  </a:cubicBezTo>
                  <a:cubicBezTo>
                    <a:pt x="84999" y="42660"/>
                    <a:pt x="84749" y="42398"/>
                    <a:pt x="84749" y="42089"/>
                  </a:cubicBezTo>
                  <a:cubicBezTo>
                    <a:pt x="84749" y="41779"/>
                    <a:pt x="84999" y="41529"/>
                    <a:pt x="85308" y="41529"/>
                  </a:cubicBezTo>
                  <a:close/>
                  <a:moveTo>
                    <a:pt x="89035" y="41529"/>
                  </a:moveTo>
                  <a:cubicBezTo>
                    <a:pt x="89333" y="41529"/>
                    <a:pt x="89595" y="41779"/>
                    <a:pt x="89595" y="42089"/>
                  </a:cubicBezTo>
                  <a:cubicBezTo>
                    <a:pt x="89595" y="42386"/>
                    <a:pt x="89345" y="42660"/>
                    <a:pt x="89035" y="42660"/>
                  </a:cubicBezTo>
                  <a:cubicBezTo>
                    <a:pt x="88714" y="42660"/>
                    <a:pt x="88464" y="42398"/>
                    <a:pt x="88464" y="42089"/>
                  </a:cubicBezTo>
                  <a:cubicBezTo>
                    <a:pt x="88475" y="41779"/>
                    <a:pt x="88714" y="41529"/>
                    <a:pt x="89035" y="41529"/>
                  </a:cubicBezTo>
                  <a:close/>
                  <a:moveTo>
                    <a:pt x="92762" y="41529"/>
                  </a:moveTo>
                  <a:cubicBezTo>
                    <a:pt x="93059" y="41529"/>
                    <a:pt x="93333" y="41779"/>
                    <a:pt x="93333" y="42089"/>
                  </a:cubicBezTo>
                  <a:cubicBezTo>
                    <a:pt x="93333" y="42386"/>
                    <a:pt x="93071" y="42660"/>
                    <a:pt x="92762" y="42660"/>
                  </a:cubicBezTo>
                  <a:cubicBezTo>
                    <a:pt x="92452" y="42660"/>
                    <a:pt x="92202" y="42398"/>
                    <a:pt x="92202" y="42089"/>
                  </a:cubicBezTo>
                  <a:cubicBezTo>
                    <a:pt x="92202" y="41779"/>
                    <a:pt x="92452" y="41529"/>
                    <a:pt x="92762" y="41529"/>
                  </a:cubicBezTo>
                  <a:close/>
                  <a:moveTo>
                    <a:pt x="96488" y="41529"/>
                  </a:moveTo>
                  <a:cubicBezTo>
                    <a:pt x="96786" y="41529"/>
                    <a:pt x="97048" y="41779"/>
                    <a:pt x="97048" y="42089"/>
                  </a:cubicBezTo>
                  <a:cubicBezTo>
                    <a:pt x="97048" y="42386"/>
                    <a:pt x="96798" y="42660"/>
                    <a:pt x="96488" y="42660"/>
                  </a:cubicBezTo>
                  <a:cubicBezTo>
                    <a:pt x="96191" y="42660"/>
                    <a:pt x="95917" y="42398"/>
                    <a:pt x="95917" y="42089"/>
                  </a:cubicBezTo>
                  <a:cubicBezTo>
                    <a:pt x="95917" y="41779"/>
                    <a:pt x="96179" y="41529"/>
                    <a:pt x="96488" y="41529"/>
                  </a:cubicBezTo>
                  <a:close/>
                  <a:moveTo>
                    <a:pt x="100203" y="41529"/>
                  </a:moveTo>
                  <a:cubicBezTo>
                    <a:pt x="100501" y="41529"/>
                    <a:pt x="100775" y="41779"/>
                    <a:pt x="100775" y="42089"/>
                  </a:cubicBezTo>
                  <a:cubicBezTo>
                    <a:pt x="100775" y="42386"/>
                    <a:pt x="100513" y="42660"/>
                    <a:pt x="100203" y="42660"/>
                  </a:cubicBezTo>
                  <a:cubicBezTo>
                    <a:pt x="99905" y="42660"/>
                    <a:pt x="99644" y="42398"/>
                    <a:pt x="99644" y="42089"/>
                  </a:cubicBezTo>
                  <a:cubicBezTo>
                    <a:pt x="99655" y="41779"/>
                    <a:pt x="99894" y="41529"/>
                    <a:pt x="100203" y="41529"/>
                  </a:cubicBezTo>
                  <a:close/>
                  <a:moveTo>
                    <a:pt x="103942" y="41529"/>
                  </a:moveTo>
                  <a:cubicBezTo>
                    <a:pt x="104239" y="41529"/>
                    <a:pt x="104513" y="41779"/>
                    <a:pt x="104513" y="42089"/>
                  </a:cubicBezTo>
                  <a:cubicBezTo>
                    <a:pt x="104513" y="42386"/>
                    <a:pt x="104251" y="42660"/>
                    <a:pt x="103942" y="42660"/>
                  </a:cubicBezTo>
                  <a:cubicBezTo>
                    <a:pt x="103644" y="42660"/>
                    <a:pt x="103382" y="42398"/>
                    <a:pt x="103382" y="42089"/>
                  </a:cubicBezTo>
                  <a:cubicBezTo>
                    <a:pt x="103382" y="41779"/>
                    <a:pt x="103632" y="41529"/>
                    <a:pt x="103942" y="41529"/>
                  </a:cubicBezTo>
                  <a:close/>
                  <a:moveTo>
                    <a:pt x="107668" y="41529"/>
                  </a:moveTo>
                  <a:cubicBezTo>
                    <a:pt x="107966" y="41529"/>
                    <a:pt x="108228" y="41779"/>
                    <a:pt x="108228" y="42089"/>
                  </a:cubicBezTo>
                  <a:cubicBezTo>
                    <a:pt x="108228" y="42386"/>
                    <a:pt x="107978" y="42660"/>
                    <a:pt x="107668" y="42660"/>
                  </a:cubicBezTo>
                  <a:cubicBezTo>
                    <a:pt x="107371" y="42660"/>
                    <a:pt x="107097" y="42398"/>
                    <a:pt x="107097" y="42089"/>
                  </a:cubicBezTo>
                  <a:cubicBezTo>
                    <a:pt x="107109" y="41779"/>
                    <a:pt x="107347" y="41529"/>
                    <a:pt x="107668" y="41529"/>
                  </a:cubicBezTo>
                  <a:close/>
                  <a:moveTo>
                    <a:pt x="111395" y="41529"/>
                  </a:moveTo>
                  <a:cubicBezTo>
                    <a:pt x="111693" y="41529"/>
                    <a:pt x="111967" y="41779"/>
                    <a:pt x="111967" y="42089"/>
                  </a:cubicBezTo>
                  <a:cubicBezTo>
                    <a:pt x="111967" y="42386"/>
                    <a:pt x="111705" y="42660"/>
                    <a:pt x="111395" y="42660"/>
                  </a:cubicBezTo>
                  <a:cubicBezTo>
                    <a:pt x="111085" y="42660"/>
                    <a:pt x="110835" y="42398"/>
                    <a:pt x="110835" y="42089"/>
                  </a:cubicBezTo>
                  <a:cubicBezTo>
                    <a:pt x="110835" y="41779"/>
                    <a:pt x="111085" y="41529"/>
                    <a:pt x="111395" y="41529"/>
                  </a:cubicBezTo>
                  <a:close/>
                  <a:moveTo>
                    <a:pt x="115122" y="41529"/>
                  </a:moveTo>
                  <a:cubicBezTo>
                    <a:pt x="115419" y="41529"/>
                    <a:pt x="115681" y="41779"/>
                    <a:pt x="115681" y="42089"/>
                  </a:cubicBezTo>
                  <a:cubicBezTo>
                    <a:pt x="115681" y="42386"/>
                    <a:pt x="115431" y="42660"/>
                    <a:pt x="115122" y="42660"/>
                  </a:cubicBezTo>
                  <a:cubicBezTo>
                    <a:pt x="114812" y="42660"/>
                    <a:pt x="114550" y="42398"/>
                    <a:pt x="114550" y="42089"/>
                  </a:cubicBezTo>
                  <a:cubicBezTo>
                    <a:pt x="114574" y="41779"/>
                    <a:pt x="114812" y="41529"/>
                    <a:pt x="115122" y="41529"/>
                  </a:cubicBezTo>
                  <a:close/>
                  <a:moveTo>
                    <a:pt x="118860" y="41529"/>
                  </a:moveTo>
                  <a:cubicBezTo>
                    <a:pt x="119158" y="41529"/>
                    <a:pt x="119420" y="41779"/>
                    <a:pt x="119420" y="42089"/>
                  </a:cubicBezTo>
                  <a:cubicBezTo>
                    <a:pt x="119420" y="42386"/>
                    <a:pt x="119170" y="42660"/>
                    <a:pt x="118860" y="42660"/>
                  </a:cubicBezTo>
                  <a:cubicBezTo>
                    <a:pt x="118539" y="42660"/>
                    <a:pt x="118289" y="42398"/>
                    <a:pt x="118289" y="42089"/>
                  </a:cubicBezTo>
                  <a:cubicBezTo>
                    <a:pt x="118289" y="41779"/>
                    <a:pt x="118539" y="41529"/>
                    <a:pt x="118860" y="41529"/>
                  </a:cubicBezTo>
                  <a:close/>
                  <a:moveTo>
                    <a:pt x="122575" y="41529"/>
                  </a:moveTo>
                  <a:cubicBezTo>
                    <a:pt x="122873" y="41529"/>
                    <a:pt x="123146" y="41779"/>
                    <a:pt x="123146" y="42089"/>
                  </a:cubicBezTo>
                  <a:cubicBezTo>
                    <a:pt x="123146" y="42386"/>
                    <a:pt x="122885" y="42660"/>
                    <a:pt x="122575" y="42660"/>
                  </a:cubicBezTo>
                  <a:cubicBezTo>
                    <a:pt x="122265" y="42660"/>
                    <a:pt x="122015" y="42398"/>
                    <a:pt x="122015" y="42089"/>
                  </a:cubicBezTo>
                  <a:cubicBezTo>
                    <a:pt x="122027" y="41779"/>
                    <a:pt x="122277" y="41529"/>
                    <a:pt x="122575" y="41529"/>
                  </a:cubicBezTo>
                  <a:close/>
                  <a:moveTo>
                    <a:pt x="126314" y="41529"/>
                  </a:moveTo>
                  <a:cubicBezTo>
                    <a:pt x="126611" y="41529"/>
                    <a:pt x="126873" y="41779"/>
                    <a:pt x="126873" y="42089"/>
                  </a:cubicBezTo>
                  <a:cubicBezTo>
                    <a:pt x="126873" y="42386"/>
                    <a:pt x="126623" y="42660"/>
                    <a:pt x="126314" y="42660"/>
                  </a:cubicBezTo>
                  <a:cubicBezTo>
                    <a:pt x="126004" y="42660"/>
                    <a:pt x="125742" y="42398"/>
                    <a:pt x="125742" y="42089"/>
                  </a:cubicBezTo>
                  <a:cubicBezTo>
                    <a:pt x="125742" y="41779"/>
                    <a:pt x="126004" y="41529"/>
                    <a:pt x="126314" y="41529"/>
                  </a:cubicBezTo>
                  <a:close/>
                  <a:moveTo>
                    <a:pt x="130028" y="41529"/>
                  </a:moveTo>
                  <a:cubicBezTo>
                    <a:pt x="130326" y="41529"/>
                    <a:pt x="130600" y="41779"/>
                    <a:pt x="130600" y="42089"/>
                  </a:cubicBezTo>
                  <a:cubicBezTo>
                    <a:pt x="130600" y="42386"/>
                    <a:pt x="130350" y="42660"/>
                    <a:pt x="130028" y="42660"/>
                  </a:cubicBezTo>
                  <a:cubicBezTo>
                    <a:pt x="129731" y="42660"/>
                    <a:pt x="129469" y="42398"/>
                    <a:pt x="129469" y="42089"/>
                  </a:cubicBezTo>
                  <a:cubicBezTo>
                    <a:pt x="129469" y="41779"/>
                    <a:pt x="129719" y="41529"/>
                    <a:pt x="130028" y="41529"/>
                  </a:cubicBezTo>
                  <a:close/>
                  <a:moveTo>
                    <a:pt x="133767" y="41529"/>
                  </a:moveTo>
                  <a:cubicBezTo>
                    <a:pt x="134065" y="41529"/>
                    <a:pt x="134326" y="41779"/>
                    <a:pt x="134326" y="42089"/>
                  </a:cubicBezTo>
                  <a:cubicBezTo>
                    <a:pt x="134326" y="42386"/>
                    <a:pt x="134076" y="42660"/>
                    <a:pt x="133767" y="42660"/>
                  </a:cubicBezTo>
                  <a:cubicBezTo>
                    <a:pt x="133469" y="42660"/>
                    <a:pt x="133207" y="42398"/>
                    <a:pt x="133207" y="42089"/>
                  </a:cubicBezTo>
                  <a:cubicBezTo>
                    <a:pt x="133207" y="41779"/>
                    <a:pt x="133457" y="41529"/>
                    <a:pt x="133767" y="41529"/>
                  </a:cubicBezTo>
                  <a:close/>
                  <a:moveTo>
                    <a:pt x="137494" y="41529"/>
                  </a:moveTo>
                  <a:cubicBezTo>
                    <a:pt x="137791" y="41529"/>
                    <a:pt x="138053" y="41779"/>
                    <a:pt x="138053" y="42089"/>
                  </a:cubicBezTo>
                  <a:cubicBezTo>
                    <a:pt x="138053" y="42386"/>
                    <a:pt x="137803" y="42660"/>
                    <a:pt x="137494" y="42660"/>
                  </a:cubicBezTo>
                  <a:cubicBezTo>
                    <a:pt x="137196" y="42660"/>
                    <a:pt x="136922" y="42398"/>
                    <a:pt x="136922" y="42089"/>
                  </a:cubicBezTo>
                  <a:cubicBezTo>
                    <a:pt x="136934" y="41779"/>
                    <a:pt x="137172" y="41529"/>
                    <a:pt x="137494" y="41529"/>
                  </a:cubicBezTo>
                  <a:close/>
                  <a:moveTo>
                    <a:pt x="141220" y="41529"/>
                  </a:moveTo>
                  <a:cubicBezTo>
                    <a:pt x="141518" y="41529"/>
                    <a:pt x="141792" y="41779"/>
                    <a:pt x="141792" y="42089"/>
                  </a:cubicBezTo>
                  <a:cubicBezTo>
                    <a:pt x="141792" y="42386"/>
                    <a:pt x="141530" y="42660"/>
                    <a:pt x="141220" y="42660"/>
                  </a:cubicBezTo>
                  <a:cubicBezTo>
                    <a:pt x="140911" y="42660"/>
                    <a:pt x="140661" y="42398"/>
                    <a:pt x="140661" y="42089"/>
                  </a:cubicBezTo>
                  <a:cubicBezTo>
                    <a:pt x="140661" y="41779"/>
                    <a:pt x="140911" y="41529"/>
                    <a:pt x="141220" y="41529"/>
                  </a:cubicBezTo>
                  <a:close/>
                  <a:moveTo>
                    <a:pt x="144947" y="41529"/>
                  </a:moveTo>
                  <a:cubicBezTo>
                    <a:pt x="145244" y="41529"/>
                    <a:pt x="145506" y="41779"/>
                    <a:pt x="145506" y="42089"/>
                  </a:cubicBezTo>
                  <a:cubicBezTo>
                    <a:pt x="145506" y="42386"/>
                    <a:pt x="145256" y="42660"/>
                    <a:pt x="144947" y="42660"/>
                  </a:cubicBezTo>
                  <a:cubicBezTo>
                    <a:pt x="144637" y="42660"/>
                    <a:pt x="144375" y="42398"/>
                    <a:pt x="144375" y="42089"/>
                  </a:cubicBezTo>
                  <a:cubicBezTo>
                    <a:pt x="144399" y="41779"/>
                    <a:pt x="144637" y="41529"/>
                    <a:pt x="144947" y="41529"/>
                  </a:cubicBezTo>
                  <a:close/>
                  <a:moveTo>
                    <a:pt x="1548" y="43386"/>
                  </a:moveTo>
                  <a:cubicBezTo>
                    <a:pt x="1846" y="43386"/>
                    <a:pt x="2119" y="43636"/>
                    <a:pt x="2119" y="43946"/>
                  </a:cubicBezTo>
                  <a:cubicBezTo>
                    <a:pt x="2119" y="44244"/>
                    <a:pt x="1858" y="44517"/>
                    <a:pt x="1548" y="44517"/>
                  </a:cubicBezTo>
                  <a:cubicBezTo>
                    <a:pt x="1238" y="44517"/>
                    <a:pt x="988" y="44267"/>
                    <a:pt x="988" y="43946"/>
                  </a:cubicBezTo>
                  <a:cubicBezTo>
                    <a:pt x="988" y="43636"/>
                    <a:pt x="1238" y="43386"/>
                    <a:pt x="1548" y="43386"/>
                  </a:cubicBezTo>
                  <a:close/>
                  <a:moveTo>
                    <a:pt x="5287" y="43386"/>
                  </a:moveTo>
                  <a:cubicBezTo>
                    <a:pt x="5596" y="43386"/>
                    <a:pt x="5846" y="43636"/>
                    <a:pt x="5846" y="43946"/>
                  </a:cubicBezTo>
                  <a:cubicBezTo>
                    <a:pt x="5846" y="44267"/>
                    <a:pt x="5596" y="44517"/>
                    <a:pt x="5287" y="44517"/>
                  </a:cubicBezTo>
                  <a:cubicBezTo>
                    <a:pt x="4977" y="44517"/>
                    <a:pt x="4715" y="44267"/>
                    <a:pt x="4715" y="43946"/>
                  </a:cubicBezTo>
                  <a:cubicBezTo>
                    <a:pt x="4715" y="43636"/>
                    <a:pt x="4977" y="43386"/>
                    <a:pt x="5287" y="43386"/>
                  </a:cubicBezTo>
                  <a:close/>
                  <a:moveTo>
                    <a:pt x="9001" y="43386"/>
                  </a:moveTo>
                  <a:cubicBezTo>
                    <a:pt x="9299" y="43386"/>
                    <a:pt x="9573" y="43636"/>
                    <a:pt x="9573" y="43946"/>
                  </a:cubicBezTo>
                  <a:cubicBezTo>
                    <a:pt x="9573" y="44244"/>
                    <a:pt x="9323" y="44517"/>
                    <a:pt x="9001" y="44517"/>
                  </a:cubicBezTo>
                  <a:cubicBezTo>
                    <a:pt x="8704" y="44517"/>
                    <a:pt x="8442" y="44267"/>
                    <a:pt x="8442" y="43946"/>
                  </a:cubicBezTo>
                  <a:cubicBezTo>
                    <a:pt x="8442" y="43636"/>
                    <a:pt x="8692" y="43386"/>
                    <a:pt x="9001" y="43386"/>
                  </a:cubicBezTo>
                  <a:close/>
                  <a:moveTo>
                    <a:pt x="12728" y="43386"/>
                  </a:moveTo>
                  <a:cubicBezTo>
                    <a:pt x="13037" y="43386"/>
                    <a:pt x="13288" y="43636"/>
                    <a:pt x="13288" y="43946"/>
                  </a:cubicBezTo>
                  <a:cubicBezTo>
                    <a:pt x="13288" y="44267"/>
                    <a:pt x="13037" y="44517"/>
                    <a:pt x="12728" y="44517"/>
                  </a:cubicBezTo>
                  <a:cubicBezTo>
                    <a:pt x="12418" y="44517"/>
                    <a:pt x="12156" y="44267"/>
                    <a:pt x="12156" y="43946"/>
                  </a:cubicBezTo>
                  <a:cubicBezTo>
                    <a:pt x="12180" y="43636"/>
                    <a:pt x="12418" y="43386"/>
                    <a:pt x="12728" y="43386"/>
                  </a:cubicBezTo>
                  <a:close/>
                  <a:moveTo>
                    <a:pt x="16466" y="43386"/>
                  </a:moveTo>
                  <a:cubicBezTo>
                    <a:pt x="16764" y="43386"/>
                    <a:pt x="17026" y="43636"/>
                    <a:pt x="17026" y="43946"/>
                  </a:cubicBezTo>
                  <a:cubicBezTo>
                    <a:pt x="17026" y="44244"/>
                    <a:pt x="16776" y="44517"/>
                    <a:pt x="16466" y="44517"/>
                  </a:cubicBezTo>
                  <a:cubicBezTo>
                    <a:pt x="16169" y="44517"/>
                    <a:pt x="15895" y="44267"/>
                    <a:pt x="15895" y="43946"/>
                  </a:cubicBezTo>
                  <a:cubicBezTo>
                    <a:pt x="15895" y="43636"/>
                    <a:pt x="16145" y="43386"/>
                    <a:pt x="16466" y="43386"/>
                  </a:cubicBezTo>
                  <a:close/>
                  <a:moveTo>
                    <a:pt x="20181" y="43386"/>
                  </a:moveTo>
                  <a:cubicBezTo>
                    <a:pt x="20491" y="43386"/>
                    <a:pt x="20753" y="43636"/>
                    <a:pt x="20753" y="43946"/>
                  </a:cubicBezTo>
                  <a:cubicBezTo>
                    <a:pt x="20753" y="44267"/>
                    <a:pt x="20491" y="44517"/>
                    <a:pt x="20181" y="44517"/>
                  </a:cubicBezTo>
                  <a:cubicBezTo>
                    <a:pt x="19872" y="44517"/>
                    <a:pt x="19622" y="44267"/>
                    <a:pt x="19622" y="43946"/>
                  </a:cubicBezTo>
                  <a:cubicBezTo>
                    <a:pt x="19634" y="43636"/>
                    <a:pt x="19872" y="43386"/>
                    <a:pt x="20181" y="43386"/>
                  </a:cubicBezTo>
                  <a:close/>
                  <a:moveTo>
                    <a:pt x="23920" y="43386"/>
                  </a:moveTo>
                  <a:cubicBezTo>
                    <a:pt x="24217" y="43386"/>
                    <a:pt x="24479" y="43636"/>
                    <a:pt x="24479" y="43946"/>
                  </a:cubicBezTo>
                  <a:cubicBezTo>
                    <a:pt x="24479" y="44244"/>
                    <a:pt x="24229" y="44517"/>
                    <a:pt x="23920" y="44517"/>
                  </a:cubicBezTo>
                  <a:cubicBezTo>
                    <a:pt x="23610" y="44517"/>
                    <a:pt x="23348" y="44267"/>
                    <a:pt x="23348" y="43946"/>
                  </a:cubicBezTo>
                  <a:cubicBezTo>
                    <a:pt x="23348" y="43636"/>
                    <a:pt x="23610" y="43386"/>
                    <a:pt x="23920" y="43386"/>
                  </a:cubicBezTo>
                  <a:close/>
                  <a:moveTo>
                    <a:pt x="27635" y="43386"/>
                  </a:moveTo>
                  <a:cubicBezTo>
                    <a:pt x="27956" y="43386"/>
                    <a:pt x="28206" y="43636"/>
                    <a:pt x="28206" y="43946"/>
                  </a:cubicBezTo>
                  <a:cubicBezTo>
                    <a:pt x="28206" y="44267"/>
                    <a:pt x="27956" y="44517"/>
                    <a:pt x="27635" y="44517"/>
                  </a:cubicBezTo>
                  <a:cubicBezTo>
                    <a:pt x="27325" y="44517"/>
                    <a:pt x="27075" y="44267"/>
                    <a:pt x="27075" y="43946"/>
                  </a:cubicBezTo>
                  <a:cubicBezTo>
                    <a:pt x="27087" y="43636"/>
                    <a:pt x="27325" y="43386"/>
                    <a:pt x="27635" y="43386"/>
                  </a:cubicBezTo>
                  <a:close/>
                  <a:moveTo>
                    <a:pt x="31373" y="43386"/>
                  </a:moveTo>
                  <a:cubicBezTo>
                    <a:pt x="31671" y="43386"/>
                    <a:pt x="31945" y="43636"/>
                    <a:pt x="31945" y="43946"/>
                  </a:cubicBezTo>
                  <a:cubicBezTo>
                    <a:pt x="31945" y="44244"/>
                    <a:pt x="31683" y="44517"/>
                    <a:pt x="31373" y="44517"/>
                  </a:cubicBezTo>
                  <a:cubicBezTo>
                    <a:pt x="31064" y="44517"/>
                    <a:pt x="30814" y="44267"/>
                    <a:pt x="30814" y="43946"/>
                  </a:cubicBezTo>
                  <a:cubicBezTo>
                    <a:pt x="30814" y="43636"/>
                    <a:pt x="31064" y="43386"/>
                    <a:pt x="31373" y="43386"/>
                  </a:cubicBezTo>
                  <a:close/>
                  <a:moveTo>
                    <a:pt x="35100" y="43386"/>
                  </a:moveTo>
                  <a:cubicBezTo>
                    <a:pt x="35409" y="43386"/>
                    <a:pt x="35659" y="43636"/>
                    <a:pt x="35659" y="43946"/>
                  </a:cubicBezTo>
                  <a:cubicBezTo>
                    <a:pt x="35659" y="44267"/>
                    <a:pt x="35409" y="44517"/>
                    <a:pt x="35100" y="44517"/>
                  </a:cubicBezTo>
                  <a:cubicBezTo>
                    <a:pt x="34778" y="44517"/>
                    <a:pt x="34528" y="44267"/>
                    <a:pt x="34528" y="43946"/>
                  </a:cubicBezTo>
                  <a:cubicBezTo>
                    <a:pt x="34540" y="43636"/>
                    <a:pt x="34778" y="43386"/>
                    <a:pt x="35100" y="43386"/>
                  </a:cubicBezTo>
                  <a:close/>
                  <a:moveTo>
                    <a:pt x="38815" y="43386"/>
                  </a:moveTo>
                  <a:cubicBezTo>
                    <a:pt x="39112" y="43386"/>
                    <a:pt x="39386" y="43636"/>
                    <a:pt x="39386" y="43946"/>
                  </a:cubicBezTo>
                  <a:cubicBezTo>
                    <a:pt x="39386" y="44244"/>
                    <a:pt x="39124" y="44517"/>
                    <a:pt x="38815" y="44517"/>
                  </a:cubicBezTo>
                  <a:cubicBezTo>
                    <a:pt x="38517" y="44517"/>
                    <a:pt x="38255" y="44267"/>
                    <a:pt x="38255" y="43946"/>
                  </a:cubicBezTo>
                  <a:cubicBezTo>
                    <a:pt x="38267" y="43636"/>
                    <a:pt x="38505" y="43386"/>
                    <a:pt x="38815" y="43386"/>
                  </a:cubicBezTo>
                  <a:close/>
                  <a:moveTo>
                    <a:pt x="42553" y="43386"/>
                  </a:moveTo>
                  <a:cubicBezTo>
                    <a:pt x="42863" y="43386"/>
                    <a:pt x="43113" y="43636"/>
                    <a:pt x="43113" y="43946"/>
                  </a:cubicBezTo>
                  <a:cubicBezTo>
                    <a:pt x="43113" y="44267"/>
                    <a:pt x="42863" y="44517"/>
                    <a:pt x="42553" y="44517"/>
                  </a:cubicBezTo>
                  <a:cubicBezTo>
                    <a:pt x="42232" y="44517"/>
                    <a:pt x="41982" y="44267"/>
                    <a:pt x="41982" y="43946"/>
                  </a:cubicBezTo>
                  <a:cubicBezTo>
                    <a:pt x="41982" y="43636"/>
                    <a:pt x="42244" y="43386"/>
                    <a:pt x="42553" y="43386"/>
                  </a:cubicBezTo>
                  <a:close/>
                  <a:moveTo>
                    <a:pt x="46268" y="43386"/>
                  </a:moveTo>
                  <a:cubicBezTo>
                    <a:pt x="46565" y="43386"/>
                    <a:pt x="46839" y="43636"/>
                    <a:pt x="46839" y="43946"/>
                  </a:cubicBezTo>
                  <a:cubicBezTo>
                    <a:pt x="46839" y="44244"/>
                    <a:pt x="46589" y="44517"/>
                    <a:pt x="46268" y="44517"/>
                  </a:cubicBezTo>
                  <a:cubicBezTo>
                    <a:pt x="45970" y="44517"/>
                    <a:pt x="45708" y="44267"/>
                    <a:pt x="45708" y="43946"/>
                  </a:cubicBezTo>
                  <a:cubicBezTo>
                    <a:pt x="45720" y="43636"/>
                    <a:pt x="45958" y="43386"/>
                    <a:pt x="46268" y="43386"/>
                  </a:cubicBezTo>
                  <a:close/>
                  <a:moveTo>
                    <a:pt x="50006" y="43386"/>
                  </a:moveTo>
                  <a:cubicBezTo>
                    <a:pt x="50316" y="43386"/>
                    <a:pt x="50578" y="43636"/>
                    <a:pt x="50578" y="43946"/>
                  </a:cubicBezTo>
                  <a:cubicBezTo>
                    <a:pt x="50578" y="44267"/>
                    <a:pt x="50316" y="44517"/>
                    <a:pt x="50006" y="44517"/>
                  </a:cubicBezTo>
                  <a:cubicBezTo>
                    <a:pt x="49697" y="44517"/>
                    <a:pt x="49447" y="44267"/>
                    <a:pt x="49447" y="43946"/>
                  </a:cubicBezTo>
                  <a:cubicBezTo>
                    <a:pt x="49447" y="43636"/>
                    <a:pt x="49697" y="43386"/>
                    <a:pt x="50006" y="43386"/>
                  </a:cubicBezTo>
                  <a:close/>
                  <a:moveTo>
                    <a:pt x="53733" y="43386"/>
                  </a:moveTo>
                  <a:cubicBezTo>
                    <a:pt x="54031" y="43386"/>
                    <a:pt x="54293" y="43636"/>
                    <a:pt x="54293" y="43946"/>
                  </a:cubicBezTo>
                  <a:cubicBezTo>
                    <a:pt x="54293" y="44244"/>
                    <a:pt x="54043" y="44517"/>
                    <a:pt x="53733" y="44517"/>
                  </a:cubicBezTo>
                  <a:cubicBezTo>
                    <a:pt x="53412" y="44517"/>
                    <a:pt x="53162" y="44267"/>
                    <a:pt x="53162" y="43946"/>
                  </a:cubicBezTo>
                  <a:cubicBezTo>
                    <a:pt x="53173" y="43636"/>
                    <a:pt x="53412" y="43386"/>
                    <a:pt x="53733" y="43386"/>
                  </a:cubicBezTo>
                  <a:close/>
                  <a:moveTo>
                    <a:pt x="57460" y="43386"/>
                  </a:moveTo>
                  <a:cubicBezTo>
                    <a:pt x="57781" y="43386"/>
                    <a:pt x="58031" y="43636"/>
                    <a:pt x="58031" y="43946"/>
                  </a:cubicBezTo>
                  <a:cubicBezTo>
                    <a:pt x="58031" y="44267"/>
                    <a:pt x="57781" y="44517"/>
                    <a:pt x="57460" y="44517"/>
                  </a:cubicBezTo>
                  <a:cubicBezTo>
                    <a:pt x="57150" y="44517"/>
                    <a:pt x="56900" y="44267"/>
                    <a:pt x="56900" y="43946"/>
                  </a:cubicBezTo>
                  <a:cubicBezTo>
                    <a:pt x="56900" y="43636"/>
                    <a:pt x="57150" y="43386"/>
                    <a:pt x="57460" y="43386"/>
                  </a:cubicBezTo>
                  <a:close/>
                  <a:moveTo>
                    <a:pt x="61186" y="43386"/>
                  </a:moveTo>
                  <a:cubicBezTo>
                    <a:pt x="61484" y="43386"/>
                    <a:pt x="61746" y="43636"/>
                    <a:pt x="61746" y="43946"/>
                  </a:cubicBezTo>
                  <a:cubicBezTo>
                    <a:pt x="61746" y="44244"/>
                    <a:pt x="61496" y="44517"/>
                    <a:pt x="61186" y="44517"/>
                  </a:cubicBezTo>
                  <a:cubicBezTo>
                    <a:pt x="60877" y="44517"/>
                    <a:pt x="60615" y="44267"/>
                    <a:pt x="60615" y="43946"/>
                  </a:cubicBezTo>
                  <a:cubicBezTo>
                    <a:pt x="60639" y="43636"/>
                    <a:pt x="60877" y="43386"/>
                    <a:pt x="61186" y="43386"/>
                  </a:cubicBezTo>
                  <a:close/>
                  <a:moveTo>
                    <a:pt x="64925" y="43386"/>
                  </a:moveTo>
                  <a:cubicBezTo>
                    <a:pt x="65234" y="43386"/>
                    <a:pt x="65485" y="43636"/>
                    <a:pt x="65485" y="43946"/>
                  </a:cubicBezTo>
                  <a:cubicBezTo>
                    <a:pt x="65485" y="44267"/>
                    <a:pt x="65234" y="44517"/>
                    <a:pt x="64925" y="44517"/>
                  </a:cubicBezTo>
                  <a:cubicBezTo>
                    <a:pt x="64603" y="44517"/>
                    <a:pt x="64353" y="44267"/>
                    <a:pt x="64353" y="43946"/>
                  </a:cubicBezTo>
                  <a:cubicBezTo>
                    <a:pt x="64353" y="43636"/>
                    <a:pt x="64603" y="43386"/>
                    <a:pt x="64925" y="43386"/>
                  </a:cubicBezTo>
                  <a:close/>
                  <a:moveTo>
                    <a:pt x="68640" y="43386"/>
                  </a:moveTo>
                  <a:cubicBezTo>
                    <a:pt x="68937" y="43386"/>
                    <a:pt x="69211" y="43636"/>
                    <a:pt x="69211" y="43946"/>
                  </a:cubicBezTo>
                  <a:cubicBezTo>
                    <a:pt x="69211" y="44244"/>
                    <a:pt x="68949" y="44517"/>
                    <a:pt x="68640" y="44517"/>
                  </a:cubicBezTo>
                  <a:cubicBezTo>
                    <a:pt x="68330" y="44517"/>
                    <a:pt x="68080" y="44267"/>
                    <a:pt x="68080" y="43946"/>
                  </a:cubicBezTo>
                  <a:cubicBezTo>
                    <a:pt x="68092" y="43636"/>
                    <a:pt x="68330" y="43386"/>
                    <a:pt x="68640" y="43386"/>
                  </a:cubicBezTo>
                  <a:close/>
                  <a:moveTo>
                    <a:pt x="72366" y="43386"/>
                  </a:moveTo>
                  <a:cubicBezTo>
                    <a:pt x="72676" y="43386"/>
                    <a:pt x="72926" y="43636"/>
                    <a:pt x="72926" y="43946"/>
                  </a:cubicBezTo>
                  <a:cubicBezTo>
                    <a:pt x="72926" y="44267"/>
                    <a:pt x="72676" y="44517"/>
                    <a:pt x="72366" y="44517"/>
                  </a:cubicBezTo>
                  <a:cubicBezTo>
                    <a:pt x="72045" y="44517"/>
                    <a:pt x="71795" y="44267"/>
                    <a:pt x="71795" y="43946"/>
                  </a:cubicBezTo>
                  <a:cubicBezTo>
                    <a:pt x="71807" y="43636"/>
                    <a:pt x="72069" y="43386"/>
                    <a:pt x="72366" y="43386"/>
                  </a:cubicBezTo>
                  <a:close/>
                  <a:moveTo>
                    <a:pt x="76093" y="43386"/>
                  </a:moveTo>
                  <a:cubicBezTo>
                    <a:pt x="76391" y="43386"/>
                    <a:pt x="76664" y="43636"/>
                    <a:pt x="76664" y="43946"/>
                  </a:cubicBezTo>
                  <a:cubicBezTo>
                    <a:pt x="76664" y="44244"/>
                    <a:pt x="76403" y="44517"/>
                    <a:pt x="76093" y="44517"/>
                  </a:cubicBezTo>
                  <a:cubicBezTo>
                    <a:pt x="75795" y="44517"/>
                    <a:pt x="75533" y="44267"/>
                    <a:pt x="75533" y="43946"/>
                  </a:cubicBezTo>
                  <a:cubicBezTo>
                    <a:pt x="75533" y="43636"/>
                    <a:pt x="75783" y="43386"/>
                    <a:pt x="76093" y="43386"/>
                  </a:cubicBezTo>
                  <a:close/>
                  <a:moveTo>
                    <a:pt x="79712" y="43386"/>
                  </a:moveTo>
                  <a:cubicBezTo>
                    <a:pt x="80010" y="43386"/>
                    <a:pt x="80284" y="43636"/>
                    <a:pt x="80284" y="43946"/>
                  </a:cubicBezTo>
                  <a:cubicBezTo>
                    <a:pt x="80284" y="44244"/>
                    <a:pt x="80022" y="44517"/>
                    <a:pt x="79712" y="44517"/>
                  </a:cubicBezTo>
                  <a:cubicBezTo>
                    <a:pt x="79403" y="44517"/>
                    <a:pt x="79153" y="44267"/>
                    <a:pt x="79153" y="43946"/>
                  </a:cubicBezTo>
                  <a:cubicBezTo>
                    <a:pt x="79165" y="43636"/>
                    <a:pt x="79403" y="43386"/>
                    <a:pt x="79712" y="43386"/>
                  </a:cubicBezTo>
                  <a:close/>
                  <a:moveTo>
                    <a:pt x="83451" y="43386"/>
                  </a:moveTo>
                  <a:cubicBezTo>
                    <a:pt x="83761" y="43386"/>
                    <a:pt x="84011" y="43636"/>
                    <a:pt x="84011" y="43946"/>
                  </a:cubicBezTo>
                  <a:cubicBezTo>
                    <a:pt x="84011" y="44267"/>
                    <a:pt x="83761" y="44517"/>
                    <a:pt x="83451" y="44517"/>
                  </a:cubicBezTo>
                  <a:cubicBezTo>
                    <a:pt x="83141" y="44517"/>
                    <a:pt x="82880" y="44267"/>
                    <a:pt x="82880" y="43946"/>
                  </a:cubicBezTo>
                  <a:cubicBezTo>
                    <a:pt x="82880" y="43636"/>
                    <a:pt x="83141" y="43386"/>
                    <a:pt x="83451" y="43386"/>
                  </a:cubicBezTo>
                  <a:close/>
                  <a:moveTo>
                    <a:pt x="87166" y="43386"/>
                  </a:moveTo>
                  <a:cubicBezTo>
                    <a:pt x="87463" y="43386"/>
                    <a:pt x="87737" y="43636"/>
                    <a:pt x="87737" y="43946"/>
                  </a:cubicBezTo>
                  <a:cubicBezTo>
                    <a:pt x="87737" y="44244"/>
                    <a:pt x="87475" y="44517"/>
                    <a:pt x="87166" y="44517"/>
                  </a:cubicBezTo>
                  <a:cubicBezTo>
                    <a:pt x="86856" y="44517"/>
                    <a:pt x="86606" y="44267"/>
                    <a:pt x="86606" y="43946"/>
                  </a:cubicBezTo>
                  <a:cubicBezTo>
                    <a:pt x="86618" y="43636"/>
                    <a:pt x="86856" y="43386"/>
                    <a:pt x="87166" y="43386"/>
                  </a:cubicBezTo>
                  <a:close/>
                  <a:moveTo>
                    <a:pt x="90904" y="43386"/>
                  </a:moveTo>
                  <a:cubicBezTo>
                    <a:pt x="91214" y="43386"/>
                    <a:pt x="91464" y="43636"/>
                    <a:pt x="91464" y="43946"/>
                  </a:cubicBezTo>
                  <a:cubicBezTo>
                    <a:pt x="91464" y="44267"/>
                    <a:pt x="91214" y="44517"/>
                    <a:pt x="90904" y="44517"/>
                  </a:cubicBezTo>
                  <a:cubicBezTo>
                    <a:pt x="90595" y="44517"/>
                    <a:pt x="90345" y="44267"/>
                    <a:pt x="90345" y="43946"/>
                  </a:cubicBezTo>
                  <a:cubicBezTo>
                    <a:pt x="90345" y="43636"/>
                    <a:pt x="90595" y="43386"/>
                    <a:pt x="90904" y="43386"/>
                  </a:cubicBezTo>
                  <a:close/>
                  <a:moveTo>
                    <a:pt x="94631" y="43386"/>
                  </a:moveTo>
                  <a:cubicBezTo>
                    <a:pt x="94929" y="43386"/>
                    <a:pt x="95191" y="43636"/>
                    <a:pt x="95191" y="43946"/>
                  </a:cubicBezTo>
                  <a:cubicBezTo>
                    <a:pt x="95191" y="44244"/>
                    <a:pt x="94941" y="44517"/>
                    <a:pt x="94631" y="44517"/>
                  </a:cubicBezTo>
                  <a:cubicBezTo>
                    <a:pt x="94310" y="44517"/>
                    <a:pt x="94060" y="44267"/>
                    <a:pt x="94060" y="43946"/>
                  </a:cubicBezTo>
                  <a:cubicBezTo>
                    <a:pt x="94071" y="43636"/>
                    <a:pt x="94310" y="43386"/>
                    <a:pt x="94631" y="43386"/>
                  </a:cubicBezTo>
                  <a:close/>
                  <a:moveTo>
                    <a:pt x="98346" y="43386"/>
                  </a:moveTo>
                  <a:cubicBezTo>
                    <a:pt x="98655" y="43386"/>
                    <a:pt x="98905" y="43636"/>
                    <a:pt x="98905" y="43946"/>
                  </a:cubicBezTo>
                  <a:cubicBezTo>
                    <a:pt x="98905" y="44267"/>
                    <a:pt x="98655" y="44517"/>
                    <a:pt x="98346" y="44517"/>
                  </a:cubicBezTo>
                  <a:cubicBezTo>
                    <a:pt x="98036" y="44517"/>
                    <a:pt x="97786" y="44267"/>
                    <a:pt x="97786" y="43946"/>
                  </a:cubicBezTo>
                  <a:cubicBezTo>
                    <a:pt x="97798" y="43636"/>
                    <a:pt x="98036" y="43386"/>
                    <a:pt x="98346" y="43386"/>
                  </a:cubicBezTo>
                  <a:close/>
                  <a:moveTo>
                    <a:pt x="102084" y="43386"/>
                  </a:moveTo>
                  <a:cubicBezTo>
                    <a:pt x="102382" y="43386"/>
                    <a:pt x="102644" y="43636"/>
                    <a:pt x="102644" y="43946"/>
                  </a:cubicBezTo>
                  <a:cubicBezTo>
                    <a:pt x="102644" y="44244"/>
                    <a:pt x="102394" y="44517"/>
                    <a:pt x="102084" y="44517"/>
                  </a:cubicBezTo>
                  <a:cubicBezTo>
                    <a:pt x="101787" y="44517"/>
                    <a:pt x="101513" y="44267"/>
                    <a:pt x="101513" y="43946"/>
                  </a:cubicBezTo>
                  <a:cubicBezTo>
                    <a:pt x="101513" y="43636"/>
                    <a:pt x="101775" y="43386"/>
                    <a:pt x="102084" y="43386"/>
                  </a:cubicBezTo>
                  <a:close/>
                  <a:moveTo>
                    <a:pt x="105799" y="43386"/>
                  </a:moveTo>
                  <a:cubicBezTo>
                    <a:pt x="106121" y="43386"/>
                    <a:pt x="106371" y="43636"/>
                    <a:pt x="106371" y="43946"/>
                  </a:cubicBezTo>
                  <a:cubicBezTo>
                    <a:pt x="106371" y="44267"/>
                    <a:pt x="106109" y="44517"/>
                    <a:pt x="105799" y="44517"/>
                  </a:cubicBezTo>
                  <a:cubicBezTo>
                    <a:pt x="105490" y="44517"/>
                    <a:pt x="105239" y="44267"/>
                    <a:pt x="105239" y="43946"/>
                  </a:cubicBezTo>
                  <a:cubicBezTo>
                    <a:pt x="105251" y="43636"/>
                    <a:pt x="105490" y="43386"/>
                    <a:pt x="105799" y="43386"/>
                  </a:cubicBezTo>
                  <a:close/>
                  <a:moveTo>
                    <a:pt x="109538" y="43386"/>
                  </a:moveTo>
                  <a:cubicBezTo>
                    <a:pt x="109835" y="43386"/>
                    <a:pt x="110109" y="43636"/>
                    <a:pt x="110109" y="43946"/>
                  </a:cubicBezTo>
                  <a:cubicBezTo>
                    <a:pt x="110109" y="44244"/>
                    <a:pt x="109847" y="44517"/>
                    <a:pt x="109538" y="44517"/>
                  </a:cubicBezTo>
                  <a:cubicBezTo>
                    <a:pt x="109228" y="44517"/>
                    <a:pt x="108978" y="44267"/>
                    <a:pt x="108978" y="43946"/>
                  </a:cubicBezTo>
                  <a:cubicBezTo>
                    <a:pt x="108978" y="43636"/>
                    <a:pt x="109228" y="43386"/>
                    <a:pt x="109538" y="43386"/>
                  </a:cubicBezTo>
                  <a:close/>
                  <a:moveTo>
                    <a:pt x="113264" y="43386"/>
                  </a:moveTo>
                  <a:cubicBezTo>
                    <a:pt x="113574" y="43386"/>
                    <a:pt x="113824" y="43636"/>
                    <a:pt x="113824" y="43946"/>
                  </a:cubicBezTo>
                  <a:cubicBezTo>
                    <a:pt x="113824" y="44267"/>
                    <a:pt x="113574" y="44517"/>
                    <a:pt x="113264" y="44517"/>
                  </a:cubicBezTo>
                  <a:cubicBezTo>
                    <a:pt x="112943" y="44517"/>
                    <a:pt x="112693" y="44267"/>
                    <a:pt x="112693" y="43946"/>
                  </a:cubicBezTo>
                  <a:cubicBezTo>
                    <a:pt x="112705" y="43636"/>
                    <a:pt x="112943" y="43386"/>
                    <a:pt x="113264" y="43386"/>
                  </a:cubicBezTo>
                  <a:close/>
                  <a:moveTo>
                    <a:pt x="116991" y="43386"/>
                  </a:moveTo>
                  <a:cubicBezTo>
                    <a:pt x="117289" y="43386"/>
                    <a:pt x="117562" y="43636"/>
                    <a:pt x="117562" y="43946"/>
                  </a:cubicBezTo>
                  <a:cubicBezTo>
                    <a:pt x="117562" y="44244"/>
                    <a:pt x="117312" y="44517"/>
                    <a:pt x="116991" y="44517"/>
                  </a:cubicBezTo>
                  <a:cubicBezTo>
                    <a:pt x="116681" y="44517"/>
                    <a:pt x="116431" y="44267"/>
                    <a:pt x="116431" y="43946"/>
                  </a:cubicBezTo>
                  <a:cubicBezTo>
                    <a:pt x="116431" y="43636"/>
                    <a:pt x="116681" y="43386"/>
                    <a:pt x="116991" y="43386"/>
                  </a:cubicBezTo>
                  <a:close/>
                  <a:moveTo>
                    <a:pt x="120718" y="43386"/>
                  </a:moveTo>
                  <a:cubicBezTo>
                    <a:pt x="121027" y="43386"/>
                    <a:pt x="121277" y="43636"/>
                    <a:pt x="121277" y="43946"/>
                  </a:cubicBezTo>
                  <a:cubicBezTo>
                    <a:pt x="121277" y="44267"/>
                    <a:pt x="121027" y="44517"/>
                    <a:pt x="120718" y="44517"/>
                  </a:cubicBezTo>
                  <a:cubicBezTo>
                    <a:pt x="120408" y="44517"/>
                    <a:pt x="120146" y="44267"/>
                    <a:pt x="120146" y="43946"/>
                  </a:cubicBezTo>
                  <a:cubicBezTo>
                    <a:pt x="120170" y="43636"/>
                    <a:pt x="120420" y="43386"/>
                    <a:pt x="120718" y="43386"/>
                  </a:cubicBezTo>
                  <a:close/>
                  <a:moveTo>
                    <a:pt x="124456" y="43386"/>
                  </a:moveTo>
                  <a:cubicBezTo>
                    <a:pt x="124754" y="43386"/>
                    <a:pt x="125016" y="43636"/>
                    <a:pt x="125016" y="43946"/>
                  </a:cubicBezTo>
                  <a:cubicBezTo>
                    <a:pt x="125016" y="44244"/>
                    <a:pt x="124766" y="44517"/>
                    <a:pt x="124456" y="44517"/>
                  </a:cubicBezTo>
                  <a:cubicBezTo>
                    <a:pt x="124135" y="44517"/>
                    <a:pt x="123885" y="44267"/>
                    <a:pt x="123885" y="43946"/>
                  </a:cubicBezTo>
                  <a:cubicBezTo>
                    <a:pt x="123885" y="43636"/>
                    <a:pt x="124135" y="43386"/>
                    <a:pt x="124456" y="43386"/>
                  </a:cubicBezTo>
                  <a:close/>
                  <a:moveTo>
                    <a:pt x="128171" y="43386"/>
                  </a:moveTo>
                  <a:cubicBezTo>
                    <a:pt x="128480" y="43386"/>
                    <a:pt x="128742" y="43636"/>
                    <a:pt x="128742" y="43946"/>
                  </a:cubicBezTo>
                  <a:cubicBezTo>
                    <a:pt x="128742" y="44267"/>
                    <a:pt x="128480" y="44517"/>
                    <a:pt x="128171" y="44517"/>
                  </a:cubicBezTo>
                  <a:cubicBezTo>
                    <a:pt x="127861" y="44517"/>
                    <a:pt x="127611" y="44267"/>
                    <a:pt x="127611" y="43946"/>
                  </a:cubicBezTo>
                  <a:cubicBezTo>
                    <a:pt x="127611" y="43636"/>
                    <a:pt x="127861" y="43386"/>
                    <a:pt x="128171" y="43386"/>
                  </a:cubicBezTo>
                  <a:close/>
                  <a:moveTo>
                    <a:pt x="131898" y="43386"/>
                  </a:moveTo>
                  <a:cubicBezTo>
                    <a:pt x="132195" y="43386"/>
                    <a:pt x="132457" y="43636"/>
                    <a:pt x="132457" y="43946"/>
                  </a:cubicBezTo>
                  <a:cubicBezTo>
                    <a:pt x="132457" y="44244"/>
                    <a:pt x="132207" y="44517"/>
                    <a:pt x="131898" y="44517"/>
                  </a:cubicBezTo>
                  <a:cubicBezTo>
                    <a:pt x="131600" y="44517"/>
                    <a:pt x="131326" y="44267"/>
                    <a:pt x="131326" y="43946"/>
                  </a:cubicBezTo>
                  <a:cubicBezTo>
                    <a:pt x="131338" y="43636"/>
                    <a:pt x="131576" y="43386"/>
                    <a:pt x="131898" y="43386"/>
                  </a:cubicBezTo>
                  <a:close/>
                  <a:moveTo>
                    <a:pt x="135624" y="43386"/>
                  </a:moveTo>
                  <a:cubicBezTo>
                    <a:pt x="135946" y="43386"/>
                    <a:pt x="136196" y="43636"/>
                    <a:pt x="136196" y="43946"/>
                  </a:cubicBezTo>
                  <a:cubicBezTo>
                    <a:pt x="136196" y="44267"/>
                    <a:pt x="135934" y="44517"/>
                    <a:pt x="135624" y="44517"/>
                  </a:cubicBezTo>
                  <a:cubicBezTo>
                    <a:pt x="135315" y="44517"/>
                    <a:pt x="135065" y="44267"/>
                    <a:pt x="135065" y="43946"/>
                  </a:cubicBezTo>
                  <a:cubicBezTo>
                    <a:pt x="135065" y="43636"/>
                    <a:pt x="135315" y="43386"/>
                    <a:pt x="135624" y="43386"/>
                  </a:cubicBezTo>
                  <a:close/>
                  <a:moveTo>
                    <a:pt x="139351" y="43386"/>
                  </a:moveTo>
                  <a:cubicBezTo>
                    <a:pt x="139649" y="43386"/>
                    <a:pt x="139910" y="43636"/>
                    <a:pt x="139910" y="43946"/>
                  </a:cubicBezTo>
                  <a:cubicBezTo>
                    <a:pt x="139910" y="44244"/>
                    <a:pt x="139660" y="44517"/>
                    <a:pt x="139351" y="44517"/>
                  </a:cubicBezTo>
                  <a:cubicBezTo>
                    <a:pt x="139053" y="44517"/>
                    <a:pt x="138779" y="44267"/>
                    <a:pt x="138779" y="43946"/>
                  </a:cubicBezTo>
                  <a:cubicBezTo>
                    <a:pt x="138803" y="43636"/>
                    <a:pt x="139041" y="43386"/>
                    <a:pt x="139351" y="43386"/>
                  </a:cubicBezTo>
                  <a:close/>
                  <a:moveTo>
                    <a:pt x="143089" y="43386"/>
                  </a:moveTo>
                  <a:cubicBezTo>
                    <a:pt x="143399" y="43386"/>
                    <a:pt x="143649" y="43636"/>
                    <a:pt x="143649" y="43946"/>
                  </a:cubicBezTo>
                  <a:cubicBezTo>
                    <a:pt x="143649" y="44267"/>
                    <a:pt x="143399" y="44517"/>
                    <a:pt x="143089" y="44517"/>
                  </a:cubicBezTo>
                  <a:cubicBezTo>
                    <a:pt x="142768" y="44517"/>
                    <a:pt x="142518" y="44267"/>
                    <a:pt x="142518" y="43946"/>
                  </a:cubicBezTo>
                  <a:cubicBezTo>
                    <a:pt x="142518" y="43636"/>
                    <a:pt x="142768" y="43386"/>
                    <a:pt x="143089" y="43386"/>
                  </a:cubicBezTo>
                  <a:close/>
                  <a:moveTo>
                    <a:pt x="146804" y="43386"/>
                  </a:moveTo>
                  <a:cubicBezTo>
                    <a:pt x="147102" y="43386"/>
                    <a:pt x="147376" y="43636"/>
                    <a:pt x="147376" y="43946"/>
                  </a:cubicBezTo>
                  <a:cubicBezTo>
                    <a:pt x="147376" y="44244"/>
                    <a:pt x="147114" y="44517"/>
                    <a:pt x="146804" y="44517"/>
                  </a:cubicBezTo>
                  <a:cubicBezTo>
                    <a:pt x="146495" y="44517"/>
                    <a:pt x="146245" y="44267"/>
                    <a:pt x="146245" y="43946"/>
                  </a:cubicBezTo>
                  <a:cubicBezTo>
                    <a:pt x="146257" y="43636"/>
                    <a:pt x="146495" y="43386"/>
                    <a:pt x="146804" y="43386"/>
                  </a:cubicBezTo>
                  <a:close/>
                  <a:moveTo>
                    <a:pt x="3405" y="45244"/>
                  </a:moveTo>
                  <a:cubicBezTo>
                    <a:pt x="3703" y="45244"/>
                    <a:pt x="3977" y="45494"/>
                    <a:pt x="3977" y="45815"/>
                  </a:cubicBezTo>
                  <a:cubicBezTo>
                    <a:pt x="3977" y="46113"/>
                    <a:pt x="3727" y="46375"/>
                    <a:pt x="3405" y="46375"/>
                  </a:cubicBezTo>
                  <a:cubicBezTo>
                    <a:pt x="3096" y="46375"/>
                    <a:pt x="2846" y="46125"/>
                    <a:pt x="2846" y="45815"/>
                  </a:cubicBezTo>
                  <a:cubicBezTo>
                    <a:pt x="2858" y="45518"/>
                    <a:pt x="3096" y="45244"/>
                    <a:pt x="3405" y="45244"/>
                  </a:cubicBezTo>
                  <a:close/>
                  <a:moveTo>
                    <a:pt x="7132" y="45244"/>
                  </a:moveTo>
                  <a:cubicBezTo>
                    <a:pt x="7430" y="45244"/>
                    <a:pt x="7692" y="45494"/>
                    <a:pt x="7692" y="45815"/>
                  </a:cubicBezTo>
                  <a:cubicBezTo>
                    <a:pt x="7692" y="46113"/>
                    <a:pt x="7442" y="46375"/>
                    <a:pt x="7132" y="46375"/>
                  </a:cubicBezTo>
                  <a:cubicBezTo>
                    <a:pt x="6834" y="46375"/>
                    <a:pt x="6560" y="46125"/>
                    <a:pt x="6560" y="45815"/>
                  </a:cubicBezTo>
                  <a:cubicBezTo>
                    <a:pt x="6584" y="45518"/>
                    <a:pt x="6822" y="45244"/>
                    <a:pt x="7132" y="45244"/>
                  </a:cubicBezTo>
                  <a:close/>
                  <a:moveTo>
                    <a:pt x="10871" y="45244"/>
                  </a:moveTo>
                  <a:cubicBezTo>
                    <a:pt x="11168" y="45244"/>
                    <a:pt x="11430" y="45494"/>
                    <a:pt x="11430" y="45815"/>
                  </a:cubicBezTo>
                  <a:cubicBezTo>
                    <a:pt x="11430" y="46113"/>
                    <a:pt x="11180" y="46375"/>
                    <a:pt x="10871" y="46375"/>
                  </a:cubicBezTo>
                  <a:cubicBezTo>
                    <a:pt x="10573" y="46375"/>
                    <a:pt x="10299" y="46125"/>
                    <a:pt x="10299" y="45815"/>
                  </a:cubicBezTo>
                  <a:cubicBezTo>
                    <a:pt x="10299" y="45518"/>
                    <a:pt x="10549" y="45244"/>
                    <a:pt x="10871" y="45244"/>
                  </a:cubicBezTo>
                  <a:close/>
                  <a:moveTo>
                    <a:pt x="14585" y="45244"/>
                  </a:moveTo>
                  <a:cubicBezTo>
                    <a:pt x="14883" y="45244"/>
                    <a:pt x="15157" y="45494"/>
                    <a:pt x="15157" y="45815"/>
                  </a:cubicBezTo>
                  <a:cubicBezTo>
                    <a:pt x="15157" y="46113"/>
                    <a:pt x="14895" y="46375"/>
                    <a:pt x="14585" y="46375"/>
                  </a:cubicBezTo>
                  <a:cubicBezTo>
                    <a:pt x="14288" y="46375"/>
                    <a:pt x="14014" y="46125"/>
                    <a:pt x="14014" y="45815"/>
                  </a:cubicBezTo>
                  <a:cubicBezTo>
                    <a:pt x="14038" y="45518"/>
                    <a:pt x="14276" y="45244"/>
                    <a:pt x="14585" y="45244"/>
                  </a:cubicBezTo>
                  <a:close/>
                  <a:moveTo>
                    <a:pt x="18324" y="45244"/>
                  </a:moveTo>
                  <a:cubicBezTo>
                    <a:pt x="18622" y="45244"/>
                    <a:pt x="18883" y="45494"/>
                    <a:pt x="18883" y="45815"/>
                  </a:cubicBezTo>
                  <a:cubicBezTo>
                    <a:pt x="18883" y="46113"/>
                    <a:pt x="18633" y="46375"/>
                    <a:pt x="18324" y="46375"/>
                  </a:cubicBezTo>
                  <a:cubicBezTo>
                    <a:pt x="18026" y="46375"/>
                    <a:pt x="17752" y="46125"/>
                    <a:pt x="17752" y="45815"/>
                  </a:cubicBezTo>
                  <a:cubicBezTo>
                    <a:pt x="17752" y="45518"/>
                    <a:pt x="18014" y="45244"/>
                    <a:pt x="18324" y="45244"/>
                  </a:cubicBezTo>
                  <a:close/>
                  <a:moveTo>
                    <a:pt x="22039" y="45244"/>
                  </a:moveTo>
                  <a:cubicBezTo>
                    <a:pt x="22336" y="45244"/>
                    <a:pt x="22610" y="45494"/>
                    <a:pt x="22610" y="45815"/>
                  </a:cubicBezTo>
                  <a:cubicBezTo>
                    <a:pt x="22610" y="46113"/>
                    <a:pt x="22360" y="46375"/>
                    <a:pt x="22039" y="46375"/>
                  </a:cubicBezTo>
                  <a:cubicBezTo>
                    <a:pt x="21729" y="46375"/>
                    <a:pt x="21479" y="46125"/>
                    <a:pt x="21479" y="45815"/>
                  </a:cubicBezTo>
                  <a:cubicBezTo>
                    <a:pt x="21491" y="45518"/>
                    <a:pt x="21729" y="45244"/>
                    <a:pt x="22039" y="45244"/>
                  </a:cubicBezTo>
                  <a:close/>
                  <a:moveTo>
                    <a:pt x="25777" y="45244"/>
                  </a:moveTo>
                  <a:cubicBezTo>
                    <a:pt x="26075" y="45244"/>
                    <a:pt x="26349" y="45494"/>
                    <a:pt x="26349" y="45815"/>
                  </a:cubicBezTo>
                  <a:cubicBezTo>
                    <a:pt x="26349" y="46113"/>
                    <a:pt x="26087" y="46375"/>
                    <a:pt x="25777" y="46375"/>
                  </a:cubicBezTo>
                  <a:cubicBezTo>
                    <a:pt x="25468" y="46375"/>
                    <a:pt x="25206" y="46125"/>
                    <a:pt x="25206" y="45815"/>
                  </a:cubicBezTo>
                  <a:cubicBezTo>
                    <a:pt x="25218" y="45518"/>
                    <a:pt x="25468" y="45244"/>
                    <a:pt x="25777" y="45244"/>
                  </a:cubicBezTo>
                  <a:close/>
                  <a:moveTo>
                    <a:pt x="29504" y="45244"/>
                  </a:moveTo>
                  <a:cubicBezTo>
                    <a:pt x="29801" y="45244"/>
                    <a:pt x="30063" y="45494"/>
                    <a:pt x="30063" y="45815"/>
                  </a:cubicBezTo>
                  <a:cubicBezTo>
                    <a:pt x="30063" y="46113"/>
                    <a:pt x="29813" y="46375"/>
                    <a:pt x="29504" y="46375"/>
                  </a:cubicBezTo>
                  <a:cubicBezTo>
                    <a:pt x="29182" y="46375"/>
                    <a:pt x="28932" y="46125"/>
                    <a:pt x="28932" y="45815"/>
                  </a:cubicBezTo>
                  <a:cubicBezTo>
                    <a:pt x="28944" y="45518"/>
                    <a:pt x="29182" y="45244"/>
                    <a:pt x="29504" y="45244"/>
                  </a:cubicBezTo>
                  <a:close/>
                  <a:moveTo>
                    <a:pt x="33230" y="45244"/>
                  </a:moveTo>
                  <a:cubicBezTo>
                    <a:pt x="33528" y="45244"/>
                    <a:pt x="33802" y="45494"/>
                    <a:pt x="33802" y="45815"/>
                  </a:cubicBezTo>
                  <a:cubicBezTo>
                    <a:pt x="33802" y="46113"/>
                    <a:pt x="33552" y="46375"/>
                    <a:pt x="33230" y="46375"/>
                  </a:cubicBezTo>
                  <a:cubicBezTo>
                    <a:pt x="32921" y="46375"/>
                    <a:pt x="32671" y="46125"/>
                    <a:pt x="32671" y="45815"/>
                  </a:cubicBezTo>
                  <a:cubicBezTo>
                    <a:pt x="32671" y="45518"/>
                    <a:pt x="32921" y="45244"/>
                    <a:pt x="33230" y="45244"/>
                  </a:cubicBezTo>
                  <a:close/>
                  <a:moveTo>
                    <a:pt x="36957" y="45244"/>
                  </a:moveTo>
                  <a:cubicBezTo>
                    <a:pt x="37255" y="45244"/>
                    <a:pt x="37517" y="45494"/>
                    <a:pt x="37517" y="45815"/>
                  </a:cubicBezTo>
                  <a:cubicBezTo>
                    <a:pt x="37517" y="46113"/>
                    <a:pt x="37267" y="46375"/>
                    <a:pt x="36957" y="46375"/>
                  </a:cubicBezTo>
                  <a:cubicBezTo>
                    <a:pt x="36648" y="46375"/>
                    <a:pt x="36386" y="46125"/>
                    <a:pt x="36386" y="45815"/>
                  </a:cubicBezTo>
                  <a:cubicBezTo>
                    <a:pt x="36409" y="45518"/>
                    <a:pt x="36648" y="45244"/>
                    <a:pt x="36957" y="45244"/>
                  </a:cubicBezTo>
                  <a:close/>
                  <a:moveTo>
                    <a:pt x="40672" y="45244"/>
                  </a:moveTo>
                  <a:cubicBezTo>
                    <a:pt x="40970" y="45244"/>
                    <a:pt x="41243" y="45494"/>
                    <a:pt x="41243" y="45815"/>
                  </a:cubicBezTo>
                  <a:cubicBezTo>
                    <a:pt x="41243" y="46113"/>
                    <a:pt x="40993" y="46375"/>
                    <a:pt x="40672" y="46375"/>
                  </a:cubicBezTo>
                  <a:cubicBezTo>
                    <a:pt x="40374" y="46375"/>
                    <a:pt x="40112" y="46125"/>
                    <a:pt x="40112" y="45815"/>
                  </a:cubicBezTo>
                  <a:cubicBezTo>
                    <a:pt x="40124" y="45518"/>
                    <a:pt x="40362" y="45244"/>
                    <a:pt x="40672" y="45244"/>
                  </a:cubicBezTo>
                  <a:close/>
                  <a:moveTo>
                    <a:pt x="44410" y="45244"/>
                  </a:moveTo>
                  <a:cubicBezTo>
                    <a:pt x="44708" y="45244"/>
                    <a:pt x="44982" y="45494"/>
                    <a:pt x="44982" y="45815"/>
                  </a:cubicBezTo>
                  <a:cubicBezTo>
                    <a:pt x="44982" y="46113"/>
                    <a:pt x="44720" y="46375"/>
                    <a:pt x="44410" y="46375"/>
                  </a:cubicBezTo>
                  <a:cubicBezTo>
                    <a:pt x="44113" y="46375"/>
                    <a:pt x="43851" y="46125"/>
                    <a:pt x="43851" y="45815"/>
                  </a:cubicBezTo>
                  <a:cubicBezTo>
                    <a:pt x="43851" y="45518"/>
                    <a:pt x="44101" y="45244"/>
                    <a:pt x="44410" y="45244"/>
                  </a:cubicBezTo>
                  <a:close/>
                  <a:moveTo>
                    <a:pt x="48137" y="45244"/>
                  </a:moveTo>
                  <a:cubicBezTo>
                    <a:pt x="48435" y="45244"/>
                    <a:pt x="48697" y="45494"/>
                    <a:pt x="48697" y="45815"/>
                  </a:cubicBezTo>
                  <a:cubicBezTo>
                    <a:pt x="48697" y="46113"/>
                    <a:pt x="48447" y="46375"/>
                    <a:pt x="48137" y="46375"/>
                  </a:cubicBezTo>
                  <a:cubicBezTo>
                    <a:pt x="47839" y="46375"/>
                    <a:pt x="47566" y="46125"/>
                    <a:pt x="47566" y="45815"/>
                  </a:cubicBezTo>
                  <a:cubicBezTo>
                    <a:pt x="47578" y="45518"/>
                    <a:pt x="47839" y="45244"/>
                    <a:pt x="48137" y="45244"/>
                  </a:cubicBezTo>
                  <a:close/>
                  <a:moveTo>
                    <a:pt x="51864" y="45244"/>
                  </a:moveTo>
                  <a:cubicBezTo>
                    <a:pt x="52161" y="45244"/>
                    <a:pt x="52435" y="45494"/>
                    <a:pt x="52435" y="45815"/>
                  </a:cubicBezTo>
                  <a:cubicBezTo>
                    <a:pt x="52435" y="46113"/>
                    <a:pt x="52185" y="46375"/>
                    <a:pt x="51864" y="46375"/>
                  </a:cubicBezTo>
                  <a:cubicBezTo>
                    <a:pt x="51566" y="46375"/>
                    <a:pt x="51304" y="46125"/>
                    <a:pt x="51304" y="45815"/>
                  </a:cubicBezTo>
                  <a:cubicBezTo>
                    <a:pt x="51304" y="45518"/>
                    <a:pt x="51554" y="45244"/>
                    <a:pt x="51864" y="45244"/>
                  </a:cubicBezTo>
                  <a:close/>
                  <a:moveTo>
                    <a:pt x="55602" y="45244"/>
                  </a:moveTo>
                  <a:cubicBezTo>
                    <a:pt x="55900" y="45244"/>
                    <a:pt x="56174" y="45494"/>
                    <a:pt x="56174" y="45815"/>
                  </a:cubicBezTo>
                  <a:cubicBezTo>
                    <a:pt x="56174" y="46113"/>
                    <a:pt x="55912" y="46375"/>
                    <a:pt x="55602" y="46375"/>
                  </a:cubicBezTo>
                  <a:cubicBezTo>
                    <a:pt x="55293" y="46375"/>
                    <a:pt x="55043" y="46125"/>
                    <a:pt x="55043" y="45815"/>
                  </a:cubicBezTo>
                  <a:cubicBezTo>
                    <a:pt x="55043" y="45518"/>
                    <a:pt x="55293" y="45244"/>
                    <a:pt x="55602" y="45244"/>
                  </a:cubicBezTo>
                  <a:close/>
                  <a:moveTo>
                    <a:pt x="59329" y="45244"/>
                  </a:moveTo>
                  <a:cubicBezTo>
                    <a:pt x="59627" y="45244"/>
                    <a:pt x="59889" y="45494"/>
                    <a:pt x="59889" y="45815"/>
                  </a:cubicBezTo>
                  <a:cubicBezTo>
                    <a:pt x="59889" y="46113"/>
                    <a:pt x="59639" y="46375"/>
                    <a:pt x="59329" y="46375"/>
                  </a:cubicBezTo>
                  <a:cubicBezTo>
                    <a:pt x="59008" y="46375"/>
                    <a:pt x="58757" y="46125"/>
                    <a:pt x="58757" y="45815"/>
                  </a:cubicBezTo>
                  <a:cubicBezTo>
                    <a:pt x="58757" y="45518"/>
                    <a:pt x="59008" y="45244"/>
                    <a:pt x="59329" y="45244"/>
                  </a:cubicBezTo>
                  <a:close/>
                  <a:moveTo>
                    <a:pt x="63056" y="45244"/>
                  </a:moveTo>
                  <a:cubicBezTo>
                    <a:pt x="63353" y="45244"/>
                    <a:pt x="63627" y="45494"/>
                    <a:pt x="63627" y="45815"/>
                  </a:cubicBezTo>
                  <a:cubicBezTo>
                    <a:pt x="63627" y="46113"/>
                    <a:pt x="63377" y="46375"/>
                    <a:pt x="63056" y="46375"/>
                  </a:cubicBezTo>
                  <a:cubicBezTo>
                    <a:pt x="62746" y="46375"/>
                    <a:pt x="62496" y="46125"/>
                    <a:pt x="62496" y="45815"/>
                  </a:cubicBezTo>
                  <a:cubicBezTo>
                    <a:pt x="62496" y="45518"/>
                    <a:pt x="62746" y="45244"/>
                    <a:pt x="63056" y="45244"/>
                  </a:cubicBezTo>
                  <a:close/>
                  <a:moveTo>
                    <a:pt x="66782" y="45244"/>
                  </a:moveTo>
                  <a:cubicBezTo>
                    <a:pt x="67080" y="45244"/>
                    <a:pt x="67342" y="45494"/>
                    <a:pt x="67342" y="45815"/>
                  </a:cubicBezTo>
                  <a:cubicBezTo>
                    <a:pt x="67342" y="46113"/>
                    <a:pt x="67092" y="46375"/>
                    <a:pt x="66782" y="46375"/>
                  </a:cubicBezTo>
                  <a:cubicBezTo>
                    <a:pt x="66473" y="46375"/>
                    <a:pt x="66211" y="46125"/>
                    <a:pt x="66211" y="45815"/>
                  </a:cubicBezTo>
                  <a:cubicBezTo>
                    <a:pt x="66235" y="45518"/>
                    <a:pt x="66473" y="45244"/>
                    <a:pt x="66782" y="45244"/>
                  </a:cubicBezTo>
                  <a:close/>
                  <a:moveTo>
                    <a:pt x="70509" y="45244"/>
                  </a:moveTo>
                  <a:cubicBezTo>
                    <a:pt x="70807" y="45244"/>
                    <a:pt x="71080" y="45494"/>
                    <a:pt x="71080" y="45815"/>
                  </a:cubicBezTo>
                  <a:cubicBezTo>
                    <a:pt x="71080" y="46113"/>
                    <a:pt x="70830" y="46375"/>
                    <a:pt x="70509" y="46375"/>
                  </a:cubicBezTo>
                  <a:cubicBezTo>
                    <a:pt x="70199" y="46375"/>
                    <a:pt x="69949" y="46125"/>
                    <a:pt x="69949" y="45815"/>
                  </a:cubicBezTo>
                  <a:cubicBezTo>
                    <a:pt x="69949" y="45518"/>
                    <a:pt x="70199" y="45244"/>
                    <a:pt x="70509" y="45244"/>
                  </a:cubicBezTo>
                  <a:close/>
                  <a:moveTo>
                    <a:pt x="74236" y="45244"/>
                  </a:moveTo>
                  <a:cubicBezTo>
                    <a:pt x="74533" y="45244"/>
                    <a:pt x="74795" y="45494"/>
                    <a:pt x="74795" y="45815"/>
                  </a:cubicBezTo>
                  <a:cubicBezTo>
                    <a:pt x="74795" y="46113"/>
                    <a:pt x="74545" y="46375"/>
                    <a:pt x="74236" y="46375"/>
                  </a:cubicBezTo>
                  <a:cubicBezTo>
                    <a:pt x="73938" y="46375"/>
                    <a:pt x="73676" y="46125"/>
                    <a:pt x="73676" y="45815"/>
                  </a:cubicBezTo>
                  <a:cubicBezTo>
                    <a:pt x="73676" y="45518"/>
                    <a:pt x="73926" y="45244"/>
                    <a:pt x="74236" y="45244"/>
                  </a:cubicBezTo>
                  <a:close/>
                  <a:moveTo>
                    <a:pt x="77855" y="45244"/>
                  </a:moveTo>
                  <a:cubicBezTo>
                    <a:pt x="78153" y="45244"/>
                    <a:pt x="78415" y="45494"/>
                    <a:pt x="78415" y="45815"/>
                  </a:cubicBezTo>
                  <a:cubicBezTo>
                    <a:pt x="78415" y="46113"/>
                    <a:pt x="78165" y="46375"/>
                    <a:pt x="77855" y="46375"/>
                  </a:cubicBezTo>
                  <a:cubicBezTo>
                    <a:pt x="77546" y="46375"/>
                    <a:pt x="77284" y="46125"/>
                    <a:pt x="77284" y="45815"/>
                  </a:cubicBezTo>
                  <a:cubicBezTo>
                    <a:pt x="77284" y="45518"/>
                    <a:pt x="77546" y="45244"/>
                    <a:pt x="77855" y="45244"/>
                  </a:cubicBezTo>
                  <a:close/>
                  <a:moveTo>
                    <a:pt x="81570" y="45244"/>
                  </a:moveTo>
                  <a:cubicBezTo>
                    <a:pt x="81868" y="45244"/>
                    <a:pt x="82141" y="45494"/>
                    <a:pt x="82141" y="45815"/>
                  </a:cubicBezTo>
                  <a:cubicBezTo>
                    <a:pt x="82141" y="46113"/>
                    <a:pt x="81879" y="46375"/>
                    <a:pt x="81570" y="46375"/>
                  </a:cubicBezTo>
                  <a:cubicBezTo>
                    <a:pt x="81260" y="46375"/>
                    <a:pt x="81010" y="46125"/>
                    <a:pt x="81010" y="45815"/>
                  </a:cubicBezTo>
                  <a:cubicBezTo>
                    <a:pt x="81022" y="45518"/>
                    <a:pt x="81260" y="45244"/>
                    <a:pt x="81570" y="45244"/>
                  </a:cubicBezTo>
                  <a:close/>
                  <a:moveTo>
                    <a:pt x="85308" y="45244"/>
                  </a:moveTo>
                  <a:cubicBezTo>
                    <a:pt x="85606" y="45244"/>
                    <a:pt x="85880" y="45494"/>
                    <a:pt x="85880" y="45815"/>
                  </a:cubicBezTo>
                  <a:cubicBezTo>
                    <a:pt x="85880" y="46113"/>
                    <a:pt x="85618" y="46375"/>
                    <a:pt x="85308" y="46375"/>
                  </a:cubicBezTo>
                  <a:cubicBezTo>
                    <a:pt x="84999" y="46375"/>
                    <a:pt x="84749" y="46125"/>
                    <a:pt x="84749" y="45815"/>
                  </a:cubicBezTo>
                  <a:cubicBezTo>
                    <a:pt x="84749" y="45518"/>
                    <a:pt x="84999" y="45244"/>
                    <a:pt x="85308" y="45244"/>
                  </a:cubicBezTo>
                  <a:close/>
                  <a:moveTo>
                    <a:pt x="89035" y="45244"/>
                  </a:moveTo>
                  <a:cubicBezTo>
                    <a:pt x="89333" y="45244"/>
                    <a:pt x="89595" y="45494"/>
                    <a:pt x="89595" y="45815"/>
                  </a:cubicBezTo>
                  <a:cubicBezTo>
                    <a:pt x="89595" y="46113"/>
                    <a:pt x="89345" y="46375"/>
                    <a:pt x="89035" y="46375"/>
                  </a:cubicBezTo>
                  <a:cubicBezTo>
                    <a:pt x="88714" y="46375"/>
                    <a:pt x="88464" y="46125"/>
                    <a:pt x="88464" y="45815"/>
                  </a:cubicBezTo>
                  <a:cubicBezTo>
                    <a:pt x="88475" y="45518"/>
                    <a:pt x="88714" y="45244"/>
                    <a:pt x="89035" y="45244"/>
                  </a:cubicBezTo>
                  <a:close/>
                  <a:moveTo>
                    <a:pt x="92762" y="45244"/>
                  </a:moveTo>
                  <a:cubicBezTo>
                    <a:pt x="93059" y="45244"/>
                    <a:pt x="93333" y="45494"/>
                    <a:pt x="93333" y="45815"/>
                  </a:cubicBezTo>
                  <a:cubicBezTo>
                    <a:pt x="93333" y="46113"/>
                    <a:pt x="93071" y="46375"/>
                    <a:pt x="92762" y="46375"/>
                  </a:cubicBezTo>
                  <a:cubicBezTo>
                    <a:pt x="92452" y="46375"/>
                    <a:pt x="92202" y="46125"/>
                    <a:pt x="92202" y="45815"/>
                  </a:cubicBezTo>
                  <a:cubicBezTo>
                    <a:pt x="92202" y="45518"/>
                    <a:pt x="92452" y="45244"/>
                    <a:pt x="92762" y="45244"/>
                  </a:cubicBezTo>
                  <a:close/>
                  <a:moveTo>
                    <a:pt x="96488" y="45244"/>
                  </a:moveTo>
                  <a:cubicBezTo>
                    <a:pt x="96786" y="45244"/>
                    <a:pt x="97048" y="45494"/>
                    <a:pt x="97048" y="45815"/>
                  </a:cubicBezTo>
                  <a:cubicBezTo>
                    <a:pt x="97048" y="46113"/>
                    <a:pt x="96798" y="46375"/>
                    <a:pt x="96488" y="46375"/>
                  </a:cubicBezTo>
                  <a:cubicBezTo>
                    <a:pt x="96191" y="46375"/>
                    <a:pt x="95917" y="46125"/>
                    <a:pt x="95917" y="45815"/>
                  </a:cubicBezTo>
                  <a:cubicBezTo>
                    <a:pt x="95917" y="45518"/>
                    <a:pt x="96179" y="45244"/>
                    <a:pt x="96488" y="45244"/>
                  </a:cubicBezTo>
                  <a:close/>
                  <a:moveTo>
                    <a:pt x="100203" y="45244"/>
                  </a:moveTo>
                  <a:cubicBezTo>
                    <a:pt x="100501" y="45244"/>
                    <a:pt x="100775" y="45494"/>
                    <a:pt x="100775" y="45815"/>
                  </a:cubicBezTo>
                  <a:cubicBezTo>
                    <a:pt x="100775" y="46113"/>
                    <a:pt x="100513" y="46375"/>
                    <a:pt x="100203" y="46375"/>
                  </a:cubicBezTo>
                  <a:cubicBezTo>
                    <a:pt x="99905" y="46375"/>
                    <a:pt x="99644" y="46125"/>
                    <a:pt x="99644" y="45815"/>
                  </a:cubicBezTo>
                  <a:cubicBezTo>
                    <a:pt x="99655" y="45518"/>
                    <a:pt x="99894" y="45244"/>
                    <a:pt x="100203" y="45244"/>
                  </a:cubicBezTo>
                  <a:close/>
                  <a:moveTo>
                    <a:pt x="103942" y="45244"/>
                  </a:moveTo>
                  <a:cubicBezTo>
                    <a:pt x="104239" y="45244"/>
                    <a:pt x="104513" y="45494"/>
                    <a:pt x="104513" y="45815"/>
                  </a:cubicBezTo>
                  <a:cubicBezTo>
                    <a:pt x="104513" y="46113"/>
                    <a:pt x="104251" y="46375"/>
                    <a:pt x="103942" y="46375"/>
                  </a:cubicBezTo>
                  <a:cubicBezTo>
                    <a:pt x="103644" y="46375"/>
                    <a:pt x="103382" y="46125"/>
                    <a:pt x="103382" y="45815"/>
                  </a:cubicBezTo>
                  <a:cubicBezTo>
                    <a:pt x="103382" y="45518"/>
                    <a:pt x="103632" y="45244"/>
                    <a:pt x="103942" y="45244"/>
                  </a:cubicBezTo>
                  <a:close/>
                  <a:moveTo>
                    <a:pt x="107668" y="45244"/>
                  </a:moveTo>
                  <a:cubicBezTo>
                    <a:pt x="107966" y="45244"/>
                    <a:pt x="108228" y="45494"/>
                    <a:pt x="108228" y="45815"/>
                  </a:cubicBezTo>
                  <a:cubicBezTo>
                    <a:pt x="108228" y="46113"/>
                    <a:pt x="107978" y="46375"/>
                    <a:pt x="107668" y="46375"/>
                  </a:cubicBezTo>
                  <a:cubicBezTo>
                    <a:pt x="107371" y="46375"/>
                    <a:pt x="107097" y="46125"/>
                    <a:pt x="107097" y="45815"/>
                  </a:cubicBezTo>
                  <a:cubicBezTo>
                    <a:pt x="107109" y="45518"/>
                    <a:pt x="107347" y="45244"/>
                    <a:pt x="107668" y="45244"/>
                  </a:cubicBezTo>
                  <a:close/>
                  <a:moveTo>
                    <a:pt x="111395" y="45244"/>
                  </a:moveTo>
                  <a:cubicBezTo>
                    <a:pt x="111693" y="45244"/>
                    <a:pt x="111967" y="45494"/>
                    <a:pt x="111967" y="45815"/>
                  </a:cubicBezTo>
                  <a:cubicBezTo>
                    <a:pt x="111967" y="46113"/>
                    <a:pt x="111705" y="46375"/>
                    <a:pt x="111395" y="46375"/>
                  </a:cubicBezTo>
                  <a:cubicBezTo>
                    <a:pt x="111085" y="46375"/>
                    <a:pt x="110835" y="46125"/>
                    <a:pt x="110835" y="45815"/>
                  </a:cubicBezTo>
                  <a:cubicBezTo>
                    <a:pt x="110835" y="45518"/>
                    <a:pt x="111085" y="45244"/>
                    <a:pt x="111395" y="45244"/>
                  </a:cubicBezTo>
                  <a:close/>
                  <a:moveTo>
                    <a:pt x="115122" y="45244"/>
                  </a:moveTo>
                  <a:cubicBezTo>
                    <a:pt x="115419" y="45244"/>
                    <a:pt x="115681" y="45494"/>
                    <a:pt x="115681" y="45815"/>
                  </a:cubicBezTo>
                  <a:cubicBezTo>
                    <a:pt x="115681" y="46113"/>
                    <a:pt x="115431" y="46375"/>
                    <a:pt x="115122" y="46375"/>
                  </a:cubicBezTo>
                  <a:cubicBezTo>
                    <a:pt x="114812" y="46375"/>
                    <a:pt x="114550" y="46125"/>
                    <a:pt x="114550" y="45815"/>
                  </a:cubicBezTo>
                  <a:cubicBezTo>
                    <a:pt x="114574" y="45518"/>
                    <a:pt x="114812" y="45244"/>
                    <a:pt x="115122" y="45244"/>
                  </a:cubicBezTo>
                  <a:close/>
                  <a:moveTo>
                    <a:pt x="118860" y="45244"/>
                  </a:moveTo>
                  <a:cubicBezTo>
                    <a:pt x="119158" y="45244"/>
                    <a:pt x="119420" y="45494"/>
                    <a:pt x="119420" y="45815"/>
                  </a:cubicBezTo>
                  <a:cubicBezTo>
                    <a:pt x="119420" y="46113"/>
                    <a:pt x="119170" y="46375"/>
                    <a:pt x="118860" y="46375"/>
                  </a:cubicBezTo>
                  <a:cubicBezTo>
                    <a:pt x="118539" y="46375"/>
                    <a:pt x="118289" y="46125"/>
                    <a:pt x="118289" y="45815"/>
                  </a:cubicBezTo>
                  <a:cubicBezTo>
                    <a:pt x="118289" y="45518"/>
                    <a:pt x="118539" y="45244"/>
                    <a:pt x="118860" y="45244"/>
                  </a:cubicBezTo>
                  <a:close/>
                  <a:moveTo>
                    <a:pt x="122575" y="45244"/>
                  </a:moveTo>
                  <a:cubicBezTo>
                    <a:pt x="122873" y="45244"/>
                    <a:pt x="123146" y="45494"/>
                    <a:pt x="123146" y="45815"/>
                  </a:cubicBezTo>
                  <a:cubicBezTo>
                    <a:pt x="123146" y="46113"/>
                    <a:pt x="122885" y="46375"/>
                    <a:pt x="122575" y="46375"/>
                  </a:cubicBezTo>
                  <a:cubicBezTo>
                    <a:pt x="122265" y="46375"/>
                    <a:pt x="122015" y="46125"/>
                    <a:pt x="122015" y="45815"/>
                  </a:cubicBezTo>
                  <a:cubicBezTo>
                    <a:pt x="122027" y="45518"/>
                    <a:pt x="122277" y="45244"/>
                    <a:pt x="122575" y="45244"/>
                  </a:cubicBezTo>
                  <a:close/>
                  <a:moveTo>
                    <a:pt x="126314" y="45244"/>
                  </a:moveTo>
                  <a:cubicBezTo>
                    <a:pt x="126611" y="45244"/>
                    <a:pt x="126873" y="45494"/>
                    <a:pt x="126873" y="45815"/>
                  </a:cubicBezTo>
                  <a:cubicBezTo>
                    <a:pt x="126873" y="46113"/>
                    <a:pt x="126623" y="46375"/>
                    <a:pt x="126314" y="46375"/>
                  </a:cubicBezTo>
                  <a:cubicBezTo>
                    <a:pt x="126004" y="46375"/>
                    <a:pt x="125742" y="46125"/>
                    <a:pt x="125742" y="45815"/>
                  </a:cubicBezTo>
                  <a:cubicBezTo>
                    <a:pt x="125742" y="45518"/>
                    <a:pt x="126004" y="45244"/>
                    <a:pt x="126314" y="45244"/>
                  </a:cubicBezTo>
                  <a:close/>
                  <a:moveTo>
                    <a:pt x="130028" y="45244"/>
                  </a:moveTo>
                  <a:cubicBezTo>
                    <a:pt x="130326" y="45244"/>
                    <a:pt x="130600" y="45494"/>
                    <a:pt x="130600" y="45815"/>
                  </a:cubicBezTo>
                  <a:cubicBezTo>
                    <a:pt x="130600" y="46113"/>
                    <a:pt x="130350" y="46375"/>
                    <a:pt x="130028" y="46375"/>
                  </a:cubicBezTo>
                  <a:cubicBezTo>
                    <a:pt x="129731" y="46375"/>
                    <a:pt x="129469" y="46125"/>
                    <a:pt x="129469" y="45815"/>
                  </a:cubicBezTo>
                  <a:cubicBezTo>
                    <a:pt x="129469" y="45518"/>
                    <a:pt x="129719" y="45244"/>
                    <a:pt x="130028" y="45244"/>
                  </a:cubicBezTo>
                  <a:close/>
                  <a:moveTo>
                    <a:pt x="133767" y="45244"/>
                  </a:moveTo>
                  <a:cubicBezTo>
                    <a:pt x="134065" y="45244"/>
                    <a:pt x="134326" y="45494"/>
                    <a:pt x="134326" y="45815"/>
                  </a:cubicBezTo>
                  <a:cubicBezTo>
                    <a:pt x="134326" y="46113"/>
                    <a:pt x="134076" y="46375"/>
                    <a:pt x="133767" y="46375"/>
                  </a:cubicBezTo>
                  <a:cubicBezTo>
                    <a:pt x="133469" y="46375"/>
                    <a:pt x="133207" y="46125"/>
                    <a:pt x="133207" y="45815"/>
                  </a:cubicBezTo>
                  <a:cubicBezTo>
                    <a:pt x="133207" y="45518"/>
                    <a:pt x="133457" y="45244"/>
                    <a:pt x="133767" y="45244"/>
                  </a:cubicBezTo>
                  <a:close/>
                  <a:moveTo>
                    <a:pt x="137494" y="45244"/>
                  </a:moveTo>
                  <a:cubicBezTo>
                    <a:pt x="137791" y="45244"/>
                    <a:pt x="138053" y="45494"/>
                    <a:pt x="138053" y="45815"/>
                  </a:cubicBezTo>
                  <a:cubicBezTo>
                    <a:pt x="138053" y="46113"/>
                    <a:pt x="137803" y="46375"/>
                    <a:pt x="137494" y="46375"/>
                  </a:cubicBezTo>
                  <a:cubicBezTo>
                    <a:pt x="137196" y="46375"/>
                    <a:pt x="136922" y="46125"/>
                    <a:pt x="136922" y="45815"/>
                  </a:cubicBezTo>
                  <a:cubicBezTo>
                    <a:pt x="136934" y="45518"/>
                    <a:pt x="137172" y="45244"/>
                    <a:pt x="137494" y="45244"/>
                  </a:cubicBezTo>
                  <a:close/>
                  <a:moveTo>
                    <a:pt x="141220" y="45244"/>
                  </a:moveTo>
                  <a:cubicBezTo>
                    <a:pt x="141518" y="45244"/>
                    <a:pt x="141792" y="45494"/>
                    <a:pt x="141792" y="45815"/>
                  </a:cubicBezTo>
                  <a:cubicBezTo>
                    <a:pt x="141792" y="46113"/>
                    <a:pt x="141530" y="46375"/>
                    <a:pt x="141220" y="46375"/>
                  </a:cubicBezTo>
                  <a:cubicBezTo>
                    <a:pt x="140911" y="46375"/>
                    <a:pt x="140661" y="46125"/>
                    <a:pt x="140661" y="45815"/>
                  </a:cubicBezTo>
                  <a:cubicBezTo>
                    <a:pt x="140661" y="45518"/>
                    <a:pt x="140911" y="45244"/>
                    <a:pt x="141220" y="45244"/>
                  </a:cubicBezTo>
                  <a:close/>
                  <a:moveTo>
                    <a:pt x="144947" y="45244"/>
                  </a:moveTo>
                  <a:cubicBezTo>
                    <a:pt x="145244" y="45244"/>
                    <a:pt x="145506" y="45494"/>
                    <a:pt x="145506" y="45815"/>
                  </a:cubicBezTo>
                  <a:cubicBezTo>
                    <a:pt x="145506" y="46113"/>
                    <a:pt x="145256" y="46375"/>
                    <a:pt x="144947" y="46375"/>
                  </a:cubicBezTo>
                  <a:cubicBezTo>
                    <a:pt x="144637" y="46375"/>
                    <a:pt x="144375" y="46125"/>
                    <a:pt x="144375" y="45815"/>
                  </a:cubicBezTo>
                  <a:cubicBezTo>
                    <a:pt x="144399" y="45518"/>
                    <a:pt x="144637" y="45244"/>
                    <a:pt x="144947" y="45244"/>
                  </a:cubicBezTo>
                  <a:close/>
                  <a:moveTo>
                    <a:pt x="148685" y="45244"/>
                  </a:moveTo>
                  <a:cubicBezTo>
                    <a:pt x="148983" y="45244"/>
                    <a:pt x="149245" y="45494"/>
                    <a:pt x="149245" y="45815"/>
                  </a:cubicBezTo>
                  <a:cubicBezTo>
                    <a:pt x="149245" y="46113"/>
                    <a:pt x="148995" y="46375"/>
                    <a:pt x="148685" y="46375"/>
                  </a:cubicBezTo>
                  <a:cubicBezTo>
                    <a:pt x="148364" y="46375"/>
                    <a:pt x="148114" y="46125"/>
                    <a:pt x="148114" y="45815"/>
                  </a:cubicBezTo>
                  <a:cubicBezTo>
                    <a:pt x="148114" y="45518"/>
                    <a:pt x="148364" y="45244"/>
                    <a:pt x="148685" y="45244"/>
                  </a:cubicBezTo>
                  <a:close/>
                  <a:moveTo>
                    <a:pt x="1548" y="47125"/>
                  </a:moveTo>
                  <a:cubicBezTo>
                    <a:pt x="1846" y="47125"/>
                    <a:pt x="2119" y="47375"/>
                    <a:pt x="2119" y="47685"/>
                  </a:cubicBezTo>
                  <a:cubicBezTo>
                    <a:pt x="2119" y="47982"/>
                    <a:pt x="1858" y="48244"/>
                    <a:pt x="1548" y="48244"/>
                  </a:cubicBezTo>
                  <a:cubicBezTo>
                    <a:pt x="1238" y="48244"/>
                    <a:pt x="988" y="47994"/>
                    <a:pt x="988" y="47685"/>
                  </a:cubicBezTo>
                  <a:cubicBezTo>
                    <a:pt x="988" y="47375"/>
                    <a:pt x="1238" y="47125"/>
                    <a:pt x="1548" y="47125"/>
                  </a:cubicBezTo>
                  <a:close/>
                  <a:moveTo>
                    <a:pt x="5287" y="47125"/>
                  </a:moveTo>
                  <a:cubicBezTo>
                    <a:pt x="5596" y="47125"/>
                    <a:pt x="5846" y="47375"/>
                    <a:pt x="5846" y="47685"/>
                  </a:cubicBezTo>
                  <a:cubicBezTo>
                    <a:pt x="5846" y="47994"/>
                    <a:pt x="5596" y="48244"/>
                    <a:pt x="5287" y="48244"/>
                  </a:cubicBezTo>
                  <a:cubicBezTo>
                    <a:pt x="4977" y="48244"/>
                    <a:pt x="4715" y="47994"/>
                    <a:pt x="4715" y="47685"/>
                  </a:cubicBezTo>
                  <a:cubicBezTo>
                    <a:pt x="4715" y="47375"/>
                    <a:pt x="4977" y="47125"/>
                    <a:pt x="5287" y="47125"/>
                  </a:cubicBezTo>
                  <a:close/>
                  <a:moveTo>
                    <a:pt x="9001" y="47125"/>
                  </a:moveTo>
                  <a:cubicBezTo>
                    <a:pt x="9299" y="47125"/>
                    <a:pt x="9573" y="47375"/>
                    <a:pt x="9573" y="47685"/>
                  </a:cubicBezTo>
                  <a:cubicBezTo>
                    <a:pt x="9573" y="47982"/>
                    <a:pt x="9323" y="48244"/>
                    <a:pt x="9001" y="48244"/>
                  </a:cubicBezTo>
                  <a:cubicBezTo>
                    <a:pt x="8704" y="48244"/>
                    <a:pt x="8442" y="47994"/>
                    <a:pt x="8442" y="47685"/>
                  </a:cubicBezTo>
                  <a:cubicBezTo>
                    <a:pt x="8442" y="47375"/>
                    <a:pt x="8692" y="47125"/>
                    <a:pt x="9001" y="47125"/>
                  </a:cubicBezTo>
                  <a:close/>
                  <a:moveTo>
                    <a:pt x="12728" y="47125"/>
                  </a:moveTo>
                  <a:cubicBezTo>
                    <a:pt x="13037" y="47125"/>
                    <a:pt x="13288" y="47375"/>
                    <a:pt x="13288" y="47685"/>
                  </a:cubicBezTo>
                  <a:cubicBezTo>
                    <a:pt x="13288" y="47994"/>
                    <a:pt x="13037" y="48244"/>
                    <a:pt x="12728" y="48244"/>
                  </a:cubicBezTo>
                  <a:cubicBezTo>
                    <a:pt x="12418" y="48244"/>
                    <a:pt x="12156" y="47994"/>
                    <a:pt x="12156" y="47685"/>
                  </a:cubicBezTo>
                  <a:cubicBezTo>
                    <a:pt x="12156" y="47375"/>
                    <a:pt x="12418" y="47125"/>
                    <a:pt x="12728" y="47125"/>
                  </a:cubicBezTo>
                  <a:close/>
                  <a:moveTo>
                    <a:pt x="16466" y="47125"/>
                  </a:moveTo>
                  <a:cubicBezTo>
                    <a:pt x="16764" y="47125"/>
                    <a:pt x="17026" y="47375"/>
                    <a:pt x="17026" y="47685"/>
                  </a:cubicBezTo>
                  <a:cubicBezTo>
                    <a:pt x="17026" y="47982"/>
                    <a:pt x="16776" y="48244"/>
                    <a:pt x="16466" y="48244"/>
                  </a:cubicBezTo>
                  <a:cubicBezTo>
                    <a:pt x="16169" y="48244"/>
                    <a:pt x="15895" y="47994"/>
                    <a:pt x="15895" y="47685"/>
                  </a:cubicBezTo>
                  <a:cubicBezTo>
                    <a:pt x="15895" y="47375"/>
                    <a:pt x="16145" y="47125"/>
                    <a:pt x="16466" y="47125"/>
                  </a:cubicBezTo>
                  <a:close/>
                  <a:moveTo>
                    <a:pt x="20181" y="47125"/>
                  </a:moveTo>
                  <a:cubicBezTo>
                    <a:pt x="20491" y="47125"/>
                    <a:pt x="20753" y="47375"/>
                    <a:pt x="20753" y="47685"/>
                  </a:cubicBezTo>
                  <a:cubicBezTo>
                    <a:pt x="20753" y="47994"/>
                    <a:pt x="20491" y="48244"/>
                    <a:pt x="20181" y="48244"/>
                  </a:cubicBezTo>
                  <a:cubicBezTo>
                    <a:pt x="19872" y="48244"/>
                    <a:pt x="19622" y="47994"/>
                    <a:pt x="19622" y="47685"/>
                  </a:cubicBezTo>
                  <a:cubicBezTo>
                    <a:pt x="19622" y="47375"/>
                    <a:pt x="19872" y="47125"/>
                    <a:pt x="20181" y="47125"/>
                  </a:cubicBezTo>
                  <a:close/>
                  <a:moveTo>
                    <a:pt x="23920" y="47125"/>
                  </a:moveTo>
                  <a:cubicBezTo>
                    <a:pt x="24217" y="47125"/>
                    <a:pt x="24479" y="47375"/>
                    <a:pt x="24479" y="47685"/>
                  </a:cubicBezTo>
                  <a:cubicBezTo>
                    <a:pt x="24479" y="47982"/>
                    <a:pt x="24229" y="48244"/>
                    <a:pt x="23920" y="48244"/>
                  </a:cubicBezTo>
                  <a:cubicBezTo>
                    <a:pt x="23610" y="48244"/>
                    <a:pt x="23348" y="47994"/>
                    <a:pt x="23348" y="47685"/>
                  </a:cubicBezTo>
                  <a:cubicBezTo>
                    <a:pt x="23348" y="47375"/>
                    <a:pt x="23610" y="47125"/>
                    <a:pt x="23920" y="47125"/>
                  </a:cubicBezTo>
                  <a:close/>
                  <a:moveTo>
                    <a:pt x="27635" y="47125"/>
                  </a:moveTo>
                  <a:cubicBezTo>
                    <a:pt x="27956" y="47125"/>
                    <a:pt x="28206" y="47375"/>
                    <a:pt x="28206" y="47685"/>
                  </a:cubicBezTo>
                  <a:cubicBezTo>
                    <a:pt x="28206" y="47994"/>
                    <a:pt x="27956" y="48244"/>
                    <a:pt x="27635" y="48244"/>
                  </a:cubicBezTo>
                  <a:cubicBezTo>
                    <a:pt x="27325" y="48244"/>
                    <a:pt x="27075" y="47994"/>
                    <a:pt x="27075" y="47685"/>
                  </a:cubicBezTo>
                  <a:cubicBezTo>
                    <a:pt x="27075" y="47375"/>
                    <a:pt x="27325" y="47125"/>
                    <a:pt x="27635" y="47125"/>
                  </a:cubicBezTo>
                  <a:close/>
                  <a:moveTo>
                    <a:pt x="31373" y="47125"/>
                  </a:moveTo>
                  <a:cubicBezTo>
                    <a:pt x="31671" y="47125"/>
                    <a:pt x="31945" y="47375"/>
                    <a:pt x="31945" y="47685"/>
                  </a:cubicBezTo>
                  <a:cubicBezTo>
                    <a:pt x="31945" y="47982"/>
                    <a:pt x="31683" y="48244"/>
                    <a:pt x="31373" y="48244"/>
                  </a:cubicBezTo>
                  <a:cubicBezTo>
                    <a:pt x="31064" y="48244"/>
                    <a:pt x="30814" y="47994"/>
                    <a:pt x="30814" y="47685"/>
                  </a:cubicBezTo>
                  <a:cubicBezTo>
                    <a:pt x="30814" y="47375"/>
                    <a:pt x="31064" y="47125"/>
                    <a:pt x="31373" y="47125"/>
                  </a:cubicBezTo>
                  <a:close/>
                  <a:moveTo>
                    <a:pt x="35100" y="47125"/>
                  </a:moveTo>
                  <a:cubicBezTo>
                    <a:pt x="35409" y="47125"/>
                    <a:pt x="35659" y="47375"/>
                    <a:pt x="35659" y="47685"/>
                  </a:cubicBezTo>
                  <a:cubicBezTo>
                    <a:pt x="35659" y="47994"/>
                    <a:pt x="35409" y="48244"/>
                    <a:pt x="35100" y="48244"/>
                  </a:cubicBezTo>
                  <a:cubicBezTo>
                    <a:pt x="34778" y="48244"/>
                    <a:pt x="34528" y="47994"/>
                    <a:pt x="34528" y="47685"/>
                  </a:cubicBezTo>
                  <a:cubicBezTo>
                    <a:pt x="34528" y="47375"/>
                    <a:pt x="34778" y="47125"/>
                    <a:pt x="35100" y="47125"/>
                  </a:cubicBezTo>
                  <a:close/>
                  <a:moveTo>
                    <a:pt x="38815" y="47125"/>
                  </a:moveTo>
                  <a:cubicBezTo>
                    <a:pt x="39112" y="47125"/>
                    <a:pt x="39386" y="47375"/>
                    <a:pt x="39386" y="47685"/>
                  </a:cubicBezTo>
                  <a:cubicBezTo>
                    <a:pt x="39386" y="47982"/>
                    <a:pt x="39124" y="48244"/>
                    <a:pt x="38815" y="48244"/>
                  </a:cubicBezTo>
                  <a:cubicBezTo>
                    <a:pt x="38517" y="48244"/>
                    <a:pt x="38255" y="47994"/>
                    <a:pt x="38255" y="47685"/>
                  </a:cubicBezTo>
                  <a:cubicBezTo>
                    <a:pt x="38267" y="47375"/>
                    <a:pt x="38505" y="47125"/>
                    <a:pt x="38815" y="47125"/>
                  </a:cubicBezTo>
                  <a:close/>
                  <a:moveTo>
                    <a:pt x="42553" y="47125"/>
                  </a:moveTo>
                  <a:cubicBezTo>
                    <a:pt x="42863" y="47125"/>
                    <a:pt x="43113" y="47375"/>
                    <a:pt x="43113" y="47685"/>
                  </a:cubicBezTo>
                  <a:cubicBezTo>
                    <a:pt x="43113" y="47994"/>
                    <a:pt x="42863" y="48244"/>
                    <a:pt x="42553" y="48244"/>
                  </a:cubicBezTo>
                  <a:cubicBezTo>
                    <a:pt x="42232" y="48244"/>
                    <a:pt x="41982" y="47994"/>
                    <a:pt x="41982" y="47685"/>
                  </a:cubicBezTo>
                  <a:cubicBezTo>
                    <a:pt x="41982" y="47375"/>
                    <a:pt x="42244" y="47125"/>
                    <a:pt x="42553" y="47125"/>
                  </a:cubicBezTo>
                  <a:close/>
                  <a:moveTo>
                    <a:pt x="46268" y="47125"/>
                  </a:moveTo>
                  <a:cubicBezTo>
                    <a:pt x="46565" y="47125"/>
                    <a:pt x="46839" y="47375"/>
                    <a:pt x="46839" y="47685"/>
                  </a:cubicBezTo>
                  <a:cubicBezTo>
                    <a:pt x="46839" y="47982"/>
                    <a:pt x="46589" y="48244"/>
                    <a:pt x="46268" y="48244"/>
                  </a:cubicBezTo>
                  <a:cubicBezTo>
                    <a:pt x="45970" y="48244"/>
                    <a:pt x="45708" y="47994"/>
                    <a:pt x="45708" y="47685"/>
                  </a:cubicBezTo>
                  <a:cubicBezTo>
                    <a:pt x="45720" y="47375"/>
                    <a:pt x="45958" y="47125"/>
                    <a:pt x="46268" y="47125"/>
                  </a:cubicBezTo>
                  <a:close/>
                  <a:moveTo>
                    <a:pt x="50006" y="47125"/>
                  </a:moveTo>
                  <a:cubicBezTo>
                    <a:pt x="50316" y="47125"/>
                    <a:pt x="50578" y="47375"/>
                    <a:pt x="50578" y="47685"/>
                  </a:cubicBezTo>
                  <a:cubicBezTo>
                    <a:pt x="50578" y="47994"/>
                    <a:pt x="50316" y="48244"/>
                    <a:pt x="50006" y="48244"/>
                  </a:cubicBezTo>
                  <a:cubicBezTo>
                    <a:pt x="49697" y="48244"/>
                    <a:pt x="49447" y="47994"/>
                    <a:pt x="49447" y="47685"/>
                  </a:cubicBezTo>
                  <a:cubicBezTo>
                    <a:pt x="49447" y="47375"/>
                    <a:pt x="49697" y="47125"/>
                    <a:pt x="50006" y="47125"/>
                  </a:cubicBezTo>
                  <a:close/>
                  <a:moveTo>
                    <a:pt x="53733" y="47125"/>
                  </a:moveTo>
                  <a:cubicBezTo>
                    <a:pt x="54031" y="47125"/>
                    <a:pt x="54293" y="47375"/>
                    <a:pt x="54293" y="47685"/>
                  </a:cubicBezTo>
                  <a:cubicBezTo>
                    <a:pt x="54293" y="47982"/>
                    <a:pt x="54043" y="48244"/>
                    <a:pt x="53733" y="48244"/>
                  </a:cubicBezTo>
                  <a:cubicBezTo>
                    <a:pt x="53412" y="48244"/>
                    <a:pt x="53162" y="47994"/>
                    <a:pt x="53162" y="47685"/>
                  </a:cubicBezTo>
                  <a:cubicBezTo>
                    <a:pt x="53173" y="47375"/>
                    <a:pt x="53412" y="47125"/>
                    <a:pt x="53733" y="47125"/>
                  </a:cubicBezTo>
                  <a:close/>
                  <a:moveTo>
                    <a:pt x="57460" y="47125"/>
                  </a:moveTo>
                  <a:cubicBezTo>
                    <a:pt x="57781" y="47125"/>
                    <a:pt x="58031" y="47375"/>
                    <a:pt x="58031" y="47685"/>
                  </a:cubicBezTo>
                  <a:cubicBezTo>
                    <a:pt x="58031" y="47994"/>
                    <a:pt x="57781" y="48244"/>
                    <a:pt x="57460" y="48244"/>
                  </a:cubicBezTo>
                  <a:cubicBezTo>
                    <a:pt x="57150" y="48244"/>
                    <a:pt x="56900" y="47994"/>
                    <a:pt x="56900" y="47685"/>
                  </a:cubicBezTo>
                  <a:cubicBezTo>
                    <a:pt x="56900" y="47375"/>
                    <a:pt x="57150" y="47125"/>
                    <a:pt x="57460" y="47125"/>
                  </a:cubicBezTo>
                  <a:close/>
                  <a:moveTo>
                    <a:pt x="61186" y="47125"/>
                  </a:moveTo>
                  <a:cubicBezTo>
                    <a:pt x="61484" y="47125"/>
                    <a:pt x="61746" y="47375"/>
                    <a:pt x="61746" y="47685"/>
                  </a:cubicBezTo>
                  <a:cubicBezTo>
                    <a:pt x="61746" y="47982"/>
                    <a:pt x="61496" y="48244"/>
                    <a:pt x="61186" y="48244"/>
                  </a:cubicBezTo>
                  <a:cubicBezTo>
                    <a:pt x="60877" y="48244"/>
                    <a:pt x="60615" y="47994"/>
                    <a:pt x="60615" y="47685"/>
                  </a:cubicBezTo>
                  <a:cubicBezTo>
                    <a:pt x="60639" y="47375"/>
                    <a:pt x="60877" y="47125"/>
                    <a:pt x="61186" y="47125"/>
                  </a:cubicBezTo>
                  <a:close/>
                  <a:moveTo>
                    <a:pt x="64925" y="47125"/>
                  </a:moveTo>
                  <a:cubicBezTo>
                    <a:pt x="65234" y="47125"/>
                    <a:pt x="65485" y="47375"/>
                    <a:pt x="65485" y="47685"/>
                  </a:cubicBezTo>
                  <a:cubicBezTo>
                    <a:pt x="65485" y="47994"/>
                    <a:pt x="65234" y="48244"/>
                    <a:pt x="64925" y="48244"/>
                  </a:cubicBezTo>
                  <a:cubicBezTo>
                    <a:pt x="64603" y="48244"/>
                    <a:pt x="64353" y="47994"/>
                    <a:pt x="64353" y="47685"/>
                  </a:cubicBezTo>
                  <a:cubicBezTo>
                    <a:pt x="64353" y="47375"/>
                    <a:pt x="64603" y="47125"/>
                    <a:pt x="64925" y="47125"/>
                  </a:cubicBezTo>
                  <a:close/>
                  <a:moveTo>
                    <a:pt x="68640" y="47125"/>
                  </a:moveTo>
                  <a:cubicBezTo>
                    <a:pt x="68937" y="47125"/>
                    <a:pt x="69211" y="47375"/>
                    <a:pt x="69211" y="47685"/>
                  </a:cubicBezTo>
                  <a:cubicBezTo>
                    <a:pt x="69211" y="47982"/>
                    <a:pt x="68949" y="48244"/>
                    <a:pt x="68640" y="48244"/>
                  </a:cubicBezTo>
                  <a:cubicBezTo>
                    <a:pt x="68330" y="48244"/>
                    <a:pt x="68080" y="47994"/>
                    <a:pt x="68080" y="47685"/>
                  </a:cubicBezTo>
                  <a:cubicBezTo>
                    <a:pt x="68092" y="47375"/>
                    <a:pt x="68330" y="47125"/>
                    <a:pt x="68640" y="47125"/>
                  </a:cubicBezTo>
                  <a:close/>
                  <a:moveTo>
                    <a:pt x="72366" y="47125"/>
                  </a:moveTo>
                  <a:cubicBezTo>
                    <a:pt x="72676" y="47125"/>
                    <a:pt x="72926" y="47375"/>
                    <a:pt x="72926" y="47685"/>
                  </a:cubicBezTo>
                  <a:cubicBezTo>
                    <a:pt x="72926" y="47994"/>
                    <a:pt x="72676" y="48244"/>
                    <a:pt x="72366" y="48244"/>
                  </a:cubicBezTo>
                  <a:cubicBezTo>
                    <a:pt x="72045" y="48244"/>
                    <a:pt x="71795" y="47994"/>
                    <a:pt x="71795" y="47685"/>
                  </a:cubicBezTo>
                  <a:cubicBezTo>
                    <a:pt x="71795" y="47375"/>
                    <a:pt x="72069" y="47125"/>
                    <a:pt x="72366" y="47125"/>
                  </a:cubicBezTo>
                  <a:close/>
                  <a:moveTo>
                    <a:pt x="76093" y="47125"/>
                  </a:moveTo>
                  <a:cubicBezTo>
                    <a:pt x="76391" y="47125"/>
                    <a:pt x="76664" y="47375"/>
                    <a:pt x="76664" y="47685"/>
                  </a:cubicBezTo>
                  <a:cubicBezTo>
                    <a:pt x="76664" y="47982"/>
                    <a:pt x="76403" y="48244"/>
                    <a:pt x="76093" y="48244"/>
                  </a:cubicBezTo>
                  <a:cubicBezTo>
                    <a:pt x="75795" y="48244"/>
                    <a:pt x="75533" y="47994"/>
                    <a:pt x="75533" y="47685"/>
                  </a:cubicBezTo>
                  <a:cubicBezTo>
                    <a:pt x="75533" y="47375"/>
                    <a:pt x="75783" y="47125"/>
                    <a:pt x="76093" y="47125"/>
                  </a:cubicBezTo>
                  <a:close/>
                  <a:moveTo>
                    <a:pt x="79712" y="47125"/>
                  </a:moveTo>
                  <a:cubicBezTo>
                    <a:pt x="80010" y="47125"/>
                    <a:pt x="80284" y="47375"/>
                    <a:pt x="80284" y="47685"/>
                  </a:cubicBezTo>
                  <a:cubicBezTo>
                    <a:pt x="80284" y="47982"/>
                    <a:pt x="80022" y="48244"/>
                    <a:pt x="79712" y="48244"/>
                  </a:cubicBezTo>
                  <a:cubicBezTo>
                    <a:pt x="79403" y="48244"/>
                    <a:pt x="79153" y="47994"/>
                    <a:pt x="79153" y="47685"/>
                  </a:cubicBezTo>
                  <a:cubicBezTo>
                    <a:pt x="79165" y="47375"/>
                    <a:pt x="79403" y="47125"/>
                    <a:pt x="79712" y="47125"/>
                  </a:cubicBezTo>
                  <a:close/>
                  <a:moveTo>
                    <a:pt x="83451" y="47125"/>
                  </a:moveTo>
                  <a:cubicBezTo>
                    <a:pt x="83761" y="47125"/>
                    <a:pt x="84011" y="47375"/>
                    <a:pt x="84011" y="47685"/>
                  </a:cubicBezTo>
                  <a:cubicBezTo>
                    <a:pt x="84011" y="47994"/>
                    <a:pt x="83761" y="48244"/>
                    <a:pt x="83451" y="48244"/>
                  </a:cubicBezTo>
                  <a:cubicBezTo>
                    <a:pt x="83141" y="48244"/>
                    <a:pt x="82880" y="47994"/>
                    <a:pt x="82880" y="47685"/>
                  </a:cubicBezTo>
                  <a:cubicBezTo>
                    <a:pt x="82880" y="47375"/>
                    <a:pt x="83141" y="47125"/>
                    <a:pt x="83451" y="47125"/>
                  </a:cubicBezTo>
                  <a:close/>
                  <a:moveTo>
                    <a:pt x="87166" y="47125"/>
                  </a:moveTo>
                  <a:cubicBezTo>
                    <a:pt x="87463" y="47125"/>
                    <a:pt x="87737" y="47375"/>
                    <a:pt x="87737" y="47685"/>
                  </a:cubicBezTo>
                  <a:cubicBezTo>
                    <a:pt x="87737" y="47982"/>
                    <a:pt x="87475" y="48244"/>
                    <a:pt x="87166" y="48244"/>
                  </a:cubicBezTo>
                  <a:cubicBezTo>
                    <a:pt x="86856" y="48244"/>
                    <a:pt x="86606" y="47994"/>
                    <a:pt x="86606" y="47685"/>
                  </a:cubicBezTo>
                  <a:cubicBezTo>
                    <a:pt x="86618" y="47375"/>
                    <a:pt x="86856" y="47125"/>
                    <a:pt x="87166" y="47125"/>
                  </a:cubicBezTo>
                  <a:close/>
                  <a:moveTo>
                    <a:pt x="90904" y="47125"/>
                  </a:moveTo>
                  <a:cubicBezTo>
                    <a:pt x="91214" y="47125"/>
                    <a:pt x="91464" y="47375"/>
                    <a:pt x="91464" y="47685"/>
                  </a:cubicBezTo>
                  <a:cubicBezTo>
                    <a:pt x="91464" y="47994"/>
                    <a:pt x="91214" y="48244"/>
                    <a:pt x="90904" y="48244"/>
                  </a:cubicBezTo>
                  <a:cubicBezTo>
                    <a:pt x="90595" y="48244"/>
                    <a:pt x="90345" y="47994"/>
                    <a:pt x="90345" y="47685"/>
                  </a:cubicBezTo>
                  <a:cubicBezTo>
                    <a:pt x="90345" y="47375"/>
                    <a:pt x="90595" y="47125"/>
                    <a:pt x="90904" y="47125"/>
                  </a:cubicBezTo>
                  <a:close/>
                  <a:moveTo>
                    <a:pt x="94631" y="47125"/>
                  </a:moveTo>
                  <a:cubicBezTo>
                    <a:pt x="94929" y="47125"/>
                    <a:pt x="95191" y="47375"/>
                    <a:pt x="95191" y="47685"/>
                  </a:cubicBezTo>
                  <a:cubicBezTo>
                    <a:pt x="95191" y="47982"/>
                    <a:pt x="94941" y="48244"/>
                    <a:pt x="94631" y="48244"/>
                  </a:cubicBezTo>
                  <a:cubicBezTo>
                    <a:pt x="94310" y="48244"/>
                    <a:pt x="94060" y="47994"/>
                    <a:pt x="94060" y="47685"/>
                  </a:cubicBezTo>
                  <a:cubicBezTo>
                    <a:pt x="94071" y="47375"/>
                    <a:pt x="94310" y="47125"/>
                    <a:pt x="94631" y="47125"/>
                  </a:cubicBezTo>
                  <a:close/>
                  <a:moveTo>
                    <a:pt x="98346" y="47125"/>
                  </a:moveTo>
                  <a:cubicBezTo>
                    <a:pt x="98655" y="47125"/>
                    <a:pt x="98905" y="47375"/>
                    <a:pt x="98905" y="47685"/>
                  </a:cubicBezTo>
                  <a:cubicBezTo>
                    <a:pt x="98905" y="47994"/>
                    <a:pt x="98655" y="48244"/>
                    <a:pt x="98346" y="48244"/>
                  </a:cubicBezTo>
                  <a:cubicBezTo>
                    <a:pt x="98036" y="48244"/>
                    <a:pt x="97786" y="47994"/>
                    <a:pt x="97786" y="47685"/>
                  </a:cubicBezTo>
                  <a:cubicBezTo>
                    <a:pt x="97786" y="47375"/>
                    <a:pt x="98036" y="47125"/>
                    <a:pt x="98346" y="47125"/>
                  </a:cubicBezTo>
                  <a:close/>
                  <a:moveTo>
                    <a:pt x="102084" y="47125"/>
                  </a:moveTo>
                  <a:cubicBezTo>
                    <a:pt x="102382" y="47125"/>
                    <a:pt x="102644" y="47375"/>
                    <a:pt x="102644" y="47685"/>
                  </a:cubicBezTo>
                  <a:cubicBezTo>
                    <a:pt x="102644" y="47982"/>
                    <a:pt x="102394" y="48244"/>
                    <a:pt x="102084" y="48244"/>
                  </a:cubicBezTo>
                  <a:cubicBezTo>
                    <a:pt x="101787" y="48244"/>
                    <a:pt x="101513" y="47994"/>
                    <a:pt x="101513" y="47685"/>
                  </a:cubicBezTo>
                  <a:cubicBezTo>
                    <a:pt x="101513" y="47375"/>
                    <a:pt x="101775" y="47125"/>
                    <a:pt x="102084" y="47125"/>
                  </a:cubicBezTo>
                  <a:close/>
                  <a:moveTo>
                    <a:pt x="105799" y="47125"/>
                  </a:moveTo>
                  <a:cubicBezTo>
                    <a:pt x="106121" y="47125"/>
                    <a:pt x="106371" y="47375"/>
                    <a:pt x="106371" y="47685"/>
                  </a:cubicBezTo>
                  <a:cubicBezTo>
                    <a:pt x="106371" y="47994"/>
                    <a:pt x="106109" y="48244"/>
                    <a:pt x="105799" y="48244"/>
                  </a:cubicBezTo>
                  <a:cubicBezTo>
                    <a:pt x="105490" y="48244"/>
                    <a:pt x="105239" y="47994"/>
                    <a:pt x="105239" y="47685"/>
                  </a:cubicBezTo>
                  <a:cubicBezTo>
                    <a:pt x="105239" y="47375"/>
                    <a:pt x="105490" y="47125"/>
                    <a:pt x="105799" y="47125"/>
                  </a:cubicBezTo>
                  <a:close/>
                  <a:moveTo>
                    <a:pt x="109538" y="47125"/>
                  </a:moveTo>
                  <a:cubicBezTo>
                    <a:pt x="109835" y="47125"/>
                    <a:pt x="110109" y="47375"/>
                    <a:pt x="110109" y="47685"/>
                  </a:cubicBezTo>
                  <a:cubicBezTo>
                    <a:pt x="110109" y="47982"/>
                    <a:pt x="109847" y="48244"/>
                    <a:pt x="109538" y="48244"/>
                  </a:cubicBezTo>
                  <a:cubicBezTo>
                    <a:pt x="109228" y="48244"/>
                    <a:pt x="108978" y="47994"/>
                    <a:pt x="108978" y="47685"/>
                  </a:cubicBezTo>
                  <a:cubicBezTo>
                    <a:pt x="108978" y="47375"/>
                    <a:pt x="109228" y="47125"/>
                    <a:pt x="109538" y="47125"/>
                  </a:cubicBezTo>
                  <a:close/>
                  <a:moveTo>
                    <a:pt x="113264" y="47125"/>
                  </a:moveTo>
                  <a:cubicBezTo>
                    <a:pt x="113574" y="47125"/>
                    <a:pt x="113824" y="47375"/>
                    <a:pt x="113824" y="47685"/>
                  </a:cubicBezTo>
                  <a:cubicBezTo>
                    <a:pt x="113824" y="47994"/>
                    <a:pt x="113574" y="48244"/>
                    <a:pt x="113264" y="48244"/>
                  </a:cubicBezTo>
                  <a:cubicBezTo>
                    <a:pt x="112943" y="48244"/>
                    <a:pt x="112693" y="47994"/>
                    <a:pt x="112693" y="47685"/>
                  </a:cubicBezTo>
                  <a:cubicBezTo>
                    <a:pt x="112693" y="47375"/>
                    <a:pt x="112943" y="47125"/>
                    <a:pt x="113264" y="47125"/>
                  </a:cubicBezTo>
                  <a:close/>
                  <a:moveTo>
                    <a:pt x="116991" y="47125"/>
                  </a:moveTo>
                  <a:cubicBezTo>
                    <a:pt x="117289" y="47125"/>
                    <a:pt x="117562" y="47375"/>
                    <a:pt x="117562" y="47685"/>
                  </a:cubicBezTo>
                  <a:cubicBezTo>
                    <a:pt x="117562" y="47982"/>
                    <a:pt x="117312" y="48244"/>
                    <a:pt x="116991" y="48244"/>
                  </a:cubicBezTo>
                  <a:cubicBezTo>
                    <a:pt x="116681" y="48244"/>
                    <a:pt x="116431" y="47994"/>
                    <a:pt x="116431" y="47685"/>
                  </a:cubicBezTo>
                  <a:cubicBezTo>
                    <a:pt x="116431" y="47375"/>
                    <a:pt x="116681" y="47125"/>
                    <a:pt x="116991" y="47125"/>
                  </a:cubicBezTo>
                  <a:close/>
                  <a:moveTo>
                    <a:pt x="120718" y="47125"/>
                  </a:moveTo>
                  <a:cubicBezTo>
                    <a:pt x="121027" y="47125"/>
                    <a:pt x="121277" y="47375"/>
                    <a:pt x="121277" y="47685"/>
                  </a:cubicBezTo>
                  <a:cubicBezTo>
                    <a:pt x="121277" y="47994"/>
                    <a:pt x="121027" y="48244"/>
                    <a:pt x="120718" y="48244"/>
                  </a:cubicBezTo>
                  <a:cubicBezTo>
                    <a:pt x="120408" y="48244"/>
                    <a:pt x="120146" y="47994"/>
                    <a:pt x="120146" y="47685"/>
                  </a:cubicBezTo>
                  <a:cubicBezTo>
                    <a:pt x="120146" y="47375"/>
                    <a:pt x="120420" y="47125"/>
                    <a:pt x="120718" y="47125"/>
                  </a:cubicBezTo>
                  <a:close/>
                  <a:moveTo>
                    <a:pt x="124456" y="47125"/>
                  </a:moveTo>
                  <a:cubicBezTo>
                    <a:pt x="124754" y="47125"/>
                    <a:pt x="125016" y="47375"/>
                    <a:pt x="125016" y="47685"/>
                  </a:cubicBezTo>
                  <a:cubicBezTo>
                    <a:pt x="125016" y="47982"/>
                    <a:pt x="124766" y="48244"/>
                    <a:pt x="124456" y="48244"/>
                  </a:cubicBezTo>
                  <a:cubicBezTo>
                    <a:pt x="124135" y="48244"/>
                    <a:pt x="123885" y="47994"/>
                    <a:pt x="123885" y="47685"/>
                  </a:cubicBezTo>
                  <a:cubicBezTo>
                    <a:pt x="123885" y="47375"/>
                    <a:pt x="124135" y="47125"/>
                    <a:pt x="124456" y="47125"/>
                  </a:cubicBezTo>
                  <a:close/>
                  <a:moveTo>
                    <a:pt x="128171" y="47125"/>
                  </a:moveTo>
                  <a:cubicBezTo>
                    <a:pt x="128480" y="47125"/>
                    <a:pt x="128742" y="47375"/>
                    <a:pt x="128742" y="47685"/>
                  </a:cubicBezTo>
                  <a:cubicBezTo>
                    <a:pt x="128742" y="47994"/>
                    <a:pt x="128480" y="48244"/>
                    <a:pt x="128171" y="48244"/>
                  </a:cubicBezTo>
                  <a:cubicBezTo>
                    <a:pt x="127861" y="48244"/>
                    <a:pt x="127611" y="47994"/>
                    <a:pt x="127611" y="47685"/>
                  </a:cubicBezTo>
                  <a:cubicBezTo>
                    <a:pt x="127611" y="47375"/>
                    <a:pt x="127861" y="47125"/>
                    <a:pt x="128171" y="47125"/>
                  </a:cubicBezTo>
                  <a:close/>
                  <a:moveTo>
                    <a:pt x="131898" y="47125"/>
                  </a:moveTo>
                  <a:cubicBezTo>
                    <a:pt x="132195" y="47125"/>
                    <a:pt x="132457" y="47375"/>
                    <a:pt x="132457" y="47685"/>
                  </a:cubicBezTo>
                  <a:cubicBezTo>
                    <a:pt x="132457" y="47982"/>
                    <a:pt x="132207" y="48244"/>
                    <a:pt x="131898" y="48244"/>
                  </a:cubicBezTo>
                  <a:cubicBezTo>
                    <a:pt x="131600" y="48244"/>
                    <a:pt x="131326" y="47994"/>
                    <a:pt x="131326" y="47685"/>
                  </a:cubicBezTo>
                  <a:cubicBezTo>
                    <a:pt x="131338" y="47375"/>
                    <a:pt x="131576" y="47125"/>
                    <a:pt x="131898" y="47125"/>
                  </a:cubicBezTo>
                  <a:close/>
                  <a:moveTo>
                    <a:pt x="135624" y="47125"/>
                  </a:moveTo>
                  <a:cubicBezTo>
                    <a:pt x="135946" y="47125"/>
                    <a:pt x="136196" y="47375"/>
                    <a:pt x="136196" y="47685"/>
                  </a:cubicBezTo>
                  <a:cubicBezTo>
                    <a:pt x="136196" y="47994"/>
                    <a:pt x="135934" y="48244"/>
                    <a:pt x="135624" y="48244"/>
                  </a:cubicBezTo>
                  <a:cubicBezTo>
                    <a:pt x="135315" y="48244"/>
                    <a:pt x="135065" y="47994"/>
                    <a:pt x="135065" y="47685"/>
                  </a:cubicBezTo>
                  <a:cubicBezTo>
                    <a:pt x="135065" y="47375"/>
                    <a:pt x="135315" y="47125"/>
                    <a:pt x="135624" y="47125"/>
                  </a:cubicBezTo>
                  <a:close/>
                  <a:moveTo>
                    <a:pt x="139351" y="47125"/>
                  </a:moveTo>
                  <a:cubicBezTo>
                    <a:pt x="139649" y="47125"/>
                    <a:pt x="139910" y="47375"/>
                    <a:pt x="139910" y="47685"/>
                  </a:cubicBezTo>
                  <a:cubicBezTo>
                    <a:pt x="139910" y="47982"/>
                    <a:pt x="139660" y="48244"/>
                    <a:pt x="139351" y="48244"/>
                  </a:cubicBezTo>
                  <a:cubicBezTo>
                    <a:pt x="139053" y="48244"/>
                    <a:pt x="138779" y="47994"/>
                    <a:pt x="138779" y="47685"/>
                  </a:cubicBezTo>
                  <a:cubicBezTo>
                    <a:pt x="138803" y="47375"/>
                    <a:pt x="139041" y="47125"/>
                    <a:pt x="139351" y="47125"/>
                  </a:cubicBezTo>
                  <a:close/>
                  <a:moveTo>
                    <a:pt x="143089" y="47125"/>
                  </a:moveTo>
                  <a:cubicBezTo>
                    <a:pt x="143399" y="47125"/>
                    <a:pt x="143649" y="47375"/>
                    <a:pt x="143649" y="47685"/>
                  </a:cubicBezTo>
                  <a:cubicBezTo>
                    <a:pt x="143649" y="47994"/>
                    <a:pt x="143399" y="48244"/>
                    <a:pt x="143089" y="48244"/>
                  </a:cubicBezTo>
                  <a:cubicBezTo>
                    <a:pt x="142768" y="48244"/>
                    <a:pt x="142518" y="47994"/>
                    <a:pt x="142518" y="47685"/>
                  </a:cubicBezTo>
                  <a:cubicBezTo>
                    <a:pt x="142518" y="47375"/>
                    <a:pt x="142768" y="47125"/>
                    <a:pt x="143089" y="47125"/>
                  </a:cubicBezTo>
                  <a:close/>
                  <a:moveTo>
                    <a:pt x="146804" y="47125"/>
                  </a:moveTo>
                  <a:cubicBezTo>
                    <a:pt x="147102" y="47125"/>
                    <a:pt x="147376" y="47375"/>
                    <a:pt x="147376" y="47685"/>
                  </a:cubicBezTo>
                  <a:cubicBezTo>
                    <a:pt x="147376" y="47982"/>
                    <a:pt x="147114" y="48244"/>
                    <a:pt x="146804" y="48244"/>
                  </a:cubicBezTo>
                  <a:cubicBezTo>
                    <a:pt x="146495" y="48244"/>
                    <a:pt x="146245" y="47994"/>
                    <a:pt x="146245" y="47685"/>
                  </a:cubicBezTo>
                  <a:cubicBezTo>
                    <a:pt x="146257" y="47375"/>
                    <a:pt x="146495" y="47125"/>
                    <a:pt x="146804" y="47125"/>
                  </a:cubicBezTo>
                  <a:close/>
                  <a:moveTo>
                    <a:pt x="150543" y="47125"/>
                  </a:moveTo>
                  <a:cubicBezTo>
                    <a:pt x="150852" y="47125"/>
                    <a:pt x="151102" y="47375"/>
                    <a:pt x="151102" y="47685"/>
                  </a:cubicBezTo>
                  <a:cubicBezTo>
                    <a:pt x="151102" y="47994"/>
                    <a:pt x="150852" y="48244"/>
                    <a:pt x="150543" y="48244"/>
                  </a:cubicBezTo>
                  <a:cubicBezTo>
                    <a:pt x="150233" y="48244"/>
                    <a:pt x="149971" y="47994"/>
                    <a:pt x="149971" y="47685"/>
                  </a:cubicBezTo>
                  <a:cubicBezTo>
                    <a:pt x="149971" y="47375"/>
                    <a:pt x="150233" y="47125"/>
                    <a:pt x="150543" y="47125"/>
                  </a:cubicBezTo>
                  <a:close/>
                  <a:moveTo>
                    <a:pt x="3405" y="48982"/>
                  </a:moveTo>
                  <a:cubicBezTo>
                    <a:pt x="3703" y="48982"/>
                    <a:pt x="3977" y="49232"/>
                    <a:pt x="3977" y="49542"/>
                  </a:cubicBezTo>
                  <a:cubicBezTo>
                    <a:pt x="3977" y="49851"/>
                    <a:pt x="3727" y="50113"/>
                    <a:pt x="3405" y="50113"/>
                  </a:cubicBezTo>
                  <a:cubicBezTo>
                    <a:pt x="3096" y="50113"/>
                    <a:pt x="2846" y="49851"/>
                    <a:pt x="2846" y="49542"/>
                  </a:cubicBezTo>
                  <a:cubicBezTo>
                    <a:pt x="2858" y="49232"/>
                    <a:pt x="3096" y="48982"/>
                    <a:pt x="3405" y="48982"/>
                  </a:cubicBezTo>
                  <a:close/>
                  <a:moveTo>
                    <a:pt x="7132" y="48982"/>
                  </a:moveTo>
                  <a:cubicBezTo>
                    <a:pt x="7430" y="48982"/>
                    <a:pt x="7692" y="49232"/>
                    <a:pt x="7692" y="49542"/>
                  </a:cubicBezTo>
                  <a:cubicBezTo>
                    <a:pt x="7692" y="49851"/>
                    <a:pt x="7442" y="50113"/>
                    <a:pt x="7132" y="50113"/>
                  </a:cubicBezTo>
                  <a:cubicBezTo>
                    <a:pt x="6834" y="50113"/>
                    <a:pt x="6560" y="49851"/>
                    <a:pt x="6560" y="49542"/>
                  </a:cubicBezTo>
                  <a:cubicBezTo>
                    <a:pt x="6584" y="49232"/>
                    <a:pt x="6822" y="48982"/>
                    <a:pt x="7132" y="48982"/>
                  </a:cubicBezTo>
                  <a:close/>
                  <a:moveTo>
                    <a:pt x="10871" y="48982"/>
                  </a:moveTo>
                  <a:cubicBezTo>
                    <a:pt x="11168" y="48982"/>
                    <a:pt x="11430" y="49232"/>
                    <a:pt x="11430" y="49542"/>
                  </a:cubicBezTo>
                  <a:cubicBezTo>
                    <a:pt x="11430" y="49851"/>
                    <a:pt x="11180" y="50113"/>
                    <a:pt x="10871" y="50113"/>
                  </a:cubicBezTo>
                  <a:cubicBezTo>
                    <a:pt x="10573" y="50113"/>
                    <a:pt x="10299" y="49851"/>
                    <a:pt x="10299" y="49542"/>
                  </a:cubicBezTo>
                  <a:cubicBezTo>
                    <a:pt x="10299" y="49232"/>
                    <a:pt x="10549" y="48982"/>
                    <a:pt x="10871" y="48982"/>
                  </a:cubicBezTo>
                  <a:close/>
                  <a:moveTo>
                    <a:pt x="14585" y="48982"/>
                  </a:moveTo>
                  <a:cubicBezTo>
                    <a:pt x="14883" y="48982"/>
                    <a:pt x="15157" y="49232"/>
                    <a:pt x="15157" y="49542"/>
                  </a:cubicBezTo>
                  <a:cubicBezTo>
                    <a:pt x="15157" y="49851"/>
                    <a:pt x="14895" y="50113"/>
                    <a:pt x="14585" y="50113"/>
                  </a:cubicBezTo>
                  <a:cubicBezTo>
                    <a:pt x="14288" y="50113"/>
                    <a:pt x="14014" y="49851"/>
                    <a:pt x="14014" y="49542"/>
                  </a:cubicBezTo>
                  <a:cubicBezTo>
                    <a:pt x="14038" y="49232"/>
                    <a:pt x="14276" y="48982"/>
                    <a:pt x="14585" y="48982"/>
                  </a:cubicBezTo>
                  <a:close/>
                  <a:moveTo>
                    <a:pt x="18324" y="48982"/>
                  </a:moveTo>
                  <a:cubicBezTo>
                    <a:pt x="18622" y="48982"/>
                    <a:pt x="18883" y="49232"/>
                    <a:pt x="18883" y="49542"/>
                  </a:cubicBezTo>
                  <a:cubicBezTo>
                    <a:pt x="18883" y="49851"/>
                    <a:pt x="18633" y="50113"/>
                    <a:pt x="18324" y="50113"/>
                  </a:cubicBezTo>
                  <a:cubicBezTo>
                    <a:pt x="18026" y="50113"/>
                    <a:pt x="17752" y="49851"/>
                    <a:pt x="17752" y="49542"/>
                  </a:cubicBezTo>
                  <a:cubicBezTo>
                    <a:pt x="17752" y="49232"/>
                    <a:pt x="18014" y="48982"/>
                    <a:pt x="18324" y="48982"/>
                  </a:cubicBezTo>
                  <a:close/>
                  <a:moveTo>
                    <a:pt x="22039" y="48982"/>
                  </a:moveTo>
                  <a:cubicBezTo>
                    <a:pt x="22336" y="48982"/>
                    <a:pt x="22610" y="49232"/>
                    <a:pt x="22610" y="49542"/>
                  </a:cubicBezTo>
                  <a:cubicBezTo>
                    <a:pt x="22610" y="49851"/>
                    <a:pt x="22360" y="50113"/>
                    <a:pt x="22039" y="50113"/>
                  </a:cubicBezTo>
                  <a:cubicBezTo>
                    <a:pt x="21729" y="50113"/>
                    <a:pt x="21479" y="49851"/>
                    <a:pt x="21479" y="49542"/>
                  </a:cubicBezTo>
                  <a:cubicBezTo>
                    <a:pt x="21491" y="49232"/>
                    <a:pt x="21729" y="48982"/>
                    <a:pt x="22039" y="48982"/>
                  </a:cubicBezTo>
                  <a:close/>
                  <a:moveTo>
                    <a:pt x="25777" y="48982"/>
                  </a:moveTo>
                  <a:cubicBezTo>
                    <a:pt x="26075" y="48982"/>
                    <a:pt x="26349" y="49232"/>
                    <a:pt x="26349" y="49542"/>
                  </a:cubicBezTo>
                  <a:cubicBezTo>
                    <a:pt x="26349" y="49851"/>
                    <a:pt x="26087" y="50113"/>
                    <a:pt x="25777" y="50113"/>
                  </a:cubicBezTo>
                  <a:cubicBezTo>
                    <a:pt x="25468" y="50113"/>
                    <a:pt x="25206" y="49851"/>
                    <a:pt x="25206" y="49542"/>
                  </a:cubicBezTo>
                  <a:cubicBezTo>
                    <a:pt x="25218" y="49232"/>
                    <a:pt x="25468" y="48982"/>
                    <a:pt x="25777" y="48982"/>
                  </a:cubicBezTo>
                  <a:close/>
                  <a:moveTo>
                    <a:pt x="29504" y="48982"/>
                  </a:moveTo>
                  <a:cubicBezTo>
                    <a:pt x="29801" y="48982"/>
                    <a:pt x="30063" y="49232"/>
                    <a:pt x="30063" y="49542"/>
                  </a:cubicBezTo>
                  <a:cubicBezTo>
                    <a:pt x="30063" y="49851"/>
                    <a:pt x="29813" y="50113"/>
                    <a:pt x="29504" y="50113"/>
                  </a:cubicBezTo>
                  <a:cubicBezTo>
                    <a:pt x="29182" y="50113"/>
                    <a:pt x="28932" y="49851"/>
                    <a:pt x="28932" y="49542"/>
                  </a:cubicBezTo>
                  <a:cubicBezTo>
                    <a:pt x="28944" y="49232"/>
                    <a:pt x="29182" y="48982"/>
                    <a:pt x="29504" y="48982"/>
                  </a:cubicBezTo>
                  <a:close/>
                  <a:moveTo>
                    <a:pt x="33230" y="48982"/>
                  </a:moveTo>
                  <a:cubicBezTo>
                    <a:pt x="33528" y="48982"/>
                    <a:pt x="33802" y="49232"/>
                    <a:pt x="33802" y="49542"/>
                  </a:cubicBezTo>
                  <a:cubicBezTo>
                    <a:pt x="33802" y="49851"/>
                    <a:pt x="33552" y="50113"/>
                    <a:pt x="33230" y="50113"/>
                  </a:cubicBezTo>
                  <a:cubicBezTo>
                    <a:pt x="32921" y="50113"/>
                    <a:pt x="32671" y="49851"/>
                    <a:pt x="32671" y="49542"/>
                  </a:cubicBezTo>
                  <a:cubicBezTo>
                    <a:pt x="32671" y="49232"/>
                    <a:pt x="32921" y="48982"/>
                    <a:pt x="33230" y="48982"/>
                  </a:cubicBezTo>
                  <a:close/>
                  <a:moveTo>
                    <a:pt x="36957" y="48982"/>
                  </a:moveTo>
                  <a:cubicBezTo>
                    <a:pt x="37255" y="48982"/>
                    <a:pt x="37517" y="49232"/>
                    <a:pt x="37517" y="49542"/>
                  </a:cubicBezTo>
                  <a:cubicBezTo>
                    <a:pt x="37517" y="49851"/>
                    <a:pt x="37267" y="50113"/>
                    <a:pt x="36957" y="50113"/>
                  </a:cubicBezTo>
                  <a:cubicBezTo>
                    <a:pt x="36648" y="50113"/>
                    <a:pt x="36386" y="49851"/>
                    <a:pt x="36386" y="49542"/>
                  </a:cubicBezTo>
                  <a:cubicBezTo>
                    <a:pt x="36409" y="49232"/>
                    <a:pt x="36648" y="48982"/>
                    <a:pt x="36957" y="48982"/>
                  </a:cubicBezTo>
                  <a:close/>
                  <a:moveTo>
                    <a:pt x="40672" y="48982"/>
                  </a:moveTo>
                  <a:cubicBezTo>
                    <a:pt x="40970" y="48982"/>
                    <a:pt x="41243" y="49232"/>
                    <a:pt x="41243" y="49542"/>
                  </a:cubicBezTo>
                  <a:cubicBezTo>
                    <a:pt x="41243" y="49851"/>
                    <a:pt x="40993" y="50113"/>
                    <a:pt x="40672" y="50113"/>
                  </a:cubicBezTo>
                  <a:cubicBezTo>
                    <a:pt x="40374" y="50113"/>
                    <a:pt x="40112" y="49851"/>
                    <a:pt x="40112" y="49542"/>
                  </a:cubicBezTo>
                  <a:cubicBezTo>
                    <a:pt x="40124" y="49232"/>
                    <a:pt x="40362" y="48982"/>
                    <a:pt x="40672" y="48982"/>
                  </a:cubicBezTo>
                  <a:close/>
                  <a:moveTo>
                    <a:pt x="44410" y="48982"/>
                  </a:moveTo>
                  <a:cubicBezTo>
                    <a:pt x="44708" y="48982"/>
                    <a:pt x="44982" y="49232"/>
                    <a:pt x="44982" y="49542"/>
                  </a:cubicBezTo>
                  <a:cubicBezTo>
                    <a:pt x="44982" y="49851"/>
                    <a:pt x="44720" y="50113"/>
                    <a:pt x="44410" y="50113"/>
                  </a:cubicBezTo>
                  <a:cubicBezTo>
                    <a:pt x="44113" y="50113"/>
                    <a:pt x="43851" y="49851"/>
                    <a:pt x="43851" y="49542"/>
                  </a:cubicBezTo>
                  <a:cubicBezTo>
                    <a:pt x="43851" y="49232"/>
                    <a:pt x="44101" y="48982"/>
                    <a:pt x="44410" y="48982"/>
                  </a:cubicBezTo>
                  <a:close/>
                  <a:moveTo>
                    <a:pt x="48137" y="48982"/>
                  </a:moveTo>
                  <a:cubicBezTo>
                    <a:pt x="48435" y="48982"/>
                    <a:pt x="48697" y="49232"/>
                    <a:pt x="48697" y="49542"/>
                  </a:cubicBezTo>
                  <a:cubicBezTo>
                    <a:pt x="48697" y="49851"/>
                    <a:pt x="48447" y="50113"/>
                    <a:pt x="48137" y="50113"/>
                  </a:cubicBezTo>
                  <a:cubicBezTo>
                    <a:pt x="47839" y="50113"/>
                    <a:pt x="47566" y="49851"/>
                    <a:pt x="47566" y="49542"/>
                  </a:cubicBezTo>
                  <a:cubicBezTo>
                    <a:pt x="47578" y="49232"/>
                    <a:pt x="47839" y="48982"/>
                    <a:pt x="48137" y="48982"/>
                  </a:cubicBezTo>
                  <a:close/>
                  <a:moveTo>
                    <a:pt x="51864" y="48982"/>
                  </a:moveTo>
                  <a:cubicBezTo>
                    <a:pt x="52161" y="48982"/>
                    <a:pt x="52435" y="49232"/>
                    <a:pt x="52435" y="49542"/>
                  </a:cubicBezTo>
                  <a:cubicBezTo>
                    <a:pt x="52435" y="49851"/>
                    <a:pt x="52185" y="50113"/>
                    <a:pt x="51864" y="50113"/>
                  </a:cubicBezTo>
                  <a:cubicBezTo>
                    <a:pt x="51566" y="50113"/>
                    <a:pt x="51304" y="49851"/>
                    <a:pt x="51304" y="49542"/>
                  </a:cubicBezTo>
                  <a:cubicBezTo>
                    <a:pt x="51304" y="49232"/>
                    <a:pt x="51554" y="48982"/>
                    <a:pt x="51864" y="48982"/>
                  </a:cubicBezTo>
                  <a:close/>
                  <a:moveTo>
                    <a:pt x="55602" y="48982"/>
                  </a:moveTo>
                  <a:cubicBezTo>
                    <a:pt x="55900" y="48982"/>
                    <a:pt x="56174" y="49232"/>
                    <a:pt x="56174" y="49542"/>
                  </a:cubicBezTo>
                  <a:cubicBezTo>
                    <a:pt x="56174" y="49851"/>
                    <a:pt x="55912" y="50113"/>
                    <a:pt x="55602" y="50113"/>
                  </a:cubicBezTo>
                  <a:cubicBezTo>
                    <a:pt x="55293" y="50113"/>
                    <a:pt x="55043" y="49851"/>
                    <a:pt x="55043" y="49542"/>
                  </a:cubicBezTo>
                  <a:cubicBezTo>
                    <a:pt x="55043" y="49232"/>
                    <a:pt x="55293" y="48982"/>
                    <a:pt x="55602" y="48982"/>
                  </a:cubicBezTo>
                  <a:close/>
                  <a:moveTo>
                    <a:pt x="59329" y="48982"/>
                  </a:moveTo>
                  <a:cubicBezTo>
                    <a:pt x="59627" y="48982"/>
                    <a:pt x="59889" y="49232"/>
                    <a:pt x="59889" y="49542"/>
                  </a:cubicBezTo>
                  <a:cubicBezTo>
                    <a:pt x="59889" y="49851"/>
                    <a:pt x="59639" y="50113"/>
                    <a:pt x="59329" y="50113"/>
                  </a:cubicBezTo>
                  <a:cubicBezTo>
                    <a:pt x="59008" y="50113"/>
                    <a:pt x="58757" y="49851"/>
                    <a:pt x="58757" y="49542"/>
                  </a:cubicBezTo>
                  <a:cubicBezTo>
                    <a:pt x="58757" y="49232"/>
                    <a:pt x="59008" y="48982"/>
                    <a:pt x="59329" y="48982"/>
                  </a:cubicBezTo>
                  <a:close/>
                  <a:moveTo>
                    <a:pt x="63056" y="48982"/>
                  </a:moveTo>
                  <a:cubicBezTo>
                    <a:pt x="63353" y="48982"/>
                    <a:pt x="63627" y="49232"/>
                    <a:pt x="63627" y="49542"/>
                  </a:cubicBezTo>
                  <a:cubicBezTo>
                    <a:pt x="63627" y="49851"/>
                    <a:pt x="63377" y="50113"/>
                    <a:pt x="63056" y="50113"/>
                  </a:cubicBezTo>
                  <a:cubicBezTo>
                    <a:pt x="62746" y="50113"/>
                    <a:pt x="62496" y="49851"/>
                    <a:pt x="62496" y="49542"/>
                  </a:cubicBezTo>
                  <a:cubicBezTo>
                    <a:pt x="62496" y="49232"/>
                    <a:pt x="62746" y="48982"/>
                    <a:pt x="63056" y="48982"/>
                  </a:cubicBezTo>
                  <a:close/>
                  <a:moveTo>
                    <a:pt x="66782" y="48982"/>
                  </a:moveTo>
                  <a:cubicBezTo>
                    <a:pt x="67080" y="48982"/>
                    <a:pt x="67342" y="49232"/>
                    <a:pt x="67342" y="49542"/>
                  </a:cubicBezTo>
                  <a:cubicBezTo>
                    <a:pt x="67342" y="49851"/>
                    <a:pt x="67092" y="50113"/>
                    <a:pt x="66782" y="50113"/>
                  </a:cubicBezTo>
                  <a:cubicBezTo>
                    <a:pt x="66473" y="50113"/>
                    <a:pt x="66211" y="49851"/>
                    <a:pt x="66211" y="49542"/>
                  </a:cubicBezTo>
                  <a:cubicBezTo>
                    <a:pt x="66235" y="49232"/>
                    <a:pt x="66473" y="48982"/>
                    <a:pt x="66782" y="48982"/>
                  </a:cubicBezTo>
                  <a:close/>
                  <a:moveTo>
                    <a:pt x="70509" y="48982"/>
                  </a:moveTo>
                  <a:cubicBezTo>
                    <a:pt x="70807" y="48982"/>
                    <a:pt x="71080" y="49232"/>
                    <a:pt x="71080" y="49542"/>
                  </a:cubicBezTo>
                  <a:cubicBezTo>
                    <a:pt x="71080" y="49851"/>
                    <a:pt x="70830" y="50113"/>
                    <a:pt x="70509" y="50113"/>
                  </a:cubicBezTo>
                  <a:cubicBezTo>
                    <a:pt x="70199" y="50113"/>
                    <a:pt x="69949" y="49851"/>
                    <a:pt x="69949" y="49542"/>
                  </a:cubicBezTo>
                  <a:cubicBezTo>
                    <a:pt x="69949" y="49232"/>
                    <a:pt x="70199" y="48982"/>
                    <a:pt x="70509" y="48982"/>
                  </a:cubicBezTo>
                  <a:close/>
                  <a:moveTo>
                    <a:pt x="74236" y="48982"/>
                  </a:moveTo>
                  <a:cubicBezTo>
                    <a:pt x="74533" y="48982"/>
                    <a:pt x="74795" y="49232"/>
                    <a:pt x="74795" y="49542"/>
                  </a:cubicBezTo>
                  <a:cubicBezTo>
                    <a:pt x="74795" y="49851"/>
                    <a:pt x="74545" y="50113"/>
                    <a:pt x="74236" y="50113"/>
                  </a:cubicBezTo>
                  <a:cubicBezTo>
                    <a:pt x="73938" y="50113"/>
                    <a:pt x="73676" y="49851"/>
                    <a:pt x="73676" y="49542"/>
                  </a:cubicBezTo>
                  <a:cubicBezTo>
                    <a:pt x="73676" y="49232"/>
                    <a:pt x="73926" y="48982"/>
                    <a:pt x="74236" y="48982"/>
                  </a:cubicBezTo>
                  <a:close/>
                  <a:moveTo>
                    <a:pt x="77855" y="48982"/>
                  </a:moveTo>
                  <a:cubicBezTo>
                    <a:pt x="78153" y="48982"/>
                    <a:pt x="78415" y="49232"/>
                    <a:pt x="78415" y="49542"/>
                  </a:cubicBezTo>
                  <a:cubicBezTo>
                    <a:pt x="78415" y="49851"/>
                    <a:pt x="78165" y="50113"/>
                    <a:pt x="77855" y="50113"/>
                  </a:cubicBezTo>
                  <a:cubicBezTo>
                    <a:pt x="77546" y="50113"/>
                    <a:pt x="77284" y="49851"/>
                    <a:pt x="77284" y="49542"/>
                  </a:cubicBezTo>
                  <a:cubicBezTo>
                    <a:pt x="77284" y="49232"/>
                    <a:pt x="77546" y="48982"/>
                    <a:pt x="77855" y="48982"/>
                  </a:cubicBezTo>
                  <a:close/>
                  <a:moveTo>
                    <a:pt x="81570" y="48982"/>
                  </a:moveTo>
                  <a:cubicBezTo>
                    <a:pt x="81868" y="48982"/>
                    <a:pt x="82141" y="49232"/>
                    <a:pt x="82141" y="49542"/>
                  </a:cubicBezTo>
                  <a:cubicBezTo>
                    <a:pt x="82141" y="49851"/>
                    <a:pt x="81879" y="50113"/>
                    <a:pt x="81570" y="50113"/>
                  </a:cubicBezTo>
                  <a:cubicBezTo>
                    <a:pt x="81260" y="50113"/>
                    <a:pt x="81010" y="49851"/>
                    <a:pt x="81010" y="49542"/>
                  </a:cubicBezTo>
                  <a:cubicBezTo>
                    <a:pt x="81022" y="49232"/>
                    <a:pt x="81260" y="48982"/>
                    <a:pt x="81570" y="48982"/>
                  </a:cubicBezTo>
                  <a:close/>
                  <a:moveTo>
                    <a:pt x="85308" y="48982"/>
                  </a:moveTo>
                  <a:cubicBezTo>
                    <a:pt x="85606" y="48982"/>
                    <a:pt x="85880" y="49232"/>
                    <a:pt x="85880" y="49542"/>
                  </a:cubicBezTo>
                  <a:cubicBezTo>
                    <a:pt x="85880" y="49851"/>
                    <a:pt x="85618" y="50113"/>
                    <a:pt x="85308" y="50113"/>
                  </a:cubicBezTo>
                  <a:cubicBezTo>
                    <a:pt x="84999" y="50113"/>
                    <a:pt x="84749" y="49851"/>
                    <a:pt x="84749" y="49542"/>
                  </a:cubicBezTo>
                  <a:cubicBezTo>
                    <a:pt x="84749" y="49232"/>
                    <a:pt x="84999" y="48982"/>
                    <a:pt x="85308" y="48982"/>
                  </a:cubicBezTo>
                  <a:close/>
                  <a:moveTo>
                    <a:pt x="89035" y="48982"/>
                  </a:moveTo>
                  <a:cubicBezTo>
                    <a:pt x="89333" y="48982"/>
                    <a:pt x="89595" y="49232"/>
                    <a:pt x="89595" y="49542"/>
                  </a:cubicBezTo>
                  <a:cubicBezTo>
                    <a:pt x="89595" y="49851"/>
                    <a:pt x="89345" y="50113"/>
                    <a:pt x="89035" y="50113"/>
                  </a:cubicBezTo>
                  <a:cubicBezTo>
                    <a:pt x="88714" y="50113"/>
                    <a:pt x="88464" y="49851"/>
                    <a:pt x="88464" y="49542"/>
                  </a:cubicBezTo>
                  <a:cubicBezTo>
                    <a:pt x="88475" y="49232"/>
                    <a:pt x="88714" y="48982"/>
                    <a:pt x="89035" y="48982"/>
                  </a:cubicBezTo>
                  <a:close/>
                  <a:moveTo>
                    <a:pt x="92762" y="48982"/>
                  </a:moveTo>
                  <a:cubicBezTo>
                    <a:pt x="93059" y="48982"/>
                    <a:pt x="93333" y="49232"/>
                    <a:pt x="93333" y="49542"/>
                  </a:cubicBezTo>
                  <a:cubicBezTo>
                    <a:pt x="93333" y="49851"/>
                    <a:pt x="93071" y="50113"/>
                    <a:pt x="92762" y="50113"/>
                  </a:cubicBezTo>
                  <a:cubicBezTo>
                    <a:pt x="92452" y="50113"/>
                    <a:pt x="92202" y="49851"/>
                    <a:pt x="92202" y="49542"/>
                  </a:cubicBezTo>
                  <a:cubicBezTo>
                    <a:pt x="92202" y="49232"/>
                    <a:pt x="92452" y="48982"/>
                    <a:pt x="92762" y="48982"/>
                  </a:cubicBezTo>
                  <a:close/>
                  <a:moveTo>
                    <a:pt x="96488" y="48982"/>
                  </a:moveTo>
                  <a:cubicBezTo>
                    <a:pt x="96786" y="48982"/>
                    <a:pt x="97048" y="49232"/>
                    <a:pt x="97048" y="49542"/>
                  </a:cubicBezTo>
                  <a:cubicBezTo>
                    <a:pt x="97048" y="49851"/>
                    <a:pt x="96798" y="50113"/>
                    <a:pt x="96488" y="50113"/>
                  </a:cubicBezTo>
                  <a:cubicBezTo>
                    <a:pt x="96191" y="50113"/>
                    <a:pt x="95917" y="49851"/>
                    <a:pt x="95917" y="49542"/>
                  </a:cubicBezTo>
                  <a:cubicBezTo>
                    <a:pt x="95917" y="49232"/>
                    <a:pt x="96179" y="48982"/>
                    <a:pt x="96488" y="48982"/>
                  </a:cubicBezTo>
                  <a:close/>
                  <a:moveTo>
                    <a:pt x="100203" y="48982"/>
                  </a:moveTo>
                  <a:cubicBezTo>
                    <a:pt x="100501" y="48982"/>
                    <a:pt x="100775" y="49232"/>
                    <a:pt x="100775" y="49542"/>
                  </a:cubicBezTo>
                  <a:cubicBezTo>
                    <a:pt x="100775" y="49851"/>
                    <a:pt x="100513" y="50113"/>
                    <a:pt x="100203" y="50113"/>
                  </a:cubicBezTo>
                  <a:cubicBezTo>
                    <a:pt x="99905" y="50113"/>
                    <a:pt x="99644" y="49851"/>
                    <a:pt x="99644" y="49542"/>
                  </a:cubicBezTo>
                  <a:cubicBezTo>
                    <a:pt x="99655" y="49232"/>
                    <a:pt x="99894" y="48982"/>
                    <a:pt x="100203" y="48982"/>
                  </a:cubicBezTo>
                  <a:close/>
                  <a:moveTo>
                    <a:pt x="103942" y="48982"/>
                  </a:moveTo>
                  <a:cubicBezTo>
                    <a:pt x="104239" y="48982"/>
                    <a:pt x="104513" y="49232"/>
                    <a:pt x="104513" y="49542"/>
                  </a:cubicBezTo>
                  <a:cubicBezTo>
                    <a:pt x="104513" y="49851"/>
                    <a:pt x="104251" y="50113"/>
                    <a:pt x="103942" y="50113"/>
                  </a:cubicBezTo>
                  <a:cubicBezTo>
                    <a:pt x="103644" y="50113"/>
                    <a:pt x="103382" y="49851"/>
                    <a:pt x="103382" y="49542"/>
                  </a:cubicBezTo>
                  <a:cubicBezTo>
                    <a:pt x="103382" y="49232"/>
                    <a:pt x="103632" y="48982"/>
                    <a:pt x="103942" y="48982"/>
                  </a:cubicBezTo>
                  <a:close/>
                  <a:moveTo>
                    <a:pt x="107668" y="48982"/>
                  </a:moveTo>
                  <a:cubicBezTo>
                    <a:pt x="107966" y="48982"/>
                    <a:pt x="108228" y="49232"/>
                    <a:pt x="108228" y="49542"/>
                  </a:cubicBezTo>
                  <a:cubicBezTo>
                    <a:pt x="108228" y="49851"/>
                    <a:pt x="107978" y="50113"/>
                    <a:pt x="107668" y="50113"/>
                  </a:cubicBezTo>
                  <a:cubicBezTo>
                    <a:pt x="107371" y="50113"/>
                    <a:pt x="107097" y="49851"/>
                    <a:pt x="107097" y="49542"/>
                  </a:cubicBezTo>
                  <a:cubicBezTo>
                    <a:pt x="107109" y="49232"/>
                    <a:pt x="107347" y="48982"/>
                    <a:pt x="107668" y="48982"/>
                  </a:cubicBezTo>
                  <a:close/>
                  <a:moveTo>
                    <a:pt x="111395" y="48982"/>
                  </a:moveTo>
                  <a:cubicBezTo>
                    <a:pt x="111693" y="48982"/>
                    <a:pt x="111967" y="49232"/>
                    <a:pt x="111967" y="49542"/>
                  </a:cubicBezTo>
                  <a:cubicBezTo>
                    <a:pt x="111967" y="49851"/>
                    <a:pt x="111705" y="50113"/>
                    <a:pt x="111395" y="50113"/>
                  </a:cubicBezTo>
                  <a:cubicBezTo>
                    <a:pt x="111085" y="50113"/>
                    <a:pt x="110835" y="49851"/>
                    <a:pt x="110835" y="49542"/>
                  </a:cubicBezTo>
                  <a:cubicBezTo>
                    <a:pt x="110835" y="49232"/>
                    <a:pt x="111085" y="48982"/>
                    <a:pt x="111395" y="48982"/>
                  </a:cubicBezTo>
                  <a:close/>
                  <a:moveTo>
                    <a:pt x="115122" y="48982"/>
                  </a:moveTo>
                  <a:cubicBezTo>
                    <a:pt x="115419" y="48982"/>
                    <a:pt x="115681" y="49232"/>
                    <a:pt x="115681" y="49542"/>
                  </a:cubicBezTo>
                  <a:cubicBezTo>
                    <a:pt x="115681" y="49851"/>
                    <a:pt x="115431" y="50113"/>
                    <a:pt x="115122" y="50113"/>
                  </a:cubicBezTo>
                  <a:cubicBezTo>
                    <a:pt x="114812" y="50113"/>
                    <a:pt x="114550" y="49851"/>
                    <a:pt x="114550" y="49542"/>
                  </a:cubicBezTo>
                  <a:cubicBezTo>
                    <a:pt x="114574" y="49232"/>
                    <a:pt x="114812" y="48982"/>
                    <a:pt x="115122" y="48982"/>
                  </a:cubicBezTo>
                  <a:close/>
                  <a:moveTo>
                    <a:pt x="118860" y="48982"/>
                  </a:moveTo>
                  <a:cubicBezTo>
                    <a:pt x="119158" y="48982"/>
                    <a:pt x="119420" y="49232"/>
                    <a:pt x="119420" y="49542"/>
                  </a:cubicBezTo>
                  <a:cubicBezTo>
                    <a:pt x="119420" y="49851"/>
                    <a:pt x="119170" y="50113"/>
                    <a:pt x="118860" y="50113"/>
                  </a:cubicBezTo>
                  <a:cubicBezTo>
                    <a:pt x="118539" y="50113"/>
                    <a:pt x="118289" y="49851"/>
                    <a:pt x="118289" y="49542"/>
                  </a:cubicBezTo>
                  <a:cubicBezTo>
                    <a:pt x="118289" y="49232"/>
                    <a:pt x="118539" y="48982"/>
                    <a:pt x="118860" y="48982"/>
                  </a:cubicBezTo>
                  <a:close/>
                  <a:moveTo>
                    <a:pt x="122575" y="48982"/>
                  </a:moveTo>
                  <a:cubicBezTo>
                    <a:pt x="122873" y="48982"/>
                    <a:pt x="123146" y="49232"/>
                    <a:pt x="123146" y="49542"/>
                  </a:cubicBezTo>
                  <a:cubicBezTo>
                    <a:pt x="123146" y="49851"/>
                    <a:pt x="122885" y="50113"/>
                    <a:pt x="122575" y="50113"/>
                  </a:cubicBezTo>
                  <a:cubicBezTo>
                    <a:pt x="122265" y="50113"/>
                    <a:pt x="122015" y="49851"/>
                    <a:pt x="122015" y="49542"/>
                  </a:cubicBezTo>
                  <a:cubicBezTo>
                    <a:pt x="122027" y="49232"/>
                    <a:pt x="122277" y="48982"/>
                    <a:pt x="122575" y="48982"/>
                  </a:cubicBezTo>
                  <a:close/>
                  <a:moveTo>
                    <a:pt x="126314" y="48982"/>
                  </a:moveTo>
                  <a:cubicBezTo>
                    <a:pt x="126611" y="48982"/>
                    <a:pt x="126873" y="49232"/>
                    <a:pt x="126873" y="49542"/>
                  </a:cubicBezTo>
                  <a:cubicBezTo>
                    <a:pt x="126873" y="49851"/>
                    <a:pt x="126623" y="50113"/>
                    <a:pt x="126314" y="50113"/>
                  </a:cubicBezTo>
                  <a:cubicBezTo>
                    <a:pt x="126004" y="50113"/>
                    <a:pt x="125742" y="49851"/>
                    <a:pt x="125742" y="49542"/>
                  </a:cubicBezTo>
                  <a:cubicBezTo>
                    <a:pt x="125742" y="49232"/>
                    <a:pt x="126004" y="48982"/>
                    <a:pt x="126314" y="48982"/>
                  </a:cubicBezTo>
                  <a:close/>
                  <a:moveTo>
                    <a:pt x="130028" y="48982"/>
                  </a:moveTo>
                  <a:cubicBezTo>
                    <a:pt x="130326" y="48982"/>
                    <a:pt x="130600" y="49232"/>
                    <a:pt x="130600" y="49542"/>
                  </a:cubicBezTo>
                  <a:cubicBezTo>
                    <a:pt x="130600" y="49851"/>
                    <a:pt x="130350" y="50113"/>
                    <a:pt x="130028" y="50113"/>
                  </a:cubicBezTo>
                  <a:cubicBezTo>
                    <a:pt x="129731" y="50113"/>
                    <a:pt x="129469" y="49851"/>
                    <a:pt x="129469" y="49542"/>
                  </a:cubicBezTo>
                  <a:cubicBezTo>
                    <a:pt x="129469" y="49232"/>
                    <a:pt x="129719" y="48982"/>
                    <a:pt x="130028" y="48982"/>
                  </a:cubicBezTo>
                  <a:close/>
                  <a:moveTo>
                    <a:pt x="133767" y="48982"/>
                  </a:moveTo>
                  <a:cubicBezTo>
                    <a:pt x="134065" y="48982"/>
                    <a:pt x="134326" y="49232"/>
                    <a:pt x="134326" y="49542"/>
                  </a:cubicBezTo>
                  <a:cubicBezTo>
                    <a:pt x="134326" y="49851"/>
                    <a:pt x="134076" y="50113"/>
                    <a:pt x="133767" y="50113"/>
                  </a:cubicBezTo>
                  <a:cubicBezTo>
                    <a:pt x="133469" y="50113"/>
                    <a:pt x="133207" y="49851"/>
                    <a:pt x="133207" y="49542"/>
                  </a:cubicBezTo>
                  <a:cubicBezTo>
                    <a:pt x="133207" y="49232"/>
                    <a:pt x="133457" y="48982"/>
                    <a:pt x="133767" y="48982"/>
                  </a:cubicBezTo>
                  <a:close/>
                  <a:moveTo>
                    <a:pt x="137494" y="48982"/>
                  </a:moveTo>
                  <a:cubicBezTo>
                    <a:pt x="137791" y="48982"/>
                    <a:pt x="138053" y="49232"/>
                    <a:pt x="138053" y="49542"/>
                  </a:cubicBezTo>
                  <a:cubicBezTo>
                    <a:pt x="138053" y="49851"/>
                    <a:pt x="137803" y="50113"/>
                    <a:pt x="137494" y="50113"/>
                  </a:cubicBezTo>
                  <a:cubicBezTo>
                    <a:pt x="137196" y="50113"/>
                    <a:pt x="136922" y="49851"/>
                    <a:pt x="136922" y="49542"/>
                  </a:cubicBezTo>
                  <a:cubicBezTo>
                    <a:pt x="136934" y="49232"/>
                    <a:pt x="137172" y="48982"/>
                    <a:pt x="137494" y="48982"/>
                  </a:cubicBezTo>
                  <a:close/>
                  <a:moveTo>
                    <a:pt x="141220" y="48982"/>
                  </a:moveTo>
                  <a:cubicBezTo>
                    <a:pt x="141518" y="48982"/>
                    <a:pt x="141792" y="49232"/>
                    <a:pt x="141792" y="49542"/>
                  </a:cubicBezTo>
                  <a:cubicBezTo>
                    <a:pt x="141792" y="49851"/>
                    <a:pt x="141530" y="50113"/>
                    <a:pt x="141220" y="50113"/>
                  </a:cubicBezTo>
                  <a:cubicBezTo>
                    <a:pt x="140911" y="50113"/>
                    <a:pt x="140661" y="49851"/>
                    <a:pt x="140661" y="49542"/>
                  </a:cubicBezTo>
                  <a:cubicBezTo>
                    <a:pt x="140661" y="49232"/>
                    <a:pt x="140911" y="48982"/>
                    <a:pt x="141220" y="48982"/>
                  </a:cubicBezTo>
                  <a:close/>
                  <a:moveTo>
                    <a:pt x="144947" y="48982"/>
                  </a:moveTo>
                  <a:cubicBezTo>
                    <a:pt x="145244" y="48982"/>
                    <a:pt x="145506" y="49232"/>
                    <a:pt x="145506" y="49542"/>
                  </a:cubicBezTo>
                  <a:cubicBezTo>
                    <a:pt x="145506" y="49851"/>
                    <a:pt x="145256" y="50113"/>
                    <a:pt x="144947" y="50113"/>
                  </a:cubicBezTo>
                  <a:cubicBezTo>
                    <a:pt x="144637" y="50113"/>
                    <a:pt x="144375" y="49851"/>
                    <a:pt x="144375" y="49542"/>
                  </a:cubicBezTo>
                  <a:cubicBezTo>
                    <a:pt x="144399" y="49232"/>
                    <a:pt x="144637" y="48982"/>
                    <a:pt x="144947" y="48982"/>
                  </a:cubicBezTo>
                  <a:close/>
                  <a:moveTo>
                    <a:pt x="148685" y="48982"/>
                  </a:moveTo>
                  <a:cubicBezTo>
                    <a:pt x="148983" y="48982"/>
                    <a:pt x="149245" y="49232"/>
                    <a:pt x="149245" y="49542"/>
                  </a:cubicBezTo>
                  <a:cubicBezTo>
                    <a:pt x="149245" y="49851"/>
                    <a:pt x="148995" y="50113"/>
                    <a:pt x="148685" y="50113"/>
                  </a:cubicBezTo>
                  <a:cubicBezTo>
                    <a:pt x="148364" y="50113"/>
                    <a:pt x="148114" y="49851"/>
                    <a:pt x="148114" y="49542"/>
                  </a:cubicBezTo>
                  <a:cubicBezTo>
                    <a:pt x="148114" y="49232"/>
                    <a:pt x="148364" y="48982"/>
                    <a:pt x="148685" y="48982"/>
                  </a:cubicBezTo>
                  <a:close/>
                  <a:moveTo>
                    <a:pt x="1548" y="50840"/>
                  </a:moveTo>
                  <a:cubicBezTo>
                    <a:pt x="1846" y="50840"/>
                    <a:pt x="2119" y="51090"/>
                    <a:pt x="2119" y="51411"/>
                  </a:cubicBezTo>
                  <a:cubicBezTo>
                    <a:pt x="2119" y="51709"/>
                    <a:pt x="1858" y="51971"/>
                    <a:pt x="1548" y="51971"/>
                  </a:cubicBezTo>
                  <a:cubicBezTo>
                    <a:pt x="1238" y="51971"/>
                    <a:pt x="988" y="51721"/>
                    <a:pt x="988" y="51411"/>
                  </a:cubicBezTo>
                  <a:cubicBezTo>
                    <a:pt x="988" y="51090"/>
                    <a:pt x="1238" y="50840"/>
                    <a:pt x="1548" y="50840"/>
                  </a:cubicBezTo>
                  <a:close/>
                  <a:moveTo>
                    <a:pt x="5287" y="50840"/>
                  </a:moveTo>
                  <a:cubicBezTo>
                    <a:pt x="5596" y="50840"/>
                    <a:pt x="5846" y="51090"/>
                    <a:pt x="5846" y="51411"/>
                  </a:cubicBezTo>
                  <a:cubicBezTo>
                    <a:pt x="5846" y="51721"/>
                    <a:pt x="5596" y="51971"/>
                    <a:pt x="5287" y="51971"/>
                  </a:cubicBezTo>
                  <a:cubicBezTo>
                    <a:pt x="4977" y="51971"/>
                    <a:pt x="4715" y="51721"/>
                    <a:pt x="4715" y="51411"/>
                  </a:cubicBezTo>
                  <a:cubicBezTo>
                    <a:pt x="4715" y="51090"/>
                    <a:pt x="4977" y="50840"/>
                    <a:pt x="5287" y="50840"/>
                  </a:cubicBezTo>
                  <a:close/>
                  <a:moveTo>
                    <a:pt x="9001" y="50840"/>
                  </a:moveTo>
                  <a:cubicBezTo>
                    <a:pt x="9299" y="50840"/>
                    <a:pt x="9573" y="51090"/>
                    <a:pt x="9573" y="51411"/>
                  </a:cubicBezTo>
                  <a:cubicBezTo>
                    <a:pt x="9573" y="51709"/>
                    <a:pt x="9323" y="51971"/>
                    <a:pt x="9001" y="51971"/>
                  </a:cubicBezTo>
                  <a:cubicBezTo>
                    <a:pt x="8704" y="51971"/>
                    <a:pt x="8442" y="51721"/>
                    <a:pt x="8442" y="51411"/>
                  </a:cubicBezTo>
                  <a:cubicBezTo>
                    <a:pt x="8442" y="51090"/>
                    <a:pt x="8692" y="50840"/>
                    <a:pt x="9001" y="50840"/>
                  </a:cubicBezTo>
                  <a:close/>
                  <a:moveTo>
                    <a:pt x="12728" y="50840"/>
                  </a:moveTo>
                  <a:cubicBezTo>
                    <a:pt x="13037" y="50840"/>
                    <a:pt x="13288" y="51090"/>
                    <a:pt x="13288" y="51411"/>
                  </a:cubicBezTo>
                  <a:cubicBezTo>
                    <a:pt x="13288" y="51721"/>
                    <a:pt x="13037" y="51971"/>
                    <a:pt x="12728" y="51971"/>
                  </a:cubicBezTo>
                  <a:cubicBezTo>
                    <a:pt x="12418" y="51971"/>
                    <a:pt x="12156" y="51721"/>
                    <a:pt x="12156" y="51411"/>
                  </a:cubicBezTo>
                  <a:cubicBezTo>
                    <a:pt x="12156" y="51090"/>
                    <a:pt x="12418" y="50840"/>
                    <a:pt x="12728" y="50840"/>
                  </a:cubicBezTo>
                  <a:close/>
                  <a:moveTo>
                    <a:pt x="16466" y="50840"/>
                  </a:moveTo>
                  <a:cubicBezTo>
                    <a:pt x="16764" y="50840"/>
                    <a:pt x="17026" y="51090"/>
                    <a:pt x="17026" y="51411"/>
                  </a:cubicBezTo>
                  <a:cubicBezTo>
                    <a:pt x="17026" y="51709"/>
                    <a:pt x="16776" y="51971"/>
                    <a:pt x="16466" y="51971"/>
                  </a:cubicBezTo>
                  <a:cubicBezTo>
                    <a:pt x="16169" y="51971"/>
                    <a:pt x="15895" y="51721"/>
                    <a:pt x="15895" y="51411"/>
                  </a:cubicBezTo>
                  <a:cubicBezTo>
                    <a:pt x="15895" y="51090"/>
                    <a:pt x="16145" y="50840"/>
                    <a:pt x="16466" y="50840"/>
                  </a:cubicBezTo>
                  <a:close/>
                  <a:moveTo>
                    <a:pt x="20181" y="50840"/>
                  </a:moveTo>
                  <a:cubicBezTo>
                    <a:pt x="20491" y="50840"/>
                    <a:pt x="20753" y="51090"/>
                    <a:pt x="20753" y="51411"/>
                  </a:cubicBezTo>
                  <a:cubicBezTo>
                    <a:pt x="20753" y="51721"/>
                    <a:pt x="20491" y="51971"/>
                    <a:pt x="20181" y="51971"/>
                  </a:cubicBezTo>
                  <a:cubicBezTo>
                    <a:pt x="19872" y="51971"/>
                    <a:pt x="19622" y="51721"/>
                    <a:pt x="19622" y="51411"/>
                  </a:cubicBezTo>
                  <a:cubicBezTo>
                    <a:pt x="19622" y="51090"/>
                    <a:pt x="19872" y="50840"/>
                    <a:pt x="20181" y="50840"/>
                  </a:cubicBezTo>
                  <a:close/>
                  <a:moveTo>
                    <a:pt x="23920" y="50840"/>
                  </a:moveTo>
                  <a:cubicBezTo>
                    <a:pt x="24217" y="50840"/>
                    <a:pt x="24479" y="51090"/>
                    <a:pt x="24479" y="51411"/>
                  </a:cubicBezTo>
                  <a:cubicBezTo>
                    <a:pt x="24479" y="51709"/>
                    <a:pt x="24229" y="51971"/>
                    <a:pt x="23920" y="51971"/>
                  </a:cubicBezTo>
                  <a:cubicBezTo>
                    <a:pt x="23610" y="51971"/>
                    <a:pt x="23348" y="51721"/>
                    <a:pt x="23348" y="51411"/>
                  </a:cubicBezTo>
                  <a:cubicBezTo>
                    <a:pt x="23348" y="51090"/>
                    <a:pt x="23610" y="50840"/>
                    <a:pt x="23920" y="50840"/>
                  </a:cubicBezTo>
                  <a:close/>
                  <a:moveTo>
                    <a:pt x="27635" y="50840"/>
                  </a:moveTo>
                  <a:cubicBezTo>
                    <a:pt x="27956" y="50840"/>
                    <a:pt x="28206" y="51090"/>
                    <a:pt x="28206" y="51411"/>
                  </a:cubicBezTo>
                  <a:cubicBezTo>
                    <a:pt x="28206" y="51721"/>
                    <a:pt x="27956" y="51971"/>
                    <a:pt x="27635" y="51971"/>
                  </a:cubicBezTo>
                  <a:cubicBezTo>
                    <a:pt x="27325" y="51971"/>
                    <a:pt x="27075" y="51721"/>
                    <a:pt x="27075" y="51411"/>
                  </a:cubicBezTo>
                  <a:cubicBezTo>
                    <a:pt x="27075" y="51090"/>
                    <a:pt x="27325" y="50840"/>
                    <a:pt x="27635" y="50840"/>
                  </a:cubicBezTo>
                  <a:close/>
                  <a:moveTo>
                    <a:pt x="31373" y="50840"/>
                  </a:moveTo>
                  <a:cubicBezTo>
                    <a:pt x="31671" y="50840"/>
                    <a:pt x="31945" y="51090"/>
                    <a:pt x="31945" y="51411"/>
                  </a:cubicBezTo>
                  <a:cubicBezTo>
                    <a:pt x="31945" y="51709"/>
                    <a:pt x="31683" y="51971"/>
                    <a:pt x="31373" y="51971"/>
                  </a:cubicBezTo>
                  <a:cubicBezTo>
                    <a:pt x="31064" y="51971"/>
                    <a:pt x="30814" y="51721"/>
                    <a:pt x="30814" y="51411"/>
                  </a:cubicBezTo>
                  <a:cubicBezTo>
                    <a:pt x="30814" y="51090"/>
                    <a:pt x="31064" y="50840"/>
                    <a:pt x="31373" y="50840"/>
                  </a:cubicBezTo>
                  <a:close/>
                  <a:moveTo>
                    <a:pt x="35100" y="50840"/>
                  </a:moveTo>
                  <a:cubicBezTo>
                    <a:pt x="35409" y="50840"/>
                    <a:pt x="35659" y="51090"/>
                    <a:pt x="35659" y="51411"/>
                  </a:cubicBezTo>
                  <a:cubicBezTo>
                    <a:pt x="35659" y="51721"/>
                    <a:pt x="35409" y="51971"/>
                    <a:pt x="35100" y="51971"/>
                  </a:cubicBezTo>
                  <a:cubicBezTo>
                    <a:pt x="34778" y="51971"/>
                    <a:pt x="34528" y="51721"/>
                    <a:pt x="34528" y="51411"/>
                  </a:cubicBezTo>
                  <a:cubicBezTo>
                    <a:pt x="34528" y="51090"/>
                    <a:pt x="34778" y="50840"/>
                    <a:pt x="35100" y="50840"/>
                  </a:cubicBezTo>
                  <a:close/>
                  <a:moveTo>
                    <a:pt x="38815" y="50840"/>
                  </a:moveTo>
                  <a:cubicBezTo>
                    <a:pt x="39112" y="50840"/>
                    <a:pt x="39386" y="51090"/>
                    <a:pt x="39386" y="51411"/>
                  </a:cubicBezTo>
                  <a:cubicBezTo>
                    <a:pt x="39386" y="51709"/>
                    <a:pt x="39124" y="51971"/>
                    <a:pt x="38815" y="51971"/>
                  </a:cubicBezTo>
                  <a:cubicBezTo>
                    <a:pt x="38517" y="51971"/>
                    <a:pt x="38255" y="51721"/>
                    <a:pt x="38255" y="51411"/>
                  </a:cubicBezTo>
                  <a:cubicBezTo>
                    <a:pt x="38267" y="51090"/>
                    <a:pt x="38505" y="50840"/>
                    <a:pt x="38815" y="50840"/>
                  </a:cubicBezTo>
                  <a:close/>
                  <a:moveTo>
                    <a:pt x="42553" y="50840"/>
                  </a:moveTo>
                  <a:cubicBezTo>
                    <a:pt x="42863" y="50840"/>
                    <a:pt x="43113" y="51090"/>
                    <a:pt x="43113" y="51411"/>
                  </a:cubicBezTo>
                  <a:cubicBezTo>
                    <a:pt x="43113" y="51721"/>
                    <a:pt x="42863" y="51971"/>
                    <a:pt x="42553" y="51971"/>
                  </a:cubicBezTo>
                  <a:cubicBezTo>
                    <a:pt x="42232" y="51971"/>
                    <a:pt x="41982" y="51721"/>
                    <a:pt x="41982" y="51411"/>
                  </a:cubicBezTo>
                  <a:cubicBezTo>
                    <a:pt x="41982" y="51090"/>
                    <a:pt x="42244" y="50840"/>
                    <a:pt x="42553" y="50840"/>
                  </a:cubicBezTo>
                  <a:close/>
                  <a:moveTo>
                    <a:pt x="46268" y="50840"/>
                  </a:moveTo>
                  <a:cubicBezTo>
                    <a:pt x="46565" y="50840"/>
                    <a:pt x="46839" y="51090"/>
                    <a:pt x="46839" y="51411"/>
                  </a:cubicBezTo>
                  <a:cubicBezTo>
                    <a:pt x="46839" y="51709"/>
                    <a:pt x="46589" y="51971"/>
                    <a:pt x="46268" y="51971"/>
                  </a:cubicBezTo>
                  <a:cubicBezTo>
                    <a:pt x="45970" y="51971"/>
                    <a:pt x="45708" y="51721"/>
                    <a:pt x="45708" y="51411"/>
                  </a:cubicBezTo>
                  <a:cubicBezTo>
                    <a:pt x="45720" y="51090"/>
                    <a:pt x="45958" y="50840"/>
                    <a:pt x="46268" y="50840"/>
                  </a:cubicBezTo>
                  <a:close/>
                  <a:moveTo>
                    <a:pt x="50006" y="50840"/>
                  </a:moveTo>
                  <a:cubicBezTo>
                    <a:pt x="50316" y="50840"/>
                    <a:pt x="50578" y="51090"/>
                    <a:pt x="50578" y="51411"/>
                  </a:cubicBezTo>
                  <a:cubicBezTo>
                    <a:pt x="50578" y="51721"/>
                    <a:pt x="50316" y="51971"/>
                    <a:pt x="50006" y="51971"/>
                  </a:cubicBezTo>
                  <a:cubicBezTo>
                    <a:pt x="49697" y="51971"/>
                    <a:pt x="49447" y="51721"/>
                    <a:pt x="49447" y="51411"/>
                  </a:cubicBezTo>
                  <a:cubicBezTo>
                    <a:pt x="49447" y="51090"/>
                    <a:pt x="49697" y="50840"/>
                    <a:pt x="50006" y="50840"/>
                  </a:cubicBezTo>
                  <a:close/>
                  <a:moveTo>
                    <a:pt x="53733" y="50840"/>
                  </a:moveTo>
                  <a:cubicBezTo>
                    <a:pt x="54031" y="50840"/>
                    <a:pt x="54293" y="51090"/>
                    <a:pt x="54293" y="51411"/>
                  </a:cubicBezTo>
                  <a:cubicBezTo>
                    <a:pt x="54293" y="51709"/>
                    <a:pt x="54043" y="51971"/>
                    <a:pt x="53733" y="51971"/>
                  </a:cubicBezTo>
                  <a:cubicBezTo>
                    <a:pt x="53412" y="51971"/>
                    <a:pt x="53162" y="51721"/>
                    <a:pt x="53162" y="51411"/>
                  </a:cubicBezTo>
                  <a:cubicBezTo>
                    <a:pt x="53173" y="51090"/>
                    <a:pt x="53412" y="50840"/>
                    <a:pt x="53733" y="50840"/>
                  </a:cubicBezTo>
                  <a:close/>
                  <a:moveTo>
                    <a:pt x="57460" y="50840"/>
                  </a:moveTo>
                  <a:cubicBezTo>
                    <a:pt x="57781" y="50840"/>
                    <a:pt x="58031" y="51090"/>
                    <a:pt x="58031" y="51411"/>
                  </a:cubicBezTo>
                  <a:cubicBezTo>
                    <a:pt x="58031" y="51721"/>
                    <a:pt x="57781" y="51971"/>
                    <a:pt x="57460" y="51971"/>
                  </a:cubicBezTo>
                  <a:cubicBezTo>
                    <a:pt x="57150" y="51971"/>
                    <a:pt x="56900" y="51721"/>
                    <a:pt x="56900" y="51411"/>
                  </a:cubicBezTo>
                  <a:cubicBezTo>
                    <a:pt x="56900" y="51090"/>
                    <a:pt x="57150" y="50840"/>
                    <a:pt x="57460" y="50840"/>
                  </a:cubicBezTo>
                  <a:close/>
                  <a:moveTo>
                    <a:pt x="61186" y="50840"/>
                  </a:moveTo>
                  <a:cubicBezTo>
                    <a:pt x="61484" y="50840"/>
                    <a:pt x="61746" y="51090"/>
                    <a:pt x="61746" y="51411"/>
                  </a:cubicBezTo>
                  <a:cubicBezTo>
                    <a:pt x="61746" y="51709"/>
                    <a:pt x="61496" y="51971"/>
                    <a:pt x="61186" y="51971"/>
                  </a:cubicBezTo>
                  <a:cubicBezTo>
                    <a:pt x="60877" y="51971"/>
                    <a:pt x="60615" y="51721"/>
                    <a:pt x="60615" y="51411"/>
                  </a:cubicBezTo>
                  <a:cubicBezTo>
                    <a:pt x="60639" y="51090"/>
                    <a:pt x="60877" y="50840"/>
                    <a:pt x="61186" y="50840"/>
                  </a:cubicBezTo>
                  <a:close/>
                  <a:moveTo>
                    <a:pt x="64925" y="50840"/>
                  </a:moveTo>
                  <a:cubicBezTo>
                    <a:pt x="65234" y="50840"/>
                    <a:pt x="65485" y="51090"/>
                    <a:pt x="65485" y="51411"/>
                  </a:cubicBezTo>
                  <a:cubicBezTo>
                    <a:pt x="65485" y="51721"/>
                    <a:pt x="65234" y="51971"/>
                    <a:pt x="64925" y="51971"/>
                  </a:cubicBezTo>
                  <a:cubicBezTo>
                    <a:pt x="64603" y="51971"/>
                    <a:pt x="64353" y="51721"/>
                    <a:pt x="64353" y="51411"/>
                  </a:cubicBezTo>
                  <a:cubicBezTo>
                    <a:pt x="64353" y="51090"/>
                    <a:pt x="64603" y="50840"/>
                    <a:pt x="64925" y="50840"/>
                  </a:cubicBezTo>
                  <a:close/>
                  <a:moveTo>
                    <a:pt x="68640" y="50840"/>
                  </a:moveTo>
                  <a:cubicBezTo>
                    <a:pt x="68937" y="50840"/>
                    <a:pt x="69211" y="51090"/>
                    <a:pt x="69211" y="51411"/>
                  </a:cubicBezTo>
                  <a:cubicBezTo>
                    <a:pt x="69211" y="51709"/>
                    <a:pt x="68949" y="51971"/>
                    <a:pt x="68640" y="51971"/>
                  </a:cubicBezTo>
                  <a:cubicBezTo>
                    <a:pt x="68330" y="51971"/>
                    <a:pt x="68080" y="51721"/>
                    <a:pt x="68080" y="51411"/>
                  </a:cubicBezTo>
                  <a:cubicBezTo>
                    <a:pt x="68092" y="51090"/>
                    <a:pt x="68330" y="50840"/>
                    <a:pt x="68640" y="50840"/>
                  </a:cubicBezTo>
                  <a:close/>
                  <a:moveTo>
                    <a:pt x="72366" y="50840"/>
                  </a:moveTo>
                  <a:cubicBezTo>
                    <a:pt x="72676" y="50840"/>
                    <a:pt x="72926" y="51090"/>
                    <a:pt x="72926" y="51411"/>
                  </a:cubicBezTo>
                  <a:cubicBezTo>
                    <a:pt x="72926" y="51721"/>
                    <a:pt x="72676" y="51971"/>
                    <a:pt x="72366" y="51971"/>
                  </a:cubicBezTo>
                  <a:cubicBezTo>
                    <a:pt x="72045" y="51971"/>
                    <a:pt x="71795" y="51721"/>
                    <a:pt x="71795" y="51411"/>
                  </a:cubicBezTo>
                  <a:cubicBezTo>
                    <a:pt x="71795" y="51090"/>
                    <a:pt x="72069" y="50840"/>
                    <a:pt x="72366" y="50840"/>
                  </a:cubicBezTo>
                  <a:close/>
                  <a:moveTo>
                    <a:pt x="76093" y="50840"/>
                  </a:moveTo>
                  <a:cubicBezTo>
                    <a:pt x="76391" y="50840"/>
                    <a:pt x="76664" y="51090"/>
                    <a:pt x="76664" y="51411"/>
                  </a:cubicBezTo>
                  <a:cubicBezTo>
                    <a:pt x="76664" y="51709"/>
                    <a:pt x="76403" y="51971"/>
                    <a:pt x="76093" y="51971"/>
                  </a:cubicBezTo>
                  <a:cubicBezTo>
                    <a:pt x="75795" y="51971"/>
                    <a:pt x="75533" y="51721"/>
                    <a:pt x="75533" y="51411"/>
                  </a:cubicBezTo>
                  <a:cubicBezTo>
                    <a:pt x="75533" y="51090"/>
                    <a:pt x="75783" y="50840"/>
                    <a:pt x="76093" y="50840"/>
                  </a:cubicBezTo>
                  <a:close/>
                  <a:moveTo>
                    <a:pt x="79712" y="50840"/>
                  </a:moveTo>
                  <a:cubicBezTo>
                    <a:pt x="80010" y="50840"/>
                    <a:pt x="80284" y="51090"/>
                    <a:pt x="80284" y="51411"/>
                  </a:cubicBezTo>
                  <a:cubicBezTo>
                    <a:pt x="80284" y="51709"/>
                    <a:pt x="80022" y="51971"/>
                    <a:pt x="79712" y="51971"/>
                  </a:cubicBezTo>
                  <a:cubicBezTo>
                    <a:pt x="79403" y="51971"/>
                    <a:pt x="79153" y="51721"/>
                    <a:pt x="79153" y="51411"/>
                  </a:cubicBezTo>
                  <a:cubicBezTo>
                    <a:pt x="79165" y="51090"/>
                    <a:pt x="79403" y="50840"/>
                    <a:pt x="79712" y="50840"/>
                  </a:cubicBezTo>
                  <a:close/>
                  <a:moveTo>
                    <a:pt x="83451" y="50840"/>
                  </a:moveTo>
                  <a:cubicBezTo>
                    <a:pt x="83761" y="50840"/>
                    <a:pt x="84011" y="51090"/>
                    <a:pt x="84011" y="51411"/>
                  </a:cubicBezTo>
                  <a:cubicBezTo>
                    <a:pt x="84011" y="51721"/>
                    <a:pt x="83761" y="51971"/>
                    <a:pt x="83451" y="51971"/>
                  </a:cubicBezTo>
                  <a:cubicBezTo>
                    <a:pt x="83141" y="51971"/>
                    <a:pt x="82880" y="51721"/>
                    <a:pt x="82880" y="51411"/>
                  </a:cubicBezTo>
                  <a:cubicBezTo>
                    <a:pt x="82880" y="51090"/>
                    <a:pt x="83141" y="50840"/>
                    <a:pt x="83451" y="50840"/>
                  </a:cubicBezTo>
                  <a:close/>
                  <a:moveTo>
                    <a:pt x="87166" y="50840"/>
                  </a:moveTo>
                  <a:cubicBezTo>
                    <a:pt x="87463" y="50840"/>
                    <a:pt x="87737" y="51090"/>
                    <a:pt x="87737" y="51411"/>
                  </a:cubicBezTo>
                  <a:cubicBezTo>
                    <a:pt x="87737" y="51709"/>
                    <a:pt x="87475" y="51971"/>
                    <a:pt x="87166" y="51971"/>
                  </a:cubicBezTo>
                  <a:cubicBezTo>
                    <a:pt x="86856" y="51971"/>
                    <a:pt x="86606" y="51721"/>
                    <a:pt x="86606" y="51411"/>
                  </a:cubicBezTo>
                  <a:cubicBezTo>
                    <a:pt x="86618" y="51090"/>
                    <a:pt x="86856" y="50840"/>
                    <a:pt x="87166" y="50840"/>
                  </a:cubicBezTo>
                  <a:close/>
                  <a:moveTo>
                    <a:pt x="90904" y="50840"/>
                  </a:moveTo>
                  <a:cubicBezTo>
                    <a:pt x="91214" y="50840"/>
                    <a:pt x="91464" y="51090"/>
                    <a:pt x="91464" y="51411"/>
                  </a:cubicBezTo>
                  <a:cubicBezTo>
                    <a:pt x="91464" y="51721"/>
                    <a:pt x="91214" y="51971"/>
                    <a:pt x="90904" y="51971"/>
                  </a:cubicBezTo>
                  <a:cubicBezTo>
                    <a:pt x="90595" y="51971"/>
                    <a:pt x="90345" y="51721"/>
                    <a:pt x="90345" y="51411"/>
                  </a:cubicBezTo>
                  <a:cubicBezTo>
                    <a:pt x="90345" y="51090"/>
                    <a:pt x="90595" y="50840"/>
                    <a:pt x="90904" y="50840"/>
                  </a:cubicBezTo>
                  <a:close/>
                  <a:moveTo>
                    <a:pt x="94631" y="50840"/>
                  </a:moveTo>
                  <a:cubicBezTo>
                    <a:pt x="94929" y="50840"/>
                    <a:pt x="95191" y="51090"/>
                    <a:pt x="95191" y="51411"/>
                  </a:cubicBezTo>
                  <a:cubicBezTo>
                    <a:pt x="95191" y="51709"/>
                    <a:pt x="94941" y="51971"/>
                    <a:pt x="94631" y="51971"/>
                  </a:cubicBezTo>
                  <a:cubicBezTo>
                    <a:pt x="94310" y="51971"/>
                    <a:pt x="94060" y="51721"/>
                    <a:pt x="94060" y="51411"/>
                  </a:cubicBezTo>
                  <a:cubicBezTo>
                    <a:pt x="94071" y="51090"/>
                    <a:pt x="94310" y="50840"/>
                    <a:pt x="94631" y="50840"/>
                  </a:cubicBezTo>
                  <a:close/>
                  <a:moveTo>
                    <a:pt x="98346" y="50840"/>
                  </a:moveTo>
                  <a:cubicBezTo>
                    <a:pt x="98655" y="50840"/>
                    <a:pt x="98905" y="51090"/>
                    <a:pt x="98905" y="51411"/>
                  </a:cubicBezTo>
                  <a:cubicBezTo>
                    <a:pt x="98905" y="51721"/>
                    <a:pt x="98655" y="51971"/>
                    <a:pt x="98346" y="51971"/>
                  </a:cubicBezTo>
                  <a:cubicBezTo>
                    <a:pt x="98036" y="51971"/>
                    <a:pt x="97786" y="51721"/>
                    <a:pt x="97786" y="51411"/>
                  </a:cubicBezTo>
                  <a:cubicBezTo>
                    <a:pt x="97786" y="51090"/>
                    <a:pt x="98036" y="50840"/>
                    <a:pt x="98346" y="50840"/>
                  </a:cubicBezTo>
                  <a:close/>
                  <a:moveTo>
                    <a:pt x="102084" y="50840"/>
                  </a:moveTo>
                  <a:cubicBezTo>
                    <a:pt x="102382" y="50840"/>
                    <a:pt x="102644" y="51090"/>
                    <a:pt x="102644" y="51411"/>
                  </a:cubicBezTo>
                  <a:cubicBezTo>
                    <a:pt x="102644" y="51709"/>
                    <a:pt x="102394" y="51971"/>
                    <a:pt x="102084" y="51971"/>
                  </a:cubicBezTo>
                  <a:cubicBezTo>
                    <a:pt x="101787" y="51971"/>
                    <a:pt x="101513" y="51721"/>
                    <a:pt x="101513" y="51411"/>
                  </a:cubicBezTo>
                  <a:cubicBezTo>
                    <a:pt x="101513" y="51090"/>
                    <a:pt x="101775" y="50840"/>
                    <a:pt x="102084" y="50840"/>
                  </a:cubicBezTo>
                  <a:close/>
                  <a:moveTo>
                    <a:pt x="105799" y="50840"/>
                  </a:moveTo>
                  <a:cubicBezTo>
                    <a:pt x="106121" y="50840"/>
                    <a:pt x="106371" y="51090"/>
                    <a:pt x="106371" y="51411"/>
                  </a:cubicBezTo>
                  <a:cubicBezTo>
                    <a:pt x="106371" y="51721"/>
                    <a:pt x="106109" y="51971"/>
                    <a:pt x="105799" y="51971"/>
                  </a:cubicBezTo>
                  <a:cubicBezTo>
                    <a:pt x="105490" y="51971"/>
                    <a:pt x="105239" y="51721"/>
                    <a:pt x="105239" y="51411"/>
                  </a:cubicBezTo>
                  <a:cubicBezTo>
                    <a:pt x="105239" y="51090"/>
                    <a:pt x="105490" y="50840"/>
                    <a:pt x="105799" y="50840"/>
                  </a:cubicBezTo>
                  <a:close/>
                  <a:moveTo>
                    <a:pt x="109538" y="50840"/>
                  </a:moveTo>
                  <a:cubicBezTo>
                    <a:pt x="109835" y="50840"/>
                    <a:pt x="110109" y="51090"/>
                    <a:pt x="110109" y="51411"/>
                  </a:cubicBezTo>
                  <a:cubicBezTo>
                    <a:pt x="110109" y="51709"/>
                    <a:pt x="109847" y="51971"/>
                    <a:pt x="109538" y="51971"/>
                  </a:cubicBezTo>
                  <a:cubicBezTo>
                    <a:pt x="109228" y="51971"/>
                    <a:pt x="108978" y="51721"/>
                    <a:pt x="108978" y="51411"/>
                  </a:cubicBezTo>
                  <a:cubicBezTo>
                    <a:pt x="108978" y="51090"/>
                    <a:pt x="109228" y="50840"/>
                    <a:pt x="109538" y="50840"/>
                  </a:cubicBezTo>
                  <a:close/>
                  <a:moveTo>
                    <a:pt x="113264" y="50840"/>
                  </a:moveTo>
                  <a:cubicBezTo>
                    <a:pt x="113574" y="50840"/>
                    <a:pt x="113824" y="51090"/>
                    <a:pt x="113824" y="51411"/>
                  </a:cubicBezTo>
                  <a:cubicBezTo>
                    <a:pt x="113824" y="51721"/>
                    <a:pt x="113574" y="51971"/>
                    <a:pt x="113264" y="51971"/>
                  </a:cubicBezTo>
                  <a:cubicBezTo>
                    <a:pt x="112943" y="51971"/>
                    <a:pt x="112693" y="51721"/>
                    <a:pt x="112693" y="51411"/>
                  </a:cubicBezTo>
                  <a:cubicBezTo>
                    <a:pt x="112693" y="51090"/>
                    <a:pt x="112943" y="50840"/>
                    <a:pt x="113264" y="50840"/>
                  </a:cubicBezTo>
                  <a:close/>
                  <a:moveTo>
                    <a:pt x="116991" y="50840"/>
                  </a:moveTo>
                  <a:cubicBezTo>
                    <a:pt x="117289" y="50840"/>
                    <a:pt x="117562" y="51090"/>
                    <a:pt x="117562" y="51411"/>
                  </a:cubicBezTo>
                  <a:cubicBezTo>
                    <a:pt x="117562" y="51709"/>
                    <a:pt x="117312" y="51971"/>
                    <a:pt x="116991" y="51971"/>
                  </a:cubicBezTo>
                  <a:cubicBezTo>
                    <a:pt x="116681" y="51971"/>
                    <a:pt x="116431" y="51721"/>
                    <a:pt x="116431" y="51411"/>
                  </a:cubicBezTo>
                  <a:cubicBezTo>
                    <a:pt x="116431" y="51090"/>
                    <a:pt x="116681" y="50840"/>
                    <a:pt x="116991" y="50840"/>
                  </a:cubicBezTo>
                  <a:close/>
                  <a:moveTo>
                    <a:pt x="120718" y="50840"/>
                  </a:moveTo>
                  <a:cubicBezTo>
                    <a:pt x="121027" y="50840"/>
                    <a:pt x="121277" y="51090"/>
                    <a:pt x="121277" y="51411"/>
                  </a:cubicBezTo>
                  <a:cubicBezTo>
                    <a:pt x="121277" y="51721"/>
                    <a:pt x="121027" y="51971"/>
                    <a:pt x="120718" y="51971"/>
                  </a:cubicBezTo>
                  <a:cubicBezTo>
                    <a:pt x="120408" y="51971"/>
                    <a:pt x="120146" y="51721"/>
                    <a:pt x="120146" y="51411"/>
                  </a:cubicBezTo>
                  <a:cubicBezTo>
                    <a:pt x="120146" y="51090"/>
                    <a:pt x="120420" y="50840"/>
                    <a:pt x="120718" y="50840"/>
                  </a:cubicBezTo>
                  <a:close/>
                  <a:moveTo>
                    <a:pt x="124456" y="50840"/>
                  </a:moveTo>
                  <a:cubicBezTo>
                    <a:pt x="124754" y="50840"/>
                    <a:pt x="125016" y="51090"/>
                    <a:pt x="125016" y="51411"/>
                  </a:cubicBezTo>
                  <a:cubicBezTo>
                    <a:pt x="125016" y="51709"/>
                    <a:pt x="124766" y="51971"/>
                    <a:pt x="124456" y="51971"/>
                  </a:cubicBezTo>
                  <a:cubicBezTo>
                    <a:pt x="124135" y="51971"/>
                    <a:pt x="123885" y="51721"/>
                    <a:pt x="123885" y="51411"/>
                  </a:cubicBezTo>
                  <a:cubicBezTo>
                    <a:pt x="123885" y="51090"/>
                    <a:pt x="124135" y="50840"/>
                    <a:pt x="124456" y="50840"/>
                  </a:cubicBezTo>
                  <a:close/>
                  <a:moveTo>
                    <a:pt x="128171" y="50840"/>
                  </a:moveTo>
                  <a:cubicBezTo>
                    <a:pt x="128480" y="50840"/>
                    <a:pt x="128742" y="51090"/>
                    <a:pt x="128742" y="51411"/>
                  </a:cubicBezTo>
                  <a:cubicBezTo>
                    <a:pt x="128742" y="51721"/>
                    <a:pt x="128480" y="51971"/>
                    <a:pt x="128171" y="51971"/>
                  </a:cubicBezTo>
                  <a:cubicBezTo>
                    <a:pt x="127861" y="51971"/>
                    <a:pt x="127611" y="51721"/>
                    <a:pt x="127611" y="51411"/>
                  </a:cubicBezTo>
                  <a:cubicBezTo>
                    <a:pt x="127611" y="51090"/>
                    <a:pt x="127861" y="50840"/>
                    <a:pt x="128171" y="50840"/>
                  </a:cubicBezTo>
                  <a:close/>
                  <a:moveTo>
                    <a:pt x="131898" y="50840"/>
                  </a:moveTo>
                  <a:cubicBezTo>
                    <a:pt x="132195" y="50840"/>
                    <a:pt x="132457" y="51090"/>
                    <a:pt x="132457" y="51411"/>
                  </a:cubicBezTo>
                  <a:cubicBezTo>
                    <a:pt x="132457" y="51709"/>
                    <a:pt x="132207" y="51971"/>
                    <a:pt x="131898" y="51971"/>
                  </a:cubicBezTo>
                  <a:cubicBezTo>
                    <a:pt x="131600" y="51971"/>
                    <a:pt x="131326" y="51721"/>
                    <a:pt x="131326" y="51411"/>
                  </a:cubicBezTo>
                  <a:cubicBezTo>
                    <a:pt x="131338" y="51090"/>
                    <a:pt x="131576" y="50840"/>
                    <a:pt x="131898" y="50840"/>
                  </a:cubicBezTo>
                  <a:close/>
                  <a:moveTo>
                    <a:pt x="135624" y="50840"/>
                  </a:moveTo>
                  <a:cubicBezTo>
                    <a:pt x="135946" y="50840"/>
                    <a:pt x="136196" y="51090"/>
                    <a:pt x="136196" y="51411"/>
                  </a:cubicBezTo>
                  <a:cubicBezTo>
                    <a:pt x="136196" y="51721"/>
                    <a:pt x="135934" y="51971"/>
                    <a:pt x="135624" y="51971"/>
                  </a:cubicBezTo>
                  <a:cubicBezTo>
                    <a:pt x="135315" y="51971"/>
                    <a:pt x="135065" y="51721"/>
                    <a:pt x="135065" y="51411"/>
                  </a:cubicBezTo>
                  <a:cubicBezTo>
                    <a:pt x="135065" y="51090"/>
                    <a:pt x="135315" y="50840"/>
                    <a:pt x="135624" y="50840"/>
                  </a:cubicBezTo>
                  <a:close/>
                  <a:moveTo>
                    <a:pt x="139351" y="50840"/>
                  </a:moveTo>
                  <a:cubicBezTo>
                    <a:pt x="139649" y="50840"/>
                    <a:pt x="139910" y="51090"/>
                    <a:pt x="139910" y="51411"/>
                  </a:cubicBezTo>
                  <a:cubicBezTo>
                    <a:pt x="139910" y="51709"/>
                    <a:pt x="139660" y="51971"/>
                    <a:pt x="139351" y="51971"/>
                  </a:cubicBezTo>
                  <a:cubicBezTo>
                    <a:pt x="139053" y="51971"/>
                    <a:pt x="138779" y="51721"/>
                    <a:pt x="138779" y="51411"/>
                  </a:cubicBezTo>
                  <a:cubicBezTo>
                    <a:pt x="138803" y="51090"/>
                    <a:pt x="139041" y="50840"/>
                    <a:pt x="139351" y="50840"/>
                  </a:cubicBezTo>
                  <a:close/>
                  <a:moveTo>
                    <a:pt x="143089" y="50840"/>
                  </a:moveTo>
                  <a:cubicBezTo>
                    <a:pt x="143399" y="50840"/>
                    <a:pt x="143649" y="51090"/>
                    <a:pt x="143649" y="51411"/>
                  </a:cubicBezTo>
                  <a:cubicBezTo>
                    <a:pt x="143649" y="51721"/>
                    <a:pt x="143399" y="51971"/>
                    <a:pt x="143089" y="51971"/>
                  </a:cubicBezTo>
                  <a:cubicBezTo>
                    <a:pt x="142768" y="51971"/>
                    <a:pt x="142518" y="51721"/>
                    <a:pt x="142518" y="51411"/>
                  </a:cubicBezTo>
                  <a:cubicBezTo>
                    <a:pt x="142518" y="51090"/>
                    <a:pt x="142768" y="50840"/>
                    <a:pt x="143089" y="50840"/>
                  </a:cubicBezTo>
                  <a:close/>
                  <a:moveTo>
                    <a:pt x="146804" y="50840"/>
                  </a:moveTo>
                  <a:cubicBezTo>
                    <a:pt x="147102" y="50840"/>
                    <a:pt x="147376" y="51090"/>
                    <a:pt x="147376" y="51411"/>
                  </a:cubicBezTo>
                  <a:cubicBezTo>
                    <a:pt x="147376" y="51709"/>
                    <a:pt x="147114" y="51971"/>
                    <a:pt x="146804" y="51971"/>
                  </a:cubicBezTo>
                  <a:cubicBezTo>
                    <a:pt x="146495" y="51971"/>
                    <a:pt x="146245" y="51721"/>
                    <a:pt x="146245" y="51411"/>
                  </a:cubicBezTo>
                  <a:cubicBezTo>
                    <a:pt x="146257" y="51090"/>
                    <a:pt x="146495" y="50840"/>
                    <a:pt x="146804" y="50840"/>
                  </a:cubicBezTo>
                  <a:close/>
                  <a:moveTo>
                    <a:pt x="150543" y="50840"/>
                  </a:moveTo>
                  <a:cubicBezTo>
                    <a:pt x="150852" y="50840"/>
                    <a:pt x="151102" y="51090"/>
                    <a:pt x="151102" y="51411"/>
                  </a:cubicBezTo>
                  <a:cubicBezTo>
                    <a:pt x="151102" y="51721"/>
                    <a:pt x="150852" y="51971"/>
                    <a:pt x="150543" y="51971"/>
                  </a:cubicBezTo>
                  <a:cubicBezTo>
                    <a:pt x="150233" y="51971"/>
                    <a:pt x="149971" y="51721"/>
                    <a:pt x="149971" y="51411"/>
                  </a:cubicBezTo>
                  <a:cubicBezTo>
                    <a:pt x="149971" y="51090"/>
                    <a:pt x="150233" y="50840"/>
                    <a:pt x="150543" y="50840"/>
                  </a:cubicBezTo>
                  <a:close/>
                  <a:moveTo>
                    <a:pt x="3405" y="52697"/>
                  </a:moveTo>
                  <a:cubicBezTo>
                    <a:pt x="3703" y="52697"/>
                    <a:pt x="3977" y="52959"/>
                    <a:pt x="3977" y="53269"/>
                  </a:cubicBezTo>
                  <a:cubicBezTo>
                    <a:pt x="3977" y="53566"/>
                    <a:pt x="3727" y="53828"/>
                    <a:pt x="3405" y="53828"/>
                  </a:cubicBezTo>
                  <a:cubicBezTo>
                    <a:pt x="3096" y="53828"/>
                    <a:pt x="2846" y="53578"/>
                    <a:pt x="2846" y="53269"/>
                  </a:cubicBezTo>
                  <a:cubicBezTo>
                    <a:pt x="2858" y="52971"/>
                    <a:pt x="3096" y="52697"/>
                    <a:pt x="3405" y="52697"/>
                  </a:cubicBezTo>
                  <a:close/>
                  <a:moveTo>
                    <a:pt x="7132" y="52697"/>
                  </a:moveTo>
                  <a:cubicBezTo>
                    <a:pt x="7430" y="52697"/>
                    <a:pt x="7692" y="52959"/>
                    <a:pt x="7692" y="53269"/>
                  </a:cubicBezTo>
                  <a:cubicBezTo>
                    <a:pt x="7692" y="53566"/>
                    <a:pt x="7442" y="53828"/>
                    <a:pt x="7132" y="53828"/>
                  </a:cubicBezTo>
                  <a:cubicBezTo>
                    <a:pt x="6834" y="53828"/>
                    <a:pt x="6560" y="53578"/>
                    <a:pt x="6560" y="53269"/>
                  </a:cubicBezTo>
                  <a:cubicBezTo>
                    <a:pt x="6560" y="52959"/>
                    <a:pt x="6822" y="52697"/>
                    <a:pt x="7132" y="52697"/>
                  </a:cubicBezTo>
                  <a:close/>
                  <a:moveTo>
                    <a:pt x="10871" y="52697"/>
                  </a:moveTo>
                  <a:cubicBezTo>
                    <a:pt x="11168" y="52697"/>
                    <a:pt x="11430" y="52959"/>
                    <a:pt x="11430" y="53269"/>
                  </a:cubicBezTo>
                  <a:cubicBezTo>
                    <a:pt x="11430" y="53566"/>
                    <a:pt x="11180" y="53828"/>
                    <a:pt x="10871" y="53828"/>
                  </a:cubicBezTo>
                  <a:cubicBezTo>
                    <a:pt x="10573" y="53828"/>
                    <a:pt x="10299" y="53578"/>
                    <a:pt x="10299" y="53269"/>
                  </a:cubicBezTo>
                  <a:cubicBezTo>
                    <a:pt x="10299" y="52959"/>
                    <a:pt x="10549" y="52697"/>
                    <a:pt x="10871" y="52697"/>
                  </a:cubicBezTo>
                  <a:close/>
                  <a:moveTo>
                    <a:pt x="14585" y="52697"/>
                  </a:moveTo>
                  <a:cubicBezTo>
                    <a:pt x="14883" y="52697"/>
                    <a:pt x="15157" y="52959"/>
                    <a:pt x="15157" y="53269"/>
                  </a:cubicBezTo>
                  <a:cubicBezTo>
                    <a:pt x="15157" y="53566"/>
                    <a:pt x="14895" y="53828"/>
                    <a:pt x="14585" y="53828"/>
                  </a:cubicBezTo>
                  <a:cubicBezTo>
                    <a:pt x="14288" y="53828"/>
                    <a:pt x="14014" y="53578"/>
                    <a:pt x="14014" y="53269"/>
                  </a:cubicBezTo>
                  <a:cubicBezTo>
                    <a:pt x="14014" y="52959"/>
                    <a:pt x="14276" y="52697"/>
                    <a:pt x="14585" y="52697"/>
                  </a:cubicBezTo>
                  <a:close/>
                  <a:moveTo>
                    <a:pt x="18324" y="52697"/>
                  </a:moveTo>
                  <a:cubicBezTo>
                    <a:pt x="18622" y="52697"/>
                    <a:pt x="18883" y="52959"/>
                    <a:pt x="18883" y="53269"/>
                  </a:cubicBezTo>
                  <a:cubicBezTo>
                    <a:pt x="18883" y="53566"/>
                    <a:pt x="18633" y="53828"/>
                    <a:pt x="18324" y="53828"/>
                  </a:cubicBezTo>
                  <a:cubicBezTo>
                    <a:pt x="18026" y="53828"/>
                    <a:pt x="17752" y="53578"/>
                    <a:pt x="17752" y="53269"/>
                  </a:cubicBezTo>
                  <a:cubicBezTo>
                    <a:pt x="17752" y="52959"/>
                    <a:pt x="18014" y="52697"/>
                    <a:pt x="18324" y="52697"/>
                  </a:cubicBezTo>
                  <a:close/>
                  <a:moveTo>
                    <a:pt x="22039" y="52697"/>
                  </a:moveTo>
                  <a:cubicBezTo>
                    <a:pt x="22336" y="52697"/>
                    <a:pt x="22610" y="52959"/>
                    <a:pt x="22610" y="53269"/>
                  </a:cubicBezTo>
                  <a:cubicBezTo>
                    <a:pt x="22610" y="53566"/>
                    <a:pt x="22360" y="53828"/>
                    <a:pt x="22039" y="53828"/>
                  </a:cubicBezTo>
                  <a:cubicBezTo>
                    <a:pt x="21729" y="53828"/>
                    <a:pt x="21479" y="53578"/>
                    <a:pt x="21479" y="53269"/>
                  </a:cubicBezTo>
                  <a:cubicBezTo>
                    <a:pt x="21479" y="52959"/>
                    <a:pt x="21729" y="52697"/>
                    <a:pt x="22039" y="52697"/>
                  </a:cubicBezTo>
                  <a:close/>
                  <a:moveTo>
                    <a:pt x="25777" y="52697"/>
                  </a:moveTo>
                  <a:cubicBezTo>
                    <a:pt x="26075" y="52697"/>
                    <a:pt x="26349" y="52959"/>
                    <a:pt x="26349" y="53269"/>
                  </a:cubicBezTo>
                  <a:cubicBezTo>
                    <a:pt x="26349" y="53566"/>
                    <a:pt x="26087" y="53828"/>
                    <a:pt x="25777" y="53828"/>
                  </a:cubicBezTo>
                  <a:cubicBezTo>
                    <a:pt x="25468" y="53828"/>
                    <a:pt x="25206" y="53578"/>
                    <a:pt x="25206" y="53269"/>
                  </a:cubicBezTo>
                  <a:cubicBezTo>
                    <a:pt x="25206" y="52959"/>
                    <a:pt x="25468" y="52697"/>
                    <a:pt x="25777" y="52697"/>
                  </a:cubicBezTo>
                  <a:close/>
                  <a:moveTo>
                    <a:pt x="29504" y="52697"/>
                  </a:moveTo>
                  <a:cubicBezTo>
                    <a:pt x="29801" y="52697"/>
                    <a:pt x="30063" y="52959"/>
                    <a:pt x="30063" y="53269"/>
                  </a:cubicBezTo>
                  <a:cubicBezTo>
                    <a:pt x="30063" y="53566"/>
                    <a:pt x="29813" y="53828"/>
                    <a:pt x="29504" y="53828"/>
                  </a:cubicBezTo>
                  <a:cubicBezTo>
                    <a:pt x="29182" y="53828"/>
                    <a:pt x="28932" y="53578"/>
                    <a:pt x="28932" y="53269"/>
                  </a:cubicBezTo>
                  <a:cubicBezTo>
                    <a:pt x="28932" y="52959"/>
                    <a:pt x="29182" y="52697"/>
                    <a:pt x="29504" y="52697"/>
                  </a:cubicBezTo>
                  <a:close/>
                  <a:moveTo>
                    <a:pt x="33230" y="52697"/>
                  </a:moveTo>
                  <a:cubicBezTo>
                    <a:pt x="33528" y="52697"/>
                    <a:pt x="33802" y="52959"/>
                    <a:pt x="33802" y="53269"/>
                  </a:cubicBezTo>
                  <a:cubicBezTo>
                    <a:pt x="33802" y="53566"/>
                    <a:pt x="33552" y="53828"/>
                    <a:pt x="33230" y="53828"/>
                  </a:cubicBezTo>
                  <a:cubicBezTo>
                    <a:pt x="32921" y="53828"/>
                    <a:pt x="32671" y="53578"/>
                    <a:pt x="32671" y="53269"/>
                  </a:cubicBezTo>
                  <a:cubicBezTo>
                    <a:pt x="32671" y="52959"/>
                    <a:pt x="32921" y="52697"/>
                    <a:pt x="33230" y="52697"/>
                  </a:cubicBezTo>
                  <a:close/>
                  <a:moveTo>
                    <a:pt x="36957" y="52697"/>
                  </a:moveTo>
                  <a:cubicBezTo>
                    <a:pt x="37255" y="52697"/>
                    <a:pt x="37517" y="52959"/>
                    <a:pt x="37517" y="53269"/>
                  </a:cubicBezTo>
                  <a:cubicBezTo>
                    <a:pt x="37517" y="53566"/>
                    <a:pt x="37267" y="53828"/>
                    <a:pt x="36957" y="53828"/>
                  </a:cubicBezTo>
                  <a:cubicBezTo>
                    <a:pt x="36648" y="53828"/>
                    <a:pt x="36386" y="53578"/>
                    <a:pt x="36386" y="53269"/>
                  </a:cubicBezTo>
                  <a:cubicBezTo>
                    <a:pt x="36409" y="52971"/>
                    <a:pt x="36648" y="52697"/>
                    <a:pt x="36957" y="52697"/>
                  </a:cubicBezTo>
                  <a:close/>
                  <a:moveTo>
                    <a:pt x="40672" y="52697"/>
                  </a:moveTo>
                  <a:cubicBezTo>
                    <a:pt x="40970" y="52697"/>
                    <a:pt x="41243" y="52959"/>
                    <a:pt x="41243" y="53269"/>
                  </a:cubicBezTo>
                  <a:cubicBezTo>
                    <a:pt x="41243" y="53566"/>
                    <a:pt x="40993" y="53828"/>
                    <a:pt x="40672" y="53828"/>
                  </a:cubicBezTo>
                  <a:cubicBezTo>
                    <a:pt x="40374" y="53828"/>
                    <a:pt x="40112" y="53578"/>
                    <a:pt x="40112" y="53269"/>
                  </a:cubicBezTo>
                  <a:cubicBezTo>
                    <a:pt x="40112" y="52959"/>
                    <a:pt x="40362" y="52697"/>
                    <a:pt x="40672" y="52697"/>
                  </a:cubicBezTo>
                  <a:close/>
                  <a:moveTo>
                    <a:pt x="44410" y="52697"/>
                  </a:moveTo>
                  <a:cubicBezTo>
                    <a:pt x="44708" y="52697"/>
                    <a:pt x="44982" y="52959"/>
                    <a:pt x="44982" y="53269"/>
                  </a:cubicBezTo>
                  <a:cubicBezTo>
                    <a:pt x="44982" y="53566"/>
                    <a:pt x="44720" y="53828"/>
                    <a:pt x="44410" y="53828"/>
                  </a:cubicBezTo>
                  <a:cubicBezTo>
                    <a:pt x="44113" y="53828"/>
                    <a:pt x="43851" y="53578"/>
                    <a:pt x="43851" y="53269"/>
                  </a:cubicBezTo>
                  <a:cubicBezTo>
                    <a:pt x="43851" y="52959"/>
                    <a:pt x="44101" y="52697"/>
                    <a:pt x="44410" y="52697"/>
                  </a:cubicBezTo>
                  <a:close/>
                  <a:moveTo>
                    <a:pt x="48137" y="52697"/>
                  </a:moveTo>
                  <a:cubicBezTo>
                    <a:pt x="48435" y="52697"/>
                    <a:pt x="48697" y="52959"/>
                    <a:pt x="48697" y="53269"/>
                  </a:cubicBezTo>
                  <a:cubicBezTo>
                    <a:pt x="48697" y="53566"/>
                    <a:pt x="48447" y="53828"/>
                    <a:pt x="48137" y="53828"/>
                  </a:cubicBezTo>
                  <a:cubicBezTo>
                    <a:pt x="47839" y="53828"/>
                    <a:pt x="47566" y="53578"/>
                    <a:pt x="47566" y="53269"/>
                  </a:cubicBezTo>
                  <a:cubicBezTo>
                    <a:pt x="47566" y="52959"/>
                    <a:pt x="47839" y="52697"/>
                    <a:pt x="48137" y="52697"/>
                  </a:cubicBezTo>
                  <a:close/>
                  <a:moveTo>
                    <a:pt x="51864" y="52697"/>
                  </a:moveTo>
                  <a:cubicBezTo>
                    <a:pt x="52161" y="52697"/>
                    <a:pt x="52435" y="52959"/>
                    <a:pt x="52435" y="53269"/>
                  </a:cubicBezTo>
                  <a:cubicBezTo>
                    <a:pt x="52435" y="53566"/>
                    <a:pt x="52185" y="53828"/>
                    <a:pt x="51864" y="53828"/>
                  </a:cubicBezTo>
                  <a:cubicBezTo>
                    <a:pt x="51566" y="53828"/>
                    <a:pt x="51304" y="53578"/>
                    <a:pt x="51304" y="53269"/>
                  </a:cubicBezTo>
                  <a:cubicBezTo>
                    <a:pt x="51304" y="52959"/>
                    <a:pt x="51554" y="52697"/>
                    <a:pt x="51864" y="52697"/>
                  </a:cubicBezTo>
                  <a:close/>
                  <a:moveTo>
                    <a:pt x="55602" y="52697"/>
                  </a:moveTo>
                  <a:cubicBezTo>
                    <a:pt x="55900" y="52697"/>
                    <a:pt x="56174" y="52959"/>
                    <a:pt x="56174" y="53269"/>
                  </a:cubicBezTo>
                  <a:cubicBezTo>
                    <a:pt x="56174" y="53566"/>
                    <a:pt x="55912" y="53828"/>
                    <a:pt x="55602" y="53828"/>
                  </a:cubicBezTo>
                  <a:cubicBezTo>
                    <a:pt x="55293" y="53828"/>
                    <a:pt x="55043" y="53578"/>
                    <a:pt x="55043" y="53269"/>
                  </a:cubicBezTo>
                  <a:cubicBezTo>
                    <a:pt x="55043" y="52959"/>
                    <a:pt x="55293" y="52697"/>
                    <a:pt x="55602" y="52697"/>
                  </a:cubicBezTo>
                  <a:close/>
                  <a:moveTo>
                    <a:pt x="59329" y="52697"/>
                  </a:moveTo>
                  <a:cubicBezTo>
                    <a:pt x="59627" y="52697"/>
                    <a:pt x="59889" y="52959"/>
                    <a:pt x="59889" y="53269"/>
                  </a:cubicBezTo>
                  <a:cubicBezTo>
                    <a:pt x="59889" y="53566"/>
                    <a:pt x="59639" y="53828"/>
                    <a:pt x="59329" y="53828"/>
                  </a:cubicBezTo>
                  <a:cubicBezTo>
                    <a:pt x="59008" y="53828"/>
                    <a:pt x="58757" y="53578"/>
                    <a:pt x="58757" y="53269"/>
                  </a:cubicBezTo>
                  <a:cubicBezTo>
                    <a:pt x="58757" y="52959"/>
                    <a:pt x="59008" y="52697"/>
                    <a:pt x="59329" y="52697"/>
                  </a:cubicBezTo>
                  <a:close/>
                  <a:moveTo>
                    <a:pt x="63056" y="52697"/>
                  </a:moveTo>
                  <a:cubicBezTo>
                    <a:pt x="63353" y="52697"/>
                    <a:pt x="63627" y="52959"/>
                    <a:pt x="63627" y="53269"/>
                  </a:cubicBezTo>
                  <a:cubicBezTo>
                    <a:pt x="63627" y="53566"/>
                    <a:pt x="63377" y="53828"/>
                    <a:pt x="63056" y="53828"/>
                  </a:cubicBezTo>
                  <a:cubicBezTo>
                    <a:pt x="62746" y="53828"/>
                    <a:pt x="62496" y="53578"/>
                    <a:pt x="62496" y="53269"/>
                  </a:cubicBezTo>
                  <a:cubicBezTo>
                    <a:pt x="62496" y="52959"/>
                    <a:pt x="62746" y="52697"/>
                    <a:pt x="63056" y="52697"/>
                  </a:cubicBezTo>
                  <a:close/>
                  <a:moveTo>
                    <a:pt x="66782" y="52697"/>
                  </a:moveTo>
                  <a:cubicBezTo>
                    <a:pt x="67080" y="52697"/>
                    <a:pt x="67342" y="52959"/>
                    <a:pt x="67342" y="53269"/>
                  </a:cubicBezTo>
                  <a:cubicBezTo>
                    <a:pt x="67342" y="53566"/>
                    <a:pt x="67092" y="53828"/>
                    <a:pt x="66782" y="53828"/>
                  </a:cubicBezTo>
                  <a:cubicBezTo>
                    <a:pt x="66473" y="53828"/>
                    <a:pt x="66211" y="53578"/>
                    <a:pt x="66211" y="53269"/>
                  </a:cubicBezTo>
                  <a:cubicBezTo>
                    <a:pt x="66211" y="52959"/>
                    <a:pt x="66473" y="52697"/>
                    <a:pt x="66782" y="52697"/>
                  </a:cubicBezTo>
                  <a:close/>
                  <a:moveTo>
                    <a:pt x="70509" y="52697"/>
                  </a:moveTo>
                  <a:cubicBezTo>
                    <a:pt x="70807" y="52697"/>
                    <a:pt x="71080" y="52959"/>
                    <a:pt x="71080" y="53269"/>
                  </a:cubicBezTo>
                  <a:cubicBezTo>
                    <a:pt x="71080" y="53566"/>
                    <a:pt x="70830" y="53828"/>
                    <a:pt x="70509" y="53828"/>
                  </a:cubicBezTo>
                  <a:cubicBezTo>
                    <a:pt x="70199" y="53828"/>
                    <a:pt x="69949" y="53578"/>
                    <a:pt x="69949" y="53269"/>
                  </a:cubicBezTo>
                  <a:cubicBezTo>
                    <a:pt x="69949" y="52971"/>
                    <a:pt x="70199" y="52697"/>
                    <a:pt x="70509" y="52697"/>
                  </a:cubicBezTo>
                  <a:close/>
                  <a:moveTo>
                    <a:pt x="74236" y="52697"/>
                  </a:moveTo>
                  <a:cubicBezTo>
                    <a:pt x="74533" y="52697"/>
                    <a:pt x="74795" y="52959"/>
                    <a:pt x="74795" y="53269"/>
                  </a:cubicBezTo>
                  <a:cubicBezTo>
                    <a:pt x="74795" y="53566"/>
                    <a:pt x="74545" y="53828"/>
                    <a:pt x="74236" y="53828"/>
                  </a:cubicBezTo>
                  <a:cubicBezTo>
                    <a:pt x="73938" y="53828"/>
                    <a:pt x="73676" y="53578"/>
                    <a:pt x="73676" y="53269"/>
                  </a:cubicBezTo>
                  <a:cubicBezTo>
                    <a:pt x="73676" y="52959"/>
                    <a:pt x="73926" y="52697"/>
                    <a:pt x="74236" y="52697"/>
                  </a:cubicBezTo>
                  <a:close/>
                  <a:moveTo>
                    <a:pt x="77855" y="52697"/>
                  </a:moveTo>
                  <a:cubicBezTo>
                    <a:pt x="78153" y="52697"/>
                    <a:pt x="78415" y="52959"/>
                    <a:pt x="78415" y="53269"/>
                  </a:cubicBezTo>
                  <a:cubicBezTo>
                    <a:pt x="78415" y="53566"/>
                    <a:pt x="78165" y="53828"/>
                    <a:pt x="77855" y="53828"/>
                  </a:cubicBezTo>
                  <a:cubicBezTo>
                    <a:pt x="77546" y="53828"/>
                    <a:pt x="77284" y="53578"/>
                    <a:pt x="77284" y="53269"/>
                  </a:cubicBezTo>
                  <a:cubicBezTo>
                    <a:pt x="77284" y="52959"/>
                    <a:pt x="77546" y="52697"/>
                    <a:pt x="77855" y="52697"/>
                  </a:cubicBezTo>
                  <a:close/>
                  <a:moveTo>
                    <a:pt x="81570" y="52697"/>
                  </a:moveTo>
                  <a:cubicBezTo>
                    <a:pt x="81868" y="52697"/>
                    <a:pt x="82141" y="52959"/>
                    <a:pt x="82141" y="53269"/>
                  </a:cubicBezTo>
                  <a:cubicBezTo>
                    <a:pt x="82141" y="53566"/>
                    <a:pt x="81879" y="53828"/>
                    <a:pt x="81570" y="53828"/>
                  </a:cubicBezTo>
                  <a:cubicBezTo>
                    <a:pt x="81260" y="53828"/>
                    <a:pt x="81010" y="53578"/>
                    <a:pt x="81010" y="53269"/>
                  </a:cubicBezTo>
                  <a:cubicBezTo>
                    <a:pt x="81010" y="52959"/>
                    <a:pt x="81260" y="52697"/>
                    <a:pt x="81570" y="52697"/>
                  </a:cubicBezTo>
                  <a:close/>
                  <a:moveTo>
                    <a:pt x="85308" y="52697"/>
                  </a:moveTo>
                  <a:cubicBezTo>
                    <a:pt x="85606" y="52697"/>
                    <a:pt x="85880" y="52959"/>
                    <a:pt x="85880" y="53269"/>
                  </a:cubicBezTo>
                  <a:cubicBezTo>
                    <a:pt x="85880" y="53566"/>
                    <a:pt x="85618" y="53828"/>
                    <a:pt x="85308" y="53828"/>
                  </a:cubicBezTo>
                  <a:cubicBezTo>
                    <a:pt x="84999" y="53828"/>
                    <a:pt x="84749" y="53578"/>
                    <a:pt x="84749" y="53269"/>
                  </a:cubicBezTo>
                  <a:cubicBezTo>
                    <a:pt x="84749" y="52959"/>
                    <a:pt x="84999" y="52697"/>
                    <a:pt x="85308" y="52697"/>
                  </a:cubicBezTo>
                  <a:close/>
                  <a:moveTo>
                    <a:pt x="89035" y="52697"/>
                  </a:moveTo>
                  <a:cubicBezTo>
                    <a:pt x="89333" y="52697"/>
                    <a:pt x="89595" y="52959"/>
                    <a:pt x="89595" y="53269"/>
                  </a:cubicBezTo>
                  <a:cubicBezTo>
                    <a:pt x="89595" y="53566"/>
                    <a:pt x="89345" y="53828"/>
                    <a:pt x="89035" y="53828"/>
                  </a:cubicBezTo>
                  <a:cubicBezTo>
                    <a:pt x="88714" y="53828"/>
                    <a:pt x="88464" y="53578"/>
                    <a:pt x="88464" y="53269"/>
                  </a:cubicBezTo>
                  <a:cubicBezTo>
                    <a:pt x="88464" y="52959"/>
                    <a:pt x="88714" y="52697"/>
                    <a:pt x="89035" y="52697"/>
                  </a:cubicBezTo>
                  <a:close/>
                  <a:moveTo>
                    <a:pt x="92762" y="52697"/>
                  </a:moveTo>
                  <a:cubicBezTo>
                    <a:pt x="93059" y="52697"/>
                    <a:pt x="93333" y="52959"/>
                    <a:pt x="93333" y="53269"/>
                  </a:cubicBezTo>
                  <a:cubicBezTo>
                    <a:pt x="93333" y="53566"/>
                    <a:pt x="93071" y="53828"/>
                    <a:pt x="92762" y="53828"/>
                  </a:cubicBezTo>
                  <a:cubicBezTo>
                    <a:pt x="92452" y="53828"/>
                    <a:pt x="92202" y="53578"/>
                    <a:pt x="92202" y="53269"/>
                  </a:cubicBezTo>
                  <a:cubicBezTo>
                    <a:pt x="92202" y="52971"/>
                    <a:pt x="92452" y="52697"/>
                    <a:pt x="92762" y="52697"/>
                  </a:cubicBezTo>
                  <a:close/>
                  <a:moveTo>
                    <a:pt x="96488" y="52697"/>
                  </a:moveTo>
                  <a:cubicBezTo>
                    <a:pt x="96786" y="52697"/>
                    <a:pt x="97048" y="52959"/>
                    <a:pt x="97048" y="53269"/>
                  </a:cubicBezTo>
                  <a:cubicBezTo>
                    <a:pt x="97048" y="53566"/>
                    <a:pt x="96798" y="53828"/>
                    <a:pt x="96488" y="53828"/>
                  </a:cubicBezTo>
                  <a:cubicBezTo>
                    <a:pt x="96191" y="53828"/>
                    <a:pt x="95917" y="53578"/>
                    <a:pt x="95917" y="53269"/>
                  </a:cubicBezTo>
                  <a:cubicBezTo>
                    <a:pt x="95917" y="52971"/>
                    <a:pt x="96179" y="52697"/>
                    <a:pt x="96488" y="52697"/>
                  </a:cubicBezTo>
                  <a:close/>
                  <a:moveTo>
                    <a:pt x="100203" y="52697"/>
                  </a:moveTo>
                  <a:cubicBezTo>
                    <a:pt x="100501" y="52697"/>
                    <a:pt x="100775" y="52959"/>
                    <a:pt x="100775" y="53269"/>
                  </a:cubicBezTo>
                  <a:cubicBezTo>
                    <a:pt x="100775" y="53566"/>
                    <a:pt x="100513" y="53828"/>
                    <a:pt x="100203" y="53828"/>
                  </a:cubicBezTo>
                  <a:cubicBezTo>
                    <a:pt x="99905" y="53828"/>
                    <a:pt x="99644" y="53578"/>
                    <a:pt x="99644" y="53269"/>
                  </a:cubicBezTo>
                  <a:cubicBezTo>
                    <a:pt x="99644" y="52959"/>
                    <a:pt x="99894" y="52697"/>
                    <a:pt x="100203" y="52697"/>
                  </a:cubicBezTo>
                  <a:close/>
                  <a:moveTo>
                    <a:pt x="103942" y="52697"/>
                  </a:moveTo>
                  <a:cubicBezTo>
                    <a:pt x="104239" y="52697"/>
                    <a:pt x="104513" y="52959"/>
                    <a:pt x="104513" y="53269"/>
                  </a:cubicBezTo>
                  <a:cubicBezTo>
                    <a:pt x="104513" y="53566"/>
                    <a:pt x="104251" y="53828"/>
                    <a:pt x="103942" y="53828"/>
                  </a:cubicBezTo>
                  <a:cubicBezTo>
                    <a:pt x="103644" y="53828"/>
                    <a:pt x="103382" y="53578"/>
                    <a:pt x="103382" y="53269"/>
                  </a:cubicBezTo>
                  <a:cubicBezTo>
                    <a:pt x="103382" y="52959"/>
                    <a:pt x="103632" y="52697"/>
                    <a:pt x="103942" y="52697"/>
                  </a:cubicBezTo>
                  <a:close/>
                  <a:moveTo>
                    <a:pt x="107668" y="52697"/>
                  </a:moveTo>
                  <a:cubicBezTo>
                    <a:pt x="107966" y="52697"/>
                    <a:pt x="108228" y="52959"/>
                    <a:pt x="108228" y="53269"/>
                  </a:cubicBezTo>
                  <a:cubicBezTo>
                    <a:pt x="108228" y="53566"/>
                    <a:pt x="107978" y="53828"/>
                    <a:pt x="107668" y="53828"/>
                  </a:cubicBezTo>
                  <a:cubicBezTo>
                    <a:pt x="107371" y="53828"/>
                    <a:pt x="107097" y="53578"/>
                    <a:pt x="107097" y="53269"/>
                  </a:cubicBezTo>
                  <a:cubicBezTo>
                    <a:pt x="107097" y="52959"/>
                    <a:pt x="107347" y="52697"/>
                    <a:pt x="107668" y="52697"/>
                  </a:cubicBezTo>
                  <a:close/>
                  <a:moveTo>
                    <a:pt x="111395" y="52697"/>
                  </a:moveTo>
                  <a:cubicBezTo>
                    <a:pt x="111693" y="52697"/>
                    <a:pt x="111967" y="52959"/>
                    <a:pt x="111967" y="53269"/>
                  </a:cubicBezTo>
                  <a:cubicBezTo>
                    <a:pt x="111967" y="53566"/>
                    <a:pt x="111705" y="53828"/>
                    <a:pt x="111395" y="53828"/>
                  </a:cubicBezTo>
                  <a:cubicBezTo>
                    <a:pt x="111085" y="53828"/>
                    <a:pt x="110835" y="53578"/>
                    <a:pt x="110835" y="53269"/>
                  </a:cubicBezTo>
                  <a:cubicBezTo>
                    <a:pt x="110835" y="52959"/>
                    <a:pt x="111085" y="52697"/>
                    <a:pt x="111395" y="52697"/>
                  </a:cubicBezTo>
                  <a:close/>
                  <a:moveTo>
                    <a:pt x="115122" y="52697"/>
                  </a:moveTo>
                  <a:cubicBezTo>
                    <a:pt x="115419" y="52697"/>
                    <a:pt x="115681" y="52959"/>
                    <a:pt x="115681" y="53269"/>
                  </a:cubicBezTo>
                  <a:cubicBezTo>
                    <a:pt x="115681" y="53566"/>
                    <a:pt x="115431" y="53828"/>
                    <a:pt x="115122" y="53828"/>
                  </a:cubicBezTo>
                  <a:cubicBezTo>
                    <a:pt x="114812" y="53828"/>
                    <a:pt x="114550" y="53578"/>
                    <a:pt x="114550" y="53269"/>
                  </a:cubicBezTo>
                  <a:cubicBezTo>
                    <a:pt x="114550" y="52959"/>
                    <a:pt x="114812" y="52697"/>
                    <a:pt x="115122" y="52697"/>
                  </a:cubicBezTo>
                  <a:close/>
                  <a:moveTo>
                    <a:pt x="118860" y="52697"/>
                  </a:moveTo>
                  <a:cubicBezTo>
                    <a:pt x="119158" y="52697"/>
                    <a:pt x="119420" y="52959"/>
                    <a:pt x="119420" y="53269"/>
                  </a:cubicBezTo>
                  <a:cubicBezTo>
                    <a:pt x="119420" y="53566"/>
                    <a:pt x="119170" y="53828"/>
                    <a:pt x="118860" y="53828"/>
                  </a:cubicBezTo>
                  <a:cubicBezTo>
                    <a:pt x="118539" y="53828"/>
                    <a:pt x="118289" y="53578"/>
                    <a:pt x="118289" y="53269"/>
                  </a:cubicBezTo>
                  <a:cubicBezTo>
                    <a:pt x="118289" y="52959"/>
                    <a:pt x="118539" y="52697"/>
                    <a:pt x="118860" y="52697"/>
                  </a:cubicBezTo>
                  <a:close/>
                  <a:moveTo>
                    <a:pt x="122575" y="52697"/>
                  </a:moveTo>
                  <a:cubicBezTo>
                    <a:pt x="122873" y="52697"/>
                    <a:pt x="123146" y="52959"/>
                    <a:pt x="123146" y="53269"/>
                  </a:cubicBezTo>
                  <a:cubicBezTo>
                    <a:pt x="123146" y="53566"/>
                    <a:pt x="122885" y="53828"/>
                    <a:pt x="122575" y="53828"/>
                  </a:cubicBezTo>
                  <a:cubicBezTo>
                    <a:pt x="122265" y="53828"/>
                    <a:pt x="122015" y="53578"/>
                    <a:pt x="122015" y="53269"/>
                  </a:cubicBezTo>
                  <a:cubicBezTo>
                    <a:pt x="122027" y="52971"/>
                    <a:pt x="122277" y="52697"/>
                    <a:pt x="122575" y="52697"/>
                  </a:cubicBezTo>
                  <a:close/>
                  <a:moveTo>
                    <a:pt x="126314" y="52697"/>
                  </a:moveTo>
                  <a:cubicBezTo>
                    <a:pt x="126611" y="52697"/>
                    <a:pt x="126873" y="52959"/>
                    <a:pt x="126873" y="53269"/>
                  </a:cubicBezTo>
                  <a:cubicBezTo>
                    <a:pt x="126873" y="53566"/>
                    <a:pt x="126623" y="53828"/>
                    <a:pt x="126314" y="53828"/>
                  </a:cubicBezTo>
                  <a:cubicBezTo>
                    <a:pt x="126004" y="53828"/>
                    <a:pt x="125742" y="53578"/>
                    <a:pt x="125742" y="53269"/>
                  </a:cubicBezTo>
                  <a:cubicBezTo>
                    <a:pt x="125742" y="52971"/>
                    <a:pt x="126004" y="52697"/>
                    <a:pt x="126314" y="52697"/>
                  </a:cubicBezTo>
                  <a:close/>
                  <a:moveTo>
                    <a:pt x="130028" y="52697"/>
                  </a:moveTo>
                  <a:cubicBezTo>
                    <a:pt x="130326" y="52697"/>
                    <a:pt x="130600" y="52959"/>
                    <a:pt x="130600" y="53269"/>
                  </a:cubicBezTo>
                  <a:cubicBezTo>
                    <a:pt x="130600" y="53566"/>
                    <a:pt x="130350" y="53828"/>
                    <a:pt x="130028" y="53828"/>
                  </a:cubicBezTo>
                  <a:cubicBezTo>
                    <a:pt x="129731" y="53828"/>
                    <a:pt x="129469" y="53578"/>
                    <a:pt x="129469" y="53269"/>
                  </a:cubicBezTo>
                  <a:cubicBezTo>
                    <a:pt x="129469" y="52959"/>
                    <a:pt x="129719" y="52697"/>
                    <a:pt x="130028" y="52697"/>
                  </a:cubicBezTo>
                  <a:close/>
                  <a:moveTo>
                    <a:pt x="133767" y="52697"/>
                  </a:moveTo>
                  <a:cubicBezTo>
                    <a:pt x="134065" y="52697"/>
                    <a:pt x="134326" y="52959"/>
                    <a:pt x="134326" y="53269"/>
                  </a:cubicBezTo>
                  <a:cubicBezTo>
                    <a:pt x="134326" y="53566"/>
                    <a:pt x="134076" y="53828"/>
                    <a:pt x="133767" y="53828"/>
                  </a:cubicBezTo>
                  <a:cubicBezTo>
                    <a:pt x="133469" y="53828"/>
                    <a:pt x="133207" y="53578"/>
                    <a:pt x="133207" y="53269"/>
                  </a:cubicBezTo>
                  <a:cubicBezTo>
                    <a:pt x="133207" y="52959"/>
                    <a:pt x="133457" y="52697"/>
                    <a:pt x="133767" y="52697"/>
                  </a:cubicBezTo>
                  <a:close/>
                  <a:moveTo>
                    <a:pt x="137494" y="52697"/>
                  </a:moveTo>
                  <a:cubicBezTo>
                    <a:pt x="137791" y="52697"/>
                    <a:pt x="138053" y="52959"/>
                    <a:pt x="138053" y="53269"/>
                  </a:cubicBezTo>
                  <a:cubicBezTo>
                    <a:pt x="138053" y="53566"/>
                    <a:pt x="137803" y="53828"/>
                    <a:pt x="137494" y="53828"/>
                  </a:cubicBezTo>
                  <a:cubicBezTo>
                    <a:pt x="137196" y="53828"/>
                    <a:pt x="136922" y="53578"/>
                    <a:pt x="136922" y="53269"/>
                  </a:cubicBezTo>
                  <a:cubicBezTo>
                    <a:pt x="136934" y="52971"/>
                    <a:pt x="137172" y="52697"/>
                    <a:pt x="137494" y="52697"/>
                  </a:cubicBezTo>
                  <a:close/>
                  <a:moveTo>
                    <a:pt x="141220" y="52697"/>
                  </a:moveTo>
                  <a:cubicBezTo>
                    <a:pt x="141518" y="52697"/>
                    <a:pt x="141792" y="52959"/>
                    <a:pt x="141792" y="53269"/>
                  </a:cubicBezTo>
                  <a:cubicBezTo>
                    <a:pt x="141792" y="53566"/>
                    <a:pt x="141530" y="53828"/>
                    <a:pt x="141220" y="53828"/>
                  </a:cubicBezTo>
                  <a:cubicBezTo>
                    <a:pt x="140911" y="53828"/>
                    <a:pt x="140661" y="53578"/>
                    <a:pt x="140661" y="53269"/>
                  </a:cubicBezTo>
                  <a:cubicBezTo>
                    <a:pt x="140661" y="52971"/>
                    <a:pt x="140911" y="52697"/>
                    <a:pt x="141220" y="52697"/>
                  </a:cubicBezTo>
                  <a:close/>
                  <a:moveTo>
                    <a:pt x="144947" y="52697"/>
                  </a:moveTo>
                  <a:cubicBezTo>
                    <a:pt x="145244" y="52697"/>
                    <a:pt x="145506" y="52959"/>
                    <a:pt x="145506" y="53269"/>
                  </a:cubicBezTo>
                  <a:cubicBezTo>
                    <a:pt x="145506" y="53566"/>
                    <a:pt x="145256" y="53828"/>
                    <a:pt x="144947" y="53828"/>
                  </a:cubicBezTo>
                  <a:cubicBezTo>
                    <a:pt x="144637" y="53828"/>
                    <a:pt x="144375" y="53578"/>
                    <a:pt x="144375" y="53269"/>
                  </a:cubicBezTo>
                  <a:cubicBezTo>
                    <a:pt x="144375" y="52959"/>
                    <a:pt x="144637" y="52697"/>
                    <a:pt x="144947" y="52697"/>
                  </a:cubicBezTo>
                  <a:close/>
                  <a:moveTo>
                    <a:pt x="148685" y="52697"/>
                  </a:moveTo>
                  <a:cubicBezTo>
                    <a:pt x="148983" y="52697"/>
                    <a:pt x="149245" y="52959"/>
                    <a:pt x="149245" y="53269"/>
                  </a:cubicBezTo>
                  <a:cubicBezTo>
                    <a:pt x="149245" y="53566"/>
                    <a:pt x="148995" y="53828"/>
                    <a:pt x="148685" y="53828"/>
                  </a:cubicBezTo>
                  <a:cubicBezTo>
                    <a:pt x="148364" y="53828"/>
                    <a:pt x="148114" y="53578"/>
                    <a:pt x="148114" y="53269"/>
                  </a:cubicBezTo>
                  <a:cubicBezTo>
                    <a:pt x="148114" y="52959"/>
                    <a:pt x="148364" y="52697"/>
                    <a:pt x="148685" y="52697"/>
                  </a:cubicBezTo>
                  <a:close/>
                  <a:moveTo>
                    <a:pt x="152400" y="52697"/>
                  </a:moveTo>
                  <a:cubicBezTo>
                    <a:pt x="152698" y="52697"/>
                    <a:pt x="152972" y="52959"/>
                    <a:pt x="152972" y="53269"/>
                  </a:cubicBezTo>
                  <a:cubicBezTo>
                    <a:pt x="152972" y="53566"/>
                    <a:pt x="152710" y="53828"/>
                    <a:pt x="152400" y="53828"/>
                  </a:cubicBezTo>
                  <a:cubicBezTo>
                    <a:pt x="152091" y="53828"/>
                    <a:pt x="151841" y="53578"/>
                    <a:pt x="151841" y="53269"/>
                  </a:cubicBezTo>
                  <a:cubicBezTo>
                    <a:pt x="151841" y="52959"/>
                    <a:pt x="152091" y="52697"/>
                    <a:pt x="152400" y="52697"/>
                  </a:cubicBezTo>
                  <a:close/>
                  <a:moveTo>
                    <a:pt x="154668" y="54755"/>
                  </a:moveTo>
                  <a:lnTo>
                    <a:pt x="154828" y="55103"/>
                  </a:lnTo>
                  <a:lnTo>
                    <a:pt x="154828" y="55103"/>
                  </a:lnTo>
                  <a:cubicBezTo>
                    <a:pt x="154819" y="54968"/>
                    <a:pt x="154758" y="54847"/>
                    <a:pt x="154668" y="54755"/>
                  </a:cubicBezTo>
                  <a:close/>
                  <a:moveTo>
                    <a:pt x="1548" y="54578"/>
                  </a:moveTo>
                  <a:cubicBezTo>
                    <a:pt x="1846" y="54578"/>
                    <a:pt x="2119" y="54828"/>
                    <a:pt x="2119" y="55138"/>
                  </a:cubicBezTo>
                  <a:cubicBezTo>
                    <a:pt x="2119" y="55435"/>
                    <a:pt x="1858" y="55709"/>
                    <a:pt x="1548" y="55709"/>
                  </a:cubicBezTo>
                  <a:cubicBezTo>
                    <a:pt x="1238" y="55709"/>
                    <a:pt x="988" y="55459"/>
                    <a:pt x="988" y="55138"/>
                  </a:cubicBezTo>
                  <a:cubicBezTo>
                    <a:pt x="988" y="54828"/>
                    <a:pt x="1238" y="54578"/>
                    <a:pt x="1548" y="54578"/>
                  </a:cubicBezTo>
                  <a:close/>
                  <a:moveTo>
                    <a:pt x="5287" y="54578"/>
                  </a:moveTo>
                  <a:cubicBezTo>
                    <a:pt x="5596" y="54578"/>
                    <a:pt x="5846" y="54828"/>
                    <a:pt x="5846" y="55138"/>
                  </a:cubicBezTo>
                  <a:cubicBezTo>
                    <a:pt x="5846" y="55459"/>
                    <a:pt x="5596" y="55709"/>
                    <a:pt x="5287" y="55709"/>
                  </a:cubicBezTo>
                  <a:cubicBezTo>
                    <a:pt x="4977" y="55709"/>
                    <a:pt x="4715" y="55459"/>
                    <a:pt x="4715" y="55138"/>
                  </a:cubicBezTo>
                  <a:cubicBezTo>
                    <a:pt x="4715" y="54828"/>
                    <a:pt x="4977" y="54578"/>
                    <a:pt x="5287" y="54578"/>
                  </a:cubicBezTo>
                  <a:close/>
                  <a:moveTo>
                    <a:pt x="9001" y="54578"/>
                  </a:moveTo>
                  <a:cubicBezTo>
                    <a:pt x="9299" y="54578"/>
                    <a:pt x="9573" y="54828"/>
                    <a:pt x="9573" y="55138"/>
                  </a:cubicBezTo>
                  <a:cubicBezTo>
                    <a:pt x="9573" y="55435"/>
                    <a:pt x="9323" y="55709"/>
                    <a:pt x="9001" y="55709"/>
                  </a:cubicBezTo>
                  <a:cubicBezTo>
                    <a:pt x="8704" y="55709"/>
                    <a:pt x="8442" y="55459"/>
                    <a:pt x="8442" y="55138"/>
                  </a:cubicBezTo>
                  <a:cubicBezTo>
                    <a:pt x="8442" y="54828"/>
                    <a:pt x="8692" y="54578"/>
                    <a:pt x="9001" y="54578"/>
                  </a:cubicBezTo>
                  <a:close/>
                  <a:moveTo>
                    <a:pt x="12728" y="54578"/>
                  </a:moveTo>
                  <a:cubicBezTo>
                    <a:pt x="13037" y="54578"/>
                    <a:pt x="13288" y="54828"/>
                    <a:pt x="13288" y="55138"/>
                  </a:cubicBezTo>
                  <a:cubicBezTo>
                    <a:pt x="13288" y="55459"/>
                    <a:pt x="13037" y="55709"/>
                    <a:pt x="12728" y="55709"/>
                  </a:cubicBezTo>
                  <a:cubicBezTo>
                    <a:pt x="12418" y="55709"/>
                    <a:pt x="12156" y="55459"/>
                    <a:pt x="12156" y="55138"/>
                  </a:cubicBezTo>
                  <a:cubicBezTo>
                    <a:pt x="12156" y="54828"/>
                    <a:pt x="12418" y="54578"/>
                    <a:pt x="12728" y="54578"/>
                  </a:cubicBezTo>
                  <a:close/>
                  <a:moveTo>
                    <a:pt x="16466" y="54578"/>
                  </a:moveTo>
                  <a:cubicBezTo>
                    <a:pt x="16764" y="54578"/>
                    <a:pt x="17026" y="54828"/>
                    <a:pt x="17026" y="55138"/>
                  </a:cubicBezTo>
                  <a:cubicBezTo>
                    <a:pt x="17026" y="55435"/>
                    <a:pt x="16776" y="55709"/>
                    <a:pt x="16466" y="55709"/>
                  </a:cubicBezTo>
                  <a:cubicBezTo>
                    <a:pt x="16169" y="55709"/>
                    <a:pt x="15895" y="55459"/>
                    <a:pt x="15895" y="55138"/>
                  </a:cubicBezTo>
                  <a:cubicBezTo>
                    <a:pt x="15895" y="54828"/>
                    <a:pt x="16145" y="54578"/>
                    <a:pt x="16466" y="54578"/>
                  </a:cubicBezTo>
                  <a:close/>
                  <a:moveTo>
                    <a:pt x="20181" y="54578"/>
                  </a:moveTo>
                  <a:cubicBezTo>
                    <a:pt x="20491" y="54578"/>
                    <a:pt x="20753" y="54828"/>
                    <a:pt x="20753" y="55138"/>
                  </a:cubicBezTo>
                  <a:cubicBezTo>
                    <a:pt x="20753" y="55459"/>
                    <a:pt x="20491" y="55709"/>
                    <a:pt x="20181" y="55709"/>
                  </a:cubicBezTo>
                  <a:cubicBezTo>
                    <a:pt x="19872" y="55709"/>
                    <a:pt x="19622" y="55459"/>
                    <a:pt x="19622" y="55138"/>
                  </a:cubicBezTo>
                  <a:cubicBezTo>
                    <a:pt x="19622" y="54828"/>
                    <a:pt x="19872" y="54578"/>
                    <a:pt x="20181" y="54578"/>
                  </a:cubicBezTo>
                  <a:close/>
                  <a:moveTo>
                    <a:pt x="23920" y="54578"/>
                  </a:moveTo>
                  <a:cubicBezTo>
                    <a:pt x="24217" y="54578"/>
                    <a:pt x="24479" y="54828"/>
                    <a:pt x="24479" y="55138"/>
                  </a:cubicBezTo>
                  <a:cubicBezTo>
                    <a:pt x="24479" y="55435"/>
                    <a:pt x="24229" y="55709"/>
                    <a:pt x="23920" y="55709"/>
                  </a:cubicBezTo>
                  <a:cubicBezTo>
                    <a:pt x="23610" y="55709"/>
                    <a:pt x="23348" y="55459"/>
                    <a:pt x="23348" y="55138"/>
                  </a:cubicBezTo>
                  <a:cubicBezTo>
                    <a:pt x="23348" y="54828"/>
                    <a:pt x="23610" y="54578"/>
                    <a:pt x="23920" y="54578"/>
                  </a:cubicBezTo>
                  <a:close/>
                  <a:moveTo>
                    <a:pt x="27635" y="54578"/>
                  </a:moveTo>
                  <a:cubicBezTo>
                    <a:pt x="27956" y="54578"/>
                    <a:pt x="28206" y="54828"/>
                    <a:pt x="28206" y="55138"/>
                  </a:cubicBezTo>
                  <a:cubicBezTo>
                    <a:pt x="28206" y="55459"/>
                    <a:pt x="27956" y="55709"/>
                    <a:pt x="27635" y="55709"/>
                  </a:cubicBezTo>
                  <a:cubicBezTo>
                    <a:pt x="27325" y="55709"/>
                    <a:pt x="27075" y="55459"/>
                    <a:pt x="27075" y="55138"/>
                  </a:cubicBezTo>
                  <a:cubicBezTo>
                    <a:pt x="27075" y="54828"/>
                    <a:pt x="27325" y="54578"/>
                    <a:pt x="27635" y="54578"/>
                  </a:cubicBezTo>
                  <a:close/>
                  <a:moveTo>
                    <a:pt x="31373" y="54578"/>
                  </a:moveTo>
                  <a:cubicBezTo>
                    <a:pt x="31671" y="54578"/>
                    <a:pt x="31945" y="54828"/>
                    <a:pt x="31945" y="55138"/>
                  </a:cubicBezTo>
                  <a:cubicBezTo>
                    <a:pt x="31945" y="55435"/>
                    <a:pt x="31683" y="55709"/>
                    <a:pt x="31373" y="55709"/>
                  </a:cubicBezTo>
                  <a:cubicBezTo>
                    <a:pt x="31064" y="55709"/>
                    <a:pt x="30814" y="55459"/>
                    <a:pt x="30814" y="55138"/>
                  </a:cubicBezTo>
                  <a:cubicBezTo>
                    <a:pt x="30814" y="54828"/>
                    <a:pt x="31064" y="54578"/>
                    <a:pt x="31373" y="54578"/>
                  </a:cubicBezTo>
                  <a:close/>
                  <a:moveTo>
                    <a:pt x="35100" y="54578"/>
                  </a:moveTo>
                  <a:cubicBezTo>
                    <a:pt x="35409" y="54578"/>
                    <a:pt x="35659" y="54828"/>
                    <a:pt x="35659" y="55138"/>
                  </a:cubicBezTo>
                  <a:cubicBezTo>
                    <a:pt x="35659" y="55459"/>
                    <a:pt x="35409" y="55709"/>
                    <a:pt x="35100" y="55709"/>
                  </a:cubicBezTo>
                  <a:cubicBezTo>
                    <a:pt x="34778" y="55709"/>
                    <a:pt x="34528" y="55459"/>
                    <a:pt x="34528" y="55138"/>
                  </a:cubicBezTo>
                  <a:cubicBezTo>
                    <a:pt x="34528" y="54828"/>
                    <a:pt x="34778" y="54578"/>
                    <a:pt x="35100" y="54578"/>
                  </a:cubicBezTo>
                  <a:close/>
                  <a:moveTo>
                    <a:pt x="38815" y="54578"/>
                  </a:moveTo>
                  <a:cubicBezTo>
                    <a:pt x="39112" y="54578"/>
                    <a:pt x="39386" y="54828"/>
                    <a:pt x="39386" y="55138"/>
                  </a:cubicBezTo>
                  <a:cubicBezTo>
                    <a:pt x="39386" y="55435"/>
                    <a:pt x="39124" y="55709"/>
                    <a:pt x="38815" y="55709"/>
                  </a:cubicBezTo>
                  <a:cubicBezTo>
                    <a:pt x="38517" y="55709"/>
                    <a:pt x="38255" y="55459"/>
                    <a:pt x="38255" y="55138"/>
                  </a:cubicBezTo>
                  <a:cubicBezTo>
                    <a:pt x="38255" y="54828"/>
                    <a:pt x="38505" y="54578"/>
                    <a:pt x="38815" y="54578"/>
                  </a:cubicBezTo>
                  <a:close/>
                  <a:moveTo>
                    <a:pt x="42553" y="54578"/>
                  </a:moveTo>
                  <a:cubicBezTo>
                    <a:pt x="42863" y="54578"/>
                    <a:pt x="43113" y="54828"/>
                    <a:pt x="43113" y="55138"/>
                  </a:cubicBezTo>
                  <a:cubicBezTo>
                    <a:pt x="43113" y="55459"/>
                    <a:pt x="42863" y="55709"/>
                    <a:pt x="42553" y="55709"/>
                  </a:cubicBezTo>
                  <a:cubicBezTo>
                    <a:pt x="42232" y="55709"/>
                    <a:pt x="41982" y="55459"/>
                    <a:pt x="41982" y="55138"/>
                  </a:cubicBezTo>
                  <a:cubicBezTo>
                    <a:pt x="41982" y="54828"/>
                    <a:pt x="42244" y="54578"/>
                    <a:pt x="42553" y="54578"/>
                  </a:cubicBezTo>
                  <a:close/>
                  <a:moveTo>
                    <a:pt x="46268" y="54578"/>
                  </a:moveTo>
                  <a:cubicBezTo>
                    <a:pt x="46565" y="54578"/>
                    <a:pt x="46839" y="54828"/>
                    <a:pt x="46839" y="55138"/>
                  </a:cubicBezTo>
                  <a:cubicBezTo>
                    <a:pt x="46839" y="55435"/>
                    <a:pt x="46589" y="55709"/>
                    <a:pt x="46268" y="55709"/>
                  </a:cubicBezTo>
                  <a:cubicBezTo>
                    <a:pt x="45970" y="55709"/>
                    <a:pt x="45708" y="55459"/>
                    <a:pt x="45708" y="55138"/>
                  </a:cubicBezTo>
                  <a:cubicBezTo>
                    <a:pt x="45708" y="54828"/>
                    <a:pt x="45958" y="54578"/>
                    <a:pt x="46268" y="54578"/>
                  </a:cubicBezTo>
                  <a:close/>
                  <a:moveTo>
                    <a:pt x="50006" y="54578"/>
                  </a:moveTo>
                  <a:cubicBezTo>
                    <a:pt x="50316" y="54578"/>
                    <a:pt x="50578" y="54828"/>
                    <a:pt x="50578" y="55138"/>
                  </a:cubicBezTo>
                  <a:cubicBezTo>
                    <a:pt x="50578" y="55459"/>
                    <a:pt x="50316" y="55709"/>
                    <a:pt x="50006" y="55709"/>
                  </a:cubicBezTo>
                  <a:cubicBezTo>
                    <a:pt x="49697" y="55709"/>
                    <a:pt x="49447" y="55459"/>
                    <a:pt x="49447" y="55138"/>
                  </a:cubicBezTo>
                  <a:cubicBezTo>
                    <a:pt x="49447" y="54828"/>
                    <a:pt x="49697" y="54578"/>
                    <a:pt x="50006" y="54578"/>
                  </a:cubicBezTo>
                  <a:close/>
                  <a:moveTo>
                    <a:pt x="53733" y="54578"/>
                  </a:moveTo>
                  <a:cubicBezTo>
                    <a:pt x="54031" y="54578"/>
                    <a:pt x="54293" y="54828"/>
                    <a:pt x="54293" y="55138"/>
                  </a:cubicBezTo>
                  <a:cubicBezTo>
                    <a:pt x="54293" y="55435"/>
                    <a:pt x="54043" y="55709"/>
                    <a:pt x="53733" y="55709"/>
                  </a:cubicBezTo>
                  <a:cubicBezTo>
                    <a:pt x="53412" y="55709"/>
                    <a:pt x="53162" y="55459"/>
                    <a:pt x="53162" y="55138"/>
                  </a:cubicBezTo>
                  <a:cubicBezTo>
                    <a:pt x="53162" y="54828"/>
                    <a:pt x="53412" y="54578"/>
                    <a:pt x="53733" y="54578"/>
                  </a:cubicBezTo>
                  <a:close/>
                  <a:moveTo>
                    <a:pt x="57460" y="54578"/>
                  </a:moveTo>
                  <a:cubicBezTo>
                    <a:pt x="57781" y="54578"/>
                    <a:pt x="58031" y="54828"/>
                    <a:pt x="58031" y="55138"/>
                  </a:cubicBezTo>
                  <a:cubicBezTo>
                    <a:pt x="58031" y="55459"/>
                    <a:pt x="57781" y="55709"/>
                    <a:pt x="57460" y="55709"/>
                  </a:cubicBezTo>
                  <a:cubicBezTo>
                    <a:pt x="57150" y="55709"/>
                    <a:pt x="56900" y="55459"/>
                    <a:pt x="56900" y="55138"/>
                  </a:cubicBezTo>
                  <a:cubicBezTo>
                    <a:pt x="56900" y="54828"/>
                    <a:pt x="57150" y="54578"/>
                    <a:pt x="57460" y="54578"/>
                  </a:cubicBezTo>
                  <a:close/>
                  <a:moveTo>
                    <a:pt x="61186" y="54578"/>
                  </a:moveTo>
                  <a:cubicBezTo>
                    <a:pt x="61484" y="54578"/>
                    <a:pt x="61746" y="54828"/>
                    <a:pt x="61746" y="55138"/>
                  </a:cubicBezTo>
                  <a:cubicBezTo>
                    <a:pt x="61746" y="55435"/>
                    <a:pt x="61496" y="55709"/>
                    <a:pt x="61186" y="55709"/>
                  </a:cubicBezTo>
                  <a:cubicBezTo>
                    <a:pt x="60877" y="55709"/>
                    <a:pt x="60615" y="55459"/>
                    <a:pt x="60615" y="55138"/>
                  </a:cubicBezTo>
                  <a:cubicBezTo>
                    <a:pt x="60615" y="54828"/>
                    <a:pt x="60877" y="54578"/>
                    <a:pt x="61186" y="54578"/>
                  </a:cubicBezTo>
                  <a:close/>
                  <a:moveTo>
                    <a:pt x="64925" y="54578"/>
                  </a:moveTo>
                  <a:cubicBezTo>
                    <a:pt x="65234" y="54578"/>
                    <a:pt x="65485" y="54828"/>
                    <a:pt x="65485" y="55138"/>
                  </a:cubicBezTo>
                  <a:cubicBezTo>
                    <a:pt x="65485" y="55459"/>
                    <a:pt x="65234" y="55709"/>
                    <a:pt x="64925" y="55709"/>
                  </a:cubicBezTo>
                  <a:cubicBezTo>
                    <a:pt x="64603" y="55709"/>
                    <a:pt x="64353" y="55459"/>
                    <a:pt x="64353" y="55138"/>
                  </a:cubicBezTo>
                  <a:cubicBezTo>
                    <a:pt x="64353" y="54828"/>
                    <a:pt x="64603" y="54578"/>
                    <a:pt x="64925" y="54578"/>
                  </a:cubicBezTo>
                  <a:close/>
                  <a:moveTo>
                    <a:pt x="68640" y="54578"/>
                  </a:moveTo>
                  <a:cubicBezTo>
                    <a:pt x="68937" y="54578"/>
                    <a:pt x="69211" y="54828"/>
                    <a:pt x="69211" y="55138"/>
                  </a:cubicBezTo>
                  <a:cubicBezTo>
                    <a:pt x="69211" y="55435"/>
                    <a:pt x="68949" y="55709"/>
                    <a:pt x="68640" y="55709"/>
                  </a:cubicBezTo>
                  <a:cubicBezTo>
                    <a:pt x="68330" y="55709"/>
                    <a:pt x="68080" y="55459"/>
                    <a:pt x="68080" y="55138"/>
                  </a:cubicBezTo>
                  <a:cubicBezTo>
                    <a:pt x="68092" y="54828"/>
                    <a:pt x="68330" y="54578"/>
                    <a:pt x="68640" y="54578"/>
                  </a:cubicBezTo>
                  <a:close/>
                  <a:moveTo>
                    <a:pt x="72366" y="54578"/>
                  </a:moveTo>
                  <a:cubicBezTo>
                    <a:pt x="72676" y="54578"/>
                    <a:pt x="72926" y="54828"/>
                    <a:pt x="72926" y="55138"/>
                  </a:cubicBezTo>
                  <a:cubicBezTo>
                    <a:pt x="72926" y="55459"/>
                    <a:pt x="72676" y="55709"/>
                    <a:pt x="72366" y="55709"/>
                  </a:cubicBezTo>
                  <a:cubicBezTo>
                    <a:pt x="72045" y="55709"/>
                    <a:pt x="71795" y="55459"/>
                    <a:pt x="71795" y="55138"/>
                  </a:cubicBezTo>
                  <a:cubicBezTo>
                    <a:pt x="71795" y="54828"/>
                    <a:pt x="72069" y="54578"/>
                    <a:pt x="72366" y="54578"/>
                  </a:cubicBezTo>
                  <a:close/>
                  <a:moveTo>
                    <a:pt x="76093" y="54578"/>
                  </a:moveTo>
                  <a:cubicBezTo>
                    <a:pt x="76391" y="54578"/>
                    <a:pt x="76664" y="54828"/>
                    <a:pt x="76664" y="55138"/>
                  </a:cubicBezTo>
                  <a:cubicBezTo>
                    <a:pt x="76664" y="55435"/>
                    <a:pt x="76403" y="55709"/>
                    <a:pt x="76093" y="55709"/>
                  </a:cubicBezTo>
                  <a:cubicBezTo>
                    <a:pt x="75795" y="55709"/>
                    <a:pt x="75533" y="55459"/>
                    <a:pt x="75533" y="55138"/>
                  </a:cubicBezTo>
                  <a:cubicBezTo>
                    <a:pt x="75533" y="54828"/>
                    <a:pt x="75783" y="54578"/>
                    <a:pt x="76093" y="54578"/>
                  </a:cubicBezTo>
                  <a:close/>
                  <a:moveTo>
                    <a:pt x="79712" y="54578"/>
                  </a:moveTo>
                  <a:cubicBezTo>
                    <a:pt x="80010" y="54578"/>
                    <a:pt x="80284" y="54828"/>
                    <a:pt x="80284" y="55138"/>
                  </a:cubicBezTo>
                  <a:cubicBezTo>
                    <a:pt x="80284" y="55435"/>
                    <a:pt x="80022" y="55709"/>
                    <a:pt x="79712" y="55709"/>
                  </a:cubicBezTo>
                  <a:cubicBezTo>
                    <a:pt x="79403" y="55709"/>
                    <a:pt x="79153" y="55459"/>
                    <a:pt x="79153" y="55138"/>
                  </a:cubicBezTo>
                  <a:cubicBezTo>
                    <a:pt x="79153" y="54828"/>
                    <a:pt x="79403" y="54578"/>
                    <a:pt x="79712" y="54578"/>
                  </a:cubicBezTo>
                  <a:close/>
                  <a:moveTo>
                    <a:pt x="83451" y="54578"/>
                  </a:moveTo>
                  <a:cubicBezTo>
                    <a:pt x="83761" y="54578"/>
                    <a:pt x="84011" y="54828"/>
                    <a:pt x="84011" y="55138"/>
                  </a:cubicBezTo>
                  <a:cubicBezTo>
                    <a:pt x="84011" y="55459"/>
                    <a:pt x="83761" y="55709"/>
                    <a:pt x="83451" y="55709"/>
                  </a:cubicBezTo>
                  <a:cubicBezTo>
                    <a:pt x="83141" y="55709"/>
                    <a:pt x="82880" y="55459"/>
                    <a:pt x="82880" y="55138"/>
                  </a:cubicBezTo>
                  <a:cubicBezTo>
                    <a:pt x="82880" y="54828"/>
                    <a:pt x="83141" y="54578"/>
                    <a:pt x="83451" y="54578"/>
                  </a:cubicBezTo>
                  <a:close/>
                  <a:moveTo>
                    <a:pt x="87166" y="54578"/>
                  </a:moveTo>
                  <a:cubicBezTo>
                    <a:pt x="87463" y="54578"/>
                    <a:pt x="87737" y="54828"/>
                    <a:pt x="87737" y="55138"/>
                  </a:cubicBezTo>
                  <a:cubicBezTo>
                    <a:pt x="87737" y="55435"/>
                    <a:pt x="87475" y="55709"/>
                    <a:pt x="87166" y="55709"/>
                  </a:cubicBezTo>
                  <a:cubicBezTo>
                    <a:pt x="86856" y="55709"/>
                    <a:pt x="86606" y="55459"/>
                    <a:pt x="86606" y="55138"/>
                  </a:cubicBezTo>
                  <a:cubicBezTo>
                    <a:pt x="86606" y="54828"/>
                    <a:pt x="86856" y="54578"/>
                    <a:pt x="87166" y="54578"/>
                  </a:cubicBezTo>
                  <a:close/>
                  <a:moveTo>
                    <a:pt x="90904" y="54578"/>
                  </a:moveTo>
                  <a:cubicBezTo>
                    <a:pt x="91214" y="54578"/>
                    <a:pt x="91464" y="54828"/>
                    <a:pt x="91464" y="55138"/>
                  </a:cubicBezTo>
                  <a:cubicBezTo>
                    <a:pt x="91464" y="55459"/>
                    <a:pt x="91214" y="55709"/>
                    <a:pt x="90904" y="55709"/>
                  </a:cubicBezTo>
                  <a:cubicBezTo>
                    <a:pt x="90595" y="55709"/>
                    <a:pt x="90345" y="55459"/>
                    <a:pt x="90345" y="55138"/>
                  </a:cubicBezTo>
                  <a:cubicBezTo>
                    <a:pt x="90345" y="54828"/>
                    <a:pt x="90595" y="54578"/>
                    <a:pt x="90904" y="54578"/>
                  </a:cubicBezTo>
                  <a:close/>
                  <a:moveTo>
                    <a:pt x="94631" y="54578"/>
                  </a:moveTo>
                  <a:cubicBezTo>
                    <a:pt x="94929" y="54578"/>
                    <a:pt x="95191" y="54828"/>
                    <a:pt x="95191" y="55138"/>
                  </a:cubicBezTo>
                  <a:cubicBezTo>
                    <a:pt x="95191" y="55435"/>
                    <a:pt x="94941" y="55709"/>
                    <a:pt x="94631" y="55709"/>
                  </a:cubicBezTo>
                  <a:cubicBezTo>
                    <a:pt x="94310" y="55709"/>
                    <a:pt x="94060" y="55459"/>
                    <a:pt x="94060" y="55138"/>
                  </a:cubicBezTo>
                  <a:cubicBezTo>
                    <a:pt x="94071" y="54828"/>
                    <a:pt x="94310" y="54578"/>
                    <a:pt x="94631" y="54578"/>
                  </a:cubicBezTo>
                  <a:close/>
                  <a:moveTo>
                    <a:pt x="98346" y="54578"/>
                  </a:moveTo>
                  <a:cubicBezTo>
                    <a:pt x="98655" y="54578"/>
                    <a:pt x="98905" y="54828"/>
                    <a:pt x="98905" y="55138"/>
                  </a:cubicBezTo>
                  <a:cubicBezTo>
                    <a:pt x="98905" y="55459"/>
                    <a:pt x="98655" y="55709"/>
                    <a:pt x="98346" y="55709"/>
                  </a:cubicBezTo>
                  <a:cubicBezTo>
                    <a:pt x="98036" y="55709"/>
                    <a:pt x="97786" y="55459"/>
                    <a:pt x="97786" y="55138"/>
                  </a:cubicBezTo>
                  <a:cubicBezTo>
                    <a:pt x="97786" y="54828"/>
                    <a:pt x="98036" y="54578"/>
                    <a:pt x="98346" y="54578"/>
                  </a:cubicBezTo>
                  <a:close/>
                  <a:moveTo>
                    <a:pt x="102084" y="54578"/>
                  </a:moveTo>
                  <a:cubicBezTo>
                    <a:pt x="102382" y="54578"/>
                    <a:pt x="102644" y="54828"/>
                    <a:pt x="102644" y="55138"/>
                  </a:cubicBezTo>
                  <a:cubicBezTo>
                    <a:pt x="102644" y="55435"/>
                    <a:pt x="102394" y="55709"/>
                    <a:pt x="102084" y="55709"/>
                  </a:cubicBezTo>
                  <a:cubicBezTo>
                    <a:pt x="101787" y="55709"/>
                    <a:pt x="101513" y="55459"/>
                    <a:pt x="101513" y="55138"/>
                  </a:cubicBezTo>
                  <a:cubicBezTo>
                    <a:pt x="101513" y="54828"/>
                    <a:pt x="101775" y="54578"/>
                    <a:pt x="102084" y="54578"/>
                  </a:cubicBezTo>
                  <a:close/>
                  <a:moveTo>
                    <a:pt x="105799" y="54578"/>
                  </a:moveTo>
                  <a:cubicBezTo>
                    <a:pt x="106121" y="54578"/>
                    <a:pt x="106371" y="54828"/>
                    <a:pt x="106371" y="55138"/>
                  </a:cubicBezTo>
                  <a:cubicBezTo>
                    <a:pt x="106371" y="55459"/>
                    <a:pt x="106109" y="55709"/>
                    <a:pt x="105799" y="55709"/>
                  </a:cubicBezTo>
                  <a:cubicBezTo>
                    <a:pt x="105490" y="55709"/>
                    <a:pt x="105239" y="55459"/>
                    <a:pt x="105239" y="55138"/>
                  </a:cubicBezTo>
                  <a:cubicBezTo>
                    <a:pt x="105239" y="54828"/>
                    <a:pt x="105490" y="54578"/>
                    <a:pt x="105799" y="54578"/>
                  </a:cubicBezTo>
                  <a:close/>
                  <a:moveTo>
                    <a:pt x="109538" y="54578"/>
                  </a:moveTo>
                  <a:cubicBezTo>
                    <a:pt x="109835" y="54578"/>
                    <a:pt x="110109" y="54828"/>
                    <a:pt x="110109" y="55138"/>
                  </a:cubicBezTo>
                  <a:cubicBezTo>
                    <a:pt x="110109" y="55435"/>
                    <a:pt x="109847" y="55709"/>
                    <a:pt x="109538" y="55709"/>
                  </a:cubicBezTo>
                  <a:cubicBezTo>
                    <a:pt x="109228" y="55709"/>
                    <a:pt x="108978" y="55459"/>
                    <a:pt x="108978" y="55138"/>
                  </a:cubicBezTo>
                  <a:cubicBezTo>
                    <a:pt x="108978" y="54828"/>
                    <a:pt x="109228" y="54578"/>
                    <a:pt x="109538" y="54578"/>
                  </a:cubicBezTo>
                  <a:close/>
                  <a:moveTo>
                    <a:pt x="113264" y="54578"/>
                  </a:moveTo>
                  <a:cubicBezTo>
                    <a:pt x="113574" y="54578"/>
                    <a:pt x="113824" y="54828"/>
                    <a:pt x="113824" y="55138"/>
                  </a:cubicBezTo>
                  <a:cubicBezTo>
                    <a:pt x="113824" y="55459"/>
                    <a:pt x="113574" y="55709"/>
                    <a:pt x="113264" y="55709"/>
                  </a:cubicBezTo>
                  <a:cubicBezTo>
                    <a:pt x="112943" y="55709"/>
                    <a:pt x="112693" y="55459"/>
                    <a:pt x="112693" y="55138"/>
                  </a:cubicBezTo>
                  <a:cubicBezTo>
                    <a:pt x="112693" y="54828"/>
                    <a:pt x="112943" y="54578"/>
                    <a:pt x="113264" y="54578"/>
                  </a:cubicBezTo>
                  <a:close/>
                  <a:moveTo>
                    <a:pt x="116991" y="54578"/>
                  </a:moveTo>
                  <a:cubicBezTo>
                    <a:pt x="117289" y="54578"/>
                    <a:pt x="117562" y="54828"/>
                    <a:pt x="117562" y="55138"/>
                  </a:cubicBezTo>
                  <a:cubicBezTo>
                    <a:pt x="117562" y="55435"/>
                    <a:pt x="117312" y="55709"/>
                    <a:pt x="116991" y="55709"/>
                  </a:cubicBezTo>
                  <a:cubicBezTo>
                    <a:pt x="116681" y="55709"/>
                    <a:pt x="116431" y="55459"/>
                    <a:pt x="116431" y="55138"/>
                  </a:cubicBezTo>
                  <a:cubicBezTo>
                    <a:pt x="116431" y="54828"/>
                    <a:pt x="116681" y="54578"/>
                    <a:pt x="116991" y="54578"/>
                  </a:cubicBezTo>
                  <a:close/>
                  <a:moveTo>
                    <a:pt x="120718" y="54578"/>
                  </a:moveTo>
                  <a:cubicBezTo>
                    <a:pt x="121027" y="54578"/>
                    <a:pt x="121277" y="54828"/>
                    <a:pt x="121277" y="55138"/>
                  </a:cubicBezTo>
                  <a:cubicBezTo>
                    <a:pt x="121277" y="55459"/>
                    <a:pt x="121027" y="55709"/>
                    <a:pt x="120718" y="55709"/>
                  </a:cubicBezTo>
                  <a:cubicBezTo>
                    <a:pt x="120408" y="55709"/>
                    <a:pt x="120146" y="55459"/>
                    <a:pt x="120146" y="55138"/>
                  </a:cubicBezTo>
                  <a:cubicBezTo>
                    <a:pt x="120146" y="54828"/>
                    <a:pt x="120420" y="54578"/>
                    <a:pt x="120718" y="54578"/>
                  </a:cubicBezTo>
                  <a:close/>
                  <a:moveTo>
                    <a:pt x="124456" y="54578"/>
                  </a:moveTo>
                  <a:cubicBezTo>
                    <a:pt x="124754" y="54578"/>
                    <a:pt x="125016" y="54828"/>
                    <a:pt x="125016" y="55138"/>
                  </a:cubicBezTo>
                  <a:cubicBezTo>
                    <a:pt x="125016" y="55435"/>
                    <a:pt x="124766" y="55709"/>
                    <a:pt x="124456" y="55709"/>
                  </a:cubicBezTo>
                  <a:cubicBezTo>
                    <a:pt x="124135" y="55709"/>
                    <a:pt x="123885" y="55459"/>
                    <a:pt x="123885" y="55138"/>
                  </a:cubicBezTo>
                  <a:cubicBezTo>
                    <a:pt x="123885" y="54828"/>
                    <a:pt x="124135" y="54578"/>
                    <a:pt x="124456" y="54578"/>
                  </a:cubicBezTo>
                  <a:close/>
                  <a:moveTo>
                    <a:pt x="128171" y="54578"/>
                  </a:moveTo>
                  <a:cubicBezTo>
                    <a:pt x="128480" y="54578"/>
                    <a:pt x="128742" y="54828"/>
                    <a:pt x="128742" y="55138"/>
                  </a:cubicBezTo>
                  <a:cubicBezTo>
                    <a:pt x="128742" y="55459"/>
                    <a:pt x="128480" y="55709"/>
                    <a:pt x="128171" y="55709"/>
                  </a:cubicBezTo>
                  <a:cubicBezTo>
                    <a:pt x="127861" y="55709"/>
                    <a:pt x="127611" y="55459"/>
                    <a:pt x="127611" y="55138"/>
                  </a:cubicBezTo>
                  <a:cubicBezTo>
                    <a:pt x="127611" y="54828"/>
                    <a:pt x="127861" y="54578"/>
                    <a:pt x="128171" y="54578"/>
                  </a:cubicBezTo>
                  <a:close/>
                  <a:moveTo>
                    <a:pt x="131898" y="54578"/>
                  </a:moveTo>
                  <a:cubicBezTo>
                    <a:pt x="132195" y="54578"/>
                    <a:pt x="132457" y="54828"/>
                    <a:pt x="132457" y="55138"/>
                  </a:cubicBezTo>
                  <a:cubicBezTo>
                    <a:pt x="132457" y="55435"/>
                    <a:pt x="132207" y="55709"/>
                    <a:pt x="131898" y="55709"/>
                  </a:cubicBezTo>
                  <a:cubicBezTo>
                    <a:pt x="131600" y="55709"/>
                    <a:pt x="131326" y="55459"/>
                    <a:pt x="131326" y="55138"/>
                  </a:cubicBezTo>
                  <a:cubicBezTo>
                    <a:pt x="131338" y="54828"/>
                    <a:pt x="131576" y="54578"/>
                    <a:pt x="131898" y="54578"/>
                  </a:cubicBezTo>
                  <a:close/>
                  <a:moveTo>
                    <a:pt x="135624" y="54578"/>
                  </a:moveTo>
                  <a:cubicBezTo>
                    <a:pt x="135946" y="54578"/>
                    <a:pt x="136196" y="54828"/>
                    <a:pt x="136196" y="55138"/>
                  </a:cubicBezTo>
                  <a:cubicBezTo>
                    <a:pt x="136196" y="55459"/>
                    <a:pt x="135934" y="55709"/>
                    <a:pt x="135624" y="55709"/>
                  </a:cubicBezTo>
                  <a:cubicBezTo>
                    <a:pt x="135315" y="55709"/>
                    <a:pt x="135065" y="55459"/>
                    <a:pt x="135065" y="55138"/>
                  </a:cubicBezTo>
                  <a:cubicBezTo>
                    <a:pt x="135065" y="54828"/>
                    <a:pt x="135315" y="54578"/>
                    <a:pt x="135624" y="54578"/>
                  </a:cubicBezTo>
                  <a:close/>
                  <a:moveTo>
                    <a:pt x="139351" y="54578"/>
                  </a:moveTo>
                  <a:cubicBezTo>
                    <a:pt x="139649" y="54578"/>
                    <a:pt x="139910" y="54828"/>
                    <a:pt x="139910" y="55138"/>
                  </a:cubicBezTo>
                  <a:cubicBezTo>
                    <a:pt x="139910" y="55435"/>
                    <a:pt x="139660" y="55709"/>
                    <a:pt x="139351" y="55709"/>
                  </a:cubicBezTo>
                  <a:cubicBezTo>
                    <a:pt x="139053" y="55709"/>
                    <a:pt x="138779" y="55459"/>
                    <a:pt x="138779" y="55138"/>
                  </a:cubicBezTo>
                  <a:cubicBezTo>
                    <a:pt x="138779" y="54828"/>
                    <a:pt x="139041" y="54578"/>
                    <a:pt x="139351" y="54578"/>
                  </a:cubicBezTo>
                  <a:close/>
                  <a:moveTo>
                    <a:pt x="143089" y="54578"/>
                  </a:moveTo>
                  <a:cubicBezTo>
                    <a:pt x="143399" y="54578"/>
                    <a:pt x="143649" y="54828"/>
                    <a:pt x="143649" y="55138"/>
                  </a:cubicBezTo>
                  <a:cubicBezTo>
                    <a:pt x="143649" y="55459"/>
                    <a:pt x="143399" y="55709"/>
                    <a:pt x="143089" y="55709"/>
                  </a:cubicBezTo>
                  <a:cubicBezTo>
                    <a:pt x="142768" y="55709"/>
                    <a:pt x="142518" y="55459"/>
                    <a:pt x="142518" y="55138"/>
                  </a:cubicBezTo>
                  <a:cubicBezTo>
                    <a:pt x="142518" y="54828"/>
                    <a:pt x="142768" y="54578"/>
                    <a:pt x="143089" y="54578"/>
                  </a:cubicBezTo>
                  <a:close/>
                  <a:moveTo>
                    <a:pt x="146804" y="54578"/>
                  </a:moveTo>
                  <a:cubicBezTo>
                    <a:pt x="147102" y="54578"/>
                    <a:pt x="147376" y="54828"/>
                    <a:pt x="147376" y="55138"/>
                  </a:cubicBezTo>
                  <a:cubicBezTo>
                    <a:pt x="147376" y="55435"/>
                    <a:pt x="147114" y="55709"/>
                    <a:pt x="146804" y="55709"/>
                  </a:cubicBezTo>
                  <a:cubicBezTo>
                    <a:pt x="146495" y="55709"/>
                    <a:pt x="146245" y="55459"/>
                    <a:pt x="146245" y="55138"/>
                  </a:cubicBezTo>
                  <a:cubicBezTo>
                    <a:pt x="146257" y="54828"/>
                    <a:pt x="146495" y="54578"/>
                    <a:pt x="146804" y="54578"/>
                  </a:cubicBezTo>
                  <a:close/>
                  <a:moveTo>
                    <a:pt x="150543" y="54578"/>
                  </a:moveTo>
                  <a:cubicBezTo>
                    <a:pt x="150852" y="54578"/>
                    <a:pt x="151102" y="54828"/>
                    <a:pt x="151102" y="55138"/>
                  </a:cubicBezTo>
                  <a:cubicBezTo>
                    <a:pt x="151102" y="55459"/>
                    <a:pt x="150852" y="55709"/>
                    <a:pt x="150543" y="55709"/>
                  </a:cubicBezTo>
                  <a:cubicBezTo>
                    <a:pt x="150233" y="55709"/>
                    <a:pt x="149971" y="55459"/>
                    <a:pt x="149971" y="55138"/>
                  </a:cubicBezTo>
                  <a:cubicBezTo>
                    <a:pt x="149971" y="54828"/>
                    <a:pt x="150233" y="54578"/>
                    <a:pt x="150543" y="54578"/>
                  </a:cubicBezTo>
                  <a:close/>
                  <a:moveTo>
                    <a:pt x="3405" y="56436"/>
                  </a:moveTo>
                  <a:cubicBezTo>
                    <a:pt x="3703" y="56436"/>
                    <a:pt x="3977" y="56686"/>
                    <a:pt x="3977" y="57007"/>
                  </a:cubicBezTo>
                  <a:cubicBezTo>
                    <a:pt x="3977" y="57305"/>
                    <a:pt x="3727" y="57567"/>
                    <a:pt x="3405" y="57567"/>
                  </a:cubicBezTo>
                  <a:cubicBezTo>
                    <a:pt x="3096" y="57567"/>
                    <a:pt x="2846" y="57317"/>
                    <a:pt x="2846" y="57007"/>
                  </a:cubicBezTo>
                  <a:cubicBezTo>
                    <a:pt x="2858" y="56686"/>
                    <a:pt x="3096" y="56436"/>
                    <a:pt x="3405" y="56436"/>
                  </a:cubicBezTo>
                  <a:close/>
                  <a:moveTo>
                    <a:pt x="7132" y="56436"/>
                  </a:moveTo>
                  <a:cubicBezTo>
                    <a:pt x="7430" y="56436"/>
                    <a:pt x="7692" y="56686"/>
                    <a:pt x="7692" y="57007"/>
                  </a:cubicBezTo>
                  <a:cubicBezTo>
                    <a:pt x="7692" y="57305"/>
                    <a:pt x="7442" y="57567"/>
                    <a:pt x="7132" y="57567"/>
                  </a:cubicBezTo>
                  <a:cubicBezTo>
                    <a:pt x="6834" y="57567"/>
                    <a:pt x="6560" y="57317"/>
                    <a:pt x="6560" y="57007"/>
                  </a:cubicBezTo>
                  <a:cubicBezTo>
                    <a:pt x="6584" y="56686"/>
                    <a:pt x="6822" y="56436"/>
                    <a:pt x="7132" y="56436"/>
                  </a:cubicBezTo>
                  <a:close/>
                  <a:moveTo>
                    <a:pt x="10871" y="56436"/>
                  </a:moveTo>
                  <a:cubicBezTo>
                    <a:pt x="11168" y="56436"/>
                    <a:pt x="11430" y="56686"/>
                    <a:pt x="11430" y="57007"/>
                  </a:cubicBezTo>
                  <a:cubicBezTo>
                    <a:pt x="11430" y="57305"/>
                    <a:pt x="11180" y="57567"/>
                    <a:pt x="10871" y="57567"/>
                  </a:cubicBezTo>
                  <a:cubicBezTo>
                    <a:pt x="10573" y="57567"/>
                    <a:pt x="10299" y="57317"/>
                    <a:pt x="10299" y="57007"/>
                  </a:cubicBezTo>
                  <a:cubicBezTo>
                    <a:pt x="10299" y="56686"/>
                    <a:pt x="10549" y="56436"/>
                    <a:pt x="10871" y="56436"/>
                  </a:cubicBezTo>
                  <a:close/>
                  <a:moveTo>
                    <a:pt x="14585" y="56436"/>
                  </a:moveTo>
                  <a:cubicBezTo>
                    <a:pt x="14883" y="56436"/>
                    <a:pt x="15157" y="56686"/>
                    <a:pt x="15157" y="57007"/>
                  </a:cubicBezTo>
                  <a:cubicBezTo>
                    <a:pt x="15157" y="57305"/>
                    <a:pt x="14895" y="57567"/>
                    <a:pt x="14585" y="57567"/>
                  </a:cubicBezTo>
                  <a:cubicBezTo>
                    <a:pt x="14288" y="57567"/>
                    <a:pt x="14014" y="57317"/>
                    <a:pt x="14014" y="57007"/>
                  </a:cubicBezTo>
                  <a:cubicBezTo>
                    <a:pt x="14038" y="56686"/>
                    <a:pt x="14276" y="56436"/>
                    <a:pt x="14585" y="56436"/>
                  </a:cubicBezTo>
                  <a:close/>
                  <a:moveTo>
                    <a:pt x="18324" y="56436"/>
                  </a:moveTo>
                  <a:cubicBezTo>
                    <a:pt x="18622" y="56436"/>
                    <a:pt x="18883" y="56686"/>
                    <a:pt x="18883" y="57007"/>
                  </a:cubicBezTo>
                  <a:cubicBezTo>
                    <a:pt x="18883" y="57305"/>
                    <a:pt x="18633" y="57567"/>
                    <a:pt x="18324" y="57567"/>
                  </a:cubicBezTo>
                  <a:cubicBezTo>
                    <a:pt x="18026" y="57567"/>
                    <a:pt x="17752" y="57317"/>
                    <a:pt x="17752" y="57007"/>
                  </a:cubicBezTo>
                  <a:cubicBezTo>
                    <a:pt x="17752" y="56686"/>
                    <a:pt x="18014" y="56436"/>
                    <a:pt x="18324" y="56436"/>
                  </a:cubicBezTo>
                  <a:close/>
                  <a:moveTo>
                    <a:pt x="22039" y="56436"/>
                  </a:moveTo>
                  <a:cubicBezTo>
                    <a:pt x="22336" y="56436"/>
                    <a:pt x="22610" y="56686"/>
                    <a:pt x="22610" y="57007"/>
                  </a:cubicBezTo>
                  <a:cubicBezTo>
                    <a:pt x="22610" y="57305"/>
                    <a:pt x="22360" y="57567"/>
                    <a:pt x="22039" y="57567"/>
                  </a:cubicBezTo>
                  <a:cubicBezTo>
                    <a:pt x="21729" y="57567"/>
                    <a:pt x="21479" y="57317"/>
                    <a:pt x="21479" y="57007"/>
                  </a:cubicBezTo>
                  <a:cubicBezTo>
                    <a:pt x="21491" y="56686"/>
                    <a:pt x="21729" y="56436"/>
                    <a:pt x="22039" y="56436"/>
                  </a:cubicBezTo>
                  <a:close/>
                  <a:moveTo>
                    <a:pt x="25777" y="56436"/>
                  </a:moveTo>
                  <a:cubicBezTo>
                    <a:pt x="26075" y="56436"/>
                    <a:pt x="26349" y="56686"/>
                    <a:pt x="26349" y="57007"/>
                  </a:cubicBezTo>
                  <a:cubicBezTo>
                    <a:pt x="26349" y="57305"/>
                    <a:pt x="26087" y="57567"/>
                    <a:pt x="25777" y="57567"/>
                  </a:cubicBezTo>
                  <a:cubicBezTo>
                    <a:pt x="25468" y="57567"/>
                    <a:pt x="25206" y="57317"/>
                    <a:pt x="25206" y="57007"/>
                  </a:cubicBezTo>
                  <a:cubicBezTo>
                    <a:pt x="25218" y="56686"/>
                    <a:pt x="25468" y="56436"/>
                    <a:pt x="25777" y="56436"/>
                  </a:cubicBezTo>
                  <a:close/>
                  <a:moveTo>
                    <a:pt x="29504" y="56436"/>
                  </a:moveTo>
                  <a:cubicBezTo>
                    <a:pt x="29801" y="56436"/>
                    <a:pt x="30063" y="56686"/>
                    <a:pt x="30063" y="57007"/>
                  </a:cubicBezTo>
                  <a:cubicBezTo>
                    <a:pt x="30063" y="57305"/>
                    <a:pt x="29813" y="57567"/>
                    <a:pt x="29504" y="57567"/>
                  </a:cubicBezTo>
                  <a:cubicBezTo>
                    <a:pt x="29182" y="57567"/>
                    <a:pt x="28932" y="57317"/>
                    <a:pt x="28932" y="57007"/>
                  </a:cubicBezTo>
                  <a:cubicBezTo>
                    <a:pt x="28944" y="56686"/>
                    <a:pt x="29182" y="56436"/>
                    <a:pt x="29504" y="56436"/>
                  </a:cubicBezTo>
                  <a:close/>
                  <a:moveTo>
                    <a:pt x="33230" y="56436"/>
                  </a:moveTo>
                  <a:cubicBezTo>
                    <a:pt x="33528" y="56436"/>
                    <a:pt x="33802" y="56686"/>
                    <a:pt x="33802" y="57007"/>
                  </a:cubicBezTo>
                  <a:cubicBezTo>
                    <a:pt x="33802" y="57305"/>
                    <a:pt x="33552" y="57567"/>
                    <a:pt x="33230" y="57567"/>
                  </a:cubicBezTo>
                  <a:cubicBezTo>
                    <a:pt x="32921" y="57567"/>
                    <a:pt x="32671" y="57317"/>
                    <a:pt x="32671" y="57007"/>
                  </a:cubicBezTo>
                  <a:cubicBezTo>
                    <a:pt x="32671" y="56686"/>
                    <a:pt x="32921" y="56436"/>
                    <a:pt x="33230" y="56436"/>
                  </a:cubicBezTo>
                  <a:close/>
                  <a:moveTo>
                    <a:pt x="36957" y="56436"/>
                  </a:moveTo>
                  <a:cubicBezTo>
                    <a:pt x="37255" y="56436"/>
                    <a:pt x="37517" y="56686"/>
                    <a:pt x="37517" y="57007"/>
                  </a:cubicBezTo>
                  <a:cubicBezTo>
                    <a:pt x="37517" y="57305"/>
                    <a:pt x="37267" y="57567"/>
                    <a:pt x="36957" y="57567"/>
                  </a:cubicBezTo>
                  <a:cubicBezTo>
                    <a:pt x="36648" y="57567"/>
                    <a:pt x="36386" y="57317"/>
                    <a:pt x="36386" y="57007"/>
                  </a:cubicBezTo>
                  <a:cubicBezTo>
                    <a:pt x="36409" y="56686"/>
                    <a:pt x="36648" y="56436"/>
                    <a:pt x="36957" y="56436"/>
                  </a:cubicBezTo>
                  <a:close/>
                  <a:moveTo>
                    <a:pt x="40672" y="56436"/>
                  </a:moveTo>
                  <a:cubicBezTo>
                    <a:pt x="40970" y="56436"/>
                    <a:pt x="41243" y="56686"/>
                    <a:pt x="41243" y="57007"/>
                  </a:cubicBezTo>
                  <a:cubicBezTo>
                    <a:pt x="41243" y="57305"/>
                    <a:pt x="40993" y="57567"/>
                    <a:pt x="40672" y="57567"/>
                  </a:cubicBezTo>
                  <a:cubicBezTo>
                    <a:pt x="40374" y="57567"/>
                    <a:pt x="40112" y="57317"/>
                    <a:pt x="40112" y="57007"/>
                  </a:cubicBezTo>
                  <a:cubicBezTo>
                    <a:pt x="40124" y="56686"/>
                    <a:pt x="40362" y="56436"/>
                    <a:pt x="40672" y="56436"/>
                  </a:cubicBezTo>
                  <a:close/>
                  <a:moveTo>
                    <a:pt x="44410" y="56436"/>
                  </a:moveTo>
                  <a:cubicBezTo>
                    <a:pt x="44708" y="56436"/>
                    <a:pt x="44982" y="56686"/>
                    <a:pt x="44982" y="57007"/>
                  </a:cubicBezTo>
                  <a:cubicBezTo>
                    <a:pt x="44982" y="57305"/>
                    <a:pt x="44720" y="57567"/>
                    <a:pt x="44410" y="57567"/>
                  </a:cubicBezTo>
                  <a:cubicBezTo>
                    <a:pt x="44113" y="57567"/>
                    <a:pt x="43851" y="57317"/>
                    <a:pt x="43851" y="57007"/>
                  </a:cubicBezTo>
                  <a:cubicBezTo>
                    <a:pt x="43851" y="56686"/>
                    <a:pt x="44101" y="56436"/>
                    <a:pt x="44410" y="56436"/>
                  </a:cubicBezTo>
                  <a:close/>
                  <a:moveTo>
                    <a:pt x="48137" y="56436"/>
                  </a:moveTo>
                  <a:cubicBezTo>
                    <a:pt x="48435" y="56436"/>
                    <a:pt x="48697" y="56686"/>
                    <a:pt x="48697" y="57007"/>
                  </a:cubicBezTo>
                  <a:cubicBezTo>
                    <a:pt x="48697" y="57305"/>
                    <a:pt x="48447" y="57567"/>
                    <a:pt x="48137" y="57567"/>
                  </a:cubicBezTo>
                  <a:cubicBezTo>
                    <a:pt x="47839" y="57567"/>
                    <a:pt x="47566" y="57317"/>
                    <a:pt x="47566" y="57007"/>
                  </a:cubicBezTo>
                  <a:cubicBezTo>
                    <a:pt x="47578" y="56686"/>
                    <a:pt x="47839" y="56436"/>
                    <a:pt x="48137" y="56436"/>
                  </a:cubicBezTo>
                  <a:close/>
                  <a:moveTo>
                    <a:pt x="51864" y="56436"/>
                  </a:moveTo>
                  <a:cubicBezTo>
                    <a:pt x="52161" y="56436"/>
                    <a:pt x="52435" y="56686"/>
                    <a:pt x="52435" y="57007"/>
                  </a:cubicBezTo>
                  <a:cubicBezTo>
                    <a:pt x="52435" y="57305"/>
                    <a:pt x="52185" y="57567"/>
                    <a:pt x="51864" y="57567"/>
                  </a:cubicBezTo>
                  <a:cubicBezTo>
                    <a:pt x="51566" y="57567"/>
                    <a:pt x="51304" y="57317"/>
                    <a:pt x="51304" y="57007"/>
                  </a:cubicBezTo>
                  <a:cubicBezTo>
                    <a:pt x="51304" y="56686"/>
                    <a:pt x="51554" y="56436"/>
                    <a:pt x="51864" y="56436"/>
                  </a:cubicBezTo>
                  <a:close/>
                  <a:moveTo>
                    <a:pt x="55602" y="56436"/>
                  </a:moveTo>
                  <a:cubicBezTo>
                    <a:pt x="55900" y="56436"/>
                    <a:pt x="56174" y="56686"/>
                    <a:pt x="56174" y="57007"/>
                  </a:cubicBezTo>
                  <a:cubicBezTo>
                    <a:pt x="56174" y="57305"/>
                    <a:pt x="55912" y="57567"/>
                    <a:pt x="55602" y="57567"/>
                  </a:cubicBezTo>
                  <a:cubicBezTo>
                    <a:pt x="55293" y="57567"/>
                    <a:pt x="55043" y="57317"/>
                    <a:pt x="55043" y="57007"/>
                  </a:cubicBezTo>
                  <a:cubicBezTo>
                    <a:pt x="55043" y="56686"/>
                    <a:pt x="55293" y="56436"/>
                    <a:pt x="55602" y="56436"/>
                  </a:cubicBezTo>
                  <a:close/>
                  <a:moveTo>
                    <a:pt x="59329" y="56436"/>
                  </a:moveTo>
                  <a:cubicBezTo>
                    <a:pt x="59627" y="56436"/>
                    <a:pt x="59889" y="56686"/>
                    <a:pt x="59889" y="57007"/>
                  </a:cubicBezTo>
                  <a:cubicBezTo>
                    <a:pt x="59889" y="57305"/>
                    <a:pt x="59639" y="57567"/>
                    <a:pt x="59329" y="57567"/>
                  </a:cubicBezTo>
                  <a:cubicBezTo>
                    <a:pt x="59008" y="57567"/>
                    <a:pt x="58757" y="57317"/>
                    <a:pt x="58757" y="57007"/>
                  </a:cubicBezTo>
                  <a:cubicBezTo>
                    <a:pt x="58757" y="56686"/>
                    <a:pt x="59008" y="56436"/>
                    <a:pt x="59329" y="56436"/>
                  </a:cubicBezTo>
                  <a:close/>
                  <a:moveTo>
                    <a:pt x="63056" y="56436"/>
                  </a:moveTo>
                  <a:cubicBezTo>
                    <a:pt x="63353" y="56436"/>
                    <a:pt x="63627" y="56686"/>
                    <a:pt x="63627" y="57007"/>
                  </a:cubicBezTo>
                  <a:cubicBezTo>
                    <a:pt x="63627" y="57305"/>
                    <a:pt x="63377" y="57567"/>
                    <a:pt x="63056" y="57567"/>
                  </a:cubicBezTo>
                  <a:cubicBezTo>
                    <a:pt x="62746" y="57567"/>
                    <a:pt x="62496" y="57317"/>
                    <a:pt x="62496" y="57007"/>
                  </a:cubicBezTo>
                  <a:cubicBezTo>
                    <a:pt x="62496" y="56686"/>
                    <a:pt x="62746" y="56436"/>
                    <a:pt x="63056" y="56436"/>
                  </a:cubicBezTo>
                  <a:close/>
                  <a:moveTo>
                    <a:pt x="66782" y="56436"/>
                  </a:moveTo>
                  <a:cubicBezTo>
                    <a:pt x="67080" y="56436"/>
                    <a:pt x="67342" y="56686"/>
                    <a:pt x="67342" y="57007"/>
                  </a:cubicBezTo>
                  <a:cubicBezTo>
                    <a:pt x="67342" y="57305"/>
                    <a:pt x="67092" y="57567"/>
                    <a:pt x="66782" y="57567"/>
                  </a:cubicBezTo>
                  <a:cubicBezTo>
                    <a:pt x="66473" y="57567"/>
                    <a:pt x="66211" y="57317"/>
                    <a:pt x="66211" y="57007"/>
                  </a:cubicBezTo>
                  <a:cubicBezTo>
                    <a:pt x="66235" y="56686"/>
                    <a:pt x="66473" y="56436"/>
                    <a:pt x="66782" y="56436"/>
                  </a:cubicBezTo>
                  <a:close/>
                  <a:moveTo>
                    <a:pt x="70509" y="56436"/>
                  </a:moveTo>
                  <a:cubicBezTo>
                    <a:pt x="70807" y="56436"/>
                    <a:pt x="71080" y="56686"/>
                    <a:pt x="71080" y="57007"/>
                  </a:cubicBezTo>
                  <a:cubicBezTo>
                    <a:pt x="71080" y="57305"/>
                    <a:pt x="70830" y="57567"/>
                    <a:pt x="70509" y="57567"/>
                  </a:cubicBezTo>
                  <a:cubicBezTo>
                    <a:pt x="70199" y="57567"/>
                    <a:pt x="69949" y="57317"/>
                    <a:pt x="69949" y="57007"/>
                  </a:cubicBezTo>
                  <a:cubicBezTo>
                    <a:pt x="69949" y="56686"/>
                    <a:pt x="70199" y="56436"/>
                    <a:pt x="70509" y="56436"/>
                  </a:cubicBezTo>
                  <a:close/>
                  <a:moveTo>
                    <a:pt x="74236" y="56436"/>
                  </a:moveTo>
                  <a:cubicBezTo>
                    <a:pt x="74533" y="56436"/>
                    <a:pt x="74795" y="56686"/>
                    <a:pt x="74795" y="57007"/>
                  </a:cubicBezTo>
                  <a:cubicBezTo>
                    <a:pt x="74795" y="57305"/>
                    <a:pt x="74545" y="57567"/>
                    <a:pt x="74236" y="57567"/>
                  </a:cubicBezTo>
                  <a:cubicBezTo>
                    <a:pt x="73938" y="57567"/>
                    <a:pt x="73676" y="57317"/>
                    <a:pt x="73676" y="57007"/>
                  </a:cubicBezTo>
                  <a:cubicBezTo>
                    <a:pt x="73676" y="56686"/>
                    <a:pt x="73926" y="56436"/>
                    <a:pt x="74236" y="56436"/>
                  </a:cubicBezTo>
                  <a:close/>
                  <a:moveTo>
                    <a:pt x="77855" y="56436"/>
                  </a:moveTo>
                  <a:cubicBezTo>
                    <a:pt x="78153" y="56436"/>
                    <a:pt x="78415" y="56686"/>
                    <a:pt x="78415" y="57007"/>
                  </a:cubicBezTo>
                  <a:cubicBezTo>
                    <a:pt x="78415" y="57305"/>
                    <a:pt x="78165" y="57567"/>
                    <a:pt x="77855" y="57567"/>
                  </a:cubicBezTo>
                  <a:cubicBezTo>
                    <a:pt x="77546" y="57567"/>
                    <a:pt x="77284" y="57317"/>
                    <a:pt x="77284" y="57007"/>
                  </a:cubicBezTo>
                  <a:cubicBezTo>
                    <a:pt x="77284" y="56686"/>
                    <a:pt x="77546" y="56436"/>
                    <a:pt x="77855" y="56436"/>
                  </a:cubicBezTo>
                  <a:close/>
                  <a:moveTo>
                    <a:pt x="81570" y="56436"/>
                  </a:moveTo>
                  <a:cubicBezTo>
                    <a:pt x="81868" y="56436"/>
                    <a:pt x="82141" y="56686"/>
                    <a:pt x="82141" y="57007"/>
                  </a:cubicBezTo>
                  <a:cubicBezTo>
                    <a:pt x="82141" y="57305"/>
                    <a:pt x="81879" y="57567"/>
                    <a:pt x="81570" y="57567"/>
                  </a:cubicBezTo>
                  <a:cubicBezTo>
                    <a:pt x="81260" y="57567"/>
                    <a:pt x="81010" y="57317"/>
                    <a:pt x="81010" y="57007"/>
                  </a:cubicBezTo>
                  <a:cubicBezTo>
                    <a:pt x="81022" y="56686"/>
                    <a:pt x="81260" y="56436"/>
                    <a:pt x="81570" y="56436"/>
                  </a:cubicBezTo>
                  <a:close/>
                  <a:moveTo>
                    <a:pt x="85308" y="56436"/>
                  </a:moveTo>
                  <a:cubicBezTo>
                    <a:pt x="85606" y="56436"/>
                    <a:pt x="85880" y="56686"/>
                    <a:pt x="85880" y="57007"/>
                  </a:cubicBezTo>
                  <a:cubicBezTo>
                    <a:pt x="85880" y="57305"/>
                    <a:pt x="85618" y="57567"/>
                    <a:pt x="85308" y="57567"/>
                  </a:cubicBezTo>
                  <a:cubicBezTo>
                    <a:pt x="84999" y="57567"/>
                    <a:pt x="84749" y="57317"/>
                    <a:pt x="84749" y="57007"/>
                  </a:cubicBezTo>
                  <a:cubicBezTo>
                    <a:pt x="84749" y="56686"/>
                    <a:pt x="84999" y="56436"/>
                    <a:pt x="85308" y="56436"/>
                  </a:cubicBezTo>
                  <a:close/>
                  <a:moveTo>
                    <a:pt x="89035" y="56436"/>
                  </a:moveTo>
                  <a:cubicBezTo>
                    <a:pt x="89333" y="56436"/>
                    <a:pt x="89595" y="56686"/>
                    <a:pt x="89595" y="57007"/>
                  </a:cubicBezTo>
                  <a:cubicBezTo>
                    <a:pt x="89595" y="57305"/>
                    <a:pt x="89345" y="57567"/>
                    <a:pt x="89035" y="57567"/>
                  </a:cubicBezTo>
                  <a:cubicBezTo>
                    <a:pt x="88714" y="57567"/>
                    <a:pt x="88464" y="57317"/>
                    <a:pt x="88464" y="57007"/>
                  </a:cubicBezTo>
                  <a:cubicBezTo>
                    <a:pt x="88475" y="56686"/>
                    <a:pt x="88714" y="56436"/>
                    <a:pt x="89035" y="56436"/>
                  </a:cubicBezTo>
                  <a:close/>
                  <a:moveTo>
                    <a:pt x="92762" y="56436"/>
                  </a:moveTo>
                  <a:cubicBezTo>
                    <a:pt x="93059" y="56436"/>
                    <a:pt x="93333" y="56686"/>
                    <a:pt x="93333" y="57007"/>
                  </a:cubicBezTo>
                  <a:cubicBezTo>
                    <a:pt x="93333" y="57305"/>
                    <a:pt x="93071" y="57567"/>
                    <a:pt x="92762" y="57567"/>
                  </a:cubicBezTo>
                  <a:cubicBezTo>
                    <a:pt x="92452" y="57567"/>
                    <a:pt x="92202" y="57317"/>
                    <a:pt x="92202" y="57007"/>
                  </a:cubicBezTo>
                  <a:cubicBezTo>
                    <a:pt x="92202" y="56686"/>
                    <a:pt x="92452" y="56436"/>
                    <a:pt x="92762" y="56436"/>
                  </a:cubicBezTo>
                  <a:close/>
                  <a:moveTo>
                    <a:pt x="96488" y="56436"/>
                  </a:moveTo>
                  <a:cubicBezTo>
                    <a:pt x="96786" y="56436"/>
                    <a:pt x="97048" y="56686"/>
                    <a:pt x="97048" y="57007"/>
                  </a:cubicBezTo>
                  <a:cubicBezTo>
                    <a:pt x="97048" y="57305"/>
                    <a:pt x="96798" y="57567"/>
                    <a:pt x="96488" y="57567"/>
                  </a:cubicBezTo>
                  <a:cubicBezTo>
                    <a:pt x="96191" y="57567"/>
                    <a:pt x="95917" y="57317"/>
                    <a:pt x="95917" y="57007"/>
                  </a:cubicBezTo>
                  <a:cubicBezTo>
                    <a:pt x="95917" y="56686"/>
                    <a:pt x="96179" y="56436"/>
                    <a:pt x="96488" y="56436"/>
                  </a:cubicBezTo>
                  <a:close/>
                  <a:moveTo>
                    <a:pt x="100203" y="56436"/>
                  </a:moveTo>
                  <a:cubicBezTo>
                    <a:pt x="100501" y="56436"/>
                    <a:pt x="100775" y="56686"/>
                    <a:pt x="100775" y="57007"/>
                  </a:cubicBezTo>
                  <a:cubicBezTo>
                    <a:pt x="100775" y="57305"/>
                    <a:pt x="100513" y="57567"/>
                    <a:pt x="100203" y="57567"/>
                  </a:cubicBezTo>
                  <a:cubicBezTo>
                    <a:pt x="99905" y="57567"/>
                    <a:pt x="99644" y="57317"/>
                    <a:pt x="99644" y="57007"/>
                  </a:cubicBezTo>
                  <a:cubicBezTo>
                    <a:pt x="99655" y="56686"/>
                    <a:pt x="99894" y="56436"/>
                    <a:pt x="100203" y="56436"/>
                  </a:cubicBezTo>
                  <a:close/>
                  <a:moveTo>
                    <a:pt x="103942" y="56436"/>
                  </a:moveTo>
                  <a:cubicBezTo>
                    <a:pt x="104239" y="56436"/>
                    <a:pt x="104513" y="56686"/>
                    <a:pt x="104513" y="57007"/>
                  </a:cubicBezTo>
                  <a:cubicBezTo>
                    <a:pt x="104513" y="57305"/>
                    <a:pt x="104251" y="57567"/>
                    <a:pt x="103942" y="57567"/>
                  </a:cubicBezTo>
                  <a:cubicBezTo>
                    <a:pt x="103644" y="57567"/>
                    <a:pt x="103382" y="57317"/>
                    <a:pt x="103382" y="57007"/>
                  </a:cubicBezTo>
                  <a:cubicBezTo>
                    <a:pt x="103382" y="56686"/>
                    <a:pt x="103632" y="56436"/>
                    <a:pt x="103942" y="56436"/>
                  </a:cubicBezTo>
                  <a:close/>
                  <a:moveTo>
                    <a:pt x="107668" y="56436"/>
                  </a:moveTo>
                  <a:cubicBezTo>
                    <a:pt x="107966" y="56436"/>
                    <a:pt x="108228" y="56686"/>
                    <a:pt x="108228" y="57007"/>
                  </a:cubicBezTo>
                  <a:cubicBezTo>
                    <a:pt x="108228" y="57305"/>
                    <a:pt x="107978" y="57567"/>
                    <a:pt x="107668" y="57567"/>
                  </a:cubicBezTo>
                  <a:cubicBezTo>
                    <a:pt x="107371" y="57567"/>
                    <a:pt x="107097" y="57317"/>
                    <a:pt x="107097" y="57007"/>
                  </a:cubicBezTo>
                  <a:cubicBezTo>
                    <a:pt x="107109" y="56686"/>
                    <a:pt x="107347" y="56436"/>
                    <a:pt x="107668" y="56436"/>
                  </a:cubicBezTo>
                  <a:close/>
                  <a:moveTo>
                    <a:pt x="111395" y="56436"/>
                  </a:moveTo>
                  <a:cubicBezTo>
                    <a:pt x="111693" y="56436"/>
                    <a:pt x="111967" y="56686"/>
                    <a:pt x="111967" y="57007"/>
                  </a:cubicBezTo>
                  <a:cubicBezTo>
                    <a:pt x="111967" y="57305"/>
                    <a:pt x="111705" y="57567"/>
                    <a:pt x="111395" y="57567"/>
                  </a:cubicBezTo>
                  <a:cubicBezTo>
                    <a:pt x="111085" y="57567"/>
                    <a:pt x="110835" y="57317"/>
                    <a:pt x="110835" y="57007"/>
                  </a:cubicBezTo>
                  <a:cubicBezTo>
                    <a:pt x="110835" y="56686"/>
                    <a:pt x="111085" y="56436"/>
                    <a:pt x="111395" y="56436"/>
                  </a:cubicBezTo>
                  <a:close/>
                  <a:moveTo>
                    <a:pt x="115122" y="56436"/>
                  </a:moveTo>
                  <a:cubicBezTo>
                    <a:pt x="115419" y="56436"/>
                    <a:pt x="115681" y="56686"/>
                    <a:pt x="115681" y="57007"/>
                  </a:cubicBezTo>
                  <a:cubicBezTo>
                    <a:pt x="115681" y="57305"/>
                    <a:pt x="115431" y="57567"/>
                    <a:pt x="115122" y="57567"/>
                  </a:cubicBezTo>
                  <a:cubicBezTo>
                    <a:pt x="114812" y="57567"/>
                    <a:pt x="114550" y="57317"/>
                    <a:pt x="114550" y="57007"/>
                  </a:cubicBezTo>
                  <a:cubicBezTo>
                    <a:pt x="114574" y="56686"/>
                    <a:pt x="114812" y="56436"/>
                    <a:pt x="115122" y="56436"/>
                  </a:cubicBezTo>
                  <a:close/>
                  <a:moveTo>
                    <a:pt x="118860" y="56436"/>
                  </a:moveTo>
                  <a:cubicBezTo>
                    <a:pt x="119158" y="56436"/>
                    <a:pt x="119420" y="56686"/>
                    <a:pt x="119420" y="57007"/>
                  </a:cubicBezTo>
                  <a:cubicBezTo>
                    <a:pt x="119420" y="57305"/>
                    <a:pt x="119170" y="57567"/>
                    <a:pt x="118860" y="57567"/>
                  </a:cubicBezTo>
                  <a:cubicBezTo>
                    <a:pt x="118539" y="57567"/>
                    <a:pt x="118289" y="57317"/>
                    <a:pt x="118289" y="57007"/>
                  </a:cubicBezTo>
                  <a:cubicBezTo>
                    <a:pt x="118289" y="56686"/>
                    <a:pt x="118539" y="56436"/>
                    <a:pt x="118860" y="56436"/>
                  </a:cubicBezTo>
                  <a:close/>
                  <a:moveTo>
                    <a:pt x="122575" y="56436"/>
                  </a:moveTo>
                  <a:cubicBezTo>
                    <a:pt x="122873" y="56436"/>
                    <a:pt x="123146" y="56686"/>
                    <a:pt x="123146" y="57007"/>
                  </a:cubicBezTo>
                  <a:cubicBezTo>
                    <a:pt x="123146" y="57305"/>
                    <a:pt x="122885" y="57567"/>
                    <a:pt x="122575" y="57567"/>
                  </a:cubicBezTo>
                  <a:cubicBezTo>
                    <a:pt x="122265" y="57567"/>
                    <a:pt x="122015" y="57317"/>
                    <a:pt x="122015" y="57007"/>
                  </a:cubicBezTo>
                  <a:cubicBezTo>
                    <a:pt x="122027" y="56686"/>
                    <a:pt x="122277" y="56436"/>
                    <a:pt x="122575" y="56436"/>
                  </a:cubicBezTo>
                  <a:close/>
                  <a:moveTo>
                    <a:pt x="126314" y="56436"/>
                  </a:moveTo>
                  <a:cubicBezTo>
                    <a:pt x="126611" y="56436"/>
                    <a:pt x="126873" y="56686"/>
                    <a:pt x="126873" y="57007"/>
                  </a:cubicBezTo>
                  <a:cubicBezTo>
                    <a:pt x="126873" y="57305"/>
                    <a:pt x="126623" y="57567"/>
                    <a:pt x="126314" y="57567"/>
                  </a:cubicBezTo>
                  <a:cubicBezTo>
                    <a:pt x="126004" y="57567"/>
                    <a:pt x="125742" y="57317"/>
                    <a:pt x="125742" y="57007"/>
                  </a:cubicBezTo>
                  <a:cubicBezTo>
                    <a:pt x="125742" y="56686"/>
                    <a:pt x="126004" y="56436"/>
                    <a:pt x="126314" y="56436"/>
                  </a:cubicBezTo>
                  <a:close/>
                  <a:moveTo>
                    <a:pt x="130028" y="56436"/>
                  </a:moveTo>
                  <a:cubicBezTo>
                    <a:pt x="130326" y="56436"/>
                    <a:pt x="130600" y="56686"/>
                    <a:pt x="130600" y="57007"/>
                  </a:cubicBezTo>
                  <a:cubicBezTo>
                    <a:pt x="130600" y="57305"/>
                    <a:pt x="130350" y="57567"/>
                    <a:pt x="130028" y="57567"/>
                  </a:cubicBezTo>
                  <a:cubicBezTo>
                    <a:pt x="129731" y="57567"/>
                    <a:pt x="129469" y="57317"/>
                    <a:pt x="129469" y="57007"/>
                  </a:cubicBezTo>
                  <a:cubicBezTo>
                    <a:pt x="129469" y="56686"/>
                    <a:pt x="129719" y="56436"/>
                    <a:pt x="130028" y="56436"/>
                  </a:cubicBezTo>
                  <a:close/>
                  <a:moveTo>
                    <a:pt x="133767" y="56436"/>
                  </a:moveTo>
                  <a:cubicBezTo>
                    <a:pt x="134065" y="56436"/>
                    <a:pt x="134326" y="56686"/>
                    <a:pt x="134326" y="57007"/>
                  </a:cubicBezTo>
                  <a:cubicBezTo>
                    <a:pt x="134326" y="57305"/>
                    <a:pt x="134076" y="57567"/>
                    <a:pt x="133767" y="57567"/>
                  </a:cubicBezTo>
                  <a:cubicBezTo>
                    <a:pt x="133469" y="57567"/>
                    <a:pt x="133207" y="57317"/>
                    <a:pt x="133207" y="57007"/>
                  </a:cubicBezTo>
                  <a:cubicBezTo>
                    <a:pt x="133207" y="56686"/>
                    <a:pt x="133457" y="56436"/>
                    <a:pt x="133767" y="56436"/>
                  </a:cubicBezTo>
                  <a:close/>
                  <a:moveTo>
                    <a:pt x="137494" y="56436"/>
                  </a:moveTo>
                  <a:cubicBezTo>
                    <a:pt x="137791" y="56436"/>
                    <a:pt x="138053" y="56686"/>
                    <a:pt x="138053" y="57007"/>
                  </a:cubicBezTo>
                  <a:cubicBezTo>
                    <a:pt x="138053" y="57305"/>
                    <a:pt x="137803" y="57567"/>
                    <a:pt x="137494" y="57567"/>
                  </a:cubicBezTo>
                  <a:cubicBezTo>
                    <a:pt x="137196" y="57567"/>
                    <a:pt x="136922" y="57317"/>
                    <a:pt x="136922" y="57007"/>
                  </a:cubicBezTo>
                  <a:cubicBezTo>
                    <a:pt x="136934" y="56686"/>
                    <a:pt x="137172" y="56436"/>
                    <a:pt x="137494" y="56436"/>
                  </a:cubicBezTo>
                  <a:close/>
                  <a:moveTo>
                    <a:pt x="141220" y="56436"/>
                  </a:moveTo>
                  <a:cubicBezTo>
                    <a:pt x="141518" y="56436"/>
                    <a:pt x="141792" y="56686"/>
                    <a:pt x="141792" y="57007"/>
                  </a:cubicBezTo>
                  <a:cubicBezTo>
                    <a:pt x="141792" y="57305"/>
                    <a:pt x="141530" y="57567"/>
                    <a:pt x="141220" y="57567"/>
                  </a:cubicBezTo>
                  <a:cubicBezTo>
                    <a:pt x="140911" y="57567"/>
                    <a:pt x="140661" y="57317"/>
                    <a:pt x="140661" y="57007"/>
                  </a:cubicBezTo>
                  <a:cubicBezTo>
                    <a:pt x="140661" y="56686"/>
                    <a:pt x="140911" y="56436"/>
                    <a:pt x="141220" y="56436"/>
                  </a:cubicBezTo>
                  <a:close/>
                  <a:moveTo>
                    <a:pt x="144947" y="56436"/>
                  </a:moveTo>
                  <a:cubicBezTo>
                    <a:pt x="145244" y="56436"/>
                    <a:pt x="145506" y="56686"/>
                    <a:pt x="145506" y="57007"/>
                  </a:cubicBezTo>
                  <a:cubicBezTo>
                    <a:pt x="145506" y="57305"/>
                    <a:pt x="145256" y="57567"/>
                    <a:pt x="144947" y="57567"/>
                  </a:cubicBezTo>
                  <a:cubicBezTo>
                    <a:pt x="144637" y="57567"/>
                    <a:pt x="144375" y="57317"/>
                    <a:pt x="144375" y="57007"/>
                  </a:cubicBezTo>
                  <a:cubicBezTo>
                    <a:pt x="144399" y="56686"/>
                    <a:pt x="144637" y="56436"/>
                    <a:pt x="144947" y="56436"/>
                  </a:cubicBezTo>
                  <a:close/>
                  <a:moveTo>
                    <a:pt x="148685" y="56436"/>
                  </a:moveTo>
                  <a:cubicBezTo>
                    <a:pt x="148983" y="56436"/>
                    <a:pt x="149245" y="56686"/>
                    <a:pt x="149245" y="57007"/>
                  </a:cubicBezTo>
                  <a:cubicBezTo>
                    <a:pt x="149245" y="57305"/>
                    <a:pt x="148995" y="57567"/>
                    <a:pt x="148685" y="57567"/>
                  </a:cubicBezTo>
                  <a:cubicBezTo>
                    <a:pt x="148364" y="57567"/>
                    <a:pt x="148114" y="57317"/>
                    <a:pt x="148114" y="57007"/>
                  </a:cubicBezTo>
                  <a:cubicBezTo>
                    <a:pt x="148114" y="56686"/>
                    <a:pt x="148364" y="56436"/>
                    <a:pt x="148685" y="56436"/>
                  </a:cubicBezTo>
                  <a:close/>
                  <a:moveTo>
                    <a:pt x="152400" y="56436"/>
                  </a:moveTo>
                  <a:cubicBezTo>
                    <a:pt x="152698" y="56436"/>
                    <a:pt x="152972" y="56686"/>
                    <a:pt x="152972" y="57007"/>
                  </a:cubicBezTo>
                  <a:cubicBezTo>
                    <a:pt x="152972" y="57305"/>
                    <a:pt x="152710" y="57567"/>
                    <a:pt x="152400" y="57567"/>
                  </a:cubicBezTo>
                  <a:cubicBezTo>
                    <a:pt x="152091" y="57567"/>
                    <a:pt x="151841" y="57317"/>
                    <a:pt x="151841" y="57007"/>
                  </a:cubicBezTo>
                  <a:cubicBezTo>
                    <a:pt x="151852" y="56686"/>
                    <a:pt x="152091" y="56436"/>
                    <a:pt x="152400" y="56436"/>
                  </a:cubicBezTo>
                  <a:close/>
                  <a:moveTo>
                    <a:pt x="1548" y="58293"/>
                  </a:moveTo>
                  <a:cubicBezTo>
                    <a:pt x="1846" y="58293"/>
                    <a:pt x="2119" y="58555"/>
                    <a:pt x="2119" y="58864"/>
                  </a:cubicBezTo>
                  <a:cubicBezTo>
                    <a:pt x="2119" y="59174"/>
                    <a:pt x="1858" y="59424"/>
                    <a:pt x="1548" y="59424"/>
                  </a:cubicBezTo>
                  <a:cubicBezTo>
                    <a:pt x="1238" y="59424"/>
                    <a:pt x="988" y="59174"/>
                    <a:pt x="988" y="58864"/>
                  </a:cubicBezTo>
                  <a:cubicBezTo>
                    <a:pt x="988" y="58555"/>
                    <a:pt x="1238" y="58293"/>
                    <a:pt x="1548" y="58293"/>
                  </a:cubicBezTo>
                  <a:close/>
                  <a:moveTo>
                    <a:pt x="5287" y="58293"/>
                  </a:moveTo>
                  <a:cubicBezTo>
                    <a:pt x="5596" y="58293"/>
                    <a:pt x="5846" y="58555"/>
                    <a:pt x="5846" y="58864"/>
                  </a:cubicBezTo>
                  <a:cubicBezTo>
                    <a:pt x="5846" y="59174"/>
                    <a:pt x="5596" y="59424"/>
                    <a:pt x="5287" y="59424"/>
                  </a:cubicBezTo>
                  <a:cubicBezTo>
                    <a:pt x="4977" y="59424"/>
                    <a:pt x="4715" y="59174"/>
                    <a:pt x="4715" y="58864"/>
                  </a:cubicBezTo>
                  <a:cubicBezTo>
                    <a:pt x="4715" y="58555"/>
                    <a:pt x="4977" y="58293"/>
                    <a:pt x="5287" y="58293"/>
                  </a:cubicBezTo>
                  <a:close/>
                  <a:moveTo>
                    <a:pt x="9001" y="58293"/>
                  </a:moveTo>
                  <a:cubicBezTo>
                    <a:pt x="9299" y="58293"/>
                    <a:pt x="9573" y="58555"/>
                    <a:pt x="9573" y="58864"/>
                  </a:cubicBezTo>
                  <a:cubicBezTo>
                    <a:pt x="9573" y="59174"/>
                    <a:pt x="9323" y="59424"/>
                    <a:pt x="9001" y="59424"/>
                  </a:cubicBezTo>
                  <a:cubicBezTo>
                    <a:pt x="8704" y="59424"/>
                    <a:pt x="8442" y="59174"/>
                    <a:pt x="8442" y="58864"/>
                  </a:cubicBezTo>
                  <a:cubicBezTo>
                    <a:pt x="8442" y="58555"/>
                    <a:pt x="8692" y="58293"/>
                    <a:pt x="9001" y="58293"/>
                  </a:cubicBezTo>
                  <a:close/>
                  <a:moveTo>
                    <a:pt x="12728" y="58293"/>
                  </a:moveTo>
                  <a:cubicBezTo>
                    <a:pt x="13037" y="58293"/>
                    <a:pt x="13288" y="58555"/>
                    <a:pt x="13288" y="58864"/>
                  </a:cubicBezTo>
                  <a:cubicBezTo>
                    <a:pt x="13288" y="59174"/>
                    <a:pt x="13037" y="59424"/>
                    <a:pt x="12728" y="59424"/>
                  </a:cubicBezTo>
                  <a:cubicBezTo>
                    <a:pt x="12418" y="59424"/>
                    <a:pt x="12156" y="59174"/>
                    <a:pt x="12156" y="58864"/>
                  </a:cubicBezTo>
                  <a:cubicBezTo>
                    <a:pt x="12156" y="58555"/>
                    <a:pt x="12418" y="58293"/>
                    <a:pt x="12728" y="58293"/>
                  </a:cubicBezTo>
                  <a:close/>
                  <a:moveTo>
                    <a:pt x="16466" y="58293"/>
                  </a:moveTo>
                  <a:cubicBezTo>
                    <a:pt x="16764" y="58293"/>
                    <a:pt x="17026" y="58555"/>
                    <a:pt x="17026" y="58864"/>
                  </a:cubicBezTo>
                  <a:cubicBezTo>
                    <a:pt x="17026" y="59174"/>
                    <a:pt x="16776" y="59424"/>
                    <a:pt x="16466" y="59424"/>
                  </a:cubicBezTo>
                  <a:cubicBezTo>
                    <a:pt x="16169" y="59424"/>
                    <a:pt x="15895" y="59174"/>
                    <a:pt x="15895" y="58864"/>
                  </a:cubicBezTo>
                  <a:cubicBezTo>
                    <a:pt x="15895" y="58555"/>
                    <a:pt x="16145" y="58293"/>
                    <a:pt x="16466" y="58293"/>
                  </a:cubicBezTo>
                  <a:close/>
                  <a:moveTo>
                    <a:pt x="20181" y="58293"/>
                  </a:moveTo>
                  <a:cubicBezTo>
                    <a:pt x="20491" y="58293"/>
                    <a:pt x="20753" y="58555"/>
                    <a:pt x="20753" y="58864"/>
                  </a:cubicBezTo>
                  <a:cubicBezTo>
                    <a:pt x="20753" y="59174"/>
                    <a:pt x="20491" y="59424"/>
                    <a:pt x="20181" y="59424"/>
                  </a:cubicBezTo>
                  <a:cubicBezTo>
                    <a:pt x="19872" y="59424"/>
                    <a:pt x="19622" y="59174"/>
                    <a:pt x="19622" y="58864"/>
                  </a:cubicBezTo>
                  <a:cubicBezTo>
                    <a:pt x="19622" y="58555"/>
                    <a:pt x="19872" y="58293"/>
                    <a:pt x="20181" y="58293"/>
                  </a:cubicBezTo>
                  <a:close/>
                  <a:moveTo>
                    <a:pt x="23920" y="58293"/>
                  </a:moveTo>
                  <a:cubicBezTo>
                    <a:pt x="24217" y="58293"/>
                    <a:pt x="24479" y="58555"/>
                    <a:pt x="24479" y="58864"/>
                  </a:cubicBezTo>
                  <a:cubicBezTo>
                    <a:pt x="24479" y="59174"/>
                    <a:pt x="24229" y="59424"/>
                    <a:pt x="23920" y="59424"/>
                  </a:cubicBezTo>
                  <a:cubicBezTo>
                    <a:pt x="23610" y="59424"/>
                    <a:pt x="23348" y="59174"/>
                    <a:pt x="23348" y="58864"/>
                  </a:cubicBezTo>
                  <a:cubicBezTo>
                    <a:pt x="23348" y="58555"/>
                    <a:pt x="23610" y="58293"/>
                    <a:pt x="23920" y="58293"/>
                  </a:cubicBezTo>
                  <a:close/>
                  <a:moveTo>
                    <a:pt x="27635" y="58293"/>
                  </a:moveTo>
                  <a:cubicBezTo>
                    <a:pt x="27956" y="58293"/>
                    <a:pt x="28206" y="58555"/>
                    <a:pt x="28206" y="58864"/>
                  </a:cubicBezTo>
                  <a:cubicBezTo>
                    <a:pt x="28206" y="59174"/>
                    <a:pt x="27956" y="59424"/>
                    <a:pt x="27635" y="59424"/>
                  </a:cubicBezTo>
                  <a:cubicBezTo>
                    <a:pt x="27325" y="59424"/>
                    <a:pt x="27075" y="59174"/>
                    <a:pt x="27075" y="58864"/>
                  </a:cubicBezTo>
                  <a:cubicBezTo>
                    <a:pt x="27075" y="58555"/>
                    <a:pt x="27325" y="58293"/>
                    <a:pt x="27635" y="58293"/>
                  </a:cubicBezTo>
                  <a:close/>
                  <a:moveTo>
                    <a:pt x="31373" y="58293"/>
                  </a:moveTo>
                  <a:cubicBezTo>
                    <a:pt x="31671" y="58293"/>
                    <a:pt x="31945" y="58555"/>
                    <a:pt x="31945" y="58864"/>
                  </a:cubicBezTo>
                  <a:cubicBezTo>
                    <a:pt x="31945" y="59174"/>
                    <a:pt x="31683" y="59424"/>
                    <a:pt x="31373" y="59424"/>
                  </a:cubicBezTo>
                  <a:cubicBezTo>
                    <a:pt x="31064" y="59424"/>
                    <a:pt x="30814" y="59174"/>
                    <a:pt x="30814" y="58864"/>
                  </a:cubicBezTo>
                  <a:cubicBezTo>
                    <a:pt x="30814" y="58555"/>
                    <a:pt x="31064" y="58293"/>
                    <a:pt x="31373" y="58293"/>
                  </a:cubicBezTo>
                  <a:close/>
                  <a:moveTo>
                    <a:pt x="35100" y="58293"/>
                  </a:moveTo>
                  <a:cubicBezTo>
                    <a:pt x="35409" y="58293"/>
                    <a:pt x="35659" y="58555"/>
                    <a:pt x="35659" y="58864"/>
                  </a:cubicBezTo>
                  <a:cubicBezTo>
                    <a:pt x="35659" y="59174"/>
                    <a:pt x="35409" y="59424"/>
                    <a:pt x="35100" y="59424"/>
                  </a:cubicBezTo>
                  <a:cubicBezTo>
                    <a:pt x="34778" y="59424"/>
                    <a:pt x="34528" y="59174"/>
                    <a:pt x="34528" y="58864"/>
                  </a:cubicBezTo>
                  <a:cubicBezTo>
                    <a:pt x="34528" y="58555"/>
                    <a:pt x="34778" y="58293"/>
                    <a:pt x="35100" y="58293"/>
                  </a:cubicBezTo>
                  <a:close/>
                  <a:moveTo>
                    <a:pt x="38815" y="58293"/>
                  </a:moveTo>
                  <a:cubicBezTo>
                    <a:pt x="39112" y="58293"/>
                    <a:pt x="39386" y="58555"/>
                    <a:pt x="39386" y="58864"/>
                  </a:cubicBezTo>
                  <a:cubicBezTo>
                    <a:pt x="39386" y="59174"/>
                    <a:pt x="39124" y="59424"/>
                    <a:pt x="38815" y="59424"/>
                  </a:cubicBezTo>
                  <a:cubicBezTo>
                    <a:pt x="38517" y="59424"/>
                    <a:pt x="38255" y="59174"/>
                    <a:pt x="38255" y="58864"/>
                  </a:cubicBezTo>
                  <a:cubicBezTo>
                    <a:pt x="38255" y="58555"/>
                    <a:pt x="38505" y="58293"/>
                    <a:pt x="38815" y="58293"/>
                  </a:cubicBezTo>
                  <a:close/>
                  <a:moveTo>
                    <a:pt x="42553" y="58293"/>
                  </a:moveTo>
                  <a:cubicBezTo>
                    <a:pt x="42863" y="58293"/>
                    <a:pt x="43113" y="58555"/>
                    <a:pt x="43113" y="58864"/>
                  </a:cubicBezTo>
                  <a:cubicBezTo>
                    <a:pt x="43113" y="59174"/>
                    <a:pt x="42863" y="59424"/>
                    <a:pt x="42553" y="59424"/>
                  </a:cubicBezTo>
                  <a:cubicBezTo>
                    <a:pt x="42232" y="59424"/>
                    <a:pt x="41982" y="59174"/>
                    <a:pt x="41982" y="58864"/>
                  </a:cubicBezTo>
                  <a:cubicBezTo>
                    <a:pt x="41982" y="58555"/>
                    <a:pt x="42244" y="58293"/>
                    <a:pt x="42553" y="58293"/>
                  </a:cubicBezTo>
                  <a:close/>
                  <a:moveTo>
                    <a:pt x="46268" y="58293"/>
                  </a:moveTo>
                  <a:cubicBezTo>
                    <a:pt x="46565" y="58293"/>
                    <a:pt x="46839" y="58555"/>
                    <a:pt x="46839" y="58864"/>
                  </a:cubicBezTo>
                  <a:cubicBezTo>
                    <a:pt x="46839" y="59174"/>
                    <a:pt x="46589" y="59424"/>
                    <a:pt x="46268" y="59424"/>
                  </a:cubicBezTo>
                  <a:cubicBezTo>
                    <a:pt x="45970" y="59424"/>
                    <a:pt x="45708" y="59174"/>
                    <a:pt x="45708" y="58864"/>
                  </a:cubicBezTo>
                  <a:cubicBezTo>
                    <a:pt x="45708" y="58555"/>
                    <a:pt x="45958" y="58293"/>
                    <a:pt x="46268" y="58293"/>
                  </a:cubicBezTo>
                  <a:close/>
                  <a:moveTo>
                    <a:pt x="50006" y="58293"/>
                  </a:moveTo>
                  <a:cubicBezTo>
                    <a:pt x="50316" y="58293"/>
                    <a:pt x="50578" y="58555"/>
                    <a:pt x="50578" y="58864"/>
                  </a:cubicBezTo>
                  <a:cubicBezTo>
                    <a:pt x="50578" y="59174"/>
                    <a:pt x="50316" y="59424"/>
                    <a:pt x="50006" y="59424"/>
                  </a:cubicBezTo>
                  <a:cubicBezTo>
                    <a:pt x="49697" y="59424"/>
                    <a:pt x="49447" y="59174"/>
                    <a:pt x="49447" y="58864"/>
                  </a:cubicBezTo>
                  <a:cubicBezTo>
                    <a:pt x="49447" y="58555"/>
                    <a:pt x="49697" y="58293"/>
                    <a:pt x="50006" y="58293"/>
                  </a:cubicBezTo>
                  <a:close/>
                  <a:moveTo>
                    <a:pt x="53733" y="58293"/>
                  </a:moveTo>
                  <a:cubicBezTo>
                    <a:pt x="54031" y="58293"/>
                    <a:pt x="54293" y="58555"/>
                    <a:pt x="54293" y="58864"/>
                  </a:cubicBezTo>
                  <a:cubicBezTo>
                    <a:pt x="54293" y="59174"/>
                    <a:pt x="54043" y="59424"/>
                    <a:pt x="53733" y="59424"/>
                  </a:cubicBezTo>
                  <a:cubicBezTo>
                    <a:pt x="53412" y="59424"/>
                    <a:pt x="53162" y="59174"/>
                    <a:pt x="53162" y="58864"/>
                  </a:cubicBezTo>
                  <a:cubicBezTo>
                    <a:pt x="53162" y="58555"/>
                    <a:pt x="53412" y="58293"/>
                    <a:pt x="53733" y="58293"/>
                  </a:cubicBezTo>
                  <a:close/>
                  <a:moveTo>
                    <a:pt x="57460" y="58293"/>
                  </a:moveTo>
                  <a:cubicBezTo>
                    <a:pt x="57781" y="58293"/>
                    <a:pt x="58031" y="58555"/>
                    <a:pt x="58031" y="58864"/>
                  </a:cubicBezTo>
                  <a:cubicBezTo>
                    <a:pt x="58031" y="59174"/>
                    <a:pt x="57781" y="59424"/>
                    <a:pt x="57460" y="59424"/>
                  </a:cubicBezTo>
                  <a:cubicBezTo>
                    <a:pt x="57150" y="59424"/>
                    <a:pt x="56900" y="59174"/>
                    <a:pt x="56900" y="58864"/>
                  </a:cubicBezTo>
                  <a:cubicBezTo>
                    <a:pt x="56900" y="58555"/>
                    <a:pt x="57150" y="58293"/>
                    <a:pt x="57460" y="58293"/>
                  </a:cubicBezTo>
                  <a:close/>
                  <a:moveTo>
                    <a:pt x="61186" y="58293"/>
                  </a:moveTo>
                  <a:cubicBezTo>
                    <a:pt x="61484" y="58293"/>
                    <a:pt x="61746" y="58555"/>
                    <a:pt x="61746" y="58864"/>
                  </a:cubicBezTo>
                  <a:cubicBezTo>
                    <a:pt x="61746" y="59174"/>
                    <a:pt x="61496" y="59424"/>
                    <a:pt x="61186" y="59424"/>
                  </a:cubicBezTo>
                  <a:cubicBezTo>
                    <a:pt x="60877" y="59424"/>
                    <a:pt x="60615" y="59174"/>
                    <a:pt x="60615" y="58864"/>
                  </a:cubicBezTo>
                  <a:cubicBezTo>
                    <a:pt x="60615" y="58555"/>
                    <a:pt x="60877" y="58293"/>
                    <a:pt x="61186" y="58293"/>
                  </a:cubicBezTo>
                  <a:close/>
                  <a:moveTo>
                    <a:pt x="64925" y="58293"/>
                  </a:moveTo>
                  <a:cubicBezTo>
                    <a:pt x="65234" y="58293"/>
                    <a:pt x="65485" y="58555"/>
                    <a:pt x="65485" y="58864"/>
                  </a:cubicBezTo>
                  <a:cubicBezTo>
                    <a:pt x="65485" y="59174"/>
                    <a:pt x="65234" y="59424"/>
                    <a:pt x="64925" y="59424"/>
                  </a:cubicBezTo>
                  <a:cubicBezTo>
                    <a:pt x="64603" y="59424"/>
                    <a:pt x="64353" y="59174"/>
                    <a:pt x="64353" y="58864"/>
                  </a:cubicBezTo>
                  <a:cubicBezTo>
                    <a:pt x="64353" y="58555"/>
                    <a:pt x="64603" y="58293"/>
                    <a:pt x="64925" y="58293"/>
                  </a:cubicBezTo>
                  <a:close/>
                  <a:moveTo>
                    <a:pt x="68640" y="58293"/>
                  </a:moveTo>
                  <a:cubicBezTo>
                    <a:pt x="68937" y="58293"/>
                    <a:pt x="69211" y="58555"/>
                    <a:pt x="69211" y="58864"/>
                  </a:cubicBezTo>
                  <a:cubicBezTo>
                    <a:pt x="69211" y="59174"/>
                    <a:pt x="68949" y="59424"/>
                    <a:pt x="68640" y="59424"/>
                  </a:cubicBezTo>
                  <a:cubicBezTo>
                    <a:pt x="68330" y="59424"/>
                    <a:pt x="68080" y="59174"/>
                    <a:pt x="68080" y="58864"/>
                  </a:cubicBezTo>
                  <a:cubicBezTo>
                    <a:pt x="68080" y="58555"/>
                    <a:pt x="68330" y="58293"/>
                    <a:pt x="68640" y="58293"/>
                  </a:cubicBezTo>
                  <a:close/>
                  <a:moveTo>
                    <a:pt x="72366" y="58293"/>
                  </a:moveTo>
                  <a:cubicBezTo>
                    <a:pt x="72676" y="58293"/>
                    <a:pt x="72926" y="58555"/>
                    <a:pt x="72926" y="58864"/>
                  </a:cubicBezTo>
                  <a:cubicBezTo>
                    <a:pt x="72926" y="59174"/>
                    <a:pt x="72676" y="59424"/>
                    <a:pt x="72366" y="59424"/>
                  </a:cubicBezTo>
                  <a:cubicBezTo>
                    <a:pt x="72045" y="59424"/>
                    <a:pt x="71795" y="59174"/>
                    <a:pt x="71795" y="58864"/>
                  </a:cubicBezTo>
                  <a:cubicBezTo>
                    <a:pt x="71795" y="58555"/>
                    <a:pt x="72069" y="58293"/>
                    <a:pt x="72366" y="58293"/>
                  </a:cubicBezTo>
                  <a:close/>
                  <a:moveTo>
                    <a:pt x="76093" y="58293"/>
                  </a:moveTo>
                  <a:cubicBezTo>
                    <a:pt x="76391" y="58293"/>
                    <a:pt x="76664" y="58555"/>
                    <a:pt x="76664" y="58864"/>
                  </a:cubicBezTo>
                  <a:cubicBezTo>
                    <a:pt x="76664" y="59174"/>
                    <a:pt x="76403" y="59424"/>
                    <a:pt x="76093" y="59424"/>
                  </a:cubicBezTo>
                  <a:cubicBezTo>
                    <a:pt x="75795" y="59424"/>
                    <a:pt x="75533" y="59174"/>
                    <a:pt x="75533" y="58864"/>
                  </a:cubicBezTo>
                  <a:cubicBezTo>
                    <a:pt x="75533" y="58555"/>
                    <a:pt x="75783" y="58293"/>
                    <a:pt x="76093" y="58293"/>
                  </a:cubicBezTo>
                  <a:close/>
                  <a:moveTo>
                    <a:pt x="79712" y="58293"/>
                  </a:moveTo>
                  <a:cubicBezTo>
                    <a:pt x="80010" y="58293"/>
                    <a:pt x="80284" y="58555"/>
                    <a:pt x="80284" y="58864"/>
                  </a:cubicBezTo>
                  <a:cubicBezTo>
                    <a:pt x="80284" y="59174"/>
                    <a:pt x="80022" y="59424"/>
                    <a:pt x="79712" y="59424"/>
                  </a:cubicBezTo>
                  <a:cubicBezTo>
                    <a:pt x="79403" y="59424"/>
                    <a:pt x="79153" y="59174"/>
                    <a:pt x="79153" y="58864"/>
                  </a:cubicBezTo>
                  <a:cubicBezTo>
                    <a:pt x="79153" y="58555"/>
                    <a:pt x="79403" y="58293"/>
                    <a:pt x="79712" y="58293"/>
                  </a:cubicBezTo>
                  <a:close/>
                  <a:moveTo>
                    <a:pt x="83451" y="58293"/>
                  </a:moveTo>
                  <a:cubicBezTo>
                    <a:pt x="83761" y="58293"/>
                    <a:pt x="84011" y="58555"/>
                    <a:pt x="84011" y="58864"/>
                  </a:cubicBezTo>
                  <a:cubicBezTo>
                    <a:pt x="84011" y="59174"/>
                    <a:pt x="83761" y="59424"/>
                    <a:pt x="83451" y="59424"/>
                  </a:cubicBezTo>
                  <a:cubicBezTo>
                    <a:pt x="83141" y="59424"/>
                    <a:pt x="82880" y="59174"/>
                    <a:pt x="82880" y="58864"/>
                  </a:cubicBezTo>
                  <a:cubicBezTo>
                    <a:pt x="82880" y="58555"/>
                    <a:pt x="83141" y="58293"/>
                    <a:pt x="83451" y="58293"/>
                  </a:cubicBezTo>
                  <a:close/>
                  <a:moveTo>
                    <a:pt x="87166" y="58293"/>
                  </a:moveTo>
                  <a:cubicBezTo>
                    <a:pt x="87463" y="58293"/>
                    <a:pt x="87737" y="58555"/>
                    <a:pt x="87737" y="58864"/>
                  </a:cubicBezTo>
                  <a:cubicBezTo>
                    <a:pt x="87737" y="59174"/>
                    <a:pt x="87475" y="59424"/>
                    <a:pt x="87166" y="59424"/>
                  </a:cubicBezTo>
                  <a:cubicBezTo>
                    <a:pt x="86856" y="59424"/>
                    <a:pt x="86606" y="59174"/>
                    <a:pt x="86606" y="58864"/>
                  </a:cubicBezTo>
                  <a:cubicBezTo>
                    <a:pt x="86606" y="58555"/>
                    <a:pt x="86856" y="58293"/>
                    <a:pt x="87166" y="58293"/>
                  </a:cubicBezTo>
                  <a:close/>
                  <a:moveTo>
                    <a:pt x="90904" y="58293"/>
                  </a:moveTo>
                  <a:cubicBezTo>
                    <a:pt x="91214" y="58293"/>
                    <a:pt x="91464" y="58555"/>
                    <a:pt x="91464" y="58864"/>
                  </a:cubicBezTo>
                  <a:cubicBezTo>
                    <a:pt x="91464" y="59174"/>
                    <a:pt x="91214" y="59424"/>
                    <a:pt x="90904" y="59424"/>
                  </a:cubicBezTo>
                  <a:cubicBezTo>
                    <a:pt x="90595" y="59424"/>
                    <a:pt x="90345" y="59174"/>
                    <a:pt x="90345" y="58864"/>
                  </a:cubicBezTo>
                  <a:cubicBezTo>
                    <a:pt x="90345" y="58555"/>
                    <a:pt x="90595" y="58293"/>
                    <a:pt x="90904" y="58293"/>
                  </a:cubicBezTo>
                  <a:close/>
                  <a:moveTo>
                    <a:pt x="94631" y="58293"/>
                  </a:moveTo>
                  <a:cubicBezTo>
                    <a:pt x="94929" y="58293"/>
                    <a:pt x="95191" y="58555"/>
                    <a:pt x="95191" y="58864"/>
                  </a:cubicBezTo>
                  <a:cubicBezTo>
                    <a:pt x="95191" y="59174"/>
                    <a:pt x="94941" y="59424"/>
                    <a:pt x="94631" y="59424"/>
                  </a:cubicBezTo>
                  <a:cubicBezTo>
                    <a:pt x="94310" y="59424"/>
                    <a:pt x="94060" y="59174"/>
                    <a:pt x="94060" y="58864"/>
                  </a:cubicBezTo>
                  <a:cubicBezTo>
                    <a:pt x="94060" y="58555"/>
                    <a:pt x="94310" y="58293"/>
                    <a:pt x="94631" y="58293"/>
                  </a:cubicBezTo>
                  <a:close/>
                  <a:moveTo>
                    <a:pt x="98346" y="58293"/>
                  </a:moveTo>
                  <a:cubicBezTo>
                    <a:pt x="98655" y="58293"/>
                    <a:pt x="98905" y="58555"/>
                    <a:pt x="98905" y="58864"/>
                  </a:cubicBezTo>
                  <a:cubicBezTo>
                    <a:pt x="98905" y="59174"/>
                    <a:pt x="98655" y="59424"/>
                    <a:pt x="98346" y="59424"/>
                  </a:cubicBezTo>
                  <a:cubicBezTo>
                    <a:pt x="98036" y="59424"/>
                    <a:pt x="97786" y="59174"/>
                    <a:pt x="97786" y="58864"/>
                  </a:cubicBezTo>
                  <a:cubicBezTo>
                    <a:pt x="97786" y="58555"/>
                    <a:pt x="98036" y="58293"/>
                    <a:pt x="98346" y="58293"/>
                  </a:cubicBezTo>
                  <a:close/>
                  <a:moveTo>
                    <a:pt x="102084" y="58293"/>
                  </a:moveTo>
                  <a:cubicBezTo>
                    <a:pt x="102382" y="58293"/>
                    <a:pt x="102644" y="58555"/>
                    <a:pt x="102644" y="58864"/>
                  </a:cubicBezTo>
                  <a:cubicBezTo>
                    <a:pt x="102644" y="59174"/>
                    <a:pt x="102394" y="59424"/>
                    <a:pt x="102084" y="59424"/>
                  </a:cubicBezTo>
                  <a:cubicBezTo>
                    <a:pt x="101787" y="59424"/>
                    <a:pt x="101513" y="59174"/>
                    <a:pt x="101513" y="58864"/>
                  </a:cubicBezTo>
                  <a:cubicBezTo>
                    <a:pt x="101513" y="58555"/>
                    <a:pt x="101775" y="58293"/>
                    <a:pt x="102084" y="58293"/>
                  </a:cubicBezTo>
                  <a:close/>
                  <a:moveTo>
                    <a:pt x="105799" y="58293"/>
                  </a:moveTo>
                  <a:cubicBezTo>
                    <a:pt x="106121" y="58293"/>
                    <a:pt x="106371" y="58555"/>
                    <a:pt x="106371" y="58864"/>
                  </a:cubicBezTo>
                  <a:cubicBezTo>
                    <a:pt x="106371" y="59174"/>
                    <a:pt x="106109" y="59424"/>
                    <a:pt x="105799" y="59424"/>
                  </a:cubicBezTo>
                  <a:cubicBezTo>
                    <a:pt x="105490" y="59424"/>
                    <a:pt x="105239" y="59174"/>
                    <a:pt x="105239" y="58864"/>
                  </a:cubicBezTo>
                  <a:cubicBezTo>
                    <a:pt x="105239" y="58555"/>
                    <a:pt x="105490" y="58293"/>
                    <a:pt x="105799" y="58293"/>
                  </a:cubicBezTo>
                  <a:close/>
                  <a:moveTo>
                    <a:pt x="109538" y="58293"/>
                  </a:moveTo>
                  <a:cubicBezTo>
                    <a:pt x="109835" y="58293"/>
                    <a:pt x="110109" y="58555"/>
                    <a:pt x="110109" y="58864"/>
                  </a:cubicBezTo>
                  <a:cubicBezTo>
                    <a:pt x="110109" y="59174"/>
                    <a:pt x="109847" y="59424"/>
                    <a:pt x="109538" y="59424"/>
                  </a:cubicBezTo>
                  <a:cubicBezTo>
                    <a:pt x="109228" y="59424"/>
                    <a:pt x="108978" y="59174"/>
                    <a:pt x="108978" y="58864"/>
                  </a:cubicBezTo>
                  <a:cubicBezTo>
                    <a:pt x="108978" y="58555"/>
                    <a:pt x="109228" y="58293"/>
                    <a:pt x="109538" y="58293"/>
                  </a:cubicBezTo>
                  <a:close/>
                  <a:moveTo>
                    <a:pt x="113264" y="58293"/>
                  </a:moveTo>
                  <a:cubicBezTo>
                    <a:pt x="113574" y="58293"/>
                    <a:pt x="113824" y="58555"/>
                    <a:pt x="113824" y="58864"/>
                  </a:cubicBezTo>
                  <a:cubicBezTo>
                    <a:pt x="113824" y="59174"/>
                    <a:pt x="113574" y="59424"/>
                    <a:pt x="113264" y="59424"/>
                  </a:cubicBezTo>
                  <a:cubicBezTo>
                    <a:pt x="112943" y="59424"/>
                    <a:pt x="112693" y="59174"/>
                    <a:pt x="112693" y="58864"/>
                  </a:cubicBezTo>
                  <a:cubicBezTo>
                    <a:pt x="112693" y="58555"/>
                    <a:pt x="112943" y="58293"/>
                    <a:pt x="113264" y="58293"/>
                  </a:cubicBezTo>
                  <a:close/>
                  <a:moveTo>
                    <a:pt x="116991" y="58293"/>
                  </a:moveTo>
                  <a:cubicBezTo>
                    <a:pt x="117289" y="58293"/>
                    <a:pt x="117562" y="58555"/>
                    <a:pt x="117562" y="58864"/>
                  </a:cubicBezTo>
                  <a:cubicBezTo>
                    <a:pt x="117562" y="59174"/>
                    <a:pt x="117312" y="59424"/>
                    <a:pt x="116991" y="59424"/>
                  </a:cubicBezTo>
                  <a:cubicBezTo>
                    <a:pt x="116681" y="59424"/>
                    <a:pt x="116431" y="59174"/>
                    <a:pt x="116431" y="58864"/>
                  </a:cubicBezTo>
                  <a:cubicBezTo>
                    <a:pt x="116431" y="58555"/>
                    <a:pt x="116681" y="58293"/>
                    <a:pt x="116991" y="58293"/>
                  </a:cubicBezTo>
                  <a:close/>
                  <a:moveTo>
                    <a:pt x="120718" y="58293"/>
                  </a:moveTo>
                  <a:cubicBezTo>
                    <a:pt x="121027" y="58293"/>
                    <a:pt x="121277" y="58555"/>
                    <a:pt x="121277" y="58864"/>
                  </a:cubicBezTo>
                  <a:cubicBezTo>
                    <a:pt x="121277" y="59174"/>
                    <a:pt x="121027" y="59424"/>
                    <a:pt x="120718" y="59424"/>
                  </a:cubicBezTo>
                  <a:cubicBezTo>
                    <a:pt x="120408" y="59424"/>
                    <a:pt x="120146" y="59174"/>
                    <a:pt x="120146" y="58864"/>
                  </a:cubicBezTo>
                  <a:cubicBezTo>
                    <a:pt x="120146" y="58555"/>
                    <a:pt x="120420" y="58293"/>
                    <a:pt x="120718" y="58293"/>
                  </a:cubicBezTo>
                  <a:close/>
                  <a:moveTo>
                    <a:pt x="124456" y="58293"/>
                  </a:moveTo>
                  <a:cubicBezTo>
                    <a:pt x="124754" y="58293"/>
                    <a:pt x="125016" y="58555"/>
                    <a:pt x="125016" y="58864"/>
                  </a:cubicBezTo>
                  <a:cubicBezTo>
                    <a:pt x="125016" y="59174"/>
                    <a:pt x="124766" y="59424"/>
                    <a:pt x="124456" y="59424"/>
                  </a:cubicBezTo>
                  <a:cubicBezTo>
                    <a:pt x="124135" y="59424"/>
                    <a:pt x="123885" y="59174"/>
                    <a:pt x="123885" y="58864"/>
                  </a:cubicBezTo>
                  <a:cubicBezTo>
                    <a:pt x="123885" y="58555"/>
                    <a:pt x="124135" y="58293"/>
                    <a:pt x="124456" y="58293"/>
                  </a:cubicBezTo>
                  <a:close/>
                  <a:moveTo>
                    <a:pt x="128171" y="58293"/>
                  </a:moveTo>
                  <a:cubicBezTo>
                    <a:pt x="128480" y="58293"/>
                    <a:pt x="128742" y="58555"/>
                    <a:pt x="128742" y="58864"/>
                  </a:cubicBezTo>
                  <a:cubicBezTo>
                    <a:pt x="128742" y="59174"/>
                    <a:pt x="128480" y="59424"/>
                    <a:pt x="128171" y="59424"/>
                  </a:cubicBezTo>
                  <a:cubicBezTo>
                    <a:pt x="127861" y="59424"/>
                    <a:pt x="127611" y="59174"/>
                    <a:pt x="127611" y="58864"/>
                  </a:cubicBezTo>
                  <a:cubicBezTo>
                    <a:pt x="127611" y="58555"/>
                    <a:pt x="127861" y="58293"/>
                    <a:pt x="128171" y="58293"/>
                  </a:cubicBezTo>
                  <a:close/>
                  <a:moveTo>
                    <a:pt x="131898" y="58293"/>
                  </a:moveTo>
                  <a:cubicBezTo>
                    <a:pt x="132195" y="58293"/>
                    <a:pt x="132457" y="58555"/>
                    <a:pt x="132457" y="58864"/>
                  </a:cubicBezTo>
                  <a:cubicBezTo>
                    <a:pt x="132457" y="59174"/>
                    <a:pt x="132207" y="59424"/>
                    <a:pt x="131898" y="59424"/>
                  </a:cubicBezTo>
                  <a:cubicBezTo>
                    <a:pt x="131600" y="59424"/>
                    <a:pt x="131326" y="59174"/>
                    <a:pt x="131326" y="58864"/>
                  </a:cubicBezTo>
                  <a:cubicBezTo>
                    <a:pt x="131326" y="58555"/>
                    <a:pt x="131576" y="58293"/>
                    <a:pt x="131898" y="58293"/>
                  </a:cubicBezTo>
                  <a:close/>
                  <a:moveTo>
                    <a:pt x="135624" y="58293"/>
                  </a:moveTo>
                  <a:cubicBezTo>
                    <a:pt x="135946" y="58293"/>
                    <a:pt x="136196" y="58555"/>
                    <a:pt x="136196" y="58864"/>
                  </a:cubicBezTo>
                  <a:cubicBezTo>
                    <a:pt x="136196" y="59174"/>
                    <a:pt x="135934" y="59424"/>
                    <a:pt x="135624" y="59424"/>
                  </a:cubicBezTo>
                  <a:cubicBezTo>
                    <a:pt x="135315" y="59424"/>
                    <a:pt x="135065" y="59174"/>
                    <a:pt x="135065" y="58864"/>
                  </a:cubicBezTo>
                  <a:cubicBezTo>
                    <a:pt x="135065" y="58555"/>
                    <a:pt x="135315" y="58293"/>
                    <a:pt x="135624" y="58293"/>
                  </a:cubicBezTo>
                  <a:close/>
                  <a:moveTo>
                    <a:pt x="139351" y="58293"/>
                  </a:moveTo>
                  <a:cubicBezTo>
                    <a:pt x="139649" y="58293"/>
                    <a:pt x="139910" y="58555"/>
                    <a:pt x="139910" y="58864"/>
                  </a:cubicBezTo>
                  <a:cubicBezTo>
                    <a:pt x="139910" y="59174"/>
                    <a:pt x="139660" y="59424"/>
                    <a:pt x="139351" y="59424"/>
                  </a:cubicBezTo>
                  <a:cubicBezTo>
                    <a:pt x="139053" y="59424"/>
                    <a:pt x="138779" y="59174"/>
                    <a:pt x="138779" y="58864"/>
                  </a:cubicBezTo>
                  <a:cubicBezTo>
                    <a:pt x="138779" y="58555"/>
                    <a:pt x="139041" y="58293"/>
                    <a:pt x="139351" y="58293"/>
                  </a:cubicBezTo>
                  <a:close/>
                  <a:moveTo>
                    <a:pt x="143089" y="58293"/>
                  </a:moveTo>
                  <a:cubicBezTo>
                    <a:pt x="143399" y="58293"/>
                    <a:pt x="143649" y="58555"/>
                    <a:pt x="143649" y="58864"/>
                  </a:cubicBezTo>
                  <a:cubicBezTo>
                    <a:pt x="143649" y="59174"/>
                    <a:pt x="143399" y="59424"/>
                    <a:pt x="143089" y="59424"/>
                  </a:cubicBezTo>
                  <a:cubicBezTo>
                    <a:pt x="142768" y="59424"/>
                    <a:pt x="142518" y="59174"/>
                    <a:pt x="142518" y="58864"/>
                  </a:cubicBezTo>
                  <a:cubicBezTo>
                    <a:pt x="142518" y="58555"/>
                    <a:pt x="142768" y="58293"/>
                    <a:pt x="143089" y="58293"/>
                  </a:cubicBezTo>
                  <a:close/>
                  <a:moveTo>
                    <a:pt x="146804" y="58293"/>
                  </a:moveTo>
                  <a:cubicBezTo>
                    <a:pt x="147102" y="58293"/>
                    <a:pt x="147376" y="58555"/>
                    <a:pt x="147376" y="58864"/>
                  </a:cubicBezTo>
                  <a:cubicBezTo>
                    <a:pt x="147376" y="59174"/>
                    <a:pt x="147114" y="59424"/>
                    <a:pt x="146804" y="59424"/>
                  </a:cubicBezTo>
                  <a:cubicBezTo>
                    <a:pt x="146495" y="59424"/>
                    <a:pt x="146245" y="59174"/>
                    <a:pt x="146245" y="58864"/>
                  </a:cubicBezTo>
                  <a:cubicBezTo>
                    <a:pt x="146245" y="58555"/>
                    <a:pt x="146495" y="58293"/>
                    <a:pt x="146804" y="58293"/>
                  </a:cubicBezTo>
                  <a:close/>
                  <a:moveTo>
                    <a:pt x="150543" y="58293"/>
                  </a:moveTo>
                  <a:cubicBezTo>
                    <a:pt x="150852" y="58293"/>
                    <a:pt x="151102" y="58555"/>
                    <a:pt x="151102" y="58864"/>
                  </a:cubicBezTo>
                  <a:cubicBezTo>
                    <a:pt x="151102" y="59174"/>
                    <a:pt x="150852" y="59424"/>
                    <a:pt x="150543" y="59424"/>
                  </a:cubicBezTo>
                  <a:cubicBezTo>
                    <a:pt x="150233" y="59424"/>
                    <a:pt x="149971" y="59174"/>
                    <a:pt x="149971" y="58864"/>
                  </a:cubicBezTo>
                  <a:cubicBezTo>
                    <a:pt x="149971" y="58555"/>
                    <a:pt x="150233" y="58293"/>
                    <a:pt x="150543" y="58293"/>
                  </a:cubicBezTo>
                  <a:close/>
                  <a:moveTo>
                    <a:pt x="154258" y="58293"/>
                  </a:moveTo>
                  <a:cubicBezTo>
                    <a:pt x="154555" y="58293"/>
                    <a:pt x="154829" y="58555"/>
                    <a:pt x="154829" y="58864"/>
                  </a:cubicBezTo>
                  <a:cubicBezTo>
                    <a:pt x="154829" y="59174"/>
                    <a:pt x="154567" y="59424"/>
                    <a:pt x="154258" y="59424"/>
                  </a:cubicBezTo>
                  <a:cubicBezTo>
                    <a:pt x="153948" y="59424"/>
                    <a:pt x="153698" y="59174"/>
                    <a:pt x="153698" y="58864"/>
                  </a:cubicBezTo>
                  <a:cubicBezTo>
                    <a:pt x="153698" y="58555"/>
                    <a:pt x="153948" y="58293"/>
                    <a:pt x="154258" y="58293"/>
                  </a:cubicBezTo>
                  <a:close/>
                  <a:moveTo>
                    <a:pt x="3405" y="60174"/>
                  </a:moveTo>
                  <a:cubicBezTo>
                    <a:pt x="3703" y="60174"/>
                    <a:pt x="3977" y="60424"/>
                    <a:pt x="3977" y="60734"/>
                  </a:cubicBezTo>
                  <a:cubicBezTo>
                    <a:pt x="3977" y="61031"/>
                    <a:pt x="3727" y="61305"/>
                    <a:pt x="3405" y="61305"/>
                  </a:cubicBezTo>
                  <a:cubicBezTo>
                    <a:pt x="3096" y="61305"/>
                    <a:pt x="2846" y="61043"/>
                    <a:pt x="2846" y="60734"/>
                  </a:cubicBezTo>
                  <a:cubicBezTo>
                    <a:pt x="2858" y="60412"/>
                    <a:pt x="3096" y="60174"/>
                    <a:pt x="3405" y="60174"/>
                  </a:cubicBezTo>
                  <a:close/>
                  <a:moveTo>
                    <a:pt x="7132" y="60174"/>
                  </a:moveTo>
                  <a:cubicBezTo>
                    <a:pt x="7430" y="60174"/>
                    <a:pt x="7692" y="60424"/>
                    <a:pt x="7692" y="60734"/>
                  </a:cubicBezTo>
                  <a:cubicBezTo>
                    <a:pt x="7692" y="61031"/>
                    <a:pt x="7442" y="61305"/>
                    <a:pt x="7132" y="61305"/>
                  </a:cubicBezTo>
                  <a:cubicBezTo>
                    <a:pt x="6834" y="61305"/>
                    <a:pt x="6560" y="61043"/>
                    <a:pt x="6560" y="60734"/>
                  </a:cubicBezTo>
                  <a:cubicBezTo>
                    <a:pt x="6584" y="60412"/>
                    <a:pt x="6822" y="60174"/>
                    <a:pt x="7132" y="60174"/>
                  </a:cubicBezTo>
                  <a:close/>
                  <a:moveTo>
                    <a:pt x="10871" y="60174"/>
                  </a:moveTo>
                  <a:cubicBezTo>
                    <a:pt x="11168" y="60174"/>
                    <a:pt x="11430" y="60424"/>
                    <a:pt x="11430" y="60734"/>
                  </a:cubicBezTo>
                  <a:cubicBezTo>
                    <a:pt x="11430" y="61031"/>
                    <a:pt x="11180" y="61305"/>
                    <a:pt x="10871" y="61305"/>
                  </a:cubicBezTo>
                  <a:cubicBezTo>
                    <a:pt x="10573" y="61305"/>
                    <a:pt x="10299" y="61043"/>
                    <a:pt x="10299" y="60734"/>
                  </a:cubicBezTo>
                  <a:cubicBezTo>
                    <a:pt x="10299" y="60412"/>
                    <a:pt x="10549" y="60174"/>
                    <a:pt x="10871" y="60174"/>
                  </a:cubicBezTo>
                  <a:close/>
                  <a:moveTo>
                    <a:pt x="14585" y="60174"/>
                  </a:moveTo>
                  <a:cubicBezTo>
                    <a:pt x="14883" y="60174"/>
                    <a:pt x="15157" y="60424"/>
                    <a:pt x="15157" y="60734"/>
                  </a:cubicBezTo>
                  <a:cubicBezTo>
                    <a:pt x="15157" y="61031"/>
                    <a:pt x="14895" y="61305"/>
                    <a:pt x="14585" y="61305"/>
                  </a:cubicBezTo>
                  <a:cubicBezTo>
                    <a:pt x="14288" y="61305"/>
                    <a:pt x="14014" y="61043"/>
                    <a:pt x="14014" y="60734"/>
                  </a:cubicBezTo>
                  <a:cubicBezTo>
                    <a:pt x="14038" y="60412"/>
                    <a:pt x="14276" y="60174"/>
                    <a:pt x="14585" y="60174"/>
                  </a:cubicBezTo>
                  <a:close/>
                  <a:moveTo>
                    <a:pt x="18324" y="60174"/>
                  </a:moveTo>
                  <a:cubicBezTo>
                    <a:pt x="18622" y="60174"/>
                    <a:pt x="18883" y="60424"/>
                    <a:pt x="18883" y="60734"/>
                  </a:cubicBezTo>
                  <a:cubicBezTo>
                    <a:pt x="18883" y="61031"/>
                    <a:pt x="18633" y="61305"/>
                    <a:pt x="18324" y="61305"/>
                  </a:cubicBezTo>
                  <a:cubicBezTo>
                    <a:pt x="18026" y="61305"/>
                    <a:pt x="17752" y="61043"/>
                    <a:pt x="17752" y="60734"/>
                  </a:cubicBezTo>
                  <a:cubicBezTo>
                    <a:pt x="17752" y="60412"/>
                    <a:pt x="18014" y="60174"/>
                    <a:pt x="18324" y="60174"/>
                  </a:cubicBezTo>
                  <a:close/>
                  <a:moveTo>
                    <a:pt x="22039" y="60174"/>
                  </a:moveTo>
                  <a:cubicBezTo>
                    <a:pt x="22336" y="60174"/>
                    <a:pt x="22610" y="60424"/>
                    <a:pt x="22610" y="60734"/>
                  </a:cubicBezTo>
                  <a:cubicBezTo>
                    <a:pt x="22610" y="61031"/>
                    <a:pt x="22360" y="61305"/>
                    <a:pt x="22039" y="61305"/>
                  </a:cubicBezTo>
                  <a:cubicBezTo>
                    <a:pt x="21729" y="61305"/>
                    <a:pt x="21479" y="61043"/>
                    <a:pt x="21479" y="60734"/>
                  </a:cubicBezTo>
                  <a:cubicBezTo>
                    <a:pt x="21491" y="60412"/>
                    <a:pt x="21729" y="60174"/>
                    <a:pt x="22039" y="60174"/>
                  </a:cubicBezTo>
                  <a:close/>
                  <a:moveTo>
                    <a:pt x="25777" y="60174"/>
                  </a:moveTo>
                  <a:cubicBezTo>
                    <a:pt x="26075" y="60174"/>
                    <a:pt x="26349" y="60424"/>
                    <a:pt x="26349" y="60734"/>
                  </a:cubicBezTo>
                  <a:cubicBezTo>
                    <a:pt x="26349" y="61031"/>
                    <a:pt x="26087" y="61305"/>
                    <a:pt x="25777" y="61305"/>
                  </a:cubicBezTo>
                  <a:cubicBezTo>
                    <a:pt x="25468" y="61305"/>
                    <a:pt x="25206" y="61043"/>
                    <a:pt x="25206" y="60734"/>
                  </a:cubicBezTo>
                  <a:cubicBezTo>
                    <a:pt x="25218" y="60412"/>
                    <a:pt x="25468" y="60174"/>
                    <a:pt x="25777" y="60174"/>
                  </a:cubicBezTo>
                  <a:close/>
                  <a:moveTo>
                    <a:pt x="29504" y="60174"/>
                  </a:moveTo>
                  <a:cubicBezTo>
                    <a:pt x="29801" y="60174"/>
                    <a:pt x="30063" y="60424"/>
                    <a:pt x="30063" y="60734"/>
                  </a:cubicBezTo>
                  <a:cubicBezTo>
                    <a:pt x="30063" y="61031"/>
                    <a:pt x="29813" y="61305"/>
                    <a:pt x="29504" y="61305"/>
                  </a:cubicBezTo>
                  <a:cubicBezTo>
                    <a:pt x="29182" y="61305"/>
                    <a:pt x="28932" y="61043"/>
                    <a:pt x="28932" y="60734"/>
                  </a:cubicBezTo>
                  <a:cubicBezTo>
                    <a:pt x="28944" y="60412"/>
                    <a:pt x="29182" y="60174"/>
                    <a:pt x="29504" y="60174"/>
                  </a:cubicBezTo>
                  <a:close/>
                  <a:moveTo>
                    <a:pt x="33230" y="60174"/>
                  </a:moveTo>
                  <a:cubicBezTo>
                    <a:pt x="33528" y="60174"/>
                    <a:pt x="33802" y="60424"/>
                    <a:pt x="33802" y="60734"/>
                  </a:cubicBezTo>
                  <a:cubicBezTo>
                    <a:pt x="33802" y="61031"/>
                    <a:pt x="33552" y="61305"/>
                    <a:pt x="33230" y="61305"/>
                  </a:cubicBezTo>
                  <a:cubicBezTo>
                    <a:pt x="32921" y="61305"/>
                    <a:pt x="32671" y="61043"/>
                    <a:pt x="32671" y="60734"/>
                  </a:cubicBezTo>
                  <a:cubicBezTo>
                    <a:pt x="32671" y="60412"/>
                    <a:pt x="32921" y="60174"/>
                    <a:pt x="33230" y="60174"/>
                  </a:cubicBezTo>
                  <a:close/>
                  <a:moveTo>
                    <a:pt x="36957" y="60174"/>
                  </a:moveTo>
                  <a:cubicBezTo>
                    <a:pt x="37255" y="60174"/>
                    <a:pt x="37517" y="60424"/>
                    <a:pt x="37517" y="60734"/>
                  </a:cubicBezTo>
                  <a:cubicBezTo>
                    <a:pt x="37517" y="61031"/>
                    <a:pt x="37267" y="61305"/>
                    <a:pt x="36957" y="61305"/>
                  </a:cubicBezTo>
                  <a:cubicBezTo>
                    <a:pt x="36648" y="61305"/>
                    <a:pt x="36386" y="61043"/>
                    <a:pt x="36386" y="60734"/>
                  </a:cubicBezTo>
                  <a:cubicBezTo>
                    <a:pt x="36409" y="60412"/>
                    <a:pt x="36648" y="60174"/>
                    <a:pt x="36957" y="60174"/>
                  </a:cubicBezTo>
                  <a:close/>
                  <a:moveTo>
                    <a:pt x="40672" y="60174"/>
                  </a:moveTo>
                  <a:cubicBezTo>
                    <a:pt x="40970" y="60174"/>
                    <a:pt x="41243" y="60424"/>
                    <a:pt x="41243" y="60734"/>
                  </a:cubicBezTo>
                  <a:cubicBezTo>
                    <a:pt x="41243" y="61031"/>
                    <a:pt x="40993" y="61305"/>
                    <a:pt x="40672" y="61305"/>
                  </a:cubicBezTo>
                  <a:cubicBezTo>
                    <a:pt x="40374" y="61305"/>
                    <a:pt x="40112" y="61043"/>
                    <a:pt x="40112" y="60734"/>
                  </a:cubicBezTo>
                  <a:cubicBezTo>
                    <a:pt x="40124" y="60412"/>
                    <a:pt x="40362" y="60174"/>
                    <a:pt x="40672" y="60174"/>
                  </a:cubicBezTo>
                  <a:close/>
                  <a:moveTo>
                    <a:pt x="44410" y="60174"/>
                  </a:moveTo>
                  <a:cubicBezTo>
                    <a:pt x="44708" y="60174"/>
                    <a:pt x="44982" y="60424"/>
                    <a:pt x="44982" y="60734"/>
                  </a:cubicBezTo>
                  <a:cubicBezTo>
                    <a:pt x="44982" y="61031"/>
                    <a:pt x="44720" y="61305"/>
                    <a:pt x="44410" y="61305"/>
                  </a:cubicBezTo>
                  <a:cubicBezTo>
                    <a:pt x="44113" y="61305"/>
                    <a:pt x="43851" y="61043"/>
                    <a:pt x="43851" y="60734"/>
                  </a:cubicBezTo>
                  <a:cubicBezTo>
                    <a:pt x="43851" y="60412"/>
                    <a:pt x="44101" y="60174"/>
                    <a:pt x="44410" y="60174"/>
                  </a:cubicBezTo>
                  <a:close/>
                  <a:moveTo>
                    <a:pt x="48137" y="60174"/>
                  </a:moveTo>
                  <a:cubicBezTo>
                    <a:pt x="48435" y="60174"/>
                    <a:pt x="48697" y="60424"/>
                    <a:pt x="48697" y="60734"/>
                  </a:cubicBezTo>
                  <a:cubicBezTo>
                    <a:pt x="48697" y="61031"/>
                    <a:pt x="48447" y="61305"/>
                    <a:pt x="48137" y="61305"/>
                  </a:cubicBezTo>
                  <a:cubicBezTo>
                    <a:pt x="47839" y="61305"/>
                    <a:pt x="47566" y="61043"/>
                    <a:pt x="47566" y="60734"/>
                  </a:cubicBezTo>
                  <a:cubicBezTo>
                    <a:pt x="47578" y="60412"/>
                    <a:pt x="47839" y="60174"/>
                    <a:pt x="48137" y="60174"/>
                  </a:cubicBezTo>
                  <a:close/>
                  <a:moveTo>
                    <a:pt x="51864" y="60174"/>
                  </a:moveTo>
                  <a:cubicBezTo>
                    <a:pt x="52161" y="60174"/>
                    <a:pt x="52435" y="60424"/>
                    <a:pt x="52435" y="60734"/>
                  </a:cubicBezTo>
                  <a:cubicBezTo>
                    <a:pt x="52435" y="61031"/>
                    <a:pt x="52185" y="61305"/>
                    <a:pt x="51864" y="61305"/>
                  </a:cubicBezTo>
                  <a:cubicBezTo>
                    <a:pt x="51566" y="61305"/>
                    <a:pt x="51304" y="61043"/>
                    <a:pt x="51304" y="60734"/>
                  </a:cubicBezTo>
                  <a:cubicBezTo>
                    <a:pt x="51304" y="60412"/>
                    <a:pt x="51554" y="60174"/>
                    <a:pt x="51864" y="60174"/>
                  </a:cubicBezTo>
                  <a:close/>
                  <a:moveTo>
                    <a:pt x="55602" y="60174"/>
                  </a:moveTo>
                  <a:cubicBezTo>
                    <a:pt x="55900" y="60174"/>
                    <a:pt x="56174" y="60424"/>
                    <a:pt x="56174" y="60734"/>
                  </a:cubicBezTo>
                  <a:cubicBezTo>
                    <a:pt x="56174" y="61031"/>
                    <a:pt x="55912" y="61305"/>
                    <a:pt x="55602" y="61305"/>
                  </a:cubicBezTo>
                  <a:cubicBezTo>
                    <a:pt x="55293" y="61305"/>
                    <a:pt x="55043" y="61043"/>
                    <a:pt x="55043" y="60734"/>
                  </a:cubicBezTo>
                  <a:cubicBezTo>
                    <a:pt x="55043" y="60412"/>
                    <a:pt x="55293" y="60174"/>
                    <a:pt x="55602" y="60174"/>
                  </a:cubicBezTo>
                  <a:close/>
                  <a:moveTo>
                    <a:pt x="59329" y="60174"/>
                  </a:moveTo>
                  <a:cubicBezTo>
                    <a:pt x="59627" y="60174"/>
                    <a:pt x="59889" y="60424"/>
                    <a:pt x="59889" y="60734"/>
                  </a:cubicBezTo>
                  <a:cubicBezTo>
                    <a:pt x="59889" y="61031"/>
                    <a:pt x="59639" y="61305"/>
                    <a:pt x="59329" y="61305"/>
                  </a:cubicBezTo>
                  <a:cubicBezTo>
                    <a:pt x="59008" y="61305"/>
                    <a:pt x="58757" y="61043"/>
                    <a:pt x="58757" y="60734"/>
                  </a:cubicBezTo>
                  <a:cubicBezTo>
                    <a:pt x="58757" y="60412"/>
                    <a:pt x="59008" y="60174"/>
                    <a:pt x="59329" y="60174"/>
                  </a:cubicBezTo>
                  <a:close/>
                  <a:moveTo>
                    <a:pt x="63056" y="60174"/>
                  </a:moveTo>
                  <a:cubicBezTo>
                    <a:pt x="63353" y="60174"/>
                    <a:pt x="63627" y="60424"/>
                    <a:pt x="63627" y="60734"/>
                  </a:cubicBezTo>
                  <a:cubicBezTo>
                    <a:pt x="63627" y="61031"/>
                    <a:pt x="63377" y="61305"/>
                    <a:pt x="63056" y="61305"/>
                  </a:cubicBezTo>
                  <a:cubicBezTo>
                    <a:pt x="62746" y="61305"/>
                    <a:pt x="62496" y="61043"/>
                    <a:pt x="62496" y="60734"/>
                  </a:cubicBezTo>
                  <a:cubicBezTo>
                    <a:pt x="62496" y="60412"/>
                    <a:pt x="62746" y="60174"/>
                    <a:pt x="63056" y="60174"/>
                  </a:cubicBezTo>
                  <a:close/>
                  <a:moveTo>
                    <a:pt x="66782" y="60174"/>
                  </a:moveTo>
                  <a:cubicBezTo>
                    <a:pt x="67080" y="60174"/>
                    <a:pt x="67342" y="60424"/>
                    <a:pt x="67342" y="60734"/>
                  </a:cubicBezTo>
                  <a:cubicBezTo>
                    <a:pt x="67342" y="61031"/>
                    <a:pt x="67092" y="61305"/>
                    <a:pt x="66782" y="61305"/>
                  </a:cubicBezTo>
                  <a:cubicBezTo>
                    <a:pt x="66473" y="61305"/>
                    <a:pt x="66211" y="61043"/>
                    <a:pt x="66211" y="60734"/>
                  </a:cubicBezTo>
                  <a:cubicBezTo>
                    <a:pt x="66235" y="60412"/>
                    <a:pt x="66473" y="60174"/>
                    <a:pt x="66782" y="60174"/>
                  </a:cubicBezTo>
                  <a:close/>
                  <a:moveTo>
                    <a:pt x="70509" y="60174"/>
                  </a:moveTo>
                  <a:cubicBezTo>
                    <a:pt x="70807" y="60174"/>
                    <a:pt x="71080" y="60424"/>
                    <a:pt x="71080" y="60734"/>
                  </a:cubicBezTo>
                  <a:cubicBezTo>
                    <a:pt x="71080" y="61031"/>
                    <a:pt x="70830" y="61305"/>
                    <a:pt x="70509" y="61305"/>
                  </a:cubicBezTo>
                  <a:cubicBezTo>
                    <a:pt x="70199" y="61305"/>
                    <a:pt x="69949" y="61043"/>
                    <a:pt x="69949" y="60734"/>
                  </a:cubicBezTo>
                  <a:cubicBezTo>
                    <a:pt x="69949" y="60412"/>
                    <a:pt x="70199" y="60174"/>
                    <a:pt x="70509" y="60174"/>
                  </a:cubicBezTo>
                  <a:close/>
                  <a:moveTo>
                    <a:pt x="74236" y="60174"/>
                  </a:moveTo>
                  <a:cubicBezTo>
                    <a:pt x="74533" y="60174"/>
                    <a:pt x="74795" y="60424"/>
                    <a:pt x="74795" y="60734"/>
                  </a:cubicBezTo>
                  <a:cubicBezTo>
                    <a:pt x="74795" y="61031"/>
                    <a:pt x="74545" y="61305"/>
                    <a:pt x="74236" y="61305"/>
                  </a:cubicBezTo>
                  <a:cubicBezTo>
                    <a:pt x="73938" y="61305"/>
                    <a:pt x="73676" y="61043"/>
                    <a:pt x="73676" y="60734"/>
                  </a:cubicBezTo>
                  <a:cubicBezTo>
                    <a:pt x="73676" y="60412"/>
                    <a:pt x="73926" y="60174"/>
                    <a:pt x="74236" y="60174"/>
                  </a:cubicBezTo>
                  <a:close/>
                  <a:moveTo>
                    <a:pt x="77855" y="60174"/>
                  </a:moveTo>
                  <a:cubicBezTo>
                    <a:pt x="78153" y="60174"/>
                    <a:pt x="78415" y="60424"/>
                    <a:pt x="78415" y="60734"/>
                  </a:cubicBezTo>
                  <a:cubicBezTo>
                    <a:pt x="78415" y="61031"/>
                    <a:pt x="78165" y="61305"/>
                    <a:pt x="77855" y="61305"/>
                  </a:cubicBezTo>
                  <a:cubicBezTo>
                    <a:pt x="77546" y="61305"/>
                    <a:pt x="77284" y="61043"/>
                    <a:pt x="77284" y="60734"/>
                  </a:cubicBezTo>
                  <a:cubicBezTo>
                    <a:pt x="77284" y="60412"/>
                    <a:pt x="77546" y="60174"/>
                    <a:pt x="77855" y="60174"/>
                  </a:cubicBezTo>
                  <a:close/>
                  <a:moveTo>
                    <a:pt x="81570" y="60174"/>
                  </a:moveTo>
                  <a:cubicBezTo>
                    <a:pt x="81868" y="60174"/>
                    <a:pt x="82141" y="60424"/>
                    <a:pt x="82141" y="60734"/>
                  </a:cubicBezTo>
                  <a:cubicBezTo>
                    <a:pt x="82141" y="61031"/>
                    <a:pt x="81879" y="61305"/>
                    <a:pt x="81570" y="61305"/>
                  </a:cubicBezTo>
                  <a:cubicBezTo>
                    <a:pt x="81260" y="61305"/>
                    <a:pt x="81010" y="61043"/>
                    <a:pt x="81010" y="60734"/>
                  </a:cubicBezTo>
                  <a:cubicBezTo>
                    <a:pt x="81022" y="60412"/>
                    <a:pt x="81260" y="60174"/>
                    <a:pt x="81570" y="60174"/>
                  </a:cubicBezTo>
                  <a:close/>
                  <a:moveTo>
                    <a:pt x="85308" y="60174"/>
                  </a:moveTo>
                  <a:cubicBezTo>
                    <a:pt x="85606" y="60174"/>
                    <a:pt x="85880" y="60424"/>
                    <a:pt x="85880" y="60734"/>
                  </a:cubicBezTo>
                  <a:cubicBezTo>
                    <a:pt x="85880" y="61031"/>
                    <a:pt x="85618" y="61305"/>
                    <a:pt x="85308" y="61305"/>
                  </a:cubicBezTo>
                  <a:cubicBezTo>
                    <a:pt x="84999" y="61305"/>
                    <a:pt x="84749" y="61043"/>
                    <a:pt x="84749" y="60734"/>
                  </a:cubicBezTo>
                  <a:cubicBezTo>
                    <a:pt x="84749" y="60412"/>
                    <a:pt x="84999" y="60174"/>
                    <a:pt x="85308" y="60174"/>
                  </a:cubicBezTo>
                  <a:close/>
                  <a:moveTo>
                    <a:pt x="89035" y="60174"/>
                  </a:moveTo>
                  <a:cubicBezTo>
                    <a:pt x="89333" y="60174"/>
                    <a:pt x="89595" y="60424"/>
                    <a:pt x="89595" y="60734"/>
                  </a:cubicBezTo>
                  <a:cubicBezTo>
                    <a:pt x="89595" y="61031"/>
                    <a:pt x="89345" y="61305"/>
                    <a:pt x="89035" y="61305"/>
                  </a:cubicBezTo>
                  <a:cubicBezTo>
                    <a:pt x="88714" y="61305"/>
                    <a:pt x="88464" y="61043"/>
                    <a:pt x="88464" y="60734"/>
                  </a:cubicBezTo>
                  <a:cubicBezTo>
                    <a:pt x="88475" y="60412"/>
                    <a:pt x="88714" y="60174"/>
                    <a:pt x="89035" y="60174"/>
                  </a:cubicBezTo>
                  <a:close/>
                  <a:moveTo>
                    <a:pt x="92762" y="60174"/>
                  </a:moveTo>
                  <a:cubicBezTo>
                    <a:pt x="93059" y="60174"/>
                    <a:pt x="93333" y="60424"/>
                    <a:pt x="93333" y="60734"/>
                  </a:cubicBezTo>
                  <a:cubicBezTo>
                    <a:pt x="93333" y="61031"/>
                    <a:pt x="93071" y="61305"/>
                    <a:pt x="92762" y="61305"/>
                  </a:cubicBezTo>
                  <a:cubicBezTo>
                    <a:pt x="92452" y="61305"/>
                    <a:pt x="92202" y="61043"/>
                    <a:pt x="92202" y="60734"/>
                  </a:cubicBezTo>
                  <a:cubicBezTo>
                    <a:pt x="92202" y="60412"/>
                    <a:pt x="92452" y="60174"/>
                    <a:pt x="92762" y="60174"/>
                  </a:cubicBezTo>
                  <a:close/>
                  <a:moveTo>
                    <a:pt x="96488" y="60174"/>
                  </a:moveTo>
                  <a:cubicBezTo>
                    <a:pt x="96786" y="60174"/>
                    <a:pt x="97048" y="60424"/>
                    <a:pt x="97048" y="60734"/>
                  </a:cubicBezTo>
                  <a:cubicBezTo>
                    <a:pt x="97048" y="61031"/>
                    <a:pt x="96798" y="61305"/>
                    <a:pt x="96488" y="61305"/>
                  </a:cubicBezTo>
                  <a:cubicBezTo>
                    <a:pt x="96191" y="61305"/>
                    <a:pt x="95917" y="61043"/>
                    <a:pt x="95917" y="60734"/>
                  </a:cubicBezTo>
                  <a:cubicBezTo>
                    <a:pt x="95917" y="60412"/>
                    <a:pt x="96179" y="60174"/>
                    <a:pt x="96488" y="60174"/>
                  </a:cubicBezTo>
                  <a:close/>
                  <a:moveTo>
                    <a:pt x="100203" y="60174"/>
                  </a:moveTo>
                  <a:cubicBezTo>
                    <a:pt x="100501" y="60174"/>
                    <a:pt x="100775" y="60424"/>
                    <a:pt x="100775" y="60734"/>
                  </a:cubicBezTo>
                  <a:cubicBezTo>
                    <a:pt x="100775" y="61031"/>
                    <a:pt x="100513" y="61305"/>
                    <a:pt x="100203" y="61305"/>
                  </a:cubicBezTo>
                  <a:cubicBezTo>
                    <a:pt x="99905" y="61305"/>
                    <a:pt x="99644" y="61043"/>
                    <a:pt x="99644" y="60734"/>
                  </a:cubicBezTo>
                  <a:cubicBezTo>
                    <a:pt x="99655" y="60412"/>
                    <a:pt x="99894" y="60174"/>
                    <a:pt x="100203" y="60174"/>
                  </a:cubicBezTo>
                  <a:close/>
                  <a:moveTo>
                    <a:pt x="103942" y="60174"/>
                  </a:moveTo>
                  <a:cubicBezTo>
                    <a:pt x="104239" y="60174"/>
                    <a:pt x="104513" y="60424"/>
                    <a:pt x="104513" y="60734"/>
                  </a:cubicBezTo>
                  <a:cubicBezTo>
                    <a:pt x="104513" y="61031"/>
                    <a:pt x="104251" y="61305"/>
                    <a:pt x="103942" y="61305"/>
                  </a:cubicBezTo>
                  <a:cubicBezTo>
                    <a:pt x="103644" y="61305"/>
                    <a:pt x="103382" y="61043"/>
                    <a:pt x="103382" y="60734"/>
                  </a:cubicBezTo>
                  <a:cubicBezTo>
                    <a:pt x="103382" y="60412"/>
                    <a:pt x="103632" y="60174"/>
                    <a:pt x="103942" y="60174"/>
                  </a:cubicBezTo>
                  <a:close/>
                  <a:moveTo>
                    <a:pt x="107668" y="60174"/>
                  </a:moveTo>
                  <a:cubicBezTo>
                    <a:pt x="107966" y="60174"/>
                    <a:pt x="108228" y="60424"/>
                    <a:pt x="108228" y="60734"/>
                  </a:cubicBezTo>
                  <a:cubicBezTo>
                    <a:pt x="108228" y="61031"/>
                    <a:pt x="107978" y="61305"/>
                    <a:pt x="107668" y="61305"/>
                  </a:cubicBezTo>
                  <a:cubicBezTo>
                    <a:pt x="107371" y="61305"/>
                    <a:pt x="107097" y="61043"/>
                    <a:pt x="107097" y="60734"/>
                  </a:cubicBezTo>
                  <a:cubicBezTo>
                    <a:pt x="107109" y="60412"/>
                    <a:pt x="107347" y="60174"/>
                    <a:pt x="107668" y="60174"/>
                  </a:cubicBezTo>
                  <a:close/>
                  <a:moveTo>
                    <a:pt x="111395" y="60174"/>
                  </a:moveTo>
                  <a:cubicBezTo>
                    <a:pt x="111693" y="60174"/>
                    <a:pt x="111967" y="60424"/>
                    <a:pt x="111967" y="60734"/>
                  </a:cubicBezTo>
                  <a:cubicBezTo>
                    <a:pt x="111967" y="61031"/>
                    <a:pt x="111705" y="61305"/>
                    <a:pt x="111395" y="61305"/>
                  </a:cubicBezTo>
                  <a:cubicBezTo>
                    <a:pt x="111085" y="61305"/>
                    <a:pt x="110835" y="61043"/>
                    <a:pt x="110835" y="60734"/>
                  </a:cubicBezTo>
                  <a:cubicBezTo>
                    <a:pt x="110835" y="60412"/>
                    <a:pt x="111085" y="60174"/>
                    <a:pt x="111395" y="60174"/>
                  </a:cubicBezTo>
                  <a:close/>
                  <a:moveTo>
                    <a:pt x="115122" y="60174"/>
                  </a:moveTo>
                  <a:cubicBezTo>
                    <a:pt x="115419" y="60174"/>
                    <a:pt x="115681" y="60424"/>
                    <a:pt x="115681" y="60734"/>
                  </a:cubicBezTo>
                  <a:cubicBezTo>
                    <a:pt x="115681" y="61031"/>
                    <a:pt x="115431" y="61305"/>
                    <a:pt x="115122" y="61305"/>
                  </a:cubicBezTo>
                  <a:cubicBezTo>
                    <a:pt x="114812" y="61305"/>
                    <a:pt x="114550" y="61043"/>
                    <a:pt x="114550" y="60734"/>
                  </a:cubicBezTo>
                  <a:cubicBezTo>
                    <a:pt x="114574" y="60412"/>
                    <a:pt x="114812" y="60174"/>
                    <a:pt x="115122" y="60174"/>
                  </a:cubicBezTo>
                  <a:close/>
                  <a:moveTo>
                    <a:pt x="118860" y="60174"/>
                  </a:moveTo>
                  <a:cubicBezTo>
                    <a:pt x="119158" y="60174"/>
                    <a:pt x="119420" y="60424"/>
                    <a:pt x="119420" y="60734"/>
                  </a:cubicBezTo>
                  <a:cubicBezTo>
                    <a:pt x="119420" y="61031"/>
                    <a:pt x="119170" y="61305"/>
                    <a:pt x="118860" y="61305"/>
                  </a:cubicBezTo>
                  <a:cubicBezTo>
                    <a:pt x="118539" y="61305"/>
                    <a:pt x="118289" y="61043"/>
                    <a:pt x="118289" y="60734"/>
                  </a:cubicBezTo>
                  <a:cubicBezTo>
                    <a:pt x="118289" y="60412"/>
                    <a:pt x="118539" y="60174"/>
                    <a:pt x="118860" y="60174"/>
                  </a:cubicBezTo>
                  <a:close/>
                  <a:moveTo>
                    <a:pt x="122575" y="60174"/>
                  </a:moveTo>
                  <a:cubicBezTo>
                    <a:pt x="122873" y="60174"/>
                    <a:pt x="123146" y="60424"/>
                    <a:pt x="123146" y="60734"/>
                  </a:cubicBezTo>
                  <a:cubicBezTo>
                    <a:pt x="123146" y="61031"/>
                    <a:pt x="122885" y="61305"/>
                    <a:pt x="122575" y="61305"/>
                  </a:cubicBezTo>
                  <a:cubicBezTo>
                    <a:pt x="122265" y="61305"/>
                    <a:pt x="122015" y="61043"/>
                    <a:pt x="122015" y="60734"/>
                  </a:cubicBezTo>
                  <a:cubicBezTo>
                    <a:pt x="122027" y="60412"/>
                    <a:pt x="122277" y="60174"/>
                    <a:pt x="122575" y="60174"/>
                  </a:cubicBezTo>
                  <a:close/>
                  <a:moveTo>
                    <a:pt x="126314" y="60174"/>
                  </a:moveTo>
                  <a:cubicBezTo>
                    <a:pt x="126611" y="60174"/>
                    <a:pt x="126873" y="60424"/>
                    <a:pt x="126873" y="60734"/>
                  </a:cubicBezTo>
                  <a:cubicBezTo>
                    <a:pt x="126873" y="61031"/>
                    <a:pt x="126623" y="61305"/>
                    <a:pt x="126314" y="61305"/>
                  </a:cubicBezTo>
                  <a:cubicBezTo>
                    <a:pt x="126004" y="61305"/>
                    <a:pt x="125742" y="61043"/>
                    <a:pt x="125742" y="60734"/>
                  </a:cubicBezTo>
                  <a:cubicBezTo>
                    <a:pt x="125742" y="60412"/>
                    <a:pt x="126004" y="60174"/>
                    <a:pt x="126314" y="60174"/>
                  </a:cubicBezTo>
                  <a:close/>
                  <a:moveTo>
                    <a:pt x="130028" y="60174"/>
                  </a:moveTo>
                  <a:cubicBezTo>
                    <a:pt x="130326" y="60174"/>
                    <a:pt x="130600" y="60424"/>
                    <a:pt x="130600" y="60734"/>
                  </a:cubicBezTo>
                  <a:cubicBezTo>
                    <a:pt x="130600" y="61031"/>
                    <a:pt x="130350" y="61305"/>
                    <a:pt x="130028" y="61305"/>
                  </a:cubicBezTo>
                  <a:cubicBezTo>
                    <a:pt x="129731" y="61305"/>
                    <a:pt x="129469" y="61043"/>
                    <a:pt x="129469" y="60734"/>
                  </a:cubicBezTo>
                  <a:cubicBezTo>
                    <a:pt x="129469" y="60412"/>
                    <a:pt x="129719" y="60174"/>
                    <a:pt x="130028" y="60174"/>
                  </a:cubicBezTo>
                  <a:close/>
                  <a:moveTo>
                    <a:pt x="133767" y="60174"/>
                  </a:moveTo>
                  <a:cubicBezTo>
                    <a:pt x="134065" y="60174"/>
                    <a:pt x="134326" y="60424"/>
                    <a:pt x="134326" y="60734"/>
                  </a:cubicBezTo>
                  <a:cubicBezTo>
                    <a:pt x="134326" y="61031"/>
                    <a:pt x="134076" y="61305"/>
                    <a:pt x="133767" y="61305"/>
                  </a:cubicBezTo>
                  <a:cubicBezTo>
                    <a:pt x="133469" y="61305"/>
                    <a:pt x="133207" y="61043"/>
                    <a:pt x="133207" y="60734"/>
                  </a:cubicBezTo>
                  <a:cubicBezTo>
                    <a:pt x="133207" y="60412"/>
                    <a:pt x="133457" y="60174"/>
                    <a:pt x="133767" y="60174"/>
                  </a:cubicBezTo>
                  <a:close/>
                  <a:moveTo>
                    <a:pt x="137494" y="60174"/>
                  </a:moveTo>
                  <a:cubicBezTo>
                    <a:pt x="137791" y="60174"/>
                    <a:pt x="138053" y="60424"/>
                    <a:pt x="138053" y="60734"/>
                  </a:cubicBezTo>
                  <a:cubicBezTo>
                    <a:pt x="138053" y="61031"/>
                    <a:pt x="137803" y="61305"/>
                    <a:pt x="137494" y="61305"/>
                  </a:cubicBezTo>
                  <a:cubicBezTo>
                    <a:pt x="137196" y="61305"/>
                    <a:pt x="136922" y="61043"/>
                    <a:pt x="136922" y="60734"/>
                  </a:cubicBezTo>
                  <a:cubicBezTo>
                    <a:pt x="136934" y="60412"/>
                    <a:pt x="137172" y="60174"/>
                    <a:pt x="137494" y="60174"/>
                  </a:cubicBezTo>
                  <a:close/>
                  <a:moveTo>
                    <a:pt x="141220" y="60174"/>
                  </a:moveTo>
                  <a:cubicBezTo>
                    <a:pt x="141518" y="60174"/>
                    <a:pt x="141792" y="60424"/>
                    <a:pt x="141792" y="60734"/>
                  </a:cubicBezTo>
                  <a:cubicBezTo>
                    <a:pt x="141792" y="61031"/>
                    <a:pt x="141530" y="61305"/>
                    <a:pt x="141220" y="61305"/>
                  </a:cubicBezTo>
                  <a:cubicBezTo>
                    <a:pt x="140911" y="61305"/>
                    <a:pt x="140661" y="61043"/>
                    <a:pt x="140661" y="60734"/>
                  </a:cubicBezTo>
                  <a:cubicBezTo>
                    <a:pt x="140661" y="60412"/>
                    <a:pt x="140911" y="60174"/>
                    <a:pt x="141220" y="60174"/>
                  </a:cubicBezTo>
                  <a:close/>
                  <a:moveTo>
                    <a:pt x="144947" y="60174"/>
                  </a:moveTo>
                  <a:cubicBezTo>
                    <a:pt x="145244" y="60174"/>
                    <a:pt x="145506" y="60424"/>
                    <a:pt x="145506" y="60734"/>
                  </a:cubicBezTo>
                  <a:cubicBezTo>
                    <a:pt x="145506" y="61031"/>
                    <a:pt x="145256" y="61305"/>
                    <a:pt x="144947" y="61305"/>
                  </a:cubicBezTo>
                  <a:cubicBezTo>
                    <a:pt x="144637" y="61305"/>
                    <a:pt x="144375" y="61043"/>
                    <a:pt x="144375" y="60734"/>
                  </a:cubicBezTo>
                  <a:cubicBezTo>
                    <a:pt x="144399" y="60412"/>
                    <a:pt x="144637" y="60174"/>
                    <a:pt x="144947" y="60174"/>
                  </a:cubicBezTo>
                  <a:close/>
                  <a:moveTo>
                    <a:pt x="148685" y="60174"/>
                  </a:moveTo>
                  <a:cubicBezTo>
                    <a:pt x="148983" y="60174"/>
                    <a:pt x="149245" y="60424"/>
                    <a:pt x="149245" y="60734"/>
                  </a:cubicBezTo>
                  <a:cubicBezTo>
                    <a:pt x="149245" y="61031"/>
                    <a:pt x="148995" y="61305"/>
                    <a:pt x="148685" y="61305"/>
                  </a:cubicBezTo>
                  <a:cubicBezTo>
                    <a:pt x="148364" y="61305"/>
                    <a:pt x="148114" y="61043"/>
                    <a:pt x="148114" y="60734"/>
                  </a:cubicBezTo>
                  <a:cubicBezTo>
                    <a:pt x="148114" y="60412"/>
                    <a:pt x="148364" y="60174"/>
                    <a:pt x="148685" y="60174"/>
                  </a:cubicBezTo>
                  <a:close/>
                  <a:moveTo>
                    <a:pt x="152400" y="60174"/>
                  </a:moveTo>
                  <a:cubicBezTo>
                    <a:pt x="152698" y="60174"/>
                    <a:pt x="152972" y="60424"/>
                    <a:pt x="152972" y="60734"/>
                  </a:cubicBezTo>
                  <a:cubicBezTo>
                    <a:pt x="152972" y="61031"/>
                    <a:pt x="152710" y="61305"/>
                    <a:pt x="152400" y="61305"/>
                  </a:cubicBezTo>
                  <a:cubicBezTo>
                    <a:pt x="152091" y="61305"/>
                    <a:pt x="151841" y="61043"/>
                    <a:pt x="151841" y="60734"/>
                  </a:cubicBezTo>
                  <a:cubicBezTo>
                    <a:pt x="151852" y="60412"/>
                    <a:pt x="152091" y="60174"/>
                    <a:pt x="152400" y="60174"/>
                  </a:cubicBezTo>
                  <a:close/>
                  <a:moveTo>
                    <a:pt x="156139" y="60174"/>
                  </a:moveTo>
                  <a:cubicBezTo>
                    <a:pt x="156436" y="60174"/>
                    <a:pt x="156698" y="60424"/>
                    <a:pt x="156698" y="60734"/>
                  </a:cubicBezTo>
                  <a:cubicBezTo>
                    <a:pt x="156698" y="61031"/>
                    <a:pt x="156448" y="61305"/>
                    <a:pt x="156139" y="61305"/>
                  </a:cubicBezTo>
                  <a:cubicBezTo>
                    <a:pt x="155829" y="61305"/>
                    <a:pt x="155567" y="61043"/>
                    <a:pt x="155567" y="60734"/>
                  </a:cubicBezTo>
                  <a:cubicBezTo>
                    <a:pt x="155567" y="60412"/>
                    <a:pt x="155829" y="60174"/>
                    <a:pt x="156139" y="60174"/>
                  </a:cubicBezTo>
                  <a:close/>
                  <a:moveTo>
                    <a:pt x="1548" y="61841"/>
                  </a:moveTo>
                  <a:cubicBezTo>
                    <a:pt x="1846" y="61841"/>
                    <a:pt x="2119" y="62091"/>
                    <a:pt x="2119" y="62401"/>
                  </a:cubicBezTo>
                  <a:cubicBezTo>
                    <a:pt x="2119" y="62722"/>
                    <a:pt x="1858" y="62972"/>
                    <a:pt x="1548" y="62972"/>
                  </a:cubicBezTo>
                  <a:cubicBezTo>
                    <a:pt x="1238" y="62972"/>
                    <a:pt x="988" y="62722"/>
                    <a:pt x="988" y="62401"/>
                  </a:cubicBezTo>
                  <a:cubicBezTo>
                    <a:pt x="988" y="62091"/>
                    <a:pt x="1238" y="61841"/>
                    <a:pt x="1548" y="61841"/>
                  </a:cubicBezTo>
                  <a:close/>
                  <a:moveTo>
                    <a:pt x="5287" y="61841"/>
                  </a:moveTo>
                  <a:cubicBezTo>
                    <a:pt x="5596" y="61841"/>
                    <a:pt x="5846" y="62091"/>
                    <a:pt x="5846" y="62401"/>
                  </a:cubicBezTo>
                  <a:cubicBezTo>
                    <a:pt x="5846" y="62722"/>
                    <a:pt x="5596" y="62972"/>
                    <a:pt x="5287" y="62972"/>
                  </a:cubicBezTo>
                  <a:cubicBezTo>
                    <a:pt x="4977" y="62972"/>
                    <a:pt x="4715" y="62722"/>
                    <a:pt x="4715" y="62401"/>
                  </a:cubicBezTo>
                  <a:cubicBezTo>
                    <a:pt x="4715" y="62079"/>
                    <a:pt x="4977" y="61841"/>
                    <a:pt x="5287" y="61841"/>
                  </a:cubicBezTo>
                  <a:close/>
                  <a:moveTo>
                    <a:pt x="9001" y="61841"/>
                  </a:moveTo>
                  <a:cubicBezTo>
                    <a:pt x="9299" y="61841"/>
                    <a:pt x="9573" y="62091"/>
                    <a:pt x="9573" y="62401"/>
                  </a:cubicBezTo>
                  <a:cubicBezTo>
                    <a:pt x="9573" y="62722"/>
                    <a:pt x="9323" y="62972"/>
                    <a:pt x="9001" y="62972"/>
                  </a:cubicBezTo>
                  <a:cubicBezTo>
                    <a:pt x="8704" y="62972"/>
                    <a:pt x="8442" y="62722"/>
                    <a:pt x="8442" y="62401"/>
                  </a:cubicBezTo>
                  <a:cubicBezTo>
                    <a:pt x="8442" y="62091"/>
                    <a:pt x="8692" y="61841"/>
                    <a:pt x="9001" y="61841"/>
                  </a:cubicBezTo>
                  <a:close/>
                  <a:moveTo>
                    <a:pt x="12728" y="61841"/>
                  </a:moveTo>
                  <a:cubicBezTo>
                    <a:pt x="13037" y="61841"/>
                    <a:pt x="13288" y="62091"/>
                    <a:pt x="13288" y="62401"/>
                  </a:cubicBezTo>
                  <a:cubicBezTo>
                    <a:pt x="13288" y="62722"/>
                    <a:pt x="13037" y="62972"/>
                    <a:pt x="12728" y="62972"/>
                  </a:cubicBezTo>
                  <a:cubicBezTo>
                    <a:pt x="12418" y="62972"/>
                    <a:pt x="12156" y="62722"/>
                    <a:pt x="12156" y="62401"/>
                  </a:cubicBezTo>
                  <a:cubicBezTo>
                    <a:pt x="12180" y="62079"/>
                    <a:pt x="12418" y="61841"/>
                    <a:pt x="12728" y="61841"/>
                  </a:cubicBezTo>
                  <a:close/>
                  <a:moveTo>
                    <a:pt x="16466" y="61841"/>
                  </a:moveTo>
                  <a:cubicBezTo>
                    <a:pt x="16764" y="61841"/>
                    <a:pt x="17026" y="62091"/>
                    <a:pt x="17026" y="62401"/>
                  </a:cubicBezTo>
                  <a:cubicBezTo>
                    <a:pt x="17026" y="62722"/>
                    <a:pt x="16776" y="62972"/>
                    <a:pt x="16466" y="62972"/>
                  </a:cubicBezTo>
                  <a:cubicBezTo>
                    <a:pt x="16169" y="62972"/>
                    <a:pt x="15895" y="62722"/>
                    <a:pt x="15895" y="62401"/>
                  </a:cubicBezTo>
                  <a:cubicBezTo>
                    <a:pt x="15895" y="62091"/>
                    <a:pt x="16145" y="61841"/>
                    <a:pt x="16466" y="61841"/>
                  </a:cubicBezTo>
                  <a:close/>
                  <a:moveTo>
                    <a:pt x="20181" y="61841"/>
                  </a:moveTo>
                  <a:cubicBezTo>
                    <a:pt x="20491" y="61841"/>
                    <a:pt x="20753" y="62091"/>
                    <a:pt x="20753" y="62401"/>
                  </a:cubicBezTo>
                  <a:cubicBezTo>
                    <a:pt x="20753" y="62722"/>
                    <a:pt x="20491" y="62972"/>
                    <a:pt x="20181" y="62972"/>
                  </a:cubicBezTo>
                  <a:cubicBezTo>
                    <a:pt x="19872" y="62972"/>
                    <a:pt x="19622" y="62722"/>
                    <a:pt x="19622" y="62401"/>
                  </a:cubicBezTo>
                  <a:cubicBezTo>
                    <a:pt x="19634" y="62079"/>
                    <a:pt x="19872" y="61841"/>
                    <a:pt x="20181" y="61841"/>
                  </a:cubicBezTo>
                  <a:close/>
                  <a:moveTo>
                    <a:pt x="23920" y="61841"/>
                  </a:moveTo>
                  <a:cubicBezTo>
                    <a:pt x="24217" y="61841"/>
                    <a:pt x="24479" y="62091"/>
                    <a:pt x="24479" y="62401"/>
                  </a:cubicBezTo>
                  <a:cubicBezTo>
                    <a:pt x="24479" y="62722"/>
                    <a:pt x="24229" y="62972"/>
                    <a:pt x="23920" y="62972"/>
                  </a:cubicBezTo>
                  <a:cubicBezTo>
                    <a:pt x="23610" y="62972"/>
                    <a:pt x="23348" y="62722"/>
                    <a:pt x="23348" y="62401"/>
                  </a:cubicBezTo>
                  <a:cubicBezTo>
                    <a:pt x="23348" y="62091"/>
                    <a:pt x="23610" y="61841"/>
                    <a:pt x="23920" y="61841"/>
                  </a:cubicBezTo>
                  <a:close/>
                  <a:moveTo>
                    <a:pt x="27635" y="61841"/>
                  </a:moveTo>
                  <a:cubicBezTo>
                    <a:pt x="27956" y="61841"/>
                    <a:pt x="28206" y="62091"/>
                    <a:pt x="28206" y="62401"/>
                  </a:cubicBezTo>
                  <a:cubicBezTo>
                    <a:pt x="28206" y="62722"/>
                    <a:pt x="27956" y="62972"/>
                    <a:pt x="27635" y="62972"/>
                  </a:cubicBezTo>
                  <a:cubicBezTo>
                    <a:pt x="27325" y="62972"/>
                    <a:pt x="27075" y="62722"/>
                    <a:pt x="27075" y="62401"/>
                  </a:cubicBezTo>
                  <a:cubicBezTo>
                    <a:pt x="27087" y="62079"/>
                    <a:pt x="27325" y="61841"/>
                    <a:pt x="27635" y="61841"/>
                  </a:cubicBezTo>
                  <a:close/>
                  <a:moveTo>
                    <a:pt x="31373" y="61841"/>
                  </a:moveTo>
                  <a:cubicBezTo>
                    <a:pt x="31671" y="61841"/>
                    <a:pt x="31945" y="62091"/>
                    <a:pt x="31945" y="62401"/>
                  </a:cubicBezTo>
                  <a:cubicBezTo>
                    <a:pt x="31945" y="62722"/>
                    <a:pt x="31683" y="62972"/>
                    <a:pt x="31373" y="62972"/>
                  </a:cubicBezTo>
                  <a:cubicBezTo>
                    <a:pt x="31064" y="62972"/>
                    <a:pt x="30814" y="62722"/>
                    <a:pt x="30814" y="62401"/>
                  </a:cubicBezTo>
                  <a:cubicBezTo>
                    <a:pt x="30814" y="62091"/>
                    <a:pt x="31064" y="61841"/>
                    <a:pt x="31373" y="61841"/>
                  </a:cubicBezTo>
                  <a:close/>
                  <a:moveTo>
                    <a:pt x="35100" y="61841"/>
                  </a:moveTo>
                  <a:cubicBezTo>
                    <a:pt x="35409" y="61841"/>
                    <a:pt x="35659" y="62091"/>
                    <a:pt x="35659" y="62401"/>
                  </a:cubicBezTo>
                  <a:cubicBezTo>
                    <a:pt x="35659" y="62722"/>
                    <a:pt x="35409" y="62972"/>
                    <a:pt x="35100" y="62972"/>
                  </a:cubicBezTo>
                  <a:cubicBezTo>
                    <a:pt x="34778" y="62972"/>
                    <a:pt x="34528" y="62722"/>
                    <a:pt x="34528" y="62401"/>
                  </a:cubicBezTo>
                  <a:cubicBezTo>
                    <a:pt x="34540" y="62079"/>
                    <a:pt x="34778" y="61841"/>
                    <a:pt x="35100" y="61841"/>
                  </a:cubicBezTo>
                  <a:close/>
                  <a:moveTo>
                    <a:pt x="38815" y="61841"/>
                  </a:moveTo>
                  <a:cubicBezTo>
                    <a:pt x="39112" y="61841"/>
                    <a:pt x="39386" y="62091"/>
                    <a:pt x="39386" y="62401"/>
                  </a:cubicBezTo>
                  <a:cubicBezTo>
                    <a:pt x="39386" y="62722"/>
                    <a:pt x="39124" y="62972"/>
                    <a:pt x="38815" y="62972"/>
                  </a:cubicBezTo>
                  <a:cubicBezTo>
                    <a:pt x="38517" y="62972"/>
                    <a:pt x="38255" y="62722"/>
                    <a:pt x="38255" y="62401"/>
                  </a:cubicBezTo>
                  <a:cubicBezTo>
                    <a:pt x="38267" y="62091"/>
                    <a:pt x="38505" y="61841"/>
                    <a:pt x="38815" y="61841"/>
                  </a:cubicBezTo>
                  <a:close/>
                  <a:moveTo>
                    <a:pt x="42553" y="61841"/>
                  </a:moveTo>
                  <a:cubicBezTo>
                    <a:pt x="42863" y="61841"/>
                    <a:pt x="43113" y="62091"/>
                    <a:pt x="43113" y="62401"/>
                  </a:cubicBezTo>
                  <a:cubicBezTo>
                    <a:pt x="43113" y="62722"/>
                    <a:pt x="42863" y="62972"/>
                    <a:pt x="42553" y="62972"/>
                  </a:cubicBezTo>
                  <a:cubicBezTo>
                    <a:pt x="42232" y="62972"/>
                    <a:pt x="41982" y="62722"/>
                    <a:pt x="41982" y="62401"/>
                  </a:cubicBezTo>
                  <a:cubicBezTo>
                    <a:pt x="41982" y="62079"/>
                    <a:pt x="42244" y="61841"/>
                    <a:pt x="42553" y="61841"/>
                  </a:cubicBezTo>
                  <a:close/>
                  <a:moveTo>
                    <a:pt x="46268" y="61841"/>
                  </a:moveTo>
                  <a:cubicBezTo>
                    <a:pt x="46565" y="61841"/>
                    <a:pt x="46839" y="62091"/>
                    <a:pt x="46839" y="62401"/>
                  </a:cubicBezTo>
                  <a:cubicBezTo>
                    <a:pt x="46839" y="62722"/>
                    <a:pt x="46589" y="62972"/>
                    <a:pt x="46268" y="62972"/>
                  </a:cubicBezTo>
                  <a:cubicBezTo>
                    <a:pt x="45970" y="62972"/>
                    <a:pt x="45708" y="62722"/>
                    <a:pt x="45708" y="62401"/>
                  </a:cubicBezTo>
                  <a:cubicBezTo>
                    <a:pt x="45720" y="62091"/>
                    <a:pt x="45958" y="61841"/>
                    <a:pt x="46268" y="61841"/>
                  </a:cubicBezTo>
                  <a:close/>
                  <a:moveTo>
                    <a:pt x="50006" y="61841"/>
                  </a:moveTo>
                  <a:cubicBezTo>
                    <a:pt x="50316" y="61841"/>
                    <a:pt x="50578" y="62091"/>
                    <a:pt x="50578" y="62401"/>
                  </a:cubicBezTo>
                  <a:cubicBezTo>
                    <a:pt x="50578" y="62722"/>
                    <a:pt x="50316" y="62972"/>
                    <a:pt x="50006" y="62972"/>
                  </a:cubicBezTo>
                  <a:cubicBezTo>
                    <a:pt x="49697" y="62972"/>
                    <a:pt x="49447" y="62722"/>
                    <a:pt x="49447" y="62401"/>
                  </a:cubicBezTo>
                  <a:cubicBezTo>
                    <a:pt x="49447" y="62079"/>
                    <a:pt x="49697" y="61841"/>
                    <a:pt x="50006" y="61841"/>
                  </a:cubicBezTo>
                  <a:close/>
                  <a:moveTo>
                    <a:pt x="53733" y="61841"/>
                  </a:moveTo>
                  <a:cubicBezTo>
                    <a:pt x="54031" y="61841"/>
                    <a:pt x="54293" y="62091"/>
                    <a:pt x="54293" y="62401"/>
                  </a:cubicBezTo>
                  <a:cubicBezTo>
                    <a:pt x="54293" y="62722"/>
                    <a:pt x="54043" y="62972"/>
                    <a:pt x="53733" y="62972"/>
                  </a:cubicBezTo>
                  <a:cubicBezTo>
                    <a:pt x="53412" y="62972"/>
                    <a:pt x="53162" y="62722"/>
                    <a:pt x="53162" y="62401"/>
                  </a:cubicBezTo>
                  <a:cubicBezTo>
                    <a:pt x="53173" y="62091"/>
                    <a:pt x="53412" y="61841"/>
                    <a:pt x="53733" y="61841"/>
                  </a:cubicBezTo>
                  <a:close/>
                  <a:moveTo>
                    <a:pt x="57460" y="61841"/>
                  </a:moveTo>
                  <a:cubicBezTo>
                    <a:pt x="57781" y="61841"/>
                    <a:pt x="58031" y="62091"/>
                    <a:pt x="58031" y="62401"/>
                  </a:cubicBezTo>
                  <a:cubicBezTo>
                    <a:pt x="58031" y="62722"/>
                    <a:pt x="57781" y="62972"/>
                    <a:pt x="57460" y="62972"/>
                  </a:cubicBezTo>
                  <a:cubicBezTo>
                    <a:pt x="57150" y="62972"/>
                    <a:pt x="56900" y="62722"/>
                    <a:pt x="56900" y="62401"/>
                  </a:cubicBezTo>
                  <a:cubicBezTo>
                    <a:pt x="56900" y="62079"/>
                    <a:pt x="57150" y="61841"/>
                    <a:pt x="57460" y="61841"/>
                  </a:cubicBezTo>
                  <a:close/>
                  <a:moveTo>
                    <a:pt x="61186" y="61841"/>
                  </a:moveTo>
                  <a:cubicBezTo>
                    <a:pt x="61484" y="61841"/>
                    <a:pt x="61746" y="62091"/>
                    <a:pt x="61746" y="62401"/>
                  </a:cubicBezTo>
                  <a:cubicBezTo>
                    <a:pt x="61746" y="62722"/>
                    <a:pt x="61496" y="62972"/>
                    <a:pt x="61186" y="62972"/>
                  </a:cubicBezTo>
                  <a:cubicBezTo>
                    <a:pt x="60877" y="62972"/>
                    <a:pt x="60615" y="62722"/>
                    <a:pt x="60615" y="62401"/>
                  </a:cubicBezTo>
                  <a:cubicBezTo>
                    <a:pt x="60639" y="62091"/>
                    <a:pt x="60877" y="61841"/>
                    <a:pt x="61186" y="61841"/>
                  </a:cubicBezTo>
                  <a:close/>
                  <a:moveTo>
                    <a:pt x="64925" y="61841"/>
                  </a:moveTo>
                  <a:cubicBezTo>
                    <a:pt x="65234" y="61841"/>
                    <a:pt x="65485" y="62091"/>
                    <a:pt x="65485" y="62401"/>
                  </a:cubicBezTo>
                  <a:cubicBezTo>
                    <a:pt x="65485" y="62722"/>
                    <a:pt x="65234" y="62972"/>
                    <a:pt x="64925" y="62972"/>
                  </a:cubicBezTo>
                  <a:cubicBezTo>
                    <a:pt x="64603" y="62972"/>
                    <a:pt x="64353" y="62722"/>
                    <a:pt x="64353" y="62401"/>
                  </a:cubicBezTo>
                  <a:cubicBezTo>
                    <a:pt x="64353" y="62079"/>
                    <a:pt x="64603" y="61841"/>
                    <a:pt x="64925" y="61841"/>
                  </a:cubicBezTo>
                  <a:close/>
                  <a:moveTo>
                    <a:pt x="68640" y="61841"/>
                  </a:moveTo>
                  <a:cubicBezTo>
                    <a:pt x="68937" y="61841"/>
                    <a:pt x="69211" y="62091"/>
                    <a:pt x="69211" y="62401"/>
                  </a:cubicBezTo>
                  <a:cubicBezTo>
                    <a:pt x="69211" y="62722"/>
                    <a:pt x="68949" y="62972"/>
                    <a:pt x="68640" y="62972"/>
                  </a:cubicBezTo>
                  <a:cubicBezTo>
                    <a:pt x="68330" y="62972"/>
                    <a:pt x="68080" y="62722"/>
                    <a:pt x="68080" y="62401"/>
                  </a:cubicBezTo>
                  <a:cubicBezTo>
                    <a:pt x="68092" y="62091"/>
                    <a:pt x="68330" y="61841"/>
                    <a:pt x="68640" y="61841"/>
                  </a:cubicBezTo>
                  <a:close/>
                  <a:moveTo>
                    <a:pt x="72366" y="61841"/>
                  </a:moveTo>
                  <a:cubicBezTo>
                    <a:pt x="72676" y="61841"/>
                    <a:pt x="72926" y="62091"/>
                    <a:pt x="72926" y="62401"/>
                  </a:cubicBezTo>
                  <a:cubicBezTo>
                    <a:pt x="72926" y="62722"/>
                    <a:pt x="72676" y="62972"/>
                    <a:pt x="72366" y="62972"/>
                  </a:cubicBezTo>
                  <a:cubicBezTo>
                    <a:pt x="72045" y="62972"/>
                    <a:pt x="71795" y="62722"/>
                    <a:pt x="71795" y="62401"/>
                  </a:cubicBezTo>
                  <a:cubicBezTo>
                    <a:pt x="71807" y="62079"/>
                    <a:pt x="72069" y="61841"/>
                    <a:pt x="72366" y="61841"/>
                  </a:cubicBezTo>
                  <a:close/>
                  <a:moveTo>
                    <a:pt x="76093" y="61841"/>
                  </a:moveTo>
                  <a:cubicBezTo>
                    <a:pt x="76391" y="61841"/>
                    <a:pt x="76664" y="62091"/>
                    <a:pt x="76664" y="62401"/>
                  </a:cubicBezTo>
                  <a:cubicBezTo>
                    <a:pt x="76664" y="62722"/>
                    <a:pt x="76403" y="62972"/>
                    <a:pt x="76093" y="62972"/>
                  </a:cubicBezTo>
                  <a:cubicBezTo>
                    <a:pt x="75795" y="62972"/>
                    <a:pt x="75533" y="62722"/>
                    <a:pt x="75533" y="62401"/>
                  </a:cubicBezTo>
                  <a:cubicBezTo>
                    <a:pt x="75533" y="62091"/>
                    <a:pt x="75783" y="61841"/>
                    <a:pt x="76093" y="61841"/>
                  </a:cubicBezTo>
                  <a:close/>
                  <a:moveTo>
                    <a:pt x="79712" y="61841"/>
                  </a:moveTo>
                  <a:cubicBezTo>
                    <a:pt x="80010" y="61841"/>
                    <a:pt x="80284" y="62091"/>
                    <a:pt x="80284" y="62401"/>
                  </a:cubicBezTo>
                  <a:cubicBezTo>
                    <a:pt x="80284" y="62722"/>
                    <a:pt x="80022" y="62972"/>
                    <a:pt x="79712" y="62972"/>
                  </a:cubicBezTo>
                  <a:cubicBezTo>
                    <a:pt x="79403" y="62972"/>
                    <a:pt x="79153" y="62722"/>
                    <a:pt x="79153" y="62401"/>
                  </a:cubicBezTo>
                  <a:cubicBezTo>
                    <a:pt x="79165" y="62091"/>
                    <a:pt x="79403" y="61841"/>
                    <a:pt x="79712" y="61841"/>
                  </a:cubicBezTo>
                  <a:close/>
                  <a:moveTo>
                    <a:pt x="83451" y="61841"/>
                  </a:moveTo>
                  <a:cubicBezTo>
                    <a:pt x="83761" y="61841"/>
                    <a:pt x="84011" y="62091"/>
                    <a:pt x="84011" y="62401"/>
                  </a:cubicBezTo>
                  <a:cubicBezTo>
                    <a:pt x="84011" y="62722"/>
                    <a:pt x="83761" y="62972"/>
                    <a:pt x="83451" y="62972"/>
                  </a:cubicBezTo>
                  <a:cubicBezTo>
                    <a:pt x="83141" y="62972"/>
                    <a:pt x="82880" y="62722"/>
                    <a:pt x="82880" y="62401"/>
                  </a:cubicBezTo>
                  <a:cubicBezTo>
                    <a:pt x="82880" y="62079"/>
                    <a:pt x="83141" y="61841"/>
                    <a:pt x="83451" y="61841"/>
                  </a:cubicBezTo>
                  <a:close/>
                  <a:moveTo>
                    <a:pt x="87166" y="61841"/>
                  </a:moveTo>
                  <a:cubicBezTo>
                    <a:pt x="87463" y="61841"/>
                    <a:pt x="87737" y="62091"/>
                    <a:pt x="87737" y="62401"/>
                  </a:cubicBezTo>
                  <a:cubicBezTo>
                    <a:pt x="87737" y="62722"/>
                    <a:pt x="87475" y="62972"/>
                    <a:pt x="87166" y="62972"/>
                  </a:cubicBezTo>
                  <a:cubicBezTo>
                    <a:pt x="86856" y="62972"/>
                    <a:pt x="86606" y="62722"/>
                    <a:pt x="86606" y="62401"/>
                  </a:cubicBezTo>
                  <a:cubicBezTo>
                    <a:pt x="86618" y="62091"/>
                    <a:pt x="86856" y="61841"/>
                    <a:pt x="87166" y="61841"/>
                  </a:cubicBezTo>
                  <a:close/>
                  <a:moveTo>
                    <a:pt x="90904" y="61841"/>
                  </a:moveTo>
                  <a:cubicBezTo>
                    <a:pt x="91214" y="61841"/>
                    <a:pt x="91464" y="62091"/>
                    <a:pt x="91464" y="62401"/>
                  </a:cubicBezTo>
                  <a:cubicBezTo>
                    <a:pt x="91464" y="62722"/>
                    <a:pt x="91214" y="62972"/>
                    <a:pt x="90904" y="62972"/>
                  </a:cubicBezTo>
                  <a:cubicBezTo>
                    <a:pt x="90595" y="62972"/>
                    <a:pt x="90345" y="62722"/>
                    <a:pt x="90345" y="62401"/>
                  </a:cubicBezTo>
                  <a:cubicBezTo>
                    <a:pt x="90345" y="62079"/>
                    <a:pt x="90595" y="61841"/>
                    <a:pt x="90904" y="61841"/>
                  </a:cubicBezTo>
                  <a:close/>
                  <a:moveTo>
                    <a:pt x="94631" y="61841"/>
                  </a:moveTo>
                  <a:cubicBezTo>
                    <a:pt x="94929" y="61841"/>
                    <a:pt x="95191" y="62091"/>
                    <a:pt x="95191" y="62401"/>
                  </a:cubicBezTo>
                  <a:cubicBezTo>
                    <a:pt x="95191" y="62722"/>
                    <a:pt x="94941" y="62972"/>
                    <a:pt x="94631" y="62972"/>
                  </a:cubicBezTo>
                  <a:cubicBezTo>
                    <a:pt x="94310" y="62972"/>
                    <a:pt x="94060" y="62722"/>
                    <a:pt x="94060" y="62401"/>
                  </a:cubicBezTo>
                  <a:cubicBezTo>
                    <a:pt x="94071" y="62091"/>
                    <a:pt x="94310" y="61841"/>
                    <a:pt x="94631" y="61841"/>
                  </a:cubicBezTo>
                  <a:close/>
                  <a:moveTo>
                    <a:pt x="98346" y="61841"/>
                  </a:moveTo>
                  <a:cubicBezTo>
                    <a:pt x="98655" y="61841"/>
                    <a:pt x="98905" y="62091"/>
                    <a:pt x="98905" y="62401"/>
                  </a:cubicBezTo>
                  <a:cubicBezTo>
                    <a:pt x="98905" y="62722"/>
                    <a:pt x="98655" y="62972"/>
                    <a:pt x="98346" y="62972"/>
                  </a:cubicBezTo>
                  <a:cubicBezTo>
                    <a:pt x="98036" y="62972"/>
                    <a:pt x="97786" y="62722"/>
                    <a:pt x="97786" y="62401"/>
                  </a:cubicBezTo>
                  <a:cubicBezTo>
                    <a:pt x="97798" y="62079"/>
                    <a:pt x="98036" y="61841"/>
                    <a:pt x="98346" y="61841"/>
                  </a:cubicBezTo>
                  <a:close/>
                  <a:moveTo>
                    <a:pt x="102084" y="61841"/>
                  </a:moveTo>
                  <a:cubicBezTo>
                    <a:pt x="102382" y="61841"/>
                    <a:pt x="102644" y="62091"/>
                    <a:pt x="102644" y="62401"/>
                  </a:cubicBezTo>
                  <a:cubicBezTo>
                    <a:pt x="102644" y="62722"/>
                    <a:pt x="102394" y="62972"/>
                    <a:pt x="102084" y="62972"/>
                  </a:cubicBezTo>
                  <a:cubicBezTo>
                    <a:pt x="101787" y="62972"/>
                    <a:pt x="101513" y="62722"/>
                    <a:pt x="101513" y="62401"/>
                  </a:cubicBezTo>
                  <a:cubicBezTo>
                    <a:pt x="101513" y="62091"/>
                    <a:pt x="101775" y="61841"/>
                    <a:pt x="102084" y="61841"/>
                  </a:cubicBezTo>
                  <a:close/>
                  <a:moveTo>
                    <a:pt x="105799" y="61841"/>
                  </a:moveTo>
                  <a:cubicBezTo>
                    <a:pt x="106121" y="61841"/>
                    <a:pt x="106371" y="62091"/>
                    <a:pt x="106371" y="62401"/>
                  </a:cubicBezTo>
                  <a:cubicBezTo>
                    <a:pt x="106371" y="62722"/>
                    <a:pt x="106109" y="62972"/>
                    <a:pt x="105799" y="62972"/>
                  </a:cubicBezTo>
                  <a:cubicBezTo>
                    <a:pt x="105490" y="62972"/>
                    <a:pt x="105239" y="62722"/>
                    <a:pt x="105239" y="62401"/>
                  </a:cubicBezTo>
                  <a:cubicBezTo>
                    <a:pt x="105251" y="62079"/>
                    <a:pt x="105490" y="61841"/>
                    <a:pt x="105799" y="61841"/>
                  </a:cubicBezTo>
                  <a:close/>
                  <a:moveTo>
                    <a:pt x="109538" y="61841"/>
                  </a:moveTo>
                  <a:cubicBezTo>
                    <a:pt x="109835" y="61841"/>
                    <a:pt x="110109" y="62091"/>
                    <a:pt x="110109" y="62401"/>
                  </a:cubicBezTo>
                  <a:cubicBezTo>
                    <a:pt x="110109" y="62722"/>
                    <a:pt x="109847" y="62972"/>
                    <a:pt x="109538" y="62972"/>
                  </a:cubicBezTo>
                  <a:cubicBezTo>
                    <a:pt x="109228" y="62972"/>
                    <a:pt x="108978" y="62722"/>
                    <a:pt x="108978" y="62401"/>
                  </a:cubicBezTo>
                  <a:cubicBezTo>
                    <a:pt x="108978" y="62091"/>
                    <a:pt x="109228" y="61841"/>
                    <a:pt x="109538" y="61841"/>
                  </a:cubicBezTo>
                  <a:close/>
                  <a:moveTo>
                    <a:pt x="113264" y="61841"/>
                  </a:moveTo>
                  <a:cubicBezTo>
                    <a:pt x="113574" y="61841"/>
                    <a:pt x="113824" y="62091"/>
                    <a:pt x="113824" y="62401"/>
                  </a:cubicBezTo>
                  <a:cubicBezTo>
                    <a:pt x="113824" y="62722"/>
                    <a:pt x="113574" y="62972"/>
                    <a:pt x="113264" y="62972"/>
                  </a:cubicBezTo>
                  <a:cubicBezTo>
                    <a:pt x="112943" y="62972"/>
                    <a:pt x="112693" y="62722"/>
                    <a:pt x="112693" y="62401"/>
                  </a:cubicBezTo>
                  <a:cubicBezTo>
                    <a:pt x="112705" y="62079"/>
                    <a:pt x="112943" y="61841"/>
                    <a:pt x="113264" y="61841"/>
                  </a:cubicBezTo>
                  <a:close/>
                  <a:moveTo>
                    <a:pt x="116991" y="61841"/>
                  </a:moveTo>
                  <a:cubicBezTo>
                    <a:pt x="117289" y="61841"/>
                    <a:pt x="117562" y="62091"/>
                    <a:pt x="117562" y="62401"/>
                  </a:cubicBezTo>
                  <a:cubicBezTo>
                    <a:pt x="117562" y="62722"/>
                    <a:pt x="117312" y="62972"/>
                    <a:pt x="116991" y="62972"/>
                  </a:cubicBezTo>
                  <a:cubicBezTo>
                    <a:pt x="116681" y="62972"/>
                    <a:pt x="116431" y="62722"/>
                    <a:pt x="116431" y="62401"/>
                  </a:cubicBezTo>
                  <a:cubicBezTo>
                    <a:pt x="116431" y="62091"/>
                    <a:pt x="116681" y="61841"/>
                    <a:pt x="116991" y="61841"/>
                  </a:cubicBezTo>
                  <a:close/>
                  <a:moveTo>
                    <a:pt x="120718" y="61841"/>
                  </a:moveTo>
                  <a:cubicBezTo>
                    <a:pt x="121027" y="61841"/>
                    <a:pt x="121277" y="62091"/>
                    <a:pt x="121277" y="62401"/>
                  </a:cubicBezTo>
                  <a:cubicBezTo>
                    <a:pt x="121277" y="62722"/>
                    <a:pt x="121027" y="62972"/>
                    <a:pt x="120718" y="62972"/>
                  </a:cubicBezTo>
                  <a:cubicBezTo>
                    <a:pt x="120408" y="62972"/>
                    <a:pt x="120146" y="62722"/>
                    <a:pt x="120146" y="62401"/>
                  </a:cubicBezTo>
                  <a:cubicBezTo>
                    <a:pt x="120170" y="62079"/>
                    <a:pt x="120420" y="61841"/>
                    <a:pt x="120718" y="61841"/>
                  </a:cubicBezTo>
                  <a:close/>
                  <a:moveTo>
                    <a:pt x="124456" y="61841"/>
                  </a:moveTo>
                  <a:cubicBezTo>
                    <a:pt x="124754" y="61841"/>
                    <a:pt x="125016" y="62091"/>
                    <a:pt x="125016" y="62401"/>
                  </a:cubicBezTo>
                  <a:cubicBezTo>
                    <a:pt x="125016" y="62722"/>
                    <a:pt x="124766" y="62972"/>
                    <a:pt x="124456" y="62972"/>
                  </a:cubicBezTo>
                  <a:cubicBezTo>
                    <a:pt x="124135" y="62972"/>
                    <a:pt x="123885" y="62722"/>
                    <a:pt x="123885" y="62401"/>
                  </a:cubicBezTo>
                  <a:cubicBezTo>
                    <a:pt x="123885" y="62091"/>
                    <a:pt x="124135" y="61841"/>
                    <a:pt x="124456" y="61841"/>
                  </a:cubicBezTo>
                  <a:close/>
                  <a:moveTo>
                    <a:pt x="128171" y="61841"/>
                  </a:moveTo>
                  <a:cubicBezTo>
                    <a:pt x="128480" y="61841"/>
                    <a:pt x="128742" y="62091"/>
                    <a:pt x="128742" y="62401"/>
                  </a:cubicBezTo>
                  <a:cubicBezTo>
                    <a:pt x="128742" y="62722"/>
                    <a:pt x="128480" y="62972"/>
                    <a:pt x="128171" y="62972"/>
                  </a:cubicBezTo>
                  <a:cubicBezTo>
                    <a:pt x="127861" y="62972"/>
                    <a:pt x="127611" y="62722"/>
                    <a:pt x="127611" y="62401"/>
                  </a:cubicBezTo>
                  <a:cubicBezTo>
                    <a:pt x="127611" y="62079"/>
                    <a:pt x="127861" y="61841"/>
                    <a:pt x="128171" y="61841"/>
                  </a:cubicBezTo>
                  <a:close/>
                  <a:moveTo>
                    <a:pt x="131898" y="61841"/>
                  </a:moveTo>
                  <a:cubicBezTo>
                    <a:pt x="132195" y="61841"/>
                    <a:pt x="132457" y="62091"/>
                    <a:pt x="132457" y="62401"/>
                  </a:cubicBezTo>
                  <a:cubicBezTo>
                    <a:pt x="132457" y="62722"/>
                    <a:pt x="132207" y="62972"/>
                    <a:pt x="131898" y="62972"/>
                  </a:cubicBezTo>
                  <a:cubicBezTo>
                    <a:pt x="131600" y="62972"/>
                    <a:pt x="131326" y="62722"/>
                    <a:pt x="131326" y="62401"/>
                  </a:cubicBezTo>
                  <a:cubicBezTo>
                    <a:pt x="131338" y="62091"/>
                    <a:pt x="131576" y="61841"/>
                    <a:pt x="131898" y="61841"/>
                  </a:cubicBezTo>
                  <a:close/>
                  <a:moveTo>
                    <a:pt x="135624" y="61841"/>
                  </a:moveTo>
                  <a:cubicBezTo>
                    <a:pt x="135946" y="61841"/>
                    <a:pt x="136196" y="62091"/>
                    <a:pt x="136196" y="62401"/>
                  </a:cubicBezTo>
                  <a:cubicBezTo>
                    <a:pt x="136196" y="62722"/>
                    <a:pt x="135934" y="62972"/>
                    <a:pt x="135624" y="62972"/>
                  </a:cubicBezTo>
                  <a:cubicBezTo>
                    <a:pt x="135315" y="62972"/>
                    <a:pt x="135065" y="62722"/>
                    <a:pt x="135065" y="62401"/>
                  </a:cubicBezTo>
                  <a:cubicBezTo>
                    <a:pt x="135065" y="62079"/>
                    <a:pt x="135315" y="61841"/>
                    <a:pt x="135624" y="61841"/>
                  </a:cubicBezTo>
                  <a:close/>
                  <a:moveTo>
                    <a:pt x="139351" y="61841"/>
                  </a:moveTo>
                  <a:cubicBezTo>
                    <a:pt x="139649" y="61841"/>
                    <a:pt x="139910" y="62091"/>
                    <a:pt x="139910" y="62401"/>
                  </a:cubicBezTo>
                  <a:cubicBezTo>
                    <a:pt x="139910" y="62722"/>
                    <a:pt x="139660" y="62972"/>
                    <a:pt x="139351" y="62972"/>
                  </a:cubicBezTo>
                  <a:cubicBezTo>
                    <a:pt x="139053" y="62972"/>
                    <a:pt x="138779" y="62722"/>
                    <a:pt x="138779" y="62401"/>
                  </a:cubicBezTo>
                  <a:cubicBezTo>
                    <a:pt x="138803" y="62091"/>
                    <a:pt x="139041" y="61841"/>
                    <a:pt x="139351" y="61841"/>
                  </a:cubicBezTo>
                  <a:close/>
                  <a:moveTo>
                    <a:pt x="143089" y="61841"/>
                  </a:moveTo>
                  <a:cubicBezTo>
                    <a:pt x="143399" y="61841"/>
                    <a:pt x="143649" y="62091"/>
                    <a:pt x="143649" y="62401"/>
                  </a:cubicBezTo>
                  <a:cubicBezTo>
                    <a:pt x="143649" y="62722"/>
                    <a:pt x="143399" y="62972"/>
                    <a:pt x="143089" y="62972"/>
                  </a:cubicBezTo>
                  <a:cubicBezTo>
                    <a:pt x="142768" y="62972"/>
                    <a:pt x="142518" y="62722"/>
                    <a:pt x="142518" y="62401"/>
                  </a:cubicBezTo>
                  <a:cubicBezTo>
                    <a:pt x="142518" y="62079"/>
                    <a:pt x="142768" y="61841"/>
                    <a:pt x="143089" y="61841"/>
                  </a:cubicBezTo>
                  <a:close/>
                  <a:moveTo>
                    <a:pt x="146804" y="61841"/>
                  </a:moveTo>
                  <a:cubicBezTo>
                    <a:pt x="147102" y="61841"/>
                    <a:pt x="147376" y="62091"/>
                    <a:pt x="147376" y="62401"/>
                  </a:cubicBezTo>
                  <a:cubicBezTo>
                    <a:pt x="147376" y="62722"/>
                    <a:pt x="147114" y="62972"/>
                    <a:pt x="146804" y="62972"/>
                  </a:cubicBezTo>
                  <a:cubicBezTo>
                    <a:pt x="146495" y="62972"/>
                    <a:pt x="146245" y="62722"/>
                    <a:pt x="146245" y="62401"/>
                  </a:cubicBezTo>
                  <a:cubicBezTo>
                    <a:pt x="146257" y="62091"/>
                    <a:pt x="146495" y="61841"/>
                    <a:pt x="146804" y="61841"/>
                  </a:cubicBezTo>
                  <a:close/>
                  <a:moveTo>
                    <a:pt x="150543" y="61841"/>
                  </a:moveTo>
                  <a:cubicBezTo>
                    <a:pt x="150852" y="61841"/>
                    <a:pt x="151102" y="62091"/>
                    <a:pt x="151102" y="62401"/>
                  </a:cubicBezTo>
                  <a:cubicBezTo>
                    <a:pt x="151102" y="62722"/>
                    <a:pt x="150852" y="62972"/>
                    <a:pt x="150543" y="62972"/>
                  </a:cubicBezTo>
                  <a:cubicBezTo>
                    <a:pt x="150233" y="62972"/>
                    <a:pt x="149971" y="62722"/>
                    <a:pt x="149971" y="62401"/>
                  </a:cubicBezTo>
                  <a:cubicBezTo>
                    <a:pt x="149971" y="62079"/>
                    <a:pt x="150233" y="61841"/>
                    <a:pt x="150543" y="61841"/>
                  </a:cubicBezTo>
                  <a:close/>
                  <a:moveTo>
                    <a:pt x="154258" y="61841"/>
                  </a:moveTo>
                  <a:cubicBezTo>
                    <a:pt x="154555" y="61841"/>
                    <a:pt x="154829" y="62091"/>
                    <a:pt x="154829" y="62401"/>
                  </a:cubicBezTo>
                  <a:cubicBezTo>
                    <a:pt x="154829" y="62722"/>
                    <a:pt x="154567" y="62972"/>
                    <a:pt x="154258" y="62972"/>
                  </a:cubicBezTo>
                  <a:cubicBezTo>
                    <a:pt x="153948" y="62972"/>
                    <a:pt x="153698" y="62722"/>
                    <a:pt x="153698" y="62401"/>
                  </a:cubicBezTo>
                  <a:cubicBezTo>
                    <a:pt x="153710" y="62091"/>
                    <a:pt x="153948" y="61841"/>
                    <a:pt x="154258" y="61841"/>
                  </a:cubicBezTo>
                  <a:close/>
                  <a:moveTo>
                    <a:pt x="3405" y="63698"/>
                  </a:moveTo>
                  <a:cubicBezTo>
                    <a:pt x="3703" y="63698"/>
                    <a:pt x="3977" y="63948"/>
                    <a:pt x="3977" y="64270"/>
                  </a:cubicBezTo>
                  <a:cubicBezTo>
                    <a:pt x="3977" y="64568"/>
                    <a:pt x="3727" y="64829"/>
                    <a:pt x="3405" y="64829"/>
                  </a:cubicBezTo>
                  <a:cubicBezTo>
                    <a:pt x="3096" y="64829"/>
                    <a:pt x="2846" y="64579"/>
                    <a:pt x="2846" y="64270"/>
                  </a:cubicBezTo>
                  <a:cubicBezTo>
                    <a:pt x="2858" y="63937"/>
                    <a:pt x="3096" y="63698"/>
                    <a:pt x="3405" y="63698"/>
                  </a:cubicBezTo>
                  <a:close/>
                  <a:moveTo>
                    <a:pt x="7132" y="63698"/>
                  </a:moveTo>
                  <a:cubicBezTo>
                    <a:pt x="7430" y="63698"/>
                    <a:pt x="7692" y="63948"/>
                    <a:pt x="7692" y="64270"/>
                  </a:cubicBezTo>
                  <a:cubicBezTo>
                    <a:pt x="7692" y="64568"/>
                    <a:pt x="7442" y="64829"/>
                    <a:pt x="7132" y="64829"/>
                  </a:cubicBezTo>
                  <a:cubicBezTo>
                    <a:pt x="6834" y="64829"/>
                    <a:pt x="6560" y="64579"/>
                    <a:pt x="6560" y="64270"/>
                  </a:cubicBezTo>
                  <a:cubicBezTo>
                    <a:pt x="6584" y="63937"/>
                    <a:pt x="6822" y="63698"/>
                    <a:pt x="7132" y="63698"/>
                  </a:cubicBezTo>
                  <a:close/>
                  <a:moveTo>
                    <a:pt x="10871" y="63698"/>
                  </a:moveTo>
                  <a:cubicBezTo>
                    <a:pt x="11168" y="63698"/>
                    <a:pt x="11430" y="63948"/>
                    <a:pt x="11430" y="64270"/>
                  </a:cubicBezTo>
                  <a:cubicBezTo>
                    <a:pt x="11430" y="64568"/>
                    <a:pt x="11180" y="64829"/>
                    <a:pt x="10871" y="64829"/>
                  </a:cubicBezTo>
                  <a:cubicBezTo>
                    <a:pt x="10573" y="64829"/>
                    <a:pt x="10299" y="64579"/>
                    <a:pt x="10299" y="64270"/>
                  </a:cubicBezTo>
                  <a:cubicBezTo>
                    <a:pt x="10299" y="63937"/>
                    <a:pt x="10549" y="63698"/>
                    <a:pt x="10871" y="63698"/>
                  </a:cubicBezTo>
                  <a:close/>
                  <a:moveTo>
                    <a:pt x="14585" y="63698"/>
                  </a:moveTo>
                  <a:cubicBezTo>
                    <a:pt x="14883" y="63698"/>
                    <a:pt x="15157" y="63948"/>
                    <a:pt x="15157" y="64270"/>
                  </a:cubicBezTo>
                  <a:cubicBezTo>
                    <a:pt x="15157" y="64568"/>
                    <a:pt x="14895" y="64829"/>
                    <a:pt x="14585" y="64829"/>
                  </a:cubicBezTo>
                  <a:cubicBezTo>
                    <a:pt x="14288" y="64829"/>
                    <a:pt x="14014" y="64579"/>
                    <a:pt x="14014" y="64270"/>
                  </a:cubicBezTo>
                  <a:cubicBezTo>
                    <a:pt x="14038" y="63937"/>
                    <a:pt x="14276" y="63698"/>
                    <a:pt x="14585" y="63698"/>
                  </a:cubicBezTo>
                  <a:close/>
                  <a:moveTo>
                    <a:pt x="18324" y="63698"/>
                  </a:moveTo>
                  <a:cubicBezTo>
                    <a:pt x="18622" y="63698"/>
                    <a:pt x="18883" y="63948"/>
                    <a:pt x="18883" y="64270"/>
                  </a:cubicBezTo>
                  <a:cubicBezTo>
                    <a:pt x="18883" y="64568"/>
                    <a:pt x="18633" y="64829"/>
                    <a:pt x="18324" y="64829"/>
                  </a:cubicBezTo>
                  <a:cubicBezTo>
                    <a:pt x="18026" y="64829"/>
                    <a:pt x="17752" y="64579"/>
                    <a:pt x="17752" y="64270"/>
                  </a:cubicBezTo>
                  <a:cubicBezTo>
                    <a:pt x="17752" y="63937"/>
                    <a:pt x="18014" y="63698"/>
                    <a:pt x="18324" y="63698"/>
                  </a:cubicBezTo>
                  <a:close/>
                  <a:moveTo>
                    <a:pt x="22039" y="63698"/>
                  </a:moveTo>
                  <a:cubicBezTo>
                    <a:pt x="22336" y="63698"/>
                    <a:pt x="22610" y="63948"/>
                    <a:pt x="22610" y="64270"/>
                  </a:cubicBezTo>
                  <a:cubicBezTo>
                    <a:pt x="22610" y="64568"/>
                    <a:pt x="22360" y="64829"/>
                    <a:pt x="22039" y="64829"/>
                  </a:cubicBezTo>
                  <a:cubicBezTo>
                    <a:pt x="21729" y="64829"/>
                    <a:pt x="21479" y="64579"/>
                    <a:pt x="21479" y="64270"/>
                  </a:cubicBezTo>
                  <a:cubicBezTo>
                    <a:pt x="21491" y="63937"/>
                    <a:pt x="21729" y="63698"/>
                    <a:pt x="22039" y="63698"/>
                  </a:cubicBezTo>
                  <a:close/>
                  <a:moveTo>
                    <a:pt x="25777" y="63698"/>
                  </a:moveTo>
                  <a:cubicBezTo>
                    <a:pt x="26075" y="63698"/>
                    <a:pt x="26349" y="63948"/>
                    <a:pt x="26349" y="64270"/>
                  </a:cubicBezTo>
                  <a:cubicBezTo>
                    <a:pt x="26349" y="64568"/>
                    <a:pt x="26087" y="64829"/>
                    <a:pt x="25777" y="64829"/>
                  </a:cubicBezTo>
                  <a:cubicBezTo>
                    <a:pt x="25468" y="64829"/>
                    <a:pt x="25206" y="64579"/>
                    <a:pt x="25206" y="64270"/>
                  </a:cubicBezTo>
                  <a:cubicBezTo>
                    <a:pt x="25218" y="63937"/>
                    <a:pt x="25468" y="63698"/>
                    <a:pt x="25777" y="63698"/>
                  </a:cubicBezTo>
                  <a:close/>
                  <a:moveTo>
                    <a:pt x="29504" y="63698"/>
                  </a:moveTo>
                  <a:cubicBezTo>
                    <a:pt x="29801" y="63698"/>
                    <a:pt x="30063" y="63948"/>
                    <a:pt x="30063" y="64270"/>
                  </a:cubicBezTo>
                  <a:cubicBezTo>
                    <a:pt x="30063" y="64568"/>
                    <a:pt x="29813" y="64829"/>
                    <a:pt x="29504" y="64829"/>
                  </a:cubicBezTo>
                  <a:cubicBezTo>
                    <a:pt x="29182" y="64829"/>
                    <a:pt x="28932" y="64579"/>
                    <a:pt x="28932" y="64270"/>
                  </a:cubicBezTo>
                  <a:cubicBezTo>
                    <a:pt x="28944" y="63937"/>
                    <a:pt x="29182" y="63698"/>
                    <a:pt x="29504" y="63698"/>
                  </a:cubicBezTo>
                  <a:close/>
                  <a:moveTo>
                    <a:pt x="33230" y="63698"/>
                  </a:moveTo>
                  <a:cubicBezTo>
                    <a:pt x="33528" y="63698"/>
                    <a:pt x="33802" y="63948"/>
                    <a:pt x="33802" y="64270"/>
                  </a:cubicBezTo>
                  <a:cubicBezTo>
                    <a:pt x="33802" y="64568"/>
                    <a:pt x="33552" y="64829"/>
                    <a:pt x="33230" y="64829"/>
                  </a:cubicBezTo>
                  <a:cubicBezTo>
                    <a:pt x="32921" y="64829"/>
                    <a:pt x="32671" y="64579"/>
                    <a:pt x="32671" y="64270"/>
                  </a:cubicBezTo>
                  <a:cubicBezTo>
                    <a:pt x="32671" y="63937"/>
                    <a:pt x="32921" y="63698"/>
                    <a:pt x="33230" y="63698"/>
                  </a:cubicBezTo>
                  <a:close/>
                  <a:moveTo>
                    <a:pt x="36957" y="63698"/>
                  </a:moveTo>
                  <a:cubicBezTo>
                    <a:pt x="37255" y="63698"/>
                    <a:pt x="37517" y="63948"/>
                    <a:pt x="37517" y="64270"/>
                  </a:cubicBezTo>
                  <a:cubicBezTo>
                    <a:pt x="37517" y="64568"/>
                    <a:pt x="37267" y="64829"/>
                    <a:pt x="36957" y="64829"/>
                  </a:cubicBezTo>
                  <a:cubicBezTo>
                    <a:pt x="36648" y="64829"/>
                    <a:pt x="36386" y="64579"/>
                    <a:pt x="36386" y="64270"/>
                  </a:cubicBezTo>
                  <a:cubicBezTo>
                    <a:pt x="36409" y="63937"/>
                    <a:pt x="36648" y="63698"/>
                    <a:pt x="36957" y="63698"/>
                  </a:cubicBezTo>
                  <a:close/>
                  <a:moveTo>
                    <a:pt x="40672" y="63698"/>
                  </a:moveTo>
                  <a:cubicBezTo>
                    <a:pt x="40970" y="63698"/>
                    <a:pt x="41243" y="63948"/>
                    <a:pt x="41243" y="64270"/>
                  </a:cubicBezTo>
                  <a:cubicBezTo>
                    <a:pt x="41243" y="64568"/>
                    <a:pt x="40993" y="64829"/>
                    <a:pt x="40672" y="64829"/>
                  </a:cubicBezTo>
                  <a:cubicBezTo>
                    <a:pt x="40374" y="64829"/>
                    <a:pt x="40112" y="64579"/>
                    <a:pt x="40112" y="64270"/>
                  </a:cubicBezTo>
                  <a:cubicBezTo>
                    <a:pt x="40124" y="63937"/>
                    <a:pt x="40362" y="63698"/>
                    <a:pt x="40672" y="63698"/>
                  </a:cubicBezTo>
                  <a:close/>
                  <a:moveTo>
                    <a:pt x="44410" y="63698"/>
                  </a:moveTo>
                  <a:cubicBezTo>
                    <a:pt x="44708" y="63698"/>
                    <a:pt x="44982" y="63948"/>
                    <a:pt x="44982" y="64270"/>
                  </a:cubicBezTo>
                  <a:cubicBezTo>
                    <a:pt x="44982" y="64568"/>
                    <a:pt x="44720" y="64829"/>
                    <a:pt x="44410" y="64829"/>
                  </a:cubicBezTo>
                  <a:cubicBezTo>
                    <a:pt x="44113" y="64829"/>
                    <a:pt x="43851" y="64579"/>
                    <a:pt x="43851" y="64270"/>
                  </a:cubicBezTo>
                  <a:cubicBezTo>
                    <a:pt x="43851" y="63937"/>
                    <a:pt x="44101" y="63698"/>
                    <a:pt x="44410" y="63698"/>
                  </a:cubicBezTo>
                  <a:close/>
                  <a:moveTo>
                    <a:pt x="48137" y="63698"/>
                  </a:moveTo>
                  <a:cubicBezTo>
                    <a:pt x="48435" y="63698"/>
                    <a:pt x="48697" y="63948"/>
                    <a:pt x="48697" y="64270"/>
                  </a:cubicBezTo>
                  <a:cubicBezTo>
                    <a:pt x="48697" y="64568"/>
                    <a:pt x="48447" y="64829"/>
                    <a:pt x="48137" y="64829"/>
                  </a:cubicBezTo>
                  <a:cubicBezTo>
                    <a:pt x="47839" y="64829"/>
                    <a:pt x="47566" y="64579"/>
                    <a:pt x="47566" y="64270"/>
                  </a:cubicBezTo>
                  <a:cubicBezTo>
                    <a:pt x="47578" y="63937"/>
                    <a:pt x="47839" y="63698"/>
                    <a:pt x="48137" y="63698"/>
                  </a:cubicBezTo>
                  <a:close/>
                  <a:moveTo>
                    <a:pt x="51864" y="63698"/>
                  </a:moveTo>
                  <a:cubicBezTo>
                    <a:pt x="52161" y="63698"/>
                    <a:pt x="52435" y="63948"/>
                    <a:pt x="52435" y="64270"/>
                  </a:cubicBezTo>
                  <a:cubicBezTo>
                    <a:pt x="52435" y="64568"/>
                    <a:pt x="52185" y="64829"/>
                    <a:pt x="51864" y="64829"/>
                  </a:cubicBezTo>
                  <a:cubicBezTo>
                    <a:pt x="51566" y="64829"/>
                    <a:pt x="51304" y="64579"/>
                    <a:pt x="51304" y="64270"/>
                  </a:cubicBezTo>
                  <a:cubicBezTo>
                    <a:pt x="51304" y="63937"/>
                    <a:pt x="51554" y="63698"/>
                    <a:pt x="51864" y="63698"/>
                  </a:cubicBezTo>
                  <a:close/>
                  <a:moveTo>
                    <a:pt x="55602" y="63698"/>
                  </a:moveTo>
                  <a:cubicBezTo>
                    <a:pt x="55900" y="63698"/>
                    <a:pt x="56174" y="63948"/>
                    <a:pt x="56174" y="64270"/>
                  </a:cubicBezTo>
                  <a:cubicBezTo>
                    <a:pt x="56174" y="64568"/>
                    <a:pt x="55912" y="64829"/>
                    <a:pt x="55602" y="64829"/>
                  </a:cubicBezTo>
                  <a:cubicBezTo>
                    <a:pt x="55293" y="64829"/>
                    <a:pt x="55043" y="64579"/>
                    <a:pt x="55043" y="64270"/>
                  </a:cubicBezTo>
                  <a:cubicBezTo>
                    <a:pt x="55043" y="63937"/>
                    <a:pt x="55293" y="63698"/>
                    <a:pt x="55602" y="63698"/>
                  </a:cubicBezTo>
                  <a:close/>
                  <a:moveTo>
                    <a:pt x="59329" y="63698"/>
                  </a:moveTo>
                  <a:cubicBezTo>
                    <a:pt x="59627" y="63698"/>
                    <a:pt x="59889" y="63948"/>
                    <a:pt x="59889" y="64270"/>
                  </a:cubicBezTo>
                  <a:cubicBezTo>
                    <a:pt x="59889" y="64568"/>
                    <a:pt x="59639" y="64829"/>
                    <a:pt x="59329" y="64829"/>
                  </a:cubicBezTo>
                  <a:cubicBezTo>
                    <a:pt x="59008" y="64829"/>
                    <a:pt x="58757" y="64579"/>
                    <a:pt x="58757" y="64270"/>
                  </a:cubicBezTo>
                  <a:cubicBezTo>
                    <a:pt x="58757" y="63937"/>
                    <a:pt x="59008" y="63698"/>
                    <a:pt x="59329" y="63698"/>
                  </a:cubicBezTo>
                  <a:close/>
                  <a:moveTo>
                    <a:pt x="63056" y="63698"/>
                  </a:moveTo>
                  <a:cubicBezTo>
                    <a:pt x="63353" y="63698"/>
                    <a:pt x="63627" y="63948"/>
                    <a:pt x="63627" y="64270"/>
                  </a:cubicBezTo>
                  <a:cubicBezTo>
                    <a:pt x="63627" y="64568"/>
                    <a:pt x="63377" y="64829"/>
                    <a:pt x="63056" y="64829"/>
                  </a:cubicBezTo>
                  <a:cubicBezTo>
                    <a:pt x="62746" y="64829"/>
                    <a:pt x="62496" y="64579"/>
                    <a:pt x="62496" y="64270"/>
                  </a:cubicBezTo>
                  <a:cubicBezTo>
                    <a:pt x="62496" y="63937"/>
                    <a:pt x="62746" y="63698"/>
                    <a:pt x="63056" y="63698"/>
                  </a:cubicBezTo>
                  <a:close/>
                  <a:moveTo>
                    <a:pt x="66782" y="63698"/>
                  </a:moveTo>
                  <a:cubicBezTo>
                    <a:pt x="67080" y="63698"/>
                    <a:pt x="67342" y="63948"/>
                    <a:pt x="67342" y="64270"/>
                  </a:cubicBezTo>
                  <a:cubicBezTo>
                    <a:pt x="67342" y="64568"/>
                    <a:pt x="67092" y="64829"/>
                    <a:pt x="66782" y="64829"/>
                  </a:cubicBezTo>
                  <a:cubicBezTo>
                    <a:pt x="66473" y="64829"/>
                    <a:pt x="66211" y="64579"/>
                    <a:pt x="66211" y="64270"/>
                  </a:cubicBezTo>
                  <a:cubicBezTo>
                    <a:pt x="66235" y="63937"/>
                    <a:pt x="66473" y="63698"/>
                    <a:pt x="66782" y="63698"/>
                  </a:cubicBezTo>
                  <a:close/>
                  <a:moveTo>
                    <a:pt x="70509" y="63698"/>
                  </a:moveTo>
                  <a:cubicBezTo>
                    <a:pt x="70807" y="63698"/>
                    <a:pt x="71080" y="63948"/>
                    <a:pt x="71080" y="64270"/>
                  </a:cubicBezTo>
                  <a:cubicBezTo>
                    <a:pt x="71080" y="64568"/>
                    <a:pt x="70830" y="64829"/>
                    <a:pt x="70509" y="64829"/>
                  </a:cubicBezTo>
                  <a:cubicBezTo>
                    <a:pt x="70199" y="64829"/>
                    <a:pt x="69949" y="64579"/>
                    <a:pt x="69949" y="64270"/>
                  </a:cubicBezTo>
                  <a:cubicBezTo>
                    <a:pt x="69949" y="63937"/>
                    <a:pt x="70199" y="63698"/>
                    <a:pt x="70509" y="63698"/>
                  </a:cubicBezTo>
                  <a:close/>
                  <a:moveTo>
                    <a:pt x="74236" y="63698"/>
                  </a:moveTo>
                  <a:cubicBezTo>
                    <a:pt x="74533" y="63698"/>
                    <a:pt x="74795" y="63948"/>
                    <a:pt x="74795" y="64270"/>
                  </a:cubicBezTo>
                  <a:cubicBezTo>
                    <a:pt x="74795" y="64568"/>
                    <a:pt x="74545" y="64829"/>
                    <a:pt x="74236" y="64829"/>
                  </a:cubicBezTo>
                  <a:cubicBezTo>
                    <a:pt x="73938" y="64829"/>
                    <a:pt x="73676" y="64579"/>
                    <a:pt x="73676" y="64270"/>
                  </a:cubicBezTo>
                  <a:cubicBezTo>
                    <a:pt x="73676" y="63937"/>
                    <a:pt x="73926" y="63698"/>
                    <a:pt x="74236" y="63698"/>
                  </a:cubicBezTo>
                  <a:close/>
                  <a:moveTo>
                    <a:pt x="77855" y="63698"/>
                  </a:moveTo>
                  <a:cubicBezTo>
                    <a:pt x="78153" y="63698"/>
                    <a:pt x="78415" y="63948"/>
                    <a:pt x="78415" y="64270"/>
                  </a:cubicBezTo>
                  <a:cubicBezTo>
                    <a:pt x="78415" y="64568"/>
                    <a:pt x="78165" y="64829"/>
                    <a:pt x="77855" y="64829"/>
                  </a:cubicBezTo>
                  <a:cubicBezTo>
                    <a:pt x="77546" y="64829"/>
                    <a:pt x="77284" y="64579"/>
                    <a:pt x="77284" y="64270"/>
                  </a:cubicBezTo>
                  <a:cubicBezTo>
                    <a:pt x="77284" y="63937"/>
                    <a:pt x="77546" y="63698"/>
                    <a:pt x="77855" y="63698"/>
                  </a:cubicBezTo>
                  <a:close/>
                  <a:moveTo>
                    <a:pt x="81570" y="63698"/>
                  </a:moveTo>
                  <a:cubicBezTo>
                    <a:pt x="81868" y="63698"/>
                    <a:pt x="82141" y="63948"/>
                    <a:pt x="82141" y="64270"/>
                  </a:cubicBezTo>
                  <a:cubicBezTo>
                    <a:pt x="82141" y="64568"/>
                    <a:pt x="81879" y="64829"/>
                    <a:pt x="81570" y="64829"/>
                  </a:cubicBezTo>
                  <a:cubicBezTo>
                    <a:pt x="81260" y="64829"/>
                    <a:pt x="81010" y="64579"/>
                    <a:pt x="81010" y="64270"/>
                  </a:cubicBezTo>
                  <a:cubicBezTo>
                    <a:pt x="81022" y="63937"/>
                    <a:pt x="81260" y="63698"/>
                    <a:pt x="81570" y="63698"/>
                  </a:cubicBezTo>
                  <a:close/>
                  <a:moveTo>
                    <a:pt x="85308" y="63698"/>
                  </a:moveTo>
                  <a:cubicBezTo>
                    <a:pt x="85606" y="63698"/>
                    <a:pt x="85880" y="63948"/>
                    <a:pt x="85880" y="64270"/>
                  </a:cubicBezTo>
                  <a:cubicBezTo>
                    <a:pt x="85880" y="64568"/>
                    <a:pt x="85618" y="64829"/>
                    <a:pt x="85308" y="64829"/>
                  </a:cubicBezTo>
                  <a:cubicBezTo>
                    <a:pt x="84999" y="64829"/>
                    <a:pt x="84749" y="64579"/>
                    <a:pt x="84749" y="64270"/>
                  </a:cubicBezTo>
                  <a:cubicBezTo>
                    <a:pt x="84749" y="63937"/>
                    <a:pt x="84999" y="63698"/>
                    <a:pt x="85308" y="63698"/>
                  </a:cubicBezTo>
                  <a:close/>
                  <a:moveTo>
                    <a:pt x="89035" y="63698"/>
                  </a:moveTo>
                  <a:cubicBezTo>
                    <a:pt x="89333" y="63698"/>
                    <a:pt x="89595" y="63948"/>
                    <a:pt x="89595" y="64270"/>
                  </a:cubicBezTo>
                  <a:cubicBezTo>
                    <a:pt x="89595" y="64568"/>
                    <a:pt x="89345" y="64829"/>
                    <a:pt x="89035" y="64829"/>
                  </a:cubicBezTo>
                  <a:cubicBezTo>
                    <a:pt x="88714" y="64829"/>
                    <a:pt x="88464" y="64579"/>
                    <a:pt x="88464" y="64270"/>
                  </a:cubicBezTo>
                  <a:cubicBezTo>
                    <a:pt x="88475" y="63937"/>
                    <a:pt x="88714" y="63698"/>
                    <a:pt x="89035" y="63698"/>
                  </a:cubicBezTo>
                  <a:close/>
                  <a:moveTo>
                    <a:pt x="92762" y="63698"/>
                  </a:moveTo>
                  <a:cubicBezTo>
                    <a:pt x="93059" y="63698"/>
                    <a:pt x="93333" y="63948"/>
                    <a:pt x="93333" y="64270"/>
                  </a:cubicBezTo>
                  <a:cubicBezTo>
                    <a:pt x="93333" y="64568"/>
                    <a:pt x="93071" y="64829"/>
                    <a:pt x="92762" y="64829"/>
                  </a:cubicBezTo>
                  <a:cubicBezTo>
                    <a:pt x="92452" y="64829"/>
                    <a:pt x="92202" y="64579"/>
                    <a:pt x="92202" y="64270"/>
                  </a:cubicBezTo>
                  <a:cubicBezTo>
                    <a:pt x="92202" y="63937"/>
                    <a:pt x="92452" y="63698"/>
                    <a:pt x="92762" y="63698"/>
                  </a:cubicBezTo>
                  <a:close/>
                  <a:moveTo>
                    <a:pt x="96488" y="63698"/>
                  </a:moveTo>
                  <a:cubicBezTo>
                    <a:pt x="96786" y="63698"/>
                    <a:pt x="97048" y="63948"/>
                    <a:pt x="97048" y="64270"/>
                  </a:cubicBezTo>
                  <a:cubicBezTo>
                    <a:pt x="97048" y="64568"/>
                    <a:pt x="96798" y="64829"/>
                    <a:pt x="96488" y="64829"/>
                  </a:cubicBezTo>
                  <a:cubicBezTo>
                    <a:pt x="96191" y="64829"/>
                    <a:pt x="95917" y="64579"/>
                    <a:pt x="95917" y="64270"/>
                  </a:cubicBezTo>
                  <a:cubicBezTo>
                    <a:pt x="95917" y="63937"/>
                    <a:pt x="96179" y="63698"/>
                    <a:pt x="96488" y="63698"/>
                  </a:cubicBezTo>
                  <a:close/>
                  <a:moveTo>
                    <a:pt x="100203" y="63698"/>
                  </a:moveTo>
                  <a:cubicBezTo>
                    <a:pt x="100501" y="63698"/>
                    <a:pt x="100775" y="63948"/>
                    <a:pt x="100775" y="64270"/>
                  </a:cubicBezTo>
                  <a:cubicBezTo>
                    <a:pt x="100775" y="64568"/>
                    <a:pt x="100513" y="64829"/>
                    <a:pt x="100203" y="64829"/>
                  </a:cubicBezTo>
                  <a:cubicBezTo>
                    <a:pt x="99905" y="64829"/>
                    <a:pt x="99644" y="64579"/>
                    <a:pt x="99644" y="64270"/>
                  </a:cubicBezTo>
                  <a:cubicBezTo>
                    <a:pt x="99655" y="63937"/>
                    <a:pt x="99894" y="63698"/>
                    <a:pt x="100203" y="63698"/>
                  </a:cubicBezTo>
                  <a:close/>
                  <a:moveTo>
                    <a:pt x="103942" y="63698"/>
                  </a:moveTo>
                  <a:cubicBezTo>
                    <a:pt x="104239" y="63698"/>
                    <a:pt x="104513" y="63948"/>
                    <a:pt x="104513" y="64270"/>
                  </a:cubicBezTo>
                  <a:cubicBezTo>
                    <a:pt x="104513" y="64568"/>
                    <a:pt x="104251" y="64829"/>
                    <a:pt x="103942" y="64829"/>
                  </a:cubicBezTo>
                  <a:cubicBezTo>
                    <a:pt x="103644" y="64829"/>
                    <a:pt x="103382" y="64579"/>
                    <a:pt x="103382" y="64270"/>
                  </a:cubicBezTo>
                  <a:cubicBezTo>
                    <a:pt x="103382" y="63937"/>
                    <a:pt x="103632" y="63698"/>
                    <a:pt x="103942" y="63698"/>
                  </a:cubicBezTo>
                  <a:close/>
                  <a:moveTo>
                    <a:pt x="107668" y="63698"/>
                  </a:moveTo>
                  <a:cubicBezTo>
                    <a:pt x="107966" y="63698"/>
                    <a:pt x="108228" y="63948"/>
                    <a:pt x="108228" y="64270"/>
                  </a:cubicBezTo>
                  <a:cubicBezTo>
                    <a:pt x="108228" y="64568"/>
                    <a:pt x="107978" y="64829"/>
                    <a:pt x="107668" y="64829"/>
                  </a:cubicBezTo>
                  <a:cubicBezTo>
                    <a:pt x="107371" y="64829"/>
                    <a:pt x="107097" y="64579"/>
                    <a:pt x="107097" y="64270"/>
                  </a:cubicBezTo>
                  <a:cubicBezTo>
                    <a:pt x="107109" y="63937"/>
                    <a:pt x="107347" y="63698"/>
                    <a:pt x="107668" y="63698"/>
                  </a:cubicBezTo>
                  <a:close/>
                  <a:moveTo>
                    <a:pt x="111395" y="63698"/>
                  </a:moveTo>
                  <a:cubicBezTo>
                    <a:pt x="111693" y="63698"/>
                    <a:pt x="111967" y="63948"/>
                    <a:pt x="111967" y="64270"/>
                  </a:cubicBezTo>
                  <a:cubicBezTo>
                    <a:pt x="111967" y="64568"/>
                    <a:pt x="111705" y="64829"/>
                    <a:pt x="111395" y="64829"/>
                  </a:cubicBezTo>
                  <a:cubicBezTo>
                    <a:pt x="111085" y="64829"/>
                    <a:pt x="110835" y="64579"/>
                    <a:pt x="110835" y="64270"/>
                  </a:cubicBezTo>
                  <a:cubicBezTo>
                    <a:pt x="110835" y="63937"/>
                    <a:pt x="111085" y="63698"/>
                    <a:pt x="111395" y="63698"/>
                  </a:cubicBezTo>
                  <a:close/>
                  <a:moveTo>
                    <a:pt x="115122" y="63698"/>
                  </a:moveTo>
                  <a:cubicBezTo>
                    <a:pt x="115419" y="63698"/>
                    <a:pt x="115681" y="63948"/>
                    <a:pt x="115681" y="64270"/>
                  </a:cubicBezTo>
                  <a:cubicBezTo>
                    <a:pt x="115681" y="64568"/>
                    <a:pt x="115431" y="64829"/>
                    <a:pt x="115122" y="64829"/>
                  </a:cubicBezTo>
                  <a:cubicBezTo>
                    <a:pt x="114812" y="64829"/>
                    <a:pt x="114550" y="64579"/>
                    <a:pt x="114550" y="64270"/>
                  </a:cubicBezTo>
                  <a:cubicBezTo>
                    <a:pt x="114574" y="63937"/>
                    <a:pt x="114812" y="63698"/>
                    <a:pt x="115122" y="63698"/>
                  </a:cubicBezTo>
                  <a:close/>
                  <a:moveTo>
                    <a:pt x="118860" y="63698"/>
                  </a:moveTo>
                  <a:cubicBezTo>
                    <a:pt x="119158" y="63698"/>
                    <a:pt x="119420" y="63948"/>
                    <a:pt x="119420" y="64270"/>
                  </a:cubicBezTo>
                  <a:cubicBezTo>
                    <a:pt x="119420" y="64568"/>
                    <a:pt x="119170" y="64829"/>
                    <a:pt x="118860" y="64829"/>
                  </a:cubicBezTo>
                  <a:cubicBezTo>
                    <a:pt x="118539" y="64829"/>
                    <a:pt x="118289" y="64579"/>
                    <a:pt x="118289" y="64270"/>
                  </a:cubicBezTo>
                  <a:cubicBezTo>
                    <a:pt x="118289" y="63937"/>
                    <a:pt x="118539" y="63698"/>
                    <a:pt x="118860" y="63698"/>
                  </a:cubicBezTo>
                  <a:close/>
                  <a:moveTo>
                    <a:pt x="122575" y="63698"/>
                  </a:moveTo>
                  <a:cubicBezTo>
                    <a:pt x="122873" y="63698"/>
                    <a:pt x="123146" y="63948"/>
                    <a:pt x="123146" y="64270"/>
                  </a:cubicBezTo>
                  <a:cubicBezTo>
                    <a:pt x="123146" y="64568"/>
                    <a:pt x="122885" y="64829"/>
                    <a:pt x="122575" y="64829"/>
                  </a:cubicBezTo>
                  <a:cubicBezTo>
                    <a:pt x="122265" y="64829"/>
                    <a:pt x="122015" y="64579"/>
                    <a:pt x="122015" y="64270"/>
                  </a:cubicBezTo>
                  <a:cubicBezTo>
                    <a:pt x="122027" y="63937"/>
                    <a:pt x="122277" y="63698"/>
                    <a:pt x="122575" y="63698"/>
                  </a:cubicBezTo>
                  <a:close/>
                  <a:moveTo>
                    <a:pt x="126314" y="63698"/>
                  </a:moveTo>
                  <a:cubicBezTo>
                    <a:pt x="126611" y="63698"/>
                    <a:pt x="126873" y="63948"/>
                    <a:pt x="126873" y="64270"/>
                  </a:cubicBezTo>
                  <a:cubicBezTo>
                    <a:pt x="126873" y="64568"/>
                    <a:pt x="126623" y="64829"/>
                    <a:pt x="126314" y="64829"/>
                  </a:cubicBezTo>
                  <a:cubicBezTo>
                    <a:pt x="126004" y="64829"/>
                    <a:pt x="125742" y="64579"/>
                    <a:pt x="125742" y="64270"/>
                  </a:cubicBezTo>
                  <a:cubicBezTo>
                    <a:pt x="125742" y="63937"/>
                    <a:pt x="126004" y="63698"/>
                    <a:pt x="126314" y="63698"/>
                  </a:cubicBezTo>
                  <a:close/>
                  <a:moveTo>
                    <a:pt x="130028" y="63698"/>
                  </a:moveTo>
                  <a:cubicBezTo>
                    <a:pt x="130326" y="63698"/>
                    <a:pt x="130600" y="63948"/>
                    <a:pt x="130600" y="64270"/>
                  </a:cubicBezTo>
                  <a:cubicBezTo>
                    <a:pt x="130600" y="64568"/>
                    <a:pt x="130350" y="64829"/>
                    <a:pt x="130028" y="64829"/>
                  </a:cubicBezTo>
                  <a:cubicBezTo>
                    <a:pt x="129731" y="64829"/>
                    <a:pt x="129469" y="64579"/>
                    <a:pt x="129469" y="64270"/>
                  </a:cubicBezTo>
                  <a:cubicBezTo>
                    <a:pt x="129469" y="63937"/>
                    <a:pt x="129719" y="63698"/>
                    <a:pt x="130028" y="63698"/>
                  </a:cubicBezTo>
                  <a:close/>
                  <a:moveTo>
                    <a:pt x="133767" y="63698"/>
                  </a:moveTo>
                  <a:cubicBezTo>
                    <a:pt x="134065" y="63698"/>
                    <a:pt x="134326" y="63948"/>
                    <a:pt x="134326" y="64270"/>
                  </a:cubicBezTo>
                  <a:cubicBezTo>
                    <a:pt x="134326" y="64568"/>
                    <a:pt x="134076" y="64829"/>
                    <a:pt x="133767" y="64829"/>
                  </a:cubicBezTo>
                  <a:cubicBezTo>
                    <a:pt x="133469" y="64829"/>
                    <a:pt x="133207" y="64579"/>
                    <a:pt x="133207" y="64270"/>
                  </a:cubicBezTo>
                  <a:cubicBezTo>
                    <a:pt x="133207" y="63937"/>
                    <a:pt x="133457" y="63698"/>
                    <a:pt x="133767" y="63698"/>
                  </a:cubicBezTo>
                  <a:close/>
                  <a:moveTo>
                    <a:pt x="137494" y="63698"/>
                  </a:moveTo>
                  <a:cubicBezTo>
                    <a:pt x="137791" y="63698"/>
                    <a:pt x="138053" y="63948"/>
                    <a:pt x="138053" y="64270"/>
                  </a:cubicBezTo>
                  <a:cubicBezTo>
                    <a:pt x="138053" y="64568"/>
                    <a:pt x="137803" y="64829"/>
                    <a:pt x="137494" y="64829"/>
                  </a:cubicBezTo>
                  <a:cubicBezTo>
                    <a:pt x="137196" y="64829"/>
                    <a:pt x="136922" y="64579"/>
                    <a:pt x="136922" y="64270"/>
                  </a:cubicBezTo>
                  <a:cubicBezTo>
                    <a:pt x="136934" y="63937"/>
                    <a:pt x="137172" y="63698"/>
                    <a:pt x="137494" y="63698"/>
                  </a:cubicBezTo>
                  <a:close/>
                  <a:moveTo>
                    <a:pt x="141220" y="63698"/>
                  </a:moveTo>
                  <a:cubicBezTo>
                    <a:pt x="141518" y="63698"/>
                    <a:pt x="141792" y="63948"/>
                    <a:pt x="141792" y="64270"/>
                  </a:cubicBezTo>
                  <a:cubicBezTo>
                    <a:pt x="141792" y="64568"/>
                    <a:pt x="141530" y="64829"/>
                    <a:pt x="141220" y="64829"/>
                  </a:cubicBezTo>
                  <a:cubicBezTo>
                    <a:pt x="140911" y="64829"/>
                    <a:pt x="140661" y="64579"/>
                    <a:pt x="140661" y="64270"/>
                  </a:cubicBezTo>
                  <a:cubicBezTo>
                    <a:pt x="140661" y="63937"/>
                    <a:pt x="140911" y="63698"/>
                    <a:pt x="141220" y="63698"/>
                  </a:cubicBezTo>
                  <a:close/>
                  <a:moveTo>
                    <a:pt x="144947" y="63698"/>
                  </a:moveTo>
                  <a:cubicBezTo>
                    <a:pt x="145244" y="63698"/>
                    <a:pt x="145506" y="63948"/>
                    <a:pt x="145506" y="64270"/>
                  </a:cubicBezTo>
                  <a:cubicBezTo>
                    <a:pt x="145506" y="64568"/>
                    <a:pt x="145256" y="64829"/>
                    <a:pt x="144947" y="64829"/>
                  </a:cubicBezTo>
                  <a:cubicBezTo>
                    <a:pt x="144637" y="64829"/>
                    <a:pt x="144375" y="64579"/>
                    <a:pt x="144375" y="64270"/>
                  </a:cubicBezTo>
                  <a:cubicBezTo>
                    <a:pt x="144399" y="63937"/>
                    <a:pt x="144637" y="63698"/>
                    <a:pt x="144947" y="63698"/>
                  </a:cubicBezTo>
                  <a:close/>
                  <a:moveTo>
                    <a:pt x="148685" y="63698"/>
                  </a:moveTo>
                  <a:cubicBezTo>
                    <a:pt x="148983" y="63698"/>
                    <a:pt x="149245" y="63948"/>
                    <a:pt x="149245" y="64270"/>
                  </a:cubicBezTo>
                  <a:cubicBezTo>
                    <a:pt x="149245" y="64568"/>
                    <a:pt x="148995" y="64829"/>
                    <a:pt x="148685" y="64829"/>
                  </a:cubicBezTo>
                  <a:cubicBezTo>
                    <a:pt x="148364" y="64829"/>
                    <a:pt x="148114" y="64579"/>
                    <a:pt x="148114" y="64270"/>
                  </a:cubicBezTo>
                  <a:cubicBezTo>
                    <a:pt x="148114" y="63937"/>
                    <a:pt x="148364" y="63698"/>
                    <a:pt x="148685" y="63698"/>
                  </a:cubicBezTo>
                  <a:close/>
                  <a:moveTo>
                    <a:pt x="152400" y="63698"/>
                  </a:moveTo>
                  <a:cubicBezTo>
                    <a:pt x="152698" y="63698"/>
                    <a:pt x="152972" y="63948"/>
                    <a:pt x="152972" y="64270"/>
                  </a:cubicBezTo>
                  <a:cubicBezTo>
                    <a:pt x="152972" y="64568"/>
                    <a:pt x="152710" y="64829"/>
                    <a:pt x="152400" y="64829"/>
                  </a:cubicBezTo>
                  <a:cubicBezTo>
                    <a:pt x="152091" y="64829"/>
                    <a:pt x="151841" y="64579"/>
                    <a:pt x="151841" y="64270"/>
                  </a:cubicBezTo>
                  <a:cubicBezTo>
                    <a:pt x="151852" y="63937"/>
                    <a:pt x="152091" y="63698"/>
                    <a:pt x="152400" y="63698"/>
                  </a:cubicBezTo>
                  <a:close/>
                  <a:moveTo>
                    <a:pt x="156139" y="63698"/>
                  </a:moveTo>
                  <a:cubicBezTo>
                    <a:pt x="156436" y="63698"/>
                    <a:pt x="156698" y="63948"/>
                    <a:pt x="156698" y="64270"/>
                  </a:cubicBezTo>
                  <a:cubicBezTo>
                    <a:pt x="156698" y="64568"/>
                    <a:pt x="156448" y="64829"/>
                    <a:pt x="156139" y="64829"/>
                  </a:cubicBezTo>
                  <a:cubicBezTo>
                    <a:pt x="155829" y="64829"/>
                    <a:pt x="155567" y="64579"/>
                    <a:pt x="155567" y="64270"/>
                  </a:cubicBezTo>
                  <a:cubicBezTo>
                    <a:pt x="155567" y="63937"/>
                    <a:pt x="155829" y="63698"/>
                    <a:pt x="156139" y="63698"/>
                  </a:cubicBezTo>
                  <a:close/>
                  <a:moveTo>
                    <a:pt x="1548" y="65556"/>
                  </a:moveTo>
                  <a:cubicBezTo>
                    <a:pt x="1846" y="65556"/>
                    <a:pt x="2119" y="65818"/>
                    <a:pt x="2119" y="66127"/>
                  </a:cubicBezTo>
                  <a:cubicBezTo>
                    <a:pt x="2119" y="66425"/>
                    <a:pt x="1858" y="66687"/>
                    <a:pt x="1548" y="66687"/>
                  </a:cubicBezTo>
                  <a:cubicBezTo>
                    <a:pt x="1238" y="66687"/>
                    <a:pt x="988" y="66437"/>
                    <a:pt x="988" y="66127"/>
                  </a:cubicBezTo>
                  <a:cubicBezTo>
                    <a:pt x="988" y="65818"/>
                    <a:pt x="1238" y="65556"/>
                    <a:pt x="1548" y="65556"/>
                  </a:cubicBezTo>
                  <a:close/>
                  <a:moveTo>
                    <a:pt x="5287" y="65556"/>
                  </a:moveTo>
                  <a:cubicBezTo>
                    <a:pt x="5596" y="65556"/>
                    <a:pt x="5846" y="65818"/>
                    <a:pt x="5846" y="66127"/>
                  </a:cubicBezTo>
                  <a:cubicBezTo>
                    <a:pt x="5846" y="66437"/>
                    <a:pt x="5596" y="66687"/>
                    <a:pt x="5287" y="66687"/>
                  </a:cubicBezTo>
                  <a:cubicBezTo>
                    <a:pt x="4977" y="66687"/>
                    <a:pt x="4715" y="66437"/>
                    <a:pt x="4715" y="66127"/>
                  </a:cubicBezTo>
                  <a:cubicBezTo>
                    <a:pt x="4715" y="65818"/>
                    <a:pt x="4977" y="65556"/>
                    <a:pt x="5287" y="65556"/>
                  </a:cubicBezTo>
                  <a:close/>
                  <a:moveTo>
                    <a:pt x="9001" y="65556"/>
                  </a:moveTo>
                  <a:cubicBezTo>
                    <a:pt x="9299" y="65556"/>
                    <a:pt x="9573" y="65818"/>
                    <a:pt x="9573" y="66127"/>
                  </a:cubicBezTo>
                  <a:cubicBezTo>
                    <a:pt x="9573" y="66425"/>
                    <a:pt x="9323" y="66687"/>
                    <a:pt x="9001" y="66687"/>
                  </a:cubicBezTo>
                  <a:cubicBezTo>
                    <a:pt x="8704" y="66687"/>
                    <a:pt x="8442" y="66437"/>
                    <a:pt x="8442" y="66127"/>
                  </a:cubicBezTo>
                  <a:cubicBezTo>
                    <a:pt x="8442" y="65818"/>
                    <a:pt x="8692" y="65556"/>
                    <a:pt x="9001" y="65556"/>
                  </a:cubicBezTo>
                  <a:close/>
                  <a:moveTo>
                    <a:pt x="12728" y="65556"/>
                  </a:moveTo>
                  <a:cubicBezTo>
                    <a:pt x="13037" y="65556"/>
                    <a:pt x="13288" y="65818"/>
                    <a:pt x="13288" y="66127"/>
                  </a:cubicBezTo>
                  <a:cubicBezTo>
                    <a:pt x="13288" y="66437"/>
                    <a:pt x="13037" y="66687"/>
                    <a:pt x="12728" y="66687"/>
                  </a:cubicBezTo>
                  <a:cubicBezTo>
                    <a:pt x="12418" y="66687"/>
                    <a:pt x="12156" y="66437"/>
                    <a:pt x="12156" y="66127"/>
                  </a:cubicBezTo>
                  <a:cubicBezTo>
                    <a:pt x="12156" y="65818"/>
                    <a:pt x="12418" y="65556"/>
                    <a:pt x="12728" y="65556"/>
                  </a:cubicBezTo>
                  <a:close/>
                  <a:moveTo>
                    <a:pt x="16466" y="65556"/>
                  </a:moveTo>
                  <a:cubicBezTo>
                    <a:pt x="16764" y="65556"/>
                    <a:pt x="17026" y="65818"/>
                    <a:pt x="17026" y="66127"/>
                  </a:cubicBezTo>
                  <a:cubicBezTo>
                    <a:pt x="17026" y="66425"/>
                    <a:pt x="16776" y="66687"/>
                    <a:pt x="16466" y="66687"/>
                  </a:cubicBezTo>
                  <a:cubicBezTo>
                    <a:pt x="16169" y="66687"/>
                    <a:pt x="15895" y="66437"/>
                    <a:pt x="15895" y="66127"/>
                  </a:cubicBezTo>
                  <a:cubicBezTo>
                    <a:pt x="15895" y="65818"/>
                    <a:pt x="16145" y="65556"/>
                    <a:pt x="16466" y="65556"/>
                  </a:cubicBezTo>
                  <a:close/>
                  <a:moveTo>
                    <a:pt x="20181" y="65556"/>
                  </a:moveTo>
                  <a:cubicBezTo>
                    <a:pt x="20491" y="65556"/>
                    <a:pt x="20753" y="65818"/>
                    <a:pt x="20753" y="66127"/>
                  </a:cubicBezTo>
                  <a:cubicBezTo>
                    <a:pt x="20753" y="66437"/>
                    <a:pt x="20491" y="66687"/>
                    <a:pt x="20181" y="66687"/>
                  </a:cubicBezTo>
                  <a:cubicBezTo>
                    <a:pt x="19872" y="66687"/>
                    <a:pt x="19622" y="66437"/>
                    <a:pt x="19622" y="66127"/>
                  </a:cubicBezTo>
                  <a:cubicBezTo>
                    <a:pt x="19622" y="65818"/>
                    <a:pt x="19872" y="65556"/>
                    <a:pt x="20181" y="65556"/>
                  </a:cubicBezTo>
                  <a:close/>
                  <a:moveTo>
                    <a:pt x="23920" y="65556"/>
                  </a:moveTo>
                  <a:cubicBezTo>
                    <a:pt x="24217" y="65556"/>
                    <a:pt x="24479" y="65818"/>
                    <a:pt x="24479" y="66127"/>
                  </a:cubicBezTo>
                  <a:cubicBezTo>
                    <a:pt x="24479" y="66425"/>
                    <a:pt x="24229" y="66687"/>
                    <a:pt x="23920" y="66687"/>
                  </a:cubicBezTo>
                  <a:cubicBezTo>
                    <a:pt x="23610" y="66687"/>
                    <a:pt x="23348" y="66437"/>
                    <a:pt x="23348" y="66127"/>
                  </a:cubicBezTo>
                  <a:cubicBezTo>
                    <a:pt x="23348" y="65818"/>
                    <a:pt x="23610" y="65556"/>
                    <a:pt x="23920" y="65556"/>
                  </a:cubicBezTo>
                  <a:close/>
                  <a:moveTo>
                    <a:pt x="27635" y="65556"/>
                  </a:moveTo>
                  <a:cubicBezTo>
                    <a:pt x="27956" y="65556"/>
                    <a:pt x="28206" y="65818"/>
                    <a:pt x="28206" y="66127"/>
                  </a:cubicBezTo>
                  <a:cubicBezTo>
                    <a:pt x="28206" y="66437"/>
                    <a:pt x="27956" y="66687"/>
                    <a:pt x="27635" y="66687"/>
                  </a:cubicBezTo>
                  <a:cubicBezTo>
                    <a:pt x="27325" y="66687"/>
                    <a:pt x="27075" y="66437"/>
                    <a:pt x="27075" y="66127"/>
                  </a:cubicBezTo>
                  <a:cubicBezTo>
                    <a:pt x="27075" y="65818"/>
                    <a:pt x="27325" y="65556"/>
                    <a:pt x="27635" y="65556"/>
                  </a:cubicBezTo>
                  <a:close/>
                  <a:moveTo>
                    <a:pt x="31373" y="65556"/>
                  </a:moveTo>
                  <a:cubicBezTo>
                    <a:pt x="31671" y="65556"/>
                    <a:pt x="31945" y="65818"/>
                    <a:pt x="31945" y="66127"/>
                  </a:cubicBezTo>
                  <a:cubicBezTo>
                    <a:pt x="31945" y="66425"/>
                    <a:pt x="31683" y="66687"/>
                    <a:pt x="31373" y="66687"/>
                  </a:cubicBezTo>
                  <a:cubicBezTo>
                    <a:pt x="31064" y="66687"/>
                    <a:pt x="30814" y="66437"/>
                    <a:pt x="30814" y="66127"/>
                  </a:cubicBezTo>
                  <a:cubicBezTo>
                    <a:pt x="30814" y="65818"/>
                    <a:pt x="31064" y="65556"/>
                    <a:pt x="31373" y="65556"/>
                  </a:cubicBezTo>
                  <a:close/>
                  <a:moveTo>
                    <a:pt x="35100" y="65556"/>
                  </a:moveTo>
                  <a:cubicBezTo>
                    <a:pt x="35409" y="65556"/>
                    <a:pt x="35659" y="65818"/>
                    <a:pt x="35659" y="66127"/>
                  </a:cubicBezTo>
                  <a:cubicBezTo>
                    <a:pt x="35659" y="66437"/>
                    <a:pt x="35409" y="66687"/>
                    <a:pt x="35100" y="66687"/>
                  </a:cubicBezTo>
                  <a:cubicBezTo>
                    <a:pt x="34778" y="66687"/>
                    <a:pt x="34528" y="66437"/>
                    <a:pt x="34528" y="66127"/>
                  </a:cubicBezTo>
                  <a:cubicBezTo>
                    <a:pt x="34528" y="65818"/>
                    <a:pt x="34778" y="65556"/>
                    <a:pt x="35100" y="65556"/>
                  </a:cubicBezTo>
                  <a:close/>
                  <a:moveTo>
                    <a:pt x="38815" y="65556"/>
                  </a:moveTo>
                  <a:cubicBezTo>
                    <a:pt x="39112" y="65556"/>
                    <a:pt x="39386" y="65818"/>
                    <a:pt x="39386" y="66127"/>
                  </a:cubicBezTo>
                  <a:cubicBezTo>
                    <a:pt x="39386" y="66425"/>
                    <a:pt x="39124" y="66687"/>
                    <a:pt x="38815" y="66687"/>
                  </a:cubicBezTo>
                  <a:cubicBezTo>
                    <a:pt x="38517" y="66687"/>
                    <a:pt x="38255" y="66437"/>
                    <a:pt x="38255" y="66127"/>
                  </a:cubicBezTo>
                  <a:cubicBezTo>
                    <a:pt x="38255" y="65818"/>
                    <a:pt x="38505" y="65556"/>
                    <a:pt x="38815" y="65556"/>
                  </a:cubicBezTo>
                  <a:close/>
                  <a:moveTo>
                    <a:pt x="42553" y="65556"/>
                  </a:moveTo>
                  <a:cubicBezTo>
                    <a:pt x="42863" y="65556"/>
                    <a:pt x="43113" y="65818"/>
                    <a:pt x="43113" y="66127"/>
                  </a:cubicBezTo>
                  <a:cubicBezTo>
                    <a:pt x="43113" y="66437"/>
                    <a:pt x="42863" y="66687"/>
                    <a:pt x="42553" y="66687"/>
                  </a:cubicBezTo>
                  <a:cubicBezTo>
                    <a:pt x="42232" y="66687"/>
                    <a:pt x="41982" y="66437"/>
                    <a:pt x="41982" y="66127"/>
                  </a:cubicBezTo>
                  <a:cubicBezTo>
                    <a:pt x="41982" y="65818"/>
                    <a:pt x="42244" y="65556"/>
                    <a:pt x="42553" y="65556"/>
                  </a:cubicBezTo>
                  <a:close/>
                  <a:moveTo>
                    <a:pt x="46268" y="65556"/>
                  </a:moveTo>
                  <a:cubicBezTo>
                    <a:pt x="46565" y="65556"/>
                    <a:pt x="46839" y="65818"/>
                    <a:pt x="46839" y="66127"/>
                  </a:cubicBezTo>
                  <a:cubicBezTo>
                    <a:pt x="46839" y="66425"/>
                    <a:pt x="46589" y="66687"/>
                    <a:pt x="46268" y="66687"/>
                  </a:cubicBezTo>
                  <a:cubicBezTo>
                    <a:pt x="45970" y="66687"/>
                    <a:pt x="45708" y="66437"/>
                    <a:pt x="45708" y="66127"/>
                  </a:cubicBezTo>
                  <a:cubicBezTo>
                    <a:pt x="45708" y="65818"/>
                    <a:pt x="45958" y="65556"/>
                    <a:pt x="46268" y="65556"/>
                  </a:cubicBezTo>
                  <a:close/>
                  <a:moveTo>
                    <a:pt x="50006" y="65556"/>
                  </a:moveTo>
                  <a:cubicBezTo>
                    <a:pt x="50316" y="65556"/>
                    <a:pt x="50578" y="65818"/>
                    <a:pt x="50578" y="66127"/>
                  </a:cubicBezTo>
                  <a:cubicBezTo>
                    <a:pt x="50578" y="66437"/>
                    <a:pt x="50316" y="66687"/>
                    <a:pt x="50006" y="66687"/>
                  </a:cubicBezTo>
                  <a:cubicBezTo>
                    <a:pt x="49697" y="66687"/>
                    <a:pt x="49447" y="66437"/>
                    <a:pt x="49447" y="66127"/>
                  </a:cubicBezTo>
                  <a:cubicBezTo>
                    <a:pt x="49447" y="65818"/>
                    <a:pt x="49697" y="65556"/>
                    <a:pt x="50006" y="65556"/>
                  </a:cubicBezTo>
                  <a:close/>
                  <a:moveTo>
                    <a:pt x="53733" y="65556"/>
                  </a:moveTo>
                  <a:cubicBezTo>
                    <a:pt x="54031" y="65556"/>
                    <a:pt x="54293" y="65818"/>
                    <a:pt x="54293" y="66127"/>
                  </a:cubicBezTo>
                  <a:cubicBezTo>
                    <a:pt x="54293" y="66425"/>
                    <a:pt x="54043" y="66687"/>
                    <a:pt x="53733" y="66687"/>
                  </a:cubicBezTo>
                  <a:cubicBezTo>
                    <a:pt x="53412" y="66687"/>
                    <a:pt x="53162" y="66437"/>
                    <a:pt x="53162" y="66127"/>
                  </a:cubicBezTo>
                  <a:cubicBezTo>
                    <a:pt x="53162" y="65818"/>
                    <a:pt x="53412" y="65556"/>
                    <a:pt x="53733" y="65556"/>
                  </a:cubicBezTo>
                  <a:close/>
                  <a:moveTo>
                    <a:pt x="57460" y="65556"/>
                  </a:moveTo>
                  <a:cubicBezTo>
                    <a:pt x="57781" y="65556"/>
                    <a:pt x="58031" y="65818"/>
                    <a:pt x="58031" y="66127"/>
                  </a:cubicBezTo>
                  <a:cubicBezTo>
                    <a:pt x="58031" y="66437"/>
                    <a:pt x="57781" y="66687"/>
                    <a:pt x="57460" y="66687"/>
                  </a:cubicBezTo>
                  <a:cubicBezTo>
                    <a:pt x="57150" y="66687"/>
                    <a:pt x="56900" y="66437"/>
                    <a:pt x="56900" y="66127"/>
                  </a:cubicBezTo>
                  <a:cubicBezTo>
                    <a:pt x="56900" y="65818"/>
                    <a:pt x="57150" y="65556"/>
                    <a:pt x="57460" y="65556"/>
                  </a:cubicBezTo>
                  <a:close/>
                  <a:moveTo>
                    <a:pt x="61186" y="65556"/>
                  </a:moveTo>
                  <a:cubicBezTo>
                    <a:pt x="61484" y="65556"/>
                    <a:pt x="61746" y="65818"/>
                    <a:pt x="61746" y="66127"/>
                  </a:cubicBezTo>
                  <a:cubicBezTo>
                    <a:pt x="61746" y="66425"/>
                    <a:pt x="61496" y="66687"/>
                    <a:pt x="61186" y="66687"/>
                  </a:cubicBezTo>
                  <a:cubicBezTo>
                    <a:pt x="60877" y="66687"/>
                    <a:pt x="60615" y="66437"/>
                    <a:pt x="60615" y="66127"/>
                  </a:cubicBezTo>
                  <a:cubicBezTo>
                    <a:pt x="60615" y="65818"/>
                    <a:pt x="60877" y="65556"/>
                    <a:pt x="61186" y="65556"/>
                  </a:cubicBezTo>
                  <a:close/>
                  <a:moveTo>
                    <a:pt x="64925" y="65556"/>
                  </a:moveTo>
                  <a:cubicBezTo>
                    <a:pt x="65234" y="65556"/>
                    <a:pt x="65485" y="65818"/>
                    <a:pt x="65485" y="66127"/>
                  </a:cubicBezTo>
                  <a:cubicBezTo>
                    <a:pt x="65485" y="66437"/>
                    <a:pt x="65234" y="66687"/>
                    <a:pt x="64925" y="66687"/>
                  </a:cubicBezTo>
                  <a:cubicBezTo>
                    <a:pt x="64603" y="66687"/>
                    <a:pt x="64353" y="66437"/>
                    <a:pt x="64353" y="66127"/>
                  </a:cubicBezTo>
                  <a:cubicBezTo>
                    <a:pt x="64353" y="65818"/>
                    <a:pt x="64603" y="65556"/>
                    <a:pt x="64925" y="65556"/>
                  </a:cubicBezTo>
                  <a:close/>
                  <a:moveTo>
                    <a:pt x="68640" y="65556"/>
                  </a:moveTo>
                  <a:cubicBezTo>
                    <a:pt x="68937" y="65556"/>
                    <a:pt x="69211" y="65818"/>
                    <a:pt x="69211" y="66127"/>
                  </a:cubicBezTo>
                  <a:cubicBezTo>
                    <a:pt x="69211" y="66425"/>
                    <a:pt x="68949" y="66687"/>
                    <a:pt x="68640" y="66687"/>
                  </a:cubicBezTo>
                  <a:cubicBezTo>
                    <a:pt x="68330" y="66687"/>
                    <a:pt x="68080" y="66437"/>
                    <a:pt x="68080" y="66127"/>
                  </a:cubicBezTo>
                  <a:cubicBezTo>
                    <a:pt x="68092" y="65818"/>
                    <a:pt x="68330" y="65556"/>
                    <a:pt x="68640" y="65556"/>
                  </a:cubicBezTo>
                  <a:close/>
                  <a:moveTo>
                    <a:pt x="72366" y="65556"/>
                  </a:moveTo>
                  <a:cubicBezTo>
                    <a:pt x="72676" y="65556"/>
                    <a:pt x="72926" y="65818"/>
                    <a:pt x="72926" y="66127"/>
                  </a:cubicBezTo>
                  <a:cubicBezTo>
                    <a:pt x="72926" y="66437"/>
                    <a:pt x="72676" y="66687"/>
                    <a:pt x="72366" y="66687"/>
                  </a:cubicBezTo>
                  <a:cubicBezTo>
                    <a:pt x="72045" y="66687"/>
                    <a:pt x="71795" y="66437"/>
                    <a:pt x="71795" y="66127"/>
                  </a:cubicBezTo>
                  <a:cubicBezTo>
                    <a:pt x="71795" y="65818"/>
                    <a:pt x="72069" y="65556"/>
                    <a:pt x="72366" y="65556"/>
                  </a:cubicBezTo>
                  <a:close/>
                  <a:moveTo>
                    <a:pt x="76093" y="65556"/>
                  </a:moveTo>
                  <a:cubicBezTo>
                    <a:pt x="76391" y="65556"/>
                    <a:pt x="76664" y="65818"/>
                    <a:pt x="76664" y="66127"/>
                  </a:cubicBezTo>
                  <a:cubicBezTo>
                    <a:pt x="76664" y="66425"/>
                    <a:pt x="76403" y="66687"/>
                    <a:pt x="76093" y="66687"/>
                  </a:cubicBezTo>
                  <a:cubicBezTo>
                    <a:pt x="75795" y="66687"/>
                    <a:pt x="75533" y="66437"/>
                    <a:pt x="75533" y="66127"/>
                  </a:cubicBezTo>
                  <a:cubicBezTo>
                    <a:pt x="75533" y="65818"/>
                    <a:pt x="75783" y="65556"/>
                    <a:pt x="76093" y="65556"/>
                  </a:cubicBezTo>
                  <a:close/>
                  <a:moveTo>
                    <a:pt x="79712" y="65556"/>
                  </a:moveTo>
                  <a:cubicBezTo>
                    <a:pt x="80010" y="65556"/>
                    <a:pt x="80284" y="65818"/>
                    <a:pt x="80284" y="66127"/>
                  </a:cubicBezTo>
                  <a:cubicBezTo>
                    <a:pt x="80284" y="66425"/>
                    <a:pt x="80022" y="66687"/>
                    <a:pt x="79712" y="66687"/>
                  </a:cubicBezTo>
                  <a:cubicBezTo>
                    <a:pt x="79403" y="66687"/>
                    <a:pt x="79153" y="66437"/>
                    <a:pt x="79153" y="66127"/>
                  </a:cubicBezTo>
                  <a:cubicBezTo>
                    <a:pt x="79153" y="65818"/>
                    <a:pt x="79403" y="65556"/>
                    <a:pt x="79712" y="65556"/>
                  </a:cubicBezTo>
                  <a:close/>
                  <a:moveTo>
                    <a:pt x="83451" y="65556"/>
                  </a:moveTo>
                  <a:cubicBezTo>
                    <a:pt x="83761" y="65556"/>
                    <a:pt x="84011" y="65818"/>
                    <a:pt x="84011" y="66127"/>
                  </a:cubicBezTo>
                  <a:cubicBezTo>
                    <a:pt x="84011" y="66437"/>
                    <a:pt x="83761" y="66687"/>
                    <a:pt x="83451" y="66687"/>
                  </a:cubicBezTo>
                  <a:cubicBezTo>
                    <a:pt x="83141" y="66687"/>
                    <a:pt x="82880" y="66437"/>
                    <a:pt x="82880" y="66127"/>
                  </a:cubicBezTo>
                  <a:cubicBezTo>
                    <a:pt x="82880" y="65818"/>
                    <a:pt x="83141" y="65556"/>
                    <a:pt x="83451" y="65556"/>
                  </a:cubicBezTo>
                  <a:close/>
                  <a:moveTo>
                    <a:pt x="87166" y="65556"/>
                  </a:moveTo>
                  <a:cubicBezTo>
                    <a:pt x="87463" y="65556"/>
                    <a:pt x="87737" y="65818"/>
                    <a:pt x="87737" y="66127"/>
                  </a:cubicBezTo>
                  <a:cubicBezTo>
                    <a:pt x="87737" y="66425"/>
                    <a:pt x="87475" y="66687"/>
                    <a:pt x="87166" y="66687"/>
                  </a:cubicBezTo>
                  <a:cubicBezTo>
                    <a:pt x="86856" y="66687"/>
                    <a:pt x="86606" y="66437"/>
                    <a:pt x="86606" y="66127"/>
                  </a:cubicBezTo>
                  <a:cubicBezTo>
                    <a:pt x="86606" y="65818"/>
                    <a:pt x="86856" y="65556"/>
                    <a:pt x="87166" y="65556"/>
                  </a:cubicBezTo>
                  <a:close/>
                  <a:moveTo>
                    <a:pt x="90904" y="65556"/>
                  </a:moveTo>
                  <a:cubicBezTo>
                    <a:pt x="91214" y="65556"/>
                    <a:pt x="91464" y="65818"/>
                    <a:pt x="91464" y="66127"/>
                  </a:cubicBezTo>
                  <a:cubicBezTo>
                    <a:pt x="91464" y="66437"/>
                    <a:pt x="91214" y="66687"/>
                    <a:pt x="90904" y="66687"/>
                  </a:cubicBezTo>
                  <a:cubicBezTo>
                    <a:pt x="90595" y="66687"/>
                    <a:pt x="90345" y="66437"/>
                    <a:pt x="90345" y="66127"/>
                  </a:cubicBezTo>
                  <a:cubicBezTo>
                    <a:pt x="90345" y="65818"/>
                    <a:pt x="90595" y="65556"/>
                    <a:pt x="90904" y="65556"/>
                  </a:cubicBezTo>
                  <a:close/>
                  <a:moveTo>
                    <a:pt x="94631" y="65556"/>
                  </a:moveTo>
                  <a:cubicBezTo>
                    <a:pt x="94929" y="65556"/>
                    <a:pt x="95191" y="65818"/>
                    <a:pt x="95191" y="66127"/>
                  </a:cubicBezTo>
                  <a:cubicBezTo>
                    <a:pt x="95191" y="66425"/>
                    <a:pt x="94941" y="66687"/>
                    <a:pt x="94631" y="66687"/>
                  </a:cubicBezTo>
                  <a:cubicBezTo>
                    <a:pt x="94310" y="66687"/>
                    <a:pt x="94060" y="66437"/>
                    <a:pt x="94060" y="66127"/>
                  </a:cubicBezTo>
                  <a:cubicBezTo>
                    <a:pt x="94071" y="65818"/>
                    <a:pt x="94310" y="65556"/>
                    <a:pt x="94631" y="65556"/>
                  </a:cubicBezTo>
                  <a:close/>
                  <a:moveTo>
                    <a:pt x="98346" y="65556"/>
                  </a:moveTo>
                  <a:cubicBezTo>
                    <a:pt x="98655" y="65556"/>
                    <a:pt x="98905" y="65818"/>
                    <a:pt x="98905" y="66127"/>
                  </a:cubicBezTo>
                  <a:cubicBezTo>
                    <a:pt x="98905" y="66437"/>
                    <a:pt x="98655" y="66687"/>
                    <a:pt x="98346" y="66687"/>
                  </a:cubicBezTo>
                  <a:cubicBezTo>
                    <a:pt x="98036" y="66687"/>
                    <a:pt x="97786" y="66437"/>
                    <a:pt x="97786" y="66127"/>
                  </a:cubicBezTo>
                  <a:cubicBezTo>
                    <a:pt x="97786" y="65818"/>
                    <a:pt x="98036" y="65556"/>
                    <a:pt x="98346" y="65556"/>
                  </a:cubicBezTo>
                  <a:close/>
                  <a:moveTo>
                    <a:pt x="102084" y="65556"/>
                  </a:moveTo>
                  <a:cubicBezTo>
                    <a:pt x="102382" y="65556"/>
                    <a:pt x="102644" y="65818"/>
                    <a:pt x="102644" y="66127"/>
                  </a:cubicBezTo>
                  <a:cubicBezTo>
                    <a:pt x="102644" y="66425"/>
                    <a:pt x="102394" y="66687"/>
                    <a:pt x="102084" y="66687"/>
                  </a:cubicBezTo>
                  <a:cubicBezTo>
                    <a:pt x="101787" y="66687"/>
                    <a:pt x="101513" y="66437"/>
                    <a:pt x="101513" y="66127"/>
                  </a:cubicBezTo>
                  <a:cubicBezTo>
                    <a:pt x="101513" y="65818"/>
                    <a:pt x="101775" y="65556"/>
                    <a:pt x="102084" y="65556"/>
                  </a:cubicBezTo>
                  <a:close/>
                  <a:moveTo>
                    <a:pt x="105799" y="65556"/>
                  </a:moveTo>
                  <a:cubicBezTo>
                    <a:pt x="106121" y="65556"/>
                    <a:pt x="106371" y="65818"/>
                    <a:pt x="106371" y="66127"/>
                  </a:cubicBezTo>
                  <a:cubicBezTo>
                    <a:pt x="106371" y="66437"/>
                    <a:pt x="106109" y="66687"/>
                    <a:pt x="105799" y="66687"/>
                  </a:cubicBezTo>
                  <a:cubicBezTo>
                    <a:pt x="105490" y="66687"/>
                    <a:pt x="105239" y="66437"/>
                    <a:pt x="105239" y="66127"/>
                  </a:cubicBezTo>
                  <a:cubicBezTo>
                    <a:pt x="105239" y="65818"/>
                    <a:pt x="105490" y="65556"/>
                    <a:pt x="105799" y="65556"/>
                  </a:cubicBezTo>
                  <a:close/>
                  <a:moveTo>
                    <a:pt x="109538" y="65556"/>
                  </a:moveTo>
                  <a:cubicBezTo>
                    <a:pt x="109835" y="65556"/>
                    <a:pt x="110109" y="65818"/>
                    <a:pt x="110109" y="66127"/>
                  </a:cubicBezTo>
                  <a:cubicBezTo>
                    <a:pt x="110109" y="66425"/>
                    <a:pt x="109847" y="66687"/>
                    <a:pt x="109538" y="66687"/>
                  </a:cubicBezTo>
                  <a:cubicBezTo>
                    <a:pt x="109228" y="66687"/>
                    <a:pt x="108978" y="66437"/>
                    <a:pt x="108978" y="66127"/>
                  </a:cubicBezTo>
                  <a:cubicBezTo>
                    <a:pt x="108978" y="65818"/>
                    <a:pt x="109228" y="65556"/>
                    <a:pt x="109538" y="65556"/>
                  </a:cubicBezTo>
                  <a:close/>
                  <a:moveTo>
                    <a:pt x="113264" y="65556"/>
                  </a:moveTo>
                  <a:cubicBezTo>
                    <a:pt x="113574" y="65556"/>
                    <a:pt x="113824" y="65818"/>
                    <a:pt x="113824" y="66127"/>
                  </a:cubicBezTo>
                  <a:cubicBezTo>
                    <a:pt x="113824" y="66437"/>
                    <a:pt x="113574" y="66687"/>
                    <a:pt x="113264" y="66687"/>
                  </a:cubicBezTo>
                  <a:cubicBezTo>
                    <a:pt x="112943" y="66687"/>
                    <a:pt x="112693" y="66437"/>
                    <a:pt x="112693" y="66127"/>
                  </a:cubicBezTo>
                  <a:cubicBezTo>
                    <a:pt x="112693" y="65818"/>
                    <a:pt x="112943" y="65556"/>
                    <a:pt x="113264" y="65556"/>
                  </a:cubicBezTo>
                  <a:close/>
                  <a:moveTo>
                    <a:pt x="116991" y="65556"/>
                  </a:moveTo>
                  <a:cubicBezTo>
                    <a:pt x="117289" y="65556"/>
                    <a:pt x="117562" y="65818"/>
                    <a:pt x="117562" y="66127"/>
                  </a:cubicBezTo>
                  <a:cubicBezTo>
                    <a:pt x="117562" y="66425"/>
                    <a:pt x="117312" y="66687"/>
                    <a:pt x="116991" y="66687"/>
                  </a:cubicBezTo>
                  <a:cubicBezTo>
                    <a:pt x="116681" y="66687"/>
                    <a:pt x="116431" y="66437"/>
                    <a:pt x="116431" y="66127"/>
                  </a:cubicBezTo>
                  <a:cubicBezTo>
                    <a:pt x="116431" y="65818"/>
                    <a:pt x="116681" y="65556"/>
                    <a:pt x="116991" y="65556"/>
                  </a:cubicBezTo>
                  <a:close/>
                  <a:moveTo>
                    <a:pt x="120718" y="65556"/>
                  </a:moveTo>
                  <a:cubicBezTo>
                    <a:pt x="121027" y="65556"/>
                    <a:pt x="121277" y="65818"/>
                    <a:pt x="121277" y="66127"/>
                  </a:cubicBezTo>
                  <a:cubicBezTo>
                    <a:pt x="121277" y="66437"/>
                    <a:pt x="121027" y="66687"/>
                    <a:pt x="120718" y="66687"/>
                  </a:cubicBezTo>
                  <a:cubicBezTo>
                    <a:pt x="120408" y="66687"/>
                    <a:pt x="120146" y="66437"/>
                    <a:pt x="120146" y="66127"/>
                  </a:cubicBezTo>
                  <a:cubicBezTo>
                    <a:pt x="120146" y="65818"/>
                    <a:pt x="120420" y="65556"/>
                    <a:pt x="120718" y="65556"/>
                  </a:cubicBezTo>
                  <a:close/>
                  <a:moveTo>
                    <a:pt x="124456" y="65556"/>
                  </a:moveTo>
                  <a:cubicBezTo>
                    <a:pt x="124754" y="65556"/>
                    <a:pt x="125016" y="65818"/>
                    <a:pt x="125016" y="66127"/>
                  </a:cubicBezTo>
                  <a:cubicBezTo>
                    <a:pt x="125016" y="66425"/>
                    <a:pt x="124766" y="66687"/>
                    <a:pt x="124456" y="66687"/>
                  </a:cubicBezTo>
                  <a:cubicBezTo>
                    <a:pt x="124135" y="66687"/>
                    <a:pt x="123885" y="66437"/>
                    <a:pt x="123885" y="66127"/>
                  </a:cubicBezTo>
                  <a:cubicBezTo>
                    <a:pt x="123885" y="65818"/>
                    <a:pt x="124135" y="65556"/>
                    <a:pt x="124456" y="65556"/>
                  </a:cubicBezTo>
                  <a:close/>
                  <a:moveTo>
                    <a:pt x="128171" y="65556"/>
                  </a:moveTo>
                  <a:cubicBezTo>
                    <a:pt x="128480" y="65556"/>
                    <a:pt x="128742" y="65818"/>
                    <a:pt x="128742" y="66127"/>
                  </a:cubicBezTo>
                  <a:cubicBezTo>
                    <a:pt x="128742" y="66437"/>
                    <a:pt x="128480" y="66687"/>
                    <a:pt x="128171" y="66687"/>
                  </a:cubicBezTo>
                  <a:cubicBezTo>
                    <a:pt x="127861" y="66687"/>
                    <a:pt x="127611" y="66437"/>
                    <a:pt x="127611" y="66127"/>
                  </a:cubicBezTo>
                  <a:cubicBezTo>
                    <a:pt x="127611" y="65818"/>
                    <a:pt x="127861" y="65556"/>
                    <a:pt x="128171" y="65556"/>
                  </a:cubicBezTo>
                  <a:close/>
                  <a:moveTo>
                    <a:pt x="131898" y="65556"/>
                  </a:moveTo>
                  <a:cubicBezTo>
                    <a:pt x="132195" y="65556"/>
                    <a:pt x="132457" y="65818"/>
                    <a:pt x="132457" y="66127"/>
                  </a:cubicBezTo>
                  <a:cubicBezTo>
                    <a:pt x="132457" y="66425"/>
                    <a:pt x="132207" y="66687"/>
                    <a:pt x="131898" y="66687"/>
                  </a:cubicBezTo>
                  <a:cubicBezTo>
                    <a:pt x="131600" y="66687"/>
                    <a:pt x="131326" y="66437"/>
                    <a:pt x="131326" y="66127"/>
                  </a:cubicBezTo>
                  <a:cubicBezTo>
                    <a:pt x="131338" y="65818"/>
                    <a:pt x="131576" y="65556"/>
                    <a:pt x="131898" y="65556"/>
                  </a:cubicBezTo>
                  <a:close/>
                  <a:moveTo>
                    <a:pt x="135624" y="65556"/>
                  </a:moveTo>
                  <a:cubicBezTo>
                    <a:pt x="135946" y="65556"/>
                    <a:pt x="136196" y="65818"/>
                    <a:pt x="136196" y="66127"/>
                  </a:cubicBezTo>
                  <a:cubicBezTo>
                    <a:pt x="136196" y="66437"/>
                    <a:pt x="135934" y="66687"/>
                    <a:pt x="135624" y="66687"/>
                  </a:cubicBezTo>
                  <a:cubicBezTo>
                    <a:pt x="135315" y="66687"/>
                    <a:pt x="135065" y="66437"/>
                    <a:pt x="135065" y="66127"/>
                  </a:cubicBezTo>
                  <a:cubicBezTo>
                    <a:pt x="135065" y="65818"/>
                    <a:pt x="135315" y="65556"/>
                    <a:pt x="135624" y="65556"/>
                  </a:cubicBezTo>
                  <a:close/>
                  <a:moveTo>
                    <a:pt x="139351" y="65556"/>
                  </a:moveTo>
                  <a:cubicBezTo>
                    <a:pt x="139649" y="65556"/>
                    <a:pt x="139910" y="65818"/>
                    <a:pt x="139910" y="66127"/>
                  </a:cubicBezTo>
                  <a:cubicBezTo>
                    <a:pt x="139910" y="66425"/>
                    <a:pt x="139660" y="66687"/>
                    <a:pt x="139351" y="66687"/>
                  </a:cubicBezTo>
                  <a:cubicBezTo>
                    <a:pt x="139053" y="66687"/>
                    <a:pt x="138779" y="66437"/>
                    <a:pt x="138779" y="66127"/>
                  </a:cubicBezTo>
                  <a:cubicBezTo>
                    <a:pt x="138779" y="65818"/>
                    <a:pt x="139041" y="65556"/>
                    <a:pt x="139351" y="65556"/>
                  </a:cubicBezTo>
                  <a:close/>
                  <a:moveTo>
                    <a:pt x="143089" y="65556"/>
                  </a:moveTo>
                  <a:cubicBezTo>
                    <a:pt x="143399" y="65556"/>
                    <a:pt x="143649" y="65818"/>
                    <a:pt x="143649" y="66127"/>
                  </a:cubicBezTo>
                  <a:cubicBezTo>
                    <a:pt x="143649" y="66437"/>
                    <a:pt x="143399" y="66687"/>
                    <a:pt x="143089" y="66687"/>
                  </a:cubicBezTo>
                  <a:cubicBezTo>
                    <a:pt x="142768" y="66687"/>
                    <a:pt x="142518" y="66437"/>
                    <a:pt x="142518" y="66127"/>
                  </a:cubicBezTo>
                  <a:cubicBezTo>
                    <a:pt x="142518" y="65818"/>
                    <a:pt x="142768" y="65556"/>
                    <a:pt x="143089" y="65556"/>
                  </a:cubicBezTo>
                  <a:close/>
                  <a:moveTo>
                    <a:pt x="146804" y="65556"/>
                  </a:moveTo>
                  <a:cubicBezTo>
                    <a:pt x="147102" y="65556"/>
                    <a:pt x="147376" y="65818"/>
                    <a:pt x="147376" y="66127"/>
                  </a:cubicBezTo>
                  <a:cubicBezTo>
                    <a:pt x="147376" y="66425"/>
                    <a:pt x="147114" y="66687"/>
                    <a:pt x="146804" y="66687"/>
                  </a:cubicBezTo>
                  <a:cubicBezTo>
                    <a:pt x="146495" y="66687"/>
                    <a:pt x="146245" y="66437"/>
                    <a:pt x="146245" y="66127"/>
                  </a:cubicBezTo>
                  <a:cubicBezTo>
                    <a:pt x="146257" y="65818"/>
                    <a:pt x="146495" y="65556"/>
                    <a:pt x="146804" y="65556"/>
                  </a:cubicBezTo>
                  <a:close/>
                  <a:moveTo>
                    <a:pt x="150543" y="65556"/>
                  </a:moveTo>
                  <a:cubicBezTo>
                    <a:pt x="150852" y="65556"/>
                    <a:pt x="151102" y="65818"/>
                    <a:pt x="151102" y="66127"/>
                  </a:cubicBezTo>
                  <a:cubicBezTo>
                    <a:pt x="151102" y="66437"/>
                    <a:pt x="150852" y="66687"/>
                    <a:pt x="150543" y="66687"/>
                  </a:cubicBezTo>
                  <a:cubicBezTo>
                    <a:pt x="150233" y="66687"/>
                    <a:pt x="149971" y="66437"/>
                    <a:pt x="149971" y="66127"/>
                  </a:cubicBezTo>
                  <a:cubicBezTo>
                    <a:pt x="149971" y="65818"/>
                    <a:pt x="150233" y="65556"/>
                    <a:pt x="150543" y="65556"/>
                  </a:cubicBezTo>
                  <a:close/>
                  <a:moveTo>
                    <a:pt x="154258" y="65556"/>
                  </a:moveTo>
                  <a:cubicBezTo>
                    <a:pt x="154555" y="65556"/>
                    <a:pt x="154829" y="65818"/>
                    <a:pt x="154829" y="66127"/>
                  </a:cubicBezTo>
                  <a:cubicBezTo>
                    <a:pt x="154829" y="66425"/>
                    <a:pt x="154567" y="66687"/>
                    <a:pt x="154258" y="66687"/>
                  </a:cubicBezTo>
                  <a:cubicBezTo>
                    <a:pt x="153948" y="66687"/>
                    <a:pt x="153698" y="66437"/>
                    <a:pt x="153698" y="66127"/>
                  </a:cubicBezTo>
                  <a:cubicBezTo>
                    <a:pt x="153698" y="65818"/>
                    <a:pt x="153948" y="65556"/>
                    <a:pt x="154258" y="65556"/>
                  </a:cubicBezTo>
                  <a:close/>
                  <a:moveTo>
                    <a:pt x="157996" y="65556"/>
                  </a:moveTo>
                  <a:cubicBezTo>
                    <a:pt x="158306" y="65556"/>
                    <a:pt x="158556" y="65818"/>
                    <a:pt x="158556" y="66127"/>
                  </a:cubicBezTo>
                  <a:cubicBezTo>
                    <a:pt x="158556" y="66437"/>
                    <a:pt x="158306" y="66687"/>
                    <a:pt x="157996" y="66687"/>
                  </a:cubicBezTo>
                  <a:cubicBezTo>
                    <a:pt x="157687" y="66687"/>
                    <a:pt x="157436" y="66437"/>
                    <a:pt x="157436" y="66127"/>
                  </a:cubicBezTo>
                  <a:cubicBezTo>
                    <a:pt x="157436" y="65818"/>
                    <a:pt x="157687" y="65556"/>
                    <a:pt x="157996" y="65556"/>
                  </a:cubicBezTo>
                  <a:close/>
                  <a:moveTo>
                    <a:pt x="3405" y="67425"/>
                  </a:moveTo>
                  <a:cubicBezTo>
                    <a:pt x="3703" y="67425"/>
                    <a:pt x="3977" y="67675"/>
                    <a:pt x="3977" y="67985"/>
                  </a:cubicBezTo>
                  <a:cubicBezTo>
                    <a:pt x="3977" y="68282"/>
                    <a:pt x="3727" y="68556"/>
                    <a:pt x="3405" y="68556"/>
                  </a:cubicBezTo>
                  <a:cubicBezTo>
                    <a:pt x="3096" y="68556"/>
                    <a:pt x="2846" y="68294"/>
                    <a:pt x="2846" y="67985"/>
                  </a:cubicBezTo>
                  <a:cubicBezTo>
                    <a:pt x="2858" y="67675"/>
                    <a:pt x="3096" y="67425"/>
                    <a:pt x="3405" y="67425"/>
                  </a:cubicBezTo>
                  <a:close/>
                  <a:moveTo>
                    <a:pt x="7132" y="67425"/>
                  </a:moveTo>
                  <a:cubicBezTo>
                    <a:pt x="7430" y="67425"/>
                    <a:pt x="7692" y="67675"/>
                    <a:pt x="7692" y="67985"/>
                  </a:cubicBezTo>
                  <a:cubicBezTo>
                    <a:pt x="7692" y="68282"/>
                    <a:pt x="7442" y="68556"/>
                    <a:pt x="7132" y="68556"/>
                  </a:cubicBezTo>
                  <a:cubicBezTo>
                    <a:pt x="6834" y="68556"/>
                    <a:pt x="6560" y="68294"/>
                    <a:pt x="6560" y="67985"/>
                  </a:cubicBezTo>
                  <a:cubicBezTo>
                    <a:pt x="6584" y="67675"/>
                    <a:pt x="6822" y="67425"/>
                    <a:pt x="7132" y="67425"/>
                  </a:cubicBezTo>
                  <a:close/>
                  <a:moveTo>
                    <a:pt x="10871" y="67425"/>
                  </a:moveTo>
                  <a:cubicBezTo>
                    <a:pt x="11168" y="67425"/>
                    <a:pt x="11430" y="67675"/>
                    <a:pt x="11430" y="67985"/>
                  </a:cubicBezTo>
                  <a:cubicBezTo>
                    <a:pt x="11430" y="68282"/>
                    <a:pt x="11180" y="68556"/>
                    <a:pt x="10871" y="68556"/>
                  </a:cubicBezTo>
                  <a:cubicBezTo>
                    <a:pt x="10573" y="68556"/>
                    <a:pt x="10299" y="68294"/>
                    <a:pt x="10299" y="67985"/>
                  </a:cubicBezTo>
                  <a:cubicBezTo>
                    <a:pt x="10299" y="67675"/>
                    <a:pt x="10549" y="67425"/>
                    <a:pt x="10871" y="67425"/>
                  </a:cubicBezTo>
                  <a:close/>
                  <a:moveTo>
                    <a:pt x="14585" y="67425"/>
                  </a:moveTo>
                  <a:cubicBezTo>
                    <a:pt x="14883" y="67425"/>
                    <a:pt x="15157" y="67675"/>
                    <a:pt x="15157" y="67985"/>
                  </a:cubicBezTo>
                  <a:cubicBezTo>
                    <a:pt x="15157" y="68282"/>
                    <a:pt x="14895" y="68556"/>
                    <a:pt x="14585" y="68556"/>
                  </a:cubicBezTo>
                  <a:cubicBezTo>
                    <a:pt x="14288" y="68556"/>
                    <a:pt x="14014" y="68294"/>
                    <a:pt x="14014" y="67985"/>
                  </a:cubicBezTo>
                  <a:cubicBezTo>
                    <a:pt x="14038" y="67675"/>
                    <a:pt x="14276" y="67425"/>
                    <a:pt x="14585" y="67425"/>
                  </a:cubicBezTo>
                  <a:close/>
                  <a:moveTo>
                    <a:pt x="18324" y="67425"/>
                  </a:moveTo>
                  <a:cubicBezTo>
                    <a:pt x="18622" y="67425"/>
                    <a:pt x="18883" y="67675"/>
                    <a:pt x="18883" y="67985"/>
                  </a:cubicBezTo>
                  <a:cubicBezTo>
                    <a:pt x="18883" y="68282"/>
                    <a:pt x="18633" y="68556"/>
                    <a:pt x="18324" y="68556"/>
                  </a:cubicBezTo>
                  <a:cubicBezTo>
                    <a:pt x="18026" y="68556"/>
                    <a:pt x="17752" y="68294"/>
                    <a:pt x="17752" y="67985"/>
                  </a:cubicBezTo>
                  <a:cubicBezTo>
                    <a:pt x="17752" y="67675"/>
                    <a:pt x="18014" y="67425"/>
                    <a:pt x="18324" y="67425"/>
                  </a:cubicBezTo>
                  <a:close/>
                  <a:moveTo>
                    <a:pt x="22039" y="67425"/>
                  </a:moveTo>
                  <a:cubicBezTo>
                    <a:pt x="22336" y="67425"/>
                    <a:pt x="22610" y="67675"/>
                    <a:pt x="22610" y="67985"/>
                  </a:cubicBezTo>
                  <a:cubicBezTo>
                    <a:pt x="22610" y="68282"/>
                    <a:pt x="22360" y="68556"/>
                    <a:pt x="22039" y="68556"/>
                  </a:cubicBezTo>
                  <a:cubicBezTo>
                    <a:pt x="21729" y="68556"/>
                    <a:pt x="21479" y="68294"/>
                    <a:pt x="21479" y="67985"/>
                  </a:cubicBezTo>
                  <a:cubicBezTo>
                    <a:pt x="21491" y="67675"/>
                    <a:pt x="21729" y="67425"/>
                    <a:pt x="22039" y="67425"/>
                  </a:cubicBezTo>
                  <a:close/>
                  <a:moveTo>
                    <a:pt x="25777" y="67425"/>
                  </a:moveTo>
                  <a:cubicBezTo>
                    <a:pt x="26075" y="67425"/>
                    <a:pt x="26349" y="67675"/>
                    <a:pt x="26349" y="67985"/>
                  </a:cubicBezTo>
                  <a:cubicBezTo>
                    <a:pt x="26349" y="68282"/>
                    <a:pt x="26087" y="68556"/>
                    <a:pt x="25777" y="68556"/>
                  </a:cubicBezTo>
                  <a:cubicBezTo>
                    <a:pt x="25468" y="68556"/>
                    <a:pt x="25206" y="68294"/>
                    <a:pt x="25206" y="67985"/>
                  </a:cubicBezTo>
                  <a:cubicBezTo>
                    <a:pt x="25218" y="67675"/>
                    <a:pt x="25468" y="67425"/>
                    <a:pt x="25777" y="67425"/>
                  </a:cubicBezTo>
                  <a:close/>
                  <a:moveTo>
                    <a:pt x="29504" y="67425"/>
                  </a:moveTo>
                  <a:cubicBezTo>
                    <a:pt x="29801" y="67425"/>
                    <a:pt x="30063" y="67675"/>
                    <a:pt x="30063" y="67985"/>
                  </a:cubicBezTo>
                  <a:cubicBezTo>
                    <a:pt x="30063" y="68282"/>
                    <a:pt x="29813" y="68556"/>
                    <a:pt x="29504" y="68556"/>
                  </a:cubicBezTo>
                  <a:cubicBezTo>
                    <a:pt x="29182" y="68556"/>
                    <a:pt x="28932" y="68294"/>
                    <a:pt x="28932" y="67985"/>
                  </a:cubicBezTo>
                  <a:cubicBezTo>
                    <a:pt x="28944" y="67675"/>
                    <a:pt x="29182" y="67425"/>
                    <a:pt x="29504" y="67425"/>
                  </a:cubicBezTo>
                  <a:close/>
                  <a:moveTo>
                    <a:pt x="33230" y="67425"/>
                  </a:moveTo>
                  <a:cubicBezTo>
                    <a:pt x="33528" y="67425"/>
                    <a:pt x="33802" y="67675"/>
                    <a:pt x="33802" y="67985"/>
                  </a:cubicBezTo>
                  <a:cubicBezTo>
                    <a:pt x="33802" y="68282"/>
                    <a:pt x="33552" y="68556"/>
                    <a:pt x="33230" y="68556"/>
                  </a:cubicBezTo>
                  <a:cubicBezTo>
                    <a:pt x="32921" y="68556"/>
                    <a:pt x="32671" y="68294"/>
                    <a:pt x="32671" y="67985"/>
                  </a:cubicBezTo>
                  <a:cubicBezTo>
                    <a:pt x="32671" y="67675"/>
                    <a:pt x="32921" y="67425"/>
                    <a:pt x="33230" y="67425"/>
                  </a:cubicBezTo>
                  <a:close/>
                  <a:moveTo>
                    <a:pt x="36957" y="67425"/>
                  </a:moveTo>
                  <a:cubicBezTo>
                    <a:pt x="37255" y="67425"/>
                    <a:pt x="37517" y="67675"/>
                    <a:pt x="37517" y="67985"/>
                  </a:cubicBezTo>
                  <a:cubicBezTo>
                    <a:pt x="37517" y="68282"/>
                    <a:pt x="37267" y="68556"/>
                    <a:pt x="36957" y="68556"/>
                  </a:cubicBezTo>
                  <a:cubicBezTo>
                    <a:pt x="36648" y="68556"/>
                    <a:pt x="36386" y="68294"/>
                    <a:pt x="36386" y="67985"/>
                  </a:cubicBezTo>
                  <a:cubicBezTo>
                    <a:pt x="36409" y="67675"/>
                    <a:pt x="36648" y="67425"/>
                    <a:pt x="36957" y="67425"/>
                  </a:cubicBezTo>
                  <a:close/>
                  <a:moveTo>
                    <a:pt x="40672" y="67425"/>
                  </a:moveTo>
                  <a:cubicBezTo>
                    <a:pt x="40970" y="67425"/>
                    <a:pt x="41243" y="67675"/>
                    <a:pt x="41243" y="67985"/>
                  </a:cubicBezTo>
                  <a:cubicBezTo>
                    <a:pt x="41243" y="68282"/>
                    <a:pt x="40993" y="68556"/>
                    <a:pt x="40672" y="68556"/>
                  </a:cubicBezTo>
                  <a:cubicBezTo>
                    <a:pt x="40374" y="68556"/>
                    <a:pt x="40112" y="68294"/>
                    <a:pt x="40112" y="67985"/>
                  </a:cubicBezTo>
                  <a:cubicBezTo>
                    <a:pt x="40124" y="67675"/>
                    <a:pt x="40362" y="67425"/>
                    <a:pt x="40672" y="67425"/>
                  </a:cubicBezTo>
                  <a:close/>
                  <a:moveTo>
                    <a:pt x="44410" y="67425"/>
                  </a:moveTo>
                  <a:cubicBezTo>
                    <a:pt x="44708" y="67425"/>
                    <a:pt x="44982" y="67675"/>
                    <a:pt x="44982" y="67985"/>
                  </a:cubicBezTo>
                  <a:cubicBezTo>
                    <a:pt x="44982" y="68282"/>
                    <a:pt x="44720" y="68556"/>
                    <a:pt x="44410" y="68556"/>
                  </a:cubicBezTo>
                  <a:cubicBezTo>
                    <a:pt x="44113" y="68556"/>
                    <a:pt x="43851" y="68294"/>
                    <a:pt x="43851" y="67985"/>
                  </a:cubicBezTo>
                  <a:cubicBezTo>
                    <a:pt x="43851" y="67675"/>
                    <a:pt x="44101" y="67425"/>
                    <a:pt x="44410" y="67425"/>
                  </a:cubicBezTo>
                  <a:close/>
                  <a:moveTo>
                    <a:pt x="48137" y="67425"/>
                  </a:moveTo>
                  <a:cubicBezTo>
                    <a:pt x="48435" y="67425"/>
                    <a:pt x="48697" y="67675"/>
                    <a:pt x="48697" y="67985"/>
                  </a:cubicBezTo>
                  <a:cubicBezTo>
                    <a:pt x="48697" y="68282"/>
                    <a:pt x="48447" y="68556"/>
                    <a:pt x="48137" y="68556"/>
                  </a:cubicBezTo>
                  <a:cubicBezTo>
                    <a:pt x="47839" y="68556"/>
                    <a:pt x="47566" y="68294"/>
                    <a:pt x="47566" y="67985"/>
                  </a:cubicBezTo>
                  <a:cubicBezTo>
                    <a:pt x="47578" y="67675"/>
                    <a:pt x="47839" y="67425"/>
                    <a:pt x="48137" y="67425"/>
                  </a:cubicBezTo>
                  <a:close/>
                  <a:moveTo>
                    <a:pt x="51864" y="67425"/>
                  </a:moveTo>
                  <a:cubicBezTo>
                    <a:pt x="52161" y="67425"/>
                    <a:pt x="52435" y="67675"/>
                    <a:pt x="52435" y="67985"/>
                  </a:cubicBezTo>
                  <a:cubicBezTo>
                    <a:pt x="52435" y="68282"/>
                    <a:pt x="52185" y="68556"/>
                    <a:pt x="51864" y="68556"/>
                  </a:cubicBezTo>
                  <a:cubicBezTo>
                    <a:pt x="51566" y="68556"/>
                    <a:pt x="51304" y="68294"/>
                    <a:pt x="51304" y="67985"/>
                  </a:cubicBezTo>
                  <a:cubicBezTo>
                    <a:pt x="51304" y="67675"/>
                    <a:pt x="51554" y="67425"/>
                    <a:pt x="51864" y="67425"/>
                  </a:cubicBezTo>
                  <a:close/>
                  <a:moveTo>
                    <a:pt x="55602" y="67425"/>
                  </a:moveTo>
                  <a:cubicBezTo>
                    <a:pt x="55900" y="67425"/>
                    <a:pt x="56174" y="67675"/>
                    <a:pt x="56174" y="67985"/>
                  </a:cubicBezTo>
                  <a:cubicBezTo>
                    <a:pt x="56174" y="68282"/>
                    <a:pt x="55912" y="68556"/>
                    <a:pt x="55602" y="68556"/>
                  </a:cubicBezTo>
                  <a:cubicBezTo>
                    <a:pt x="55293" y="68556"/>
                    <a:pt x="55043" y="68294"/>
                    <a:pt x="55043" y="67985"/>
                  </a:cubicBezTo>
                  <a:cubicBezTo>
                    <a:pt x="55043" y="67675"/>
                    <a:pt x="55293" y="67425"/>
                    <a:pt x="55602" y="67425"/>
                  </a:cubicBezTo>
                  <a:close/>
                  <a:moveTo>
                    <a:pt x="59329" y="67425"/>
                  </a:moveTo>
                  <a:cubicBezTo>
                    <a:pt x="59627" y="67425"/>
                    <a:pt x="59889" y="67675"/>
                    <a:pt x="59889" y="67985"/>
                  </a:cubicBezTo>
                  <a:cubicBezTo>
                    <a:pt x="59889" y="68282"/>
                    <a:pt x="59639" y="68556"/>
                    <a:pt x="59329" y="68556"/>
                  </a:cubicBezTo>
                  <a:cubicBezTo>
                    <a:pt x="59008" y="68556"/>
                    <a:pt x="58757" y="68294"/>
                    <a:pt x="58757" y="67985"/>
                  </a:cubicBezTo>
                  <a:cubicBezTo>
                    <a:pt x="58757" y="67675"/>
                    <a:pt x="59008" y="67425"/>
                    <a:pt x="59329" y="67425"/>
                  </a:cubicBezTo>
                  <a:close/>
                  <a:moveTo>
                    <a:pt x="63056" y="67425"/>
                  </a:moveTo>
                  <a:cubicBezTo>
                    <a:pt x="63353" y="67425"/>
                    <a:pt x="63627" y="67675"/>
                    <a:pt x="63627" y="67985"/>
                  </a:cubicBezTo>
                  <a:cubicBezTo>
                    <a:pt x="63627" y="68282"/>
                    <a:pt x="63377" y="68556"/>
                    <a:pt x="63056" y="68556"/>
                  </a:cubicBezTo>
                  <a:cubicBezTo>
                    <a:pt x="62746" y="68556"/>
                    <a:pt x="62496" y="68294"/>
                    <a:pt x="62496" y="67985"/>
                  </a:cubicBezTo>
                  <a:cubicBezTo>
                    <a:pt x="62496" y="67675"/>
                    <a:pt x="62746" y="67425"/>
                    <a:pt x="63056" y="67425"/>
                  </a:cubicBezTo>
                  <a:close/>
                  <a:moveTo>
                    <a:pt x="66782" y="67425"/>
                  </a:moveTo>
                  <a:cubicBezTo>
                    <a:pt x="67080" y="67425"/>
                    <a:pt x="67342" y="67675"/>
                    <a:pt x="67342" y="67985"/>
                  </a:cubicBezTo>
                  <a:cubicBezTo>
                    <a:pt x="67342" y="68282"/>
                    <a:pt x="67092" y="68556"/>
                    <a:pt x="66782" y="68556"/>
                  </a:cubicBezTo>
                  <a:cubicBezTo>
                    <a:pt x="66473" y="68556"/>
                    <a:pt x="66211" y="68294"/>
                    <a:pt x="66211" y="67985"/>
                  </a:cubicBezTo>
                  <a:cubicBezTo>
                    <a:pt x="66235" y="67675"/>
                    <a:pt x="66473" y="67425"/>
                    <a:pt x="66782" y="67425"/>
                  </a:cubicBezTo>
                  <a:close/>
                  <a:moveTo>
                    <a:pt x="70509" y="67425"/>
                  </a:moveTo>
                  <a:cubicBezTo>
                    <a:pt x="70807" y="67425"/>
                    <a:pt x="71080" y="67675"/>
                    <a:pt x="71080" y="67985"/>
                  </a:cubicBezTo>
                  <a:cubicBezTo>
                    <a:pt x="71080" y="68282"/>
                    <a:pt x="70830" y="68556"/>
                    <a:pt x="70509" y="68556"/>
                  </a:cubicBezTo>
                  <a:cubicBezTo>
                    <a:pt x="70199" y="68556"/>
                    <a:pt x="69949" y="68294"/>
                    <a:pt x="69949" y="67985"/>
                  </a:cubicBezTo>
                  <a:cubicBezTo>
                    <a:pt x="69949" y="67675"/>
                    <a:pt x="70199" y="67425"/>
                    <a:pt x="70509" y="67425"/>
                  </a:cubicBezTo>
                  <a:close/>
                  <a:moveTo>
                    <a:pt x="74236" y="67425"/>
                  </a:moveTo>
                  <a:cubicBezTo>
                    <a:pt x="74533" y="67425"/>
                    <a:pt x="74795" y="67675"/>
                    <a:pt x="74795" y="67985"/>
                  </a:cubicBezTo>
                  <a:cubicBezTo>
                    <a:pt x="74795" y="68282"/>
                    <a:pt x="74545" y="68556"/>
                    <a:pt x="74236" y="68556"/>
                  </a:cubicBezTo>
                  <a:cubicBezTo>
                    <a:pt x="73938" y="68556"/>
                    <a:pt x="73676" y="68294"/>
                    <a:pt x="73676" y="67985"/>
                  </a:cubicBezTo>
                  <a:cubicBezTo>
                    <a:pt x="73676" y="67675"/>
                    <a:pt x="73926" y="67425"/>
                    <a:pt x="74236" y="67425"/>
                  </a:cubicBezTo>
                  <a:close/>
                  <a:moveTo>
                    <a:pt x="77855" y="67425"/>
                  </a:moveTo>
                  <a:cubicBezTo>
                    <a:pt x="78153" y="67425"/>
                    <a:pt x="78415" y="67675"/>
                    <a:pt x="78415" y="67985"/>
                  </a:cubicBezTo>
                  <a:cubicBezTo>
                    <a:pt x="78415" y="68282"/>
                    <a:pt x="78165" y="68556"/>
                    <a:pt x="77855" y="68556"/>
                  </a:cubicBezTo>
                  <a:cubicBezTo>
                    <a:pt x="77546" y="68556"/>
                    <a:pt x="77284" y="68294"/>
                    <a:pt x="77284" y="67985"/>
                  </a:cubicBezTo>
                  <a:cubicBezTo>
                    <a:pt x="77284" y="67675"/>
                    <a:pt x="77546" y="67425"/>
                    <a:pt x="77855" y="67425"/>
                  </a:cubicBezTo>
                  <a:close/>
                  <a:moveTo>
                    <a:pt x="81570" y="67425"/>
                  </a:moveTo>
                  <a:cubicBezTo>
                    <a:pt x="81868" y="67425"/>
                    <a:pt x="82141" y="67675"/>
                    <a:pt x="82141" y="67985"/>
                  </a:cubicBezTo>
                  <a:cubicBezTo>
                    <a:pt x="82141" y="68282"/>
                    <a:pt x="81879" y="68556"/>
                    <a:pt x="81570" y="68556"/>
                  </a:cubicBezTo>
                  <a:cubicBezTo>
                    <a:pt x="81260" y="68556"/>
                    <a:pt x="81010" y="68294"/>
                    <a:pt x="81010" y="67985"/>
                  </a:cubicBezTo>
                  <a:cubicBezTo>
                    <a:pt x="81022" y="67675"/>
                    <a:pt x="81260" y="67425"/>
                    <a:pt x="81570" y="67425"/>
                  </a:cubicBezTo>
                  <a:close/>
                  <a:moveTo>
                    <a:pt x="85308" y="67425"/>
                  </a:moveTo>
                  <a:cubicBezTo>
                    <a:pt x="85606" y="67425"/>
                    <a:pt x="85880" y="67675"/>
                    <a:pt x="85880" y="67985"/>
                  </a:cubicBezTo>
                  <a:cubicBezTo>
                    <a:pt x="85880" y="68282"/>
                    <a:pt x="85618" y="68556"/>
                    <a:pt x="85308" y="68556"/>
                  </a:cubicBezTo>
                  <a:cubicBezTo>
                    <a:pt x="84999" y="68556"/>
                    <a:pt x="84749" y="68294"/>
                    <a:pt x="84749" y="67985"/>
                  </a:cubicBezTo>
                  <a:cubicBezTo>
                    <a:pt x="84749" y="67675"/>
                    <a:pt x="84999" y="67425"/>
                    <a:pt x="85308" y="67425"/>
                  </a:cubicBezTo>
                  <a:close/>
                  <a:moveTo>
                    <a:pt x="89035" y="67425"/>
                  </a:moveTo>
                  <a:cubicBezTo>
                    <a:pt x="89333" y="67425"/>
                    <a:pt x="89595" y="67675"/>
                    <a:pt x="89595" y="67985"/>
                  </a:cubicBezTo>
                  <a:cubicBezTo>
                    <a:pt x="89595" y="68282"/>
                    <a:pt x="89345" y="68556"/>
                    <a:pt x="89035" y="68556"/>
                  </a:cubicBezTo>
                  <a:cubicBezTo>
                    <a:pt x="88714" y="68556"/>
                    <a:pt x="88464" y="68294"/>
                    <a:pt x="88464" y="67985"/>
                  </a:cubicBezTo>
                  <a:cubicBezTo>
                    <a:pt x="88475" y="67675"/>
                    <a:pt x="88714" y="67425"/>
                    <a:pt x="89035" y="67425"/>
                  </a:cubicBezTo>
                  <a:close/>
                  <a:moveTo>
                    <a:pt x="92762" y="67425"/>
                  </a:moveTo>
                  <a:cubicBezTo>
                    <a:pt x="93059" y="67425"/>
                    <a:pt x="93333" y="67675"/>
                    <a:pt x="93333" y="67985"/>
                  </a:cubicBezTo>
                  <a:cubicBezTo>
                    <a:pt x="93333" y="68282"/>
                    <a:pt x="93071" y="68556"/>
                    <a:pt x="92762" y="68556"/>
                  </a:cubicBezTo>
                  <a:cubicBezTo>
                    <a:pt x="92452" y="68556"/>
                    <a:pt x="92202" y="68294"/>
                    <a:pt x="92202" y="67985"/>
                  </a:cubicBezTo>
                  <a:cubicBezTo>
                    <a:pt x="92202" y="67675"/>
                    <a:pt x="92452" y="67425"/>
                    <a:pt x="92762" y="67425"/>
                  </a:cubicBezTo>
                  <a:close/>
                  <a:moveTo>
                    <a:pt x="96488" y="67425"/>
                  </a:moveTo>
                  <a:cubicBezTo>
                    <a:pt x="96786" y="67425"/>
                    <a:pt x="97048" y="67675"/>
                    <a:pt x="97048" y="67985"/>
                  </a:cubicBezTo>
                  <a:cubicBezTo>
                    <a:pt x="97048" y="68282"/>
                    <a:pt x="96798" y="68556"/>
                    <a:pt x="96488" y="68556"/>
                  </a:cubicBezTo>
                  <a:cubicBezTo>
                    <a:pt x="96191" y="68556"/>
                    <a:pt x="95917" y="68294"/>
                    <a:pt x="95917" y="67985"/>
                  </a:cubicBezTo>
                  <a:cubicBezTo>
                    <a:pt x="95917" y="67675"/>
                    <a:pt x="96179" y="67425"/>
                    <a:pt x="96488" y="67425"/>
                  </a:cubicBezTo>
                  <a:close/>
                  <a:moveTo>
                    <a:pt x="100203" y="67425"/>
                  </a:moveTo>
                  <a:cubicBezTo>
                    <a:pt x="100501" y="67425"/>
                    <a:pt x="100775" y="67675"/>
                    <a:pt x="100775" y="67985"/>
                  </a:cubicBezTo>
                  <a:cubicBezTo>
                    <a:pt x="100775" y="68282"/>
                    <a:pt x="100513" y="68556"/>
                    <a:pt x="100203" y="68556"/>
                  </a:cubicBezTo>
                  <a:cubicBezTo>
                    <a:pt x="99905" y="68556"/>
                    <a:pt x="99644" y="68294"/>
                    <a:pt x="99644" y="67985"/>
                  </a:cubicBezTo>
                  <a:cubicBezTo>
                    <a:pt x="99655" y="67675"/>
                    <a:pt x="99894" y="67425"/>
                    <a:pt x="100203" y="67425"/>
                  </a:cubicBezTo>
                  <a:close/>
                  <a:moveTo>
                    <a:pt x="103942" y="67425"/>
                  </a:moveTo>
                  <a:cubicBezTo>
                    <a:pt x="104239" y="67425"/>
                    <a:pt x="104513" y="67675"/>
                    <a:pt x="104513" y="67985"/>
                  </a:cubicBezTo>
                  <a:cubicBezTo>
                    <a:pt x="104513" y="68282"/>
                    <a:pt x="104251" y="68556"/>
                    <a:pt x="103942" y="68556"/>
                  </a:cubicBezTo>
                  <a:cubicBezTo>
                    <a:pt x="103644" y="68556"/>
                    <a:pt x="103382" y="68294"/>
                    <a:pt x="103382" y="67985"/>
                  </a:cubicBezTo>
                  <a:cubicBezTo>
                    <a:pt x="103382" y="67675"/>
                    <a:pt x="103632" y="67425"/>
                    <a:pt x="103942" y="67425"/>
                  </a:cubicBezTo>
                  <a:close/>
                  <a:moveTo>
                    <a:pt x="107668" y="67425"/>
                  </a:moveTo>
                  <a:cubicBezTo>
                    <a:pt x="107966" y="67425"/>
                    <a:pt x="108228" y="67675"/>
                    <a:pt x="108228" y="67985"/>
                  </a:cubicBezTo>
                  <a:cubicBezTo>
                    <a:pt x="108228" y="68282"/>
                    <a:pt x="107978" y="68556"/>
                    <a:pt x="107668" y="68556"/>
                  </a:cubicBezTo>
                  <a:cubicBezTo>
                    <a:pt x="107371" y="68556"/>
                    <a:pt x="107097" y="68294"/>
                    <a:pt x="107097" y="67985"/>
                  </a:cubicBezTo>
                  <a:cubicBezTo>
                    <a:pt x="107109" y="67675"/>
                    <a:pt x="107347" y="67425"/>
                    <a:pt x="107668" y="67425"/>
                  </a:cubicBezTo>
                  <a:close/>
                  <a:moveTo>
                    <a:pt x="111395" y="67425"/>
                  </a:moveTo>
                  <a:cubicBezTo>
                    <a:pt x="111693" y="67425"/>
                    <a:pt x="111967" y="67675"/>
                    <a:pt x="111967" y="67985"/>
                  </a:cubicBezTo>
                  <a:cubicBezTo>
                    <a:pt x="111967" y="68282"/>
                    <a:pt x="111705" y="68556"/>
                    <a:pt x="111395" y="68556"/>
                  </a:cubicBezTo>
                  <a:cubicBezTo>
                    <a:pt x="111085" y="68556"/>
                    <a:pt x="110835" y="68294"/>
                    <a:pt x="110835" y="67985"/>
                  </a:cubicBezTo>
                  <a:cubicBezTo>
                    <a:pt x="110835" y="67675"/>
                    <a:pt x="111085" y="67425"/>
                    <a:pt x="111395" y="67425"/>
                  </a:cubicBezTo>
                  <a:close/>
                  <a:moveTo>
                    <a:pt x="115122" y="67425"/>
                  </a:moveTo>
                  <a:cubicBezTo>
                    <a:pt x="115419" y="67425"/>
                    <a:pt x="115681" y="67675"/>
                    <a:pt x="115681" y="67985"/>
                  </a:cubicBezTo>
                  <a:cubicBezTo>
                    <a:pt x="115681" y="68282"/>
                    <a:pt x="115431" y="68556"/>
                    <a:pt x="115122" y="68556"/>
                  </a:cubicBezTo>
                  <a:cubicBezTo>
                    <a:pt x="114812" y="68556"/>
                    <a:pt x="114550" y="68294"/>
                    <a:pt x="114550" y="67985"/>
                  </a:cubicBezTo>
                  <a:cubicBezTo>
                    <a:pt x="114574" y="67675"/>
                    <a:pt x="114812" y="67425"/>
                    <a:pt x="115122" y="67425"/>
                  </a:cubicBezTo>
                  <a:close/>
                  <a:moveTo>
                    <a:pt x="118860" y="67425"/>
                  </a:moveTo>
                  <a:cubicBezTo>
                    <a:pt x="119158" y="67425"/>
                    <a:pt x="119420" y="67675"/>
                    <a:pt x="119420" y="67985"/>
                  </a:cubicBezTo>
                  <a:cubicBezTo>
                    <a:pt x="119420" y="68282"/>
                    <a:pt x="119170" y="68556"/>
                    <a:pt x="118860" y="68556"/>
                  </a:cubicBezTo>
                  <a:cubicBezTo>
                    <a:pt x="118539" y="68556"/>
                    <a:pt x="118289" y="68294"/>
                    <a:pt x="118289" y="67985"/>
                  </a:cubicBezTo>
                  <a:cubicBezTo>
                    <a:pt x="118289" y="67675"/>
                    <a:pt x="118539" y="67425"/>
                    <a:pt x="118860" y="67425"/>
                  </a:cubicBezTo>
                  <a:close/>
                  <a:moveTo>
                    <a:pt x="122575" y="67425"/>
                  </a:moveTo>
                  <a:cubicBezTo>
                    <a:pt x="122873" y="67425"/>
                    <a:pt x="123146" y="67675"/>
                    <a:pt x="123146" y="67985"/>
                  </a:cubicBezTo>
                  <a:cubicBezTo>
                    <a:pt x="123146" y="68282"/>
                    <a:pt x="122885" y="68556"/>
                    <a:pt x="122575" y="68556"/>
                  </a:cubicBezTo>
                  <a:cubicBezTo>
                    <a:pt x="122265" y="68556"/>
                    <a:pt x="122015" y="68294"/>
                    <a:pt x="122015" y="67985"/>
                  </a:cubicBezTo>
                  <a:cubicBezTo>
                    <a:pt x="122027" y="67675"/>
                    <a:pt x="122277" y="67425"/>
                    <a:pt x="122575" y="67425"/>
                  </a:cubicBezTo>
                  <a:close/>
                  <a:moveTo>
                    <a:pt x="126314" y="67425"/>
                  </a:moveTo>
                  <a:cubicBezTo>
                    <a:pt x="126611" y="67425"/>
                    <a:pt x="126873" y="67675"/>
                    <a:pt x="126873" y="67985"/>
                  </a:cubicBezTo>
                  <a:cubicBezTo>
                    <a:pt x="126873" y="68282"/>
                    <a:pt x="126623" y="68556"/>
                    <a:pt x="126314" y="68556"/>
                  </a:cubicBezTo>
                  <a:cubicBezTo>
                    <a:pt x="126004" y="68556"/>
                    <a:pt x="125742" y="68294"/>
                    <a:pt x="125742" y="67985"/>
                  </a:cubicBezTo>
                  <a:cubicBezTo>
                    <a:pt x="125742" y="67675"/>
                    <a:pt x="126004" y="67425"/>
                    <a:pt x="126314" y="67425"/>
                  </a:cubicBezTo>
                  <a:close/>
                  <a:moveTo>
                    <a:pt x="130028" y="67425"/>
                  </a:moveTo>
                  <a:cubicBezTo>
                    <a:pt x="130326" y="67425"/>
                    <a:pt x="130600" y="67675"/>
                    <a:pt x="130600" y="67985"/>
                  </a:cubicBezTo>
                  <a:cubicBezTo>
                    <a:pt x="130600" y="68282"/>
                    <a:pt x="130350" y="68556"/>
                    <a:pt x="130028" y="68556"/>
                  </a:cubicBezTo>
                  <a:cubicBezTo>
                    <a:pt x="129731" y="68556"/>
                    <a:pt x="129469" y="68294"/>
                    <a:pt x="129469" y="67985"/>
                  </a:cubicBezTo>
                  <a:cubicBezTo>
                    <a:pt x="129469" y="67675"/>
                    <a:pt x="129719" y="67425"/>
                    <a:pt x="130028" y="67425"/>
                  </a:cubicBezTo>
                  <a:close/>
                  <a:moveTo>
                    <a:pt x="133767" y="67425"/>
                  </a:moveTo>
                  <a:cubicBezTo>
                    <a:pt x="134065" y="67425"/>
                    <a:pt x="134326" y="67675"/>
                    <a:pt x="134326" y="67985"/>
                  </a:cubicBezTo>
                  <a:cubicBezTo>
                    <a:pt x="134326" y="68282"/>
                    <a:pt x="134076" y="68556"/>
                    <a:pt x="133767" y="68556"/>
                  </a:cubicBezTo>
                  <a:cubicBezTo>
                    <a:pt x="133469" y="68556"/>
                    <a:pt x="133207" y="68294"/>
                    <a:pt x="133207" y="67985"/>
                  </a:cubicBezTo>
                  <a:cubicBezTo>
                    <a:pt x="133207" y="67675"/>
                    <a:pt x="133457" y="67425"/>
                    <a:pt x="133767" y="67425"/>
                  </a:cubicBezTo>
                  <a:close/>
                  <a:moveTo>
                    <a:pt x="137494" y="67425"/>
                  </a:moveTo>
                  <a:cubicBezTo>
                    <a:pt x="137791" y="67425"/>
                    <a:pt x="138053" y="67675"/>
                    <a:pt x="138053" y="67985"/>
                  </a:cubicBezTo>
                  <a:cubicBezTo>
                    <a:pt x="138053" y="68282"/>
                    <a:pt x="137803" y="68556"/>
                    <a:pt x="137494" y="68556"/>
                  </a:cubicBezTo>
                  <a:cubicBezTo>
                    <a:pt x="137196" y="68556"/>
                    <a:pt x="136922" y="68294"/>
                    <a:pt x="136922" y="67985"/>
                  </a:cubicBezTo>
                  <a:cubicBezTo>
                    <a:pt x="136934" y="67675"/>
                    <a:pt x="137172" y="67425"/>
                    <a:pt x="137494" y="67425"/>
                  </a:cubicBezTo>
                  <a:close/>
                  <a:moveTo>
                    <a:pt x="141220" y="67425"/>
                  </a:moveTo>
                  <a:cubicBezTo>
                    <a:pt x="141518" y="67425"/>
                    <a:pt x="141792" y="67675"/>
                    <a:pt x="141792" y="67985"/>
                  </a:cubicBezTo>
                  <a:cubicBezTo>
                    <a:pt x="141792" y="68282"/>
                    <a:pt x="141530" y="68556"/>
                    <a:pt x="141220" y="68556"/>
                  </a:cubicBezTo>
                  <a:cubicBezTo>
                    <a:pt x="140911" y="68556"/>
                    <a:pt x="140661" y="68294"/>
                    <a:pt x="140661" y="67985"/>
                  </a:cubicBezTo>
                  <a:cubicBezTo>
                    <a:pt x="140661" y="67675"/>
                    <a:pt x="140911" y="67425"/>
                    <a:pt x="141220" y="67425"/>
                  </a:cubicBezTo>
                  <a:close/>
                  <a:moveTo>
                    <a:pt x="144947" y="67425"/>
                  </a:moveTo>
                  <a:cubicBezTo>
                    <a:pt x="145244" y="67425"/>
                    <a:pt x="145506" y="67675"/>
                    <a:pt x="145506" y="67985"/>
                  </a:cubicBezTo>
                  <a:cubicBezTo>
                    <a:pt x="145506" y="68282"/>
                    <a:pt x="145256" y="68556"/>
                    <a:pt x="144947" y="68556"/>
                  </a:cubicBezTo>
                  <a:cubicBezTo>
                    <a:pt x="144637" y="68556"/>
                    <a:pt x="144375" y="68294"/>
                    <a:pt x="144375" y="67985"/>
                  </a:cubicBezTo>
                  <a:cubicBezTo>
                    <a:pt x="144399" y="67675"/>
                    <a:pt x="144637" y="67425"/>
                    <a:pt x="144947" y="67425"/>
                  </a:cubicBezTo>
                  <a:close/>
                  <a:moveTo>
                    <a:pt x="148685" y="67425"/>
                  </a:moveTo>
                  <a:cubicBezTo>
                    <a:pt x="148983" y="67425"/>
                    <a:pt x="149245" y="67675"/>
                    <a:pt x="149245" y="67985"/>
                  </a:cubicBezTo>
                  <a:cubicBezTo>
                    <a:pt x="149245" y="68282"/>
                    <a:pt x="148995" y="68556"/>
                    <a:pt x="148685" y="68556"/>
                  </a:cubicBezTo>
                  <a:cubicBezTo>
                    <a:pt x="148364" y="68556"/>
                    <a:pt x="148114" y="68294"/>
                    <a:pt x="148114" y="67985"/>
                  </a:cubicBezTo>
                  <a:cubicBezTo>
                    <a:pt x="148114" y="67675"/>
                    <a:pt x="148364" y="67425"/>
                    <a:pt x="148685" y="67425"/>
                  </a:cubicBezTo>
                  <a:close/>
                  <a:moveTo>
                    <a:pt x="152400" y="67425"/>
                  </a:moveTo>
                  <a:cubicBezTo>
                    <a:pt x="152698" y="67425"/>
                    <a:pt x="152972" y="67675"/>
                    <a:pt x="152972" y="67985"/>
                  </a:cubicBezTo>
                  <a:cubicBezTo>
                    <a:pt x="152972" y="68282"/>
                    <a:pt x="152710" y="68556"/>
                    <a:pt x="152400" y="68556"/>
                  </a:cubicBezTo>
                  <a:cubicBezTo>
                    <a:pt x="152091" y="68556"/>
                    <a:pt x="151841" y="68294"/>
                    <a:pt x="151841" y="67985"/>
                  </a:cubicBezTo>
                  <a:cubicBezTo>
                    <a:pt x="151852" y="67675"/>
                    <a:pt x="152091" y="67425"/>
                    <a:pt x="152400" y="67425"/>
                  </a:cubicBezTo>
                  <a:close/>
                  <a:moveTo>
                    <a:pt x="156139" y="67425"/>
                  </a:moveTo>
                  <a:cubicBezTo>
                    <a:pt x="156436" y="67425"/>
                    <a:pt x="156698" y="67675"/>
                    <a:pt x="156698" y="67985"/>
                  </a:cubicBezTo>
                  <a:cubicBezTo>
                    <a:pt x="156698" y="68282"/>
                    <a:pt x="156448" y="68556"/>
                    <a:pt x="156139" y="68556"/>
                  </a:cubicBezTo>
                  <a:cubicBezTo>
                    <a:pt x="155829" y="68556"/>
                    <a:pt x="155567" y="68294"/>
                    <a:pt x="155567" y="67985"/>
                  </a:cubicBezTo>
                  <a:cubicBezTo>
                    <a:pt x="155567" y="67675"/>
                    <a:pt x="155829" y="67425"/>
                    <a:pt x="156139" y="67425"/>
                  </a:cubicBezTo>
                  <a:close/>
                  <a:moveTo>
                    <a:pt x="159853" y="67425"/>
                  </a:moveTo>
                  <a:cubicBezTo>
                    <a:pt x="160151" y="67425"/>
                    <a:pt x="160425" y="67675"/>
                    <a:pt x="160425" y="67985"/>
                  </a:cubicBezTo>
                  <a:cubicBezTo>
                    <a:pt x="160425" y="68282"/>
                    <a:pt x="160163" y="68556"/>
                    <a:pt x="159853" y="68556"/>
                  </a:cubicBezTo>
                  <a:cubicBezTo>
                    <a:pt x="159544" y="68556"/>
                    <a:pt x="159294" y="68294"/>
                    <a:pt x="159294" y="67985"/>
                  </a:cubicBezTo>
                  <a:cubicBezTo>
                    <a:pt x="159306" y="67675"/>
                    <a:pt x="159544" y="67425"/>
                    <a:pt x="159853" y="67425"/>
                  </a:cubicBezTo>
                  <a:close/>
                  <a:moveTo>
                    <a:pt x="1548" y="69294"/>
                  </a:moveTo>
                  <a:cubicBezTo>
                    <a:pt x="1846" y="69294"/>
                    <a:pt x="2119" y="69544"/>
                    <a:pt x="2119" y="69866"/>
                  </a:cubicBezTo>
                  <a:cubicBezTo>
                    <a:pt x="2119" y="70163"/>
                    <a:pt x="1858" y="70425"/>
                    <a:pt x="1548" y="70425"/>
                  </a:cubicBezTo>
                  <a:cubicBezTo>
                    <a:pt x="1238" y="70425"/>
                    <a:pt x="988" y="70175"/>
                    <a:pt x="988" y="69866"/>
                  </a:cubicBezTo>
                  <a:cubicBezTo>
                    <a:pt x="988" y="69544"/>
                    <a:pt x="1238" y="69294"/>
                    <a:pt x="1548" y="69294"/>
                  </a:cubicBezTo>
                  <a:close/>
                  <a:moveTo>
                    <a:pt x="5287" y="69294"/>
                  </a:moveTo>
                  <a:cubicBezTo>
                    <a:pt x="5596" y="69294"/>
                    <a:pt x="5846" y="69544"/>
                    <a:pt x="5846" y="69866"/>
                  </a:cubicBezTo>
                  <a:cubicBezTo>
                    <a:pt x="5846" y="70175"/>
                    <a:pt x="5596" y="70425"/>
                    <a:pt x="5287" y="70425"/>
                  </a:cubicBezTo>
                  <a:cubicBezTo>
                    <a:pt x="4977" y="70425"/>
                    <a:pt x="4715" y="70175"/>
                    <a:pt x="4715" y="69866"/>
                  </a:cubicBezTo>
                  <a:cubicBezTo>
                    <a:pt x="4715" y="69532"/>
                    <a:pt x="4977" y="69294"/>
                    <a:pt x="5287" y="69294"/>
                  </a:cubicBezTo>
                  <a:close/>
                  <a:moveTo>
                    <a:pt x="9001" y="69294"/>
                  </a:moveTo>
                  <a:cubicBezTo>
                    <a:pt x="9299" y="69294"/>
                    <a:pt x="9573" y="69544"/>
                    <a:pt x="9573" y="69866"/>
                  </a:cubicBezTo>
                  <a:cubicBezTo>
                    <a:pt x="9573" y="70163"/>
                    <a:pt x="9323" y="70425"/>
                    <a:pt x="9001" y="70425"/>
                  </a:cubicBezTo>
                  <a:cubicBezTo>
                    <a:pt x="8704" y="70425"/>
                    <a:pt x="8442" y="70175"/>
                    <a:pt x="8442" y="69866"/>
                  </a:cubicBezTo>
                  <a:cubicBezTo>
                    <a:pt x="8442" y="69544"/>
                    <a:pt x="8692" y="69294"/>
                    <a:pt x="9001" y="69294"/>
                  </a:cubicBezTo>
                  <a:close/>
                  <a:moveTo>
                    <a:pt x="12728" y="69294"/>
                  </a:moveTo>
                  <a:cubicBezTo>
                    <a:pt x="13037" y="69294"/>
                    <a:pt x="13288" y="69544"/>
                    <a:pt x="13288" y="69866"/>
                  </a:cubicBezTo>
                  <a:cubicBezTo>
                    <a:pt x="13288" y="70175"/>
                    <a:pt x="13037" y="70425"/>
                    <a:pt x="12728" y="70425"/>
                  </a:cubicBezTo>
                  <a:cubicBezTo>
                    <a:pt x="12418" y="70425"/>
                    <a:pt x="12156" y="70175"/>
                    <a:pt x="12156" y="69866"/>
                  </a:cubicBezTo>
                  <a:cubicBezTo>
                    <a:pt x="12180" y="69532"/>
                    <a:pt x="12418" y="69294"/>
                    <a:pt x="12728" y="69294"/>
                  </a:cubicBezTo>
                  <a:close/>
                  <a:moveTo>
                    <a:pt x="16466" y="69294"/>
                  </a:moveTo>
                  <a:cubicBezTo>
                    <a:pt x="16764" y="69294"/>
                    <a:pt x="17026" y="69544"/>
                    <a:pt x="17026" y="69866"/>
                  </a:cubicBezTo>
                  <a:cubicBezTo>
                    <a:pt x="17026" y="70163"/>
                    <a:pt x="16776" y="70425"/>
                    <a:pt x="16466" y="70425"/>
                  </a:cubicBezTo>
                  <a:cubicBezTo>
                    <a:pt x="16169" y="70425"/>
                    <a:pt x="15895" y="70175"/>
                    <a:pt x="15895" y="69866"/>
                  </a:cubicBezTo>
                  <a:cubicBezTo>
                    <a:pt x="15895" y="69544"/>
                    <a:pt x="16145" y="69294"/>
                    <a:pt x="16466" y="69294"/>
                  </a:cubicBezTo>
                  <a:close/>
                  <a:moveTo>
                    <a:pt x="20181" y="69294"/>
                  </a:moveTo>
                  <a:cubicBezTo>
                    <a:pt x="20491" y="69294"/>
                    <a:pt x="20753" y="69544"/>
                    <a:pt x="20753" y="69866"/>
                  </a:cubicBezTo>
                  <a:cubicBezTo>
                    <a:pt x="20753" y="70175"/>
                    <a:pt x="20491" y="70425"/>
                    <a:pt x="20181" y="70425"/>
                  </a:cubicBezTo>
                  <a:cubicBezTo>
                    <a:pt x="19872" y="70425"/>
                    <a:pt x="19622" y="70175"/>
                    <a:pt x="19622" y="69866"/>
                  </a:cubicBezTo>
                  <a:cubicBezTo>
                    <a:pt x="19634" y="69532"/>
                    <a:pt x="19872" y="69294"/>
                    <a:pt x="20181" y="69294"/>
                  </a:cubicBezTo>
                  <a:close/>
                  <a:moveTo>
                    <a:pt x="23920" y="69294"/>
                  </a:moveTo>
                  <a:cubicBezTo>
                    <a:pt x="24217" y="69294"/>
                    <a:pt x="24479" y="69544"/>
                    <a:pt x="24479" y="69866"/>
                  </a:cubicBezTo>
                  <a:cubicBezTo>
                    <a:pt x="24479" y="70163"/>
                    <a:pt x="24229" y="70425"/>
                    <a:pt x="23920" y="70425"/>
                  </a:cubicBezTo>
                  <a:cubicBezTo>
                    <a:pt x="23610" y="70425"/>
                    <a:pt x="23348" y="70175"/>
                    <a:pt x="23348" y="69866"/>
                  </a:cubicBezTo>
                  <a:cubicBezTo>
                    <a:pt x="23348" y="69544"/>
                    <a:pt x="23610" y="69294"/>
                    <a:pt x="23920" y="69294"/>
                  </a:cubicBezTo>
                  <a:close/>
                  <a:moveTo>
                    <a:pt x="27635" y="69294"/>
                  </a:moveTo>
                  <a:cubicBezTo>
                    <a:pt x="27956" y="69294"/>
                    <a:pt x="28206" y="69544"/>
                    <a:pt x="28206" y="69866"/>
                  </a:cubicBezTo>
                  <a:cubicBezTo>
                    <a:pt x="28206" y="70175"/>
                    <a:pt x="27956" y="70425"/>
                    <a:pt x="27635" y="70425"/>
                  </a:cubicBezTo>
                  <a:cubicBezTo>
                    <a:pt x="27325" y="70425"/>
                    <a:pt x="27075" y="70175"/>
                    <a:pt x="27075" y="69866"/>
                  </a:cubicBezTo>
                  <a:cubicBezTo>
                    <a:pt x="27087" y="69532"/>
                    <a:pt x="27325" y="69294"/>
                    <a:pt x="27635" y="69294"/>
                  </a:cubicBezTo>
                  <a:close/>
                  <a:moveTo>
                    <a:pt x="31373" y="69294"/>
                  </a:moveTo>
                  <a:cubicBezTo>
                    <a:pt x="31671" y="69294"/>
                    <a:pt x="31945" y="69544"/>
                    <a:pt x="31945" y="69866"/>
                  </a:cubicBezTo>
                  <a:cubicBezTo>
                    <a:pt x="31945" y="70163"/>
                    <a:pt x="31683" y="70425"/>
                    <a:pt x="31373" y="70425"/>
                  </a:cubicBezTo>
                  <a:cubicBezTo>
                    <a:pt x="31064" y="70425"/>
                    <a:pt x="30814" y="70175"/>
                    <a:pt x="30814" y="69866"/>
                  </a:cubicBezTo>
                  <a:cubicBezTo>
                    <a:pt x="30814" y="69544"/>
                    <a:pt x="31064" y="69294"/>
                    <a:pt x="31373" y="69294"/>
                  </a:cubicBezTo>
                  <a:close/>
                  <a:moveTo>
                    <a:pt x="35100" y="69294"/>
                  </a:moveTo>
                  <a:cubicBezTo>
                    <a:pt x="35409" y="69294"/>
                    <a:pt x="35659" y="69544"/>
                    <a:pt x="35659" y="69866"/>
                  </a:cubicBezTo>
                  <a:cubicBezTo>
                    <a:pt x="35659" y="70175"/>
                    <a:pt x="35409" y="70425"/>
                    <a:pt x="35100" y="70425"/>
                  </a:cubicBezTo>
                  <a:cubicBezTo>
                    <a:pt x="34778" y="70425"/>
                    <a:pt x="34528" y="70175"/>
                    <a:pt x="34528" y="69866"/>
                  </a:cubicBezTo>
                  <a:cubicBezTo>
                    <a:pt x="34540" y="69532"/>
                    <a:pt x="34778" y="69294"/>
                    <a:pt x="35100" y="69294"/>
                  </a:cubicBezTo>
                  <a:close/>
                  <a:moveTo>
                    <a:pt x="38815" y="69294"/>
                  </a:moveTo>
                  <a:cubicBezTo>
                    <a:pt x="39112" y="69294"/>
                    <a:pt x="39386" y="69544"/>
                    <a:pt x="39386" y="69866"/>
                  </a:cubicBezTo>
                  <a:cubicBezTo>
                    <a:pt x="39386" y="70163"/>
                    <a:pt x="39124" y="70425"/>
                    <a:pt x="38815" y="70425"/>
                  </a:cubicBezTo>
                  <a:cubicBezTo>
                    <a:pt x="38517" y="70425"/>
                    <a:pt x="38255" y="70175"/>
                    <a:pt x="38255" y="69866"/>
                  </a:cubicBezTo>
                  <a:cubicBezTo>
                    <a:pt x="38267" y="69544"/>
                    <a:pt x="38505" y="69294"/>
                    <a:pt x="38815" y="69294"/>
                  </a:cubicBezTo>
                  <a:close/>
                  <a:moveTo>
                    <a:pt x="42553" y="69294"/>
                  </a:moveTo>
                  <a:cubicBezTo>
                    <a:pt x="42863" y="69294"/>
                    <a:pt x="43113" y="69544"/>
                    <a:pt x="43113" y="69866"/>
                  </a:cubicBezTo>
                  <a:cubicBezTo>
                    <a:pt x="43113" y="70175"/>
                    <a:pt x="42863" y="70425"/>
                    <a:pt x="42553" y="70425"/>
                  </a:cubicBezTo>
                  <a:cubicBezTo>
                    <a:pt x="42232" y="70425"/>
                    <a:pt x="41982" y="70175"/>
                    <a:pt x="41982" y="69866"/>
                  </a:cubicBezTo>
                  <a:cubicBezTo>
                    <a:pt x="41982" y="69532"/>
                    <a:pt x="42244" y="69294"/>
                    <a:pt x="42553" y="69294"/>
                  </a:cubicBezTo>
                  <a:close/>
                  <a:moveTo>
                    <a:pt x="46268" y="69294"/>
                  </a:moveTo>
                  <a:cubicBezTo>
                    <a:pt x="46565" y="69294"/>
                    <a:pt x="46839" y="69544"/>
                    <a:pt x="46839" y="69866"/>
                  </a:cubicBezTo>
                  <a:cubicBezTo>
                    <a:pt x="46839" y="70163"/>
                    <a:pt x="46589" y="70425"/>
                    <a:pt x="46268" y="70425"/>
                  </a:cubicBezTo>
                  <a:cubicBezTo>
                    <a:pt x="45970" y="70425"/>
                    <a:pt x="45708" y="70175"/>
                    <a:pt x="45708" y="69866"/>
                  </a:cubicBezTo>
                  <a:cubicBezTo>
                    <a:pt x="45720" y="69544"/>
                    <a:pt x="45958" y="69294"/>
                    <a:pt x="46268" y="69294"/>
                  </a:cubicBezTo>
                  <a:close/>
                  <a:moveTo>
                    <a:pt x="50006" y="69294"/>
                  </a:moveTo>
                  <a:cubicBezTo>
                    <a:pt x="50316" y="69294"/>
                    <a:pt x="50578" y="69544"/>
                    <a:pt x="50578" y="69866"/>
                  </a:cubicBezTo>
                  <a:cubicBezTo>
                    <a:pt x="50578" y="70175"/>
                    <a:pt x="50316" y="70425"/>
                    <a:pt x="50006" y="70425"/>
                  </a:cubicBezTo>
                  <a:cubicBezTo>
                    <a:pt x="49697" y="70425"/>
                    <a:pt x="49447" y="70175"/>
                    <a:pt x="49447" y="69866"/>
                  </a:cubicBezTo>
                  <a:cubicBezTo>
                    <a:pt x="49447" y="69532"/>
                    <a:pt x="49697" y="69294"/>
                    <a:pt x="50006" y="69294"/>
                  </a:cubicBezTo>
                  <a:close/>
                  <a:moveTo>
                    <a:pt x="53733" y="69294"/>
                  </a:moveTo>
                  <a:cubicBezTo>
                    <a:pt x="54031" y="69294"/>
                    <a:pt x="54293" y="69544"/>
                    <a:pt x="54293" y="69866"/>
                  </a:cubicBezTo>
                  <a:cubicBezTo>
                    <a:pt x="54293" y="70163"/>
                    <a:pt x="54043" y="70425"/>
                    <a:pt x="53733" y="70425"/>
                  </a:cubicBezTo>
                  <a:cubicBezTo>
                    <a:pt x="53412" y="70425"/>
                    <a:pt x="53162" y="70175"/>
                    <a:pt x="53162" y="69866"/>
                  </a:cubicBezTo>
                  <a:cubicBezTo>
                    <a:pt x="53173" y="69544"/>
                    <a:pt x="53412" y="69294"/>
                    <a:pt x="53733" y="69294"/>
                  </a:cubicBezTo>
                  <a:close/>
                  <a:moveTo>
                    <a:pt x="57460" y="69294"/>
                  </a:moveTo>
                  <a:cubicBezTo>
                    <a:pt x="57781" y="69294"/>
                    <a:pt x="58031" y="69544"/>
                    <a:pt x="58031" y="69866"/>
                  </a:cubicBezTo>
                  <a:cubicBezTo>
                    <a:pt x="58031" y="70175"/>
                    <a:pt x="57781" y="70425"/>
                    <a:pt x="57460" y="70425"/>
                  </a:cubicBezTo>
                  <a:cubicBezTo>
                    <a:pt x="57150" y="70425"/>
                    <a:pt x="56900" y="70175"/>
                    <a:pt x="56900" y="69866"/>
                  </a:cubicBezTo>
                  <a:cubicBezTo>
                    <a:pt x="56900" y="69532"/>
                    <a:pt x="57150" y="69294"/>
                    <a:pt x="57460" y="69294"/>
                  </a:cubicBezTo>
                  <a:close/>
                  <a:moveTo>
                    <a:pt x="61186" y="69294"/>
                  </a:moveTo>
                  <a:cubicBezTo>
                    <a:pt x="61484" y="69294"/>
                    <a:pt x="61746" y="69544"/>
                    <a:pt x="61746" y="69866"/>
                  </a:cubicBezTo>
                  <a:cubicBezTo>
                    <a:pt x="61746" y="70163"/>
                    <a:pt x="61496" y="70425"/>
                    <a:pt x="61186" y="70425"/>
                  </a:cubicBezTo>
                  <a:cubicBezTo>
                    <a:pt x="60877" y="70425"/>
                    <a:pt x="60615" y="70175"/>
                    <a:pt x="60615" y="69866"/>
                  </a:cubicBezTo>
                  <a:cubicBezTo>
                    <a:pt x="60639" y="69544"/>
                    <a:pt x="60877" y="69294"/>
                    <a:pt x="61186" y="69294"/>
                  </a:cubicBezTo>
                  <a:close/>
                  <a:moveTo>
                    <a:pt x="64925" y="69294"/>
                  </a:moveTo>
                  <a:cubicBezTo>
                    <a:pt x="65234" y="69294"/>
                    <a:pt x="65485" y="69544"/>
                    <a:pt x="65485" y="69866"/>
                  </a:cubicBezTo>
                  <a:cubicBezTo>
                    <a:pt x="65485" y="70175"/>
                    <a:pt x="65234" y="70425"/>
                    <a:pt x="64925" y="70425"/>
                  </a:cubicBezTo>
                  <a:cubicBezTo>
                    <a:pt x="64603" y="70425"/>
                    <a:pt x="64353" y="70175"/>
                    <a:pt x="64353" y="69866"/>
                  </a:cubicBezTo>
                  <a:cubicBezTo>
                    <a:pt x="64353" y="69532"/>
                    <a:pt x="64603" y="69294"/>
                    <a:pt x="64925" y="69294"/>
                  </a:cubicBezTo>
                  <a:close/>
                  <a:moveTo>
                    <a:pt x="68640" y="69294"/>
                  </a:moveTo>
                  <a:cubicBezTo>
                    <a:pt x="68937" y="69294"/>
                    <a:pt x="69211" y="69544"/>
                    <a:pt x="69211" y="69866"/>
                  </a:cubicBezTo>
                  <a:cubicBezTo>
                    <a:pt x="69211" y="70163"/>
                    <a:pt x="68949" y="70425"/>
                    <a:pt x="68640" y="70425"/>
                  </a:cubicBezTo>
                  <a:cubicBezTo>
                    <a:pt x="68330" y="70425"/>
                    <a:pt x="68080" y="70175"/>
                    <a:pt x="68080" y="69866"/>
                  </a:cubicBezTo>
                  <a:cubicBezTo>
                    <a:pt x="68092" y="69544"/>
                    <a:pt x="68330" y="69294"/>
                    <a:pt x="68640" y="69294"/>
                  </a:cubicBezTo>
                  <a:close/>
                  <a:moveTo>
                    <a:pt x="72366" y="69294"/>
                  </a:moveTo>
                  <a:cubicBezTo>
                    <a:pt x="72676" y="69294"/>
                    <a:pt x="72926" y="69544"/>
                    <a:pt x="72926" y="69866"/>
                  </a:cubicBezTo>
                  <a:cubicBezTo>
                    <a:pt x="72926" y="70175"/>
                    <a:pt x="72676" y="70425"/>
                    <a:pt x="72366" y="70425"/>
                  </a:cubicBezTo>
                  <a:cubicBezTo>
                    <a:pt x="72045" y="70425"/>
                    <a:pt x="71795" y="70175"/>
                    <a:pt x="71795" y="69866"/>
                  </a:cubicBezTo>
                  <a:cubicBezTo>
                    <a:pt x="71807" y="69532"/>
                    <a:pt x="72069" y="69294"/>
                    <a:pt x="72366" y="69294"/>
                  </a:cubicBezTo>
                  <a:close/>
                  <a:moveTo>
                    <a:pt x="76093" y="69294"/>
                  </a:moveTo>
                  <a:cubicBezTo>
                    <a:pt x="76391" y="69294"/>
                    <a:pt x="76664" y="69544"/>
                    <a:pt x="76664" y="69866"/>
                  </a:cubicBezTo>
                  <a:cubicBezTo>
                    <a:pt x="76664" y="70163"/>
                    <a:pt x="76403" y="70425"/>
                    <a:pt x="76093" y="70425"/>
                  </a:cubicBezTo>
                  <a:cubicBezTo>
                    <a:pt x="75795" y="70425"/>
                    <a:pt x="75533" y="70175"/>
                    <a:pt x="75533" y="69866"/>
                  </a:cubicBezTo>
                  <a:cubicBezTo>
                    <a:pt x="75533" y="69544"/>
                    <a:pt x="75783" y="69294"/>
                    <a:pt x="76093" y="69294"/>
                  </a:cubicBezTo>
                  <a:close/>
                  <a:moveTo>
                    <a:pt x="79712" y="69294"/>
                  </a:moveTo>
                  <a:cubicBezTo>
                    <a:pt x="80010" y="69294"/>
                    <a:pt x="80284" y="69544"/>
                    <a:pt x="80284" y="69866"/>
                  </a:cubicBezTo>
                  <a:cubicBezTo>
                    <a:pt x="80284" y="70163"/>
                    <a:pt x="80022" y="70425"/>
                    <a:pt x="79712" y="70425"/>
                  </a:cubicBezTo>
                  <a:cubicBezTo>
                    <a:pt x="79403" y="70425"/>
                    <a:pt x="79153" y="70175"/>
                    <a:pt x="79153" y="69866"/>
                  </a:cubicBezTo>
                  <a:cubicBezTo>
                    <a:pt x="79165" y="69544"/>
                    <a:pt x="79403" y="69294"/>
                    <a:pt x="79712" y="69294"/>
                  </a:cubicBezTo>
                  <a:close/>
                  <a:moveTo>
                    <a:pt x="83451" y="69294"/>
                  </a:moveTo>
                  <a:cubicBezTo>
                    <a:pt x="83761" y="69294"/>
                    <a:pt x="84011" y="69544"/>
                    <a:pt x="84011" y="69866"/>
                  </a:cubicBezTo>
                  <a:cubicBezTo>
                    <a:pt x="84011" y="70175"/>
                    <a:pt x="83761" y="70425"/>
                    <a:pt x="83451" y="70425"/>
                  </a:cubicBezTo>
                  <a:cubicBezTo>
                    <a:pt x="83141" y="70425"/>
                    <a:pt x="82880" y="70175"/>
                    <a:pt x="82880" y="69866"/>
                  </a:cubicBezTo>
                  <a:cubicBezTo>
                    <a:pt x="82880" y="69532"/>
                    <a:pt x="83141" y="69294"/>
                    <a:pt x="83451" y="69294"/>
                  </a:cubicBezTo>
                  <a:close/>
                  <a:moveTo>
                    <a:pt x="87166" y="69294"/>
                  </a:moveTo>
                  <a:cubicBezTo>
                    <a:pt x="87463" y="69294"/>
                    <a:pt x="87737" y="69544"/>
                    <a:pt x="87737" y="69866"/>
                  </a:cubicBezTo>
                  <a:cubicBezTo>
                    <a:pt x="87737" y="70163"/>
                    <a:pt x="87475" y="70425"/>
                    <a:pt x="87166" y="70425"/>
                  </a:cubicBezTo>
                  <a:cubicBezTo>
                    <a:pt x="86856" y="70425"/>
                    <a:pt x="86606" y="70175"/>
                    <a:pt x="86606" y="69866"/>
                  </a:cubicBezTo>
                  <a:cubicBezTo>
                    <a:pt x="86618" y="69544"/>
                    <a:pt x="86856" y="69294"/>
                    <a:pt x="87166" y="69294"/>
                  </a:cubicBezTo>
                  <a:close/>
                  <a:moveTo>
                    <a:pt x="90904" y="69294"/>
                  </a:moveTo>
                  <a:cubicBezTo>
                    <a:pt x="91214" y="69294"/>
                    <a:pt x="91464" y="69544"/>
                    <a:pt x="91464" y="69866"/>
                  </a:cubicBezTo>
                  <a:cubicBezTo>
                    <a:pt x="91464" y="70175"/>
                    <a:pt x="91214" y="70425"/>
                    <a:pt x="90904" y="70425"/>
                  </a:cubicBezTo>
                  <a:cubicBezTo>
                    <a:pt x="90595" y="70425"/>
                    <a:pt x="90345" y="70175"/>
                    <a:pt x="90345" y="69866"/>
                  </a:cubicBezTo>
                  <a:cubicBezTo>
                    <a:pt x="90345" y="69532"/>
                    <a:pt x="90595" y="69294"/>
                    <a:pt x="90904" y="69294"/>
                  </a:cubicBezTo>
                  <a:close/>
                  <a:moveTo>
                    <a:pt x="94631" y="69294"/>
                  </a:moveTo>
                  <a:cubicBezTo>
                    <a:pt x="94929" y="69294"/>
                    <a:pt x="95191" y="69544"/>
                    <a:pt x="95191" y="69866"/>
                  </a:cubicBezTo>
                  <a:cubicBezTo>
                    <a:pt x="95191" y="70163"/>
                    <a:pt x="94941" y="70425"/>
                    <a:pt x="94631" y="70425"/>
                  </a:cubicBezTo>
                  <a:cubicBezTo>
                    <a:pt x="94310" y="70425"/>
                    <a:pt x="94060" y="70175"/>
                    <a:pt x="94060" y="69866"/>
                  </a:cubicBezTo>
                  <a:cubicBezTo>
                    <a:pt x="94071" y="69544"/>
                    <a:pt x="94310" y="69294"/>
                    <a:pt x="94631" y="69294"/>
                  </a:cubicBezTo>
                  <a:close/>
                  <a:moveTo>
                    <a:pt x="98346" y="69294"/>
                  </a:moveTo>
                  <a:cubicBezTo>
                    <a:pt x="98655" y="69294"/>
                    <a:pt x="98905" y="69544"/>
                    <a:pt x="98905" y="69866"/>
                  </a:cubicBezTo>
                  <a:cubicBezTo>
                    <a:pt x="98905" y="70175"/>
                    <a:pt x="98655" y="70425"/>
                    <a:pt x="98346" y="70425"/>
                  </a:cubicBezTo>
                  <a:cubicBezTo>
                    <a:pt x="98036" y="70425"/>
                    <a:pt x="97786" y="70175"/>
                    <a:pt x="97786" y="69866"/>
                  </a:cubicBezTo>
                  <a:cubicBezTo>
                    <a:pt x="97798" y="69532"/>
                    <a:pt x="98036" y="69294"/>
                    <a:pt x="98346" y="69294"/>
                  </a:cubicBezTo>
                  <a:close/>
                  <a:moveTo>
                    <a:pt x="102084" y="69294"/>
                  </a:moveTo>
                  <a:cubicBezTo>
                    <a:pt x="102382" y="69294"/>
                    <a:pt x="102644" y="69544"/>
                    <a:pt x="102644" y="69866"/>
                  </a:cubicBezTo>
                  <a:cubicBezTo>
                    <a:pt x="102644" y="70163"/>
                    <a:pt x="102394" y="70425"/>
                    <a:pt x="102084" y="70425"/>
                  </a:cubicBezTo>
                  <a:cubicBezTo>
                    <a:pt x="101787" y="70425"/>
                    <a:pt x="101513" y="70175"/>
                    <a:pt x="101513" y="69866"/>
                  </a:cubicBezTo>
                  <a:cubicBezTo>
                    <a:pt x="101513" y="69544"/>
                    <a:pt x="101775" y="69294"/>
                    <a:pt x="102084" y="69294"/>
                  </a:cubicBezTo>
                  <a:close/>
                  <a:moveTo>
                    <a:pt x="105799" y="69294"/>
                  </a:moveTo>
                  <a:cubicBezTo>
                    <a:pt x="106121" y="69294"/>
                    <a:pt x="106371" y="69544"/>
                    <a:pt x="106371" y="69866"/>
                  </a:cubicBezTo>
                  <a:cubicBezTo>
                    <a:pt x="106371" y="70175"/>
                    <a:pt x="106109" y="70425"/>
                    <a:pt x="105799" y="70425"/>
                  </a:cubicBezTo>
                  <a:cubicBezTo>
                    <a:pt x="105490" y="70425"/>
                    <a:pt x="105239" y="70175"/>
                    <a:pt x="105239" y="69866"/>
                  </a:cubicBezTo>
                  <a:cubicBezTo>
                    <a:pt x="105251" y="69532"/>
                    <a:pt x="105490" y="69294"/>
                    <a:pt x="105799" y="69294"/>
                  </a:cubicBezTo>
                  <a:close/>
                  <a:moveTo>
                    <a:pt x="109538" y="69294"/>
                  </a:moveTo>
                  <a:cubicBezTo>
                    <a:pt x="109835" y="69294"/>
                    <a:pt x="110109" y="69544"/>
                    <a:pt x="110109" y="69866"/>
                  </a:cubicBezTo>
                  <a:cubicBezTo>
                    <a:pt x="110109" y="70163"/>
                    <a:pt x="109847" y="70425"/>
                    <a:pt x="109538" y="70425"/>
                  </a:cubicBezTo>
                  <a:cubicBezTo>
                    <a:pt x="109228" y="70425"/>
                    <a:pt x="108978" y="70175"/>
                    <a:pt x="108978" y="69866"/>
                  </a:cubicBezTo>
                  <a:cubicBezTo>
                    <a:pt x="108978" y="69544"/>
                    <a:pt x="109228" y="69294"/>
                    <a:pt x="109538" y="69294"/>
                  </a:cubicBezTo>
                  <a:close/>
                  <a:moveTo>
                    <a:pt x="113264" y="69294"/>
                  </a:moveTo>
                  <a:cubicBezTo>
                    <a:pt x="113574" y="69294"/>
                    <a:pt x="113824" y="69544"/>
                    <a:pt x="113824" y="69866"/>
                  </a:cubicBezTo>
                  <a:cubicBezTo>
                    <a:pt x="113824" y="70175"/>
                    <a:pt x="113574" y="70425"/>
                    <a:pt x="113264" y="70425"/>
                  </a:cubicBezTo>
                  <a:cubicBezTo>
                    <a:pt x="112943" y="70425"/>
                    <a:pt x="112693" y="70175"/>
                    <a:pt x="112693" y="69866"/>
                  </a:cubicBezTo>
                  <a:cubicBezTo>
                    <a:pt x="112705" y="69532"/>
                    <a:pt x="112943" y="69294"/>
                    <a:pt x="113264" y="69294"/>
                  </a:cubicBezTo>
                  <a:close/>
                  <a:moveTo>
                    <a:pt x="116991" y="69294"/>
                  </a:moveTo>
                  <a:cubicBezTo>
                    <a:pt x="117289" y="69294"/>
                    <a:pt x="117562" y="69544"/>
                    <a:pt x="117562" y="69866"/>
                  </a:cubicBezTo>
                  <a:cubicBezTo>
                    <a:pt x="117562" y="70163"/>
                    <a:pt x="117312" y="70425"/>
                    <a:pt x="116991" y="70425"/>
                  </a:cubicBezTo>
                  <a:cubicBezTo>
                    <a:pt x="116681" y="70425"/>
                    <a:pt x="116431" y="70175"/>
                    <a:pt x="116431" y="69866"/>
                  </a:cubicBezTo>
                  <a:cubicBezTo>
                    <a:pt x="116431" y="69544"/>
                    <a:pt x="116681" y="69294"/>
                    <a:pt x="116991" y="69294"/>
                  </a:cubicBezTo>
                  <a:close/>
                  <a:moveTo>
                    <a:pt x="120718" y="69294"/>
                  </a:moveTo>
                  <a:cubicBezTo>
                    <a:pt x="121027" y="69294"/>
                    <a:pt x="121277" y="69544"/>
                    <a:pt x="121277" y="69866"/>
                  </a:cubicBezTo>
                  <a:cubicBezTo>
                    <a:pt x="121277" y="70175"/>
                    <a:pt x="121027" y="70425"/>
                    <a:pt x="120718" y="70425"/>
                  </a:cubicBezTo>
                  <a:cubicBezTo>
                    <a:pt x="120408" y="70425"/>
                    <a:pt x="120146" y="70175"/>
                    <a:pt x="120146" y="69866"/>
                  </a:cubicBezTo>
                  <a:cubicBezTo>
                    <a:pt x="120170" y="69532"/>
                    <a:pt x="120420" y="69294"/>
                    <a:pt x="120718" y="69294"/>
                  </a:cubicBezTo>
                  <a:close/>
                  <a:moveTo>
                    <a:pt x="124456" y="69294"/>
                  </a:moveTo>
                  <a:cubicBezTo>
                    <a:pt x="124754" y="69294"/>
                    <a:pt x="125016" y="69544"/>
                    <a:pt x="125016" y="69866"/>
                  </a:cubicBezTo>
                  <a:cubicBezTo>
                    <a:pt x="125016" y="70163"/>
                    <a:pt x="124766" y="70425"/>
                    <a:pt x="124456" y="70425"/>
                  </a:cubicBezTo>
                  <a:cubicBezTo>
                    <a:pt x="124135" y="70425"/>
                    <a:pt x="123885" y="70175"/>
                    <a:pt x="123885" y="69866"/>
                  </a:cubicBezTo>
                  <a:cubicBezTo>
                    <a:pt x="123885" y="69544"/>
                    <a:pt x="124135" y="69294"/>
                    <a:pt x="124456" y="69294"/>
                  </a:cubicBezTo>
                  <a:close/>
                  <a:moveTo>
                    <a:pt x="128171" y="69294"/>
                  </a:moveTo>
                  <a:cubicBezTo>
                    <a:pt x="128480" y="69294"/>
                    <a:pt x="128742" y="69544"/>
                    <a:pt x="128742" y="69866"/>
                  </a:cubicBezTo>
                  <a:cubicBezTo>
                    <a:pt x="128742" y="70175"/>
                    <a:pt x="128480" y="70425"/>
                    <a:pt x="128171" y="70425"/>
                  </a:cubicBezTo>
                  <a:cubicBezTo>
                    <a:pt x="127861" y="70425"/>
                    <a:pt x="127611" y="70175"/>
                    <a:pt x="127611" y="69866"/>
                  </a:cubicBezTo>
                  <a:cubicBezTo>
                    <a:pt x="127611" y="69532"/>
                    <a:pt x="127861" y="69294"/>
                    <a:pt x="128171" y="69294"/>
                  </a:cubicBezTo>
                  <a:close/>
                  <a:moveTo>
                    <a:pt x="131898" y="69294"/>
                  </a:moveTo>
                  <a:cubicBezTo>
                    <a:pt x="132195" y="69294"/>
                    <a:pt x="132457" y="69544"/>
                    <a:pt x="132457" y="69866"/>
                  </a:cubicBezTo>
                  <a:cubicBezTo>
                    <a:pt x="132457" y="70163"/>
                    <a:pt x="132207" y="70425"/>
                    <a:pt x="131898" y="70425"/>
                  </a:cubicBezTo>
                  <a:cubicBezTo>
                    <a:pt x="131600" y="70425"/>
                    <a:pt x="131326" y="70175"/>
                    <a:pt x="131326" y="69866"/>
                  </a:cubicBezTo>
                  <a:cubicBezTo>
                    <a:pt x="131338" y="69544"/>
                    <a:pt x="131576" y="69294"/>
                    <a:pt x="131898" y="69294"/>
                  </a:cubicBezTo>
                  <a:close/>
                  <a:moveTo>
                    <a:pt x="135624" y="69294"/>
                  </a:moveTo>
                  <a:cubicBezTo>
                    <a:pt x="135946" y="69294"/>
                    <a:pt x="136196" y="69544"/>
                    <a:pt x="136196" y="69866"/>
                  </a:cubicBezTo>
                  <a:cubicBezTo>
                    <a:pt x="136196" y="70175"/>
                    <a:pt x="135934" y="70425"/>
                    <a:pt x="135624" y="70425"/>
                  </a:cubicBezTo>
                  <a:cubicBezTo>
                    <a:pt x="135315" y="70425"/>
                    <a:pt x="135065" y="70175"/>
                    <a:pt x="135065" y="69866"/>
                  </a:cubicBezTo>
                  <a:cubicBezTo>
                    <a:pt x="135065" y="69532"/>
                    <a:pt x="135315" y="69294"/>
                    <a:pt x="135624" y="69294"/>
                  </a:cubicBezTo>
                  <a:close/>
                  <a:moveTo>
                    <a:pt x="139351" y="69294"/>
                  </a:moveTo>
                  <a:cubicBezTo>
                    <a:pt x="139649" y="69294"/>
                    <a:pt x="139910" y="69544"/>
                    <a:pt x="139910" y="69866"/>
                  </a:cubicBezTo>
                  <a:cubicBezTo>
                    <a:pt x="139910" y="70163"/>
                    <a:pt x="139660" y="70425"/>
                    <a:pt x="139351" y="70425"/>
                  </a:cubicBezTo>
                  <a:cubicBezTo>
                    <a:pt x="139053" y="70425"/>
                    <a:pt x="138779" y="70175"/>
                    <a:pt x="138779" y="69866"/>
                  </a:cubicBezTo>
                  <a:cubicBezTo>
                    <a:pt x="138803" y="69544"/>
                    <a:pt x="139041" y="69294"/>
                    <a:pt x="139351" y="69294"/>
                  </a:cubicBezTo>
                  <a:close/>
                  <a:moveTo>
                    <a:pt x="143089" y="69294"/>
                  </a:moveTo>
                  <a:cubicBezTo>
                    <a:pt x="143399" y="69294"/>
                    <a:pt x="143649" y="69544"/>
                    <a:pt x="143649" y="69866"/>
                  </a:cubicBezTo>
                  <a:cubicBezTo>
                    <a:pt x="143649" y="70175"/>
                    <a:pt x="143399" y="70425"/>
                    <a:pt x="143089" y="70425"/>
                  </a:cubicBezTo>
                  <a:cubicBezTo>
                    <a:pt x="142768" y="70425"/>
                    <a:pt x="142518" y="70175"/>
                    <a:pt x="142518" y="69866"/>
                  </a:cubicBezTo>
                  <a:cubicBezTo>
                    <a:pt x="142518" y="69532"/>
                    <a:pt x="142768" y="69294"/>
                    <a:pt x="143089" y="69294"/>
                  </a:cubicBezTo>
                  <a:close/>
                  <a:moveTo>
                    <a:pt x="146804" y="69294"/>
                  </a:moveTo>
                  <a:cubicBezTo>
                    <a:pt x="147102" y="69294"/>
                    <a:pt x="147376" y="69544"/>
                    <a:pt x="147376" y="69866"/>
                  </a:cubicBezTo>
                  <a:cubicBezTo>
                    <a:pt x="147376" y="70163"/>
                    <a:pt x="147114" y="70425"/>
                    <a:pt x="146804" y="70425"/>
                  </a:cubicBezTo>
                  <a:cubicBezTo>
                    <a:pt x="146495" y="70425"/>
                    <a:pt x="146245" y="70175"/>
                    <a:pt x="146245" y="69866"/>
                  </a:cubicBezTo>
                  <a:cubicBezTo>
                    <a:pt x="146257" y="69544"/>
                    <a:pt x="146495" y="69294"/>
                    <a:pt x="146804" y="69294"/>
                  </a:cubicBezTo>
                  <a:close/>
                  <a:moveTo>
                    <a:pt x="150543" y="69294"/>
                  </a:moveTo>
                  <a:cubicBezTo>
                    <a:pt x="150852" y="69294"/>
                    <a:pt x="151102" y="69544"/>
                    <a:pt x="151102" y="69866"/>
                  </a:cubicBezTo>
                  <a:cubicBezTo>
                    <a:pt x="151102" y="70175"/>
                    <a:pt x="150852" y="70425"/>
                    <a:pt x="150543" y="70425"/>
                  </a:cubicBezTo>
                  <a:cubicBezTo>
                    <a:pt x="150233" y="70425"/>
                    <a:pt x="149971" y="70175"/>
                    <a:pt x="149971" y="69866"/>
                  </a:cubicBezTo>
                  <a:cubicBezTo>
                    <a:pt x="149971" y="69532"/>
                    <a:pt x="150233" y="69294"/>
                    <a:pt x="150543" y="69294"/>
                  </a:cubicBezTo>
                  <a:close/>
                  <a:moveTo>
                    <a:pt x="154258" y="69294"/>
                  </a:moveTo>
                  <a:cubicBezTo>
                    <a:pt x="154555" y="69294"/>
                    <a:pt x="154829" y="69544"/>
                    <a:pt x="154829" y="69866"/>
                  </a:cubicBezTo>
                  <a:cubicBezTo>
                    <a:pt x="154829" y="70163"/>
                    <a:pt x="154567" y="70425"/>
                    <a:pt x="154258" y="70425"/>
                  </a:cubicBezTo>
                  <a:cubicBezTo>
                    <a:pt x="153948" y="70425"/>
                    <a:pt x="153698" y="70175"/>
                    <a:pt x="153698" y="69866"/>
                  </a:cubicBezTo>
                  <a:cubicBezTo>
                    <a:pt x="153710" y="69544"/>
                    <a:pt x="153948" y="69294"/>
                    <a:pt x="154258" y="69294"/>
                  </a:cubicBezTo>
                  <a:close/>
                  <a:moveTo>
                    <a:pt x="157996" y="69294"/>
                  </a:moveTo>
                  <a:cubicBezTo>
                    <a:pt x="158306" y="69294"/>
                    <a:pt x="158556" y="69544"/>
                    <a:pt x="158556" y="69866"/>
                  </a:cubicBezTo>
                  <a:cubicBezTo>
                    <a:pt x="158556" y="70175"/>
                    <a:pt x="158306" y="70425"/>
                    <a:pt x="157996" y="70425"/>
                  </a:cubicBezTo>
                  <a:cubicBezTo>
                    <a:pt x="157687" y="70425"/>
                    <a:pt x="157436" y="70175"/>
                    <a:pt x="157436" y="69866"/>
                  </a:cubicBezTo>
                  <a:cubicBezTo>
                    <a:pt x="157436" y="69532"/>
                    <a:pt x="157687" y="69294"/>
                    <a:pt x="157996" y="69294"/>
                  </a:cubicBezTo>
                  <a:close/>
                  <a:moveTo>
                    <a:pt x="3405" y="71152"/>
                  </a:moveTo>
                  <a:cubicBezTo>
                    <a:pt x="3703" y="71152"/>
                    <a:pt x="3977" y="71414"/>
                    <a:pt x="3977" y="71723"/>
                  </a:cubicBezTo>
                  <a:cubicBezTo>
                    <a:pt x="3977" y="72021"/>
                    <a:pt x="3727" y="72283"/>
                    <a:pt x="3405" y="72283"/>
                  </a:cubicBezTo>
                  <a:cubicBezTo>
                    <a:pt x="3096" y="72283"/>
                    <a:pt x="2846" y="72033"/>
                    <a:pt x="2846" y="71723"/>
                  </a:cubicBezTo>
                  <a:cubicBezTo>
                    <a:pt x="2858" y="71414"/>
                    <a:pt x="3096" y="71152"/>
                    <a:pt x="3405" y="71152"/>
                  </a:cubicBezTo>
                  <a:close/>
                  <a:moveTo>
                    <a:pt x="7132" y="71152"/>
                  </a:moveTo>
                  <a:cubicBezTo>
                    <a:pt x="7430" y="71152"/>
                    <a:pt x="7692" y="71414"/>
                    <a:pt x="7692" y="71723"/>
                  </a:cubicBezTo>
                  <a:cubicBezTo>
                    <a:pt x="7692" y="72021"/>
                    <a:pt x="7442" y="72283"/>
                    <a:pt x="7132" y="72283"/>
                  </a:cubicBezTo>
                  <a:cubicBezTo>
                    <a:pt x="6834" y="72283"/>
                    <a:pt x="6560" y="72033"/>
                    <a:pt x="6560" y="71723"/>
                  </a:cubicBezTo>
                  <a:cubicBezTo>
                    <a:pt x="6560" y="71414"/>
                    <a:pt x="6822" y="71152"/>
                    <a:pt x="7132" y="71152"/>
                  </a:cubicBezTo>
                  <a:close/>
                  <a:moveTo>
                    <a:pt x="10871" y="71152"/>
                  </a:moveTo>
                  <a:cubicBezTo>
                    <a:pt x="11168" y="71152"/>
                    <a:pt x="11430" y="71414"/>
                    <a:pt x="11430" y="71723"/>
                  </a:cubicBezTo>
                  <a:cubicBezTo>
                    <a:pt x="11430" y="72021"/>
                    <a:pt x="11180" y="72283"/>
                    <a:pt x="10871" y="72283"/>
                  </a:cubicBezTo>
                  <a:cubicBezTo>
                    <a:pt x="10573" y="72283"/>
                    <a:pt x="10299" y="72033"/>
                    <a:pt x="10299" y="71723"/>
                  </a:cubicBezTo>
                  <a:cubicBezTo>
                    <a:pt x="10299" y="71414"/>
                    <a:pt x="10549" y="71152"/>
                    <a:pt x="10871" y="71152"/>
                  </a:cubicBezTo>
                  <a:close/>
                  <a:moveTo>
                    <a:pt x="14585" y="71152"/>
                  </a:moveTo>
                  <a:cubicBezTo>
                    <a:pt x="14883" y="71152"/>
                    <a:pt x="15157" y="71414"/>
                    <a:pt x="15157" y="71723"/>
                  </a:cubicBezTo>
                  <a:cubicBezTo>
                    <a:pt x="15157" y="72021"/>
                    <a:pt x="14895" y="72283"/>
                    <a:pt x="14585" y="72283"/>
                  </a:cubicBezTo>
                  <a:cubicBezTo>
                    <a:pt x="14288" y="72283"/>
                    <a:pt x="14014" y="72033"/>
                    <a:pt x="14014" y="71723"/>
                  </a:cubicBezTo>
                  <a:cubicBezTo>
                    <a:pt x="14014" y="71414"/>
                    <a:pt x="14276" y="71152"/>
                    <a:pt x="14585" y="71152"/>
                  </a:cubicBezTo>
                  <a:close/>
                  <a:moveTo>
                    <a:pt x="18324" y="71152"/>
                  </a:moveTo>
                  <a:cubicBezTo>
                    <a:pt x="18622" y="71152"/>
                    <a:pt x="18883" y="71414"/>
                    <a:pt x="18883" y="71723"/>
                  </a:cubicBezTo>
                  <a:cubicBezTo>
                    <a:pt x="18883" y="72021"/>
                    <a:pt x="18633" y="72283"/>
                    <a:pt x="18324" y="72283"/>
                  </a:cubicBezTo>
                  <a:cubicBezTo>
                    <a:pt x="18026" y="72283"/>
                    <a:pt x="17752" y="72033"/>
                    <a:pt x="17752" y="71723"/>
                  </a:cubicBezTo>
                  <a:cubicBezTo>
                    <a:pt x="17752" y="71414"/>
                    <a:pt x="18014" y="71152"/>
                    <a:pt x="18324" y="71152"/>
                  </a:cubicBezTo>
                  <a:close/>
                  <a:moveTo>
                    <a:pt x="22039" y="71152"/>
                  </a:moveTo>
                  <a:cubicBezTo>
                    <a:pt x="22336" y="71152"/>
                    <a:pt x="22610" y="71414"/>
                    <a:pt x="22610" y="71723"/>
                  </a:cubicBezTo>
                  <a:cubicBezTo>
                    <a:pt x="22610" y="72021"/>
                    <a:pt x="22360" y="72283"/>
                    <a:pt x="22039" y="72283"/>
                  </a:cubicBezTo>
                  <a:cubicBezTo>
                    <a:pt x="21729" y="72283"/>
                    <a:pt x="21479" y="72033"/>
                    <a:pt x="21479" y="71723"/>
                  </a:cubicBezTo>
                  <a:cubicBezTo>
                    <a:pt x="21479" y="71414"/>
                    <a:pt x="21729" y="71152"/>
                    <a:pt x="22039" y="71152"/>
                  </a:cubicBezTo>
                  <a:close/>
                  <a:moveTo>
                    <a:pt x="25777" y="71152"/>
                  </a:moveTo>
                  <a:cubicBezTo>
                    <a:pt x="26075" y="71152"/>
                    <a:pt x="26349" y="71414"/>
                    <a:pt x="26349" y="71723"/>
                  </a:cubicBezTo>
                  <a:cubicBezTo>
                    <a:pt x="26349" y="72021"/>
                    <a:pt x="26087" y="72283"/>
                    <a:pt x="25777" y="72283"/>
                  </a:cubicBezTo>
                  <a:cubicBezTo>
                    <a:pt x="25468" y="72283"/>
                    <a:pt x="25206" y="72033"/>
                    <a:pt x="25206" y="71723"/>
                  </a:cubicBezTo>
                  <a:cubicBezTo>
                    <a:pt x="25206" y="71414"/>
                    <a:pt x="25468" y="71152"/>
                    <a:pt x="25777" y="71152"/>
                  </a:cubicBezTo>
                  <a:close/>
                  <a:moveTo>
                    <a:pt x="29504" y="71152"/>
                  </a:moveTo>
                  <a:cubicBezTo>
                    <a:pt x="29801" y="71152"/>
                    <a:pt x="30063" y="71414"/>
                    <a:pt x="30063" y="71723"/>
                  </a:cubicBezTo>
                  <a:cubicBezTo>
                    <a:pt x="30063" y="72021"/>
                    <a:pt x="29813" y="72283"/>
                    <a:pt x="29504" y="72283"/>
                  </a:cubicBezTo>
                  <a:cubicBezTo>
                    <a:pt x="29182" y="72283"/>
                    <a:pt x="28932" y="72033"/>
                    <a:pt x="28932" y="71723"/>
                  </a:cubicBezTo>
                  <a:cubicBezTo>
                    <a:pt x="28932" y="71414"/>
                    <a:pt x="29182" y="71152"/>
                    <a:pt x="29504" y="71152"/>
                  </a:cubicBezTo>
                  <a:close/>
                  <a:moveTo>
                    <a:pt x="33230" y="71152"/>
                  </a:moveTo>
                  <a:cubicBezTo>
                    <a:pt x="33528" y="71152"/>
                    <a:pt x="33802" y="71414"/>
                    <a:pt x="33802" y="71723"/>
                  </a:cubicBezTo>
                  <a:cubicBezTo>
                    <a:pt x="33802" y="72021"/>
                    <a:pt x="33552" y="72283"/>
                    <a:pt x="33230" y="72283"/>
                  </a:cubicBezTo>
                  <a:cubicBezTo>
                    <a:pt x="32921" y="72283"/>
                    <a:pt x="32671" y="72033"/>
                    <a:pt x="32671" y="71723"/>
                  </a:cubicBezTo>
                  <a:cubicBezTo>
                    <a:pt x="32671" y="71414"/>
                    <a:pt x="32921" y="71152"/>
                    <a:pt x="33230" y="71152"/>
                  </a:cubicBezTo>
                  <a:close/>
                  <a:moveTo>
                    <a:pt x="36957" y="71152"/>
                  </a:moveTo>
                  <a:cubicBezTo>
                    <a:pt x="37255" y="71152"/>
                    <a:pt x="37517" y="71414"/>
                    <a:pt x="37517" y="71723"/>
                  </a:cubicBezTo>
                  <a:cubicBezTo>
                    <a:pt x="37517" y="72021"/>
                    <a:pt x="37267" y="72283"/>
                    <a:pt x="36957" y="72283"/>
                  </a:cubicBezTo>
                  <a:cubicBezTo>
                    <a:pt x="36648" y="72283"/>
                    <a:pt x="36386" y="72033"/>
                    <a:pt x="36386" y="71723"/>
                  </a:cubicBezTo>
                  <a:cubicBezTo>
                    <a:pt x="36409" y="71414"/>
                    <a:pt x="36648" y="71152"/>
                    <a:pt x="36957" y="71152"/>
                  </a:cubicBezTo>
                  <a:close/>
                  <a:moveTo>
                    <a:pt x="40672" y="71152"/>
                  </a:moveTo>
                  <a:cubicBezTo>
                    <a:pt x="40970" y="71152"/>
                    <a:pt x="41243" y="71414"/>
                    <a:pt x="41243" y="71723"/>
                  </a:cubicBezTo>
                  <a:cubicBezTo>
                    <a:pt x="41243" y="72021"/>
                    <a:pt x="40993" y="72283"/>
                    <a:pt x="40672" y="72283"/>
                  </a:cubicBezTo>
                  <a:cubicBezTo>
                    <a:pt x="40374" y="72283"/>
                    <a:pt x="40112" y="72033"/>
                    <a:pt x="40112" y="71723"/>
                  </a:cubicBezTo>
                  <a:cubicBezTo>
                    <a:pt x="40112" y="71414"/>
                    <a:pt x="40362" y="71152"/>
                    <a:pt x="40672" y="71152"/>
                  </a:cubicBezTo>
                  <a:close/>
                  <a:moveTo>
                    <a:pt x="44410" y="71152"/>
                  </a:moveTo>
                  <a:cubicBezTo>
                    <a:pt x="44708" y="71152"/>
                    <a:pt x="44982" y="71414"/>
                    <a:pt x="44982" y="71723"/>
                  </a:cubicBezTo>
                  <a:cubicBezTo>
                    <a:pt x="44982" y="72021"/>
                    <a:pt x="44720" y="72283"/>
                    <a:pt x="44410" y="72283"/>
                  </a:cubicBezTo>
                  <a:cubicBezTo>
                    <a:pt x="44113" y="72283"/>
                    <a:pt x="43851" y="72033"/>
                    <a:pt x="43851" y="71723"/>
                  </a:cubicBezTo>
                  <a:cubicBezTo>
                    <a:pt x="43851" y="71414"/>
                    <a:pt x="44101" y="71152"/>
                    <a:pt x="44410" y="71152"/>
                  </a:cubicBezTo>
                  <a:close/>
                  <a:moveTo>
                    <a:pt x="48137" y="71152"/>
                  </a:moveTo>
                  <a:cubicBezTo>
                    <a:pt x="48435" y="71152"/>
                    <a:pt x="48697" y="71414"/>
                    <a:pt x="48697" y="71723"/>
                  </a:cubicBezTo>
                  <a:cubicBezTo>
                    <a:pt x="48697" y="72021"/>
                    <a:pt x="48447" y="72283"/>
                    <a:pt x="48137" y="72283"/>
                  </a:cubicBezTo>
                  <a:cubicBezTo>
                    <a:pt x="47839" y="72283"/>
                    <a:pt x="47566" y="72033"/>
                    <a:pt x="47566" y="71723"/>
                  </a:cubicBezTo>
                  <a:cubicBezTo>
                    <a:pt x="47566" y="71414"/>
                    <a:pt x="47839" y="71152"/>
                    <a:pt x="48137" y="71152"/>
                  </a:cubicBezTo>
                  <a:close/>
                  <a:moveTo>
                    <a:pt x="51864" y="71152"/>
                  </a:moveTo>
                  <a:cubicBezTo>
                    <a:pt x="52161" y="71152"/>
                    <a:pt x="52435" y="71414"/>
                    <a:pt x="52435" y="71723"/>
                  </a:cubicBezTo>
                  <a:cubicBezTo>
                    <a:pt x="52435" y="72021"/>
                    <a:pt x="52185" y="72283"/>
                    <a:pt x="51864" y="72283"/>
                  </a:cubicBezTo>
                  <a:cubicBezTo>
                    <a:pt x="51566" y="72283"/>
                    <a:pt x="51304" y="72033"/>
                    <a:pt x="51304" y="71723"/>
                  </a:cubicBezTo>
                  <a:cubicBezTo>
                    <a:pt x="51304" y="71414"/>
                    <a:pt x="51554" y="71152"/>
                    <a:pt x="51864" y="71152"/>
                  </a:cubicBezTo>
                  <a:close/>
                  <a:moveTo>
                    <a:pt x="55602" y="71152"/>
                  </a:moveTo>
                  <a:cubicBezTo>
                    <a:pt x="55900" y="71152"/>
                    <a:pt x="56174" y="71414"/>
                    <a:pt x="56174" y="71723"/>
                  </a:cubicBezTo>
                  <a:cubicBezTo>
                    <a:pt x="56174" y="72021"/>
                    <a:pt x="55912" y="72283"/>
                    <a:pt x="55602" y="72283"/>
                  </a:cubicBezTo>
                  <a:cubicBezTo>
                    <a:pt x="55293" y="72283"/>
                    <a:pt x="55043" y="72033"/>
                    <a:pt x="55043" y="71723"/>
                  </a:cubicBezTo>
                  <a:cubicBezTo>
                    <a:pt x="55043" y="71414"/>
                    <a:pt x="55293" y="71152"/>
                    <a:pt x="55602" y="71152"/>
                  </a:cubicBezTo>
                  <a:close/>
                  <a:moveTo>
                    <a:pt x="59329" y="71152"/>
                  </a:moveTo>
                  <a:cubicBezTo>
                    <a:pt x="59627" y="71152"/>
                    <a:pt x="59889" y="71414"/>
                    <a:pt x="59889" y="71723"/>
                  </a:cubicBezTo>
                  <a:cubicBezTo>
                    <a:pt x="59889" y="72021"/>
                    <a:pt x="59639" y="72283"/>
                    <a:pt x="59329" y="72283"/>
                  </a:cubicBezTo>
                  <a:cubicBezTo>
                    <a:pt x="59008" y="72283"/>
                    <a:pt x="58757" y="72033"/>
                    <a:pt x="58757" y="71723"/>
                  </a:cubicBezTo>
                  <a:cubicBezTo>
                    <a:pt x="58757" y="71414"/>
                    <a:pt x="59008" y="71152"/>
                    <a:pt x="59329" y="71152"/>
                  </a:cubicBezTo>
                  <a:close/>
                  <a:moveTo>
                    <a:pt x="63056" y="71152"/>
                  </a:moveTo>
                  <a:cubicBezTo>
                    <a:pt x="63353" y="71152"/>
                    <a:pt x="63627" y="71414"/>
                    <a:pt x="63627" y="71723"/>
                  </a:cubicBezTo>
                  <a:cubicBezTo>
                    <a:pt x="63627" y="72021"/>
                    <a:pt x="63377" y="72283"/>
                    <a:pt x="63056" y="72283"/>
                  </a:cubicBezTo>
                  <a:cubicBezTo>
                    <a:pt x="62746" y="72283"/>
                    <a:pt x="62496" y="72033"/>
                    <a:pt x="62496" y="71723"/>
                  </a:cubicBezTo>
                  <a:cubicBezTo>
                    <a:pt x="62496" y="71414"/>
                    <a:pt x="62746" y="71152"/>
                    <a:pt x="63056" y="71152"/>
                  </a:cubicBezTo>
                  <a:close/>
                  <a:moveTo>
                    <a:pt x="66782" y="71152"/>
                  </a:moveTo>
                  <a:cubicBezTo>
                    <a:pt x="67080" y="71152"/>
                    <a:pt x="67342" y="71414"/>
                    <a:pt x="67342" y="71723"/>
                  </a:cubicBezTo>
                  <a:cubicBezTo>
                    <a:pt x="67342" y="72021"/>
                    <a:pt x="67092" y="72283"/>
                    <a:pt x="66782" y="72283"/>
                  </a:cubicBezTo>
                  <a:cubicBezTo>
                    <a:pt x="66473" y="72283"/>
                    <a:pt x="66211" y="72033"/>
                    <a:pt x="66211" y="71723"/>
                  </a:cubicBezTo>
                  <a:cubicBezTo>
                    <a:pt x="66211" y="71414"/>
                    <a:pt x="66473" y="71152"/>
                    <a:pt x="66782" y="71152"/>
                  </a:cubicBezTo>
                  <a:close/>
                  <a:moveTo>
                    <a:pt x="70509" y="71152"/>
                  </a:moveTo>
                  <a:cubicBezTo>
                    <a:pt x="70807" y="71152"/>
                    <a:pt x="71080" y="71414"/>
                    <a:pt x="71080" y="71723"/>
                  </a:cubicBezTo>
                  <a:cubicBezTo>
                    <a:pt x="71080" y="72021"/>
                    <a:pt x="70830" y="72283"/>
                    <a:pt x="70509" y="72283"/>
                  </a:cubicBezTo>
                  <a:cubicBezTo>
                    <a:pt x="70199" y="72283"/>
                    <a:pt x="69949" y="72033"/>
                    <a:pt x="69949" y="71723"/>
                  </a:cubicBezTo>
                  <a:cubicBezTo>
                    <a:pt x="69949" y="71414"/>
                    <a:pt x="70199" y="71152"/>
                    <a:pt x="70509" y="71152"/>
                  </a:cubicBezTo>
                  <a:close/>
                  <a:moveTo>
                    <a:pt x="74236" y="71152"/>
                  </a:moveTo>
                  <a:cubicBezTo>
                    <a:pt x="74533" y="71152"/>
                    <a:pt x="74795" y="71414"/>
                    <a:pt x="74795" y="71723"/>
                  </a:cubicBezTo>
                  <a:cubicBezTo>
                    <a:pt x="74795" y="72021"/>
                    <a:pt x="74545" y="72283"/>
                    <a:pt x="74236" y="72283"/>
                  </a:cubicBezTo>
                  <a:cubicBezTo>
                    <a:pt x="73938" y="72283"/>
                    <a:pt x="73676" y="72033"/>
                    <a:pt x="73676" y="71723"/>
                  </a:cubicBezTo>
                  <a:cubicBezTo>
                    <a:pt x="73676" y="71414"/>
                    <a:pt x="73926" y="71152"/>
                    <a:pt x="74236" y="71152"/>
                  </a:cubicBezTo>
                  <a:close/>
                  <a:moveTo>
                    <a:pt x="77855" y="71152"/>
                  </a:moveTo>
                  <a:cubicBezTo>
                    <a:pt x="78153" y="71152"/>
                    <a:pt x="78415" y="71414"/>
                    <a:pt x="78415" y="71723"/>
                  </a:cubicBezTo>
                  <a:cubicBezTo>
                    <a:pt x="78415" y="72021"/>
                    <a:pt x="78165" y="72283"/>
                    <a:pt x="77855" y="72283"/>
                  </a:cubicBezTo>
                  <a:cubicBezTo>
                    <a:pt x="77546" y="72283"/>
                    <a:pt x="77284" y="72033"/>
                    <a:pt x="77284" y="71723"/>
                  </a:cubicBezTo>
                  <a:cubicBezTo>
                    <a:pt x="77284" y="71414"/>
                    <a:pt x="77546" y="71152"/>
                    <a:pt x="77855" y="71152"/>
                  </a:cubicBezTo>
                  <a:close/>
                  <a:moveTo>
                    <a:pt x="81570" y="71152"/>
                  </a:moveTo>
                  <a:cubicBezTo>
                    <a:pt x="81868" y="71152"/>
                    <a:pt x="82141" y="71414"/>
                    <a:pt x="82141" y="71723"/>
                  </a:cubicBezTo>
                  <a:cubicBezTo>
                    <a:pt x="82141" y="72021"/>
                    <a:pt x="81879" y="72283"/>
                    <a:pt x="81570" y="72283"/>
                  </a:cubicBezTo>
                  <a:cubicBezTo>
                    <a:pt x="81260" y="72283"/>
                    <a:pt x="81010" y="72033"/>
                    <a:pt x="81010" y="71723"/>
                  </a:cubicBezTo>
                  <a:cubicBezTo>
                    <a:pt x="81010" y="71414"/>
                    <a:pt x="81260" y="71152"/>
                    <a:pt x="81570" y="71152"/>
                  </a:cubicBezTo>
                  <a:close/>
                  <a:moveTo>
                    <a:pt x="85308" y="71152"/>
                  </a:moveTo>
                  <a:cubicBezTo>
                    <a:pt x="85606" y="71152"/>
                    <a:pt x="85880" y="71414"/>
                    <a:pt x="85880" y="71723"/>
                  </a:cubicBezTo>
                  <a:cubicBezTo>
                    <a:pt x="85880" y="72021"/>
                    <a:pt x="85618" y="72283"/>
                    <a:pt x="85308" y="72283"/>
                  </a:cubicBezTo>
                  <a:cubicBezTo>
                    <a:pt x="84999" y="72283"/>
                    <a:pt x="84749" y="72033"/>
                    <a:pt x="84749" y="71723"/>
                  </a:cubicBezTo>
                  <a:cubicBezTo>
                    <a:pt x="84749" y="71414"/>
                    <a:pt x="84999" y="71152"/>
                    <a:pt x="85308" y="71152"/>
                  </a:cubicBezTo>
                  <a:close/>
                  <a:moveTo>
                    <a:pt x="89035" y="71152"/>
                  </a:moveTo>
                  <a:cubicBezTo>
                    <a:pt x="89333" y="71152"/>
                    <a:pt x="89595" y="71414"/>
                    <a:pt x="89595" y="71723"/>
                  </a:cubicBezTo>
                  <a:cubicBezTo>
                    <a:pt x="89595" y="72021"/>
                    <a:pt x="89345" y="72283"/>
                    <a:pt x="89035" y="72283"/>
                  </a:cubicBezTo>
                  <a:cubicBezTo>
                    <a:pt x="88714" y="72283"/>
                    <a:pt x="88464" y="72033"/>
                    <a:pt x="88464" y="71723"/>
                  </a:cubicBezTo>
                  <a:cubicBezTo>
                    <a:pt x="88464" y="71414"/>
                    <a:pt x="88714" y="71152"/>
                    <a:pt x="89035" y="71152"/>
                  </a:cubicBezTo>
                  <a:close/>
                  <a:moveTo>
                    <a:pt x="92762" y="71152"/>
                  </a:moveTo>
                  <a:cubicBezTo>
                    <a:pt x="93059" y="71152"/>
                    <a:pt x="93333" y="71414"/>
                    <a:pt x="93333" y="71723"/>
                  </a:cubicBezTo>
                  <a:cubicBezTo>
                    <a:pt x="93333" y="72021"/>
                    <a:pt x="93071" y="72283"/>
                    <a:pt x="92762" y="72283"/>
                  </a:cubicBezTo>
                  <a:cubicBezTo>
                    <a:pt x="92452" y="72283"/>
                    <a:pt x="92202" y="72033"/>
                    <a:pt x="92202" y="71723"/>
                  </a:cubicBezTo>
                  <a:cubicBezTo>
                    <a:pt x="92202" y="71414"/>
                    <a:pt x="92452" y="71152"/>
                    <a:pt x="92762" y="71152"/>
                  </a:cubicBezTo>
                  <a:close/>
                  <a:moveTo>
                    <a:pt x="96488" y="71152"/>
                  </a:moveTo>
                  <a:cubicBezTo>
                    <a:pt x="96786" y="71152"/>
                    <a:pt x="97048" y="71414"/>
                    <a:pt x="97048" y="71723"/>
                  </a:cubicBezTo>
                  <a:cubicBezTo>
                    <a:pt x="97048" y="72021"/>
                    <a:pt x="96798" y="72283"/>
                    <a:pt x="96488" y="72283"/>
                  </a:cubicBezTo>
                  <a:cubicBezTo>
                    <a:pt x="96191" y="72283"/>
                    <a:pt x="95917" y="72033"/>
                    <a:pt x="95917" y="71723"/>
                  </a:cubicBezTo>
                  <a:cubicBezTo>
                    <a:pt x="95917" y="71414"/>
                    <a:pt x="96179" y="71152"/>
                    <a:pt x="96488" y="71152"/>
                  </a:cubicBezTo>
                  <a:close/>
                  <a:moveTo>
                    <a:pt x="100203" y="71152"/>
                  </a:moveTo>
                  <a:cubicBezTo>
                    <a:pt x="100501" y="71152"/>
                    <a:pt x="100775" y="71414"/>
                    <a:pt x="100775" y="71723"/>
                  </a:cubicBezTo>
                  <a:cubicBezTo>
                    <a:pt x="100775" y="72021"/>
                    <a:pt x="100513" y="72283"/>
                    <a:pt x="100203" y="72283"/>
                  </a:cubicBezTo>
                  <a:cubicBezTo>
                    <a:pt x="99905" y="72283"/>
                    <a:pt x="99644" y="72033"/>
                    <a:pt x="99644" y="71723"/>
                  </a:cubicBezTo>
                  <a:cubicBezTo>
                    <a:pt x="99644" y="71414"/>
                    <a:pt x="99894" y="71152"/>
                    <a:pt x="100203" y="71152"/>
                  </a:cubicBezTo>
                  <a:close/>
                  <a:moveTo>
                    <a:pt x="103942" y="71152"/>
                  </a:moveTo>
                  <a:cubicBezTo>
                    <a:pt x="104239" y="71152"/>
                    <a:pt x="104513" y="71414"/>
                    <a:pt x="104513" y="71723"/>
                  </a:cubicBezTo>
                  <a:cubicBezTo>
                    <a:pt x="104513" y="72021"/>
                    <a:pt x="104251" y="72283"/>
                    <a:pt x="103942" y="72283"/>
                  </a:cubicBezTo>
                  <a:cubicBezTo>
                    <a:pt x="103644" y="72283"/>
                    <a:pt x="103382" y="72033"/>
                    <a:pt x="103382" y="71723"/>
                  </a:cubicBezTo>
                  <a:cubicBezTo>
                    <a:pt x="103382" y="71414"/>
                    <a:pt x="103632" y="71152"/>
                    <a:pt x="103942" y="71152"/>
                  </a:cubicBezTo>
                  <a:close/>
                  <a:moveTo>
                    <a:pt x="107668" y="71152"/>
                  </a:moveTo>
                  <a:cubicBezTo>
                    <a:pt x="107966" y="71152"/>
                    <a:pt x="108228" y="71414"/>
                    <a:pt x="108228" y="71723"/>
                  </a:cubicBezTo>
                  <a:cubicBezTo>
                    <a:pt x="108228" y="72021"/>
                    <a:pt x="107978" y="72283"/>
                    <a:pt x="107668" y="72283"/>
                  </a:cubicBezTo>
                  <a:cubicBezTo>
                    <a:pt x="107371" y="72283"/>
                    <a:pt x="107097" y="72033"/>
                    <a:pt x="107097" y="71723"/>
                  </a:cubicBezTo>
                  <a:cubicBezTo>
                    <a:pt x="107097" y="71414"/>
                    <a:pt x="107347" y="71152"/>
                    <a:pt x="107668" y="71152"/>
                  </a:cubicBezTo>
                  <a:close/>
                  <a:moveTo>
                    <a:pt x="111395" y="71152"/>
                  </a:moveTo>
                  <a:cubicBezTo>
                    <a:pt x="111693" y="71152"/>
                    <a:pt x="111967" y="71414"/>
                    <a:pt x="111967" y="71723"/>
                  </a:cubicBezTo>
                  <a:cubicBezTo>
                    <a:pt x="111967" y="72021"/>
                    <a:pt x="111705" y="72283"/>
                    <a:pt x="111395" y="72283"/>
                  </a:cubicBezTo>
                  <a:cubicBezTo>
                    <a:pt x="111085" y="72283"/>
                    <a:pt x="110835" y="72033"/>
                    <a:pt x="110835" y="71723"/>
                  </a:cubicBezTo>
                  <a:cubicBezTo>
                    <a:pt x="110835" y="71414"/>
                    <a:pt x="111085" y="71152"/>
                    <a:pt x="111395" y="71152"/>
                  </a:cubicBezTo>
                  <a:close/>
                  <a:moveTo>
                    <a:pt x="115122" y="71152"/>
                  </a:moveTo>
                  <a:cubicBezTo>
                    <a:pt x="115419" y="71152"/>
                    <a:pt x="115681" y="71414"/>
                    <a:pt x="115681" y="71723"/>
                  </a:cubicBezTo>
                  <a:cubicBezTo>
                    <a:pt x="115681" y="72021"/>
                    <a:pt x="115431" y="72283"/>
                    <a:pt x="115122" y="72283"/>
                  </a:cubicBezTo>
                  <a:cubicBezTo>
                    <a:pt x="114812" y="72283"/>
                    <a:pt x="114550" y="72033"/>
                    <a:pt x="114550" y="71723"/>
                  </a:cubicBezTo>
                  <a:cubicBezTo>
                    <a:pt x="114550" y="71414"/>
                    <a:pt x="114812" y="71152"/>
                    <a:pt x="115122" y="71152"/>
                  </a:cubicBezTo>
                  <a:close/>
                  <a:moveTo>
                    <a:pt x="118860" y="71152"/>
                  </a:moveTo>
                  <a:cubicBezTo>
                    <a:pt x="119158" y="71152"/>
                    <a:pt x="119420" y="71414"/>
                    <a:pt x="119420" y="71723"/>
                  </a:cubicBezTo>
                  <a:cubicBezTo>
                    <a:pt x="119420" y="72021"/>
                    <a:pt x="119170" y="72283"/>
                    <a:pt x="118860" y="72283"/>
                  </a:cubicBezTo>
                  <a:cubicBezTo>
                    <a:pt x="118539" y="72283"/>
                    <a:pt x="118289" y="72033"/>
                    <a:pt x="118289" y="71723"/>
                  </a:cubicBezTo>
                  <a:cubicBezTo>
                    <a:pt x="118289" y="71414"/>
                    <a:pt x="118539" y="71152"/>
                    <a:pt x="118860" y="71152"/>
                  </a:cubicBezTo>
                  <a:close/>
                  <a:moveTo>
                    <a:pt x="122575" y="71152"/>
                  </a:moveTo>
                  <a:cubicBezTo>
                    <a:pt x="122873" y="71152"/>
                    <a:pt x="123146" y="71414"/>
                    <a:pt x="123146" y="71723"/>
                  </a:cubicBezTo>
                  <a:cubicBezTo>
                    <a:pt x="123146" y="72021"/>
                    <a:pt x="122885" y="72283"/>
                    <a:pt x="122575" y="72283"/>
                  </a:cubicBezTo>
                  <a:cubicBezTo>
                    <a:pt x="122265" y="72283"/>
                    <a:pt x="122015" y="72033"/>
                    <a:pt x="122015" y="71723"/>
                  </a:cubicBezTo>
                  <a:cubicBezTo>
                    <a:pt x="122027" y="71414"/>
                    <a:pt x="122277" y="71152"/>
                    <a:pt x="122575" y="71152"/>
                  </a:cubicBezTo>
                  <a:close/>
                  <a:moveTo>
                    <a:pt x="126314" y="71152"/>
                  </a:moveTo>
                  <a:cubicBezTo>
                    <a:pt x="126611" y="71152"/>
                    <a:pt x="126873" y="71414"/>
                    <a:pt x="126873" y="71723"/>
                  </a:cubicBezTo>
                  <a:cubicBezTo>
                    <a:pt x="126873" y="72021"/>
                    <a:pt x="126623" y="72283"/>
                    <a:pt x="126314" y="72283"/>
                  </a:cubicBezTo>
                  <a:cubicBezTo>
                    <a:pt x="126004" y="72283"/>
                    <a:pt x="125742" y="72033"/>
                    <a:pt x="125742" y="71723"/>
                  </a:cubicBezTo>
                  <a:cubicBezTo>
                    <a:pt x="125742" y="71414"/>
                    <a:pt x="126004" y="71152"/>
                    <a:pt x="126314" y="71152"/>
                  </a:cubicBezTo>
                  <a:close/>
                  <a:moveTo>
                    <a:pt x="130028" y="71152"/>
                  </a:moveTo>
                  <a:cubicBezTo>
                    <a:pt x="130326" y="71152"/>
                    <a:pt x="130600" y="71414"/>
                    <a:pt x="130600" y="71723"/>
                  </a:cubicBezTo>
                  <a:cubicBezTo>
                    <a:pt x="130600" y="72021"/>
                    <a:pt x="130350" y="72283"/>
                    <a:pt x="130028" y="72283"/>
                  </a:cubicBezTo>
                  <a:cubicBezTo>
                    <a:pt x="129731" y="72283"/>
                    <a:pt x="129469" y="72033"/>
                    <a:pt x="129469" y="71723"/>
                  </a:cubicBezTo>
                  <a:cubicBezTo>
                    <a:pt x="129469" y="71414"/>
                    <a:pt x="129719" y="71152"/>
                    <a:pt x="130028" y="71152"/>
                  </a:cubicBezTo>
                  <a:close/>
                  <a:moveTo>
                    <a:pt x="133767" y="71152"/>
                  </a:moveTo>
                  <a:cubicBezTo>
                    <a:pt x="134065" y="71152"/>
                    <a:pt x="134326" y="71414"/>
                    <a:pt x="134326" y="71723"/>
                  </a:cubicBezTo>
                  <a:cubicBezTo>
                    <a:pt x="134326" y="72021"/>
                    <a:pt x="134076" y="72283"/>
                    <a:pt x="133767" y="72283"/>
                  </a:cubicBezTo>
                  <a:cubicBezTo>
                    <a:pt x="133469" y="72283"/>
                    <a:pt x="133207" y="72033"/>
                    <a:pt x="133207" y="71723"/>
                  </a:cubicBezTo>
                  <a:cubicBezTo>
                    <a:pt x="133207" y="71414"/>
                    <a:pt x="133457" y="71152"/>
                    <a:pt x="133767" y="71152"/>
                  </a:cubicBezTo>
                  <a:close/>
                  <a:moveTo>
                    <a:pt x="137494" y="71152"/>
                  </a:moveTo>
                  <a:cubicBezTo>
                    <a:pt x="137791" y="71152"/>
                    <a:pt x="138053" y="71414"/>
                    <a:pt x="138053" y="71723"/>
                  </a:cubicBezTo>
                  <a:cubicBezTo>
                    <a:pt x="138053" y="72021"/>
                    <a:pt x="137803" y="72283"/>
                    <a:pt x="137494" y="72283"/>
                  </a:cubicBezTo>
                  <a:cubicBezTo>
                    <a:pt x="137196" y="72283"/>
                    <a:pt x="136922" y="72033"/>
                    <a:pt x="136922" y="71723"/>
                  </a:cubicBezTo>
                  <a:cubicBezTo>
                    <a:pt x="136934" y="71414"/>
                    <a:pt x="137172" y="71152"/>
                    <a:pt x="137494" y="71152"/>
                  </a:cubicBezTo>
                  <a:close/>
                  <a:moveTo>
                    <a:pt x="141220" y="71152"/>
                  </a:moveTo>
                  <a:cubicBezTo>
                    <a:pt x="141518" y="71152"/>
                    <a:pt x="141792" y="71414"/>
                    <a:pt x="141792" y="71723"/>
                  </a:cubicBezTo>
                  <a:cubicBezTo>
                    <a:pt x="141792" y="72021"/>
                    <a:pt x="141530" y="72283"/>
                    <a:pt x="141220" y="72283"/>
                  </a:cubicBezTo>
                  <a:cubicBezTo>
                    <a:pt x="140911" y="72283"/>
                    <a:pt x="140661" y="72033"/>
                    <a:pt x="140661" y="71723"/>
                  </a:cubicBezTo>
                  <a:cubicBezTo>
                    <a:pt x="140661" y="71414"/>
                    <a:pt x="140911" y="71152"/>
                    <a:pt x="141220" y="71152"/>
                  </a:cubicBezTo>
                  <a:close/>
                  <a:moveTo>
                    <a:pt x="144947" y="71152"/>
                  </a:moveTo>
                  <a:cubicBezTo>
                    <a:pt x="145244" y="71152"/>
                    <a:pt x="145506" y="71414"/>
                    <a:pt x="145506" y="71723"/>
                  </a:cubicBezTo>
                  <a:cubicBezTo>
                    <a:pt x="145506" y="72021"/>
                    <a:pt x="145256" y="72283"/>
                    <a:pt x="144947" y="72283"/>
                  </a:cubicBezTo>
                  <a:cubicBezTo>
                    <a:pt x="144637" y="72283"/>
                    <a:pt x="144375" y="72033"/>
                    <a:pt x="144375" y="71723"/>
                  </a:cubicBezTo>
                  <a:cubicBezTo>
                    <a:pt x="144375" y="71414"/>
                    <a:pt x="144637" y="71152"/>
                    <a:pt x="144947" y="71152"/>
                  </a:cubicBezTo>
                  <a:close/>
                  <a:moveTo>
                    <a:pt x="148685" y="71152"/>
                  </a:moveTo>
                  <a:cubicBezTo>
                    <a:pt x="148983" y="71152"/>
                    <a:pt x="149245" y="71414"/>
                    <a:pt x="149245" y="71723"/>
                  </a:cubicBezTo>
                  <a:cubicBezTo>
                    <a:pt x="149245" y="72021"/>
                    <a:pt x="148995" y="72283"/>
                    <a:pt x="148685" y="72283"/>
                  </a:cubicBezTo>
                  <a:cubicBezTo>
                    <a:pt x="148364" y="72283"/>
                    <a:pt x="148114" y="72033"/>
                    <a:pt x="148114" y="71723"/>
                  </a:cubicBezTo>
                  <a:cubicBezTo>
                    <a:pt x="148114" y="71414"/>
                    <a:pt x="148364" y="71152"/>
                    <a:pt x="148685" y="71152"/>
                  </a:cubicBezTo>
                  <a:close/>
                  <a:moveTo>
                    <a:pt x="152400" y="71152"/>
                  </a:moveTo>
                  <a:cubicBezTo>
                    <a:pt x="152698" y="71152"/>
                    <a:pt x="152972" y="71414"/>
                    <a:pt x="152972" y="71723"/>
                  </a:cubicBezTo>
                  <a:cubicBezTo>
                    <a:pt x="152972" y="72021"/>
                    <a:pt x="152710" y="72283"/>
                    <a:pt x="152400" y="72283"/>
                  </a:cubicBezTo>
                  <a:cubicBezTo>
                    <a:pt x="152091" y="72283"/>
                    <a:pt x="151841" y="72033"/>
                    <a:pt x="151841" y="71723"/>
                  </a:cubicBezTo>
                  <a:cubicBezTo>
                    <a:pt x="151841" y="71414"/>
                    <a:pt x="152091" y="71152"/>
                    <a:pt x="152400" y="71152"/>
                  </a:cubicBezTo>
                  <a:close/>
                  <a:moveTo>
                    <a:pt x="156139" y="71152"/>
                  </a:moveTo>
                  <a:cubicBezTo>
                    <a:pt x="156436" y="71152"/>
                    <a:pt x="156698" y="71414"/>
                    <a:pt x="156698" y="71723"/>
                  </a:cubicBezTo>
                  <a:cubicBezTo>
                    <a:pt x="156698" y="72021"/>
                    <a:pt x="156448" y="72283"/>
                    <a:pt x="156139" y="72283"/>
                  </a:cubicBezTo>
                  <a:cubicBezTo>
                    <a:pt x="155829" y="72283"/>
                    <a:pt x="155567" y="72033"/>
                    <a:pt x="155567" y="71723"/>
                  </a:cubicBezTo>
                  <a:cubicBezTo>
                    <a:pt x="155567" y="71414"/>
                    <a:pt x="155829" y="71152"/>
                    <a:pt x="156139" y="71152"/>
                  </a:cubicBezTo>
                  <a:close/>
                  <a:moveTo>
                    <a:pt x="159853" y="71152"/>
                  </a:moveTo>
                  <a:cubicBezTo>
                    <a:pt x="160151" y="71152"/>
                    <a:pt x="160425" y="71414"/>
                    <a:pt x="160425" y="71723"/>
                  </a:cubicBezTo>
                  <a:cubicBezTo>
                    <a:pt x="160425" y="72021"/>
                    <a:pt x="160163" y="72283"/>
                    <a:pt x="159853" y="72283"/>
                  </a:cubicBezTo>
                  <a:cubicBezTo>
                    <a:pt x="159544" y="72283"/>
                    <a:pt x="159294" y="72033"/>
                    <a:pt x="159294" y="71723"/>
                  </a:cubicBezTo>
                  <a:cubicBezTo>
                    <a:pt x="159306" y="71414"/>
                    <a:pt x="159544" y="71152"/>
                    <a:pt x="159853" y="71152"/>
                  </a:cubicBezTo>
                  <a:close/>
                  <a:moveTo>
                    <a:pt x="0" y="0"/>
                  </a:moveTo>
                  <a:lnTo>
                    <a:pt x="0" y="631"/>
                  </a:lnTo>
                  <a:cubicBezTo>
                    <a:pt x="155" y="726"/>
                    <a:pt x="238" y="893"/>
                    <a:pt x="238" y="1084"/>
                  </a:cubicBezTo>
                  <a:cubicBezTo>
                    <a:pt x="238" y="1274"/>
                    <a:pt x="155" y="1441"/>
                    <a:pt x="0" y="1548"/>
                  </a:cubicBezTo>
                  <a:lnTo>
                    <a:pt x="0" y="4346"/>
                  </a:lnTo>
                  <a:cubicBezTo>
                    <a:pt x="155" y="4453"/>
                    <a:pt x="238" y="4608"/>
                    <a:pt x="238" y="4810"/>
                  </a:cubicBezTo>
                  <a:cubicBezTo>
                    <a:pt x="238" y="5001"/>
                    <a:pt x="155" y="5167"/>
                    <a:pt x="0" y="5263"/>
                  </a:cubicBezTo>
                  <a:lnTo>
                    <a:pt x="0" y="8084"/>
                  </a:lnTo>
                  <a:cubicBezTo>
                    <a:pt x="155" y="8180"/>
                    <a:pt x="238" y="8346"/>
                    <a:pt x="238" y="8537"/>
                  </a:cubicBezTo>
                  <a:cubicBezTo>
                    <a:pt x="238" y="8739"/>
                    <a:pt x="155" y="8894"/>
                    <a:pt x="0" y="9001"/>
                  </a:cubicBezTo>
                  <a:lnTo>
                    <a:pt x="0" y="11811"/>
                  </a:lnTo>
                  <a:cubicBezTo>
                    <a:pt x="155" y="11918"/>
                    <a:pt x="238" y="12085"/>
                    <a:pt x="238" y="12275"/>
                  </a:cubicBezTo>
                  <a:cubicBezTo>
                    <a:pt x="238" y="12466"/>
                    <a:pt x="155" y="12633"/>
                    <a:pt x="0" y="12740"/>
                  </a:cubicBezTo>
                  <a:lnTo>
                    <a:pt x="0" y="15550"/>
                  </a:lnTo>
                  <a:cubicBezTo>
                    <a:pt x="155" y="15657"/>
                    <a:pt x="238" y="15823"/>
                    <a:pt x="238" y="16014"/>
                  </a:cubicBezTo>
                  <a:cubicBezTo>
                    <a:pt x="238" y="16204"/>
                    <a:pt x="155" y="16371"/>
                    <a:pt x="0" y="16478"/>
                  </a:cubicBezTo>
                  <a:lnTo>
                    <a:pt x="0" y="19288"/>
                  </a:lnTo>
                  <a:cubicBezTo>
                    <a:pt x="155" y="19395"/>
                    <a:pt x="238" y="19550"/>
                    <a:pt x="238" y="19753"/>
                  </a:cubicBezTo>
                  <a:cubicBezTo>
                    <a:pt x="238" y="19943"/>
                    <a:pt x="155" y="20110"/>
                    <a:pt x="0" y="20205"/>
                  </a:cubicBezTo>
                  <a:lnTo>
                    <a:pt x="0" y="23027"/>
                  </a:lnTo>
                  <a:cubicBezTo>
                    <a:pt x="155" y="23122"/>
                    <a:pt x="238" y="23289"/>
                    <a:pt x="238" y="23479"/>
                  </a:cubicBezTo>
                  <a:cubicBezTo>
                    <a:pt x="238" y="23682"/>
                    <a:pt x="155" y="23836"/>
                    <a:pt x="0" y="23944"/>
                  </a:cubicBezTo>
                  <a:lnTo>
                    <a:pt x="0" y="26753"/>
                  </a:lnTo>
                  <a:cubicBezTo>
                    <a:pt x="155" y="26861"/>
                    <a:pt x="238" y="27027"/>
                    <a:pt x="238" y="27218"/>
                  </a:cubicBezTo>
                  <a:cubicBezTo>
                    <a:pt x="238" y="27408"/>
                    <a:pt x="155" y="27575"/>
                    <a:pt x="0" y="27682"/>
                  </a:cubicBezTo>
                  <a:lnTo>
                    <a:pt x="0" y="30492"/>
                  </a:lnTo>
                  <a:cubicBezTo>
                    <a:pt x="155" y="30599"/>
                    <a:pt x="238" y="30766"/>
                    <a:pt x="238" y="30956"/>
                  </a:cubicBezTo>
                  <a:cubicBezTo>
                    <a:pt x="238" y="31147"/>
                    <a:pt x="155" y="31313"/>
                    <a:pt x="0" y="31421"/>
                  </a:cubicBezTo>
                  <a:lnTo>
                    <a:pt x="0" y="34219"/>
                  </a:lnTo>
                  <a:cubicBezTo>
                    <a:pt x="155" y="34314"/>
                    <a:pt x="238" y="34481"/>
                    <a:pt x="238" y="34671"/>
                  </a:cubicBezTo>
                  <a:cubicBezTo>
                    <a:pt x="238" y="34873"/>
                    <a:pt x="155" y="35028"/>
                    <a:pt x="0" y="35135"/>
                  </a:cubicBezTo>
                  <a:lnTo>
                    <a:pt x="0" y="37945"/>
                  </a:lnTo>
                  <a:cubicBezTo>
                    <a:pt x="155" y="38052"/>
                    <a:pt x="238" y="38219"/>
                    <a:pt x="238" y="38410"/>
                  </a:cubicBezTo>
                  <a:cubicBezTo>
                    <a:pt x="238" y="38600"/>
                    <a:pt x="155" y="38767"/>
                    <a:pt x="0" y="38874"/>
                  </a:cubicBezTo>
                  <a:lnTo>
                    <a:pt x="0" y="41684"/>
                  </a:lnTo>
                  <a:cubicBezTo>
                    <a:pt x="155" y="41791"/>
                    <a:pt x="238" y="41958"/>
                    <a:pt x="238" y="42148"/>
                  </a:cubicBezTo>
                  <a:cubicBezTo>
                    <a:pt x="238" y="42339"/>
                    <a:pt x="155" y="42505"/>
                    <a:pt x="0" y="42612"/>
                  </a:cubicBezTo>
                  <a:lnTo>
                    <a:pt x="0" y="45422"/>
                  </a:lnTo>
                  <a:cubicBezTo>
                    <a:pt x="155" y="45529"/>
                    <a:pt x="238" y="45684"/>
                    <a:pt x="238" y="45887"/>
                  </a:cubicBezTo>
                  <a:cubicBezTo>
                    <a:pt x="238" y="46077"/>
                    <a:pt x="155" y="46244"/>
                    <a:pt x="0" y="46339"/>
                  </a:cubicBezTo>
                  <a:lnTo>
                    <a:pt x="0" y="49161"/>
                  </a:lnTo>
                  <a:cubicBezTo>
                    <a:pt x="155" y="49256"/>
                    <a:pt x="238" y="49423"/>
                    <a:pt x="238" y="49613"/>
                  </a:cubicBezTo>
                  <a:cubicBezTo>
                    <a:pt x="238" y="49816"/>
                    <a:pt x="155" y="49971"/>
                    <a:pt x="0" y="50078"/>
                  </a:cubicBezTo>
                  <a:lnTo>
                    <a:pt x="0" y="52888"/>
                  </a:lnTo>
                  <a:cubicBezTo>
                    <a:pt x="155" y="52995"/>
                    <a:pt x="238" y="53161"/>
                    <a:pt x="238" y="53352"/>
                  </a:cubicBezTo>
                  <a:cubicBezTo>
                    <a:pt x="238" y="53542"/>
                    <a:pt x="155" y="53709"/>
                    <a:pt x="0" y="53816"/>
                  </a:cubicBezTo>
                  <a:lnTo>
                    <a:pt x="0" y="56626"/>
                  </a:lnTo>
                  <a:cubicBezTo>
                    <a:pt x="155" y="56733"/>
                    <a:pt x="238" y="56900"/>
                    <a:pt x="238" y="57090"/>
                  </a:cubicBezTo>
                  <a:cubicBezTo>
                    <a:pt x="238" y="57281"/>
                    <a:pt x="155" y="57448"/>
                    <a:pt x="0" y="57555"/>
                  </a:cubicBezTo>
                  <a:lnTo>
                    <a:pt x="0" y="60365"/>
                  </a:lnTo>
                  <a:cubicBezTo>
                    <a:pt x="155" y="60472"/>
                    <a:pt x="238" y="60627"/>
                    <a:pt x="238" y="60829"/>
                  </a:cubicBezTo>
                  <a:cubicBezTo>
                    <a:pt x="238" y="61019"/>
                    <a:pt x="155" y="61186"/>
                    <a:pt x="0" y="61281"/>
                  </a:cubicBezTo>
                  <a:lnTo>
                    <a:pt x="0" y="63901"/>
                  </a:lnTo>
                  <a:cubicBezTo>
                    <a:pt x="155" y="64008"/>
                    <a:pt x="238" y="64175"/>
                    <a:pt x="238" y="64365"/>
                  </a:cubicBezTo>
                  <a:cubicBezTo>
                    <a:pt x="238" y="64556"/>
                    <a:pt x="155" y="64722"/>
                    <a:pt x="0" y="64829"/>
                  </a:cubicBezTo>
                  <a:lnTo>
                    <a:pt x="0" y="67639"/>
                  </a:lnTo>
                  <a:cubicBezTo>
                    <a:pt x="155" y="67747"/>
                    <a:pt x="238" y="67913"/>
                    <a:pt x="238" y="68104"/>
                  </a:cubicBezTo>
                  <a:cubicBezTo>
                    <a:pt x="238" y="68294"/>
                    <a:pt x="155" y="68461"/>
                    <a:pt x="0" y="68568"/>
                  </a:cubicBezTo>
                  <a:lnTo>
                    <a:pt x="0" y="71378"/>
                  </a:lnTo>
                  <a:cubicBezTo>
                    <a:pt x="155" y="71485"/>
                    <a:pt x="238" y="71640"/>
                    <a:pt x="238" y="71842"/>
                  </a:cubicBezTo>
                  <a:cubicBezTo>
                    <a:pt x="238" y="72033"/>
                    <a:pt x="155" y="72199"/>
                    <a:pt x="0" y="72295"/>
                  </a:cubicBezTo>
                  <a:lnTo>
                    <a:pt x="0" y="73057"/>
                  </a:lnTo>
                  <a:lnTo>
                    <a:pt x="163116" y="73057"/>
                  </a:lnTo>
                  <a:lnTo>
                    <a:pt x="161937" y="70497"/>
                  </a:lnTo>
                  <a:cubicBezTo>
                    <a:pt x="161866" y="70533"/>
                    <a:pt x="161806" y="70544"/>
                    <a:pt x="161711" y="70544"/>
                  </a:cubicBezTo>
                  <a:cubicBezTo>
                    <a:pt x="161413" y="70544"/>
                    <a:pt x="161151" y="70294"/>
                    <a:pt x="161151" y="69973"/>
                  </a:cubicBezTo>
                  <a:cubicBezTo>
                    <a:pt x="161151" y="69759"/>
                    <a:pt x="161270" y="69580"/>
                    <a:pt x="161461" y="69485"/>
                  </a:cubicBezTo>
                  <a:lnTo>
                    <a:pt x="158413" y="62877"/>
                  </a:lnTo>
                  <a:cubicBezTo>
                    <a:pt x="158306" y="62996"/>
                    <a:pt x="158163" y="63091"/>
                    <a:pt x="157984" y="63091"/>
                  </a:cubicBezTo>
                  <a:cubicBezTo>
                    <a:pt x="157663" y="63091"/>
                    <a:pt x="157413" y="62829"/>
                    <a:pt x="157413" y="62520"/>
                  </a:cubicBezTo>
                  <a:cubicBezTo>
                    <a:pt x="157413" y="62210"/>
                    <a:pt x="157663" y="61960"/>
                    <a:pt x="157984" y="61960"/>
                  </a:cubicBezTo>
                  <a:lnTo>
                    <a:pt x="157996" y="61960"/>
                  </a:lnTo>
                  <a:lnTo>
                    <a:pt x="156020" y="57674"/>
                  </a:lnTo>
                  <a:cubicBezTo>
                    <a:pt x="155746" y="57626"/>
                    <a:pt x="155555" y="57388"/>
                    <a:pt x="155555" y="57114"/>
                  </a:cubicBezTo>
                  <a:cubicBezTo>
                    <a:pt x="155555" y="57019"/>
                    <a:pt x="155579" y="56924"/>
                    <a:pt x="155627" y="56840"/>
                  </a:cubicBezTo>
                  <a:lnTo>
                    <a:pt x="154828" y="55103"/>
                  </a:lnTo>
                  <a:lnTo>
                    <a:pt x="154828" y="55103"/>
                  </a:lnTo>
                  <a:cubicBezTo>
                    <a:pt x="154829" y="55114"/>
                    <a:pt x="154829" y="55126"/>
                    <a:pt x="154829" y="55138"/>
                  </a:cubicBezTo>
                  <a:cubicBezTo>
                    <a:pt x="154829" y="55435"/>
                    <a:pt x="154567" y="55709"/>
                    <a:pt x="154258" y="55709"/>
                  </a:cubicBezTo>
                  <a:cubicBezTo>
                    <a:pt x="153948" y="55709"/>
                    <a:pt x="153698" y="55459"/>
                    <a:pt x="153698" y="55138"/>
                  </a:cubicBezTo>
                  <a:cubicBezTo>
                    <a:pt x="153698" y="54828"/>
                    <a:pt x="153948" y="54578"/>
                    <a:pt x="154258" y="54578"/>
                  </a:cubicBezTo>
                  <a:cubicBezTo>
                    <a:pt x="154413" y="54578"/>
                    <a:pt x="154561" y="54646"/>
                    <a:pt x="154668" y="54755"/>
                  </a:cubicBezTo>
                  <a:lnTo>
                    <a:pt x="154668" y="54755"/>
                  </a:lnTo>
                  <a:lnTo>
                    <a:pt x="152567" y="50185"/>
                  </a:lnTo>
                  <a:cubicBezTo>
                    <a:pt x="152507" y="50197"/>
                    <a:pt x="152448" y="50209"/>
                    <a:pt x="152388" y="50209"/>
                  </a:cubicBezTo>
                  <a:cubicBezTo>
                    <a:pt x="152079" y="50209"/>
                    <a:pt x="151817" y="49959"/>
                    <a:pt x="151817" y="49649"/>
                  </a:cubicBezTo>
                  <a:cubicBezTo>
                    <a:pt x="151817" y="49435"/>
                    <a:pt x="151924" y="49256"/>
                    <a:pt x="152102" y="49173"/>
                  </a:cubicBezTo>
                  <a:lnTo>
                    <a:pt x="149066" y="42577"/>
                  </a:lnTo>
                  <a:cubicBezTo>
                    <a:pt x="148959" y="42684"/>
                    <a:pt x="148828" y="42755"/>
                    <a:pt x="148662" y="42755"/>
                  </a:cubicBezTo>
                  <a:cubicBezTo>
                    <a:pt x="148352" y="42755"/>
                    <a:pt x="148102" y="42505"/>
                    <a:pt x="148102" y="42196"/>
                  </a:cubicBezTo>
                  <a:cubicBezTo>
                    <a:pt x="148102" y="41898"/>
                    <a:pt x="148340" y="41660"/>
                    <a:pt x="148638" y="41636"/>
                  </a:cubicBezTo>
                  <a:lnTo>
                    <a:pt x="146530" y="37100"/>
                  </a:lnTo>
                  <a:cubicBezTo>
                    <a:pt x="146352" y="37017"/>
                    <a:pt x="146221" y="36814"/>
                    <a:pt x="146221" y="36612"/>
                  </a:cubicBezTo>
                  <a:cubicBezTo>
                    <a:pt x="146221" y="36564"/>
                    <a:pt x="146221" y="36516"/>
                    <a:pt x="146233" y="36481"/>
                  </a:cubicBezTo>
                  <a:lnTo>
                    <a:pt x="145459" y="34814"/>
                  </a:lnTo>
                  <a:cubicBezTo>
                    <a:pt x="145435" y="35088"/>
                    <a:pt x="145197" y="35302"/>
                    <a:pt x="144911" y="35302"/>
                  </a:cubicBezTo>
                  <a:cubicBezTo>
                    <a:pt x="144602" y="35302"/>
                    <a:pt x="144352" y="35052"/>
                    <a:pt x="144352" y="34731"/>
                  </a:cubicBezTo>
                  <a:cubicBezTo>
                    <a:pt x="144352" y="34421"/>
                    <a:pt x="144602" y="34171"/>
                    <a:pt x="144911" y="34171"/>
                  </a:cubicBezTo>
                  <a:cubicBezTo>
                    <a:pt x="145030" y="34171"/>
                    <a:pt x="145137" y="34195"/>
                    <a:pt x="145221" y="34254"/>
                  </a:cubicBezTo>
                  <a:lnTo>
                    <a:pt x="143125" y="29694"/>
                  </a:lnTo>
                  <a:lnTo>
                    <a:pt x="143054" y="29694"/>
                  </a:lnTo>
                  <a:cubicBezTo>
                    <a:pt x="142744" y="29694"/>
                    <a:pt x="142482" y="29432"/>
                    <a:pt x="142482" y="29123"/>
                  </a:cubicBezTo>
                  <a:cubicBezTo>
                    <a:pt x="142482" y="28956"/>
                    <a:pt x="142566" y="28813"/>
                    <a:pt x="142661" y="28706"/>
                  </a:cubicBezTo>
                  <a:lnTo>
                    <a:pt x="139637" y="22110"/>
                  </a:lnTo>
                  <a:cubicBezTo>
                    <a:pt x="139541" y="22169"/>
                    <a:pt x="139434" y="22217"/>
                    <a:pt x="139315" y="22217"/>
                  </a:cubicBezTo>
                  <a:cubicBezTo>
                    <a:pt x="139018" y="22217"/>
                    <a:pt x="138756" y="21967"/>
                    <a:pt x="138756" y="21658"/>
                  </a:cubicBezTo>
                  <a:cubicBezTo>
                    <a:pt x="138756" y="21396"/>
                    <a:pt x="138934" y="21181"/>
                    <a:pt x="139172" y="21122"/>
                  </a:cubicBezTo>
                  <a:lnTo>
                    <a:pt x="136982" y="16383"/>
                  </a:lnTo>
                  <a:cubicBezTo>
                    <a:pt x="136946" y="16335"/>
                    <a:pt x="136922" y="16276"/>
                    <a:pt x="136910" y="16216"/>
                  </a:cubicBezTo>
                  <a:lnTo>
                    <a:pt x="136089" y="14430"/>
                  </a:lnTo>
                  <a:cubicBezTo>
                    <a:pt x="135993" y="14633"/>
                    <a:pt x="135803" y="14764"/>
                    <a:pt x="135577" y="14764"/>
                  </a:cubicBezTo>
                  <a:cubicBezTo>
                    <a:pt x="135267" y="14764"/>
                    <a:pt x="135017" y="14514"/>
                    <a:pt x="135017" y="14192"/>
                  </a:cubicBezTo>
                  <a:cubicBezTo>
                    <a:pt x="135017" y="13883"/>
                    <a:pt x="135267" y="13633"/>
                    <a:pt x="135577" y="13633"/>
                  </a:cubicBezTo>
                  <a:cubicBezTo>
                    <a:pt x="135636" y="13633"/>
                    <a:pt x="135684" y="13645"/>
                    <a:pt x="135731" y="13657"/>
                  </a:cubicBezTo>
                  <a:lnTo>
                    <a:pt x="133660" y="9156"/>
                  </a:lnTo>
                  <a:cubicBezTo>
                    <a:pt x="133386" y="9120"/>
                    <a:pt x="133160" y="8882"/>
                    <a:pt x="133160" y="8596"/>
                  </a:cubicBezTo>
                  <a:cubicBezTo>
                    <a:pt x="133160" y="8477"/>
                    <a:pt x="133183" y="8382"/>
                    <a:pt x="133267" y="8287"/>
                  </a:cubicBezTo>
                  <a:lnTo>
                    <a:pt x="130207" y="1667"/>
                  </a:lnTo>
                  <a:cubicBezTo>
                    <a:pt x="130135" y="1691"/>
                    <a:pt x="130064" y="1715"/>
                    <a:pt x="129993" y="1715"/>
                  </a:cubicBezTo>
                  <a:cubicBezTo>
                    <a:pt x="129695" y="1715"/>
                    <a:pt x="129421" y="1453"/>
                    <a:pt x="129421" y="1143"/>
                  </a:cubicBezTo>
                  <a:cubicBezTo>
                    <a:pt x="129421" y="917"/>
                    <a:pt x="129552" y="738"/>
                    <a:pt x="129731" y="643"/>
                  </a:cubicBezTo>
                  <a:lnTo>
                    <a:pt x="129433" y="1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208952"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08952" y="1925382"/>
              <a:ext cx="15977" cy="28243"/>
            </a:xfrm>
            <a:custGeom>
              <a:avLst/>
              <a:gdLst/>
              <a:ahLst/>
              <a:cxnLst/>
              <a:rect l="l" t="t" r="r" b="b"/>
              <a:pathLst>
                <a:path w="465" h="822" extrusionOk="0">
                  <a:moveTo>
                    <a:pt x="84" y="0"/>
                  </a:moveTo>
                  <a:cubicBezTo>
                    <a:pt x="36" y="84"/>
                    <a:pt x="0" y="179"/>
                    <a:pt x="0" y="286"/>
                  </a:cubicBezTo>
                  <a:cubicBezTo>
                    <a:pt x="0" y="548"/>
                    <a:pt x="191" y="774"/>
                    <a:pt x="465" y="822"/>
                  </a:cubicBezTo>
                  <a:lnTo>
                    <a:pt x="84"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4952840"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952840" y="1403365"/>
              <a:ext cx="33191" cy="38104"/>
            </a:xfrm>
            <a:custGeom>
              <a:avLst/>
              <a:gdLst/>
              <a:ahLst/>
              <a:cxnLst/>
              <a:rect l="l" t="t" r="r" b="b"/>
              <a:pathLst>
                <a:path w="966" h="1109" extrusionOk="0">
                  <a:moveTo>
                    <a:pt x="537" y="1"/>
                  </a:moveTo>
                  <a:cubicBezTo>
                    <a:pt x="239" y="13"/>
                    <a:pt x="1" y="263"/>
                    <a:pt x="1" y="549"/>
                  </a:cubicBezTo>
                  <a:cubicBezTo>
                    <a:pt x="1" y="858"/>
                    <a:pt x="251" y="1108"/>
                    <a:pt x="572" y="1108"/>
                  </a:cubicBezTo>
                  <a:cubicBezTo>
                    <a:pt x="727" y="1108"/>
                    <a:pt x="870" y="1037"/>
                    <a:pt x="965" y="930"/>
                  </a:cubicBezTo>
                  <a:lnTo>
                    <a:pt x="537"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016679"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952840"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080896"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952840"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081309" y="1661917"/>
              <a:ext cx="25391" cy="36043"/>
            </a:xfrm>
            <a:custGeom>
              <a:avLst/>
              <a:gdLst/>
              <a:ahLst/>
              <a:cxnLst/>
              <a:rect l="l" t="t" r="r" b="b"/>
              <a:pathLst>
                <a:path w="739" h="1049" extrusionOk="0">
                  <a:moveTo>
                    <a:pt x="286" y="1"/>
                  </a:moveTo>
                  <a:cubicBezTo>
                    <a:pt x="108" y="108"/>
                    <a:pt x="0" y="286"/>
                    <a:pt x="0" y="477"/>
                  </a:cubicBezTo>
                  <a:cubicBezTo>
                    <a:pt x="0" y="775"/>
                    <a:pt x="250" y="1048"/>
                    <a:pt x="560" y="1048"/>
                  </a:cubicBezTo>
                  <a:cubicBezTo>
                    <a:pt x="620" y="1048"/>
                    <a:pt x="679" y="1025"/>
                    <a:pt x="739" y="1013"/>
                  </a:cubicBezTo>
                  <a:lnTo>
                    <a:pt x="286"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016679"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144701" y="1978982"/>
              <a:ext cx="38894" cy="38894"/>
            </a:xfrm>
            <a:custGeom>
              <a:avLst/>
              <a:gdLst/>
              <a:ahLst/>
              <a:cxnLst/>
              <a:rect l="l" t="t" r="r" b="b"/>
              <a:pathLst>
                <a:path w="1132"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016679"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952840"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5080896" y="2043611"/>
              <a:ext cx="38894" cy="38894"/>
            </a:xfrm>
            <a:custGeom>
              <a:avLst/>
              <a:gdLst/>
              <a:ahLst/>
              <a:cxnLst/>
              <a:rect l="l" t="t" r="r" b="b"/>
              <a:pathLst>
                <a:path w="1132" h="1132" extrusionOk="0">
                  <a:moveTo>
                    <a:pt x="560" y="0"/>
                  </a:moveTo>
                  <a:cubicBezTo>
                    <a:pt x="251" y="0"/>
                    <a:pt x="1" y="250"/>
                    <a:pt x="1" y="560"/>
                  </a:cubicBezTo>
                  <a:cubicBezTo>
                    <a:pt x="12"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952840"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080896" y="1915143"/>
              <a:ext cx="38894" cy="38894"/>
            </a:xfrm>
            <a:custGeom>
              <a:avLst/>
              <a:gdLst/>
              <a:ahLst/>
              <a:cxnLst/>
              <a:rect l="l" t="t" r="r" b="b"/>
              <a:pathLst>
                <a:path w="1132" h="1132" extrusionOk="0">
                  <a:moveTo>
                    <a:pt x="560" y="1"/>
                  </a:moveTo>
                  <a:cubicBezTo>
                    <a:pt x="251" y="1"/>
                    <a:pt x="1" y="251"/>
                    <a:pt x="1" y="560"/>
                  </a:cubicBezTo>
                  <a:cubicBezTo>
                    <a:pt x="12"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44701" y="1851338"/>
              <a:ext cx="38894" cy="38894"/>
            </a:xfrm>
            <a:custGeom>
              <a:avLst/>
              <a:gdLst/>
              <a:ahLst/>
              <a:cxnLst/>
              <a:rect l="l" t="t" r="r" b="b"/>
              <a:pathLst>
                <a:path w="1132"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016679"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760568" y="960340"/>
              <a:ext cx="22127" cy="33156"/>
            </a:xfrm>
            <a:custGeom>
              <a:avLst/>
              <a:gdLst/>
              <a:ahLst/>
              <a:cxnLst/>
              <a:rect l="l" t="t" r="r" b="b"/>
              <a:pathLst>
                <a:path w="644" h="965" extrusionOk="0">
                  <a:moveTo>
                    <a:pt x="191" y="1"/>
                  </a:moveTo>
                  <a:cubicBezTo>
                    <a:pt x="72" y="96"/>
                    <a:pt x="1" y="239"/>
                    <a:pt x="1" y="405"/>
                  </a:cubicBezTo>
                  <a:cubicBezTo>
                    <a:pt x="1" y="715"/>
                    <a:pt x="251" y="965"/>
                    <a:pt x="572" y="965"/>
                  </a:cubicBezTo>
                  <a:lnTo>
                    <a:pt x="644" y="965"/>
                  </a:lnTo>
                  <a:lnTo>
                    <a:pt x="19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69676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469676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889036" y="1225832"/>
              <a:ext cx="10273" cy="21303"/>
            </a:xfrm>
            <a:custGeom>
              <a:avLst/>
              <a:gdLst/>
              <a:ahLst/>
              <a:cxnLst/>
              <a:rect l="l" t="t" r="r" b="b"/>
              <a:pathLst>
                <a:path w="299" h="620" extrusionOk="0">
                  <a:moveTo>
                    <a:pt x="12" y="1"/>
                  </a:moveTo>
                  <a:cubicBezTo>
                    <a:pt x="1" y="48"/>
                    <a:pt x="1" y="84"/>
                    <a:pt x="1" y="132"/>
                  </a:cubicBezTo>
                  <a:cubicBezTo>
                    <a:pt x="1" y="346"/>
                    <a:pt x="120" y="536"/>
                    <a:pt x="298" y="620"/>
                  </a:cubicBezTo>
                  <a:lnTo>
                    <a:pt x="1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4760568" y="1210714"/>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469676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4824407"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469676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825231" y="1147631"/>
              <a:ext cx="38070" cy="37726"/>
            </a:xfrm>
            <a:custGeom>
              <a:avLst/>
              <a:gdLst/>
              <a:ahLst/>
              <a:cxnLst/>
              <a:rect l="l" t="t" r="r" b="b"/>
              <a:pathLst>
                <a:path w="1108" h="1098" extrusionOk="0">
                  <a:moveTo>
                    <a:pt x="516" y="1"/>
                  </a:moveTo>
                  <a:cubicBezTo>
                    <a:pt x="217" y="1"/>
                    <a:pt x="0" y="232"/>
                    <a:pt x="0" y="538"/>
                  </a:cubicBezTo>
                  <a:cubicBezTo>
                    <a:pt x="0" y="848"/>
                    <a:pt x="250" y="1098"/>
                    <a:pt x="560" y="1098"/>
                  </a:cubicBezTo>
                  <a:cubicBezTo>
                    <a:pt x="845" y="1098"/>
                    <a:pt x="1084" y="872"/>
                    <a:pt x="1107" y="610"/>
                  </a:cubicBezTo>
                  <a:lnTo>
                    <a:pt x="869" y="86"/>
                  </a:lnTo>
                  <a:cubicBezTo>
                    <a:pt x="786" y="26"/>
                    <a:pt x="679" y="3"/>
                    <a:pt x="560" y="3"/>
                  </a:cubicBezTo>
                  <a:cubicBezTo>
                    <a:pt x="545" y="2"/>
                    <a:pt x="530" y="1"/>
                    <a:pt x="51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4760568" y="1082659"/>
              <a:ext cx="38929" cy="38894"/>
            </a:xfrm>
            <a:custGeom>
              <a:avLst/>
              <a:gdLst/>
              <a:ahLst/>
              <a:cxnLst/>
              <a:rect l="l" t="t" r="r" b="b"/>
              <a:pathLst>
                <a:path w="1133"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4888624"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4760568" y="1467204"/>
              <a:ext cx="38929" cy="38894"/>
            </a:xfrm>
            <a:custGeom>
              <a:avLst/>
              <a:gdLst/>
              <a:ahLst/>
              <a:cxnLst/>
              <a:rect l="l" t="t" r="r" b="b"/>
              <a:pathLst>
                <a:path w="1133"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469676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4824407"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469676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24407"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888624"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4760568" y="1338736"/>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4888624"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4760568" y="1723282"/>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696763"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4824407"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469676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824407"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4888624"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760568"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4888624"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4760568" y="1979359"/>
              <a:ext cx="38929" cy="38929"/>
            </a:xfrm>
            <a:custGeom>
              <a:avLst/>
              <a:gdLst/>
              <a:ahLst/>
              <a:cxnLst/>
              <a:rect l="l" t="t" r="r" b="b"/>
              <a:pathLst>
                <a:path w="1133"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69676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824407"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69676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4824407"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888624" y="1851338"/>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4760568"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4440273" y="258352"/>
              <a:ext cx="17626" cy="30305"/>
            </a:xfrm>
            <a:custGeom>
              <a:avLst/>
              <a:gdLst/>
              <a:ahLst/>
              <a:cxnLst/>
              <a:rect l="l" t="t" r="r" b="b"/>
              <a:pathLst>
                <a:path w="513" h="882" extrusionOk="0">
                  <a:moveTo>
                    <a:pt x="108" y="0"/>
                  </a:moveTo>
                  <a:cubicBezTo>
                    <a:pt x="48" y="84"/>
                    <a:pt x="0" y="191"/>
                    <a:pt x="0" y="310"/>
                  </a:cubicBezTo>
                  <a:cubicBezTo>
                    <a:pt x="12" y="620"/>
                    <a:pt x="227" y="846"/>
                    <a:pt x="512" y="882"/>
                  </a:cubicBezTo>
                  <a:lnTo>
                    <a:pt x="108"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4504490" y="442860"/>
              <a:ext cx="36867" cy="38482"/>
            </a:xfrm>
            <a:custGeom>
              <a:avLst/>
              <a:gdLst/>
              <a:ahLst/>
              <a:cxnLst/>
              <a:rect l="l" t="t" r="r" b="b"/>
              <a:pathLst>
                <a:path w="1073" h="1120" extrusionOk="0">
                  <a:moveTo>
                    <a:pt x="560" y="0"/>
                  </a:moveTo>
                  <a:cubicBezTo>
                    <a:pt x="251" y="0"/>
                    <a:pt x="1" y="238"/>
                    <a:pt x="1" y="548"/>
                  </a:cubicBezTo>
                  <a:cubicBezTo>
                    <a:pt x="1" y="869"/>
                    <a:pt x="251" y="1119"/>
                    <a:pt x="560" y="1119"/>
                  </a:cubicBezTo>
                  <a:cubicBezTo>
                    <a:pt x="786" y="1119"/>
                    <a:pt x="977" y="988"/>
                    <a:pt x="1072" y="786"/>
                  </a:cubicBezTo>
                  <a:lnTo>
                    <a:pt x="715" y="36"/>
                  </a:lnTo>
                  <a:cubicBezTo>
                    <a:pt x="667" y="12"/>
                    <a:pt x="608"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4440685"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4569532" y="531197"/>
              <a:ext cx="2508" cy="5772"/>
            </a:xfrm>
            <a:custGeom>
              <a:avLst/>
              <a:gdLst/>
              <a:ahLst/>
              <a:cxnLst/>
              <a:rect l="l" t="t" r="r" b="b"/>
              <a:pathLst>
                <a:path w="73" h="168" extrusionOk="0">
                  <a:moveTo>
                    <a:pt x="1" y="1"/>
                  </a:moveTo>
                  <a:cubicBezTo>
                    <a:pt x="13" y="60"/>
                    <a:pt x="36" y="120"/>
                    <a:pt x="72" y="168"/>
                  </a:cubicBez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4440685"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4632958" y="699350"/>
              <a:ext cx="29892" cy="38070"/>
            </a:xfrm>
            <a:custGeom>
              <a:avLst/>
              <a:gdLst/>
              <a:ahLst/>
              <a:cxnLst/>
              <a:rect l="l" t="t" r="r" b="b"/>
              <a:pathLst>
                <a:path w="870" h="1108" extrusionOk="0">
                  <a:moveTo>
                    <a:pt x="417" y="0"/>
                  </a:moveTo>
                  <a:cubicBezTo>
                    <a:pt x="179" y="72"/>
                    <a:pt x="0" y="286"/>
                    <a:pt x="0" y="548"/>
                  </a:cubicBezTo>
                  <a:cubicBezTo>
                    <a:pt x="0" y="846"/>
                    <a:pt x="250" y="1108"/>
                    <a:pt x="560" y="1108"/>
                  </a:cubicBezTo>
                  <a:cubicBezTo>
                    <a:pt x="679" y="1108"/>
                    <a:pt x="786" y="1060"/>
                    <a:pt x="869" y="1001"/>
                  </a:cubicBezTo>
                  <a:lnTo>
                    <a:pt x="417"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4504490"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4440685"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4568329" y="762330"/>
              <a:ext cx="38894" cy="38929"/>
            </a:xfrm>
            <a:custGeom>
              <a:avLst/>
              <a:gdLst/>
              <a:ahLst/>
              <a:cxnLst/>
              <a:rect l="l" t="t" r="r" b="b"/>
              <a:pathLst>
                <a:path w="1132" h="1133"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4440685"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4568329" y="63430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4504490"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4632134" y="954603"/>
              <a:ext cx="38894" cy="38894"/>
            </a:xfrm>
            <a:custGeom>
              <a:avLst/>
              <a:gdLst/>
              <a:ahLst/>
              <a:cxnLst/>
              <a:rect l="l" t="t" r="r" b="b"/>
              <a:pathLst>
                <a:path w="1132" h="1132" extrusionOk="0">
                  <a:moveTo>
                    <a:pt x="572" y="1"/>
                  </a:moveTo>
                  <a:cubicBezTo>
                    <a:pt x="262" y="1"/>
                    <a:pt x="0" y="263"/>
                    <a:pt x="0" y="572"/>
                  </a:cubicBezTo>
                  <a:cubicBezTo>
                    <a:pt x="24"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4504490"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4440685"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4568329" y="1018854"/>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4440685"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4568329" y="890386"/>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4632134" y="826581"/>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504490"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4632134" y="1210302"/>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4504490"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4440685"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4568329" y="1274519"/>
              <a:ext cx="38894" cy="38894"/>
            </a:xfrm>
            <a:custGeom>
              <a:avLst/>
              <a:gdLst/>
              <a:ahLst/>
              <a:cxnLst/>
              <a:rect l="l" t="t" r="r" b="b"/>
              <a:pathLst>
                <a:path w="1132" h="1132" extrusionOk="0">
                  <a:moveTo>
                    <a:pt x="572" y="1"/>
                  </a:moveTo>
                  <a:cubicBezTo>
                    <a:pt x="250" y="1"/>
                    <a:pt x="0" y="251"/>
                    <a:pt x="0" y="560"/>
                  </a:cubicBezTo>
                  <a:cubicBezTo>
                    <a:pt x="12" y="894"/>
                    <a:pt x="274"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4440685"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4568329" y="1146463"/>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4632134" y="1082659"/>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4504490"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4632134" y="1466792"/>
              <a:ext cx="38894" cy="38894"/>
            </a:xfrm>
            <a:custGeom>
              <a:avLst/>
              <a:gdLst/>
              <a:ahLst/>
              <a:cxnLst/>
              <a:rect l="l" t="t" r="r" b="b"/>
              <a:pathLst>
                <a:path w="1132" h="1132" extrusionOk="0">
                  <a:moveTo>
                    <a:pt x="572" y="0"/>
                  </a:moveTo>
                  <a:cubicBezTo>
                    <a:pt x="262" y="0"/>
                    <a:pt x="0" y="250"/>
                    <a:pt x="0" y="560"/>
                  </a:cubicBezTo>
                  <a:cubicBezTo>
                    <a:pt x="24"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4504490"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4440685"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4568329" y="153100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4440685"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4568329" y="1402575"/>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4632134" y="1338736"/>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4504490"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632134" y="1722870"/>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4504490"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4440685"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4568329" y="1787121"/>
              <a:ext cx="38894" cy="38894"/>
            </a:xfrm>
            <a:custGeom>
              <a:avLst/>
              <a:gdLst/>
              <a:ahLst/>
              <a:cxnLst/>
              <a:rect l="l" t="t" r="r" b="b"/>
              <a:pathLst>
                <a:path w="1132" h="1132" extrusionOk="0">
                  <a:moveTo>
                    <a:pt x="572" y="0"/>
                  </a:moveTo>
                  <a:cubicBezTo>
                    <a:pt x="250" y="0"/>
                    <a:pt x="0" y="262"/>
                    <a:pt x="0" y="572"/>
                  </a:cubicBezTo>
                  <a:cubicBezTo>
                    <a:pt x="12" y="869"/>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4440685"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4568329" y="1659065"/>
              <a:ext cx="38894" cy="38894"/>
            </a:xfrm>
            <a:custGeom>
              <a:avLst/>
              <a:gdLst/>
              <a:ahLst/>
              <a:cxnLst/>
              <a:rect l="l" t="t" r="r" b="b"/>
              <a:pathLst>
                <a:path w="1132" h="1132" extrusionOk="0">
                  <a:moveTo>
                    <a:pt x="572" y="0"/>
                  </a:moveTo>
                  <a:cubicBezTo>
                    <a:pt x="250" y="0"/>
                    <a:pt x="0" y="250"/>
                    <a:pt x="0" y="560"/>
                  </a:cubicBezTo>
                  <a:cubicBezTo>
                    <a:pt x="12" y="870"/>
                    <a:pt x="274"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4632134" y="1594848"/>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4504490"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4632134" y="1978982"/>
              <a:ext cx="38894" cy="38894"/>
            </a:xfrm>
            <a:custGeom>
              <a:avLst/>
              <a:gdLst/>
              <a:ahLst/>
              <a:cxnLst/>
              <a:rect l="l" t="t" r="r" b="b"/>
              <a:pathLst>
                <a:path w="1132" h="1132" extrusionOk="0">
                  <a:moveTo>
                    <a:pt x="572" y="0"/>
                  </a:moveTo>
                  <a:cubicBezTo>
                    <a:pt x="262"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4504490"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4440685"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4568329" y="204361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4440685"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4568329" y="1915143"/>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4632134" y="185133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450449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4184195"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4312217" y="-3051"/>
              <a:ext cx="27041" cy="36455"/>
            </a:xfrm>
            <a:custGeom>
              <a:avLst/>
              <a:gdLst/>
              <a:ahLst/>
              <a:cxnLst/>
              <a:rect l="l" t="t" r="r" b="b"/>
              <a:pathLst>
                <a:path w="787" h="1061" extrusionOk="0">
                  <a:moveTo>
                    <a:pt x="322" y="0"/>
                  </a:moveTo>
                  <a:cubicBezTo>
                    <a:pt x="132" y="72"/>
                    <a:pt x="1" y="274"/>
                    <a:pt x="1" y="489"/>
                  </a:cubicBezTo>
                  <a:cubicBezTo>
                    <a:pt x="1" y="786"/>
                    <a:pt x="251" y="1060"/>
                    <a:pt x="560" y="1060"/>
                  </a:cubicBezTo>
                  <a:cubicBezTo>
                    <a:pt x="644" y="1060"/>
                    <a:pt x="715" y="1048"/>
                    <a:pt x="787" y="1012"/>
                  </a:cubicBezTo>
                  <a:lnTo>
                    <a:pt x="32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4376056" y="186335"/>
              <a:ext cx="38894" cy="38516"/>
            </a:xfrm>
            <a:custGeom>
              <a:avLst/>
              <a:gdLst/>
              <a:ahLst/>
              <a:cxnLst/>
              <a:rect l="l" t="t" r="r" b="b"/>
              <a:pathLst>
                <a:path w="1132" h="1121" extrusionOk="0">
                  <a:moveTo>
                    <a:pt x="572" y="1"/>
                  </a:moveTo>
                  <a:cubicBezTo>
                    <a:pt x="250" y="1"/>
                    <a:pt x="0" y="251"/>
                    <a:pt x="0" y="561"/>
                  </a:cubicBezTo>
                  <a:cubicBezTo>
                    <a:pt x="0" y="870"/>
                    <a:pt x="274"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4248412"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4184195"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312217" y="250174"/>
              <a:ext cx="38894" cy="38894"/>
            </a:xfrm>
            <a:custGeom>
              <a:avLst/>
              <a:gdLst/>
              <a:ahLst/>
              <a:cxnLst/>
              <a:rect l="l" t="t" r="r" b="b"/>
              <a:pathLst>
                <a:path w="1132" h="1132" extrusionOk="0">
                  <a:moveTo>
                    <a:pt x="560" y="0"/>
                  </a:moveTo>
                  <a:cubicBezTo>
                    <a:pt x="251" y="0"/>
                    <a:pt x="1" y="250"/>
                    <a:pt x="1" y="560"/>
                  </a:cubicBezTo>
                  <a:cubicBezTo>
                    <a:pt x="1" y="881"/>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4184195"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4312217" y="121706"/>
              <a:ext cx="38894" cy="38894"/>
            </a:xfrm>
            <a:custGeom>
              <a:avLst/>
              <a:gdLst/>
              <a:ahLst/>
              <a:cxnLst/>
              <a:rect l="l" t="t" r="r" b="b"/>
              <a:pathLst>
                <a:path w="1132" h="1132" extrusionOk="0">
                  <a:moveTo>
                    <a:pt x="560" y="1"/>
                  </a:moveTo>
                  <a:cubicBezTo>
                    <a:pt x="251" y="1"/>
                    <a:pt x="1" y="251"/>
                    <a:pt x="1" y="572"/>
                  </a:cubicBezTo>
                  <a:cubicBezTo>
                    <a:pt x="1" y="894"/>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4248412"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4376056" y="442447"/>
              <a:ext cx="38894" cy="38894"/>
            </a:xfrm>
            <a:custGeom>
              <a:avLst/>
              <a:gdLst/>
              <a:ahLst/>
              <a:cxnLst/>
              <a:rect l="l" t="t" r="r" b="b"/>
              <a:pathLst>
                <a:path w="1132" h="1132" extrusionOk="0">
                  <a:moveTo>
                    <a:pt x="572" y="0"/>
                  </a:moveTo>
                  <a:cubicBezTo>
                    <a:pt x="250" y="0"/>
                    <a:pt x="0" y="250"/>
                    <a:pt x="0" y="560"/>
                  </a:cubicBezTo>
                  <a:cubicBezTo>
                    <a:pt x="12" y="881"/>
                    <a:pt x="274"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4248412"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4184195"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4312217" y="506252"/>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4184195"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4312217" y="377818"/>
              <a:ext cx="38894" cy="38894"/>
            </a:xfrm>
            <a:custGeom>
              <a:avLst/>
              <a:gdLst/>
              <a:ahLst/>
              <a:cxnLst/>
              <a:rect l="l" t="t" r="r" b="b"/>
              <a:pathLst>
                <a:path w="1132" h="1132" extrusionOk="0">
                  <a:moveTo>
                    <a:pt x="560" y="0"/>
                  </a:moveTo>
                  <a:cubicBezTo>
                    <a:pt x="251" y="0"/>
                    <a:pt x="1" y="262"/>
                    <a:pt x="1" y="572"/>
                  </a:cubicBezTo>
                  <a:cubicBezTo>
                    <a:pt x="1" y="893"/>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4376056" y="31397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4248412"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4376056" y="698525"/>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4248412"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4184195"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312217" y="762330"/>
              <a:ext cx="38894" cy="38929"/>
            </a:xfrm>
            <a:custGeom>
              <a:avLst/>
              <a:gdLst/>
              <a:ahLst/>
              <a:cxnLst/>
              <a:rect l="l" t="t" r="r" b="b"/>
              <a:pathLst>
                <a:path w="1132" h="1133" extrusionOk="0">
                  <a:moveTo>
                    <a:pt x="560" y="1"/>
                  </a:moveTo>
                  <a:cubicBezTo>
                    <a:pt x="251" y="1"/>
                    <a:pt x="1" y="263"/>
                    <a:pt x="1" y="572"/>
                  </a:cubicBezTo>
                  <a:cubicBezTo>
                    <a:pt x="1" y="882"/>
                    <a:pt x="263"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4184195"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4312217" y="634308"/>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4376056" y="570091"/>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4248412"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4376056" y="954603"/>
              <a:ext cx="38894" cy="38894"/>
            </a:xfrm>
            <a:custGeom>
              <a:avLst/>
              <a:gdLst/>
              <a:ahLst/>
              <a:cxnLst/>
              <a:rect l="l" t="t" r="r" b="b"/>
              <a:pathLst>
                <a:path w="1132" h="1132"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4248412"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4184195"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4312217" y="1018854"/>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4184195"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4312217" y="890386"/>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4376056" y="82658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4248412"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4376056" y="1210302"/>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4248412"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4184195"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4312217" y="1274519"/>
              <a:ext cx="38894" cy="38894"/>
            </a:xfrm>
            <a:custGeom>
              <a:avLst/>
              <a:gdLst/>
              <a:ahLst/>
              <a:cxnLst/>
              <a:rect l="l" t="t" r="r" b="b"/>
              <a:pathLst>
                <a:path w="1132" h="1132" extrusionOk="0">
                  <a:moveTo>
                    <a:pt x="560" y="1"/>
                  </a:moveTo>
                  <a:cubicBezTo>
                    <a:pt x="251" y="1"/>
                    <a:pt x="1" y="251"/>
                    <a:pt x="1" y="560"/>
                  </a:cubicBezTo>
                  <a:cubicBezTo>
                    <a:pt x="1" y="894"/>
                    <a:pt x="263"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4184195"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4312217" y="1146463"/>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4376056" y="1082659"/>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4248412"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4376056" y="1466792"/>
              <a:ext cx="38894" cy="38894"/>
            </a:xfrm>
            <a:custGeom>
              <a:avLst/>
              <a:gdLst/>
              <a:ahLst/>
              <a:cxnLst/>
              <a:rect l="l" t="t" r="r" b="b"/>
              <a:pathLst>
                <a:path w="1132" h="1132" extrusionOk="0">
                  <a:moveTo>
                    <a:pt x="572" y="0"/>
                  </a:moveTo>
                  <a:cubicBezTo>
                    <a:pt x="250" y="0"/>
                    <a:pt x="0" y="250"/>
                    <a:pt x="0" y="560"/>
                  </a:cubicBezTo>
                  <a:cubicBezTo>
                    <a:pt x="12"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4248412"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4184195"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4312217" y="153100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4184195"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4312217" y="1402575"/>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4376056" y="1338736"/>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4248412"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4376056" y="1722870"/>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4248412"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4184195" y="1787121"/>
              <a:ext cx="38894" cy="38894"/>
            </a:xfrm>
            <a:custGeom>
              <a:avLst/>
              <a:gdLst/>
              <a:ahLst/>
              <a:cxnLst/>
              <a:rect l="l" t="t" r="r" b="b"/>
              <a:pathLst>
                <a:path w="1132" h="1132" extrusionOk="0">
                  <a:moveTo>
                    <a:pt x="572" y="0"/>
                  </a:moveTo>
                  <a:cubicBezTo>
                    <a:pt x="262" y="0"/>
                    <a:pt x="0" y="262"/>
                    <a:pt x="0" y="572"/>
                  </a:cubicBezTo>
                  <a:cubicBezTo>
                    <a:pt x="0" y="869"/>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4312217" y="1787121"/>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4184195"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4312217" y="1659065"/>
              <a:ext cx="38894" cy="38894"/>
            </a:xfrm>
            <a:custGeom>
              <a:avLst/>
              <a:gdLst/>
              <a:ahLst/>
              <a:cxnLst/>
              <a:rect l="l" t="t" r="r" b="b"/>
              <a:pathLst>
                <a:path w="1132" h="1132" extrusionOk="0">
                  <a:moveTo>
                    <a:pt x="560" y="0"/>
                  </a:moveTo>
                  <a:cubicBezTo>
                    <a:pt x="251" y="0"/>
                    <a:pt x="1" y="250"/>
                    <a:pt x="1" y="560"/>
                  </a:cubicBezTo>
                  <a:cubicBezTo>
                    <a:pt x="1" y="870"/>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4376056" y="1594848"/>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4248412"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4376056" y="1978982"/>
              <a:ext cx="38894" cy="38894"/>
            </a:xfrm>
            <a:custGeom>
              <a:avLst/>
              <a:gdLst/>
              <a:ahLst/>
              <a:cxnLst/>
              <a:rect l="l" t="t" r="r" b="b"/>
              <a:pathLst>
                <a:path w="1132" h="1132" extrusionOk="0">
                  <a:moveTo>
                    <a:pt x="572" y="0"/>
                  </a:moveTo>
                  <a:cubicBezTo>
                    <a:pt x="250"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248412"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4184195"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4312217" y="2043611"/>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4184195"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4312217" y="1915143"/>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4376056" y="185133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424841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3928084"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4056139" y="-5903"/>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4120356"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399192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3928084" y="250174"/>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4056139"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928084" y="121706"/>
              <a:ext cx="38894" cy="38894"/>
            </a:xfrm>
            <a:custGeom>
              <a:avLst/>
              <a:gdLst/>
              <a:ahLst/>
              <a:cxnLst/>
              <a:rect l="l" t="t" r="r" b="b"/>
              <a:pathLst>
                <a:path w="1132" h="1132" extrusionOk="0">
                  <a:moveTo>
                    <a:pt x="572" y="1"/>
                  </a:moveTo>
                  <a:cubicBezTo>
                    <a:pt x="251" y="1"/>
                    <a:pt x="1" y="251"/>
                    <a:pt x="1" y="572"/>
                  </a:cubicBezTo>
                  <a:cubicBezTo>
                    <a:pt x="1"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4056139"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4120356"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399192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4120356"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399192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3928084" y="50625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4056139"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3928084" y="377818"/>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4056139"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4120356" y="31397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99192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4120356"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399192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3928084" y="762330"/>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4056139"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3928084"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4056139" y="634308"/>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4120356"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399192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4120356"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99192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928084" y="1018854"/>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4056139"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928084"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4056139" y="890386"/>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4120356"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399192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4120356"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399192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3928084" y="1274519"/>
              <a:ext cx="38894" cy="38894"/>
            </a:xfrm>
            <a:custGeom>
              <a:avLst/>
              <a:gdLst/>
              <a:ahLst/>
              <a:cxnLst/>
              <a:rect l="l" t="t" r="r" b="b"/>
              <a:pathLst>
                <a:path w="1132" h="1132" extrusionOk="0">
                  <a:moveTo>
                    <a:pt x="572" y="1"/>
                  </a:moveTo>
                  <a:cubicBezTo>
                    <a:pt x="251" y="1"/>
                    <a:pt x="1" y="251"/>
                    <a:pt x="1" y="560"/>
                  </a:cubicBezTo>
                  <a:cubicBezTo>
                    <a:pt x="1"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4056139"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70" y="1132"/>
                    <a:pt x="1131" y="870"/>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3928084" y="1146463"/>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4056139"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4120356"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399192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4120356"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399192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3928084"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4056139"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3928084" y="14025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4056139"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4120356" y="1338736"/>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399192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4120356"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399192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3928084"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4056139" y="1787121"/>
              <a:ext cx="38894" cy="38894"/>
            </a:xfrm>
            <a:custGeom>
              <a:avLst/>
              <a:gdLst/>
              <a:ahLst/>
              <a:cxnLst/>
              <a:rect l="l" t="t" r="r" b="b"/>
              <a:pathLst>
                <a:path w="1132" h="1132" extrusionOk="0">
                  <a:moveTo>
                    <a:pt x="560" y="0"/>
                  </a:moveTo>
                  <a:cubicBezTo>
                    <a:pt x="250" y="0"/>
                    <a:pt x="0" y="262"/>
                    <a:pt x="0" y="572"/>
                  </a:cubicBezTo>
                  <a:cubicBezTo>
                    <a:pt x="12" y="869"/>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3928084"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4056139"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4120356"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399192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4120356"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399192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3928084"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4056139"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3928084"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4056139"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4120356"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399192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672006"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799650"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3864279"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3735811"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3672006"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3799650" y="250174"/>
              <a:ext cx="38894" cy="38894"/>
            </a:xfrm>
            <a:custGeom>
              <a:avLst/>
              <a:gdLst/>
              <a:ahLst/>
              <a:cxnLst/>
              <a:rect l="l" t="t" r="r" b="b"/>
              <a:pathLst>
                <a:path w="1132" h="1132" extrusionOk="0">
                  <a:moveTo>
                    <a:pt x="572" y="0"/>
                  </a:moveTo>
                  <a:cubicBezTo>
                    <a:pt x="262" y="0"/>
                    <a:pt x="0" y="250"/>
                    <a:pt x="0" y="560"/>
                  </a:cubicBezTo>
                  <a:cubicBezTo>
                    <a:pt x="24"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3672006"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3799650" y="121706"/>
              <a:ext cx="38894" cy="38894"/>
            </a:xfrm>
            <a:custGeom>
              <a:avLst/>
              <a:gdLst/>
              <a:ahLst/>
              <a:cxnLst/>
              <a:rect l="l" t="t" r="r" b="b"/>
              <a:pathLst>
                <a:path w="1132" h="1132" extrusionOk="0">
                  <a:moveTo>
                    <a:pt x="572" y="1"/>
                  </a:moveTo>
                  <a:cubicBezTo>
                    <a:pt x="262" y="1"/>
                    <a:pt x="0" y="251"/>
                    <a:pt x="0" y="572"/>
                  </a:cubicBezTo>
                  <a:cubicBezTo>
                    <a:pt x="24"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3864279"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3735811"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3864279"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3735811"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3672006"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3799650" y="506252"/>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3672006"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3799650" y="377818"/>
              <a:ext cx="38894" cy="38894"/>
            </a:xfrm>
            <a:custGeom>
              <a:avLst/>
              <a:gdLst/>
              <a:ahLst/>
              <a:cxnLst/>
              <a:rect l="l" t="t" r="r" b="b"/>
              <a:pathLst>
                <a:path w="1132" h="1132" extrusionOk="0">
                  <a:moveTo>
                    <a:pt x="572" y="0"/>
                  </a:moveTo>
                  <a:cubicBezTo>
                    <a:pt x="262" y="0"/>
                    <a:pt x="0" y="262"/>
                    <a:pt x="0" y="572"/>
                  </a:cubicBezTo>
                  <a:cubicBezTo>
                    <a:pt x="24"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3864279"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3735811"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3864279"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3735811"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3672006"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3799650" y="762330"/>
              <a:ext cx="38894" cy="38929"/>
            </a:xfrm>
            <a:custGeom>
              <a:avLst/>
              <a:gdLst/>
              <a:ahLst/>
              <a:cxnLst/>
              <a:rect l="l" t="t" r="r" b="b"/>
              <a:pathLst>
                <a:path w="1132" h="1133" extrusionOk="0">
                  <a:moveTo>
                    <a:pt x="572" y="1"/>
                  </a:moveTo>
                  <a:cubicBezTo>
                    <a:pt x="262" y="1"/>
                    <a:pt x="0" y="263"/>
                    <a:pt x="0" y="572"/>
                  </a:cubicBezTo>
                  <a:cubicBezTo>
                    <a:pt x="24"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3672006"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3799650"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3864279"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3735811"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3864279"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3735811"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3672006"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3799650" y="1018854"/>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3672006"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3799650"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3864279"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3735811"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3864279"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3735811"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3672006"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3799650"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3672006"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3799650" y="1146463"/>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3864279"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3735811"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3864279"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3735811"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3672006"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3799650"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3672006"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3799650"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3864279"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3735811"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3864279"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3735811"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3672006"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3799650"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3672006"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3799650"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3864279"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3735811"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3864279"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3735811"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3672006"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3799650"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3672006"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3799650"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3864279"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3735811"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3415928"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3543538" y="-5903"/>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3608201"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3479733" y="186335"/>
              <a:ext cx="38894" cy="38929"/>
            </a:xfrm>
            <a:custGeom>
              <a:avLst/>
              <a:gdLst/>
              <a:ahLst/>
              <a:cxnLst/>
              <a:rect l="l" t="t" r="r" b="b"/>
              <a:pathLst>
                <a:path w="1132" h="1133" extrusionOk="0">
                  <a:moveTo>
                    <a:pt x="560" y="1"/>
                  </a:moveTo>
                  <a:cubicBezTo>
                    <a:pt x="251" y="1"/>
                    <a:pt x="0" y="251"/>
                    <a:pt x="0" y="561"/>
                  </a:cubicBezTo>
                  <a:cubicBezTo>
                    <a:pt x="0"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3415928"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3543538" y="250174"/>
              <a:ext cx="38894" cy="38894"/>
            </a:xfrm>
            <a:custGeom>
              <a:avLst/>
              <a:gdLst/>
              <a:ahLst/>
              <a:cxnLst/>
              <a:rect l="l" t="t" r="r" b="b"/>
              <a:pathLst>
                <a:path w="1132" h="1132" extrusionOk="0">
                  <a:moveTo>
                    <a:pt x="572" y="0"/>
                  </a:moveTo>
                  <a:cubicBezTo>
                    <a:pt x="251" y="0"/>
                    <a:pt x="1" y="250"/>
                    <a:pt x="1" y="560"/>
                  </a:cubicBezTo>
                  <a:cubicBezTo>
                    <a:pt x="13" y="881"/>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3415928"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3543538" y="121706"/>
              <a:ext cx="38894" cy="38894"/>
            </a:xfrm>
            <a:custGeom>
              <a:avLst/>
              <a:gdLst/>
              <a:ahLst/>
              <a:cxnLst/>
              <a:rect l="l" t="t" r="r" b="b"/>
              <a:pathLst>
                <a:path w="1132" h="1132" extrusionOk="0">
                  <a:moveTo>
                    <a:pt x="572" y="1"/>
                  </a:moveTo>
                  <a:cubicBezTo>
                    <a:pt x="251" y="1"/>
                    <a:pt x="1" y="251"/>
                    <a:pt x="1" y="572"/>
                  </a:cubicBezTo>
                  <a:cubicBezTo>
                    <a:pt x="13" y="894"/>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3608201"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3479733" y="58314"/>
              <a:ext cx="38894" cy="38894"/>
            </a:xfrm>
            <a:custGeom>
              <a:avLst/>
              <a:gdLst/>
              <a:ahLst/>
              <a:cxnLst/>
              <a:rect l="l" t="t" r="r" b="b"/>
              <a:pathLst>
                <a:path w="1132" h="1132" extrusionOk="0">
                  <a:moveTo>
                    <a:pt x="560" y="0"/>
                  </a:moveTo>
                  <a:cubicBezTo>
                    <a:pt x="251" y="0"/>
                    <a:pt x="0" y="250"/>
                    <a:pt x="0" y="572"/>
                  </a:cubicBezTo>
                  <a:cubicBezTo>
                    <a:pt x="0"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3608201"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3479733" y="442447"/>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3415928"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3543538" y="506252"/>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3415928"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3543538" y="377818"/>
              <a:ext cx="38894" cy="38894"/>
            </a:xfrm>
            <a:custGeom>
              <a:avLst/>
              <a:gdLst/>
              <a:ahLst/>
              <a:cxnLst/>
              <a:rect l="l" t="t" r="r" b="b"/>
              <a:pathLst>
                <a:path w="1132" h="1132" extrusionOk="0">
                  <a:moveTo>
                    <a:pt x="572" y="0"/>
                  </a:moveTo>
                  <a:cubicBezTo>
                    <a:pt x="251" y="0"/>
                    <a:pt x="1" y="262"/>
                    <a:pt x="1" y="572"/>
                  </a:cubicBezTo>
                  <a:cubicBezTo>
                    <a:pt x="13" y="893"/>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3608201"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3479733" y="314391"/>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3608201"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3479733" y="698525"/>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3415928"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3543538" y="762330"/>
              <a:ext cx="38894" cy="38929"/>
            </a:xfrm>
            <a:custGeom>
              <a:avLst/>
              <a:gdLst/>
              <a:ahLst/>
              <a:cxnLst/>
              <a:rect l="l" t="t" r="r" b="b"/>
              <a:pathLst>
                <a:path w="1132" h="1133" extrusionOk="0">
                  <a:moveTo>
                    <a:pt x="572" y="1"/>
                  </a:moveTo>
                  <a:cubicBezTo>
                    <a:pt x="251" y="1"/>
                    <a:pt x="1" y="263"/>
                    <a:pt x="1" y="572"/>
                  </a:cubicBezTo>
                  <a:cubicBezTo>
                    <a:pt x="13" y="882"/>
                    <a:pt x="275"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3415928"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3543538" y="634308"/>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3608201"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3479733" y="570881"/>
              <a:ext cx="38894" cy="38482"/>
            </a:xfrm>
            <a:custGeom>
              <a:avLst/>
              <a:gdLst/>
              <a:ahLst/>
              <a:cxnLst/>
              <a:rect l="l" t="t" r="r" b="b"/>
              <a:pathLst>
                <a:path w="1132" h="1120" extrusionOk="0">
                  <a:moveTo>
                    <a:pt x="560" y="1"/>
                  </a:moveTo>
                  <a:cubicBezTo>
                    <a:pt x="251" y="1"/>
                    <a:pt x="0" y="251"/>
                    <a:pt x="0" y="560"/>
                  </a:cubicBezTo>
                  <a:cubicBezTo>
                    <a:pt x="0"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3608201"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3479733" y="954603"/>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3415928"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3543538" y="1018854"/>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3415928"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3543538" y="890386"/>
              <a:ext cx="38894" cy="38894"/>
            </a:xfrm>
            <a:custGeom>
              <a:avLst/>
              <a:gdLst/>
              <a:ahLst/>
              <a:cxnLst/>
              <a:rect l="l" t="t" r="r" b="b"/>
              <a:pathLst>
                <a:path w="1132" h="1132" extrusionOk="0">
                  <a:moveTo>
                    <a:pt x="572" y="1"/>
                  </a:moveTo>
                  <a:cubicBezTo>
                    <a:pt x="251" y="1"/>
                    <a:pt x="1" y="251"/>
                    <a:pt x="1" y="560"/>
                  </a:cubicBezTo>
                  <a:cubicBezTo>
                    <a:pt x="1"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3608201"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3479733" y="826993"/>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3608201"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3479733" y="1210714"/>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3415928"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3543538" y="1274519"/>
              <a:ext cx="38894" cy="38894"/>
            </a:xfrm>
            <a:custGeom>
              <a:avLst/>
              <a:gdLst/>
              <a:ahLst/>
              <a:cxnLst/>
              <a:rect l="l" t="t" r="r" b="b"/>
              <a:pathLst>
                <a:path w="1132" h="1132" extrusionOk="0">
                  <a:moveTo>
                    <a:pt x="572" y="1"/>
                  </a:moveTo>
                  <a:cubicBezTo>
                    <a:pt x="251" y="1"/>
                    <a:pt x="1" y="251"/>
                    <a:pt x="1" y="560"/>
                  </a:cubicBezTo>
                  <a:cubicBezTo>
                    <a:pt x="13" y="894"/>
                    <a:pt x="275"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3415928"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3543538" y="1146463"/>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3608201"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3479733" y="1082659"/>
              <a:ext cx="38894" cy="38894"/>
            </a:xfrm>
            <a:custGeom>
              <a:avLst/>
              <a:gdLst/>
              <a:ahLst/>
              <a:cxnLst/>
              <a:rect l="l" t="t" r="r" b="b"/>
              <a:pathLst>
                <a:path w="1132" h="1132" extrusionOk="0">
                  <a:moveTo>
                    <a:pt x="560" y="1"/>
                  </a:moveTo>
                  <a:cubicBezTo>
                    <a:pt x="251" y="1"/>
                    <a:pt x="0" y="251"/>
                    <a:pt x="0" y="560"/>
                  </a:cubicBezTo>
                  <a:cubicBezTo>
                    <a:pt x="0"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3608201"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3479733" y="1467204"/>
              <a:ext cx="38894" cy="38894"/>
            </a:xfrm>
            <a:custGeom>
              <a:avLst/>
              <a:gdLst/>
              <a:ahLst/>
              <a:cxnLst/>
              <a:rect l="l" t="t" r="r" b="b"/>
              <a:pathLst>
                <a:path w="1132" h="1132" extrusionOk="0">
                  <a:moveTo>
                    <a:pt x="560" y="0"/>
                  </a:moveTo>
                  <a:cubicBezTo>
                    <a:pt x="251" y="0"/>
                    <a:pt x="0" y="250"/>
                    <a:pt x="0" y="560"/>
                  </a:cubicBezTo>
                  <a:cubicBezTo>
                    <a:pt x="0"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3415928"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3543538" y="1531009"/>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3415928"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3543538" y="1402575"/>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3608201"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3479733" y="1338736"/>
              <a:ext cx="38894" cy="38894"/>
            </a:xfrm>
            <a:custGeom>
              <a:avLst/>
              <a:gdLst/>
              <a:ahLst/>
              <a:cxnLst/>
              <a:rect l="l" t="t" r="r" b="b"/>
              <a:pathLst>
                <a:path w="1132" h="1132" extrusionOk="0">
                  <a:moveTo>
                    <a:pt x="560" y="1"/>
                  </a:moveTo>
                  <a:cubicBezTo>
                    <a:pt x="251" y="1"/>
                    <a:pt x="0" y="251"/>
                    <a:pt x="0" y="560"/>
                  </a:cubicBezTo>
                  <a:cubicBezTo>
                    <a:pt x="0"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608201"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3479733" y="1723282"/>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3415928"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3543538" y="1787121"/>
              <a:ext cx="38894" cy="38894"/>
            </a:xfrm>
            <a:custGeom>
              <a:avLst/>
              <a:gdLst/>
              <a:ahLst/>
              <a:cxnLst/>
              <a:rect l="l" t="t" r="r" b="b"/>
              <a:pathLst>
                <a:path w="1132" h="1132" extrusionOk="0">
                  <a:moveTo>
                    <a:pt x="572" y="0"/>
                  </a:moveTo>
                  <a:cubicBezTo>
                    <a:pt x="251" y="0"/>
                    <a:pt x="1" y="262"/>
                    <a:pt x="1" y="572"/>
                  </a:cubicBezTo>
                  <a:cubicBezTo>
                    <a:pt x="1"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3415928"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3543538" y="1659065"/>
              <a:ext cx="38894" cy="38894"/>
            </a:xfrm>
            <a:custGeom>
              <a:avLst/>
              <a:gdLst/>
              <a:ahLst/>
              <a:cxnLst/>
              <a:rect l="l" t="t" r="r" b="b"/>
              <a:pathLst>
                <a:path w="1132" h="1132" extrusionOk="0">
                  <a:moveTo>
                    <a:pt x="572" y="0"/>
                  </a:moveTo>
                  <a:cubicBezTo>
                    <a:pt x="251" y="0"/>
                    <a:pt x="1" y="250"/>
                    <a:pt x="1" y="560"/>
                  </a:cubicBezTo>
                  <a:cubicBezTo>
                    <a:pt x="13" y="870"/>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3608201"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3479733" y="1594848"/>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3608201"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3479733" y="1979359"/>
              <a:ext cx="38894" cy="38929"/>
            </a:xfrm>
            <a:custGeom>
              <a:avLst/>
              <a:gdLst/>
              <a:ahLst/>
              <a:cxnLst/>
              <a:rect l="l" t="t" r="r" b="b"/>
              <a:pathLst>
                <a:path w="1132" h="1133"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3415928"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3543538" y="2043611"/>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3415928"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3543538" y="1915143"/>
              <a:ext cx="38894" cy="38894"/>
            </a:xfrm>
            <a:custGeom>
              <a:avLst/>
              <a:gdLst/>
              <a:ahLst/>
              <a:cxnLst/>
              <a:rect l="l" t="t" r="r" b="b"/>
              <a:pathLst>
                <a:path w="1132" h="1132" extrusionOk="0">
                  <a:moveTo>
                    <a:pt x="572" y="1"/>
                  </a:moveTo>
                  <a:cubicBezTo>
                    <a:pt x="251" y="1"/>
                    <a:pt x="1" y="251"/>
                    <a:pt x="1" y="560"/>
                  </a:cubicBezTo>
                  <a:cubicBezTo>
                    <a:pt x="13"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3608201"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3479733" y="1851338"/>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3159404"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3287460" y="-5903"/>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3351677"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322324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3159404"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3287460" y="250174"/>
              <a:ext cx="38894" cy="38894"/>
            </a:xfrm>
            <a:custGeom>
              <a:avLst/>
              <a:gdLst/>
              <a:ahLst/>
              <a:cxnLst/>
              <a:rect l="l" t="t" r="r" b="b"/>
              <a:pathLst>
                <a:path w="1132" h="1132" extrusionOk="0">
                  <a:moveTo>
                    <a:pt x="560" y="0"/>
                  </a:moveTo>
                  <a:cubicBezTo>
                    <a:pt x="251" y="0"/>
                    <a:pt x="1" y="250"/>
                    <a:pt x="1" y="560"/>
                  </a:cubicBezTo>
                  <a:cubicBezTo>
                    <a:pt x="12" y="881"/>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3159404"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3287460" y="121706"/>
              <a:ext cx="38894" cy="38894"/>
            </a:xfrm>
            <a:custGeom>
              <a:avLst/>
              <a:gdLst/>
              <a:ahLst/>
              <a:cxnLst/>
              <a:rect l="l" t="t" r="r" b="b"/>
              <a:pathLst>
                <a:path w="1132" h="1132" extrusionOk="0">
                  <a:moveTo>
                    <a:pt x="560" y="1"/>
                  </a:moveTo>
                  <a:cubicBezTo>
                    <a:pt x="251" y="1"/>
                    <a:pt x="1" y="251"/>
                    <a:pt x="1" y="572"/>
                  </a:cubicBezTo>
                  <a:cubicBezTo>
                    <a:pt x="12" y="894"/>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3351677"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322324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3351677" y="442447"/>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322324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3159404"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3287460" y="506252"/>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3159404"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3287460" y="377818"/>
              <a:ext cx="38894" cy="38894"/>
            </a:xfrm>
            <a:custGeom>
              <a:avLst/>
              <a:gdLst/>
              <a:ahLst/>
              <a:cxnLst/>
              <a:rect l="l" t="t" r="r" b="b"/>
              <a:pathLst>
                <a:path w="1132" h="1132" extrusionOk="0">
                  <a:moveTo>
                    <a:pt x="560" y="0"/>
                  </a:moveTo>
                  <a:cubicBezTo>
                    <a:pt x="251" y="0"/>
                    <a:pt x="1" y="262"/>
                    <a:pt x="1" y="572"/>
                  </a:cubicBezTo>
                  <a:cubicBezTo>
                    <a:pt x="12" y="893"/>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3351677" y="31397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322324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3351677"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322324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3159404"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3287460" y="762330"/>
              <a:ext cx="38894" cy="38929"/>
            </a:xfrm>
            <a:custGeom>
              <a:avLst/>
              <a:gdLst/>
              <a:ahLst/>
              <a:cxnLst/>
              <a:rect l="l" t="t" r="r" b="b"/>
              <a:pathLst>
                <a:path w="1132" h="1133" extrusionOk="0">
                  <a:moveTo>
                    <a:pt x="560" y="1"/>
                  </a:moveTo>
                  <a:cubicBezTo>
                    <a:pt x="251" y="1"/>
                    <a:pt x="1" y="263"/>
                    <a:pt x="1" y="572"/>
                  </a:cubicBezTo>
                  <a:cubicBezTo>
                    <a:pt x="12" y="882"/>
                    <a:pt x="262" y="1132"/>
                    <a:pt x="560" y="1132"/>
                  </a:cubicBezTo>
                  <a:cubicBezTo>
                    <a:pt x="882"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3159404"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3287460" y="634308"/>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3351677" y="570091"/>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322324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3351677"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322324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3159404"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3287460" y="1018854"/>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3159404"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3287460" y="890386"/>
              <a:ext cx="38894" cy="38894"/>
            </a:xfrm>
            <a:custGeom>
              <a:avLst/>
              <a:gdLst/>
              <a:ahLst/>
              <a:cxnLst/>
              <a:rect l="l" t="t" r="r" b="b"/>
              <a:pathLst>
                <a:path w="1132" h="1132" extrusionOk="0">
                  <a:moveTo>
                    <a:pt x="560" y="1"/>
                  </a:moveTo>
                  <a:cubicBezTo>
                    <a:pt x="251" y="1"/>
                    <a:pt x="1" y="251"/>
                    <a:pt x="1" y="560"/>
                  </a:cubicBezTo>
                  <a:cubicBezTo>
                    <a:pt x="1"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3351677"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322324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3351677" y="1210302"/>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322324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3159404"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3287460" y="1274519"/>
              <a:ext cx="38894" cy="38894"/>
            </a:xfrm>
            <a:custGeom>
              <a:avLst/>
              <a:gdLst/>
              <a:ahLst/>
              <a:cxnLst/>
              <a:rect l="l" t="t" r="r" b="b"/>
              <a:pathLst>
                <a:path w="1132" h="1132" extrusionOk="0">
                  <a:moveTo>
                    <a:pt x="560" y="1"/>
                  </a:moveTo>
                  <a:cubicBezTo>
                    <a:pt x="251" y="1"/>
                    <a:pt x="1" y="251"/>
                    <a:pt x="1" y="560"/>
                  </a:cubicBezTo>
                  <a:cubicBezTo>
                    <a:pt x="12" y="894"/>
                    <a:pt x="262"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3159404"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3287460" y="1146463"/>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3351677"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322324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3351677" y="1466792"/>
              <a:ext cx="38894" cy="38894"/>
            </a:xfrm>
            <a:custGeom>
              <a:avLst/>
              <a:gdLst/>
              <a:ahLst/>
              <a:cxnLst/>
              <a:rect l="l" t="t" r="r" b="b"/>
              <a:pathLst>
                <a:path w="1132" h="1132" extrusionOk="0">
                  <a:moveTo>
                    <a:pt x="572" y="0"/>
                  </a:moveTo>
                  <a:cubicBezTo>
                    <a:pt x="263" y="0"/>
                    <a:pt x="1" y="250"/>
                    <a:pt x="1" y="560"/>
                  </a:cubicBezTo>
                  <a:cubicBezTo>
                    <a:pt x="1"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322324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3159404"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3287460" y="1531009"/>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3159404"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3287460" y="1402575"/>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3351677" y="1338736"/>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322324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3351677" y="1722870"/>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322324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3159404"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3287460" y="1787121"/>
              <a:ext cx="38894" cy="38894"/>
            </a:xfrm>
            <a:custGeom>
              <a:avLst/>
              <a:gdLst/>
              <a:ahLst/>
              <a:cxnLst/>
              <a:rect l="l" t="t" r="r" b="b"/>
              <a:pathLst>
                <a:path w="1132" h="1132" extrusionOk="0">
                  <a:moveTo>
                    <a:pt x="560" y="0"/>
                  </a:moveTo>
                  <a:cubicBezTo>
                    <a:pt x="251" y="0"/>
                    <a:pt x="1" y="262"/>
                    <a:pt x="1" y="572"/>
                  </a:cubicBezTo>
                  <a:cubicBezTo>
                    <a:pt x="1"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3159404"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3287460" y="1659065"/>
              <a:ext cx="38894" cy="38894"/>
            </a:xfrm>
            <a:custGeom>
              <a:avLst/>
              <a:gdLst/>
              <a:ahLst/>
              <a:cxnLst/>
              <a:rect l="l" t="t" r="r" b="b"/>
              <a:pathLst>
                <a:path w="1132" h="1132" extrusionOk="0">
                  <a:moveTo>
                    <a:pt x="560" y="0"/>
                  </a:moveTo>
                  <a:cubicBezTo>
                    <a:pt x="251" y="0"/>
                    <a:pt x="1" y="250"/>
                    <a:pt x="1" y="560"/>
                  </a:cubicBezTo>
                  <a:cubicBezTo>
                    <a:pt x="12" y="870"/>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3351677"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322324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3351677"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322324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3159404"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3287460" y="2043611"/>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3159404"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3287460" y="1915143"/>
              <a:ext cx="38894" cy="38894"/>
            </a:xfrm>
            <a:custGeom>
              <a:avLst/>
              <a:gdLst/>
              <a:ahLst/>
              <a:cxnLst/>
              <a:rect l="l" t="t" r="r" b="b"/>
              <a:pathLst>
                <a:path w="1132" h="1132" extrusionOk="0">
                  <a:moveTo>
                    <a:pt x="560" y="1"/>
                  </a:moveTo>
                  <a:cubicBezTo>
                    <a:pt x="251" y="1"/>
                    <a:pt x="1" y="251"/>
                    <a:pt x="1" y="560"/>
                  </a:cubicBezTo>
                  <a:cubicBezTo>
                    <a:pt x="12"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3351677"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322324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903327"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3031795"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3095599"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967544"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903327" y="250174"/>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3031795"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903327" y="121706"/>
              <a:ext cx="38894" cy="38894"/>
            </a:xfrm>
            <a:custGeom>
              <a:avLst/>
              <a:gdLst/>
              <a:ahLst/>
              <a:cxnLst/>
              <a:rect l="l" t="t" r="r" b="b"/>
              <a:pathLst>
                <a:path w="1132" h="1132" extrusionOk="0">
                  <a:moveTo>
                    <a:pt x="572" y="1"/>
                  </a:moveTo>
                  <a:cubicBezTo>
                    <a:pt x="251" y="1"/>
                    <a:pt x="1" y="251"/>
                    <a:pt x="1" y="572"/>
                  </a:cubicBezTo>
                  <a:cubicBezTo>
                    <a:pt x="12"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3031795"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3095599"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2967544"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3095599"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2967544"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2903327" y="506252"/>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3031795"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2903327" y="377818"/>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3031795"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3095599"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967544"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3095599"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2967544"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2903327" y="762330"/>
              <a:ext cx="38894" cy="38929"/>
            </a:xfrm>
            <a:custGeom>
              <a:avLst/>
              <a:gdLst/>
              <a:ahLst/>
              <a:cxnLst/>
              <a:rect l="l" t="t" r="r" b="b"/>
              <a:pathLst>
                <a:path w="1132" h="1133"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3031795"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2903327"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3031795"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3095599"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967544"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3095599"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967544"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903327" y="1018854"/>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3031795"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2903327"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3031795"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3095599"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2967544"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3095599"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2967544"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2903327" y="1274519"/>
              <a:ext cx="38894" cy="38894"/>
            </a:xfrm>
            <a:custGeom>
              <a:avLst/>
              <a:gdLst/>
              <a:ahLst/>
              <a:cxnLst/>
              <a:rect l="l" t="t" r="r" b="b"/>
              <a:pathLst>
                <a:path w="1132" h="1132" extrusionOk="0">
                  <a:moveTo>
                    <a:pt x="572" y="1"/>
                  </a:moveTo>
                  <a:cubicBezTo>
                    <a:pt x="251" y="1"/>
                    <a:pt x="1" y="251"/>
                    <a:pt x="1" y="560"/>
                  </a:cubicBezTo>
                  <a:cubicBezTo>
                    <a:pt x="12"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3031795"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2903327" y="1146463"/>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3031795"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3095599"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2967544"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3095599"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967544"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903327" y="153100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3031795"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903327" y="1402575"/>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3031795"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3095599"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967544"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3095599"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967544"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903327"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3031795"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903327" y="1659065"/>
              <a:ext cx="38894" cy="38894"/>
            </a:xfrm>
            <a:custGeom>
              <a:avLst/>
              <a:gdLst/>
              <a:ahLst/>
              <a:cxnLst/>
              <a:rect l="l" t="t" r="r" b="b"/>
              <a:pathLst>
                <a:path w="1132" h="1132" extrusionOk="0">
                  <a:moveTo>
                    <a:pt x="572" y="0"/>
                  </a:moveTo>
                  <a:cubicBezTo>
                    <a:pt x="251" y="0"/>
                    <a:pt x="1" y="250"/>
                    <a:pt x="1" y="560"/>
                  </a:cubicBezTo>
                  <a:cubicBezTo>
                    <a:pt x="12"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3031795"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3095599"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967544"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3095599"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2967544"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2903327" y="2043611"/>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3031795"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2903327" y="1915143"/>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3031795"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3095599"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967544"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647249"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775683"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839522"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711466" y="186335"/>
              <a:ext cx="38894" cy="38929"/>
            </a:xfrm>
            <a:custGeom>
              <a:avLst/>
              <a:gdLst/>
              <a:ahLst/>
              <a:cxnLst/>
              <a:rect l="l" t="t" r="r" b="b"/>
              <a:pathLst>
                <a:path w="1132" h="1133" extrusionOk="0">
                  <a:moveTo>
                    <a:pt x="572" y="1"/>
                  </a:moveTo>
                  <a:cubicBezTo>
                    <a:pt x="262" y="1"/>
                    <a:pt x="1" y="251"/>
                    <a:pt x="1" y="561"/>
                  </a:cubicBezTo>
                  <a:cubicBezTo>
                    <a:pt x="1" y="870"/>
                    <a:pt x="262"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647249"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775683"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2647249"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2775683"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2839522" y="58314"/>
              <a:ext cx="38894" cy="38894"/>
            </a:xfrm>
            <a:custGeom>
              <a:avLst/>
              <a:gdLst/>
              <a:ahLst/>
              <a:cxnLst/>
              <a:rect l="l" t="t" r="r" b="b"/>
              <a:pathLst>
                <a:path w="1132" h="1132" extrusionOk="0">
                  <a:moveTo>
                    <a:pt x="560" y="0"/>
                  </a:moveTo>
                  <a:cubicBezTo>
                    <a:pt x="250" y="0"/>
                    <a:pt x="0" y="250"/>
                    <a:pt x="0" y="572"/>
                  </a:cubicBezTo>
                  <a:cubicBezTo>
                    <a:pt x="12"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2711466" y="58314"/>
              <a:ext cx="38894" cy="38894"/>
            </a:xfrm>
            <a:custGeom>
              <a:avLst/>
              <a:gdLst/>
              <a:ahLst/>
              <a:cxnLst/>
              <a:rect l="l" t="t" r="r" b="b"/>
              <a:pathLst>
                <a:path w="1132" h="1132" extrusionOk="0">
                  <a:moveTo>
                    <a:pt x="572" y="0"/>
                  </a:moveTo>
                  <a:cubicBezTo>
                    <a:pt x="262" y="0"/>
                    <a:pt x="1" y="250"/>
                    <a:pt x="1" y="572"/>
                  </a:cubicBezTo>
                  <a:cubicBezTo>
                    <a:pt x="1" y="881"/>
                    <a:pt x="262"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2839522" y="442447"/>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2711466" y="442447"/>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2647249"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2775683"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2647249"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2775683"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2839522"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2711466" y="314391"/>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2839522" y="698525"/>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2711466" y="698525"/>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2647249"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2775683"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2647249"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2775683"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2839522" y="570091"/>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711466" y="570881"/>
              <a:ext cx="38894" cy="38482"/>
            </a:xfrm>
            <a:custGeom>
              <a:avLst/>
              <a:gdLst/>
              <a:ahLst/>
              <a:cxnLst/>
              <a:rect l="l" t="t" r="r" b="b"/>
              <a:pathLst>
                <a:path w="1132" h="1120" extrusionOk="0">
                  <a:moveTo>
                    <a:pt x="572" y="1"/>
                  </a:moveTo>
                  <a:cubicBezTo>
                    <a:pt x="262" y="1"/>
                    <a:pt x="1" y="251"/>
                    <a:pt x="1" y="560"/>
                  </a:cubicBezTo>
                  <a:cubicBezTo>
                    <a:pt x="1" y="870"/>
                    <a:pt x="262"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2839522" y="954603"/>
              <a:ext cx="38894" cy="38894"/>
            </a:xfrm>
            <a:custGeom>
              <a:avLst/>
              <a:gdLst/>
              <a:ahLst/>
              <a:cxnLst/>
              <a:rect l="l" t="t" r="r" b="b"/>
              <a:pathLst>
                <a:path w="1132" h="1132"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2711466" y="954603"/>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2647249"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277568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2647249"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277568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2839522"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2711466" y="826993"/>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2839522" y="1210302"/>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2711466" y="1210714"/>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2647249"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277568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2647249"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277568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2839522"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2711466" y="1082659"/>
              <a:ext cx="38894" cy="38894"/>
            </a:xfrm>
            <a:custGeom>
              <a:avLst/>
              <a:gdLst/>
              <a:ahLst/>
              <a:cxnLst/>
              <a:rect l="l" t="t" r="r" b="b"/>
              <a:pathLst>
                <a:path w="1132" h="1132" extrusionOk="0">
                  <a:moveTo>
                    <a:pt x="572" y="1"/>
                  </a:moveTo>
                  <a:cubicBezTo>
                    <a:pt x="262" y="1"/>
                    <a:pt x="1" y="251"/>
                    <a:pt x="1" y="560"/>
                  </a:cubicBezTo>
                  <a:cubicBezTo>
                    <a:pt x="1" y="870"/>
                    <a:pt x="262"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2839522" y="1466792"/>
              <a:ext cx="38894" cy="38894"/>
            </a:xfrm>
            <a:custGeom>
              <a:avLst/>
              <a:gdLst/>
              <a:ahLst/>
              <a:cxnLst/>
              <a:rect l="l" t="t" r="r" b="b"/>
              <a:pathLst>
                <a:path w="1132" h="1132" extrusionOk="0">
                  <a:moveTo>
                    <a:pt x="560" y="0"/>
                  </a:moveTo>
                  <a:cubicBezTo>
                    <a:pt x="250" y="0"/>
                    <a:pt x="0" y="250"/>
                    <a:pt x="0" y="560"/>
                  </a:cubicBezTo>
                  <a:cubicBezTo>
                    <a:pt x="12" y="893"/>
                    <a:pt x="250" y="1132"/>
                    <a:pt x="560" y="1132"/>
                  </a:cubicBezTo>
                  <a:cubicBezTo>
                    <a:pt x="881"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2711466" y="1467204"/>
              <a:ext cx="38894" cy="38894"/>
            </a:xfrm>
            <a:custGeom>
              <a:avLst/>
              <a:gdLst/>
              <a:ahLst/>
              <a:cxnLst/>
              <a:rect l="l" t="t" r="r" b="b"/>
              <a:pathLst>
                <a:path w="1132" h="1132" extrusionOk="0">
                  <a:moveTo>
                    <a:pt x="572" y="0"/>
                  </a:moveTo>
                  <a:cubicBezTo>
                    <a:pt x="262" y="0"/>
                    <a:pt x="1" y="250"/>
                    <a:pt x="1" y="560"/>
                  </a:cubicBezTo>
                  <a:cubicBezTo>
                    <a:pt x="1" y="870"/>
                    <a:pt x="262"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2647249"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277568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2647249"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277568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2839522"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2711466" y="1338736"/>
              <a:ext cx="38894" cy="38894"/>
            </a:xfrm>
            <a:custGeom>
              <a:avLst/>
              <a:gdLst/>
              <a:ahLst/>
              <a:cxnLst/>
              <a:rect l="l" t="t" r="r" b="b"/>
              <a:pathLst>
                <a:path w="1132" h="1132" extrusionOk="0">
                  <a:moveTo>
                    <a:pt x="572" y="1"/>
                  </a:moveTo>
                  <a:cubicBezTo>
                    <a:pt x="262" y="1"/>
                    <a:pt x="1" y="251"/>
                    <a:pt x="1" y="560"/>
                  </a:cubicBezTo>
                  <a:cubicBezTo>
                    <a:pt x="1" y="882"/>
                    <a:pt x="262"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2839522" y="1722870"/>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2711466" y="1723282"/>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647249"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2775683"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2647249"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277568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2839522" y="1594848"/>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2711466" y="1594848"/>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2839522"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2711466" y="1979359"/>
              <a:ext cx="38894" cy="38929"/>
            </a:xfrm>
            <a:custGeom>
              <a:avLst/>
              <a:gdLst/>
              <a:ahLst/>
              <a:cxnLst/>
              <a:rect l="l" t="t" r="r" b="b"/>
              <a:pathLst>
                <a:path w="1132" h="1133"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2647249"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277568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2647249"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277568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283952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711466" y="1851338"/>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2519193"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2583410"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2519193"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2519193"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2583410" y="58314"/>
              <a:ext cx="38894" cy="38894"/>
            </a:xfrm>
            <a:custGeom>
              <a:avLst/>
              <a:gdLst/>
              <a:ahLst/>
              <a:cxnLst/>
              <a:rect l="l" t="t" r="r" b="b"/>
              <a:pathLst>
                <a:path w="1132" h="1132" extrusionOk="0">
                  <a:moveTo>
                    <a:pt x="560" y="0"/>
                  </a:moveTo>
                  <a:cubicBezTo>
                    <a:pt x="251" y="0"/>
                    <a:pt x="1" y="250"/>
                    <a:pt x="1" y="572"/>
                  </a:cubicBezTo>
                  <a:cubicBezTo>
                    <a:pt x="13"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2583410" y="442447"/>
              <a:ext cx="38894" cy="38894"/>
            </a:xfrm>
            <a:custGeom>
              <a:avLst/>
              <a:gdLst/>
              <a:ahLst/>
              <a:cxnLst/>
              <a:rect l="l" t="t" r="r" b="b"/>
              <a:pathLst>
                <a:path w="1132" h="1132" extrusionOk="0">
                  <a:moveTo>
                    <a:pt x="560" y="0"/>
                  </a:moveTo>
                  <a:cubicBezTo>
                    <a:pt x="251" y="0"/>
                    <a:pt x="1" y="250"/>
                    <a:pt x="1" y="560"/>
                  </a:cubicBezTo>
                  <a:cubicBezTo>
                    <a:pt x="13"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2519193"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2519193"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2583410" y="313979"/>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583410" y="698525"/>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519193"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2519193"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2583410" y="570091"/>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2583410" y="954603"/>
              <a:ext cx="38894" cy="38894"/>
            </a:xfrm>
            <a:custGeom>
              <a:avLst/>
              <a:gdLst/>
              <a:ahLst/>
              <a:cxnLst/>
              <a:rect l="l" t="t" r="r" b="b"/>
              <a:pathLst>
                <a:path w="1132" h="1132" extrusionOk="0">
                  <a:moveTo>
                    <a:pt x="560" y="1"/>
                  </a:moveTo>
                  <a:cubicBezTo>
                    <a:pt x="251" y="1"/>
                    <a:pt x="1" y="263"/>
                    <a:pt x="1" y="572"/>
                  </a:cubicBezTo>
                  <a:cubicBezTo>
                    <a:pt x="13"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2519193"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2519193"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2583410"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2583410" y="1210302"/>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2519193"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2519193"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2583410"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2583410"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2519193"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2519193"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2583410"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2583410"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519193"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519193"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583410"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583410"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519193"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519193"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58341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5273169" y="2101300"/>
              <a:ext cx="33981" cy="38482"/>
            </a:xfrm>
            <a:custGeom>
              <a:avLst/>
              <a:gdLst/>
              <a:ahLst/>
              <a:cxnLst/>
              <a:rect l="l" t="t" r="r" b="b"/>
              <a:pathLst>
                <a:path w="989" h="1120" extrusionOk="0">
                  <a:moveTo>
                    <a:pt x="560" y="0"/>
                  </a:moveTo>
                  <a:cubicBezTo>
                    <a:pt x="251" y="0"/>
                    <a:pt x="0" y="238"/>
                    <a:pt x="0" y="548"/>
                  </a:cubicBezTo>
                  <a:cubicBezTo>
                    <a:pt x="0" y="857"/>
                    <a:pt x="251" y="1119"/>
                    <a:pt x="560" y="1119"/>
                  </a:cubicBezTo>
                  <a:cubicBezTo>
                    <a:pt x="739" y="1119"/>
                    <a:pt x="893" y="1036"/>
                    <a:pt x="989" y="905"/>
                  </a:cubicBezTo>
                  <a:lnTo>
                    <a:pt x="57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5208952"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5400813" y="2359404"/>
              <a:ext cx="27041" cy="36455"/>
            </a:xfrm>
            <a:custGeom>
              <a:avLst/>
              <a:gdLst/>
              <a:ahLst/>
              <a:cxnLst/>
              <a:rect l="l" t="t" r="r" b="b"/>
              <a:pathLst>
                <a:path w="787" h="1061" extrusionOk="0">
                  <a:moveTo>
                    <a:pt x="334" y="1"/>
                  </a:moveTo>
                  <a:cubicBezTo>
                    <a:pt x="131" y="96"/>
                    <a:pt x="0" y="287"/>
                    <a:pt x="0" y="489"/>
                  </a:cubicBezTo>
                  <a:cubicBezTo>
                    <a:pt x="0" y="787"/>
                    <a:pt x="250" y="1061"/>
                    <a:pt x="560" y="1061"/>
                  </a:cubicBezTo>
                  <a:cubicBezTo>
                    <a:pt x="643" y="1061"/>
                    <a:pt x="715" y="1049"/>
                    <a:pt x="786" y="1013"/>
                  </a:cubicBezTo>
                  <a:lnTo>
                    <a:pt x="334"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5272757"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5208952"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5336974"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5208952"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5336974"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5272757"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5144701" y="2100887"/>
              <a:ext cx="38894" cy="38894"/>
            </a:xfrm>
            <a:custGeom>
              <a:avLst/>
              <a:gdLst/>
              <a:ahLst/>
              <a:cxnLst/>
              <a:rect l="l" t="t" r="r" b="b"/>
              <a:pathLst>
                <a:path w="1132" h="1132" extrusionOk="0">
                  <a:moveTo>
                    <a:pt x="561" y="0"/>
                  </a:moveTo>
                  <a:cubicBezTo>
                    <a:pt x="251" y="0"/>
                    <a:pt x="1" y="250"/>
                    <a:pt x="1" y="560"/>
                  </a:cubicBezTo>
                  <a:cubicBezTo>
                    <a:pt x="13"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5016679"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4952840"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5080896" y="2164692"/>
              <a:ext cx="38894" cy="38894"/>
            </a:xfrm>
            <a:custGeom>
              <a:avLst/>
              <a:gdLst/>
              <a:ahLst/>
              <a:cxnLst/>
              <a:rect l="l" t="t" r="r" b="b"/>
              <a:pathLst>
                <a:path w="1132" h="1132" extrusionOk="0">
                  <a:moveTo>
                    <a:pt x="560" y="0"/>
                  </a:moveTo>
                  <a:cubicBezTo>
                    <a:pt x="251" y="0"/>
                    <a:pt x="1" y="251"/>
                    <a:pt x="1" y="560"/>
                  </a:cubicBezTo>
                  <a:cubicBezTo>
                    <a:pt x="12"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5144701" y="2356965"/>
              <a:ext cx="38894" cy="38894"/>
            </a:xfrm>
            <a:custGeom>
              <a:avLst/>
              <a:gdLst/>
              <a:ahLst/>
              <a:cxnLst/>
              <a:rect l="l" t="t" r="r" b="b"/>
              <a:pathLst>
                <a:path w="1132" h="1132" extrusionOk="0">
                  <a:moveTo>
                    <a:pt x="561" y="0"/>
                  </a:moveTo>
                  <a:cubicBezTo>
                    <a:pt x="251" y="0"/>
                    <a:pt x="1" y="250"/>
                    <a:pt x="1" y="560"/>
                  </a:cubicBezTo>
                  <a:cubicBezTo>
                    <a:pt x="13" y="881"/>
                    <a:pt x="251"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5016679"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4952840"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5080896"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4952840"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5080896" y="2292336"/>
              <a:ext cx="38894" cy="38894"/>
            </a:xfrm>
            <a:custGeom>
              <a:avLst/>
              <a:gdLst/>
              <a:ahLst/>
              <a:cxnLst/>
              <a:rect l="l" t="t" r="r" b="b"/>
              <a:pathLst>
                <a:path w="1132" h="1132" extrusionOk="0">
                  <a:moveTo>
                    <a:pt x="560" y="0"/>
                  </a:moveTo>
                  <a:cubicBezTo>
                    <a:pt x="251" y="0"/>
                    <a:pt x="1" y="262"/>
                    <a:pt x="1" y="572"/>
                  </a:cubicBezTo>
                  <a:cubicBezTo>
                    <a:pt x="12"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5144701" y="2228497"/>
              <a:ext cx="38894" cy="38894"/>
            </a:xfrm>
            <a:custGeom>
              <a:avLst/>
              <a:gdLst/>
              <a:ahLst/>
              <a:cxnLst/>
              <a:rect l="l" t="t" r="r" b="b"/>
              <a:pathLst>
                <a:path w="1132"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5016679"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4888624"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4760568" y="2100475"/>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469676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4824407"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4888624"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4760568" y="2356965"/>
              <a:ext cx="38929" cy="38894"/>
            </a:xfrm>
            <a:custGeom>
              <a:avLst/>
              <a:gdLst/>
              <a:ahLst/>
              <a:cxnLst/>
              <a:rect l="l" t="t" r="r" b="b"/>
              <a:pathLst>
                <a:path w="1133"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469676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4824407"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469676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4824407"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4888624" y="2228497"/>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4760568" y="2228909"/>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4632134" y="2100887"/>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4504490"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4440685"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4568329" y="2164692"/>
              <a:ext cx="38894" cy="38894"/>
            </a:xfrm>
            <a:custGeom>
              <a:avLst/>
              <a:gdLst/>
              <a:ahLst/>
              <a:cxnLst/>
              <a:rect l="l" t="t" r="r" b="b"/>
              <a:pathLst>
                <a:path w="1132" h="1132" extrusionOk="0">
                  <a:moveTo>
                    <a:pt x="572" y="0"/>
                  </a:moveTo>
                  <a:cubicBezTo>
                    <a:pt x="250" y="0"/>
                    <a:pt x="0" y="251"/>
                    <a:pt x="0" y="560"/>
                  </a:cubicBezTo>
                  <a:cubicBezTo>
                    <a:pt x="12" y="882"/>
                    <a:pt x="274"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4632134" y="2356965"/>
              <a:ext cx="38894" cy="38894"/>
            </a:xfrm>
            <a:custGeom>
              <a:avLst/>
              <a:gdLst/>
              <a:ahLst/>
              <a:cxnLst/>
              <a:rect l="l" t="t" r="r" b="b"/>
              <a:pathLst>
                <a:path w="1132" h="1132" extrusionOk="0">
                  <a:moveTo>
                    <a:pt x="572" y="0"/>
                  </a:moveTo>
                  <a:cubicBezTo>
                    <a:pt x="262" y="0"/>
                    <a:pt x="0" y="250"/>
                    <a:pt x="0" y="560"/>
                  </a:cubicBezTo>
                  <a:cubicBezTo>
                    <a:pt x="24"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4504490"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4440685"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4568329" y="242076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4440685"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4568329" y="2292336"/>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4632134" y="2228497"/>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4504490"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4376056" y="2100887"/>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4248412"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4184195"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4312217" y="2164692"/>
              <a:ext cx="38894" cy="38894"/>
            </a:xfrm>
            <a:custGeom>
              <a:avLst/>
              <a:gdLst/>
              <a:ahLst/>
              <a:cxnLst/>
              <a:rect l="l" t="t" r="r" b="b"/>
              <a:pathLst>
                <a:path w="1132" h="1132" extrusionOk="0">
                  <a:moveTo>
                    <a:pt x="560" y="0"/>
                  </a:moveTo>
                  <a:cubicBezTo>
                    <a:pt x="251" y="0"/>
                    <a:pt x="1" y="251"/>
                    <a:pt x="1" y="560"/>
                  </a:cubicBezTo>
                  <a:cubicBezTo>
                    <a:pt x="1" y="882"/>
                    <a:pt x="263"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4376056" y="2356965"/>
              <a:ext cx="38894" cy="38894"/>
            </a:xfrm>
            <a:custGeom>
              <a:avLst/>
              <a:gdLst/>
              <a:ahLst/>
              <a:cxnLst/>
              <a:rect l="l" t="t" r="r" b="b"/>
              <a:pathLst>
                <a:path w="1132" h="1132" extrusionOk="0">
                  <a:moveTo>
                    <a:pt x="572" y="0"/>
                  </a:moveTo>
                  <a:cubicBezTo>
                    <a:pt x="250" y="0"/>
                    <a:pt x="0" y="250"/>
                    <a:pt x="0" y="560"/>
                  </a:cubicBezTo>
                  <a:cubicBezTo>
                    <a:pt x="12"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4248412"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4184195"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4312217" y="242076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4184195"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4312217" y="2292336"/>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4376056" y="2228497"/>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4248412"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4120356" y="210088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399192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3928084"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4056139"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70" y="1132"/>
                    <a:pt x="1131" y="882"/>
                    <a:pt x="1131" y="560"/>
                  </a:cubicBezTo>
                  <a:cubicBezTo>
                    <a:pt x="1131"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4120356"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399192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3928084"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4056139" y="242076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3928084"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4056139"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4120356"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99192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864279"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3735811"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3672006"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3799650"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3864279"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3735811"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3672006"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3799650"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3672006"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3799650"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3864279"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3735811"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3608201"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3479733" y="2100475"/>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3415928"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69"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3543538" y="2164692"/>
              <a:ext cx="38894" cy="38894"/>
            </a:xfrm>
            <a:custGeom>
              <a:avLst/>
              <a:gdLst/>
              <a:ahLst/>
              <a:cxnLst/>
              <a:rect l="l" t="t" r="r" b="b"/>
              <a:pathLst>
                <a:path w="1132" h="1132" extrusionOk="0">
                  <a:moveTo>
                    <a:pt x="572" y="0"/>
                  </a:moveTo>
                  <a:cubicBezTo>
                    <a:pt x="251" y="0"/>
                    <a:pt x="1" y="251"/>
                    <a:pt x="1" y="560"/>
                  </a:cubicBezTo>
                  <a:cubicBezTo>
                    <a:pt x="13" y="882"/>
                    <a:pt x="275"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3608201"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3479733" y="2356965"/>
              <a:ext cx="38894" cy="38894"/>
            </a:xfrm>
            <a:custGeom>
              <a:avLst/>
              <a:gdLst/>
              <a:ahLst/>
              <a:cxnLst/>
              <a:rect l="l" t="t" r="r" b="b"/>
              <a:pathLst>
                <a:path w="1132" h="1132" extrusionOk="0">
                  <a:moveTo>
                    <a:pt x="560" y="0"/>
                  </a:moveTo>
                  <a:cubicBezTo>
                    <a:pt x="251" y="0"/>
                    <a:pt x="0" y="250"/>
                    <a:pt x="0" y="560"/>
                  </a:cubicBezTo>
                  <a:cubicBezTo>
                    <a:pt x="0"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3415928"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3543538" y="2420769"/>
              <a:ext cx="38894" cy="38894"/>
            </a:xfrm>
            <a:custGeom>
              <a:avLst/>
              <a:gdLst/>
              <a:ahLst/>
              <a:cxnLst/>
              <a:rect l="l" t="t" r="r" b="b"/>
              <a:pathLst>
                <a:path w="1132" h="1132" extrusionOk="0">
                  <a:moveTo>
                    <a:pt x="572" y="1"/>
                  </a:moveTo>
                  <a:cubicBezTo>
                    <a:pt x="251" y="1"/>
                    <a:pt x="1" y="251"/>
                    <a:pt x="1" y="572"/>
                  </a:cubicBezTo>
                  <a:cubicBezTo>
                    <a:pt x="1"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3415928"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3543538" y="2292336"/>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3608201"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3479733" y="2228909"/>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3351677" y="210088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322324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3159404"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3287460" y="2164692"/>
              <a:ext cx="38894" cy="38894"/>
            </a:xfrm>
            <a:custGeom>
              <a:avLst/>
              <a:gdLst/>
              <a:ahLst/>
              <a:cxnLst/>
              <a:rect l="l" t="t" r="r" b="b"/>
              <a:pathLst>
                <a:path w="1132" h="1132" extrusionOk="0">
                  <a:moveTo>
                    <a:pt x="560" y="0"/>
                  </a:moveTo>
                  <a:cubicBezTo>
                    <a:pt x="251" y="0"/>
                    <a:pt x="1" y="251"/>
                    <a:pt x="1" y="560"/>
                  </a:cubicBezTo>
                  <a:cubicBezTo>
                    <a:pt x="12" y="882"/>
                    <a:pt x="262"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3351677" y="2356965"/>
              <a:ext cx="38894" cy="38894"/>
            </a:xfrm>
            <a:custGeom>
              <a:avLst/>
              <a:gdLst/>
              <a:ahLst/>
              <a:cxnLst/>
              <a:rect l="l" t="t" r="r" b="b"/>
              <a:pathLst>
                <a:path w="1132" h="1132" extrusionOk="0">
                  <a:moveTo>
                    <a:pt x="572" y="0"/>
                  </a:moveTo>
                  <a:cubicBezTo>
                    <a:pt x="263" y="0"/>
                    <a:pt x="1" y="250"/>
                    <a:pt x="1" y="560"/>
                  </a:cubicBezTo>
                  <a:cubicBezTo>
                    <a:pt x="1"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322324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3159404"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3287460" y="2420769"/>
              <a:ext cx="38894" cy="38894"/>
            </a:xfrm>
            <a:custGeom>
              <a:avLst/>
              <a:gdLst/>
              <a:ahLst/>
              <a:cxnLst/>
              <a:rect l="l" t="t" r="r" b="b"/>
              <a:pathLst>
                <a:path w="1132" h="1132" extrusionOk="0">
                  <a:moveTo>
                    <a:pt x="560" y="1"/>
                  </a:moveTo>
                  <a:cubicBezTo>
                    <a:pt x="251" y="1"/>
                    <a:pt x="1" y="251"/>
                    <a:pt x="1" y="572"/>
                  </a:cubicBezTo>
                  <a:cubicBezTo>
                    <a:pt x="1"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3159404"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287460" y="2292336"/>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351677"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22324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3095599"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2967544"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2903327" y="2164692"/>
              <a:ext cx="38894" cy="38894"/>
            </a:xfrm>
            <a:custGeom>
              <a:avLst/>
              <a:gdLst/>
              <a:ahLst/>
              <a:cxnLst/>
              <a:rect l="l" t="t" r="r" b="b"/>
              <a:pathLst>
                <a:path w="1132" h="1132" extrusionOk="0">
                  <a:moveTo>
                    <a:pt x="572" y="0"/>
                  </a:moveTo>
                  <a:cubicBezTo>
                    <a:pt x="251" y="0"/>
                    <a:pt x="1" y="251"/>
                    <a:pt x="1" y="560"/>
                  </a:cubicBezTo>
                  <a:cubicBezTo>
                    <a:pt x="12"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3031795"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95599"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2967544"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2903327"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31795"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2903327" y="2292336"/>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031795"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095599"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2967544"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2839522"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2711466" y="2100475"/>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2647249"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277568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2839522" y="2356965"/>
              <a:ext cx="38894" cy="38894"/>
            </a:xfrm>
            <a:custGeom>
              <a:avLst/>
              <a:gdLst/>
              <a:ahLst/>
              <a:cxnLst/>
              <a:rect l="l" t="t" r="r" b="b"/>
              <a:pathLst>
                <a:path w="1132" h="1132" extrusionOk="0">
                  <a:moveTo>
                    <a:pt x="560" y="0"/>
                  </a:moveTo>
                  <a:cubicBezTo>
                    <a:pt x="250" y="0"/>
                    <a:pt x="0" y="250"/>
                    <a:pt x="0" y="560"/>
                  </a:cubicBezTo>
                  <a:cubicBezTo>
                    <a:pt x="12" y="881"/>
                    <a:pt x="250" y="1132"/>
                    <a:pt x="560" y="1132"/>
                  </a:cubicBezTo>
                  <a:cubicBezTo>
                    <a:pt x="881"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2711466" y="2356965"/>
              <a:ext cx="38894" cy="38894"/>
            </a:xfrm>
            <a:custGeom>
              <a:avLst/>
              <a:gdLst/>
              <a:ahLst/>
              <a:cxnLst/>
              <a:rect l="l" t="t" r="r" b="b"/>
              <a:pathLst>
                <a:path w="1132" h="1132" extrusionOk="0">
                  <a:moveTo>
                    <a:pt x="572" y="0"/>
                  </a:moveTo>
                  <a:cubicBezTo>
                    <a:pt x="262" y="0"/>
                    <a:pt x="1" y="250"/>
                    <a:pt x="1" y="560"/>
                  </a:cubicBezTo>
                  <a:cubicBezTo>
                    <a:pt x="1" y="870"/>
                    <a:pt x="262"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2647249"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277568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2647249"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277568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2839522"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2711466" y="2228909"/>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2583410"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2519193"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2583410"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2519193"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2519193"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2583410"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226720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2395260" y="-5903"/>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459065"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330597"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267204"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395260" y="250174"/>
              <a:ext cx="38482" cy="38894"/>
            </a:xfrm>
            <a:custGeom>
              <a:avLst/>
              <a:gdLst/>
              <a:ahLst/>
              <a:cxnLst/>
              <a:rect l="l" t="t" r="r" b="b"/>
              <a:pathLst>
                <a:path w="1120" h="1132" extrusionOk="0">
                  <a:moveTo>
                    <a:pt x="560" y="0"/>
                  </a:moveTo>
                  <a:cubicBezTo>
                    <a:pt x="250" y="0"/>
                    <a:pt x="0" y="250"/>
                    <a:pt x="0" y="560"/>
                  </a:cubicBezTo>
                  <a:cubicBezTo>
                    <a:pt x="0" y="881"/>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267204"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395260" y="121706"/>
              <a:ext cx="38482" cy="38894"/>
            </a:xfrm>
            <a:custGeom>
              <a:avLst/>
              <a:gdLst/>
              <a:ahLst/>
              <a:cxnLst/>
              <a:rect l="l" t="t" r="r" b="b"/>
              <a:pathLst>
                <a:path w="1120" h="1132" extrusionOk="0">
                  <a:moveTo>
                    <a:pt x="560" y="1"/>
                  </a:moveTo>
                  <a:cubicBezTo>
                    <a:pt x="250" y="1"/>
                    <a:pt x="0" y="251"/>
                    <a:pt x="0" y="572"/>
                  </a:cubicBezTo>
                  <a:cubicBezTo>
                    <a:pt x="0" y="894"/>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459065"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330597"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459065"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330597"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267204"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395260"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267204"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395260"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2459065"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2330597"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459065"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2330597"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2267204"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395260"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226720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2395260"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2459065"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2330597"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2459065"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2330597"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2267204"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395260"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26720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395260"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459065"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2330597"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2459065"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2330597"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2267204"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2395260"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2267204"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2395260"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2459065"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2330597"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2459065"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2330597"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2267204"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2395260"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2267204"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2395260"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2459065"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2330597"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2459065"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2330597"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2267204"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2395260"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2267204"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2395260"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2459065"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2330597"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2459065"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330597"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2267204"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2395260"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2267204"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2395260"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2459065"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2330597"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2011127"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138736"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202987"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074931" y="186335"/>
              <a:ext cx="38894" cy="38929"/>
            </a:xfrm>
            <a:custGeom>
              <a:avLst/>
              <a:gdLst/>
              <a:ahLst/>
              <a:cxnLst/>
              <a:rect l="l" t="t" r="r" b="b"/>
              <a:pathLst>
                <a:path w="1132" h="1133" extrusionOk="0">
                  <a:moveTo>
                    <a:pt x="572" y="1"/>
                  </a:moveTo>
                  <a:cubicBezTo>
                    <a:pt x="250" y="1"/>
                    <a:pt x="0" y="251"/>
                    <a:pt x="0" y="561"/>
                  </a:cubicBezTo>
                  <a:cubicBezTo>
                    <a:pt x="0" y="870"/>
                    <a:pt x="250"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011127"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138736" y="250174"/>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011127"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138736" y="121706"/>
              <a:ext cx="38894" cy="38894"/>
            </a:xfrm>
            <a:custGeom>
              <a:avLst/>
              <a:gdLst/>
              <a:ahLst/>
              <a:cxnLst/>
              <a:rect l="l" t="t" r="r" b="b"/>
              <a:pathLst>
                <a:path w="1132" h="1132" extrusionOk="0">
                  <a:moveTo>
                    <a:pt x="572" y="1"/>
                  </a:moveTo>
                  <a:cubicBezTo>
                    <a:pt x="263" y="1"/>
                    <a:pt x="1" y="251"/>
                    <a:pt x="1" y="572"/>
                  </a:cubicBezTo>
                  <a:cubicBezTo>
                    <a:pt x="25"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202987"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2074931" y="58314"/>
              <a:ext cx="38894" cy="38894"/>
            </a:xfrm>
            <a:custGeom>
              <a:avLst/>
              <a:gdLst/>
              <a:ahLst/>
              <a:cxnLst/>
              <a:rect l="l" t="t" r="r" b="b"/>
              <a:pathLst>
                <a:path w="1132" h="1132" extrusionOk="0">
                  <a:moveTo>
                    <a:pt x="572" y="0"/>
                  </a:moveTo>
                  <a:cubicBezTo>
                    <a:pt x="250" y="0"/>
                    <a:pt x="0" y="250"/>
                    <a:pt x="0" y="572"/>
                  </a:cubicBezTo>
                  <a:cubicBezTo>
                    <a:pt x="0" y="881"/>
                    <a:pt x="250"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2202987"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2074931" y="442447"/>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2011127"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2138736" y="506252"/>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2011127"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2138736" y="377818"/>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2202987"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2074931" y="314391"/>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2202987"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2074931" y="698525"/>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2011127"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2138736" y="762330"/>
              <a:ext cx="38894" cy="38929"/>
            </a:xfrm>
            <a:custGeom>
              <a:avLst/>
              <a:gdLst/>
              <a:ahLst/>
              <a:cxnLst/>
              <a:rect l="l" t="t" r="r" b="b"/>
              <a:pathLst>
                <a:path w="1132" h="1133"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2011127"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2138736"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2202987"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2074931" y="570881"/>
              <a:ext cx="38894" cy="38482"/>
            </a:xfrm>
            <a:custGeom>
              <a:avLst/>
              <a:gdLst/>
              <a:ahLst/>
              <a:cxnLst/>
              <a:rect l="l" t="t" r="r" b="b"/>
              <a:pathLst>
                <a:path w="1132" h="1120" extrusionOk="0">
                  <a:moveTo>
                    <a:pt x="572" y="1"/>
                  </a:moveTo>
                  <a:cubicBezTo>
                    <a:pt x="250" y="1"/>
                    <a:pt x="0" y="251"/>
                    <a:pt x="0" y="560"/>
                  </a:cubicBezTo>
                  <a:cubicBezTo>
                    <a:pt x="0" y="870"/>
                    <a:pt x="250"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2202987"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2074931" y="954603"/>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2011127"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2138736" y="1018854"/>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2011127"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2138736"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2202987"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2074931" y="82699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2202987"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2074931" y="1210714"/>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2011127"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2138736" y="1274519"/>
              <a:ext cx="38894" cy="38894"/>
            </a:xfrm>
            <a:custGeom>
              <a:avLst/>
              <a:gdLst/>
              <a:ahLst/>
              <a:cxnLst/>
              <a:rect l="l" t="t" r="r" b="b"/>
              <a:pathLst>
                <a:path w="1132" h="1132" extrusionOk="0">
                  <a:moveTo>
                    <a:pt x="572" y="1"/>
                  </a:moveTo>
                  <a:cubicBezTo>
                    <a:pt x="263" y="1"/>
                    <a:pt x="1" y="251"/>
                    <a:pt x="1" y="560"/>
                  </a:cubicBezTo>
                  <a:cubicBezTo>
                    <a:pt x="25"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2011127"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2138736" y="1146463"/>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2202987"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2074931" y="1082659"/>
              <a:ext cx="38894" cy="38894"/>
            </a:xfrm>
            <a:custGeom>
              <a:avLst/>
              <a:gdLst/>
              <a:ahLst/>
              <a:cxnLst/>
              <a:rect l="l" t="t" r="r" b="b"/>
              <a:pathLst>
                <a:path w="1132" h="1132" extrusionOk="0">
                  <a:moveTo>
                    <a:pt x="572" y="1"/>
                  </a:moveTo>
                  <a:cubicBezTo>
                    <a:pt x="250" y="1"/>
                    <a:pt x="0" y="251"/>
                    <a:pt x="0" y="560"/>
                  </a:cubicBezTo>
                  <a:cubicBezTo>
                    <a:pt x="0" y="870"/>
                    <a:pt x="250"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2202987"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2074931" y="1467204"/>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2011127"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2138736" y="153100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2011127"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2138736" y="1402575"/>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2202987"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2074931" y="133873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2202987"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2074931" y="172328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2011127"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2138736"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2011127"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2138736" y="1659065"/>
              <a:ext cx="38894" cy="38894"/>
            </a:xfrm>
            <a:custGeom>
              <a:avLst/>
              <a:gdLst/>
              <a:ahLst/>
              <a:cxnLst/>
              <a:rect l="l" t="t" r="r" b="b"/>
              <a:pathLst>
                <a:path w="1132" h="1132" extrusionOk="0">
                  <a:moveTo>
                    <a:pt x="572" y="0"/>
                  </a:moveTo>
                  <a:cubicBezTo>
                    <a:pt x="263" y="0"/>
                    <a:pt x="1" y="250"/>
                    <a:pt x="1" y="560"/>
                  </a:cubicBezTo>
                  <a:cubicBezTo>
                    <a:pt x="25"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2202987"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2074931" y="1594848"/>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2202987"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2074931" y="1979359"/>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2011127"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2138736" y="2043611"/>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2011127"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2138736" y="1915143"/>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2202987"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2074931" y="185133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175501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1882658" y="-5903"/>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1946463"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181885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175501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1882658" y="250174"/>
              <a:ext cx="38894" cy="38894"/>
            </a:xfrm>
            <a:custGeom>
              <a:avLst/>
              <a:gdLst/>
              <a:ahLst/>
              <a:cxnLst/>
              <a:rect l="l" t="t" r="r" b="b"/>
              <a:pathLst>
                <a:path w="1132" h="1132" extrusionOk="0">
                  <a:moveTo>
                    <a:pt x="572" y="0"/>
                  </a:moveTo>
                  <a:cubicBezTo>
                    <a:pt x="251" y="0"/>
                    <a:pt x="0" y="250"/>
                    <a:pt x="0" y="560"/>
                  </a:cubicBezTo>
                  <a:cubicBezTo>
                    <a:pt x="0"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175501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1882658" y="121706"/>
              <a:ext cx="38894" cy="38894"/>
            </a:xfrm>
            <a:custGeom>
              <a:avLst/>
              <a:gdLst/>
              <a:ahLst/>
              <a:cxnLst/>
              <a:rect l="l" t="t" r="r" b="b"/>
              <a:pathLst>
                <a:path w="1132" h="1132" extrusionOk="0">
                  <a:moveTo>
                    <a:pt x="572" y="1"/>
                  </a:moveTo>
                  <a:cubicBezTo>
                    <a:pt x="251" y="1"/>
                    <a:pt x="0" y="251"/>
                    <a:pt x="0" y="572"/>
                  </a:cubicBezTo>
                  <a:cubicBezTo>
                    <a:pt x="0"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1946463" y="58314"/>
              <a:ext cx="38894" cy="38894"/>
            </a:xfrm>
            <a:custGeom>
              <a:avLst/>
              <a:gdLst/>
              <a:ahLst/>
              <a:cxnLst/>
              <a:rect l="l" t="t" r="r" b="b"/>
              <a:pathLst>
                <a:path w="1132" h="1132" extrusionOk="0">
                  <a:moveTo>
                    <a:pt x="572" y="0"/>
                  </a:moveTo>
                  <a:cubicBezTo>
                    <a:pt x="263" y="0"/>
                    <a:pt x="1" y="250"/>
                    <a:pt x="1" y="572"/>
                  </a:cubicBezTo>
                  <a:cubicBezTo>
                    <a:pt x="25"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181885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1946463" y="442447"/>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181885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175501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1882658" y="506252"/>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175501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1882658" y="377818"/>
              <a:ext cx="38894" cy="38894"/>
            </a:xfrm>
            <a:custGeom>
              <a:avLst/>
              <a:gdLst/>
              <a:ahLst/>
              <a:cxnLst/>
              <a:rect l="l" t="t" r="r" b="b"/>
              <a:pathLst>
                <a:path w="1132" h="1132" extrusionOk="0">
                  <a:moveTo>
                    <a:pt x="572" y="0"/>
                  </a:moveTo>
                  <a:cubicBezTo>
                    <a:pt x="251" y="0"/>
                    <a:pt x="0" y="262"/>
                    <a:pt x="0" y="572"/>
                  </a:cubicBezTo>
                  <a:cubicBezTo>
                    <a:pt x="0"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1946463" y="31397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181885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1946463" y="698525"/>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181885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175501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1882658" y="762330"/>
              <a:ext cx="38894" cy="38929"/>
            </a:xfrm>
            <a:custGeom>
              <a:avLst/>
              <a:gdLst/>
              <a:ahLst/>
              <a:cxnLst/>
              <a:rect l="l" t="t" r="r" b="b"/>
              <a:pathLst>
                <a:path w="1132" h="1133" extrusionOk="0">
                  <a:moveTo>
                    <a:pt x="572" y="1"/>
                  </a:moveTo>
                  <a:cubicBezTo>
                    <a:pt x="251" y="1"/>
                    <a:pt x="0" y="263"/>
                    <a:pt x="0" y="572"/>
                  </a:cubicBezTo>
                  <a:cubicBezTo>
                    <a:pt x="0"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175501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1882658" y="634308"/>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1946463" y="570091"/>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181885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1946463" y="954603"/>
              <a:ext cx="38894" cy="38894"/>
            </a:xfrm>
            <a:custGeom>
              <a:avLst/>
              <a:gdLst/>
              <a:ahLst/>
              <a:cxnLst/>
              <a:rect l="l" t="t" r="r" b="b"/>
              <a:pathLst>
                <a:path w="1132" h="1132"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181885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175501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1882658" y="1018854"/>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175501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1882658" y="890386"/>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1946463"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181885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1946463" y="1210302"/>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181885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175501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1882658" y="1274519"/>
              <a:ext cx="38894" cy="38894"/>
            </a:xfrm>
            <a:custGeom>
              <a:avLst/>
              <a:gdLst/>
              <a:ahLst/>
              <a:cxnLst/>
              <a:rect l="l" t="t" r="r" b="b"/>
              <a:pathLst>
                <a:path w="1132" h="1132" extrusionOk="0">
                  <a:moveTo>
                    <a:pt x="572" y="1"/>
                  </a:moveTo>
                  <a:cubicBezTo>
                    <a:pt x="251" y="1"/>
                    <a:pt x="0" y="251"/>
                    <a:pt x="0" y="560"/>
                  </a:cubicBezTo>
                  <a:cubicBezTo>
                    <a:pt x="0"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175501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1882658" y="1146463"/>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1946463"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181885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1946463" y="1466792"/>
              <a:ext cx="38894" cy="38894"/>
            </a:xfrm>
            <a:custGeom>
              <a:avLst/>
              <a:gdLst/>
              <a:ahLst/>
              <a:cxnLst/>
              <a:rect l="l" t="t" r="r" b="b"/>
              <a:pathLst>
                <a:path w="1132" h="1132" extrusionOk="0">
                  <a:moveTo>
                    <a:pt x="572" y="0"/>
                  </a:moveTo>
                  <a:cubicBezTo>
                    <a:pt x="263" y="0"/>
                    <a:pt x="1" y="250"/>
                    <a:pt x="1" y="560"/>
                  </a:cubicBezTo>
                  <a:cubicBezTo>
                    <a:pt x="25"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181885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175501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1882658" y="153100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175501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1882658" y="1402575"/>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1946463" y="1338736"/>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181885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1946463" y="1722870"/>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181885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175501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1882658" y="1787121"/>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175501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1882658" y="1659065"/>
              <a:ext cx="38894" cy="38894"/>
            </a:xfrm>
            <a:custGeom>
              <a:avLst/>
              <a:gdLst/>
              <a:ahLst/>
              <a:cxnLst/>
              <a:rect l="l" t="t" r="r" b="b"/>
              <a:pathLst>
                <a:path w="1132" h="1132" extrusionOk="0">
                  <a:moveTo>
                    <a:pt x="572" y="0"/>
                  </a:moveTo>
                  <a:cubicBezTo>
                    <a:pt x="251" y="0"/>
                    <a:pt x="0" y="250"/>
                    <a:pt x="0" y="560"/>
                  </a:cubicBezTo>
                  <a:cubicBezTo>
                    <a:pt x="0"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1946463" y="1594848"/>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181885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1946463"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181885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175501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1882658" y="2043611"/>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175501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1882658" y="1915143"/>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1946463"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181885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1498113" y="-5903"/>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1626581"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1690385"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1562742" y="186335"/>
              <a:ext cx="38482" cy="38929"/>
            </a:xfrm>
            <a:custGeom>
              <a:avLst/>
              <a:gdLst/>
              <a:ahLst/>
              <a:cxnLst/>
              <a:rect l="l" t="t" r="r" b="b"/>
              <a:pathLst>
                <a:path w="1120" h="1133" extrusionOk="0">
                  <a:moveTo>
                    <a:pt x="560" y="1"/>
                  </a:moveTo>
                  <a:cubicBezTo>
                    <a:pt x="251" y="1"/>
                    <a:pt x="1" y="251"/>
                    <a:pt x="1" y="561"/>
                  </a:cubicBezTo>
                  <a:cubicBezTo>
                    <a:pt x="1" y="870"/>
                    <a:pt x="251" y="1132"/>
                    <a:pt x="560" y="1132"/>
                  </a:cubicBezTo>
                  <a:cubicBezTo>
                    <a:pt x="870" y="1132"/>
                    <a:pt x="1120" y="870"/>
                    <a:pt x="1120" y="561"/>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1498113" y="250174"/>
              <a:ext cx="38894" cy="38894"/>
            </a:xfrm>
            <a:custGeom>
              <a:avLst/>
              <a:gdLst/>
              <a:ahLst/>
              <a:cxnLst/>
              <a:rect l="l" t="t" r="r" b="b"/>
              <a:pathLst>
                <a:path w="1132" h="1132" extrusionOk="0">
                  <a:moveTo>
                    <a:pt x="572" y="0"/>
                  </a:moveTo>
                  <a:cubicBezTo>
                    <a:pt x="251" y="0"/>
                    <a:pt x="1" y="250"/>
                    <a:pt x="1" y="560"/>
                  </a:cubicBezTo>
                  <a:cubicBezTo>
                    <a:pt x="13"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1626581" y="250174"/>
              <a:ext cx="38894" cy="38894"/>
            </a:xfrm>
            <a:custGeom>
              <a:avLst/>
              <a:gdLst/>
              <a:ahLst/>
              <a:cxnLst/>
              <a:rect l="l" t="t" r="r" b="b"/>
              <a:pathLst>
                <a:path w="1132" h="1132" extrusionOk="0">
                  <a:moveTo>
                    <a:pt x="560" y="0"/>
                  </a:moveTo>
                  <a:cubicBezTo>
                    <a:pt x="250" y="0"/>
                    <a:pt x="0" y="250"/>
                    <a:pt x="0" y="560"/>
                  </a:cubicBezTo>
                  <a:cubicBezTo>
                    <a:pt x="0"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1498113" y="121706"/>
              <a:ext cx="38894" cy="38894"/>
            </a:xfrm>
            <a:custGeom>
              <a:avLst/>
              <a:gdLst/>
              <a:ahLst/>
              <a:cxnLst/>
              <a:rect l="l" t="t" r="r" b="b"/>
              <a:pathLst>
                <a:path w="1132" h="1132" extrusionOk="0">
                  <a:moveTo>
                    <a:pt x="572" y="1"/>
                  </a:moveTo>
                  <a:cubicBezTo>
                    <a:pt x="251" y="1"/>
                    <a:pt x="1" y="251"/>
                    <a:pt x="1" y="572"/>
                  </a:cubicBezTo>
                  <a:cubicBezTo>
                    <a:pt x="13"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1626581" y="121706"/>
              <a:ext cx="38894" cy="38894"/>
            </a:xfrm>
            <a:custGeom>
              <a:avLst/>
              <a:gdLst/>
              <a:ahLst/>
              <a:cxnLst/>
              <a:rect l="l" t="t" r="r" b="b"/>
              <a:pathLst>
                <a:path w="1132" h="1132" extrusionOk="0">
                  <a:moveTo>
                    <a:pt x="560" y="1"/>
                  </a:moveTo>
                  <a:cubicBezTo>
                    <a:pt x="250" y="1"/>
                    <a:pt x="0" y="251"/>
                    <a:pt x="0" y="572"/>
                  </a:cubicBezTo>
                  <a:cubicBezTo>
                    <a:pt x="0"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1690385" y="58314"/>
              <a:ext cx="38894" cy="38894"/>
            </a:xfrm>
            <a:custGeom>
              <a:avLst/>
              <a:gdLst/>
              <a:ahLst/>
              <a:cxnLst/>
              <a:rect l="l" t="t" r="r" b="b"/>
              <a:pathLst>
                <a:path w="1132" h="1132" extrusionOk="0">
                  <a:moveTo>
                    <a:pt x="572" y="0"/>
                  </a:moveTo>
                  <a:cubicBezTo>
                    <a:pt x="251" y="0"/>
                    <a:pt x="1" y="250"/>
                    <a:pt x="1" y="572"/>
                  </a:cubicBezTo>
                  <a:cubicBezTo>
                    <a:pt x="12"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1562742" y="58314"/>
              <a:ext cx="38482" cy="38894"/>
            </a:xfrm>
            <a:custGeom>
              <a:avLst/>
              <a:gdLst/>
              <a:ahLst/>
              <a:cxnLst/>
              <a:rect l="l" t="t" r="r" b="b"/>
              <a:pathLst>
                <a:path w="1120" h="1132" extrusionOk="0">
                  <a:moveTo>
                    <a:pt x="560" y="0"/>
                  </a:moveTo>
                  <a:cubicBezTo>
                    <a:pt x="251" y="0"/>
                    <a:pt x="1" y="250"/>
                    <a:pt x="1" y="572"/>
                  </a:cubicBezTo>
                  <a:cubicBezTo>
                    <a:pt x="1" y="881"/>
                    <a:pt x="251" y="1131"/>
                    <a:pt x="560" y="1131"/>
                  </a:cubicBezTo>
                  <a:cubicBezTo>
                    <a:pt x="870" y="1131"/>
                    <a:pt x="1120" y="881"/>
                    <a:pt x="1120" y="572"/>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1690385" y="442447"/>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1562742" y="442447"/>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1498113" y="506252"/>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1626581" y="506252"/>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1498113" y="377818"/>
              <a:ext cx="38894" cy="38894"/>
            </a:xfrm>
            <a:custGeom>
              <a:avLst/>
              <a:gdLst/>
              <a:ahLst/>
              <a:cxnLst/>
              <a:rect l="l" t="t" r="r" b="b"/>
              <a:pathLst>
                <a:path w="1132" h="1132" extrusionOk="0">
                  <a:moveTo>
                    <a:pt x="572" y="0"/>
                  </a:moveTo>
                  <a:cubicBezTo>
                    <a:pt x="251" y="0"/>
                    <a:pt x="1" y="262"/>
                    <a:pt x="1" y="572"/>
                  </a:cubicBezTo>
                  <a:cubicBezTo>
                    <a:pt x="13"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1626581" y="377818"/>
              <a:ext cx="38894" cy="38894"/>
            </a:xfrm>
            <a:custGeom>
              <a:avLst/>
              <a:gdLst/>
              <a:ahLst/>
              <a:cxnLst/>
              <a:rect l="l" t="t" r="r" b="b"/>
              <a:pathLst>
                <a:path w="1132" h="1132" extrusionOk="0">
                  <a:moveTo>
                    <a:pt x="560" y="0"/>
                  </a:moveTo>
                  <a:cubicBezTo>
                    <a:pt x="250" y="0"/>
                    <a:pt x="0" y="262"/>
                    <a:pt x="0" y="572"/>
                  </a:cubicBezTo>
                  <a:cubicBezTo>
                    <a:pt x="0"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1690385"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1562742" y="314391"/>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1690385" y="698525"/>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1562742" y="698525"/>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1498113" y="762330"/>
              <a:ext cx="38894" cy="38929"/>
            </a:xfrm>
            <a:custGeom>
              <a:avLst/>
              <a:gdLst/>
              <a:ahLst/>
              <a:cxnLst/>
              <a:rect l="l" t="t" r="r" b="b"/>
              <a:pathLst>
                <a:path w="1132" h="1133" extrusionOk="0">
                  <a:moveTo>
                    <a:pt x="572" y="1"/>
                  </a:moveTo>
                  <a:cubicBezTo>
                    <a:pt x="251" y="1"/>
                    <a:pt x="1" y="263"/>
                    <a:pt x="1" y="572"/>
                  </a:cubicBezTo>
                  <a:cubicBezTo>
                    <a:pt x="13"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1626581" y="762330"/>
              <a:ext cx="38894" cy="38929"/>
            </a:xfrm>
            <a:custGeom>
              <a:avLst/>
              <a:gdLst/>
              <a:ahLst/>
              <a:cxnLst/>
              <a:rect l="l" t="t" r="r" b="b"/>
              <a:pathLst>
                <a:path w="1132" h="1133" extrusionOk="0">
                  <a:moveTo>
                    <a:pt x="560" y="1"/>
                  </a:moveTo>
                  <a:cubicBezTo>
                    <a:pt x="250" y="1"/>
                    <a:pt x="0" y="263"/>
                    <a:pt x="0" y="572"/>
                  </a:cubicBezTo>
                  <a:cubicBezTo>
                    <a:pt x="0"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1498113" y="634308"/>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1626581"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1690385" y="570091"/>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1562742" y="570881"/>
              <a:ext cx="38482" cy="38482"/>
            </a:xfrm>
            <a:custGeom>
              <a:avLst/>
              <a:gdLst/>
              <a:ahLst/>
              <a:cxnLst/>
              <a:rect l="l" t="t" r="r" b="b"/>
              <a:pathLst>
                <a:path w="1120" h="1120" extrusionOk="0">
                  <a:moveTo>
                    <a:pt x="560" y="1"/>
                  </a:moveTo>
                  <a:cubicBezTo>
                    <a:pt x="251" y="1"/>
                    <a:pt x="1" y="251"/>
                    <a:pt x="1" y="560"/>
                  </a:cubicBezTo>
                  <a:cubicBezTo>
                    <a:pt x="1" y="870"/>
                    <a:pt x="251" y="1120"/>
                    <a:pt x="560" y="1120"/>
                  </a:cubicBezTo>
                  <a:cubicBezTo>
                    <a:pt x="870" y="1120"/>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1690385" y="954603"/>
              <a:ext cx="38894" cy="38894"/>
            </a:xfrm>
            <a:custGeom>
              <a:avLst/>
              <a:gdLst/>
              <a:ahLst/>
              <a:cxnLst/>
              <a:rect l="l" t="t" r="r" b="b"/>
              <a:pathLst>
                <a:path w="1132" h="1132"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1562742" y="954603"/>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1498113" y="1018854"/>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1626581" y="1018854"/>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1498113" y="890386"/>
              <a:ext cx="38894" cy="38894"/>
            </a:xfrm>
            <a:custGeom>
              <a:avLst/>
              <a:gdLst/>
              <a:ahLst/>
              <a:cxnLst/>
              <a:rect l="l" t="t" r="r" b="b"/>
              <a:pathLst>
                <a:path w="1132" h="1132" extrusionOk="0">
                  <a:moveTo>
                    <a:pt x="572" y="1"/>
                  </a:moveTo>
                  <a:cubicBezTo>
                    <a:pt x="251" y="1"/>
                    <a:pt x="1" y="251"/>
                    <a:pt x="1" y="560"/>
                  </a:cubicBezTo>
                  <a:cubicBezTo>
                    <a:pt x="1"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1626581"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1690385"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1562742" y="826993"/>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1690385" y="1210302"/>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1562742" y="1210714"/>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1498113" y="1274519"/>
              <a:ext cx="38894" cy="38894"/>
            </a:xfrm>
            <a:custGeom>
              <a:avLst/>
              <a:gdLst/>
              <a:ahLst/>
              <a:cxnLst/>
              <a:rect l="l" t="t" r="r" b="b"/>
              <a:pathLst>
                <a:path w="1132" h="1132" extrusionOk="0">
                  <a:moveTo>
                    <a:pt x="572" y="1"/>
                  </a:moveTo>
                  <a:cubicBezTo>
                    <a:pt x="251" y="1"/>
                    <a:pt x="1" y="251"/>
                    <a:pt x="1" y="560"/>
                  </a:cubicBezTo>
                  <a:cubicBezTo>
                    <a:pt x="13"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1626581" y="1274519"/>
              <a:ext cx="38894" cy="38894"/>
            </a:xfrm>
            <a:custGeom>
              <a:avLst/>
              <a:gdLst/>
              <a:ahLst/>
              <a:cxnLst/>
              <a:rect l="l" t="t" r="r" b="b"/>
              <a:pathLst>
                <a:path w="1132" h="1132" extrusionOk="0">
                  <a:moveTo>
                    <a:pt x="560" y="1"/>
                  </a:moveTo>
                  <a:cubicBezTo>
                    <a:pt x="250" y="1"/>
                    <a:pt x="0" y="251"/>
                    <a:pt x="0" y="560"/>
                  </a:cubicBezTo>
                  <a:cubicBezTo>
                    <a:pt x="0"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1498113" y="1146463"/>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1626581" y="1146463"/>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1690385"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1562742" y="1082659"/>
              <a:ext cx="38482" cy="38894"/>
            </a:xfrm>
            <a:custGeom>
              <a:avLst/>
              <a:gdLst/>
              <a:ahLst/>
              <a:cxnLst/>
              <a:rect l="l" t="t" r="r" b="b"/>
              <a:pathLst>
                <a:path w="1120" h="1132" extrusionOk="0">
                  <a:moveTo>
                    <a:pt x="560" y="1"/>
                  </a:moveTo>
                  <a:cubicBezTo>
                    <a:pt x="251" y="1"/>
                    <a:pt x="1" y="251"/>
                    <a:pt x="1" y="560"/>
                  </a:cubicBezTo>
                  <a:cubicBezTo>
                    <a:pt x="1" y="870"/>
                    <a:pt x="251" y="1132"/>
                    <a:pt x="560" y="1132"/>
                  </a:cubicBezTo>
                  <a:cubicBezTo>
                    <a:pt x="870" y="1132"/>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1690385" y="1466792"/>
              <a:ext cx="38894" cy="38894"/>
            </a:xfrm>
            <a:custGeom>
              <a:avLst/>
              <a:gdLst/>
              <a:ahLst/>
              <a:cxnLst/>
              <a:rect l="l" t="t" r="r" b="b"/>
              <a:pathLst>
                <a:path w="1132" h="1132" extrusionOk="0">
                  <a:moveTo>
                    <a:pt x="572" y="0"/>
                  </a:moveTo>
                  <a:cubicBezTo>
                    <a:pt x="251" y="0"/>
                    <a:pt x="1" y="250"/>
                    <a:pt x="1" y="560"/>
                  </a:cubicBezTo>
                  <a:cubicBezTo>
                    <a:pt x="12"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1562742" y="1467204"/>
              <a:ext cx="38482" cy="38894"/>
            </a:xfrm>
            <a:custGeom>
              <a:avLst/>
              <a:gdLst/>
              <a:ahLst/>
              <a:cxnLst/>
              <a:rect l="l" t="t" r="r" b="b"/>
              <a:pathLst>
                <a:path w="1120" h="1132" extrusionOk="0">
                  <a:moveTo>
                    <a:pt x="560" y="0"/>
                  </a:moveTo>
                  <a:cubicBezTo>
                    <a:pt x="251" y="0"/>
                    <a:pt x="1" y="250"/>
                    <a:pt x="1" y="560"/>
                  </a:cubicBezTo>
                  <a:cubicBezTo>
                    <a:pt x="1" y="870"/>
                    <a:pt x="251" y="1131"/>
                    <a:pt x="560" y="1131"/>
                  </a:cubicBezTo>
                  <a:cubicBezTo>
                    <a:pt x="870" y="1131"/>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1498113" y="1531009"/>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1626581" y="153100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1498113" y="1402575"/>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1626581" y="1402575"/>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1690385"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1562742" y="1338736"/>
              <a:ext cx="38482" cy="38894"/>
            </a:xfrm>
            <a:custGeom>
              <a:avLst/>
              <a:gdLst/>
              <a:ahLst/>
              <a:cxnLst/>
              <a:rect l="l" t="t" r="r" b="b"/>
              <a:pathLst>
                <a:path w="1120" h="1132" extrusionOk="0">
                  <a:moveTo>
                    <a:pt x="560" y="1"/>
                  </a:moveTo>
                  <a:cubicBezTo>
                    <a:pt x="251" y="1"/>
                    <a:pt x="1" y="251"/>
                    <a:pt x="1" y="560"/>
                  </a:cubicBezTo>
                  <a:cubicBezTo>
                    <a:pt x="1" y="882"/>
                    <a:pt x="251" y="1132"/>
                    <a:pt x="560" y="1132"/>
                  </a:cubicBezTo>
                  <a:cubicBezTo>
                    <a:pt x="870" y="1132"/>
                    <a:pt x="1120" y="882"/>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1690385" y="1722870"/>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1562742" y="1723282"/>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1498113" y="1787121"/>
              <a:ext cx="38894" cy="38894"/>
            </a:xfrm>
            <a:custGeom>
              <a:avLst/>
              <a:gdLst/>
              <a:ahLst/>
              <a:cxnLst/>
              <a:rect l="l" t="t" r="r" b="b"/>
              <a:pathLst>
                <a:path w="1132" h="1132" extrusionOk="0">
                  <a:moveTo>
                    <a:pt x="572" y="0"/>
                  </a:moveTo>
                  <a:cubicBezTo>
                    <a:pt x="251" y="0"/>
                    <a:pt x="1" y="262"/>
                    <a:pt x="1" y="572"/>
                  </a:cubicBezTo>
                  <a:cubicBezTo>
                    <a:pt x="1"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1626581"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1498113" y="1659065"/>
              <a:ext cx="38894" cy="38894"/>
            </a:xfrm>
            <a:custGeom>
              <a:avLst/>
              <a:gdLst/>
              <a:ahLst/>
              <a:cxnLst/>
              <a:rect l="l" t="t" r="r" b="b"/>
              <a:pathLst>
                <a:path w="1132" h="1132" extrusionOk="0">
                  <a:moveTo>
                    <a:pt x="572" y="0"/>
                  </a:moveTo>
                  <a:cubicBezTo>
                    <a:pt x="251" y="0"/>
                    <a:pt x="1" y="250"/>
                    <a:pt x="1" y="560"/>
                  </a:cubicBezTo>
                  <a:cubicBezTo>
                    <a:pt x="13"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1626581" y="1659065"/>
              <a:ext cx="38894" cy="38894"/>
            </a:xfrm>
            <a:custGeom>
              <a:avLst/>
              <a:gdLst/>
              <a:ahLst/>
              <a:cxnLst/>
              <a:rect l="l" t="t" r="r" b="b"/>
              <a:pathLst>
                <a:path w="1132" h="1132" extrusionOk="0">
                  <a:moveTo>
                    <a:pt x="560" y="0"/>
                  </a:moveTo>
                  <a:cubicBezTo>
                    <a:pt x="250" y="0"/>
                    <a:pt x="0" y="250"/>
                    <a:pt x="0" y="560"/>
                  </a:cubicBezTo>
                  <a:cubicBezTo>
                    <a:pt x="0"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1690385" y="1594848"/>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1562742" y="1594848"/>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1690385"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1562742" y="1979359"/>
              <a:ext cx="38482" cy="38929"/>
            </a:xfrm>
            <a:custGeom>
              <a:avLst/>
              <a:gdLst/>
              <a:ahLst/>
              <a:cxnLst/>
              <a:rect l="l" t="t" r="r" b="b"/>
              <a:pathLst>
                <a:path w="1120" h="1133"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1498113" y="2043611"/>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1626581" y="204361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1498113" y="1915143"/>
              <a:ext cx="38894" cy="38894"/>
            </a:xfrm>
            <a:custGeom>
              <a:avLst/>
              <a:gdLst/>
              <a:ahLst/>
              <a:cxnLst/>
              <a:rect l="l" t="t" r="r" b="b"/>
              <a:pathLst>
                <a:path w="1132" h="1132" extrusionOk="0">
                  <a:moveTo>
                    <a:pt x="572" y="1"/>
                  </a:moveTo>
                  <a:cubicBezTo>
                    <a:pt x="251" y="1"/>
                    <a:pt x="1" y="251"/>
                    <a:pt x="1" y="560"/>
                  </a:cubicBezTo>
                  <a:cubicBezTo>
                    <a:pt x="13"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1626581" y="1915143"/>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1690385"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1562742" y="1851338"/>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1242035"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1370469"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1434308" y="186335"/>
              <a:ext cx="38894" cy="38516"/>
            </a:xfrm>
            <a:custGeom>
              <a:avLst/>
              <a:gdLst/>
              <a:ahLst/>
              <a:cxnLst/>
              <a:rect l="l" t="t" r="r" b="b"/>
              <a:pathLst>
                <a:path w="1132" h="1121" extrusionOk="0">
                  <a:moveTo>
                    <a:pt x="560" y="1"/>
                  </a:moveTo>
                  <a:cubicBezTo>
                    <a:pt x="250" y="1"/>
                    <a:pt x="0" y="251"/>
                    <a:pt x="0" y="561"/>
                  </a:cubicBezTo>
                  <a:cubicBezTo>
                    <a:pt x="0" y="870"/>
                    <a:pt x="262"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1306252"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1242035"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1370469"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1242035"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1370469"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1434308" y="58314"/>
              <a:ext cx="38894" cy="38894"/>
            </a:xfrm>
            <a:custGeom>
              <a:avLst/>
              <a:gdLst/>
              <a:ahLst/>
              <a:cxnLst/>
              <a:rect l="l" t="t" r="r" b="b"/>
              <a:pathLst>
                <a:path w="1132" h="1132" extrusionOk="0">
                  <a:moveTo>
                    <a:pt x="560" y="0"/>
                  </a:moveTo>
                  <a:cubicBezTo>
                    <a:pt x="250" y="0"/>
                    <a:pt x="0" y="250"/>
                    <a:pt x="0" y="572"/>
                  </a:cubicBezTo>
                  <a:cubicBezTo>
                    <a:pt x="12"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1306252"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1434308" y="442447"/>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1306252"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1242035"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1370469"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1242035"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1370469"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1434308" y="31397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1306252"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1434308" y="698525"/>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1306252"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1242035"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1370469"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1242035"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1370469"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1434308" y="570091"/>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1306252"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1434308" y="954603"/>
              <a:ext cx="38894" cy="38894"/>
            </a:xfrm>
            <a:custGeom>
              <a:avLst/>
              <a:gdLst/>
              <a:ahLst/>
              <a:cxnLst/>
              <a:rect l="l" t="t" r="r" b="b"/>
              <a:pathLst>
                <a:path w="1132" h="1132"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1306252"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1242035"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1370469"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1242035"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1370469"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1434308" y="82658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1306252"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1434308" y="1210302"/>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1306252"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1242035"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1370469"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1242035"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1370469"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1434308" y="1082659"/>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1306252"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1434308" y="1466792"/>
              <a:ext cx="38894" cy="38894"/>
            </a:xfrm>
            <a:custGeom>
              <a:avLst/>
              <a:gdLst/>
              <a:ahLst/>
              <a:cxnLst/>
              <a:rect l="l" t="t" r="r" b="b"/>
              <a:pathLst>
                <a:path w="1132" h="1132" extrusionOk="0">
                  <a:moveTo>
                    <a:pt x="560" y="0"/>
                  </a:moveTo>
                  <a:cubicBezTo>
                    <a:pt x="250" y="0"/>
                    <a:pt x="0" y="250"/>
                    <a:pt x="0" y="560"/>
                  </a:cubicBezTo>
                  <a:cubicBezTo>
                    <a:pt x="12" y="893"/>
                    <a:pt x="262"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1306252"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1242035"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1370469"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1242035"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1370469"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1434308" y="1338736"/>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1306252"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1434308" y="1722870"/>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1306252"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1242035"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1370469"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1242035"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1370469"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1434308" y="1594848"/>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1306252"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1434308" y="1978982"/>
              <a:ext cx="38894" cy="38894"/>
            </a:xfrm>
            <a:custGeom>
              <a:avLst/>
              <a:gdLst/>
              <a:ahLst/>
              <a:cxnLst/>
              <a:rect l="l" t="t" r="r" b="b"/>
              <a:pathLst>
                <a:path w="1132" h="1132" extrusionOk="0">
                  <a:moveTo>
                    <a:pt x="560" y="0"/>
                  </a:moveTo>
                  <a:cubicBezTo>
                    <a:pt x="250" y="0"/>
                    <a:pt x="0" y="250"/>
                    <a:pt x="0" y="572"/>
                  </a:cubicBezTo>
                  <a:cubicBezTo>
                    <a:pt x="0"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1306252"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1242035"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1370469"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1242035"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1370469"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1434308" y="185133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1306252"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98633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1113979"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1178196" y="186335"/>
              <a:ext cx="38894" cy="38516"/>
            </a:xfrm>
            <a:custGeom>
              <a:avLst/>
              <a:gdLst/>
              <a:ahLst/>
              <a:cxnLst/>
              <a:rect l="l" t="t" r="r" b="b"/>
              <a:pathLst>
                <a:path w="1132" h="1121" extrusionOk="0">
                  <a:moveTo>
                    <a:pt x="561" y="1"/>
                  </a:moveTo>
                  <a:cubicBezTo>
                    <a:pt x="251" y="1"/>
                    <a:pt x="1" y="251"/>
                    <a:pt x="1" y="561"/>
                  </a:cubicBezTo>
                  <a:cubicBezTo>
                    <a:pt x="1" y="870"/>
                    <a:pt x="263" y="1120"/>
                    <a:pt x="561" y="1120"/>
                  </a:cubicBezTo>
                  <a:cubicBezTo>
                    <a:pt x="870" y="1120"/>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105017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81" y="1132"/>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98633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1113979"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98633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2"/>
            <p:cNvSpPr/>
            <p:nvPr/>
          </p:nvSpPr>
          <p:spPr>
            <a:xfrm>
              <a:off x="1113979"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2"/>
            <p:cNvSpPr/>
            <p:nvPr/>
          </p:nvSpPr>
          <p:spPr>
            <a:xfrm>
              <a:off x="1178196" y="58314"/>
              <a:ext cx="38894" cy="38894"/>
            </a:xfrm>
            <a:custGeom>
              <a:avLst/>
              <a:gdLst/>
              <a:ahLst/>
              <a:cxnLst/>
              <a:rect l="l" t="t" r="r" b="b"/>
              <a:pathLst>
                <a:path w="1132" h="1132" extrusionOk="0">
                  <a:moveTo>
                    <a:pt x="561" y="0"/>
                  </a:moveTo>
                  <a:cubicBezTo>
                    <a:pt x="251" y="0"/>
                    <a:pt x="1" y="250"/>
                    <a:pt x="1" y="572"/>
                  </a:cubicBezTo>
                  <a:cubicBezTo>
                    <a:pt x="13"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105017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1178196" y="442447"/>
              <a:ext cx="38894" cy="38894"/>
            </a:xfrm>
            <a:custGeom>
              <a:avLst/>
              <a:gdLst/>
              <a:ahLst/>
              <a:cxnLst/>
              <a:rect l="l" t="t" r="r" b="b"/>
              <a:pathLst>
                <a:path w="1132" h="1132" extrusionOk="0">
                  <a:moveTo>
                    <a:pt x="561" y="0"/>
                  </a:moveTo>
                  <a:cubicBezTo>
                    <a:pt x="251" y="0"/>
                    <a:pt x="1" y="250"/>
                    <a:pt x="1" y="560"/>
                  </a:cubicBezTo>
                  <a:cubicBezTo>
                    <a:pt x="13" y="881"/>
                    <a:pt x="263" y="1131"/>
                    <a:pt x="561" y="1131"/>
                  </a:cubicBezTo>
                  <a:cubicBezTo>
                    <a:pt x="870" y="1131"/>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105017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98633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1113979"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98633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1113979"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1178196" y="313979"/>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105017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1178196" y="698525"/>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105017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98633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1113979"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98633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1113979"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1178196" y="570091"/>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105017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81" y="1120"/>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1178196" y="954603"/>
              <a:ext cx="38894" cy="38894"/>
            </a:xfrm>
            <a:custGeom>
              <a:avLst/>
              <a:gdLst/>
              <a:ahLst/>
              <a:cxnLst/>
              <a:rect l="l" t="t" r="r" b="b"/>
              <a:pathLst>
                <a:path w="1132" h="1132" extrusionOk="0">
                  <a:moveTo>
                    <a:pt x="561" y="1"/>
                  </a:moveTo>
                  <a:cubicBezTo>
                    <a:pt x="251" y="1"/>
                    <a:pt x="1" y="263"/>
                    <a:pt x="1" y="572"/>
                  </a:cubicBezTo>
                  <a:cubicBezTo>
                    <a:pt x="13" y="882"/>
                    <a:pt x="263"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105017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98633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1113979"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98633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1113979"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1178196" y="826581"/>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105017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1178196" y="1210302"/>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105017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98633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1113979"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98633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1113979"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1178196" y="1082659"/>
              <a:ext cx="38894" cy="38894"/>
            </a:xfrm>
            <a:custGeom>
              <a:avLst/>
              <a:gdLst/>
              <a:ahLst/>
              <a:cxnLst/>
              <a:rect l="l" t="t" r="r" b="b"/>
              <a:pathLst>
                <a:path w="1132" h="1132" extrusionOk="0">
                  <a:moveTo>
                    <a:pt x="561" y="1"/>
                  </a:moveTo>
                  <a:cubicBezTo>
                    <a:pt x="251" y="1"/>
                    <a:pt x="1" y="251"/>
                    <a:pt x="1" y="560"/>
                  </a:cubicBezTo>
                  <a:cubicBezTo>
                    <a:pt x="1"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105017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1178196" y="1466792"/>
              <a:ext cx="38894" cy="38894"/>
            </a:xfrm>
            <a:custGeom>
              <a:avLst/>
              <a:gdLst/>
              <a:ahLst/>
              <a:cxnLst/>
              <a:rect l="l" t="t" r="r" b="b"/>
              <a:pathLst>
                <a:path w="1132" h="1132" extrusionOk="0">
                  <a:moveTo>
                    <a:pt x="561" y="0"/>
                  </a:moveTo>
                  <a:cubicBezTo>
                    <a:pt x="251" y="0"/>
                    <a:pt x="1" y="250"/>
                    <a:pt x="1" y="560"/>
                  </a:cubicBezTo>
                  <a:cubicBezTo>
                    <a:pt x="13" y="893"/>
                    <a:pt x="263"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105017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98633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1113979"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98633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1113979"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1178196" y="1338736"/>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105017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1178196" y="1722870"/>
              <a:ext cx="38894" cy="38894"/>
            </a:xfrm>
            <a:custGeom>
              <a:avLst/>
              <a:gdLst/>
              <a:ahLst/>
              <a:cxnLst/>
              <a:rect l="l" t="t" r="r" b="b"/>
              <a:pathLst>
                <a:path w="1132" h="1132" extrusionOk="0">
                  <a:moveTo>
                    <a:pt x="561" y="1"/>
                  </a:moveTo>
                  <a:cubicBezTo>
                    <a:pt x="251" y="1"/>
                    <a:pt x="1" y="251"/>
                    <a:pt x="1" y="560"/>
                  </a:cubicBezTo>
                  <a:cubicBezTo>
                    <a:pt x="13"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105017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98633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2"/>
            <p:cNvSpPr/>
            <p:nvPr/>
          </p:nvSpPr>
          <p:spPr>
            <a:xfrm>
              <a:off x="1113979"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
            <p:cNvSpPr/>
            <p:nvPr/>
          </p:nvSpPr>
          <p:spPr>
            <a:xfrm>
              <a:off x="98633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
            <p:cNvSpPr/>
            <p:nvPr/>
          </p:nvSpPr>
          <p:spPr>
            <a:xfrm>
              <a:off x="1113979"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1178196" y="1594848"/>
              <a:ext cx="38894" cy="38894"/>
            </a:xfrm>
            <a:custGeom>
              <a:avLst/>
              <a:gdLst/>
              <a:ahLst/>
              <a:cxnLst/>
              <a:rect l="l" t="t" r="r" b="b"/>
              <a:pathLst>
                <a:path w="1132" h="1132" extrusionOk="0">
                  <a:moveTo>
                    <a:pt x="561" y="0"/>
                  </a:moveTo>
                  <a:cubicBezTo>
                    <a:pt x="251" y="0"/>
                    <a:pt x="1" y="262"/>
                    <a:pt x="1" y="572"/>
                  </a:cubicBezTo>
                  <a:cubicBezTo>
                    <a:pt x="13" y="881"/>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2"/>
            <p:cNvSpPr/>
            <p:nvPr/>
          </p:nvSpPr>
          <p:spPr>
            <a:xfrm>
              <a:off x="105017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2"/>
            <p:cNvSpPr/>
            <p:nvPr/>
          </p:nvSpPr>
          <p:spPr>
            <a:xfrm>
              <a:off x="1178196" y="1978982"/>
              <a:ext cx="38894" cy="38894"/>
            </a:xfrm>
            <a:custGeom>
              <a:avLst/>
              <a:gdLst/>
              <a:ahLst/>
              <a:cxnLst/>
              <a:rect l="l" t="t" r="r" b="b"/>
              <a:pathLst>
                <a:path w="1132" h="1132" extrusionOk="0">
                  <a:moveTo>
                    <a:pt x="561" y="0"/>
                  </a:moveTo>
                  <a:cubicBezTo>
                    <a:pt x="251" y="0"/>
                    <a:pt x="1" y="250"/>
                    <a:pt x="1" y="572"/>
                  </a:cubicBezTo>
                  <a:cubicBezTo>
                    <a:pt x="1"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
            <p:cNvSpPr/>
            <p:nvPr/>
          </p:nvSpPr>
          <p:spPr>
            <a:xfrm>
              <a:off x="105017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
            <p:cNvSpPr/>
            <p:nvPr/>
          </p:nvSpPr>
          <p:spPr>
            <a:xfrm>
              <a:off x="98633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
            <p:cNvSpPr/>
            <p:nvPr/>
          </p:nvSpPr>
          <p:spPr>
            <a:xfrm>
              <a:off x="1113979"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2"/>
            <p:cNvSpPr/>
            <p:nvPr/>
          </p:nvSpPr>
          <p:spPr>
            <a:xfrm>
              <a:off x="98633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2"/>
            <p:cNvSpPr/>
            <p:nvPr/>
          </p:nvSpPr>
          <p:spPr>
            <a:xfrm>
              <a:off x="1113979"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
            <p:cNvSpPr/>
            <p:nvPr/>
          </p:nvSpPr>
          <p:spPr>
            <a:xfrm>
              <a:off x="1178196" y="1851338"/>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
            <p:cNvSpPr/>
            <p:nvPr/>
          </p:nvSpPr>
          <p:spPr>
            <a:xfrm>
              <a:off x="105017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
            <p:cNvSpPr/>
            <p:nvPr/>
          </p:nvSpPr>
          <p:spPr>
            <a:xfrm>
              <a:off x="729845" y="-5903"/>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2"/>
            <p:cNvSpPr/>
            <p:nvPr/>
          </p:nvSpPr>
          <p:spPr>
            <a:xfrm>
              <a:off x="857901"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2"/>
            <p:cNvSpPr/>
            <p:nvPr/>
          </p:nvSpPr>
          <p:spPr>
            <a:xfrm>
              <a:off x="92253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
            <p:cNvSpPr/>
            <p:nvPr/>
          </p:nvSpPr>
          <p:spPr>
            <a:xfrm>
              <a:off x="794062" y="186335"/>
              <a:ext cx="38929" cy="38929"/>
            </a:xfrm>
            <a:custGeom>
              <a:avLst/>
              <a:gdLst/>
              <a:ahLst/>
              <a:cxnLst/>
              <a:rect l="l" t="t" r="r" b="b"/>
              <a:pathLst>
                <a:path w="1133" h="1133" extrusionOk="0">
                  <a:moveTo>
                    <a:pt x="561" y="1"/>
                  </a:moveTo>
                  <a:cubicBezTo>
                    <a:pt x="251" y="1"/>
                    <a:pt x="1" y="251"/>
                    <a:pt x="1" y="561"/>
                  </a:cubicBezTo>
                  <a:cubicBezTo>
                    <a:pt x="1" y="870"/>
                    <a:pt x="251" y="1132"/>
                    <a:pt x="561" y="1132"/>
                  </a:cubicBezTo>
                  <a:cubicBezTo>
                    <a:pt x="870" y="1132"/>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
            <p:cNvSpPr/>
            <p:nvPr/>
          </p:nvSpPr>
          <p:spPr>
            <a:xfrm>
              <a:off x="729845" y="250174"/>
              <a:ext cx="39307" cy="38894"/>
            </a:xfrm>
            <a:custGeom>
              <a:avLst/>
              <a:gdLst/>
              <a:ahLst/>
              <a:cxnLst/>
              <a:rect l="l" t="t" r="r" b="b"/>
              <a:pathLst>
                <a:path w="1144" h="1132" extrusionOk="0">
                  <a:moveTo>
                    <a:pt x="572" y="0"/>
                  </a:moveTo>
                  <a:cubicBezTo>
                    <a:pt x="263" y="0"/>
                    <a:pt x="1" y="250"/>
                    <a:pt x="1" y="560"/>
                  </a:cubicBezTo>
                  <a:cubicBezTo>
                    <a:pt x="13" y="881"/>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2"/>
            <p:cNvSpPr/>
            <p:nvPr/>
          </p:nvSpPr>
          <p:spPr>
            <a:xfrm>
              <a:off x="857901" y="250174"/>
              <a:ext cx="38894" cy="38894"/>
            </a:xfrm>
            <a:custGeom>
              <a:avLst/>
              <a:gdLst/>
              <a:ahLst/>
              <a:cxnLst/>
              <a:rect l="l" t="t" r="r" b="b"/>
              <a:pathLst>
                <a:path w="1132" h="1132" extrusionOk="0">
                  <a:moveTo>
                    <a:pt x="572" y="0"/>
                  </a:moveTo>
                  <a:cubicBezTo>
                    <a:pt x="250" y="0"/>
                    <a:pt x="0" y="250"/>
                    <a:pt x="0" y="560"/>
                  </a:cubicBezTo>
                  <a:cubicBezTo>
                    <a:pt x="12"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2"/>
            <p:cNvSpPr/>
            <p:nvPr/>
          </p:nvSpPr>
          <p:spPr>
            <a:xfrm>
              <a:off x="729845" y="121706"/>
              <a:ext cx="39307" cy="38894"/>
            </a:xfrm>
            <a:custGeom>
              <a:avLst/>
              <a:gdLst/>
              <a:ahLst/>
              <a:cxnLst/>
              <a:rect l="l" t="t" r="r" b="b"/>
              <a:pathLst>
                <a:path w="1144" h="1132" extrusionOk="0">
                  <a:moveTo>
                    <a:pt x="572" y="1"/>
                  </a:moveTo>
                  <a:cubicBezTo>
                    <a:pt x="263" y="1"/>
                    <a:pt x="1" y="251"/>
                    <a:pt x="1" y="572"/>
                  </a:cubicBezTo>
                  <a:cubicBezTo>
                    <a:pt x="13" y="894"/>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
            <p:cNvSpPr/>
            <p:nvPr/>
          </p:nvSpPr>
          <p:spPr>
            <a:xfrm>
              <a:off x="857901" y="121706"/>
              <a:ext cx="38894" cy="38894"/>
            </a:xfrm>
            <a:custGeom>
              <a:avLst/>
              <a:gdLst/>
              <a:ahLst/>
              <a:cxnLst/>
              <a:rect l="l" t="t" r="r" b="b"/>
              <a:pathLst>
                <a:path w="1132" h="1132" extrusionOk="0">
                  <a:moveTo>
                    <a:pt x="572" y="1"/>
                  </a:moveTo>
                  <a:cubicBezTo>
                    <a:pt x="250" y="1"/>
                    <a:pt x="0" y="251"/>
                    <a:pt x="0" y="572"/>
                  </a:cubicBezTo>
                  <a:cubicBezTo>
                    <a:pt x="12"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
            <p:cNvSpPr/>
            <p:nvPr/>
          </p:nvSpPr>
          <p:spPr>
            <a:xfrm>
              <a:off x="92253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2"/>
            <p:cNvSpPr/>
            <p:nvPr/>
          </p:nvSpPr>
          <p:spPr>
            <a:xfrm>
              <a:off x="794062" y="58314"/>
              <a:ext cx="38929" cy="38894"/>
            </a:xfrm>
            <a:custGeom>
              <a:avLst/>
              <a:gdLst/>
              <a:ahLst/>
              <a:cxnLst/>
              <a:rect l="l" t="t" r="r" b="b"/>
              <a:pathLst>
                <a:path w="1133"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2"/>
            <p:cNvSpPr/>
            <p:nvPr/>
          </p:nvSpPr>
          <p:spPr>
            <a:xfrm>
              <a:off x="92253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2"/>
            <p:cNvSpPr/>
            <p:nvPr/>
          </p:nvSpPr>
          <p:spPr>
            <a:xfrm>
              <a:off x="794062" y="442447"/>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2"/>
            <p:cNvSpPr/>
            <p:nvPr/>
          </p:nvSpPr>
          <p:spPr>
            <a:xfrm>
              <a:off x="729845" y="506252"/>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2"/>
            <p:cNvSpPr/>
            <p:nvPr/>
          </p:nvSpPr>
          <p:spPr>
            <a:xfrm>
              <a:off x="857901" y="506252"/>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2"/>
            <p:cNvSpPr/>
            <p:nvPr/>
          </p:nvSpPr>
          <p:spPr>
            <a:xfrm>
              <a:off x="729845" y="377818"/>
              <a:ext cx="39307" cy="38894"/>
            </a:xfrm>
            <a:custGeom>
              <a:avLst/>
              <a:gdLst/>
              <a:ahLst/>
              <a:cxnLst/>
              <a:rect l="l" t="t" r="r" b="b"/>
              <a:pathLst>
                <a:path w="1144" h="1132" extrusionOk="0">
                  <a:moveTo>
                    <a:pt x="572" y="0"/>
                  </a:moveTo>
                  <a:cubicBezTo>
                    <a:pt x="263" y="0"/>
                    <a:pt x="1" y="262"/>
                    <a:pt x="1" y="572"/>
                  </a:cubicBezTo>
                  <a:cubicBezTo>
                    <a:pt x="13" y="893"/>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2"/>
            <p:cNvSpPr/>
            <p:nvPr/>
          </p:nvSpPr>
          <p:spPr>
            <a:xfrm>
              <a:off x="857901" y="377818"/>
              <a:ext cx="38894" cy="38894"/>
            </a:xfrm>
            <a:custGeom>
              <a:avLst/>
              <a:gdLst/>
              <a:ahLst/>
              <a:cxnLst/>
              <a:rect l="l" t="t" r="r" b="b"/>
              <a:pathLst>
                <a:path w="1132" h="1132" extrusionOk="0">
                  <a:moveTo>
                    <a:pt x="572" y="0"/>
                  </a:moveTo>
                  <a:cubicBezTo>
                    <a:pt x="250" y="0"/>
                    <a:pt x="0" y="262"/>
                    <a:pt x="0" y="572"/>
                  </a:cubicBezTo>
                  <a:cubicBezTo>
                    <a:pt x="12"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
            <p:cNvSpPr/>
            <p:nvPr/>
          </p:nvSpPr>
          <p:spPr>
            <a:xfrm>
              <a:off x="92253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
            <p:cNvSpPr/>
            <p:nvPr/>
          </p:nvSpPr>
          <p:spPr>
            <a:xfrm>
              <a:off x="794062" y="314391"/>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
            <p:cNvSpPr/>
            <p:nvPr/>
          </p:nvSpPr>
          <p:spPr>
            <a:xfrm>
              <a:off x="92253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
            <p:cNvSpPr/>
            <p:nvPr/>
          </p:nvSpPr>
          <p:spPr>
            <a:xfrm>
              <a:off x="794062" y="698525"/>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
            <p:cNvSpPr/>
            <p:nvPr/>
          </p:nvSpPr>
          <p:spPr>
            <a:xfrm>
              <a:off x="729845" y="762330"/>
              <a:ext cx="39307" cy="38929"/>
            </a:xfrm>
            <a:custGeom>
              <a:avLst/>
              <a:gdLst/>
              <a:ahLst/>
              <a:cxnLst/>
              <a:rect l="l" t="t" r="r" b="b"/>
              <a:pathLst>
                <a:path w="1144" h="1133" extrusionOk="0">
                  <a:moveTo>
                    <a:pt x="572" y="1"/>
                  </a:moveTo>
                  <a:cubicBezTo>
                    <a:pt x="263" y="1"/>
                    <a:pt x="1" y="263"/>
                    <a:pt x="1" y="572"/>
                  </a:cubicBezTo>
                  <a:cubicBezTo>
                    <a:pt x="13" y="882"/>
                    <a:pt x="263"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
            <p:cNvSpPr/>
            <p:nvPr/>
          </p:nvSpPr>
          <p:spPr>
            <a:xfrm>
              <a:off x="857901" y="762330"/>
              <a:ext cx="38894" cy="38929"/>
            </a:xfrm>
            <a:custGeom>
              <a:avLst/>
              <a:gdLst/>
              <a:ahLst/>
              <a:cxnLst/>
              <a:rect l="l" t="t" r="r" b="b"/>
              <a:pathLst>
                <a:path w="1132" h="1133" extrusionOk="0">
                  <a:moveTo>
                    <a:pt x="572" y="1"/>
                  </a:moveTo>
                  <a:cubicBezTo>
                    <a:pt x="250" y="1"/>
                    <a:pt x="0" y="263"/>
                    <a:pt x="0" y="572"/>
                  </a:cubicBezTo>
                  <a:cubicBezTo>
                    <a:pt x="12"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
            <p:cNvSpPr/>
            <p:nvPr/>
          </p:nvSpPr>
          <p:spPr>
            <a:xfrm>
              <a:off x="729845" y="634308"/>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
            <p:cNvSpPr/>
            <p:nvPr/>
          </p:nvSpPr>
          <p:spPr>
            <a:xfrm>
              <a:off x="857901"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
            <p:cNvSpPr/>
            <p:nvPr/>
          </p:nvSpPr>
          <p:spPr>
            <a:xfrm>
              <a:off x="92253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
            <p:cNvSpPr/>
            <p:nvPr/>
          </p:nvSpPr>
          <p:spPr>
            <a:xfrm>
              <a:off x="794062" y="570881"/>
              <a:ext cx="38929" cy="38482"/>
            </a:xfrm>
            <a:custGeom>
              <a:avLst/>
              <a:gdLst/>
              <a:ahLst/>
              <a:cxnLst/>
              <a:rect l="l" t="t" r="r" b="b"/>
              <a:pathLst>
                <a:path w="1133" h="1120" extrusionOk="0">
                  <a:moveTo>
                    <a:pt x="561" y="1"/>
                  </a:moveTo>
                  <a:cubicBezTo>
                    <a:pt x="251" y="1"/>
                    <a:pt x="1" y="251"/>
                    <a:pt x="1" y="560"/>
                  </a:cubicBezTo>
                  <a:cubicBezTo>
                    <a:pt x="1" y="870"/>
                    <a:pt x="251" y="1120"/>
                    <a:pt x="561" y="1120"/>
                  </a:cubicBezTo>
                  <a:cubicBezTo>
                    <a:pt x="870" y="1120"/>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
            <p:cNvSpPr/>
            <p:nvPr/>
          </p:nvSpPr>
          <p:spPr>
            <a:xfrm>
              <a:off x="92253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
            <p:cNvSpPr/>
            <p:nvPr/>
          </p:nvSpPr>
          <p:spPr>
            <a:xfrm>
              <a:off x="794062" y="954603"/>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
            <p:cNvSpPr/>
            <p:nvPr/>
          </p:nvSpPr>
          <p:spPr>
            <a:xfrm>
              <a:off x="729845" y="1018854"/>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
            <p:cNvSpPr/>
            <p:nvPr/>
          </p:nvSpPr>
          <p:spPr>
            <a:xfrm>
              <a:off x="857901" y="1018854"/>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
            <p:cNvSpPr/>
            <p:nvPr/>
          </p:nvSpPr>
          <p:spPr>
            <a:xfrm>
              <a:off x="729845" y="890386"/>
              <a:ext cx="39307" cy="38894"/>
            </a:xfrm>
            <a:custGeom>
              <a:avLst/>
              <a:gdLst/>
              <a:ahLst/>
              <a:cxnLst/>
              <a:rect l="l" t="t" r="r" b="b"/>
              <a:pathLst>
                <a:path w="1144" h="1132" extrusionOk="0">
                  <a:moveTo>
                    <a:pt x="572" y="1"/>
                  </a:moveTo>
                  <a:cubicBezTo>
                    <a:pt x="263" y="1"/>
                    <a:pt x="1" y="251"/>
                    <a:pt x="1" y="560"/>
                  </a:cubicBezTo>
                  <a:cubicBezTo>
                    <a:pt x="1"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
            <p:cNvSpPr/>
            <p:nvPr/>
          </p:nvSpPr>
          <p:spPr>
            <a:xfrm>
              <a:off x="857901"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
            <p:cNvSpPr/>
            <p:nvPr/>
          </p:nvSpPr>
          <p:spPr>
            <a:xfrm>
              <a:off x="92253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
            <p:cNvSpPr/>
            <p:nvPr/>
          </p:nvSpPr>
          <p:spPr>
            <a:xfrm>
              <a:off x="794062" y="826993"/>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
            <p:cNvSpPr/>
            <p:nvPr/>
          </p:nvSpPr>
          <p:spPr>
            <a:xfrm>
              <a:off x="92253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
            <p:cNvSpPr/>
            <p:nvPr/>
          </p:nvSpPr>
          <p:spPr>
            <a:xfrm>
              <a:off x="794062" y="1210714"/>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
            <p:cNvSpPr/>
            <p:nvPr/>
          </p:nvSpPr>
          <p:spPr>
            <a:xfrm>
              <a:off x="729845" y="1274519"/>
              <a:ext cx="39307" cy="38894"/>
            </a:xfrm>
            <a:custGeom>
              <a:avLst/>
              <a:gdLst/>
              <a:ahLst/>
              <a:cxnLst/>
              <a:rect l="l" t="t" r="r" b="b"/>
              <a:pathLst>
                <a:path w="1144" h="1132" extrusionOk="0">
                  <a:moveTo>
                    <a:pt x="572" y="1"/>
                  </a:moveTo>
                  <a:cubicBezTo>
                    <a:pt x="263" y="1"/>
                    <a:pt x="1" y="251"/>
                    <a:pt x="1" y="560"/>
                  </a:cubicBezTo>
                  <a:cubicBezTo>
                    <a:pt x="13" y="894"/>
                    <a:pt x="263"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
            <p:cNvSpPr/>
            <p:nvPr/>
          </p:nvSpPr>
          <p:spPr>
            <a:xfrm>
              <a:off x="857901" y="1274519"/>
              <a:ext cx="38894" cy="38894"/>
            </a:xfrm>
            <a:custGeom>
              <a:avLst/>
              <a:gdLst/>
              <a:ahLst/>
              <a:cxnLst/>
              <a:rect l="l" t="t" r="r" b="b"/>
              <a:pathLst>
                <a:path w="1132" h="1132" extrusionOk="0">
                  <a:moveTo>
                    <a:pt x="572" y="1"/>
                  </a:moveTo>
                  <a:cubicBezTo>
                    <a:pt x="250" y="1"/>
                    <a:pt x="0" y="251"/>
                    <a:pt x="0" y="560"/>
                  </a:cubicBezTo>
                  <a:cubicBezTo>
                    <a:pt x="12"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
            <p:cNvSpPr/>
            <p:nvPr/>
          </p:nvSpPr>
          <p:spPr>
            <a:xfrm>
              <a:off x="729845" y="1146463"/>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2"/>
            <p:cNvSpPr/>
            <p:nvPr/>
          </p:nvSpPr>
          <p:spPr>
            <a:xfrm>
              <a:off x="857901" y="1146463"/>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2"/>
            <p:cNvSpPr/>
            <p:nvPr/>
          </p:nvSpPr>
          <p:spPr>
            <a:xfrm>
              <a:off x="92253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
            <p:cNvSpPr/>
            <p:nvPr/>
          </p:nvSpPr>
          <p:spPr>
            <a:xfrm>
              <a:off x="794062" y="1082659"/>
              <a:ext cx="38929" cy="38894"/>
            </a:xfrm>
            <a:custGeom>
              <a:avLst/>
              <a:gdLst/>
              <a:ahLst/>
              <a:cxnLst/>
              <a:rect l="l" t="t" r="r" b="b"/>
              <a:pathLst>
                <a:path w="1133" h="1132" extrusionOk="0">
                  <a:moveTo>
                    <a:pt x="561" y="1"/>
                  </a:moveTo>
                  <a:cubicBezTo>
                    <a:pt x="251" y="1"/>
                    <a:pt x="1" y="251"/>
                    <a:pt x="1" y="560"/>
                  </a:cubicBezTo>
                  <a:cubicBezTo>
                    <a:pt x="1" y="870"/>
                    <a:pt x="251" y="1132"/>
                    <a:pt x="561" y="1132"/>
                  </a:cubicBezTo>
                  <a:cubicBezTo>
                    <a:pt x="870" y="1132"/>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
            <p:cNvSpPr/>
            <p:nvPr/>
          </p:nvSpPr>
          <p:spPr>
            <a:xfrm>
              <a:off x="92253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
            <p:cNvSpPr/>
            <p:nvPr/>
          </p:nvSpPr>
          <p:spPr>
            <a:xfrm>
              <a:off x="794062" y="1467204"/>
              <a:ext cx="38929" cy="38894"/>
            </a:xfrm>
            <a:custGeom>
              <a:avLst/>
              <a:gdLst/>
              <a:ahLst/>
              <a:cxnLst/>
              <a:rect l="l" t="t" r="r" b="b"/>
              <a:pathLst>
                <a:path w="1133" h="1132" extrusionOk="0">
                  <a:moveTo>
                    <a:pt x="561" y="0"/>
                  </a:moveTo>
                  <a:cubicBezTo>
                    <a:pt x="251" y="0"/>
                    <a:pt x="1" y="250"/>
                    <a:pt x="1" y="560"/>
                  </a:cubicBezTo>
                  <a:cubicBezTo>
                    <a:pt x="1" y="870"/>
                    <a:pt x="251" y="1131"/>
                    <a:pt x="561" y="1131"/>
                  </a:cubicBezTo>
                  <a:cubicBezTo>
                    <a:pt x="870" y="1131"/>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
            <p:cNvSpPr/>
            <p:nvPr/>
          </p:nvSpPr>
          <p:spPr>
            <a:xfrm>
              <a:off x="729845" y="1531009"/>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
            <p:cNvSpPr/>
            <p:nvPr/>
          </p:nvSpPr>
          <p:spPr>
            <a:xfrm>
              <a:off x="857901" y="1531009"/>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
            <p:cNvSpPr/>
            <p:nvPr/>
          </p:nvSpPr>
          <p:spPr>
            <a:xfrm>
              <a:off x="729845" y="1402575"/>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
            <p:cNvSpPr/>
            <p:nvPr/>
          </p:nvSpPr>
          <p:spPr>
            <a:xfrm>
              <a:off x="857901" y="1402575"/>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
            <p:cNvSpPr/>
            <p:nvPr/>
          </p:nvSpPr>
          <p:spPr>
            <a:xfrm>
              <a:off x="92253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
            <p:cNvSpPr/>
            <p:nvPr/>
          </p:nvSpPr>
          <p:spPr>
            <a:xfrm>
              <a:off x="794062" y="1338736"/>
              <a:ext cx="38929" cy="38894"/>
            </a:xfrm>
            <a:custGeom>
              <a:avLst/>
              <a:gdLst/>
              <a:ahLst/>
              <a:cxnLst/>
              <a:rect l="l" t="t" r="r" b="b"/>
              <a:pathLst>
                <a:path w="1133" h="1132" extrusionOk="0">
                  <a:moveTo>
                    <a:pt x="561" y="1"/>
                  </a:moveTo>
                  <a:cubicBezTo>
                    <a:pt x="251" y="1"/>
                    <a:pt x="1" y="251"/>
                    <a:pt x="1" y="560"/>
                  </a:cubicBezTo>
                  <a:cubicBezTo>
                    <a:pt x="1" y="882"/>
                    <a:pt x="251"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
            <p:cNvSpPr/>
            <p:nvPr/>
          </p:nvSpPr>
          <p:spPr>
            <a:xfrm>
              <a:off x="92253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
            <p:cNvSpPr/>
            <p:nvPr/>
          </p:nvSpPr>
          <p:spPr>
            <a:xfrm>
              <a:off x="794062" y="1723282"/>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
            <p:cNvSpPr/>
            <p:nvPr/>
          </p:nvSpPr>
          <p:spPr>
            <a:xfrm>
              <a:off x="729845" y="1787121"/>
              <a:ext cx="39307" cy="38894"/>
            </a:xfrm>
            <a:custGeom>
              <a:avLst/>
              <a:gdLst/>
              <a:ahLst/>
              <a:cxnLst/>
              <a:rect l="l" t="t" r="r" b="b"/>
              <a:pathLst>
                <a:path w="1144" h="1132" extrusionOk="0">
                  <a:moveTo>
                    <a:pt x="572" y="0"/>
                  </a:moveTo>
                  <a:cubicBezTo>
                    <a:pt x="263" y="0"/>
                    <a:pt x="1" y="262"/>
                    <a:pt x="1" y="572"/>
                  </a:cubicBezTo>
                  <a:cubicBezTo>
                    <a:pt x="1"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
            <p:cNvSpPr/>
            <p:nvPr/>
          </p:nvSpPr>
          <p:spPr>
            <a:xfrm>
              <a:off x="857901"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
            <p:cNvSpPr/>
            <p:nvPr/>
          </p:nvSpPr>
          <p:spPr>
            <a:xfrm>
              <a:off x="729845" y="1659065"/>
              <a:ext cx="39307" cy="38894"/>
            </a:xfrm>
            <a:custGeom>
              <a:avLst/>
              <a:gdLst/>
              <a:ahLst/>
              <a:cxnLst/>
              <a:rect l="l" t="t" r="r" b="b"/>
              <a:pathLst>
                <a:path w="1144" h="1132" extrusionOk="0">
                  <a:moveTo>
                    <a:pt x="572" y="0"/>
                  </a:moveTo>
                  <a:cubicBezTo>
                    <a:pt x="263" y="0"/>
                    <a:pt x="1" y="250"/>
                    <a:pt x="1" y="560"/>
                  </a:cubicBezTo>
                  <a:cubicBezTo>
                    <a:pt x="13" y="870"/>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
            <p:cNvSpPr/>
            <p:nvPr/>
          </p:nvSpPr>
          <p:spPr>
            <a:xfrm>
              <a:off x="857901" y="1659065"/>
              <a:ext cx="38894" cy="38894"/>
            </a:xfrm>
            <a:custGeom>
              <a:avLst/>
              <a:gdLst/>
              <a:ahLst/>
              <a:cxnLst/>
              <a:rect l="l" t="t" r="r" b="b"/>
              <a:pathLst>
                <a:path w="1132" h="1132" extrusionOk="0">
                  <a:moveTo>
                    <a:pt x="572" y="0"/>
                  </a:moveTo>
                  <a:cubicBezTo>
                    <a:pt x="250" y="0"/>
                    <a:pt x="0" y="250"/>
                    <a:pt x="0" y="560"/>
                  </a:cubicBezTo>
                  <a:cubicBezTo>
                    <a:pt x="12"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
            <p:cNvSpPr/>
            <p:nvPr/>
          </p:nvSpPr>
          <p:spPr>
            <a:xfrm>
              <a:off x="92253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
            <p:cNvSpPr/>
            <p:nvPr/>
          </p:nvSpPr>
          <p:spPr>
            <a:xfrm>
              <a:off x="794062" y="1594848"/>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
            <p:cNvSpPr/>
            <p:nvPr/>
          </p:nvSpPr>
          <p:spPr>
            <a:xfrm>
              <a:off x="92253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
            <p:cNvSpPr/>
            <p:nvPr/>
          </p:nvSpPr>
          <p:spPr>
            <a:xfrm>
              <a:off x="794062" y="1979359"/>
              <a:ext cx="38929" cy="38929"/>
            </a:xfrm>
            <a:custGeom>
              <a:avLst/>
              <a:gdLst/>
              <a:ahLst/>
              <a:cxnLst/>
              <a:rect l="l" t="t" r="r" b="b"/>
              <a:pathLst>
                <a:path w="1133" h="1133"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
            <p:cNvSpPr/>
            <p:nvPr/>
          </p:nvSpPr>
          <p:spPr>
            <a:xfrm>
              <a:off x="729845" y="2043611"/>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
            <p:cNvSpPr/>
            <p:nvPr/>
          </p:nvSpPr>
          <p:spPr>
            <a:xfrm>
              <a:off x="857901" y="2043611"/>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
            <p:cNvSpPr/>
            <p:nvPr/>
          </p:nvSpPr>
          <p:spPr>
            <a:xfrm>
              <a:off x="729845" y="1915143"/>
              <a:ext cx="39307" cy="38894"/>
            </a:xfrm>
            <a:custGeom>
              <a:avLst/>
              <a:gdLst/>
              <a:ahLst/>
              <a:cxnLst/>
              <a:rect l="l" t="t" r="r" b="b"/>
              <a:pathLst>
                <a:path w="1144" h="1132" extrusionOk="0">
                  <a:moveTo>
                    <a:pt x="572" y="1"/>
                  </a:moveTo>
                  <a:cubicBezTo>
                    <a:pt x="263" y="1"/>
                    <a:pt x="1" y="251"/>
                    <a:pt x="1" y="560"/>
                  </a:cubicBezTo>
                  <a:cubicBezTo>
                    <a:pt x="13"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
            <p:cNvSpPr/>
            <p:nvPr/>
          </p:nvSpPr>
          <p:spPr>
            <a:xfrm>
              <a:off x="857901" y="1915143"/>
              <a:ext cx="38894" cy="38894"/>
            </a:xfrm>
            <a:custGeom>
              <a:avLst/>
              <a:gdLst/>
              <a:ahLst/>
              <a:cxnLst/>
              <a:rect l="l" t="t" r="r" b="b"/>
              <a:pathLst>
                <a:path w="1132" h="1132" extrusionOk="0">
                  <a:moveTo>
                    <a:pt x="572" y="1"/>
                  </a:moveTo>
                  <a:cubicBezTo>
                    <a:pt x="250" y="1"/>
                    <a:pt x="0" y="251"/>
                    <a:pt x="0" y="560"/>
                  </a:cubicBezTo>
                  <a:cubicBezTo>
                    <a:pt x="12"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
            <p:cNvSpPr/>
            <p:nvPr/>
          </p:nvSpPr>
          <p:spPr>
            <a:xfrm>
              <a:off x="92253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
            <p:cNvSpPr/>
            <p:nvPr/>
          </p:nvSpPr>
          <p:spPr>
            <a:xfrm>
              <a:off x="794062" y="1851338"/>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
            <p:cNvSpPr/>
            <p:nvPr/>
          </p:nvSpPr>
          <p:spPr>
            <a:xfrm>
              <a:off x="473768"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
            <p:cNvSpPr/>
            <p:nvPr/>
          </p:nvSpPr>
          <p:spPr>
            <a:xfrm>
              <a:off x="60182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
            <p:cNvSpPr/>
            <p:nvPr/>
          </p:nvSpPr>
          <p:spPr>
            <a:xfrm>
              <a:off x="666041" y="186335"/>
              <a:ext cx="38894" cy="38516"/>
            </a:xfrm>
            <a:custGeom>
              <a:avLst/>
              <a:gdLst/>
              <a:ahLst/>
              <a:cxnLst/>
              <a:rect l="l" t="t" r="r" b="b"/>
              <a:pathLst>
                <a:path w="1132" h="1121" extrusionOk="0">
                  <a:moveTo>
                    <a:pt x="572" y="1"/>
                  </a:moveTo>
                  <a:cubicBezTo>
                    <a:pt x="262" y="1"/>
                    <a:pt x="0" y="251"/>
                    <a:pt x="0" y="561"/>
                  </a:cubicBezTo>
                  <a:cubicBezTo>
                    <a:pt x="0" y="870"/>
                    <a:pt x="262"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
            <p:cNvSpPr/>
            <p:nvPr/>
          </p:nvSpPr>
          <p:spPr>
            <a:xfrm>
              <a:off x="537985" y="186335"/>
              <a:ext cx="38894" cy="38929"/>
            </a:xfrm>
            <a:custGeom>
              <a:avLst/>
              <a:gdLst/>
              <a:ahLst/>
              <a:cxnLst/>
              <a:rect l="l" t="t" r="r" b="b"/>
              <a:pathLst>
                <a:path w="1132" h="1133" extrusionOk="0">
                  <a:moveTo>
                    <a:pt x="560" y="1"/>
                  </a:moveTo>
                  <a:cubicBezTo>
                    <a:pt x="251" y="1"/>
                    <a:pt x="1" y="251"/>
                    <a:pt x="1" y="561"/>
                  </a:cubicBezTo>
                  <a:cubicBezTo>
                    <a:pt x="1"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
            <p:cNvSpPr/>
            <p:nvPr/>
          </p:nvSpPr>
          <p:spPr>
            <a:xfrm>
              <a:off x="473768"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
            <p:cNvSpPr/>
            <p:nvPr/>
          </p:nvSpPr>
          <p:spPr>
            <a:xfrm>
              <a:off x="601824"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
            <p:cNvSpPr/>
            <p:nvPr/>
          </p:nvSpPr>
          <p:spPr>
            <a:xfrm>
              <a:off x="473768"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
            <p:cNvSpPr/>
            <p:nvPr/>
          </p:nvSpPr>
          <p:spPr>
            <a:xfrm>
              <a:off x="601824"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
            <p:cNvSpPr/>
            <p:nvPr/>
          </p:nvSpPr>
          <p:spPr>
            <a:xfrm>
              <a:off x="666041"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
            <p:cNvSpPr/>
            <p:nvPr/>
          </p:nvSpPr>
          <p:spPr>
            <a:xfrm>
              <a:off x="537985"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
            <p:cNvSpPr/>
            <p:nvPr/>
          </p:nvSpPr>
          <p:spPr>
            <a:xfrm>
              <a:off x="666041" y="442447"/>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
            <p:cNvSpPr/>
            <p:nvPr/>
          </p:nvSpPr>
          <p:spPr>
            <a:xfrm>
              <a:off x="537985" y="44244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
            <p:cNvSpPr/>
            <p:nvPr/>
          </p:nvSpPr>
          <p:spPr>
            <a:xfrm>
              <a:off x="473768"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
            <p:cNvSpPr/>
            <p:nvPr/>
          </p:nvSpPr>
          <p:spPr>
            <a:xfrm>
              <a:off x="601824"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
            <p:cNvSpPr/>
            <p:nvPr/>
          </p:nvSpPr>
          <p:spPr>
            <a:xfrm>
              <a:off x="473768"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
            <p:cNvSpPr/>
            <p:nvPr/>
          </p:nvSpPr>
          <p:spPr>
            <a:xfrm>
              <a:off x="601824"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
            <p:cNvSpPr/>
            <p:nvPr/>
          </p:nvSpPr>
          <p:spPr>
            <a:xfrm>
              <a:off x="666041" y="31397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
            <p:cNvSpPr/>
            <p:nvPr/>
          </p:nvSpPr>
          <p:spPr>
            <a:xfrm>
              <a:off x="537985" y="314391"/>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2"/>
            <p:cNvSpPr/>
            <p:nvPr/>
          </p:nvSpPr>
          <p:spPr>
            <a:xfrm>
              <a:off x="666041"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
            <p:cNvSpPr/>
            <p:nvPr/>
          </p:nvSpPr>
          <p:spPr>
            <a:xfrm>
              <a:off x="537985"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
            <p:cNvSpPr/>
            <p:nvPr/>
          </p:nvSpPr>
          <p:spPr>
            <a:xfrm>
              <a:off x="473768"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
            <p:cNvSpPr/>
            <p:nvPr/>
          </p:nvSpPr>
          <p:spPr>
            <a:xfrm>
              <a:off x="601824"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
            <p:cNvSpPr/>
            <p:nvPr/>
          </p:nvSpPr>
          <p:spPr>
            <a:xfrm>
              <a:off x="473768"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
            <p:cNvSpPr/>
            <p:nvPr/>
          </p:nvSpPr>
          <p:spPr>
            <a:xfrm>
              <a:off x="60182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
            <p:cNvSpPr/>
            <p:nvPr/>
          </p:nvSpPr>
          <p:spPr>
            <a:xfrm>
              <a:off x="666041" y="570091"/>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
            <p:cNvSpPr/>
            <p:nvPr/>
          </p:nvSpPr>
          <p:spPr>
            <a:xfrm>
              <a:off x="537985"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
            <p:cNvSpPr/>
            <p:nvPr/>
          </p:nvSpPr>
          <p:spPr>
            <a:xfrm>
              <a:off x="666041"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
            <p:cNvSpPr/>
            <p:nvPr/>
          </p:nvSpPr>
          <p:spPr>
            <a:xfrm>
              <a:off x="537985"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
            <p:cNvSpPr/>
            <p:nvPr/>
          </p:nvSpPr>
          <p:spPr>
            <a:xfrm>
              <a:off x="473768"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
            <p:cNvSpPr/>
            <p:nvPr/>
          </p:nvSpPr>
          <p:spPr>
            <a:xfrm>
              <a:off x="601824"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
            <p:cNvSpPr/>
            <p:nvPr/>
          </p:nvSpPr>
          <p:spPr>
            <a:xfrm>
              <a:off x="473768"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
            <p:cNvSpPr/>
            <p:nvPr/>
          </p:nvSpPr>
          <p:spPr>
            <a:xfrm>
              <a:off x="60182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
            <p:cNvSpPr/>
            <p:nvPr/>
          </p:nvSpPr>
          <p:spPr>
            <a:xfrm>
              <a:off x="666041" y="82658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
            <p:cNvSpPr/>
            <p:nvPr/>
          </p:nvSpPr>
          <p:spPr>
            <a:xfrm>
              <a:off x="537985"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
            <p:cNvSpPr/>
            <p:nvPr/>
          </p:nvSpPr>
          <p:spPr>
            <a:xfrm>
              <a:off x="666041" y="1210302"/>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
            <p:cNvSpPr/>
            <p:nvPr/>
          </p:nvSpPr>
          <p:spPr>
            <a:xfrm>
              <a:off x="537985"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
            <p:cNvSpPr/>
            <p:nvPr/>
          </p:nvSpPr>
          <p:spPr>
            <a:xfrm>
              <a:off x="473768"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
            <p:cNvSpPr/>
            <p:nvPr/>
          </p:nvSpPr>
          <p:spPr>
            <a:xfrm>
              <a:off x="601824"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
            <p:cNvSpPr/>
            <p:nvPr/>
          </p:nvSpPr>
          <p:spPr>
            <a:xfrm>
              <a:off x="473768"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
            <p:cNvSpPr/>
            <p:nvPr/>
          </p:nvSpPr>
          <p:spPr>
            <a:xfrm>
              <a:off x="601824"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
            <p:cNvSpPr/>
            <p:nvPr/>
          </p:nvSpPr>
          <p:spPr>
            <a:xfrm>
              <a:off x="666041" y="1082659"/>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
            <p:cNvSpPr/>
            <p:nvPr/>
          </p:nvSpPr>
          <p:spPr>
            <a:xfrm>
              <a:off x="537985"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
            <p:cNvSpPr/>
            <p:nvPr/>
          </p:nvSpPr>
          <p:spPr>
            <a:xfrm>
              <a:off x="666041" y="1466792"/>
              <a:ext cx="38894" cy="38894"/>
            </a:xfrm>
            <a:custGeom>
              <a:avLst/>
              <a:gdLst/>
              <a:ahLst/>
              <a:cxnLst/>
              <a:rect l="l" t="t" r="r" b="b"/>
              <a:pathLst>
                <a:path w="1132" h="1132" extrusionOk="0">
                  <a:moveTo>
                    <a:pt x="572" y="0"/>
                  </a:moveTo>
                  <a:cubicBezTo>
                    <a:pt x="262" y="0"/>
                    <a:pt x="0" y="250"/>
                    <a:pt x="0" y="560"/>
                  </a:cubicBezTo>
                  <a:cubicBezTo>
                    <a:pt x="0" y="893"/>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
            <p:cNvSpPr/>
            <p:nvPr/>
          </p:nvSpPr>
          <p:spPr>
            <a:xfrm>
              <a:off x="537985"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
            <p:cNvSpPr/>
            <p:nvPr/>
          </p:nvSpPr>
          <p:spPr>
            <a:xfrm>
              <a:off x="473768"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
            <p:cNvSpPr/>
            <p:nvPr/>
          </p:nvSpPr>
          <p:spPr>
            <a:xfrm>
              <a:off x="601824"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
            <p:cNvSpPr/>
            <p:nvPr/>
          </p:nvSpPr>
          <p:spPr>
            <a:xfrm>
              <a:off x="473768"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
            <p:cNvSpPr/>
            <p:nvPr/>
          </p:nvSpPr>
          <p:spPr>
            <a:xfrm>
              <a:off x="601824"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
            <p:cNvSpPr/>
            <p:nvPr/>
          </p:nvSpPr>
          <p:spPr>
            <a:xfrm>
              <a:off x="666041" y="1338736"/>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
            <p:cNvSpPr/>
            <p:nvPr/>
          </p:nvSpPr>
          <p:spPr>
            <a:xfrm>
              <a:off x="537985"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
            <p:cNvSpPr/>
            <p:nvPr/>
          </p:nvSpPr>
          <p:spPr>
            <a:xfrm>
              <a:off x="666041" y="1722870"/>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
            <p:cNvSpPr/>
            <p:nvPr/>
          </p:nvSpPr>
          <p:spPr>
            <a:xfrm>
              <a:off x="537985"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
            <p:cNvSpPr/>
            <p:nvPr/>
          </p:nvSpPr>
          <p:spPr>
            <a:xfrm>
              <a:off x="473768"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
            <p:cNvSpPr/>
            <p:nvPr/>
          </p:nvSpPr>
          <p:spPr>
            <a:xfrm>
              <a:off x="601824"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
            <p:cNvSpPr/>
            <p:nvPr/>
          </p:nvSpPr>
          <p:spPr>
            <a:xfrm>
              <a:off x="473768"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
            <p:cNvSpPr/>
            <p:nvPr/>
          </p:nvSpPr>
          <p:spPr>
            <a:xfrm>
              <a:off x="601824"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
            <p:cNvSpPr/>
            <p:nvPr/>
          </p:nvSpPr>
          <p:spPr>
            <a:xfrm>
              <a:off x="666041"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
            <p:cNvSpPr/>
            <p:nvPr/>
          </p:nvSpPr>
          <p:spPr>
            <a:xfrm>
              <a:off x="537985"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
            <p:cNvSpPr/>
            <p:nvPr/>
          </p:nvSpPr>
          <p:spPr>
            <a:xfrm>
              <a:off x="666041" y="1978982"/>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
            <p:cNvSpPr/>
            <p:nvPr/>
          </p:nvSpPr>
          <p:spPr>
            <a:xfrm>
              <a:off x="537985"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
            <p:cNvSpPr/>
            <p:nvPr/>
          </p:nvSpPr>
          <p:spPr>
            <a:xfrm>
              <a:off x="473768"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
            <p:cNvSpPr/>
            <p:nvPr/>
          </p:nvSpPr>
          <p:spPr>
            <a:xfrm>
              <a:off x="601824"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
            <p:cNvSpPr/>
            <p:nvPr/>
          </p:nvSpPr>
          <p:spPr>
            <a:xfrm>
              <a:off x="473768"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
            <p:cNvSpPr/>
            <p:nvPr/>
          </p:nvSpPr>
          <p:spPr>
            <a:xfrm>
              <a:off x="601824"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
            <p:cNvSpPr/>
            <p:nvPr/>
          </p:nvSpPr>
          <p:spPr>
            <a:xfrm>
              <a:off x="666041"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
            <p:cNvSpPr/>
            <p:nvPr/>
          </p:nvSpPr>
          <p:spPr>
            <a:xfrm>
              <a:off x="537985"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
            <p:cNvSpPr/>
            <p:nvPr/>
          </p:nvSpPr>
          <p:spPr>
            <a:xfrm>
              <a:off x="217690"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
            <p:cNvSpPr/>
            <p:nvPr/>
          </p:nvSpPr>
          <p:spPr>
            <a:xfrm>
              <a:off x="345300" y="-5903"/>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
            <p:cNvSpPr/>
            <p:nvPr/>
          </p:nvSpPr>
          <p:spPr>
            <a:xfrm>
              <a:off x="409929" y="186335"/>
              <a:ext cx="38929" cy="38516"/>
            </a:xfrm>
            <a:custGeom>
              <a:avLst/>
              <a:gdLst/>
              <a:ahLst/>
              <a:cxnLst/>
              <a:rect l="l" t="t" r="r" b="b"/>
              <a:pathLst>
                <a:path w="1133"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
            <p:cNvSpPr/>
            <p:nvPr/>
          </p:nvSpPr>
          <p:spPr>
            <a:xfrm>
              <a:off x="281495"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
            <p:cNvSpPr/>
            <p:nvPr/>
          </p:nvSpPr>
          <p:spPr>
            <a:xfrm>
              <a:off x="217690" y="250174"/>
              <a:ext cx="38894" cy="38894"/>
            </a:xfrm>
            <a:custGeom>
              <a:avLst/>
              <a:gdLst/>
              <a:ahLst/>
              <a:cxnLst/>
              <a:rect l="l" t="t" r="r" b="b"/>
              <a:pathLst>
                <a:path w="1132" h="1132" extrusionOk="0">
                  <a:moveTo>
                    <a:pt x="572" y="0"/>
                  </a:moveTo>
                  <a:cubicBezTo>
                    <a:pt x="250" y="0"/>
                    <a:pt x="0" y="250"/>
                    <a:pt x="0" y="560"/>
                  </a:cubicBezTo>
                  <a:cubicBezTo>
                    <a:pt x="0"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
            <p:cNvSpPr/>
            <p:nvPr/>
          </p:nvSpPr>
          <p:spPr>
            <a:xfrm>
              <a:off x="345300" y="250174"/>
              <a:ext cx="39307" cy="38894"/>
            </a:xfrm>
            <a:custGeom>
              <a:avLst/>
              <a:gdLst/>
              <a:ahLst/>
              <a:cxnLst/>
              <a:rect l="l" t="t" r="r" b="b"/>
              <a:pathLst>
                <a:path w="1144" h="1132" extrusionOk="0">
                  <a:moveTo>
                    <a:pt x="572" y="0"/>
                  </a:moveTo>
                  <a:cubicBezTo>
                    <a:pt x="263" y="0"/>
                    <a:pt x="1" y="250"/>
                    <a:pt x="1" y="560"/>
                  </a:cubicBezTo>
                  <a:cubicBezTo>
                    <a:pt x="25" y="881"/>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
            <p:cNvSpPr/>
            <p:nvPr/>
          </p:nvSpPr>
          <p:spPr>
            <a:xfrm>
              <a:off x="217690" y="121706"/>
              <a:ext cx="38894" cy="38894"/>
            </a:xfrm>
            <a:custGeom>
              <a:avLst/>
              <a:gdLst/>
              <a:ahLst/>
              <a:cxnLst/>
              <a:rect l="l" t="t" r="r" b="b"/>
              <a:pathLst>
                <a:path w="1132" h="1132" extrusionOk="0">
                  <a:moveTo>
                    <a:pt x="572" y="1"/>
                  </a:moveTo>
                  <a:cubicBezTo>
                    <a:pt x="250" y="1"/>
                    <a:pt x="0" y="251"/>
                    <a:pt x="0" y="572"/>
                  </a:cubicBezTo>
                  <a:cubicBezTo>
                    <a:pt x="0"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
            <p:cNvSpPr/>
            <p:nvPr/>
          </p:nvSpPr>
          <p:spPr>
            <a:xfrm>
              <a:off x="345300" y="121706"/>
              <a:ext cx="39307" cy="38894"/>
            </a:xfrm>
            <a:custGeom>
              <a:avLst/>
              <a:gdLst/>
              <a:ahLst/>
              <a:cxnLst/>
              <a:rect l="l" t="t" r="r" b="b"/>
              <a:pathLst>
                <a:path w="1144" h="1132" extrusionOk="0">
                  <a:moveTo>
                    <a:pt x="572" y="1"/>
                  </a:moveTo>
                  <a:cubicBezTo>
                    <a:pt x="263" y="1"/>
                    <a:pt x="1" y="251"/>
                    <a:pt x="1" y="572"/>
                  </a:cubicBezTo>
                  <a:cubicBezTo>
                    <a:pt x="25" y="894"/>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
            <p:cNvSpPr/>
            <p:nvPr/>
          </p:nvSpPr>
          <p:spPr>
            <a:xfrm>
              <a:off x="409929" y="58314"/>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
            <p:cNvSpPr/>
            <p:nvPr/>
          </p:nvSpPr>
          <p:spPr>
            <a:xfrm>
              <a:off x="281495"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
            <p:cNvSpPr/>
            <p:nvPr/>
          </p:nvSpPr>
          <p:spPr>
            <a:xfrm>
              <a:off x="409929" y="442447"/>
              <a:ext cx="38929" cy="38894"/>
            </a:xfrm>
            <a:custGeom>
              <a:avLst/>
              <a:gdLst/>
              <a:ahLst/>
              <a:cxnLst/>
              <a:rect l="l" t="t" r="r" b="b"/>
              <a:pathLst>
                <a:path w="1133"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
            <p:cNvSpPr/>
            <p:nvPr/>
          </p:nvSpPr>
          <p:spPr>
            <a:xfrm>
              <a:off x="281495"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
            <p:cNvSpPr/>
            <p:nvPr/>
          </p:nvSpPr>
          <p:spPr>
            <a:xfrm>
              <a:off x="217690" y="50625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
            <p:cNvSpPr/>
            <p:nvPr/>
          </p:nvSpPr>
          <p:spPr>
            <a:xfrm>
              <a:off x="345300" y="506252"/>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
            <p:cNvSpPr/>
            <p:nvPr/>
          </p:nvSpPr>
          <p:spPr>
            <a:xfrm>
              <a:off x="217690" y="377818"/>
              <a:ext cx="38894" cy="38894"/>
            </a:xfrm>
            <a:custGeom>
              <a:avLst/>
              <a:gdLst/>
              <a:ahLst/>
              <a:cxnLst/>
              <a:rect l="l" t="t" r="r" b="b"/>
              <a:pathLst>
                <a:path w="1132" h="1132" extrusionOk="0">
                  <a:moveTo>
                    <a:pt x="572" y="0"/>
                  </a:moveTo>
                  <a:cubicBezTo>
                    <a:pt x="250" y="0"/>
                    <a:pt x="0" y="262"/>
                    <a:pt x="0" y="572"/>
                  </a:cubicBezTo>
                  <a:cubicBezTo>
                    <a:pt x="0"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
            <p:cNvSpPr/>
            <p:nvPr/>
          </p:nvSpPr>
          <p:spPr>
            <a:xfrm>
              <a:off x="345300" y="377818"/>
              <a:ext cx="39307" cy="38894"/>
            </a:xfrm>
            <a:custGeom>
              <a:avLst/>
              <a:gdLst/>
              <a:ahLst/>
              <a:cxnLst/>
              <a:rect l="l" t="t" r="r" b="b"/>
              <a:pathLst>
                <a:path w="1144" h="1132" extrusionOk="0">
                  <a:moveTo>
                    <a:pt x="572" y="0"/>
                  </a:moveTo>
                  <a:cubicBezTo>
                    <a:pt x="263" y="0"/>
                    <a:pt x="1" y="262"/>
                    <a:pt x="1" y="572"/>
                  </a:cubicBezTo>
                  <a:cubicBezTo>
                    <a:pt x="25" y="893"/>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
            <p:cNvSpPr/>
            <p:nvPr/>
          </p:nvSpPr>
          <p:spPr>
            <a:xfrm>
              <a:off x="409929" y="313979"/>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
            <p:cNvSpPr/>
            <p:nvPr/>
          </p:nvSpPr>
          <p:spPr>
            <a:xfrm>
              <a:off x="281495"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
            <p:cNvSpPr/>
            <p:nvPr/>
          </p:nvSpPr>
          <p:spPr>
            <a:xfrm>
              <a:off x="409929" y="698525"/>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
            <p:cNvSpPr/>
            <p:nvPr/>
          </p:nvSpPr>
          <p:spPr>
            <a:xfrm>
              <a:off x="281495"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
            <p:cNvSpPr/>
            <p:nvPr/>
          </p:nvSpPr>
          <p:spPr>
            <a:xfrm>
              <a:off x="217690" y="762330"/>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
            <p:cNvSpPr/>
            <p:nvPr/>
          </p:nvSpPr>
          <p:spPr>
            <a:xfrm>
              <a:off x="345300" y="762330"/>
              <a:ext cx="39307" cy="38929"/>
            </a:xfrm>
            <a:custGeom>
              <a:avLst/>
              <a:gdLst/>
              <a:ahLst/>
              <a:cxnLst/>
              <a:rect l="l" t="t" r="r" b="b"/>
              <a:pathLst>
                <a:path w="1144" h="1133" extrusionOk="0">
                  <a:moveTo>
                    <a:pt x="572" y="1"/>
                  </a:moveTo>
                  <a:cubicBezTo>
                    <a:pt x="263" y="1"/>
                    <a:pt x="1" y="263"/>
                    <a:pt x="1" y="572"/>
                  </a:cubicBezTo>
                  <a:cubicBezTo>
                    <a:pt x="25" y="882"/>
                    <a:pt x="275"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
            <p:cNvSpPr/>
            <p:nvPr/>
          </p:nvSpPr>
          <p:spPr>
            <a:xfrm>
              <a:off x="217690"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
            <p:cNvSpPr/>
            <p:nvPr/>
          </p:nvSpPr>
          <p:spPr>
            <a:xfrm>
              <a:off x="345300" y="634308"/>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
            <p:cNvSpPr/>
            <p:nvPr/>
          </p:nvSpPr>
          <p:spPr>
            <a:xfrm>
              <a:off x="409929" y="570091"/>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
            <p:cNvSpPr/>
            <p:nvPr/>
          </p:nvSpPr>
          <p:spPr>
            <a:xfrm>
              <a:off x="281495"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
            <p:cNvSpPr/>
            <p:nvPr/>
          </p:nvSpPr>
          <p:spPr>
            <a:xfrm>
              <a:off x="409929" y="954603"/>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
            <p:cNvSpPr/>
            <p:nvPr/>
          </p:nvSpPr>
          <p:spPr>
            <a:xfrm>
              <a:off x="281495"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
            <p:cNvSpPr/>
            <p:nvPr/>
          </p:nvSpPr>
          <p:spPr>
            <a:xfrm>
              <a:off x="217690" y="1018854"/>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
            <p:cNvSpPr/>
            <p:nvPr/>
          </p:nvSpPr>
          <p:spPr>
            <a:xfrm>
              <a:off x="345300" y="1018854"/>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
            <p:cNvSpPr/>
            <p:nvPr/>
          </p:nvSpPr>
          <p:spPr>
            <a:xfrm>
              <a:off x="217690"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
            <p:cNvSpPr/>
            <p:nvPr/>
          </p:nvSpPr>
          <p:spPr>
            <a:xfrm>
              <a:off x="345300" y="890386"/>
              <a:ext cx="39307" cy="38894"/>
            </a:xfrm>
            <a:custGeom>
              <a:avLst/>
              <a:gdLst/>
              <a:ahLst/>
              <a:cxnLst/>
              <a:rect l="l" t="t" r="r" b="b"/>
              <a:pathLst>
                <a:path w="1144" h="1132" extrusionOk="0">
                  <a:moveTo>
                    <a:pt x="572" y="1"/>
                  </a:moveTo>
                  <a:cubicBezTo>
                    <a:pt x="263" y="1"/>
                    <a:pt x="1" y="251"/>
                    <a:pt x="1" y="560"/>
                  </a:cubicBezTo>
                  <a:cubicBezTo>
                    <a:pt x="1"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
            <p:cNvSpPr/>
            <p:nvPr/>
          </p:nvSpPr>
          <p:spPr>
            <a:xfrm>
              <a:off x="409929" y="826581"/>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
            <p:cNvSpPr/>
            <p:nvPr/>
          </p:nvSpPr>
          <p:spPr>
            <a:xfrm>
              <a:off x="281495"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
            <p:cNvSpPr/>
            <p:nvPr/>
          </p:nvSpPr>
          <p:spPr>
            <a:xfrm>
              <a:off x="409929" y="1210302"/>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
            <p:cNvSpPr/>
            <p:nvPr/>
          </p:nvSpPr>
          <p:spPr>
            <a:xfrm>
              <a:off x="281495"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
            <p:cNvSpPr/>
            <p:nvPr/>
          </p:nvSpPr>
          <p:spPr>
            <a:xfrm>
              <a:off x="217690" y="1274519"/>
              <a:ext cx="38894" cy="38894"/>
            </a:xfrm>
            <a:custGeom>
              <a:avLst/>
              <a:gdLst/>
              <a:ahLst/>
              <a:cxnLst/>
              <a:rect l="l" t="t" r="r" b="b"/>
              <a:pathLst>
                <a:path w="1132" h="1132" extrusionOk="0">
                  <a:moveTo>
                    <a:pt x="572" y="1"/>
                  </a:moveTo>
                  <a:cubicBezTo>
                    <a:pt x="250" y="1"/>
                    <a:pt x="0" y="251"/>
                    <a:pt x="0" y="560"/>
                  </a:cubicBezTo>
                  <a:cubicBezTo>
                    <a:pt x="0"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
            <p:cNvSpPr/>
            <p:nvPr/>
          </p:nvSpPr>
          <p:spPr>
            <a:xfrm>
              <a:off x="345300" y="1274519"/>
              <a:ext cx="39307" cy="38894"/>
            </a:xfrm>
            <a:custGeom>
              <a:avLst/>
              <a:gdLst/>
              <a:ahLst/>
              <a:cxnLst/>
              <a:rect l="l" t="t" r="r" b="b"/>
              <a:pathLst>
                <a:path w="1144" h="1132" extrusionOk="0">
                  <a:moveTo>
                    <a:pt x="572" y="1"/>
                  </a:moveTo>
                  <a:cubicBezTo>
                    <a:pt x="263" y="1"/>
                    <a:pt x="1" y="251"/>
                    <a:pt x="1" y="560"/>
                  </a:cubicBezTo>
                  <a:cubicBezTo>
                    <a:pt x="25" y="894"/>
                    <a:pt x="275"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
            <p:cNvSpPr/>
            <p:nvPr/>
          </p:nvSpPr>
          <p:spPr>
            <a:xfrm>
              <a:off x="217690" y="1146463"/>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
            <p:cNvSpPr/>
            <p:nvPr/>
          </p:nvSpPr>
          <p:spPr>
            <a:xfrm>
              <a:off x="345300" y="1146463"/>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
            <p:cNvSpPr/>
            <p:nvPr/>
          </p:nvSpPr>
          <p:spPr>
            <a:xfrm>
              <a:off x="409929" y="1082659"/>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
            <p:cNvSpPr/>
            <p:nvPr/>
          </p:nvSpPr>
          <p:spPr>
            <a:xfrm>
              <a:off x="281495"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
            <p:cNvSpPr/>
            <p:nvPr/>
          </p:nvSpPr>
          <p:spPr>
            <a:xfrm>
              <a:off x="409929" y="1466792"/>
              <a:ext cx="38929" cy="38894"/>
            </a:xfrm>
            <a:custGeom>
              <a:avLst/>
              <a:gdLst/>
              <a:ahLst/>
              <a:cxnLst/>
              <a:rect l="l" t="t" r="r" b="b"/>
              <a:pathLst>
                <a:path w="1133"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
            <p:cNvSpPr/>
            <p:nvPr/>
          </p:nvSpPr>
          <p:spPr>
            <a:xfrm>
              <a:off x="281495"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
            <p:cNvSpPr/>
            <p:nvPr/>
          </p:nvSpPr>
          <p:spPr>
            <a:xfrm>
              <a:off x="217690" y="153100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
            <p:cNvSpPr/>
            <p:nvPr/>
          </p:nvSpPr>
          <p:spPr>
            <a:xfrm>
              <a:off x="345300" y="1531009"/>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
            <p:cNvSpPr/>
            <p:nvPr/>
          </p:nvSpPr>
          <p:spPr>
            <a:xfrm>
              <a:off x="217690" y="14025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
            <p:cNvSpPr/>
            <p:nvPr/>
          </p:nvSpPr>
          <p:spPr>
            <a:xfrm>
              <a:off x="345300" y="1402575"/>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
            <p:cNvSpPr/>
            <p:nvPr/>
          </p:nvSpPr>
          <p:spPr>
            <a:xfrm>
              <a:off x="409929" y="1338736"/>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
            <p:cNvSpPr/>
            <p:nvPr/>
          </p:nvSpPr>
          <p:spPr>
            <a:xfrm>
              <a:off x="281495"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
            <p:cNvSpPr/>
            <p:nvPr/>
          </p:nvSpPr>
          <p:spPr>
            <a:xfrm>
              <a:off x="409929" y="1722870"/>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
            <p:cNvSpPr/>
            <p:nvPr/>
          </p:nvSpPr>
          <p:spPr>
            <a:xfrm>
              <a:off x="281495"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
            <p:cNvSpPr/>
            <p:nvPr/>
          </p:nvSpPr>
          <p:spPr>
            <a:xfrm>
              <a:off x="217690"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
            <p:cNvSpPr/>
            <p:nvPr/>
          </p:nvSpPr>
          <p:spPr>
            <a:xfrm>
              <a:off x="345300" y="1787121"/>
              <a:ext cx="39307" cy="38894"/>
            </a:xfrm>
            <a:custGeom>
              <a:avLst/>
              <a:gdLst/>
              <a:ahLst/>
              <a:cxnLst/>
              <a:rect l="l" t="t" r="r" b="b"/>
              <a:pathLst>
                <a:path w="1144" h="1132" extrusionOk="0">
                  <a:moveTo>
                    <a:pt x="572" y="0"/>
                  </a:moveTo>
                  <a:cubicBezTo>
                    <a:pt x="263" y="0"/>
                    <a:pt x="1" y="262"/>
                    <a:pt x="1" y="572"/>
                  </a:cubicBezTo>
                  <a:cubicBezTo>
                    <a:pt x="1"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
            <p:cNvSpPr/>
            <p:nvPr/>
          </p:nvSpPr>
          <p:spPr>
            <a:xfrm>
              <a:off x="217690" y="1659065"/>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
            <p:cNvSpPr/>
            <p:nvPr/>
          </p:nvSpPr>
          <p:spPr>
            <a:xfrm>
              <a:off x="345300" y="1659065"/>
              <a:ext cx="39307" cy="38894"/>
            </a:xfrm>
            <a:custGeom>
              <a:avLst/>
              <a:gdLst/>
              <a:ahLst/>
              <a:cxnLst/>
              <a:rect l="l" t="t" r="r" b="b"/>
              <a:pathLst>
                <a:path w="1144" h="1132" extrusionOk="0">
                  <a:moveTo>
                    <a:pt x="572" y="0"/>
                  </a:moveTo>
                  <a:cubicBezTo>
                    <a:pt x="263" y="0"/>
                    <a:pt x="1" y="250"/>
                    <a:pt x="1" y="560"/>
                  </a:cubicBezTo>
                  <a:cubicBezTo>
                    <a:pt x="25" y="870"/>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
            <p:cNvSpPr/>
            <p:nvPr/>
          </p:nvSpPr>
          <p:spPr>
            <a:xfrm>
              <a:off x="409929"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
            <p:cNvSpPr/>
            <p:nvPr/>
          </p:nvSpPr>
          <p:spPr>
            <a:xfrm>
              <a:off x="281495"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
            <p:cNvSpPr/>
            <p:nvPr/>
          </p:nvSpPr>
          <p:spPr>
            <a:xfrm>
              <a:off x="409929" y="1978982"/>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
            <p:cNvSpPr/>
            <p:nvPr/>
          </p:nvSpPr>
          <p:spPr>
            <a:xfrm>
              <a:off x="281495"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
            <p:cNvSpPr/>
            <p:nvPr/>
          </p:nvSpPr>
          <p:spPr>
            <a:xfrm>
              <a:off x="217690" y="2043611"/>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
            <p:cNvSpPr/>
            <p:nvPr/>
          </p:nvSpPr>
          <p:spPr>
            <a:xfrm>
              <a:off x="345300" y="2043611"/>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
            <p:cNvSpPr/>
            <p:nvPr/>
          </p:nvSpPr>
          <p:spPr>
            <a:xfrm>
              <a:off x="217690" y="1915143"/>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
            <p:cNvSpPr/>
            <p:nvPr/>
          </p:nvSpPr>
          <p:spPr>
            <a:xfrm>
              <a:off x="345300" y="1915143"/>
              <a:ext cx="39307" cy="38894"/>
            </a:xfrm>
            <a:custGeom>
              <a:avLst/>
              <a:gdLst/>
              <a:ahLst/>
              <a:cxnLst/>
              <a:rect l="l" t="t" r="r" b="b"/>
              <a:pathLst>
                <a:path w="1144" h="1132" extrusionOk="0">
                  <a:moveTo>
                    <a:pt x="572" y="1"/>
                  </a:moveTo>
                  <a:cubicBezTo>
                    <a:pt x="263" y="1"/>
                    <a:pt x="1" y="251"/>
                    <a:pt x="1" y="560"/>
                  </a:cubicBezTo>
                  <a:cubicBezTo>
                    <a:pt x="25"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
            <p:cNvSpPr/>
            <p:nvPr/>
          </p:nvSpPr>
          <p:spPr>
            <a:xfrm>
              <a:off x="409929"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
            <p:cNvSpPr/>
            <p:nvPr/>
          </p:nvSpPr>
          <p:spPr>
            <a:xfrm>
              <a:off x="281495"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
            <p:cNvSpPr/>
            <p:nvPr/>
          </p:nvSpPr>
          <p:spPr>
            <a:xfrm>
              <a:off x="-38422" y="-5903"/>
              <a:ext cx="38896" cy="38896"/>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
            <p:cNvSpPr/>
            <p:nvPr/>
          </p:nvSpPr>
          <p:spPr>
            <a:xfrm>
              <a:off x="89222" y="-5903"/>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
            <p:cNvSpPr/>
            <p:nvPr/>
          </p:nvSpPr>
          <p:spPr>
            <a:xfrm>
              <a:off x="15385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82" y="1120"/>
                    <a:pt x="1132" y="870"/>
                    <a:pt x="1132" y="561"/>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
            <p:cNvSpPr/>
            <p:nvPr/>
          </p:nvSpPr>
          <p:spPr>
            <a:xfrm>
              <a:off x="25830"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
            <p:cNvSpPr/>
            <p:nvPr/>
          </p:nvSpPr>
          <p:spPr>
            <a:xfrm>
              <a:off x="-38422"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
            <p:cNvSpPr/>
            <p:nvPr/>
          </p:nvSpPr>
          <p:spPr>
            <a:xfrm>
              <a:off x="89222" y="250174"/>
              <a:ext cx="38894" cy="38894"/>
            </a:xfrm>
            <a:custGeom>
              <a:avLst/>
              <a:gdLst/>
              <a:ahLst/>
              <a:cxnLst/>
              <a:rect l="l" t="t" r="r" b="b"/>
              <a:pathLst>
                <a:path w="1132" h="1132" extrusionOk="0">
                  <a:moveTo>
                    <a:pt x="572" y="0"/>
                  </a:moveTo>
                  <a:cubicBezTo>
                    <a:pt x="262" y="0"/>
                    <a:pt x="0" y="250"/>
                    <a:pt x="0" y="560"/>
                  </a:cubicBezTo>
                  <a:cubicBezTo>
                    <a:pt x="24"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
            <p:cNvSpPr/>
            <p:nvPr/>
          </p:nvSpPr>
          <p:spPr>
            <a:xfrm>
              <a:off x="-38422"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
            <p:cNvSpPr/>
            <p:nvPr/>
          </p:nvSpPr>
          <p:spPr>
            <a:xfrm>
              <a:off x="89222" y="121706"/>
              <a:ext cx="38894" cy="38894"/>
            </a:xfrm>
            <a:custGeom>
              <a:avLst/>
              <a:gdLst/>
              <a:ahLst/>
              <a:cxnLst/>
              <a:rect l="l" t="t" r="r" b="b"/>
              <a:pathLst>
                <a:path w="1132" h="1132" extrusionOk="0">
                  <a:moveTo>
                    <a:pt x="572" y="1"/>
                  </a:moveTo>
                  <a:cubicBezTo>
                    <a:pt x="262" y="1"/>
                    <a:pt x="0" y="251"/>
                    <a:pt x="0" y="572"/>
                  </a:cubicBezTo>
                  <a:cubicBezTo>
                    <a:pt x="24"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
            <p:cNvSpPr/>
            <p:nvPr/>
          </p:nvSpPr>
          <p:spPr>
            <a:xfrm>
              <a:off x="15385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
            <p:cNvSpPr/>
            <p:nvPr/>
          </p:nvSpPr>
          <p:spPr>
            <a:xfrm>
              <a:off x="25830"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
            <p:cNvSpPr/>
            <p:nvPr/>
          </p:nvSpPr>
          <p:spPr>
            <a:xfrm>
              <a:off x="15385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
            <p:cNvSpPr/>
            <p:nvPr/>
          </p:nvSpPr>
          <p:spPr>
            <a:xfrm>
              <a:off x="25830"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
            <p:cNvSpPr/>
            <p:nvPr/>
          </p:nvSpPr>
          <p:spPr>
            <a:xfrm>
              <a:off x="-38422"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
            <p:cNvSpPr/>
            <p:nvPr/>
          </p:nvSpPr>
          <p:spPr>
            <a:xfrm>
              <a:off x="89222" y="506252"/>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
            <p:cNvSpPr/>
            <p:nvPr/>
          </p:nvSpPr>
          <p:spPr>
            <a:xfrm>
              <a:off x="-38422"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
            <p:cNvSpPr/>
            <p:nvPr/>
          </p:nvSpPr>
          <p:spPr>
            <a:xfrm>
              <a:off x="89222" y="377818"/>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
            <p:cNvSpPr/>
            <p:nvPr/>
          </p:nvSpPr>
          <p:spPr>
            <a:xfrm>
              <a:off x="15385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
            <p:cNvSpPr/>
            <p:nvPr/>
          </p:nvSpPr>
          <p:spPr>
            <a:xfrm>
              <a:off x="25830"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
            <p:cNvSpPr/>
            <p:nvPr/>
          </p:nvSpPr>
          <p:spPr>
            <a:xfrm>
              <a:off x="15385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
            <p:cNvSpPr/>
            <p:nvPr/>
          </p:nvSpPr>
          <p:spPr>
            <a:xfrm>
              <a:off x="25830"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
            <p:cNvSpPr/>
            <p:nvPr/>
          </p:nvSpPr>
          <p:spPr>
            <a:xfrm>
              <a:off x="-38422"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
            <p:cNvSpPr/>
            <p:nvPr/>
          </p:nvSpPr>
          <p:spPr>
            <a:xfrm>
              <a:off x="89222" y="762330"/>
              <a:ext cx="38894" cy="38929"/>
            </a:xfrm>
            <a:custGeom>
              <a:avLst/>
              <a:gdLst/>
              <a:ahLst/>
              <a:cxnLst/>
              <a:rect l="l" t="t" r="r" b="b"/>
              <a:pathLst>
                <a:path w="1132" h="1133" extrusionOk="0">
                  <a:moveTo>
                    <a:pt x="572" y="1"/>
                  </a:moveTo>
                  <a:cubicBezTo>
                    <a:pt x="262" y="1"/>
                    <a:pt x="0" y="263"/>
                    <a:pt x="0" y="572"/>
                  </a:cubicBezTo>
                  <a:cubicBezTo>
                    <a:pt x="24"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
            <p:cNvSpPr/>
            <p:nvPr/>
          </p:nvSpPr>
          <p:spPr>
            <a:xfrm>
              <a:off x="-38422"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
            <p:cNvSpPr/>
            <p:nvPr/>
          </p:nvSpPr>
          <p:spPr>
            <a:xfrm>
              <a:off x="89222" y="63430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
            <p:cNvSpPr/>
            <p:nvPr/>
          </p:nvSpPr>
          <p:spPr>
            <a:xfrm>
              <a:off x="15385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
            <p:cNvSpPr/>
            <p:nvPr/>
          </p:nvSpPr>
          <p:spPr>
            <a:xfrm>
              <a:off x="25830"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
            <p:cNvSpPr/>
            <p:nvPr/>
          </p:nvSpPr>
          <p:spPr>
            <a:xfrm>
              <a:off x="15385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
            <p:cNvSpPr/>
            <p:nvPr/>
          </p:nvSpPr>
          <p:spPr>
            <a:xfrm>
              <a:off x="25830"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
            <p:cNvSpPr/>
            <p:nvPr/>
          </p:nvSpPr>
          <p:spPr>
            <a:xfrm>
              <a:off x="-38422"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
            <p:cNvSpPr/>
            <p:nvPr/>
          </p:nvSpPr>
          <p:spPr>
            <a:xfrm>
              <a:off x="89222" y="1018854"/>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
            <p:cNvSpPr/>
            <p:nvPr/>
          </p:nvSpPr>
          <p:spPr>
            <a:xfrm>
              <a:off x="-38422"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
            <p:cNvSpPr/>
            <p:nvPr/>
          </p:nvSpPr>
          <p:spPr>
            <a:xfrm>
              <a:off x="89222" y="890386"/>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
            <p:cNvSpPr/>
            <p:nvPr/>
          </p:nvSpPr>
          <p:spPr>
            <a:xfrm>
              <a:off x="15385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
            <p:cNvSpPr/>
            <p:nvPr/>
          </p:nvSpPr>
          <p:spPr>
            <a:xfrm>
              <a:off x="25830"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
            <p:cNvSpPr/>
            <p:nvPr/>
          </p:nvSpPr>
          <p:spPr>
            <a:xfrm>
              <a:off x="15385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
            <p:cNvSpPr/>
            <p:nvPr/>
          </p:nvSpPr>
          <p:spPr>
            <a:xfrm>
              <a:off x="25830"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
            <p:cNvSpPr/>
            <p:nvPr/>
          </p:nvSpPr>
          <p:spPr>
            <a:xfrm>
              <a:off x="-38422"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
            <p:cNvSpPr/>
            <p:nvPr/>
          </p:nvSpPr>
          <p:spPr>
            <a:xfrm>
              <a:off x="89222" y="1274519"/>
              <a:ext cx="38894" cy="38894"/>
            </a:xfrm>
            <a:custGeom>
              <a:avLst/>
              <a:gdLst/>
              <a:ahLst/>
              <a:cxnLst/>
              <a:rect l="l" t="t" r="r" b="b"/>
              <a:pathLst>
                <a:path w="1132" h="1132" extrusionOk="0">
                  <a:moveTo>
                    <a:pt x="572" y="1"/>
                  </a:moveTo>
                  <a:cubicBezTo>
                    <a:pt x="262" y="1"/>
                    <a:pt x="0" y="251"/>
                    <a:pt x="0" y="560"/>
                  </a:cubicBezTo>
                  <a:cubicBezTo>
                    <a:pt x="24"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
            <p:cNvSpPr/>
            <p:nvPr/>
          </p:nvSpPr>
          <p:spPr>
            <a:xfrm>
              <a:off x="-38422"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
            <p:cNvSpPr/>
            <p:nvPr/>
          </p:nvSpPr>
          <p:spPr>
            <a:xfrm>
              <a:off x="89222" y="1146463"/>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
            <p:cNvSpPr/>
            <p:nvPr/>
          </p:nvSpPr>
          <p:spPr>
            <a:xfrm>
              <a:off x="15385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
            <p:cNvSpPr/>
            <p:nvPr/>
          </p:nvSpPr>
          <p:spPr>
            <a:xfrm>
              <a:off x="25830"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
            <p:cNvSpPr/>
            <p:nvPr/>
          </p:nvSpPr>
          <p:spPr>
            <a:xfrm>
              <a:off x="15385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82" y="1132"/>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
            <p:cNvSpPr/>
            <p:nvPr/>
          </p:nvSpPr>
          <p:spPr>
            <a:xfrm>
              <a:off x="25830"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
            <p:cNvSpPr/>
            <p:nvPr/>
          </p:nvSpPr>
          <p:spPr>
            <a:xfrm>
              <a:off x="-38422"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
            <p:cNvSpPr/>
            <p:nvPr/>
          </p:nvSpPr>
          <p:spPr>
            <a:xfrm>
              <a:off x="89222" y="1531009"/>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
            <p:cNvSpPr/>
            <p:nvPr/>
          </p:nvSpPr>
          <p:spPr>
            <a:xfrm>
              <a:off x="-38422"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
            <p:cNvSpPr/>
            <p:nvPr/>
          </p:nvSpPr>
          <p:spPr>
            <a:xfrm>
              <a:off x="89222" y="1402575"/>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
            <p:cNvSpPr/>
            <p:nvPr/>
          </p:nvSpPr>
          <p:spPr>
            <a:xfrm>
              <a:off x="15385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
            <p:cNvSpPr/>
            <p:nvPr/>
          </p:nvSpPr>
          <p:spPr>
            <a:xfrm>
              <a:off x="25830"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
            <p:cNvSpPr/>
            <p:nvPr/>
          </p:nvSpPr>
          <p:spPr>
            <a:xfrm>
              <a:off x="15385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
            <p:cNvSpPr/>
            <p:nvPr/>
          </p:nvSpPr>
          <p:spPr>
            <a:xfrm>
              <a:off x="25830"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
            <p:cNvSpPr/>
            <p:nvPr/>
          </p:nvSpPr>
          <p:spPr>
            <a:xfrm>
              <a:off x="-38422"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
            <p:cNvSpPr/>
            <p:nvPr/>
          </p:nvSpPr>
          <p:spPr>
            <a:xfrm>
              <a:off x="89222" y="1787121"/>
              <a:ext cx="38894" cy="38894"/>
            </a:xfrm>
            <a:custGeom>
              <a:avLst/>
              <a:gdLst/>
              <a:ahLst/>
              <a:cxnLst/>
              <a:rect l="l" t="t" r="r" b="b"/>
              <a:pathLst>
                <a:path w="1132" h="1132" extrusionOk="0">
                  <a:moveTo>
                    <a:pt x="572" y="0"/>
                  </a:moveTo>
                  <a:cubicBezTo>
                    <a:pt x="262" y="0"/>
                    <a:pt x="0" y="262"/>
                    <a:pt x="0" y="572"/>
                  </a:cubicBezTo>
                  <a:cubicBezTo>
                    <a:pt x="0"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
            <p:cNvSpPr/>
            <p:nvPr/>
          </p:nvSpPr>
          <p:spPr>
            <a:xfrm>
              <a:off x="-38422"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
            <p:cNvSpPr/>
            <p:nvPr/>
          </p:nvSpPr>
          <p:spPr>
            <a:xfrm>
              <a:off x="89222" y="1659065"/>
              <a:ext cx="38894" cy="38894"/>
            </a:xfrm>
            <a:custGeom>
              <a:avLst/>
              <a:gdLst/>
              <a:ahLst/>
              <a:cxnLst/>
              <a:rect l="l" t="t" r="r" b="b"/>
              <a:pathLst>
                <a:path w="1132" h="1132" extrusionOk="0">
                  <a:moveTo>
                    <a:pt x="572" y="0"/>
                  </a:moveTo>
                  <a:cubicBezTo>
                    <a:pt x="262" y="0"/>
                    <a:pt x="0" y="250"/>
                    <a:pt x="0" y="560"/>
                  </a:cubicBezTo>
                  <a:cubicBezTo>
                    <a:pt x="24"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
            <p:cNvSpPr/>
            <p:nvPr/>
          </p:nvSpPr>
          <p:spPr>
            <a:xfrm>
              <a:off x="15385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
            <p:cNvSpPr/>
            <p:nvPr/>
          </p:nvSpPr>
          <p:spPr>
            <a:xfrm>
              <a:off x="25830"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
            <p:cNvSpPr/>
            <p:nvPr/>
          </p:nvSpPr>
          <p:spPr>
            <a:xfrm>
              <a:off x="15385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
            <p:cNvSpPr/>
            <p:nvPr/>
          </p:nvSpPr>
          <p:spPr>
            <a:xfrm>
              <a:off x="25830"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
            <p:cNvSpPr/>
            <p:nvPr/>
          </p:nvSpPr>
          <p:spPr>
            <a:xfrm>
              <a:off x="-38422"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
            <p:cNvSpPr/>
            <p:nvPr/>
          </p:nvSpPr>
          <p:spPr>
            <a:xfrm>
              <a:off x="89222" y="2043611"/>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
            <p:cNvSpPr/>
            <p:nvPr/>
          </p:nvSpPr>
          <p:spPr>
            <a:xfrm>
              <a:off x="-38422"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
            <p:cNvSpPr/>
            <p:nvPr/>
          </p:nvSpPr>
          <p:spPr>
            <a:xfrm>
              <a:off x="89222" y="1915143"/>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
            <p:cNvSpPr/>
            <p:nvPr/>
          </p:nvSpPr>
          <p:spPr>
            <a:xfrm>
              <a:off x="15385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
            <p:cNvSpPr/>
            <p:nvPr/>
          </p:nvSpPr>
          <p:spPr>
            <a:xfrm>
              <a:off x="25830"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
            <p:cNvSpPr/>
            <p:nvPr/>
          </p:nvSpPr>
          <p:spPr>
            <a:xfrm>
              <a:off x="-136173" y="-1814"/>
              <a:ext cx="8212" cy="31507"/>
            </a:xfrm>
            <a:custGeom>
              <a:avLst/>
              <a:gdLst/>
              <a:ahLst/>
              <a:cxnLst/>
              <a:rect l="l" t="t" r="r" b="b"/>
              <a:pathLst>
                <a:path w="239" h="917" extrusionOk="0">
                  <a:moveTo>
                    <a:pt x="0" y="0"/>
                  </a:moveTo>
                  <a:lnTo>
                    <a:pt x="0" y="917"/>
                  </a:lnTo>
                  <a:cubicBezTo>
                    <a:pt x="155" y="810"/>
                    <a:pt x="238" y="643"/>
                    <a:pt x="238" y="453"/>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
            <p:cNvSpPr/>
            <p:nvPr/>
          </p:nvSpPr>
          <p:spPr>
            <a:xfrm>
              <a:off x="-102226"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70"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
            <p:cNvSpPr/>
            <p:nvPr/>
          </p:nvSpPr>
          <p:spPr>
            <a:xfrm>
              <a:off x="-136173" y="253851"/>
              <a:ext cx="8212" cy="31542"/>
            </a:xfrm>
            <a:custGeom>
              <a:avLst/>
              <a:gdLst/>
              <a:ahLst/>
              <a:cxnLst/>
              <a:rect l="l" t="t" r="r" b="b"/>
              <a:pathLst>
                <a:path w="239" h="918" extrusionOk="0">
                  <a:moveTo>
                    <a:pt x="0" y="1"/>
                  </a:moveTo>
                  <a:lnTo>
                    <a:pt x="0" y="917"/>
                  </a:lnTo>
                  <a:cubicBezTo>
                    <a:pt x="155" y="810"/>
                    <a:pt x="238" y="643"/>
                    <a:pt x="238" y="453"/>
                  </a:cubicBezTo>
                  <a:cubicBezTo>
                    <a:pt x="238" y="262"/>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
            <p:cNvSpPr/>
            <p:nvPr/>
          </p:nvSpPr>
          <p:spPr>
            <a:xfrm>
              <a:off x="-136173" y="125795"/>
              <a:ext cx="8212" cy="31954"/>
            </a:xfrm>
            <a:custGeom>
              <a:avLst/>
              <a:gdLst/>
              <a:ahLst/>
              <a:cxnLst/>
              <a:rect l="l" t="t" r="r" b="b"/>
              <a:pathLst>
                <a:path w="239" h="930" extrusionOk="0">
                  <a:moveTo>
                    <a:pt x="0" y="1"/>
                  </a:moveTo>
                  <a:lnTo>
                    <a:pt x="0" y="930"/>
                  </a:lnTo>
                  <a:cubicBezTo>
                    <a:pt x="155" y="822"/>
                    <a:pt x="238" y="656"/>
                    <a:pt x="238" y="465"/>
                  </a:cubicBezTo>
                  <a:cubicBezTo>
                    <a:pt x="238" y="275"/>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
            <p:cNvSpPr/>
            <p:nvPr/>
          </p:nvSpPr>
          <p:spPr>
            <a:xfrm>
              <a:off x="-102226"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
            <p:cNvSpPr/>
            <p:nvPr/>
          </p:nvSpPr>
          <p:spPr>
            <a:xfrm>
              <a:off x="-102226"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70"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
            <p:cNvSpPr/>
            <p:nvPr/>
          </p:nvSpPr>
          <p:spPr>
            <a:xfrm>
              <a:off x="-136173" y="509928"/>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
            <p:cNvSpPr/>
            <p:nvPr/>
          </p:nvSpPr>
          <p:spPr>
            <a:xfrm>
              <a:off x="-136173" y="381907"/>
              <a:ext cx="8212" cy="31920"/>
            </a:xfrm>
            <a:custGeom>
              <a:avLst/>
              <a:gdLst/>
              <a:ahLst/>
              <a:cxnLst/>
              <a:rect l="l" t="t" r="r" b="b"/>
              <a:pathLst>
                <a:path w="239" h="929" extrusionOk="0">
                  <a:moveTo>
                    <a:pt x="0" y="0"/>
                  </a:moveTo>
                  <a:lnTo>
                    <a:pt x="0" y="929"/>
                  </a:lnTo>
                  <a:cubicBezTo>
                    <a:pt x="155" y="822"/>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
            <p:cNvSpPr/>
            <p:nvPr/>
          </p:nvSpPr>
          <p:spPr>
            <a:xfrm>
              <a:off x="-102226"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
            <p:cNvSpPr/>
            <p:nvPr/>
          </p:nvSpPr>
          <p:spPr>
            <a:xfrm>
              <a:off x="-102226"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
            <p:cNvSpPr/>
            <p:nvPr/>
          </p:nvSpPr>
          <p:spPr>
            <a:xfrm>
              <a:off x="-136173" y="766040"/>
              <a:ext cx="8212" cy="31920"/>
            </a:xfrm>
            <a:custGeom>
              <a:avLst/>
              <a:gdLst/>
              <a:ahLst/>
              <a:cxnLst/>
              <a:rect l="l" t="t" r="r" b="b"/>
              <a:pathLst>
                <a:path w="239" h="929" extrusionOk="0">
                  <a:moveTo>
                    <a:pt x="0" y="0"/>
                  </a:moveTo>
                  <a:lnTo>
                    <a:pt x="0" y="929"/>
                  </a:lnTo>
                  <a:cubicBezTo>
                    <a:pt x="155" y="834"/>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
            <p:cNvSpPr/>
            <p:nvPr/>
          </p:nvSpPr>
          <p:spPr>
            <a:xfrm>
              <a:off x="-136173" y="638397"/>
              <a:ext cx="8212" cy="31542"/>
            </a:xfrm>
            <a:custGeom>
              <a:avLst/>
              <a:gdLst/>
              <a:ahLst/>
              <a:cxnLst/>
              <a:rect l="l" t="t" r="r" b="b"/>
              <a:pathLst>
                <a:path w="239" h="918" extrusionOk="0">
                  <a:moveTo>
                    <a:pt x="0" y="0"/>
                  </a:moveTo>
                  <a:lnTo>
                    <a:pt x="0" y="917"/>
                  </a:lnTo>
                  <a:cubicBezTo>
                    <a:pt x="155" y="810"/>
                    <a:pt x="238" y="655"/>
                    <a:pt x="238" y="453"/>
                  </a:cubicBezTo>
                  <a:cubicBezTo>
                    <a:pt x="238" y="262"/>
                    <a:pt x="131" y="96"/>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
            <p:cNvSpPr/>
            <p:nvPr/>
          </p:nvSpPr>
          <p:spPr>
            <a:xfrm>
              <a:off x="-102226"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
            <p:cNvSpPr/>
            <p:nvPr/>
          </p:nvSpPr>
          <p:spPr>
            <a:xfrm>
              <a:off x="-102226"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
            <p:cNvSpPr/>
            <p:nvPr/>
          </p:nvSpPr>
          <p:spPr>
            <a:xfrm>
              <a:off x="-136173" y="1022118"/>
              <a:ext cx="8212" cy="31954"/>
            </a:xfrm>
            <a:custGeom>
              <a:avLst/>
              <a:gdLst/>
              <a:ahLst/>
              <a:cxnLst/>
              <a:rect l="l" t="t" r="r" b="b"/>
              <a:pathLst>
                <a:path w="239" h="930" extrusionOk="0">
                  <a:moveTo>
                    <a:pt x="0" y="0"/>
                  </a:moveTo>
                  <a:lnTo>
                    <a:pt x="0" y="929"/>
                  </a:lnTo>
                  <a:cubicBezTo>
                    <a:pt x="155" y="834"/>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
            <p:cNvSpPr/>
            <p:nvPr/>
          </p:nvSpPr>
          <p:spPr>
            <a:xfrm>
              <a:off x="-136173" y="894474"/>
              <a:ext cx="8212" cy="31542"/>
            </a:xfrm>
            <a:custGeom>
              <a:avLst/>
              <a:gdLst/>
              <a:ahLst/>
              <a:cxnLst/>
              <a:rect l="l" t="t" r="r" b="b"/>
              <a:pathLst>
                <a:path w="239" h="918" extrusionOk="0">
                  <a:moveTo>
                    <a:pt x="0" y="1"/>
                  </a:moveTo>
                  <a:lnTo>
                    <a:pt x="0" y="917"/>
                  </a:lnTo>
                  <a:cubicBezTo>
                    <a:pt x="155" y="822"/>
                    <a:pt x="238" y="655"/>
                    <a:pt x="238" y="465"/>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
            <p:cNvSpPr/>
            <p:nvPr/>
          </p:nvSpPr>
          <p:spPr>
            <a:xfrm>
              <a:off x="-102226"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
            <p:cNvSpPr/>
            <p:nvPr/>
          </p:nvSpPr>
          <p:spPr>
            <a:xfrm>
              <a:off x="-102226"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
            <p:cNvSpPr/>
            <p:nvPr/>
          </p:nvSpPr>
          <p:spPr>
            <a:xfrm>
              <a:off x="-136173" y="1278608"/>
              <a:ext cx="8212" cy="31542"/>
            </a:xfrm>
            <a:custGeom>
              <a:avLst/>
              <a:gdLst/>
              <a:ahLst/>
              <a:cxnLst/>
              <a:rect l="l" t="t" r="r" b="b"/>
              <a:pathLst>
                <a:path w="239" h="918" extrusionOk="0">
                  <a:moveTo>
                    <a:pt x="0" y="1"/>
                  </a:moveTo>
                  <a:lnTo>
                    <a:pt x="0" y="917"/>
                  </a:lnTo>
                  <a:cubicBezTo>
                    <a:pt x="155" y="810"/>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
            <p:cNvSpPr/>
            <p:nvPr/>
          </p:nvSpPr>
          <p:spPr>
            <a:xfrm>
              <a:off x="-136173" y="1150174"/>
              <a:ext cx="8212" cy="31507"/>
            </a:xfrm>
            <a:custGeom>
              <a:avLst/>
              <a:gdLst/>
              <a:ahLst/>
              <a:cxnLst/>
              <a:rect l="l" t="t" r="r" b="b"/>
              <a:pathLst>
                <a:path w="239" h="917" extrusionOk="0">
                  <a:moveTo>
                    <a:pt x="0" y="0"/>
                  </a:moveTo>
                  <a:lnTo>
                    <a:pt x="0" y="917"/>
                  </a:lnTo>
                  <a:cubicBezTo>
                    <a:pt x="155" y="833"/>
                    <a:pt x="238" y="655"/>
                    <a:pt x="238" y="464"/>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
            <p:cNvSpPr/>
            <p:nvPr/>
          </p:nvSpPr>
          <p:spPr>
            <a:xfrm>
              <a:off x="-102226"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
            <p:cNvSpPr/>
            <p:nvPr/>
          </p:nvSpPr>
          <p:spPr>
            <a:xfrm>
              <a:off x="-102226"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70"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
            <p:cNvSpPr/>
            <p:nvPr/>
          </p:nvSpPr>
          <p:spPr>
            <a:xfrm>
              <a:off x="-136173" y="1534685"/>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
            <p:cNvSpPr/>
            <p:nvPr/>
          </p:nvSpPr>
          <p:spPr>
            <a:xfrm>
              <a:off x="-136173" y="1406251"/>
              <a:ext cx="8212" cy="31954"/>
            </a:xfrm>
            <a:custGeom>
              <a:avLst/>
              <a:gdLst/>
              <a:ahLst/>
              <a:cxnLst/>
              <a:rect l="l" t="t" r="r" b="b"/>
              <a:pathLst>
                <a:path w="239" h="930" extrusionOk="0">
                  <a:moveTo>
                    <a:pt x="0" y="0"/>
                  </a:moveTo>
                  <a:lnTo>
                    <a:pt x="0" y="929"/>
                  </a:lnTo>
                  <a:cubicBezTo>
                    <a:pt x="155" y="834"/>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
            <p:cNvSpPr/>
            <p:nvPr/>
          </p:nvSpPr>
          <p:spPr>
            <a:xfrm>
              <a:off x="-102226"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
            <p:cNvSpPr/>
            <p:nvPr/>
          </p:nvSpPr>
          <p:spPr>
            <a:xfrm>
              <a:off x="-102226"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
            <p:cNvSpPr/>
            <p:nvPr/>
          </p:nvSpPr>
          <p:spPr>
            <a:xfrm>
              <a:off x="-136173" y="1790797"/>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
            <p:cNvSpPr/>
            <p:nvPr/>
          </p:nvSpPr>
          <p:spPr>
            <a:xfrm>
              <a:off x="-136173" y="1662329"/>
              <a:ext cx="8212" cy="31954"/>
            </a:xfrm>
            <a:custGeom>
              <a:avLst/>
              <a:gdLst/>
              <a:ahLst/>
              <a:cxnLst/>
              <a:rect l="l" t="t" r="r" b="b"/>
              <a:pathLst>
                <a:path w="239" h="930" extrusionOk="0">
                  <a:moveTo>
                    <a:pt x="0" y="1"/>
                  </a:moveTo>
                  <a:lnTo>
                    <a:pt x="0" y="929"/>
                  </a:lnTo>
                  <a:cubicBezTo>
                    <a:pt x="155" y="834"/>
                    <a:pt x="238" y="679"/>
                    <a:pt x="238" y="465"/>
                  </a:cubicBezTo>
                  <a:cubicBezTo>
                    <a:pt x="238" y="274"/>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
            <p:cNvSpPr/>
            <p:nvPr/>
          </p:nvSpPr>
          <p:spPr>
            <a:xfrm>
              <a:off x="-102226"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
            <p:cNvSpPr/>
            <p:nvPr/>
          </p:nvSpPr>
          <p:spPr>
            <a:xfrm>
              <a:off x="-102226"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
            <p:cNvSpPr/>
            <p:nvPr/>
          </p:nvSpPr>
          <p:spPr>
            <a:xfrm>
              <a:off x="-136173" y="2046875"/>
              <a:ext cx="8212" cy="31954"/>
            </a:xfrm>
            <a:custGeom>
              <a:avLst/>
              <a:gdLst/>
              <a:ahLst/>
              <a:cxnLst/>
              <a:rect l="l" t="t" r="r" b="b"/>
              <a:pathLst>
                <a:path w="239" h="930" extrusionOk="0">
                  <a:moveTo>
                    <a:pt x="0" y="0"/>
                  </a:moveTo>
                  <a:lnTo>
                    <a:pt x="0" y="929"/>
                  </a:lnTo>
                  <a:cubicBezTo>
                    <a:pt x="155" y="822"/>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
            <p:cNvSpPr/>
            <p:nvPr/>
          </p:nvSpPr>
          <p:spPr>
            <a:xfrm>
              <a:off x="-136173" y="1919231"/>
              <a:ext cx="8212" cy="31542"/>
            </a:xfrm>
            <a:custGeom>
              <a:avLst/>
              <a:gdLst/>
              <a:ahLst/>
              <a:cxnLst/>
              <a:rect l="l" t="t" r="r" b="b"/>
              <a:pathLst>
                <a:path w="239" h="918" extrusionOk="0">
                  <a:moveTo>
                    <a:pt x="0" y="1"/>
                  </a:moveTo>
                  <a:lnTo>
                    <a:pt x="0" y="918"/>
                  </a:lnTo>
                  <a:cubicBezTo>
                    <a:pt x="155" y="822"/>
                    <a:pt x="238" y="644"/>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
            <p:cNvSpPr/>
            <p:nvPr/>
          </p:nvSpPr>
          <p:spPr>
            <a:xfrm>
              <a:off x="-102226"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
            <p:cNvSpPr/>
            <p:nvPr/>
          </p:nvSpPr>
          <p:spPr>
            <a:xfrm>
              <a:off x="2459065"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
            <p:cNvSpPr/>
            <p:nvPr/>
          </p:nvSpPr>
          <p:spPr>
            <a:xfrm>
              <a:off x="2330597"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
            <p:cNvSpPr/>
            <p:nvPr/>
          </p:nvSpPr>
          <p:spPr>
            <a:xfrm>
              <a:off x="2267204"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
            <p:cNvSpPr/>
            <p:nvPr/>
          </p:nvSpPr>
          <p:spPr>
            <a:xfrm>
              <a:off x="2395260"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
            <p:cNvSpPr/>
            <p:nvPr/>
          </p:nvSpPr>
          <p:spPr>
            <a:xfrm>
              <a:off x="2459065"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
            <p:cNvSpPr/>
            <p:nvPr/>
          </p:nvSpPr>
          <p:spPr>
            <a:xfrm>
              <a:off x="2330597"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
            <p:cNvSpPr/>
            <p:nvPr/>
          </p:nvSpPr>
          <p:spPr>
            <a:xfrm>
              <a:off x="226720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
            <p:cNvSpPr/>
            <p:nvPr/>
          </p:nvSpPr>
          <p:spPr>
            <a:xfrm>
              <a:off x="2395260"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
            <p:cNvSpPr/>
            <p:nvPr/>
          </p:nvSpPr>
          <p:spPr>
            <a:xfrm>
              <a:off x="2267204"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
            <p:cNvSpPr/>
            <p:nvPr/>
          </p:nvSpPr>
          <p:spPr>
            <a:xfrm>
              <a:off x="2395260"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
            <p:cNvSpPr/>
            <p:nvPr/>
          </p:nvSpPr>
          <p:spPr>
            <a:xfrm>
              <a:off x="2459065"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
            <p:cNvSpPr/>
            <p:nvPr/>
          </p:nvSpPr>
          <p:spPr>
            <a:xfrm>
              <a:off x="2330597"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
            <p:cNvSpPr/>
            <p:nvPr/>
          </p:nvSpPr>
          <p:spPr>
            <a:xfrm>
              <a:off x="2202987"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
            <p:cNvSpPr/>
            <p:nvPr/>
          </p:nvSpPr>
          <p:spPr>
            <a:xfrm>
              <a:off x="2074931" y="21004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
            <p:cNvSpPr/>
            <p:nvPr/>
          </p:nvSpPr>
          <p:spPr>
            <a:xfrm>
              <a:off x="2011127"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
            <p:cNvSpPr/>
            <p:nvPr/>
          </p:nvSpPr>
          <p:spPr>
            <a:xfrm>
              <a:off x="2138736" y="2164692"/>
              <a:ext cx="38894" cy="38894"/>
            </a:xfrm>
            <a:custGeom>
              <a:avLst/>
              <a:gdLst/>
              <a:ahLst/>
              <a:cxnLst/>
              <a:rect l="l" t="t" r="r" b="b"/>
              <a:pathLst>
                <a:path w="1132" h="1132" extrusionOk="0">
                  <a:moveTo>
                    <a:pt x="572" y="0"/>
                  </a:moveTo>
                  <a:cubicBezTo>
                    <a:pt x="263" y="0"/>
                    <a:pt x="1" y="251"/>
                    <a:pt x="1" y="560"/>
                  </a:cubicBezTo>
                  <a:cubicBezTo>
                    <a:pt x="25"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
            <p:cNvSpPr/>
            <p:nvPr/>
          </p:nvSpPr>
          <p:spPr>
            <a:xfrm>
              <a:off x="2202987"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
            <p:cNvSpPr/>
            <p:nvPr/>
          </p:nvSpPr>
          <p:spPr>
            <a:xfrm>
              <a:off x="2074931" y="2356965"/>
              <a:ext cx="38894" cy="38894"/>
            </a:xfrm>
            <a:custGeom>
              <a:avLst/>
              <a:gdLst/>
              <a:ahLst/>
              <a:cxnLst/>
              <a:rect l="l" t="t" r="r" b="b"/>
              <a:pathLst>
                <a:path w="1132" h="1132" extrusionOk="0">
                  <a:moveTo>
                    <a:pt x="572" y="0"/>
                  </a:moveTo>
                  <a:cubicBezTo>
                    <a:pt x="250" y="0"/>
                    <a:pt x="0" y="250"/>
                    <a:pt x="0" y="560"/>
                  </a:cubicBezTo>
                  <a:cubicBezTo>
                    <a:pt x="0" y="870"/>
                    <a:pt x="250"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
            <p:cNvSpPr/>
            <p:nvPr/>
          </p:nvSpPr>
          <p:spPr>
            <a:xfrm>
              <a:off x="2011127"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
            <p:cNvSpPr/>
            <p:nvPr/>
          </p:nvSpPr>
          <p:spPr>
            <a:xfrm>
              <a:off x="2138736"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2"/>
            <p:cNvSpPr/>
            <p:nvPr/>
          </p:nvSpPr>
          <p:spPr>
            <a:xfrm>
              <a:off x="2011127"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2"/>
            <p:cNvSpPr/>
            <p:nvPr/>
          </p:nvSpPr>
          <p:spPr>
            <a:xfrm>
              <a:off x="2138736" y="2292336"/>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
            <p:cNvSpPr/>
            <p:nvPr/>
          </p:nvSpPr>
          <p:spPr>
            <a:xfrm>
              <a:off x="2202987"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
            <p:cNvSpPr/>
            <p:nvPr/>
          </p:nvSpPr>
          <p:spPr>
            <a:xfrm>
              <a:off x="2074931" y="2228909"/>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
            <p:cNvSpPr/>
            <p:nvPr/>
          </p:nvSpPr>
          <p:spPr>
            <a:xfrm>
              <a:off x="1946463" y="2100887"/>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
            <p:cNvSpPr/>
            <p:nvPr/>
          </p:nvSpPr>
          <p:spPr>
            <a:xfrm>
              <a:off x="181885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
            <p:cNvSpPr/>
            <p:nvPr/>
          </p:nvSpPr>
          <p:spPr>
            <a:xfrm>
              <a:off x="175501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
            <p:cNvSpPr/>
            <p:nvPr/>
          </p:nvSpPr>
          <p:spPr>
            <a:xfrm>
              <a:off x="1882658" y="2164692"/>
              <a:ext cx="38894" cy="38894"/>
            </a:xfrm>
            <a:custGeom>
              <a:avLst/>
              <a:gdLst/>
              <a:ahLst/>
              <a:cxnLst/>
              <a:rect l="l" t="t" r="r" b="b"/>
              <a:pathLst>
                <a:path w="1132" h="1132" extrusionOk="0">
                  <a:moveTo>
                    <a:pt x="572" y="0"/>
                  </a:moveTo>
                  <a:cubicBezTo>
                    <a:pt x="251" y="0"/>
                    <a:pt x="0" y="251"/>
                    <a:pt x="0" y="560"/>
                  </a:cubicBezTo>
                  <a:cubicBezTo>
                    <a:pt x="0"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
            <p:cNvSpPr/>
            <p:nvPr/>
          </p:nvSpPr>
          <p:spPr>
            <a:xfrm>
              <a:off x="1946463" y="2356965"/>
              <a:ext cx="38894" cy="38894"/>
            </a:xfrm>
            <a:custGeom>
              <a:avLst/>
              <a:gdLst/>
              <a:ahLst/>
              <a:cxnLst/>
              <a:rect l="l" t="t" r="r" b="b"/>
              <a:pathLst>
                <a:path w="1132" h="1132" extrusionOk="0">
                  <a:moveTo>
                    <a:pt x="572" y="0"/>
                  </a:moveTo>
                  <a:cubicBezTo>
                    <a:pt x="263" y="0"/>
                    <a:pt x="1" y="250"/>
                    <a:pt x="1" y="560"/>
                  </a:cubicBezTo>
                  <a:cubicBezTo>
                    <a:pt x="25"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
            <p:cNvSpPr/>
            <p:nvPr/>
          </p:nvSpPr>
          <p:spPr>
            <a:xfrm>
              <a:off x="181885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
            <p:cNvSpPr/>
            <p:nvPr/>
          </p:nvSpPr>
          <p:spPr>
            <a:xfrm>
              <a:off x="175501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
            <p:cNvSpPr/>
            <p:nvPr/>
          </p:nvSpPr>
          <p:spPr>
            <a:xfrm>
              <a:off x="1882658" y="242076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
            <p:cNvSpPr/>
            <p:nvPr/>
          </p:nvSpPr>
          <p:spPr>
            <a:xfrm>
              <a:off x="175501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
            <p:cNvSpPr/>
            <p:nvPr/>
          </p:nvSpPr>
          <p:spPr>
            <a:xfrm>
              <a:off x="1882658" y="2292336"/>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
            <p:cNvSpPr/>
            <p:nvPr/>
          </p:nvSpPr>
          <p:spPr>
            <a:xfrm>
              <a:off x="1946463"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
            <p:cNvSpPr/>
            <p:nvPr/>
          </p:nvSpPr>
          <p:spPr>
            <a:xfrm>
              <a:off x="181885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
            <p:cNvSpPr/>
            <p:nvPr/>
          </p:nvSpPr>
          <p:spPr>
            <a:xfrm>
              <a:off x="1690385"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
            <p:cNvSpPr/>
            <p:nvPr/>
          </p:nvSpPr>
          <p:spPr>
            <a:xfrm>
              <a:off x="1562742" y="2100475"/>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
            <p:cNvSpPr/>
            <p:nvPr/>
          </p:nvSpPr>
          <p:spPr>
            <a:xfrm>
              <a:off x="1498113" y="2164692"/>
              <a:ext cx="38894" cy="38894"/>
            </a:xfrm>
            <a:custGeom>
              <a:avLst/>
              <a:gdLst/>
              <a:ahLst/>
              <a:cxnLst/>
              <a:rect l="l" t="t" r="r" b="b"/>
              <a:pathLst>
                <a:path w="1132" h="1132" extrusionOk="0">
                  <a:moveTo>
                    <a:pt x="572" y="0"/>
                  </a:moveTo>
                  <a:cubicBezTo>
                    <a:pt x="251" y="0"/>
                    <a:pt x="1" y="251"/>
                    <a:pt x="1" y="560"/>
                  </a:cubicBezTo>
                  <a:cubicBezTo>
                    <a:pt x="13"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
            <p:cNvSpPr/>
            <p:nvPr/>
          </p:nvSpPr>
          <p:spPr>
            <a:xfrm>
              <a:off x="1626581" y="2164692"/>
              <a:ext cx="38894" cy="38894"/>
            </a:xfrm>
            <a:custGeom>
              <a:avLst/>
              <a:gdLst/>
              <a:ahLst/>
              <a:cxnLst/>
              <a:rect l="l" t="t" r="r" b="b"/>
              <a:pathLst>
                <a:path w="1132" h="1132" extrusionOk="0">
                  <a:moveTo>
                    <a:pt x="560" y="0"/>
                  </a:moveTo>
                  <a:cubicBezTo>
                    <a:pt x="250" y="0"/>
                    <a:pt x="0" y="251"/>
                    <a:pt x="0" y="560"/>
                  </a:cubicBezTo>
                  <a:cubicBezTo>
                    <a:pt x="0"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
            <p:cNvSpPr/>
            <p:nvPr/>
          </p:nvSpPr>
          <p:spPr>
            <a:xfrm>
              <a:off x="1690385" y="2356965"/>
              <a:ext cx="38894" cy="38894"/>
            </a:xfrm>
            <a:custGeom>
              <a:avLst/>
              <a:gdLst/>
              <a:ahLst/>
              <a:cxnLst/>
              <a:rect l="l" t="t" r="r" b="b"/>
              <a:pathLst>
                <a:path w="1132" h="1132" extrusionOk="0">
                  <a:moveTo>
                    <a:pt x="572" y="0"/>
                  </a:moveTo>
                  <a:cubicBezTo>
                    <a:pt x="251" y="0"/>
                    <a:pt x="1" y="250"/>
                    <a:pt x="1" y="560"/>
                  </a:cubicBezTo>
                  <a:cubicBezTo>
                    <a:pt x="12"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
            <p:cNvSpPr/>
            <p:nvPr/>
          </p:nvSpPr>
          <p:spPr>
            <a:xfrm>
              <a:off x="1562742" y="2356965"/>
              <a:ext cx="38482" cy="38894"/>
            </a:xfrm>
            <a:custGeom>
              <a:avLst/>
              <a:gdLst/>
              <a:ahLst/>
              <a:cxnLst/>
              <a:rect l="l" t="t" r="r" b="b"/>
              <a:pathLst>
                <a:path w="1120" h="1132" extrusionOk="0">
                  <a:moveTo>
                    <a:pt x="560" y="0"/>
                  </a:moveTo>
                  <a:cubicBezTo>
                    <a:pt x="251" y="0"/>
                    <a:pt x="1" y="250"/>
                    <a:pt x="1" y="560"/>
                  </a:cubicBezTo>
                  <a:cubicBezTo>
                    <a:pt x="1" y="870"/>
                    <a:pt x="251" y="1132"/>
                    <a:pt x="560" y="1132"/>
                  </a:cubicBezTo>
                  <a:cubicBezTo>
                    <a:pt x="870" y="1132"/>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
            <p:cNvSpPr/>
            <p:nvPr/>
          </p:nvSpPr>
          <p:spPr>
            <a:xfrm>
              <a:off x="1498113" y="2420769"/>
              <a:ext cx="38894" cy="38894"/>
            </a:xfrm>
            <a:custGeom>
              <a:avLst/>
              <a:gdLst/>
              <a:ahLst/>
              <a:cxnLst/>
              <a:rect l="l" t="t" r="r" b="b"/>
              <a:pathLst>
                <a:path w="1132" h="1132" extrusionOk="0">
                  <a:moveTo>
                    <a:pt x="572" y="1"/>
                  </a:moveTo>
                  <a:cubicBezTo>
                    <a:pt x="251" y="1"/>
                    <a:pt x="1" y="251"/>
                    <a:pt x="1" y="572"/>
                  </a:cubicBezTo>
                  <a:cubicBezTo>
                    <a:pt x="1"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
            <p:cNvSpPr/>
            <p:nvPr/>
          </p:nvSpPr>
          <p:spPr>
            <a:xfrm>
              <a:off x="1626581"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
            <p:cNvSpPr/>
            <p:nvPr/>
          </p:nvSpPr>
          <p:spPr>
            <a:xfrm>
              <a:off x="1498113" y="2292336"/>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
            <p:cNvSpPr/>
            <p:nvPr/>
          </p:nvSpPr>
          <p:spPr>
            <a:xfrm>
              <a:off x="1626581" y="2292336"/>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
            <p:cNvSpPr/>
            <p:nvPr/>
          </p:nvSpPr>
          <p:spPr>
            <a:xfrm>
              <a:off x="1690385"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
            <p:cNvSpPr/>
            <p:nvPr/>
          </p:nvSpPr>
          <p:spPr>
            <a:xfrm>
              <a:off x="1562742" y="2228909"/>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
            <p:cNvSpPr/>
            <p:nvPr/>
          </p:nvSpPr>
          <p:spPr>
            <a:xfrm>
              <a:off x="1434308" y="2100887"/>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
            <p:cNvSpPr/>
            <p:nvPr/>
          </p:nvSpPr>
          <p:spPr>
            <a:xfrm>
              <a:off x="1306252"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
            <p:cNvSpPr/>
            <p:nvPr/>
          </p:nvSpPr>
          <p:spPr>
            <a:xfrm>
              <a:off x="1242035"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
            <p:cNvSpPr/>
            <p:nvPr/>
          </p:nvSpPr>
          <p:spPr>
            <a:xfrm>
              <a:off x="1370469"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
            <p:cNvSpPr/>
            <p:nvPr/>
          </p:nvSpPr>
          <p:spPr>
            <a:xfrm>
              <a:off x="1434308" y="2356965"/>
              <a:ext cx="38894" cy="38894"/>
            </a:xfrm>
            <a:custGeom>
              <a:avLst/>
              <a:gdLst/>
              <a:ahLst/>
              <a:cxnLst/>
              <a:rect l="l" t="t" r="r" b="b"/>
              <a:pathLst>
                <a:path w="1132" h="1132" extrusionOk="0">
                  <a:moveTo>
                    <a:pt x="560" y="0"/>
                  </a:moveTo>
                  <a:cubicBezTo>
                    <a:pt x="250" y="0"/>
                    <a:pt x="0" y="250"/>
                    <a:pt x="0" y="560"/>
                  </a:cubicBezTo>
                  <a:cubicBezTo>
                    <a:pt x="12" y="881"/>
                    <a:pt x="262"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2"/>
            <p:cNvSpPr/>
            <p:nvPr/>
          </p:nvSpPr>
          <p:spPr>
            <a:xfrm>
              <a:off x="1306252"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
            <p:cNvSpPr/>
            <p:nvPr/>
          </p:nvSpPr>
          <p:spPr>
            <a:xfrm>
              <a:off x="1242035"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
            <p:cNvSpPr/>
            <p:nvPr/>
          </p:nvSpPr>
          <p:spPr>
            <a:xfrm>
              <a:off x="1370469"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
            <p:cNvSpPr/>
            <p:nvPr/>
          </p:nvSpPr>
          <p:spPr>
            <a:xfrm>
              <a:off x="1242035"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
            <p:cNvSpPr/>
            <p:nvPr/>
          </p:nvSpPr>
          <p:spPr>
            <a:xfrm>
              <a:off x="1370469"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
            <p:cNvSpPr/>
            <p:nvPr/>
          </p:nvSpPr>
          <p:spPr>
            <a:xfrm>
              <a:off x="1434308" y="2228497"/>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
            <p:cNvSpPr/>
            <p:nvPr/>
          </p:nvSpPr>
          <p:spPr>
            <a:xfrm>
              <a:off x="1306252"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
            <p:cNvSpPr/>
            <p:nvPr/>
          </p:nvSpPr>
          <p:spPr>
            <a:xfrm>
              <a:off x="1178196" y="2100887"/>
              <a:ext cx="38894" cy="38894"/>
            </a:xfrm>
            <a:custGeom>
              <a:avLst/>
              <a:gdLst/>
              <a:ahLst/>
              <a:cxnLst/>
              <a:rect l="l" t="t" r="r" b="b"/>
              <a:pathLst>
                <a:path w="1132" h="1132" extrusionOk="0">
                  <a:moveTo>
                    <a:pt x="561" y="0"/>
                  </a:moveTo>
                  <a:cubicBezTo>
                    <a:pt x="251" y="0"/>
                    <a:pt x="1" y="250"/>
                    <a:pt x="1" y="560"/>
                  </a:cubicBezTo>
                  <a:cubicBezTo>
                    <a:pt x="13"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
            <p:cNvSpPr/>
            <p:nvPr/>
          </p:nvSpPr>
          <p:spPr>
            <a:xfrm>
              <a:off x="105017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
            <p:cNvSpPr/>
            <p:nvPr/>
          </p:nvSpPr>
          <p:spPr>
            <a:xfrm>
              <a:off x="98633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
            <p:cNvSpPr/>
            <p:nvPr/>
          </p:nvSpPr>
          <p:spPr>
            <a:xfrm>
              <a:off x="1113979"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
            <p:cNvSpPr/>
            <p:nvPr/>
          </p:nvSpPr>
          <p:spPr>
            <a:xfrm>
              <a:off x="1178196" y="2356965"/>
              <a:ext cx="38894" cy="38894"/>
            </a:xfrm>
            <a:custGeom>
              <a:avLst/>
              <a:gdLst/>
              <a:ahLst/>
              <a:cxnLst/>
              <a:rect l="l" t="t" r="r" b="b"/>
              <a:pathLst>
                <a:path w="1132" h="1132" extrusionOk="0">
                  <a:moveTo>
                    <a:pt x="561" y="0"/>
                  </a:moveTo>
                  <a:cubicBezTo>
                    <a:pt x="251" y="0"/>
                    <a:pt x="1" y="250"/>
                    <a:pt x="1" y="560"/>
                  </a:cubicBezTo>
                  <a:cubicBezTo>
                    <a:pt x="13" y="881"/>
                    <a:pt x="263"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
            <p:cNvSpPr/>
            <p:nvPr/>
          </p:nvSpPr>
          <p:spPr>
            <a:xfrm>
              <a:off x="105017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
            <p:cNvSpPr/>
            <p:nvPr/>
          </p:nvSpPr>
          <p:spPr>
            <a:xfrm>
              <a:off x="98633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
            <p:cNvSpPr/>
            <p:nvPr/>
          </p:nvSpPr>
          <p:spPr>
            <a:xfrm>
              <a:off x="1113979"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
            <p:cNvSpPr/>
            <p:nvPr/>
          </p:nvSpPr>
          <p:spPr>
            <a:xfrm>
              <a:off x="98633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
            <p:cNvSpPr/>
            <p:nvPr/>
          </p:nvSpPr>
          <p:spPr>
            <a:xfrm>
              <a:off x="1113979"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
            <p:cNvSpPr/>
            <p:nvPr/>
          </p:nvSpPr>
          <p:spPr>
            <a:xfrm>
              <a:off x="1178196" y="2228497"/>
              <a:ext cx="38894" cy="38894"/>
            </a:xfrm>
            <a:custGeom>
              <a:avLst/>
              <a:gdLst/>
              <a:ahLst/>
              <a:cxnLst/>
              <a:rect l="l" t="t" r="r" b="b"/>
              <a:pathLst>
                <a:path w="1132" h="1132" extrusionOk="0">
                  <a:moveTo>
                    <a:pt x="561" y="1"/>
                  </a:moveTo>
                  <a:cubicBezTo>
                    <a:pt x="251" y="1"/>
                    <a:pt x="1" y="251"/>
                    <a:pt x="1" y="572"/>
                  </a:cubicBezTo>
                  <a:cubicBezTo>
                    <a:pt x="1"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
            <p:cNvSpPr/>
            <p:nvPr/>
          </p:nvSpPr>
          <p:spPr>
            <a:xfrm>
              <a:off x="105017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
            <p:cNvSpPr/>
            <p:nvPr/>
          </p:nvSpPr>
          <p:spPr>
            <a:xfrm>
              <a:off x="92253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
            <p:cNvSpPr/>
            <p:nvPr/>
          </p:nvSpPr>
          <p:spPr>
            <a:xfrm>
              <a:off x="794062" y="2100475"/>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
            <p:cNvSpPr/>
            <p:nvPr/>
          </p:nvSpPr>
          <p:spPr>
            <a:xfrm>
              <a:off x="729845" y="2164692"/>
              <a:ext cx="39307" cy="38894"/>
            </a:xfrm>
            <a:custGeom>
              <a:avLst/>
              <a:gdLst/>
              <a:ahLst/>
              <a:cxnLst/>
              <a:rect l="l" t="t" r="r" b="b"/>
              <a:pathLst>
                <a:path w="1144" h="1132" extrusionOk="0">
                  <a:moveTo>
                    <a:pt x="572" y="0"/>
                  </a:moveTo>
                  <a:cubicBezTo>
                    <a:pt x="263" y="0"/>
                    <a:pt x="1" y="251"/>
                    <a:pt x="1" y="560"/>
                  </a:cubicBezTo>
                  <a:cubicBezTo>
                    <a:pt x="13" y="882"/>
                    <a:pt x="263"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2"/>
            <p:cNvSpPr/>
            <p:nvPr/>
          </p:nvSpPr>
          <p:spPr>
            <a:xfrm>
              <a:off x="857901" y="2164692"/>
              <a:ext cx="38894" cy="38894"/>
            </a:xfrm>
            <a:custGeom>
              <a:avLst/>
              <a:gdLst/>
              <a:ahLst/>
              <a:cxnLst/>
              <a:rect l="l" t="t" r="r" b="b"/>
              <a:pathLst>
                <a:path w="1132" h="1132" extrusionOk="0">
                  <a:moveTo>
                    <a:pt x="572" y="0"/>
                  </a:moveTo>
                  <a:cubicBezTo>
                    <a:pt x="250" y="0"/>
                    <a:pt x="0" y="251"/>
                    <a:pt x="0" y="560"/>
                  </a:cubicBezTo>
                  <a:cubicBezTo>
                    <a:pt x="12"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2"/>
            <p:cNvSpPr/>
            <p:nvPr/>
          </p:nvSpPr>
          <p:spPr>
            <a:xfrm>
              <a:off x="92253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
            <p:cNvSpPr/>
            <p:nvPr/>
          </p:nvSpPr>
          <p:spPr>
            <a:xfrm>
              <a:off x="794062" y="2356965"/>
              <a:ext cx="38929" cy="38894"/>
            </a:xfrm>
            <a:custGeom>
              <a:avLst/>
              <a:gdLst/>
              <a:ahLst/>
              <a:cxnLst/>
              <a:rect l="l" t="t" r="r" b="b"/>
              <a:pathLst>
                <a:path w="1133" h="1132" extrusionOk="0">
                  <a:moveTo>
                    <a:pt x="561" y="0"/>
                  </a:moveTo>
                  <a:cubicBezTo>
                    <a:pt x="251" y="0"/>
                    <a:pt x="1" y="250"/>
                    <a:pt x="1" y="560"/>
                  </a:cubicBezTo>
                  <a:cubicBezTo>
                    <a:pt x="1" y="870"/>
                    <a:pt x="251"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2"/>
            <p:cNvSpPr/>
            <p:nvPr/>
          </p:nvSpPr>
          <p:spPr>
            <a:xfrm>
              <a:off x="729845" y="2420769"/>
              <a:ext cx="39307" cy="38894"/>
            </a:xfrm>
            <a:custGeom>
              <a:avLst/>
              <a:gdLst/>
              <a:ahLst/>
              <a:cxnLst/>
              <a:rect l="l" t="t" r="r" b="b"/>
              <a:pathLst>
                <a:path w="1144" h="1132" extrusionOk="0">
                  <a:moveTo>
                    <a:pt x="572" y="1"/>
                  </a:moveTo>
                  <a:cubicBezTo>
                    <a:pt x="263" y="1"/>
                    <a:pt x="1" y="251"/>
                    <a:pt x="1" y="572"/>
                  </a:cubicBezTo>
                  <a:cubicBezTo>
                    <a:pt x="1"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2"/>
            <p:cNvSpPr/>
            <p:nvPr/>
          </p:nvSpPr>
          <p:spPr>
            <a:xfrm>
              <a:off x="857901"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2"/>
            <p:cNvSpPr/>
            <p:nvPr/>
          </p:nvSpPr>
          <p:spPr>
            <a:xfrm>
              <a:off x="729845" y="2292336"/>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
            <p:cNvSpPr/>
            <p:nvPr/>
          </p:nvSpPr>
          <p:spPr>
            <a:xfrm>
              <a:off x="857901" y="2292336"/>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
            <p:cNvSpPr/>
            <p:nvPr/>
          </p:nvSpPr>
          <p:spPr>
            <a:xfrm>
              <a:off x="92253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
            <p:cNvSpPr/>
            <p:nvPr/>
          </p:nvSpPr>
          <p:spPr>
            <a:xfrm>
              <a:off x="794062" y="2228909"/>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
            <p:cNvSpPr/>
            <p:nvPr/>
          </p:nvSpPr>
          <p:spPr>
            <a:xfrm>
              <a:off x="666041" y="210088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
            <p:cNvSpPr/>
            <p:nvPr/>
          </p:nvSpPr>
          <p:spPr>
            <a:xfrm>
              <a:off x="537985"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
            <p:cNvSpPr/>
            <p:nvPr/>
          </p:nvSpPr>
          <p:spPr>
            <a:xfrm>
              <a:off x="473768"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
            <p:cNvSpPr/>
            <p:nvPr/>
          </p:nvSpPr>
          <p:spPr>
            <a:xfrm>
              <a:off x="601824"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
            <p:cNvSpPr/>
            <p:nvPr/>
          </p:nvSpPr>
          <p:spPr>
            <a:xfrm>
              <a:off x="666041" y="2356965"/>
              <a:ext cx="38894" cy="38894"/>
            </a:xfrm>
            <a:custGeom>
              <a:avLst/>
              <a:gdLst/>
              <a:ahLst/>
              <a:cxnLst/>
              <a:rect l="l" t="t" r="r" b="b"/>
              <a:pathLst>
                <a:path w="1132" h="1132" extrusionOk="0">
                  <a:moveTo>
                    <a:pt x="572" y="0"/>
                  </a:moveTo>
                  <a:cubicBezTo>
                    <a:pt x="262" y="0"/>
                    <a:pt x="0" y="250"/>
                    <a:pt x="0" y="560"/>
                  </a:cubicBezTo>
                  <a:cubicBezTo>
                    <a:pt x="0" y="881"/>
                    <a:pt x="262"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
            <p:cNvSpPr/>
            <p:nvPr/>
          </p:nvSpPr>
          <p:spPr>
            <a:xfrm>
              <a:off x="537985"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
            <p:cNvSpPr/>
            <p:nvPr/>
          </p:nvSpPr>
          <p:spPr>
            <a:xfrm>
              <a:off x="473768"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
            <p:cNvSpPr/>
            <p:nvPr/>
          </p:nvSpPr>
          <p:spPr>
            <a:xfrm>
              <a:off x="60182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
            <p:cNvSpPr/>
            <p:nvPr/>
          </p:nvSpPr>
          <p:spPr>
            <a:xfrm>
              <a:off x="473768"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
            <p:cNvSpPr/>
            <p:nvPr/>
          </p:nvSpPr>
          <p:spPr>
            <a:xfrm>
              <a:off x="601824"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
            <p:cNvSpPr/>
            <p:nvPr/>
          </p:nvSpPr>
          <p:spPr>
            <a:xfrm>
              <a:off x="666041" y="2228497"/>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
            <p:cNvSpPr/>
            <p:nvPr/>
          </p:nvSpPr>
          <p:spPr>
            <a:xfrm>
              <a:off x="537985"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2"/>
            <p:cNvSpPr/>
            <p:nvPr/>
          </p:nvSpPr>
          <p:spPr>
            <a:xfrm>
              <a:off x="409929" y="2100887"/>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2"/>
            <p:cNvSpPr/>
            <p:nvPr/>
          </p:nvSpPr>
          <p:spPr>
            <a:xfrm>
              <a:off x="281495"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
            <p:cNvSpPr/>
            <p:nvPr/>
          </p:nvSpPr>
          <p:spPr>
            <a:xfrm>
              <a:off x="217690" y="2164692"/>
              <a:ext cx="38894" cy="38894"/>
            </a:xfrm>
            <a:custGeom>
              <a:avLst/>
              <a:gdLst/>
              <a:ahLst/>
              <a:cxnLst/>
              <a:rect l="l" t="t" r="r" b="b"/>
              <a:pathLst>
                <a:path w="1132" h="1132" extrusionOk="0">
                  <a:moveTo>
                    <a:pt x="572" y="0"/>
                  </a:moveTo>
                  <a:cubicBezTo>
                    <a:pt x="250" y="0"/>
                    <a:pt x="0" y="251"/>
                    <a:pt x="0" y="560"/>
                  </a:cubicBezTo>
                  <a:cubicBezTo>
                    <a:pt x="0"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2"/>
            <p:cNvSpPr/>
            <p:nvPr/>
          </p:nvSpPr>
          <p:spPr>
            <a:xfrm>
              <a:off x="345300" y="2164692"/>
              <a:ext cx="39307" cy="38894"/>
            </a:xfrm>
            <a:custGeom>
              <a:avLst/>
              <a:gdLst/>
              <a:ahLst/>
              <a:cxnLst/>
              <a:rect l="l" t="t" r="r" b="b"/>
              <a:pathLst>
                <a:path w="1144" h="1132" extrusionOk="0">
                  <a:moveTo>
                    <a:pt x="572" y="0"/>
                  </a:moveTo>
                  <a:cubicBezTo>
                    <a:pt x="263" y="0"/>
                    <a:pt x="1" y="251"/>
                    <a:pt x="1" y="560"/>
                  </a:cubicBezTo>
                  <a:cubicBezTo>
                    <a:pt x="25" y="882"/>
                    <a:pt x="275"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2"/>
            <p:cNvSpPr/>
            <p:nvPr/>
          </p:nvSpPr>
          <p:spPr>
            <a:xfrm>
              <a:off x="409929" y="2356965"/>
              <a:ext cx="38929" cy="38894"/>
            </a:xfrm>
            <a:custGeom>
              <a:avLst/>
              <a:gdLst/>
              <a:ahLst/>
              <a:cxnLst/>
              <a:rect l="l" t="t" r="r" b="b"/>
              <a:pathLst>
                <a:path w="1133"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
            <p:cNvSpPr/>
            <p:nvPr/>
          </p:nvSpPr>
          <p:spPr>
            <a:xfrm>
              <a:off x="281495"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2"/>
            <p:cNvSpPr/>
            <p:nvPr/>
          </p:nvSpPr>
          <p:spPr>
            <a:xfrm>
              <a:off x="217690"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2"/>
            <p:cNvSpPr/>
            <p:nvPr/>
          </p:nvSpPr>
          <p:spPr>
            <a:xfrm>
              <a:off x="345300" y="2420769"/>
              <a:ext cx="39307" cy="38894"/>
            </a:xfrm>
            <a:custGeom>
              <a:avLst/>
              <a:gdLst/>
              <a:ahLst/>
              <a:cxnLst/>
              <a:rect l="l" t="t" r="r" b="b"/>
              <a:pathLst>
                <a:path w="1144" h="1132" extrusionOk="0">
                  <a:moveTo>
                    <a:pt x="572" y="1"/>
                  </a:moveTo>
                  <a:cubicBezTo>
                    <a:pt x="263" y="1"/>
                    <a:pt x="1" y="251"/>
                    <a:pt x="1" y="572"/>
                  </a:cubicBezTo>
                  <a:cubicBezTo>
                    <a:pt x="1"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
            <p:cNvSpPr/>
            <p:nvPr/>
          </p:nvSpPr>
          <p:spPr>
            <a:xfrm>
              <a:off x="217690" y="2292336"/>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2"/>
            <p:cNvSpPr/>
            <p:nvPr/>
          </p:nvSpPr>
          <p:spPr>
            <a:xfrm>
              <a:off x="345300" y="2292336"/>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2"/>
            <p:cNvSpPr/>
            <p:nvPr/>
          </p:nvSpPr>
          <p:spPr>
            <a:xfrm>
              <a:off x="409929" y="2228497"/>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
            <p:cNvSpPr/>
            <p:nvPr/>
          </p:nvSpPr>
          <p:spPr>
            <a:xfrm>
              <a:off x="281495"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
            <p:cNvSpPr/>
            <p:nvPr/>
          </p:nvSpPr>
          <p:spPr>
            <a:xfrm>
              <a:off x="15385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
            <p:cNvSpPr/>
            <p:nvPr/>
          </p:nvSpPr>
          <p:spPr>
            <a:xfrm>
              <a:off x="25830"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
            <p:cNvSpPr/>
            <p:nvPr/>
          </p:nvSpPr>
          <p:spPr>
            <a:xfrm>
              <a:off x="-38422"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2"/>
            <p:cNvSpPr/>
            <p:nvPr/>
          </p:nvSpPr>
          <p:spPr>
            <a:xfrm>
              <a:off x="89222" y="2164692"/>
              <a:ext cx="38894" cy="38894"/>
            </a:xfrm>
            <a:custGeom>
              <a:avLst/>
              <a:gdLst/>
              <a:ahLst/>
              <a:cxnLst/>
              <a:rect l="l" t="t" r="r" b="b"/>
              <a:pathLst>
                <a:path w="1132" h="1132" extrusionOk="0">
                  <a:moveTo>
                    <a:pt x="572" y="0"/>
                  </a:moveTo>
                  <a:cubicBezTo>
                    <a:pt x="262" y="0"/>
                    <a:pt x="0" y="251"/>
                    <a:pt x="0" y="560"/>
                  </a:cubicBezTo>
                  <a:cubicBezTo>
                    <a:pt x="24"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
            <p:cNvSpPr/>
            <p:nvPr/>
          </p:nvSpPr>
          <p:spPr>
            <a:xfrm>
              <a:off x="15385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82" y="1132"/>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
            <p:cNvSpPr/>
            <p:nvPr/>
          </p:nvSpPr>
          <p:spPr>
            <a:xfrm>
              <a:off x="25830"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2"/>
            <p:cNvSpPr/>
            <p:nvPr/>
          </p:nvSpPr>
          <p:spPr>
            <a:xfrm>
              <a:off x="-38422"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2"/>
            <p:cNvSpPr/>
            <p:nvPr/>
          </p:nvSpPr>
          <p:spPr>
            <a:xfrm>
              <a:off x="89222" y="2420769"/>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2"/>
            <p:cNvSpPr/>
            <p:nvPr/>
          </p:nvSpPr>
          <p:spPr>
            <a:xfrm>
              <a:off x="-38422"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2"/>
            <p:cNvSpPr/>
            <p:nvPr/>
          </p:nvSpPr>
          <p:spPr>
            <a:xfrm>
              <a:off x="89222" y="2292336"/>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
            <p:cNvSpPr/>
            <p:nvPr/>
          </p:nvSpPr>
          <p:spPr>
            <a:xfrm>
              <a:off x="15385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
            <p:cNvSpPr/>
            <p:nvPr/>
          </p:nvSpPr>
          <p:spPr>
            <a:xfrm>
              <a:off x="25830"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
            <p:cNvSpPr/>
            <p:nvPr/>
          </p:nvSpPr>
          <p:spPr>
            <a:xfrm>
              <a:off x="-102226"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
            <p:cNvSpPr/>
            <p:nvPr/>
          </p:nvSpPr>
          <p:spPr>
            <a:xfrm>
              <a:off x="-136173" y="2168368"/>
              <a:ext cx="8212" cy="31542"/>
            </a:xfrm>
            <a:custGeom>
              <a:avLst/>
              <a:gdLst/>
              <a:ahLst/>
              <a:cxnLst/>
              <a:rect l="l" t="t" r="r" b="b"/>
              <a:pathLst>
                <a:path w="239" h="918" extrusionOk="0">
                  <a:moveTo>
                    <a:pt x="0" y="1"/>
                  </a:moveTo>
                  <a:lnTo>
                    <a:pt x="0" y="917"/>
                  </a:lnTo>
                  <a:cubicBezTo>
                    <a:pt x="155" y="834"/>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
            <p:cNvSpPr/>
            <p:nvPr/>
          </p:nvSpPr>
          <p:spPr>
            <a:xfrm>
              <a:off x="-102226"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70"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
            <p:cNvSpPr/>
            <p:nvPr/>
          </p:nvSpPr>
          <p:spPr>
            <a:xfrm>
              <a:off x="-136173" y="2424446"/>
              <a:ext cx="8212" cy="31542"/>
            </a:xfrm>
            <a:custGeom>
              <a:avLst/>
              <a:gdLst/>
              <a:ahLst/>
              <a:cxnLst/>
              <a:rect l="l" t="t" r="r" b="b"/>
              <a:pathLst>
                <a:path w="239" h="918" extrusionOk="0">
                  <a:moveTo>
                    <a:pt x="0" y="1"/>
                  </a:moveTo>
                  <a:lnTo>
                    <a:pt x="0" y="918"/>
                  </a:lnTo>
                  <a:cubicBezTo>
                    <a:pt x="155" y="834"/>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
            <p:cNvSpPr/>
            <p:nvPr/>
          </p:nvSpPr>
          <p:spPr>
            <a:xfrm>
              <a:off x="-136173" y="2296424"/>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
            <p:cNvSpPr/>
            <p:nvPr/>
          </p:nvSpPr>
          <p:spPr>
            <a:xfrm>
              <a:off x="-102226"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2"/>
            <p:cNvSpPr/>
            <p:nvPr/>
          </p:nvSpPr>
          <p:spPr>
            <a:xfrm>
              <a:off x="-136173" y="-33734"/>
              <a:ext cx="34" cy="34"/>
            </a:xfrm>
            <a:custGeom>
              <a:avLst/>
              <a:gdLst/>
              <a:ahLst/>
              <a:cxnLst/>
              <a:rect l="l" t="t" r="r" b="b"/>
              <a:pathLst>
                <a:path w="1" h="1" fill="none" extrusionOk="0">
                  <a:moveTo>
                    <a:pt x="0" y="0"/>
                  </a:move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solidFill>
              <a:schemeClr val="dk2"/>
            </a:solidFill>
            <a:ln w="297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
            <p:cNvSpPr/>
            <p:nvPr/>
          </p:nvSpPr>
          <p:spPr>
            <a:xfrm>
              <a:off x="-143972" y="-18994"/>
              <a:ext cx="5607388" cy="2508928"/>
            </a:xfrm>
            <a:custGeom>
              <a:avLst/>
              <a:gdLst/>
              <a:ahLst/>
              <a:cxnLst/>
              <a:rect l="l" t="t" r="r" b="b"/>
              <a:pathLst>
                <a:path w="163200" h="73021" fill="none" extrusionOk="0">
                  <a:moveTo>
                    <a:pt x="1" y="24"/>
                  </a:moveTo>
                  <a:lnTo>
                    <a:pt x="1" y="73021"/>
                  </a:lnTo>
                  <a:lnTo>
                    <a:pt x="163200" y="73021"/>
                  </a:lnTo>
                  <a:lnTo>
                    <a:pt x="129529" y="0"/>
                  </a:ln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3" name="Google Shape;1573;p2"/>
          <p:cNvGrpSpPr/>
          <p:nvPr/>
        </p:nvGrpSpPr>
        <p:grpSpPr>
          <a:xfrm>
            <a:off x="-191971" y="3505201"/>
            <a:ext cx="9158171" cy="3416300"/>
            <a:chOff x="-143978" y="2628900"/>
            <a:chExt cx="6868628" cy="2562225"/>
          </a:xfrm>
        </p:grpSpPr>
        <p:sp>
          <p:nvSpPr>
            <p:cNvPr id="1574" name="Google Shape;1574;p2"/>
            <p:cNvSpPr/>
            <p:nvPr/>
          </p:nvSpPr>
          <p:spPr>
            <a:xfrm>
              <a:off x="-142875" y="2628900"/>
              <a:ext cx="6867525" cy="2562225"/>
            </a:xfrm>
            <a:custGeom>
              <a:avLst/>
              <a:gdLst/>
              <a:ahLst/>
              <a:cxnLst/>
              <a:rect l="l" t="t" r="r" b="b"/>
              <a:pathLst>
                <a:path w="274701" h="102489" extrusionOk="0">
                  <a:moveTo>
                    <a:pt x="0" y="1143"/>
                  </a:moveTo>
                  <a:lnTo>
                    <a:pt x="228219" y="0"/>
                  </a:lnTo>
                  <a:lnTo>
                    <a:pt x="274701" y="102489"/>
                  </a:lnTo>
                  <a:lnTo>
                    <a:pt x="381" y="101346"/>
                  </a:lnTo>
                  <a:close/>
                </a:path>
              </a:pathLst>
            </a:custGeom>
            <a:solidFill>
              <a:schemeClr val="accent2"/>
            </a:solidFill>
            <a:ln>
              <a:noFill/>
            </a:ln>
          </p:spPr>
        </p:sp>
        <p:sp>
          <p:nvSpPr>
            <p:cNvPr id="1575" name="Google Shape;1575;p2"/>
            <p:cNvSpPr/>
            <p:nvPr/>
          </p:nvSpPr>
          <p:spPr>
            <a:xfrm>
              <a:off x="3062850" y="2634723"/>
              <a:ext cx="2431314" cy="2537280"/>
            </a:xfrm>
            <a:custGeom>
              <a:avLst/>
              <a:gdLst/>
              <a:ahLst/>
              <a:cxnLst/>
              <a:rect l="l" t="t" r="r" b="b"/>
              <a:pathLst>
                <a:path w="70760" h="73844" extrusionOk="0">
                  <a:moveTo>
                    <a:pt x="70760" y="1"/>
                  </a:moveTo>
                  <a:lnTo>
                    <a:pt x="56758" y="36"/>
                  </a:lnTo>
                  <a:lnTo>
                    <a:pt x="1" y="73843"/>
                  </a:lnTo>
                  <a:lnTo>
                    <a:pt x="382" y="73843"/>
                  </a:lnTo>
                  <a:lnTo>
                    <a:pt x="707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
            <p:cNvSpPr/>
            <p:nvPr/>
          </p:nvSpPr>
          <p:spPr>
            <a:xfrm>
              <a:off x="3040757" y="2637197"/>
              <a:ext cx="1559486" cy="2534732"/>
            </a:xfrm>
            <a:custGeom>
              <a:avLst/>
              <a:gdLst/>
              <a:ahLst/>
              <a:cxnLst/>
              <a:rect l="l" t="t" r="r" b="b"/>
              <a:pathLst>
                <a:path w="45388" h="73772" extrusionOk="0">
                  <a:moveTo>
                    <a:pt x="45387" y="0"/>
                  </a:moveTo>
                  <a:lnTo>
                    <a:pt x="34767" y="24"/>
                  </a:lnTo>
                  <a:lnTo>
                    <a:pt x="1" y="73771"/>
                  </a:lnTo>
                  <a:lnTo>
                    <a:pt x="299" y="73771"/>
                  </a:lnTo>
                  <a:lnTo>
                    <a:pt x="45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
            <p:cNvSpPr/>
            <p:nvPr/>
          </p:nvSpPr>
          <p:spPr>
            <a:xfrm>
              <a:off x="3244094" y="4239150"/>
              <a:ext cx="3184357" cy="932778"/>
            </a:xfrm>
            <a:custGeom>
              <a:avLst/>
              <a:gdLst/>
              <a:ahLst/>
              <a:cxnLst/>
              <a:rect l="l" t="t" r="r" b="b"/>
              <a:pathLst>
                <a:path w="92679" h="27148" extrusionOk="0">
                  <a:moveTo>
                    <a:pt x="88428" y="1"/>
                  </a:moveTo>
                  <a:lnTo>
                    <a:pt x="0" y="27147"/>
                  </a:lnTo>
                  <a:lnTo>
                    <a:pt x="3655" y="27147"/>
                  </a:lnTo>
                  <a:lnTo>
                    <a:pt x="92679" y="9276"/>
                  </a:lnTo>
                  <a:lnTo>
                    <a:pt x="884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
            <p:cNvSpPr/>
            <p:nvPr/>
          </p:nvSpPr>
          <p:spPr>
            <a:xfrm>
              <a:off x="3092330" y="2958728"/>
              <a:ext cx="2755626" cy="2213200"/>
            </a:xfrm>
            <a:custGeom>
              <a:avLst/>
              <a:gdLst/>
              <a:ahLst/>
              <a:cxnLst/>
              <a:rect l="l" t="t" r="r" b="b"/>
              <a:pathLst>
                <a:path w="80201" h="64414" extrusionOk="0">
                  <a:moveTo>
                    <a:pt x="75712" y="0"/>
                  </a:moveTo>
                  <a:lnTo>
                    <a:pt x="0" y="64413"/>
                  </a:lnTo>
                  <a:lnTo>
                    <a:pt x="595" y="64413"/>
                  </a:lnTo>
                  <a:lnTo>
                    <a:pt x="80201" y="9775"/>
                  </a:lnTo>
                  <a:lnTo>
                    <a:pt x="757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
            <p:cNvSpPr/>
            <p:nvPr/>
          </p:nvSpPr>
          <p:spPr>
            <a:xfrm>
              <a:off x="3740718" y="4890013"/>
              <a:ext cx="2970404" cy="281916"/>
            </a:xfrm>
            <a:custGeom>
              <a:avLst/>
              <a:gdLst/>
              <a:ahLst/>
              <a:cxnLst/>
              <a:rect l="l" t="t" r="r" b="b"/>
              <a:pathLst>
                <a:path w="86452" h="8205" extrusionOk="0">
                  <a:moveTo>
                    <a:pt x="82677" y="1"/>
                  </a:moveTo>
                  <a:lnTo>
                    <a:pt x="0" y="8204"/>
                  </a:lnTo>
                  <a:lnTo>
                    <a:pt x="86452" y="8204"/>
                  </a:lnTo>
                  <a:lnTo>
                    <a:pt x="826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
            <p:cNvSpPr/>
            <p:nvPr/>
          </p:nvSpPr>
          <p:spPr>
            <a:xfrm>
              <a:off x="3022753" y="2639224"/>
              <a:ext cx="880003" cy="2532704"/>
            </a:xfrm>
            <a:custGeom>
              <a:avLst/>
              <a:gdLst/>
              <a:ahLst/>
              <a:cxnLst/>
              <a:rect l="l" t="t" r="r" b="b"/>
              <a:pathLst>
                <a:path w="25612" h="73713" extrusionOk="0">
                  <a:moveTo>
                    <a:pt x="25611" y="1"/>
                  </a:moveTo>
                  <a:lnTo>
                    <a:pt x="16586" y="25"/>
                  </a:lnTo>
                  <a:lnTo>
                    <a:pt x="1" y="73712"/>
                  </a:lnTo>
                  <a:lnTo>
                    <a:pt x="251" y="73712"/>
                  </a:lnTo>
                  <a:lnTo>
                    <a:pt x="256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
            <p:cNvSpPr/>
            <p:nvPr/>
          </p:nvSpPr>
          <p:spPr>
            <a:xfrm>
              <a:off x="3140570" y="3614916"/>
              <a:ext cx="2998647" cy="1557012"/>
            </a:xfrm>
            <a:custGeom>
              <a:avLst/>
              <a:gdLst/>
              <a:ahLst/>
              <a:cxnLst/>
              <a:rect l="l" t="t" r="r" b="b"/>
              <a:pathLst>
                <a:path w="87274" h="45316" extrusionOk="0">
                  <a:moveTo>
                    <a:pt x="83083" y="0"/>
                  </a:moveTo>
                  <a:lnTo>
                    <a:pt x="1" y="45315"/>
                  </a:lnTo>
                  <a:lnTo>
                    <a:pt x="1144" y="45315"/>
                  </a:lnTo>
                  <a:lnTo>
                    <a:pt x="87274" y="9096"/>
                  </a:lnTo>
                  <a:lnTo>
                    <a:pt x="830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
            <p:cNvSpPr/>
            <p:nvPr/>
          </p:nvSpPr>
          <p:spPr>
            <a:xfrm>
              <a:off x="1008423" y="2645787"/>
              <a:ext cx="1953412" cy="2526142"/>
            </a:xfrm>
            <a:custGeom>
              <a:avLst/>
              <a:gdLst/>
              <a:ahLst/>
              <a:cxnLst/>
              <a:rect l="l" t="t" r="r" b="b"/>
              <a:pathLst>
                <a:path w="56853" h="73522" extrusionOk="0">
                  <a:moveTo>
                    <a:pt x="11931" y="0"/>
                  </a:moveTo>
                  <a:lnTo>
                    <a:pt x="1" y="36"/>
                  </a:lnTo>
                  <a:lnTo>
                    <a:pt x="56520" y="73521"/>
                  </a:lnTo>
                  <a:lnTo>
                    <a:pt x="56853" y="73521"/>
                  </a:lnTo>
                  <a:lnTo>
                    <a:pt x="1193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2"/>
            <p:cNvSpPr/>
            <p:nvPr/>
          </p:nvSpPr>
          <p:spPr>
            <a:xfrm>
              <a:off x="1781191" y="2643725"/>
              <a:ext cx="1200297" cy="2528203"/>
            </a:xfrm>
            <a:custGeom>
              <a:avLst/>
              <a:gdLst/>
              <a:ahLst/>
              <a:cxnLst/>
              <a:rect l="l" t="t" r="r" b="b"/>
              <a:pathLst>
                <a:path w="34934" h="73582" extrusionOk="0">
                  <a:moveTo>
                    <a:pt x="9633" y="1"/>
                  </a:moveTo>
                  <a:lnTo>
                    <a:pt x="1" y="36"/>
                  </a:lnTo>
                  <a:lnTo>
                    <a:pt x="34660" y="73581"/>
                  </a:lnTo>
                  <a:lnTo>
                    <a:pt x="34933" y="73581"/>
                  </a:lnTo>
                  <a:lnTo>
                    <a:pt x="96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2"/>
            <p:cNvSpPr/>
            <p:nvPr/>
          </p:nvSpPr>
          <p:spPr>
            <a:xfrm>
              <a:off x="-141504" y="3921295"/>
              <a:ext cx="2974492" cy="1250633"/>
            </a:xfrm>
            <a:custGeom>
              <a:avLst/>
              <a:gdLst/>
              <a:ahLst/>
              <a:cxnLst/>
              <a:rect l="l" t="t" r="r" b="b"/>
              <a:pathLst>
                <a:path w="86571" h="36399" extrusionOk="0">
                  <a:moveTo>
                    <a:pt x="0" y="1"/>
                  </a:moveTo>
                  <a:lnTo>
                    <a:pt x="0" y="10395"/>
                  </a:lnTo>
                  <a:lnTo>
                    <a:pt x="84713" y="36398"/>
                  </a:lnTo>
                  <a:lnTo>
                    <a:pt x="86570" y="36398"/>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
            <p:cNvSpPr/>
            <p:nvPr/>
          </p:nvSpPr>
          <p:spPr>
            <a:xfrm>
              <a:off x="-141504" y="4613079"/>
              <a:ext cx="2785071" cy="558849"/>
            </a:xfrm>
            <a:custGeom>
              <a:avLst/>
              <a:gdLst/>
              <a:ahLst/>
              <a:cxnLst/>
              <a:rect l="l" t="t" r="r" b="b"/>
              <a:pathLst>
                <a:path w="81058" h="16265" extrusionOk="0">
                  <a:moveTo>
                    <a:pt x="0" y="0"/>
                  </a:moveTo>
                  <a:lnTo>
                    <a:pt x="0" y="9299"/>
                  </a:lnTo>
                  <a:lnTo>
                    <a:pt x="70247" y="16264"/>
                  </a:lnTo>
                  <a:lnTo>
                    <a:pt x="81058" y="16264"/>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
            <p:cNvSpPr/>
            <p:nvPr/>
          </p:nvSpPr>
          <p:spPr>
            <a:xfrm>
              <a:off x="-141504" y="3083898"/>
              <a:ext cx="3041595" cy="2088030"/>
            </a:xfrm>
            <a:custGeom>
              <a:avLst/>
              <a:gdLst/>
              <a:ahLst/>
              <a:cxnLst/>
              <a:rect l="l" t="t" r="r" b="b"/>
              <a:pathLst>
                <a:path w="88524" h="60771" extrusionOk="0">
                  <a:moveTo>
                    <a:pt x="0" y="1"/>
                  </a:moveTo>
                  <a:lnTo>
                    <a:pt x="0" y="12919"/>
                  </a:lnTo>
                  <a:lnTo>
                    <a:pt x="87737" y="60770"/>
                  </a:lnTo>
                  <a:lnTo>
                    <a:pt x="88523" y="60770"/>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
            <p:cNvSpPr/>
            <p:nvPr/>
          </p:nvSpPr>
          <p:spPr>
            <a:xfrm>
              <a:off x="2420990" y="2642110"/>
              <a:ext cx="577265" cy="2529818"/>
            </a:xfrm>
            <a:custGeom>
              <a:avLst/>
              <a:gdLst/>
              <a:ahLst/>
              <a:cxnLst/>
              <a:rect l="l" t="t" r="r" b="b"/>
              <a:pathLst>
                <a:path w="16801" h="73629" extrusionOk="0">
                  <a:moveTo>
                    <a:pt x="8621" y="0"/>
                  </a:moveTo>
                  <a:lnTo>
                    <a:pt x="1" y="36"/>
                  </a:lnTo>
                  <a:lnTo>
                    <a:pt x="16562" y="73628"/>
                  </a:lnTo>
                  <a:lnTo>
                    <a:pt x="16801" y="73628"/>
                  </a:lnTo>
                  <a:lnTo>
                    <a:pt x="86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
            <p:cNvSpPr/>
            <p:nvPr/>
          </p:nvSpPr>
          <p:spPr>
            <a:xfrm>
              <a:off x="3008460" y="2640873"/>
              <a:ext cx="288856" cy="2531055"/>
            </a:xfrm>
            <a:custGeom>
              <a:avLst/>
              <a:gdLst/>
              <a:ahLst/>
              <a:cxnLst/>
              <a:rect l="l" t="t" r="r" b="b"/>
              <a:pathLst>
                <a:path w="8407" h="73665" extrusionOk="0">
                  <a:moveTo>
                    <a:pt x="8406" y="0"/>
                  </a:moveTo>
                  <a:lnTo>
                    <a:pt x="0" y="24"/>
                  </a:lnTo>
                  <a:lnTo>
                    <a:pt x="0" y="73664"/>
                  </a:lnTo>
                  <a:lnTo>
                    <a:pt x="179" y="73664"/>
                  </a:lnTo>
                  <a:lnTo>
                    <a:pt x="84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
            <p:cNvSpPr/>
            <p:nvPr/>
          </p:nvSpPr>
          <p:spPr>
            <a:xfrm>
              <a:off x="2717989" y="2641698"/>
              <a:ext cx="290505" cy="2530231"/>
            </a:xfrm>
            <a:custGeom>
              <a:avLst/>
              <a:gdLst/>
              <a:ahLst/>
              <a:cxnLst/>
              <a:rect l="l" t="t" r="r" b="b"/>
              <a:pathLst>
                <a:path w="8455" h="73641" extrusionOk="0">
                  <a:moveTo>
                    <a:pt x="8454" y="0"/>
                  </a:moveTo>
                  <a:lnTo>
                    <a:pt x="1" y="12"/>
                  </a:lnTo>
                  <a:lnTo>
                    <a:pt x="8157" y="73640"/>
                  </a:lnTo>
                  <a:lnTo>
                    <a:pt x="8454" y="73640"/>
                  </a:lnTo>
                  <a:lnTo>
                    <a:pt x="84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
            <p:cNvSpPr/>
            <p:nvPr/>
          </p:nvSpPr>
          <p:spPr>
            <a:xfrm>
              <a:off x="2112137" y="2643313"/>
              <a:ext cx="877941" cy="2528616"/>
            </a:xfrm>
            <a:custGeom>
              <a:avLst/>
              <a:gdLst/>
              <a:ahLst/>
              <a:cxnLst/>
              <a:rect l="l" t="t" r="r" b="b"/>
              <a:pathLst>
                <a:path w="25552" h="73594" extrusionOk="0">
                  <a:moveTo>
                    <a:pt x="8990" y="1"/>
                  </a:moveTo>
                  <a:lnTo>
                    <a:pt x="1" y="13"/>
                  </a:lnTo>
                  <a:lnTo>
                    <a:pt x="25301" y="73593"/>
                  </a:lnTo>
                  <a:lnTo>
                    <a:pt x="25551" y="73593"/>
                  </a:lnTo>
                  <a:lnTo>
                    <a:pt x="8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
            <p:cNvSpPr/>
            <p:nvPr/>
          </p:nvSpPr>
          <p:spPr>
            <a:xfrm>
              <a:off x="1418325" y="2644962"/>
              <a:ext cx="1553748" cy="2526966"/>
            </a:xfrm>
            <a:custGeom>
              <a:avLst/>
              <a:gdLst/>
              <a:ahLst/>
              <a:cxnLst/>
              <a:rect l="l" t="t" r="r" b="b"/>
              <a:pathLst>
                <a:path w="45221" h="73546" extrusionOk="0">
                  <a:moveTo>
                    <a:pt x="10562" y="0"/>
                  </a:moveTo>
                  <a:lnTo>
                    <a:pt x="1" y="24"/>
                  </a:lnTo>
                  <a:lnTo>
                    <a:pt x="44923" y="73545"/>
                  </a:lnTo>
                  <a:lnTo>
                    <a:pt x="45221" y="73545"/>
                  </a:lnTo>
                  <a:lnTo>
                    <a:pt x="105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
            <p:cNvSpPr/>
            <p:nvPr/>
          </p:nvSpPr>
          <p:spPr>
            <a:xfrm>
              <a:off x="531417" y="2646989"/>
              <a:ext cx="2418976" cy="2524939"/>
            </a:xfrm>
            <a:custGeom>
              <a:avLst/>
              <a:gdLst/>
              <a:ahLst/>
              <a:cxnLst/>
              <a:rect l="l" t="t" r="r" b="b"/>
              <a:pathLst>
                <a:path w="70403" h="73487" extrusionOk="0">
                  <a:moveTo>
                    <a:pt x="13884" y="1"/>
                  </a:moveTo>
                  <a:lnTo>
                    <a:pt x="1" y="37"/>
                  </a:lnTo>
                  <a:lnTo>
                    <a:pt x="70010" y="73486"/>
                  </a:lnTo>
                  <a:lnTo>
                    <a:pt x="70403" y="73486"/>
                  </a:lnTo>
                  <a:lnTo>
                    <a:pt x="138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
            <p:cNvSpPr/>
            <p:nvPr/>
          </p:nvSpPr>
          <p:spPr>
            <a:xfrm>
              <a:off x="-141504" y="2649875"/>
              <a:ext cx="3062451" cy="2522053"/>
            </a:xfrm>
            <a:custGeom>
              <a:avLst/>
              <a:gdLst/>
              <a:ahLst/>
              <a:cxnLst/>
              <a:rect l="l" t="t" r="r" b="b"/>
              <a:pathLst>
                <a:path w="89131" h="73403" extrusionOk="0">
                  <a:moveTo>
                    <a:pt x="0" y="0"/>
                  </a:moveTo>
                  <a:lnTo>
                    <a:pt x="0" y="12633"/>
                  </a:lnTo>
                  <a:lnTo>
                    <a:pt x="88523" y="73402"/>
                  </a:lnTo>
                  <a:lnTo>
                    <a:pt x="89130" y="73402"/>
                  </a:lnTo>
                  <a:lnTo>
                    <a:pt x="28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
            <p:cNvSpPr/>
            <p:nvPr/>
          </p:nvSpPr>
          <p:spPr>
            <a:xfrm>
              <a:off x="-141504" y="3527782"/>
              <a:ext cx="3014589" cy="1644147"/>
            </a:xfrm>
            <a:custGeom>
              <a:avLst/>
              <a:gdLst/>
              <a:ahLst/>
              <a:cxnLst/>
              <a:rect l="l" t="t" r="r" b="b"/>
              <a:pathLst>
                <a:path w="87738" h="47852" extrusionOk="0">
                  <a:moveTo>
                    <a:pt x="0" y="0"/>
                  </a:moveTo>
                  <a:lnTo>
                    <a:pt x="0" y="11454"/>
                  </a:lnTo>
                  <a:lnTo>
                    <a:pt x="86570" y="47851"/>
                  </a:lnTo>
                  <a:lnTo>
                    <a:pt x="87737" y="4785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
            <p:cNvSpPr/>
            <p:nvPr/>
          </p:nvSpPr>
          <p:spPr>
            <a:xfrm>
              <a:off x="-141504" y="4278423"/>
              <a:ext cx="2910688" cy="893506"/>
            </a:xfrm>
            <a:custGeom>
              <a:avLst/>
              <a:gdLst/>
              <a:ahLst/>
              <a:cxnLst/>
              <a:rect l="l" t="t" r="r" b="b"/>
              <a:pathLst>
                <a:path w="84714" h="26005" extrusionOk="0">
                  <a:moveTo>
                    <a:pt x="0" y="1"/>
                  </a:moveTo>
                  <a:lnTo>
                    <a:pt x="0" y="9740"/>
                  </a:lnTo>
                  <a:lnTo>
                    <a:pt x="81058" y="26004"/>
                  </a:lnTo>
                  <a:lnTo>
                    <a:pt x="84713" y="2600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
            <p:cNvSpPr/>
            <p:nvPr/>
          </p:nvSpPr>
          <p:spPr>
            <a:xfrm>
              <a:off x="-141504" y="4932584"/>
              <a:ext cx="2413616" cy="239345"/>
            </a:xfrm>
            <a:custGeom>
              <a:avLst/>
              <a:gdLst/>
              <a:ahLst/>
              <a:cxnLst/>
              <a:rect l="l" t="t" r="r" b="b"/>
              <a:pathLst>
                <a:path w="70247" h="6966" extrusionOk="0">
                  <a:moveTo>
                    <a:pt x="0" y="0"/>
                  </a:moveTo>
                  <a:lnTo>
                    <a:pt x="0" y="6965"/>
                  </a:lnTo>
                  <a:lnTo>
                    <a:pt x="70247" y="6965"/>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
            <p:cNvSpPr/>
            <p:nvPr/>
          </p:nvSpPr>
          <p:spPr>
            <a:xfrm>
              <a:off x="3369676" y="4557830"/>
              <a:ext cx="3211776" cy="614098"/>
            </a:xfrm>
            <a:custGeom>
              <a:avLst/>
              <a:gdLst/>
              <a:ahLst/>
              <a:cxnLst/>
              <a:rect l="l" t="t" r="r" b="b"/>
              <a:pathLst>
                <a:path w="93477" h="17873" extrusionOk="0">
                  <a:moveTo>
                    <a:pt x="89024" y="1"/>
                  </a:moveTo>
                  <a:lnTo>
                    <a:pt x="0" y="17872"/>
                  </a:lnTo>
                  <a:lnTo>
                    <a:pt x="10799" y="17872"/>
                  </a:lnTo>
                  <a:lnTo>
                    <a:pt x="93476" y="9669"/>
                  </a:lnTo>
                  <a:lnTo>
                    <a:pt x="890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
            <p:cNvSpPr/>
            <p:nvPr/>
          </p:nvSpPr>
          <p:spPr>
            <a:xfrm>
              <a:off x="3179842" y="3927446"/>
              <a:ext cx="3102548" cy="1244483"/>
            </a:xfrm>
            <a:custGeom>
              <a:avLst/>
              <a:gdLst/>
              <a:ahLst/>
              <a:cxnLst/>
              <a:rect l="l" t="t" r="r" b="b"/>
              <a:pathLst>
                <a:path w="90298" h="36220" extrusionOk="0">
                  <a:moveTo>
                    <a:pt x="86131" y="0"/>
                  </a:moveTo>
                  <a:lnTo>
                    <a:pt x="1" y="36219"/>
                  </a:lnTo>
                  <a:lnTo>
                    <a:pt x="1870" y="36219"/>
                  </a:lnTo>
                  <a:lnTo>
                    <a:pt x="90298" y="9073"/>
                  </a:lnTo>
                  <a:lnTo>
                    <a:pt x="8613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
            <p:cNvSpPr/>
            <p:nvPr/>
          </p:nvSpPr>
          <p:spPr>
            <a:xfrm>
              <a:off x="3112773" y="3294587"/>
              <a:ext cx="2882445" cy="1877341"/>
            </a:xfrm>
            <a:custGeom>
              <a:avLst/>
              <a:gdLst/>
              <a:ahLst/>
              <a:cxnLst/>
              <a:rect l="l" t="t" r="r" b="b"/>
              <a:pathLst>
                <a:path w="83892" h="54639" extrusionOk="0">
                  <a:moveTo>
                    <a:pt x="79606" y="0"/>
                  </a:moveTo>
                  <a:lnTo>
                    <a:pt x="0" y="54638"/>
                  </a:lnTo>
                  <a:lnTo>
                    <a:pt x="810" y="54638"/>
                  </a:lnTo>
                  <a:lnTo>
                    <a:pt x="83892" y="9323"/>
                  </a:lnTo>
                  <a:lnTo>
                    <a:pt x="796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
            <p:cNvSpPr/>
            <p:nvPr/>
          </p:nvSpPr>
          <p:spPr>
            <a:xfrm>
              <a:off x="3075941" y="2634723"/>
              <a:ext cx="2617777" cy="2537205"/>
            </a:xfrm>
            <a:custGeom>
              <a:avLst/>
              <a:gdLst/>
              <a:ahLst/>
              <a:cxnLst/>
              <a:rect l="l" t="t" r="r" b="b"/>
              <a:pathLst>
                <a:path w="76189" h="73844" extrusionOk="0">
                  <a:moveTo>
                    <a:pt x="71855" y="1"/>
                  </a:moveTo>
                  <a:lnTo>
                    <a:pt x="70379" y="13"/>
                  </a:lnTo>
                  <a:lnTo>
                    <a:pt x="1" y="73843"/>
                  </a:lnTo>
                  <a:lnTo>
                    <a:pt x="477" y="73843"/>
                  </a:lnTo>
                  <a:lnTo>
                    <a:pt x="76189" y="9430"/>
                  </a:lnTo>
                  <a:lnTo>
                    <a:pt x="7185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
            <p:cNvSpPr/>
            <p:nvPr/>
          </p:nvSpPr>
          <p:spPr>
            <a:xfrm>
              <a:off x="3050996" y="2635960"/>
              <a:ext cx="1962002" cy="2535969"/>
            </a:xfrm>
            <a:custGeom>
              <a:avLst/>
              <a:gdLst/>
              <a:ahLst/>
              <a:cxnLst/>
              <a:rect l="l" t="t" r="r" b="b"/>
              <a:pathLst>
                <a:path w="57103" h="73808" extrusionOk="0">
                  <a:moveTo>
                    <a:pt x="57103" y="0"/>
                  </a:moveTo>
                  <a:lnTo>
                    <a:pt x="45089" y="36"/>
                  </a:lnTo>
                  <a:lnTo>
                    <a:pt x="1" y="73807"/>
                  </a:lnTo>
                  <a:lnTo>
                    <a:pt x="346" y="73807"/>
                  </a:lnTo>
                  <a:lnTo>
                    <a:pt x="571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
            <p:cNvSpPr/>
            <p:nvPr/>
          </p:nvSpPr>
          <p:spPr>
            <a:xfrm>
              <a:off x="3031377" y="2637987"/>
              <a:ext cx="1203973" cy="2533941"/>
            </a:xfrm>
            <a:custGeom>
              <a:avLst/>
              <a:gdLst/>
              <a:ahLst/>
              <a:cxnLst/>
              <a:rect l="l" t="t" r="r" b="b"/>
              <a:pathLst>
                <a:path w="35041" h="73749" extrusionOk="0">
                  <a:moveTo>
                    <a:pt x="35040" y="1"/>
                  </a:moveTo>
                  <a:lnTo>
                    <a:pt x="25360" y="37"/>
                  </a:lnTo>
                  <a:lnTo>
                    <a:pt x="0" y="73748"/>
                  </a:lnTo>
                  <a:lnTo>
                    <a:pt x="274" y="73748"/>
                  </a:lnTo>
                  <a:lnTo>
                    <a:pt x="350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
            <p:cNvSpPr/>
            <p:nvPr/>
          </p:nvSpPr>
          <p:spPr>
            <a:xfrm>
              <a:off x="3014575" y="2639636"/>
              <a:ext cx="578090" cy="2532292"/>
            </a:xfrm>
            <a:custGeom>
              <a:avLst/>
              <a:gdLst/>
              <a:ahLst/>
              <a:cxnLst/>
              <a:rect l="l" t="t" r="r" b="b"/>
              <a:pathLst>
                <a:path w="16825" h="73701" extrusionOk="0">
                  <a:moveTo>
                    <a:pt x="16824" y="1"/>
                  </a:moveTo>
                  <a:lnTo>
                    <a:pt x="8204" y="36"/>
                  </a:lnTo>
                  <a:lnTo>
                    <a:pt x="1" y="73700"/>
                  </a:lnTo>
                  <a:lnTo>
                    <a:pt x="239" y="73700"/>
                  </a:lnTo>
                  <a:lnTo>
                    <a:pt x="168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rgbClr val="101D2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
            <p:cNvSpPr/>
            <p:nvPr/>
          </p:nvSpPr>
          <p:spPr>
            <a:xfrm>
              <a:off x="-143978" y="2634723"/>
              <a:ext cx="6853863" cy="2537205"/>
            </a:xfrm>
            <a:custGeom>
              <a:avLst/>
              <a:gdLst/>
              <a:ahLst/>
              <a:cxnLst/>
              <a:rect l="l" t="t" r="r" b="b"/>
              <a:pathLst>
                <a:path w="199478" h="73844" fill="none" extrusionOk="0">
                  <a:moveTo>
                    <a:pt x="1" y="441"/>
                  </a:moveTo>
                  <a:lnTo>
                    <a:pt x="1" y="73843"/>
                  </a:lnTo>
                  <a:lnTo>
                    <a:pt x="199478" y="73843"/>
                  </a:lnTo>
                  <a:lnTo>
                    <a:pt x="165509" y="1"/>
                  </a:lnTo>
                  <a:close/>
                </a:path>
              </a:pathLst>
            </a:custGeom>
            <a:noFill/>
            <a:ln w="3875" cap="flat" cmpd="sng">
              <a:solidFill>
                <a:srgbClr val="101D23"/>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
            <p:cNvSpPr/>
            <p:nvPr/>
          </p:nvSpPr>
          <p:spPr>
            <a:xfrm>
              <a:off x="-44165" y="2648226"/>
              <a:ext cx="2981055" cy="2523702"/>
            </a:xfrm>
            <a:custGeom>
              <a:avLst/>
              <a:gdLst/>
              <a:ahLst/>
              <a:cxnLst/>
              <a:rect l="l" t="t" r="r" b="b"/>
              <a:pathLst>
                <a:path w="86762" h="73451" extrusionOk="0">
                  <a:moveTo>
                    <a:pt x="16753" y="1"/>
                  </a:moveTo>
                  <a:lnTo>
                    <a:pt x="1" y="48"/>
                  </a:lnTo>
                  <a:lnTo>
                    <a:pt x="86297" y="73450"/>
                  </a:lnTo>
                  <a:lnTo>
                    <a:pt x="86762" y="73450"/>
                  </a:lnTo>
                  <a:lnTo>
                    <a:pt x="167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08" name="Google Shape;1608;p2"/>
          <p:cNvSpPr txBox="1">
            <a:spLocks noGrp="1"/>
          </p:cNvSpPr>
          <p:nvPr>
            <p:ph type="ctrTitle"/>
          </p:nvPr>
        </p:nvSpPr>
        <p:spPr>
          <a:xfrm>
            <a:off x="2849233" y="2089519"/>
            <a:ext cx="7965200" cy="157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609" name="Google Shape;1609;p2"/>
          <p:cNvSpPr txBox="1">
            <a:spLocks noGrp="1"/>
          </p:cNvSpPr>
          <p:nvPr>
            <p:ph type="subTitle" idx="1"/>
          </p:nvPr>
        </p:nvSpPr>
        <p:spPr>
          <a:xfrm rot="-1384">
            <a:off x="3850800" y="3462577"/>
            <a:ext cx="59620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solidFill>
                  <a:schemeClr val="dk1"/>
                </a:solidFill>
              </a:defRPr>
            </a:lvl1pPr>
            <a:lvl2pPr lvl="1" algn="ctr" rtl="0">
              <a:lnSpc>
                <a:spcPct val="100000"/>
              </a:lnSpc>
              <a:spcBef>
                <a:spcPts val="2133"/>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91909563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accent3"/>
        </a:solidFill>
        <a:effectLst/>
      </p:bgPr>
    </p:bg>
    <p:spTree>
      <p:nvGrpSpPr>
        <p:cNvPr id="1" name="Shape 1610"/>
        <p:cNvGrpSpPr/>
        <p:nvPr/>
      </p:nvGrpSpPr>
      <p:grpSpPr>
        <a:xfrm>
          <a:off x="0" y="0"/>
          <a:ext cx="0" cy="0"/>
          <a:chOff x="0" y="0"/>
          <a:chExt cx="0" cy="0"/>
        </a:xfrm>
      </p:grpSpPr>
      <p:sp>
        <p:nvSpPr>
          <p:cNvPr id="1611" name="Google Shape;1611;p3"/>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612" name="Google Shape;1612;p3"/>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613" name="Google Shape;1613;p3"/>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lgn="ctr">
              <a:spcBef>
                <a:spcPts val="2133"/>
              </a:spcBef>
              <a:spcAft>
                <a:spcPts val="0"/>
              </a:spcAft>
              <a:buSzPts val="1600"/>
              <a:buNone/>
              <a:defRPr/>
            </a:lvl2pPr>
            <a:lvl3pPr lvl="2" algn="ctr">
              <a:spcBef>
                <a:spcPts val="2133"/>
              </a:spcBef>
              <a:spcAft>
                <a:spcPts val="0"/>
              </a:spcAft>
              <a:buSzPts val="1600"/>
              <a:buNone/>
              <a:defRPr/>
            </a:lvl3pPr>
            <a:lvl4pPr lvl="3" algn="ctr">
              <a:spcBef>
                <a:spcPts val="2133"/>
              </a:spcBef>
              <a:spcAft>
                <a:spcPts val="0"/>
              </a:spcAft>
              <a:buSzPts val="1600"/>
              <a:buNone/>
              <a:defRPr/>
            </a:lvl4pPr>
            <a:lvl5pPr lvl="4" algn="ctr">
              <a:spcBef>
                <a:spcPts val="2133"/>
              </a:spcBef>
              <a:spcAft>
                <a:spcPts val="0"/>
              </a:spcAft>
              <a:buSzPts val="1600"/>
              <a:buNone/>
              <a:defRPr/>
            </a:lvl5pPr>
            <a:lvl6pPr lvl="5" algn="ctr">
              <a:spcBef>
                <a:spcPts val="2133"/>
              </a:spcBef>
              <a:spcAft>
                <a:spcPts val="0"/>
              </a:spcAft>
              <a:buSzPts val="1600"/>
              <a:buNone/>
              <a:defRPr/>
            </a:lvl6pPr>
            <a:lvl7pPr lvl="6" algn="ctr">
              <a:spcBef>
                <a:spcPts val="2133"/>
              </a:spcBef>
              <a:spcAft>
                <a:spcPts val="0"/>
              </a:spcAft>
              <a:buSzPts val="1600"/>
              <a:buNone/>
              <a:defRPr/>
            </a:lvl7pPr>
            <a:lvl8pPr lvl="7" algn="ctr">
              <a:spcBef>
                <a:spcPts val="2133"/>
              </a:spcBef>
              <a:spcAft>
                <a:spcPts val="0"/>
              </a:spcAft>
              <a:buSzPts val="1600"/>
              <a:buNone/>
              <a:defRPr/>
            </a:lvl8pPr>
            <a:lvl9pPr lvl="8" algn="ctr">
              <a:spcBef>
                <a:spcPts val="2133"/>
              </a:spcBef>
              <a:spcAft>
                <a:spcPts val="2133"/>
              </a:spcAft>
              <a:buSzPts val="1600"/>
              <a:buNone/>
              <a:defRPr/>
            </a:lvl9pPr>
          </a:lstStyle>
          <a:p>
            <a:endParaRPr/>
          </a:p>
        </p:txBody>
      </p:sp>
    </p:spTree>
    <p:extLst>
      <p:ext uri="{BB962C8B-B14F-4D97-AF65-F5344CB8AC3E}">
        <p14:creationId xmlns:p14="http://schemas.microsoft.com/office/powerpoint/2010/main" val="165022097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solidFill>
          <a:schemeClr val="accent3"/>
        </a:solidFill>
        <a:effectLst/>
      </p:bgPr>
    </p:bg>
    <p:spTree>
      <p:nvGrpSpPr>
        <p:cNvPr id="1" name="Shape 1614"/>
        <p:cNvGrpSpPr/>
        <p:nvPr/>
      </p:nvGrpSpPr>
      <p:grpSpPr>
        <a:xfrm>
          <a:off x="0" y="0"/>
          <a:ext cx="0" cy="0"/>
          <a:chOff x="0" y="0"/>
          <a:chExt cx="0" cy="0"/>
        </a:xfrm>
      </p:grpSpPr>
      <p:grpSp>
        <p:nvGrpSpPr>
          <p:cNvPr id="1615" name="Google Shape;1615;p4"/>
          <p:cNvGrpSpPr/>
          <p:nvPr/>
        </p:nvGrpSpPr>
        <p:grpSpPr>
          <a:xfrm>
            <a:off x="-70629" y="49331"/>
            <a:ext cx="12262623" cy="6799363"/>
            <a:chOff x="-52972" y="36998"/>
            <a:chExt cx="9196967" cy="5099522"/>
          </a:xfrm>
        </p:grpSpPr>
        <p:sp>
          <p:nvSpPr>
            <p:cNvPr id="1616" name="Google Shape;1616;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4"/>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4"/>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4"/>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4"/>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4"/>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4"/>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4"/>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4"/>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4"/>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4"/>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4"/>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4"/>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4"/>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4"/>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4"/>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4"/>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4"/>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4"/>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4"/>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4"/>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4"/>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4"/>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4"/>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4"/>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4"/>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4"/>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4"/>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4"/>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4"/>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4"/>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4"/>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4"/>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4"/>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4"/>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4"/>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4"/>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4"/>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4"/>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4"/>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4"/>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4"/>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4"/>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4"/>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4"/>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4"/>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4"/>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4"/>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4"/>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4"/>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4"/>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4"/>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4"/>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4"/>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4"/>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4"/>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4"/>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4"/>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4"/>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4"/>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4"/>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4"/>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4"/>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4"/>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4"/>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4"/>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4"/>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4"/>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4"/>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4"/>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4"/>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4"/>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4"/>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4"/>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4"/>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4"/>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4"/>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4"/>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4"/>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4"/>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4"/>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4"/>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4"/>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4"/>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4"/>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4"/>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4"/>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4"/>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4"/>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4"/>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4"/>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4"/>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4"/>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4"/>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4"/>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4"/>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4"/>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4"/>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4"/>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4"/>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4"/>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4"/>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4"/>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4"/>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4"/>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4"/>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4"/>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4"/>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4"/>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4"/>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4"/>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4"/>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4"/>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4"/>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4"/>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4"/>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4"/>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4"/>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4"/>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4"/>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4"/>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4"/>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4"/>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4"/>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4"/>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4"/>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4"/>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4"/>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4"/>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4"/>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4"/>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4"/>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4"/>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4"/>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4"/>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4"/>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4"/>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4"/>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4"/>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4"/>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4"/>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4"/>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4"/>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4"/>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4"/>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4"/>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4"/>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4"/>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4"/>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4"/>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4"/>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4"/>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4"/>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4"/>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4"/>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4"/>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4"/>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4"/>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4"/>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4"/>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4"/>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4"/>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4"/>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4"/>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4"/>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4"/>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4"/>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4"/>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4"/>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4"/>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4"/>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4"/>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4"/>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4"/>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4"/>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4"/>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4"/>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4"/>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4"/>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4"/>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4"/>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4"/>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4"/>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4"/>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4"/>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4"/>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4"/>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4"/>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4"/>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4"/>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4"/>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4"/>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4"/>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4"/>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4"/>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4"/>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4"/>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4"/>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4"/>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4"/>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4"/>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4"/>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4"/>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4"/>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4"/>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4"/>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4"/>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4"/>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4"/>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4"/>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4"/>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4"/>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4"/>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4"/>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4"/>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4"/>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4"/>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4"/>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4"/>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4"/>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4"/>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4"/>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4"/>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4"/>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4"/>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4"/>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4"/>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4"/>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4"/>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4"/>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4"/>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4"/>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4"/>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4"/>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4"/>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4"/>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4"/>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4"/>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4"/>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4"/>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4"/>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4"/>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4"/>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4"/>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4"/>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4"/>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4"/>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4"/>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4"/>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4"/>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4"/>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4"/>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4"/>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4"/>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4"/>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4"/>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4"/>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4"/>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4"/>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4"/>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4"/>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4"/>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4"/>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4"/>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4"/>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4"/>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4"/>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4"/>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4"/>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4"/>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4"/>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4"/>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4"/>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4"/>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4"/>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4"/>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4"/>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4"/>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4"/>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4"/>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4"/>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4"/>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4"/>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4"/>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4"/>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4"/>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4"/>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4"/>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4"/>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4"/>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4"/>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4"/>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4"/>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4"/>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4"/>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4"/>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4"/>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4"/>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4"/>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4"/>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4"/>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4"/>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4"/>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4"/>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4"/>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4"/>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4"/>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4"/>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4"/>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4"/>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4"/>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4"/>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4"/>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4"/>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4"/>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4"/>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4"/>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4"/>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4"/>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4"/>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4"/>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4"/>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4"/>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4"/>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4"/>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4"/>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4"/>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4"/>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4"/>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4"/>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4"/>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4"/>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4"/>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4"/>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4"/>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4"/>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4"/>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4"/>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4"/>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4"/>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4"/>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4"/>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4"/>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4"/>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4"/>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4"/>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4"/>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4"/>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4"/>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4"/>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4"/>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4"/>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4"/>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4"/>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4"/>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4"/>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4"/>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4"/>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4"/>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4"/>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4"/>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4"/>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4"/>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4"/>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4"/>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4"/>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4"/>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4"/>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4"/>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4"/>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4"/>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4"/>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4"/>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4"/>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4"/>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4"/>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4"/>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4"/>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4"/>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4"/>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4"/>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4"/>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4"/>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4"/>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4"/>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4"/>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4"/>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4"/>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4"/>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4"/>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4"/>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4"/>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4"/>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4"/>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4"/>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4"/>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4"/>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4"/>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4"/>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4"/>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4"/>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4"/>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4"/>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4"/>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4"/>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4"/>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4"/>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4"/>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4"/>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4"/>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4"/>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4"/>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4"/>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4"/>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4"/>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4"/>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4"/>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4"/>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4"/>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4"/>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4"/>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4"/>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4"/>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4"/>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4"/>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4"/>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4"/>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4"/>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4"/>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4"/>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4"/>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4"/>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4"/>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4"/>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4"/>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4"/>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4"/>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4"/>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4"/>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4"/>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4"/>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4"/>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4"/>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4"/>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4"/>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4"/>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4"/>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4"/>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4"/>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4"/>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4"/>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4"/>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4"/>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4"/>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4"/>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4"/>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4"/>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4"/>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4"/>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4"/>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4"/>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4"/>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4"/>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4"/>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4"/>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4"/>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4"/>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4"/>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4"/>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4"/>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4"/>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4"/>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4"/>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4"/>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4"/>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4"/>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4"/>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4"/>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4"/>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4"/>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4"/>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4"/>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4"/>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4"/>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4"/>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4"/>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4"/>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4"/>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4"/>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4"/>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4"/>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4"/>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4"/>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4"/>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4"/>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4"/>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4"/>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4"/>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4"/>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4"/>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4"/>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4"/>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4"/>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4"/>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4"/>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4"/>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4"/>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4"/>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4"/>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4"/>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4"/>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4"/>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4"/>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4"/>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4"/>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4"/>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4"/>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4"/>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4"/>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4"/>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4"/>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4"/>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4"/>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4"/>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4"/>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4"/>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4"/>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4"/>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4"/>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4"/>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4"/>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4"/>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4"/>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4"/>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4"/>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4"/>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4"/>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4"/>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4"/>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4"/>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4"/>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4"/>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4"/>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4"/>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4"/>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4"/>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4"/>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4"/>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4"/>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4"/>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4"/>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4"/>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4"/>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4"/>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4"/>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4"/>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4"/>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4"/>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4"/>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4"/>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4"/>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4"/>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4"/>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4"/>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4"/>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4"/>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4"/>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4"/>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4"/>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4"/>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4"/>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4"/>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4"/>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4"/>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4"/>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4"/>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4"/>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4"/>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4"/>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4"/>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4"/>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4"/>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4"/>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4"/>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4"/>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4"/>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4"/>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4"/>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4"/>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4"/>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4"/>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4"/>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4"/>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4"/>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4"/>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4"/>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4"/>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4"/>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4"/>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4"/>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05" name="Google Shape;3205;p4"/>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206" name="Google Shape;3206;p4"/>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207" name="Google Shape;3207;p4"/>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4680540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509096739"/>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2"/>
        </a:solidFill>
        <a:effectLst/>
      </p:bgPr>
    </p:bg>
    <p:spTree>
      <p:nvGrpSpPr>
        <p:cNvPr id="1" name="Shape 3208"/>
        <p:cNvGrpSpPr/>
        <p:nvPr/>
      </p:nvGrpSpPr>
      <p:grpSpPr>
        <a:xfrm>
          <a:off x="0" y="0"/>
          <a:ext cx="0" cy="0"/>
          <a:chOff x="0" y="0"/>
          <a:chExt cx="0" cy="0"/>
        </a:xfrm>
      </p:grpSpPr>
      <p:grpSp>
        <p:nvGrpSpPr>
          <p:cNvPr id="3209" name="Google Shape;3209;p5"/>
          <p:cNvGrpSpPr/>
          <p:nvPr/>
        </p:nvGrpSpPr>
        <p:grpSpPr>
          <a:xfrm>
            <a:off x="1" y="-38165"/>
            <a:ext cx="12192052" cy="5757433"/>
            <a:chOff x="0" y="-28624"/>
            <a:chExt cx="9144039" cy="4318075"/>
          </a:xfrm>
        </p:grpSpPr>
        <p:sp>
          <p:nvSpPr>
            <p:cNvPr id="3210" name="Google Shape;3210;p5"/>
            <p:cNvSpPr/>
            <p:nvPr/>
          </p:nvSpPr>
          <p:spPr>
            <a:xfrm>
              <a:off x="0" y="400206"/>
              <a:ext cx="4571109" cy="3889244"/>
            </a:xfrm>
            <a:custGeom>
              <a:avLst/>
              <a:gdLst/>
              <a:ahLst/>
              <a:cxnLst/>
              <a:rect l="l" t="t" r="r" b="b"/>
              <a:pathLst>
                <a:path w="60663" h="51614" extrusionOk="0">
                  <a:moveTo>
                    <a:pt x="1" y="0"/>
                  </a:moveTo>
                  <a:lnTo>
                    <a:pt x="1" y="9978"/>
                  </a:lnTo>
                  <a:lnTo>
                    <a:pt x="60663" y="51614"/>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5"/>
            <p:cNvSpPr/>
            <p:nvPr/>
          </p:nvSpPr>
          <p:spPr>
            <a:xfrm>
              <a:off x="4571122" y="-28624"/>
              <a:ext cx="4572917" cy="4318075"/>
            </a:xfrm>
            <a:custGeom>
              <a:avLst/>
              <a:gdLst/>
              <a:ahLst/>
              <a:cxnLst/>
              <a:rect l="l" t="t" r="r" b="b"/>
              <a:pathLst>
                <a:path w="60687" h="57305" extrusionOk="0">
                  <a:moveTo>
                    <a:pt x="54638" y="0"/>
                  </a:moveTo>
                  <a:lnTo>
                    <a:pt x="0" y="57305"/>
                  </a:lnTo>
                  <a:lnTo>
                    <a:pt x="60686" y="5691"/>
                  </a:lnTo>
                  <a:lnTo>
                    <a:pt x="6068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12" name="Google Shape;3212;p5"/>
          <p:cNvSpPr txBox="1">
            <a:spLocks noGrp="1"/>
          </p:cNvSpPr>
          <p:nvPr>
            <p:ph type="title"/>
          </p:nvPr>
        </p:nvSpPr>
        <p:spPr>
          <a:xfrm>
            <a:off x="1798800" y="720000"/>
            <a:ext cx="8594400" cy="636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213" name="Google Shape;3213;p5"/>
          <p:cNvSpPr txBox="1">
            <a:spLocks noGrp="1"/>
          </p:cNvSpPr>
          <p:nvPr>
            <p:ph type="body" idx="1"/>
          </p:nvPr>
        </p:nvSpPr>
        <p:spPr>
          <a:xfrm>
            <a:off x="1435200" y="1282700"/>
            <a:ext cx="9321600" cy="47880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rgbClr val="162130"/>
              </a:buClr>
              <a:buSzPts val="1200"/>
              <a:buChar char="●"/>
              <a:defRPr sz="1600">
                <a:solidFill>
                  <a:srgbClr val="162130"/>
                </a:solidFill>
              </a:defRPr>
            </a:lvl1pPr>
            <a:lvl2pPr marL="1219170" lvl="1" indent="-406390">
              <a:lnSpc>
                <a:spcPct val="100000"/>
              </a:lnSpc>
              <a:spcBef>
                <a:spcPts val="2133"/>
              </a:spcBef>
              <a:spcAft>
                <a:spcPts val="0"/>
              </a:spcAft>
              <a:buClr>
                <a:srgbClr val="162130"/>
              </a:buClr>
              <a:buSzPts val="1200"/>
              <a:buChar char="○"/>
              <a:defRPr sz="1600">
                <a:solidFill>
                  <a:srgbClr val="162130"/>
                </a:solidFill>
              </a:defRPr>
            </a:lvl2pPr>
            <a:lvl3pPr marL="1828754" lvl="2" indent="-406390">
              <a:lnSpc>
                <a:spcPct val="100000"/>
              </a:lnSpc>
              <a:spcBef>
                <a:spcPts val="2133"/>
              </a:spcBef>
              <a:spcAft>
                <a:spcPts val="0"/>
              </a:spcAft>
              <a:buClr>
                <a:srgbClr val="162130"/>
              </a:buClr>
              <a:buSzPts val="1200"/>
              <a:buChar char="■"/>
              <a:defRPr sz="1600">
                <a:solidFill>
                  <a:srgbClr val="162130"/>
                </a:solidFill>
              </a:defRPr>
            </a:lvl3pPr>
            <a:lvl4pPr marL="2438339" lvl="3" indent="-406390">
              <a:lnSpc>
                <a:spcPct val="100000"/>
              </a:lnSpc>
              <a:spcBef>
                <a:spcPts val="2133"/>
              </a:spcBef>
              <a:spcAft>
                <a:spcPts val="0"/>
              </a:spcAft>
              <a:buClr>
                <a:srgbClr val="162130"/>
              </a:buClr>
              <a:buSzPts val="1200"/>
              <a:buChar char="●"/>
              <a:defRPr sz="1600">
                <a:solidFill>
                  <a:srgbClr val="162130"/>
                </a:solidFill>
              </a:defRPr>
            </a:lvl4pPr>
            <a:lvl5pPr marL="3047924" lvl="4" indent="-406390">
              <a:lnSpc>
                <a:spcPct val="100000"/>
              </a:lnSpc>
              <a:spcBef>
                <a:spcPts val="2133"/>
              </a:spcBef>
              <a:spcAft>
                <a:spcPts val="0"/>
              </a:spcAft>
              <a:buClr>
                <a:srgbClr val="162130"/>
              </a:buClr>
              <a:buSzPts val="1200"/>
              <a:buChar char="○"/>
              <a:defRPr sz="1600">
                <a:solidFill>
                  <a:srgbClr val="162130"/>
                </a:solidFill>
              </a:defRPr>
            </a:lvl5pPr>
            <a:lvl6pPr marL="3657509" lvl="5" indent="-406390">
              <a:lnSpc>
                <a:spcPct val="100000"/>
              </a:lnSpc>
              <a:spcBef>
                <a:spcPts val="2133"/>
              </a:spcBef>
              <a:spcAft>
                <a:spcPts val="0"/>
              </a:spcAft>
              <a:buClr>
                <a:srgbClr val="162130"/>
              </a:buClr>
              <a:buSzPts val="1200"/>
              <a:buChar char="■"/>
              <a:defRPr sz="1600">
                <a:solidFill>
                  <a:srgbClr val="162130"/>
                </a:solidFill>
              </a:defRPr>
            </a:lvl6pPr>
            <a:lvl7pPr marL="4267093" lvl="6" indent="-406390">
              <a:lnSpc>
                <a:spcPct val="100000"/>
              </a:lnSpc>
              <a:spcBef>
                <a:spcPts val="2133"/>
              </a:spcBef>
              <a:spcAft>
                <a:spcPts val="0"/>
              </a:spcAft>
              <a:buClr>
                <a:srgbClr val="162130"/>
              </a:buClr>
              <a:buSzPts val="1200"/>
              <a:buChar char="●"/>
              <a:defRPr sz="1600">
                <a:solidFill>
                  <a:srgbClr val="162130"/>
                </a:solidFill>
              </a:defRPr>
            </a:lvl7pPr>
            <a:lvl8pPr marL="4876678" lvl="7" indent="-406390">
              <a:lnSpc>
                <a:spcPct val="100000"/>
              </a:lnSpc>
              <a:spcBef>
                <a:spcPts val="2133"/>
              </a:spcBef>
              <a:spcAft>
                <a:spcPts val="0"/>
              </a:spcAft>
              <a:buClr>
                <a:srgbClr val="162130"/>
              </a:buClr>
              <a:buSzPts val="1200"/>
              <a:buChar char="○"/>
              <a:defRPr sz="1600">
                <a:solidFill>
                  <a:srgbClr val="162130"/>
                </a:solidFill>
              </a:defRPr>
            </a:lvl8pPr>
            <a:lvl9pPr marL="5486263" lvl="8" indent="-406390">
              <a:lnSpc>
                <a:spcPct val="100000"/>
              </a:lnSpc>
              <a:spcBef>
                <a:spcPts val="2133"/>
              </a:spcBef>
              <a:spcAft>
                <a:spcPts val="2133"/>
              </a:spcAft>
              <a:buClr>
                <a:srgbClr val="162130"/>
              </a:buClr>
              <a:buSzPts val="1200"/>
              <a:buChar char="■"/>
              <a:defRPr sz="1600">
                <a:solidFill>
                  <a:srgbClr val="162130"/>
                </a:solidFill>
              </a:defRPr>
            </a:lvl9pPr>
          </a:lstStyle>
          <a:p>
            <a:endParaRPr/>
          </a:p>
        </p:txBody>
      </p:sp>
    </p:spTree>
    <p:extLst>
      <p:ext uri="{BB962C8B-B14F-4D97-AF65-F5344CB8AC3E}">
        <p14:creationId xmlns:p14="http://schemas.microsoft.com/office/powerpoint/2010/main" val="279630744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2"/>
        </a:solidFill>
        <a:effectLst/>
      </p:bgPr>
    </p:bg>
    <p:spTree>
      <p:nvGrpSpPr>
        <p:cNvPr id="1" name="Shape 3214"/>
        <p:cNvGrpSpPr/>
        <p:nvPr/>
      </p:nvGrpSpPr>
      <p:grpSpPr>
        <a:xfrm>
          <a:off x="0" y="0"/>
          <a:ext cx="0" cy="0"/>
          <a:chOff x="0" y="0"/>
          <a:chExt cx="0" cy="0"/>
        </a:xfrm>
      </p:grpSpPr>
      <p:grpSp>
        <p:nvGrpSpPr>
          <p:cNvPr id="3215" name="Google Shape;3215;p6"/>
          <p:cNvGrpSpPr/>
          <p:nvPr/>
        </p:nvGrpSpPr>
        <p:grpSpPr>
          <a:xfrm>
            <a:off x="-817" y="44"/>
            <a:ext cx="12217279" cy="6883793"/>
            <a:chOff x="14670875" y="846675"/>
            <a:chExt cx="7166400" cy="3385250"/>
          </a:xfrm>
        </p:grpSpPr>
        <p:sp>
          <p:nvSpPr>
            <p:cNvPr id="3216" name="Google Shape;3216;p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31" name="Google Shape;3231;p6"/>
          <p:cNvSpPr txBox="1">
            <a:spLocks noGrp="1"/>
          </p:cNvSpPr>
          <p:nvPr>
            <p:ph type="subTitle" idx="1"/>
          </p:nvPr>
        </p:nvSpPr>
        <p:spPr>
          <a:xfrm>
            <a:off x="2232600" y="2984500"/>
            <a:ext cx="2997200" cy="4320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667">
                <a:solidFill>
                  <a:schemeClr val="accent1"/>
                </a:solidFill>
                <a:latin typeface="Slackey"/>
                <a:ea typeface="Slackey"/>
                <a:cs typeface="Slackey"/>
                <a:sym typeface="Slackey"/>
              </a:defRPr>
            </a:lvl1pPr>
            <a:lvl2pPr lvl="1" algn="ctr">
              <a:spcBef>
                <a:spcPts val="2133"/>
              </a:spcBef>
              <a:spcAft>
                <a:spcPts val="0"/>
              </a:spcAft>
              <a:buNone/>
              <a:defRPr>
                <a:solidFill>
                  <a:schemeClr val="accent1"/>
                </a:solidFill>
                <a:latin typeface="Slackey"/>
                <a:ea typeface="Slackey"/>
                <a:cs typeface="Slackey"/>
                <a:sym typeface="Slackey"/>
              </a:defRPr>
            </a:lvl2pPr>
            <a:lvl3pPr lvl="2" algn="ctr">
              <a:spcBef>
                <a:spcPts val="2133"/>
              </a:spcBef>
              <a:spcAft>
                <a:spcPts val="0"/>
              </a:spcAft>
              <a:buNone/>
              <a:defRPr>
                <a:solidFill>
                  <a:schemeClr val="accent1"/>
                </a:solidFill>
                <a:latin typeface="Slackey"/>
                <a:ea typeface="Slackey"/>
                <a:cs typeface="Slackey"/>
                <a:sym typeface="Slackey"/>
              </a:defRPr>
            </a:lvl3pPr>
            <a:lvl4pPr lvl="3" algn="ctr">
              <a:spcBef>
                <a:spcPts val="2133"/>
              </a:spcBef>
              <a:spcAft>
                <a:spcPts val="0"/>
              </a:spcAft>
              <a:buNone/>
              <a:defRPr>
                <a:solidFill>
                  <a:schemeClr val="accent1"/>
                </a:solidFill>
                <a:latin typeface="Slackey"/>
                <a:ea typeface="Slackey"/>
                <a:cs typeface="Slackey"/>
                <a:sym typeface="Slackey"/>
              </a:defRPr>
            </a:lvl4pPr>
            <a:lvl5pPr lvl="4" algn="ctr">
              <a:spcBef>
                <a:spcPts val="2133"/>
              </a:spcBef>
              <a:spcAft>
                <a:spcPts val="0"/>
              </a:spcAft>
              <a:buNone/>
              <a:defRPr>
                <a:solidFill>
                  <a:schemeClr val="accent1"/>
                </a:solidFill>
                <a:latin typeface="Slackey"/>
                <a:ea typeface="Slackey"/>
                <a:cs typeface="Slackey"/>
                <a:sym typeface="Slackey"/>
              </a:defRPr>
            </a:lvl5pPr>
            <a:lvl6pPr lvl="5" algn="ctr">
              <a:spcBef>
                <a:spcPts val="2133"/>
              </a:spcBef>
              <a:spcAft>
                <a:spcPts val="0"/>
              </a:spcAft>
              <a:buNone/>
              <a:defRPr>
                <a:solidFill>
                  <a:schemeClr val="accent1"/>
                </a:solidFill>
                <a:latin typeface="Slackey"/>
                <a:ea typeface="Slackey"/>
                <a:cs typeface="Slackey"/>
                <a:sym typeface="Slackey"/>
              </a:defRPr>
            </a:lvl6pPr>
            <a:lvl7pPr lvl="6" algn="ctr">
              <a:spcBef>
                <a:spcPts val="2133"/>
              </a:spcBef>
              <a:spcAft>
                <a:spcPts val="0"/>
              </a:spcAft>
              <a:buNone/>
              <a:defRPr>
                <a:solidFill>
                  <a:schemeClr val="accent1"/>
                </a:solidFill>
                <a:latin typeface="Slackey"/>
                <a:ea typeface="Slackey"/>
                <a:cs typeface="Slackey"/>
                <a:sym typeface="Slackey"/>
              </a:defRPr>
            </a:lvl7pPr>
            <a:lvl8pPr lvl="7" algn="ctr">
              <a:spcBef>
                <a:spcPts val="2133"/>
              </a:spcBef>
              <a:spcAft>
                <a:spcPts val="0"/>
              </a:spcAft>
              <a:buNone/>
              <a:defRPr>
                <a:solidFill>
                  <a:schemeClr val="accent1"/>
                </a:solidFill>
                <a:latin typeface="Slackey"/>
                <a:ea typeface="Slackey"/>
                <a:cs typeface="Slackey"/>
                <a:sym typeface="Slackey"/>
              </a:defRPr>
            </a:lvl8pPr>
            <a:lvl9pPr lvl="8" algn="ctr">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2" name="Google Shape;3232;p6"/>
          <p:cNvSpPr txBox="1">
            <a:spLocks noGrp="1"/>
          </p:cNvSpPr>
          <p:nvPr>
            <p:ph type="subTitle" idx="2"/>
          </p:nvPr>
        </p:nvSpPr>
        <p:spPr>
          <a:xfrm>
            <a:off x="22326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3" name="Google Shape;3233;p6"/>
          <p:cNvSpPr txBox="1">
            <a:spLocks noGrp="1"/>
          </p:cNvSpPr>
          <p:nvPr>
            <p:ph type="subTitle" idx="3"/>
          </p:nvPr>
        </p:nvSpPr>
        <p:spPr>
          <a:xfrm>
            <a:off x="6962200" y="2984500"/>
            <a:ext cx="2997200" cy="43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solidFill>
                  <a:schemeClr val="accent1"/>
                </a:solidFill>
                <a:latin typeface="Slackey"/>
                <a:ea typeface="Slackey"/>
                <a:cs typeface="Slackey"/>
                <a:sym typeface="Slackey"/>
              </a:defRPr>
            </a:lvl1pPr>
            <a:lvl2pPr lvl="1" algn="ctr" rtl="0">
              <a:spcBef>
                <a:spcPts val="2133"/>
              </a:spcBef>
              <a:spcAft>
                <a:spcPts val="0"/>
              </a:spcAft>
              <a:buNone/>
              <a:defRPr>
                <a:solidFill>
                  <a:schemeClr val="accent1"/>
                </a:solidFill>
                <a:latin typeface="Slackey"/>
                <a:ea typeface="Slackey"/>
                <a:cs typeface="Slackey"/>
                <a:sym typeface="Slackey"/>
              </a:defRPr>
            </a:lvl2pPr>
            <a:lvl3pPr lvl="2" algn="ctr" rtl="0">
              <a:spcBef>
                <a:spcPts val="2133"/>
              </a:spcBef>
              <a:spcAft>
                <a:spcPts val="0"/>
              </a:spcAft>
              <a:buNone/>
              <a:defRPr>
                <a:solidFill>
                  <a:schemeClr val="accent1"/>
                </a:solidFill>
                <a:latin typeface="Slackey"/>
                <a:ea typeface="Slackey"/>
                <a:cs typeface="Slackey"/>
                <a:sym typeface="Slackey"/>
              </a:defRPr>
            </a:lvl3pPr>
            <a:lvl4pPr lvl="3" algn="ctr" rtl="0">
              <a:spcBef>
                <a:spcPts val="2133"/>
              </a:spcBef>
              <a:spcAft>
                <a:spcPts val="0"/>
              </a:spcAft>
              <a:buNone/>
              <a:defRPr>
                <a:solidFill>
                  <a:schemeClr val="accent1"/>
                </a:solidFill>
                <a:latin typeface="Slackey"/>
                <a:ea typeface="Slackey"/>
                <a:cs typeface="Slackey"/>
                <a:sym typeface="Slackey"/>
              </a:defRPr>
            </a:lvl4pPr>
            <a:lvl5pPr lvl="4" algn="ctr" rtl="0">
              <a:spcBef>
                <a:spcPts val="2133"/>
              </a:spcBef>
              <a:spcAft>
                <a:spcPts val="0"/>
              </a:spcAft>
              <a:buNone/>
              <a:defRPr>
                <a:solidFill>
                  <a:schemeClr val="accent1"/>
                </a:solidFill>
                <a:latin typeface="Slackey"/>
                <a:ea typeface="Slackey"/>
                <a:cs typeface="Slackey"/>
                <a:sym typeface="Slackey"/>
              </a:defRPr>
            </a:lvl5pPr>
            <a:lvl6pPr lvl="5" algn="ctr" rtl="0">
              <a:spcBef>
                <a:spcPts val="2133"/>
              </a:spcBef>
              <a:spcAft>
                <a:spcPts val="0"/>
              </a:spcAft>
              <a:buNone/>
              <a:defRPr>
                <a:solidFill>
                  <a:schemeClr val="accent1"/>
                </a:solidFill>
                <a:latin typeface="Slackey"/>
                <a:ea typeface="Slackey"/>
                <a:cs typeface="Slackey"/>
                <a:sym typeface="Slackey"/>
              </a:defRPr>
            </a:lvl6pPr>
            <a:lvl7pPr lvl="6" algn="ctr" rtl="0">
              <a:spcBef>
                <a:spcPts val="2133"/>
              </a:spcBef>
              <a:spcAft>
                <a:spcPts val="0"/>
              </a:spcAft>
              <a:buNone/>
              <a:defRPr>
                <a:solidFill>
                  <a:schemeClr val="accent1"/>
                </a:solidFill>
                <a:latin typeface="Slackey"/>
                <a:ea typeface="Slackey"/>
                <a:cs typeface="Slackey"/>
                <a:sym typeface="Slackey"/>
              </a:defRPr>
            </a:lvl7pPr>
            <a:lvl8pPr lvl="7" algn="ctr" rtl="0">
              <a:spcBef>
                <a:spcPts val="2133"/>
              </a:spcBef>
              <a:spcAft>
                <a:spcPts val="0"/>
              </a:spcAft>
              <a:buNone/>
              <a:defRPr>
                <a:solidFill>
                  <a:schemeClr val="accent1"/>
                </a:solidFill>
                <a:latin typeface="Slackey"/>
                <a:ea typeface="Slackey"/>
                <a:cs typeface="Slackey"/>
                <a:sym typeface="Slackey"/>
              </a:defRPr>
            </a:lvl8pPr>
            <a:lvl9pPr lvl="8" algn="ctr" rtl="0">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4" name="Google Shape;3234;p6"/>
          <p:cNvSpPr txBox="1">
            <a:spLocks noGrp="1"/>
          </p:cNvSpPr>
          <p:nvPr>
            <p:ph type="subTitle" idx="4"/>
          </p:nvPr>
        </p:nvSpPr>
        <p:spPr>
          <a:xfrm>
            <a:off x="69622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5" name="Google Shape;3235;p6"/>
          <p:cNvSpPr txBox="1">
            <a:spLocks noGrp="1"/>
          </p:cNvSpPr>
          <p:nvPr>
            <p:ph type="title"/>
          </p:nvPr>
        </p:nvSpPr>
        <p:spPr>
          <a:xfrm>
            <a:off x="2407400" y="720000"/>
            <a:ext cx="7376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697263153"/>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3"/>
        </a:solidFill>
        <a:effectLst/>
      </p:bgPr>
    </p:bg>
    <p:spTree>
      <p:nvGrpSpPr>
        <p:cNvPr id="1" name="Shape 3236"/>
        <p:cNvGrpSpPr/>
        <p:nvPr/>
      </p:nvGrpSpPr>
      <p:grpSpPr>
        <a:xfrm>
          <a:off x="0" y="0"/>
          <a:ext cx="0" cy="0"/>
          <a:chOff x="0" y="0"/>
          <a:chExt cx="0" cy="0"/>
        </a:xfrm>
      </p:grpSpPr>
      <p:sp>
        <p:nvSpPr>
          <p:cNvPr id="3237" name="Google Shape;3237;p7"/>
          <p:cNvSpPr txBox="1">
            <a:spLocks noGrp="1"/>
          </p:cNvSpPr>
          <p:nvPr>
            <p:ph type="title"/>
          </p:nvPr>
        </p:nvSpPr>
        <p:spPr>
          <a:xfrm>
            <a:off x="3026200" y="2767400"/>
            <a:ext cx="6139600" cy="132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72332234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accent1"/>
        </a:solidFill>
        <a:effectLst/>
      </p:bgPr>
    </p:bg>
    <p:spTree>
      <p:nvGrpSpPr>
        <p:cNvPr id="1" name="Shape 3238"/>
        <p:cNvGrpSpPr/>
        <p:nvPr/>
      </p:nvGrpSpPr>
      <p:grpSpPr>
        <a:xfrm>
          <a:off x="0" y="0"/>
          <a:ext cx="0" cy="0"/>
          <a:chOff x="0" y="0"/>
          <a:chExt cx="0" cy="0"/>
        </a:xfrm>
      </p:grpSpPr>
      <p:grpSp>
        <p:nvGrpSpPr>
          <p:cNvPr id="3239" name="Google Shape;3239;p8"/>
          <p:cNvGrpSpPr/>
          <p:nvPr/>
        </p:nvGrpSpPr>
        <p:grpSpPr>
          <a:xfrm flipH="1">
            <a:off x="-33" y="-558800"/>
            <a:ext cx="12181833" cy="7416811"/>
            <a:chOff x="-7728237" y="-419075"/>
            <a:chExt cx="15443501" cy="5562608"/>
          </a:xfrm>
        </p:grpSpPr>
        <p:sp>
          <p:nvSpPr>
            <p:cNvPr id="3240" name="Google Shape;3240;p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41" name="Google Shape;3241;p8"/>
            <p:cNvGrpSpPr/>
            <p:nvPr/>
          </p:nvGrpSpPr>
          <p:grpSpPr>
            <a:xfrm>
              <a:off x="-7728237" y="-419075"/>
              <a:ext cx="15443501" cy="5562608"/>
              <a:chOff x="-7728237" y="-419075"/>
              <a:chExt cx="15443501" cy="5562608"/>
            </a:xfrm>
          </p:grpSpPr>
          <p:sp>
            <p:nvSpPr>
              <p:cNvPr id="3242" name="Google Shape;3242;p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254" name="Google Shape;3254;p8"/>
          <p:cNvSpPr txBox="1">
            <a:spLocks noGrp="1"/>
          </p:cNvSpPr>
          <p:nvPr>
            <p:ph type="title"/>
          </p:nvPr>
        </p:nvSpPr>
        <p:spPr>
          <a:xfrm>
            <a:off x="6096100" y="720000"/>
            <a:ext cx="5136000" cy="180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3255" name="Google Shape;3255;p8"/>
          <p:cNvSpPr txBox="1">
            <a:spLocks noGrp="1"/>
          </p:cNvSpPr>
          <p:nvPr>
            <p:ph type="subTitle" idx="1"/>
          </p:nvPr>
        </p:nvSpPr>
        <p:spPr>
          <a:xfrm>
            <a:off x="7320833" y="3804200"/>
            <a:ext cx="2852000" cy="15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1802905309"/>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2"/>
        </a:solidFill>
        <a:effectLst/>
      </p:bgPr>
    </p:bg>
    <p:spTree>
      <p:nvGrpSpPr>
        <p:cNvPr id="1" name="Shape 3256"/>
        <p:cNvGrpSpPr/>
        <p:nvPr/>
      </p:nvGrpSpPr>
      <p:grpSpPr>
        <a:xfrm>
          <a:off x="0" y="0"/>
          <a:ext cx="0" cy="0"/>
          <a:chOff x="0" y="0"/>
          <a:chExt cx="0" cy="0"/>
        </a:xfrm>
      </p:grpSpPr>
      <p:grpSp>
        <p:nvGrpSpPr>
          <p:cNvPr id="3257" name="Google Shape;3257;p9"/>
          <p:cNvGrpSpPr/>
          <p:nvPr/>
        </p:nvGrpSpPr>
        <p:grpSpPr>
          <a:xfrm>
            <a:off x="-89075" y="-115735"/>
            <a:ext cx="12370161" cy="8319393"/>
            <a:chOff x="14670875" y="846675"/>
            <a:chExt cx="7166400" cy="8013800"/>
          </a:xfrm>
        </p:grpSpPr>
        <p:sp>
          <p:nvSpPr>
            <p:cNvPr id="3258" name="Google Shape;3258;p9"/>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9"/>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9"/>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9"/>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9"/>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9"/>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9"/>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9"/>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9"/>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9"/>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9"/>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9"/>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9"/>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9"/>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9"/>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9"/>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9"/>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9"/>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9"/>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9"/>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9"/>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9"/>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9"/>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9"/>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9"/>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9"/>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9"/>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9"/>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9"/>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9"/>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88" name="Google Shape;3288;p9"/>
          <p:cNvSpPr txBox="1">
            <a:spLocks noGrp="1"/>
          </p:cNvSpPr>
          <p:nvPr>
            <p:ph type="title"/>
          </p:nvPr>
        </p:nvSpPr>
        <p:spPr>
          <a:xfrm>
            <a:off x="4131400" y="2108300"/>
            <a:ext cx="3929200" cy="108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289" name="Google Shape;3289;p9"/>
          <p:cNvSpPr txBox="1">
            <a:spLocks noGrp="1"/>
          </p:cNvSpPr>
          <p:nvPr>
            <p:ph type="subTitle" idx="1"/>
          </p:nvPr>
        </p:nvSpPr>
        <p:spPr>
          <a:xfrm>
            <a:off x="3397200" y="3072533"/>
            <a:ext cx="5397600" cy="1187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68141249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2"/>
        </a:solidFill>
        <a:effectLst/>
      </p:bgPr>
    </p:bg>
    <p:spTree>
      <p:nvGrpSpPr>
        <p:cNvPr id="1" name="Shape 3290"/>
        <p:cNvGrpSpPr/>
        <p:nvPr/>
      </p:nvGrpSpPr>
      <p:grpSpPr>
        <a:xfrm>
          <a:off x="0" y="0"/>
          <a:ext cx="0" cy="0"/>
          <a:chOff x="0" y="0"/>
          <a:chExt cx="0" cy="0"/>
        </a:xfrm>
      </p:grpSpPr>
      <p:grpSp>
        <p:nvGrpSpPr>
          <p:cNvPr id="3291" name="Google Shape;3291;p10"/>
          <p:cNvGrpSpPr/>
          <p:nvPr/>
        </p:nvGrpSpPr>
        <p:grpSpPr>
          <a:xfrm flipH="1">
            <a:off x="-33" y="-558800"/>
            <a:ext cx="12181833" cy="7416811"/>
            <a:chOff x="-7728237" y="-419075"/>
            <a:chExt cx="15443501" cy="5562608"/>
          </a:xfrm>
        </p:grpSpPr>
        <p:sp>
          <p:nvSpPr>
            <p:cNvPr id="3292" name="Google Shape;3292;p10"/>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93" name="Google Shape;3293;p10"/>
            <p:cNvGrpSpPr/>
            <p:nvPr/>
          </p:nvGrpSpPr>
          <p:grpSpPr>
            <a:xfrm>
              <a:off x="-7728237" y="-419075"/>
              <a:ext cx="15443501" cy="5562608"/>
              <a:chOff x="-7728237" y="-419075"/>
              <a:chExt cx="15443501" cy="5562608"/>
            </a:xfrm>
          </p:grpSpPr>
          <p:sp>
            <p:nvSpPr>
              <p:cNvPr id="3294" name="Google Shape;3294;p10"/>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0"/>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0"/>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0"/>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0"/>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0"/>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0"/>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0"/>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0"/>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0"/>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0"/>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0"/>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06" name="Google Shape;3306;p10"/>
          <p:cNvSpPr txBox="1">
            <a:spLocks noGrp="1"/>
          </p:cNvSpPr>
          <p:nvPr>
            <p:ph type="body" idx="1"/>
          </p:nvPr>
        </p:nvSpPr>
        <p:spPr>
          <a:xfrm>
            <a:off x="6586000" y="1246900"/>
            <a:ext cx="4381600" cy="4645200"/>
          </a:xfrm>
          <a:prstGeom prst="rect">
            <a:avLst/>
          </a:prstGeom>
        </p:spPr>
        <p:txBody>
          <a:bodyPr spcFirstLastPara="1" wrap="square" lIns="91425" tIns="91425" rIns="91425" bIns="91425" anchor="ctr" anchorCtr="0">
            <a:noAutofit/>
          </a:bodyPr>
          <a:lstStyle>
            <a:lvl1pPr marL="609585" lvl="0" indent="-440256">
              <a:spcBef>
                <a:spcPts val="0"/>
              </a:spcBef>
              <a:spcAft>
                <a:spcPts val="0"/>
              </a:spcAft>
              <a:buSzPts val="1600"/>
              <a:buChar char="●"/>
              <a:defRPr/>
            </a:lvl1pPr>
            <a:lvl2pPr marL="1219170" lvl="1" indent="-440256">
              <a:spcBef>
                <a:spcPts val="2133"/>
              </a:spcBef>
              <a:spcAft>
                <a:spcPts val="0"/>
              </a:spcAft>
              <a:buSzPts val="1600"/>
              <a:buChar char="○"/>
              <a:defRPr/>
            </a:lvl2pPr>
            <a:lvl3pPr marL="1828754" lvl="2" indent="-440256">
              <a:spcBef>
                <a:spcPts val="2133"/>
              </a:spcBef>
              <a:spcAft>
                <a:spcPts val="0"/>
              </a:spcAft>
              <a:buSzPts val="1600"/>
              <a:buChar char="■"/>
              <a:defRPr/>
            </a:lvl3pPr>
            <a:lvl4pPr marL="2438339" lvl="3" indent="-440256">
              <a:spcBef>
                <a:spcPts val="2133"/>
              </a:spcBef>
              <a:spcAft>
                <a:spcPts val="0"/>
              </a:spcAft>
              <a:buSzPts val="1600"/>
              <a:buChar char="●"/>
              <a:defRPr/>
            </a:lvl4pPr>
            <a:lvl5pPr marL="3047924" lvl="4" indent="-440256">
              <a:spcBef>
                <a:spcPts val="2133"/>
              </a:spcBef>
              <a:spcAft>
                <a:spcPts val="0"/>
              </a:spcAft>
              <a:buSzPts val="1600"/>
              <a:buChar char="○"/>
              <a:defRPr/>
            </a:lvl5pPr>
            <a:lvl6pPr marL="3657509" lvl="5" indent="-440256">
              <a:spcBef>
                <a:spcPts val="2133"/>
              </a:spcBef>
              <a:spcAft>
                <a:spcPts val="0"/>
              </a:spcAft>
              <a:buSzPts val="1600"/>
              <a:buChar char="■"/>
              <a:defRPr/>
            </a:lvl6pPr>
            <a:lvl7pPr marL="4267093" lvl="6" indent="-440256">
              <a:spcBef>
                <a:spcPts val="2133"/>
              </a:spcBef>
              <a:spcAft>
                <a:spcPts val="0"/>
              </a:spcAft>
              <a:buSzPts val="1600"/>
              <a:buChar char="●"/>
              <a:defRPr/>
            </a:lvl7pPr>
            <a:lvl8pPr marL="4876678" lvl="7" indent="-440256">
              <a:spcBef>
                <a:spcPts val="2133"/>
              </a:spcBef>
              <a:spcAft>
                <a:spcPts val="0"/>
              </a:spcAft>
              <a:buSzPts val="1600"/>
              <a:buChar char="○"/>
              <a:defRPr/>
            </a:lvl8pPr>
            <a:lvl9pPr marL="5486263" lvl="8" indent="-440256">
              <a:spcBef>
                <a:spcPts val="2133"/>
              </a:spcBef>
              <a:spcAft>
                <a:spcPts val="2133"/>
              </a:spcAft>
              <a:buSzPts val="1600"/>
              <a:buChar char="■"/>
              <a:defRPr/>
            </a:lvl9pPr>
          </a:lstStyle>
          <a:p>
            <a:endParaRPr/>
          </a:p>
        </p:txBody>
      </p:sp>
      <p:sp>
        <p:nvSpPr>
          <p:cNvPr id="3307" name="Google Shape;3307;p10"/>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08" name="Google Shape;3308;p10"/>
          <p:cNvSpPr txBox="1">
            <a:spLocks noGrp="1"/>
          </p:cNvSpPr>
          <p:nvPr>
            <p:ph type="subTitle" idx="2"/>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428694568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2"/>
        </a:solidFill>
        <a:effectLst/>
      </p:bgPr>
    </p:bg>
    <p:spTree>
      <p:nvGrpSpPr>
        <p:cNvPr id="1" name="Shape 3309"/>
        <p:cNvGrpSpPr/>
        <p:nvPr/>
      </p:nvGrpSpPr>
      <p:grpSpPr>
        <a:xfrm>
          <a:off x="0" y="0"/>
          <a:ext cx="0" cy="0"/>
          <a:chOff x="0" y="0"/>
          <a:chExt cx="0" cy="0"/>
        </a:xfrm>
      </p:grpSpPr>
      <p:grpSp>
        <p:nvGrpSpPr>
          <p:cNvPr id="3310" name="Google Shape;3310;p11"/>
          <p:cNvGrpSpPr/>
          <p:nvPr/>
        </p:nvGrpSpPr>
        <p:grpSpPr>
          <a:xfrm>
            <a:off x="-817" y="44"/>
            <a:ext cx="12217279" cy="6883793"/>
            <a:chOff x="14670875" y="846675"/>
            <a:chExt cx="7166400" cy="3385250"/>
          </a:xfrm>
        </p:grpSpPr>
        <p:sp>
          <p:nvSpPr>
            <p:cNvPr id="3311" name="Google Shape;3311;p11"/>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11"/>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11"/>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11"/>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11"/>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11"/>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11"/>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11"/>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11"/>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11"/>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11"/>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11"/>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11"/>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11"/>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11"/>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6" name="Google Shape;3326;p11"/>
          <p:cNvSpPr txBox="1">
            <a:spLocks noGrp="1"/>
          </p:cNvSpPr>
          <p:nvPr>
            <p:ph type="body" idx="1"/>
          </p:nvPr>
        </p:nvSpPr>
        <p:spPr>
          <a:xfrm>
            <a:off x="4301817" y="3679233"/>
            <a:ext cx="36120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2400" b="1"/>
            </a:lvl1pPr>
          </a:lstStyle>
          <a:p>
            <a:endParaRPr/>
          </a:p>
        </p:txBody>
      </p:sp>
      <p:sp>
        <p:nvSpPr>
          <p:cNvPr id="3327" name="Google Shape;3327;p11"/>
          <p:cNvSpPr txBox="1">
            <a:spLocks noGrp="1"/>
          </p:cNvSpPr>
          <p:nvPr>
            <p:ph type="title"/>
          </p:nvPr>
        </p:nvSpPr>
        <p:spPr>
          <a:xfrm>
            <a:off x="2559200" y="1822500"/>
            <a:ext cx="7074000" cy="20096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933">
                <a:solidFill>
                  <a:schemeClr val="accent1"/>
                </a:solidFill>
              </a:defRPr>
            </a:lvl1pPr>
            <a:lvl2pPr lvl="1" algn="ctr">
              <a:spcBef>
                <a:spcPts val="0"/>
              </a:spcBef>
              <a:spcAft>
                <a:spcPts val="0"/>
              </a:spcAft>
              <a:buNone/>
              <a:defRPr sz="2933">
                <a:solidFill>
                  <a:schemeClr val="accent1"/>
                </a:solidFill>
                <a:latin typeface="Architects Daughter"/>
                <a:ea typeface="Architects Daughter"/>
                <a:cs typeface="Architects Daughter"/>
                <a:sym typeface="Architects Daughter"/>
              </a:defRPr>
            </a:lvl2pPr>
            <a:lvl3pPr lvl="2" algn="ctr">
              <a:spcBef>
                <a:spcPts val="0"/>
              </a:spcBef>
              <a:spcAft>
                <a:spcPts val="0"/>
              </a:spcAft>
              <a:buNone/>
              <a:defRPr sz="2933">
                <a:solidFill>
                  <a:schemeClr val="accent1"/>
                </a:solidFill>
                <a:latin typeface="Architects Daughter"/>
                <a:ea typeface="Architects Daughter"/>
                <a:cs typeface="Architects Daughter"/>
                <a:sym typeface="Architects Daughter"/>
              </a:defRPr>
            </a:lvl3pPr>
            <a:lvl4pPr lvl="3" algn="ctr">
              <a:spcBef>
                <a:spcPts val="0"/>
              </a:spcBef>
              <a:spcAft>
                <a:spcPts val="0"/>
              </a:spcAft>
              <a:buNone/>
              <a:defRPr sz="2933">
                <a:solidFill>
                  <a:schemeClr val="accent1"/>
                </a:solidFill>
                <a:latin typeface="Architects Daughter"/>
                <a:ea typeface="Architects Daughter"/>
                <a:cs typeface="Architects Daughter"/>
                <a:sym typeface="Architects Daughter"/>
              </a:defRPr>
            </a:lvl4pPr>
            <a:lvl5pPr lvl="4" algn="ctr">
              <a:spcBef>
                <a:spcPts val="0"/>
              </a:spcBef>
              <a:spcAft>
                <a:spcPts val="0"/>
              </a:spcAft>
              <a:buNone/>
              <a:defRPr sz="2933">
                <a:solidFill>
                  <a:schemeClr val="accent1"/>
                </a:solidFill>
                <a:latin typeface="Architects Daughter"/>
                <a:ea typeface="Architects Daughter"/>
                <a:cs typeface="Architects Daughter"/>
                <a:sym typeface="Architects Daughter"/>
              </a:defRPr>
            </a:lvl5pPr>
            <a:lvl6pPr lvl="5" algn="ctr">
              <a:spcBef>
                <a:spcPts val="0"/>
              </a:spcBef>
              <a:spcAft>
                <a:spcPts val="0"/>
              </a:spcAft>
              <a:buNone/>
              <a:defRPr sz="2933">
                <a:solidFill>
                  <a:schemeClr val="accent1"/>
                </a:solidFill>
                <a:latin typeface="Architects Daughter"/>
                <a:ea typeface="Architects Daughter"/>
                <a:cs typeface="Architects Daughter"/>
                <a:sym typeface="Architects Daughter"/>
              </a:defRPr>
            </a:lvl6pPr>
            <a:lvl7pPr lvl="6" algn="ctr">
              <a:spcBef>
                <a:spcPts val="0"/>
              </a:spcBef>
              <a:spcAft>
                <a:spcPts val="0"/>
              </a:spcAft>
              <a:buNone/>
              <a:defRPr sz="2933">
                <a:solidFill>
                  <a:schemeClr val="accent1"/>
                </a:solidFill>
                <a:latin typeface="Architects Daughter"/>
                <a:ea typeface="Architects Daughter"/>
                <a:cs typeface="Architects Daughter"/>
                <a:sym typeface="Architects Daughter"/>
              </a:defRPr>
            </a:lvl7pPr>
            <a:lvl8pPr lvl="7" algn="ctr">
              <a:spcBef>
                <a:spcPts val="0"/>
              </a:spcBef>
              <a:spcAft>
                <a:spcPts val="0"/>
              </a:spcAft>
              <a:buNone/>
              <a:defRPr sz="2933">
                <a:solidFill>
                  <a:schemeClr val="accent1"/>
                </a:solidFill>
                <a:latin typeface="Architects Daughter"/>
                <a:ea typeface="Architects Daughter"/>
                <a:cs typeface="Architects Daughter"/>
                <a:sym typeface="Architects Daughter"/>
              </a:defRPr>
            </a:lvl8pPr>
            <a:lvl9pPr lvl="8" algn="ctr">
              <a:spcBef>
                <a:spcPts val="0"/>
              </a:spcBef>
              <a:spcAft>
                <a:spcPts val="0"/>
              </a:spcAft>
              <a:buNone/>
              <a:defRPr sz="2933">
                <a:solidFill>
                  <a:schemeClr val="accent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1791765394"/>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accent3"/>
        </a:solidFill>
        <a:effectLst/>
      </p:bgPr>
    </p:bg>
    <p:spTree>
      <p:nvGrpSpPr>
        <p:cNvPr id="1" name="Shape 3328"/>
        <p:cNvGrpSpPr/>
        <p:nvPr/>
      </p:nvGrpSpPr>
      <p:grpSpPr>
        <a:xfrm>
          <a:off x="0" y="0"/>
          <a:ext cx="0" cy="0"/>
          <a:chOff x="0" y="0"/>
          <a:chExt cx="0" cy="0"/>
        </a:xfrm>
      </p:grpSpPr>
      <p:grpSp>
        <p:nvGrpSpPr>
          <p:cNvPr id="3329" name="Google Shape;3329;p12"/>
          <p:cNvGrpSpPr/>
          <p:nvPr/>
        </p:nvGrpSpPr>
        <p:grpSpPr>
          <a:xfrm>
            <a:off x="-70629" y="49331"/>
            <a:ext cx="12262623" cy="6799363"/>
            <a:chOff x="-52972" y="36998"/>
            <a:chExt cx="9196967" cy="5099522"/>
          </a:xfrm>
        </p:grpSpPr>
        <p:sp>
          <p:nvSpPr>
            <p:cNvPr id="3330" name="Google Shape;3330;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12"/>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12"/>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12"/>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12"/>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12"/>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12"/>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12"/>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12"/>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12"/>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12"/>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12"/>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12"/>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12"/>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12"/>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12"/>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12"/>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12"/>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12"/>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12"/>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12"/>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12"/>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12"/>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12"/>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12"/>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12"/>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12"/>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12"/>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12"/>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12"/>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12"/>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12"/>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12"/>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12"/>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12"/>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12"/>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12"/>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12"/>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12"/>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12"/>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12"/>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12"/>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12"/>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12"/>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12"/>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12"/>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12"/>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12"/>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12"/>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12"/>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12"/>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12"/>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12"/>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12"/>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12"/>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12"/>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12"/>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12"/>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12"/>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12"/>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12"/>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12"/>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12"/>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12"/>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12"/>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12"/>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12"/>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12"/>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12"/>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12"/>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12"/>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12"/>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12"/>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12"/>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12"/>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12"/>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12"/>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12"/>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12"/>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12"/>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12"/>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12"/>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12"/>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12"/>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12"/>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12"/>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12"/>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12"/>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12"/>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12"/>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12"/>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12"/>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12"/>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12"/>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12"/>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12"/>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12"/>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12"/>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12"/>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12"/>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12"/>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12"/>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12"/>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12"/>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12"/>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12"/>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12"/>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12"/>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12"/>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12"/>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12"/>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12"/>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12"/>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12"/>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12"/>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12"/>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12"/>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12"/>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12"/>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12"/>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12"/>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12"/>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12"/>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12"/>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12"/>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12"/>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12"/>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12"/>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12"/>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12"/>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12"/>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12"/>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12"/>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12"/>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12"/>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12"/>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12"/>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12"/>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12"/>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12"/>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12"/>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12"/>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12"/>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12"/>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12"/>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12"/>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12"/>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12"/>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12"/>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12"/>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12"/>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12"/>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12"/>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12"/>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12"/>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12"/>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12"/>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12"/>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12"/>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12"/>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12"/>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12"/>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12"/>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12"/>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12"/>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12"/>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12"/>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12"/>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12"/>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12"/>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12"/>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12"/>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12"/>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12"/>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12"/>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12"/>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12"/>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12"/>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12"/>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12"/>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12"/>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12"/>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12"/>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12"/>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12"/>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12"/>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12"/>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12"/>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12"/>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12"/>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12"/>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12"/>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12"/>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12"/>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12"/>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12"/>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12"/>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12"/>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12"/>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12"/>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12"/>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12"/>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12"/>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12"/>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12"/>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12"/>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12"/>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12"/>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12"/>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12"/>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12"/>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12"/>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12"/>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12"/>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12"/>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12"/>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12"/>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12"/>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12"/>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12"/>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12"/>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12"/>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12"/>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12"/>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12"/>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12"/>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12"/>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12"/>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12"/>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12"/>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12"/>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12"/>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12"/>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12"/>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12"/>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12"/>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12"/>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12"/>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12"/>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12"/>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12"/>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12"/>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12"/>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12"/>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12"/>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12"/>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12"/>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12"/>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12"/>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12"/>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12"/>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12"/>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12"/>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12"/>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12"/>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12"/>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12"/>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12"/>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12"/>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12"/>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12"/>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12"/>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12"/>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12"/>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12"/>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12"/>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12"/>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12"/>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12"/>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12"/>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12"/>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12"/>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12"/>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12"/>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12"/>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12"/>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12"/>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12"/>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12"/>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12"/>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12"/>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12"/>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12"/>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12"/>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12"/>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12"/>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12"/>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12"/>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12"/>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12"/>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12"/>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12"/>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12"/>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12"/>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12"/>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12"/>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12"/>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12"/>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12"/>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12"/>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12"/>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12"/>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12"/>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12"/>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12"/>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12"/>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12"/>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12"/>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12"/>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12"/>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12"/>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12"/>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12"/>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12"/>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12"/>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12"/>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12"/>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12"/>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12"/>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12"/>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12"/>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12"/>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12"/>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12"/>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12"/>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12"/>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12"/>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12"/>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12"/>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12"/>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12"/>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12"/>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12"/>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12"/>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12"/>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12"/>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12"/>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12"/>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12"/>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12"/>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12"/>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12"/>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12"/>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12"/>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12"/>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12"/>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12"/>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12"/>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12"/>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12"/>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12"/>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12"/>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12"/>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12"/>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12"/>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12"/>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12"/>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12"/>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12"/>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12"/>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12"/>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12"/>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12"/>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12"/>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12"/>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12"/>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12"/>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12"/>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12"/>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12"/>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12"/>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12"/>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12"/>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12"/>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12"/>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12"/>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12"/>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12"/>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12"/>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12"/>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12"/>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12"/>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12"/>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12"/>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12"/>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12"/>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12"/>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12"/>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12"/>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12"/>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12"/>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12"/>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12"/>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12"/>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12"/>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12"/>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12"/>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12"/>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12"/>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12"/>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12"/>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12"/>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12"/>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12"/>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12"/>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12"/>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12"/>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12"/>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12"/>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12"/>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12"/>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12"/>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12"/>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12"/>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12"/>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12"/>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12"/>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12"/>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12"/>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12"/>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12"/>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12"/>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12"/>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12"/>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12"/>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12"/>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12"/>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12"/>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12"/>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12"/>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12"/>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12"/>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12"/>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12"/>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12"/>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12"/>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12"/>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12"/>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12"/>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12"/>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12"/>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12"/>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12"/>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12"/>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12"/>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12"/>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12"/>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12"/>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12"/>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12"/>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12"/>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12"/>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12"/>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12"/>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12"/>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12"/>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12"/>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12"/>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12"/>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12"/>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12"/>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12"/>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12"/>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12"/>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12"/>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12"/>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12"/>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12"/>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12"/>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12"/>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12"/>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12"/>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12"/>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12"/>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12"/>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6" name="Google Shape;4616;p12"/>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7" name="Google Shape;4617;p12"/>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12"/>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12"/>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12"/>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12"/>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12"/>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12"/>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12"/>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12"/>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9" name="Google Shape;463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0" name="Google Shape;4640;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12"/>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12"/>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12"/>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12"/>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12"/>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12"/>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12"/>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12"/>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12"/>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12"/>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2" name="Google Shape;4662;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3" name="Google Shape;4663;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4" name="Google Shape;466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12"/>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12"/>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12"/>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12"/>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2" name="Google Shape;4672;p12"/>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3" name="Google Shape;4673;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12"/>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12"/>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12"/>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12"/>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12"/>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12"/>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12"/>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12"/>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12"/>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12"/>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0" name="Google Shape;4700;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1" name="Google Shape;4701;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12"/>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12"/>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12"/>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12"/>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12"/>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12"/>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12"/>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12"/>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12"/>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12"/>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5" name="Google Shape;472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6" name="Google Shape;4726;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12"/>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12"/>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12"/>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12"/>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12"/>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12"/>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12"/>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12"/>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12"/>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12"/>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12"/>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12"/>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12"/>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12"/>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12"/>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12"/>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12"/>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12"/>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12"/>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12"/>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12"/>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12"/>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12"/>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12"/>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12"/>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3" name="Google Shape;4773;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4" name="Google Shape;4774;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12"/>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12"/>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12"/>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12"/>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12"/>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12"/>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12"/>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6" name="Google Shape;4796;p12"/>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7" name="Google Shape;4797;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12"/>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12"/>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12"/>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1" name="Google Shape;4811;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12"/>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12"/>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12"/>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12"/>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12"/>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12"/>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12"/>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12"/>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12"/>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12"/>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12"/>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12"/>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12"/>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12"/>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12"/>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12"/>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12"/>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12"/>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12"/>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9" name="Google Shape;4859;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12"/>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12"/>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12"/>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12"/>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12"/>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12"/>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12"/>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12"/>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12"/>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12"/>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12"/>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12"/>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12"/>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12"/>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12"/>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12"/>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12"/>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12"/>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12"/>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12"/>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12"/>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12"/>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12"/>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12"/>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12"/>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19" name="Google Shape;4919;p12"/>
          <p:cNvSpPr txBox="1">
            <a:spLocks noGrp="1"/>
          </p:cNvSpPr>
          <p:nvPr>
            <p:ph type="title" hasCustomPrompt="1"/>
          </p:nvPr>
        </p:nvSpPr>
        <p:spPr>
          <a:xfrm>
            <a:off x="1371600" y="2260600"/>
            <a:ext cx="9474000" cy="18324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accent1"/>
              </a:buClr>
              <a:buSzPts val="7200"/>
              <a:buNone/>
              <a:defRPr sz="9600">
                <a:solidFill>
                  <a:schemeClr val="accent1"/>
                </a:solidFill>
              </a:defRPr>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a:r>
              <a:t>xx%</a:t>
            </a:r>
          </a:p>
        </p:txBody>
      </p:sp>
      <p:sp>
        <p:nvSpPr>
          <p:cNvPr id="4920" name="Google Shape;4920;p12"/>
          <p:cNvSpPr txBox="1">
            <a:spLocks noGrp="1"/>
          </p:cNvSpPr>
          <p:nvPr>
            <p:ph type="subTitle" idx="1"/>
          </p:nvPr>
        </p:nvSpPr>
        <p:spPr>
          <a:xfrm>
            <a:off x="2514600" y="3873500"/>
            <a:ext cx="7162800" cy="508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253163772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2"/>
        </a:solidFill>
        <a:effectLst/>
      </p:bgPr>
    </p:bg>
    <p:spTree>
      <p:nvGrpSpPr>
        <p:cNvPr id="1" name="Shape 4922"/>
        <p:cNvGrpSpPr/>
        <p:nvPr/>
      </p:nvGrpSpPr>
      <p:grpSpPr>
        <a:xfrm>
          <a:off x="0" y="0"/>
          <a:ext cx="0" cy="0"/>
          <a:chOff x="0" y="0"/>
          <a:chExt cx="0" cy="0"/>
        </a:xfrm>
      </p:grpSpPr>
      <p:grpSp>
        <p:nvGrpSpPr>
          <p:cNvPr id="4923" name="Google Shape;4923;p14"/>
          <p:cNvGrpSpPr/>
          <p:nvPr/>
        </p:nvGrpSpPr>
        <p:grpSpPr>
          <a:xfrm>
            <a:off x="-89075" y="-115735"/>
            <a:ext cx="12370161" cy="8319393"/>
            <a:chOff x="14670875" y="846675"/>
            <a:chExt cx="7166400" cy="8013800"/>
          </a:xfrm>
        </p:grpSpPr>
        <p:sp>
          <p:nvSpPr>
            <p:cNvPr id="4924" name="Google Shape;4924;p1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1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1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1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1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1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1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1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1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1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1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1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1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1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1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1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1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1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1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1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1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1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1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1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1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1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1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1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1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1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9240132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1"/>
        </a:solidFill>
        <a:effectLst/>
      </p:bgPr>
    </p:bg>
    <p:spTree>
      <p:nvGrpSpPr>
        <p:cNvPr id="1" name="Shape 4954"/>
        <p:cNvGrpSpPr/>
        <p:nvPr/>
      </p:nvGrpSpPr>
      <p:grpSpPr>
        <a:xfrm>
          <a:off x="0" y="0"/>
          <a:ext cx="0" cy="0"/>
          <a:chOff x="0" y="0"/>
          <a:chExt cx="0" cy="0"/>
        </a:xfrm>
      </p:grpSpPr>
      <p:grpSp>
        <p:nvGrpSpPr>
          <p:cNvPr id="4955" name="Google Shape;4955;p15"/>
          <p:cNvGrpSpPr/>
          <p:nvPr/>
        </p:nvGrpSpPr>
        <p:grpSpPr>
          <a:xfrm>
            <a:off x="0" y="-67"/>
            <a:ext cx="12197683" cy="6858131"/>
            <a:chOff x="0" y="-50"/>
            <a:chExt cx="9148262" cy="5143598"/>
          </a:xfrm>
        </p:grpSpPr>
        <p:sp>
          <p:nvSpPr>
            <p:cNvPr id="4956" name="Google Shape;4956;p15"/>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15"/>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15"/>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15"/>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15"/>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15"/>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15"/>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15"/>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15"/>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15"/>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15"/>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15"/>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562599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322294966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3"/>
        </a:solidFill>
        <a:effectLst/>
      </p:bgPr>
    </p:bg>
    <p:spTree>
      <p:nvGrpSpPr>
        <p:cNvPr id="1" name="Shape 4968"/>
        <p:cNvGrpSpPr/>
        <p:nvPr/>
      </p:nvGrpSpPr>
      <p:grpSpPr>
        <a:xfrm>
          <a:off x="0" y="0"/>
          <a:ext cx="0" cy="0"/>
          <a:chOff x="0" y="0"/>
          <a:chExt cx="0" cy="0"/>
        </a:xfrm>
      </p:grpSpPr>
      <p:grpSp>
        <p:nvGrpSpPr>
          <p:cNvPr id="4969" name="Google Shape;4969;p16"/>
          <p:cNvGrpSpPr/>
          <p:nvPr/>
        </p:nvGrpSpPr>
        <p:grpSpPr>
          <a:xfrm>
            <a:off x="-70629" y="49331"/>
            <a:ext cx="12262623" cy="6799363"/>
            <a:chOff x="-52972" y="36998"/>
            <a:chExt cx="9196967" cy="5099522"/>
          </a:xfrm>
        </p:grpSpPr>
        <p:sp>
          <p:nvSpPr>
            <p:cNvPr id="4970" name="Google Shape;4970;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16"/>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16"/>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16"/>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16"/>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16"/>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16"/>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16"/>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16"/>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16"/>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16"/>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16"/>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16"/>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16"/>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16"/>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16"/>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16"/>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16"/>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16"/>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16"/>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16"/>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16"/>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16"/>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16"/>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16"/>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16"/>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16"/>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16"/>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16"/>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16"/>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16"/>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16"/>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16"/>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16"/>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16"/>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16"/>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16"/>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16"/>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16"/>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16"/>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16"/>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16"/>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16"/>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16"/>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16"/>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16"/>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16"/>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16"/>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16"/>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16"/>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16"/>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16"/>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16"/>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16"/>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16"/>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16"/>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16"/>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16"/>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16"/>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16"/>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16"/>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16"/>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16"/>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16"/>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16"/>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16"/>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16"/>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16"/>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16"/>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16"/>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16"/>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16"/>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16"/>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16"/>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16"/>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16"/>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16"/>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16"/>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16"/>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16"/>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16"/>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16"/>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16"/>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16"/>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16"/>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16"/>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16"/>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16"/>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16"/>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16"/>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16"/>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16"/>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16"/>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16"/>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16"/>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16"/>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16"/>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16"/>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16"/>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16"/>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16"/>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16"/>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16"/>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16"/>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16"/>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16"/>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16"/>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16"/>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16"/>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16"/>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16"/>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16"/>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16"/>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16"/>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16"/>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16"/>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16"/>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16"/>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16"/>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16"/>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16"/>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16"/>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16"/>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16"/>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16"/>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16"/>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16"/>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16"/>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16"/>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16"/>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16"/>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16"/>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16"/>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16"/>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16"/>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16"/>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16"/>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16"/>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16"/>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16"/>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16"/>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16"/>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16"/>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16"/>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16"/>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16"/>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16"/>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16"/>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16"/>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16"/>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16"/>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16"/>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16"/>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16"/>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16"/>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16"/>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16"/>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16"/>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16"/>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16"/>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16"/>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16"/>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16"/>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16"/>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16"/>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16"/>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16"/>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16"/>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16"/>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16"/>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16"/>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16"/>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16"/>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16"/>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16"/>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16"/>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16"/>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16"/>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16"/>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16"/>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16"/>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16"/>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16"/>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16"/>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16"/>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16"/>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16"/>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16"/>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16"/>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16"/>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16"/>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16"/>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16"/>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16"/>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16"/>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16"/>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16"/>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16"/>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16"/>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16"/>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16"/>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16"/>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16"/>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16"/>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16"/>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16"/>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16"/>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16"/>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16"/>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16"/>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16"/>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6"/>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6"/>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6"/>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6"/>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6"/>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6"/>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6"/>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16"/>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6"/>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6"/>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6"/>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6"/>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6"/>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6"/>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6"/>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6"/>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6"/>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6"/>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6"/>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6"/>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16"/>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16"/>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6"/>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6"/>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6"/>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16"/>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6"/>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6"/>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6"/>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6"/>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6"/>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6"/>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6"/>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16"/>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16"/>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16"/>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16"/>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16"/>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16"/>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16"/>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16"/>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16"/>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16"/>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16"/>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16"/>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16"/>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16"/>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16"/>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16"/>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16"/>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16"/>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16"/>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16"/>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16"/>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16"/>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16"/>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16"/>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16"/>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16"/>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16"/>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16"/>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16"/>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16"/>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16"/>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16"/>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16"/>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16"/>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16"/>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16"/>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16"/>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16"/>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16"/>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16"/>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16"/>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16"/>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16"/>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16"/>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16"/>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16"/>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16"/>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16"/>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16"/>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16"/>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16"/>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16"/>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16"/>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16"/>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16"/>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16"/>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16"/>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16"/>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16"/>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16"/>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16"/>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16"/>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16"/>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16"/>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16"/>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16"/>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16"/>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16"/>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16"/>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16"/>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16"/>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16"/>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16"/>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16"/>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16"/>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16"/>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16"/>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16"/>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16"/>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16"/>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16"/>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16"/>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16"/>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16"/>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16"/>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16"/>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16"/>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16"/>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16"/>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16"/>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16"/>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16"/>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16"/>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16"/>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16"/>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16"/>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16"/>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16"/>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16"/>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16"/>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16"/>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16"/>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16"/>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16"/>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16"/>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16"/>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16"/>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16"/>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16"/>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16"/>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16"/>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16"/>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16"/>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16"/>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16"/>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16"/>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16"/>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16"/>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16"/>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16"/>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16"/>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16"/>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16"/>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16"/>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16"/>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16"/>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16"/>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16"/>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16"/>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16"/>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16"/>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16"/>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16"/>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16"/>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16"/>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16"/>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16"/>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16"/>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16"/>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16"/>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16"/>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16"/>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16"/>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16"/>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16"/>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16"/>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16"/>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16"/>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16"/>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16"/>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16"/>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16"/>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16"/>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16"/>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16"/>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16"/>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16"/>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16"/>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16"/>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16"/>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16"/>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16"/>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16"/>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16"/>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16"/>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16"/>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16"/>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16"/>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16"/>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16"/>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16"/>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16"/>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16"/>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16"/>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16"/>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16"/>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16"/>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16"/>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16"/>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16"/>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16"/>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16"/>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16"/>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16"/>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16"/>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16"/>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16"/>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16"/>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16"/>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16"/>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16"/>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16"/>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16"/>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16"/>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16"/>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16"/>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16"/>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16"/>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16"/>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16"/>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16"/>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16"/>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16"/>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16"/>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16"/>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16"/>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16"/>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16"/>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16"/>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16"/>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16"/>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16"/>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16"/>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16"/>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16"/>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16"/>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16"/>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16"/>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16"/>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16"/>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16"/>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16"/>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16"/>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16"/>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16"/>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16"/>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16"/>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16"/>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16"/>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16"/>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16"/>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16"/>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16"/>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16"/>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16"/>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16"/>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16"/>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16"/>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16"/>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16"/>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16"/>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16"/>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16"/>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16"/>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16"/>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16"/>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16"/>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16"/>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16"/>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16"/>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16"/>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16"/>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16"/>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16"/>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16"/>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16"/>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16"/>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16"/>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16"/>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16"/>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16"/>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16"/>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16"/>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16"/>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16"/>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16"/>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16"/>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16"/>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16"/>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16"/>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16"/>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16"/>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16"/>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16"/>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16"/>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16"/>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16"/>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16"/>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16"/>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16"/>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16"/>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16"/>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16"/>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16"/>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16"/>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16"/>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16"/>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16"/>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16"/>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16"/>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16"/>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16"/>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16"/>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16"/>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16"/>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16"/>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16"/>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16"/>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16"/>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16"/>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16"/>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16"/>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16"/>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16"/>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16"/>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16"/>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16"/>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16"/>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16"/>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16"/>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16"/>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16"/>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16"/>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16"/>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16"/>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16"/>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16"/>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16"/>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16"/>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16"/>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16"/>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16"/>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16"/>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16"/>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16"/>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16"/>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16"/>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16"/>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16"/>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16"/>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16"/>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16"/>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16"/>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16"/>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16"/>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16"/>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16"/>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16"/>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16"/>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16"/>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16"/>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16"/>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16"/>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16"/>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16"/>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16"/>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16"/>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16"/>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16"/>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16"/>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16"/>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16"/>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16"/>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16"/>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16"/>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16"/>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46290257"/>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accent1"/>
        </a:solidFill>
        <a:effectLst/>
      </p:bgPr>
    </p:bg>
    <p:spTree>
      <p:nvGrpSpPr>
        <p:cNvPr id="1" name="Shape 6559"/>
        <p:cNvGrpSpPr/>
        <p:nvPr/>
      </p:nvGrpSpPr>
      <p:grpSpPr>
        <a:xfrm>
          <a:off x="0" y="0"/>
          <a:ext cx="0" cy="0"/>
          <a:chOff x="0" y="0"/>
          <a:chExt cx="0" cy="0"/>
        </a:xfrm>
      </p:grpSpPr>
      <p:grpSp>
        <p:nvGrpSpPr>
          <p:cNvPr id="6560" name="Google Shape;6560;p17"/>
          <p:cNvGrpSpPr/>
          <p:nvPr/>
        </p:nvGrpSpPr>
        <p:grpSpPr>
          <a:xfrm>
            <a:off x="0" y="-67"/>
            <a:ext cx="12197683" cy="6858131"/>
            <a:chOff x="0" y="-50"/>
            <a:chExt cx="9148262" cy="5143598"/>
          </a:xfrm>
        </p:grpSpPr>
        <p:sp>
          <p:nvSpPr>
            <p:cNvPr id="6561" name="Google Shape;6561;p1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1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1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1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1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1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1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1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1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1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1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1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73" name="Google Shape;6573;p17"/>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74" name="Google Shape;6574;p17"/>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75" name="Google Shape;6575;p17"/>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81396994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solidFill>
          <a:schemeClr val="accent1"/>
        </a:solidFill>
        <a:effectLst/>
      </p:bgPr>
    </p:bg>
    <p:spTree>
      <p:nvGrpSpPr>
        <p:cNvPr id="1" name="Shape 6576"/>
        <p:cNvGrpSpPr/>
        <p:nvPr/>
      </p:nvGrpSpPr>
      <p:grpSpPr>
        <a:xfrm>
          <a:off x="0" y="0"/>
          <a:ext cx="0" cy="0"/>
          <a:chOff x="0" y="0"/>
          <a:chExt cx="0" cy="0"/>
        </a:xfrm>
      </p:grpSpPr>
      <p:grpSp>
        <p:nvGrpSpPr>
          <p:cNvPr id="6577" name="Google Shape;6577;p18"/>
          <p:cNvGrpSpPr/>
          <p:nvPr/>
        </p:nvGrpSpPr>
        <p:grpSpPr>
          <a:xfrm>
            <a:off x="-33" y="-558800"/>
            <a:ext cx="12181833" cy="7416811"/>
            <a:chOff x="-7728237" y="-419075"/>
            <a:chExt cx="15443501" cy="5562608"/>
          </a:xfrm>
        </p:grpSpPr>
        <p:sp>
          <p:nvSpPr>
            <p:cNvPr id="6578" name="Google Shape;6578;p1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79" name="Google Shape;6579;p18"/>
            <p:cNvGrpSpPr/>
            <p:nvPr/>
          </p:nvGrpSpPr>
          <p:grpSpPr>
            <a:xfrm>
              <a:off x="-7728237" y="-419075"/>
              <a:ext cx="15443501" cy="5562608"/>
              <a:chOff x="-7728237" y="-419075"/>
              <a:chExt cx="15443501" cy="5562608"/>
            </a:xfrm>
          </p:grpSpPr>
          <p:sp>
            <p:nvSpPr>
              <p:cNvPr id="6580" name="Google Shape;6580;p1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1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1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1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1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1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1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1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1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1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1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1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592" name="Google Shape;6592;p18"/>
          <p:cNvSpPr txBox="1">
            <a:spLocks noGrp="1"/>
          </p:cNvSpPr>
          <p:nvPr>
            <p:ph type="title"/>
          </p:nvPr>
        </p:nvSpPr>
        <p:spPr>
          <a:xfrm>
            <a:off x="4530067"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93" name="Google Shape;6593;p18"/>
          <p:cNvSpPr txBox="1">
            <a:spLocks noGrp="1"/>
          </p:cNvSpPr>
          <p:nvPr>
            <p:ph type="title" idx="2" hasCustomPrompt="1"/>
          </p:nvPr>
        </p:nvSpPr>
        <p:spPr>
          <a:xfrm>
            <a:off x="5568467"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94" name="Google Shape;6594;p18"/>
          <p:cNvSpPr txBox="1">
            <a:spLocks noGrp="1"/>
          </p:cNvSpPr>
          <p:nvPr>
            <p:ph type="subTitle" idx="1"/>
          </p:nvPr>
        </p:nvSpPr>
        <p:spPr>
          <a:xfrm>
            <a:off x="5180700"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2880366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Section Header 5">
  <p:cSld name="Section Header 5">
    <p:bg>
      <p:bgPr>
        <a:solidFill>
          <a:schemeClr val="accent1"/>
        </a:solidFill>
        <a:effectLst/>
      </p:bgPr>
    </p:bg>
    <p:spTree>
      <p:nvGrpSpPr>
        <p:cNvPr id="1" name="Shape 6595"/>
        <p:cNvGrpSpPr/>
        <p:nvPr/>
      </p:nvGrpSpPr>
      <p:grpSpPr>
        <a:xfrm>
          <a:off x="0" y="0"/>
          <a:ext cx="0" cy="0"/>
          <a:chOff x="0" y="0"/>
          <a:chExt cx="0" cy="0"/>
        </a:xfrm>
      </p:grpSpPr>
      <p:grpSp>
        <p:nvGrpSpPr>
          <p:cNvPr id="6596" name="Google Shape;6596;p19"/>
          <p:cNvGrpSpPr/>
          <p:nvPr/>
        </p:nvGrpSpPr>
        <p:grpSpPr>
          <a:xfrm flipH="1">
            <a:off x="-33" y="-558800"/>
            <a:ext cx="12181833" cy="7416811"/>
            <a:chOff x="-7728237" y="-419075"/>
            <a:chExt cx="15443501" cy="5562608"/>
          </a:xfrm>
        </p:grpSpPr>
        <p:sp>
          <p:nvSpPr>
            <p:cNvPr id="6597" name="Google Shape;6597;p1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98" name="Google Shape;6598;p19"/>
            <p:cNvGrpSpPr/>
            <p:nvPr/>
          </p:nvGrpSpPr>
          <p:grpSpPr>
            <a:xfrm>
              <a:off x="-7728237" y="-419075"/>
              <a:ext cx="15443501" cy="5562608"/>
              <a:chOff x="-7728237" y="-419075"/>
              <a:chExt cx="15443501" cy="5562608"/>
            </a:xfrm>
          </p:grpSpPr>
          <p:sp>
            <p:nvSpPr>
              <p:cNvPr id="6599" name="Google Shape;6599;p1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1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1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1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1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1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1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1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1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1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1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1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611" name="Google Shape;6611;p19"/>
          <p:cNvSpPr txBox="1">
            <a:spLocks noGrp="1"/>
          </p:cNvSpPr>
          <p:nvPr>
            <p:ph type="title"/>
          </p:nvPr>
        </p:nvSpPr>
        <p:spPr>
          <a:xfrm>
            <a:off x="24142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12" name="Google Shape;6612;p19"/>
          <p:cNvSpPr txBox="1">
            <a:spLocks noGrp="1"/>
          </p:cNvSpPr>
          <p:nvPr>
            <p:ph type="title" idx="2" hasCustomPrompt="1"/>
          </p:nvPr>
        </p:nvSpPr>
        <p:spPr>
          <a:xfrm>
            <a:off x="34526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13" name="Google Shape;6613;p19"/>
          <p:cNvSpPr txBox="1">
            <a:spLocks noGrp="1"/>
          </p:cNvSpPr>
          <p:nvPr>
            <p:ph type="subTitle" idx="1"/>
          </p:nvPr>
        </p:nvSpPr>
        <p:spPr>
          <a:xfrm>
            <a:off x="30648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40772945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Section Header 6">
  <p:cSld name="Section Header 6">
    <p:bg>
      <p:bgPr>
        <a:solidFill>
          <a:schemeClr val="accent3"/>
        </a:solidFill>
        <a:effectLst/>
      </p:bgPr>
    </p:bg>
    <p:spTree>
      <p:nvGrpSpPr>
        <p:cNvPr id="1" name="Shape 6614"/>
        <p:cNvGrpSpPr/>
        <p:nvPr/>
      </p:nvGrpSpPr>
      <p:grpSpPr>
        <a:xfrm>
          <a:off x="0" y="0"/>
          <a:ext cx="0" cy="0"/>
          <a:chOff x="0" y="0"/>
          <a:chExt cx="0" cy="0"/>
        </a:xfrm>
      </p:grpSpPr>
      <p:grpSp>
        <p:nvGrpSpPr>
          <p:cNvPr id="6615" name="Google Shape;6615;p20"/>
          <p:cNvGrpSpPr/>
          <p:nvPr/>
        </p:nvGrpSpPr>
        <p:grpSpPr>
          <a:xfrm>
            <a:off x="-177807" y="34"/>
            <a:ext cx="12407827" cy="6858017"/>
            <a:chOff x="-113074" y="-12"/>
            <a:chExt cx="5148476" cy="5143513"/>
          </a:xfrm>
        </p:grpSpPr>
        <p:sp>
          <p:nvSpPr>
            <p:cNvPr id="6616" name="Google Shape;6616;p20"/>
            <p:cNvSpPr/>
            <p:nvPr/>
          </p:nvSpPr>
          <p:spPr>
            <a:xfrm>
              <a:off x="-96740" y="12213"/>
              <a:ext cx="2138828" cy="2117064"/>
            </a:xfrm>
            <a:custGeom>
              <a:avLst/>
              <a:gdLst/>
              <a:ahLst/>
              <a:cxnLst/>
              <a:rect l="l" t="t" r="r" b="b"/>
              <a:pathLst>
                <a:path w="42161" h="41732" extrusionOk="0">
                  <a:moveTo>
                    <a:pt x="417" y="0"/>
                  </a:moveTo>
                  <a:lnTo>
                    <a:pt x="0" y="453"/>
                  </a:lnTo>
                  <a:lnTo>
                    <a:pt x="42160" y="41732"/>
                  </a:lnTo>
                  <a:lnTo>
                    <a:pt x="417" y="0"/>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20"/>
            <p:cNvSpPr/>
            <p:nvPr/>
          </p:nvSpPr>
          <p:spPr>
            <a:xfrm>
              <a:off x="3048817" y="12822"/>
              <a:ext cx="1972078" cy="1992624"/>
            </a:xfrm>
            <a:custGeom>
              <a:avLst/>
              <a:gdLst/>
              <a:ahLst/>
              <a:cxnLst/>
              <a:rect l="l" t="t" r="r" b="b"/>
              <a:pathLst>
                <a:path w="38874" h="39279" extrusionOk="0">
                  <a:moveTo>
                    <a:pt x="38433" y="0"/>
                  </a:moveTo>
                  <a:lnTo>
                    <a:pt x="0" y="39279"/>
                  </a:lnTo>
                  <a:lnTo>
                    <a:pt x="38874" y="429"/>
                  </a:lnTo>
                  <a:lnTo>
                    <a:pt x="384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20"/>
            <p:cNvSpPr/>
            <p:nvPr/>
          </p:nvSpPr>
          <p:spPr>
            <a:xfrm>
              <a:off x="-96740" y="3061090"/>
              <a:ext cx="2091699" cy="2069378"/>
            </a:xfrm>
            <a:custGeom>
              <a:avLst/>
              <a:gdLst/>
              <a:ahLst/>
              <a:cxnLst/>
              <a:rect l="l" t="t" r="r" b="b"/>
              <a:pathLst>
                <a:path w="41232" h="40792" extrusionOk="0">
                  <a:moveTo>
                    <a:pt x="41232" y="1"/>
                  </a:moveTo>
                  <a:lnTo>
                    <a:pt x="0" y="40363"/>
                  </a:lnTo>
                  <a:lnTo>
                    <a:pt x="417" y="40792"/>
                  </a:lnTo>
                  <a:lnTo>
                    <a:pt x="412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9" name="Google Shape;6619;p20"/>
            <p:cNvSpPr/>
            <p:nvPr/>
          </p:nvSpPr>
          <p:spPr>
            <a:xfrm>
              <a:off x="3605661" y="3700116"/>
              <a:ext cx="1415215" cy="1430332"/>
            </a:xfrm>
            <a:custGeom>
              <a:avLst/>
              <a:gdLst/>
              <a:ahLst/>
              <a:cxnLst/>
              <a:rect l="l" t="t" r="r" b="b"/>
              <a:pathLst>
                <a:path w="27897" h="28195" extrusionOk="0">
                  <a:moveTo>
                    <a:pt x="1" y="1"/>
                  </a:moveTo>
                  <a:lnTo>
                    <a:pt x="27456" y="28195"/>
                  </a:lnTo>
                  <a:lnTo>
                    <a:pt x="27897" y="27766"/>
                  </a:lnTo>
                  <a:lnTo>
                    <a:pt x="1" y="1"/>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0" name="Google Shape;6620;p20"/>
            <p:cNvSpPr/>
            <p:nvPr/>
          </p:nvSpPr>
          <p:spPr>
            <a:xfrm>
              <a:off x="3164781" y="12822"/>
              <a:ext cx="1592161" cy="1795132"/>
            </a:xfrm>
            <a:custGeom>
              <a:avLst/>
              <a:gdLst/>
              <a:ahLst/>
              <a:cxnLst/>
              <a:rect l="l" t="t" r="r" b="b"/>
              <a:pathLst>
                <a:path w="31385" h="35386" extrusionOk="0">
                  <a:moveTo>
                    <a:pt x="30933" y="0"/>
                  </a:moveTo>
                  <a:lnTo>
                    <a:pt x="0" y="35385"/>
                  </a:lnTo>
                  <a:lnTo>
                    <a:pt x="31385" y="429"/>
                  </a:lnTo>
                  <a:lnTo>
                    <a:pt x="309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20"/>
            <p:cNvSpPr/>
            <p:nvPr/>
          </p:nvSpPr>
          <p:spPr>
            <a:xfrm>
              <a:off x="2987182" y="15815"/>
              <a:ext cx="917554" cy="1650805"/>
            </a:xfrm>
            <a:custGeom>
              <a:avLst/>
              <a:gdLst/>
              <a:ahLst/>
              <a:cxnLst/>
              <a:rect l="l" t="t" r="r" b="b"/>
              <a:pathLst>
                <a:path w="18087" h="32541" extrusionOk="0">
                  <a:moveTo>
                    <a:pt x="17562" y="1"/>
                  </a:moveTo>
                  <a:lnTo>
                    <a:pt x="1" y="32540"/>
                  </a:lnTo>
                  <a:lnTo>
                    <a:pt x="18086" y="298"/>
                  </a:lnTo>
                  <a:lnTo>
                    <a:pt x="175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20"/>
            <p:cNvSpPr/>
            <p:nvPr/>
          </p:nvSpPr>
          <p:spPr>
            <a:xfrm>
              <a:off x="4132930" y="13989"/>
              <a:ext cx="496545" cy="590802"/>
            </a:xfrm>
            <a:custGeom>
              <a:avLst/>
              <a:gdLst/>
              <a:ahLst/>
              <a:cxnLst/>
              <a:rect l="l" t="t" r="r" b="b"/>
              <a:pathLst>
                <a:path w="9788" h="11646" extrusionOk="0">
                  <a:moveTo>
                    <a:pt x="9323" y="1"/>
                  </a:moveTo>
                  <a:lnTo>
                    <a:pt x="1" y="11645"/>
                  </a:lnTo>
                  <a:lnTo>
                    <a:pt x="9788" y="382"/>
                  </a:lnTo>
                  <a:lnTo>
                    <a:pt x="93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3" name="Google Shape;6623;p20"/>
            <p:cNvSpPr/>
            <p:nvPr/>
          </p:nvSpPr>
          <p:spPr>
            <a:xfrm>
              <a:off x="2156710" y="21243"/>
              <a:ext cx="247715" cy="1871278"/>
            </a:xfrm>
            <a:custGeom>
              <a:avLst/>
              <a:gdLst/>
              <a:ahLst/>
              <a:cxnLst/>
              <a:rect l="l" t="t" r="r" b="b"/>
              <a:pathLst>
                <a:path w="4883" h="36887" extrusionOk="0">
                  <a:moveTo>
                    <a:pt x="620" y="1"/>
                  </a:moveTo>
                  <a:lnTo>
                    <a:pt x="1" y="96"/>
                  </a:lnTo>
                  <a:lnTo>
                    <a:pt x="4882" y="36886"/>
                  </a:lnTo>
                  <a:lnTo>
                    <a:pt x="6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4" name="Google Shape;6624;p20"/>
            <p:cNvSpPr/>
            <p:nvPr/>
          </p:nvSpPr>
          <p:spPr>
            <a:xfrm>
              <a:off x="1587133" y="18250"/>
              <a:ext cx="602875" cy="1696665"/>
            </a:xfrm>
            <a:custGeom>
              <a:avLst/>
              <a:gdLst/>
              <a:ahLst/>
              <a:cxnLst/>
              <a:rect l="l" t="t" r="r" b="b"/>
              <a:pathLst>
                <a:path w="11884" h="33445" extrusionOk="0">
                  <a:moveTo>
                    <a:pt x="561" y="0"/>
                  </a:moveTo>
                  <a:lnTo>
                    <a:pt x="1" y="215"/>
                  </a:lnTo>
                  <a:lnTo>
                    <a:pt x="11883" y="33445"/>
                  </a:lnTo>
                  <a:lnTo>
                    <a:pt x="5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20"/>
            <p:cNvSpPr/>
            <p:nvPr/>
          </p:nvSpPr>
          <p:spPr>
            <a:xfrm>
              <a:off x="1397511" y="17641"/>
              <a:ext cx="271253" cy="613732"/>
            </a:xfrm>
            <a:custGeom>
              <a:avLst/>
              <a:gdLst/>
              <a:ahLst/>
              <a:cxnLst/>
              <a:rect l="l" t="t" r="r" b="b"/>
              <a:pathLst>
                <a:path w="5347" h="12098" extrusionOk="0">
                  <a:moveTo>
                    <a:pt x="548" y="0"/>
                  </a:moveTo>
                  <a:lnTo>
                    <a:pt x="0" y="238"/>
                  </a:lnTo>
                  <a:lnTo>
                    <a:pt x="5346" y="12097"/>
                  </a:lnTo>
                  <a:lnTo>
                    <a:pt x="5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20"/>
            <p:cNvSpPr/>
            <p:nvPr/>
          </p:nvSpPr>
          <p:spPr>
            <a:xfrm>
              <a:off x="2798727" y="19467"/>
              <a:ext cx="483863" cy="1538438"/>
            </a:xfrm>
            <a:custGeom>
              <a:avLst/>
              <a:gdLst/>
              <a:ahLst/>
              <a:cxnLst/>
              <a:rect l="l" t="t" r="r" b="b"/>
              <a:pathLst>
                <a:path w="9538" h="30326" extrusionOk="0">
                  <a:moveTo>
                    <a:pt x="8954" y="0"/>
                  </a:moveTo>
                  <a:lnTo>
                    <a:pt x="1" y="30325"/>
                  </a:lnTo>
                  <a:lnTo>
                    <a:pt x="9538" y="167"/>
                  </a:lnTo>
                  <a:lnTo>
                    <a:pt x="89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20"/>
            <p:cNvSpPr/>
            <p:nvPr/>
          </p:nvSpPr>
          <p:spPr>
            <a:xfrm>
              <a:off x="-96131" y="409619"/>
              <a:ext cx="1769767" cy="1481062"/>
            </a:xfrm>
            <a:custGeom>
              <a:avLst/>
              <a:gdLst/>
              <a:ahLst/>
              <a:cxnLst/>
              <a:rect l="l" t="t" r="r" b="b"/>
              <a:pathLst>
                <a:path w="34886" h="29195" extrusionOk="0">
                  <a:moveTo>
                    <a:pt x="393" y="0"/>
                  </a:moveTo>
                  <a:lnTo>
                    <a:pt x="0" y="453"/>
                  </a:lnTo>
                  <a:lnTo>
                    <a:pt x="34886" y="29195"/>
                  </a:lnTo>
                  <a:lnTo>
                    <a:pt x="34886" y="29195"/>
                  </a:lnTo>
                  <a:lnTo>
                    <a:pt x="3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20"/>
            <p:cNvSpPr/>
            <p:nvPr/>
          </p:nvSpPr>
          <p:spPr>
            <a:xfrm>
              <a:off x="-90703" y="1793337"/>
              <a:ext cx="1896643" cy="575075"/>
            </a:xfrm>
            <a:custGeom>
              <a:avLst/>
              <a:gdLst/>
              <a:ahLst/>
              <a:cxnLst/>
              <a:rect l="l" t="t" r="r" b="b"/>
              <a:pathLst>
                <a:path w="37387" h="11336" extrusionOk="0">
                  <a:moveTo>
                    <a:pt x="179" y="1"/>
                  </a:moveTo>
                  <a:lnTo>
                    <a:pt x="0" y="584"/>
                  </a:lnTo>
                  <a:lnTo>
                    <a:pt x="37386" y="11335"/>
                  </a:lnTo>
                  <a:lnTo>
                    <a:pt x="37386" y="11335"/>
                  </a:lnTo>
                  <a:lnTo>
                    <a:pt x="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20"/>
            <p:cNvSpPr/>
            <p:nvPr/>
          </p:nvSpPr>
          <p:spPr>
            <a:xfrm>
              <a:off x="4111827" y="4764346"/>
              <a:ext cx="279674" cy="364241"/>
            </a:xfrm>
            <a:custGeom>
              <a:avLst/>
              <a:gdLst/>
              <a:ahLst/>
              <a:cxnLst/>
              <a:rect l="l" t="t" r="r" b="b"/>
              <a:pathLst>
                <a:path w="5513" h="7180" extrusionOk="0">
                  <a:moveTo>
                    <a:pt x="0" y="0"/>
                  </a:moveTo>
                  <a:lnTo>
                    <a:pt x="5025" y="7180"/>
                  </a:lnTo>
                  <a:lnTo>
                    <a:pt x="5513" y="6811"/>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20"/>
            <p:cNvSpPr/>
            <p:nvPr/>
          </p:nvSpPr>
          <p:spPr>
            <a:xfrm>
              <a:off x="3466767" y="2922196"/>
              <a:ext cx="1548077" cy="553312"/>
            </a:xfrm>
            <a:custGeom>
              <a:avLst/>
              <a:gdLst/>
              <a:ahLst/>
              <a:cxnLst/>
              <a:rect l="l" t="t" r="r" b="b"/>
              <a:pathLst>
                <a:path w="30516" h="10907" extrusionOk="0">
                  <a:moveTo>
                    <a:pt x="0" y="0"/>
                  </a:moveTo>
                  <a:lnTo>
                    <a:pt x="30314" y="10906"/>
                  </a:lnTo>
                  <a:lnTo>
                    <a:pt x="30516" y="1032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20"/>
            <p:cNvSpPr/>
            <p:nvPr/>
          </p:nvSpPr>
          <p:spPr>
            <a:xfrm>
              <a:off x="3075956" y="2712028"/>
              <a:ext cx="1937125" cy="456671"/>
            </a:xfrm>
            <a:custGeom>
              <a:avLst/>
              <a:gdLst/>
              <a:ahLst/>
              <a:cxnLst/>
              <a:rect l="l" t="t" r="r" b="b"/>
              <a:pathLst>
                <a:path w="38185" h="9002" extrusionOk="0">
                  <a:moveTo>
                    <a:pt x="1" y="0"/>
                  </a:moveTo>
                  <a:lnTo>
                    <a:pt x="38053" y="9001"/>
                  </a:lnTo>
                  <a:lnTo>
                    <a:pt x="38184" y="843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20"/>
            <p:cNvSpPr/>
            <p:nvPr/>
          </p:nvSpPr>
          <p:spPr>
            <a:xfrm>
              <a:off x="3287392" y="1590424"/>
              <a:ext cx="1728067" cy="668063"/>
            </a:xfrm>
            <a:custGeom>
              <a:avLst/>
              <a:gdLst/>
              <a:ahLst/>
              <a:cxnLst/>
              <a:rect l="l" t="t" r="r" b="b"/>
              <a:pathLst>
                <a:path w="34064" h="13169" extrusionOk="0">
                  <a:moveTo>
                    <a:pt x="33838" y="0"/>
                  </a:moveTo>
                  <a:lnTo>
                    <a:pt x="0" y="13168"/>
                  </a:lnTo>
                  <a:lnTo>
                    <a:pt x="34064" y="560"/>
                  </a:lnTo>
                  <a:lnTo>
                    <a:pt x="338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20"/>
            <p:cNvSpPr/>
            <p:nvPr/>
          </p:nvSpPr>
          <p:spPr>
            <a:xfrm>
              <a:off x="-93747" y="2899825"/>
              <a:ext cx="1805430" cy="1011759"/>
            </a:xfrm>
            <a:custGeom>
              <a:avLst/>
              <a:gdLst/>
              <a:ahLst/>
              <a:cxnLst/>
              <a:rect l="l" t="t" r="r" b="b"/>
              <a:pathLst>
                <a:path w="35589" h="19944" extrusionOk="0">
                  <a:moveTo>
                    <a:pt x="35589" y="1"/>
                  </a:moveTo>
                  <a:lnTo>
                    <a:pt x="1" y="19408"/>
                  </a:lnTo>
                  <a:lnTo>
                    <a:pt x="299" y="19944"/>
                  </a:lnTo>
                  <a:lnTo>
                    <a:pt x="355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20"/>
            <p:cNvSpPr/>
            <p:nvPr/>
          </p:nvSpPr>
          <p:spPr>
            <a:xfrm>
              <a:off x="2980537" y="3326856"/>
              <a:ext cx="1180893" cy="1801169"/>
            </a:xfrm>
            <a:custGeom>
              <a:avLst/>
              <a:gdLst/>
              <a:ahLst/>
              <a:cxnLst/>
              <a:rect l="l" t="t" r="r" b="b"/>
              <a:pathLst>
                <a:path w="23278" h="35505" extrusionOk="0">
                  <a:moveTo>
                    <a:pt x="1" y="1"/>
                  </a:moveTo>
                  <a:lnTo>
                    <a:pt x="22777" y="35505"/>
                  </a:lnTo>
                  <a:lnTo>
                    <a:pt x="23277" y="35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20"/>
            <p:cNvSpPr/>
            <p:nvPr/>
          </p:nvSpPr>
          <p:spPr>
            <a:xfrm>
              <a:off x="2967854" y="3028472"/>
              <a:ext cx="2053043" cy="1957620"/>
            </a:xfrm>
            <a:custGeom>
              <a:avLst/>
              <a:gdLst/>
              <a:ahLst/>
              <a:cxnLst/>
              <a:rect l="l" t="t" r="r" b="b"/>
              <a:pathLst>
                <a:path w="40470" h="38589" extrusionOk="0">
                  <a:moveTo>
                    <a:pt x="1" y="1"/>
                  </a:moveTo>
                  <a:lnTo>
                    <a:pt x="40029" y="38589"/>
                  </a:lnTo>
                  <a:lnTo>
                    <a:pt x="40470" y="38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20"/>
            <p:cNvSpPr/>
            <p:nvPr/>
          </p:nvSpPr>
          <p:spPr>
            <a:xfrm>
              <a:off x="3922154" y="1433369"/>
              <a:ext cx="1093891" cy="501365"/>
            </a:xfrm>
            <a:custGeom>
              <a:avLst/>
              <a:gdLst/>
              <a:ahLst/>
              <a:cxnLst/>
              <a:rect l="l" t="t" r="r" b="b"/>
              <a:pathLst>
                <a:path w="21563" h="9883" extrusionOk="0">
                  <a:moveTo>
                    <a:pt x="21313" y="1"/>
                  </a:moveTo>
                  <a:lnTo>
                    <a:pt x="1" y="9883"/>
                  </a:lnTo>
                  <a:lnTo>
                    <a:pt x="21563" y="548"/>
                  </a:lnTo>
                  <a:lnTo>
                    <a:pt x="213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20"/>
            <p:cNvSpPr/>
            <p:nvPr/>
          </p:nvSpPr>
          <p:spPr>
            <a:xfrm>
              <a:off x="59097" y="4113856"/>
              <a:ext cx="964631" cy="1016578"/>
            </a:xfrm>
            <a:custGeom>
              <a:avLst/>
              <a:gdLst/>
              <a:ahLst/>
              <a:cxnLst/>
              <a:rect l="l" t="t" r="r" b="b"/>
              <a:pathLst>
                <a:path w="19015" h="20039" extrusionOk="0">
                  <a:moveTo>
                    <a:pt x="19014" y="0"/>
                  </a:moveTo>
                  <a:lnTo>
                    <a:pt x="0" y="19610"/>
                  </a:lnTo>
                  <a:lnTo>
                    <a:pt x="429" y="20039"/>
                  </a:lnTo>
                  <a:lnTo>
                    <a:pt x="190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20"/>
            <p:cNvSpPr/>
            <p:nvPr/>
          </p:nvSpPr>
          <p:spPr>
            <a:xfrm>
              <a:off x="-93747" y="3352829"/>
              <a:ext cx="1174856" cy="662635"/>
            </a:xfrm>
            <a:custGeom>
              <a:avLst/>
              <a:gdLst/>
              <a:ahLst/>
              <a:cxnLst/>
              <a:rect l="l" t="t" r="r" b="b"/>
              <a:pathLst>
                <a:path w="23159" h="13062" extrusionOk="0">
                  <a:moveTo>
                    <a:pt x="23159" y="1"/>
                  </a:moveTo>
                  <a:lnTo>
                    <a:pt x="1" y="12526"/>
                  </a:lnTo>
                  <a:lnTo>
                    <a:pt x="299" y="13062"/>
                  </a:lnTo>
                  <a:lnTo>
                    <a:pt x="231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20"/>
            <p:cNvSpPr/>
            <p:nvPr/>
          </p:nvSpPr>
          <p:spPr>
            <a:xfrm>
              <a:off x="-91312" y="1652008"/>
              <a:ext cx="616116" cy="230162"/>
            </a:xfrm>
            <a:custGeom>
              <a:avLst/>
              <a:gdLst/>
              <a:ahLst/>
              <a:cxnLst/>
              <a:rect l="l" t="t" r="r" b="b"/>
              <a:pathLst>
                <a:path w="12145" h="4537" extrusionOk="0">
                  <a:moveTo>
                    <a:pt x="203" y="1"/>
                  </a:moveTo>
                  <a:lnTo>
                    <a:pt x="1" y="572"/>
                  </a:lnTo>
                  <a:lnTo>
                    <a:pt x="12145" y="4537"/>
                  </a:lnTo>
                  <a:lnTo>
                    <a:pt x="2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20"/>
            <p:cNvSpPr/>
            <p:nvPr/>
          </p:nvSpPr>
          <p:spPr>
            <a:xfrm>
              <a:off x="1972516" y="3207898"/>
              <a:ext cx="391433" cy="1914094"/>
            </a:xfrm>
            <a:custGeom>
              <a:avLst/>
              <a:gdLst/>
              <a:ahLst/>
              <a:cxnLst/>
              <a:rect l="l" t="t" r="r" b="b"/>
              <a:pathLst>
                <a:path w="7716" h="37731" extrusionOk="0">
                  <a:moveTo>
                    <a:pt x="7715" y="0"/>
                  </a:moveTo>
                  <a:lnTo>
                    <a:pt x="0" y="37624"/>
                  </a:lnTo>
                  <a:lnTo>
                    <a:pt x="595" y="37731"/>
                  </a:lnTo>
                  <a:lnTo>
                    <a:pt x="77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20"/>
            <p:cNvSpPr/>
            <p:nvPr/>
          </p:nvSpPr>
          <p:spPr>
            <a:xfrm>
              <a:off x="2160920" y="4414625"/>
              <a:ext cx="101561" cy="706720"/>
            </a:xfrm>
            <a:custGeom>
              <a:avLst/>
              <a:gdLst/>
              <a:ahLst/>
              <a:cxnLst/>
              <a:rect l="l" t="t" r="r" b="b"/>
              <a:pathLst>
                <a:path w="2002" h="13931" extrusionOk="0">
                  <a:moveTo>
                    <a:pt x="2001" y="1"/>
                  </a:moveTo>
                  <a:lnTo>
                    <a:pt x="1" y="13860"/>
                  </a:lnTo>
                  <a:lnTo>
                    <a:pt x="596" y="13931"/>
                  </a:lnTo>
                  <a:lnTo>
                    <a:pt x="20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20"/>
            <p:cNvSpPr/>
            <p:nvPr/>
          </p:nvSpPr>
          <p:spPr>
            <a:xfrm>
              <a:off x="-90094" y="2860561"/>
              <a:ext cx="1409178" cy="362466"/>
            </a:xfrm>
            <a:custGeom>
              <a:avLst/>
              <a:gdLst/>
              <a:ahLst/>
              <a:cxnLst/>
              <a:rect l="l" t="t" r="r" b="b"/>
              <a:pathLst>
                <a:path w="27778" h="7145" extrusionOk="0">
                  <a:moveTo>
                    <a:pt x="27778" y="1"/>
                  </a:moveTo>
                  <a:lnTo>
                    <a:pt x="0" y="6549"/>
                  </a:lnTo>
                  <a:lnTo>
                    <a:pt x="155" y="7145"/>
                  </a:lnTo>
                  <a:lnTo>
                    <a:pt x="27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20"/>
            <p:cNvSpPr/>
            <p:nvPr/>
          </p:nvSpPr>
          <p:spPr>
            <a:xfrm>
              <a:off x="59097" y="12822"/>
              <a:ext cx="1490701" cy="1569840"/>
            </a:xfrm>
            <a:custGeom>
              <a:avLst/>
              <a:gdLst/>
              <a:ahLst/>
              <a:cxnLst/>
              <a:rect l="l" t="t" r="r" b="b"/>
              <a:pathLst>
                <a:path w="29385" h="30945" extrusionOk="0">
                  <a:moveTo>
                    <a:pt x="429" y="0"/>
                  </a:moveTo>
                  <a:lnTo>
                    <a:pt x="0" y="429"/>
                  </a:lnTo>
                  <a:lnTo>
                    <a:pt x="29385" y="30944"/>
                  </a:ln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20"/>
            <p:cNvSpPr/>
            <p:nvPr/>
          </p:nvSpPr>
          <p:spPr>
            <a:xfrm>
              <a:off x="-111857" y="2990426"/>
              <a:ext cx="2131573" cy="2152372"/>
            </a:xfrm>
            <a:custGeom>
              <a:avLst/>
              <a:gdLst/>
              <a:ahLst/>
              <a:cxnLst/>
              <a:rect l="l" t="t" r="r" b="b"/>
              <a:pathLst>
                <a:path w="42018" h="42428" extrusionOk="0">
                  <a:moveTo>
                    <a:pt x="42018" y="1"/>
                  </a:moveTo>
                  <a:lnTo>
                    <a:pt x="167" y="41661"/>
                  </a:lnTo>
                  <a:cubicBezTo>
                    <a:pt x="1" y="41839"/>
                    <a:pt x="1" y="42137"/>
                    <a:pt x="179" y="42304"/>
                  </a:cubicBezTo>
                  <a:cubicBezTo>
                    <a:pt x="267" y="42386"/>
                    <a:pt x="381" y="42427"/>
                    <a:pt x="495" y="42427"/>
                  </a:cubicBezTo>
                  <a:cubicBezTo>
                    <a:pt x="613" y="42427"/>
                    <a:pt x="731" y="42383"/>
                    <a:pt x="822" y="42292"/>
                  </a:cubicBezTo>
                  <a:lnTo>
                    <a:pt x="42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20"/>
            <p:cNvSpPr/>
            <p:nvPr/>
          </p:nvSpPr>
          <p:spPr>
            <a:xfrm>
              <a:off x="-111248" y="546"/>
              <a:ext cx="2007183" cy="1983797"/>
            </a:xfrm>
            <a:custGeom>
              <a:avLst/>
              <a:gdLst/>
              <a:ahLst/>
              <a:cxnLst/>
              <a:rect l="l" t="t" r="r" b="b"/>
              <a:pathLst>
                <a:path w="39566" h="39105" extrusionOk="0">
                  <a:moveTo>
                    <a:pt x="510" y="0"/>
                  </a:moveTo>
                  <a:cubicBezTo>
                    <a:pt x="382" y="0"/>
                    <a:pt x="256" y="52"/>
                    <a:pt x="167" y="147"/>
                  </a:cubicBezTo>
                  <a:cubicBezTo>
                    <a:pt x="1" y="325"/>
                    <a:pt x="1" y="599"/>
                    <a:pt x="179" y="778"/>
                  </a:cubicBezTo>
                  <a:lnTo>
                    <a:pt x="39565" y="39104"/>
                  </a:lnTo>
                  <a:lnTo>
                    <a:pt x="822" y="123"/>
                  </a:lnTo>
                  <a:cubicBezTo>
                    <a:pt x="733" y="40"/>
                    <a:pt x="621" y="0"/>
                    <a:pt x="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20"/>
            <p:cNvSpPr/>
            <p:nvPr/>
          </p:nvSpPr>
          <p:spPr>
            <a:xfrm>
              <a:off x="2950962" y="3038770"/>
              <a:ext cx="2083836" cy="2103925"/>
            </a:xfrm>
            <a:custGeom>
              <a:avLst/>
              <a:gdLst/>
              <a:ahLst/>
              <a:cxnLst/>
              <a:rect l="l" t="t" r="r" b="b"/>
              <a:pathLst>
                <a:path w="41077" h="41473" extrusionOk="0">
                  <a:moveTo>
                    <a:pt x="0" y="0"/>
                  </a:moveTo>
                  <a:lnTo>
                    <a:pt x="40267" y="41339"/>
                  </a:lnTo>
                  <a:cubicBezTo>
                    <a:pt x="40357" y="41428"/>
                    <a:pt x="40470" y="41473"/>
                    <a:pt x="40583" y="41473"/>
                  </a:cubicBezTo>
                  <a:cubicBezTo>
                    <a:pt x="40696" y="41473"/>
                    <a:pt x="40809" y="41428"/>
                    <a:pt x="40898" y="41339"/>
                  </a:cubicBezTo>
                  <a:cubicBezTo>
                    <a:pt x="41077" y="41160"/>
                    <a:pt x="41077" y="40874"/>
                    <a:pt x="40898" y="4069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20"/>
            <p:cNvSpPr/>
            <p:nvPr/>
          </p:nvSpPr>
          <p:spPr>
            <a:xfrm>
              <a:off x="3590594" y="-12"/>
              <a:ext cx="1444182" cy="1427441"/>
            </a:xfrm>
            <a:custGeom>
              <a:avLst/>
              <a:gdLst/>
              <a:ahLst/>
              <a:cxnLst/>
              <a:rect l="l" t="t" r="r" b="b"/>
              <a:pathLst>
                <a:path w="28468" h="28138" extrusionOk="0">
                  <a:moveTo>
                    <a:pt x="27974" y="0"/>
                  </a:moveTo>
                  <a:cubicBezTo>
                    <a:pt x="27861" y="0"/>
                    <a:pt x="27748" y="45"/>
                    <a:pt x="27658" y="134"/>
                  </a:cubicBezTo>
                  <a:lnTo>
                    <a:pt x="0" y="28137"/>
                  </a:lnTo>
                  <a:lnTo>
                    <a:pt x="28277" y="777"/>
                  </a:lnTo>
                  <a:lnTo>
                    <a:pt x="28289" y="777"/>
                  </a:lnTo>
                  <a:cubicBezTo>
                    <a:pt x="28468" y="598"/>
                    <a:pt x="28468" y="313"/>
                    <a:pt x="28289" y="134"/>
                  </a:cubicBezTo>
                  <a:cubicBezTo>
                    <a:pt x="28200" y="45"/>
                    <a:pt x="28087" y="0"/>
                    <a:pt x="279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20"/>
            <p:cNvSpPr/>
            <p:nvPr/>
          </p:nvSpPr>
          <p:spPr>
            <a:xfrm>
              <a:off x="-102776" y="272500"/>
              <a:ext cx="1801777" cy="1595864"/>
            </a:xfrm>
            <a:custGeom>
              <a:avLst/>
              <a:gdLst/>
              <a:ahLst/>
              <a:cxnLst/>
              <a:rect l="l" t="t" r="r" b="b"/>
              <a:pathLst>
                <a:path w="35517" h="31458" extrusionOk="0">
                  <a:moveTo>
                    <a:pt x="324" y="1"/>
                  </a:moveTo>
                  <a:cubicBezTo>
                    <a:pt x="243" y="1"/>
                    <a:pt x="164" y="34"/>
                    <a:pt x="107" y="96"/>
                  </a:cubicBezTo>
                  <a:cubicBezTo>
                    <a:pt x="0" y="227"/>
                    <a:pt x="12" y="417"/>
                    <a:pt x="131" y="525"/>
                  </a:cubicBezTo>
                  <a:lnTo>
                    <a:pt x="35517" y="31457"/>
                  </a:lnTo>
                  <a:lnTo>
                    <a:pt x="536" y="84"/>
                  </a:lnTo>
                  <a:cubicBezTo>
                    <a:pt x="474" y="28"/>
                    <a:pt x="398" y="1"/>
                    <a:pt x="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20"/>
            <p:cNvSpPr/>
            <p:nvPr/>
          </p:nvSpPr>
          <p:spPr>
            <a:xfrm>
              <a:off x="-113074" y="1118599"/>
              <a:ext cx="1670133" cy="927902"/>
            </a:xfrm>
            <a:custGeom>
              <a:avLst/>
              <a:gdLst/>
              <a:ahLst/>
              <a:cxnLst/>
              <a:rect l="l" t="t" r="r" b="b"/>
              <a:pathLst>
                <a:path w="32922" h="18291" extrusionOk="0">
                  <a:moveTo>
                    <a:pt x="543" y="1"/>
                  </a:moveTo>
                  <a:cubicBezTo>
                    <a:pt x="370" y="1"/>
                    <a:pt x="205" y="99"/>
                    <a:pt x="120" y="252"/>
                  </a:cubicBezTo>
                  <a:cubicBezTo>
                    <a:pt x="1" y="455"/>
                    <a:pt x="84" y="741"/>
                    <a:pt x="310" y="860"/>
                  </a:cubicBezTo>
                  <a:lnTo>
                    <a:pt x="32922" y="18290"/>
                  </a:lnTo>
                  <a:lnTo>
                    <a:pt x="751" y="50"/>
                  </a:lnTo>
                  <a:cubicBezTo>
                    <a:pt x="683" y="16"/>
                    <a:pt x="613"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20"/>
            <p:cNvSpPr/>
            <p:nvPr/>
          </p:nvSpPr>
          <p:spPr>
            <a:xfrm>
              <a:off x="-103994" y="399676"/>
              <a:ext cx="598614" cy="501060"/>
            </a:xfrm>
            <a:custGeom>
              <a:avLst/>
              <a:gdLst/>
              <a:ahLst/>
              <a:cxnLst/>
              <a:rect l="l" t="t" r="r" b="b"/>
              <a:pathLst>
                <a:path w="11800" h="9877" extrusionOk="0">
                  <a:moveTo>
                    <a:pt x="347" y="0"/>
                  </a:moveTo>
                  <a:cubicBezTo>
                    <a:pt x="255" y="0"/>
                    <a:pt x="162" y="40"/>
                    <a:pt x="96" y="113"/>
                  </a:cubicBezTo>
                  <a:cubicBezTo>
                    <a:pt x="0" y="256"/>
                    <a:pt x="12" y="447"/>
                    <a:pt x="143" y="554"/>
                  </a:cubicBezTo>
                  <a:lnTo>
                    <a:pt x="11800" y="9876"/>
                  </a:lnTo>
                  <a:lnTo>
                    <a:pt x="548" y="77"/>
                  </a:lnTo>
                  <a:cubicBezTo>
                    <a:pt x="490" y="25"/>
                    <a:pt x="419"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1" name="Google Shape;6651;p20"/>
            <p:cNvSpPr/>
            <p:nvPr/>
          </p:nvSpPr>
          <p:spPr>
            <a:xfrm>
              <a:off x="-110030" y="2629240"/>
              <a:ext cx="1892381" cy="255223"/>
            </a:xfrm>
            <a:custGeom>
              <a:avLst/>
              <a:gdLst/>
              <a:ahLst/>
              <a:cxnLst/>
              <a:rect l="l" t="t" r="r" b="b"/>
              <a:pathLst>
                <a:path w="37303" h="5031" extrusionOk="0">
                  <a:moveTo>
                    <a:pt x="37303" y="1"/>
                  </a:moveTo>
                  <a:lnTo>
                    <a:pt x="417" y="4120"/>
                  </a:lnTo>
                  <a:cubicBezTo>
                    <a:pt x="155" y="4144"/>
                    <a:pt x="0" y="4382"/>
                    <a:pt x="24" y="4644"/>
                  </a:cubicBezTo>
                  <a:cubicBezTo>
                    <a:pt x="57" y="4872"/>
                    <a:pt x="237" y="5030"/>
                    <a:pt x="466" y="5030"/>
                  </a:cubicBezTo>
                  <a:cubicBezTo>
                    <a:pt x="489" y="5030"/>
                    <a:pt x="512" y="5029"/>
                    <a:pt x="536" y="5025"/>
                  </a:cubicBezTo>
                  <a:lnTo>
                    <a:pt x="373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2" name="Google Shape;6652;p20"/>
            <p:cNvSpPr/>
            <p:nvPr/>
          </p:nvSpPr>
          <p:spPr>
            <a:xfrm>
              <a:off x="-103385" y="2842451"/>
              <a:ext cx="1708789" cy="605057"/>
            </a:xfrm>
            <a:custGeom>
              <a:avLst/>
              <a:gdLst/>
              <a:ahLst/>
              <a:cxnLst/>
              <a:rect l="l" t="t" r="r" b="b"/>
              <a:pathLst>
                <a:path w="33684" h="11927" extrusionOk="0">
                  <a:moveTo>
                    <a:pt x="33683" y="1"/>
                  </a:moveTo>
                  <a:lnTo>
                    <a:pt x="239" y="11335"/>
                  </a:lnTo>
                  <a:cubicBezTo>
                    <a:pt x="72" y="11395"/>
                    <a:pt x="0" y="11574"/>
                    <a:pt x="48" y="11728"/>
                  </a:cubicBezTo>
                  <a:cubicBezTo>
                    <a:pt x="94" y="11849"/>
                    <a:pt x="199" y="11926"/>
                    <a:pt x="321" y="11926"/>
                  </a:cubicBezTo>
                  <a:cubicBezTo>
                    <a:pt x="356" y="11926"/>
                    <a:pt x="392" y="11920"/>
                    <a:pt x="429" y="11907"/>
                  </a:cubicBezTo>
                  <a:lnTo>
                    <a:pt x="33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20"/>
            <p:cNvSpPr/>
            <p:nvPr/>
          </p:nvSpPr>
          <p:spPr>
            <a:xfrm>
              <a:off x="-103994" y="3364294"/>
              <a:ext cx="625805" cy="272674"/>
            </a:xfrm>
            <a:custGeom>
              <a:avLst/>
              <a:gdLst/>
              <a:ahLst/>
              <a:cxnLst/>
              <a:rect l="l" t="t" r="r" b="b"/>
              <a:pathLst>
                <a:path w="12336" h="5375" extrusionOk="0">
                  <a:moveTo>
                    <a:pt x="12335" y="1"/>
                  </a:moveTo>
                  <a:lnTo>
                    <a:pt x="239" y="4799"/>
                  </a:lnTo>
                  <a:cubicBezTo>
                    <a:pt x="72" y="4870"/>
                    <a:pt x="0" y="5049"/>
                    <a:pt x="72" y="5192"/>
                  </a:cubicBezTo>
                  <a:cubicBezTo>
                    <a:pt x="124" y="5306"/>
                    <a:pt x="235" y="5374"/>
                    <a:pt x="351" y="5374"/>
                  </a:cubicBezTo>
                  <a:cubicBezTo>
                    <a:pt x="393" y="5374"/>
                    <a:pt x="436" y="5366"/>
                    <a:pt x="477" y="5347"/>
                  </a:cubicBezTo>
                  <a:lnTo>
                    <a:pt x="123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20"/>
            <p:cNvSpPr/>
            <p:nvPr/>
          </p:nvSpPr>
          <p:spPr>
            <a:xfrm>
              <a:off x="-103385" y="1749863"/>
              <a:ext cx="1551729" cy="484472"/>
            </a:xfrm>
            <a:custGeom>
              <a:avLst/>
              <a:gdLst/>
              <a:ahLst/>
              <a:cxnLst/>
              <a:rect l="l" t="t" r="r" b="b"/>
              <a:pathLst>
                <a:path w="30588" h="9550" extrusionOk="0">
                  <a:moveTo>
                    <a:pt x="347" y="1"/>
                  </a:moveTo>
                  <a:cubicBezTo>
                    <a:pt x="208" y="1"/>
                    <a:pt x="78" y="95"/>
                    <a:pt x="48" y="215"/>
                  </a:cubicBezTo>
                  <a:cubicBezTo>
                    <a:pt x="0" y="369"/>
                    <a:pt x="84" y="548"/>
                    <a:pt x="250" y="584"/>
                  </a:cubicBezTo>
                  <a:lnTo>
                    <a:pt x="30588" y="9549"/>
                  </a:lnTo>
                  <a:lnTo>
                    <a:pt x="30588" y="9549"/>
                  </a:lnTo>
                  <a:lnTo>
                    <a:pt x="429" y="12"/>
                  </a:lnTo>
                  <a:cubicBezTo>
                    <a:pt x="402" y="4"/>
                    <a:pt x="37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20"/>
            <p:cNvSpPr/>
            <p:nvPr/>
          </p:nvSpPr>
          <p:spPr>
            <a:xfrm>
              <a:off x="293411" y="3358866"/>
              <a:ext cx="1488317" cy="1775804"/>
            </a:xfrm>
            <a:custGeom>
              <a:avLst/>
              <a:gdLst/>
              <a:ahLst/>
              <a:cxnLst/>
              <a:rect l="l" t="t" r="r" b="b"/>
              <a:pathLst>
                <a:path w="29338" h="35005" extrusionOk="0">
                  <a:moveTo>
                    <a:pt x="29338" y="1"/>
                  </a:moveTo>
                  <a:lnTo>
                    <a:pt x="120" y="34505"/>
                  </a:lnTo>
                  <a:cubicBezTo>
                    <a:pt x="120" y="34505"/>
                    <a:pt x="120" y="34505"/>
                    <a:pt x="120" y="34505"/>
                  </a:cubicBezTo>
                  <a:lnTo>
                    <a:pt x="120" y="34505"/>
                  </a:lnTo>
                  <a:cubicBezTo>
                    <a:pt x="112" y="34505"/>
                    <a:pt x="109" y="34510"/>
                    <a:pt x="112" y="34510"/>
                  </a:cubicBezTo>
                  <a:cubicBezTo>
                    <a:pt x="113" y="34510"/>
                    <a:pt x="116" y="34509"/>
                    <a:pt x="120" y="34505"/>
                  </a:cubicBezTo>
                  <a:lnTo>
                    <a:pt x="120" y="34505"/>
                  </a:lnTo>
                  <a:cubicBezTo>
                    <a:pt x="1" y="34636"/>
                    <a:pt x="25" y="34826"/>
                    <a:pt x="167" y="34933"/>
                  </a:cubicBezTo>
                  <a:cubicBezTo>
                    <a:pt x="225" y="34981"/>
                    <a:pt x="297" y="35005"/>
                    <a:pt x="367" y="35005"/>
                  </a:cubicBezTo>
                  <a:cubicBezTo>
                    <a:pt x="456" y="35005"/>
                    <a:pt x="543" y="34966"/>
                    <a:pt x="596" y="34886"/>
                  </a:cubicBezTo>
                  <a:lnTo>
                    <a:pt x="293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20"/>
            <p:cNvSpPr/>
            <p:nvPr/>
          </p:nvSpPr>
          <p:spPr>
            <a:xfrm>
              <a:off x="1672306" y="3227784"/>
              <a:ext cx="587149" cy="1915717"/>
            </a:xfrm>
            <a:custGeom>
              <a:avLst/>
              <a:gdLst/>
              <a:ahLst/>
              <a:cxnLst/>
              <a:rect l="l" t="t" r="r" b="b"/>
              <a:pathLst>
                <a:path w="11574" h="37763" extrusionOk="0">
                  <a:moveTo>
                    <a:pt x="11574" y="1"/>
                  </a:moveTo>
                  <a:lnTo>
                    <a:pt x="72" y="37160"/>
                  </a:lnTo>
                  <a:cubicBezTo>
                    <a:pt x="1" y="37410"/>
                    <a:pt x="132" y="37672"/>
                    <a:pt x="382" y="37744"/>
                  </a:cubicBezTo>
                  <a:cubicBezTo>
                    <a:pt x="423" y="37756"/>
                    <a:pt x="466" y="37762"/>
                    <a:pt x="508" y="37762"/>
                  </a:cubicBezTo>
                  <a:cubicBezTo>
                    <a:pt x="706" y="37762"/>
                    <a:pt x="894" y="37631"/>
                    <a:pt x="953" y="37434"/>
                  </a:cubicBezTo>
                  <a:lnTo>
                    <a:pt x="1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20"/>
            <p:cNvSpPr/>
            <p:nvPr/>
          </p:nvSpPr>
          <p:spPr>
            <a:xfrm>
              <a:off x="4654771" y="637795"/>
              <a:ext cx="372713" cy="283479"/>
            </a:xfrm>
            <a:custGeom>
              <a:avLst/>
              <a:gdLst/>
              <a:ahLst/>
              <a:cxnLst/>
              <a:rect l="l" t="t" r="r" b="b"/>
              <a:pathLst>
                <a:path w="7347" h="5588" extrusionOk="0">
                  <a:moveTo>
                    <a:pt x="7007" y="0"/>
                  </a:moveTo>
                  <a:cubicBezTo>
                    <a:pt x="6938" y="0"/>
                    <a:pt x="6868" y="21"/>
                    <a:pt x="6811" y="63"/>
                  </a:cubicBezTo>
                  <a:lnTo>
                    <a:pt x="1" y="5587"/>
                  </a:lnTo>
                  <a:lnTo>
                    <a:pt x="7180" y="563"/>
                  </a:lnTo>
                  <a:lnTo>
                    <a:pt x="7204" y="539"/>
                  </a:lnTo>
                  <a:cubicBezTo>
                    <a:pt x="7335" y="444"/>
                    <a:pt x="7347" y="241"/>
                    <a:pt x="7240" y="110"/>
                  </a:cubicBezTo>
                  <a:cubicBezTo>
                    <a:pt x="7186" y="36"/>
                    <a:pt x="7098" y="0"/>
                    <a:pt x="7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20"/>
            <p:cNvSpPr/>
            <p:nvPr/>
          </p:nvSpPr>
          <p:spPr>
            <a:xfrm>
              <a:off x="2813235" y="8713"/>
              <a:ext cx="554530" cy="1558223"/>
            </a:xfrm>
            <a:custGeom>
              <a:avLst/>
              <a:gdLst/>
              <a:ahLst/>
              <a:cxnLst/>
              <a:rect l="l" t="t" r="r" b="b"/>
              <a:pathLst>
                <a:path w="10931" h="30716" extrusionOk="0">
                  <a:moveTo>
                    <a:pt x="10633" y="1"/>
                  </a:moveTo>
                  <a:cubicBezTo>
                    <a:pt x="10497" y="1"/>
                    <a:pt x="10373" y="73"/>
                    <a:pt x="10323" y="212"/>
                  </a:cubicBezTo>
                  <a:lnTo>
                    <a:pt x="1" y="30716"/>
                  </a:lnTo>
                  <a:lnTo>
                    <a:pt x="10895" y="403"/>
                  </a:lnTo>
                  <a:cubicBezTo>
                    <a:pt x="10931" y="236"/>
                    <a:pt x="10859" y="57"/>
                    <a:pt x="10716" y="10"/>
                  </a:cubicBezTo>
                  <a:cubicBezTo>
                    <a:pt x="10688" y="4"/>
                    <a:pt x="10660" y="1"/>
                    <a:pt x="106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20"/>
            <p:cNvSpPr/>
            <p:nvPr/>
          </p:nvSpPr>
          <p:spPr>
            <a:xfrm>
              <a:off x="2601850" y="89"/>
              <a:ext cx="468136" cy="1957062"/>
            </a:xfrm>
            <a:custGeom>
              <a:avLst/>
              <a:gdLst/>
              <a:ahLst/>
              <a:cxnLst/>
              <a:rect l="l" t="t" r="r" b="b"/>
              <a:pathLst>
                <a:path w="9228" h="38578" extrusionOk="0">
                  <a:moveTo>
                    <a:pt x="8708" y="0"/>
                  </a:moveTo>
                  <a:cubicBezTo>
                    <a:pt x="8508" y="0"/>
                    <a:pt x="8326" y="144"/>
                    <a:pt x="8275" y="358"/>
                  </a:cubicBezTo>
                  <a:lnTo>
                    <a:pt x="0" y="38577"/>
                  </a:lnTo>
                  <a:lnTo>
                    <a:pt x="0" y="38577"/>
                  </a:lnTo>
                  <a:lnTo>
                    <a:pt x="9168" y="573"/>
                  </a:lnTo>
                  <a:cubicBezTo>
                    <a:pt x="9228" y="311"/>
                    <a:pt x="9049" y="84"/>
                    <a:pt x="8811" y="13"/>
                  </a:cubicBezTo>
                  <a:cubicBezTo>
                    <a:pt x="8777" y="4"/>
                    <a:pt x="8742" y="0"/>
                    <a:pt x="8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20"/>
            <p:cNvSpPr/>
            <p:nvPr/>
          </p:nvSpPr>
          <p:spPr>
            <a:xfrm>
              <a:off x="1467567" y="241"/>
              <a:ext cx="680137" cy="1746076"/>
            </a:xfrm>
            <a:custGeom>
              <a:avLst/>
              <a:gdLst/>
              <a:ahLst/>
              <a:cxnLst/>
              <a:rect l="l" t="t" r="r" b="b"/>
              <a:pathLst>
                <a:path w="13407" h="34419" extrusionOk="0">
                  <a:moveTo>
                    <a:pt x="513" y="1"/>
                  </a:moveTo>
                  <a:cubicBezTo>
                    <a:pt x="456" y="1"/>
                    <a:pt x="399" y="11"/>
                    <a:pt x="346" y="34"/>
                  </a:cubicBezTo>
                  <a:cubicBezTo>
                    <a:pt x="120" y="117"/>
                    <a:pt x="1" y="391"/>
                    <a:pt x="96" y="629"/>
                  </a:cubicBezTo>
                  <a:lnTo>
                    <a:pt x="13407" y="34419"/>
                  </a:lnTo>
                  <a:lnTo>
                    <a:pt x="953" y="296"/>
                  </a:lnTo>
                  <a:cubicBezTo>
                    <a:pt x="889" y="113"/>
                    <a:pt x="700" y="1"/>
                    <a:pt x="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20"/>
            <p:cNvSpPr/>
            <p:nvPr/>
          </p:nvSpPr>
          <p:spPr>
            <a:xfrm>
              <a:off x="2790306" y="3321428"/>
              <a:ext cx="1002070" cy="1801676"/>
            </a:xfrm>
            <a:custGeom>
              <a:avLst/>
              <a:gdLst/>
              <a:ahLst/>
              <a:cxnLst/>
              <a:rect l="l" t="t" r="r" b="b"/>
              <a:pathLst>
                <a:path w="19753" h="35515" extrusionOk="0">
                  <a:moveTo>
                    <a:pt x="0" y="0"/>
                  </a:moveTo>
                  <a:lnTo>
                    <a:pt x="19598" y="35481"/>
                  </a:lnTo>
                  <a:cubicBezTo>
                    <a:pt x="19615" y="35498"/>
                    <a:pt x="19649" y="35515"/>
                    <a:pt x="19677" y="35515"/>
                  </a:cubicBezTo>
                  <a:cubicBezTo>
                    <a:pt x="19688" y="35515"/>
                    <a:pt x="19698" y="35512"/>
                    <a:pt x="19705" y="35505"/>
                  </a:cubicBezTo>
                  <a:cubicBezTo>
                    <a:pt x="19741" y="35493"/>
                    <a:pt x="19753" y="35433"/>
                    <a:pt x="19741" y="35410"/>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20"/>
            <p:cNvSpPr/>
            <p:nvPr/>
          </p:nvSpPr>
          <p:spPr>
            <a:xfrm>
              <a:off x="3216727" y="869573"/>
              <a:ext cx="1810807" cy="1183582"/>
            </a:xfrm>
            <a:custGeom>
              <a:avLst/>
              <a:gdLst/>
              <a:ahLst/>
              <a:cxnLst/>
              <a:rect l="l" t="t" r="r" b="b"/>
              <a:pathLst>
                <a:path w="35695" h="23331" extrusionOk="0">
                  <a:moveTo>
                    <a:pt x="35359" y="1"/>
                  </a:moveTo>
                  <a:cubicBezTo>
                    <a:pt x="35302" y="1"/>
                    <a:pt x="35244" y="18"/>
                    <a:pt x="35195" y="54"/>
                  </a:cubicBezTo>
                  <a:lnTo>
                    <a:pt x="0" y="23330"/>
                  </a:lnTo>
                  <a:lnTo>
                    <a:pt x="35516" y="554"/>
                  </a:lnTo>
                  <a:cubicBezTo>
                    <a:pt x="35647" y="470"/>
                    <a:pt x="35695" y="280"/>
                    <a:pt x="35600" y="137"/>
                  </a:cubicBezTo>
                  <a:cubicBezTo>
                    <a:pt x="35548" y="48"/>
                    <a:pt x="35454" y="1"/>
                    <a:pt x="35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20"/>
            <p:cNvSpPr/>
            <p:nvPr/>
          </p:nvSpPr>
          <p:spPr>
            <a:xfrm>
              <a:off x="2917735" y="8205"/>
              <a:ext cx="1964874" cy="2057051"/>
            </a:xfrm>
            <a:custGeom>
              <a:avLst/>
              <a:gdLst/>
              <a:ahLst/>
              <a:cxnLst/>
              <a:rect l="l" t="t" r="r" b="b"/>
              <a:pathLst>
                <a:path w="38732" h="40549" extrusionOk="0">
                  <a:moveTo>
                    <a:pt x="38409" y="1"/>
                  </a:moveTo>
                  <a:cubicBezTo>
                    <a:pt x="38324" y="1"/>
                    <a:pt x="38237" y="38"/>
                    <a:pt x="38172" y="103"/>
                  </a:cubicBezTo>
                  <a:lnTo>
                    <a:pt x="0" y="40548"/>
                  </a:lnTo>
                  <a:lnTo>
                    <a:pt x="38612" y="520"/>
                  </a:lnTo>
                  <a:cubicBezTo>
                    <a:pt x="38731" y="389"/>
                    <a:pt x="38731" y="198"/>
                    <a:pt x="38601" y="79"/>
                  </a:cubicBezTo>
                  <a:cubicBezTo>
                    <a:pt x="38547" y="26"/>
                    <a:pt x="38479" y="1"/>
                    <a:pt x="38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20"/>
            <p:cNvSpPr/>
            <p:nvPr/>
          </p:nvSpPr>
          <p:spPr>
            <a:xfrm>
              <a:off x="1319593" y="8003"/>
              <a:ext cx="505017" cy="1103530"/>
            </a:xfrm>
            <a:custGeom>
              <a:avLst/>
              <a:gdLst/>
              <a:ahLst/>
              <a:cxnLst/>
              <a:rect l="l" t="t" r="r" b="b"/>
              <a:pathLst>
                <a:path w="9955" h="21753" extrusionOk="0">
                  <a:moveTo>
                    <a:pt x="354" y="1"/>
                  </a:moveTo>
                  <a:cubicBezTo>
                    <a:pt x="311" y="1"/>
                    <a:pt x="267" y="12"/>
                    <a:pt x="227" y="36"/>
                  </a:cubicBezTo>
                  <a:cubicBezTo>
                    <a:pt x="72" y="119"/>
                    <a:pt x="1" y="298"/>
                    <a:pt x="72" y="440"/>
                  </a:cubicBezTo>
                  <a:lnTo>
                    <a:pt x="9954" y="21753"/>
                  </a:lnTo>
                  <a:lnTo>
                    <a:pt x="632" y="190"/>
                  </a:lnTo>
                  <a:cubicBezTo>
                    <a:pt x="572" y="71"/>
                    <a:pt x="464" y="1"/>
                    <a:pt x="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5" name="Google Shape;6665;p20"/>
            <p:cNvSpPr/>
            <p:nvPr/>
          </p:nvSpPr>
          <p:spPr>
            <a:xfrm>
              <a:off x="4004283" y="4009356"/>
              <a:ext cx="1022666" cy="969501"/>
            </a:xfrm>
            <a:custGeom>
              <a:avLst/>
              <a:gdLst/>
              <a:ahLst/>
              <a:cxnLst/>
              <a:rect l="l" t="t" r="r" b="b"/>
              <a:pathLst>
                <a:path w="20159" h="19111" extrusionOk="0">
                  <a:moveTo>
                    <a:pt x="1" y="1"/>
                  </a:moveTo>
                  <a:lnTo>
                    <a:pt x="19598" y="19027"/>
                  </a:lnTo>
                  <a:cubicBezTo>
                    <a:pt x="19666" y="19083"/>
                    <a:pt x="19745" y="19110"/>
                    <a:pt x="19820" y="19110"/>
                  </a:cubicBezTo>
                  <a:cubicBezTo>
                    <a:pt x="19904" y="19110"/>
                    <a:pt x="19983" y="19077"/>
                    <a:pt x="20039" y="19015"/>
                  </a:cubicBezTo>
                  <a:cubicBezTo>
                    <a:pt x="20158" y="18896"/>
                    <a:pt x="20134" y="18705"/>
                    <a:pt x="20015" y="18586"/>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20"/>
            <p:cNvSpPr/>
            <p:nvPr/>
          </p:nvSpPr>
          <p:spPr>
            <a:xfrm>
              <a:off x="3243258" y="3951982"/>
              <a:ext cx="675368" cy="1190785"/>
            </a:xfrm>
            <a:custGeom>
              <a:avLst/>
              <a:gdLst/>
              <a:ahLst/>
              <a:cxnLst/>
              <a:rect l="l" t="t" r="r" b="b"/>
              <a:pathLst>
                <a:path w="13313" h="23473" extrusionOk="0">
                  <a:moveTo>
                    <a:pt x="1" y="0"/>
                  </a:moveTo>
                  <a:lnTo>
                    <a:pt x="12383" y="23230"/>
                  </a:lnTo>
                  <a:cubicBezTo>
                    <a:pt x="12471" y="23388"/>
                    <a:pt x="12627" y="23473"/>
                    <a:pt x="12788" y="23473"/>
                  </a:cubicBezTo>
                  <a:cubicBezTo>
                    <a:pt x="12869" y="23473"/>
                    <a:pt x="12951" y="23452"/>
                    <a:pt x="13026" y="23408"/>
                  </a:cubicBezTo>
                  <a:cubicBezTo>
                    <a:pt x="13229" y="23277"/>
                    <a:pt x="13312" y="23003"/>
                    <a:pt x="13193" y="227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20"/>
            <p:cNvSpPr/>
            <p:nvPr/>
          </p:nvSpPr>
          <p:spPr>
            <a:xfrm>
              <a:off x="1543811" y="4508878"/>
              <a:ext cx="228843" cy="622660"/>
            </a:xfrm>
            <a:custGeom>
              <a:avLst/>
              <a:gdLst/>
              <a:ahLst/>
              <a:cxnLst/>
              <a:rect l="l" t="t" r="r" b="b"/>
              <a:pathLst>
                <a:path w="4511" h="12274" extrusionOk="0">
                  <a:moveTo>
                    <a:pt x="45" y="11954"/>
                  </a:moveTo>
                  <a:cubicBezTo>
                    <a:pt x="45" y="11958"/>
                    <a:pt x="44" y="11961"/>
                    <a:pt x="43" y="11962"/>
                  </a:cubicBezTo>
                  <a:lnTo>
                    <a:pt x="43" y="11962"/>
                  </a:lnTo>
                  <a:cubicBezTo>
                    <a:pt x="43" y="11959"/>
                    <a:pt x="44" y="11957"/>
                    <a:pt x="45" y="11954"/>
                  </a:cubicBezTo>
                  <a:close/>
                  <a:moveTo>
                    <a:pt x="4510" y="0"/>
                  </a:moveTo>
                  <a:lnTo>
                    <a:pt x="45" y="11954"/>
                  </a:lnTo>
                  <a:cubicBezTo>
                    <a:pt x="45" y="11954"/>
                    <a:pt x="45" y="11954"/>
                    <a:pt x="45" y="11954"/>
                  </a:cubicBezTo>
                  <a:lnTo>
                    <a:pt x="45" y="11954"/>
                  </a:lnTo>
                  <a:cubicBezTo>
                    <a:pt x="45" y="11954"/>
                    <a:pt x="45" y="11954"/>
                    <a:pt x="45" y="11954"/>
                  </a:cubicBezTo>
                  <a:lnTo>
                    <a:pt x="45" y="11954"/>
                  </a:lnTo>
                  <a:cubicBezTo>
                    <a:pt x="39" y="11960"/>
                    <a:pt x="39" y="11963"/>
                    <a:pt x="41" y="11963"/>
                  </a:cubicBezTo>
                  <a:cubicBezTo>
                    <a:pt x="41" y="11963"/>
                    <a:pt x="42" y="11963"/>
                    <a:pt x="43" y="11962"/>
                  </a:cubicBezTo>
                  <a:lnTo>
                    <a:pt x="43" y="11962"/>
                  </a:lnTo>
                  <a:cubicBezTo>
                    <a:pt x="0" y="12090"/>
                    <a:pt x="60" y="12217"/>
                    <a:pt x="200" y="12263"/>
                  </a:cubicBezTo>
                  <a:cubicBezTo>
                    <a:pt x="223" y="12270"/>
                    <a:pt x="246" y="12274"/>
                    <a:pt x="269" y="12274"/>
                  </a:cubicBezTo>
                  <a:cubicBezTo>
                    <a:pt x="362" y="12274"/>
                    <a:pt x="445" y="12216"/>
                    <a:pt x="474" y="12121"/>
                  </a:cubicBezTo>
                  <a:lnTo>
                    <a:pt x="45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20"/>
            <p:cNvSpPr/>
            <p:nvPr/>
          </p:nvSpPr>
          <p:spPr>
            <a:xfrm>
              <a:off x="3098327" y="2669112"/>
              <a:ext cx="1937074" cy="399296"/>
            </a:xfrm>
            <a:custGeom>
              <a:avLst/>
              <a:gdLst/>
              <a:ahLst/>
              <a:cxnLst/>
              <a:rect l="l" t="t" r="r" b="b"/>
              <a:pathLst>
                <a:path w="38184" h="7871" extrusionOk="0">
                  <a:moveTo>
                    <a:pt x="0" y="1"/>
                  </a:moveTo>
                  <a:lnTo>
                    <a:pt x="37600" y="7859"/>
                  </a:lnTo>
                  <a:cubicBezTo>
                    <a:pt x="37635" y="7867"/>
                    <a:pt x="37669" y="7871"/>
                    <a:pt x="37702" y="7871"/>
                  </a:cubicBezTo>
                  <a:cubicBezTo>
                    <a:pt x="37912" y="7871"/>
                    <a:pt x="38095" y="7717"/>
                    <a:pt x="38136" y="7502"/>
                  </a:cubicBezTo>
                  <a:cubicBezTo>
                    <a:pt x="38184" y="7252"/>
                    <a:pt x="38017" y="7013"/>
                    <a:pt x="37767" y="6966"/>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20"/>
            <p:cNvSpPr/>
            <p:nvPr/>
          </p:nvSpPr>
          <p:spPr>
            <a:xfrm>
              <a:off x="4305101" y="2771178"/>
              <a:ext cx="721228" cy="101714"/>
            </a:xfrm>
            <a:custGeom>
              <a:avLst/>
              <a:gdLst/>
              <a:ahLst/>
              <a:cxnLst/>
              <a:rect l="l" t="t" r="r" b="b"/>
              <a:pathLst>
                <a:path w="14217" h="2005" extrusionOk="0">
                  <a:moveTo>
                    <a:pt x="0" y="1"/>
                  </a:moveTo>
                  <a:lnTo>
                    <a:pt x="13847" y="2001"/>
                  </a:lnTo>
                  <a:cubicBezTo>
                    <a:pt x="13863" y="2003"/>
                    <a:pt x="13879" y="2004"/>
                    <a:pt x="13895" y="2004"/>
                  </a:cubicBezTo>
                  <a:cubicBezTo>
                    <a:pt x="14061" y="2004"/>
                    <a:pt x="14181" y="1891"/>
                    <a:pt x="14192" y="1727"/>
                  </a:cubicBezTo>
                  <a:cubicBezTo>
                    <a:pt x="14216" y="1561"/>
                    <a:pt x="14085" y="1406"/>
                    <a:pt x="13930" y="1394"/>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20"/>
            <p:cNvSpPr/>
            <p:nvPr/>
          </p:nvSpPr>
          <p:spPr>
            <a:xfrm>
              <a:off x="2751042" y="3714015"/>
              <a:ext cx="364850" cy="1420694"/>
            </a:xfrm>
            <a:custGeom>
              <a:avLst/>
              <a:gdLst/>
              <a:ahLst/>
              <a:cxnLst/>
              <a:rect l="l" t="t" r="r" b="b"/>
              <a:pathLst>
                <a:path w="7192" h="28005" extrusionOk="0">
                  <a:moveTo>
                    <a:pt x="0" y="0"/>
                  </a:moveTo>
                  <a:lnTo>
                    <a:pt x="6549" y="27766"/>
                  </a:lnTo>
                  <a:cubicBezTo>
                    <a:pt x="6588" y="27913"/>
                    <a:pt x="6709" y="28004"/>
                    <a:pt x="6837" y="28004"/>
                  </a:cubicBezTo>
                  <a:cubicBezTo>
                    <a:pt x="6864" y="28004"/>
                    <a:pt x="6891" y="28000"/>
                    <a:pt x="6918" y="27992"/>
                  </a:cubicBezTo>
                  <a:cubicBezTo>
                    <a:pt x="7085" y="27944"/>
                    <a:pt x="7192" y="27790"/>
                    <a:pt x="7144" y="27623"/>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1" name="Google Shape;6671;p20"/>
            <p:cNvSpPr/>
            <p:nvPr/>
          </p:nvSpPr>
          <p:spPr>
            <a:xfrm>
              <a:off x="-103385" y="3483911"/>
              <a:ext cx="1576485" cy="1495165"/>
            </a:xfrm>
            <a:custGeom>
              <a:avLst/>
              <a:gdLst/>
              <a:ahLst/>
              <a:cxnLst/>
              <a:rect l="l" t="t" r="r" b="b"/>
              <a:pathLst>
                <a:path w="31076" h="29473" extrusionOk="0">
                  <a:moveTo>
                    <a:pt x="31076" y="0"/>
                  </a:moveTo>
                  <a:lnTo>
                    <a:pt x="131" y="28944"/>
                  </a:lnTo>
                  <a:cubicBezTo>
                    <a:pt x="12" y="29063"/>
                    <a:pt x="0" y="29254"/>
                    <a:pt x="119" y="29373"/>
                  </a:cubicBezTo>
                  <a:cubicBezTo>
                    <a:pt x="180" y="29440"/>
                    <a:pt x="260" y="29473"/>
                    <a:pt x="339" y="29473"/>
                  </a:cubicBezTo>
                  <a:cubicBezTo>
                    <a:pt x="415" y="29473"/>
                    <a:pt x="490" y="29443"/>
                    <a:pt x="548" y="29385"/>
                  </a:cubicBezTo>
                  <a:lnTo>
                    <a:pt x="310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72" name="Google Shape;6672;p20"/>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73" name="Google Shape;6673;p20"/>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74" name="Google Shape;6674;p20"/>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4013430051"/>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Big Numbers">
  <p:cSld name="Big Numbers">
    <p:bg>
      <p:bgPr>
        <a:solidFill>
          <a:schemeClr val="accent2"/>
        </a:solidFill>
        <a:effectLst/>
      </p:bgPr>
    </p:bg>
    <p:spTree>
      <p:nvGrpSpPr>
        <p:cNvPr id="1" name="Shape 6675"/>
        <p:cNvGrpSpPr/>
        <p:nvPr/>
      </p:nvGrpSpPr>
      <p:grpSpPr>
        <a:xfrm>
          <a:off x="0" y="0"/>
          <a:ext cx="0" cy="0"/>
          <a:chOff x="0" y="0"/>
          <a:chExt cx="0" cy="0"/>
        </a:xfrm>
      </p:grpSpPr>
      <p:grpSp>
        <p:nvGrpSpPr>
          <p:cNvPr id="6676" name="Google Shape;6676;p21"/>
          <p:cNvGrpSpPr/>
          <p:nvPr/>
        </p:nvGrpSpPr>
        <p:grpSpPr>
          <a:xfrm>
            <a:off x="0" y="-67"/>
            <a:ext cx="12197683" cy="6858131"/>
            <a:chOff x="0" y="-50"/>
            <a:chExt cx="9148262" cy="5143598"/>
          </a:xfrm>
        </p:grpSpPr>
        <p:sp>
          <p:nvSpPr>
            <p:cNvPr id="6677" name="Google Shape;6677;p2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2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2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2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2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2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2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2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2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2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2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2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89" name="Google Shape;6689;p21"/>
          <p:cNvSpPr txBox="1">
            <a:spLocks noGrp="1"/>
          </p:cNvSpPr>
          <p:nvPr>
            <p:ph type="subTitle" idx="1"/>
          </p:nvPr>
        </p:nvSpPr>
        <p:spPr>
          <a:xfrm>
            <a:off x="7213600" y="3687400"/>
            <a:ext cx="2895600" cy="584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
        <p:nvSpPr>
          <p:cNvPr id="6690" name="Google Shape;6690;p21"/>
          <p:cNvSpPr txBox="1">
            <a:spLocks noGrp="1"/>
          </p:cNvSpPr>
          <p:nvPr>
            <p:ph type="subTitle" idx="2"/>
          </p:nvPr>
        </p:nvSpPr>
        <p:spPr>
          <a:xfrm>
            <a:off x="2997033" y="5368533"/>
            <a:ext cx="21972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1" name="Google Shape;6691;p21"/>
          <p:cNvSpPr txBox="1">
            <a:spLocks noGrp="1"/>
          </p:cNvSpPr>
          <p:nvPr>
            <p:ph type="subTitle" idx="3"/>
          </p:nvPr>
        </p:nvSpPr>
        <p:spPr>
          <a:xfrm>
            <a:off x="2006600" y="2159200"/>
            <a:ext cx="28956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2" name="Google Shape;6692;p21"/>
          <p:cNvSpPr txBox="1">
            <a:spLocks noGrp="1"/>
          </p:cNvSpPr>
          <p:nvPr>
            <p:ph type="title" hasCustomPrompt="1"/>
          </p:nvPr>
        </p:nvSpPr>
        <p:spPr>
          <a:xfrm>
            <a:off x="2004800" y="12319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3" name="Google Shape;6693;p21"/>
          <p:cNvSpPr txBox="1">
            <a:spLocks noGrp="1"/>
          </p:cNvSpPr>
          <p:nvPr>
            <p:ph type="title" idx="4" hasCustomPrompt="1"/>
          </p:nvPr>
        </p:nvSpPr>
        <p:spPr>
          <a:xfrm>
            <a:off x="2372433" y="44271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4" name="Google Shape;6694;p21"/>
          <p:cNvSpPr txBox="1">
            <a:spLocks noGrp="1"/>
          </p:cNvSpPr>
          <p:nvPr>
            <p:ph type="title" idx="5" hasCustomPrompt="1"/>
          </p:nvPr>
        </p:nvSpPr>
        <p:spPr>
          <a:xfrm>
            <a:off x="6999800" y="2745967"/>
            <a:ext cx="33236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Tree>
    <p:extLst>
      <p:ext uri="{BB962C8B-B14F-4D97-AF65-F5344CB8AC3E}">
        <p14:creationId xmlns:p14="http://schemas.microsoft.com/office/powerpoint/2010/main" val="2505925147"/>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Bullet point">
  <p:cSld name="Bullet point">
    <p:bg>
      <p:bgPr>
        <a:solidFill>
          <a:schemeClr val="accent2"/>
        </a:solidFill>
        <a:effectLst/>
      </p:bgPr>
    </p:bg>
    <p:spTree>
      <p:nvGrpSpPr>
        <p:cNvPr id="1" name="Shape 6695"/>
        <p:cNvGrpSpPr/>
        <p:nvPr/>
      </p:nvGrpSpPr>
      <p:grpSpPr>
        <a:xfrm>
          <a:off x="0" y="0"/>
          <a:ext cx="0" cy="0"/>
          <a:chOff x="0" y="0"/>
          <a:chExt cx="0" cy="0"/>
        </a:xfrm>
      </p:grpSpPr>
      <p:grpSp>
        <p:nvGrpSpPr>
          <p:cNvPr id="6696" name="Google Shape;6696;p22"/>
          <p:cNvGrpSpPr/>
          <p:nvPr/>
        </p:nvGrpSpPr>
        <p:grpSpPr>
          <a:xfrm flipH="1">
            <a:off x="-33" y="-558800"/>
            <a:ext cx="12181833" cy="7416811"/>
            <a:chOff x="-7728237" y="-419075"/>
            <a:chExt cx="15443501" cy="5562608"/>
          </a:xfrm>
        </p:grpSpPr>
        <p:sp>
          <p:nvSpPr>
            <p:cNvPr id="6697" name="Google Shape;6697;p22"/>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698" name="Google Shape;6698;p22"/>
            <p:cNvGrpSpPr/>
            <p:nvPr/>
          </p:nvGrpSpPr>
          <p:grpSpPr>
            <a:xfrm>
              <a:off x="-7728237" y="-419075"/>
              <a:ext cx="15443501" cy="5562608"/>
              <a:chOff x="-7728237" y="-419075"/>
              <a:chExt cx="15443501" cy="5562608"/>
            </a:xfrm>
          </p:grpSpPr>
          <p:sp>
            <p:nvSpPr>
              <p:cNvPr id="6699" name="Google Shape;6699;p22"/>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22"/>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22"/>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22"/>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22"/>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22"/>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22"/>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22"/>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22"/>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22"/>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22"/>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22"/>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11" name="Google Shape;6711;p22"/>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12" name="Google Shape;6712;p22"/>
          <p:cNvSpPr txBox="1">
            <a:spLocks noGrp="1"/>
          </p:cNvSpPr>
          <p:nvPr>
            <p:ph type="subTitle" idx="1"/>
          </p:nvPr>
        </p:nvSpPr>
        <p:spPr>
          <a:xfrm>
            <a:off x="1675500" y="2268967"/>
            <a:ext cx="3967200" cy="3549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a:lvl1pPr>
            <a:lvl2pPr lvl="1">
              <a:spcBef>
                <a:spcPts val="2133"/>
              </a:spcBef>
              <a:spcAft>
                <a:spcPts val="0"/>
              </a:spcAft>
              <a:buNone/>
              <a:defRPr/>
            </a:lvl2pPr>
            <a:lvl3pPr lvl="2">
              <a:spcBef>
                <a:spcPts val="2133"/>
              </a:spcBef>
              <a:spcAft>
                <a:spcPts val="0"/>
              </a:spcAft>
              <a:buNone/>
              <a:defRPr/>
            </a:lvl3pPr>
            <a:lvl4pPr lvl="3">
              <a:spcBef>
                <a:spcPts val="2133"/>
              </a:spcBef>
              <a:spcAft>
                <a:spcPts val="0"/>
              </a:spcAft>
              <a:buNone/>
              <a:defRPr/>
            </a:lvl4pPr>
            <a:lvl5pPr lvl="4">
              <a:spcBef>
                <a:spcPts val="2133"/>
              </a:spcBef>
              <a:spcAft>
                <a:spcPts val="0"/>
              </a:spcAft>
              <a:buNone/>
              <a:defRPr/>
            </a:lvl5pPr>
            <a:lvl6pPr lvl="5">
              <a:spcBef>
                <a:spcPts val="2133"/>
              </a:spcBef>
              <a:spcAft>
                <a:spcPts val="0"/>
              </a:spcAft>
              <a:buNone/>
              <a:defRPr/>
            </a:lvl6pPr>
            <a:lvl7pPr lvl="6">
              <a:spcBef>
                <a:spcPts val="2133"/>
              </a:spcBef>
              <a:spcAft>
                <a:spcPts val="0"/>
              </a:spcAft>
              <a:buNone/>
              <a:defRPr/>
            </a:lvl7pPr>
            <a:lvl8pPr lvl="7">
              <a:spcBef>
                <a:spcPts val="2133"/>
              </a:spcBef>
              <a:spcAft>
                <a:spcPts val="0"/>
              </a:spcAft>
              <a:buNone/>
              <a:defRPr/>
            </a:lvl8pPr>
            <a:lvl9pPr lvl="8">
              <a:spcBef>
                <a:spcPts val="2133"/>
              </a:spcBef>
              <a:spcAft>
                <a:spcPts val="2133"/>
              </a:spcAft>
              <a:buNone/>
              <a:defRPr/>
            </a:lvl9pPr>
          </a:lstStyle>
          <a:p>
            <a:endParaRPr/>
          </a:p>
        </p:txBody>
      </p:sp>
    </p:spTree>
    <p:extLst>
      <p:ext uri="{BB962C8B-B14F-4D97-AF65-F5344CB8AC3E}">
        <p14:creationId xmlns:p14="http://schemas.microsoft.com/office/powerpoint/2010/main" val="2857165668"/>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accent2"/>
        </a:solidFill>
        <a:effectLst/>
      </p:bgPr>
    </p:bg>
    <p:spTree>
      <p:nvGrpSpPr>
        <p:cNvPr id="1" name="Shape 6713"/>
        <p:cNvGrpSpPr/>
        <p:nvPr/>
      </p:nvGrpSpPr>
      <p:grpSpPr>
        <a:xfrm>
          <a:off x="0" y="0"/>
          <a:ext cx="0" cy="0"/>
          <a:chOff x="0" y="0"/>
          <a:chExt cx="0" cy="0"/>
        </a:xfrm>
      </p:grpSpPr>
      <p:grpSp>
        <p:nvGrpSpPr>
          <p:cNvPr id="6714" name="Google Shape;6714;p23"/>
          <p:cNvGrpSpPr/>
          <p:nvPr/>
        </p:nvGrpSpPr>
        <p:grpSpPr>
          <a:xfrm>
            <a:off x="-817" y="44"/>
            <a:ext cx="12217279" cy="6883793"/>
            <a:chOff x="14670875" y="846675"/>
            <a:chExt cx="7166400" cy="3385250"/>
          </a:xfrm>
        </p:grpSpPr>
        <p:sp>
          <p:nvSpPr>
            <p:cNvPr id="6715" name="Google Shape;6715;p23"/>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23"/>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7" name="Google Shape;6717;p23"/>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8" name="Google Shape;6718;p23"/>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23"/>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23"/>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23"/>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23"/>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23"/>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23"/>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23"/>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23"/>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23"/>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23"/>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23"/>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30" name="Google Shape;6730;p23"/>
          <p:cNvSpPr txBox="1">
            <a:spLocks noGrp="1"/>
          </p:cNvSpPr>
          <p:nvPr>
            <p:ph type="title"/>
          </p:nvPr>
        </p:nvSpPr>
        <p:spPr>
          <a:xfrm>
            <a:off x="2701600" y="720000"/>
            <a:ext cx="67888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732040158"/>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Percentage">
  <p:cSld name="Percentage">
    <p:bg>
      <p:bgPr>
        <a:solidFill>
          <a:schemeClr val="accent2"/>
        </a:solidFill>
        <a:effectLst/>
      </p:bgPr>
    </p:bg>
    <p:spTree>
      <p:nvGrpSpPr>
        <p:cNvPr id="1" name="Shape 6731"/>
        <p:cNvGrpSpPr/>
        <p:nvPr/>
      </p:nvGrpSpPr>
      <p:grpSpPr>
        <a:xfrm>
          <a:off x="0" y="0"/>
          <a:ext cx="0" cy="0"/>
          <a:chOff x="0" y="0"/>
          <a:chExt cx="0" cy="0"/>
        </a:xfrm>
      </p:grpSpPr>
      <p:grpSp>
        <p:nvGrpSpPr>
          <p:cNvPr id="6732" name="Google Shape;6732;p24"/>
          <p:cNvGrpSpPr/>
          <p:nvPr/>
        </p:nvGrpSpPr>
        <p:grpSpPr>
          <a:xfrm>
            <a:off x="-33" y="-558800"/>
            <a:ext cx="12181833" cy="7416811"/>
            <a:chOff x="-7728237" y="-419075"/>
            <a:chExt cx="15443501" cy="5562608"/>
          </a:xfrm>
        </p:grpSpPr>
        <p:sp>
          <p:nvSpPr>
            <p:cNvPr id="6733" name="Google Shape;6733;p24"/>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34" name="Google Shape;6734;p24"/>
            <p:cNvGrpSpPr/>
            <p:nvPr/>
          </p:nvGrpSpPr>
          <p:grpSpPr>
            <a:xfrm>
              <a:off x="-7728237" y="-419075"/>
              <a:ext cx="15443501" cy="5562608"/>
              <a:chOff x="-7728237" y="-419075"/>
              <a:chExt cx="15443501" cy="5562608"/>
            </a:xfrm>
          </p:grpSpPr>
          <p:sp>
            <p:nvSpPr>
              <p:cNvPr id="6735" name="Google Shape;6735;p24"/>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24"/>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24"/>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24"/>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24"/>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24"/>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24"/>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24"/>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24"/>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24"/>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24"/>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24"/>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47" name="Google Shape;6747;p24"/>
          <p:cNvSpPr txBox="1">
            <a:spLocks noGrp="1"/>
          </p:cNvSpPr>
          <p:nvPr>
            <p:ph type="title"/>
          </p:nvPr>
        </p:nvSpPr>
        <p:spPr>
          <a:xfrm>
            <a:off x="1064200" y="3453700"/>
            <a:ext cx="4361200" cy="129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a:solidFill>
                  <a:schemeClr val="dk1"/>
                </a:solidFill>
              </a:defRPr>
            </a:lvl1pPr>
            <a:lvl2pPr lvl="1" algn="ctr" rtl="0">
              <a:spcBef>
                <a:spcPts val="0"/>
              </a:spcBef>
              <a:spcAft>
                <a:spcPts val="0"/>
              </a:spcAft>
              <a:buClr>
                <a:schemeClr val="lt1"/>
              </a:buClr>
              <a:buSzPts val="3600"/>
              <a:buNone/>
              <a:defRPr sz="4800">
                <a:solidFill>
                  <a:schemeClr val="lt1"/>
                </a:solidFill>
              </a:defRPr>
            </a:lvl2pPr>
            <a:lvl3pPr lvl="2" algn="ctr" rtl="0">
              <a:spcBef>
                <a:spcPts val="0"/>
              </a:spcBef>
              <a:spcAft>
                <a:spcPts val="0"/>
              </a:spcAft>
              <a:buClr>
                <a:schemeClr val="lt1"/>
              </a:buClr>
              <a:buSzPts val="3600"/>
              <a:buNone/>
              <a:defRPr sz="4800">
                <a:solidFill>
                  <a:schemeClr val="lt1"/>
                </a:solidFill>
              </a:defRPr>
            </a:lvl3pPr>
            <a:lvl4pPr lvl="3" algn="ctr" rtl="0">
              <a:spcBef>
                <a:spcPts val="0"/>
              </a:spcBef>
              <a:spcAft>
                <a:spcPts val="0"/>
              </a:spcAft>
              <a:buClr>
                <a:schemeClr val="lt1"/>
              </a:buClr>
              <a:buSzPts val="3600"/>
              <a:buNone/>
              <a:defRPr sz="4800">
                <a:solidFill>
                  <a:schemeClr val="lt1"/>
                </a:solidFill>
              </a:defRPr>
            </a:lvl4pPr>
            <a:lvl5pPr lvl="4" algn="ctr" rtl="0">
              <a:spcBef>
                <a:spcPts val="0"/>
              </a:spcBef>
              <a:spcAft>
                <a:spcPts val="0"/>
              </a:spcAft>
              <a:buClr>
                <a:schemeClr val="lt1"/>
              </a:buClr>
              <a:buSzPts val="3600"/>
              <a:buNone/>
              <a:defRPr sz="4800">
                <a:solidFill>
                  <a:schemeClr val="lt1"/>
                </a:solidFill>
              </a:defRPr>
            </a:lvl5pPr>
            <a:lvl6pPr lvl="5" algn="ctr" rtl="0">
              <a:spcBef>
                <a:spcPts val="0"/>
              </a:spcBef>
              <a:spcAft>
                <a:spcPts val="0"/>
              </a:spcAft>
              <a:buClr>
                <a:schemeClr val="lt1"/>
              </a:buClr>
              <a:buSzPts val="3600"/>
              <a:buNone/>
              <a:defRPr sz="4800">
                <a:solidFill>
                  <a:schemeClr val="lt1"/>
                </a:solidFill>
              </a:defRPr>
            </a:lvl6pPr>
            <a:lvl7pPr lvl="6" algn="ctr" rtl="0">
              <a:spcBef>
                <a:spcPts val="0"/>
              </a:spcBef>
              <a:spcAft>
                <a:spcPts val="0"/>
              </a:spcAft>
              <a:buClr>
                <a:schemeClr val="lt1"/>
              </a:buClr>
              <a:buSzPts val="3600"/>
              <a:buNone/>
              <a:defRPr sz="4800">
                <a:solidFill>
                  <a:schemeClr val="lt1"/>
                </a:solidFill>
              </a:defRPr>
            </a:lvl7pPr>
            <a:lvl8pPr lvl="7" algn="ctr" rtl="0">
              <a:spcBef>
                <a:spcPts val="0"/>
              </a:spcBef>
              <a:spcAft>
                <a:spcPts val="0"/>
              </a:spcAft>
              <a:buClr>
                <a:schemeClr val="lt1"/>
              </a:buClr>
              <a:buSzPts val="3600"/>
              <a:buNone/>
              <a:defRPr sz="4800">
                <a:solidFill>
                  <a:schemeClr val="lt1"/>
                </a:solidFill>
              </a:defRPr>
            </a:lvl8pPr>
            <a:lvl9pPr lvl="8" algn="ctr" rtl="0">
              <a:spcBef>
                <a:spcPts val="0"/>
              </a:spcBef>
              <a:spcAft>
                <a:spcPts val="0"/>
              </a:spcAft>
              <a:buClr>
                <a:schemeClr val="lt1"/>
              </a:buClr>
              <a:buSzPts val="3600"/>
              <a:buNone/>
              <a:defRPr sz="4800">
                <a:solidFill>
                  <a:schemeClr val="lt1"/>
                </a:solidFill>
              </a:defRPr>
            </a:lvl9pPr>
          </a:lstStyle>
          <a:p>
            <a:endParaRPr/>
          </a:p>
        </p:txBody>
      </p:sp>
      <p:sp>
        <p:nvSpPr>
          <p:cNvPr id="6748" name="Google Shape;6748;p24"/>
          <p:cNvSpPr txBox="1">
            <a:spLocks noGrp="1"/>
          </p:cNvSpPr>
          <p:nvPr>
            <p:ph type="title" idx="2" hasCustomPrompt="1"/>
          </p:nvPr>
        </p:nvSpPr>
        <p:spPr>
          <a:xfrm>
            <a:off x="1795200" y="21297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Clr>
                <a:schemeClr val="lt1"/>
              </a:buClr>
              <a:buSzPts val="12000"/>
              <a:buNone/>
              <a:defRPr sz="16000">
                <a:solidFill>
                  <a:schemeClr val="lt1"/>
                </a:solidFill>
              </a:defRPr>
            </a:lvl2pPr>
            <a:lvl3pPr lvl="2" algn="ctr" rtl="0">
              <a:spcBef>
                <a:spcPts val="0"/>
              </a:spcBef>
              <a:spcAft>
                <a:spcPts val="0"/>
              </a:spcAft>
              <a:buClr>
                <a:schemeClr val="lt1"/>
              </a:buClr>
              <a:buSzPts val="12000"/>
              <a:buNone/>
              <a:defRPr sz="16000">
                <a:solidFill>
                  <a:schemeClr val="lt1"/>
                </a:solidFill>
              </a:defRPr>
            </a:lvl3pPr>
            <a:lvl4pPr lvl="3" algn="ctr" rtl="0">
              <a:spcBef>
                <a:spcPts val="0"/>
              </a:spcBef>
              <a:spcAft>
                <a:spcPts val="0"/>
              </a:spcAft>
              <a:buClr>
                <a:schemeClr val="lt1"/>
              </a:buClr>
              <a:buSzPts val="12000"/>
              <a:buNone/>
              <a:defRPr sz="16000">
                <a:solidFill>
                  <a:schemeClr val="lt1"/>
                </a:solidFill>
              </a:defRPr>
            </a:lvl4pPr>
            <a:lvl5pPr lvl="4" algn="ctr" rtl="0">
              <a:spcBef>
                <a:spcPts val="0"/>
              </a:spcBef>
              <a:spcAft>
                <a:spcPts val="0"/>
              </a:spcAft>
              <a:buClr>
                <a:schemeClr val="lt1"/>
              </a:buClr>
              <a:buSzPts val="12000"/>
              <a:buNone/>
              <a:defRPr sz="16000">
                <a:solidFill>
                  <a:schemeClr val="lt1"/>
                </a:solidFill>
              </a:defRPr>
            </a:lvl5pPr>
            <a:lvl6pPr lvl="5" algn="ctr" rtl="0">
              <a:spcBef>
                <a:spcPts val="0"/>
              </a:spcBef>
              <a:spcAft>
                <a:spcPts val="0"/>
              </a:spcAft>
              <a:buClr>
                <a:schemeClr val="lt1"/>
              </a:buClr>
              <a:buSzPts val="12000"/>
              <a:buNone/>
              <a:defRPr sz="16000">
                <a:solidFill>
                  <a:schemeClr val="lt1"/>
                </a:solidFill>
              </a:defRPr>
            </a:lvl6pPr>
            <a:lvl7pPr lvl="6" algn="ctr" rtl="0">
              <a:spcBef>
                <a:spcPts val="0"/>
              </a:spcBef>
              <a:spcAft>
                <a:spcPts val="0"/>
              </a:spcAft>
              <a:buClr>
                <a:schemeClr val="lt1"/>
              </a:buClr>
              <a:buSzPts val="12000"/>
              <a:buNone/>
              <a:defRPr sz="16000">
                <a:solidFill>
                  <a:schemeClr val="lt1"/>
                </a:solidFill>
              </a:defRPr>
            </a:lvl7pPr>
            <a:lvl8pPr lvl="7" algn="ctr" rtl="0">
              <a:spcBef>
                <a:spcPts val="0"/>
              </a:spcBef>
              <a:spcAft>
                <a:spcPts val="0"/>
              </a:spcAft>
              <a:buClr>
                <a:schemeClr val="lt1"/>
              </a:buClr>
              <a:buSzPts val="12000"/>
              <a:buNone/>
              <a:defRPr sz="16000">
                <a:solidFill>
                  <a:schemeClr val="lt1"/>
                </a:solidFill>
              </a:defRPr>
            </a:lvl8pPr>
            <a:lvl9pPr lvl="8" algn="ctr" rtl="0">
              <a:spcBef>
                <a:spcPts val="0"/>
              </a:spcBef>
              <a:spcAft>
                <a:spcPts val="0"/>
              </a:spcAft>
              <a:buClr>
                <a:schemeClr val="lt1"/>
              </a:buClr>
              <a:buSzPts val="12000"/>
              <a:buNone/>
              <a:defRPr sz="16000">
                <a:solidFill>
                  <a:schemeClr val="lt1"/>
                </a:solidFill>
              </a:defRPr>
            </a:lvl9pPr>
          </a:lstStyle>
          <a:p>
            <a:r>
              <a:t>xx%</a:t>
            </a:r>
          </a:p>
        </p:txBody>
      </p:sp>
    </p:spTree>
    <p:extLst>
      <p:ext uri="{BB962C8B-B14F-4D97-AF65-F5344CB8AC3E}">
        <p14:creationId xmlns:p14="http://schemas.microsoft.com/office/powerpoint/2010/main" val="1212731112"/>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chemeClr val="accent2"/>
        </a:solidFill>
        <a:effectLst/>
      </p:bgPr>
    </p:bg>
    <p:spTree>
      <p:nvGrpSpPr>
        <p:cNvPr id="1" name="Shape 6749"/>
        <p:cNvGrpSpPr/>
        <p:nvPr/>
      </p:nvGrpSpPr>
      <p:grpSpPr>
        <a:xfrm>
          <a:off x="0" y="0"/>
          <a:ext cx="0" cy="0"/>
          <a:chOff x="0" y="0"/>
          <a:chExt cx="0" cy="0"/>
        </a:xfrm>
      </p:grpSpPr>
      <p:grpSp>
        <p:nvGrpSpPr>
          <p:cNvPr id="6750" name="Google Shape;6750;p25"/>
          <p:cNvGrpSpPr/>
          <p:nvPr/>
        </p:nvGrpSpPr>
        <p:grpSpPr>
          <a:xfrm>
            <a:off x="-33" y="-558800"/>
            <a:ext cx="12181833" cy="7416811"/>
            <a:chOff x="-7728237" y="-419075"/>
            <a:chExt cx="15443501" cy="5562608"/>
          </a:xfrm>
        </p:grpSpPr>
        <p:sp>
          <p:nvSpPr>
            <p:cNvPr id="6751" name="Google Shape;6751;p25"/>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52" name="Google Shape;6752;p25"/>
            <p:cNvGrpSpPr/>
            <p:nvPr/>
          </p:nvGrpSpPr>
          <p:grpSpPr>
            <a:xfrm>
              <a:off x="-7728237" y="-419075"/>
              <a:ext cx="15443501" cy="5562608"/>
              <a:chOff x="-7728237" y="-419075"/>
              <a:chExt cx="15443501" cy="5562608"/>
            </a:xfrm>
          </p:grpSpPr>
          <p:sp>
            <p:nvSpPr>
              <p:cNvPr id="6753" name="Google Shape;6753;p25"/>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25"/>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25"/>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25"/>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25"/>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25"/>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25"/>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25"/>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25"/>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25"/>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25"/>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25"/>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65" name="Google Shape;6765;p25"/>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66" name="Google Shape;6766;p25"/>
          <p:cNvSpPr txBox="1">
            <a:spLocks noGrp="1"/>
          </p:cNvSpPr>
          <p:nvPr>
            <p:ph type="subTitle" idx="1"/>
          </p:nvPr>
        </p:nvSpPr>
        <p:spPr>
          <a:xfrm>
            <a:off x="960000" y="1992733"/>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7" name="Google Shape;6767;p25"/>
          <p:cNvSpPr txBox="1">
            <a:spLocks noGrp="1"/>
          </p:cNvSpPr>
          <p:nvPr>
            <p:ph type="subTitle" idx="2"/>
          </p:nvPr>
        </p:nvSpPr>
        <p:spPr>
          <a:xfrm>
            <a:off x="960000" y="2455333"/>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68" name="Google Shape;6768;p25"/>
          <p:cNvSpPr txBox="1">
            <a:spLocks noGrp="1"/>
          </p:cNvSpPr>
          <p:nvPr>
            <p:ph type="subTitle" idx="3"/>
          </p:nvPr>
        </p:nvSpPr>
        <p:spPr>
          <a:xfrm>
            <a:off x="960000" y="3420529"/>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9" name="Google Shape;6769;p25"/>
          <p:cNvSpPr txBox="1">
            <a:spLocks noGrp="1"/>
          </p:cNvSpPr>
          <p:nvPr>
            <p:ph type="subTitle" idx="4"/>
          </p:nvPr>
        </p:nvSpPr>
        <p:spPr>
          <a:xfrm>
            <a:off x="960000" y="3883129"/>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70" name="Google Shape;6770;p25"/>
          <p:cNvSpPr txBox="1">
            <a:spLocks noGrp="1"/>
          </p:cNvSpPr>
          <p:nvPr>
            <p:ph type="subTitle" idx="5"/>
          </p:nvPr>
        </p:nvSpPr>
        <p:spPr>
          <a:xfrm>
            <a:off x="960000" y="4833624"/>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71" name="Google Shape;6771;p25"/>
          <p:cNvSpPr txBox="1">
            <a:spLocks noGrp="1"/>
          </p:cNvSpPr>
          <p:nvPr>
            <p:ph type="subTitle" idx="6"/>
          </p:nvPr>
        </p:nvSpPr>
        <p:spPr>
          <a:xfrm>
            <a:off x="960000" y="5296231"/>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Tree>
    <p:extLst>
      <p:ext uri="{BB962C8B-B14F-4D97-AF65-F5344CB8AC3E}">
        <p14:creationId xmlns:p14="http://schemas.microsoft.com/office/powerpoint/2010/main" val="165713711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376508075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One column 1">
  <p:cSld name="One column 1">
    <p:bg>
      <p:bgPr>
        <a:solidFill>
          <a:schemeClr val="accent2"/>
        </a:solidFill>
        <a:effectLst/>
      </p:bgPr>
    </p:bg>
    <p:spTree>
      <p:nvGrpSpPr>
        <p:cNvPr id="1" name="Shape 6772"/>
        <p:cNvGrpSpPr/>
        <p:nvPr/>
      </p:nvGrpSpPr>
      <p:grpSpPr>
        <a:xfrm>
          <a:off x="0" y="0"/>
          <a:ext cx="0" cy="0"/>
          <a:chOff x="0" y="0"/>
          <a:chExt cx="0" cy="0"/>
        </a:xfrm>
      </p:grpSpPr>
      <p:grpSp>
        <p:nvGrpSpPr>
          <p:cNvPr id="6773" name="Google Shape;6773;p26"/>
          <p:cNvGrpSpPr/>
          <p:nvPr/>
        </p:nvGrpSpPr>
        <p:grpSpPr>
          <a:xfrm>
            <a:off x="-33" y="-558800"/>
            <a:ext cx="12181833" cy="7416811"/>
            <a:chOff x="-7728237" y="-419075"/>
            <a:chExt cx="15443501" cy="5562608"/>
          </a:xfrm>
        </p:grpSpPr>
        <p:sp>
          <p:nvSpPr>
            <p:cNvPr id="6774" name="Google Shape;6774;p26"/>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75" name="Google Shape;6775;p26"/>
            <p:cNvGrpSpPr/>
            <p:nvPr/>
          </p:nvGrpSpPr>
          <p:grpSpPr>
            <a:xfrm>
              <a:off x="-7728237" y="-419075"/>
              <a:ext cx="15443501" cy="5562608"/>
              <a:chOff x="-7728237" y="-419075"/>
              <a:chExt cx="15443501" cy="5562608"/>
            </a:xfrm>
          </p:grpSpPr>
          <p:sp>
            <p:nvSpPr>
              <p:cNvPr id="6776" name="Google Shape;6776;p26"/>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26"/>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26"/>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26"/>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26"/>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26"/>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26"/>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26"/>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26"/>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26"/>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26"/>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26"/>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88" name="Google Shape;6788;p26"/>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89" name="Google Shape;6789;p26"/>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414085802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One column 3">
  <p:cSld name="One column 3">
    <p:bg>
      <p:bgPr>
        <a:solidFill>
          <a:schemeClr val="accent2"/>
        </a:solidFill>
        <a:effectLst/>
      </p:bgPr>
    </p:bg>
    <p:spTree>
      <p:nvGrpSpPr>
        <p:cNvPr id="1" name="Shape 6790"/>
        <p:cNvGrpSpPr/>
        <p:nvPr/>
      </p:nvGrpSpPr>
      <p:grpSpPr>
        <a:xfrm>
          <a:off x="0" y="0"/>
          <a:ext cx="0" cy="0"/>
          <a:chOff x="0" y="0"/>
          <a:chExt cx="0" cy="0"/>
        </a:xfrm>
      </p:grpSpPr>
      <p:grpSp>
        <p:nvGrpSpPr>
          <p:cNvPr id="6791" name="Google Shape;6791;p27"/>
          <p:cNvGrpSpPr/>
          <p:nvPr/>
        </p:nvGrpSpPr>
        <p:grpSpPr>
          <a:xfrm>
            <a:off x="0" y="-67"/>
            <a:ext cx="12197683" cy="6858131"/>
            <a:chOff x="0" y="-50"/>
            <a:chExt cx="9148262" cy="5143598"/>
          </a:xfrm>
        </p:grpSpPr>
        <p:sp>
          <p:nvSpPr>
            <p:cNvPr id="6792" name="Google Shape;6792;p2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2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2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2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2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2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2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2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2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2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2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2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04" name="Google Shape;6804;p27"/>
          <p:cNvSpPr txBox="1">
            <a:spLocks noGrp="1"/>
          </p:cNvSpPr>
          <p:nvPr>
            <p:ph type="title"/>
          </p:nvPr>
        </p:nvSpPr>
        <p:spPr>
          <a:xfrm>
            <a:off x="3207033" y="720000"/>
            <a:ext cx="57836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5" name="Google Shape;6805;p27"/>
          <p:cNvSpPr txBox="1">
            <a:spLocks noGrp="1"/>
          </p:cNvSpPr>
          <p:nvPr>
            <p:ph type="subTitle" idx="1"/>
          </p:nvPr>
        </p:nvSpPr>
        <p:spPr>
          <a:xfrm>
            <a:off x="3848200" y="2895700"/>
            <a:ext cx="4095600" cy="18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400"/>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148935076"/>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One column 4">
  <p:cSld name="One column 4">
    <p:bg>
      <p:bgPr>
        <a:solidFill>
          <a:schemeClr val="accent1"/>
        </a:solidFill>
        <a:effectLst/>
      </p:bgPr>
    </p:bg>
    <p:spTree>
      <p:nvGrpSpPr>
        <p:cNvPr id="1" name="Shape 6806"/>
        <p:cNvGrpSpPr/>
        <p:nvPr/>
      </p:nvGrpSpPr>
      <p:grpSpPr>
        <a:xfrm>
          <a:off x="0" y="0"/>
          <a:ext cx="0" cy="0"/>
          <a:chOff x="0" y="0"/>
          <a:chExt cx="0" cy="0"/>
        </a:xfrm>
      </p:grpSpPr>
      <p:sp>
        <p:nvSpPr>
          <p:cNvPr id="6807" name="Google Shape;6807;p28"/>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8" name="Google Shape;6808;p28"/>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75230684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One column 2">
  <p:cSld name="One column 2">
    <p:bg>
      <p:bgPr>
        <a:solidFill>
          <a:schemeClr val="accent2"/>
        </a:solidFill>
        <a:effectLst/>
      </p:bgPr>
    </p:bg>
    <p:spTree>
      <p:nvGrpSpPr>
        <p:cNvPr id="1" name="Shape 6809"/>
        <p:cNvGrpSpPr/>
        <p:nvPr/>
      </p:nvGrpSpPr>
      <p:grpSpPr>
        <a:xfrm>
          <a:off x="0" y="0"/>
          <a:ext cx="0" cy="0"/>
          <a:chOff x="0" y="0"/>
          <a:chExt cx="0" cy="0"/>
        </a:xfrm>
      </p:grpSpPr>
      <p:grpSp>
        <p:nvGrpSpPr>
          <p:cNvPr id="6810" name="Google Shape;6810;p29"/>
          <p:cNvGrpSpPr/>
          <p:nvPr/>
        </p:nvGrpSpPr>
        <p:grpSpPr>
          <a:xfrm flipH="1">
            <a:off x="-33" y="-558800"/>
            <a:ext cx="12181833" cy="7416811"/>
            <a:chOff x="-7728237" y="-419075"/>
            <a:chExt cx="15443501" cy="5562608"/>
          </a:xfrm>
        </p:grpSpPr>
        <p:sp>
          <p:nvSpPr>
            <p:cNvPr id="6811" name="Google Shape;6811;p2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12" name="Google Shape;6812;p29"/>
            <p:cNvGrpSpPr/>
            <p:nvPr/>
          </p:nvGrpSpPr>
          <p:grpSpPr>
            <a:xfrm>
              <a:off x="-7728237" y="-419075"/>
              <a:ext cx="15443501" cy="5562608"/>
              <a:chOff x="-7728237" y="-419075"/>
              <a:chExt cx="15443501" cy="5562608"/>
            </a:xfrm>
          </p:grpSpPr>
          <p:sp>
            <p:nvSpPr>
              <p:cNvPr id="6813" name="Google Shape;6813;p2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2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2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2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2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2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2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2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2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2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2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2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25" name="Google Shape;6825;p29"/>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26" name="Google Shape;6826;p29"/>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64949658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One column 5">
  <p:cSld name="One column 5">
    <p:bg>
      <p:bgPr>
        <a:solidFill>
          <a:schemeClr val="accent2"/>
        </a:solidFill>
        <a:effectLst/>
      </p:bgPr>
    </p:bg>
    <p:spTree>
      <p:nvGrpSpPr>
        <p:cNvPr id="1" name="Shape 6827"/>
        <p:cNvGrpSpPr/>
        <p:nvPr/>
      </p:nvGrpSpPr>
      <p:grpSpPr>
        <a:xfrm>
          <a:off x="0" y="0"/>
          <a:ext cx="0" cy="0"/>
          <a:chOff x="0" y="0"/>
          <a:chExt cx="0" cy="0"/>
        </a:xfrm>
      </p:grpSpPr>
      <p:grpSp>
        <p:nvGrpSpPr>
          <p:cNvPr id="6828" name="Google Shape;6828;p30"/>
          <p:cNvGrpSpPr/>
          <p:nvPr/>
        </p:nvGrpSpPr>
        <p:grpSpPr>
          <a:xfrm>
            <a:off x="-817" y="44"/>
            <a:ext cx="12217279" cy="6883793"/>
            <a:chOff x="14670875" y="846675"/>
            <a:chExt cx="7166400" cy="3385250"/>
          </a:xfrm>
        </p:grpSpPr>
        <p:sp>
          <p:nvSpPr>
            <p:cNvPr id="6829" name="Google Shape;6829;p30"/>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30"/>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30"/>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30"/>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30"/>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30"/>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30"/>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30"/>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30"/>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30"/>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30"/>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30"/>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30"/>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30"/>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30"/>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44" name="Google Shape;6844;p30"/>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45" name="Google Shape;6845;p30"/>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44898708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2"/>
        </a:solidFill>
        <a:effectLst/>
      </p:bgPr>
    </p:bg>
    <p:spTree>
      <p:nvGrpSpPr>
        <p:cNvPr id="1" name="Shape 6846"/>
        <p:cNvGrpSpPr/>
        <p:nvPr/>
      </p:nvGrpSpPr>
      <p:grpSpPr>
        <a:xfrm>
          <a:off x="0" y="0"/>
          <a:ext cx="0" cy="0"/>
          <a:chOff x="0" y="0"/>
          <a:chExt cx="0" cy="0"/>
        </a:xfrm>
      </p:grpSpPr>
      <p:grpSp>
        <p:nvGrpSpPr>
          <p:cNvPr id="6847" name="Google Shape;6847;p31"/>
          <p:cNvGrpSpPr/>
          <p:nvPr/>
        </p:nvGrpSpPr>
        <p:grpSpPr>
          <a:xfrm>
            <a:off x="0" y="-67"/>
            <a:ext cx="12197683" cy="6858131"/>
            <a:chOff x="0" y="-50"/>
            <a:chExt cx="9148262" cy="5143598"/>
          </a:xfrm>
        </p:grpSpPr>
        <p:sp>
          <p:nvSpPr>
            <p:cNvPr id="6848" name="Google Shape;6848;p3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3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3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3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3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3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3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3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3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3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3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3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60" name="Google Shape;6860;p31"/>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27138833"/>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accent2"/>
        </a:solidFill>
        <a:effectLst/>
      </p:bgPr>
    </p:bg>
    <p:spTree>
      <p:nvGrpSpPr>
        <p:cNvPr id="1" name="Shape 6861"/>
        <p:cNvGrpSpPr/>
        <p:nvPr/>
      </p:nvGrpSpPr>
      <p:grpSpPr>
        <a:xfrm>
          <a:off x="0" y="0"/>
          <a:ext cx="0" cy="0"/>
          <a:chOff x="0" y="0"/>
          <a:chExt cx="0" cy="0"/>
        </a:xfrm>
      </p:grpSpPr>
      <p:grpSp>
        <p:nvGrpSpPr>
          <p:cNvPr id="6862" name="Google Shape;6862;p32"/>
          <p:cNvGrpSpPr/>
          <p:nvPr/>
        </p:nvGrpSpPr>
        <p:grpSpPr>
          <a:xfrm>
            <a:off x="0" y="-67"/>
            <a:ext cx="12197683" cy="6858131"/>
            <a:chOff x="0" y="-50"/>
            <a:chExt cx="9148262" cy="5143598"/>
          </a:xfrm>
        </p:grpSpPr>
        <p:sp>
          <p:nvSpPr>
            <p:cNvPr id="6863" name="Google Shape;6863;p32"/>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32"/>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32"/>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32"/>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32"/>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32"/>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32"/>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32"/>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32"/>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32"/>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32"/>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32"/>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75" name="Google Shape;6875;p32"/>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437702318"/>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accent2"/>
        </a:solidFill>
        <a:effectLst/>
      </p:bgPr>
    </p:bg>
    <p:spTree>
      <p:nvGrpSpPr>
        <p:cNvPr id="1" name="Shape 6876"/>
        <p:cNvGrpSpPr/>
        <p:nvPr/>
      </p:nvGrpSpPr>
      <p:grpSpPr>
        <a:xfrm>
          <a:off x="0" y="0"/>
          <a:ext cx="0" cy="0"/>
          <a:chOff x="0" y="0"/>
          <a:chExt cx="0" cy="0"/>
        </a:xfrm>
      </p:grpSpPr>
      <p:grpSp>
        <p:nvGrpSpPr>
          <p:cNvPr id="6877" name="Google Shape;6877;p33"/>
          <p:cNvGrpSpPr/>
          <p:nvPr/>
        </p:nvGrpSpPr>
        <p:grpSpPr>
          <a:xfrm>
            <a:off x="-33" y="-558800"/>
            <a:ext cx="12181833" cy="7416811"/>
            <a:chOff x="-7728237" y="-419075"/>
            <a:chExt cx="15443501" cy="5562608"/>
          </a:xfrm>
        </p:grpSpPr>
        <p:sp>
          <p:nvSpPr>
            <p:cNvPr id="6878" name="Google Shape;6878;p33"/>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79" name="Google Shape;6879;p33"/>
            <p:cNvGrpSpPr/>
            <p:nvPr/>
          </p:nvGrpSpPr>
          <p:grpSpPr>
            <a:xfrm>
              <a:off x="-7728237" y="-419075"/>
              <a:ext cx="15443501" cy="5562608"/>
              <a:chOff x="-7728237" y="-419075"/>
              <a:chExt cx="15443501" cy="5562608"/>
            </a:xfrm>
          </p:grpSpPr>
          <p:sp>
            <p:nvSpPr>
              <p:cNvPr id="6880" name="Google Shape;6880;p33"/>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33"/>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33"/>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33"/>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33"/>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33"/>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33"/>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33"/>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33"/>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33"/>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33"/>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33"/>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92" name="Google Shape;6892;p33"/>
          <p:cNvSpPr txBox="1">
            <a:spLocks noGrp="1"/>
          </p:cNvSpPr>
          <p:nvPr>
            <p:ph type="subTitle" idx="1"/>
          </p:nvPr>
        </p:nvSpPr>
        <p:spPr>
          <a:xfrm>
            <a:off x="7289600" y="9222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3" name="Google Shape;6893;p33"/>
          <p:cNvSpPr txBox="1">
            <a:spLocks noGrp="1"/>
          </p:cNvSpPr>
          <p:nvPr>
            <p:ph type="subTitle" idx="2"/>
          </p:nvPr>
        </p:nvSpPr>
        <p:spPr>
          <a:xfrm>
            <a:off x="7289600" y="1384849"/>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4" name="Google Shape;6894;p33"/>
          <p:cNvSpPr txBox="1">
            <a:spLocks noGrp="1"/>
          </p:cNvSpPr>
          <p:nvPr>
            <p:ph type="subTitle" idx="3"/>
          </p:nvPr>
        </p:nvSpPr>
        <p:spPr>
          <a:xfrm>
            <a:off x="7289600" y="27564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5" name="Google Shape;6895;p33"/>
          <p:cNvSpPr txBox="1">
            <a:spLocks noGrp="1"/>
          </p:cNvSpPr>
          <p:nvPr>
            <p:ph type="subTitle" idx="4"/>
          </p:nvPr>
        </p:nvSpPr>
        <p:spPr>
          <a:xfrm>
            <a:off x="7289600" y="3219045"/>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6" name="Google Shape;6896;p33"/>
          <p:cNvSpPr txBox="1">
            <a:spLocks noGrp="1"/>
          </p:cNvSpPr>
          <p:nvPr>
            <p:ph type="subTitle" idx="5"/>
          </p:nvPr>
        </p:nvSpPr>
        <p:spPr>
          <a:xfrm>
            <a:off x="7289600" y="4587840"/>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7" name="Google Shape;6897;p33"/>
          <p:cNvSpPr txBox="1">
            <a:spLocks noGrp="1"/>
          </p:cNvSpPr>
          <p:nvPr>
            <p:ph type="subTitle" idx="6"/>
          </p:nvPr>
        </p:nvSpPr>
        <p:spPr>
          <a:xfrm>
            <a:off x="7289600" y="5056008"/>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8" name="Google Shape;6898;p33"/>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17524042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accent2"/>
        </a:solidFill>
        <a:effectLst/>
      </p:bgPr>
    </p:bg>
    <p:spTree>
      <p:nvGrpSpPr>
        <p:cNvPr id="1" name="Shape 6899"/>
        <p:cNvGrpSpPr/>
        <p:nvPr/>
      </p:nvGrpSpPr>
      <p:grpSpPr>
        <a:xfrm>
          <a:off x="0" y="0"/>
          <a:ext cx="0" cy="0"/>
          <a:chOff x="0" y="0"/>
          <a:chExt cx="0" cy="0"/>
        </a:xfrm>
      </p:grpSpPr>
      <p:grpSp>
        <p:nvGrpSpPr>
          <p:cNvPr id="6900" name="Google Shape;6900;p34"/>
          <p:cNvGrpSpPr/>
          <p:nvPr/>
        </p:nvGrpSpPr>
        <p:grpSpPr>
          <a:xfrm>
            <a:off x="-89075" y="-115735"/>
            <a:ext cx="12370161" cy="8319393"/>
            <a:chOff x="14670875" y="846675"/>
            <a:chExt cx="7166400" cy="8013800"/>
          </a:xfrm>
        </p:grpSpPr>
        <p:sp>
          <p:nvSpPr>
            <p:cNvPr id="6901" name="Google Shape;6901;p3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3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3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3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3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3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3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3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3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3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3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3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3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3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3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3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3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3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3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3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3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3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3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3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3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3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3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3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3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3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31" name="Google Shape;6931;p34"/>
          <p:cNvSpPr txBox="1">
            <a:spLocks noGrp="1"/>
          </p:cNvSpPr>
          <p:nvPr>
            <p:ph type="subTitle" idx="1"/>
          </p:nvPr>
        </p:nvSpPr>
        <p:spPr>
          <a:xfrm>
            <a:off x="825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2" name="Google Shape;6932;p34"/>
          <p:cNvSpPr txBox="1">
            <a:spLocks noGrp="1"/>
          </p:cNvSpPr>
          <p:nvPr>
            <p:ph type="subTitle" idx="2"/>
          </p:nvPr>
        </p:nvSpPr>
        <p:spPr>
          <a:xfrm>
            <a:off x="825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3" name="Google Shape;6933;p34"/>
          <p:cNvSpPr txBox="1">
            <a:spLocks noGrp="1"/>
          </p:cNvSpPr>
          <p:nvPr>
            <p:ph type="subTitle" idx="3"/>
          </p:nvPr>
        </p:nvSpPr>
        <p:spPr>
          <a:xfrm>
            <a:off x="825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4" name="Google Shape;6934;p34"/>
          <p:cNvSpPr txBox="1">
            <a:spLocks noGrp="1"/>
          </p:cNvSpPr>
          <p:nvPr>
            <p:ph type="subTitle" idx="4"/>
          </p:nvPr>
        </p:nvSpPr>
        <p:spPr>
          <a:xfrm>
            <a:off x="825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5" name="Google Shape;6935;p34"/>
          <p:cNvSpPr txBox="1">
            <a:spLocks noGrp="1"/>
          </p:cNvSpPr>
          <p:nvPr>
            <p:ph type="subTitle" idx="5"/>
          </p:nvPr>
        </p:nvSpPr>
        <p:spPr>
          <a:xfrm>
            <a:off x="126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6" name="Google Shape;6936;p34"/>
          <p:cNvSpPr txBox="1">
            <a:spLocks noGrp="1"/>
          </p:cNvSpPr>
          <p:nvPr>
            <p:ph type="subTitle" idx="6"/>
          </p:nvPr>
        </p:nvSpPr>
        <p:spPr>
          <a:xfrm>
            <a:off x="126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7" name="Google Shape;6937;p34"/>
          <p:cNvSpPr txBox="1">
            <a:spLocks noGrp="1"/>
          </p:cNvSpPr>
          <p:nvPr>
            <p:ph type="subTitle" idx="7"/>
          </p:nvPr>
        </p:nvSpPr>
        <p:spPr>
          <a:xfrm>
            <a:off x="126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8" name="Google Shape;6938;p34"/>
          <p:cNvSpPr txBox="1">
            <a:spLocks noGrp="1"/>
          </p:cNvSpPr>
          <p:nvPr>
            <p:ph type="subTitle" idx="8"/>
          </p:nvPr>
        </p:nvSpPr>
        <p:spPr>
          <a:xfrm>
            <a:off x="126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9" name="Google Shape;6939;p34"/>
          <p:cNvSpPr txBox="1">
            <a:spLocks noGrp="1"/>
          </p:cNvSpPr>
          <p:nvPr>
            <p:ph type="subTitle" idx="9"/>
          </p:nvPr>
        </p:nvSpPr>
        <p:spPr>
          <a:xfrm>
            <a:off x="4759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0" name="Google Shape;6940;p34"/>
          <p:cNvSpPr txBox="1">
            <a:spLocks noGrp="1"/>
          </p:cNvSpPr>
          <p:nvPr>
            <p:ph type="subTitle" idx="13"/>
          </p:nvPr>
        </p:nvSpPr>
        <p:spPr>
          <a:xfrm>
            <a:off x="4759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1" name="Google Shape;6941;p34"/>
          <p:cNvSpPr txBox="1">
            <a:spLocks noGrp="1"/>
          </p:cNvSpPr>
          <p:nvPr>
            <p:ph type="subTitle" idx="14"/>
          </p:nvPr>
        </p:nvSpPr>
        <p:spPr>
          <a:xfrm>
            <a:off x="4759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2" name="Google Shape;6942;p34"/>
          <p:cNvSpPr txBox="1">
            <a:spLocks noGrp="1"/>
          </p:cNvSpPr>
          <p:nvPr>
            <p:ph type="subTitle" idx="15"/>
          </p:nvPr>
        </p:nvSpPr>
        <p:spPr>
          <a:xfrm>
            <a:off x="4759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3" name="Google Shape;6943;p34"/>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0681148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accent2"/>
        </a:solidFill>
        <a:effectLst/>
      </p:bgPr>
    </p:bg>
    <p:spTree>
      <p:nvGrpSpPr>
        <p:cNvPr id="1" name="Shape 6944"/>
        <p:cNvGrpSpPr/>
        <p:nvPr/>
      </p:nvGrpSpPr>
      <p:grpSpPr>
        <a:xfrm>
          <a:off x="0" y="0"/>
          <a:ext cx="0" cy="0"/>
          <a:chOff x="0" y="0"/>
          <a:chExt cx="0" cy="0"/>
        </a:xfrm>
      </p:grpSpPr>
      <p:grpSp>
        <p:nvGrpSpPr>
          <p:cNvPr id="6945" name="Google Shape;6945;p35"/>
          <p:cNvGrpSpPr/>
          <p:nvPr/>
        </p:nvGrpSpPr>
        <p:grpSpPr>
          <a:xfrm>
            <a:off x="-817" y="44"/>
            <a:ext cx="12217279" cy="6883793"/>
            <a:chOff x="14670875" y="846675"/>
            <a:chExt cx="7166400" cy="3385250"/>
          </a:xfrm>
        </p:grpSpPr>
        <p:sp>
          <p:nvSpPr>
            <p:cNvPr id="6946" name="Google Shape;6946;p35"/>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35"/>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35"/>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35"/>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35"/>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35"/>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35"/>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35"/>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35"/>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35"/>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35"/>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35"/>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35"/>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35"/>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35"/>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61" name="Google Shape;6961;p35"/>
          <p:cNvSpPr txBox="1">
            <a:spLocks noGrp="1"/>
          </p:cNvSpPr>
          <p:nvPr>
            <p:ph type="subTitle" idx="1"/>
          </p:nvPr>
        </p:nvSpPr>
        <p:spPr>
          <a:xfrm>
            <a:off x="73798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2" name="Google Shape;6962;p35"/>
          <p:cNvSpPr txBox="1">
            <a:spLocks noGrp="1"/>
          </p:cNvSpPr>
          <p:nvPr>
            <p:ph type="subTitle" idx="2"/>
          </p:nvPr>
        </p:nvSpPr>
        <p:spPr>
          <a:xfrm>
            <a:off x="73798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3" name="Google Shape;6963;p35"/>
          <p:cNvSpPr txBox="1">
            <a:spLocks noGrp="1"/>
          </p:cNvSpPr>
          <p:nvPr>
            <p:ph type="subTitle" idx="3"/>
          </p:nvPr>
        </p:nvSpPr>
        <p:spPr>
          <a:xfrm>
            <a:off x="73798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4" name="Google Shape;6964;p35"/>
          <p:cNvSpPr txBox="1">
            <a:spLocks noGrp="1"/>
          </p:cNvSpPr>
          <p:nvPr>
            <p:ph type="subTitle" idx="4"/>
          </p:nvPr>
        </p:nvSpPr>
        <p:spPr>
          <a:xfrm>
            <a:off x="73798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5" name="Google Shape;6965;p35"/>
          <p:cNvSpPr txBox="1">
            <a:spLocks noGrp="1"/>
          </p:cNvSpPr>
          <p:nvPr>
            <p:ph type="subTitle" idx="5"/>
          </p:nvPr>
        </p:nvSpPr>
        <p:spPr>
          <a:xfrm>
            <a:off x="21243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6" name="Google Shape;6966;p35"/>
          <p:cNvSpPr txBox="1">
            <a:spLocks noGrp="1"/>
          </p:cNvSpPr>
          <p:nvPr>
            <p:ph type="subTitle" idx="6"/>
          </p:nvPr>
        </p:nvSpPr>
        <p:spPr>
          <a:xfrm>
            <a:off x="21243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7" name="Google Shape;6967;p35"/>
          <p:cNvSpPr txBox="1">
            <a:spLocks noGrp="1"/>
          </p:cNvSpPr>
          <p:nvPr>
            <p:ph type="subTitle" idx="7"/>
          </p:nvPr>
        </p:nvSpPr>
        <p:spPr>
          <a:xfrm>
            <a:off x="21243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8" name="Google Shape;6968;p35"/>
          <p:cNvSpPr txBox="1">
            <a:spLocks noGrp="1"/>
          </p:cNvSpPr>
          <p:nvPr>
            <p:ph type="subTitle" idx="8"/>
          </p:nvPr>
        </p:nvSpPr>
        <p:spPr>
          <a:xfrm>
            <a:off x="21243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9" name="Google Shape;6969;p35"/>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99107429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34334845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accent2"/>
        </a:solidFill>
        <a:effectLst/>
      </p:bgPr>
    </p:bg>
    <p:spTree>
      <p:nvGrpSpPr>
        <p:cNvPr id="1" name="Shape 6970"/>
        <p:cNvGrpSpPr/>
        <p:nvPr/>
      </p:nvGrpSpPr>
      <p:grpSpPr>
        <a:xfrm>
          <a:off x="0" y="0"/>
          <a:ext cx="0" cy="0"/>
          <a:chOff x="0" y="0"/>
          <a:chExt cx="0" cy="0"/>
        </a:xfrm>
      </p:grpSpPr>
      <p:grpSp>
        <p:nvGrpSpPr>
          <p:cNvPr id="6971" name="Google Shape;6971;p36"/>
          <p:cNvGrpSpPr/>
          <p:nvPr/>
        </p:nvGrpSpPr>
        <p:grpSpPr>
          <a:xfrm>
            <a:off x="-817" y="44"/>
            <a:ext cx="12217279" cy="6883793"/>
            <a:chOff x="14670875" y="846675"/>
            <a:chExt cx="7166400" cy="3385250"/>
          </a:xfrm>
        </p:grpSpPr>
        <p:sp>
          <p:nvSpPr>
            <p:cNvPr id="6972" name="Google Shape;6972;p3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3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3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3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3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3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3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3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3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3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3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3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3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3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3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87" name="Google Shape;6987;p36"/>
          <p:cNvSpPr txBox="1">
            <a:spLocks noGrp="1"/>
          </p:cNvSpPr>
          <p:nvPr>
            <p:ph type="title"/>
          </p:nvPr>
        </p:nvSpPr>
        <p:spPr>
          <a:xfrm>
            <a:off x="2215400" y="720000"/>
            <a:ext cx="77612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88" name="Google Shape;6988;p36"/>
          <p:cNvSpPr txBox="1">
            <a:spLocks noGrp="1"/>
          </p:cNvSpPr>
          <p:nvPr>
            <p:ph type="title" idx="2" hasCustomPrompt="1"/>
          </p:nvPr>
        </p:nvSpPr>
        <p:spPr>
          <a:xfrm>
            <a:off x="19812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89" name="Google Shape;6989;p36"/>
          <p:cNvSpPr txBox="1">
            <a:spLocks noGrp="1"/>
          </p:cNvSpPr>
          <p:nvPr>
            <p:ph type="subTitle" idx="1"/>
          </p:nvPr>
        </p:nvSpPr>
        <p:spPr>
          <a:xfrm>
            <a:off x="1651000" y="2755900"/>
            <a:ext cx="2273200" cy="406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sz="2667">
                <a:latin typeface="Slackey"/>
                <a:ea typeface="Slackey"/>
                <a:cs typeface="Slackey"/>
                <a:sym typeface="Slackey"/>
              </a:defRPr>
            </a:lvl1pPr>
            <a:lvl2pPr lvl="1">
              <a:lnSpc>
                <a:spcPct val="100000"/>
              </a:lnSpc>
              <a:spcBef>
                <a:spcPts val="2133"/>
              </a:spcBef>
              <a:spcAft>
                <a:spcPts val="0"/>
              </a:spcAft>
              <a:buNone/>
              <a:defRPr>
                <a:latin typeface="Slackey"/>
                <a:ea typeface="Slackey"/>
                <a:cs typeface="Slackey"/>
                <a:sym typeface="Slackey"/>
              </a:defRPr>
            </a:lvl2pPr>
            <a:lvl3pPr lvl="2">
              <a:lnSpc>
                <a:spcPct val="100000"/>
              </a:lnSpc>
              <a:spcBef>
                <a:spcPts val="2133"/>
              </a:spcBef>
              <a:spcAft>
                <a:spcPts val="0"/>
              </a:spcAft>
              <a:buNone/>
              <a:defRPr>
                <a:latin typeface="Slackey"/>
                <a:ea typeface="Slackey"/>
                <a:cs typeface="Slackey"/>
                <a:sym typeface="Slackey"/>
              </a:defRPr>
            </a:lvl3pPr>
            <a:lvl4pPr lvl="3">
              <a:lnSpc>
                <a:spcPct val="100000"/>
              </a:lnSpc>
              <a:spcBef>
                <a:spcPts val="2133"/>
              </a:spcBef>
              <a:spcAft>
                <a:spcPts val="0"/>
              </a:spcAft>
              <a:buNone/>
              <a:defRPr>
                <a:latin typeface="Slackey"/>
                <a:ea typeface="Slackey"/>
                <a:cs typeface="Slackey"/>
                <a:sym typeface="Slackey"/>
              </a:defRPr>
            </a:lvl4pPr>
            <a:lvl5pPr lvl="4">
              <a:lnSpc>
                <a:spcPct val="100000"/>
              </a:lnSpc>
              <a:spcBef>
                <a:spcPts val="2133"/>
              </a:spcBef>
              <a:spcAft>
                <a:spcPts val="0"/>
              </a:spcAft>
              <a:buNone/>
              <a:defRPr>
                <a:latin typeface="Slackey"/>
                <a:ea typeface="Slackey"/>
                <a:cs typeface="Slackey"/>
                <a:sym typeface="Slackey"/>
              </a:defRPr>
            </a:lvl5pPr>
            <a:lvl6pPr lvl="5">
              <a:lnSpc>
                <a:spcPct val="100000"/>
              </a:lnSpc>
              <a:spcBef>
                <a:spcPts val="2133"/>
              </a:spcBef>
              <a:spcAft>
                <a:spcPts val="0"/>
              </a:spcAft>
              <a:buNone/>
              <a:defRPr>
                <a:latin typeface="Slackey"/>
                <a:ea typeface="Slackey"/>
                <a:cs typeface="Slackey"/>
                <a:sym typeface="Slackey"/>
              </a:defRPr>
            </a:lvl6pPr>
            <a:lvl7pPr lvl="6">
              <a:lnSpc>
                <a:spcPct val="100000"/>
              </a:lnSpc>
              <a:spcBef>
                <a:spcPts val="2133"/>
              </a:spcBef>
              <a:spcAft>
                <a:spcPts val="0"/>
              </a:spcAft>
              <a:buNone/>
              <a:defRPr>
                <a:latin typeface="Slackey"/>
                <a:ea typeface="Slackey"/>
                <a:cs typeface="Slackey"/>
                <a:sym typeface="Slackey"/>
              </a:defRPr>
            </a:lvl7pPr>
            <a:lvl8pPr lvl="7">
              <a:lnSpc>
                <a:spcPct val="100000"/>
              </a:lnSpc>
              <a:spcBef>
                <a:spcPts val="2133"/>
              </a:spcBef>
              <a:spcAft>
                <a:spcPts val="0"/>
              </a:spcAft>
              <a:buNone/>
              <a:defRPr>
                <a:latin typeface="Slackey"/>
                <a:ea typeface="Slackey"/>
                <a:cs typeface="Slackey"/>
                <a:sym typeface="Slackey"/>
              </a:defRPr>
            </a:lvl8pPr>
            <a:lvl9pPr lvl="8">
              <a:lnSpc>
                <a:spcPct val="100000"/>
              </a:lnSpc>
              <a:spcBef>
                <a:spcPts val="2133"/>
              </a:spcBef>
              <a:spcAft>
                <a:spcPts val="2133"/>
              </a:spcAft>
              <a:buNone/>
              <a:defRPr>
                <a:latin typeface="Slackey"/>
                <a:ea typeface="Slackey"/>
                <a:cs typeface="Slackey"/>
                <a:sym typeface="Slackey"/>
              </a:defRPr>
            </a:lvl9pPr>
          </a:lstStyle>
          <a:p>
            <a:endParaRPr/>
          </a:p>
        </p:txBody>
      </p:sp>
      <p:sp>
        <p:nvSpPr>
          <p:cNvPr id="6990" name="Google Shape;6990;p36"/>
          <p:cNvSpPr txBox="1">
            <a:spLocks noGrp="1"/>
          </p:cNvSpPr>
          <p:nvPr>
            <p:ph type="subTitle" idx="3"/>
          </p:nvPr>
        </p:nvSpPr>
        <p:spPr>
          <a:xfrm>
            <a:off x="12618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1" name="Google Shape;6991;p36"/>
          <p:cNvSpPr txBox="1">
            <a:spLocks noGrp="1"/>
          </p:cNvSpPr>
          <p:nvPr>
            <p:ph type="title" idx="4" hasCustomPrompt="1"/>
          </p:nvPr>
        </p:nvSpPr>
        <p:spPr>
          <a:xfrm>
            <a:off x="52450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2" name="Google Shape;6992;p36"/>
          <p:cNvSpPr txBox="1">
            <a:spLocks noGrp="1"/>
          </p:cNvSpPr>
          <p:nvPr>
            <p:ph type="subTitle" idx="5"/>
          </p:nvPr>
        </p:nvSpPr>
        <p:spPr>
          <a:xfrm>
            <a:off x="49148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3" name="Google Shape;6993;p36"/>
          <p:cNvSpPr txBox="1">
            <a:spLocks noGrp="1"/>
          </p:cNvSpPr>
          <p:nvPr>
            <p:ph type="subTitle" idx="6"/>
          </p:nvPr>
        </p:nvSpPr>
        <p:spPr>
          <a:xfrm>
            <a:off x="45702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4" name="Google Shape;6994;p36"/>
          <p:cNvSpPr txBox="1">
            <a:spLocks noGrp="1"/>
          </p:cNvSpPr>
          <p:nvPr>
            <p:ph type="title" idx="7" hasCustomPrompt="1"/>
          </p:nvPr>
        </p:nvSpPr>
        <p:spPr>
          <a:xfrm>
            <a:off x="85088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5" name="Google Shape;6995;p36"/>
          <p:cNvSpPr txBox="1">
            <a:spLocks noGrp="1"/>
          </p:cNvSpPr>
          <p:nvPr>
            <p:ph type="subTitle" idx="8"/>
          </p:nvPr>
        </p:nvSpPr>
        <p:spPr>
          <a:xfrm>
            <a:off x="81786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6" name="Google Shape;6996;p36"/>
          <p:cNvSpPr txBox="1">
            <a:spLocks noGrp="1"/>
          </p:cNvSpPr>
          <p:nvPr>
            <p:ph type="subTitle" idx="9"/>
          </p:nvPr>
        </p:nvSpPr>
        <p:spPr>
          <a:xfrm>
            <a:off x="78340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7" name="Google Shape;6997;p36"/>
          <p:cNvSpPr txBox="1">
            <a:spLocks noGrp="1"/>
          </p:cNvSpPr>
          <p:nvPr>
            <p:ph type="title" idx="13" hasCustomPrompt="1"/>
          </p:nvPr>
        </p:nvSpPr>
        <p:spPr>
          <a:xfrm>
            <a:off x="19812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8" name="Google Shape;6998;p36"/>
          <p:cNvSpPr txBox="1">
            <a:spLocks noGrp="1"/>
          </p:cNvSpPr>
          <p:nvPr>
            <p:ph type="subTitle" idx="14"/>
          </p:nvPr>
        </p:nvSpPr>
        <p:spPr>
          <a:xfrm>
            <a:off x="16510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9" name="Google Shape;6999;p36"/>
          <p:cNvSpPr txBox="1">
            <a:spLocks noGrp="1"/>
          </p:cNvSpPr>
          <p:nvPr>
            <p:ph type="subTitle" idx="15"/>
          </p:nvPr>
        </p:nvSpPr>
        <p:spPr>
          <a:xfrm>
            <a:off x="12618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0" name="Google Shape;7000;p36"/>
          <p:cNvSpPr txBox="1">
            <a:spLocks noGrp="1"/>
          </p:cNvSpPr>
          <p:nvPr>
            <p:ph type="title" idx="16" hasCustomPrompt="1"/>
          </p:nvPr>
        </p:nvSpPr>
        <p:spPr>
          <a:xfrm>
            <a:off x="52450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1" name="Google Shape;7001;p36"/>
          <p:cNvSpPr txBox="1">
            <a:spLocks noGrp="1"/>
          </p:cNvSpPr>
          <p:nvPr>
            <p:ph type="subTitle" idx="17"/>
          </p:nvPr>
        </p:nvSpPr>
        <p:spPr>
          <a:xfrm>
            <a:off x="49148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2" name="Google Shape;7002;p36"/>
          <p:cNvSpPr txBox="1">
            <a:spLocks noGrp="1"/>
          </p:cNvSpPr>
          <p:nvPr>
            <p:ph type="subTitle" idx="18"/>
          </p:nvPr>
        </p:nvSpPr>
        <p:spPr>
          <a:xfrm>
            <a:off x="45702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3" name="Google Shape;7003;p36"/>
          <p:cNvSpPr txBox="1">
            <a:spLocks noGrp="1"/>
          </p:cNvSpPr>
          <p:nvPr>
            <p:ph type="title" idx="19" hasCustomPrompt="1"/>
          </p:nvPr>
        </p:nvSpPr>
        <p:spPr>
          <a:xfrm>
            <a:off x="85088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4" name="Google Shape;7004;p36"/>
          <p:cNvSpPr txBox="1">
            <a:spLocks noGrp="1"/>
          </p:cNvSpPr>
          <p:nvPr>
            <p:ph type="subTitle" idx="20"/>
          </p:nvPr>
        </p:nvSpPr>
        <p:spPr>
          <a:xfrm>
            <a:off x="81786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5" name="Google Shape;7005;p36"/>
          <p:cNvSpPr txBox="1">
            <a:spLocks noGrp="1"/>
          </p:cNvSpPr>
          <p:nvPr>
            <p:ph type="subTitle" idx="21"/>
          </p:nvPr>
        </p:nvSpPr>
        <p:spPr>
          <a:xfrm>
            <a:off x="78340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79752758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Thanks">
  <p:cSld name="Thanks">
    <p:bg>
      <p:bgPr>
        <a:solidFill>
          <a:schemeClr val="accent3"/>
        </a:solidFill>
        <a:effectLst/>
      </p:bgPr>
    </p:bg>
    <p:spTree>
      <p:nvGrpSpPr>
        <p:cNvPr id="1" name="Shape 7006"/>
        <p:cNvGrpSpPr/>
        <p:nvPr/>
      </p:nvGrpSpPr>
      <p:grpSpPr>
        <a:xfrm>
          <a:off x="0" y="0"/>
          <a:ext cx="0" cy="0"/>
          <a:chOff x="0" y="0"/>
          <a:chExt cx="0" cy="0"/>
        </a:xfrm>
      </p:grpSpPr>
      <p:grpSp>
        <p:nvGrpSpPr>
          <p:cNvPr id="7007" name="Google Shape;7007;p37"/>
          <p:cNvGrpSpPr/>
          <p:nvPr/>
        </p:nvGrpSpPr>
        <p:grpSpPr>
          <a:xfrm>
            <a:off x="-70629" y="49331"/>
            <a:ext cx="12262623" cy="6799363"/>
            <a:chOff x="-52972" y="36998"/>
            <a:chExt cx="9196967" cy="5099522"/>
          </a:xfrm>
        </p:grpSpPr>
        <p:sp>
          <p:nvSpPr>
            <p:cNvPr id="7008" name="Google Shape;7008;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9" name="Google Shape;7009;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0" name="Google Shape;7010;p37"/>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1" name="Google Shape;7011;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2" name="Google Shape;7012;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3" name="Google Shape;7013;p37"/>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4" name="Google Shape;7014;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5" name="Google Shape;7015;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6" name="Google Shape;7016;p37"/>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7" name="Google Shape;7017;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8" name="Google Shape;7018;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9" name="Google Shape;7019;p37"/>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0" name="Google Shape;7020;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1" name="Google Shape;702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2" name="Google Shape;7022;p37"/>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3" name="Google Shape;7023;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4" name="Google Shape;7024;p37"/>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5" name="Google Shape;7025;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6" name="Google Shape;7026;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7" name="Google Shape;7027;p37"/>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8" name="Google Shape;7028;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9" name="Google Shape;7029;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0" name="Google Shape;7030;p37"/>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1" name="Google Shape;7031;p37"/>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2" name="Google Shape;7032;p37"/>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3" name="Google Shape;7033;p37"/>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4" name="Google Shape;7034;p37"/>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5" name="Google Shape;7035;p37"/>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6" name="Google Shape;7036;p37"/>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7" name="Google Shape;7037;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8" name="Google Shape;7038;p37"/>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9" name="Google Shape;7039;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0" name="Google Shape;7040;p37"/>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1" name="Google Shape;7041;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2" name="Google Shape;7042;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3" name="Google Shape;7043;p37"/>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4" name="Google Shape;7044;p37"/>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5" name="Google Shape;7045;p37"/>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6" name="Google Shape;7046;p37"/>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7" name="Google Shape;7047;p37"/>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8" name="Google Shape;7048;p37"/>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9" name="Google Shape;7049;p37"/>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0" name="Google Shape;7050;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1" name="Google Shape;7051;p37"/>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2" name="Google Shape;7052;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3" name="Google Shape;7053;p37"/>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4" name="Google Shape;7054;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5" name="Google Shape;7055;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6" name="Google Shape;7056;p37"/>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7" name="Google Shape;7057;p37"/>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8" name="Google Shape;7058;p37"/>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9" name="Google Shape;7059;p37"/>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0" name="Google Shape;7060;p37"/>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1" name="Google Shape;7061;p37"/>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2" name="Google Shape;7062;p37"/>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3" name="Google Shape;7063;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4" name="Google Shape;7064;p37"/>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5" name="Google Shape;7065;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6" name="Google Shape;7066;p37"/>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7" name="Google Shape;7067;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8" name="Google Shape;7068;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9" name="Google Shape;7069;p37"/>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0" name="Google Shape;7070;p37"/>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1" name="Google Shape;7071;p37"/>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2" name="Google Shape;7072;p37"/>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3" name="Google Shape;7073;p37"/>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4" name="Google Shape;7074;p37"/>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5" name="Google Shape;7075;p37"/>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6" name="Google Shape;7076;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7" name="Google Shape;7077;p37"/>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8" name="Google Shape;7078;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9" name="Google Shape;7079;p37"/>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0" name="Google Shape;7080;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1" name="Google Shape;708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2" name="Google Shape;7082;p37"/>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3" name="Google Shape;7083;p37"/>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4" name="Google Shape;7084;p37"/>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5" name="Google Shape;7085;p37"/>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6" name="Google Shape;7086;p37"/>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7" name="Google Shape;7087;p37"/>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8" name="Google Shape;7088;p37"/>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9" name="Google Shape;708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0" name="Google Shape;7090;p37"/>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1" name="Google Shape;7091;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2" name="Google Shape;7092;p37"/>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3" name="Google Shape;7093;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4" name="Google Shape;7094;p37"/>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5" name="Google Shape;7095;p37"/>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6" name="Google Shape;7096;p37"/>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7" name="Google Shape;7097;p37"/>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8" name="Google Shape;7098;p37"/>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9" name="Google Shape;7099;p37"/>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0" name="Google Shape;7100;p37"/>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1" name="Google Shape;710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2" name="Google Shape;7102;p37"/>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3" name="Google Shape;7103;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4" name="Google Shape;7104;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5" name="Google Shape;7105;p37"/>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6" name="Google Shape;7106;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7" name="Google Shape;7107;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8" name="Google Shape;7108;p37"/>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9" name="Google Shape;7109;p37"/>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0" name="Google Shape;7110;p37"/>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1" name="Google Shape;7111;p37"/>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2" name="Google Shape;7112;p37"/>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3" name="Google Shape;7113;p37"/>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4" name="Google Shape;7114;p37"/>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5" name="Google Shape;7115;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6" name="Google Shape;7116;p37"/>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7" name="Google Shape;7117;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8" name="Google Shape;7118;p37"/>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9" name="Google Shape;7119;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0" name="Google Shape;7120;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1" name="Google Shape;7121;p37"/>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2" name="Google Shape;7122;p37"/>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3" name="Google Shape;7123;p37"/>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4" name="Google Shape;7124;p37"/>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5" name="Google Shape;7125;p37"/>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6" name="Google Shape;7126;p37"/>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7" name="Google Shape;7127;p37"/>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8" name="Google Shape;7128;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9" name="Google Shape;7129;p37"/>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0" name="Google Shape;7130;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1" name="Google Shape;7131;p37"/>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2" name="Google Shape;7132;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3" name="Google Shape;7133;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4" name="Google Shape;7134;p37"/>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5" name="Google Shape;7135;p37"/>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6" name="Google Shape;7136;p37"/>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7" name="Google Shape;7137;p37"/>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8" name="Google Shape;7138;p37"/>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9" name="Google Shape;7139;p37"/>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0" name="Google Shape;7140;p37"/>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1" name="Google Shape;7141;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2" name="Google Shape;7142;p37"/>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3" name="Google Shape;7143;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4" name="Google Shape;7144;p37"/>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5" name="Google Shape;7145;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6" name="Google Shape;7146;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7" name="Google Shape;7147;p37"/>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8" name="Google Shape;7148;p37"/>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9" name="Google Shape;7149;p37"/>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0" name="Google Shape;7150;p37"/>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1" name="Google Shape;7151;p37"/>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2" name="Google Shape;7152;p37"/>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3" name="Google Shape;7153;p37"/>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4" name="Google Shape;7154;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5" name="Google Shape;7155;p37"/>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6" name="Google Shape;7156;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7" name="Google Shape;7157;p37"/>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8" name="Google Shape;7158;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9" name="Google Shape;715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0" name="Google Shape;7160;p37"/>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1" name="Google Shape;7161;p37"/>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2" name="Google Shape;7162;p37"/>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3" name="Google Shape;7163;p37"/>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4" name="Google Shape;7164;p37"/>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5" name="Google Shape;7165;p37"/>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6" name="Google Shape;7166;p37"/>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7" name="Google Shape;716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8" name="Google Shape;7168;p37"/>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9" name="Google Shape;7169;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0" name="Google Shape;7170;p37"/>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1" name="Google Shape;7171;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2" name="Google Shape;7172;p37"/>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3" name="Google Shape;7173;p37"/>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4" name="Google Shape;7174;p37"/>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5" name="Google Shape;7175;p37"/>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6" name="Google Shape;7176;p37"/>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7" name="Google Shape;7177;p37"/>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8" name="Google Shape;7178;p37"/>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9" name="Google Shape;717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0" name="Google Shape;7180;p37"/>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1" name="Google Shape;7181;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2" name="Google Shape;7182;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3" name="Google Shape;7183;p37"/>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4" name="Google Shape;7184;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5" name="Google Shape;7185;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6" name="Google Shape;7186;p37"/>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7" name="Google Shape;7187;p37"/>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8" name="Google Shape;7188;p37"/>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9" name="Google Shape;7189;p37"/>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0" name="Google Shape;7190;p37"/>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1" name="Google Shape;7191;p37"/>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2" name="Google Shape;7192;p37"/>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3" name="Google Shape;7193;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4" name="Google Shape;7194;p37"/>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5" name="Google Shape;7195;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6" name="Google Shape;7196;p37"/>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7" name="Google Shape;7197;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8" name="Google Shape;7198;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9" name="Google Shape;7199;p37"/>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0" name="Google Shape;7200;p37"/>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1" name="Google Shape;7201;p37"/>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2" name="Google Shape;7202;p37"/>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3" name="Google Shape;7203;p37"/>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4" name="Google Shape;7204;p37"/>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5" name="Google Shape;7205;p37"/>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6" name="Google Shape;7206;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7" name="Google Shape;7207;p37"/>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8" name="Google Shape;7208;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9" name="Google Shape;7209;p37"/>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0" name="Google Shape;7210;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1" name="Google Shape;7211;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2" name="Google Shape;7212;p37"/>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3" name="Google Shape;7213;p37"/>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4" name="Google Shape;7214;p37"/>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5" name="Google Shape;7215;p37"/>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6" name="Google Shape;7216;p37"/>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7" name="Google Shape;7217;p37"/>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8" name="Google Shape;7218;p37"/>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9" name="Google Shape;7219;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0" name="Google Shape;7220;p37"/>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1" name="Google Shape;7221;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2" name="Google Shape;7222;p37"/>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3" name="Google Shape;7223;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4" name="Google Shape;7224;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5" name="Google Shape;7225;p37"/>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6" name="Google Shape;7226;p37"/>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7" name="Google Shape;7227;p37"/>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8" name="Google Shape;7228;p37"/>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9" name="Google Shape;7229;p37"/>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0" name="Google Shape;7230;p37"/>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1" name="Google Shape;7231;p37"/>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2" name="Google Shape;7232;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3" name="Google Shape;7233;p37"/>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4" name="Google Shape;7234;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5" name="Google Shape;7235;p37"/>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6" name="Google Shape;7236;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7" name="Google Shape;723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8" name="Google Shape;7238;p37"/>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9" name="Google Shape;7239;p37"/>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0" name="Google Shape;7240;p37"/>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1" name="Google Shape;7241;p37"/>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2" name="Google Shape;7242;p37"/>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3" name="Google Shape;7243;p37"/>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4" name="Google Shape;7244;p37"/>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5" name="Google Shape;724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6" name="Google Shape;7246;p37"/>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7" name="Google Shape;7247;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8" name="Google Shape;7248;p37"/>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9" name="Google Shape;7249;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0" name="Google Shape;7250;p37"/>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1" name="Google Shape;7251;p37"/>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2" name="Google Shape;7252;p37"/>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3" name="Google Shape;7253;p37"/>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4" name="Google Shape;7254;p37"/>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5" name="Google Shape;7255;p37"/>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6" name="Google Shape;7256;p37"/>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7" name="Google Shape;725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8" name="Google Shape;7258;p37"/>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9" name="Google Shape;7259;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0" name="Google Shape;7260;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1" name="Google Shape;7261;p37"/>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2" name="Google Shape;7262;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3" name="Google Shape;7263;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4" name="Google Shape;7264;p37"/>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5" name="Google Shape;7265;p37"/>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6" name="Google Shape;7266;p37"/>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7" name="Google Shape;7267;p37"/>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8" name="Google Shape;7268;p37"/>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9" name="Google Shape;7269;p37"/>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0" name="Google Shape;7270;p37"/>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1" name="Google Shape;7271;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2" name="Google Shape;7272;p37"/>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3" name="Google Shape;7273;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4" name="Google Shape;7274;p37"/>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5" name="Google Shape;7275;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6" name="Google Shape;7276;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7" name="Google Shape;7277;p37"/>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8" name="Google Shape;7278;p37"/>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9" name="Google Shape;7279;p37"/>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0" name="Google Shape;7280;p37"/>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1" name="Google Shape;7281;p37"/>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2" name="Google Shape;7282;p37"/>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3" name="Google Shape;7283;p37"/>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4" name="Google Shape;7284;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5" name="Google Shape;7285;p37"/>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6" name="Google Shape;7286;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7" name="Google Shape;7287;p37"/>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8" name="Google Shape;7288;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9" name="Google Shape;7289;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0" name="Google Shape;7290;p37"/>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1" name="Google Shape;7291;p37"/>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2" name="Google Shape;7292;p37"/>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3" name="Google Shape;7293;p37"/>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4" name="Google Shape;7294;p37"/>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5" name="Google Shape;7295;p37"/>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6" name="Google Shape;7296;p37"/>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7" name="Google Shape;7297;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8" name="Google Shape;7298;p37"/>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9" name="Google Shape;7299;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0" name="Google Shape;7300;p37"/>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1" name="Google Shape;7301;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2" name="Google Shape;7302;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3" name="Google Shape;7303;p37"/>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4" name="Google Shape;7304;p37"/>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5" name="Google Shape;7305;p37"/>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6" name="Google Shape;7306;p37"/>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7" name="Google Shape;7307;p37"/>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8" name="Google Shape;7308;p37"/>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9" name="Google Shape;7309;p37"/>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0" name="Google Shape;7310;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1" name="Google Shape;7311;p37"/>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2" name="Google Shape;7312;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3" name="Google Shape;7313;p37"/>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4" name="Google Shape;7314;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5" name="Google Shape;731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6" name="Google Shape;7316;p37"/>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7" name="Google Shape;7317;p37"/>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8" name="Google Shape;7318;p37"/>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9" name="Google Shape;7319;p37"/>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0" name="Google Shape;7320;p37"/>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1" name="Google Shape;7321;p37"/>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2" name="Google Shape;7322;p37"/>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3" name="Google Shape;732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4" name="Google Shape;7324;p37"/>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5" name="Google Shape;7325;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6" name="Google Shape;7326;p37"/>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7" name="Google Shape;7327;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8" name="Google Shape;7328;p37"/>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9" name="Google Shape;7329;p37"/>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0" name="Google Shape;7330;p37"/>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1" name="Google Shape;7331;p37"/>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2" name="Google Shape;7332;p37"/>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3" name="Google Shape;7333;p37"/>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4" name="Google Shape;7334;p37"/>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5" name="Google Shape;733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6" name="Google Shape;7336;p37"/>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7" name="Google Shape;7337;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8" name="Google Shape;7338;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9" name="Google Shape;7339;p37"/>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0" name="Google Shape;7340;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1" name="Google Shape;7341;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2" name="Google Shape;7342;p37"/>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3" name="Google Shape;7343;p37"/>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4" name="Google Shape;7344;p37"/>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5" name="Google Shape;7345;p37"/>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6" name="Google Shape;7346;p37"/>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7" name="Google Shape;7347;p37"/>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8" name="Google Shape;7348;p37"/>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9" name="Google Shape;7349;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0" name="Google Shape;7350;p37"/>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1" name="Google Shape;7351;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2" name="Google Shape;7352;p37"/>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3" name="Google Shape;7353;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4" name="Google Shape;7354;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5" name="Google Shape;7355;p37"/>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6" name="Google Shape;7356;p37"/>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7" name="Google Shape;7357;p37"/>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8" name="Google Shape;7358;p37"/>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9" name="Google Shape;7359;p37"/>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0" name="Google Shape;7360;p37"/>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1" name="Google Shape;7361;p37"/>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2" name="Google Shape;7362;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3" name="Google Shape;7363;p37"/>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4" name="Google Shape;7364;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5" name="Google Shape;7365;p37"/>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6" name="Google Shape;7366;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7" name="Google Shape;7367;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8" name="Google Shape;7368;p37"/>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9" name="Google Shape;7369;p37"/>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0" name="Google Shape;7370;p37"/>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1" name="Google Shape;7371;p37"/>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2" name="Google Shape;7372;p37"/>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3" name="Google Shape;7373;p37"/>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4" name="Google Shape;7374;p37"/>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5" name="Google Shape;7375;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6" name="Google Shape;7376;p37"/>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7" name="Google Shape;7377;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8" name="Google Shape;7378;p37"/>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9" name="Google Shape;7379;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0" name="Google Shape;7380;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1" name="Google Shape;7381;p37"/>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2" name="Google Shape;7382;p37"/>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3" name="Google Shape;7383;p37"/>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4" name="Google Shape;7384;p37"/>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5" name="Google Shape;7385;p37"/>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6" name="Google Shape;7386;p37"/>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7" name="Google Shape;7387;p37"/>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8" name="Google Shape;7388;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9" name="Google Shape;7389;p37"/>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0" name="Google Shape;7390;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1" name="Google Shape;7391;p37"/>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2" name="Google Shape;7392;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3" name="Google Shape;739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4" name="Google Shape;7394;p37"/>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5" name="Google Shape;7395;p37"/>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6" name="Google Shape;7396;p37"/>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7" name="Google Shape;7397;p37"/>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8" name="Google Shape;7398;p37"/>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9" name="Google Shape;7399;p37"/>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0" name="Google Shape;7400;p37"/>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1" name="Google Shape;740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2" name="Google Shape;7402;p37"/>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3" name="Google Shape;7403;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4" name="Google Shape;7404;p37"/>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5" name="Google Shape;7405;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6" name="Google Shape;7406;p37"/>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7" name="Google Shape;7407;p37"/>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8" name="Google Shape;7408;p37"/>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9" name="Google Shape;7409;p37"/>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0" name="Google Shape;7410;p37"/>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1" name="Google Shape;7411;p37"/>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2" name="Google Shape;7412;p37"/>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3" name="Google Shape;741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4" name="Google Shape;7414;p37"/>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5" name="Google Shape;7415;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6" name="Google Shape;7416;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7" name="Google Shape;7417;p37"/>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8" name="Google Shape;7418;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9" name="Google Shape;7419;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0" name="Google Shape;7420;p37"/>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1" name="Google Shape;7421;p37"/>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2" name="Google Shape;7422;p37"/>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3" name="Google Shape;7423;p37"/>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4" name="Google Shape;7424;p37"/>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5" name="Google Shape;7425;p37"/>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6" name="Google Shape;7426;p37"/>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7" name="Google Shape;7427;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8" name="Google Shape;7428;p37"/>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9" name="Google Shape;7429;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0" name="Google Shape;7430;p37"/>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1" name="Google Shape;7431;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2" name="Google Shape;7432;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3" name="Google Shape;7433;p37"/>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4" name="Google Shape;7434;p37"/>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5" name="Google Shape;7435;p37"/>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6" name="Google Shape;7436;p37"/>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7" name="Google Shape;7437;p37"/>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8" name="Google Shape;7438;p37"/>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9" name="Google Shape;7439;p37"/>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0" name="Google Shape;7440;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1" name="Google Shape;7441;p37"/>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2" name="Google Shape;7442;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3" name="Google Shape;7443;p37"/>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4" name="Google Shape;7444;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5" name="Google Shape;7445;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6" name="Google Shape;7446;p37"/>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7" name="Google Shape;7447;p37"/>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8" name="Google Shape;7448;p37"/>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9" name="Google Shape;7449;p37"/>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0" name="Google Shape;7450;p37"/>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1" name="Google Shape;7451;p37"/>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2" name="Google Shape;7452;p37"/>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3" name="Google Shape;7453;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4" name="Google Shape;7454;p37"/>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5" name="Google Shape;7455;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6" name="Google Shape;7456;p37"/>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7" name="Google Shape;7457;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8" name="Google Shape;7458;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9" name="Google Shape;7459;p37"/>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0" name="Google Shape;7460;p37"/>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1" name="Google Shape;7461;p37"/>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2" name="Google Shape;7462;p37"/>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3" name="Google Shape;7463;p37"/>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4" name="Google Shape;7464;p37"/>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5" name="Google Shape;7465;p37"/>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6" name="Google Shape;7466;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7" name="Google Shape;7467;p37"/>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8" name="Google Shape;7468;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9" name="Google Shape;7469;p37"/>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0" name="Google Shape;7470;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1" name="Google Shape;747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2" name="Google Shape;7472;p37"/>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3" name="Google Shape;7473;p37"/>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4" name="Google Shape;7474;p37"/>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5" name="Google Shape;7475;p37"/>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6" name="Google Shape;7476;p37"/>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7" name="Google Shape;7477;p37"/>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8" name="Google Shape;7478;p37"/>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9" name="Google Shape;747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0" name="Google Shape;7480;p37"/>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1" name="Google Shape;7481;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2" name="Google Shape;7482;p37"/>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3" name="Google Shape;7483;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4" name="Google Shape;7484;p37"/>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5" name="Google Shape;7485;p37"/>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6" name="Google Shape;7486;p37"/>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7" name="Google Shape;7487;p37"/>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8" name="Google Shape;7488;p37"/>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9" name="Google Shape;7489;p37"/>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0" name="Google Shape;7490;p37"/>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1" name="Google Shape;749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2" name="Google Shape;7492;p37"/>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3" name="Google Shape;7493;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4" name="Google Shape;7494;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5" name="Google Shape;7495;p37"/>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6" name="Google Shape;7496;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7" name="Google Shape;7497;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8" name="Google Shape;7498;p37"/>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9" name="Google Shape;7499;p37"/>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0" name="Google Shape;7500;p37"/>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1" name="Google Shape;7501;p37"/>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2" name="Google Shape;7502;p37"/>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3" name="Google Shape;7503;p37"/>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4" name="Google Shape;7504;p37"/>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5" name="Google Shape;7505;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6" name="Google Shape;7506;p37"/>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7" name="Google Shape;7507;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8" name="Google Shape;7508;p37"/>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9" name="Google Shape;7509;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0" name="Google Shape;7510;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1" name="Google Shape;7511;p37"/>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2" name="Google Shape;7512;p37"/>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3" name="Google Shape;7513;p37"/>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4" name="Google Shape;7514;p37"/>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5" name="Google Shape;7515;p37"/>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6" name="Google Shape;7516;p37"/>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7" name="Google Shape;7517;p37"/>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8" name="Google Shape;7518;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9" name="Google Shape;7519;p37"/>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0" name="Google Shape;7520;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1" name="Google Shape;7521;p37"/>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2" name="Google Shape;7522;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3" name="Google Shape;7523;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4" name="Google Shape;7524;p37"/>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5" name="Google Shape;7525;p37"/>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6" name="Google Shape;7526;p37"/>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7" name="Google Shape;7527;p37"/>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8" name="Google Shape;7528;p37"/>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9" name="Google Shape;7529;p37"/>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0" name="Google Shape;7530;p37"/>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1" name="Google Shape;7531;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2" name="Google Shape;7532;p37"/>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3" name="Google Shape;7533;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4" name="Google Shape;7534;p37"/>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5" name="Google Shape;7535;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6" name="Google Shape;7536;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7" name="Google Shape;7537;p37"/>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8" name="Google Shape;7538;p37"/>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9" name="Google Shape;7539;p37"/>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0" name="Google Shape;7540;p37"/>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1" name="Google Shape;7541;p37"/>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2" name="Google Shape;7542;p37"/>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3" name="Google Shape;7543;p37"/>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4" name="Google Shape;7544;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5" name="Google Shape;7545;p37"/>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6" name="Google Shape;7546;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7" name="Google Shape;7547;p37"/>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8" name="Google Shape;7548;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9" name="Google Shape;754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0" name="Google Shape;7550;p37"/>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1" name="Google Shape;7551;p37"/>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2" name="Google Shape;7552;p37"/>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3" name="Google Shape;7553;p37"/>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4" name="Google Shape;7554;p37"/>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5" name="Google Shape;7555;p37"/>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6" name="Google Shape;7556;p37"/>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7" name="Google Shape;755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8" name="Google Shape;7558;p37"/>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9" name="Google Shape;7559;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0" name="Google Shape;7560;p37"/>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1" name="Google Shape;7561;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2" name="Google Shape;7562;p37"/>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3" name="Google Shape;7563;p37"/>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4" name="Google Shape;7564;p37"/>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5" name="Google Shape;7565;p37"/>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6" name="Google Shape;7566;p37"/>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7" name="Google Shape;7567;p37"/>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8" name="Google Shape;7568;p37"/>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9" name="Google Shape;756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0" name="Google Shape;7570;p37"/>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1" name="Google Shape;7571;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2" name="Google Shape;7572;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3" name="Google Shape;7573;p37"/>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4" name="Google Shape;7574;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5" name="Google Shape;7575;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6" name="Google Shape;7576;p37"/>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7" name="Google Shape;7577;p37"/>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8" name="Google Shape;7578;p37"/>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9" name="Google Shape;7579;p37"/>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0" name="Google Shape;7580;p37"/>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1" name="Google Shape;7581;p37"/>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2" name="Google Shape;7582;p37"/>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3" name="Google Shape;7583;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4" name="Google Shape;7584;p37"/>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5" name="Google Shape;7585;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6" name="Google Shape;7586;p37"/>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7" name="Google Shape;7587;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8" name="Google Shape;7588;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9" name="Google Shape;7589;p37"/>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0" name="Google Shape;7590;p37"/>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1" name="Google Shape;7591;p37"/>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2" name="Google Shape;7592;p37"/>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3" name="Google Shape;7593;p37"/>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4" name="Google Shape;7594;p37"/>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5" name="Google Shape;7595;p37"/>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6" name="Google Shape;7596;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7" name="Google Shape;7597;p37"/>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8" name="Google Shape;7598;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9" name="Google Shape;7599;p37"/>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0" name="Google Shape;7600;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1" name="Google Shape;7601;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2" name="Google Shape;7602;p37"/>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3" name="Google Shape;7603;p37"/>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4" name="Google Shape;7604;p37"/>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5" name="Google Shape;7605;p37"/>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6" name="Google Shape;7606;p37"/>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7" name="Google Shape;7607;p37"/>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8" name="Google Shape;7608;p37"/>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9" name="Google Shape;7609;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0" name="Google Shape;7610;p37"/>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1" name="Google Shape;7611;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2" name="Google Shape;7612;p37"/>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3" name="Google Shape;7613;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4" name="Google Shape;7614;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5" name="Google Shape;7615;p37"/>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6" name="Google Shape;7616;p37"/>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7" name="Google Shape;7617;p37"/>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8" name="Google Shape;7618;p37"/>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9" name="Google Shape;7619;p37"/>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0" name="Google Shape;7620;p37"/>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1" name="Google Shape;7621;p37"/>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2" name="Google Shape;7622;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3" name="Google Shape;7623;p37"/>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4" name="Google Shape;7624;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5" name="Google Shape;7625;p37"/>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6" name="Google Shape;7626;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7" name="Google Shape;762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8" name="Google Shape;7628;p37"/>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9" name="Google Shape;7629;p37"/>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0" name="Google Shape;7630;p37"/>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1" name="Google Shape;7631;p37"/>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2" name="Google Shape;7632;p37"/>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3" name="Google Shape;7633;p37"/>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4" name="Google Shape;7634;p37"/>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5" name="Google Shape;763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6" name="Google Shape;7636;p37"/>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7" name="Google Shape;7637;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8" name="Google Shape;7638;p37"/>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9" name="Google Shape;7639;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0" name="Google Shape;7640;p37"/>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1" name="Google Shape;7641;p37"/>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2" name="Google Shape;7642;p37"/>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3" name="Google Shape;7643;p37"/>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4" name="Google Shape;7644;p37"/>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5" name="Google Shape;7645;p37"/>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6" name="Google Shape;7646;p37"/>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7" name="Google Shape;764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8" name="Google Shape;7648;p37"/>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9" name="Google Shape;7649;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0" name="Google Shape;7650;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1" name="Google Shape;7651;p37"/>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2" name="Google Shape;7652;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3" name="Google Shape;7653;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4" name="Google Shape;7654;p37"/>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5" name="Google Shape;7655;p37"/>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6" name="Google Shape;7656;p37"/>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7" name="Google Shape;7657;p37"/>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8" name="Google Shape;7658;p37"/>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9" name="Google Shape;7659;p37"/>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0" name="Google Shape;7660;p37"/>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1" name="Google Shape;7661;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2" name="Google Shape;7662;p37"/>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3" name="Google Shape;7663;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4" name="Google Shape;7664;p37"/>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5" name="Google Shape;7665;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6" name="Google Shape;7666;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7" name="Google Shape;7667;p37"/>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8" name="Google Shape;7668;p37"/>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9" name="Google Shape;7669;p37"/>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0" name="Google Shape;7670;p37"/>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1" name="Google Shape;7671;p37"/>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2" name="Google Shape;7672;p37"/>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3" name="Google Shape;7673;p37"/>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4" name="Google Shape;7674;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5" name="Google Shape;7675;p37"/>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6" name="Google Shape;7676;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7" name="Google Shape;7677;p37"/>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8" name="Google Shape;7678;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9" name="Google Shape;7679;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0" name="Google Shape;7680;p37"/>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1" name="Google Shape;7681;p37"/>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2" name="Google Shape;7682;p37"/>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3" name="Google Shape;7683;p37"/>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4" name="Google Shape;7684;p37"/>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5" name="Google Shape;7685;p37"/>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6" name="Google Shape;7686;p37"/>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7" name="Google Shape;7687;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8" name="Google Shape;7688;p37"/>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9" name="Google Shape;7689;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0" name="Google Shape;7690;p37"/>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1" name="Google Shape;7691;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2" name="Google Shape;7692;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3" name="Google Shape;7693;p37"/>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4" name="Google Shape;7694;p37"/>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5" name="Google Shape;7695;p37"/>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6" name="Google Shape;7696;p37"/>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7" name="Google Shape;7697;p37"/>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8" name="Google Shape;7698;p37"/>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9" name="Google Shape;7699;p37"/>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0" name="Google Shape;7700;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1" name="Google Shape;7701;p37"/>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2" name="Google Shape;7702;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3" name="Google Shape;7703;p37"/>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4" name="Google Shape;7704;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5" name="Google Shape;770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6" name="Google Shape;7706;p37"/>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7" name="Google Shape;7707;p37"/>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8" name="Google Shape;7708;p37"/>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9" name="Google Shape;7709;p37"/>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0" name="Google Shape;7710;p37"/>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1" name="Google Shape;7711;p37"/>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2" name="Google Shape;7712;p37"/>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3" name="Google Shape;7713;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4" name="Google Shape;7714;p37"/>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5" name="Google Shape;7715;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6" name="Google Shape;7716;p37"/>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7" name="Google Shape;7717;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8" name="Google Shape;7718;p37"/>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9" name="Google Shape;7719;p37"/>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0" name="Google Shape;7720;p37"/>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1" name="Google Shape;7721;p37"/>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2" name="Google Shape;7722;p37"/>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3" name="Google Shape;7723;p37"/>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4" name="Google Shape;7724;p37"/>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5" name="Google Shape;772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6" name="Google Shape;7726;p37"/>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7" name="Google Shape;7727;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8" name="Google Shape;7728;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9" name="Google Shape;7729;p37"/>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0" name="Google Shape;7730;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1" name="Google Shape;7731;p37"/>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2" name="Google Shape;7732;p37"/>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3" name="Google Shape;7733;p37"/>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4" name="Google Shape;7734;p37"/>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5" name="Google Shape;7735;p37"/>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6" name="Google Shape;7736;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7" name="Google Shape;7737;p37"/>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8" name="Google Shape;7738;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9" name="Google Shape;7739;p37"/>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0" name="Google Shape;7740;p37"/>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1" name="Google Shape;7741;p37"/>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2" name="Google Shape;7742;p37"/>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3" name="Google Shape;7743;p37"/>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4" name="Google Shape;7744;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5" name="Google Shape;7745;p37"/>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6" name="Google Shape;7746;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7" name="Google Shape;7747;p37"/>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8" name="Google Shape;7748;p37"/>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9" name="Google Shape;7749;p37"/>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0" name="Google Shape;7750;p37"/>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1" name="Google Shape;7751;p37"/>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2" name="Google Shape;7752;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3" name="Google Shape;7753;p37"/>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4" name="Google Shape;7754;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5" name="Google Shape;7755;p37"/>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6" name="Google Shape;7756;p37"/>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7" name="Google Shape;7757;p37"/>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8" name="Google Shape;7758;p37"/>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9" name="Google Shape;7759;p37"/>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0" name="Google Shape;7760;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1" name="Google Shape;7761;p37"/>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2" name="Google Shape;7762;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3" name="Google Shape;7763;p37"/>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4" name="Google Shape;7764;p37"/>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5" name="Google Shape;7765;p37"/>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6" name="Google Shape;7766;p37"/>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7" name="Google Shape;7767;p37"/>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8" name="Google Shape;7768;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9" name="Google Shape;7769;p37"/>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0" name="Google Shape;7770;p37"/>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1" name="Google Shape;7771;p37"/>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2" name="Google Shape;7772;p37"/>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3" name="Google Shape;7773;p37"/>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4" name="Google Shape;7774;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5" name="Google Shape;7775;p37"/>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6" name="Google Shape;7776;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7" name="Google Shape;7777;p37"/>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8" name="Google Shape;7778;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9" name="Google Shape;7779;p37"/>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0" name="Google Shape;7780;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1" name="Google Shape;7781;p37"/>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2" name="Google Shape;7782;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3" name="Google Shape;7783;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4" name="Google Shape;7784;p37"/>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5" name="Google Shape;7785;p37"/>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6" name="Google Shape;7786;p37"/>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7" name="Google Shape;7787;p37"/>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8" name="Google Shape;7788;p37"/>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9" name="Google Shape;7789;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0" name="Google Shape;7790;p37"/>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1" name="Google Shape;7791;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2" name="Google Shape;7792;p37"/>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3" name="Google Shape;7793;p37"/>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4" name="Google Shape;7794;p37"/>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5" name="Google Shape;7795;p37"/>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6" name="Google Shape;7796;p37"/>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7" name="Google Shape;7797;p37"/>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8" name="Google Shape;7798;p37"/>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9" name="Google Shape;7799;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0" name="Google Shape;7800;p37"/>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1" name="Google Shape;7801;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2" name="Google Shape;7802;p37"/>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3" name="Google Shape;7803;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4" name="Google Shape;7804;p37"/>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5" name="Google Shape;7805;p37"/>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6" name="Google Shape;7806;p37"/>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7" name="Google Shape;7807;p37"/>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8" name="Google Shape;7808;p37"/>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9" name="Google Shape;7809;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0" name="Google Shape;7810;p37"/>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1" name="Google Shape;7811;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2" name="Google Shape;7812;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3" name="Google Shape;7813;p37"/>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4" name="Google Shape;7814;p37"/>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5" name="Google Shape;7815;p37"/>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6" name="Google Shape;7816;p37"/>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7" name="Google Shape;7817;p37"/>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8" name="Google Shape;7818;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9" name="Google Shape;7819;p37"/>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0" name="Google Shape;7820;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1" name="Google Shape;7821;p37"/>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2" name="Google Shape;7822;p37"/>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3" name="Google Shape;7823;p37"/>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4" name="Google Shape;7824;p37"/>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5" name="Google Shape;7825;p37"/>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6" name="Google Shape;7826;p37"/>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7" name="Google Shape;7827;p37"/>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8" name="Google Shape;7828;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9" name="Google Shape;7829;p37"/>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0" name="Google Shape;7830;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1" name="Google Shape;7831;p37"/>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2" name="Google Shape;7832;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3" name="Google Shape;7833;p37"/>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4" name="Google Shape;7834;p37"/>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5" name="Google Shape;7835;p37"/>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6" name="Google Shape;7836;p37"/>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7" name="Google Shape;7837;p37"/>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8" name="Google Shape;7838;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9" name="Google Shape;7839;p37"/>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0" name="Google Shape;7840;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1" name="Google Shape;7841;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2" name="Google Shape;7842;p37"/>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3" name="Google Shape;7843;p37"/>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4" name="Google Shape;7844;p37"/>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5" name="Google Shape;7845;p37"/>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6" name="Google Shape;7846;p37"/>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7" name="Google Shape;7847;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8" name="Google Shape;7848;p37"/>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9" name="Google Shape;7849;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0" name="Google Shape;7850;p37"/>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1" name="Google Shape;7851;p37"/>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2" name="Google Shape;7852;p37"/>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3" name="Google Shape;7853;p37"/>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4" name="Google Shape;7854;p37"/>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5" name="Google Shape;7855;p37"/>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6" name="Google Shape;7856;p37"/>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7" name="Google Shape;7857;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8" name="Google Shape;7858;p37"/>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9" name="Google Shape;7859;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0" name="Google Shape;7860;p37"/>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1" name="Google Shape;7861;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2" name="Google Shape;7862;p37"/>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3" name="Google Shape;7863;p37"/>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4" name="Google Shape;7864;p37"/>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5" name="Google Shape;7865;p37"/>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6" name="Google Shape;7866;p37"/>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7" name="Google Shape;7867;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8" name="Google Shape;7868;p37"/>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9" name="Google Shape;7869;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0" name="Google Shape;7870;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1" name="Google Shape;7871;p37"/>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2" name="Google Shape;7872;p37"/>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3" name="Google Shape;7873;p37"/>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4" name="Google Shape;7874;p37"/>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5" name="Google Shape;7875;p37"/>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6" name="Google Shape;7876;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7" name="Google Shape;7877;p37"/>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8" name="Google Shape;7878;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9" name="Google Shape;7879;p37"/>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0" name="Google Shape;7880;p37"/>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1" name="Google Shape;7881;p37"/>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2" name="Google Shape;7882;p37"/>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3" name="Google Shape;7883;p37"/>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4" name="Google Shape;7884;p37"/>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5" name="Google Shape;7885;p37"/>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6" name="Google Shape;7886;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7" name="Google Shape;7887;p37"/>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8" name="Google Shape;7888;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9" name="Google Shape;7889;p37"/>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0" name="Google Shape;7890;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1" name="Google Shape;7891;p37"/>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2" name="Google Shape;7892;p37"/>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3" name="Google Shape;7893;p37"/>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4" name="Google Shape;7894;p37"/>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5" name="Google Shape;7895;p37"/>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6" name="Google Shape;7896;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7" name="Google Shape;7897;p37"/>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8" name="Google Shape;7898;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9" name="Google Shape;7899;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0" name="Google Shape;7900;p37"/>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1" name="Google Shape;7901;p37"/>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2" name="Google Shape;7902;p37"/>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3" name="Google Shape;7903;p37"/>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4" name="Google Shape;7904;p37"/>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5" name="Google Shape;7905;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6" name="Google Shape;7906;p37"/>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7" name="Google Shape;7907;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8" name="Google Shape;7908;p37"/>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9" name="Google Shape;7909;p37"/>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0" name="Google Shape;7910;p37"/>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1" name="Google Shape;7911;p37"/>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2" name="Google Shape;7912;p37"/>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3" name="Google Shape;7913;p37"/>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4" name="Google Shape;7914;p37"/>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5" name="Google Shape;7915;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6" name="Google Shape;7916;p37"/>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7" name="Google Shape;7917;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8" name="Google Shape;7918;p37"/>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9" name="Google Shape;7919;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0" name="Google Shape;7920;p37"/>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1" name="Google Shape;7921;p37"/>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2" name="Google Shape;7922;p37"/>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3" name="Google Shape;7923;p37"/>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4" name="Google Shape;7924;p37"/>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5" name="Google Shape;7925;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6" name="Google Shape;7926;p37"/>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7" name="Google Shape;7927;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8" name="Google Shape;7928;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9" name="Google Shape;7929;p37"/>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0" name="Google Shape;7930;p37"/>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1" name="Google Shape;7931;p37"/>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2" name="Google Shape;7932;p37"/>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3" name="Google Shape;7933;p37"/>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4" name="Google Shape;7934;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5" name="Google Shape;7935;p37"/>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6" name="Google Shape;7936;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7" name="Google Shape;7937;p37"/>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8" name="Google Shape;7938;p37"/>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9" name="Google Shape;7939;p37"/>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0" name="Google Shape;7940;p37"/>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1" name="Google Shape;7941;p37"/>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2" name="Google Shape;7942;p37"/>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3" name="Google Shape;7943;p37"/>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4" name="Google Shape;7944;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5" name="Google Shape;7945;p37"/>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6" name="Google Shape;7946;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7" name="Google Shape;7947;p37"/>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8" name="Google Shape;7948;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9" name="Google Shape;7949;p37"/>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0" name="Google Shape;7950;p37"/>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1" name="Google Shape;7951;p37"/>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2" name="Google Shape;7952;p37"/>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3" name="Google Shape;7953;p37"/>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4" name="Google Shape;7954;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5" name="Google Shape;7955;p37"/>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6" name="Google Shape;7956;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7" name="Google Shape;7957;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8" name="Google Shape;7958;p37"/>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9" name="Google Shape;7959;p37"/>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0" name="Google Shape;7960;p37"/>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1" name="Google Shape;7961;p37"/>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2" name="Google Shape;7962;p37"/>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3" name="Google Shape;7963;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4" name="Google Shape;7964;p37"/>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5" name="Google Shape;7965;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6" name="Google Shape;7966;p37"/>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7" name="Google Shape;7967;p37"/>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8" name="Google Shape;7968;p37"/>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9" name="Google Shape;7969;p37"/>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0" name="Google Shape;7970;p37"/>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1" name="Google Shape;7971;p37"/>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2" name="Google Shape;7972;p37"/>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3" name="Google Shape;7973;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4" name="Google Shape;7974;p37"/>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5" name="Google Shape;7975;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6" name="Google Shape;7976;p37"/>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7" name="Google Shape;7977;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8" name="Google Shape;7978;p37"/>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9" name="Google Shape;7979;p37"/>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0" name="Google Shape;7980;p37"/>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1" name="Google Shape;7981;p37"/>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2" name="Google Shape;7982;p37"/>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3" name="Google Shape;7983;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4" name="Google Shape;7984;p37"/>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5" name="Google Shape;7985;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6" name="Google Shape;7986;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7" name="Google Shape;7987;p37"/>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8" name="Google Shape;7988;p37"/>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9" name="Google Shape;7989;p37"/>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0" name="Google Shape;7990;p37"/>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1" name="Google Shape;7991;p37"/>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2" name="Google Shape;7992;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3" name="Google Shape;7993;p37"/>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4" name="Google Shape;7994;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5" name="Google Shape;7995;p37"/>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6" name="Google Shape;7996;p37"/>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7" name="Google Shape;7997;p37"/>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8" name="Google Shape;7998;p37"/>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9" name="Google Shape;7999;p37"/>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0" name="Google Shape;8000;p37"/>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1" name="Google Shape;8001;p37"/>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2" name="Google Shape;8002;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3" name="Google Shape;8003;p37"/>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4" name="Google Shape;8004;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5" name="Google Shape;8005;p37"/>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6" name="Google Shape;8006;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7" name="Google Shape;8007;p37"/>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8" name="Google Shape;8008;p37"/>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9" name="Google Shape;8009;p37"/>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0" name="Google Shape;8010;p37"/>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1" name="Google Shape;8011;p37"/>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2" name="Google Shape;8012;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3" name="Google Shape;8013;p37"/>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4" name="Google Shape;8014;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5" name="Google Shape;8015;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6" name="Google Shape;8016;p37"/>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7" name="Google Shape;8017;p37"/>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8" name="Google Shape;8018;p37"/>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9" name="Google Shape;8019;p37"/>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0" name="Google Shape;8020;p37"/>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1" name="Google Shape;8021;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2" name="Google Shape;8022;p37"/>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3" name="Google Shape;8023;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4" name="Google Shape;8024;p37"/>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5" name="Google Shape;8025;p37"/>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6" name="Google Shape;8026;p37"/>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7" name="Google Shape;8027;p37"/>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8" name="Google Shape;8028;p37"/>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9" name="Google Shape;8029;p37"/>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0" name="Google Shape;8030;p37"/>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1" name="Google Shape;8031;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2" name="Google Shape;8032;p37"/>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3" name="Google Shape;8033;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4" name="Google Shape;8034;p37"/>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5" name="Google Shape;8035;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6" name="Google Shape;8036;p37"/>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7" name="Google Shape;8037;p37"/>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8" name="Google Shape;8038;p37"/>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9" name="Google Shape;8039;p37"/>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0" name="Google Shape;8040;p37"/>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1" name="Google Shape;8041;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2" name="Google Shape;8042;p37"/>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3" name="Google Shape;8043;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4" name="Google Shape;8044;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5" name="Google Shape;8045;p37"/>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6" name="Google Shape;8046;p37"/>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7" name="Google Shape;8047;p37"/>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8" name="Google Shape;8048;p37"/>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9" name="Google Shape;8049;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0" name="Google Shape;8050;p37"/>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1" name="Google Shape;8051;p37"/>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2" name="Google Shape;8052;p37"/>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3" name="Google Shape;8053;p37"/>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4" name="Google Shape;8054;p37"/>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5" name="Google Shape;8055;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6" name="Google Shape;8056;p37"/>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7" name="Google Shape;8057;p37"/>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8" name="Google Shape;8058;p37"/>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9" name="Google Shape;8059;p37"/>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0" name="Google Shape;8060;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1" name="Google Shape;8061;p37"/>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2" name="Google Shape;8062;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3" name="Google Shape;8063;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4" name="Google Shape;8064;p37"/>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5" name="Google Shape;8065;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6" name="Google Shape;8066;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7" name="Google Shape;8067;p37"/>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8" name="Google Shape;8068;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9" name="Google Shape;8069;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0" name="Google Shape;8070;p37"/>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1" name="Google Shape;8071;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2" name="Google Shape;8072;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3" name="Google Shape;8073;p37"/>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4" name="Google Shape;8074;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5" name="Google Shape;807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6" name="Google Shape;8076;p37"/>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7" name="Google Shape;8077;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8" name="Google Shape;8078;p37"/>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9" name="Google Shape;8079;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0" name="Google Shape;8080;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1" name="Google Shape;8081;p37"/>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2" name="Google Shape;8082;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3" name="Google Shape;8083;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4" name="Google Shape;8084;p37"/>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5" name="Google Shape;8085;p37"/>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6" name="Google Shape;8086;p37"/>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7" name="Google Shape;8087;p37"/>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8" name="Google Shape;8088;p37"/>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9" name="Google Shape;8089;p37"/>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0" name="Google Shape;8090;p37"/>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1" name="Google Shape;8091;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2" name="Google Shape;8092;p37"/>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3" name="Google Shape;8093;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4" name="Google Shape;8094;p37"/>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5" name="Google Shape;8095;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6" name="Google Shape;8096;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7" name="Google Shape;8097;p37"/>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8" name="Google Shape;8098;p37"/>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9" name="Google Shape;8099;p37"/>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0" name="Google Shape;8100;p37"/>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1" name="Google Shape;8101;p37"/>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2" name="Google Shape;8102;p37"/>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3" name="Google Shape;8103;p37"/>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4" name="Google Shape;8104;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5" name="Google Shape;8105;p37"/>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6" name="Google Shape;8106;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7" name="Google Shape;8107;p37"/>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8" name="Google Shape;8108;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9" name="Google Shape;8109;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0" name="Google Shape;8110;p37"/>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1" name="Google Shape;8111;p37"/>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2" name="Google Shape;8112;p37"/>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3" name="Google Shape;8113;p37"/>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4" name="Google Shape;8114;p37"/>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5" name="Google Shape;8115;p37"/>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6" name="Google Shape;8116;p37"/>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7" name="Google Shape;8117;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8" name="Google Shape;8118;p37"/>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9" name="Google Shape;8119;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0" name="Google Shape;8120;p37"/>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1" name="Google Shape;8121;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2" name="Google Shape;8122;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3" name="Google Shape;8123;p37"/>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4" name="Google Shape;8124;p37"/>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5" name="Google Shape;8125;p37"/>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6" name="Google Shape;8126;p37"/>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7" name="Google Shape;8127;p37"/>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8" name="Google Shape;8128;p37"/>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9" name="Google Shape;8129;p37"/>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0" name="Google Shape;8130;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1" name="Google Shape;8131;p37"/>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2" name="Google Shape;8132;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3" name="Google Shape;8133;p37"/>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4" name="Google Shape;8134;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5" name="Google Shape;813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6" name="Google Shape;8136;p37"/>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7" name="Google Shape;8137;p37"/>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8" name="Google Shape;8138;p37"/>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9" name="Google Shape;8139;p37"/>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0" name="Google Shape;8140;p37"/>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1" name="Google Shape;8141;p37"/>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2" name="Google Shape;8142;p37"/>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3" name="Google Shape;814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4" name="Google Shape;8144;p37"/>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5" name="Google Shape;8145;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6" name="Google Shape;8146;p37"/>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7" name="Google Shape;8147;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8" name="Google Shape;8148;p37"/>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9" name="Google Shape;8149;p37"/>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0" name="Google Shape;8150;p37"/>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1" name="Google Shape;8151;p37"/>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2" name="Google Shape;8152;p37"/>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3" name="Google Shape;8153;p37"/>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4" name="Google Shape;8154;p37"/>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5" name="Google Shape;815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6" name="Google Shape;8156;p37"/>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7" name="Google Shape;8157;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8" name="Google Shape;8158;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9" name="Google Shape;8159;p37"/>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0" name="Google Shape;8160;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1" name="Google Shape;8161;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2" name="Google Shape;8162;p37"/>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3" name="Google Shape;8163;p37"/>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4" name="Google Shape;8164;p37"/>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5" name="Google Shape;8165;p37"/>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6" name="Google Shape;8166;p37"/>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7" name="Google Shape;8167;p37"/>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8" name="Google Shape;8168;p37"/>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9" name="Google Shape;8169;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0" name="Google Shape;8170;p37"/>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1" name="Google Shape;8171;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2" name="Google Shape;8172;p37"/>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3" name="Google Shape;8173;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4" name="Google Shape;8174;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5" name="Google Shape;8175;p37"/>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6" name="Google Shape;8176;p37"/>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7" name="Google Shape;8177;p37"/>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8" name="Google Shape;8178;p37"/>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9" name="Google Shape;8179;p37"/>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0" name="Google Shape;8180;p37"/>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1" name="Google Shape;8181;p37"/>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2" name="Google Shape;8182;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3" name="Google Shape;8183;p37"/>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4" name="Google Shape;8184;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5" name="Google Shape;8185;p37"/>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6" name="Google Shape;8186;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7" name="Google Shape;8187;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8" name="Google Shape;8188;p37"/>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9" name="Google Shape;8189;p37"/>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0" name="Google Shape;8190;p37"/>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1" name="Google Shape;8191;p37"/>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2" name="Google Shape;8192;p37"/>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3" name="Google Shape;8193;p37"/>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4" name="Google Shape;8194;p37"/>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5" name="Google Shape;8195;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6" name="Google Shape;8196;p37"/>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7" name="Google Shape;8197;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8" name="Google Shape;8198;p37"/>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9" name="Google Shape;8199;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0" name="Google Shape;8200;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1" name="Google Shape;8201;p37"/>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2" name="Google Shape;8202;p37"/>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3" name="Google Shape;8203;p37"/>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4" name="Google Shape;8204;p37"/>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5" name="Google Shape;8205;p37"/>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6" name="Google Shape;8206;p37"/>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7" name="Google Shape;8207;p37"/>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8" name="Google Shape;8208;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9" name="Google Shape;8209;p37"/>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0" name="Google Shape;8210;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1" name="Google Shape;8211;p37"/>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2" name="Google Shape;8212;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3" name="Google Shape;821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4" name="Google Shape;8214;p37"/>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5" name="Google Shape;8215;p37"/>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6" name="Google Shape;8216;p37"/>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7" name="Google Shape;8217;p37"/>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8" name="Google Shape;8218;p37"/>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9" name="Google Shape;8219;p37"/>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0" name="Google Shape;8220;p37"/>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1" name="Google Shape;822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2" name="Google Shape;8222;p37"/>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3" name="Google Shape;8223;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4" name="Google Shape;8224;p37"/>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5" name="Google Shape;8225;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6" name="Google Shape;8226;p37"/>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7" name="Google Shape;8227;p37"/>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8" name="Google Shape;8228;p37"/>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9" name="Google Shape;8229;p37"/>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0" name="Google Shape;8230;p37"/>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1" name="Google Shape;8231;p37"/>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2" name="Google Shape;8232;p37"/>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3" name="Google Shape;823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4" name="Google Shape;8234;p37"/>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5" name="Google Shape;8235;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6" name="Google Shape;8236;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7" name="Google Shape;8237;p37"/>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8" name="Google Shape;8238;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9" name="Google Shape;8239;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0" name="Google Shape;8240;p37"/>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1" name="Google Shape;8241;p37"/>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2" name="Google Shape;8242;p37"/>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3" name="Google Shape;8243;p37"/>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4" name="Google Shape;8244;p37"/>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5" name="Google Shape;8245;p37"/>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6" name="Google Shape;8246;p37"/>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7" name="Google Shape;8247;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8" name="Google Shape;8248;p37"/>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9" name="Google Shape;8249;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0" name="Google Shape;8250;p37"/>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1" name="Google Shape;8251;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2" name="Google Shape;8252;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3" name="Google Shape;8253;p37"/>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4" name="Google Shape;8254;p37"/>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5" name="Google Shape;8255;p37"/>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6" name="Google Shape;8256;p37"/>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7" name="Google Shape;8257;p37"/>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8" name="Google Shape;8258;p37"/>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9" name="Google Shape;8259;p37"/>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0" name="Google Shape;8260;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1" name="Google Shape;8261;p37"/>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2" name="Google Shape;8262;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3" name="Google Shape;8263;p37"/>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4" name="Google Shape;8264;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5" name="Google Shape;8265;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6" name="Google Shape;8266;p37"/>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7" name="Google Shape;8267;p37"/>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8" name="Google Shape;8268;p37"/>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9" name="Google Shape;8269;p37"/>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0" name="Google Shape;8270;p37"/>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1" name="Google Shape;8271;p37"/>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2" name="Google Shape;8272;p37"/>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3" name="Google Shape;8273;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4" name="Google Shape;8274;p37"/>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5" name="Google Shape;8275;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6" name="Google Shape;8276;p37"/>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7" name="Google Shape;8277;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8" name="Google Shape;8278;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9" name="Google Shape;8279;p37"/>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0" name="Google Shape;8280;p37"/>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1" name="Google Shape;8281;p37"/>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2" name="Google Shape;8282;p37"/>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3" name="Google Shape;8283;p37"/>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4" name="Google Shape;8284;p37"/>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5" name="Google Shape;8285;p37"/>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6" name="Google Shape;8286;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7" name="Google Shape;8287;p37"/>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8" name="Google Shape;8288;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9" name="Google Shape;8289;p37"/>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0" name="Google Shape;8290;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1" name="Google Shape;829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2" name="Google Shape;8292;p37"/>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3" name="Google Shape;8293;p37"/>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4" name="Google Shape;8294;p37"/>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5" name="Google Shape;8295;p37"/>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6" name="Google Shape;8296;p37"/>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7" name="Google Shape;8297;p37"/>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8" name="Google Shape;8298;p37"/>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9" name="Google Shape;829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0" name="Google Shape;8300;p37"/>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1" name="Google Shape;8301;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2" name="Google Shape;8302;p37"/>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3" name="Google Shape;8303;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4" name="Google Shape;8304;p37"/>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5" name="Google Shape;8305;p37"/>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6" name="Google Shape;8306;p37"/>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7" name="Google Shape;8307;p37"/>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8" name="Google Shape;8308;p37"/>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9" name="Google Shape;8309;p37"/>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0" name="Google Shape;8310;p37"/>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1" name="Google Shape;831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2" name="Google Shape;8312;p37"/>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3" name="Google Shape;8313;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4" name="Google Shape;8314;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5" name="Google Shape;8315;p37"/>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6" name="Google Shape;8316;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7" name="Google Shape;8317;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8" name="Google Shape;8318;p37"/>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9" name="Google Shape;8319;p37"/>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0" name="Google Shape;8320;p37"/>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1" name="Google Shape;8321;p37"/>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2" name="Google Shape;8322;p37"/>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3" name="Google Shape;8323;p37"/>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4" name="Google Shape;8324;p37"/>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5" name="Google Shape;8325;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6" name="Google Shape;8326;p37"/>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7" name="Google Shape;8327;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8" name="Google Shape;8328;p37"/>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9" name="Google Shape;8329;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0" name="Google Shape;8330;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1" name="Google Shape;8331;p37"/>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2" name="Google Shape;8332;p37"/>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3" name="Google Shape;8333;p37"/>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4" name="Google Shape;8334;p37"/>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5" name="Google Shape;8335;p37"/>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6" name="Google Shape;8336;p37"/>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7" name="Google Shape;8337;p37"/>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8" name="Google Shape;8338;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9" name="Google Shape;8339;p37"/>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0" name="Google Shape;8340;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1" name="Google Shape;8341;p37"/>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2" name="Google Shape;8342;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3" name="Google Shape;8343;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4" name="Google Shape;8344;p37"/>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5" name="Google Shape;8345;p37"/>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6" name="Google Shape;8346;p37"/>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7" name="Google Shape;8347;p37"/>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8" name="Google Shape;8348;p37"/>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9" name="Google Shape;8349;p37"/>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0" name="Google Shape;8350;p37"/>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1" name="Google Shape;8351;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2" name="Google Shape;8352;p37"/>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3" name="Google Shape;8353;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4" name="Google Shape;8354;p37"/>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5" name="Google Shape;8355;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6" name="Google Shape;8356;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7" name="Google Shape;8357;p37"/>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8" name="Google Shape;8358;p37"/>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9" name="Google Shape;8359;p37"/>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0" name="Google Shape;8360;p37"/>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1" name="Google Shape;8361;p37"/>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2" name="Google Shape;8362;p37"/>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3" name="Google Shape;8363;p37"/>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4" name="Google Shape;8364;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5" name="Google Shape;8365;p37"/>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6" name="Google Shape;8366;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7" name="Google Shape;8367;p37"/>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8" name="Google Shape;8368;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9" name="Google Shape;836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0" name="Google Shape;8370;p37"/>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1" name="Google Shape;8371;p37"/>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2" name="Google Shape;8372;p37"/>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3" name="Google Shape;8373;p37"/>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4" name="Google Shape;8374;p37"/>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5" name="Google Shape;8375;p37"/>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6" name="Google Shape;8376;p37"/>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7" name="Google Shape;8377;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8" name="Google Shape;8378;p37"/>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9" name="Google Shape;8379;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0" name="Google Shape;8380;p37"/>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1" name="Google Shape;8381;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2" name="Google Shape;8382;p37"/>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3" name="Google Shape;8383;p37"/>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4" name="Google Shape;8384;p37"/>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5" name="Google Shape;8385;p37"/>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6" name="Google Shape;8386;p37"/>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7" name="Google Shape;8387;p37"/>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8" name="Google Shape;8388;p37"/>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9" name="Google Shape;838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0" name="Google Shape;8390;p37"/>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1" name="Google Shape;8391;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2" name="Google Shape;8392;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3" name="Google Shape;8393;p37"/>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4" name="Google Shape;8394;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5" name="Google Shape;8395;p37"/>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6" name="Google Shape;8396;p37"/>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7" name="Google Shape;8397;p37"/>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8" name="Google Shape;8398;p37"/>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9" name="Google Shape;8399;p37"/>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0" name="Google Shape;8400;p37"/>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1" name="Google Shape;8401;p37"/>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2" name="Google Shape;8402;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3" name="Google Shape;8403;p37"/>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4" name="Google Shape;8404;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5" name="Google Shape;8405;p37"/>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6" name="Google Shape;8406;p37"/>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7" name="Google Shape;8407;p37"/>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8" name="Google Shape;8408;p37"/>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9" name="Google Shape;8409;p37"/>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0" name="Google Shape;8410;p37"/>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1" name="Google Shape;8411;p37"/>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2" name="Google Shape;8412;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3" name="Google Shape;8413;p37"/>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4" name="Google Shape;8414;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5" name="Google Shape;8415;p37"/>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6" name="Google Shape;8416;p37"/>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7" name="Google Shape;8417;p37"/>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8" name="Google Shape;8418;p37"/>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9" name="Google Shape;8419;p37"/>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0" name="Google Shape;8420;p37"/>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1" name="Google Shape;8421;p37"/>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2" name="Google Shape;8422;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3" name="Google Shape;8423;p37"/>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4" name="Google Shape;8424;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5" name="Google Shape;8425;p37"/>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6" name="Google Shape;8426;p37"/>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7" name="Google Shape;8427;p37"/>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8" name="Google Shape;8428;p37"/>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9" name="Google Shape;8429;p37"/>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0" name="Google Shape;8430;p37"/>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1" name="Google Shape;8431;p37"/>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2" name="Google Shape;8432;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3" name="Google Shape;8433;p37"/>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4" name="Google Shape;8434;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5" name="Google Shape;8435;p37"/>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6" name="Google Shape;8436;p37"/>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7" name="Google Shape;8437;p37"/>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8" name="Google Shape;8438;p37"/>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9" name="Google Shape;8439;p37"/>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0" name="Google Shape;8440;p37"/>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1" name="Google Shape;8441;p37"/>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2" name="Google Shape;8442;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3" name="Google Shape;8443;p37"/>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4" name="Google Shape;8444;p37"/>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5" name="Google Shape;8445;p37"/>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6" name="Google Shape;8446;p37"/>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7" name="Google Shape;8447;p37"/>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8" name="Google Shape;8448;p37"/>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9" name="Google Shape;8449;p37"/>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0" name="Google Shape;8450;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1" name="Google Shape;8451;p37"/>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2" name="Google Shape;8452;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3" name="Google Shape;8453;p37"/>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4" name="Google Shape;8454;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5" name="Google Shape;8455;p37"/>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6" name="Google Shape;8456;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7" name="Google Shape;8457;p37"/>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8" name="Google Shape;8458;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9" name="Google Shape;8459;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0" name="Google Shape;8460;p37"/>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1" name="Google Shape;8461;p37"/>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2" name="Google Shape;8462;p37"/>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3" name="Google Shape;8463;p37"/>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4" name="Google Shape;8464;p37"/>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5" name="Google Shape;8465;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6" name="Google Shape;8466;p37"/>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7" name="Google Shape;8467;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8" name="Google Shape;8468;p37"/>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9" name="Google Shape;8469;p37"/>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0" name="Google Shape;8470;p37"/>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1" name="Google Shape;8471;p37"/>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2" name="Google Shape;8472;p37"/>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3" name="Google Shape;8473;p37"/>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4" name="Google Shape;8474;p37"/>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5" name="Google Shape;8475;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6" name="Google Shape;8476;p37"/>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7" name="Google Shape;8477;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8" name="Google Shape;8478;p37"/>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9" name="Google Shape;8479;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0" name="Google Shape;8480;p37"/>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1" name="Google Shape;8481;p37"/>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2" name="Google Shape;8482;p37"/>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3" name="Google Shape;8483;p37"/>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4" name="Google Shape;8484;p37"/>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5" name="Google Shape;8485;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6" name="Google Shape;8486;p37"/>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7" name="Google Shape;8487;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8" name="Google Shape;8488;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9" name="Google Shape;8489;p37"/>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0" name="Google Shape;8490;p37"/>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1" name="Google Shape;8491;p37"/>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2" name="Google Shape;8492;p37"/>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3" name="Google Shape;8493;p37"/>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4" name="Google Shape;8494;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5" name="Google Shape;8495;p37"/>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6" name="Google Shape;8496;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7" name="Google Shape;8497;p37"/>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8" name="Google Shape;8498;p37"/>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9" name="Google Shape;8499;p37"/>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0" name="Google Shape;8500;p37"/>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1" name="Google Shape;8501;p37"/>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2" name="Google Shape;8502;p37"/>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3" name="Google Shape;8503;p37"/>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4" name="Google Shape;8504;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5" name="Google Shape;8505;p37"/>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6" name="Google Shape;8506;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7" name="Google Shape;8507;p37"/>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8" name="Google Shape;8508;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9" name="Google Shape;8509;p37"/>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0" name="Google Shape;8510;p37"/>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1" name="Google Shape;8511;p37"/>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2" name="Google Shape;8512;p37"/>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3" name="Google Shape;8513;p37"/>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4" name="Google Shape;8514;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5" name="Google Shape;8515;p37"/>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6" name="Google Shape;8516;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7" name="Google Shape;8517;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8" name="Google Shape;8518;p37"/>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9" name="Google Shape;8519;p37"/>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0" name="Google Shape;8520;p37"/>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1" name="Google Shape;8521;p37"/>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2" name="Google Shape;8522;p37"/>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3" name="Google Shape;8523;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4" name="Google Shape;8524;p37"/>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5" name="Google Shape;8525;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6" name="Google Shape;8526;p37"/>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7" name="Google Shape;8527;p37"/>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8" name="Google Shape;8528;p37"/>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9" name="Google Shape;8529;p37"/>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0" name="Google Shape;8530;p37"/>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1" name="Google Shape;8531;p37"/>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2" name="Google Shape;8532;p37"/>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3" name="Google Shape;8533;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4" name="Google Shape;8534;p37"/>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5" name="Google Shape;8535;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6" name="Google Shape;8536;p37"/>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7" name="Google Shape;8537;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8" name="Google Shape;8538;p37"/>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9" name="Google Shape;8539;p37"/>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0" name="Google Shape;8540;p37"/>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1" name="Google Shape;8541;p37"/>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2" name="Google Shape;8542;p37"/>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3" name="Google Shape;8543;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4" name="Google Shape;8544;p37"/>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5" name="Google Shape;8545;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6" name="Google Shape;8546;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7" name="Google Shape;8547;p37"/>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8" name="Google Shape;8548;p37"/>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9" name="Google Shape;8549;p37"/>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0" name="Google Shape;8550;p37"/>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1" name="Google Shape;8551;p37"/>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2" name="Google Shape;8552;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3" name="Google Shape;8553;p37"/>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4" name="Google Shape;8554;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5" name="Google Shape;8555;p37"/>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6" name="Google Shape;8556;p37"/>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7" name="Google Shape;8557;p37"/>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8" name="Google Shape;8558;p37"/>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9" name="Google Shape;8559;p37"/>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0" name="Google Shape;8560;p37"/>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1" name="Google Shape;8561;p37"/>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2" name="Google Shape;8562;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3" name="Google Shape;8563;p37"/>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4" name="Google Shape;8564;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5" name="Google Shape;8565;p37"/>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6" name="Google Shape;8566;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7" name="Google Shape;8567;p37"/>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8" name="Google Shape;8568;p37"/>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9" name="Google Shape;8569;p37"/>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0" name="Google Shape;8570;p37"/>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1" name="Google Shape;8571;p37"/>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2" name="Google Shape;8572;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3" name="Google Shape;8573;p37"/>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4" name="Google Shape;8574;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5" name="Google Shape;8575;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6" name="Google Shape;8576;p37"/>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7" name="Google Shape;8577;p37"/>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8" name="Google Shape;8578;p37"/>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9" name="Google Shape;8579;p37"/>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0" name="Google Shape;8580;p37"/>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1" name="Google Shape;8581;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2" name="Google Shape;8582;p37"/>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3" name="Google Shape;8583;p37"/>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4" name="Google Shape;8584;p37"/>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5" name="Google Shape;8585;p37"/>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6" name="Google Shape;8586;p37"/>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7" name="Google Shape;8587;p37"/>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8" name="Google Shape;8588;p37"/>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9" name="Google Shape;8589;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0" name="Google Shape;8590;p37"/>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1" name="Google Shape;8591;p37"/>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2" name="Google Shape;8592;p37"/>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3" name="Google Shape;8593;p37"/>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4" name="Google Shape;8594;p37"/>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5" name="Google Shape;8595;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6" name="Google Shape;8596;p37"/>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597" name="Google Shape;8597;p37"/>
          <p:cNvSpPr/>
          <p:nvPr/>
        </p:nvSpPr>
        <p:spPr>
          <a:xfrm>
            <a:off x="876300" y="499967"/>
            <a:ext cx="10415333" cy="5697800"/>
          </a:xfrm>
          <a:custGeom>
            <a:avLst/>
            <a:gdLst/>
            <a:ahLst/>
            <a:cxnLst/>
            <a:rect l="l" t="t" r="r" b="b"/>
            <a:pathLst>
              <a:path w="312460" h="170934" extrusionOk="0">
                <a:moveTo>
                  <a:pt x="11663" y="0"/>
                </a:moveTo>
                <a:lnTo>
                  <a:pt x="0" y="170934"/>
                </a:lnTo>
                <a:lnTo>
                  <a:pt x="308207" y="169901"/>
                </a:lnTo>
                <a:lnTo>
                  <a:pt x="312460" y="2547"/>
                </a:lnTo>
                <a:close/>
              </a:path>
            </a:pathLst>
          </a:custGeom>
          <a:solidFill>
            <a:schemeClr val="lt1"/>
          </a:solidFill>
          <a:ln w="38100" cap="flat" cmpd="sng">
            <a:solidFill>
              <a:schemeClr val="dk1"/>
            </a:solidFill>
            <a:prstDash val="solid"/>
            <a:round/>
            <a:headEnd type="none" w="med" len="med"/>
            <a:tailEnd type="none" w="med" len="med"/>
          </a:ln>
        </p:spPr>
      </p:sp>
      <p:sp>
        <p:nvSpPr>
          <p:cNvPr id="8598" name="Google Shape;8598;p37"/>
          <p:cNvSpPr txBox="1">
            <a:spLocks noGrp="1"/>
          </p:cNvSpPr>
          <p:nvPr>
            <p:ph type="title"/>
          </p:nvPr>
        </p:nvSpPr>
        <p:spPr>
          <a:xfrm>
            <a:off x="3698784" y="1009833"/>
            <a:ext cx="4794400" cy="72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53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599" name="Google Shape;8599;p37"/>
          <p:cNvSpPr txBox="1"/>
          <p:nvPr/>
        </p:nvSpPr>
        <p:spPr>
          <a:xfrm>
            <a:off x="1528900" y="4606333"/>
            <a:ext cx="9138000" cy="8292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400"/>
              </a:spcBef>
              <a:spcAft>
                <a:spcPts val="0"/>
              </a:spcAft>
              <a:buNone/>
            </a:pPr>
            <a:r>
              <a:rPr lang="en" sz="2400">
                <a:solidFill>
                  <a:schemeClr val="dk1"/>
                </a:solidFill>
                <a:latin typeface="Architects Daughter"/>
                <a:ea typeface="Architects Daughter"/>
                <a:cs typeface="Architects Daughter"/>
                <a:sym typeface="Architects Daughter"/>
              </a:rPr>
              <a:t>CREDITS: This presentation template was created by </a:t>
            </a:r>
            <a:r>
              <a:rPr lang="en" sz="2400" b="1">
                <a:solidFill>
                  <a:schemeClr val="dk1"/>
                </a:solidFill>
                <a:uFill>
                  <a:noFill/>
                </a:uFill>
                <a:latin typeface="Architects Daughter"/>
                <a:ea typeface="Architects Daughter"/>
                <a:cs typeface="Architects Daughter"/>
                <a:sym typeface="Architects Daughter"/>
                <a:hlinkClick r:id="rId2">
                  <a:extLst>
                    <a:ext uri="{A12FA001-AC4F-418D-AE19-62706E023703}">
                      <ahyp:hlinkClr xmlns:ahyp="http://schemas.microsoft.com/office/drawing/2018/hyperlinkcolor" xmlns="" val="tx"/>
                    </a:ext>
                  </a:extLst>
                </a:hlinkClick>
              </a:rPr>
              <a:t>Slidesgo</a:t>
            </a:r>
            <a:r>
              <a:rPr lang="en" sz="2400">
                <a:solidFill>
                  <a:schemeClr val="dk1"/>
                </a:solidFill>
                <a:latin typeface="Architects Daughter"/>
                <a:ea typeface="Architects Daughter"/>
                <a:cs typeface="Architects Daughter"/>
                <a:sym typeface="Architects Daughter"/>
              </a:rPr>
              <a:t>, including icons by </a:t>
            </a:r>
            <a:r>
              <a:rPr lang="en" sz="2400" b="1">
                <a:solidFill>
                  <a:schemeClr val="dk1"/>
                </a:solidFill>
                <a:uFill>
                  <a:noFill/>
                </a:uFill>
                <a:latin typeface="Architects Daughter"/>
                <a:ea typeface="Architects Daughter"/>
                <a:cs typeface="Architects Daughter"/>
                <a:sym typeface="Architects Daughter"/>
                <a:hlinkClick r:id="rId3">
                  <a:extLst>
                    <a:ext uri="{A12FA001-AC4F-418D-AE19-62706E023703}">
                      <ahyp:hlinkClr xmlns:ahyp="http://schemas.microsoft.com/office/drawing/2018/hyperlinkcolor" xmlns="" val="tx"/>
                    </a:ext>
                  </a:extLst>
                </a:hlinkClick>
              </a:rPr>
              <a:t>Flaticon</a:t>
            </a:r>
            <a:r>
              <a:rPr lang="en" sz="2400">
                <a:solidFill>
                  <a:schemeClr val="dk1"/>
                </a:solidFill>
                <a:latin typeface="Architects Daughter"/>
                <a:ea typeface="Architects Daughter"/>
                <a:cs typeface="Architects Daughter"/>
                <a:sym typeface="Architects Daughter"/>
              </a:rPr>
              <a:t>, and infographics &amp; images by </a:t>
            </a:r>
            <a:r>
              <a:rPr lang="en" sz="2400" b="1">
                <a:solidFill>
                  <a:schemeClr val="dk1"/>
                </a:solidFill>
                <a:uFill>
                  <a:noFill/>
                </a:uFill>
                <a:latin typeface="Architects Daughter"/>
                <a:ea typeface="Architects Daughter"/>
                <a:cs typeface="Architects Daughter"/>
                <a:sym typeface="Architects Daughter"/>
                <a:hlinkClick r:id="rId4">
                  <a:extLst>
                    <a:ext uri="{A12FA001-AC4F-418D-AE19-62706E023703}">
                      <ahyp:hlinkClr xmlns:ahyp="http://schemas.microsoft.com/office/drawing/2018/hyperlinkcolor" xmlns="" val="tx"/>
                    </a:ext>
                  </a:extLst>
                </a:hlinkClick>
              </a:rPr>
              <a:t>Freepik</a:t>
            </a:r>
            <a:r>
              <a:rPr lang="en" sz="2400" b="1">
                <a:solidFill>
                  <a:schemeClr val="dk1"/>
                </a:solidFill>
                <a:latin typeface="Architects Daughter"/>
                <a:ea typeface="Architects Daughter"/>
                <a:cs typeface="Architects Daughter"/>
                <a:sym typeface="Architects Daughter"/>
              </a:rPr>
              <a:t> </a:t>
            </a:r>
            <a:r>
              <a:rPr lang="en" sz="2400">
                <a:solidFill>
                  <a:schemeClr val="dk1"/>
                </a:solidFill>
                <a:latin typeface="Architects Daughter"/>
                <a:ea typeface="Architects Daughter"/>
                <a:cs typeface="Architects Daughter"/>
                <a:sym typeface="Architects Daughter"/>
              </a:rPr>
              <a:t>and illustrations by</a:t>
            </a:r>
            <a:r>
              <a:rPr lang="en" sz="2400">
                <a:solidFill>
                  <a:srgbClr val="222222"/>
                </a:solidFill>
                <a:latin typeface="Architects Daughter"/>
                <a:ea typeface="Architects Daughter"/>
                <a:cs typeface="Architects Daughter"/>
                <a:sym typeface="Architects Daughter"/>
              </a:rPr>
              <a:t> </a:t>
            </a:r>
            <a:r>
              <a:rPr lang="en" sz="2400" b="1">
                <a:solidFill>
                  <a:schemeClr val="dk1"/>
                </a:solidFill>
                <a:uFill>
                  <a:noFill/>
                </a:uFill>
                <a:latin typeface="Architects Daughter"/>
                <a:ea typeface="Architects Daughter"/>
                <a:cs typeface="Architects Daughter"/>
                <a:sym typeface="Architects Daughter"/>
                <a:hlinkClick r:id="rId5">
                  <a:extLst>
                    <a:ext uri="{A12FA001-AC4F-418D-AE19-62706E023703}">
                      <ahyp:hlinkClr xmlns:ahyp="http://schemas.microsoft.com/office/drawing/2018/hyperlinkcolor" xmlns="" val="tx"/>
                    </a:ext>
                  </a:extLst>
                </a:hlinkClick>
              </a:rPr>
              <a:t>Stories</a:t>
            </a:r>
            <a:endParaRPr sz="2400" b="1">
              <a:solidFill>
                <a:schemeClr val="dk1"/>
              </a:solidFill>
              <a:latin typeface="Architects Daughter"/>
              <a:ea typeface="Architects Daughter"/>
              <a:cs typeface="Architects Daughter"/>
              <a:sym typeface="Architects Daughter"/>
            </a:endParaRPr>
          </a:p>
        </p:txBody>
      </p:sp>
      <p:sp>
        <p:nvSpPr>
          <p:cNvPr id="8600" name="Google Shape;8600;p37"/>
          <p:cNvSpPr txBox="1">
            <a:spLocks noGrp="1"/>
          </p:cNvSpPr>
          <p:nvPr>
            <p:ph type="subTitle" idx="1"/>
          </p:nvPr>
        </p:nvSpPr>
        <p:spPr>
          <a:xfrm>
            <a:off x="3857800" y="1854300"/>
            <a:ext cx="4473600" cy="1384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35987146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Title only 4">
  <p:cSld name="Title only 4">
    <p:bg>
      <p:bgPr>
        <a:solidFill>
          <a:schemeClr val="accent3"/>
        </a:solidFill>
        <a:effectLst/>
      </p:bgPr>
    </p:bg>
    <p:spTree>
      <p:nvGrpSpPr>
        <p:cNvPr id="1" name="Shape 8601"/>
        <p:cNvGrpSpPr/>
        <p:nvPr/>
      </p:nvGrpSpPr>
      <p:grpSpPr>
        <a:xfrm>
          <a:off x="0" y="0"/>
          <a:ext cx="0" cy="0"/>
          <a:chOff x="0" y="0"/>
          <a:chExt cx="0" cy="0"/>
        </a:xfrm>
      </p:grpSpPr>
      <p:grpSp>
        <p:nvGrpSpPr>
          <p:cNvPr id="8602" name="Google Shape;8602;p38"/>
          <p:cNvGrpSpPr/>
          <p:nvPr/>
        </p:nvGrpSpPr>
        <p:grpSpPr>
          <a:xfrm>
            <a:off x="-70629" y="49331"/>
            <a:ext cx="12262623" cy="6799363"/>
            <a:chOff x="-52972" y="36998"/>
            <a:chExt cx="9196967" cy="5099522"/>
          </a:xfrm>
        </p:grpSpPr>
        <p:sp>
          <p:nvSpPr>
            <p:cNvPr id="8603" name="Google Shape;8603;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38"/>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38"/>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38"/>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38"/>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38"/>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38"/>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38"/>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38"/>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38"/>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38"/>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38"/>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38"/>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38"/>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38"/>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38"/>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38"/>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38"/>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38"/>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38"/>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38"/>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38"/>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38"/>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38"/>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38"/>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38"/>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38"/>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38"/>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38"/>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38"/>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38"/>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38"/>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38"/>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38"/>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38"/>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38"/>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38"/>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38"/>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38"/>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38"/>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38"/>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38"/>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38"/>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38"/>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38"/>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38"/>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38"/>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38"/>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38"/>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38"/>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38"/>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38"/>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38"/>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38"/>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38"/>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38"/>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38"/>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38"/>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38"/>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38"/>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38"/>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38"/>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38"/>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38"/>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38"/>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38"/>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38"/>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38"/>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38"/>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38"/>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38"/>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38"/>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38"/>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38"/>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38"/>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38"/>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38"/>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38"/>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38"/>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38"/>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38"/>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38"/>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38"/>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38"/>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38"/>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38"/>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38"/>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38"/>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38"/>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38"/>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38"/>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38"/>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38"/>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38"/>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38"/>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38"/>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38"/>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38"/>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38"/>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38"/>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38"/>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38"/>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38"/>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38"/>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38"/>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38"/>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38"/>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38"/>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38"/>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3" name="Google Shape;8903;p38"/>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38"/>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38"/>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38"/>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38"/>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38"/>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38"/>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38"/>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38"/>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38"/>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38"/>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38"/>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38"/>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38"/>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38"/>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38"/>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38"/>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38"/>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38"/>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38"/>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38"/>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38"/>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38"/>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38"/>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38"/>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38"/>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38"/>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38"/>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38"/>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38"/>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38"/>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38"/>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38"/>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38"/>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38"/>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38"/>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38"/>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38"/>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38"/>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38"/>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38"/>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38"/>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38"/>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38"/>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38"/>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38"/>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38"/>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38"/>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38"/>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38"/>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38"/>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38"/>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38"/>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38"/>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38"/>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38"/>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38"/>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38"/>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38"/>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38"/>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38"/>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38"/>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38"/>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38"/>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38"/>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38"/>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38"/>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38"/>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38"/>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38"/>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38"/>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38"/>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38"/>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38"/>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38"/>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38"/>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38"/>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38"/>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38"/>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38"/>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38"/>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38"/>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38"/>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38"/>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38"/>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38"/>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38"/>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38"/>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38"/>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38"/>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38"/>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38"/>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38"/>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38"/>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38"/>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38"/>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38"/>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38"/>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38"/>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38"/>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38"/>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38"/>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38"/>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38"/>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38"/>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38"/>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38"/>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38"/>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38"/>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38"/>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38"/>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38"/>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38"/>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38"/>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38"/>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38"/>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38"/>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38"/>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38"/>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38"/>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38"/>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38"/>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38"/>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38"/>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38"/>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38"/>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38"/>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38"/>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38"/>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38"/>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38"/>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38"/>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38"/>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38"/>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38"/>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38"/>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38"/>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38"/>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38"/>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38"/>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38"/>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38"/>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38"/>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38"/>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38"/>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38"/>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38"/>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38"/>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38"/>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38"/>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38"/>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38"/>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38"/>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38"/>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38"/>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38"/>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38"/>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38"/>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38"/>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38"/>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38"/>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38"/>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9" name="Google Shape;9319;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0" name="Google Shape;932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1" name="Google Shape;932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2" name="Google Shape;9322;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3" name="Google Shape;9323;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4" name="Google Shape;9324;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5" name="Google Shape;9325;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6" name="Google Shape;9326;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7" name="Google Shape;932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8" name="Google Shape;9328;p38"/>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9" name="Google Shape;9329;p38"/>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38"/>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38"/>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38"/>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38"/>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38"/>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38"/>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38"/>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38"/>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38"/>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38"/>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38"/>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38"/>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38"/>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38"/>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38"/>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38"/>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38"/>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38"/>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38"/>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38"/>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38"/>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38"/>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38"/>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38"/>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38"/>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38"/>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38"/>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38"/>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38"/>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38"/>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38"/>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38"/>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38"/>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38"/>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38"/>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38"/>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38"/>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38"/>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38"/>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38"/>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38"/>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38"/>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38"/>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38"/>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38"/>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38"/>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38"/>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38"/>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38"/>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38"/>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38"/>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38"/>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38"/>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38"/>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38"/>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38"/>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38"/>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38"/>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38"/>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38"/>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38"/>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38"/>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38"/>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38"/>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38"/>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38"/>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38"/>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38"/>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38"/>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38"/>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38"/>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38"/>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38"/>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38"/>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38"/>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38"/>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38"/>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38"/>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38"/>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38"/>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38"/>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38"/>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38"/>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38"/>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38"/>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38"/>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38"/>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38"/>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38"/>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38"/>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38"/>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38"/>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38"/>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38"/>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38"/>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38"/>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38"/>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38"/>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38"/>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38"/>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38"/>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38"/>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38"/>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38"/>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38"/>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38"/>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38"/>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38"/>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38"/>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38"/>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38"/>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38"/>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38"/>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38"/>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38"/>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38"/>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38"/>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38"/>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38"/>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38"/>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38"/>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38"/>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38"/>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38"/>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38"/>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38"/>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38"/>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38"/>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38"/>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38"/>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38"/>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38"/>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38"/>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38"/>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38"/>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38"/>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38"/>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38"/>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38"/>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38"/>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38"/>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38"/>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38"/>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38"/>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38"/>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38"/>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38"/>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38"/>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38"/>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38"/>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38"/>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38"/>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38"/>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38"/>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38"/>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38"/>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38"/>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38"/>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38"/>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38"/>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38"/>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38"/>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38"/>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38"/>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38"/>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38"/>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38"/>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38"/>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38"/>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38"/>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38"/>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38"/>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38"/>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38"/>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38"/>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38"/>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38"/>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38"/>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38"/>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38"/>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38"/>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38"/>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38"/>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38"/>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38"/>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38"/>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38"/>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38"/>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38"/>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38"/>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38"/>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38"/>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38"/>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38"/>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38"/>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38"/>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38"/>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38"/>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38"/>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38"/>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38"/>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38"/>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38"/>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38"/>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38"/>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38"/>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38"/>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38"/>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38"/>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38"/>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38"/>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38"/>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38"/>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38"/>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38"/>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38"/>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38"/>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38"/>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38"/>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38"/>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38"/>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38"/>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38"/>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38"/>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38"/>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38"/>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38"/>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38"/>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38"/>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38"/>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38"/>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38"/>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38"/>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38"/>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38"/>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38"/>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38"/>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38"/>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38"/>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38"/>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38"/>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38"/>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38"/>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38"/>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38"/>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38"/>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38"/>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38"/>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38"/>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38"/>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38"/>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38"/>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38"/>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38"/>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38"/>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38"/>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38"/>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38"/>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38"/>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38"/>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38"/>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38"/>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38"/>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38"/>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38"/>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38"/>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38"/>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38"/>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38"/>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38"/>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38"/>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38"/>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38"/>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38"/>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38"/>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38"/>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38"/>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38"/>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38"/>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38"/>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38"/>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38"/>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38"/>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38"/>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38"/>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38"/>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38"/>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38"/>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38"/>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38"/>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38"/>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38"/>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38"/>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38"/>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38"/>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38"/>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38"/>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38"/>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38"/>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38"/>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38"/>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38"/>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38"/>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38"/>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38"/>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38"/>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38"/>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38"/>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38"/>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38"/>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38"/>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38"/>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38"/>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38"/>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38"/>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5" name="Google Shape;10165;p38"/>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6" name="Google Shape;1016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7" name="Google Shape;10167;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8" name="Google Shape;10168;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9" name="Google Shape;10169;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0" name="Google Shape;10170;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1" name="Google Shape;10171;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2" name="Google Shape;10172;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3" name="Google Shape;10173;p38"/>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38"/>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38"/>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38"/>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38"/>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38"/>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38"/>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38"/>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38"/>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38"/>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38"/>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92" name="Google Shape;10192;p38"/>
          <p:cNvSpPr txBox="1">
            <a:spLocks noGrp="1"/>
          </p:cNvSpPr>
          <p:nvPr>
            <p:ph type="ctrTitle"/>
          </p:nvPr>
        </p:nvSpPr>
        <p:spPr>
          <a:xfrm>
            <a:off x="3563800" y="2820633"/>
            <a:ext cx="5064400" cy="121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Tree>
    <p:extLst>
      <p:ext uri="{BB962C8B-B14F-4D97-AF65-F5344CB8AC3E}">
        <p14:creationId xmlns:p14="http://schemas.microsoft.com/office/powerpoint/2010/main" val="18242955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07573596"/>
      </p:ext>
    </p:extLst>
  </p:cSld>
  <p:clrMapOvr>
    <a:masterClrMapping/>
  </p:clrMapOvr>
  <p:extLst>
    <p:ext uri="{DCECCB84-F9BA-43D5-87BE-67443E8EF086}">
      <p15:sldGuideLst xmlns:p15="http://schemas.microsoft.com/office/powerpoint/2012/main"/>
    </p:ext>
  </p:extLs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5801325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096000" y="800100"/>
            <a:ext cx="5257800" cy="5257800"/>
          </a:xfrm>
          <a:custGeom>
            <a:avLst/>
            <a:gdLst>
              <a:gd name="connsiteX0" fmla="*/ 0 w 5257800"/>
              <a:gd name="connsiteY0" fmla="*/ 0 h 5257800"/>
              <a:gd name="connsiteX1" fmla="*/ 5257800 w 5257800"/>
              <a:gd name="connsiteY1" fmla="*/ 0 h 5257800"/>
              <a:gd name="connsiteX2" fmla="*/ 5257800 w 5257800"/>
              <a:gd name="connsiteY2" fmla="*/ 5257800 h 5257800"/>
              <a:gd name="connsiteX3" fmla="*/ 0 w 5257800"/>
              <a:gd name="connsiteY3" fmla="*/ 5257800 h 5257800"/>
            </a:gdLst>
            <a:ahLst/>
            <a:cxnLst>
              <a:cxn ang="0">
                <a:pos x="connsiteX0" y="connsiteY0"/>
              </a:cxn>
              <a:cxn ang="0">
                <a:pos x="connsiteX1" y="connsiteY1"/>
              </a:cxn>
              <a:cxn ang="0">
                <a:pos x="connsiteX2" y="connsiteY2"/>
              </a:cxn>
              <a:cxn ang="0">
                <a:pos x="connsiteX3" y="connsiteY3"/>
              </a:cxn>
            </a:cxnLst>
            <a:rect l="l" t="t" r="r" b="b"/>
            <a:pathLst>
              <a:path w="5257800" h="5257800">
                <a:moveTo>
                  <a:pt x="0" y="0"/>
                </a:moveTo>
                <a:lnTo>
                  <a:pt x="5257800" y="0"/>
                </a:lnTo>
                <a:lnTo>
                  <a:pt x="5257800" y="5257800"/>
                </a:lnTo>
                <a:lnTo>
                  <a:pt x="0" y="5257800"/>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418102311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0" y="800100"/>
            <a:ext cx="5257800" cy="5257800"/>
          </a:xfrm>
          <a:custGeom>
            <a:avLst/>
            <a:gdLst>
              <a:gd name="connsiteX0" fmla="*/ 2628900 w 5257800"/>
              <a:gd name="connsiteY0" fmla="*/ 0 h 5257800"/>
              <a:gd name="connsiteX1" fmla="*/ 5257800 w 5257800"/>
              <a:gd name="connsiteY1" fmla="*/ 2628900 h 5257800"/>
              <a:gd name="connsiteX2" fmla="*/ 2628900 w 5257800"/>
              <a:gd name="connsiteY2" fmla="*/ 5257800 h 5257800"/>
              <a:gd name="connsiteX3" fmla="*/ 0 w 5257800"/>
              <a:gd name="connsiteY3" fmla="*/ 2628900 h 5257800"/>
              <a:gd name="connsiteX4" fmla="*/ 2628900 w 5257800"/>
              <a:gd name="connsiteY4" fmla="*/ 0 h 5257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7800" h="5257800">
                <a:moveTo>
                  <a:pt x="2628900" y="0"/>
                </a:moveTo>
                <a:cubicBezTo>
                  <a:pt x="4080801" y="0"/>
                  <a:pt x="5257800" y="1176999"/>
                  <a:pt x="5257800" y="2628900"/>
                </a:cubicBezTo>
                <a:cubicBezTo>
                  <a:pt x="5257800" y="4080801"/>
                  <a:pt x="4080801" y="5257800"/>
                  <a:pt x="2628900" y="5257800"/>
                </a:cubicBezTo>
                <a:cubicBezTo>
                  <a:pt x="1176999" y="5257800"/>
                  <a:pt x="0" y="4080801"/>
                  <a:pt x="0" y="2628900"/>
                </a:cubicBezTo>
                <a:cubicBezTo>
                  <a:pt x="0" y="1176999"/>
                  <a:pt x="1176999" y="0"/>
                  <a:pt x="26289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427339990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5410201" y="741873"/>
            <a:ext cx="6110825" cy="5607169"/>
          </a:xfrm>
          <a:custGeom>
            <a:avLst/>
            <a:gdLst>
              <a:gd name="connsiteX0" fmla="*/ 3230392 w 6110825"/>
              <a:gd name="connsiteY0" fmla="*/ 0 h 5607169"/>
              <a:gd name="connsiteX1" fmla="*/ 4966728 w 6110825"/>
              <a:gd name="connsiteY1" fmla="*/ 99117 h 5607169"/>
              <a:gd name="connsiteX2" fmla="*/ 6110825 w 6110825"/>
              <a:gd name="connsiteY2" fmla="*/ 1656664 h 5607169"/>
              <a:gd name="connsiteX3" fmla="*/ 6003146 w 6110825"/>
              <a:gd name="connsiteY3" fmla="*/ 3327487 h 5607169"/>
              <a:gd name="connsiteX4" fmla="*/ 5720486 w 6110825"/>
              <a:gd name="connsiteY4" fmla="*/ 4899193 h 5607169"/>
              <a:gd name="connsiteX5" fmla="*/ 3701491 w 6110825"/>
              <a:gd name="connsiteY5" fmla="*/ 5054948 h 5607169"/>
              <a:gd name="connsiteX6" fmla="*/ 2207435 w 6110825"/>
              <a:gd name="connsiteY6" fmla="*/ 5607169 h 5607169"/>
              <a:gd name="connsiteX7" fmla="*/ 915278 w 6110825"/>
              <a:gd name="connsiteY7" fmla="*/ 4885034 h 5607169"/>
              <a:gd name="connsiteX8" fmla="*/ 0 w 6110825"/>
              <a:gd name="connsiteY8" fmla="*/ 3525720 h 5607169"/>
              <a:gd name="connsiteX9" fmla="*/ 659539 w 6110825"/>
              <a:gd name="connsiteY9" fmla="*/ 1642504 h 5607169"/>
              <a:gd name="connsiteX10" fmla="*/ 1682496 w 6110825"/>
              <a:gd name="connsiteY10" fmla="*/ 410626 h 5607169"/>
              <a:gd name="connsiteX11" fmla="*/ 3230392 w 6110825"/>
              <a:gd name="connsiteY11" fmla="*/ 0 h 560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0825" h="5607169">
                <a:moveTo>
                  <a:pt x="3230392" y="0"/>
                </a:moveTo>
                <a:cubicBezTo>
                  <a:pt x="3243852" y="84957"/>
                  <a:pt x="3768791" y="1373473"/>
                  <a:pt x="4966728" y="99117"/>
                </a:cubicBezTo>
                <a:cubicBezTo>
                  <a:pt x="4966728" y="99117"/>
                  <a:pt x="4616768" y="2095609"/>
                  <a:pt x="6110825" y="1656664"/>
                </a:cubicBezTo>
                <a:cubicBezTo>
                  <a:pt x="6110825" y="1656664"/>
                  <a:pt x="5155168" y="2661989"/>
                  <a:pt x="6003146" y="3327487"/>
                </a:cubicBezTo>
                <a:cubicBezTo>
                  <a:pt x="6003146" y="3327487"/>
                  <a:pt x="4562929" y="3369965"/>
                  <a:pt x="5720486" y="4899193"/>
                </a:cubicBezTo>
                <a:cubicBezTo>
                  <a:pt x="5720486" y="4899193"/>
                  <a:pt x="3593811" y="3568199"/>
                  <a:pt x="3701491" y="5054948"/>
                </a:cubicBezTo>
                <a:cubicBezTo>
                  <a:pt x="3701491" y="5054948"/>
                  <a:pt x="2799673" y="3879708"/>
                  <a:pt x="2207435" y="5607169"/>
                </a:cubicBezTo>
                <a:cubicBezTo>
                  <a:pt x="2207435" y="5607169"/>
                  <a:pt x="2301654" y="3709794"/>
                  <a:pt x="915278" y="4885034"/>
                </a:cubicBezTo>
                <a:cubicBezTo>
                  <a:pt x="915278" y="4885034"/>
                  <a:pt x="2355494" y="3143413"/>
                  <a:pt x="0" y="3525720"/>
                </a:cubicBezTo>
                <a:cubicBezTo>
                  <a:pt x="0" y="3525720"/>
                  <a:pt x="1803636" y="2591192"/>
                  <a:pt x="659539" y="1642504"/>
                </a:cubicBezTo>
                <a:cubicBezTo>
                  <a:pt x="659539" y="1642504"/>
                  <a:pt x="2059375" y="1614185"/>
                  <a:pt x="1682496" y="410626"/>
                </a:cubicBezTo>
                <a:cubicBezTo>
                  <a:pt x="1682496" y="410626"/>
                  <a:pt x="2880433" y="1614185"/>
                  <a:pt x="3230392"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7074321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1" y="983410"/>
            <a:ext cx="5486401" cy="4891180"/>
          </a:xfrm>
          <a:custGeom>
            <a:avLst/>
            <a:gdLst>
              <a:gd name="connsiteX0" fmla="*/ 1329232 w 5486401"/>
              <a:gd name="connsiteY0" fmla="*/ 945 h 4891180"/>
              <a:gd name="connsiteX1" fmla="*/ 1947690 w 5486401"/>
              <a:gd name="connsiteY1" fmla="*/ 209665 h 4891180"/>
              <a:gd name="connsiteX2" fmla="*/ 2342928 w 5486401"/>
              <a:gd name="connsiteY2" fmla="*/ 11796 h 4891180"/>
              <a:gd name="connsiteX3" fmla="*/ 2967660 w 5486401"/>
              <a:gd name="connsiteY3" fmla="*/ 255327 h 4891180"/>
              <a:gd name="connsiteX4" fmla="*/ 3311900 w 5486401"/>
              <a:gd name="connsiteY4" fmla="*/ 148781 h 4891180"/>
              <a:gd name="connsiteX5" fmla="*/ 4561364 w 5486401"/>
              <a:gd name="connsiteY5" fmla="*/ 1062026 h 4891180"/>
              <a:gd name="connsiteX6" fmla="*/ 4561364 w 5486401"/>
              <a:gd name="connsiteY6" fmla="*/ 1092468 h 4891180"/>
              <a:gd name="connsiteX7" fmla="*/ 5479338 w 5486401"/>
              <a:gd name="connsiteY7" fmla="*/ 1990491 h 4891180"/>
              <a:gd name="connsiteX8" fmla="*/ 4931103 w 5486401"/>
              <a:gd name="connsiteY8" fmla="*/ 3055943 h 4891180"/>
              <a:gd name="connsiteX9" fmla="*/ 4943853 w 5486401"/>
              <a:gd name="connsiteY9" fmla="*/ 3390799 h 4891180"/>
              <a:gd name="connsiteX10" fmla="*/ 3860134 w 5486401"/>
              <a:gd name="connsiteY10" fmla="*/ 4319265 h 4891180"/>
              <a:gd name="connsiteX11" fmla="*/ 3681639 w 5486401"/>
              <a:gd name="connsiteY11" fmla="*/ 4273603 h 4891180"/>
              <a:gd name="connsiteX12" fmla="*/ 3107906 w 5486401"/>
              <a:gd name="connsiteY12" fmla="*/ 4882432 h 4891180"/>
              <a:gd name="connsiteX13" fmla="*/ 2495923 w 5486401"/>
              <a:gd name="connsiteY13" fmla="*/ 4562797 h 4891180"/>
              <a:gd name="connsiteX14" fmla="*/ 2062436 w 5486401"/>
              <a:gd name="connsiteY14" fmla="*/ 4745446 h 4891180"/>
              <a:gd name="connsiteX15" fmla="*/ 876720 w 5486401"/>
              <a:gd name="connsiteY15" fmla="*/ 3877863 h 4891180"/>
              <a:gd name="connsiteX16" fmla="*/ 9745 w 5486401"/>
              <a:gd name="connsiteY16" fmla="*/ 2827632 h 4891180"/>
              <a:gd name="connsiteX17" fmla="*/ 379484 w 5486401"/>
              <a:gd name="connsiteY17" fmla="*/ 1762181 h 4891180"/>
              <a:gd name="connsiteX18" fmla="*/ 315736 w 5486401"/>
              <a:gd name="connsiteY18" fmla="*/ 1472987 h 4891180"/>
              <a:gd name="connsiteX19" fmla="*/ 1233709 w 5486401"/>
              <a:gd name="connsiteY19" fmla="*/ 11796 h 4891180"/>
              <a:gd name="connsiteX20" fmla="*/ 1329232 w 5486401"/>
              <a:gd name="connsiteY20" fmla="*/ 945 h 489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86401" h="4891180">
                <a:moveTo>
                  <a:pt x="1329232" y="945"/>
                </a:moveTo>
                <a:cubicBezTo>
                  <a:pt x="1551653" y="-10085"/>
                  <a:pt x="1769194" y="76484"/>
                  <a:pt x="1947690" y="209665"/>
                </a:cubicBezTo>
                <a:cubicBezTo>
                  <a:pt x="2049687" y="103120"/>
                  <a:pt x="2189932" y="27016"/>
                  <a:pt x="2342928" y="11796"/>
                </a:cubicBezTo>
                <a:cubicBezTo>
                  <a:pt x="2572421" y="-33867"/>
                  <a:pt x="2801914" y="72678"/>
                  <a:pt x="2967660" y="255327"/>
                </a:cubicBezTo>
                <a:cubicBezTo>
                  <a:pt x="3069656" y="194444"/>
                  <a:pt x="3184403" y="164003"/>
                  <a:pt x="3311900" y="148781"/>
                </a:cubicBezTo>
                <a:cubicBezTo>
                  <a:pt x="3936632" y="42237"/>
                  <a:pt x="4497616" y="468418"/>
                  <a:pt x="4561364" y="1062026"/>
                </a:cubicBezTo>
                <a:cubicBezTo>
                  <a:pt x="4561364" y="1077247"/>
                  <a:pt x="4561364" y="1077247"/>
                  <a:pt x="4561364" y="1092468"/>
                </a:cubicBezTo>
                <a:cubicBezTo>
                  <a:pt x="5058600" y="1183793"/>
                  <a:pt x="5428339" y="1533869"/>
                  <a:pt x="5479338" y="1990491"/>
                </a:cubicBezTo>
                <a:cubicBezTo>
                  <a:pt x="5530336" y="2416672"/>
                  <a:pt x="5300843" y="2812411"/>
                  <a:pt x="4931103" y="3055943"/>
                </a:cubicBezTo>
                <a:cubicBezTo>
                  <a:pt x="4956602" y="3162489"/>
                  <a:pt x="4956602" y="3284255"/>
                  <a:pt x="4943853" y="3390799"/>
                </a:cubicBezTo>
                <a:cubicBezTo>
                  <a:pt x="4880105" y="3984408"/>
                  <a:pt x="4395619" y="4395368"/>
                  <a:pt x="3860134" y="4319265"/>
                </a:cubicBezTo>
                <a:cubicBezTo>
                  <a:pt x="3796386" y="4304044"/>
                  <a:pt x="3732637" y="4288824"/>
                  <a:pt x="3681639" y="4273603"/>
                </a:cubicBezTo>
                <a:cubicBezTo>
                  <a:pt x="3592392" y="4593238"/>
                  <a:pt x="3388397" y="4851991"/>
                  <a:pt x="3107906" y="4882432"/>
                </a:cubicBezTo>
                <a:cubicBezTo>
                  <a:pt x="2878412" y="4928094"/>
                  <a:pt x="2648919" y="4791108"/>
                  <a:pt x="2495923" y="4562797"/>
                </a:cubicBezTo>
                <a:cubicBezTo>
                  <a:pt x="2368427" y="4654121"/>
                  <a:pt x="2215431" y="4730225"/>
                  <a:pt x="2062436" y="4745446"/>
                </a:cubicBezTo>
                <a:cubicBezTo>
                  <a:pt x="1526951" y="4836770"/>
                  <a:pt x="1042466" y="4456252"/>
                  <a:pt x="876720" y="3877863"/>
                </a:cubicBezTo>
                <a:cubicBezTo>
                  <a:pt x="417733" y="3740877"/>
                  <a:pt x="60743" y="3345137"/>
                  <a:pt x="9745" y="2827632"/>
                </a:cubicBezTo>
                <a:cubicBezTo>
                  <a:pt x="-41254" y="2431893"/>
                  <a:pt x="111742" y="2036154"/>
                  <a:pt x="379484" y="1762181"/>
                </a:cubicBezTo>
                <a:cubicBezTo>
                  <a:pt x="353985" y="1670856"/>
                  <a:pt x="328485" y="1564310"/>
                  <a:pt x="315736" y="1472987"/>
                </a:cubicBezTo>
                <a:cubicBezTo>
                  <a:pt x="239239" y="757612"/>
                  <a:pt x="647226" y="103120"/>
                  <a:pt x="1233709" y="11796"/>
                </a:cubicBezTo>
                <a:cubicBezTo>
                  <a:pt x="1265584" y="6087"/>
                  <a:pt x="1297458" y="2520"/>
                  <a:pt x="1329232" y="945"/>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987934859"/>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8382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1" hasCustomPrompt="1"/>
          </p:nvPr>
        </p:nvSpPr>
        <p:spPr>
          <a:xfrm>
            <a:off x="35814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0" name="Picture Placeholder 9"/>
          <p:cNvSpPr>
            <a:spLocks noGrp="1"/>
          </p:cNvSpPr>
          <p:nvPr>
            <p:ph type="pic" sz="quarter" idx="12" hasCustomPrompt="1"/>
          </p:nvPr>
        </p:nvSpPr>
        <p:spPr>
          <a:xfrm>
            <a:off x="63246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1" name="Picture Placeholder 10"/>
          <p:cNvSpPr>
            <a:spLocks noGrp="1"/>
          </p:cNvSpPr>
          <p:nvPr>
            <p:ph type="pic" sz="quarter" idx="13" hasCustomPrompt="1"/>
          </p:nvPr>
        </p:nvSpPr>
        <p:spPr>
          <a:xfrm>
            <a:off x="90678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97760785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00768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127648959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84613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8" name="Picture Placeholder 7"/>
          <p:cNvSpPr>
            <a:spLocks noGrp="1"/>
          </p:cNvSpPr>
          <p:nvPr>
            <p:ph type="pic" sz="quarter" idx="11" hasCustomPrompt="1"/>
          </p:nvPr>
        </p:nvSpPr>
        <p:spPr>
          <a:xfrm>
            <a:off x="448360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2" hasCustomPrompt="1"/>
          </p:nvPr>
        </p:nvSpPr>
        <p:spPr>
          <a:xfrm>
            <a:off x="812107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92676779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285900" y="2081359"/>
            <a:ext cx="4846032" cy="2614108"/>
          </a:xfrm>
          <a:custGeom>
            <a:avLst/>
            <a:gdLst>
              <a:gd name="connsiteX0" fmla="*/ 94791 w 4846032"/>
              <a:gd name="connsiteY0" fmla="*/ 0 h 2614108"/>
              <a:gd name="connsiteX1" fmla="*/ 4751241 w 4846032"/>
              <a:gd name="connsiteY1" fmla="*/ 0 h 2614108"/>
              <a:gd name="connsiteX2" fmla="*/ 4846032 w 4846032"/>
              <a:gd name="connsiteY2" fmla="*/ 94799 h 2614108"/>
              <a:gd name="connsiteX3" fmla="*/ 4846032 w 4846032"/>
              <a:gd name="connsiteY3" fmla="*/ 315068 h 2614108"/>
              <a:gd name="connsiteX4" fmla="*/ 4846032 w 4846032"/>
              <a:gd name="connsiteY4" fmla="*/ 521574 h 2614108"/>
              <a:gd name="connsiteX5" fmla="*/ 4846032 w 4846032"/>
              <a:gd name="connsiteY5" fmla="*/ 714763 h 2614108"/>
              <a:gd name="connsiteX6" fmla="*/ 4846032 w 4846032"/>
              <a:gd name="connsiteY6" fmla="*/ 895077 h 2614108"/>
              <a:gd name="connsiteX7" fmla="*/ 4846032 w 4846032"/>
              <a:gd name="connsiteY7" fmla="*/ 1062960 h 2614108"/>
              <a:gd name="connsiteX8" fmla="*/ 4846032 w 4846032"/>
              <a:gd name="connsiteY8" fmla="*/ 1218858 h 2614108"/>
              <a:gd name="connsiteX9" fmla="*/ 4846032 w 4846032"/>
              <a:gd name="connsiteY9" fmla="*/ 1363213 h 2614108"/>
              <a:gd name="connsiteX10" fmla="*/ 4846032 w 4846032"/>
              <a:gd name="connsiteY10" fmla="*/ 1496469 h 2614108"/>
              <a:gd name="connsiteX11" fmla="*/ 4846032 w 4846032"/>
              <a:gd name="connsiteY11" fmla="*/ 1619071 h 2614108"/>
              <a:gd name="connsiteX12" fmla="*/ 4846032 w 4846032"/>
              <a:gd name="connsiteY12" fmla="*/ 1731462 h 2614108"/>
              <a:gd name="connsiteX13" fmla="*/ 4846032 w 4846032"/>
              <a:gd name="connsiteY13" fmla="*/ 1834086 h 2614108"/>
              <a:gd name="connsiteX14" fmla="*/ 4846032 w 4846032"/>
              <a:gd name="connsiteY14" fmla="*/ 1927388 h 2614108"/>
              <a:gd name="connsiteX15" fmla="*/ 4846032 w 4846032"/>
              <a:gd name="connsiteY15" fmla="*/ 2011810 h 2614108"/>
              <a:gd name="connsiteX16" fmla="*/ 4846032 w 4846032"/>
              <a:gd name="connsiteY16" fmla="*/ 2087798 h 2614108"/>
              <a:gd name="connsiteX17" fmla="*/ 4846032 w 4846032"/>
              <a:gd name="connsiteY17" fmla="*/ 2155796 h 2614108"/>
              <a:gd name="connsiteX18" fmla="*/ 4846032 w 4846032"/>
              <a:gd name="connsiteY18" fmla="*/ 2216245 h 2614108"/>
              <a:gd name="connsiteX19" fmla="*/ 4846032 w 4846032"/>
              <a:gd name="connsiteY19" fmla="*/ 2316280 h 2614108"/>
              <a:gd name="connsiteX20" fmla="*/ 4846032 w 4846032"/>
              <a:gd name="connsiteY20" fmla="*/ 2391454 h 2614108"/>
              <a:gd name="connsiteX21" fmla="*/ 4846032 w 4846032"/>
              <a:gd name="connsiteY21" fmla="*/ 2445319 h 2614108"/>
              <a:gd name="connsiteX22" fmla="*/ 4846032 w 4846032"/>
              <a:gd name="connsiteY22" fmla="*/ 2481426 h 2614108"/>
              <a:gd name="connsiteX23" fmla="*/ 4846032 w 4846032"/>
              <a:gd name="connsiteY23" fmla="*/ 2503327 h 2614108"/>
              <a:gd name="connsiteX24" fmla="*/ 4846032 w 4846032"/>
              <a:gd name="connsiteY24" fmla="*/ 2514574 h 2614108"/>
              <a:gd name="connsiteX25" fmla="*/ 4846032 w 4846032"/>
              <a:gd name="connsiteY25" fmla="*/ 2519309 h 2614108"/>
              <a:gd name="connsiteX26" fmla="*/ 4751241 w 4846032"/>
              <a:gd name="connsiteY26" fmla="*/ 2614108 h 2614108"/>
              <a:gd name="connsiteX27" fmla="*/ 94791 w 4846032"/>
              <a:gd name="connsiteY27" fmla="*/ 2614108 h 2614108"/>
              <a:gd name="connsiteX28" fmla="*/ 0 w 4846032"/>
              <a:gd name="connsiteY28" fmla="*/ 2519309 h 2614108"/>
              <a:gd name="connsiteX29" fmla="*/ 0 w 4846032"/>
              <a:gd name="connsiteY29" fmla="*/ 2299040 h 2614108"/>
              <a:gd name="connsiteX30" fmla="*/ 0 w 4846032"/>
              <a:gd name="connsiteY30" fmla="*/ 2092534 h 2614108"/>
              <a:gd name="connsiteX31" fmla="*/ 0 w 4846032"/>
              <a:gd name="connsiteY31" fmla="*/ 1899345 h 2614108"/>
              <a:gd name="connsiteX32" fmla="*/ 0 w 4846032"/>
              <a:gd name="connsiteY32" fmla="*/ 1719031 h 2614108"/>
              <a:gd name="connsiteX33" fmla="*/ 0 w 4846032"/>
              <a:gd name="connsiteY33" fmla="*/ 1551148 h 2614108"/>
              <a:gd name="connsiteX34" fmla="*/ 0 w 4846032"/>
              <a:gd name="connsiteY34" fmla="*/ 1395250 h 2614108"/>
              <a:gd name="connsiteX35" fmla="*/ 0 w 4846032"/>
              <a:gd name="connsiteY35" fmla="*/ 1250895 h 2614108"/>
              <a:gd name="connsiteX36" fmla="*/ 0 w 4846032"/>
              <a:gd name="connsiteY36" fmla="*/ 1117639 h 2614108"/>
              <a:gd name="connsiteX37" fmla="*/ 0 w 4846032"/>
              <a:gd name="connsiteY37" fmla="*/ 995037 h 2614108"/>
              <a:gd name="connsiteX38" fmla="*/ 0 w 4846032"/>
              <a:gd name="connsiteY38" fmla="*/ 882646 h 2614108"/>
              <a:gd name="connsiteX39" fmla="*/ 0 w 4846032"/>
              <a:gd name="connsiteY39" fmla="*/ 780022 h 2614108"/>
              <a:gd name="connsiteX40" fmla="*/ 0 w 4846032"/>
              <a:gd name="connsiteY40" fmla="*/ 686720 h 2614108"/>
              <a:gd name="connsiteX41" fmla="*/ 0 w 4846032"/>
              <a:gd name="connsiteY41" fmla="*/ 602298 h 2614108"/>
              <a:gd name="connsiteX42" fmla="*/ 0 w 4846032"/>
              <a:gd name="connsiteY42" fmla="*/ 526310 h 2614108"/>
              <a:gd name="connsiteX43" fmla="*/ 0 w 4846032"/>
              <a:gd name="connsiteY43" fmla="*/ 458313 h 2614108"/>
              <a:gd name="connsiteX44" fmla="*/ 0 w 4846032"/>
              <a:gd name="connsiteY44" fmla="*/ 397863 h 2614108"/>
              <a:gd name="connsiteX45" fmla="*/ 0 w 4846032"/>
              <a:gd name="connsiteY45" fmla="*/ 297828 h 2614108"/>
              <a:gd name="connsiteX46" fmla="*/ 0 w 4846032"/>
              <a:gd name="connsiteY46" fmla="*/ 222654 h 2614108"/>
              <a:gd name="connsiteX47" fmla="*/ 0 w 4846032"/>
              <a:gd name="connsiteY47" fmla="*/ 168789 h 2614108"/>
              <a:gd name="connsiteX48" fmla="*/ 0 w 4846032"/>
              <a:gd name="connsiteY48" fmla="*/ 132682 h 2614108"/>
              <a:gd name="connsiteX49" fmla="*/ 0 w 4846032"/>
              <a:gd name="connsiteY49" fmla="*/ 110781 h 2614108"/>
              <a:gd name="connsiteX50" fmla="*/ 0 w 4846032"/>
              <a:gd name="connsiteY50" fmla="*/ 99534 h 2614108"/>
              <a:gd name="connsiteX51" fmla="*/ 0 w 4846032"/>
              <a:gd name="connsiteY51" fmla="*/ 94799 h 2614108"/>
              <a:gd name="connsiteX52" fmla="*/ 94791 w 4846032"/>
              <a:gd name="connsiteY52" fmla="*/ 0 h 261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846032" h="2614108">
                <a:moveTo>
                  <a:pt x="94791" y="0"/>
                </a:moveTo>
                <a:cubicBezTo>
                  <a:pt x="4751241" y="0"/>
                  <a:pt x="4751241" y="0"/>
                  <a:pt x="4751241" y="0"/>
                </a:cubicBezTo>
                <a:cubicBezTo>
                  <a:pt x="4803181" y="0"/>
                  <a:pt x="4846032" y="41556"/>
                  <a:pt x="4846032" y="94799"/>
                </a:cubicBezTo>
                <a:lnTo>
                  <a:pt x="4846032" y="315068"/>
                </a:lnTo>
                <a:lnTo>
                  <a:pt x="4846032" y="521574"/>
                </a:lnTo>
                <a:lnTo>
                  <a:pt x="4846032" y="714763"/>
                </a:lnTo>
                <a:lnTo>
                  <a:pt x="4846032" y="895077"/>
                </a:lnTo>
                <a:lnTo>
                  <a:pt x="4846032" y="1062960"/>
                </a:lnTo>
                <a:lnTo>
                  <a:pt x="4846032" y="1218858"/>
                </a:lnTo>
                <a:lnTo>
                  <a:pt x="4846032" y="1363213"/>
                </a:lnTo>
                <a:lnTo>
                  <a:pt x="4846032" y="1496469"/>
                </a:lnTo>
                <a:lnTo>
                  <a:pt x="4846032" y="1619071"/>
                </a:lnTo>
                <a:lnTo>
                  <a:pt x="4846032" y="1731462"/>
                </a:lnTo>
                <a:lnTo>
                  <a:pt x="4846032" y="1834086"/>
                </a:lnTo>
                <a:lnTo>
                  <a:pt x="4846032" y="1927388"/>
                </a:lnTo>
                <a:lnTo>
                  <a:pt x="4846032" y="2011810"/>
                </a:lnTo>
                <a:lnTo>
                  <a:pt x="4846032" y="2087798"/>
                </a:lnTo>
                <a:lnTo>
                  <a:pt x="4846032" y="2155796"/>
                </a:lnTo>
                <a:lnTo>
                  <a:pt x="4846032" y="2216245"/>
                </a:lnTo>
                <a:lnTo>
                  <a:pt x="4846032" y="2316280"/>
                </a:lnTo>
                <a:lnTo>
                  <a:pt x="4846032" y="2391454"/>
                </a:lnTo>
                <a:lnTo>
                  <a:pt x="4846032" y="2445319"/>
                </a:lnTo>
                <a:lnTo>
                  <a:pt x="4846032" y="2481426"/>
                </a:lnTo>
                <a:lnTo>
                  <a:pt x="4846032" y="2503327"/>
                </a:lnTo>
                <a:lnTo>
                  <a:pt x="4846032" y="2514574"/>
                </a:lnTo>
                <a:lnTo>
                  <a:pt x="4846032" y="2519309"/>
                </a:lnTo>
                <a:cubicBezTo>
                  <a:pt x="4846032" y="2571254"/>
                  <a:pt x="4803181" y="2614108"/>
                  <a:pt x="4751241" y="2614108"/>
                </a:cubicBezTo>
                <a:cubicBezTo>
                  <a:pt x="94791" y="2614108"/>
                  <a:pt x="94791" y="2614108"/>
                  <a:pt x="94791" y="2614108"/>
                </a:cubicBezTo>
                <a:cubicBezTo>
                  <a:pt x="42851" y="2614108"/>
                  <a:pt x="0" y="2571254"/>
                  <a:pt x="0" y="2519309"/>
                </a:cubicBezTo>
                <a:lnTo>
                  <a:pt x="0" y="2299040"/>
                </a:lnTo>
                <a:lnTo>
                  <a:pt x="0" y="2092534"/>
                </a:lnTo>
                <a:lnTo>
                  <a:pt x="0" y="1899345"/>
                </a:lnTo>
                <a:lnTo>
                  <a:pt x="0" y="1719031"/>
                </a:lnTo>
                <a:lnTo>
                  <a:pt x="0" y="1551148"/>
                </a:lnTo>
                <a:lnTo>
                  <a:pt x="0" y="1395250"/>
                </a:lnTo>
                <a:lnTo>
                  <a:pt x="0" y="1250895"/>
                </a:lnTo>
                <a:lnTo>
                  <a:pt x="0" y="1117639"/>
                </a:lnTo>
                <a:lnTo>
                  <a:pt x="0" y="995037"/>
                </a:lnTo>
                <a:lnTo>
                  <a:pt x="0" y="882646"/>
                </a:lnTo>
                <a:lnTo>
                  <a:pt x="0" y="780022"/>
                </a:lnTo>
                <a:lnTo>
                  <a:pt x="0" y="686720"/>
                </a:lnTo>
                <a:lnTo>
                  <a:pt x="0" y="602298"/>
                </a:lnTo>
                <a:lnTo>
                  <a:pt x="0" y="526310"/>
                </a:lnTo>
                <a:lnTo>
                  <a:pt x="0" y="458313"/>
                </a:lnTo>
                <a:lnTo>
                  <a:pt x="0" y="397863"/>
                </a:lnTo>
                <a:lnTo>
                  <a:pt x="0" y="297828"/>
                </a:lnTo>
                <a:lnTo>
                  <a:pt x="0" y="222654"/>
                </a:lnTo>
                <a:lnTo>
                  <a:pt x="0" y="168789"/>
                </a:lnTo>
                <a:lnTo>
                  <a:pt x="0" y="132682"/>
                </a:lnTo>
                <a:lnTo>
                  <a:pt x="0" y="110781"/>
                </a:lnTo>
                <a:lnTo>
                  <a:pt x="0" y="99534"/>
                </a:lnTo>
                <a:lnTo>
                  <a:pt x="0" y="94799"/>
                </a:lnTo>
                <a:cubicBezTo>
                  <a:pt x="0" y="41556"/>
                  <a:pt x="42851" y="0"/>
                  <a:pt x="94791"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9144461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4904388" y="1919481"/>
            <a:ext cx="2356158" cy="4475486"/>
          </a:xfrm>
          <a:custGeom>
            <a:avLst/>
            <a:gdLst>
              <a:gd name="connsiteX0" fmla="*/ 1843084 w 2356158"/>
              <a:gd name="connsiteY0" fmla="*/ 0 h 4475486"/>
              <a:gd name="connsiteX1" fmla="*/ 2196756 w 2356158"/>
              <a:gd name="connsiteY1" fmla="*/ 14918 h 4475486"/>
              <a:gd name="connsiteX2" fmla="*/ 2356158 w 2356158"/>
              <a:gd name="connsiteY2" fmla="*/ 223774 h 4475486"/>
              <a:gd name="connsiteX3" fmla="*/ 2201738 w 2356158"/>
              <a:gd name="connsiteY3" fmla="*/ 4296468 h 4475486"/>
              <a:gd name="connsiteX4" fmla="*/ 2032373 w 2356158"/>
              <a:gd name="connsiteY4" fmla="*/ 4460569 h 4475486"/>
              <a:gd name="connsiteX5" fmla="*/ 1121008 w 2356158"/>
              <a:gd name="connsiteY5" fmla="*/ 4475050 h 4475486"/>
              <a:gd name="connsiteX6" fmla="*/ 931940 w 2356158"/>
              <a:gd name="connsiteY6" fmla="*/ 4475486 h 4475486"/>
              <a:gd name="connsiteX7" fmla="*/ 930619 w 2356158"/>
              <a:gd name="connsiteY7" fmla="*/ 4475486 h 4475486"/>
              <a:gd name="connsiteX8" fmla="*/ 831525 w 2356158"/>
              <a:gd name="connsiteY8" fmla="*/ 4475374 h 4475486"/>
              <a:gd name="connsiteX9" fmla="*/ 278953 w 2356158"/>
              <a:gd name="connsiteY9" fmla="*/ 4460569 h 4475486"/>
              <a:gd name="connsiteX10" fmla="*/ 134496 w 2356158"/>
              <a:gd name="connsiteY10" fmla="*/ 4301441 h 4475486"/>
              <a:gd name="connsiteX11" fmla="*/ 0 w 2356158"/>
              <a:gd name="connsiteY11" fmla="*/ 293393 h 4475486"/>
              <a:gd name="connsiteX12" fmla="*/ 119553 w 2356158"/>
              <a:gd name="connsiteY12" fmla="*/ 24864 h 4475486"/>
              <a:gd name="connsiteX13" fmla="*/ 1843084 w 2356158"/>
              <a:gd name="connsiteY13" fmla="*/ 0 h 447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6158" h="4475486">
                <a:moveTo>
                  <a:pt x="1843084" y="0"/>
                </a:moveTo>
                <a:cubicBezTo>
                  <a:pt x="2127018" y="0"/>
                  <a:pt x="2186794" y="9946"/>
                  <a:pt x="2196756" y="14918"/>
                </a:cubicBezTo>
                <a:cubicBezTo>
                  <a:pt x="2311326" y="59673"/>
                  <a:pt x="2356158" y="183992"/>
                  <a:pt x="2356158" y="223774"/>
                </a:cubicBezTo>
                <a:cubicBezTo>
                  <a:pt x="2351177" y="258584"/>
                  <a:pt x="2226644" y="4162203"/>
                  <a:pt x="2201738" y="4296468"/>
                </a:cubicBezTo>
                <a:cubicBezTo>
                  <a:pt x="2186794" y="4371059"/>
                  <a:pt x="2072224" y="4450623"/>
                  <a:pt x="2032373" y="4460569"/>
                </a:cubicBezTo>
                <a:cubicBezTo>
                  <a:pt x="1984429" y="4464920"/>
                  <a:pt x="1562729" y="4473079"/>
                  <a:pt x="1121008" y="4475050"/>
                </a:cubicBezTo>
                <a:lnTo>
                  <a:pt x="931940" y="4475486"/>
                </a:lnTo>
                <a:lnTo>
                  <a:pt x="930619" y="4475486"/>
                </a:lnTo>
                <a:lnTo>
                  <a:pt x="831525" y="4475374"/>
                </a:lnTo>
                <a:cubicBezTo>
                  <a:pt x="358927" y="4474263"/>
                  <a:pt x="288294" y="4465231"/>
                  <a:pt x="278953" y="4460569"/>
                </a:cubicBezTo>
                <a:cubicBezTo>
                  <a:pt x="189290" y="4435705"/>
                  <a:pt x="144459" y="4346195"/>
                  <a:pt x="134496" y="4301441"/>
                </a:cubicBezTo>
                <a:cubicBezTo>
                  <a:pt x="119553" y="4167176"/>
                  <a:pt x="0" y="402794"/>
                  <a:pt x="0" y="293393"/>
                </a:cubicBezTo>
                <a:cubicBezTo>
                  <a:pt x="0" y="144210"/>
                  <a:pt x="74720" y="39782"/>
                  <a:pt x="119553" y="24864"/>
                </a:cubicBezTo>
                <a:cubicBezTo>
                  <a:pt x="199253" y="0"/>
                  <a:pt x="1200495" y="0"/>
                  <a:pt x="1843084"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550578084"/>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4797277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288306926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39004252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54089284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274243575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71242572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5637035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410437212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2899598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5185217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096000" y="800100"/>
            <a:ext cx="5257800" cy="5257800"/>
          </a:xfrm>
          <a:custGeom>
            <a:avLst/>
            <a:gdLst>
              <a:gd name="connsiteX0" fmla="*/ 0 w 5257800"/>
              <a:gd name="connsiteY0" fmla="*/ 0 h 5257800"/>
              <a:gd name="connsiteX1" fmla="*/ 5257800 w 5257800"/>
              <a:gd name="connsiteY1" fmla="*/ 0 h 5257800"/>
              <a:gd name="connsiteX2" fmla="*/ 5257800 w 5257800"/>
              <a:gd name="connsiteY2" fmla="*/ 5257800 h 5257800"/>
              <a:gd name="connsiteX3" fmla="*/ 0 w 5257800"/>
              <a:gd name="connsiteY3" fmla="*/ 5257800 h 5257800"/>
            </a:gdLst>
            <a:ahLst/>
            <a:cxnLst>
              <a:cxn ang="0">
                <a:pos x="connsiteX0" y="connsiteY0"/>
              </a:cxn>
              <a:cxn ang="0">
                <a:pos x="connsiteX1" y="connsiteY1"/>
              </a:cxn>
              <a:cxn ang="0">
                <a:pos x="connsiteX2" y="connsiteY2"/>
              </a:cxn>
              <a:cxn ang="0">
                <a:pos x="connsiteX3" y="connsiteY3"/>
              </a:cxn>
            </a:cxnLst>
            <a:rect l="l" t="t" r="r" b="b"/>
            <a:pathLst>
              <a:path w="5257800" h="5257800">
                <a:moveTo>
                  <a:pt x="0" y="0"/>
                </a:moveTo>
                <a:lnTo>
                  <a:pt x="5257800" y="0"/>
                </a:lnTo>
                <a:lnTo>
                  <a:pt x="5257800" y="5257800"/>
                </a:lnTo>
                <a:lnTo>
                  <a:pt x="0" y="5257800"/>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8543510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198319454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352721131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74151746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271785275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01838058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ext">
  <p:cSld name="Title and text">
    <p:bg>
      <p:bgPr>
        <a:blipFill>
          <a:blip r:embed="rId2">
            <a:alphaModFix/>
          </a:blip>
          <a:stretch>
            <a:fillRect/>
          </a:stretch>
        </a:blipFill>
        <a:effectLst/>
      </p:bgPr>
    </p:bg>
    <p:spTree>
      <p:nvGrpSpPr>
        <p:cNvPr id="1" name="Shape 217"/>
        <p:cNvGrpSpPr/>
        <p:nvPr/>
      </p:nvGrpSpPr>
      <p:grpSpPr>
        <a:xfrm>
          <a:off x="0" y="0"/>
          <a:ext cx="0" cy="0"/>
          <a:chOff x="0" y="0"/>
          <a:chExt cx="0" cy="0"/>
        </a:xfrm>
      </p:grpSpPr>
      <p:pic>
        <p:nvPicPr>
          <p:cNvPr id="218" name="Google Shape;218;p26"/>
          <p:cNvPicPr preferRelativeResize="0"/>
          <p:nvPr/>
        </p:nvPicPr>
        <p:blipFill>
          <a:blip r:embed="rId3">
            <a:alphaModFix/>
          </a:blip>
          <a:stretch>
            <a:fillRect/>
          </a:stretch>
        </p:blipFill>
        <p:spPr>
          <a:xfrm>
            <a:off x="348968" y="350600"/>
            <a:ext cx="11793401" cy="6633765"/>
          </a:xfrm>
          <a:prstGeom prst="rect">
            <a:avLst/>
          </a:prstGeom>
          <a:noFill/>
          <a:ln>
            <a:noFill/>
          </a:ln>
        </p:spPr>
      </p:pic>
      <p:sp>
        <p:nvSpPr>
          <p:cNvPr id="219" name="Google Shape;219;p26"/>
          <p:cNvSpPr/>
          <p:nvPr/>
        </p:nvSpPr>
        <p:spPr>
          <a:xfrm>
            <a:off x="960000" y="3155367"/>
            <a:ext cx="7650800" cy="2713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 name="Google Shape;220;p26"/>
          <p:cNvSpPr txBox="1">
            <a:spLocks noGrp="1"/>
          </p:cNvSpPr>
          <p:nvPr>
            <p:ph type="subTitle" idx="1"/>
          </p:nvPr>
        </p:nvSpPr>
        <p:spPr>
          <a:xfrm>
            <a:off x="1134433" y="3846600"/>
            <a:ext cx="5318800" cy="13988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1600"/>
              <a:buNone/>
              <a:defRPr>
                <a:solidFill>
                  <a:schemeClr val="dk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221" name="Google Shape;221;p26"/>
          <p:cNvSpPr/>
          <p:nvPr/>
        </p:nvSpPr>
        <p:spPr>
          <a:xfrm>
            <a:off x="960000" y="814737"/>
            <a:ext cx="7650800" cy="2032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2" name="Google Shape;222;p26"/>
          <p:cNvSpPr txBox="1">
            <a:spLocks noGrp="1"/>
          </p:cNvSpPr>
          <p:nvPr>
            <p:ph type="title"/>
          </p:nvPr>
        </p:nvSpPr>
        <p:spPr>
          <a:xfrm>
            <a:off x="1134433" y="1032167"/>
            <a:ext cx="6418400" cy="14772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lt1"/>
              </a:buClr>
              <a:buSzPts val="3200"/>
              <a:buNone/>
              <a:defRPr sz="4533">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pic>
        <p:nvPicPr>
          <p:cNvPr id="223" name="Google Shape;223;p26"/>
          <p:cNvPicPr preferRelativeResize="0"/>
          <p:nvPr/>
        </p:nvPicPr>
        <p:blipFill rotWithShape="1">
          <a:blip r:embed="rId4">
            <a:alphaModFix/>
          </a:blip>
          <a:srcRect l="26681" t="3088" r="26681" b="8156"/>
          <a:stretch/>
        </p:blipFill>
        <p:spPr>
          <a:xfrm>
            <a:off x="7508300" y="2413668"/>
            <a:ext cx="5685931" cy="6086833"/>
          </a:xfrm>
          <a:prstGeom prst="rect">
            <a:avLst/>
          </a:prstGeom>
          <a:noFill/>
          <a:ln>
            <a:noFill/>
          </a:ln>
        </p:spPr>
      </p:pic>
    </p:spTree>
    <p:extLst>
      <p:ext uri="{BB962C8B-B14F-4D97-AF65-F5344CB8AC3E}">
        <p14:creationId xmlns:p14="http://schemas.microsoft.com/office/powerpoint/2010/main" val="374058993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xmlns=""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xmlns=""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xmlns=""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64253718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8678715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73185914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40844262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0" y="800100"/>
            <a:ext cx="5257800" cy="5257800"/>
          </a:xfrm>
          <a:custGeom>
            <a:avLst/>
            <a:gdLst>
              <a:gd name="connsiteX0" fmla="*/ 2628900 w 5257800"/>
              <a:gd name="connsiteY0" fmla="*/ 0 h 5257800"/>
              <a:gd name="connsiteX1" fmla="*/ 5257800 w 5257800"/>
              <a:gd name="connsiteY1" fmla="*/ 2628900 h 5257800"/>
              <a:gd name="connsiteX2" fmla="*/ 2628900 w 5257800"/>
              <a:gd name="connsiteY2" fmla="*/ 5257800 h 5257800"/>
              <a:gd name="connsiteX3" fmla="*/ 0 w 5257800"/>
              <a:gd name="connsiteY3" fmla="*/ 2628900 h 5257800"/>
              <a:gd name="connsiteX4" fmla="*/ 2628900 w 5257800"/>
              <a:gd name="connsiteY4" fmla="*/ 0 h 5257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7800" h="5257800">
                <a:moveTo>
                  <a:pt x="2628900" y="0"/>
                </a:moveTo>
                <a:cubicBezTo>
                  <a:pt x="4080801" y="0"/>
                  <a:pt x="5257800" y="1176999"/>
                  <a:pt x="5257800" y="2628900"/>
                </a:cubicBezTo>
                <a:cubicBezTo>
                  <a:pt x="5257800" y="4080801"/>
                  <a:pt x="4080801" y="5257800"/>
                  <a:pt x="2628900" y="5257800"/>
                </a:cubicBezTo>
                <a:cubicBezTo>
                  <a:pt x="1176999" y="5257800"/>
                  <a:pt x="0" y="4080801"/>
                  <a:pt x="0" y="2628900"/>
                </a:cubicBezTo>
                <a:cubicBezTo>
                  <a:pt x="0" y="1176999"/>
                  <a:pt x="1176999" y="0"/>
                  <a:pt x="26289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23773150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195369496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050000" y="1871600"/>
            <a:ext cx="6092000" cy="171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8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303200" y="3584000"/>
            <a:ext cx="3585600" cy="140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a:solidFill>
                  <a:schemeClr val="dk1"/>
                </a:solidFill>
                <a:latin typeface="Roboto"/>
                <a:ea typeface="Roboto"/>
                <a:cs typeface="Roboto"/>
                <a:sym typeface="Roboto"/>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404033729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57957929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4"/>
        <p:cNvGrpSpPr/>
        <p:nvPr/>
      </p:nvGrpSpPr>
      <p:grpSpPr>
        <a:xfrm>
          <a:off x="0" y="0"/>
          <a:ext cx="0" cy="0"/>
          <a:chOff x="0" y="0"/>
          <a:chExt cx="0" cy="0"/>
        </a:xfrm>
      </p:grpSpPr>
      <p:sp>
        <p:nvSpPr>
          <p:cNvPr id="15" name="Google Shape;15;p4"/>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6" name="Google Shape;16;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17" name="Google Shape;17;p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0114399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0" name="Google Shape;20;p5"/>
          <p:cNvSpPr txBox="1">
            <a:spLocks noGrp="1"/>
          </p:cNvSpPr>
          <p:nvPr>
            <p:ph type="body" idx="1"/>
          </p:nvPr>
        </p:nvSpPr>
        <p:spPr>
          <a:xfrm>
            <a:off x="4156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1" name="Google Shape;21;p5"/>
          <p:cNvSpPr txBox="1">
            <a:spLocks noGrp="1"/>
          </p:cNvSpPr>
          <p:nvPr>
            <p:ph type="body" idx="2"/>
          </p:nvPr>
        </p:nvSpPr>
        <p:spPr>
          <a:xfrm>
            <a:off x="64432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2" name="Google Shape;22;p5"/>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32554045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3"/>
        <p:cNvGrpSpPr/>
        <p:nvPr/>
      </p:nvGrpSpPr>
      <p:grpSpPr>
        <a:xfrm>
          <a:off x="0" y="0"/>
          <a:ext cx="0" cy="0"/>
          <a:chOff x="0" y="0"/>
          <a:chExt cx="0" cy="0"/>
        </a:xfrm>
      </p:grpSpPr>
      <p:sp>
        <p:nvSpPr>
          <p:cNvPr id="24" name="Google Shape;24;p6"/>
          <p:cNvSpPr txBox="1">
            <a:spLocks noGrp="1"/>
          </p:cNvSpPr>
          <p:nvPr>
            <p:ph type="title"/>
          </p:nvPr>
        </p:nvSpPr>
        <p:spPr>
          <a:xfrm>
            <a:off x="609600" y="548633"/>
            <a:ext cx="10972800" cy="44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1pPr>
            <a:lvl2pPr lvl="1"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2pPr>
            <a:lvl3pPr lvl="2"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3pPr>
            <a:lvl4pPr lvl="3"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4pPr>
            <a:lvl5pPr lvl="4"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5pPr>
            <a:lvl6pPr lvl="5"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6pPr>
            <a:lvl7pPr lvl="6"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7pPr>
            <a:lvl8pPr lvl="7"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8pPr>
            <a:lvl9pPr lvl="8"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9pPr>
          </a:lstStyle>
          <a:p>
            <a:endParaRPr/>
          </a:p>
        </p:txBody>
      </p:sp>
    </p:spTree>
    <p:extLst>
      <p:ext uri="{BB962C8B-B14F-4D97-AF65-F5344CB8AC3E}">
        <p14:creationId xmlns:p14="http://schemas.microsoft.com/office/powerpoint/2010/main" val="131776531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5"/>
        <p:cNvGrpSpPr/>
        <p:nvPr/>
      </p:nvGrpSpPr>
      <p:grpSpPr>
        <a:xfrm>
          <a:off x="0" y="0"/>
          <a:ext cx="0" cy="0"/>
          <a:chOff x="0" y="0"/>
          <a:chExt cx="0" cy="0"/>
        </a:xfrm>
      </p:grpSpPr>
      <p:sp>
        <p:nvSpPr>
          <p:cNvPr id="26" name="Google Shape;26;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27" name="Google Shape;27;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8" name="Google Shape;28;p7"/>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86531928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1" name="Google Shape;31;p8"/>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38357656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2"/>
        <p:cNvGrpSpPr/>
        <p:nvPr/>
      </p:nvGrpSpPr>
      <p:grpSpPr>
        <a:xfrm>
          <a:off x="0" y="0"/>
          <a:ext cx="0" cy="0"/>
          <a:chOff x="0" y="0"/>
          <a:chExt cx="0" cy="0"/>
        </a:xfrm>
      </p:grpSpPr>
      <p:sp>
        <p:nvSpPr>
          <p:cNvPr id="33" name="Google Shape;33;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9"/>
          <p:cNvSpPr txBox="1">
            <a:spLocks noGrp="1"/>
          </p:cNvSpPr>
          <p:nvPr>
            <p:ph type="title"/>
          </p:nvPr>
        </p:nvSpPr>
        <p:spPr>
          <a:xfrm>
            <a:off x="354000" y="16442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35" name="Google Shape;35;p9"/>
          <p:cNvSpPr txBox="1">
            <a:spLocks noGrp="1"/>
          </p:cNvSpPr>
          <p:nvPr>
            <p:ph type="subTitle" idx="1"/>
          </p:nvPr>
        </p:nvSpPr>
        <p:spPr>
          <a:xfrm>
            <a:off x="354000" y="3737433"/>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6" name="Google Shape;36;p9"/>
          <p:cNvSpPr txBox="1">
            <a:spLocks noGrp="1"/>
          </p:cNvSpPr>
          <p:nvPr>
            <p:ph type="body" idx="2"/>
          </p:nvPr>
        </p:nvSpPr>
        <p:spPr>
          <a:xfrm>
            <a:off x="6586000" y="965433"/>
            <a:ext cx="5116000" cy="4926800"/>
          </a:xfrm>
          <a:prstGeom prst="rect">
            <a:avLst/>
          </a:prstGeom>
        </p:spPr>
        <p:txBody>
          <a:bodyPr spcFirstLastPara="1" wrap="square" lIns="91425" tIns="91425" rIns="91425" bIns="91425" anchor="ctr"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37" name="Google Shape;37;p9"/>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1070245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8"/>
        <p:cNvGrpSpPr/>
        <p:nvPr/>
      </p:nvGrpSpPr>
      <p:grpSpPr>
        <a:xfrm>
          <a:off x="0" y="0"/>
          <a:ext cx="0" cy="0"/>
          <a:chOff x="0" y="0"/>
          <a:chExt cx="0" cy="0"/>
        </a:xfrm>
      </p:grpSpPr>
      <p:sp>
        <p:nvSpPr>
          <p:cNvPr id="39" name="Google Shape;39;p10"/>
          <p:cNvSpPr txBox="1">
            <a:spLocks noGrp="1"/>
          </p:cNvSpPr>
          <p:nvPr>
            <p:ph type="body" idx="1"/>
          </p:nvPr>
        </p:nvSpPr>
        <p:spPr>
          <a:xfrm>
            <a:off x="415600" y="56407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vl1pPr>
          </a:lstStyle>
          <a:p>
            <a:endParaRPr/>
          </a:p>
        </p:txBody>
      </p:sp>
      <p:sp>
        <p:nvSpPr>
          <p:cNvPr id="40" name="Google Shape;40;p10"/>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50444821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5410201" y="741873"/>
            <a:ext cx="6110825" cy="5607169"/>
          </a:xfrm>
          <a:custGeom>
            <a:avLst/>
            <a:gdLst>
              <a:gd name="connsiteX0" fmla="*/ 3230392 w 6110825"/>
              <a:gd name="connsiteY0" fmla="*/ 0 h 5607169"/>
              <a:gd name="connsiteX1" fmla="*/ 4966728 w 6110825"/>
              <a:gd name="connsiteY1" fmla="*/ 99117 h 5607169"/>
              <a:gd name="connsiteX2" fmla="*/ 6110825 w 6110825"/>
              <a:gd name="connsiteY2" fmla="*/ 1656664 h 5607169"/>
              <a:gd name="connsiteX3" fmla="*/ 6003146 w 6110825"/>
              <a:gd name="connsiteY3" fmla="*/ 3327487 h 5607169"/>
              <a:gd name="connsiteX4" fmla="*/ 5720486 w 6110825"/>
              <a:gd name="connsiteY4" fmla="*/ 4899193 h 5607169"/>
              <a:gd name="connsiteX5" fmla="*/ 3701491 w 6110825"/>
              <a:gd name="connsiteY5" fmla="*/ 5054948 h 5607169"/>
              <a:gd name="connsiteX6" fmla="*/ 2207435 w 6110825"/>
              <a:gd name="connsiteY6" fmla="*/ 5607169 h 5607169"/>
              <a:gd name="connsiteX7" fmla="*/ 915278 w 6110825"/>
              <a:gd name="connsiteY7" fmla="*/ 4885034 h 5607169"/>
              <a:gd name="connsiteX8" fmla="*/ 0 w 6110825"/>
              <a:gd name="connsiteY8" fmla="*/ 3525720 h 5607169"/>
              <a:gd name="connsiteX9" fmla="*/ 659539 w 6110825"/>
              <a:gd name="connsiteY9" fmla="*/ 1642504 h 5607169"/>
              <a:gd name="connsiteX10" fmla="*/ 1682496 w 6110825"/>
              <a:gd name="connsiteY10" fmla="*/ 410626 h 5607169"/>
              <a:gd name="connsiteX11" fmla="*/ 3230392 w 6110825"/>
              <a:gd name="connsiteY11" fmla="*/ 0 h 560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0825" h="5607169">
                <a:moveTo>
                  <a:pt x="3230392" y="0"/>
                </a:moveTo>
                <a:cubicBezTo>
                  <a:pt x="3243852" y="84957"/>
                  <a:pt x="3768791" y="1373473"/>
                  <a:pt x="4966728" y="99117"/>
                </a:cubicBezTo>
                <a:cubicBezTo>
                  <a:pt x="4966728" y="99117"/>
                  <a:pt x="4616768" y="2095609"/>
                  <a:pt x="6110825" y="1656664"/>
                </a:cubicBezTo>
                <a:cubicBezTo>
                  <a:pt x="6110825" y="1656664"/>
                  <a:pt x="5155168" y="2661989"/>
                  <a:pt x="6003146" y="3327487"/>
                </a:cubicBezTo>
                <a:cubicBezTo>
                  <a:pt x="6003146" y="3327487"/>
                  <a:pt x="4562929" y="3369965"/>
                  <a:pt x="5720486" y="4899193"/>
                </a:cubicBezTo>
                <a:cubicBezTo>
                  <a:pt x="5720486" y="4899193"/>
                  <a:pt x="3593811" y="3568199"/>
                  <a:pt x="3701491" y="5054948"/>
                </a:cubicBezTo>
                <a:cubicBezTo>
                  <a:pt x="3701491" y="5054948"/>
                  <a:pt x="2799673" y="3879708"/>
                  <a:pt x="2207435" y="5607169"/>
                </a:cubicBezTo>
                <a:cubicBezTo>
                  <a:pt x="2207435" y="5607169"/>
                  <a:pt x="2301654" y="3709794"/>
                  <a:pt x="915278" y="4885034"/>
                </a:cubicBezTo>
                <a:cubicBezTo>
                  <a:pt x="915278" y="4885034"/>
                  <a:pt x="2355494" y="3143413"/>
                  <a:pt x="0" y="3525720"/>
                </a:cubicBezTo>
                <a:cubicBezTo>
                  <a:pt x="0" y="3525720"/>
                  <a:pt x="1803636" y="2591192"/>
                  <a:pt x="659539" y="1642504"/>
                </a:cubicBezTo>
                <a:cubicBezTo>
                  <a:pt x="659539" y="1642504"/>
                  <a:pt x="2059375" y="1614185"/>
                  <a:pt x="1682496" y="410626"/>
                </a:cubicBezTo>
                <a:cubicBezTo>
                  <a:pt x="1682496" y="410626"/>
                  <a:pt x="2880433" y="1614185"/>
                  <a:pt x="3230392"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7940012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1"/>
        <p:cNvGrpSpPr/>
        <p:nvPr/>
      </p:nvGrpSpPr>
      <p:grpSpPr>
        <a:xfrm>
          <a:off x="0" y="0"/>
          <a:ext cx="0" cy="0"/>
          <a:chOff x="0" y="0"/>
          <a:chExt cx="0" cy="0"/>
        </a:xfrm>
      </p:grpSpPr>
      <p:sp>
        <p:nvSpPr>
          <p:cNvPr id="42" name="Google Shape;42;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43" name="Google Shape;43;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44" name="Google Shape;44;p1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81377492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5"/>
        <p:cNvGrpSpPr/>
        <p:nvPr/>
      </p:nvGrpSpPr>
      <p:grpSpPr>
        <a:xfrm>
          <a:off x="0" y="0"/>
          <a:ext cx="0" cy="0"/>
          <a:chOff x="0" y="0"/>
          <a:chExt cx="0" cy="0"/>
        </a:xfrm>
      </p:grpSpPr>
      <p:sp>
        <p:nvSpPr>
          <p:cNvPr id="46" name="Google Shape;46;p1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69066902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49526323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5746118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322386202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65190383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73865319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99403469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119393892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77725239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1" y="983410"/>
            <a:ext cx="5486401" cy="4891180"/>
          </a:xfrm>
          <a:custGeom>
            <a:avLst/>
            <a:gdLst>
              <a:gd name="connsiteX0" fmla="*/ 1329232 w 5486401"/>
              <a:gd name="connsiteY0" fmla="*/ 945 h 4891180"/>
              <a:gd name="connsiteX1" fmla="*/ 1947690 w 5486401"/>
              <a:gd name="connsiteY1" fmla="*/ 209665 h 4891180"/>
              <a:gd name="connsiteX2" fmla="*/ 2342928 w 5486401"/>
              <a:gd name="connsiteY2" fmla="*/ 11796 h 4891180"/>
              <a:gd name="connsiteX3" fmla="*/ 2967660 w 5486401"/>
              <a:gd name="connsiteY3" fmla="*/ 255327 h 4891180"/>
              <a:gd name="connsiteX4" fmla="*/ 3311900 w 5486401"/>
              <a:gd name="connsiteY4" fmla="*/ 148781 h 4891180"/>
              <a:gd name="connsiteX5" fmla="*/ 4561364 w 5486401"/>
              <a:gd name="connsiteY5" fmla="*/ 1062026 h 4891180"/>
              <a:gd name="connsiteX6" fmla="*/ 4561364 w 5486401"/>
              <a:gd name="connsiteY6" fmla="*/ 1092468 h 4891180"/>
              <a:gd name="connsiteX7" fmla="*/ 5479338 w 5486401"/>
              <a:gd name="connsiteY7" fmla="*/ 1990491 h 4891180"/>
              <a:gd name="connsiteX8" fmla="*/ 4931103 w 5486401"/>
              <a:gd name="connsiteY8" fmla="*/ 3055943 h 4891180"/>
              <a:gd name="connsiteX9" fmla="*/ 4943853 w 5486401"/>
              <a:gd name="connsiteY9" fmla="*/ 3390799 h 4891180"/>
              <a:gd name="connsiteX10" fmla="*/ 3860134 w 5486401"/>
              <a:gd name="connsiteY10" fmla="*/ 4319265 h 4891180"/>
              <a:gd name="connsiteX11" fmla="*/ 3681639 w 5486401"/>
              <a:gd name="connsiteY11" fmla="*/ 4273603 h 4891180"/>
              <a:gd name="connsiteX12" fmla="*/ 3107906 w 5486401"/>
              <a:gd name="connsiteY12" fmla="*/ 4882432 h 4891180"/>
              <a:gd name="connsiteX13" fmla="*/ 2495923 w 5486401"/>
              <a:gd name="connsiteY13" fmla="*/ 4562797 h 4891180"/>
              <a:gd name="connsiteX14" fmla="*/ 2062436 w 5486401"/>
              <a:gd name="connsiteY14" fmla="*/ 4745446 h 4891180"/>
              <a:gd name="connsiteX15" fmla="*/ 876720 w 5486401"/>
              <a:gd name="connsiteY15" fmla="*/ 3877863 h 4891180"/>
              <a:gd name="connsiteX16" fmla="*/ 9745 w 5486401"/>
              <a:gd name="connsiteY16" fmla="*/ 2827632 h 4891180"/>
              <a:gd name="connsiteX17" fmla="*/ 379484 w 5486401"/>
              <a:gd name="connsiteY17" fmla="*/ 1762181 h 4891180"/>
              <a:gd name="connsiteX18" fmla="*/ 315736 w 5486401"/>
              <a:gd name="connsiteY18" fmla="*/ 1472987 h 4891180"/>
              <a:gd name="connsiteX19" fmla="*/ 1233709 w 5486401"/>
              <a:gd name="connsiteY19" fmla="*/ 11796 h 4891180"/>
              <a:gd name="connsiteX20" fmla="*/ 1329232 w 5486401"/>
              <a:gd name="connsiteY20" fmla="*/ 945 h 489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86401" h="4891180">
                <a:moveTo>
                  <a:pt x="1329232" y="945"/>
                </a:moveTo>
                <a:cubicBezTo>
                  <a:pt x="1551653" y="-10085"/>
                  <a:pt x="1769194" y="76484"/>
                  <a:pt x="1947690" y="209665"/>
                </a:cubicBezTo>
                <a:cubicBezTo>
                  <a:pt x="2049687" y="103120"/>
                  <a:pt x="2189932" y="27016"/>
                  <a:pt x="2342928" y="11796"/>
                </a:cubicBezTo>
                <a:cubicBezTo>
                  <a:pt x="2572421" y="-33867"/>
                  <a:pt x="2801914" y="72678"/>
                  <a:pt x="2967660" y="255327"/>
                </a:cubicBezTo>
                <a:cubicBezTo>
                  <a:pt x="3069656" y="194444"/>
                  <a:pt x="3184403" y="164003"/>
                  <a:pt x="3311900" y="148781"/>
                </a:cubicBezTo>
                <a:cubicBezTo>
                  <a:pt x="3936632" y="42237"/>
                  <a:pt x="4497616" y="468418"/>
                  <a:pt x="4561364" y="1062026"/>
                </a:cubicBezTo>
                <a:cubicBezTo>
                  <a:pt x="4561364" y="1077247"/>
                  <a:pt x="4561364" y="1077247"/>
                  <a:pt x="4561364" y="1092468"/>
                </a:cubicBezTo>
                <a:cubicBezTo>
                  <a:pt x="5058600" y="1183793"/>
                  <a:pt x="5428339" y="1533869"/>
                  <a:pt x="5479338" y="1990491"/>
                </a:cubicBezTo>
                <a:cubicBezTo>
                  <a:pt x="5530336" y="2416672"/>
                  <a:pt x="5300843" y="2812411"/>
                  <a:pt x="4931103" y="3055943"/>
                </a:cubicBezTo>
                <a:cubicBezTo>
                  <a:pt x="4956602" y="3162489"/>
                  <a:pt x="4956602" y="3284255"/>
                  <a:pt x="4943853" y="3390799"/>
                </a:cubicBezTo>
                <a:cubicBezTo>
                  <a:pt x="4880105" y="3984408"/>
                  <a:pt x="4395619" y="4395368"/>
                  <a:pt x="3860134" y="4319265"/>
                </a:cubicBezTo>
                <a:cubicBezTo>
                  <a:pt x="3796386" y="4304044"/>
                  <a:pt x="3732637" y="4288824"/>
                  <a:pt x="3681639" y="4273603"/>
                </a:cubicBezTo>
                <a:cubicBezTo>
                  <a:pt x="3592392" y="4593238"/>
                  <a:pt x="3388397" y="4851991"/>
                  <a:pt x="3107906" y="4882432"/>
                </a:cubicBezTo>
                <a:cubicBezTo>
                  <a:pt x="2878412" y="4928094"/>
                  <a:pt x="2648919" y="4791108"/>
                  <a:pt x="2495923" y="4562797"/>
                </a:cubicBezTo>
                <a:cubicBezTo>
                  <a:pt x="2368427" y="4654121"/>
                  <a:pt x="2215431" y="4730225"/>
                  <a:pt x="2062436" y="4745446"/>
                </a:cubicBezTo>
                <a:cubicBezTo>
                  <a:pt x="1526951" y="4836770"/>
                  <a:pt x="1042466" y="4456252"/>
                  <a:pt x="876720" y="3877863"/>
                </a:cubicBezTo>
                <a:cubicBezTo>
                  <a:pt x="417733" y="3740877"/>
                  <a:pt x="60743" y="3345137"/>
                  <a:pt x="9745" y="2827632"/>
                </a:cubicBezTo>
                <a:cubicBezTo>
                  <a:pt x="-41254" y="2431893"/>
                  <a:pt x="111742" y="2036154"/>
                  <a:pt x="379484" y="1762181"/>
                </a:cubicBezTo>
                <a:cubicBezTo>
                  <a:pt x="353985" y="1670856"/>
                  <a:pt x="328485" y="1564310"/>
                  <a:pt x="315736" y="1472987"/>
                </a:cubicBezTo>
                <a:cubicBezTo>
                  <a:pt x="239239" y="757612"/>
                  <a:pt x="647226" y="103120"/>
                  <a:pt x="1233709" y="11796"/>
                </a:cubicBezTo>
                <a:cubicBezTo>
                  <a:pt x="1265584" y="6087"/>
                  <a:pt x="1297458" y="2520"/>
                  <a:pt x="1329232" y="945"/>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543156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276585676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333626880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238993824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3261721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62679754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61063185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67039298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9067284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81807182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43358002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8382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1" hasCustomPrompt="1"/>
          </p:nvPr>
        </p:nvSpPr>
        <p:spPr>
          <a:xfrm>
            <a:off x="35814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0" name="Picture Placeholder 9"/>
          <p:cNvSpPr>
            <a:spLocks noGrp="1"/>
          </p:cNvSpPr>
          <p:nvPr>
            <p:ph type="pic" sz="quarter" idx="12" hasCustomPrompt="1"/>
          </p:nvPr>
        </p:nvSpPr>
        <p:spPr>
          <a:xfrm>
            <a:off x="63246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1" name="Picture Placeholder 10"/>
          <p:cNvSpPr>
            <a:spLocks noGrp="1"/>
          </p:cNvSpPr>
          <p:nvPr>
            <p:ph type="pic" sz="quarter" idx="13" hasCustomPrompt="1"/>
          </p:nvPr>
        </p:nvSpPr>
        <p:spPr>
          <a:xfrm>
            <a:off x="90678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65028503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187872392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418487165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76795234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190238346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25710197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151223519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and text">
  <p:cSld name="Title and text">
    <p:bg>
      <p:bgPr>
        <a:blipFill>
          <a:blip r:embed="rId2">
            <a:alphaModFix/>
          </a:blip>
          <a:stretch>
            <a:fillRect/>
          </a:stretch>
        </a:blipFill>
        <a:effectLst/>
      </p:bgPr>
    </p:bg>
    <p:spTree>
      <p:nvGrpSpPr>
        <p:cNvPr id="1" name="Shape 217"/>
        <p:cNvGrpSpPr/>
        <p:nvPr/>
      </p:nvGrpSpPr>
      <p:grpSpPr>
        <a:xfrm>
          <a:off x="0" y="0"/>
          <a:ext cx="0" cy="0"/>
          <a:chOff x="0" y="0"/>
          <a:chExt cx="0" cy="0"/>
        </a:xfrm>
      </p:grpSpPr>
      <p:pic>
        <p:nvPicPr>
          <p:cNvPr id="218" name="Google Shape;218;p26"/>
          <p:cNvPicPr preferRelativeResize="0"/>
          <p:nvPr/>
        </p:nvPicPr>
        <p:blipFill>
          <a:blip r:embed="rId3">
            <a:alphaModFix/>
          </a:blip>
          <a:stretch>
            <a:fillRect/>
          </a:stretch>
        </p:blipFill>
        <p:spPr>
          <a:xfrm>
            <a:off x="348968" y="350600"/>
            <a:ext cx="11793401" cy="6633765"/>
          </a:xfrm>
          <a:prstGeom prst="rect">
            <a:avLst/>
          </a:prstGeom>
          <a:noFill/>
          <a:ln>
            <a:noFill/>
          </a:ln>
        </p:spPr>
      </p:pic>
      <p:sp>
        <p:nvSpPr>
          <p:cNvPr id="219" name="Google Shape;219;p26"/>
          <p:cNvSpPr/>
          <p:nvPr/>
        </p:nvSpPr>
        <p:spPr>
          <a:xfrm>
            <a:off x="960000" y="3155367"/>
            <a:ext cx="7650800" cy="2713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 name="Google Shape;220;p26"/>
          <p:cNvSpPr txBox="1">
            <a:spLocks noGrp="1"/>
          </p:cNvSpPr>
          <p:nvPr>
            <p:ph type="subTitle" idx="1"/>
          </p:nvPr>
        </p:nvSpPr>
        <p:spPr>
          <a:xfrm>
            <a:off x="1134433" y="3846600"/>
            <a:ext cx="5318800" cy="13988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1600"/>
              <a:buNone/>
              <a:defRPr>
                <a:solidFill>
                  <a:schemeClr val="dk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221" name="Google Shape;221;p26"/>
          <p:cNvSpPr/>
          <p:nvPr/>
        </p:nvSpPr>
        <p:spPr>
          <a:xfrm>
            <a:off x="960000" y="814737"/>
            <a:ext cx="7650800" cy="2032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2" name="Google Shape;222;p26"/>
          <p:cNvSpPr txBox="1">
            <a:spLocks noGrp="1"/>
          </p:cNvSpPr>
          <p:nvPr>
            <p:ph type="title"/>
          </p:nvPr>
        </p:nvSpPr>
        <p:spPr>
          <a:xfrm>
            <a:off x="1134433" y="1032167"/>
            <a:ext cx="6418400" cy="14772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lt1"/>
              </a:buClr>
              <a:buSzPts val="3200"/>
              <a:buNone/>
              <a:defRPr sz="4533">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pic>
        <p:nvPicPr>
          <p:cNvPr id="223" name="Google Shape;223;p26"/>
          <p:cNvPicPr preferRelativeResize="0"/>
          <p:nvPr/>
        </p:nvPicPr>
        <p:blipFill rotWithShape="1">
          <a:blip r:embed="rId4">
            <a:alphaModFix/>
          </a:blip>
          <a:srcRect l="26681" t="3088" r="26681" b="8156"/>
          <a:stretch/>
        </p:blipFill>
        <p:spPr>
          <a:xfrm>
            <a:off x="7508300" y="2413668"/>
            <a:ext cx="5685931" cy="6086833"/>
          </a:xfrm>
          <a:prstGeom prst="rect">
            <a:avLst/>
          </a:prstGeom>
          <a:noFill/>
          <a:ln>
            <a:noFill/>
          </a:ln>
        </p:spPr>
      </p:pic>
    </p:spTree>
    <p:extLst>
      <p:ext uri="{BB962C8B-B14F-4D97-AF65-F5344CB8AC3E}">
        <p14:creationId xmlns:p14="http://schemas.microsoft.com/office/powerpoint/2010/main" val="403034301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xmlns=""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xmlns=""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xmlns=""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241603511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162267946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17277737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84613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8" name="Picture Placeholder 7"/>
          <p:cNvSpPr>
            <a:spLocks noGrp="1"/>
          </p:cNvSpPr>
          <p:nvPr>
            <p:ph type="pic" sz="quarter" idx="11" hasCustomPrompt="1"/>
          </p:nvPr>
        </p:nvSpPr>
        <p:spPr>
          <a:xfrm>
            <a:off x="448360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2" hasCustomPrompt="1"/>
          </p:nvPr>
        </p:nvSpPr>
        <p:spPr>
          <a:xfrm>
            <a:off x="812107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06861230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333221056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219588155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050000" y="1871600"/>
            <a:ext cx="6092000" cy="171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8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303200" y="3584000"/>
            <a:ext cx="3585600" cy="140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a:solidFill>
                  <a:schemeClr val="dk1"/>
                </a:solidFill>
                <a:latin typeface="Roboto"/>
                <a:ea typeface="Roboto"/>
                <a:cs typeface="Roboto"/>
                <a:sym typeface="Roboto"/>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34087062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23063006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4"/>
        <p:cNvGrpSpPr/>
        <p:nvPr/>
      </p:nvGrpSpPr>
      <p:grpSpPr>
        <a:xfrm>
          <a:off x="0" y="0"/>
          <a:ext cx="0" cy="0"/>
          <a:chOff x="0" y="0"/>
          <a:chExt cx="0" cy="0"/>
        </a:xfrm>
      </p:grpSpPr>
      <p:sp>
        <p:nvSpPr>
          <p:cNvPr id="15" name="Google Shape;15;p4"/>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6" name="Google Shape;16;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17" name="Google Shape;17;p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26753817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0" name="Google Shape;20;p5"/>
          <p:cNvSpPr txBox="1">
            <a:spLocks noGrp="1"/>
          </p:cNvSpPr>
          <p:nvPr>
            <p:ph type="body" idx="1"/>
          </p:nvPr>
        </p:nvSpPr>
        <p:spPr>
          <a:xfrm>
            <a:off x="4156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1" name="Google Shape;21;p5"/>
          <p:cNvSpPr txBox="1">
            <a:spLocks noGrp="1"/>
          </p:cNvSpPr>
          <p:nvPr>
            <p:ph type="body" idx="2"/>
          </p:nvPr>
        </p:nvSpPr>
        <p:spPr>
          <a:xfrm>
            <a:off x="64432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2" name="Google Shape;22;p5"/>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90216360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3"/>
        <p:cNvGrpSpPr/>
        <p:nvPr/>
      </p:nvGrpSpPr>
      <p:grpSpPr>
        <a:xfrm>
          <a:off x="0" y="0"/>
          <a:ext cx="0" cy="0"/>
          <a:chOff x="0" y="0"/>
          <a:chExt cx="0" cy="0"/>
        </a:xfrm>
      </p:grpSpPr>
      <p:sp>
        <p:nvSpPr>
          <p:cNvPr id="24" name="Google Shape;24;p6"/>
          <p:cNvSpPr txBox="1">
            <a:spLocks noGrp="1"/>
          </p:cNvSpPr>
          <p:nvPr>
            <p:ph type="title"/>
          </p:nvPr>
        </p:nvSpPr>
        <p:spPr>
          <a:xfrm>
            <a:off x="609600" y="548633"/>
            <a:ext cx="10972800" cy="44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1pPr>
            <a:lvl2pPr lvl="1"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2pPr>
            <a:lvl3pPr lvl="2"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3pPr>
            <a:lvl4pPr lvl="3"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4pPr>
            <a:lvl5pPr lvl="4"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5pPr>
            <a:lvl6pPr lvl="5"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6pPr>
            <a:lvl7pPr lvl="6"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7pPr>
            <a:lvl8pPr lvl="7"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8pPr>
            <a:lvl9pPr lvl="8"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9pPr>
          </a:lstStyle>
          <a:p>
            <a:endParaRPr/>
          </a:p>
        </p:txBody>
      </p:sp>
    </p:spTree>
    <p:extLst>
      <p:ext uri="{BB962C8B-B14F-4D97-AF65-F5344CB8AC3E}">
        <p14:creationId xmlns:p14="http://schemas.microsoft.com/office/powerpoint/2010/main" val="155556502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5"/>
        <p:cNvGrpSpPr/>
        <p:nvPr/>
      </p:nvGrpSpPr>
      <p:grpSpPr>
        <a:xfrm>
          <a:off x="0" y="0"/>
          <a:ext cx="0" cy="0"/>
          <a:chOff x="0" y="0"/>
          <a:chExt cx="0" cy="0"/>
        </a:xfrm>
      </p:grpSpPr>
      <p:sp>
        <p:nvSpPr>
          <p:cNvPr id="26" name="Google Shape;26;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27" name="Google Shape;27;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8" name="Google Shape;28;p7"/>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66694213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1" name="Google Shape;31;p8"/>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6517074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2"/>
        <p:cNvGrpSpPr/>
        <p:nvPr/>
      </p:nvGrpSpPr>
      <p:grpSpPr>
        <a:xfrm>
          <a:off x="0" y="0"/>
          <a:ext cx="0" cy="0"/>
          <a:chOff x="0" y="0"/>
          <a:chExt cx="0" cy="0"/>
        </a:xfrm>
      </p:grpSpPr>
      <p:sp>
        <p:nvSpPr>
          <p:cNvPr id="33" name="Google Shape;33;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9"/>
          <p:cNvSpPr txBox="1">
            <a:spLocks noGrp="1"/>
          </p:cNvSpPr>
          <p:nvPr>
            <p:ph type="title"/>
          </p:nvPr>
        </p:nvSpPr>
        <p:spPr>
          <a:xfrm>
            <a:off x="354000" y="16442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35" name="Google Shape;35;p9"/>
          <p:cNvSpPr txBox="1">
            <a:spLocks noGrp="1"/>
          </p:cNvSpPr>
          <p:nvPr>
            <p:ph type="subTitle" idx="1"/>
          </p:nvPr>
        </p:nvSpPr>
        <p:spPr>
          <a:xfrm>
            <a:off x="354000" y="3737433"/>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6" name="Google Shape;36;p9"/>
          <p:cNvSpPr txBox="1">
            <a:spLocks noGrp="1"/>
          </p:cNvSpPr>
          <p:nvPr>
            <p:ph type="body" idx="2"/>
          </p:nvPr>
        </p:nvSpPr>
        <p:spPr>
          <a:xfrm>
            <a:off x="6586000" y="965433"/>
            <a:ext cx="5116000" cy="4926800"/>
          </a:xfrm>
          <a:prstGeom prst="rect">
            <a:avLst/>
          </a:prstGeom>
        </p:spPr>
        <p:txBody>
          <a:bodyPr spcFirstLastPara="1" wrap="square" lIns="91425" tIns="91425" rIns="91425" bIns="91425" anchor="ctr"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37" name="Google Shape;37;p9"/>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98720718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285900" y="2081359"/>
            <a:ext cx="4846032" cy="2614108"/>
          </a:xfrm>
          <a:custGeom>
            <a:avLst/>
            <a:gdLst>
              <a:gd name="connsiteX0" fmla="*/ 94791 w 4846032"/>
              <a:gd name="connsiteY0" fmla="*/ 0 h 2614108"/>
              <a:gd name="connsiteX1" fmla="*/ 4751241 w 4846032"/>
              <a:gd name="connsiteY1" fmla="*/ 0 h 2614108"/>
              <a:gd name="connsiteX2" fmla="*/ 4846032 w 4846032"/>
              <a:gd name="connsiteY2" fmla="*/ 94799 h 2614108"/>
              <a:gd name="connsiteX3" fmla="*/ 4846032 w 4846032"/>
              <a:gd name="connsiteY3" fmla="*/ 315068 h 2614108"/>
              <a:gd name="connsiteX4" fmla="*/ 4846032 w 4846032"/>
              <a:gd name="connsiteY4" fmla="*/ 521574 h 2614108"/>
              <a:gd name="connsiteX5" fmla="*/ 4846032 w 4846032"/>
              <a:gd name="connsiteY5" fmla="*/ 714763 h 2614108"/>
              <a:gd name="connsiteX6" fmla="*/ 4846032 w 4846032"/>
              <a:gd name="connsiteY6" fmla="*/ 895077 h 2614108"/>
              <a:gd name="connsiteX7" fmla="*/ 4846032 w 4846032"/>
              <a:gd name="connsiteY7" fmla="*/ 1062960 h 2614108"/>
              <a:gd name="connsiteX8" fmla="*/ 4846032 w 4846032"/>
              <a:gd name="connsiteY8" fmla="*/ 1218858 h 2614108"/>
              <a:gd name="connsiteX9" fmla="*/ 4846032 w 4846032"/>
              <a:gd name="connsiteY9" fmla="*/ 1363213 h 2614108"/>
              <a:gd name="connsiteX10" fmla="*/ 4846032 w 4846032"/>
              <a:gd name="connsiteY10" fmla="*/ 1496469 h 2614108"/>
              <a:gd name="connsiteX11" fmla="*/ 4846032 w 4846032"/>
              <a:gd name="connsiteY11" fmla="*/ 1619071 h 2614108"/>
              <a:gd name="connsiteX12" fmla="*/ 4846032 w 4846032"/>
              <a:gd name="connsiteY12" fmla="*/ 1731462 h 2614108"/>
              <a:gd name="connsiteX13" fmla="*/ 4846032 w 4846032"/>
              <a:gd name="connsiteY13" fmla="*/ 1834086 h 2614108"/>
              <a:gd name="connsiteX14" fmla="*/ 4846032 w 4846032"/>
              <a:gd name="connsiteY14" fmla="*/ 1927388 h 2614108"/>
              <a:gd name="connsiteX15" fmla="*/ 4846032 w 4846032"/>
              <a:gd name="connsiteY15" fmla="*/ 2011810 h 2614108"/>
              <a:gd name="connsiteX16" fmla="*/ 4846032 w 4846032"/>
              <a:gd name="connsiteY16" fmla="*/ 2087798 h 2614108"/>
              <a:gd name="connsiteX17" fmla="*/ 4846032 w 4846032"/>
              <a:gd name="connsiteY17" fmla="*/ 2155796 h 2614108"/>
              <a:gd name="connsiteX18" fmla="*/ 4846032 w 4846032"/>
              <a:gd name="connsiteY18" fmla="*/ 2216245 h 2614108"/>
              <a:gd name="connsiteX19" fmla="*/ 4846032 w 4846032"/>
              <a:gd name="connsiteY19" fmla="*/ 2316280 h 2614108"/>
              <a:gd name="connsiteX20" fmla="*/ 4846032 w 4846032"/>
              <a:gd name="connsiteY20" fmla="*/ 2391454 h 2614108"/>
              <a:gd name="connsiteX21" fmla="*/ 4846032 w 4846032"/>
              <a:gd name="connsiteY21" fmla="*/ 2445319 h 2614108"/>
              <a:gd name="connsiteX22" fmla="*/ 4846032 w 4846032"/>
              <a:gd name="connsiteY22" fmla="*/ 2481426 h 2614108"/>
              <a:gd name="connsiteX23" fmla="*/ 4846032 w 4846032"/>
              <a:gd name="connsiteY23" fmla="*/ 2503327 h 2614108"/>
              <a:gd name="connsiteX24" fmla="*/ 4846032 w 4846032"/>
              <a:gd name="connsiteY24" fmla="*/ 2514574 h 2614108"/>
              <a:gd name="connsiteX25" fmla="*/ 4846032 w 4846032"/>
              <a:gd name="connsiteY25" fmla="*/ 2519309 h 2614108"/>
              <a:gd name="connsiteX26" fmla="*/ 4751241 w 4846032"/>
              <a:gd name="connsiteY26" fmla="*/ 2614108 h 2614108"/>
              <a:gd name="connsiteX27" fmla="*/ 94791 w 4846032"/>
              <a:gd name="connsiteY27" fmla="*/ 2614108 h 2614108"/>
              <a:gd name="connsiteX28" fmla="*/ 0 w 4846032"/>
              <a:gd name="connsiteY28" fmla="*/ 2519309 h 2614108"/>
              <a:gd name="connsiteX29" fmla="*/ 0 w 4846032"/>
              <a:gd name="connsiteY29" fmla="*/ 2299040 h 2614108"/>
              <a:gd name="connsiteX30" fmla="*/ 0 w 4846032"/>
              <a:gd name="connsiteY30" fmla="*/ 2092534 h 2614108"/>
              <a:gd name="connsiteX31" fmla="*/ 0 w 4846032"/>
              <a:gd name="connsiteY31" fmla="*/ 1899345 h 2614108"/>
              <a:gd name="connsiteX32" fmla="*/ 0 w 4846032"/>
              <a:gd name="connsiteY32" fmla="*/ 1719031 h 2614108"/>
              <a:gd name="connsiteX33" fmla="*/ 0 w 4846032"/>
              <a:gd name="connsiteY33" fmla="*/ 1551148 h 2614108"/>
              <a:gd name="connsiteX34" fmla="*/ 0 w 4846032"/>
              <a:gd name="connsiteY34" fmla="*/ 1395250 h 2614108"/>
              <a:gd name="connsiteX35" fmla="*/ 0 w 4846032"/>
              <a:gd name="connsiteY35" fmla="*/ 1250895 h 2614108"/>
              <a:gd name="connsiteX36" fmla="*/ 0 w 4846032"/>
              <a:gd name="connsiteY36" fmla="*/ 1117639 h 2614108"/>
              <a:gd name="connsiteX37" fmla="*/ 0 w 4846032"/>
              <a:gd name="connsiteY37" fmla="*/ 995037 h 2614108"/>
              <a:gd name="connsiteX38" fmla="*/ 0 w 4846032"/>
              <a:gd name="connsiteY38" fmla="*/ 882646 h 2614108"/>
              <a:gd name="connsiteX39" fmla="*/ 0 w 4846032"/>
              <a:gd name="connsiteY39" fmla="*/ 780022 h 2614108"/>
              <a:gd name="connsiteX40" fmla="*/ 0 w 4846032"/>
              <a:gd name="connsiteY40" fmla="*/ 686720 h 2614108"/>
              <a:gd name="connsiteX41" fmla="*/ 0 w 4846032"/>
              <a:gd name="connsiteY41" fmla="*/ 602298 h 2614108"/>
              <a:gd name="connsiteX42" fmla="*/ 0 w 4846032"/>
              <a:gd name="connsiteY42" fmla="*/ 526310 h 2614108"/>
              <a:gd name="connsiteX43" fmla="*/ 0 w 4846032"/>
              <a:gd name="connsiteY43" fmla="*/ 458313 h 2614108"/>
              <a:gd name="connsiteX44" fmla="*/ 0 w 4846032"/>
              <a:gd name="connsiteY44" fmla="*/ 397863 h 2614108"/>
              <a:gd name="connsiteX45" fmla="*/ 0 w 4846032"/>
              <a:gd name="connsiteY45" fmla="*/ 297828 h 2614108"/>
              <a:gd name="connsiteX46" fmla="*/ 0 w 4846032"/>
              <a:gd name="connsiteY46" fmla="*/ 222654 h 2614108"/>
              <a:gd name="connsiteX47" fmla="*/ 0 w 4846032"/>
              <a:gd name="connsiteY47" fmla="*/ 168789 h 2614108"/>
              <a:gd name="connsiteX48" fmla="*/ 0 w 4846032"/>
              <a:gd name="connsiteY48" fmla="*/ 132682 h 2614108"/>
              <a:gd name="connsiteX49" fmla="*/ 0 w 4846032"/>
              <a:gd name="connsiteY49" fmla="*/ 110781 h 2614108"/>
              <a:gd name="connsiteX50" fmla="*/ 0 w 4846032"/>
              <a:gd name="connsiteY50" fmla="*/ 99534 h 2614108"/>
              <a:gd name="connsiteX51" fmla="*/ 0 w 4846032"/>
              <a:gd name="connsiteY51" fmla="*/ 94799 h 2614108"/>
              <a:gd name="connsiteX52" fmla="*/ 94791 w 4846032"/>
              <a:gd name="connsiteY52" fmla="*/ 0 h 261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846032" h="2614108">
                <a:moveTo>
                  <a:pt x="94791" y="0"/>
                </a:moveTo>
                <a:cubicBezTo>
                  <a:pt x="4751241" y="0"/>
                  <a:pt x="4751241" y="0"/>
                  <a:pt x="4751241" y="0"/>
                </a:cubicBezTo>
                <a:cubicBezTo>
                  <a:pt x="4803181" y="0"/>
                  <a:pt x="4846032" y="41556"/>
                  <a:pt x="4846032" y="94799"/>
                </a:cubicBezTo>
                <a:lnTo>
                  <a:pt x="4846032" y="315068"/>
                </a:lnTo>
                <a:lnTo>
                  <a:pt x="4846032" y="521574"/>
                </a:lnTo>
                <a:lnTo>
                  <a:pt x="4846032" y="714763"/>
                </a:lnTo>
                <a:lnTo>
                  <a:pt x="4846032" y="895077"/>
                </a:lnTo>
                <a:lnTo>
                  <a:pt x="4846032" y="1062960"/>
                </a:lnTo>
                <a:lnTo>
                  <a:pt x="4846032" y="1218858"/>
                </a:lnTo>
                <a:lnTo>
                  <a:pt x="4846032" y="1363213"/>
                </a:lnTo>
                <a:lnTo>
                  <a:pt x="4846032" y="1496469"/>
                </a:lnTo>
                <a:lnTo>
                  <a:pt x="4846032" y="1619071"/>
                </a:lnTo>
                <a:lnTo>
                  <a:pt x="4846032" y="1731462"/>
                </a:lnTo>
                <a:lnTo>
                  <a:pt x="4846032" y="1834086"/>
                </a:lnTo>
                <a:lnTo>
                  <a:pt x="4846032" y="1927388"/>
                </a:lnTo>
                <a:lnTo>
                  <a:pt x="4846032" y="2011810"/>
                </a:lnTo>
                <a:lnTo>
                  <a:pt x="4846032" y="2087798"/>
                </a:lnTo>
                <a:lnTo>
                  <a:pt x="4846032" y="2155796"/>
                </a:lnTo>
                <a:lnTo>
                  <a:pt x="4846032" y="2216245"/>
                </a:lnTo>
                <a:lnTo>
                  <a:pt x="4846032" y="2316280"/>
                </a:lnTo>
                <a:lnTo>
                  <a:pt x="4846032" y="2391454"/>
                </a:lnTo>
                <a:lnTo>
                  <a:pt x="4846032" y="2445319"/>
                </a:lnTo>
                <a:lnTo>
                  <a:pt x="4846032" y="2481426"/>
                </a:lnTo>
                <a:lnTo>
                  <a:pt x="4846032" y="2503327"/>
                </a:lnTo>
                <a:lnTo>
                  <a:pt x="4846032" y="2514574"/>
                </a:lnTo>
                <a:lnTo>
                  <a:pt x="4846032" y="2519309"/>
                </a:lnTo>
                <a:cubicBezTo>
                  <a:pt x="4846032" y="2571254"/>
                  <a:pt x="4803181" y="2614108"/>
                  <a:pt x="4751241" y="2614108"/>
                </a:cubicBezTo>
                <a:cubicBezTo>
                  <a:pt x="94791" y="2614108"/>
                  <a:pt x="94791" y="2614108"/>
                  <a:pt x="94791" y="2614108"/>
                </a:cubicBezTo>
                <a:cubicBezTo>
                  <a:pt x="42851" y="2614108"/>
                  <a:pt x="0" y="2571254"/>
                  <a:pt x="0" y="2519309"/>
                </a:cubicBezTo>
                <a:lnTo>
                  <a:pt x="0" y="2299040"/>
                </a:lnTo>
                <a:lnTo>
                  <a:pt x="0" y="2092534"/>
                </a:lnTo>
                <a:lnTo>
                  <a:pt x="0" y="1899345"/>
                </a:lnTo>
                <a:lnTo>
                  <a:pt x="0" y="1719031"/>
                </a:lnTo>
                <a:lnTo>
                  <a:pt x="0" y="1551148"/>
                </a:lnTo>
                <a:lnTo>
                  <a:pt x="0" y="1395250"/>
                </a:lnTo>
                <a:lnTo>
                  <a:pt x="0" y="1250895"/>
                </a:lnTo>
                <a:lnTo>
                  <a:pt x="0" y="1117639"/>
                </a:lnTo>
                <a:lnTo>
                  <a:pt x="0" y="995037"/>
                </a:lnTo>
                <a:lnTo>
                  <a:pt x="0" y="882646"/>
                </a:lnTo>
                <a:lnTo>
                  <a:pt x="0" y="780022"/>
                </a:lnTo>
                <a:lnTo>
                  <a:pt x="0" y="686720"/>
                </a:lnTo>
                <a:lnTo>
                  <a:pt x="0" y="602298"/>
                </a:lnTo>
                <a:lnTo>
                  <a:pt x="0" y="526310"/>
                </a:lnTo>
                <a:lnTo>
                  <a:pt x="0" y="458313"/>
                </a:lnTo>
                <a:lnTo>
                  <a:pt x="0" y="397863"/>
                </a:lnTo>
                <a:lnTo>
                  <a:pt x="0" y="297828"/>
                </a:lnTo>
                <a:lnTo>
                  <a:pt x="0" y="222654"/>
                </a:lnTo>
                <a:lnTo>
                  <a:pt x="0" y="168789"/>
                </a:lnTo>
                <a:lnTo>
                  <a:pt x="0" y="132682"/>
                </a:lnTo>
                <a:lnTo>
                  <a:pt x="0" y="110781"/>
                </a:lnTo>
                <a:lnTo>
                  <a:pt x="0" y="99534"/>
                </a:lnTo>
                <a:lnTo>
                  <a:pt x="0" y="94799"/>
                </a:lnTo>
                <a:cubicBezTo>
                  <a:pt x="0" y="41556"/>
                  <a:pt x="42851" y="0"/>
                  <a:pt x="94791"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8594725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8"/>
        <p:cNvGrpSpPr/>
        <p:nvPr/>
      </p:nvGrpSpPr>
      <p:grpSpPr>
        <a:xfrm>
          <a:off x="0" y="0"/>
          <a:ext cx="0" cy="0"/>
          <a:chOff x="0" y="0"/>
          <a:chExt cx="0" cy="0"/>
        </a:xfrm>
      </p:grpSpPr>
      <p:sp>
        <p:nvSpPr>
          <p:cNvPr id="39" name="Google Shape;39;p10"/>
          <p:cNvSpPr txBox="1">
            <a:spLocks noGrp="1"/>
          </p:cNvSpPr>
          <p:nvPr>
            <p:ph type="body" idx="1"/>
          </p:nvPr>
        </p:nvSpPr>
        <p:spPr>
          <a:xfrm>
            <a:off x="415600" y="56407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vl1pPr>
          </a:lstStyle>
          <a:p>
            <a:endParaRPr/>
          </a:p>
        </p:txBody>
      </p:sp>
      <p:sp>
        <p:nvSpPr>
          <p:cNvPr id="40" name="Google Shape;40;p10"/>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10643712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1"/>
        <p:cNvGrpSpPr/>
        <p:nvPr/>
      </p:nvGrpSpPr>
      <p:grpSpPr>
        <a:xfrm>
          <a:off x="0" y="0"/>
          <a:ext cx="0" cy="0"/>
          <a:chOff x="0" y="0"/>
          <a:chExt cx="0" cy="0"/>
        </a:xfrm>
      </p:grpSpPr>
      <p:sp>
        <p:nvSpPr>
          <p:cNvPr id="42" name="Google Shape;42;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43" name="Google Shape;43;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44" name="Google Shape;44;p1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2966600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5999977" y="-44979"/>
            <a:ext cx="6383992" cy="6947939"/>
            <a:chOff x="4499983" y="-33734"/>
            <a:chExt cx="4787994" cy="5210954"/>
          </a:xfrm>
        </p:grpSpPr>
        <p:sp>
          <p:nvSpPr>
            <p:cNvPr id="10" name="Google Shape;10;p2"/>
            <p:cNvSpPr/>
            <p:nvPr/>
          </p:nvSpPr>
          <p:spPr>
            <a:xfrm>
              <a:off x="4533900" y="-19050"/>
              <a:ext cx="4724400" cy="5162550"/>
            </a:xfrm>
            <a:custGeom>
              <a:avLst/>
              <a:gdLst/>
              <a:ahLst/>
              <a:cxnLst/>
              <a:rect l="l" t="t" r="r" b="b"/>
              <a:pathLst>
                <a:path w="188976" h="206502" extrusionOk="0">
                  <a:moveTo>
                    <a:pt x="0" y="1143"/>
                  </a:moveTo>
                  <a:lnTo>
                    <a:pt x="188595" y="0"/>
                  </a:lnTo>
                  <a:lnTo>
                    <a:pt x="188976" y="206121"/>
                  </a:lnTo>
                  <a:lnTo>
                    <a:pt x="97917" y="206502"/>
                  </a:lnTo>
                  <a:close/>
                </a:path>
              </a:pathLst>
            </a:custGeom>
            <a:solidFill>
              <a:schemeClr val="accent1"/>
            </a:solidFill>
            <a:ln>
              <a:noFill/>
            </a:ln>
          </p:spPr>
        </p:sp>
        <p:grpSp>
          <p:nvGrpSpPr>
            <p:cNvPr id="11" name="Google Shape;11;p2"/>
            <p:cNvGrpSpPr/>
            <p:nvPr/>
          </p:nvGrpSpPr>
          <p:grpSpPr>
            <a:xfrm>
              <a:off x="4499983" y="-33734"/>
              <a:ext cx="4787994" cy="5210954"/>
              <a:chOff x="4499983" y="-33734"/>
              <a:chExt cx="4787994" cy="5210954"/>
            </a:xfrm>
          </p:grpSpPr>
          <p:sp>
            <p:nvSpPr>
              <p:cNvPr id="12" name="Google Shape;12;p2"/>
              <p:cNvSpPr/>
              <p:nvPr/>
            </p:nvSpPr>
            <p:spPr>
              <a:xfrm>
                <a:off x="4499983" y="-33734"/>
                <a:ext cx="4787994" cy="5210954"/>
              </a:xfrm>
              <a:custGeom>
                <a:avLst/>
                <a:gdLst/>
                <a:ahLst/>
                <a:cxnLst/>
                <a:rect l="l" t="t" r="r" b="b"/>
                <a:pathLst>
                  <a:path w="139352" h="151662" extrusionOk="0">
                    <a:moveTo>
                      <a:pt x="138613" y="596"/>
                    </a:moveTo>
                    <a:lnTo>
                      <a:pt x="138613" y="10835"/>
                    </a:lnTo>
                    <a:lnTo>
                      <a:pt x="96858" y="97310"/>
                    </a:lnTo>
                    <a:lnTo>
                      <a:pt x="138315" y="151067"/>
                    </a:lnTo>
                    <a:lnTo>
                      <a:pt x="94203" y="102799"/>
                    </a:lnTo>
                    <a:lnTo>
                      <a:pt x="71045" y="150769"/>
                    </a:lnTo>
                    <a:lnTo>
                      <a:pt x="89166" y="97286"/>
                    </a:lnTo>
                    <a:lnTo>
                      <a:pt x="1096" y="893"/>
                    </a:lnTo>
                    <a:lnTo>
                      <a:pt x="22527" y="893"/>
                    </a:lnTo>
                    <a:lnTo>
                      <a:pt x="91524" y="90345"/>
                    </a:lnTo>
                    <a:lnTo>
                      <a:pt x="121944" y="596"/>
                    </a:lnTo>
                    <a:close/>
                    <a:moveTo>
                      <a:pt x="139304" y="0"/>
                    </a:moveTo>
                    <a:lnTo>
                      <a:pt x="0" y="298"/>
                    </a:lnTo>
                    <a:lnTo>
                      <a:pt x="70450" y="151662"/>
                    </a:lnTo>
                    <a:lnTo>
                      <a:pt x="139351" y="151662"/>
                    </a:lnTo>
                    <a:lnTo>
                      <a:pt x="1393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537607" y="-13290"/>
                <a:ext cx="4724980" cy="5170066"/>
              </a:xfrm>
              <a:custGeom>
                <a:avLst/>
                <a:gdLst/>
                <a:ahLst/>
                <a:cxnLst/>
                <a:rect l="l" t="t" r="r" b="b"/>
                <a:pathLst>
                  <a:path w="137518" h="150472" extrusionOk="0">
                    <a:moveTo>
                      <a:pt x="120849" y="1"/>
                    </a:moveTo>
                    <a:lnTo>
                      <a:pt x="90429" y="89750"/>
                    </a:lnTo>
                    <a:lnTo>
                      <a:pt x="21432" y="298"/>
                    </a:lnTo>
                    <a:lnTo>
                      <a:pt x="1" y="298"/>
                    </a:lnTo>
                    <a:lnTo>
                      <a:pt x="88071" y="96691"/>
                    </a:lnTo>
                    <a:lnTo>
                      <a:pt x="69950" y="150174"/>
                    </a:lnTo>
                    <a:lnTo>
                      <a:pt x="93108" y="102204"/>
                    </a:lnTo>
                    <a:lnTo>
                      <a:pt x="137220" y="150472"/>
                    </a:lnTo>
                    <a:lnTo>
                      <a:pt x="95763" y="96715"/>
                    </a:lnTo>
                    <a:lnTo>
                      <a:pt x="137518" y="10240"/>
                    </a:lnTo>
                    <a:lnTo>
                      <a:pt x="1375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4499983" y="-33734"/>
                <a:ext cx="4787994" cy="5210954"/>
              </a:xfrm>
              <a:custGeom>
                <a:avLst/>
                <a:gdLst/>
                <a:ahLst/>
                <a:cxnLst/>
                <a:rect l="l" t="t" r="r" b="b"/>
                <a:pathLst>
                  <a:path w="139352" h="151662" fill="none" extrusionOk="0">
                    <a:moveTo>
                      <a:pt x="139304" y="0"/>
                    </a:moveTo>
                    <a:lnTo>
                      <a:pt x="139351" y="151662"/>
                    </a:lnTo>
                    <a:lnTo>
                      <a:pt x="70450" y="151662"/>
                    </a:lnTo>
                    <a:lnTo>
                      <a:pt x="0" y="298"/>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 name="Google Shape;15;p2"/>
          <p:cNvGrpSpPr/>
          <p:nvPr/>
        </p:nvGrpSpPr>
        <p:grpSpPr>
          <a:xfrm>
            <a:off x="-191962" y="-44979"/>
            <a:ext cx="7483068" cy="3364891"/>
            <a:chOff x="-143972" y="-33734"/>
            <a:chExt cx="5612301" cy="2523668"/>
          </a:xfrm>
        </p:grpSpPr>
        <p:sp>
          <p:nvSpPr>
            <p:cNvPr id="16" name="Google Shape;16;p2"/>
            <p:cNvSpPr/>
            <p:nvPr/>
          </p:nvSpPr>
          <p:spPr>
            <a:xfrm>
              <a:off x="-136173" y="-23495"/>
              <a:ext cx="5604501" cy="2510165"/>
            </a:xfrm>
            <a:custGeom>
              <a:avLst/>
              <a:gdLst/>
              <a:ahLst/>
              <a:cxnLst/>
              <a:rect l="l" t="t" r="r" b="b"/>
              <a:pathLst>
                <a:path w="163116" h="73057" extrusionOk="0">
                  <a:moveTo>
                    <a:pt x="3405" y="524"/>
                  </a:moveTo>
                  <a:cubicBezTo>
                    <a:pt x="3703" y="524"/>
                    <a:pt x="3977" y="774"/>
                    <a:pt x="3977" y="1084"/>
                  </a:cubicBezTo>
                  <a:cubicBezTo>
                    <a:pt x="3977" y="1381"/>
                    <a:pt x="3727" y="1655"/>
                    <a:pt x="3405" y="1655"/>
                  </a:cubicBezTo>
                  <a:cubicBezTo>
                    <a:pt x="3096" y="1655"/>
                    <a:pt x="2846" y="1393"/>
                    <a:pt x="2846" y="1084"/>
                  </a:cubicBezTo>
                  <a:cubicBezTo>
                    <a:pt x="2858" y="774"/>
                    <a:pt x="3096" y="524"/>
                    <a:pt x="3405" y="524"/>
                  </a:cubicBezTo>
                  <a:close/>
                  <a:moveTo>
                    <a:pt x="7132" y="524"/>
                  </a:moveTo>
                  <a:cubicBezTo>
                    <a:pt x="7430" y="524"/>
                    <a:pt x="7692" y="774"/>
                    <a:pt x="7692" y="1084"/>
                  </a:cubicBezTo>
                  <a:cubicBezTo>
                    <a:pt x="7692" y="1381"/>
                    <a:pt x="7442" y="1655"/>
                    <a:pt x="7132" y="1655"/>
                  </a:cubicBezTo>
                  <a:cubicBezTo>
                    <a:pt x="6834" y="1655"/>
                    <a:pt x="6560" y="1393"/>
                    <a:pt x="6560" y="1084"/>
                  </a:cubicBezTo>
                  <a:cubicBezTo>
                    <a:pt x="6560" y="774"/>
                    <a:pt x="6822" y="524"/>
                    <a:pt x="7132" y="524"/>
                  </a:cubicBezTo>
                  <a:close/>
                  <a:moveTo>
                    <a:pt x="10871" y="524"/>
                  </a:moveTo>
                  <a:cubicBezTo>
                    <a:pt x="11168" y="524"/>
                    <a:pt x="11430" y="774"/>
                    <a:pt x="11430" y="1084"/>
                  </a:cubicBezTo>
                  <a:cubicBezTo>
                    <a:pt x="11430" y="1381"/>
                    <a:pt x="11180" y="1655"/>
                    <a:pt x="10871" y="1655"/>
                  </a:cubicBezTo>
                  <a:cubicBezTo>
                    <a:pt x="10573" y="1655"/>
                    <a:pt x="10299" y="1393"/>
                    <a:pt x="10299" y="1084"/>
                  </a:cubicBezTo>
                  <a:cubicBezTo>
                    <a:pt x="10299" y="774"/>
                    <a:pt x="10549" y="524"/>
                    <a:pt x="10871" y="524"/>
                  </a:cubicBezTo>
                  <a:close/>
                  <a:moveTo>
                    <a:pt x="14585" y="524"/>
                  </a:moveTo>
                  <a:cubicBezTo>
                    <a:pt x="14883" y="524"/>
                    <a:pt x="15157" y="774"/>
                    <a:pt x="15157" y="1084"/>
                  </a:cubicBezTo>
                  <a:cubicBezTo>
                    <a:pt x="15157" y="1381"/>
                    <a:pt x="14895" y="1655"/>
                    <a:pt x="14585" y="1655"/>
                  </a:cubicBezTo>
                  <a:cubicBezTo>
                    <a:pt x="14288" y="1655"/>
                    <a:pt x="14014" y="1393"/>
                    <a:pt x="14014" y="1084"/>
                  </a:cubicBezTo>
                  <a:cubicBezTo>
                    <a:pt x="14014" y="774"/>
                    <a:pt x="14276" y="524"/>
                    <a:pt x="14585" y="524"/>
                  </a:cubicBezTo>
                  <a:close/>
                  <a:moveTo>
                    <a:pt x="18324" y="524"/>
                  </a:moveTo>
                  <a:cubicBezTo>
                    <a:pt x="18622" y="524"/>
                    <a:pt x="18883" y="774"/>
                    <a:pt x="18883" y="1084"/>
                  </a:cubicBezTo>
                  <a:cubicBezTo>
                    <a:pt x="18883" y="1381"/>
                    <a:pt x="18633" y="1655"/>
                    <a:pt x="18324" y="1655"/>
                  </a:cubicBezTo>
                  <a:cubicBezTo>
                    <a:pt x="18026" y="1655"/>
                    <a:pt x="17752" y="1393"/>
                    <a:pt x="17752" y="1084"/>
                  </a:cubicBezTo>
                  <a:cubicBezTo>
                    <a:pt x="17752" y="774"/>
                    <a:pt x="18014" y="524"/>
                    <a:pt x="18324" y="524"/>
                  </a:cubicBezTo>
                  <a:close/>
                  <a:moveTo>
                    <a:pt x="22039" y="524"/>
                  </a:moveTo>
                  <a:cubicBezTo>
                    <a:pt x="22336" y="524"/>
                    <a:pt x="22610" y="774"/>
                    <a:pt x="22610" y="1084"/>
                  </a:cubicBezTo>
                  <a:cubicBezTo>
                    <a:pt x="22610" y="1381"/>
                    <a:pt x="22360" y="1655"/>
                    <a:pt x="22039" y="1655"/>
                  </a:cubicBezTo>
                  <a:cubicBezTo>
                    <a:pt x="21729" y="1655"/>
                    <a:pt x="21479" y="1393"/>
                    <a:pt x="21479" y="1084"/>
                  </a:cubicBezTo>
                  <a:cubicBezTo>
                    <a:pt x="21479" y="774"/>
                    <a:pt x="21729" y="524"/>
                    <a:pt x="22039" y="524"/>
                  </a:cubicBezTo>
                  <a:close/>
                  <a:moveTo>
                    <a:pt x="25777" y="524"/>
                  </a:moveTo>
                  <a:cubicBezTo>
                    <a:pt x="26075" y="524"/>
                    <a:pt x="26349" y="774"/>
                    <a:pt x="26349" y="1084"/>
                  </a:cubicBezTo>
                  <a:cubicBezTo>
                    <a:pt x="26349" y="1381"/>
                    <a:pt x="26087" y="1655"/>
                    <a:pt x="25777" y="1655"/>
                  </a:cubicBezTo>
                  <a:cubicBezTo>
                    <a:pt x="25468" y="1655"/>
                    <a:pt x="25206" y="1393"/>
                    <a:pt x="25206" y="1084"/>
                  </a:cubicBezTo>
                  <a:cubicBezTo>
                    <a:pt x="25206" y="774"/>
                    <a:pt x="25468" y="524"/>
                    <a:pt x="25777" y="524"/>
                  </a:cubicBezTo>
                  <a:close/>
                  <a:moveTo>
                    <a:pt x="29504" y="524"/>
                  </a:moveTo>
                  <a:cubicBezTo>
                    <a:pt x="29801" y="524"/>
                    <a:pt x="30063" y="774"/>
                    <a:pt x="30063" y="1084"/>
                  </a:cubicBezTo>
                  <a:cubicBezTo>
                    <a:pt x="30063" y="1381"/>
                    <a:pt x="29813" y="1655"/>
                    <a:pt x="29504" y="1655"/>
                  </a:cubicBezTo>
                  <a:cubicBezTo>
                    <a:pt x="29182" y="1655"/>
                    <a:pt x="28932" y="1393"/>
                    <a:pt x="28932" y="1084"/>
                  </a:cubicBezTo>
                  <a:cubicBezTo>
                    <a:pt x="28932" y="774"/>
                    <a:pt x="29182" y="524"/>
                    <a:pt x="29504" y="524"/>
                  </a:cubicBezTo>
                  <a:close/>
                  <a:moveTo>
                    <a:pt x="33230" y="524"/>
                  </a:moveTo>
                  <a:cubicBezTo>
                    <a:pt x="33528" y="524"/>
                    <a:pt x="33802" y="774"/>
                    <a:pt x="33802" y="1084"/>
                  </a:cubicBezTo>
                  <a:cubicBezTo>
                    <a:pt x="33802" y="1381"/>
                    <a:pt x="33552" y="1655"/>
                    <a:pt x="33230" y="1655"/>
                  </a:cubicBezTo>
                  <a:cubicBezTo>
                    <a:pt x="32921" y="1655"/>
                    <a:pt x="32671" y="1393"/>
                    <a:pt x="32671" y="1084"/>
                  </a:cubicBezTo>
                  <a:cubicBezTo>
                    <a:pt x="32671" y="774"/>
                    <a:pt x="32921" y="524"/>
                    <a:pt x="33230" y="524"/>
                  </a:cubicBezTo>
                  <a:close/>
                  <a:moveTo>
                    <a:pt x="36957" y="524"/>
                  </a:moveTo>
                  <a:cubicBezTo>
                    <a:pt x="37255" y="524"/>
                    <a:pt x="37517" y="774"/>
                    <a:pt x="37517" y="1084"/>
                  </a:cubicBezTo>
                  <a:cubicBezTo>
                    <a:pt x="37517" y="1381"/>
                    <a:pt x="37267" y="1655"/>
                    <a:pt x="36957" y="1655"/>
                  </a:cubicBezTo>
                  <a:cubicBezTo>
                    <a:pt x="36648" y="1655"/>
                    <a:pt x="36386" y="1393"/>
                    <a:pt x="36386" y="1084"/>
                  </a:cubicBezTo>
                  <a:cubicBezTo>
                    <a:pt x="36409" y="774"/>
                    <a:pt x="36648" y="524"/>
                    <a:pt x="36957" y="524"/>
                  </a:cubicBezTo>
                  <a:close/>
                  <a:moveTo>
                    <a:pt x="40672" y="524"/>
                  </a:moveTo>
                  <a:cubicBezTo>
                    <a:pt x="40970" y="524"/>
                    <a:pt x="41243" y="774"/>
                    <a:pt x="41243" y="1084"/>
                  </a:cubicBezTo>
                  <a:cubicBezTo>
                    <a:pt x="41243" y="1381"/>
                    <a:pt x="40993" y="1655"/>
                    <a:pt x="40672" y="1655"/>
                  </a:cubicBezTo>
                  <a:cubicBezTo>
                    <a:pt x="40374" y="1655"/>
                    <a:pt x="40112" y="1393"/>
                    <a:pt x="40112" y="1084"/>
                  </a:cubicBezTo>
                  <a:cubicBezTo>
                    <a:pt x="40112" y="774"/>
                    <a:pt x="40362" y="524"/>
                    <a:pt x="40672" y="524"/>
                  </a:cubicBezTo>
                  <a:close/>
                  <a:moveTo>
                    <a:pt x="44410" y="524"/>
                  </a:moveTo>
                  <a:cubicBezTo>
                    <a:pt x="44708" y="524"/>
                    <a:pt x="44982" y="774"/>
                    <a:pt x="44982" y="1084"/>
                  </a:cubicBezTo>
                  <a:cubicBezTo>
                    <a:pt x="44982" y="1381"/>
                    <a:pt x="44720" y="1655"/>
                    <a:pt x="44410" y="1655"/>
                  </a:cubicBezTo>
                  <a:cubicBezTo>
                    <a:pt x="44113" y="1655"/>
                    <a:pt x="43851" y="1393"/>
                    <a:pt x="43851" y="1084"/>
                  </a:cubicBezTo>
                  <a:cubicBezTo>
                    <a:pt x="43851" y="774"/>
                    <a:pt x="44101" y="524"/>
                    <a:pt x="44410" y="524"/>
                  </a:cubicBezTo>
                  <a:close/>
                  <a:moveTo>
                    <a:pt x="48137" y="524"/>
                  </a:moveTo>
                  <a:cubicBezTo>
                    <a:pt x="48435" y="524"/>
                    <a:pt x="48697" y="774"/>
                    <a:pt x="48697" y="1084"/>
                  </a:cubicBezTo>
                  <a:cubicBezTo>
                    <a:pt x="48697" y="1381"/>
                    <a:pt x="48447" y="1655"/>
                    <a:pt x="48137" y="1655"/>
                  </a:cubicBezTo>
                  <a:cubicBezTo>
                    <a:pt x="47839" y="1655"/>
                    <a:pt x="47566" y="1393"/>
                    <a:pt x="47566" y="1084"/>
                  </a:cubicBezTo>
                  <a:cubicBezTo>
                    <a:pt x="47566" y="774"/>
                    <a:pt x="47839" y="524"/>
                    <a:pt x="48137" y="524"/>
                  </a:cubicBezTo>
                  <a:close/>
                  <a:moveTo>
                    <a:pt x="51864" y="524"/>
                  </a:moveTo>
                  <a:cubicBezTo>
                    <a:pt x="52161" y="524"/>
                    <a:pt x="52435" y="774"/>
                    <a:pt x="52435" y="1084"/>
                  </a:cubicBezTo>
                  <a:cubicBezTo>
                    <a:pt x="52435" y="1381"/>
                    <a:pt x="52185" y="1655"/>
                    <a:pt x="51864" y="1655"/>
                  </a:cubicBezTo>
                  <a:cubicBezTo>
                    <a:pt x="51566" y="1655"/>
                    <a:pt x="51304" y="1393"/>
                    <a:pt x="51304" y="1084"/>
                  </a:cubicBezTo>
                  <a:cubicBezTo>
                    <a:pt x="51304" y="774"/>
                    <a:pt x="51554" y="524"/>
                    <a:pt x="51864" y="524"/>
                  </a:cubicBezTo>
                  <a:close/>
                  <a:moveTo>
                    <a:pt x="55602" y="524"/>
                  </a:moveTo>
                  <a:cubicBezTo>
                    <a:pt x="55900" y="524"/>
                    <a:pt x="56174" y="774"/>
                    <a:pt x="56174" y="1084"/>
                  </a:cubicBezTo>
                  <a:cubicBezTo>
                    <a:pt x="56174" y="1381"/>
                    <a:pt x="55912" y="1655"/>
                    <a:pt x="55602" y="1655"/>
                  </a:cubicBezTo>
                  <a:cubicBezTo>
                    <a:pt x="55293" y="1655"/>
                    <a:pt x="55043" y="1393"/>
                    <a:pt x="55043" y="1084"/>
                  </a:cubicBezTo>
                  <a:cubicBezTo>
                    <a:pt x="55043" y="774"/>
                    <a:pt x="55293" y="524"/>
                    <a:pt x="55602" y="524"/>
                  </a:cubicBezTo>
                  <a:close/>
                  <a:moveTo>
                    <a:pt x="59329" y="524"/>
                  </a:moveTo>
                  <a:cubicBezTo>
                    <a:pt x="59627" y="524"/>
                    <a:pt x="59889" y="774"/>
                    <a:pt x="59889" y="1084"/>
                  </a:cubicBezTo>
                  <a:cubicBezTo>
                    <a:pt x="59889" y="1381"/>
                    <a:pt x="59639" y="1655"/>
                    <a:pt x="59329" y="1655"/>
                  </a:cubicBezTo>
                  <a:cubicBezTo>
                    <a:pt x="59008" y="1655"/>
                    <a:pt x="58757" y="1393"/>
                    <a:pt x="58757" y="1084"/>
                  </a:cubicBezTo>
                  <a:cubicBezTo>
                    <a:pt x="58757" y="774"/>
                    <a:pt x="59008" y="524"/>
                    <a:pt x="59329" y="524"/>
                  </a:cubicBezTo>
                  <a:close/>
                  <a:moveTo>
                    <a:pt x="63056" y="524"/>
                  </a:moveTo>
                  <a:cubicBezTo>
                    <a:pt x="63353" y="524"/>
                    <a:pt x="63627" y="774"/>
                    <a:pt x="63627" y="1084"/>
                  </a:cubicBezTo>
                  <a:cubicBezTo>
                    <a:pt x="63627" y="1381"/>
                    <a:pt x="63377" y="1655"/>
                    <a:pt x="63056" y="1655"/>
                  </a:cubicBezTo>
                  <a:cubicBezTo>
                    <a:pt x="62746" y="1655"/>
                    <a:pt x="62496" y="1393"/>
                    <a:pt x="62496" y="1084"/>
                  </a:cubicBezTo>
                  <a:cubicBezTo>
                    <a:pt x="62496" y="774"/>
                    <a:pt x="62746" y="524"/>
                    <a:pt x="63056" y="524"/>
                  </a:cubicBezTo>
                  <a:close/>
                  <a:moveTo>
                    <a:pt x="66782" y="524"/>
                  </a:moveTo>
                  <a:cubicBezTo>
                    <a:pt x="67080" y="524"/>
                    <a:pt x="67342" y="774"/>
                    <a:pt x="67342" y="1084"/>
                  </a:cubicBezTo>
                  <a:cubicBezTo>
                    <a:pt x="67342" y="1381"/>
                    <a:pt x="67092" y="1655"/>
                    <a:pt x="66782" y="1655"/>
                  </a:cubicBezTo>
                  <a:cubicBezTo>
                    <a:pt x="66473" y="1655"/>
                    <a:pt x="66211" y="1393"/>
                    <a:pt x="66211" y="1084"/>
                  </a:cubicBezTo>
                  <a:cubicBezTo>
                    <a:pt x="66211" y="774"/>
                    <a:pt x="66473" y="524"/>
                    <a:pt x="66782" y="524"/>
                  </a:cubicBezTo>
                  <a:close/>
                  <a:moveTo>
                    <a:pt x="70509" y="524"/>
                  </a:moveTo>
                  <a:cubicBezTo>
                    <a:pt x="70807" y="524"/>
                    <a:pt x="71080" y="774"/>
                    <a:pt x="71080" y="1084"/>
                  </a:cubicBezTo>
                  <a:cubicBezTo>
                    <a:pt x="71080" y="1381"/>
                    <a:pt x="70830" y="1655"/>
                    <a:pt x="70509" y="1655"/>
                  </a:cubicBezTo>
                  <a:cubicBezTo>
                    <a:pt x="70199" y="1655"/>
                    <a:pt x="69949" y="1393"/>
                    <a:pt x="69949" y="1084"/>
                  </a:cubicBezTo>
                  <a:cubicBezTo>
                    <a:pt x="69949" y="774"/>
                    <a:pt x="70199" y="524"/>
                    <a:pt x="70509" y="524"/>
                  </a:cubicBezTo>
                  <a:close/>
                  <a:moveTo>
                    <a:pt x="74236" y="524"/>
                  </a:moveTo>
                  <a:cubicBezTo>
                    <a:pt x="74533" y="524"/>
                    <a:pt x="74795" y="774"/>
                    <a:pt x="74795" y="1084"/>
                  </a:cubicBezTo>
                  <a:cubicBezTo>
                    <a:pt x="74795" y="1381"/>
                    <a:pt x="74545" y="1655"/>
                    <a:pt x="74236" y="1655"/>
                  </a:cubicBezTo>
                  <a:cubicBezTo>
                    <a:pt x="73938" y="1655"/>
                    <a:pt x="73676" y="1393"/>
                    <a:pt x="73676" y="1084"/>
                  </a:cubicBezTo>
                  <a:cubicBezTo>
                    <a:pt x="73676" y="774"/>
                    <a:pt x="73926" y="524"/>
                    <a:pt x="74236" y="524"/>
                  </a:cubicBezTo>
                  <a:close/>
                  <a:moveTo>
                    <a:pt x="77855" y="524"/>
                  </a:moveTo>
                  <a:cubicBezTo>
                    <a:pt x="78153" y="524"/>
                    <a:pt x="78415" y="774"/>
                    <a:pt x="78415" y="1084"/>
                  </a:cubicBezTo>
                  <a:cubicBezTo>
                    <a:pt x="78415" y="1381"/>
                    <a:pt x="78165" y="1655"/>
                    <a:pt x="77855" y="1655"/>
                  </a:cubicBezTo>
                  <a:cubicBezTo>
                    <a:pt x="77546" y="1655"/>
                    <a:pt x="77284" y="1393"/>
                    <a:pt x="77284" y="1084"/>
                  </a:cubicBezTo>
                  <a:cubicBezTo>
                    <a:pt x="77284" y="774"/>
                    <a:pt x="77546" y="524"/>
                    <a:pt x="77855" y="524"/>
                  </a:cubicBezTo>
                  <a:close/>
                  <a:moveTo>
                    <a:pt x="81570" y="524"/>
                  </a:moveTo>
                  <a:cubicBezTo>
                    <a:pt x="81868" y="524"/>
                    <a:pt x="82141" y="774"/>
                    <a:pt x="82141" y="1084"/>
                  </a:cubicBezTo>
                  <a:cubicBezTo>
                    <a:pt x="82141" y="1381"/>
                    <a:pt x="81879" y="1655"/>
                    <a:pt x="81570" y="1655"/>
                  </a:cubicBezTo>
                  <a:cubicBezTo>
                    <a:pt x="81260" y="1655"/>
                    <a:pt x="81010" y="1393"/>
                    <a:pt x="81010" y="1084"/>
                  </a:cubicBezTo>
                  <a:cubicBezTo>
                    <a:pt x="81010" y="774"/>
                    <a:pt x="81260" y="524"/>
                    <a:pt x="81570" y="524"/>
                  </a:cubicBezTo>
                  <a:close/>
                  <a:moveTo>
                    <a:pt x="85308" y="524"/>
                  </a:moveTo>
                  <a:cubicBezTo>
                    <a:pt x="85606" y="524"/>
                    <a:pt x="85880" y="774"/>
                    <a:pt x="85880" y="1084"/>
                  </a:cubicBezTo>
                  <a:cubicBezTo>
                    <a:pt x="85880" y="1381"/>
                    <a:pt x="85618" y="1655"/>
                    <a:pt x="85308" y="1655"/>
                  </a:cubicBezTo>
                  <a:cubicBezTo>
                    <a:pt x="84999" y="1655"/>
                    <a:pt x="84749" y="1393"/>
                    <a:pt x="84749" y="1084"/>
                  </a:cubicBezTo>
                  <a:cubicBezTo>
                    <a:pt x="84749" y="774"/>
                    <a:pt x="84999" y="524"/>
                    <a:pt x="85308" y="524"/>
                  </a:cubicBezTo>
                  <a:close/>
                  <a:moveTo>
                    <a:pt x="89035" y="524"/>
                  </a:moveTo>
                  <a:cubicBezTo>
                    <a:pt x="89333" y="524"/>
                    <a:pt x="89595" y="774"/>
                    <a:pt x="89595" y="1084"/>
                  </a:cubicBezTo>
                  <a:cubicBezTo>
                    <a:pt x="89595" y="1381"/>
                    <a:pt x="89345" y="1655"/>
                    <a:pt x="89035" y="1655"/>
                  </a:cubicBezTo>
                  <a:cubicBezTo>
                    <a:pt x="88714" y="1655"/>
                    <a:pt x="88464" y="1393"/>
                    <a:pt x="88464" y="1084"/>
                  </a:cubicBezTo>
                  <a:cubicBezTo>
                    <a:pt x="88464" y="774"/>
                    <a:pt x="88714" y="524"/>
                    <a:pt x="89035" y="524"/>
                  </a:cubicBezTo>
                  <a:close/>
                  <a:moveTo>
                    <a:pt x="92762" y="524"/>
                  </a:moveTo>
                  <a:cubicBezTo>
                    <a:pt x="93059" y="524"/>
                    <a:pt x="93333" y="774"/>
                    <a:pt x="93333" y="1084"/>
                  </a:cubicBezTo>
                  <a:cubicBezTo>
                    <a:pt x="93333" y="1381"/>
                    <a:pt x="93071" y="1655"/>
                    <a:pt x="92762" y="1655"/>
                  </a:cubicBezTo>
                  <a:cubicBezTo>
                    <a:pt x="92452" y="1655"/>
                    <a:pt x="92202" y="1393"/>
                    <a:pt x="92202" y="1084"/>
                  </a:cubicBezTo>
                  <a:cubicBezTo>
                    <a:pt x="92202" y="774"/>
                    <a:pt x="92452" y="524"/>
                    <a:pt x="92762" y="524"/>
                  </a:cubicBezTo>
                  <a:close/>
                  <a:moveTo>
                    <a:pt x="96488" y="524"/>
                  </a:moveTo>
                  <a:cubicBezTo>
                    <a:pt x="96786" y="524"/>
                    <a:pt x="97048" y="774"/>
                    <a:pt x="97048" y="1084"/>
                  </a:cubicBezTo>
                  <a:cubicBezTo>
                    <a:pt x="97048" y="1381"/>
                    <a:pt x="96798" y="1655"/>
                    <a:pt x="96488" y="1655"/>
                  </a:cubicBezTo>
                  <a:cubicBezTo>
                    <a:pt x="96191" y="1655"/>
                    <a:pt x="95917" y="1393"/>
                    <a:pt x="95917" y="1084"/>
                  </a:cubicBezTo>
                  <a:cubicBezTo>
                    <a:pt x="95917" y="774"/>
                    <a:pt x="96179" y="524"/>
                    <a:pt x="96488" y="524"/>
                  </a:cubicBezTo>
                  <a:close/>
                  <a:moveTo>
                    <a:pt x="100203" y="524"/>
                  </a:moveTo>
                  <a:cubicBezTo>
                    <a:pt x="100501" y="524"/>
                    <a:pt x="100775" y="774"/>
                    <a:pt x="100775" y="1084"/>
                  </a:cubicBezTo>
                  <a:cubicBezTo>
                    <a:pt x="100775" y="1381"/>
                    <a:pt x="100513" y="1655"/>
                    <a:pt x="100203" y="1655"/>
                  </a:cubicBezTo>
                  <a:cubicBezTo>
                    <a:pt x="99905" y="1655"/>
                    <a:pt x="99644" y="1393"/>
                    <a:pt x="99644" y="1084"/>
                  </a:cubicBezTo>
                  <a:cubicBezTo>
                    <a:pt x="99644" y="774"/>
                    <a:pt x="99894" y="524"/>
                    <a:pt x="100203" y="524"/>
                  </a:cubicBezTo>
                  <a:close/>
                  <a:moveTo>
                    <a:pt x="103942" y="524"/>
                  </a:moveTo>
                  <a:cubicBezTo>
                    <a:pt x="104239" y="524"/>
                    <a:pt x="104513" y="774"/>
                    <a:pt x="104513" y="1084"/>
                  </a:cubicBezTo>
                  <a:cubicBezTo>
                    <a:pt x="104513" y="1381"/>
                    <a:pt x="104251" y="1655"/>
                    <a:pt x="103942" y="1655"/>
                  </a:cubicBezTo>
                  <a:cubicBezTo>
                    <a:pt x="103644" y="1655"/>
                    <a:pt x="103382" y="1393"/>
                    <a:pt x="103382" y="1084"/>
                  </a:cubicBezTo>
                  <a:cubicBezTo>
                    <a:pt x="103382" y="774"/>
                    <a:pt x="103632" y="524"/>
                    <a:pt x="103942" y="524"/>
                  </a:cubicBezTo>
                  <a:close/>
                  <a:moveTo>
                    <a:pt x="107668" y="524"/>
                  </a:moveTo>
                  <a:cubicBezTo>
                    <a:pt x="107966" y="524"/>
                    <a:pt x="108228" y="774"/>
                    <a:pt x="108228" y="1084"/>
                  </a:cubicBezTo>
                  <a:cubicBezTo>
                    <a:pt x="108228" y="1381"/>
                    <a:pt x="107978" y="1655"/>
                    <a:pt x="107668" y="1655"/>
                  </a:cubicBezTo>
                  <a:cubicBezTo>
                    <a:pt x="107371" y="1655"/>
                    <a:pt x="107097" y="1393"/>
                    <a:pt x="107097" y="1084"/>
                  </a:cubicBezTo>
                  <a:cubicBezTo>
                    <a:pt x="107097" y="774"/>
                    <a:pt x="107347" y="524"/>
                    <a:pt x="107668" y="524"/>
                  </a:cubicBezTo>
                  <a:close/>
                  <a:moveTo>
                    <a:pt x="111395" y="524"/>
                  </a:moveTo>
                  <a:cubicBezTo>
                    <a:pt x="111693" y="524"/>
                    <a:pt x="111967" y="774"/>
                    <a:pt x="111967" y="1084"/>
                  </a:cubicBezTo>
                  <a:cubicBezTo>
                    <a:pt x="111967" y="1381"/>
                    <a:pt x="111705" y="1655"/>
                    <a:pt x="111395" y="1655"/>
                  </a:cubicBezTo>
                  <a:cubicBezTo>
                    <a:pt x="111085" y="1655"/>
                    <a:pt x="110835" y="1393"/>
                    <a:pt x="110835" y="1084"/>
                  </a:cubicBezTo>
                  <a:cubicBezTo>
                    <a:pt x="110835" y="774"/>
                    <a:pt x="111085" y="524"/>
                    <a:pt x="111395" y="524"/>
                  </a:cubicBezTo>
                  <a:close/>
                  <a:moveTo>
                    <a:pt x="115122" y="524"/>
                  </a:moveTo>
                  <a:cubicBezTo>
                    <a:pt x="115419" y="524"/>
                    <a:pt x="115681" y="774"/>
                    <a:pt x="115681" y="1084"/>
                  </a:cubicBezTo>
                  <a:cubicBezTo>
                    <a:pt x="115681" y="1381"/>
                    <a:pt x="115431" y="1655"/>
                    <a:pt x="115122" y="1655"/>
                  </a:cubicBezTo>
                  <a:cubicBezTo>
                    <a:pt x="114812" y="1655"/>
                    <a:pt x="114550" y="1393"/>
                    <a:pt x="114550" y="1084"/>
                  </a:cubicBezTo>
                  <a:cubicBezTo>
                    <a:pt x="114550" y="774"/>
                    <a:pt x="114812" y="524"/>
                    <a:pt x="115122" y="524"/>
                  </a:cubicBezTo>
                  <a:close/>
                  <a:moveTo>
                    <a:pt x="118860" y="524"/>
                  </a:moveTo>
                  <a:cubicBezTo>
                    <a:pt x="119158" y="524"/>
                    <a:pt x="119420" y="774"/>
                    <a:pt x="119420" y="1084"/>
                  </a:cubicBezTo>
                  <a:cubicBezTo>
                    <a:pt x="119420" y="1381"/>
                    <a:pt x="119170" y="1655"/>
                    <a:pt x="118860" y="1655"/>
                  </a:cubicBezTo>
                  <a:cubicBezTo>
                    <a:pt x="118539" y="1655"/>
                    <a:pt x="118289" y="1393"/>
                    <a:pt x="118289" y="1084"/>
                  </a:cubicBezTo>
                  <a:cubicBezTo>
                    <a:pt x="118289" y="774"/>
                    <a:pt x="118539" y="524"/>
                    <a:pt x="118860" y="524"/>
                  </a:cubicBezTo>
                  <a:close/>
                  <a:moveTo>
                    <a:pt x="122575" y="524"/>
                  </a:moveTo>
                  <a:cubicBezTo>
                    <a:pt x="122873" y="524"/>
                    <a:pt x="123146" y="774"/>
                    <a:pt x="123146" y="1084"/>
                  </a:cubicBezTo>
                  <a:cubicBezTo>
                    <a:pt x="123146" y="1381"/>
                    <a:pt x="122885" y="1655"/>
                    <a:pt x="122575" y="1655"/>
                  </a:cubicBezTo>
                  <a:cubicBezTo>
                    <a:pt x="122265" y="1655"/>
                    <a:pt x="122015" y="1393"/>
                    <a:pt x="122015" y="1084"/>
                  </a:cubicBezTo>
                  <a:cubicBezTo>
                    <a:pt x="122027" y="774"/>
                    <a:pt x="122277" y="524"/>
                    <a:pt x="122575" y="524"/>
                  </a:cubicBezTo>
                  <a:close/>
                  <a:moveTo>
                    <a:pt x="126314" y="524"/>
                  </a:moveTo>
                  <a:cubicBezTo>
                    <a:pt x="126611" y="524"/>
                    <a:pt x="126873" y="774"/>
                    <a:pt x="126873" y="1084"/>
                  </a:cubicBezTo>
                  <a:cubicBezTo>
                    <a:pt x="126873" y="1381"/>
                    <a:pt x="126623" y="1655"/>
                    <a:pt x="126314" y="1655"/>
                  </a:cubicBezTo>
                  <a:cubicBezTo>
                    <a:pt x="126004" y="1655"/>
                    <a:pt x="125742" y="1393"/>
                    <a:pt x="125742" y="1084"/>
                  </a:cubicBezTo>
                  <a:cubicBezTo>
                    <a:pt x="125742" y="774"/>
                    <a:pt x="126004" y="524"/>
                    <a:pt x="126314" y="524"/>
                  </a:cubicBezTo>
                  <a:close/>
                  <a:moveTo>
                    <a:pt x="5287" y="2381"/>
                  </a:moveTo>
                  <a:cubicBezTo>
                    <a:pt x="5596" y="2381"/>
                    <a:pt x="5846" y="2631"/>
                    <a:pt x="5846" y="2953"/>
                  </a:cubicBezTo>
                  <a:cubicBezTo>
                    <a:pt x="5846" y="3262"/>
                    <a:pt x="5596" y="3512"/>
                    <a:pt x="5287" y="3512"/>
                  </a:cubicBezTo>
                  <a:cubicBezTo>
                    <a:pt x="4977" y="3512"/>
                    <a:pt x="4715" y="3262"/>
                    <a:pt x="4715" y="2953"/>
                  </a:cubicBezTo>
                  <a:cubicBezTo>
                    <a:pt x="4715" y="2631"/>
                    <a:pt x="4977" y="2381"/>
                    <a:pt x="5287" y="2381"/>
                  </a:cubicBezTo>
                  <a:close/>
                  <a:moveTo>
                    <a:pt x="12728" y="2381"/>
                  </a:moveTo>
                  <a:cubicBezTo>
                    <a:pt x="13037" y="2381"/>
                    <a:pt x="13288" y="2631"/>
                    <a:pt x="13288" y="2953"/>
                  </a:cubicBezTo>
                  <a:cubicBezTo>
                    <a:pt x="13288" y="3262"/>
                    <a:pt x="13037" y="3512"/>
                    <a:pt x="12728" y="3512"/>
                  </a:cubicBezTo>
                  <a:cubicBezTo>
                    <a:pt x="12418" y="3512"/>
                    <a:pt x="12156" y="3262"/>
                    <a:pt x="12156" y="2953"/>
                  </a:cubicBezTo>
                  <a:cubicBezTo>
                    <a:pt x="12180" y="2631"/>
                    <a:pt x="12418" y="2381"/>
                    <a:pt x="12728" y="2381"/>
                  </a:cubicBezTo>
                  <a:close/>
                  <a:moveTo>
                    <a:pt x="20181" y="2381"/>
                  </a:moveTo>
                  <a:cubicBezTo>
                    <a:pt x="20491" y="2381"/>
                    <a:pt x="20753" y="2631"/>
                    <a:pt x="20753" y="2953"/>
                  </a:cubicBezTo>
                  <a:cubicBezTo>
                    <a:pt x="20753" y="3262"/>
                    <a:pt x="20491" y="3512"/>
                    <a:pt x="20181" y="3512"/>
                  </a:cubicBezTo>
                  <a:cubicBezTo>
                    <a:pt x="19872" y="3512"/>
                    <a:pt x="19622" y="3262"/>
                    <a:pt x="19622" y="2953"/>
                  </a:cubicBezTo>
                  <a:cubicBezTo>
                    <a:pt x="19634" y="2631"/>
                    <a:pt x="19872" y="2381"/>
                    <a:pt x="20181" y="2381"/>
                  </a:cubicBezTo>
                  <a:close/>
                  <a:moveTo>
                    <a:pt x="27635" y="2381"/>
                  </a:moveTo>
                  <a:cubicBezTo>
                    <a:pt x="27956" y="2381"/>
                    <a:pt x="28206" y="2631"/>
                    <a:pt x="28206" y="2953"/>
                  </a:cubicBezTo>
                  <a:cubicBezTo>
                    <a:pt x="28206" y="3262"/>
                    <a:pt x="27956" y="3512"/>
                    <a:pt x="27635" y="3512"/>
                  </a:cubicBezTo>
                  <a:cubicBezTo>
                    <a:pt x="27325" y="3512"/>
                    <a:pt x="27075" y="3262"/>
                    <a:pt x="27075" y="2953"/>
                  </a:cubicBezTo>
                  <a:cubicBezTo>
                    <a:pt x="27087" y="2631"/>
                    <a:pt x="27325" y="2381"/>
                    <a:pt x="27635" y="2381"/>
                  </a:cubicBezTo>
                  <a:close/>
                  <a:moveTo>
                    <a:pt x="35100" y="2381"/>
                  </a:moveTo>
                  <a:cubicBezTo>
                    <a:pt x="35409" y="2381"/>
                    <a:pt x="35659" y="2631"/>
                    <a:pt x="35659" y="2953"/>
                  </a:cubicBezTo>
                  <a:cubicBezTo>
                    <a:pt x="35659" y="3262"/>
                    <a:pt x="35409" y="3512"/>
                    <a:pt x="35100" y="3512"/>
                  </a:cubicBezTo>
                  <a:cubicBezTo>
                    <a:pt x="34778" y="3512"/>
                    <a:pt x="34528" y="3262"/>
                    <a:pt x="34528" y="2953"/>
                  </a:cubicBezTo>
                  <a:cubicBezTo>
                    <a:pt x="34540" y="2631"/>
                    <a:pt x="34778" y="2381"/>
                    <a:pt x="35100" y="2381"/>
                  </a:cubicBezTo>
                  <a:close/>
                  <a:moveTo>
                    <a:pt x="42553" y="2381"/>
                  </a:moveTo>
                  <a:cubicBezTo>
                    <a:pt x="42863" y="2381"/>
                    <a:pt x="43113" y="2631"/>
                    <a:pt x="43113" y="2953"/>
                  </a:cubicBezTo>
                  <a:cubicBezTo>
                    <a:pt x="43113" y="3262"/>
                    <a:pt x="42863" y="3512"/>
                    <a:pt x="42553" y="3512"/>
                  </a:cubicBezTo>
                  <a:cubicBezTo>
                    <a:pt x="42232" y="3512"/>
                    <a:pt x="41982" y="3262"/>
                    <a:pt x="41982" y="2953"/>
                  </a:cubicBezTo>
                  <a:cubicBezTo>
                    <a:pt x="41982" y="2631"/>
                    <a:pt x="42244" y="2381"/>
                    <a:pt x="42553" y="2381"/>
                  </a:cubicBezTo>
                  <a:close/>
                  <a:moveTo>
                    <a:pt x="50006" y="2381"/>
                  </a:moveTo>
                  <a:cubicBezTo>
                    <a:pt x="50316" y="2381"/>
                    <a:pt x="50578" y="2631"/>
                    <a:pt x="50578" y="2953"/>
                  </a:cubicBezTo>
                  <a:cubicBezTo>
                    <a:pt x="50578" y="3262"/>
                    <a:pt x="50316" y="3512"/>
                    <a:pt x="50006" y="3512"/>
                  </a:cubicBezTo>
                  <a:cubicBezTo>
                    <a:pt x="49697" y="3512"/>
                    <a:pt x="49447" y="3262"/>
                    <a:pt x="49447" y="2953"/>
                  </a:cubicBezTo>
                  <a:cubicBezTo>
                    <a:pt x="49447" y="2631"/>
                    <a:pt x="49697" y="2381"/>
                    <a:pt x="50006" y="2381"/>
                  </a:cubicBezTo>
                  <a:close/>
                  <a:moveTo>
                    <a:pt x="57460" y="2381"/>
                  </a:moveTo>
                  <a:cubicBezTo>
                    <a:pt x="57781" y="2381"/>
                    <a:pt x="58031" y="2631"/>
                    <a:pt x="58031" y="2953"/>
                  </a:cubicBezTo>
                  <a:cubicBezTo>
                    <a:pt x="58031" y="3262"/>
                    <a:pt x="57781" y="3512"/>
                    <a:pt x="57460" y="3512"/>
                  </a:cubicBezTo>
                  <a:cubicBezTo>
                    <a:pt x="57150" y="3512"/>
                    <a:pt x="56900" y="3262"/>
                    <a:pt x="56900" y="2953"/>
                  </a:cubicBezTo>
                  <a:cubicBezTo>
                    <a:pt x="56900" y="2631"/>
                    <a:pt x="57150" y="2381"/>
                    <a:pt x="57460" y="2381"/>
                  </a:cubicBezTo>
                  <a:close/>
                  <a:moveTo>
                    <a:pt x="64925" y="2381"/>
                  </a:moveTo>
                  <a:cubicBezTo>
                    <a:pt x="65234" y="2381"/>
                    <a:pt x="65485" y="2631"/>
                    <a:pt x="65485" y="2953"/>
                  </a:cubicBezTo>
                  <a:cubicBezTo>
                    <a:pt x="65485" y="3262"/>
                    <a:pt x="65234" y="3512"/>
                    <a:pt x="64925" y="3512"/>
                  </a:cubicBezTo>
                  <a:cubicBezTo>
                    <a:pt x="64603" y="3512"/>
                    <a:pt x="64353" y="3262"/>
                    <a:pt x="64353" y="2953"/>
                  </a:cubicBezTo>
                  <a:cubicBezTo>
                    <a:pt x="64353" y="2631"/>
                    <a:pt x="64603" y="2381"/>
                    <a:pt x="64925" y="2381"/>
                  </a:cubicBezTo>
                  <a:close/>
                  <a:moveTo>
                    <a:pt x="72366" y="2381"/>
                  </a:moveTo>
                  <a:cubicBezTo>
                    <a:pt x="72676" y="2381"/>
                    <a:pt x="72926" y="2631"/>
                    <a:pt x="72926" y="2953"/>
                  </a:cubicBezTo>
                  <a:cubicBezTo>
                    <a:pt x="72926" y="3262"/>
                    <a:pt x="72676" y="3512"/>
                    <a:pt x="72366" y="3512"/>
                  </a:cubicBezTo>
                  <a:cubicBezTo>
                    <a:pt x="72045" y="3512"/>
                    <a:pt x="71795" y="3262"/>
                    <a:pt x="71795" y="2953"/>
                  </a:cubicBezTo>
                  <a:cubicBezTo>
                    <a:pt x="71807" y="2631"/>
                    <a:pt x="72069" y="2381"/>
                    <a:pt x="72366" y="2381"/>
                  </a:cubicBezTo>
                  <a:close/>
                  <a:moveTo>
                    <a:pt x="83451" y="2381"/>
                  </a:moveTo>
                  <a:cubicBezTo>
                    <a:pt x="83761" y="2381"/>
                    <a:pt x="84011" y="2631"/>
                    <a:pt x="84011" y="2953"/>
                  </a:cubicBezTo>
                  <a:cubicBezTo>
                    <a:pt x="84011" y="3262"/>
                    <a:pt x="83761" y="3512"/>
                    <a:pt x="83451" y="3512"/>
                  </a:cubicBezTo>
                  <a:cubicBezTo>
                    <a:pt x="83141" y="3512"/>
                    <a:pt x="82880" y="3262"/>
                    <a:pt x="82880" y="2953"/>
                  </a:cubicBezTo>
                  <a:cubicBezTo>
                    <a:pt x="82880" y="2631"/>
                    <a:pt x="83141" y="2381"/>
                    <a:pt x="83451" y="2381"/>
                  </a:cubicBezTo>
                  <a:close/>
                  <a:moveTo>
                    <a:pt x="90904" y="2381"/>
                  </a:moveTo>
                  <a:cubicBezTo>
                    <a:pt x="91214" y="2381"/>
                    <a:pt x="91464" y="2631"/>
                    <a:pt x="91464" y="2953"/>
                  </a:cubicBezTo>
                  <a:cubicBezTo>
                    <a:pt x="91464" y="3262"/>
                    <a:pt x="91214" y="3512"/>
                    <a:pt x="90904" y="3512"/>
                  </a:cubicBezTo>
                  <a:cubicBezTo>
                    <a:pt x="90595" y="3512"/>
                    <a:pt x="90345" y="3262"/>
                    <a:pt x="90345" y="2953"/>
                  </a:cubicBezTo>
                  <a:cubicBezTo>
                    <a:pt x="90345" y="2631"/>
                    <a:pt x="90595" y="2381"/>
                    <a:pt x="90904" y="2381"/>
                  </a:cubicBezTo>
                  <a:close/>
                  <a:moveTo>
                    <a:pt x="98346" y="2381"/>
                  </a:moveTo>
                  <a:cubicBezTo>
                    <a:pt x="98655" y="2381"/>
                    <a:pt x="98905" y="2631"/>
                    <a:pt x="98905" y="2953"/>
                  </a:cubicBezTo>
                  <a:cubicBezTo>
                    <a:pt x="98905" y="3262"/>
                    <a:pt x="98655" y="3512"/>
                    <a:pt x="98346" y="3512"/>
                  </a:cubicBezTo>
                  <a:cubicBezTo>
                    <a:pt x="98036" y="3512"/>
                    <a:pt x="97786" y="3262"/>
                    <a:pt x="97786" y="2953"/>
                  </a:cubicBezTo>
                  <a:cubicBezTo>
                    <a:pt x="97798" y="2631"/>
                    <a:pt x="98036" y="2381"/>
                    <a:pt x="98346" y="2381"/>
                  </a:cubicBezTo>
                  <a:close/>
                  <a:moveTo>
                    <a:pt x="105799" y="2381"/>
                  </a:moveTo>
                  <a:cubicBezTo>
                    <a:pt x="106121" y="2381"/>
                    <a:pt x="106371" y="2631"/>
                    <a:pt x="106371" y="2953"/>
                  </a:cubicBezTo>
                  <a:cubicBezTo>
                    <a:pt x="106371" y="3262"/>
                    <a:pt x="106109" y="3512"/>
                    <a:pt x="105799" y="3512"/>
                  </a:cubicBezTo>
                  <a:cubicBezTo>
                    <a:pt x="105490" y="3512"/>
                    <a:pt x="105239" y="3262"/>
                    <a:pt x="105239" y="2953"/>
                  </a:cubicBezTo>
                  <a:cubicBezTo>
                    <a:pt x="105251" y="2631"/>
                    <a:pt x="105490" y="2381"/>
                    <a:pt x="105799" y="2381"/>
                  </a:cubicBezTo>
                  <a:close/>
                  <a:moveTo>
                    <a:pt x="113264" y="2381"/>
                  </a:moveTo>
                  <a:cubicBezTo>
                    <a:pt x="113574" y="2381"/>
                    <a:pt x="113824" y="2631"/>
                    <a:pt x="113824" y="2953"/>
                  </a:cubicBezTo>
                  <a:cubicBezTo>
                    <a:pt x="113824" y="3262"/>
                    <a:pt x="113574" y="3512"/>
                    <a:pt x="113264" y="3512"/>
                  </a:cubicBezTo>
                  <a:cubicBezTo>
                    <a:pt x="112943" y="3512"/>
                    <a:pt x="112693" y="3262"/>
                    <a:pt x="112693" y="2953"/>
                  </a:cubicBezTo>
                  <a:cubicBezTo>
                    <a:pt x="112705" y="2631"/>
                    <a:pt x="112943" y="2381"/>
                    <a:pt x="113264" y="2381"/>
                  </a:cubicBezTo>
                  <a:close/>
                  <a:moveTo>
                    <a:pt x="120718" y="2381"/>
                  </a:moveTo>
                  <a:cubicBezTo>
                    <a:pt x="121027" y="2381"/>
                    <a:pt x="121277" y="2631"/>
                    <a:pt x="121277" y="2953"/>
                  </a:cubicBezTo>
                  <a:cubicBezTo>
                    <a:pt x="121277" y="3262"/>
                    <a:pt x="121027" y="3512"/>
                    <a:pt x="120718" y="3512"/>
                  </a:cubicBezTo>
                  <a:cubicBezTo>
                    <a:pt x="120408" y="3512"/>
                    <a:pt x="120146" y="3262"/>
                    <a:pt x="120146" y="2953"/>
                  </a:cubicBezTo>
                  <a:cubicBezTo>
                    <a:pt x="120170" y="2631"/>
                    <a:pt x="120420" y="2381"/>
                    <a:pt x="120718" y="2381"/>
                  </a:cubicBezTo>
                  <a:close/>
                  <a:moveTo>
                    <a:pt x="128171" y="2381"/>
                  </a:moveTo>
                  <a:cubicBezTo>
                    <a:pt x="128480" y="2381"/>
                    <a:pt x="128742" y="2631"/>
                    <a:pt x="128742" y="2953"/>
                  </a:cubicBezTo>
                  <a:cubicBezTo>
                    <a:pt x="128742" y="3262"/>
                    <a:pt x="128480" y="3512"/>
                    <a:pt x="128171" y="3512"/>
                  </a:cubicBezTo>
                  <a:cubicBezTo>
                    <a:pt x="127861" y="3512"/>
                    <a:pt x="127611" y="3262"/>
                    <a:pt x="127611" y="2953"/>
                  </a:cubicBezTo>
                  <a:cubicBezTo>
                    <a:pt x="127611" y="2631"/>
                    <a:pt x="127861" y="2381"/>
                    <a:pt x="128171" y="2381"/>
                  </a:cubicBezTo>
                  <a:close/>
                  <a:moveTo>
                    <a:pt x="1548" y="2393"/>
                  </a:moveTo>
                  <a:cubicBezTo>
                    <a:pt x="1846" y="2393"/>
                    <a:pt x="2119" y="2655"/>
                    <a:pt x="2119" y="2965"/>
                  </a:cubicBezTo>
                  <a:cubicBezTo>
                    <a:pt x="2119" y="3262"/>
                    <a:pt x="1858" y="3524"/>
                    <a:pt x="1548" y="3524"/>
                  </a:cubicBezTo>
                  <a:cubicBezTo>
                    <a:pt x="1238" y="3524"/>
                    <a:pt x="988" y="3274"/>
                    <a:pt x="988" y="2965"/>
                  </a:cubicBezTo>
                  <a:cubicBezTo>
                    <a:pt x="988" y="2655"/>
                    <a:pt x="1238" y="2393"/>
                    <a:pt x="1548" y="2393"/>
                  </a:cubicBezTo>
                  <a:close/>
                  <a:moveTo>
                    <a:pt x="9001" y="2393"/>
                  </a:moveTo>
                  <a:cubicBezTo>
                    <a:pt x="9299" y="2393"/>
                    <a:pt x="9573" y="2655"/>
                    <a:pt x="9573" y="2965"/>
                  </a:cubicBezTo>
                  <a:cubicBezTo>
                    <a:pt x="9573" y="3262"/>
                    <a:pt x="9323" y="3524"/>
                    <a:pt x="9001" y="3524"/>
                  </a:cubicBezTo>
                  <a:cubicBezTo>
                    <a:pt x="8704" y="3524"/>
                    <a:pt x="8442" y="3274"/>
                    <a:pt x="8442" y="2965"/>
                  </a:cubicBezTo>
                  <a:cubicBezTo>
                    <a:pt x="8442" y="2655"/>
                    <a:pt x="8692" y="2393"/>
                    <a:pt x="9001" y="2393"/>
                  </a:cubicBezTo>
                  <a:close/>
                  <a:moveTo>
                    <a:pt x="16466" y="2393"/>
                  </a:moveTo>
                  <a:cubicBezTo>
                    <a:pt x="16764" y="2393"/>
                    <a:pt x="17026" y="2655"/>
                    <a:pt x="17026" y="2965"/>
                  </a:cubicBezTo>
                  <a:cubicBezTo>
                    <a:pt x="17026" y="3262"/>
                    <a:pt x="16776" y="3524"/>
                    <a:pt x="16466" y="3524"/>
                  </a:cubicBezTo>
                  <a:cubicBezTo>
                    <a:pt x="16169" y="3524"/>
                    <a:pt x="15895" y="3274"/>
                    <a:pt x="15895" y="2965"/>
                  </a:cubicBezTo>
                  <a:cubicBezTo>
                    <a:pt x="15895" y="2655"/>
                    <a:pt x="16145" y="2393"/>
                    <a:pt x="16466" y="2393"/>
                  </a:cubicBezTo>
                  <a:close/>
                  <a:moveTo>
                    <a:pt x="23920" y="2393"/>
                  </a:moveTo>
                  <a:cubicBezTo>
                    <a:pt x="24217" y="2393"/>
                    <a:pt x="24479" y="2655"/>
                    <a:pt x="24479" y="2965"/>
                  </a:cubicBezTo>
                  <a:cubicBezTo>
                    <a:pt x="24479" y="3262"/>
                    <a:pt x="24229" y="3524"/>
                    <a:pt x="23920" y="3524"/>
                  </a:cubicBezTo>
                  <a:cubicBezTo>
                    <a:pt x="23610" y="3524"/>
                    <a:pt x="23348" y="3274"/>
                    <a:pt x="23348" y="2965"/>
                  </a:cubicBezTo>
                  <a:cubicBezTo>
                    <a:pt x="23348" y="2655"/>
                    <a:pt x="23610" y="2393"/>
                    <a:pt x="23920" y="2393"/>
                  </a:cubicBezTo>
                  <a:close/>
                  <a:moveTo>
                    <a:pt x="31373" y="2393"/>
                  </a:moveTo>
                  <a:cubicBezTo>
                    <a:pt x="31671" y="2393"/>
                    <a:pt x="31945" y="2655"/>
                    <a:pt x="31945" y="2965"/>
                  </a:cubicBezTo>
                  <a:cubicBezTo>
                    <a:pt x="31945" y="3262"/>
                    <a:pt x="31683" y="3524"/>
                    <a:pt x="31373" y="3524"/>
                  </a:cubicBezTo>
                  <a:cubicBezTo>
                    <a:pt x="31064" y="3524"/>
                    <a:pt x="30814" y="3274"/>
                    <a:pt x="30814" y="2965"/>
                  </a:cubicBezTo>
                  <a:cubicBezTo>
                    <a:pt x="30814" y="2655"/>
                    <a:pt x="31064" y="2393"/>
                    <a:pt x="31373" y="2393"/>
                  </a:cubicBezTo>
                  <a:close/>
                  <a:moveTo>
                    <a:pt x="38815" y="2393"/>
                  </a:moveTo>
                  <a:cubicBezTo>
                    <a:pt x="39112" y="2393"/>
                    <a:pt x="39386" y="2655"/>
                    <a:pt x="39386" y="2965"/>
                  </a:cubicBezTo>
                  <a:cubicBezTo>
                    <a:pt x="39386" y="3262"/>
                    <a:pt x="39124" y="3524"/>
                    <a:pt x="38815" y="3524"/>
                  </a:cubicBezTo>
                  <a:cubicBezTo>
                    <a:pt x="38517" y="3524"/>
                    <a:pt x="38255" y="3274"/>
                    <a:pt x="38255" y="2965"/>
                  </a:cubicBezTo>
                  <a:cubicBezTo>
                    <a:pt x="38267" y="2655"/>
                    <a:pt x="38505" y="2393"/>
                    <a:pt x="38815" y="2393"/>
                  </a:cubicBezTo>
                  <a:close/>
                  <a:moveTo>
                    <a:pt x="46268" y="2393"/>
                  </a:moveTo>
                  <a:cubicBezTo>
                    <a:pt x="46565" y="2393"/>
                    <a:pt x="46839" y="2655"/>
                    <a:pt x="46839" y="2965"/>
                  </a:cubicBezTo>
                  <a:cubicBezTo>
                    <a:pt x="46839" y="3262"/>
                    <a:pt x="46589" y="3524"/>
                    <a:pt x="46268" y="3524"/>
                  </a:cubicBezTo>
                  <a:cubicBezTo>
                    <a:pt x="45970" y="3524"/>
                    <a:pt x="45708" y="3274"/>
                    <a:pt x="45708" y="2965"/>
                  </a:cubicBezTo>
                  <a:cubicBezTo>
                    <a:pt x="45720" y="2655"/>
                    <a:pt x="45958" y="2393"/>
                    <a:pt x="46268" y="2393"/>
                  </a:cubicBezTo>
                  <a:close/>
                  <a:moveTo>
                    <a:pt x="53733" y="2393"/>
                  </a:moveTo>
                  <a:cubicBezTo>
                    <a:pt x="54031" y="2393"/>
                    <a:pt x="54293" y="2655"/>
                    <a:pt x="54293" y="2965"/>
                  </a:cubicBezTo>
                  <a:cubicBezTo>
                    <a:pt x="54293" y="3262"/>
                    <a:pt x="54043" y="3524"/>
                    <a:pt x="53733" y="3524"/>
                  </a:cubicBezTo>
                  <a:cubicBezTo>
                    <a:pt x="53412" y="3524"/>
                    <a:pt x="53162" y="3274"/>
                    <a:pt x="53162" y="2965"/>
                  </a:cubicBezTo>
                  <a:cubicBezTo>
                    <a:pt x="53173" y="2655"/>
                    <a:pt x="53412" y="2393"/>
                    <a:pt x="53733" y="2393"/>
                  </a:cubicBezTo>
                  <a:close/>
                  <a:moveTo>
                    <a:pt x="61186" y="2393"/>
                  </a:moveTo>
                  <a:cubicBezTo>
                    <a:pt x="61484" y="2393"/>
                    <a:pt x="61746" y="2655"/>
                    <a:pt x="61746" y="2965"/>
                  </a:cubicBezTo>
                  <a:cubicBezTo>
                    <a:pt x="61746" y="3262"/>
                    <a:pt x="61496" y="3524"/>
                    <a:pt x="61186" y="3524"/>
                  </a:cubicBezTo>
                  <a:cubicBezTo>
                    <a:pt x="60877" y="3524"/>
                    <a:pt x="60615" y="3274"/>
                    <a:pt x="60615" y="2965"/>
                  </a:cubicBezTo>
                  <a:cubicBezTo>
                    <a:pt x="60639" y="2655"/>
                    <a:pt x="60877" y="2393"/>
                    <a:pt x="61186" y="2393"/>
                  </a:cubicBezTo>
                  <a:close/>
                  <a:moveTo>
                    <a:pt x="68640" y="2393"/>
                  </a:moveTo>
                  <a:cubicBezTo>
                    <a:pt x="68937" y="2393"/>
                    <a:pt x="69211" y="2655"/>
                    <a:pt x="69211" y="2965"/>
                  </a:cubicBezTo>
                  <a:cubicBezTo>
                    <a:pt x="69211" y="3262"/>
                    <a:pt x="68949" y="3524"/>
                    <a:pt x="68640" y="3524"/>
                  </a:cubicBezTo>
                  <a:cubicBezTo>
                    <a:pt x="68330" y="3524"/>
                    <a:pt x="68080" y="3274"/>
                    <a:pt x="68080" y="2965"/>
                  </a:cubicBezTo>
                  <a:cubicBezTo>
                    <a:pt x="68092" y="2655"/>
                    <a:pt x="68330" y="2393"/>
                    <a:pt x="68640" y="2393"/>
                  </a:cubicBezTo>
                  <a:close/>
                  <a:moveTo>
                    <a:pt x="76093" y="2393"/>
                  </a:moveTo>
                  <a:cubicBezTo>
                    <a:pt x="76391" y="2393"/>
                    <a:pt x="76664" y="2655"/>
                    <a:pt x="76664" y="2965"/>
                  </a:cubicBezTo>
                  <a:cubicBezTo>
                    <a:pt x="76664" y="3262"/>
                    <a:pt x="76403" y="3524"/>
                    <a:pt x="76093" y="3524"/>
                  </a:cubicBezTo>
                  <a:cubicBezTo>
                    <a:pt x="75795" y="3524"/>
                    <a:pt x="75533" y="3274"/>
                    <a:pt x="75533" y="2965"/>
                  </a:cubicBezTo>
                  <a:cubicBezTo>
                    <a:pt x="75533" y="2655"/>
                    <a:pt x="75783" y="2393"/>
                    <a:pt x="76093" y="2393"/>
                  </a:cubicBezTo>
                  <a:close/>
                  <a:moveTo>
                    <a:pt x="79712" y="2393"/>
                  </a:moveTo>
                  <a:cubicBezTo>
                    <a:pt x="80010" y="2393"/>
                    <a:pt x="80284" y="2655"/>
                    <a:pt x="80284" y="2965"/>
                  </a:cubicBezTo>
                  <a:cubicBezTo>
                    <a:pt x="80284" y="3262"/>
                    <a:pt x="80022" y="3524"/>
                    <a:pt x="79712" y="3524"/>
                  </a:cubicBezTo>
                  <a:cubicBezTo>
                    <a:pt x="79403" y="3524"/>
                    <a:pt x="79153" y="3274"/>
                    <a:pt x="79153" y="2965"/>
                  </a:cubicBezTo>
                  <a:cubicBezTo>
                    <a:pt x="79165" y="2655"/>
                    <a:pt x="79403" y="2393"/>
                    <a:pt x="79712" y="2393"/>
                  </a:cubicBezTo>
                  <a:close/>
                  <a:moveTo>
                    <a:pt x="87166" y="2393"/>
                  </a:moveTo>
                  <a:cubicBezTo>
                    <a:pt x="87463" y="2393"/>
                    <a:pt x="87737" y="2655"/>
                    <a:pt x="87737" y="2965"/>
                  </a:cubicBezTo>
                  <a:cubicBezTo>
                    <a:pt x="87737" y="3262"/>
                    <a:pt x="87475" y="3524"/>
                    <a:pt x="87166" y="3524"/>
                  </a:cubicBezTo>
                  <a:cubicBezTo>
                    <a:pt x="86856" y="3524"/>
                    <a:pt x="86606" y="3274"/>
                    <a:pt x="86606" y="2965"/>
                  </a:cubicBezTo>
                  <a:cubicBezTo>
                    <a:pt x="86618" y="2655"/>
                    <a:pt x="86856" y="2393"/>
                    <a:pt x="87166" y="2393"/>
                  </a:cubicBezTo>
                  <a:close/>
                  <a:moveTo>
                    <a:pt x="94631" y="2393"/>
                  </a:moveTo>
                  <a:cubicBezTo>
                    <a:pt x="94929" y="2393"/>
                    <a:pt x="95191" y="2655"/>
                    <a:pt x="95191" y="2965"/>
                  </a:cubicBezTo>
                  <a:cubicBezTo>
                    <a:pt x="95191" y="3262"/>
                    <a:pt x="94941" y="3524"/>
                    <a:pt x="94631" y="3524"/>
                  </a:cubicBezTo>
                  <a:cubicBezTo>
                    <a:pt x="94310" y="3524"/>
                    <a:pt x="94060" y="3274"/>
                    <a:pt x="94060" y="2965"/>
                  </a:cubicBezTo>
                  <a:cubicBezTo>
                    <a:pt x="94071" y="2655"/>
                    <a:pt x="94310" y="2393"/>
                    <a:pt x="94631" y="2393"/>
                  </a:cubicBezTo>
                  <a:close/>
                  <a:moveTo>
                    <a:pt x="102084" y="2393"/>
                  </a:moveTo>
                  <a:cubicBezTo>
                    <a:pt x="102382" y="2393"/>
                    <a:pt x="102644" y="2655"/>
                    <a:pt x="102644" y="2965"/>
                  </a:cubicBezTo>
                  <a:cubicBezTo>
                    <a:pt x="102644" y="3262"/>
                    <a:pt x="102394" y="3524"/>
                    <a:pt x="102084" y="3524"/>
                  </a:cubicBezTo>
                  <a:cubicBezTo>
                    <a:pt x="101787" y="3524"/>
                    <a:pt x="101513" y="3274"/>
                    <a:pt x="101513" y="2965"/>
                  </a:cubicBezTo>
                  <a:cubicBezTo>
                    <a:pt x="101513" y="2655"/>
                    <a:pt x="101775" y="2393"/>
                    <a:pt x="102084" y="2393"/>
                  </a:cubicBezTo>
                  <a:close/>
                  <a:moveTo>
                    <a:pt x="109538" y="2393"/>
                  </a:moveTo>
                  <a:cubicBezTo>
                    <a:pt x="109835" y="2393"/>
                    <a:pt x="110109" y="2655"/>
                    <a:pt x="110109" y="2965"/>
                  </a:cubicBezTo>
                  <a:cubicBezTo>
                    <a:pt x="110109" y="3262"/>
                    <a:pt x="109847" y="3524"/>
                    <a:pt x="109538" y="3524"/>
                  </a:cubicBezTo>
                  <a:cubicBezTo>
                    <a:pt x="109228" y="3524"/>
                    <a:pt x="108978" y="3274"/>
                    <a:pt x="108978" y="2965"/>
                  </a:cubicBezTo>
                  <a:cubicBezTo>
                    <a:pt x="108978" y="2655"/>
                    <a:pt x="109228" y="2393"/>
                    <a:pt x="109538" y="2393"/>
                  </a:cubicBezTo>
                  <a:close/>
                  <a:moveTo>
                    <a:pt x="116991" y="2393"/>
                  </a:moveTo>
                  <a:cubicBezTo>
                    <a:pt x="117289" y="2393"/>
                    <a:pt x="117562" y="2655"/>
                    <a:pt x="117562" y="2965"/>
                  </a:cubicBezTo>
                  <a:cubicBezTo>
                    <a:pt x="117562" y="3262"/>
                    <a:pt x="117312" y="3524"/>
                    <a:pt x="116991" y="3524"/>
                  </a:cubicBezTo>
                  <a:cubicBezTo>
                    <a:pt x="116681" y="3524"/>
                    <a:pt x="116431" y="3274"/>
                    <a:pt x="116431" y="2965"/>
                  </a:cubicBezTo>
                  <a:cubicBezTo>
                    <a:pt x="116431" y="2655"/>
                    <a:pt x="116681" y="2393"/>
                    <a:pt x="116991" y="2393"/>
                  </a:cubicBezTo>
                  <a:close/>
                  <a:moveTo>
                    <a:pt x="124456" y="2393"/>
                  </a:moveTo>
                  <a:cubicBezTo>
                    <a:pt x="124754" y="2393"/>
                    <a:pt x="125016" y="2655"/>
                    <a:pt x="125016" y="2965"/>
                  </a:cubicBezTo>
                  <a:cubicBezTo>
                    <a:pt x="125016" y="3262"/>
                    <a:pt x="124766" y="3524"/>
                    <a:pt x="124456" y="3524"/>
                  </a:cubicBezTo>
                  <a:cubicBezTo>
                    <a:pt x="124135" y="3524"/>
                    <a:pt x="123885" y="3274"/>
                    <a:pt x="123885" y="2965"/>
                  </a:cubicBezTo>
                  <a:cubicBezTo>
                    <a:pt x="123885" y="2655"/>
                    <a:pt x="124135" y="2393"/>
                    <a:pt x="124456" y="2393"/>
                  </a:cubicBezTo>
                  <a:close/>
                  <a:moveTo>
                    <a:pt x="3405" y="4239"/>
                  </a:moveTo>
                  <a:cubicBezTo>
                    <a:pt x="3703" y="4239"/>
                    <a:pt x="3977" y="4501"/>
                    <a:pt x="3977" y="4810"/>
                  </a:cubicBezTo>
                  <a:cubicBezTo>
                    <a:pt x="3977" y="5108"/>
                    <a:pt x="3727" y="5370"/>
                    <a:pt x="3405" y="5370"/>
                  </a:cubicBezTo>
                  <a:cubicBezTo>
                    <a:pt x="3096" y="5370"/>
                    <a:pt x="2846" y="5120"/>
                    <a:pt x="2846" y="4810"/>
                  </a:cubicBezTo>
                  <a:cubicBezTo>
                    <a:pt x="2858" y="4501"/>
                    <a:pt x="3096" y="4239"/>
                    <a:pt x="3405" y="4239"/>
                  </a:cubicBezTo>
                  <a:close/>
                  <a:moveTo>
                    <a:pt x="7132" y="4239"/>
                  </a:moveTo>
                  <a:cubicBezTo>
                    <a:pt x="7430" y="4239"/>
                    <a:pt x="7692" y="4501"/>
                    <a:pt x="7692" y="4810"/>
                  </a:cubicBezTo>
                  <a:cubicBezTo>
                    <a:pt x="7692" y="5108"/>
                    <a:pt x="7442" y="5370"/>
                    <a:pt x="7132" y="5370"/>
                  </a:cubicBezTo>
                  <a:cubicBezTo>
                    <a:pt x="6834" y="5370"/>
                    <a:pt x="6560" y="5120"/>
                    <a:pt x="6560" y="4810"/>
                  </a:cubicBezTo>
                  <a:cubicBezTo>
                    <a:pt x="6584" y="4501"/>
                    <a:pt x="6822" y="4239"/>
                    <a:pt x="7132" y="4239"/>
                  </a:cubicBezTo>
                  <a:close/>
                  <a:moveTo>
                    <a:pt x="10871" y="4239"/>
                  </a:moveTo>
                  <a:cubicBezTo>
                    <a:pt x="11168" y="4239"/>
                    <a:pt x="11430" y="4501"/>
                    <a:pt x="11430" y="4810"/>
                  </a:cubicBezTo>
                  <a:cubicBezTo>
                    <a:pt x="11430" y="5108"/>
                    <a:pt x="11180" y="5370"/>
                    <a:pt x="10871" y="5370"/>
                  </a:cubicBezTo>
                  <a:cubicBezTo>
                    <a:pt x="10573" y="5370"/>
                    <a:pt x="10299" y="5120"/>
                    <a:pt x="10299" y="4810"/>
                  </a:cubicBezTo>
                  <a:cubicBezTo>
                    <a:pt x="10299" y="4501"/>
                    <a:pt x="10549" y="4239"/>
                    <a:pt x="10871" y="4239"/>
                  </a:cubicBezTo>
                  <a:close/>
                  <a:moveTo>
                    <a:pt x="14585" y="4239"/>
                  </a:moveTo>
                  <a:cubicBezTo>
                    <a:pt x="14883" y="4239"/>
                    <a:pt x="15157" y="4501"/>
                    <a:pt x="15157" y="4810"/>
                  </a:cubicBezTo>
                  <a:cubicBezTo>
                    <a:pt x="15157" y="5108"/>
                    <a:pt x="14895" y="5370"/>
                    <a:pt x="14585" y="5370"/>
                  </a:cubicBezTo>
                  <a:cubicBezTo>
                    <a:pt x="14288" y="5370"/>
                    <a:pt x="14014" y="5120"/>
                    <a:pt x="14014" y="4810"/>
                  </a:cubicBezTo>
                  <a:cubicBezTo>
                    <a:pt x="14038" y="4501"/>
                    <a:pt x="14276" y="4239"/>
                    <a:pt x="14585" y="4239"/>
                  </a:cubicBezTo>
                  <a:close/>
                  <a:moveTo>
                    <a:pt x="18324" y="4239"/>
                  </a:moveTo>
                  <a:cubicBezTo>
                    <a:pt x="18622" y="4239"/>
                    <a:pt x="18883" y="4501"/>
                    <a:pt x="18883" y="4810"/>
                  </a:cubicBezTo>
                  <a:cubicBezTo>
                    <a:pt x="18883" y="5108"/>
                    <a:pt x="18633" y="5370"/>
                    <a:pt x="18324" y="5370"/>
                  </a:cubicBezTo>
                  <a:cubicBezTo>
                    <a:pt x="18026" y="5370"/>
                    <a:pt x="17752" y="5120"/>
                    <a:pt x="17752" y="4810"/>
                  </a:cubicBezTo>
                  <a:cubicBezTo>
                    <a:pt x="17752" y="4501"/>
                    <a:pt x="18014" y="4239"/>
                    <a:pt x="18324" y="4239"/>
                  </a:cubicBezTo>
                  <a:close/>
                  <a:moveTo>
                    <a:pt x="22039" y="4239"/>
                  </a:moveTo>
                  <a:cubicBezTo>
                    <a:pt x="22336" y="4239"/>
                    <a:pt x="22610" y="4501"/>
                    <a:pt x="22610" y="4810"/>
                  </a:cubicBezTo>
                  <a:cubicBezTo>
                    <a:pt x="22610" y="5108"/>
                    <a:pt x="22360" y="5370"/>
                    <a:pt x="22039" y="5370"/>
                  </a:cubicBezTo>
                  <a:cubicBezTo>
                    <a:pt x="21729" y="5370"/>
                    <a:pt x="21479" y="5120"/>
                    <a:pt x="21479" y="4810"/>
                  </a:cubicBezTo>
                  <a:cubicBezTo>
                    <a:pt x="21491" y="4501"/>
                    <a:pt x="21729" y="4239"/>
                    <a:pt x="22039" y="4239"/>
                  </a:cubicBezTo>
                  <a:close/>
                  <a:moveTo>
                    <a:pt x="25777" y="4239"/>
                  </a:moveTo>
                  <a:cubicBezTo>
                    <a:pt x="26075" y="4239"/>
                    <a:pt x="26349" y="4501"/>
                    <a:pt x="26349" y="4810"/>
                  </a:cubicBezTo>
                  <a:cubicBezTo>
                    <a:pt x="26349" y="5108"/>
                    <a:pt x="26087" y="5370"/>
                    <a:pt x="25777" y="5370"/>
                  </a:cubicBezTo>
                  <a:cubicBezTo>
                    <a:pt x="25468" y="5370"/>
                    <a:pt x="25206" y="5120"/>
                    <a:pt x="25206" y="4810"/>
                  </a:cubicBezTo>
                  <a:cubicBezTo>
                    <a:pt x="25218" y="4501"/>
                    <a:pt x="25468" y="4239"/>
                    <a:pt x="25777" y="4239"/>
                  </a:cubicBezTo>
                  <a:close/>
                  <a:moveTo>
                    <a:pt x="29504" y="4239"/>
                  </a:moveTo>
                  <a:cubicBezTo>
                    <a:pt x="29801" y="4239"/>
                    <a:pt x="30063" y="4501"/>
                    <a:pt x="30063" y="4810"/>
                  </a:cubicBezTo>
                  <a:cubicBezTo>
                    <a:pt x="30063" y="5108"/>
                    <a:pt x="29813" y="5370"/>
                    <a:pt x="29504" y="5370"/>
                  </a:cubicBezTo>
                  <a:cubicBezTo>
                    <a:pt x="29182" y="5370"/>
                    <a:pt x="28932" y="5120"/>
                    <a:pt x="28932" y="4810"/>
                  </a:cubicBezTo>
                  <a:cubicBezTo>
                    <a:pt x="28944" y="4501"/>
                    <a:pt x="29182" y="4239"/>
                    <a:pt x="29504" y="4239"/>
                  </a:cubicBezTo>
                  <a:close/>
                  <a:moveTo>
                    <a:pt x="33230" y="4239"/>
                  </a:moveTo>
                  <a:cubicBezTo>
                    <a:pt x="33528" y="4239"/>
                    <a:pt x="33802" y="4501"/>
                    <a:pt x="33802" y="4810"/>
                  </a:cubicBezTo>
                  <a:cubicBezTo>
                    <a:pt x="33802" y="5108"/>
                    <a:pt x="33552" y="5370"/>
                    <a:pt x="33230" y="5370"/>
                  </a:cubicBezTo>
                  <a:cubicBezTo>
                    <a:pt x="32921" y="5370"/>
                    <a:pt x="32671" y="5120"/>
                    <a:pt x="32671" y="4810"/>
                  </a:cubicBezTo>
                  <a:cubicBezTo>
                    <a:pt x="32671" y="4501"/>
                    <a:pt x="32921" y="4239"/>
                    <a:pt x="33230" y="4239"/>
                  </a:cubicBezTo>
                  <a:close/>
                  <a:moveTo>
                    <a:pt x="36957" y="4239"/>
                  </a:moveTo>
                  <a:cubicBezTo>
                    <a:pt x="37255" y="4239"/>
                    <a:pt x="37517" y="4501"/>
                    <a:pt x="37517" y="4810"/>
                  </a:cubicBezTo>
                  <a:cubicBezTo>
                    <a:pt x="37517" y="5108"/>
                    <a:pt x="37267" y="5370"/>
                    <a:pt x="36957" y="5370"/>
                  </a:cubicBezTo>
                  <a:cubicBezTo>
                    <a:pt x="36648" y="5370"/>
                    <a:pt x="36386" y="5120"/>
                    <a:pt x="36386" y="4810"/>
                  </a:cubicBezTo>
                  <a:cubicBezTo>
                    <a:pt x="36409" y="4501"/>
                    <a:pt x="36648" y="4239"/>
                    <a:pt x="36957" y="4239"/>
                  </a:cubicBezTo>
                  <a:close/>
                  <a:moveTo>
                    <a:pt x="40672" y="4239"/>
                  </a:moveTo>
                  <a:cubicBezTo>
                    <a:pt x="40970" y="4239"/>
                    <a:pt x="41243" y="4501"/>
                    <a:pt x="41243" y="4810"/>
                  </a:cubicBezTo>
                  <a:cubicBezTo>
                    <a:pt x="41243" y="5108"/>
                    <a:pt x="40993" y="5370"/>
                    <a:pt x="40672" y="5370"/>
                  </a:cubicBezTo>
                  <a:cubicBezTo>
                    <a:pt x="40374" y="5370"/>
                    <a:pt x="40112" y="5120"/>
                    <a:pt x="40112" y="4810"/>
                  </a:cubicBezTo>
                  <a:cubicBezTo>
                    <a:pt x="40124" y="4501"/>
                    <a:pt x="40362" y="4239"/>
                    <a:pt x="40672" y="4239"/>
                  </a:cubicBezTo>
                  <a:close/>
                  <a:moveTo>
                    <a:pt x="44410" y="4239"/>
                  </a:moveTo>
                  <a:cubicBezTo>
                    <a:pt x="44708" y="4239"/>
                    <a:pt x="44982" y="4501"/>
                    <a:pt x="44982" y="4810"/>
                  </a:cubicBezTo>
                  <a:cubicBezTo>
                    <a:pt x="44982" y="5108"/>
                    <a:pt x="44720" y="5370"/>
                    <a:pt x="44410" y="5370"/>
                  </a:cubicBezTo>
                  <a:cubicBezTo>
                    <a:pt x="44113" y="5370"/>
                    <a:pt x="43851" y="5120"/>
                    <a:pt x="43851" y="4810"/>
                  </a:cubicBezTo>
                  <a:cubicBezTo>
                    <a:pt x="43851" y="4501"/>
                    <a:pt x="44101" y="4239"/>
                    <a:pt x="44410" y="4239"/>
                  </a:cubicBezTo>
                  <a:close/>
                  <a:moveTo>
                    <a:pt x="48137" y="4239"/>
                  </a:moveTo>
                  <a:cubicBezTo>
                    <a:pt x="48435" y="4239"/>
                    <a:pt x="48697" y="4501"/>
                    <a:pt x="48697" y="4810"/>
                  </a:cubicBezTo>
                  <a:cubicBezTo>
                    <a:pt x="48697" y="5108"/>
                    <a:pt x="48447" y="5370"/>
                    <a:pt x="48137" y="5370"/>
                  </a:cubicBezTo>
                  <a:cubicBezTo>
                    <a:pt x="47839" y="5370"/>
                    <a:pt x="47566" y="5120"/>
                    <a:pt x="47566" y="4810"/>
                  </a:cubicBezTo>
                  <a:cubicBezTo>
                    <a:pt x="47578" y="4501"/>
                    <a:pt x="47839" y="4239"/>
                    <a:pt x="48137" y="4239"/>
                  </a:cubicBezTo>
                  <a:close/>
                  <a:moveTo>
                    <a:pt x="51864" y="4239"/>
                  </a:moveTo>
                  <a:cubicBezTo>
                    <a:pt x="52161" y="4239"/>
                    <a:pt x="52435" y="4501"/>
                    <a:pt x="52435" y="4810"/>
                  </a:cubicBezTo>
                  <a:cubicBezTo>
                    <a:pt x="52435" y="5108"/>
                    <a:pt x="52185" y="5370"/>
                    <a:pt x="51864" y="5370"/>
                  </a:cubicBezTo>
                  <a:cubicBezTo>
                    <a:pt x="51566" y="5370"/>
                    <a:pt x="51304" y="5120"/>
                    <a:pt x="51304" y="4810"/>
                  </a:cubicBezTo>
                  <a:cubicBezTo>
                    <a:pt x="51304" y="4501"/>
                    <a:pt x="51554" y="4239"/>
                    <a:pt x="51864" y="4239"/>
                  </a:cubicBezTo>
                  <a:close/>
                  <a:moveTo>
                    <a:pt x="55602" y="4239"/>
                  </a:moveTo>
                  <a:cubicBezTo>
                    <a:pt x="55900" y="4239"/>
                    <a:pt x="56174" y="4501"/>
                    <a:pt x="56174" y="4810"/>
                  </a:cubicBezTo>
                  <a:cubicBezTo>
                    <a:pt x="56174" y="5108"/>
                    <a:pt x="55912" y="5370"/>
                    <a:pt x="55602" y="5370"/>
                  </a:cubicBezTo>
                  <a:cubicBezTo>
                    <a:pt x="55293" y="5370"/>
                    <a:pt x="55043" y="5120"/>
                    <a:pt x="55043" y="4810"/>
                  </a:cubicBezTo>
                  <a:cubicBezTo>
                    <a:pt x="55043" y="4501"/>
                    <a:pt x="55293" y="4239"/>
                    <a:pt x="55602" y="4239"/>
                  </a:cubicBezTo>
                  <a:close/>
                  <a:moveTo>
                    <a:pt x="59329" y="4239"/>
                  </a:moveTo>
                  <a:cubicBezTo>
                    <a:pt x="59627" y="4239"/>
                    <a:pt x="59889" y="4501"/>
                    <a:pt x="59889" y="4810"/>
                  </a:cubicBezTo>
                  <a:cubicBezTo>
                    <a:pt x="59889" y="5108"/>
                    <a:pt x="59639" y="5370"/>
                    <a:pt x="59329" y="5370"/>
                  </a:cubicBezTo>
                  <a:cubicBezTo>
                    <a:pt x="59008" y="5370"/>
                    <a:pt x="58757" y="5120"/>
                    <a:pt x="58757" y="4810"/>
                  </a:cubicBezTo>
                  <a:cubicBezTo>
                    <a:pt x="58757" y="4501"/>
                    <a:pt x="59008" y="4239"/>
                    <a:pt x="59329" y="4239"/>
                  </a:cubicBezTo>
                  <a:close/>
                  <a:moveTo>
                    <a:pt x="63056" y="4239"/>
                  </a:moveTo>
                  <a:cubicBezTo>
                    <a:pt x="63353" y="4239"/>
                    <a:pt x="63627" y="4501"/>
                    <a:pt x="63627" y="4810"/>
                  </a:cubicBezTo>
                  <a:cubicBezTo>
                    <a:pt x="63627" y="5108"/>
                    <a:pt x="63377" y="5370"/>
                    <a:pt x="63056" y="5370"/>
                  </a:cubicBezTo>
                  <a:cubicBezTo>
                    <a:pt x="62746" y="5370"/>
                    <a:pt x="62496" y="5120"/>
                    <a:pt x="62496" y="4810"/>
                  </a:cubicBezTo>
                  <a:cubicBezTo>
                    <a:pt x="62496" y="4501"/>
                    <a:pt x="62746" y="4239"/>
                    <a:pt x="63056" y="4239"/>
                  </a:cubicBezTo>
                  <a:close/>
                  <a:moveTo>
                    <a:pt x="66782" y="4239"/>
                  </a:moveTo>
                  <a:cubicBezTo>
                    <a:pt x="67080" y="4239"/>
                    <a:pt x="67342" y="4501"/>
                    <a:pt x="67342" y="4810"/>
                  </a:cubicBezTo>
                  <a:cubicBezTo>
                    <a:pt x="67342" y="5108"/>
                    <a:pt x="67092" y="5370"/>
                    <a:pt x="66782" y="5370"/>
                  </a:cubicBezTo>
                  <a:cubicBezTo>
                    <a:pt x="66473" y="5370"/>
                    <a:pt x="66211" y="5120"/>
                    <a:pt x="66211" y="4810"/>
                  </a:cubicBezTo>
                  <a:cubicBezTo>
                    <a:pt x="66235" y="4501"/>
                    <a:pt x="66473" y="4239"/>
                    <a:pt x="66782" y="4239"/>
                  </a:cubicBezTo>
                  <a:close/>
                  <a:moveTo>
                    <a:pt x="70509" y="4239"/>
                  </a:moveTo>
                  <a:cubicBezTo>
                    <a:pt x="70807" y="4239"/>
                    <a:pt x="71080" y="4501"/>
                    <a:pt x="71080" y="4810"/>
                  </a:cubicBezTo>
                  <a:cubicBezTo>
                    <a:pt x="71080" y="5108"/>
                    <a:pt x="70830" y="5370"/>
                    <a:pt x="70509" y="5370"/>
                  </a:cubicBezTo>
                  <a:cubicBezTo>
                    <a:pt x="70199" y="5370"/>
                    <a:pt x="69949" y="5120"/>
                    <a:pt x="69949" y="4810"/>
                  </a:cubicBezTo>
                  <a:cubicBezTo>
                    <a:pt x="69949" y="4501"/>
                    <a:pt x="70199" y="4239"/>
                    <a:pt x="70509" y="4239"/>
                  </a:cubicBezTo>
                  <a:close/>
                  <a:moveTo>
                    <a:pt x="74236" y="4239"/>
                  </a:moveTo>
                  <a:cubicBezTo>
                    <a:pt x="74533" y="4239"/>
                    <a:pt x="74795" y="4501"/>
                    <a:pt x="74795" y="4810"/>
                  </a:cubicBezTo>
                  <a:cubicBezTo>
                    <a:pt x="74795" y="5108"/>
                    <a:pt x="74545" y="5370"/>
                    <a:pt x="74236" y="5370"/>
                  </a:cubicBezTo>
                  <a:cubicBezTo>
                    <a:pt x="73938" y="5370"/>
                    <a:pt x="73676" y="5120"/>
                    <a:pt x="73676" y="4810"/>
                  </a:cubicBezTo>
                  <a:cubicBezTo>
                    <a:pt x="73676" y="4501"/>
                    <a:pt x="73926" y="4239"/>
                    <a:pt x="74236" y="4239"/>
                  </a:cubicBezTo>
                  <a:close/>
                  <a:moveTo>
                    <a:pt x="77855" y="4239"/>
                  </a:moveTo>
                  <a:cubicBezTo>
                    <a:pt x="78153" y="4239"/>
                    <a:pt x="78415" y="4501"/>
                    <a:pt x="78415" y="4810"/>
                  </a:cubicBezTo>
                  <a:cubicBezTo>
                    <a:pt x="78415" y="5108"/>
                    <a:pt x="78165" y="5370"/>
                    <a:pt x="77855" y="5370"/>
                  </a:cubicBezTo>
                  <a:cubicBezTo>
                    <a:pt x="77546" y="5370"/>
                    <a:pt x="77284" y="5120"/>
                    <a:pt x="77284" y="4810"/>
                  </a:cubicBezTo>
                  <a:cubicBezTo>
                    <a:pt x="77284" y="4501"/>
                    <a:pt x="77546" y="4239"/>
                    <a:pt x="77855" y="4239"/>
                  </a:cubicBezTo>
                  <a:close/>
                  <a:moveTo>
                    <a:pt x="81570" y="4239"/>
                  </a:moveTo>
                  <a:cubicBezTo>
                    <a:pt x="81868" y="4239"/>
                    <a:pt x="82141" y="4501"/>
                    <a:pt x="82141" y="4810"/>
                  </a:cubicBezTo>
                  <a:cubicBezTo>
                    <a:pt x="82141" y="5108"/>
                    <a:pt x="81879" y="5370"/>
                    <a:pt x="81570" y="5370"/>
                  </a:cubicBezTo>
                  <a:cubicBezTo>
                    <a:pt x="81260" y="5370"/>
                    <a:pt x="81010" y="5120"/>
                    <a:pt x="81010" y="4810"/>
                  </a:cubicBezTo>
                  <a:cubicBezTo>
                    <a:pt x="81022" y="4501"/>
                    <a:pt x="81260" y="4239"/>
                    <a:pt x="81570" y="4239"/>
                  </a:cubicBezTo>
                  <a:close/>
                  <a:moveTo>
                    <a:pt x="85308" y="4239"/>
                  </a:moveTo>
                  <a:cubicBezTo>
                    <a:pt x="85606" y="4239"/>
                    <a:pt x="85880" y="4501"/>
                    <a:pt x="85880" y="4810"/>
                  </a:cubicBezTo>
                  <a:cubicBezTo>
                    <a:pt x="85880" y="5108"/>
                    <a:pt x="85618" y="5370"/>
                    <a:pt x="85308" y="5370"/>
                  </a:cubicBezTo>
                  <a:cubicBezTo>
                    <a:pt x="84999" y="5370"/>
                    <a:pt x="84749" y="5120"/>
                    <a:pt x="84749" y="4810"/>
                  </a:cubicBezTo>
                  <a:cubicBezTo>
                    <a:pt x="84749" y="4501"/>
                    <a:pt x="84999" y="4239"/>
                    <a:pt x="85308" y="4239"/>
                  </a:cubicBezTo>
                  <a:close/>
                  <a:moveTo>
                    <a:pt x="89035" y="4239"/>
                  </a:moveTo>
                  <a:cubicBezTo>
                    <a:pt x="89333" y="4239"/>
                    <a:pt x="89595" y="4501"/>
                    <a:pt x="89595" y="4810"/>
                  </a:cubicBezTo>
                  <a:cubicBezTo>
                    <a:pt x="89595" y="5108"/>
                    <a:pt x="89345" y="5370"/>
                    <a:pt x="89035" y="5370"/>
                  </a:cubicBezTo>
                  <a:cubicBezTo>
                    <a:pt x="88714" y="5370"/>
                    <a:pt x="88464" y="5120"/>
                    <a:pt x="88464" y="4810"/>
                  </a:cubicBezTo>
                  <a:cubicBezTo>
                    <a:pt x="88475" y="4501"/>
                    <a:pt x="88714" y="4239"/>
                    <a:pt x="89035" y="4239"/>
                  </a:cubicBezTo>
                  <a:close/>
                  <a:moveTo>
                    <a:pt x="92762" y="4239"/>
                  </a:moveTo>
                  <a:cubicBezTo>
                    <a:pt x="93059" y="4239"/>
                    <a:pt x="93333" y="4501"/>
                    <a:pt x="93333" y="4810"/>
                  </a:cubicBezTo>
                  <a:cubicBezTo>
                    <a:pt x="93333" y="5108"/>
                    <a:pt x="93071" y="5370"/>
                    <a:pt x="92762" y="5370"/>
                  </a:cubicBezTo>
                  <a:cubicBezTo>
                    <a:pt x="92452" y="5370"/>
                    <a:pt x="92202" y="5120"/>
                    <a:pt x="92202" y="4810"/>
                  </a:cubicBezTo>
                  <a:cubicBezTo>
                    <a:pt x="92202" y="4501"/>
                    <a:pt x="92452" y="4239"/>
                    <a:pt x="92762" y="4239"/>
                  </a:cubicBezTo>
                  <a:close/>
                  <a:moveTo>
                    <a:pt x="96488" y="4239"/>
                  </a:moveTo>
                  <a:cubicBezTo>
                    <a:pt x="96786" y="4239"/>
                    <a:pt x="97048" y="4501"/>
                    <a:pt x="97048" y="4810"/>
                  </a:cubicBezTo>
                  <a:cubicBezTo>
                    <a:pt x="97048" y="5108"/>
                    <a:pt x="96798" y="5370"/>
                    <a:pt x="96488" y="5370"/>
                  </a:cubicBezTo>
                  <a:cubicBezTo>
                    <a:pt x="96191" y="5370"/>
                    <a:pt x="95917" y="5120"/>
                    <a:pt x="95917" y="4810"/>
                  </a:cubicBezTo>
                  <a:cubicBezTo>
                    <a:pt x="95917" y="4501"/>
                    <a:pt x="96179" y="4239"/>
                    <a:pt x="96488" y="4239"/>
                  </a:cubicBezTo>
                  <a:close/>
                  <a:moveTo>
                    <a:pt x="100203" y="4239"/>
                  </a:moveTo>
                  <a:cubicBezTo>
                    <a:pt x="100501" y="4239"/>
                    <a:pt x="100775" y="4501"/>
                    <a:pt x="100775" y="4810"/>
                  </a:cubicBezTo>
                  <a:cubicBezTo>
                    <a:pt x="100775" y="5108"/>
                    <a:pt x="100513" y="5370"/>
                    <a:pt x="100203" y="5370"/>
                  </a:cubicBezTo>
                  <a:cubicBezTo>
                    <a:pt x="99905" y="5370"/>
                    <a:pt x="99644" y="5120"/>
                    <a:pt x="99644" y="4810"/>
                  </a:cubicBezTo>
                  <a:cubicBezTo>
                    <a:pt x="99655" y="4501"/>
                    <a:pt x="99894" y="4239"/>
                    <a:pt x="100203" y="4239"/>
                  </a:cubicBezTo>
                  <a:close/>
                  <a:moveTo>
                    <a:pt x="103942" y="4239"/>
                  </a:moveTo>
                  <a:cubicBezTo>
                    <a:pt x="104239" y="4239"/>
                    <a:pt x="104513" y="4501"/>
                    <a:pt x="104513" y="4810"/>
                  </a:cubicBezTo>
                  <a:cubicBezTo>
                    <a:pt x="104513" y="5108"/>
                    <a:pt x="104251" y="5370"/>
                    <a:pt x="103942" y="5370"/>
                  </a:cubicBezTo>
                  <a:cubicBezTo>
                    <a:pt x="103644" y="5370"/>
                    <a:pt x="103382" y="5120"/>
                    <a:pt x="103382" y="4810"/>
                  </a:cubicBezTo>
                  <a:cubicBezTo>
                    <a:pt x="103382" y="4501"/>
                    <a:pt x="103632" y="4239"/>
                    <a:pt x="103942" y="4239"/>
                  </a:cubicBezTo>
                  <a:close/>
                  <a:moveTo>
                    <a:pt x="107668" y="4239"/>
                  </a:moveTo>
                  <a:cubicBezTo>
                    <a:pt x="107966" y="4239"/>
                    <a:pt x="108228" y="4501"/>
                    <a:pt x="108228" y="4810"/>
                  </a:cubicBezTo>
                  <a:cubicBezTo>
                    <a:pt x="108228" y="5108"/>
                    <a:pt x="107978" y="5370"/>
                    <a:pt x="107668" y="5370"/>
                  </a:cubicBezTo>
                  <a:cubicBezTo>
                    <a:pt x="107371" y="5370"/>
                    <a:pt x="107097" y="5120"/>
                    <a:pt x="107097" y="4810"/>
                  </a:cubicBezTo>
                  <a:cubicBezTo>
                    <a:pt x="107109" y="4501"/>
                    <a:pt x="107347" y="4239"/>
                    <a:pt x="107668" y="4239"/>
                  </a:cubicBezTo>
                  <a:close/>
                  <a:moveTo>
                    <a:pt x="111395" y="4239"/>
                  </a:moveTo>
                  <a:cubicBezTo>
                    <a:pt x="111693" y="4239"/>
                    <a:pt x="111967" y="4501"/>
                    <a:pt x="111967" y="4810"/>
                  </a:cubicBezTo>
                  <a:cubicBezTo>
                    <a:pt x="111967" y="5108"/>
                    <a:pt x="111705" y="5370"/>
                    <a:pt x="111395" y="5370"/>
                  </a:cubicBezTo>
                  <a:cubicBezTo>
                    <a:pt x="111085" y="5370"/>
                    <a:pt x="110835" y="5120"/>
                    <a:pt x="110835" y="4810"/>
                  </a:cubicBezTo>
                  <a:cubicBezTo>
                    <a:pt x="110835" y="4501"/>
                    <a:pt x="111085" y="4239"/>
                    <a:pt x="111395" y="4239"/>
                  </a:cubicBezTo>
                  <a:close/>
                  <a:moveTo>
                    <a:pt x="115122" y="4239"/>
                  </a:moveTo>
                  <a:cubicBezTo>
                    <a:pt x="115419" y="4239"/>
                    <a:pt x="115681" y="4501"/>
                    <a:pt x="115681" y="4810"/>
                  </a:cubicBezTo>
                  <a:cubicBezTo>
                    <a:pt x="115681" y="5108"/>
                    <a:pt x="115431" y="5370"/>
                    <a:pt x="115122" y="5370"/>
                  </a:cubicBezTo>
                  <a:cubicBezTo>
                    <a:pt x="114812" y="5370"/>
                    <a:pt x="114550" y="5120"/>
                    <a:pt x="114550" y="4810"/>
                  </a:cubicBezTo>
                  <a:cubicBezTo>
                    <a:pt x="114574" y="4501"/>
                    <a:pt x="114812" y="4239"/>
                    <a:pt x="115122" y="4239"/>
                  </a:cubicBezTo>
                  <a:close/>
                  <a:moveTo>
                    <a:pt x="118860" y="4239"/>
                  </a:moveTo>
                  <a:cubicBezTo>
                    <a:pt x="119158" y="4239"/>
                    <a:pt x="119420" y="4501"/>
                    <a:pt x="119420" y="4810"/>
                  </a:cubicBezTo>
                  <a:cubicBezTo>
                    <a:pt x="119420" y="5108"/>
                    <a:pt x="119170" y="5370"/>
                    <a:pt x="118860" y="5370"/>
                  </a:cubicBezTo>
                  <a:cubicBezTo>
                    <a:pt x="118539" y="5370"/>
                    <a:pt x="118289" y="5120"/>
                    <a:pt x="118289" y="4810"/>
                  </a:cubicBezTo>
                  <a:cubicBezTo>
                    <a:pt x="118289" y="4501"/>
                    <a:pt x="118539" y="4239"/>
                    <a:pt x="118860" y="4239"/>
                  </a:cubicBezTo>
                  <a:close/>
                  <a:moveTo>
                    <a:pt x="122575" y="4239"/>
                  </a:moveTo>
                  <a:cubicBezTo>
                    <a:pt x="122873" y="4239"/>
                    <a:pt x="123146" y="4501"/>
                    <a:pt x="123146" y="4810"/>
                  </a:cubicBezTo>
                  <a:cubicBezTo>
                    <a:pt x="123146" y="5108"/>
                    <a:pt x="122885" y="5370"/>
                    <a:pt x="122575" y="5370"/>
                  </a:cubicBezTo>
                  <a:cubicBezTo>
                    <a:pt x="122265" y="5370"/>
                    <a:pt x="122015" y="5120"/>
                    <a:pt x="122015" y="4810"/>
                  </a:cubicBezTo>
                  <a:cubicBezTo>
                    <a:pt x="122027" y="4501"/>
                    <a:pt x="122277" y="4239"/>
                    <a:pt x="122575" y="4239"/>
                  </a:cubicBezTo>
                  <a:close/>
                  <a:moveTo>
                    <a:pt x="126314" y="4239"/>
                  </a:moveTo>
                  <a:cubicBezTo>
                    <a:pt x="126611" y="4239"/>
                    <a:pt x="126873" y="4501"/>
                    <a:pt x="126873" y="4810"/>
                  </a:cubicBezTo>
                  <a:cubicBezTo>
                    <a:pt x="126873" y="5108"/>
                    <a:pt x="126623" y="5370"/>
                    <a:pt x="126314" y="5370"/>
                  </a:cubicBezTo>
                  <a:cubicBezTo>
                    <a:pt x="126004" y="5370"/>
                    <a:pt x="125742" y="5120"/>
                    <a:pt x="125742" y="4810"/>
                  </a:cubicBezTo>
                  <a:cubicBezTo>
                    <a:pt x="125742" y="4501"/>
                    <a:pt x="126004" y="4239"/>
                    <a:pt x="126314" y="4239"/>
                  </a:cubicBezTo>
                  <a:close/>
                  <a:moveTo>
                    <a:pt x="130028" y="4239"/>
                  </a:moveTo>
                  <a:cubicBezTo>
                    <a:pt x="130326" y="4239"/>
                    <a:pt x="130600" y="4501"/>
                    <a:pt x="130600" y="4810"/>
                  </a:cubicBezTo>
                  <a:cubicBezTo>
                    <a:pt x="130600" y="5108"/>
                    <a:pt x="130350" y="5370"/>
                    <a:pt x="130028" y="5370"/>
                  </a:cubicBezTo>
                  <a:cubicBezTo>
                    <a:pt x="129731" y="5370"/>
                    <a:pt x="129469" y="5120"/>
                    <a:pt x="129469" y="4810"/>
                  </a:cubicBezTo>
                  <a:cubicBezTo>
                    <a:pt x="129469" y="4501"/>
                    <a:pt x="129719" y="4239"/>
                    <a:pt x="130028" y="4239"/>
                  </a:cubicBezTo>
                  <a:close/>
                  <a:moveTo>
                    <a:pt x="1548" y="6120"/>
                  </a:moveTo>
                  <a:cubicBezTo>
                    <a:pt x="1846" y="6120"/>
                    <a:pt x="2119" y="6370"/>
                    <a:pt x="2119" y="6679"/>
                  </a:cubicBezTo>
                  <a:cubicBezTo>
                    <a:pt x="2119" y="6989"/>
                    <a:pt x="1858" y="7251"/>
                    <a:pt x="1548" y="7251"/>
                  </a:cubicBezTo>
                  <a:cubicBezTo>
                    <a:pt x="1238" y="7251"/>
                    <a:pt x="988" y="6989"/>
                    <a:pt x="988" y="6679"/>
                  </a:cubicBezTo>
                  <a:cubicBezTo>
                    <a:pt x="988" y="6370"/>
                    <a:pt x="1238" y="6120"/>
                    <a:pt x="1548" y="6120"/>
                  </a:cubicBezTo>
                  <a:close/>
                  <a:moveTo>
                    <a:pt x="5287" y="6120"/>
                  </a:moveTo>
                  <a:cubicBezTo>
                    <a:pt x="5596" y="6120"/>
                    <a:pt x="5846" y="6370"/>
                    <a:pt x="5846" y="6679"/>
                  </a:cubicBezTo>
                  <a:cubicBezTo>
                    <a:pt x="5846" y="6989"/>
                    <a:pt x="5596" y="7251"/>
                    <a:pt x="5287" y="7251"/>
                  </a:cubicBezTo>
                  <a:cubicBezTo>
                    <a:pt x="4977" y="7251"/>
                    <a:pt x="4715" y="6989"/>
                    <a:pt x="4715" y="6679"/>
                  </a:cubicBezTo>
                  <a:cubicBezTo>
                    <a:pt x="4715" y="6370"/>
                    <a:pt x="4977" y="6120"/>
                    <a:pt x="5287" y="6120"/>
                  </a:cubicBezTo>
                  <a:close/>
                  <a:moveTo>
                    <a:pt x="9001" y="6120"/>
                  </a:moveTo>
                  <a:cubicBezTo>
                    <a:pt x="9299" y="6120"/>
                    <a:pt x="9573" y="6370"/>
                    <a:pt x="9573" y="6679"/>
                  </a:cubicBezTo>
                  <a:cubicBezTo>
                    <a:pt x="9573" y="6989"/>
                    <a:pt x="9323" y="7251"/>
                    <a:pt x="9001" y="7251"/>
                  </a:cubicBezTo>
                  <a:cubicBezTo>
                    <a:pt x="8704" y="7251"/>
                    <a:pt x="8442" y="6989"/>
                    <a:pt x="8442" y="6679"/>
                  </a:cubicBezTo>
                  <a:cubicBezTo>
                    <a:pt x="8442" y="6370"/>
                    <a:pt x="8692" y="6120"/>
                    <a:pt x="9001" y="6120"/>
                  </a:cubicBezTo>
                  <a:close/>
                  <a:moveTo>
                    <a:pt x="12728" y="6120"/>
                  </a:moveTo>
                  <a:cubicBezTo>
                    <a:pt x="13037" y="6120"/>
                    <a:pt x="13288" y="6370"/>
                    <a:pt x="13288" y="6679"/>
                  </a:cubicBezTo>
                  <a:cubicBezTo>
                    <a:pt x="13288" y="6989"/>
                    <a:pt x="13037" y="7251"/>
                    <a:pt x="12728" y="7251"/>
                  </a:cubicBezTo>
                  <a:cubicBezTo>
                    <a:pt x="12418" y="7251"/>
                    <a:pt x="12156" y="6989"/>
                    <a:pt x="12156" y="6679"/>
                  </a:cubicBezTo>
                  <a:cubicBezTo>
                    <a:pt x="12156" y="6370"/>
                    <a:pt x="12418" y="6120"/>
                    <a:pt x="12728" y="6120"/>
                  </a:cubicBezTo>
                  <a:close/>
                  <a:moveTo>
                    <a:pt x="16466" y="6120"/>
                  </a:moveTo>
                  <a:cubicBezTo>
                    <a:pt x="16764" y="6120"/>
                    <a:pt x="17026" y="6370"/>
                    <a:pt x="17026" y="6679"/>
                  </a:cubicBezTo>
                  <a:cubicBezTo>
                    <a:pt x="17026" y="6989"/>
                    <a:pt x="16776" y="7251"/>
                    <a:pt x="16466" y="7251"/>
                  </a:cubicBezTo>
                  <a:cubicBezTo>
                    <a:pt x="16169" y="7251"/>
                    <a:pt x="15895" y="6989"/>
                    <a:pt x="15895" y="6679"/>
                  </a:cubicBezTo>
                  <a:cubicBezTo>
                    <a:pt x="15895" y="6370"/>
                    <a:pt x="16145" y="6120"/>
                    <a:pt x="16466" y="6120"/>
                  </a:cubicBezTo>
                  <a:close/>
                  <a:moveTo>
                    <a:pt x="20181" y="6120"/>
                  </a:moveTo>
                  <a:cubicBezTo>
                    <a:pt x="20491" y="6120"/>
                    <a:pt x="20753" y="6370"/>
                    <a:pt x="20753" y="6679"/>
                  </a:cubicBezTo>
                  <a:cubicBezTo>
                    <a:pt x="20753" y="6989"/>
                    <a:pt x="20491" y="7251"/>
                    <a:pt x="20181" y="7251"/>
                  </a:cubicBezTo>
                  <a:cubicBezTo>
                    <a:pt x="19872" y="7251"/>
                    <a:pt x="19622" y="6989"/>
                    <a:pt x="19622" y="6679"/>
                  </a:cubicBezTo>
                  <a:cubicBezTo>
                    <a:pt x="19622" y="6370"/>
                    <a:pt x="19872" y="6120"/>
                    <a:pt x="20181" y="6120"/>
                  </a:cubicBezTo>
                  <a:close/>
                  <a:moveTo>
                    <a:pt x="23920" y="6120"/>
                  </a:moveTo>
                  <a:cubicBezTo>
                    <a:pt x="24217" y="6120"/>
                    <a:pt x="24479" y="6370"/>
                    <a:pt x="24479" y="6679"/>
                  </a:cubicBezTo>
                  <a:cubicBezTo>
                    <a:pt x="24479" y="6989"/>
                    <a:pt x="24229" y="7251"/>
                    <a:pt x="23920" y="7251"/>
                  </a:cubicBezTo>
                  <a:cubicBezTo>
                    <a:pt x="23610" y="7251"/>
                    <a:pt x="23348" y="6989"/>
                    <a:pt x="23348" y="6679"/>
                  </a:cubicBezTo>
                  <a:cubicBezTo>
                    <a:pt x="23348" y="6370"/>
                    <a:pt x="23610" y="6120"/>
                    <a:pt x="23920" y="6120"/>
                  </a:cubicBezTo>
                  <a:close/>
                  <a:moveTo>
                    <a:pt x="27635" y="6120"/>
                  </a:moveTo>
                  <a:cubicBezTo>
                    <a:pt x="27956" y="6120"/>
                    <a:pt x="28206" y="6370"/>
                    <a:pt x="28206" y="6679"/>
                  </a:cubicBezTo>
                  <a:cubicBezTo>
                    <a:pt x="28206" y="6989"/>
                    <a:pt x="27956" y="7251"/>
                    <a:pt x="27635" y="7251"/>
                  </a:cubicBezTo>
                  <a:cubicBezTo>
                    <a:pt x="27325" y="7251"/>
                    <a:pt x="27075" y="6989"/>
                    <a:pt x="27075" y="6679"/>
                  </a:cubicBezTo>
                  <a:cubicBezTo>
                    <a:pt x="27075" y="6370"/>
                    <a:pt x="27325" y="6120"/>
                    <a:pt x="27635" y="6120"/>
                  </a:cubicBezTo>
                  <a:close/>
                  <a:moveTo>
                    <a:pt x="31373" y="6120"/>
                  </a:moveTo>
                  <a:cubicBezTo>
                    <a:pt x="31671" y="6120"/>
                    <a:pt x="31945" y="6370"/>
                    <a:pt x="31945" y="6679"/>
                  </a:cubicBezTo>
                  <a:cubicBezTo>
                    <a:pt x="31945" y="6989"/>
                    <a:pt x="31683" y="7251"/>
                    <a:pt x="31373" y="7251"/>
                  </a:cubicBezTo>
                  <a:cubicBezTo>
                    <a:pt x="31064" y="7251"/>
                    <a:pt x="30814" y="6989"/>
                    <a:pt x="30814" y="6679"/>
                  </a:cubicBezTo>
                  <a:cubicBezTo>
                    <a:pt x="30814" y="6370"/>
                    <a:pt x="31064" y="6120"/>
                    <a:pt x="31373" y="6120"/>
                  </a:cubicBezTo>
                  <a:close/>
                  <a:moveTo>
                    <a:pt x="35100" y="6120"/>
                  </a:moveTo>
                  <a:cubicBezTo>
                    <a:pt x="35409" y="6120"/>
                    <a:pt x="35659" y="6370"/>
                    <a:pt x="35659" y="6679"/>
                  </a:cubicBezTo>
                  <a:cubicBezTo>
                    <a:pt x="35659" y="6989"/>
                    <a:pt x="35409" y="7251"/>
                    <a:pt x="35100" y="7251"/>
                  </a:cubicBezTo>
                  <a:cubicBezTo>
                    <a:pt x="34778" y="7251"/>
                    <a:pt x="34528" y="6989"/>
                    <a:pt x="34528" y="6679"/>
                  </a:cubicBezTo>
                  <a:cubicBezTo>
                    <a:pt x="34528" y="6370"/>
                    <a:pt x="34778" y="6120"/>
                    <a:pt x="35100" y="6120"/>
                  </a:cubicBezTo>
                  <a:close/>
                  <a:moveTo>
                    <a:pt x="38815" y="6120"/>
                  </a:moveTo>
                  <a:cubicBezTo>
                    <a:pt x="39112" y="6120"/>
                    <a:pt x="39386" y="6370"/>
                    <a:pt x="39386" y="6679"/>
                  </a:cubicBezTo>
                  <a:cubicBezTo>
                    <a:pt x="39386" y="6989"/>
                    <a:pt x="39124" y="7251"/>
                    <a:pt x="38815" y="7251"/>
                  </a:cubicBezTo>
                  <a:cubicBezTo>
                    <a:pt x="38517" y="7251"/>
                    <a:pt x="38255" y="6989"/>
                    <a:pt x="38255" y="6679"/>
                  </a:cubicBezTo>
                  <a:cubicBezTo>
                    <a:pt x="38255" y="6370"/>
                    <a:pt x="38505" y="6120"/>
                    <a:pt x="38815" y="6120"/>
                  </a:cubicBezTo>
                  <a:close/>
                  <a:moveTo>
                    <a:pt x="42553" y="6120"/>
                  </a:moveTo>
                  <a:cubicBezTo>
                    <a:pt x="42863" y="6120"/>
                    <a:pt x="43113" y="6370"/>
                    <a:pt x="43113" y="6679"/>
                  </a:cubicBezTo>
                  <a:cubicBezTo>
                    <a:pt x="43113" y="6989"/>
                    <a:pt x="42863" y="7251"/>
                    <a:pt x="42553" y="7251"/>
                  </a:cubicBezTo>
                  <a:cubicBezTo>
                    <a:pt x="42232" y="7251"/>
                    <a:pt x="41982" y="6989"/>
                    <a:pt x="41982" y="6679"/>
                  </a:cubicBezTo>
                  <a:cubicBezTo>
                    <a:pt x="41982" y="6370"/>
                    <a:pt x="42244" y="6120"/>
                    <a:pt x="42553" y="6120"/>
                  </a:cubicBezTo>
                  <a:close/>
                  <a:moveTo>
                    <a:pt x="46268" y="6120"/>
                  </a:moveTo>
                  <a:cubicBezTo>
                    <a:pt x="46565" y="6120"/>
                    <a:pt x="46839" y="6370"/>
                    <a:pt x="46839" y="6679"/>
                  </a:cubicBezTo>
                  <a:cubicBezTo>
                    <a:pt x="46839" y="6989"/>
                    <a:pt x="46589" y="7251"/>
                    <a:pt x="46268" y="7251"/>
                  </a:cubicBezTo>
                  <a:cubicBezTo>
                    <a:pt x="45970" y="7251"/>
                    <a:pt x="45708" y="6989"/>
                    <a:pt x="45708" y="6679"/>
                  </a:cubicBezTo>
                  <a:cubicBezTo>
                    <a:pt x="45708" y="6370"/>
                    <a:pt x="45958" y="6120"/>
                    <a:pt x="46268" y="6120"/>
                  </a:cubicBezTo>
                  <a:close/>
                  <a:moveTo>
                    <a:pt x="50006" y="6120"/>
                  </a:moveTo>
                  <a:cubicBezTo>
                    <a:pt x="50316" y="6120"/>
                    <a:pt x="50578" y="6370"/>
                    <a:pt x="50578" y="6679"/>
                  </a:cubicBezTo>
                  <a:cubicBezTo>
                    <a:pt x="50578" y="6989"/>
                    <a:pt x="50316" y="7251"/>
                    <a:pt x="50006" y="7251"/>
                  </a:cubicBezTo>
                  <a:cubicBezTo>
                    <a:pt x="49697" y="7251"/>
                    <a:pt x="49447" y="6989"/>
                    <a:pt x="49447" y="6679"/>
                  </a:cubicBezTo>
                  <a:cubicBezTo>
                    <a:pt x="49447" y="6370"/>
                    <a:pt x="49697" y="6120"/>
                    <a:pt x="50006" y="6120"/>
                  </a:cubicBezTo>
                  <a:close/>
                  <a:moveTo>
                    <a:pt x="53733" y="6120"/>
                  </a:moveTo>
                  <a:cubicBezTo>
                    <a:pt x="54031" y="6120"/>
                    <a:pt x="54293" y="6370"/>
                    <a:pt x="54293" y="6679"/>
                  </a:cubicBezTo>
                  <a:cubicBezTo>
                    <a:pt x="54293" y="6989"/>
                    <a:pt x="54043" y="7251"/>
                    <a:pt x="53733" y="7251"/>
                  </a:cubicBezTo>
                  <a:cubicBezTo>
                    <a:pt x="53412" y="7251"/>
                    <a:pt x="53162" y="6989"/>
                    <a:pt x="53162" y="6679"/>
                  </a:cubicBezTo>
                  <a:cubicBezTo>
                    <a:pt x="53162" y="6370"/>
                    <a:pt x="53412" y="6120"/>
                    <a:pt x="53733" y="6120"/>
                  </a:cubicBezTo>
                  <a:close/>
                  <a:moveTo>
                    <a:pt x="57460" y="6120"/>
                  </a:moveTo>
                  <a:cubicBezTo>
                    <a:pt x="57781" y="6120"/>
                    <a:pt x="58031" y="6370"/>
                    <a:pt x="58031" y="6679"/>
                  </a:cubicBezTo>
                  <a:cubicBezTo>
                    <a:pt x="58031" y="6989"/>
                    <a:pt x="57781" y="7251"/>
                    <a:pt x="57460" y="7251"/>
                  </a:cubicBezTo>
                  <a:cubicBezTo>
                    <a:pt x="57150" y="7251"/>
                    <a:pt x="56900" y="6989"/>
                    <a:pt x="56900" y="6679"/>
                  </a:cubicBezTo>
                  <a:cubicBezTo>
                    <a:pt x="56900" y="6370"/>
                    <a:pt x="57150" y="6120"/>
                    <a:pt x="57460" y="6120"/>
                  </a:cubicBezTo>
                  <a:close/>
                  <a:moveTo>
                    <a:pt x="61186" y="6120"/>
                  </a:moveTo>
                  <a:cubicBezTo>
                    <a:pt x="61484" y="6120"/>
                    <a:pt x="61746" y="6370"/>
                    <a:pt x="61746" y="6679"/>
                  </a:cubicBezTo>
                  <a:cubicBezTo>
                    <a:pt x="61746" y="6989"/>
                    <a:pt x="61496" y="7251"/>
                    <a:pt x="61186" y="7251"/>
                  </a:cubicBezTo>
                  <a:cubicBezTo>
                    <a:pt x="60877" y="7251"/>
                    <a:pt x="60615" y="6989"/>
                    <a:pt x="60615" y="6679"/>
                  </a:cubicBezTo>
                  <a:cubicBezTo>
                    <a:pt x="60615" y="6370"/>
                    <a:pt x="60877" y="6120"/>
                    <a:pt x="61186" y="6120"/>
                  </a:cubicBezTo>
                  <a:close/>
                  <a:moveTo>
                    <a:pt x="64925" y="6120"/>
                  </a:moveTo>
                  <a:cubicBezTo>
                    <a:pt x="65234" y="6120"/>
                    <a:pt x="65485" y="6370"/>
                    <a:pt x="65485" y="6679"/>
                  </a:cubicBezTo>
                  <a:cubicBezTo>
                    <a:pt x="65485" y="6989"/>
                    <a:pt x="65234" y="7251"/>
                    <a:pt x="64925" y="7251"/>
                  </a:cubicBezTo>
                  <a:cubicBezTo>
                    <a:pt x="64603" y="7251"/>
                    <a:pt x="64353" y="6989"/>
                    <a:pt x="64353" y="6679"/>
                  </a:cubicBezTo>
                  <a:cubicBezTo>
                    <a:pt x="64353" y="6370"/>
                    <a:pt x="64603" y="6120"/>
                    <a:pt x="64925" y="6120"/>
                  </a:cubicBezTo>
                  <a:close/>
                  <a:moveTo>
                    <a:pt x="68640" y="6120"/>
                  </a:moveTo>
                  <a:cubicBezTo>
                    <a:pt x="68937" y="6120"/>
                    <a:pt x="69211" y="6370"/>
                    <a:pt x="69211" y="6679"/>
                  </a:cubicBezTo>
                  <a:cubicBezTo>
                    <a:pt x="69211" y="6989"/>
                    <a:pt x="68949" y="7251"/>
                    <a:pt x="68640" y="7251"/>
                  </a:cubicBezTo>
                  <a:cubicBezTo>
                    <a:pt x="68330" y="7251"/>
                    <a:pt x="68080" y="6989"/>
                    <a:pt x="68080" y="6679"/>
                  </a:cubicBezTo>
                  <a:cubicBezTo>
                    <a:pt x="68080" y="6370"/>
                    <a:pt x="68330" y="6120"/>
                    <a:pt x="68640" y="6120"/>
                  </a:cubicBezTo>
                  <a:close/>
                  <a:moveTo>
                    <a:pt x="72366" y="6120"/>
                  </a:moveTo>
                  <a:cubicBezTo>
                    <a:pt x="72676" y="6120"/>
                    <a:pt x="72926" y="6370"/>
                    <a:pt x="72926" y="6679"/>
                  </a:cubicBezTo>
                  <a:cubicBezTo>
                    <a:pt x="72926" y="6989"/>
                    <a:pt x="72676" y="7251"/>
                    <a:pt x="72366" y="7251"/>
                  </a:cubicBezTo>
                  <a:cubicBezTo>
                    <a:pt x="72045" y="7251"/>
                    <a:pt x="71795" y="6989"/>
                    <a:pt x="71795" y="6679"/>
                  </a:cubicBezTo>
                  <a:cubicBezTo>
                    <a:pt x="71795" y="6370"/>
                    <a:pt x="72069" y="6120"/>
                    <a:pt x="72366" y="6120"/>
                  </a:cubicBezTo>
                  <a:close/>
                  <a:moveTo>
                    <a:pt x="76093" y="6120"/>
                  </a:moveTo>
                  <a:cubicBezTo>
                    <a:pt x="76391" y="6120"/>
                    <a:pt x="76664" y="6370"/>
                    <a:pt x="76664" y="6679"/>
                  </a:cubicBezTo>
                  <a:cubicBezTo>
                    <a:pt x="76664" y="6989"/>
                    <a:pt x="76403" y="7251"/>
                    <a:pt x="76093" y="7251"/>
                  </a:cubicBezTo>
                  <a:cubicBezTo>
                    <a:pt x="75795" y="7251"/>
                    <a:pt x="75533" y="6989"/>
                    <a:pt x="75533" y="6679"/>
                  </a:cubicBezTo>
                  <a:cubicBezTo>
                    <a:pt x="75533" y="6370"/>
                    <a:pt x="75783" y="6120"/>
                    <a:pt x="76093" y="6120"/>
                  </a:cubicBezTo>
                  <a:close/>
                  <a:moveTo>
                    <a:pt x="79712" y="6120"/>
                  </a:moveTo>
                  <a:cubicBezTo>
                    <a:pt x="80010" y="6120"/>
                    <a:pt x="80284" y="6370"/>
                    <a:pt x="80284" y="6679"/>
                  </a:cubicBezTo>
                  <a:cubicBezTo>
                    <a:pt x="80284" y="6989"/>
                    <a:pt x="80022" y="7251"/>
                    <a:pt x="79712" y="7251"/>
                  </a:cubicBezTo>
                  <a:cubicBezTo>
                    <a:pt x="79403" y="7251"/>
                    <a:pt x="79153" y="6989"/>
                    <a:pt x="79153" y="6679"/>
                  </a:cubicBezTo>
                  <a:cubicBezTo>
                    <a:pt x="79153" y="6370"/>
                    <a:pt x="79403" y="6120"/>
                    <a:pt x="79712" y="6120"/>
                  </a:cubicBezTo>
                  <a:close/>
                  <a:moveTo>
                    <a:pt x="83451" y="6120"/>
                  </a:moveTo>
                  <a:cubicBezTo>
                    <a:pt x="83761" y="6120"/>
                    <a:pt x="84011" y="6370"/>
                    <a:pt x="84011" y="6679"/>
                  </a:cubicBezTo>
                  <a:cubicBezTo>
                    <a:pt x="84011" y="6989"/>
                    <a:pt x="83761" y="7251"/>
                    <a:pt x="83451" y="7251"/>
                  </a:cubicBezTo>
                  <a:cubicBezTo>
                    <a:pt x="83141" y="7251"/>
                    <a:pt x="82880" y="6989"/>
                    <a:pt x="82880" y="6679"/>
                  </a:cubicBezTo>
                  <a:cubicBezTo>
                    <a:pt x="82880" y="6370"/>
                    <a:pt x="83141" y="6120"/>
                    <a:pt x="83451" y="6120"/>
                  </a:cubicBezTo>
                  <a:close/>
                  <a:moveTo>
                    <a:pt x="87166" y="6120"/>
                  </a:moveTo>
                  <a:cubicBezTo>
                    <a:pt x="87463" y="6120"/>
                    <a:pt x="87737" y="6370"/>
                    <a:pt x="87737" y="6679"/>
                  </a:cubicBezTo>
                  <a:cubicBezTo>
                    <a:pt x="87737" y="6989"/>
                    <a:pt x="87475" y="7251"/>
                    <a:pt x="87166" y="7251"/>
                  </a:cubicBezTo>
                  <a:cubicBezTo>
                    <a:pt x="86856" y="7251"/>
                    <a:pt x="86606" y="6989"/>
                    <a:pt x="86606" y="6679"/>
                  </a:cubicBezTo>
                  <a:cubicBezTo>
                    <a:pt x="86606" y="6370"/>
                    <a:pt x="86856" y="6120"/>
                    <a:pt x="87166" y="6120"/>
                  </a:cubicBezTo>
                  <a:close/>
                  <a:moveTo>
                    <a:pt x="90904" y="6120"/>
                  </a:moveTo>
                  <a:cubicBezTo>
                    <a:pt x="91214" y="6120"/>
                    <a:pt x="91464" y="6370"/>
                    <a:pt x="91464" y="6679"/>
                  </a:cubicBezTo>
                  <a:cubicBezTo>
                    <a:pt x="91464" y="6989"/>
                    <a:pt x="91214" y="7251"/>
                    <a:pt x="90904" y="7251"/>
                  </a:cubicBezTo>
                  <a:cubicBezTo>
                    <a:pt x="90595" y="7251"/>
                    <a:pt x="90345" y="6989"/>
                    <a:pt x="90345" y="6679"/>
                  </a:cubicBezTo>
                  <a:cubicBezTo>
                    <a:pt x="90345" y="6370"/>
                    <a:pt x="90595" y="6120"/>
                    <a:pt x="90904" y="6120"/>
                  </a:cubicBezTo>
                  <a:close/>
                  <a:moveTo>
                    <a:pt x="94631" y="6120"/>
                  </a:moveTo>
                  <a:cubicBezTo>
                    <a:pt x="94929" y="6120"/>
                    <a:pt x="95191" y="6370"/>
                    <a:pt x="95191" y="6679"/>
                  </a:cubicBezTo>
                  <a:cubicBezTo>
                    <a:pt x="95191" y="6989"/>
                    <a:pt x="94941" y="7251"/>
                    <a:pt x="94631" y="7251"/>
                  </a:cubicBezTo>
                  <a:cubicBezTo>
                    <a:pt x="94310" y="7251"/>
                    <a:pt x="94060" y="6989"/>
                    <a:pt x="94060" y="6679"/>
                  </a:cubicBezTo>
                  <a:cubicBezTo>
                    <a:pt x="94060" y="6370"/>
                    <a:pt x="94310" y="6120"/>
                    <a:pt x="94631" y="6120"/>
                  </a:cubicBezTo>
                  <a:close/>
                  <a:moveTo>
                    <a:pt x="98346" y="6120"/>
                  </a:moveTo>
                  <a:cubicBezTo>
                    <a:pt x="98655" y="6120"/>
                    <a:pt x="98905" y="6370"/>
                    <a:pt x="98905" y="6679"/>
                  </a:cubicBezTo>
                  <a:cubicBezTo>
                    <a:pt x="98905" y="6989"/>
                    <a:pt x="98655" y="7251"/>
                    <a:pt x="98346" y="7251"/>
                  </a:cubicBezTo>
                  <a:cubicBezTo>
                    <a:pt x="98036" y="7251"/>
                    <a:pt x="97786" y="6989"/>
                    <a:pt x="97786" y="6679"/>
                  </a:cubicBezTo>
                  <a:cubicBezTo>
                    <a:pt x="97786" y="6370"/>
                    <a:pt x="98036" y="6120"/>
                    <a:pt x="98346" y="6120"/>
                  </a:cubicBezTo>
                  <a:close/>
                  <a:moveTo>
                    <a:pt x="102084" y="6120"/>
                  </a:moveTo>
                  <a:cubicBezTo>
                    <a:pt x="102382" y="6120"/>
                    <a:pt x="102644" y="6370"/>
                    <a:pt x="102644" y="6679"/>
                  </a:cubicBezTo>
                  <a:cubicBezTo>
                    <a:pt x="102644" y="6989"/>
                    <a:pt x="102394" y="7251"/>
                    <a:pt x="102084" y="7251"/>
                  </a:cubicBezTo>
                  <a:cubicBezTo>
                    <a:pt x="101787" y="7251"/>
                    <a:pt x="101513" y="6989"/>
                    <a:pt x="101513" y="6679"/>
                  </a:cubicBezTo>
                  <a:cubicBezTo>
                    <a:pt x="101513" y="6370"/>
                    <a:pt x="101775" y="6120"/>
                    <a:pt x="102084" y="6120"/>
                  </a:cubicBezTo>
                  <a:close/>
                  <a:moveTo>
                    <a:pt x="105799" y="6120"/>
                  </a:moveTo>
                  <a:cubicBezTo>
                    <a:pt x="106121" y="6120"/>
                    <a:pt x="106371" y="6370"/>
                    <a:pt x="106371" y="6679"/>
                  </a:cubicBezTo>
                  <a:cubicBezTo>
                    <a:pt x="106371" y="6989"/>
                    <a:pt x="106109" y="7251"/>
                    <a:pt x="105799" y="7251"/>
                  </a:cubicBezTo>
                  <a:cubicBezTo>
                    <a:pt x="105490" y="7251"/>
                    <a:pt x="105239" y="6989"/>
                    <a:pt x="105239" y="6679"/>
                  </a:cubicBezTo>
                  <a:cubicBezTo>
                    <a:pt x="105239" y="6370"/>
                    <a:pt x="105490" y="6120"/>
                    <a:pt x="105799" y="6120"/>
                  </a:cubicBezTo>
                  <a:close/>
                  <a:moveTo>
                    <a:pt x="109538" y="6120"/>
                  </a:moveTo>
                  <a:cubicBezTo>
                    <a:pt x="109835" y="6120"/>
                    <a:pt x="110109" y="6370"/>
                    <a:pt x="110109" y="6679"/>
                  </a:cubicBezTo>
                  <a:cubicBezTo>
                    <a:pt x="110109" y="6989"/>
                    <a:pt x="109847" y="7251"/>
                    <a:pt x="109538" y="7251"/>
                  </a:cubicBezTo>
                  <a:cubicBezTo>
                    <a:pt x="109228" y="7251"/>
                    <a:pt x="108978" y="6989"/>
                    <a:pt x="108978" y="6679"/>
                  </a:cubicBezTo>
                  <a:cubicBezTo>
                    <a:pt x="108978" y="6370"/>
                    <a:pt x="109228" y="6120"/>
                    <a:pt x="109538" y="6120"/>
                  </a:cubicBezTo>
                  <a:close/>
                  <a:moveTo>
                    <a:pt x="113264" y="6120"/>
                  </a:moveTo>
                  <a:cubicBezTo>
                    <a:pt x="113574" y="6120"/>
                    <a:pt x="113824" y="6370"/>
                    <a:pt x="113824" y="6679"/>
                  </a:cubicBezTo>
                  <a:cubicBezTo>
                    <a:pt x="113824" y="6989"/>
                    <a:pt x="113574" y="7251"/>
                    <a:pt x="113264" y="7251"/>
                  </a:cubicBezTo>
                  <a:cubicBezTo>
                    <a:pt x="112943" y="7251"/>
                    <a:pt x="112693" y="6989"/>
                    <a:pt x="112693" y="6679"/>
                  </a:cubicBezTo>
                  <a:cubicBezTo>
                    <a:pt x="112693" y="6370"/>
                    <a:pt x="112943" y="6120"/>
                    <a:pt x="113264" y="6120"/>
                  </a:cubicBezTo>
                  <a:close/>
                  <a:moveTo>
                    <a:pt x="116991" y="6120"/>
                  </a:moveTo>
                  <a:cubicBezTo>
                    <a:pt x="117289" y="6120"/>
                    <a:pt x="117562" y="6370"/>
                    <a:pt x="117562" y="6679"/>
                  </a:cubicBezTo>
                  <a:cubicBezTo>
                    <a:pt x="117562" y="6989"/>
                    <a:pt x="117312" y="7251"/>
                    <a:pt x="116991" y="7251"/>
                  </a:cubicBezTo>
                  <a:cubicBezTo>
                    <a:pt x="116681" y="7251"/>
                    <a:pt x="116431" y="6989"/>
                    <a:pt x="116431" y="6679"/>
                  </a:cubicBezTo>
                  <a:cubicBezTo>
                    <a:pt x="116431" y="6370"/>
                    <a:pt x="116681" y="6120"/>
                    <a:pt x="116991" y="6120"/>
                  </a:cubicBezTo>
                  <a:close/>
                  <a:moveTo>
                    <a:pt x="120718" y="6120"/>
                  </a:moveTo>
                  <a:cubicBezTo>
                    <a:pt x="121027" y="6120"/>
                    <a:pt x="121277" y="6370"/>
                    <a:pt x="121277" y="6679"/>
                  </a:cubicBezTo>
                  <a:cubicBezTo>
                    <a:pt x="121277" y="6989"/>
                    <a:pt x="121027" y="7251"/>
                    <a:pt x="120718" y="7251"/>
                  </a:cubicBezTo>
                  <a:cubicBezTo>
                    <a:pt x="120408" y="7251"/>
                    <a:pt x="120146" y="6989"/>
                    <a:pt x="120146" y="6679"/>
                  </a:cubicBezTo>
                  <a:cubicBezTo>
                    <a:pt x="120146" y="6370"/>
                    <a:pt x="120420" y="6120"/>
                    <a:pt x="120718" y="6120"/>
                  </a:cubicBezTo>
                  <a:close/>
                  <a:moveTo>
                    <a:pt x="124456" y="6120"/>
                  </a:moveTo>
                  <a:cubicBezTo>
                    <a:pt x="124754" y="6120"/>
                    <a:pt x="125016" y="6370"/>
                    <a:pt x="125016" y="6679"/>
                  </a:cubicBezTo>
                  <a:cubicBezTo>
                    <a:pt x="125016" y="6989"/>
                    <a:pt x="124766" y="7251"/>
                    <a:pt x="124456" y="7251"/>
                  </a:cubicBezTo>
                  <a:cubicBezTo>
                    <a:pt x="124135" y="7251"/>
                    <a:pt x="123885" y="6989"/>
                    <a:pt x="123885" y="6679"/>
                  </a:cubicBezTo>
                  <a:cubicBezTo>
                    <a:pt x="123885" y="6370"/>
                    <a:pt x="124135" y="6120"/>
                    <a:pt x="124456" y="6120"/>
                  </a:cubicBezTo>
                  <a:close/>
                  <a:moveTo>
                    <a:pt x="128171" y="6120"/>
                  </a:moveTo>
                  <a:cubicBezTo>
                    <a:pt x="128480" y="6120"/>
                    <a:pt x="128742" y="6370"/>
                    <a:pt x="128742" y="6679"/>
                  </a:cubicBezTo>
                  <a:cubicBezTo>
                    <a:pt x="128742" y="6989"/>
                    <a:pt x="128480" y="7251"/>
                    <a:pt x="128171" y="7251"/>
                  </a:cubicBezTo>
                  <a:cubicBezTo>
                    <a:pt x="127861" y="7251"/>
                    <a:pt x="127611" y="6989"/>
                    <a:pt x="127611" y="6679"/>
                  </a:cubicBezTo>
                  <a:cubicBezTo>
                    <a:pt x="127611" y="6370"/>
                    <a:pt x="127861" y="6120"/>
                    <a:pt x="128171" y="6120"/>
                  </a:cubicBezTo>
                  <a:close/>
                  <a:moveTo>
                    <a:pt x="131898" y="6120"/>
                  </a:moveTo>
                  <a:cubicBezTo>
                    <a:pt x="132195" y="6120"/>
                    <a:pt x="132457" y="6370"/>
                    <a:pt x="132457" y="6679"/>
                  </a:cubicBezTo>
                  <a:cubicBezTo>
                    <a:pt x="132457" y="6989"/>
                    <a:pt x="132207" y="7251"/>
                    <a:pt x="131898" y="7251"/>
                  </a:cubicBezTo>
                  <a:cubicBezTo>
                    <a:pt x="131600" y="7251"/>
                    <a:pt x="131326" y="6989"/>
                    <a:pt x="131326" y="6679"/>
                  </a:cubicBezTo>
                  <a:cubicBezTo>
                    <a:pt x="131326" y="6370"/>
                    <a:pt x="131576" y="6120"/>
                    <a:pt x="131898" y="6120"/>
                  </a:cubicBezTo>
                  <a:close/>
                  <a:moveTo>
                    <a:pt x="3405" y="7977"/>
                  </a:moveTo>
                  <a:cubicBezTo>
                    <a:pt x="3703" y="7977"/>
                    <a:pt x="3977" y="8227"/>
                    <a:pt x="3977" y="8537"/>
                  </a:cubicBezTo>
                  <a:cubicBezTo>
                    <a:pt x="3977" y="8835"/>
                    <a:pt x="3727" y="9108"/>
                    <a:pt x="3405" y="9108"/>
                  </a:cubicBezTo>
                  <a:cubicBezTo>
                    <a:pt x="3096" y="9108"/>
                    <a:pt x="2846" y="8858"/>
                    <a:pt x="2846" y="8537"/>
                  </a:cubicBezTo>
                  <a:cubicBezTo>
                    <a:pt x="2858" y="8215"/>
                    <a:pt x="3096" y="7977"/>
                    <a:pt x="3405" y="7977"/>
                  </a:cubicBezTo>
                  <a:close/>
                  <a:moveTo>
                    <a:pt x="7132" y="7977"/>
                  </a:moveTo>
                  <a:cubicBezTo>
                    <a:pt x="7430" y="7977"/>
                    <a:pt x="7692" y="8227"/>
                    <a:pt x="7692" y="8537"/>
                  </a:cubicBezTo>
                  <a:cubicBezTo>
                    <a:pt x="7692" y="8835"/>
                    <a:pt x="7442" y="9108"/>
                    <a:pt x="7132" y="9108"/>
                  </a:cubicBezTo>
                  <a:cubicBezTo>
                    <a:pt x="6834" y="9108"/>
                    <a:pt x="6560" y="8858"/>
                    <a:pt x="6560" y="8537"/>
                  </a:cubicBezTo>
                  <a:cubicBezTo>
                    <a:pt x="6584" y="8215"/>
                    <a:pt x="6822" y="7977"/>
                    <a:pt x="7132" y="7977"/>
                  </a:cubicBezTo>
                  <a:close/>
                  <a:moveTo>
                    <a:pt x="10871" y="7977"/>
                  </a:moveTo>
                  <a:cubicBezTo>
                    <a:pt x="11168" y="7977"/>
                    <a:pt x="11430" y="8227"/>
                    <a:pt x="11430" y="8537"/>
                  </a:cubicBezTo>
                  <a:cubicBezTo>
                    <a:pt x="11430" y="8835"/>
                    <a:pt x="11180" y="9108"/>
                    <a:pt x="10871" y="9108"/>
                  </a:cubicBezTo>
                  <a:cubicBezTo>
                    <a:pt x="10573" y="9108"/>
                    <a:pt x="10299" y="8858"/>
                    <a:pt x="10299" y="8537"/>
                  </a:cubicBezTo>
                  <a:cubicBezTo>
                    <a:pt x="10299" y="8215"/>
                    <a:pt x="10549" y="7977"/>
                    <a:pt x="10871" y="7977"/>
                  </a:cubicBezTo>
                  <a:close/>
                  <a:moveTo>
                    <a:pt x="14585" y="7977"/>
                  </a:moveTo>
                  <a:cubicBezTo>
                    <a:pt x="14883" y="7977"/>
                    <a:pt x="15157" y="8227"/>
                    <a:pt x="15157" y="8537"/>
                  </a:cubicBezTo>
                  <a:cubicBezTo>
                    <a:pt x="15157" y="8835"/>
                    <a:pt x="14895" y="9108"/>
                    <a:pt x="14585" y="9108"/>
                  </a:cubicBezTo>
                  <a:cubicBezTo>
                    <a:pt x="14288" y="9108"/>
                    <a:pt x="14014" y="8858"/>
                    <a:pt x="14014" y="8537"/>
                  </a:cubicBezTo>
                  <a:cubicBezTo>
                    <a:pt x="14038" y="8215"/>
                    <a:pt x="14276" y="7977"/>
                    <a:pt x="14585" y="7977"/>
                  </a:cubicBezTo>
                  <a:close/>
                  <a:moveTo>
                    <a:pt x="18324" y="7977"/>
                  </a:moveTo>
                  <a:cubicBezTo>
                    <a:pt x="18622" y="7977"/>
                    <a:pt x="18883" y="8227"/>
                    <a:pt x="18883" y="8537"/>
                  </a:cubicBezTo>
                  <a:cubicBezTo>
                    <a:pt x="18883" y="8835"/>
                    <a:pt x="18633" y="9108"/>
                    <a:pt x="18324" y="9108"/>
                  </a:cubicBezTo>
                  <a:cubicBezTo>
                    <a:pt x="18026" y="9108"/>
                    <a:pt x="17752" y="8858"/>
                    <a:pt x="17752" y="8537"/>
                  </a:cubicBezTo>
                  <a:cubicBezTo>
                    <a:pt x="17752" y="8215"/>
                    <a:pt x="18014" y="7977"/>
                    <a:pt x="18324" y="7977"/>
                  </a:cubicBezTo>
                  <a:close/>
                  <a:moveTo>
                    <a:pt x="22039" y="7977"/>
                  </a:moveTo>
                  <a:cubicBezTo>
                    <a:pt x="22336" y="7977"/>
                    <a:pt x="22610" y="8227"/>
                    <a:pt x="22610" y="8537"/>
                  </a:cubicBezTo>
                  <a:cubicBezTo>
                    <a:pt x="22610" y="8835"/>
                    <a:pt x="22360" y="9108"/>
                    <a:pt x="22039" y="9108"/>
                  </a:cubicBezTo>
                  <a:cubicBezTo>
                    <a:pt x="21729" y="9108"/>
                    <a:pt x="21479" y="8858"/>
                    <a:pt x="21479" y="8537"/>
                  </a:cubicBezTo>
                  <a:cubicBezTo>
                    <a:pt x="21491" y="8215"/>
                    <a:pt x="21729" y="7977"/>
                    <a:pt x="22039" y="7977"/>
                  </a:cubicBezTo>
                  <a:close/>
                  <a:moveTo>
                    <a:pt x="25777" y="7977"/>
                  </a:moveTo>
                  <a:cubicBezTo>
                    <a:pt x="26075" y="7977"/>
                    <a:pt x="26349" y="8227"/>
                    <a:pt x="26349" y="8537"/>
                  </a:cubicBezTo>
                  <a:cubicBezTo>
                    <a:pt x="26349" y="8835"/>
                    <a:pt x="26087" y="9108"/>
                    <a:pt x="25777" y="9108"/>
                  </a:cubicBezTo>
                  <a:cubicBezTo>
                    <a:pt x="25468" y="9108"/>
                    <a:pt x="25206" y="8858"/>
                    <a:pt x="25206" y="8537"/>
                  </a:cubicBezTo>
                  <a:cubicBezTo>
                    <a:pt x="25218" y="8215"/>
                    <a:pt x="25468" y="7977"/>
                    <a:pt x="25777" y="7977"/>
                  </a:cubicBezTo>
                  <a:close/>
                  <a:moveTo>
                    <a:pt x="29504" y="7977"/>
                  </a:moveTo>
                  <a:cubicBezTo>
                    <a:pt x="29801" y="7977"/>
                    <a:pt x="30063" y="8227"/>
                    <a:pt x="30063" y="8537"/>
                  </a:cubicBezTo>
                  <a:cubicBezTo>
                    <a:pt x="30063" y="8835"/>
                    <a:pt x="29813" y="9108"/>
                    <a:pt x="29504" y="9108"/>
                  </a:cubicBezTo>
                  <a:cubicBezTo>
                    <a:pt x="29182" y="9108"/>
                    <a:pt x="28932" y="8858"/>
                    <a:pt x="28932" y="8537"/>
                  </a:cubicBezTo>
                  <a:cubicBezTo>
                    <a:pt x="28944" y="8215"/>
                    <a:pt x="29182" y="7977"/>
                    <a:pt x="29504" y="7977"/>
                  </a:cubicBezTo>
                  <a:close/>
                  <a:moveTo>
                    <a:pt x="33230" y="7977"/>
                  </a:moveTo>
                  <a:cubicBezTo>
                    <a:pt x="33528" y="7977"/>
                    <a:pt x="33802" y="8227"/>
                    <a:pt x="33802" y="8537"/>
                  </a:cubicBezTo>
                  <a:cubicBezTo>
                    <a:pt x="33802" y="8835"/>
                    <a:pt x="33552" y="9108"/>
                    <a:pt x="33230" y="9108"/>
                  </a:cubicBezTo>
                  <a:cubicBezTo>
                    <a:pt x="32921" y="9108"/>
                    <a:pt x="32671" y="8858"/>
                    <a:pt x="32671" y="8537"/>
                  </a:cubicBezTo>
                  <a:cubicBezTo>
                    <a:pt x="32671" y="8215"/>
                    <a:pt x="32921" y="7977"/>
                    <a:pt x="33230" y="7977"/>
                  </a:cubicBezTo>
                  <a:close/>
                  <a:moveTo>
                    <a:pt x="36957" y="7977"/>
                  </a:moveTo>
                  <a:cubicBezTo>
                    <a:pt x="37255" y="7977"/>
                    <a:pt x="37517" y="8227"/>
                    <a:pt x="37517" y="8537"/>
                  </a:cubicBezTo>
                  <a:cubicBezTo>
                    <a:pt x="37517" y="8835"/>
                    <a:pt x="37267" y="9108"/>
                    <a:pt x="36957" y="9108"/>
                  </a:cubicBezTo>
                  <a:cubicBezTo>
                    <a:pt x="36648" y="9108"/>
                    <a:pt x="36386" y="8858"/>
                    <a:pt x="36386" y="8537"/>
                  </a:cubicBezTo>
                  <a:cubicBezTo>
                    <a:pt x="36409" y="8215"/>
                    <a:pt x="36648" y="7977"/>
                    <a:pt x="36957" y="7977"/>
                  </a:cubicBezTo>
                  <a:close/>
                  <a:moveTo>
                    <a:pt x="40672" y="7977"/>
                  </a:moveTo>
                  <a:cubicBezTo>
                    <a:pt x="40970" y="7977"/>
                    <a:pt x="41243" y="8227"/>
                    <a:pt x="41243" y="8537"/>
                  </a:cubicBezTo>
                  <a:cubicBezTo>
                    <a:pt x="41243" y="8835"/>
                    <a:pt x="40993" y="9108"/>
                    <a:pt x="40672" y="9108"/>
                  </a:cubicBezTo>
                  <a:cubicBezTo>
                    <a:pt x="40374" y="9108"/>
                    <a:pt x="40112" y="8858"/>
                    <a:pt x="40112" y="8537"/>
                  </a:cubicBezTo>
                  <a:cubicBezTo>
                    <a:pt x="40124" y="8215"/>
                    <a:pt x="40362" y="7977"/>
                    <a:pt x="40672" y="7977"/>
                  </a:cubicBezTo>
                  <a:close/>
                  <a:moveTo>
                    <a:pt x="44410" y="7977"/>
                  </a:moveTo>
                  <a:cubicBezTo>
                    <a:pt x="44708" y="7977"/>
                    <a:pt x="44982" y="8227"/>
                    <a:pt x="44982" y="8537"/>
                  </a:cubicBezTo>
                  <a:cubicBezTo>
                    <a:pt x="44982" y="8835"/>
                    <a:pt x="44720" y="9108"/>
                    <a:pt x="44410" y="9108"/>
                  </a:cubicBezTo>
                  <a:cubicBezTo>
                    <a:pt x="44113" y="9108"/>
                    <a:pt x="43851" y="8858"/>
                    <a:pt x="43851" y="8537"/>
                  </a:cubicBezTo>
                  <a:cubicBezTo>
                    <a:pt x="43851" y="8215"/>
                    <a:pt x="44101" y="7977"/>
                    <a:pt x="44410" y="7977"/>
                  </a:cubicBezTo>
                  <a:close/>
                  <a:moveTo>
                    <a:pt x="48137" y="7977"/>
                  </a:moveTo>
                  <a:cubicBezTo>
                    <a:pt x="48435" y="7977"/>
                    <a:pt x="48697" y="8227"/>
                    <a:pt x="48697" y="8537"/>
                  </a:cubicBezTo>
                  <a:cubicBezTo>
                    <a:pt x="48697" y="8835"/>
                    <a:pt x="48447" y="9108"/>
                    <a:pt x="48137" y="9108"/>
                  </a:cubicBezTo>
                  <a:cubicBezTo>
                    <a:pt x="47839" y="9108"/>
                    <a:pt x="47566" y="8858"/>
                    <a:pt x="47566" y="8537"/>
                  </a:cubicBezTo>
                  <a:cubicBezTo>
                    <a:pt x="47578" y="8215"/>
                    <a:pt x="47839" y="7977"/>
                    <a:pt x="48137" y="7977"/>
                  </a:cubicBezTo>
                  <a:close/>
                  <a:moveTo>
                    <a:pt x="51864" y="7977"/>
                  </a:moveTo>
                  <a:cubicBezTo>
                    <a:pt x="52161" y="7977"/>
                    <a:pt x="52435" y="8227"/>
                    <a:pt x="52435" y="8537"/>
                  </a:cubicBezTo>
                  <a:cubicBezTo>
                    <a:pt x="52435" y="8835"/>
                    <a:pt x="52185" y="9108"/>
                    <a:pt x="51864" y="9108"/>
                  </a:cubicBezTo>
                  <a:cubicBezTo>
                    <a:pt x="51566" y="9108"/>
                    <a:pt x="51304" y="8858"/>
                    <a:pt x="51304" y="8537"/>
                  </a:cubicBezTo>
                  <a:cubicBezTo>
                    <a:pt x="51304" y="8215"/>
                    <a:pt x="51554" y="7977"/>
                    <a:pt x="51864" y="7977"/>
                  </a:cubicBezTo>
                  <a:close/>
                  <a:moveTo>
                    <a:pt x="55602" y="7977"/>
                  </a:moveTo>
                  <a:cubicBezTo>
                    <a:pt x="55900" y="7977"/>
                    <a:pt x="56174" y="8227"/>
                    <a:pt x="56174" y="8537"/>
                  </a:cubicBezTo>
                  <a:cubicBezTo>
                    <a:pt x="56174" y="8835"/>
                    <a:pt x="55912" y="9108"/>
                    <a:pt x="55602" y="9108"/>
                  </a:cubicBezTo>
                  <a:cubicBezTo>
                    <a:pt x="55293" y="9108"/>
                    <a:pt x="55043" y="8858"/>
                    <a:pt x="55043" y="8537"/>
                  </a:cubicBezTo>
                  <a:cubicBezTo>
                    <a:pt x="55043" y="8215"/>
                    <a:pt x="55293" y="7977"/>
                    <a:pt x="55602" y="7977"/>
                  </a:cubicBezTo>
                  <a:close/>
                  <a:moveTo>
                    <a:pt x="59329" y="7977"/>
                  </a:moveTo>
                  <a:cubicBezTo>
                    <a:pt x="59627" y="7977"/>
                    <a:pt x="59889" y="8227"/>
                    <a:pt x="59889" y="8537"/>
                  </a:cubicBezTo>
                  <a:cubicBezTo>
                    <a:pt x="59889" y="8835"/>
                    <a:pt x="59639" y="9108"/>
                    <a:pt x="59329" y="9108"/>
                  </a:cubicBezTo>
                  <a:cubicBezTo>
                    <a:pt x="59008" y="9108"/>
                    <a:pt x="58757" y="8858"/>
                    <a:pt x="58757" y="8537"/>
                  </a:cubicBezTo>
                  <a:cubicBezTo>
                    <a:pt x="58757" y="8215"/>
                    <a:pt x="59008" y="7977"/>
                    <a:pt x="59329" y="7977"/>
                  </a:cubicBezTo>
                  <a:close/>
                  <a:moveTo>
                    <a:pt x="63056" y="7977"/>
                  </a:moveTo>
                  <a:cubicBezTo>
                    <a:pt x="63353" y="7977"/>
                    <a:pt x="63627" y="8227"/>
                    <a:pt x="63627" y="8537"/>
                  </a:cubicBezTo>
                  <a:cubicBezTo>
                    <a:pt x="63627" y="8835"/>
                    <a:pt x="63377" y="9108"/>
                    <a:pt x="63056" y="9108"/>
                  </a:cubicBezTo>
                  <a:cubicBezTo>
                    <a:pt x="62746" y="9108"/>
                    <a:pt x="62496" y="8858"/>
                    <a:pt x="62496" y="8537"/>
                  </a:cubicBezTo>
                  <a:cubicBezTo>
                    <a:pt x="62496" y="8215"/>
                    <a:pt x="62746" y="7977"/>
                    <a:pt x="63056" y="7977"/>
                  </a:cubicBezTo>
                  <a:close/>
                  <a:moveTo>
                    <a:pt x="66782" y="7977"/>
                  </a:moveTo>
                  <a:cubicBezTo>
                    <a:pt x="67080" y="7977"/>
                    <a:pt x="67342" y="8227"/>
                    <a:pt x="67342" y="8537"/>
                  </a:cubicBezTo>
                  <a:cubicBezTo>
                    <a:pt x="67342" y="8835"/>
                    <a:pt x="67092" y="9108"/>
                    <a:pt x="66782" y="9108"/>
                  </a:cubicBezTo>
                  <a:cubicBezTo>
                    <a:pt x="66473" y="9108"/>
                    <a:pt x="66211" y="8858"/>
                    <a:pt x="66211" y="8537"/>
                  </a:cubicBezTo>
                  <a:cubicBezTo>
                    <a:pt x="66235" y="8215"/>
                    <a:pt x="66473" y="7977"/>
                    <a:pt x="66782" y="7977"/>
                  </a:cubicBezTo>
                  <a:close/>
                  <a:moveTo>
                    <a:pt x="70509" y="7977"/>
                  </a:moveTo>
                  <a:cubicBezTo>
                    <a:pt x="70807" y="7977"/>
                    <a:pt x="71080" y="8227"/>
                    <a:pt x="71080" y="8537"/>
                  </a:cubicBezTo>
                  <a:cubicBezTo>
                    <a:pt x="71080" y="8835"/>
                    <a:pt x="70830" y="9108"/>
                    <a:pt x="70509" y="9108"/>
                  </a:cubicBezTo>
                  <a:cubicBezTo>
                    <a:pt x="70199" y="9108"/>
                    <a:pt x="69949" y="8858"/>
                    <a:pt x="69949" y="8537"/>
                  </a:cubicBezTo>
                  <a:cubicBezTo>
                    <a:pt x="69949" y="8215"/>
                    <a:pt x="70199" y="7977"/>
                    <a:pt x="70509" y="7977"/>
                  </a:cubicBezTo>
                  <a:close/>
                  <a:moveTo>
                    <a:pt x="74236" y="7977"/>
                  </a:moveTo>
                  <a:cubicBezTo>
                    <a:pt x="74533" y="7977"/>
                    <a:pt x="74795" y="8227"/>
                    <a:pt x="74795" y="8537"/>
                  </a:cubicBezTo>
                  <a:cubicBezTo>
                    <a:pt x="74795" y="8835"/>
                    <a:pt x="74545" y="9108"/>
                    <a:pt x="74236" y="9108"/>
                  </a:cubicBezTo>
                  <a:cubicBezTo>
                    <a:pt x="73938" y="9108"/>
                    <a:pt x="73676" y="8858"/>
                    <a:pt x="73676" y="8537"/>
                  </a:cubicBezTo>
                  <a:cubicBezTo>
                    <a:pt x="73676" y="8215"/>
                    <a:pt x="73926" y="7977"/>
                    <a:pt x="74236" y="7977"/>
                  </a:cubicBezTo>
                  <a:close/>
                  <a:moveTo>
                    <a:pt x="77855" y="7977"/>
                  </a:moveTo>
                  <a:cubicBezTo>
                    <a:pt x="78153" y="7977"/>
                    <a:pt x="78415" y="8227"/>
                    <a:pt x="78415" y="8537"/>
                  </a:cubicBezTo>
                  <a:cubicBezTo>
                    <a:pt x="78415" y="8835"/>
                    <a:pt x="78165" y="9108"/>
                    <a:pt x="77855" y="9108"/>
                  </a:cubicBezTo>
                  <a:cubicBezTo>
                    <a:pt x="77546" y="9108"/>
                    <a:pt x="77284" y="8858"/>
                    <a:pt x="77284" y="8537"/>
                  </a:cubicBezTo>
                  <a:cubicBezTo>
                    <a:pt x="77284" y="8215"/>
                    <a:pt x="77546" y="7977"/>
                    <a:pt x="77855" y="7977"/>
                  </a:cubicBezTo>
                  <a:close/>
                  <a:moveTo>
                    <a:pt x="81570" y="7977"/>
                  </a:moveTo>
                  <a:cubicBezTo>
                    <a:pt x="81868" y="7977"/>
                    <a:pt x="82141" y="8227"/>
                    <a:pt x="82141" y="8537"/>
                  </a:cubicBezTo>
                  <a:cubicBezTo>
                    <a:pt x="82141" y="8835"/>
                    <a:pt x="81879" y="9108"/>
                    <a:pt x="81570" y="9108"/>
                  </a:cubicBezTo>
                  <a:cubicBezTo>
                    <a:pt x="81260" y="9108"/>
                    <a:pt x="81010" y="8858"/>
                    <a:pt x="81010" y="8537"/>
                  </a:cubicBezTo>
                  <a:cubicBezTo>
                    <a:pt x="81022" y="8215"/>
                    <a:pt x="81260" y="7977"/>
                    <a:pt x="81570" y="7977"/>
                  </a:cubicBezTo>
                  <a:close/>
                  <a:moveTo>
                    <a:pt x="85308" y="7977"/>
                  </a:moveTo>
                  <a:cubicBezTo>
                    <a:pt x="85606" y="7977"/>
                    <a:pt x="85880" y="8227"/>
                    <a:pt x="85880" y="8537"/>
                  </a:cubicBezTo>
                  <a:cubicBezTo>
                    <a:pt x="85880" y="8835"/>
                    <a:pt x="85618" y="9108"/>
                    <a:pt x="85308" y="9108"/>
                  </a:cubicBezTo>
                  <a:cubicBezTo>
                    <a:pt x="84999" y="9108"/>
                    <a:pt x="84749" y="8858"/>
                    <a:pt x="84749" y="8537"/>
                  </a:cubicBezTo>
                  <a:cubicBezTo>
                    <a:pt x="84749" y="8215"/>
                    <a:pt x="84999" y="7977"/>
                    <a:pt x="85308" y="7977"/>
                  </a:cubicBezTo>
                  <a:close/>
                  <a:moveTo>
                    <a:pt x="89035" y="7977"/>
                  </a:moveTo>
                  <a:cubicBezTo>
                    <a:pt x="89333" y="7977"/>
                    <a:pt x="89595" y="8227"/>
                    <a:pt x="89595" y="8537"/>
                  </a:cubicBezTo>
                  <a:cubicBezTo>
                    <a:pt x="89595" y="8835"/>
                    <a:pt x="89345" y="9108"/>
                    <a:pt x="89035" y="9108"/>
                  </a:cubicBezTo>
                  <a:cubicBezTo>
                    <a:pt x="88714" y="9108"/>
                    <a:pt x="88464" y="8858"/>
                    <a:pt x="88464" y="8537"/>
                  </a:cubicBezTo>
                  <a:cubicBezTo>
                    <a:pt x="88475" y="8215"/>
                    <a:pt x="88714" y="7977"/>
                    <a:pt x="89035" y="7977"/>
                  </a:cubicBezTo>
                  <a:close/>
                  <a:moveTo>
                    <a:pt x="92762" y="7977"/>
                  </a:moveTo>
                  <a:cubicBezTo>
                    <a:pt x="93059" y="7977"/>
                    <a:pt x="93333" y="8227"/>
                    <a:pt x="93333" y="8537"/>
                  </a:cubicBezTo>
                  <a:cubicBezTo>
                    <a:pt x="93333" y="8835"/>
                    <a:pt x="93071" y="9108"/>
                    <a:pt x="92762" y="9108"/>
                  </a:cubicBezTo>
                  <a:cubicBezTo>
                    <a:pt x="92452" y="9108"/>
                    <a:pt x="92202" y="8858"/>
                    <a:pt x="92202" y="8537"/>
                  </a:cubicBezTo>
                  <a:cubicBezTo>
                    <a:pt x="92202" y="8215"/>
                    <a:pt x="92452" y="7977"/>
                    <a:pt x="92762" y="7977"/>
                  </a:cubicBezTo>
                  <a:close/>
                  <a:moveTo>
                    <a:pt x="96488" y="7977"/>
                  </a:moveTo>
                  <a:cubicBezTo>
                    <a:pt x="96786" y="7977"/>
                    <a:pt x="97048" y="8227"/>
                    <a:pt x="97048" y="8537"/>
                  </a:cubicBezTo>
                  <a:cubicBezTo>
                    <a:pt x="97048" y="8835"/>
                    <a:pt x="96798" y="9108"/>
                    <a:pt x="96488" y="9108"/>
                  </a:cubicBezTo>
                  <a:cubicBezTo>
                    <a:pt x="96191" y="9108"/>
                    <a:pt x="95917" y="8858"/>
                    <a:pt x="95917" y="8537"/>
                  </a:cubicBezTo>
                  <a:cubicBezTo>
                    <a:pt x="95917" y="8215"/>
                    <a:pt x="96179" y="7977"/>
                    <a:pt x="96488" y="7977"/>
                  </a:cubicBezTo>
                  <a:close/>
                  <a:moveTo>
                    <a:pt x="100203" y="7977"/>
                  </a:moveTo>
                  <a:cubicBezTo>
                    <a:pt x="100501" y="7977"/>
                    <a:pt x="100775" y="8227"/>
                    <a:pt x="100775" y="8537"/>
                  </a:cubicBezTo>
                  <a:cubicBezTo>
                    <a:pt x="100775" y="8835"/>
                    <a:pt x="100513" y="9108"/>
                    <a:pt x="100203" y="9108"/>
                  </a:cubicBezTo>
                  <a:cubicBezTo>
                    <a:pt x="99905" y="9108"/>
                    <a:pt x="99644" y="8858"/>
                    <a:pt x="99644" y="8537"/>
                  </a:cubicBezTo>
                  <a:cubicBezTo>
                    <a:pt x="99655" y="8215"/>
                    <a:pt x="99894" y="7977"/>
                    <a:pt x="100203" y="7977"/>
                  </a:cubicBezTo>
                  <a:close/>
                  <a:moveTo>
                    <a:pt x="103942" y="7977"/>
                  </a:moveTo>
                  <a:cubicBezTo>
                    <a:pt x="104239" y="7977"/>
                    <a:pt x="104513" y="8227"/>
                    <a:pt x="104513" y="8537"/>
                  </a:cubicBezTo>
                  <a:cubicBezTo>
                    <a:pt x="104513" y="8835"/>
                    <a:pt x="104251" y="9108"/>
                    <a:pt x="103942" y="9108"/>
                  </a:cubicBezTo>
                  <a:cubicBezTo>
                    <a:pt x="103644" y="9108"/>
                    <a:pt x="103382" y="8858"/>
                    <a:pt x="103382" y="8537"/>
                  </a:cubicBezTo>
                  <a:cubicBezTo>
                    <a:pt x="103382" y="8215"/>
                    <a:pt x="103632" y="7977"/>
                    <a:pt x="103942" y="7977"/>
                  </a:cubicBezTo>
                  <a:close/>
                  <a:moveTo>
                    <a:pt x="107668" y="7977"/>
                  </a:moveTo>
                  <a:cubicBezTo>
                    <a:pt x="107966" y="7977"/>
                    <a:pt x="108228" y="8227"/>
                    <a:pt x="108228" y="8537"/>
                  </a:cubicBezTo>
                  <a:cubicBezTo>
                    <a:pt x="108228" y="8835"/>
                    <a:pt x="107978" y="9108"/>
                    <a:pt x="107668" y="9108"/>
                  </a:cubicBezTo>
                  <a:cubicBezTo>
                    <a:pt x="107371" y="9108"/>
                    <a:pt x="107097" y="8858"/>
                    <a:pt x="107097" y="8537"/>
                  </a:cubicBezTo>
                  <a:cubicBezTo>
                    <a:pt x="107109" y="8215"/>
                    <a:pt x="107347" y="7977"/>
                    <a:pt x="107668" y="7977"/>
                  </a:cubicBezTo>
                  <a:close/>
                  <a:moveTo>
                    <a:pt x="111395" y="7977"/>
                  </a:moveTo>
                  <a:cubicBezTo>
                    <a:pt x="111693" y="7977"/>
                    <a:pt x="111967" y="8227"/>
                    <a:pt x="111967" y="8537"/>
                  </a:cubicBezTo>
                  <a:cubicBezTo>
                    <a:pt x="111967" y="8835"/>
                    <a:pt x="111705" y="9108"/>
                    <a:pt x="111395" y="9108"/>
                  </a:cubicBezTo>
                  <a:cubicBezTo>
                    <a:pt x="111085" y="9108"/>
                    <a:pt x="110835" y="8858"/>
                    <a:pt x="110835" y="8537"/>
                  </a:cubicBezTo>
                  <a:cubicBezTo>
                    <a:pt x="110835" y="8215"/>
                    <a:pt x="111085" y="7977"/>
                    <a:pt x="111395" y="7977"/>
                  </a:cubicBezTo>
                  <a:close/>
                  <a:moveTo>
                    <a:pt x="115122" y="7977"/>
                  </a:moveTo>
                  <a:cubicBezTo>
                    <a:pt x="115419" y="7977"/>
                    <a:pt x="115681" y="8227"/>
                    <a:pt x="115681" y="8537"/>
                  </a:cubicBezTo>
                  <a:cubicBezTo>
                    <a:pt x="115681" y="8835"/>
                    <a:pt x="115431" y="9108"/>
                    <a:pt x="115122" y="9108"/>
                  </a:cubicBezTo>
                  <a:cubicBezTo>
                    <a:pt x="114812" y="9108"/>
                    <a:pt x="114550" y="8858"/>
                    <a:pt x="114550" y="8537"/>
                  </a:cubicBezTo>
                  <a:cubicBezTo>
                    <a:pt x="114574" y="8215"/>
                    <a:pt x="114812" y="7977"/>
                    <a:pt x="115122" y="7977"/>
                  </a:cubicBezTo>
                  <a:close/>
                  <a:moveTo>
                    <a:pt x="118860" y="7977"/>
                  </a:moveTo>
                  <a:cubicBezTo>
                    <a:pt x="119158" y="7977"/>
                    <a:pt x="119420" y="8227"/>
                    <a:pt x="119420" y="8537"/>
                  </a:cubicBezTo>
                  <a:cubicBezTo>
                    <a:pt x="119420" y="8835"/>
                    <a:pt x="119170" y="9108"/>
                    <a:pt x="118860" y="9108"/>
                  </a:cubicBezTo>
                  <a:cubicBezTo>
                    <a:pt x="118539" y="9108"/>
                    <a:pt x="118289" y="8858"/>
                    <a:pt x="118289" y="8537"/>
                  </a:cubicBezTo>
                  <a:cubicBezTo>
                    <a:pt x="118289" y="8215"/>
                    <a:pt x="118539" y="7977"/>
                    <a:pt x="118860" y="7977"/>
                  </a:cubicBezTo>
                  <a:close/>
                  <a:moveTo>
                    <a:pt x="122575" y="7977"/>
                  </a:moveTo>
                  <a:cubicBezTo>
                    <a:pt x="122873" y="7977"/>
                    <a:pt x="123146" y="8227"/>
                    <a:pt x="123146" y="8537"/>
                  </a:cubicBezTo>
                  <a:cubicBezTo>
                    <a:pt x="123146" y="8835"/>
                    <a:pt x="122885" y="9108"/>
                    <a:pt x="122575" y="9108"/>
                  </a:cubicBezTo>
                  <a:cubicBezTo>
                    <a:pt x="122265" y="9108"/>
                    <a:pt x="122015" y="8858"/>
                    <a:pt x="122015" y="8537"/>
                  </a:cubicBezTo>
                  <a:cubicBezTo>
                    <a:pt x="122027" y="8215"/>
                    <a:pt x="122277" y="7977"/>
                    <a:pt x="122575" y="7977"/>
                  </a:cubicBezTo>
                  <a:close/>
                  <a:moveTo>
                    <a:pt x="126314" y="7977"/>
                  </a:moveTo>
                  <a:cubicBezTo>
                    <a:pt x="126611" y="7977"/>
                    <a:pt x="126873" y="8227"/>
                    <a:pt x="126873" y="8537"/>
                  </a:cubicBezTo>
                  <a:cubicBezTo>
                    <a:pt x="126873" y="8835"/>
                    <a:pt x="126623" y="9108"/>
                    <a:pt x="126314" y="9108"/>
                  </a:cubicBezTo>
                  <a:cubicBezTo>
                    <a:pt x="126004" y="9108"/>
                    <a:pt x="125742" y="8858"/>
                    <a:pt x="125742" y="8537"/>
                  </a:cubicBezTo>
                  <a:cubicBezTo>
                    <a:pt x="125742" y="8215"/>
                    <a:pt x="126004" y="7977"/>
                    <a:pt x="126314" y="7977"/>
                  </a:cubicBezTo>
                  <a:close/>
                  <a:moveTo>
                    <a:pt x="130028" y="7977"/>
                  </a:moveTo>
                  <a:cubicBezTo>
                    <a:pt x="130326" y="7977"/>
                    <a:pt x="130600" y="8227"/>
                    <a:pt x="130600" y="8537"/>
                  </a:cubicBezTo>
                  <a:cubicBezTo>
                    <a:pt x="130600" y="8835"/>
                    <a:pt x="130350" y="9108"/>
                    <a:pt x="130028" y="9108"/>
                  </a:cubicBezTo>
                  <a:cubicBezTo>
                    <a:pt x="129731" y="9108"/>
                    <a:pt x="129469" y="8858"/>
                    <a:pt x="129469" y="8537"/>
                  </a:cubicBezTo>
                  <a:cubicBezTo>
                    <a:pt x="129469" y="8215"/>
                    <a:pt x="129719" y="7977"/>
                    <a:pt x="130028" y="7977"/>
                  </a:cubicBezTo>
                  <a:close/>
                  <a:moveTo>
                    <a:pt x="1548" y="9835"/>
                  </a:moveTo>
                  <a:cubicBezTo>
                    <a:pt x="1846" y="9835"/>
                    <a:pt x="2119" y="10097"/>
                    <a:pt x="2119" y="10406"/>
                  </a:cubicBezTo>
                  <a:cubicBezTo>
                    <a:pt x="2119" y="10704"/>
                    <a:pt x="1858" y="10966"/>
                    <a:pt x="1548" y="10966"/>
                  </a:cubicBezTo>
                  <a:cubicBezTo>
                    <a:pt x="1238" y="10966"/>
                    <a:pt x="988" y="10716"/>
                    <a:pt x="988" y="10406"/>
                  </a:cubicBezTo>
                  <a:cubicBezTo>
                    <a:pt x="988" y="10097"/>
                    <a:pt x="1238" y="9835"/>
                    <a:pt x="1548" y="9835"/>
                  </a:cubicBezTo>
                  <a:close/>
                  <a:moveTo>
                    <a:pt x="5287" y="9835"/>
                  </a:moveTo>
                  <a:cubicBezTo>
                    <a:pt x="5596" y="9835"/>
                    <a:pt x="5846" y="10097"/>
                    <a:pt x="5846" y="10406"/>
                  </a:cubicBezTo>
                  <a:cubicBezTo>
                    <a:pt x="5846" y="10716"/>
                    <a:pt x="5596" y="10966"/>
                    <a:pt x="5287" y="10966"/>
                  </a:cubicBezTo>
                  <a:cubicBezTo>
                    <a:pt x="4977" y="10966"/>
                    <a:pt x="4715" y="10716"/>
                    <a:pt x="4715" y="10406"/>
                  </a:cubicBezTo>
                  <a:cubicBezTo>
                    <a:pt x="4715" y="10097"/>
                    <a:pt x="4977" y="9835"/>
                    <a:pt x="5287" y="9835"/>
                  </a:cubicBezTo>
                  <a:close/>
                  <a:moveTo>
                    <a:pt x="9001" y="9835"/>
                  </a:moveTo>
                  <a:cubicBezTo>
                    <a:pt x="9299" y="9835"/>
                    <a:pt x="9573" y="10097"/>
                    <a:pt x="9573" y="10406"/>
                  </a:cubicBezTo>
                  <a:cubicBezTo>
                    <a:pt x="9573" y="10704"/>
                    <a:pt x="9323" y="10966"/>
                    <a:pt x="9001" y="10966"/>
                  </a:cubicBezTo>
                  <a:cubicBezTo>
                    <a:pt x="8704" y="10966"/>
                    <a:pt x="8442" y="10716"/>
                    <a:pt x="8442" y="10406"/>
                  </a:cubicBezTo>
                  <a:cubicBezTo>
                    <a:pt x="8442" y="10097"/>
                    <a:pt x="8692" y="9835"/>
                    <a:pt x="9001" y="9835"/>
                  </a:cubicBezTo>
                  <a:close/>
                  <a:moveTo>
                    <a:pt x="12728" y="9835"/>
                  </a:moveTo>
                  <a:cubicBezTo>
                    <a:pt x="13037" y="9835"/>
                    <a:pt x="13288" y="10097"/>
                    <a:pt x="13288" y="10406"/>
                  </a:cubicBezTo>
                  <a:cubicBezTo>
                    <a:pt x="13288" y="10716"/>
                    <a:pt x="13037" y="10966"/>
                    <a:pt x="12728" y="10966"/>
                  </a:cubicBezTo>
                  <a:cubicBezTo>
                    <a:pt x="12418" y="10966"/>
                    <a:pt x="12156" y="10716"/>
                    <a:pt x="12156" y="10406"/>
                  </a:cubicBezTo>
                  <a:cubicBezTo>
                    <a:pt x="12180" y="10097"/>
                    <a:pt x="12418" y="9835"/>
                    <a:pt x="12728" y="9835"/>
                  </a:cubicBezTo>
                  <a:close/>
                  <a:moveTo>
                    <a:pt x="16466" y="9835"/>
                  </a:moveTo>
                  <a:cubicBezTo>
                    <a:pt x="16764" y="9835"/>
                    <a:pt x="17026" y="10097"/>
                    <a:pt x="17026" y="10406"/>
                  </a:cubicBezTo>
                  <a:cubicBezTo>
                    <a:pt x="17026" y="10704"/>
                    <a:pt x="16776" y="10966"/>
                    <a:pt x="16466" y="10966"/>
                  </a:cubicBezTo>
                  <a:cubicBezTo>
                    <a:pt x="16169" y="10966"/>
                    <a:pt x="15895" y="10716"/>
                    <a:pt x="15895" y="10406"/>
                  </a:cubicBezTo>
                  <a:cubicBezTo>
                    <a:pt x="15895" y="10097"/>
                    <a:pt x="16145" y="9835"/>
                    <a:pt x="16466" y="9835"/>
                  </a:cubicBezTo>
                  <a:close/>
                  <a:moveTo>
                    <a:pt x="20181" y="9835"/>
                  </a:moveTo>
                  <a:cubicBezTo>
                    <a:pt x="20491" y="9835"/>
                    <a:pt x="20753" y="10097"/>
                    <a:pt x="20753" y="10406"/>
                  </a:cubicBezTo>
                  <a:cubicBezTo>
                    <a:pt x="20753" y="10716"/>
                    <a:pt x="20491" y="10966"/>
                    <a:pt x="20181" y="10966"/>
                  </a:cubicBezTo>
                  <a:cubicBezTo>
                    <a:pt x="19872" y="10966"/>
                    <a:pt x="19622" y="10716"/>
                    <a:pt x="19622" y="10406"/>
                  </a:cubicBezTo>
                  <a:cubicBezTo>
                    <a:pt x="19634" y="10097"/>
                    <a:pt x="19872" y="9835"/>
                    <a:pt x="20181" y="9835"/>
                  </a:cubicBezTo>
                  <a:close/>
                  <a:moveTo>
                    <a:pt x="23920" y="9835"/>
                  </a:moveTo>
                  <a:cubicBezTo>
                    <a:pt x="24217" y="9835"/>
                    <a:pt x="24479" y="10097"/>
                    <a:pt x="24479" y="10406"/>
                  </a:cubicBezTo>
                  <a:cubicBezTo>
                    <a:pt x="24479" y="10704"/>
                    <a:pt x="24229" y="10966"/>
                    <a:pt x="23920" y="10966"/>
                  </a:cubicBezTo>
                  <a:cubicBezTo>
                    <a:pt x="23610" y="10966"/>
                    <a:pt x="23348" y="10716"/>
                    <a:pt x="23348" y="10406"/>
                  </a:cubicBezTo>
                  <a:cubicBezTo>
                    <a:pt x="23348" y="10097"/>
                    <a:pt x="23610" y="9835"/>
                    <a:pt x="23920" y="9835"/>
                  </a:cubicBezTo>
                  <a:close/>
                  <a:moveTo>
                    <a:pt x="27635" y="9835"/>
                  </a:moveTo>
                  <a:cubicBezTo>
                    <a:pt x="27956" y="9835"/>
                    <a:pt x="28206" y="10097"/>
                    <a:pt x="28206" y="10406"/>
                  </a:cubicBezTo>
                  <a:cubicBezTo>
                    <a:pt x="28206" y="10716"/>
                    <a:pt x="27956" y="10966"/>
                    <a:pt x="27635" y="10966"/>
                  </a:cubicBezTo>
                  <a:cubicBezTo>
                    <a:pt x="27325" y="10966"/>
                    <a:pt x="27075" y="10716"/>
                    <a:pt x="27075" y="10406"/>
                  </a:cubicBezTo>
                  <a:cubicBezTo>
                    <a:pt x="27087" y="10097"/>
                    <a:pt x="27325" y="9835"/>
                    <a:pt x="27635" y="9835"/>
                  </a:cubicBezTo>
                  <a:close/>
                  <a:moveTo>
                    <a:pt x="31373" y="9835"/>
                  </a:moveTo>
                  <a:cubicBezTo>
                    <a:pt x="31671" y="9835"/>
                    <a:pt x="31945" y="10097"/>
                    <a:pt x="31945" y="10406"/>
                  </a:cubicBezTo>
                  <a:cubicBezTo>
                    <a:pt x="31945" y="10704"/>
                    <a:pt x="31683" y="10966"/>
                    <a:pt x="31373" y="10966"/>
                  </a:cubicBezTo>
                  <a:cubicBezTo>
                    <a:pt x="31064" y="10966"/>
                    <a:pt x="30814" y="10716"/>
                    <a:pt x="30814" y="10406"/>
                  </a:cubicBezTo>
                  <a:cubicBezTo>
                    <a:pt x="30814" y="10097"/>
                    <a:pt x="31064" y="9835"/>
                    <a:pt x="31373" y="9835"/>
                  </a:cubicBezTo>
                  <a:close/>
                  <a:moveTo>
                    <a:pt x="35100" y="9835"/>
                  </a:moveTo>
                  <a:cubicBezTo>
                    <a:pt x="35409" y="9835"/>
                    <a:pt x="35659" y="10097"/>
                    <a:pt x="35659" y="10406"/>
                  </a:cubicBezTo>
                  <a:cubicBezTo>
                    <a:pt x="35659" y="10716"/>
                    <a:pt x="35409" y="10966"/>
                    <a:pt x="35100" y="10966"/>
                  </a:cubicBezTo>
                  <a:cubicBezTo>
                    <a:pt x="34778" y="10966"/>
                    <a:pt x="34528" y="10716"/>
                    <a:pt x="34528" y="10406"/>
                  </a:cubicBezTo>
                  <a:cubicBezTo>
                    <a:pt x="34540" y="10097"/>
                    <a:pt x="34778" y="9835"/>
                    <a:pt x="35100" y="9835"/>
                  </a:cubicBezTo>
                  <a:close/>
                  <a:moveTo>
                    <a:pt x="38815" y="9835"/>
                  </a:moveTo>
                  <a:cubicBezTo>
                    <a:pt x="39112" y="9835"/>
                    <a:pt x="39386" y="10097"/>
                    <a:pt x="39386" y="10406"/>
                  </a:cubicBezTo>
                  <a:cubicBezTo>
                    <a:pt x="39386" y="10704"/>
                    <a:pt x="39124" y="10966"/>
                    <a:pt x="38815" y="10966"/>
                  </a:cubicBezTo>
                  <a:cubicBezTo>
                    <a:pt x="38517" y="10966"/>
                    <a:pt x="38255" y="10716"/>
                    <a:pt x="38255" y="10406"/>
                  </a:cubicBezTo>
                  <a:cubicBezTo>
                    <a:pt x="38267" y="10097"/>
                    <a:pt x="38505" y="9835"/>
                    <a:pt x="38815" y="9835"/>
                  </a:cubicBezTo>
                  <a:close/>
                  <a:moveTo>
                    <a:pt x="42553" y="9835"/>
                  </a:moveTo>
                  <a:cubicBezTo>
                    <a:pt x="42863" y="9835"/>
                    <a:pt x="43113" y="10097"/>
                    <a:pt x="43113" y="10406"/>
                  </a:cubicBezTo>
                  <a:cubicBezTo>
                    <a:pt x="43113" y="10716"/>
                    <a:pt x="42863" y="10966"/>
                    <a:pt x="42553" y="10966"/>
                  </a:cubicBezTo>
                  <a:cubicBezTo>
                    <a:pt x="42232" y="10966"/>
                    <a:pt x="41982" y="10716"/>
                    <a:pt x="41982" y="10406"/>
                  </a:cubicBezTo>
                  <a:cubicBezTo>
                    <a:pt x="41982" y="10097"/>
                    <a:pt x="42244" y="9835"/>
                    <a:pt x="42553" y="9835"/>
                  </a:cubicBezTo>
                  <a:close/>
                  <a:moveTo>
                    <a:pt x="46268" y="9835"/>
                  </a:moveTo>
                  <a:cubicBezTo>
                    <a:pt x="46565" y="9835"/>
                    <a:pt x="46839" y="10097"/>
                    <a:pt x="46839" y="10406"/>
                  </a:cubicBezTo>
                  <a:cubicBezTo>
                    <a:pt x="46839" y="10704"/>
                    <a:pt x="46589" y="10966"/>
                    <a:pt x="46268" y="10966"/>
                  </a:cubicBezTo>
                  <a:cubicBezTo>
                    <a:pt x="45970" y="10966"/>
                    <a:pt x="45708" y="10716"/>
                    <a:pt x="45708" y="10406"/>
                  </a:cubicBezTo>
                  <a:cubicBezTo>
                    <a:pt x="45720" y="10097"/>
                    <a:pt x="45958" y="9835"/>
                    <a:pt x="46268" y="9835"/>
                  </a:cubicBezTo>
                  <a:close/>
                  <a:moveTo>
                    <a:pt x="50006" y="9835"/>
                  </a:moveTo>
                  <a:cubicBezTo>
                    <a:pt x="50316" y="9835"/>
                    <a:pt x="50578" y="10097"/>
                    <a:pt x="50578" y="10406"/>
                  </a:cubicBezTo>
                  <a:cubicBezTo>
                    <a:pt x="50578" y="10716"/>
                    <a:pt x="50316" y="10966"/>
                    <a:pt x="50006" y="10966"/>
                  </a:cubicBezTo>
                  <a:cubicBezTo>
                    <a:pt x="49697" y="10966"/>
                    <a:pt x="49447" y="10716"/>
                    <a:pt x="49447" y="10406"/>
                  </a:cubicBezTo>
                  <a:cubicBezTo>
                    <a:pt x="49447" y="10097"/>
                    <a:pt x="49697" y="9835"/>
                    <a:pt x="50006" y="9835"/>
                  </a:cubicBezTo>
                  <a:close/>
                  <a:moveTo>
                    <a:pt x="53733" y="9835"/>
                  </a:moveTo>
                  <a:cubicBezTo>
                    <a:pt x="54031" y="9835"/>
                    <a:pt x="54293" y="10097"/>
                    <a:pt x="54293" y="10406"/>
                  </a:cubicBezTo>
                  <a:cubicBezTo>
                    <a:pt x="54293" y="10704"/>
                    <a:pt x="54043" y="10966"/>
                    <a:pt x="53733" y="10966"/>
                  </a:cubicBezTo>
                  <a:cubicBezTo>
                    <a:pt x="53412" y="10966"/>
                    <a:pt x="53162" y="10716"/>
                    <a:pt x="53162" y="10406"/>
                  </a:cubicBezTo>
                  <a:cubicBezTo>
                    <a:pt x="53173" y="10097"/>
                    <a:pt x="53412" y="9835"/>
                    <a:pt x="53733" y="9835"/>
                  </a:cubicBezTo>
                  <a:close/>
                  <a:moveTo>
                    <a:pt x="57460" y="9835"/>
                  </a:moveTo>
                  <a:cubicBezTo>
                    <a:pt x="57781" y="9835"/>
                    <a:pt x="58031" y="10097"/>
                    <a:pt x="58031" y="10406"/>
                  </a:cubicBezTo>
                  <a:cubicBezTo>
                    <a:pt x="58031" y="10716"/>
                    <a:pt x="57781" y="10966"/>
                    <a:pt x="57460" y="10966"/>
                  </a:cubicBezTo>
                  <a:cubicBezTo>
                    <a:pt x="57150" y="10966"/>
                    <a:pt x="56900" y="10716"/>
                    <a:pt x="56900" y="10406"/>
                  </a:cubicBezTo>
                  <a:cubicBezTo>
                    <a:pt x="56900" y="10097"/>
                    <a:pt x="57150" y="9835"/>
                    <a:pt x="57460" y="9835"/>
                  </a:cubicBezTo>
                  <a:close/>
                  <a:moveTo>
                    <a:pt x="61186" y="9835"/>
                  </a:moveTo>
                  <a:cubicBezTo>
                    <a:pt x="61484" y="9835"/>
                    <a:pt x="61746" y="10097"/>
                    <a:pt x="61746" y="10406"/>
                  </a:cubicBezTo>
                  <a:cubicBezTo>
                    <a:pt x="61746" y="10704"/>
                    <a:pt x="61496" y="10966"/>
                    <a:pt x="61186" y="10966"/>
                  </a:cubicBezTo>
                  <a:cubicBezTo>
                    <a:pt x="60877" y="10966"/>
                    <a:pt x="60615" y="10716"/>
                    <a:pt x="60615" y="10406"/>
                  </a:cubicBezTo>
                  <a:cubicBezTo>
                    <a:pt x="60639" y="10097"/>
                    <a:pt x="60877" y="9835"/>
                    <a:pt x="61186" y="9835"/>
                  </a:cubicBezTo>
                  <a:close/>
                  <a:moveTo>
                    <a:pt x="64925" y="9835"/>
                  </a:moveTo>
                  <a:cubicBezTo>
                    <a:pt x="65234" y="9835"/>
                    <a:pt x="65485" y="10097"/>
                    <a:pt x="65485" y="10406"/>
                  </a:cubicBezTo>
                  <a:cubicBezTo>
                    <a:pt x="65485" y="10716"/>
                    <a:pt x="65234" y="10966"/>
                    <a:pt x="64925" y="10966"/>
                  </a:cubicBezTo>
                  <a:cubicBezTo>
                    <a:pt x="64603" y="10966"/>
                    <a:pt x="64353" y="10716"/>
                    <a:pt x="64353" y="10406"/>
                  </a:cubicBezTo>
                  <a:cubicBezTo>
                    <a:pt x="64353" y="10097"/>
                    <a:pt x="64603" y="9835"/>
                    <a:pt x="64925" y="9835"/>
                  </a:cubicBezTo>
                  <a:close/>
                  <a:moveTo>
                    <a:pt x="68640" y="9835"/>
                  </a:moveTo>
                  <a:cubicBezTo>
                    <a:pt x="68937" y="9835"/>
                    <a:pt x="69211" y="10097"/>
                    <a:pt x="69211" y="10406"/>
                  </a:cubicBezTo>
                  <a:cubicBezTo>
                    <a:pt x="69211" y="10704"/>
                    <a:pt x="68949" y="10966"/>
                    <a:pt x="68640" y="10966"/>
                  </a:cubicBezTo>
                  <a:cubicBezTo>
                    <a:pt x="68330" y="10966"/>
                    <a:pt x="68080" y="10716"/>
                    <a:pt x="68080" y="10406"/>
                  </a:cubicBezTo>
                  <a:cubicBezTo>
                    <a:pt x="68092" y="10097"/>
                    <a:pt x="68330" y="9835"/>
                    <a:pt x="68640" y="9835"/>
                  </a:cubicBezTo>
                  <a:close/>
                  <a:moveTo>
                    <a:pt x="72366" y="9835"/>
                  </a:moveTo>
                  <a:cubicBezTo>
                    <a:pt x="72676" y="9835"/>
                    <a:pt x="72926" y="10097"/>
                    <a:pt x="72926" y="10406"/>
                  </a:cubicBezTo>
                  <a:cubicBezTo>
                    <a:pt x="72926" y="10716"/>
                    <a:pt x="72676" y="10966"/>
                    <a:pt x="72366" y="10966"/>
                  </a:cubicBezTo>
                  <a:cubicBezTo>
                    <a:pt x="72045" y="10966"/>
                    <a:pt x="71795" y="10716"/>
                    <a:pt x="71795" y="10406"/>
                  </a:cubicBezTo>
                  <a:cubicBezTo>
                    <a:pt x="71807" y="10097"/>
                    <a:pt x="72069" y="9835"/>
                    <a:pt x="72366" y="9835"/>
                  </a:cubicBezTo>
                  <a:close/>
                  <a:moveTo>
                    <a:pt x="76093" y="9835"/>
                  </a:moveTo>
                  <a:cubicBezTo>
                    <a:pt x="76391" y="9835"/>
                    <a:pt x="76664" y="10097"/>
                    <a:pt x="76664" y="10406"/>
                  </a:cubicBezTo>
                  <a:cubicBezTo>
                    <a:pt x="76664" y="10704"/>
                    <a:pt x="76403" y="10966"/>
                    <a:pt x="76093" y="10966"/>
                  </a:cubicBezTo>
                  <a:cubicBezTo>
                    <a:pt x="75795" y="10966"/>
                    <a:pt x="75533" y="10716"/>
                    <a:pt x="75533" y="10406"/>
                  </a:cubicBezTo>
                  <a:cubicBezTo>
                    <a:pt x="75533" y="10097"/>
                    <a:pt x="75783" y="9835"/>
                    <a:pt x="76093" y="9835"/>
                  </a:cubicBezTo>
                  <a:close/>
                  <a:moveTo>
                    <a:pt x="79712" y="9835"/>
                  </a:moveTo>
                  <a:cubicBezTo>
                    <a:pt x="80010" y="9835"/>
                    <a:pt x="80284" y="10097"/>
                    <a:pt x="80284" y="10406"/>
                  </a:cubicBezTo>
                  <a:cubicBezTo>
                    <a:pt x="80284" y="10704"/>
                    <a:pt x="80022" y="10966"/>
                    <a:pt x="79712" y="10966"/>
                  </a:cubicBezTo>
                  <a:cubicBezTo>
                    <a:pt x="79403" y="10966"/>
                    <a:pt x="79153" y="10716"/>
                    <a:pt x="79153" y="10406"/>
                  </a:cubicBezTo>
                  <a:cubicBezTo>
                    <a:pt x="79165" y="10097"/>
                    <a:pt x="79403" y="9835"/>
                    <a:pt x="79712" y="9835"/>
                  </a:cubicBezTo>
                  <a:close/>
                  <a:moveTo>
                    <a:pt x="83451" y="9835"/>
                  </a:moveTo>
                  <a:cubicBezTo>
                    <a:pt x="83761" y="9835"/>
                    <a:pt x="84011" y="10097"/>
                    <a:pt x="84011" y="10406"/>
                  </a:cubicBezTo>
                  <a:cubicBezTo>
                    <a:pt x="84011" y="10716"/>
                    <a:pt x="83761" y="10966"/>
                    <a:pt x="83451" y="10966"/>
                  </a:cubicBezTo>
                  <a:cubicBezTo>
                    <a:pt x="83141" y="10966"/>
                    <a:pt x="82880" y="10716"/>
                    <a:pt x="82880" y="10406"/>
                  </a:cubicBezTo>
                  <a:cubicBezTo>
                    <a:pt x="82880" y="10097"/>
                    <a:pt x="83141" y="9835"/>
                    <a:pt x="83451" y="9835"/>
                  </a:cubicBezTo>
                  <a:close/>
                  <a:moveTo>
                    <a:pt x="87166" y="9835"/>
                  </a:moveTo>
                  <a:cubicBezTo>
                    <a:pt x="87463" y="9835"/>
                    <a:pt x="87737" y="10097"/>
                    <a:pt x="87737" y="10406"/>
                  </a:cubicBezTo>
                  <a:cubicBezTo>
                    <a:pt x="87737" y="10704"/>
                    <a:pt x="87475" y="10966"/>
                    <a:pt x="87166" y="10966"/>
                  </a:cubicBezTo>
                  <a:cubicBezTo>
                    <a:pt x="86856" y="10966"/>
                    <a:pt x="86606" y="10716"/>
                    <a:pt x="86606" y="10406"/>
                  </a:cubicBezTo>
                  <a:cubicBezTo>
                    <a:pt x="86618" y="10097"/>
                    <a:pt x="86856" y="9835"/>
                    <a:pt x="87166" y="9835"/>
                  </a:cubicBezTo>
                  <a:close/>
                  <a:moveTo>
                    <a:pt x="90904" y="9835"/>
                  </a:moveTo>
                  <a:cubicBezTo>
                    <a:pt x="91214" y="9835"/>
                    <a:pt x="91464" y="10097"/>
                    <a:pt x="91464" y="10406"/>
                  </a:cubicBezTo>
                  <a:cubicBezTo>
                    <a:pt x="91464" y="10716"/>
                    <a:pt x="91214" y="10966"/>
                    <a:pt x="90904" y="10966"/>
                  </a:cubicBezTo>
                  <a:cubicBezTo>
                    <a:pt x="90595" y="10966"/>
                    <a:pt x="90345" y="10716"/>
                    <a:pt x="90345" y="10406"/>
                  </a:cubicBezTo>
                  <a:cubicBezTo>
                    <a:pt x="90345" y="10097"/>
                    <a:pt x="90595" y="9835"/>
                    <a:pt x="90904" y="9835"/>
                  </a:cubicBezTo>
                  <a:close/>
                  <a:moveTo>
                    <a:pt x="94631" y="9835"/>
                  </a:moveTo>
                  <a:cubicBezTo>
                    <a:pt x="94929" y="9835"/>
                    <a:pt x="95191" y="10097"/>
                    <a:pt x="95191" y="10406"/>
                  </a:cubicBezTo>
                  <a:cubicBezTo>
                    <a:pt x="95191" y="10704"/>
                    <a:pt x="94941" y="10966"/>
                    <a:pt x="94631" y="10966"/>
                  </a:cubicBezTo>
                  <a:cubicBezTo>
                    <a:pt x="94310" y="10966"/>
                    <a:pt x="94060" y="10716"/>
                    <a:pt x="94060" y="10406"/>
                  </a:cubicBezTo>
                  <a:cubicBezTo>
                    <a:pt x="94071" y="10097"/>
                    <a:pt x="94310" y="9835"/>
                    <a:pt x="94631" y="9835"/>
                  </a:cubicBezTo>
                  <a:close/>
                  <a:moveTo>
                    <a:pt x="98346" y="9835"/>
                  </a:moveTo>
                  <a:cubicBezTo>
                    <a:pt x="98655" y="9835"/>
                    <a:pt x="98905" y="10097"/>
                    <a:pt x="98905" y="10406"/>
                  </a:cubicBezTo>
                  <a:cubicBezTo>
                    <a:pt x="98905" y="10716"/>
                    <a:pt x="98655" y="10966"/>
                    <a:pt x="98346" y="10966"/>
                  </a:cubicBezTo>
                  <a:cubicBezTo>
                    <a:pt x="98036" y="10966"/>
                    <a:pt x="97786" y="10716"/>
                    <a:pt x="97786" y="10406"/>
                  </a:cubicBezTo>
                  <a:cubicBezTo>
                    <a:pt x="97798" y="10097"/>
                    <a:pt x="98036" y="9835"/>
                    <a:pt x="98346" y="9835"/>
                  </a:cubicBezTo>
                  <a:close/>
                  <a:moveTo>
                    <a:pt x="102084" y="9835"/>
                  </a:moveTo>
                  <a:cubicBezTo>
                    <a:pt x="102382" y="9835"/>
                    <a:pt x="102644" y="10097"/>
                    <a:pt x="102644" y="10406"/>
                  </a:cubicBezTo>
                  <a:cubicBezTo>
                    <a:pt x="102644" y="10704"/>
                    <a:pt x="102394" y="10966"/>
                    <a:pt x="102084" y="10966"/>
                  </a:cubicBezTo>
                  <a:cubicBezTo>
                    <a:pt x="101787" y="10966"/>
                    <a:pt x="101513" y="10716"/>
                    <a:pt x="101513" y="10406"/>
                  </a:cubicBezTo>
                  <a:cubicBezTo>
                    <a:pt x="101513" y="10097"/>
                    <a:pt x="101775" y="9835"/>
                    <a:pt x="102084" y="9835"/>
                  </a:cubicBezTo>
                  <a:close/>
                  <a:moveTo>
                    <a:pt x="105799" y="9835"/>
                  </a:moveTo>
                  <a:cubicBezTo>
                    <a:pt x="106121" y="9835"/>
                    <a:pt x="106371" y="10097"/>
                    <a:pt x="106371" y="10406"/>
                  </a:cubicBezTo>
                  <a:cubicBezTo>
                    <a:pt x="106371" y="10716"/>
                    <a:pt x="106109" y="10966"/>
                    <a:pt x="105799" y="10966"/>
                  </a:cubicBezTo>
                  <a:cubicBezTo>
                    <a:pt x="105490" y="10966"/>
                    <a:pt x="105239" y="10716"/>
                    <a:pt x="105239" y="10406"/>
                  </a:cubicBezTo>
                  <a:cubicBezTo>
                    <a:pt x="105251" y="10097"/>
                    <a:pt x="105490" y="9835"/>
                    <a:pt x="105799" y="9835"/>
                  </a:cubicBezTo>
                  <a:close/>
                  <a:moveTo>
                    <a:pt x="109538" y="9835"/>
                  </a:moveTo>
                  <a:cubicBezTo>
                    <a:pt x="109835" y="9835"/>
                    <a:pt x="110109" y="10097"/>
                    <a:pt x="110109" y="10406"/>
                  </a:cubicBezTo>
                  <a:cubicBezTo>
                    <a:pt x="110109" y="10704"/>
                    <a:pt x="109847" y="10966"/>
                    <a:pt x="109538" y="10966"/>
                  </a:cubicBezTo>
                  <a:cubicBezTo>
                    <a:pt x="109228" y="10966"/>
                    <a:pt x="108978" y="10716"/>
                    <a:pt x="108978" y="10406"/>
                  </a:cubicBezTo>
                  <a:cubicBezTo>
                    <a:pt x="108978" y="10097"/>
                    <a:pt x="109228" y="9835"/>
                    <a:pt x="109538" y="9835"/>
                  </a:cubicBezTo>
                  <a:close/>
                  <a:moveTo>
                    <a:pt x="113264" y="9835"/>
                  </a:moveTo>
                  <a:cubicBezTo>
                    <a:pt x="113574" y="9835"/>
                    <a:pt x="113824" y="10097"/>
                    <a:pt x="113824" y="10406"/>
                  </a:cubicBezTo>
                  <a:cubicBezTo>
                    <a:pt x="113824" y="10716"/>
                    <a:pt x="113574" y="10966"/>
                    <a:pt x="113264" y="10966"/>
                  </a:cubicBezTo>
                  <a:cubicBezTo>
                    <a:pt x="112943" y="10966"/>
                    <a:pt x="112693" y="10716"/>
                    <a:pt x="112693" y="10406"/>
                  </a:cubicBezTo>
                  <a:cubicBezTo>
                    <a:pt x="112705" y="10097"/>
                    <a:pt x="112943" y="9835"/>
                    <a:pt x="113264" y="9835"/>
                  </a:cubicBezTo>
                  <a:close/>
                  <a:moveTo>
                    <a:pt x="116991" y="9835"/>
                  </a:moveTo>
                  <a:cubicBezTo>
                    <a:pt x="117289" y="9835"/>
                    <a:pt x="117562" y="10097"/>
                    <a:pt x="117562" y="10406"/>
                  </a:cubicBezTo>
                  <a:cubicBezTo>
                    <a:pt x="117562" y="10704"/>
                    <a:pt x="117312" y="10966"/>
                    <a:pt x="116991" y="10966"/>
                  </a:cubicBezTo>
                  <a:cubicBezTo>
                    <a:pt x="116681" y="10966"/>
                    <a:pt x="116431" y="10716"/>
                    <a:pt x="116431" y="10406"/>
                  </a:cubicBezTo>
                  <a:cubicBezTo>
                    <a:pt x="116431" y="10097"/>
                    <a:pt x="116681" y="9835"/>
                    <a:pt x="116991" y="9835"/>
                  </a:cubicBezTo>
                  <a:close/>
                  <a:moveTo>
                    <a:pt x="120718" y="9835"/>
                  </a:moveTo>
                  <a:cubicBezTo>
                    <a:pt x="121027" y="9835"/>
                    <a:pt x="121277" y="10097"/>
                    <a:pt x="121277" y="10406"/>
                  </a:cubicBezTo>
                  <a:cubicBezTo>
                    <a:pt x="121277" y="10716"/>
                    <a:pt x="121027" y="10966"/>
                    <a:pt x="120718" y="10966"/>
                  </a:cubicBezTo>
                  <a:cubicBezTo>
                    <a:pt x="120408" y="10966"/>
                    <a:pt x="120146" y="10716"/>
                    <a:pt x="120146" y="10406"/>
                  </a:cubicBezTo>
                  <a:cubicBezTo>
                    <a:pt x="120170" y="10097"/>
                    <a:pt x="120420" y="9835"/>
                    <a:pt x="120718" y="9835"/>
                  </a:cubicBezTo>
                  <a:close/>
                  <a:moveTo>
                    <a:pt x="124456" y="9835"/>
                  </a:moveTo>
                  <a:cubicBezTo>
                    <a:pt x="124754" y="9835"/>
                    <a:pt x="125016" y="10097"/>
                    <a:pt x="125016" y="10406"/>
                  </a:cubicBezTo>
                  <a:cubicBezTo>
                    <a:pt x="125016" y="10704"/>
                    <a:pt x="124766" y="10966"/>
                    <a:pt x="124456" y="10966"/>
                  </a:cubicBezTo>
                  <a:cubicBezTo>
                    <a:pt x="124135" y="10966"/>
                    <a:pt x="123885" y="10716"/>
                    <a:pt x="123885" y="10406"/>
                  </a:cubicBezTo>
                  <a:cubicBezTo>
                    <a:pt x="123885" y="10097"/>
                    <a:pt x="124135" y="9835"/>
                    <a:pt x="124456" y="9835"/>
                  </a:cubicBezTo>
                  <a:close/>
                  <a:moveTo>
                    <a:pt x="128171" y="9835"/>
                  </a:moveTo>
                  <a:cubicBezTo>
                    <a:pt x="128480" y="9835"/>
                    <a:pt x="128742" y="10097"/>
                    <a:pt x="128742" y="10406"/>
                  </a:cubicBezTo>
                  <a:cubicBezTo>
                    <a:pt x="128742" y="10716"/>
                    <a:pt x="128480" y="10966"/>
                    <a:pt x="128171" y="10966"/>
                  </a:cubicBezTo>
                  <a:cubicBezTo>
                    <a:pt x="127861" y="10966"/>
                    <a:pt x="127611" y="10716"/>
                    <a:pt x="127611" y="10406"/>
                  </a:cubicBezTo>
                  <a:cubicBezTo>
                    <a:pt x="127611" y="10097"/>
                    <a:pt x="127861" y="9835"/>
                    <a:pt x="128171" y="9835"/>
                  </a:cubicBezTo>
                  <a:close/>
                  <a:moveTo>
                    <a:pt x="131898" y="9835"/>
                  </a:moveTo>
                  <a:cubicBezTo>
                    <a:pt x="132195" y="9835"/>
                    <a:pt x="132457" y="10097"/>
                    <a:pt x="132457" y="10406"/>
                  </a:cubicBezTo>
                  <a:cubicBezTo>
                    <a:pt x="132457" y="10704"/>
                    <a:pt x="132207" y="10966"/>
                    <a:pt x="131898" y="10966"/>
                  </a:cubicBezTo>
                  <a:cubicBezTo>
                    <a:pt x="131600" y="10966"/>
                    <a:pt x="131326" y="10716"/>
                    <a:pt x="131326" y="10406"/>
                  </a:cubicBezTo>
                  <a:cubicBezTo>
                    <a:pt x="131338" y="10097"/>
                    <a:pt x="131576" y="9835"/>
                    <a:pt x="131898" y="9835"/>
                  </a:cubicBezTo>
                  <a:close/>
                  <a:moveTo>
                    <a:pt x="3405" y="11692"/>
                  </a:moveTo>
                  <a:cubicBezTo>
                    <a:pt x="3703" y="11692"/>
                    <a:pt x="3977" y="11954"/>
                    <a:pt x="3977" y="12263"/>
                  </a:cubicBezTo>
                  <a:cubicBezTo>
                    <a:pt x="3977" y="12561"/>
                    <a:pt x="3727" y="12823"/>
                    <a:pt x="3405" y="12823"/>
                  </a:cubicBezTo>
                  <a:cubicBezTo>
                    <a:pt x="3096" y="12823"/>
                    <a:pt x="2846" y="12573"/>
                    <a:pt x="2846" y="12263"/>
                  </a:cubicBezTo>
                  <a:cubicBezTo>
                    <a:pt x="2858" y="11954"/>
                    <a:pt x="3096" y="11692"/>
                    <a:pt x="3405" y="11692"/>
                  </a:cubicBezTo>
                  <a:close/>
                  <a:moveTo>
                    <a:pt x="7132" y="11692"/>
                  </a:moveTo>
                  <a:cubicBezTo>
                    <a:pt x="7430" y="11692"/>
                    <a:pt x="7692" y="11954"/>
                    <a:pt x="7692" y="12263"/>
                  </a:cubicBezTo>
                  <a:cubicBezTo>
                    <a:pt x="7692" y="12561"/>
                    <a:pt x="7442" y="12823"/>
                    <a:pt x="7132" y="12823"/>
                  </a:cubicBezTo>
                  <a:cubicBezTo>
                    <a:pt x="6834" y="12823"/>
                    <a:pt x="6560" y="12573"/>
                    <a:pt x="6560" y="12263"/>
                  </a:cubicBezTo>
                  <a:cubicBezTo>
                    <a:pt x="6584" y="11954"/>
                    <a:pt x="6822" y="11692"/>
                    <a:pt x="7132" y="11692"/>
                  </a:cubicBezTo>
                  <a:close/>
                  <a:moveTo>
                    <a:pt x="10871" y="11692"/>
                  </a:moveTo>
                  <a:cubicBezTo>
                    <a:pt x="11168" y="11692"/>
                    <a:pt x="11430" y="11954"/>
                    <a:pt x="11430" y="12263"/>
                  </a:cubicBezTo>
                  <a:cubicBezTo>
                    <a:pt x="11430" y="12561"/>
                    <a:pt x="11180" y="12823"/>
                    <a:pt x="10871" y="12823"/>
                  </a:cubicBezTo>
                  <a:cubicBezTo>
                    <a:pt x="10573" y="12823"/>
                    <a:pt x="10299" y="12573"/>
                    <a:pt x="10299" y="12263"/>
                  </a:cubicBezTo>
                  <a:cubicBezTo>
                    <a:pt x="10299" y="11954"/>
                    <a:pt x="10549" y="11692"/>
                    <a:pt x="10871" y="11692"/>
                  </a:cubicBezTo>
                  <a:close/>
                  <a:moveTo>
                    <a:pt x="14585" y="11692"/>
                  </a:moveTo>
                  <a:cubicBezTo>
                    <a:pt x="14883" y="11692"/>
                    <a:pt x="15157" y="11954"/>
                    <a:pt x="15157" y="12263"/>
                  </a:cubicBezTo>
                  <a:cubicBezTo>
                    <a:pt x="15157" y="12561"/>
                    <a:pt x="14895" y="12823"/>
                    <a:pt x="14585" y="12823"/>
                  </a:cubicBezTo>
                  <a:cubicBezTo>
                    <a:pt x="14288" y="12823"/>
                    <a:pt x="14014" y="12573"/>
                    <a:pt x="14014" y="12263"/>
                  </a:cubicBezTo>
                  <a:cubicBezTo>
                    <a:pt x="14038" y="11954"/>
                    <a:pt x="14276" y="11692"/>
                    <a:pt x="14585" y="11692"/>
                  </a:cubicBezTo>
                  <a:close/>
                  <a:moveTo>
                    <a:pt x="18324" y="11692"/>
                  </a:moveTo>
                  <a:cubicBezTo>
                    <a:pt x="18622" y="11692"/>
                    <a:pt x="18883" y="11954"/>
                    <a:pt x="18883" y="12263"/>
                  </a:cubicBezTo>
                  <a:cubicBezTo>
                    <a:pt x="18883" y="12561"/>
                    <a:pt x="18633" y="12823"/>
                    <a:pt x="18324" y="12823"/>
                  </a:cubicBezTo>
                  <a:cubicBezTo>
                    <a:pt x="18026" y="12823"/>
                    <a:pt x="17752" y="12573"/>
                    <a:pt x="17752" y="12263"/>
                  </a:cubicBezTo>
                  <a:cubicBezTo>
                    <a:pt x="17752" y="11954"/>
                    <a:pt x="18014" y="11692"/>
                    <a:pt x="18324" y="11692"/>
                  </a:cubicBezTo>
                  <a:close/>
                  <a:moveTo>
                    <a:pt x="22039" y="11692"/>
                  </a:moveTo>
                  <a:cubicBezTo>
                    <a:pt x="22336" y="11692"/>
                    <a:pt x="22610" y="11954"/>
                    <a:pt x="22610" y="12263"/>
                  </a:cubicBezTo>
                  <a:cubicBezTo>
                    <a:pt x="22610" y="12561"/>
                    <a:pt x="22360" y="12823"/>
                    <a:pt x="22039" y="12823"/>
                  </a:cubicBezTo>
                  <a:cubicBezTo>
                    <a:pt x="21729" y="12823"/>
                    <a:pt x="21479" y="12573"/>
                    <a:pt x="21479" y="12263"/>
                  </a:cubicBezTo>
                  <a:cubicBezTo>
                    <a:pt x="21491" y="11954"/>
                    <a:pt x="21729" y="11692"/>
                    <a:pt x="22039" y="11692"/>
                  </a:cubicBezTo>
                  <a:close/>
                  <a:moveTo>
                    <a:pt x="25777" y="11692"/>
                  </a:moveTo>
                  <a:cubicBezTo>
                    <a:pt x="26075" y="11692"/>
                    <a:pt x="26349" y="11954"/>
                    <a:pt x="26349" y="12263"/>
                  </a:cubicBezTo>
                  <a:cubicBezTo>
                    <a:pt x="26349" y="12561"/>
                    <a:pt x="26087" y="12823"/>
                    <a:pt x="25777" y="12823"/>
                  </a:cubicBezTo>
                  <a:cubicBezTo>
                    <a:pt x="25468" y="12823"/>
                    <a:pt x="25206" y="12573"/>
                    <a:pt x="25206" y="12263"/>
                  </a:cubicBezTo>
                  <a:cubicBezTo>
                    <a:pt x="25218" y="11954"/>
                    <a:pt x="25468" y="11692"/>
                    <a:pt x="25777" y="11692"/>
                  </a:cubicBezTo>
                  <a:close/>
                  <a:moveTo>
                    <a:pt x="29504" y="11692"/>
                  </a:moveTo>
                  <a:cubicBezTo>
                    <a:pt x="29801" y="11692"/>
                    <a:pt x="30063" y="11954"/>
                    <a:pt x="30063" y="12263"/>
                  </a:cubicBezTo>
                  <a:cubicBezTo>
                    <a:pt x="30063" y="12561"/>
                    <a:pt x="29813" y="12823"/>
                    <a:pt x="29504" y="12823"/>
                  </a:cubicBezTo>
                  <a:cubicBezTo>
                    <a:pt x="29182" y="12823"/>
                    <a:pt x="28932" y="12573"/>
                    <a:pt x="28932" y="12263"/>
                  </a:cubicBezTo>
                  <a:cubicBezTo>
                    <a:pt x="28944" y="11954"/>
                    <a:pt x="29182" y="11692"/>
                    <a:pt x="29504" y="11692"/>
                  </a:cubicBezTo>
                  <a:close/>
                  <a:moveTo>
                    <a:pt x="33230" y="11692"/>
                  </a:moveTo>
                  <a:cubicBezTo>
                    <a:pt x="33528" y="11692"/>
                    <a:pt x="33802" y="11954"/>
                    <a:pt x="33802" y="12263"/>
                  </a:cubicBezTo>
                  <a:cubicBezTo>
                    <a:pt x="33802" y="12561"/>
                    <a:pt x="33552" y="12823"/>
                    <a:pt x="33230" y="12823"/>
                  </a:cubicBezTo>
                  <a:cubicBezTo>
                    <a:pt x="32921" y="12823"/>
                    <a:pt x="32671" y="12573"/>
                    <a:pt x="32671" y="12263"/>
                  </a:cubicBezTo>
                  <a:cubicBezTo>
                    <a:pt x="32671" y="11954"/>
                    <a:pt x="32921" y="11692"/>
                    <a:pt x="33230" y="11692"/>
                  </a:cubicBezTo>
                  <a:close/>
                  <a:moveTo>
                    <a:pt x="36957" y="11692"/>
                  </a:moveTo>
                  <a:cubicBezTo>
                    <a:pt x="37255" y="11692"/>
                    <a:pt x="37517" y="11954"/>
                    <a:pt x="37517" y="12263"/>
                  </a:cubicBezTo>
                  <a:cubicBezTo>
                    <a:pt x="37517" y="12561"/>
                    <a:pt x="37267" y="12823"/>
                    <a:pt x="36957" y="12823"/>
                  </a:cubicBezTo>
                  <a:cubicBezTo>
                    <a:pt x="36648" y="12823"/>
                    <a:pt x="36386" y="12573"/>
                    <a:pt x="36386" y="12263"/>
                  </a:cubicBezTo>
                  <a:cubicBezTo>
                    <a:pt x="36409" y="11954"/>
                    <a:pt x="36648" y="11692"/>
                    <a:pt x="36957" y="11692"/>
                  </a:cubicBezTo>
                  <a:close/>
                  <a:moveTo>
                    <a:pt x="40672" y="11692"/>
                  </a:moveTo>
                  <a:cubicBezTo>
                    <a:pt x="40970" y="11692"/>
                    <a:pt x="41243" y="11954"/>
                    <a:pt x="41243" y="12263"/>
                  </a:cubicBezTo>
                  <a:cubicBezTo>
                    <a:pt x="41243" y="12561"/>
                    <a:pt x="40993" y="12823"/>
                    <a:pt x="40672" y="12823"/>
                  </a:cubicBezTo>
                  <a:cubicBezTo>
                    <a:pt x="40374" y="12823"/>
                    <a:pt x="40112" y="12573"/>
                    <a:pt x="40112" y="12263"/>
                  </a:cubicBezTo>
                  <a:cubicBezTo>
                    <a:pt x="40124" y="11954"/>
                    <a:pt x="40362" y="11692"/>
                    <a:pt x="40672" y="11692"/>
                  </a:cubicBezTo>
                  <a:close/>
                  <a:moveTo>
                    <a:pt x="44410" y="11692"/>
                  </a:moveTo>
                  <a:cubicBezTo>
                    <a:pt x="44708" y="11692"/>
                    <a:pt x="44982" y="11954"/>
                    <a:pt x="44982" y="12263"/>
                  </a:cubicBezTo>
                  <a:cubicBezTo>
                    <a:pt x="44982" y="12561"/>
                    <a:pt x="44720" y="12823"/>
                    <a:pt x="44410" y="12823"/>
                  </a:cubicBezTo>
                  <a:cubicBezTo>
                    <a:pt x="44113" y="12823"/>
                    <a:pt x="43851" y="12573"/>
                    <a:pt x="43851" y="12263"/>
                  </a:cubicBezTo>
                  <a:cubicBezTo>
                    <a:pt x="43851" y="11954"/>
                    <a:pt x="44101" y="11692"/>
                    <a:pt x="44410" y="11692"/>
                  </a:cubicBezTo>
                  <a:close/>
                  <a:moveTo>
                    <a:pt x="48137" y="11692"/>
                  </a:moveTo>
                  <a:cubicBezTo>
                    <a:pt x="48435" y="11692"/>
                    <a:pt x="48697" y="11954"/>
                    <a:pt x="48697" y="12263"/>
                  </a:cubicBezTo>
                  <a:cubicBezTo>
                    <a:pt x="48697" y="12561"/>
                    <a:pt x="48447" y="12823"/>
                    <a:pt x="48137" y="12823"/>
                  </a:cubicBezTo>
                  <a:cubicBezTo>
                    <a:pt x="47839" y="12823"/>
                    <a:pt x="47566" y="12573"/>
                    <a:pt x="47566" y="12263"/>
                  </a:cubicBezTo>
                  <a:cubicBezTo>
                    <a:pt x="47578" y="11954"/>
                    <a:pt x="47839" y="11692"/>
                    <a:pt x="48137" y="11692"/>
                  </a:cubicBezTo>
                  <a:close/>
                  <a:moveTo>
                    <a:pt x="51864" y="11692"/>
                  </a:moveTo>
                  <a:cubicBezTo>
                    <a:pt x="52161" y="11692"/>
                    <a:pt x="52435" y="11954"/>
                    <a:pt x="52435" y="12263"/>
                  </a:cubicBezTo>
                  <a:cubicBezTo>
                    <a:pt x="52435" y="12561"/>
                    <a:pt x="52185" y="12823"/>
                    <a:pt x="51864" y="12823"/>
                  </a:cubicBezTo>
                  <a:cubicBezTo>
                    <a:pt x="51566" y="12823"/>
                    <a:pt x="51304" y="12573"/>
                    <a:pt x="51304" y="12263"/>
                  </a:cubicBezTo>
                  <a:cubicBezTo>
                    <a:pt x="51304" y="11954"/>
                    <a:pt x="51554" y="11692"/>
                    <a:pt x="51864" y="11692"/>
                  </a:cubicBezTo>
                  <a:close/>
                  <a:moveTo>
                    <a:pt x="55602" y="11692"/>
                  </a:moveTo>
                  <a:cubicBezTo>
                    <a:pt x="55900" y="11692"/>
                    <a:pt x="56174" y="11954"/>
                    <a:pt x="56174" y="12263"/>
                  </a:cubicBezTo>
                  <a:cubicBezTo>
                    <a:pt x="56174" y="12561"/>
                    <a:pt x="55912" y="12823"/>
                    <a:pt x="55602" y="12823"/>
                  </a:cubicBezTo>
                  <a:cubicBezTo>
                    <a:pt x="55293" y="12823"/>
                    <a:pt x="55043" y="12573"/>
                    <a:pt x="55043" y="12263"/>
                  </a:cubicBezTo>
                  <a:cubicBezTo>
                    <a:pt x="55043" y="11954"/>
                    <a:pt x="55293" y="11692"/>
                    <a:pt x="55602" y="11692"/>
                  </a:cubicBezTo>
                  <a:close/>
                  <a:moveTo>
                    <a:pt x="59329" y="11692"/>
                  </a:moveTo>
                  <a:cubicBezTo>
                    <a:pt x="59627" y="11692"/>
                    <a:pt x="59889" y="11954"/>
                    <a:pt x="59889" y="12263"/>
                  </a:cubicBezTo>
                  <a:cubicBezTo>
                    <a:pt x="59889" y="12561"/>
                    <a:pt x="59639" y="12823"/>
                    <a:pt x="59329" y="12823"/>
                  </a:cubicBezTo>
                  <a:cubicBezTo>
                    <a:pt x="59008" y="12823"/>
                    <a:pt x="58757" y="12573"/>
                    <a:pt x="58757" y="12263"/>
                  </a:cubicBezTo>
                  <a:cubicBezTo>
                    <a:pt x="58757" y="11954"/>
                    <a:pt x="59008" y="11692"/>
                    <a:pt x="59329" y="11692"/>
                  </a:cubicBezTo>
                  <a:close/>
                  <a:moveTo>
                    <a:pt x="63056" y="11692"/>
                  </a:moveTo>
                  <a:cubicBezTo>
                    <a:pt x="63353" y="11692"/>
                    <a:pt x="63627" y="11954"/>
                    <a:pt x="63627" y="12263"/>
                  </a:cubicBezTo>
                  <a:cubicBezTo>
                    <a:pt x="63627" y="12561"/>
                    <a:pt x="63377" y="12823"/>
                    <a:pt x="63056" y="12823"/>
                  </a:cubicBezTo>
                  <a:cubicBezTo>
                    <a:pt x="62746" y="12823"/>
                    <a:pt x="62496" y="12573"/>
                    <a:pt x="62496" y="12263"/>
                  </a:cubicBezTo>
                  <a:cubicBezTo>
                    <a:pt x="62496" y="11954"/>
                    <a:pt x="62746" y="11692"/>
                    <a:pt x="63056" y="11692"/>
                  </a:cubicBezTo>
                  <a:close/>
                  <a:moveTo>
                    <a:pt x="66782" y="11692"/>
                  </a:moveTo>
                  <a:cubicBezTo>
                    <a:pt x="67080" y="11692"/>
                    <a:pt x="67342" y="11954"/>
                    <a:pt x="67342" y="12263"/>
                  </a:cubicBezTo>
                  <a:cubicBezTo>
                    <a:pt x="67342" y="12561"/>
                    <a:pt x="67092" y="12823"/>
                    <a:pt x="66782" y="12823"/>
                  </a:cubicBezTo>
                  <a:cubicBezTo>
                    <a:pt x="66473" y="12823"/>
                    <a:pt x="66211" y="12573"/>
                    <a:pt x="66211" y="12263"/>
                  </a:cubicBezTo>
                  <a:cubicBezTo>
                    <a:pt x="66235" y="11954"/>
                    <a:pt x="66473" y="11692"/>
                    <a:pt x="66782" y="11692"/>
                  </a:cubicBezTo>
                  <a:close/>
                  <a:moveTo>
                    <a:pt x="70509" y="11692"/>
                  </a:moveTo>
                  <a:cubicBezTo>
                    <a:pt x="70807" y="11692"/>
                    <a:pt x="71080" y="11954"/>
                    <a:pt x="71080" y="12263"/>
                  </a:cubicBezTo>
                  <a:cubicBezTo>
                    <a:pt x="71080" y="12561"/>
                    <a:pt x="70830" y="12823"/>
                    <a:pt x="70509" y="12823"/>
                  </a:cubicBezTo>
                  <a:cubicBezTo>
                    <a:pt x="70199" y="12823"/>
                    <a:pt x="69949" y="12573"/>
                    <a:pt x="69949" y="12263"/>
                  </a:cubicBezTo>
                  <a:cubicBezTo>
                    <a:pt x="69949" y="11954"/>
                    <a:pt x="70199" y="11692"/>
                    <a:pt x="70509" y="11692"/>
                  </a:cubicBezTo>
                  <a:close/>
                  <a:moveTo>
                    <a:pt x="74236" y="11692"/>
                  </a:moveTo>
                  <a:cubicBezTo>
                    <a:pt x="74533" y="11692"/>
                    <a:pt x="74795" y="11954"/>
                    <a:pt x="74795" y="12263"/>
                  </a:cubicBezTo>
                  <a:cubicBezTo>
                    <a:pt x="74795" y="12561"/>
                    <a:pt x="74545" y="12823"/>
                    <a:pt x="74236" y="12823"/>
                  </a:cubicBezTo>
                  <a:cubicBezTo>
                    <a:pt x="73938" y="12823"/>
                    <a:pt x="73676" y="12573"/>
                    <a:pt x="73676" y="12263"/>
                  </a:cubicBezTo>
                  <a:cubicBezTo>
                    <a:pt x="73676" y="11954"/>
                    <a:pt x="73926" y="11692"/>
                    <a:pt x="74236" y="11692"/>
                  </a:cubicBezTo>
                  <a:close/>
                  <a:moveTo>
                    <a:pt x="77855" y="11692"/>
                  </a:moveTo>
                  <a:cubicBezTo>
                    <a:pt x="78153" y="11692"/>
                    <a:pt x="78415" y="11954"/>
                    <a:pt x="78415" y="12263"/>
                  </a:cubicBezTo>
                  <a:cubicBezTo>
                    <a:pt x="78415" y="12561"/>
                    <a:pt x="78165" y="12823"/>
                    <a:pt x="77855" y="12823"/>
                  </a:cubicBezTo>
                  <a:cubicBezTo>
                    <a:pt x="77546" y="12823"/>
                    <a:pt x="77284" y="12573"/>
                    <a:pt x="77284" y="12263"/>
                  </a:cubicBezTo>
                  <a:cubicBezTo>
                    <a:pt x="77284" y="11954"/>
                    <a:pt x="77546" y="11692"/>
                    <a:pt x="77855" y="11692"/>
                  </a:cubicBezTo>
                  <a:close/>
                  <a:moveTo>
                    <a:pt x="81570" y="11692"/>
                  </a:moveTo>
                  <a:cubicBezTo>
                    <a:pt x="81868" y="11692"/>
                    <a:pt x="82141" y="11954"/>
                    <a:pt x="82141" y="12263"/>
                  </a:cubicBezTo>
                  <a:cubicBezTo>
                    <a:pt x="82141" y="12561"/>
                    <a:pt x="81879" y="12823"/>
                    <a:pt x="81570" y="12823"/>
                  </a:cubicBezTo>
                  <a:cubicBezTo>
                    <a:pt x="81260" y="12823"/>
                    <a:pt x="81010" y="12573"/>
                    <a:pt x="81010" y="12263"/>
                  </a:cubicBezTo>
                  <a:cubicBezTo>
                    <a:pt x="81022" y="11954"/>
                    <a:pt x="81260" y="11692"/>
                    <a:pt x="81570" y="11692"/>
                  </a:cubicBezTo>
                  <a:close/>
                  <a:moveTo>
                    <a:pt x="85308" y="11692"/>
                  </a:moveTo>
                  <a:cubicBezTo>
                    <a:pt x="85606" y="11692"/>
                    <a:pt x="85880" y="11954"/>
                    <a:pt x="85880" y="12263"/>
                  </a:cubicBezTo>
                  <a:cubicBezTo>
                    <a:pt x="85880" y="12561"/>
                    <a:pt x="85618" y="12823"/>
                    <a:pt x="85308" y="12823"/>
                  </a:cubicBezTo>
                  <a:cubicBezTo>
                    <a:pt x="84999" y="12823"/>
                    <a:pt x="84749" y="12573"/>
                    <a:pt x="84749" y="12263"/>
                  </a:cubicBezTo>
                  <a:cubicBezTo>
                    <a:pt x="84749" y="11954"/>
                    <a:pt x="84999" y="11692"/>
                    <a:pt x="85308" y="11692"/>
                  </a:cubicBezTo>
                  <a:close/>
                  <a:moveTo>
                    <a:pt x="89035" y="11692"/>
                  </a:moveTo>
                  <a:cubicBezTo>
                    <a:pt x="89333" y="11692"/>
                    <a:pt x="89595" y="11954"/>
                    <a:pt x="89595" y="12263"/>
                  </a:cubicBezTo>
                  <a:cubicBezTo>
                    <a:pt x="89595" y="12561"/>
                    <a:pt x="89345" y="12823"/>
                    <a:pt x="89035" y="12823"/>
                  </a:cubicBezTo>
                  <a:cubicBezTo>
                    <a:pt x="88714" y="12823"/>
                    <a:pt x="88464" y="12573"/>
                    <a:pt x="88464" y="12263"/>
                  </a:cubicBezTo>
                  <a:cubicBezTo>
                    <a:pt x="88475" y="11954"/>
                    <a:pt x="88714" y="11692"/>
                    <a:pt x="89035" y="11692"/>
                  </a:cubicBezTo>
                  <a:close/>
                  <a:moveTo>
                    <a:pt x="92762" y="11692"/>
                  </a:moveTo>
                  <a:cubicBezTo>
                    <a:pt x="93059" y="11692"/>
                    <a:pt x="93333" y="11954"/>
                    <a:pt x="93333" y="12263"/>
                  </a:cubicBezTo>
                  <a:cubicBezTo>
                    <a:pt x="93333" y="12561"/>
                    <a:pt x="93071" y="12823"/>
                    <a:pt x="92762" y="12823"/>
                  </a:cubicBezTo>
                  <a:cubicBezTo>
                    <a:pt x="92452" y="12823"/>
                    <a:pt x="92202" y="12573"/>
                    <a:pt x="92202" y="12263"/>
                  </a:cubicBezTo>
                  <a:cubicBezTo>
                    <a:pt x="92202" y="11954"/>
                    <a:pt x="92452" y="11692"/>
                    <a:pt x="92762" y="11692"/>
                  </a:cubicBezTo>
                  <a:close/>
                  <a:moveTo>
                    <a:pt x="96488" y="11692"/>
                  </a:moveTo>
                  <a:cubicBezTo>
                    <a:pt x="96786" y="11692"/>
                    <a:pt x="97048" y="11954"/>
                    <a:pt x="97048" y="12263"/>
                  </a:cubicBezTo>
                  <a:cubicBezTo>
                    <a:pt x="97048" y="12561"/>
                    <a:pt x="96798" y="12823"/>
                    <a:pt x="96488" y="12823"/>
                  </a:cubicBezTo>
                  <a:cubicBezTo>
                    <a:pt x="96191" y="12823"/>
                    <a:pt x="95917" y="12573"/>
                    <a:pt x="95917" y="12263"/>
                  </a:cubicBezTo>
                  <a:cubicBezTo>
                    <a:pt x="95917" y="11954"/>
                    <a:pt x="96179" y="11692"/>
                    <a:pt x="96488" y="11692"/>
                  </a:cubicBezTo>
                  <a:close/>
                  <a:moveTo>
                    <a:pt x="100203" y="11692"/>
                  </a:moveTo>
                  <a:cubicBezTo>
                    <a:pt x="100501" y="11692"/>
                    <a:pt x="100775" y="11954"/>
                    <a:pt x="100775" y="12263"/>
                  </a:cubicBezTo>
                  <a:cubicBezTo>
                    <a:pt x="100775" y="12561"/>
                    <a:pt x="100513" y="12823"/>
                    <a:pt x="100203" y="12823"/>
                  </a:cubicBezTo>
                  <a:cubicBezTo>
                    <a:pt x="99905" y="12823"/>
                    <a:pt x="99644" y="12573"/>
                    <a:pt x="99644" y="12263"/>
                  </a:cubicBezTo>
                  <a:cubicBezTo>
                    <a:pt x="99655" y="11954"/>
                    <a:pt x="99894" y="11692"/>
                    <a:pt x="100203" y="11692"/>
                  </a:cubicBezTo>
                  <a:close/>
                  <a:moveTo>
                    <a:pt x="103942" y="11692"/>
                  </a:moveTo>
                  <a:cubicBezTo>
                    <a:pt x="104239" y="11692"/>
                    <a:pt x="104513" y="11954"/>
                    <a:pt x="104513" y="12263"/>
                  </a:cubicBezTo>
                  <a:cubicBezTo>
                    <a:pt x="104513" y="12561"/>
                    <a:pt x="104251" y="12823"/>
                    <a:pt x="103942" y="12823"/>
                  </a:cubicBezTo>
                  <a:cubicBezTo>
                    <a:pt x="103644" y="12823"/>
                    <a:pt x="103382" y="12573"/>
                    <a:pt x="103382" y="12263"/>
                  </a:cubicBezTo>
                  <a:cubicBezTo>
                    <a:pt x="103382" y="11954"/>
                    <a:pt x="103632" y="11692"/>
                    <a:pt x="103942" y="11692"/>
                  </a:cubicBezTo>
                  <a:close/>
                  <a:moveTo>
                    <a:pt x="107668" y="11692"/>
                  </a:moveTo>
                  <a:cubicBezTo>
                    <a:pt x="107966" y="11692"/>
                    <a:pt x="108228" y="11954"/>
                    <a:pt x="108228" y="12263"/>
                  </a:cubicBezTo>
                  <a:cubicBezTo>
                    <a:pt x="108228" y="12561"/>
                    <a:pt x="107978" y="12823"/>
                    <a:pt x="107668" y="12823"/>
                  </a:cubicBezTo>
                  <a:cubicBezTo>
                    <a:pt x="107371" y="12823"/>
                    <a:pt x="107097" y="12573"/>
                    <a:pt x="107097" y="12263"/>
                  </a:cubicBezTo>
                  <a:cubicBezTo>
                    <a:pt x="107109" y="11954"/>
                    <a:pt x="107347" y="11692"/>
                    <a:pt x="107668" y="11692"/>
                  </a:cubicBezTo>
                  <a:close/>
                  <a:moveTo>
                    <a:pt x="111395" y="11692"/>
                  </a:moveTo>
                  <a:cubicBezTo>
                    <a:pt x="111693" y="11692"/>
                    <a:pt x="111967" y="11954"/>
                    <a:pt x="111967" y="12263"/>
                  </a:cubicBezTo>
                  <a:cubicBezTo>
                    <a:pt x="111967" y="12561"/>
                    <a:pt x="111705" y="12823"/>
                    <a:pt x="111395" y="12823"/>
                  </a:cubicBezTo>
                  <a:cubicBezTo>
                    <a:pt x="111085" y="12823"/>
                    <a:pt x="110835" y="12573"/>
                    <a:pt x="110835" y="12263"/>
                  </a:cubicBezTo>
                  <a:cubicBezTo>
                    <a:pt x="110835" y="11954"/>
                    <a:pt x="111085" y="11692"/>
                    <a:pt x="111395" y="11692"/>
                  </a:cubicBezTo>
                  <a:close/>
                  <a:moveTo>
                    <a:pt x="115122" y="11692"/>
                  </a:moveTo>
                  <a:cubicBezTo>
                    <a:pt x="115419" y="11692"/>
                    <a:pt x="115681" y="11954"/>
                    <a:pt x="115681" y="12263"/>
                  </a:cubicBezTo>
                  <a:cubicBezTo>
                    <a:pt x="115681" y="12561"/>
                    <a:pt x="115431" y="12823"/>
                    <a:pt x="115122" y="12823"/>
                  </a:cubicBezTo>
                  <a:cubicBezTo>
                    <a:pt x="114812" y="12823"/>
                    <a:pt x="114550" y="12573"/>
                    <a:pt x="114550" y="12263"/>
                  </a:cubicBezTo>
                  <a:cubicBezTo>
                    <a:pt x="114574" y="11954"/>
                    <a:pt x="114812" y="11692"/>
                    <a:pt x="115122" y="11692"/>
                  </a:cubicBezTo>
                  <a:close/>
                  <a:moveTo>
                    <a:pt x="118860" y="11692"/>
                  </a:moveTo>
                  <a:cubicBezTo>
                    <a:pt x="119158" y="11692"/>
                    <a:pt x="119420" y="11954"/>
                    <a:pt x="119420" y="12263"/>
                  </a:cubicBezTo>
                  <a:cubicBezTo>
                    <a:pt x="119420" y="12561"/>
                    <a:pt x="119170" y="12823"/>
                    <a:pt x="118860" y="12823"/>
                  </a:cubicBezTo>
                  <a:cubicBezTo>
                    <a:pt x="118539" y="12823"/>
                    <a:pt x="118289" y="12573"/>
                    <a:pt x="118289" y="12263"/>
                  </a:cubicBezTo>
                  <a:cubicBezTo>
                    <a:pt x="118289" y="11954"/>
                    <a:pt x="118539" y="11692"/>
                    <a:pt x="118860" y="11692"/>
                  </a:cubicBezTo>
                  <a:close/>
                  <a:moveTo>
                    <a:pt x="122575" y="11692"/>
                  </a:moveTo>
                  <a:cubicBezTo>
                    <a:pt x="122873" y="11692"/>
                    <a:pt x="123146" y="11954"/>
                    <a:pt x="123146" y="12263"/>
                  </a:cubicBezTo>
                  <a:cubicBezTo>
                    <a:pt x="123146" y="12561"/>
                    <a:pt x="122885" y="12823"/>
                    <a:pt x="122575" y="12823"/>
                  </a:cubicBezTo>
                  <a:cubicBezTo>
                    <a:pt x="122265" y="12823"/>
                    <a:pt x="122015" y="12573"/>
                    <a:pt x="122015" y="12263"/>
                  </a:cubicBezTo>
                  <a:cubicBezTo>
                    <a:pt x="122027" y="11954"/>
                    <a:pt x="122277" y="11692"/>
                    <a:pt x="122575" y="11692"/>
                  </a:cubicBezTo>
                  <a:close/>
                  <a:moveTo>
                    <a:pt x="126314" y="11692"/>
                  </a:moveTo>
                  <a:cubicBezTo>
                    <a:pt x="126611" y="11692"/>
                    <a:pt x="126873" y="11954"/>
                    <a:pt x="126873" y="12263"/>
                  </a:cubicBezTo>
                  <a:cubicBezTo>
                    <a:pt x="126873" y="12561"/>
                    <a:pt x="126623" y="12823"/>
                    <a:pt x="126314" y="12823"/>
                  </a:cubicBezTo>
                  <a:cubicBezTo>
                    <a:pt x="126004" y="12823"/>
                    <a:pt x="125742" y="12573"/>
                    <a:pt x="125742" y="12263"/>
                  </a:cubicBezTo>
                  <a:cubicBezTo>
                    <a:pt x="125742" y="11954"/>
                    <a:pt x="126004" y="11692"/>
                    <a:pt x="126314" y="11692"/>
                  </a:cubicBezTo>
                  <a:close/>
                  <a:moveTo>
                    <a:pt x="130028" y="11692"/>
                  </a:moveTo>
                  <a:cubicBezTo>
                    <a:pt x="130326" y="11692"/>
                    <a:pt x="130600" y="11954"/>
                    <a:pt x="130600" y="12263"/>
                  </a:cubicBezTo>
                  <a:cubicBezTo>
                    <a:pt x="130600" y="12561"/>
                    <a:pt x="130350" y="12823"/>
                    <a:pt x="130028" y="12823"/>
                  </a:cubicBezTo>
                  <a:cubicBezTo>
                    <a:pt x="129731" y="12823"/>
                    <a:pt x="129469" y="12573"/>
                    <a:pt x="129469" y="12263"/>
                  </a:cubicBezTo>
                  <a:cubicBezTo>
                    <a:pt x="129469" y="11954"/>
                    <a:pt x="129719" y="11692"/>
                    <a:pt x="130028" y="11692"/>
                  </a:cubicBezTo>
                  <a:close/>
                  <a:moveTo>
                    <a:pt x="133767" y="11692"/>
                  </a:moveTo>
                  <a:cubicBezTo>
                    <a:pt x="134065" y="11692"/>
                    <a:pt x="134326" y="11954"/>
                    <a:pt x="134326" y="12263"/>
                  </a:cubicBezTo>
                  <a:cubicBezTo>
                    <a:pt x="134326" y="12561"/>
                    <a:pt x="134076" y="12823"/>
                    <a:pt x="133767" y="12823"/>
                  </a:cubicBezTo>
                  <a:cubicBezTo>
                    <a:pt x="133469" y="12823"/>
                    <a:pt x="133207" y="12573"/>
                    <a:pt x="133207" y="12263"/>
                  </a:cubicBezTo>
                  <a:cubicBezTo>
                    <a:pt x="133207" y="11954"/>
                    <a:pt x="133457" y="11692"/>
                    <a:pt x="133767" y="11692"/>
                  </a:cubicBezTo>
                  <a:close/>
                  <a:moveTo>
                    <a:pt x="1548" y="13573"/>
                  </a:moveTo>
                  <a:cubicBezTo>
                    <a:pt x="1846" y="13573"/>
                    <a:pt x="2119" y="13823"/>
                    <a:pt x="2119" y="14145"/>
                  </a:cubicBezTo>
                  <a:cubicBezTo>
                    <a:pt x="2119" y="14442"/>
                    <a:pt x="1858" y="14704"/>
                    <a:pt x="1548" y="14704"/>
                  </a:cubicBezTo>
                  <a:cubicBezTo>
                    <a:pt x="1238" y="14704"/>
                    <a:pt x="988" y="14454"/>
                    <a:pt x="988" y="14145"/>
                  </a:cubicBezTo>
                  <a:cubicBezTo>
                    <a:pt x="988" y="13823"/>
                    <a:pt x="1238" y="13573"/>
                    <a:pt x="1548" y="13573"/>
                  </a:cubicBezTo>
                  <a:close/>
                  <a:moveTo>
                    <a:pt x="5287" y="13573"/>
                  </a:moveTo>
                  <a:cubicBezTo>
                    <a:pt x="5596" y="13573"/>
                    <a:pt x="5846" y="13823"/>
                    <a:pt x="5846" y="14145"/>
                  </a:cubicBezTo>
                  <a:cubicBezTo>
                    <a:pt x="5846" y="14454"/>
                    <a:pt x="5596" y="14704"/>
                    <a:pt x="5287" y="14704"/>
                  </a:cubicBezTo>
                  <a:cubicBezTo>
                    <a:pt x="4977" y="14704"/>
                    <a:pt x="4715" y="14454"/>
                    <a:pt x="4715" y="14145"/>
                  </a:cubicBezTo>
                  <a:cubicBezTo>
                    <a:pt x="4715" y="13811"/>
                    <a:pt x="4977" y="13573"/>
                    <a:pt x="5287" y="13573"/>
                  </a:cubicBezTo>
                  <a:close/>
                  <a:moveTo>
                    <a:pt x="9001" y="13573"/>
                  </a:moveTo>
                  <a:cubicBezTo>
                    <a:pt x="9299" y="13573"/>
                    <a:pt x="9573" y="13823"/>
                    <a:pt x="9573" y="14145"/>
                  </a:cubicBezTo>
                  <a:cubicBezTo>
                    <a:pt x="9573" y="14442"/>
                    <a:pt x="9323" y="14704"/>
                    <a:pt x="9001" y="14704"/>
                  </a:cubicBezTo>
                  <a:cubicBezTo>
                    <a:pt x="8704" y="14704"/>
                    <a:pt x="8442" y="14454"/>
                    <a:pt x="8442" y="14145"/>
                  </a:cubicBezTo>
                  <a:cubicBezTo>
                    <a:pt x="8442" y="13823"/>
                    <a:pt x="8692" y="13573"/>
                    <a:pt x="9001" y="13573"/>
                  </a:cubicBezTo>
                  <a:close/>
                  <a:moveTo>
                    <a:pt x="12728" y="13573"/>
                  </a:moveTo>
                  <a:cubicBezTo>
                    <a:pt x="13037" y="13573"/>
                    <a:pt x="13288" y="13823"/>
                    <a:pt x="13288" y="14145"/>
                  </a:cubicBezTo>
                  <a:cubicBezTo>
                    <a:pt x="13288" y="14454"/>
                    <a:pt x="13037" y="14704"/>
                    <a:pt x="12728" y="14704"/>
                  </a:cubicBezTo>
                  <a:cubicBezTo>
                    <a:pt x="12418" y="14704"/>
                    <a:pt x="12156" y="14454"/>
                    <a:pt x="12156" y="14145"/>
                  </a:cubicBezTo>
                  <a:cubicBezTo>
                    <a:pt x="12180" y="13811"/>
                    <a:pt x="12418" y="13573"/>
                    <a:pt x="12728" y="13573"/>
                  </a:cubicBezTo>
                  <a:close/>
                  <a:moveTo>
                    <a:pt x="16466" y="13573"/>
                  </a:moveTo>
                  <a:cubicBezTo>
                    <a:pt x="16764" y="13573"/>
                    <a:pt x="17026" y="13823"/>
                    <a:pt x="17026" y="14145"/>
                  </a:cubicBezTo>
                  <a:cubicBezTo>
                    <a:pt x="17026" y="14442"/>
                    <a:pt x="16776" y="14704"/>
                    <a:pt x="16466" y="14704"/>
                  </a:cubicBezTo>
                  <a:cubicBezTo>
                    <a:pt x="16169" y="14704"/>
                    <a:pt x="15895" y="14454"/>
                    <a:pt x="15895" y="14145"/>
                  </a:cubicBezTo>
                  <a:cubicBezTo>
                    <a:pt x="15895" y="13823"/>
                    <a:pt x="16145" y="13573"/>
                    <a:pt x="16466" y="13573"/>
                  </a:cubicBezTo>
                  <a:close/>
                  <a:moveTo>
                    <a:pt x="20181" y="13573"/>
                  </a:moveTo>
                  <a:cubicBezTo>
                    <a:pt x="20491" y="13573"/>
                    <a:pt x="20753" y="13823"/>
                    <a:pt x="20753" y="14145"/>
                  </a:cubicBezTo>
                  <a:cubicBezTo>
                    <a:pt x="20753" y="14454"/>
                    <a:pt x="20491" y="14704"/>
                    <a:pt x="20181" y="14704"/>
                  </a:cubicBezTo>
                  <a:cubicBezTo>
                    <a:pt x="19872" y="14704"/>
                    <a:pt x="19622" y="14454"/>
                    <a:pt x="19622" y="14145"/>
                  </a:cubicBezTo>
                  <a:cubicBezTo>
                    <a:pt x="19634" y="13811"/>
                    <a:pt x="19872" y="13573"/>
                    <a:pt x="20181" y="13573"/>
                  </a:cubicBezTo>
                  <a:close/>
                  <a:moveTo>
                    <a:pt x="23920" y="13573"/>
                  </a:moveTo>
                  <a:cubicBezTo>
                    <a:pt x="24217" y="13573"/>
                    <a:pt x="24479" y="13823"/>
                    <a:pt x="24479" y="14145"/>
                  </a:cubicBezTo>
                  <a:cubicBezTo>
                    <a:pt x="24479" y="14442"/>
                    <a:pt x="24229" y="14704"/>
                    <a:pt x="23920" y="14704"/>
                  </a:cubicBezTo>
                  <a:cubicBezTo>
                    <a:pt x="23610" y="14704"/>
                    <a:pt x="23348" y="14454"/>
                    <a:pt x="23348" y="14145"/>
                  </a:cubicBezTo>
                  <a:cubicBezTo>
                    <a:pt x="23348" y="13823"/>
                    <a:pt x="23610" y="13573"/>
                    <a:pt x="23920" y="13573"/>
                  </a:cubicBezTo>
                  <a:close/>
                  <a:moveTo>
                    <a:pt x="27635" y="13573"/>
                  </a:moveTo>
                  <a:cubicBezTo>
                    <a:pt x="27956" y="13573"/>
                    <a:pt x="28206" y="13823"/>
                    <a:pt x="28206" y="14145"/>
                  </a:cubicBezTo>
                  <a:cubicBezTo>
                    <a:pt x="28206" y="14454"/>
                    <a:pt x="27956" y="14704"/>
                    <a:pt x="27635" y="14704"/>
                  </a:cubicBezTo>
                  <a:cubicBezTo>
                    <a:pt x="27325" y="14704"/>
                    <a:pt x="27075" y="14454"/>
                    <a:pt x="27075" y="14145"/>
                  </a:cubicBezTo>
                  <a:cubicBezTo>
                    <a:pt x="27087" y="13811"/>
                    <a:pt x="27325" y="13573"/>
                    <a:pt x="27635" y="13573"/>
                  </a:cubicBezTo>
                  <a:close/>
                  <a:moveTo>
                    <a:pt x="31373" y="13573"/>
                  </a:moveTo>
                  <a:cubicBezTo>
                    <a:pt x="31671" y="13573"/>
                    <a:pt x="31945" y="13823"/>
                    <a:pt x="31945" y="14145"/>
                  </a:cubicBezTo>
                  <a:cubicBezTo>
                    <a:pt x="31945" y="14442"/>
                    <a:pt x="31683" y="14704"/>
                    <a:pt x="31373" y="14704"/>
                  </a:cubicBezTo>
                  <a:cubicBezTo>
                    <a:pt x="31064" y="14704"/>
                    <a:pt x="30814" y="14454"/>
                    <a:pt x="30814" y="14145"/>
                  </a:cubicBezTo>
                  <a:cubicBezTo>
                    <a:pt x="30814" y="13823"/>
                    <a:pt x="31064" y="13573"/>
                    <a:pt x="31373" y="13573"/>
                  </a:cubicBezTo>
                  <a:close/>
                  <a:moveTo>
                    <a:pt x="35100" y="13573"/>
                  </a:moveTo>
                  <a:cubicBezTo>
                    <a:pt x="35409" y="13573"/>
                    <a:pt x="35659" y="13823"/>
                    <a:pt x="35659" y="14145"/>
                  </a:cubicBezTo>
                  <a:cubicBezTo>
                    <a:pt x="35659" y="14454"/>
                    <a:pt x="35409" y="14704"/>
                    <a:pt x="35100" y="14704"/>
                  </a:cubicBezTo>
                  <a:cubicBezTo>
                    <a:pt x="34778" y="14704"/>
                    <a:pt x="34528" y="14454"/>
                    <a:pt x="34528" y="14145"/>
                  </a:cubicBezTo>
                  <a:cubicBezTo>
                    <a:pt x="34540" y="13811"/>
                    <a:pt x="34778" y="13573"/>
                    <a:pt x="35100" y="13573"/>
                  </a:cubicBezTo>
                  <a:close/>
                  <a:moveTo>
                    <a:pt x="38815" y="13573"/>
                  </a:moveTo>
                  <a:cubicBezTo>
                    <a:pt x="39112" y="13573"/>
                    <a:pt x="39386" y="13823"/>
                    <a:pt x="39386" y="14145"/>
                  </a:cubicBezTo>
                  <a:cubicBezTo>
                    <a:pt x="39386" y="14442"/>
                    <a:pt x="39124" y="14704"/>
                    <a:pt x="38815" y="14704"/>
                  </a:cubicBezTo>
                  <a:cubicBezTo>
                    <a:pt x="38517" y="14704"/>
                    <a:pt x="38255" y="14454"/>
                    <a:pt x="38255" y="14145"/>
                  </a:cubicBezTo>
                  <a:cubicBezTo>
                    <a:pt x="38267" y="13823"/>
                    <a:pt x="38505" y="13573"/>
                    <a:pt x="38815" y="13573"/>
                  </a:cubicBezTo>
                  <a:close/>
                  <a:moveTo>
                    <a:pt x="42553" y="13573"/>
                  </a:moveTo>
                  <a:cubicBezTo>
                    <a:pt x="42863" y="13573"/>
                    <a:pt x="43113" y="13823"/>
                    <a:pt x="43113" y="14145"/>
                  </a:cubicBezTo>
                  <a:cubicBezTo>
                    <a:pt x="43113" y="14454"/>
                    <a:pt x="42863" y="14704"/>
                    <a:pt x="42553" y="14704"/>
                  </a:cubicBezTo>
                  <a:cubicBezTo>
                    <a:pt x="42232" y="14704"/>
                    <a:pt x="41982" y="14454"/>
                    <a:pt x="41982" y="14145"/>
                  </a:cubicBezTo>
                  <a:cubicBezTo>
                    <a:pt x="41982" y="13811"/>
                    <a:pt x="42244" y="13573"/>
                    <a:pt x="42553" y="13573"/>
                  </a:cubicBezTo>
                  <a:close/>
                  <a:moveTo>
                    <a:pt x="46268" y="13573"/>
                  </a:moveTo>
                  <a:cubicBezTo>
                    <a:pt x="46565" y="13573"/>
                    <a:pt x="46839" y="13823"/>
                    <a:pt x="46839" y="14145"/>
                  </a:cubicBezTo>
                  <a:cubicBezTo>
                    <a:pt x="46839" y="14442"/>
                    <a:pt x="46589" y="14704"/>
                    <a:pt x="46268" y="14704"/>
                  </a:cubicBezTo>
                  <a:cubicBezTo>
                    <a:pt x="45970" y="14704"/>
                    <a:pt x="45708" y="14454"/>
                    <a:pt x="45708" y="14145"/>
                  </a:cubicBezTo>
                  <a:cubicBezTo>
                    <a:pt x="45720" y="13823"/>
                    <a:pt x="45958" y="13573"/>
                    <a:pt x="46268" y="13573"/>
                  </a:cubicBezTo>
                  <a:close/>
                  <a:moveTo>
                    <a:pt x="50006" y="13573"/>
                  </a:moveTo>
                  <a:cubicBezTo>
                    <a:pt x="50316" y="13573"/>
                    <a:pt x="50578" y="13823"/>
                    <a:pt x="50578" y="14145"/>
                  </a:cubicBezTo>
                  <a:cubicBezTo>
                    <a:pt x="50578" y="14454"/>
                    <a:pt x="50316" y="14704"/>
                    <a:pt x="50006" y="14704"/>
                  </a:cubicBezTo>
                  <a:cubicBezTo>
                    <a:pt x="49697" y="14704"/>
                    <a:pt x="49447" y="14454"/>
                    <a:pt x="49447" y="14145"/>
                  </a:cubicBezTo>
                  <a:cubicBezTo>
                    <a:pt x="49447" y="13811"/>
                    <a:pt x="49697" y="13573"/>
                    <a:pt x="50006" y="13573"/>
                  </a:cubicBezTo>
                  <a:close/>
                  <a:moveTo>
                    <a:pt x="53733" y="13573"/>
                  </a:moveTo>
                  <a:cubicBezTo>
                    <a:pt x="54031" y="13573"/>
                    <a:pt x="54293" y="13823"/>
                    <a:pt x="54293" y="14145"/>
                  </a:cubicBezTo>
                  <a:cubicBezTo>
                    <a:pt x="54293" y="14442"/>
                    <a:pt x="54043" y="14704"/>
                    <a:pt x="53733" y="14704"/>
                  </a:cubicBezTo>
                  <a:cubicBezTo>
                    <a:pt x="53412" y="14704"/>
                    <a:pt x="53162" y="14454"/>
                    <a:pt x="53162" y="14145"/>
                  </a:cubicBezTo>
                  <a:cubicBezTo>
                    <a:pt x="53173" y="13823"/>
                    <a:pt x="53412" y="13573"/>
                    <a:pt x="53733" y="13573"/>
                  </a:cubicBezTo>
                  <a:close/>
                  <a:moveTo>
                    <a:pt x="57460" y="13573"/>
                  </a:moveTo>
                  <a:cubicBezTo>
                    <a:pt x="57781" y="13573"/>
                    <a:pt x="58031" y="13823"/>
                    <a:pt x="58031" y="14145"/>
                  </a:cubicBezTo>
                  <a:cubicBezTo>
                    <a:pt x="58031" y="14454"/>
                    <a:pt x="57781" y="14704"/>
                    <a:pt x="57460" y="14704"/>
                  </a:cubicBezTo>
                  <a:cubicBezTo>
                    <a:pt x="57150" y="14704"/>
                    <a:pt x="56900" y="14454"/>
                    <a:pt x="56900" y="14145"/>
                  </a:cubicBezTo>
                  <a:cubicBezTo>
                    <a:pt x="56900" y="13811"/>
                    <a:pt x="57150" y="13573"/>
                    <a:pt x="57460" y="13573"/>
                  </a:cubicBezTo>
                  <a:close/>
                  <a:moveTo>
                    <a:pt x="61186" y="13573"/>
                  </a:moveTo>
                  <a:cubicBezTo>
                    <a:pt x="61484" y="13573"/>
                    <a:pt x="61746" y="13823"/>
                    <a:pt x="61746" y="14145"/>
                  </a:cubicBezTo>
                  <a:cubicBezTo>
                    <a:pt x="61746" y="14442"/>
                    <a:pt x="61496" y="14704"/>
                    <a:pt x="61186" y="14704"/>
                  </a:cubicBezTo>
                  <a:cubicBezTo>
                    <a:pt x="60877" y="14704"/>
                    <a:pt x="60615" y="14454"/>
                    <a:pt x="60615" y="14145"/>
                  </a:cubicBezTo>
                  <a:cubicBezTo>
                    <a:pt x="60639" y="13823"/>
                    <a:pt x="60877" y="13573"/>
                    <a:pt x="61186" y="13573"/>
                  </a:cubicBezTo>
                  <a:close/>
                  <a:moveTo>
                    <a:pt x="64925" y="13573"/>
                  </a:moveTo>
                  <a:cubicBezTo>
                    <a:pt x="65234" y="13573"/>
                    <a:pt x="65485" y="13823"/>
                    <a:pt x="65485" y="14145"/>
                  </a:cubicBezTo>
                  <a:cubicBezTo>
                    <a:pt x="65485" y="14454"/>
                    <a:pt x="65234" y="14704"/>
                    <a:pt x="64925" y="14704"/>
                  </a:cubicBezTo>
                  <a:cubicBezTo>
                    <a:pt x="64603" y="14704"/>
                    <a:pt x="64353" y="14454"/>
                    <a:pt x="64353" y="14145"/>
                  </a:cubicBezTo>
                  <a:cubicBezTo>
                    <a:pt x="64353" y="13811"/>
                    <a:pt x="64603" y="13573"/>
                    <a:pt x="64925" y="13573"/>
                  </a:cubicBezTo>
                  <a:close/>
                  <a:moveTo>
                    <a:pt x="68640" y="13573"/>
                  </a:moveTo>
                  <a:cubicBezTo>
                    <a:pt x="68937" y="13573"/>
                    <a:pt x="69211" y="13823"/>
                    <a:pt x="69211" y="14145"/>
                  </a:cubicBezTo>
                  <a:cubicBezTo>
                    <a:pt x="69211" y="14442"/>
                    <a:pt x="68949" y="14704"/>
                    <a:pt x="68640" y="14704"/>
                  </a:cubicBezTo>
                  <a:cubicBezTo>
                    <a:pt x="68330" y="14704"/>
                    <a:pt x="68080" y="14454"/>
                    <a:pt x="68080" y="14145"/>
                  </a:cubicBezTo>
                  <a:cubicBezTo>
                    <a:pt x="68092" y="13823"/>
                    <a:pt x="68330" y="13573"/>
                    <a:pt x="68640" y="13573"/>
                  </a:cubicBezTo>
                  <a:close/>
                  <a:moveTo>
                    <a:pt x="72366" y="13573"/>
                  </a:moveTo>
                  <a:cubicBezTo>
                    <a:pt x="72676" y="13573"/>
                    <a:pt x="72926" y="13823"/>
                    <a:pt x="72926" y="14145"/>
                  </a:cubicBezTo>
                  <a:cubicBezTo>
                    <a:pt x="72926" y="14454"/>
                    <a:pt x="72676" y="14704"/>
                    <a:pt x="72366" y="14704"/>
                  </a:cubicBezTo>
                  <a:cubicBezTo>
                    <a:pt x="72045" y="14704"/>
                    <a:pt x="71795" y="14454"/>
                    <a:pt x="71795" y="14145"/>
                  </a:cubicBezTo>
                  <a:cubicBezTo>
                    <a:pt x="71807" y="13811"/>
                    <a:pt x="72069" y="13573"/>
                    <a:pt x="72366" y="13573"/>
                  </a:cubicBezTo>
                  <a:close/>
                  <a:moveTo>
                    <a:pt x="76093" y="13573"/>
                  </a:moveTo>
                  <a:cubicBezTo>
                    <a:pt x="76391" y="13573"/>
                    <a:pt x="76664" y="13823"/>
                    <a:pt x="76664" y="14145"/>
                  </a:cubicBezTo>
                  <a:cubicBezTo>
                    <a:pt x="76664" y="14442"/>
                    <a:pt x="76403" y="14704"/>
                    <a:pt x="76093" y="14704"/>
                  </a:cubicBezTo>
                  <a:cubicBezTo>
                    <a:pt x="75795" y="14704"/>
                    <a:pt x="75533" y="14454"/>
                    <a:pt x="75533" y="14145"/>
                  </a:cubicBezTo>
                  <a:cubicBezTo>
                    <a:pt x="75533" y="13823"/>
                    <a:pt x="75783" y="13573"/>
                    <a:pt x="76093" y="13573"/>
                  </a:cubicBezTo>
                  <a:close/>
                  <a:moveTo>
                    <a:pt x="79712" y="13573"/>
                  </a:moveTo>
                  <a:cubicBezTo>
                    <a:pt x="80010" y="13573"/>
                    <a:pt x="80284" y="13823"/>
                    <a:pt x="80284" y="14145"/>
                  </a:cubicBezTo>
                  <a:cubicBezTo>
                    <a:pt x="80284" y="14442"/>
                    <a:pt x="80022" y="14704"/>
                    <a:pt x="79712" y="14704"/>
                  </a:cubicBezTo>
                  <a:cubicBezTo>
                    <a:pt x="79403" y="14704"/>
                    <a:pt x="79153" y="14454"/>
                    <a:pt x="79153" y="14145"/>
                  </a:cubicBezTo>
                  <a:cubicBezTo>
                    <a:pt x="79165" y="13823"/>
                    <a:pt x="79403" y="13573"/>
                    <a:pt x="79712" y="13573"/>
                  </a:cubicBezTo>
                  <a:close/>
                  <a:moveTo>
                    <a:pt x="83451" y="13573"/>
                  </a:moveTo>
                  <a:cubicBezTo>
                    <a:pt x="83761" y="13573"/>
                    <a:pt x="84011" y="13823"/>
                    <a:pt x="84011" y="14145"/>
                  </a:cubicBezTo>
                  <a:cubicBezTo>
                    <a:pt x="84011" y="14454"/>
                    <a:pt x="83761" y="14704"/>
                    <a:pt x="83451" y="14704"/>
                  </a:cubicBezTo>
                  <a:cubicBezTo>
                    <a:pt x="83141" y="14704"/>
                    <a:pt x="82880" y="14454"/>
                    <a:pt x="82880" y="14145"/>
                  </a:cubicBezTo>
                  <a:cubicBezTo>
                    <a:pt x="82880" y="13811"/>
                    <a:pt x="83141" y="13573"/>
                    <a:pt x="83451" y="13573"/>
                  </a:cubicBezTo>
                  <a:close/>
                  <a:moveTo>
                    <a:pt x="87166" y="13573"/>
                  </a:moveTo>
                  <a:cubicBezTo>
                    <a:pt x="87463" y="13573"/>
                    <a:pt x="87737" y="13823"/>
                    <a:pt x="87737" y="14145"/>
                  </a:cubicBezTo>
                  <a:cubicBezTo>
                    <a:pt x="87737" y="14442"/>
                    <a:pt x="87475" y="14704"/>
                    <a:pt x="87166" y="14704"/>
                  </a:cubicBezTo>
                  <a:cubicBezTo>
                    <a:pt x="86856" y="14704"/>
                    <a:pt x="86606" y="14454"/>
                    <a:pt x="86606" y="14145"/>
                  </a:cubicBezTo>
                  <a:cubicBezTo>
                    <a:pt x="86618" y="13823"/>
                    <a:pt x="86856" y="13573"/>
                    <a:pt x="87166" y="13573"/>
                  </a:cubicBezTo>
                  <a:close/>
                  <a:moveTo>
                    <a:pt x="90904" y="13573"/>
                  </a:moveTo>
                  <a:cubicBezTo>
                    <a:pt x="91214" y="13573"/>
                    <a:pt x="91464" y="13823"/>
                    <a:pt x="91464" y="14145"/>
                  </a:cubicBezTo>
                  <a:cubicBezTo>
                    <a:pt x="91464" y="14454"/>
                    <a:pt x="91214" y="14704"/>
                    <a:pt x="90904" y="14704"/>
                  </a:cubicBezTo>
                  <a:cubicBezTo>
                    <a:pt x="90595" y="14704"/>
                    <a:pt x="90345" y="14454"/>
                    <a:pt x="90345" y="14145"/>
                  </a:cubicBezTo>
                  <a:cubicBezTo>
                    <a:pt x="90345" y="13811"/>
                    <a:pt x="90595" y="13573"/>
                    <a:pt x="90904" y="13573"/>
                  </a:cubicBezTo>
                  <a:close/>
                  <a:moveTo>
                    <a:pt x="94631" y="13573"/>
                  </a:moveTo>
                  <a:cubicBezTo>
                    <a:pt x="94929" y="13573"/>
                    <a:pt x="95191" y="13823"/>
                    <a:pt x="95191" y="14145"/>
                  </a:cubicBezTo>
                  <a:cubicBezTo>
                    <a:pt x="95191" y="14442"/>
                    <a:pt x="94941" y="14704"/>
                    <a:pt x="94631" y="14704"/>
                  </a:cubicBezTo>
                  <a:cubicBezTo>
                    <a:pt x="94310" y="14704"/>
                    <a:pt x="94060" y="14454"/>
                    <a:pt x="94060" y="14145"/>
                  </a:cubicBezTo>
                  <a:cubicBezTo>
                    <a:pt x="94071" y="13823"/>
                    <a:pt x="94310" y="13573"/>
                    <a:pt x="94631" y="13573"/>
                  </a:cubicBezTo>
                  <a:close/>
                  <a:moveTo>
                    <a:pt x="98346" y="13573"/>
                  </a:moveTo>
                  <a:cubicBezTo>
                    <a:pt x="98655" y="13573"/>
                    <a:pt x="98905" y="13823"/>
                    <a:pt x="98905" y="14145"/>
                  </a:cubicBezTo>
                  <a:cubicBezTo>
                    <a:pt x="98905" y="14454"/>
                    <a:pt x="98655" y="14704"/>
                    <a:pt x="98346" y="14704"/>
                  </a:cubicBezTo>
                  <a:cubicBezTo>
                    <a:pt x="98036" y="14704"/>
                    <a:pt x="97786" y="14454"/>
                    <a:pt x="97786" y="14145"/>
                  </a:cubicBezTo>
                  <a:cubicBezTo>
                    <a:pt x="97798" y="13811"/>
                    <a:pt x="98036" y="13573"/>
                    <a:pt x="98346" y="13573"/>
                  </a:cubicBezTo>
                  <a:close/>
                  <a:moveTo>
                    <a:pt x="102084" y="13573"/>
                  </a:moveTo>
                  <a:cubicBezTo>
                    <a:pt x="102382" y="13573"/>
                    <a:pt x="102644" y="13823"/>
                    <a:pt x="102644" y="14145"/>
                  </a:cubicBezTo>
                  <a:cubicBezTo>
                    <a:pt x="102644" y="14442"/>
                    <a:pt x="102394" y="14704"/>
                    <a:pt x="102084" y="14704"/>
                  </a:cubicBezTo>
                  <a:cubicBezTo>
                    <a:pt x="101787" y="14704"/>
                    <a:pt x="101513" y="14454"/>
                    <a:pt x="101513" y="14145"/>
                  </a:cubicBezTo>
                  <a:cubicBezTo>
                    <a:pt x="101513" y="13823"/>
                    <a:pt x="101775" y="13573"/>
                    <a:pt x="102084" y="13573"/>
                  </a:cubicBezTo>
                  <a:close/>
                  <a:moveTo>
                    <a:pt x="105799" y="13573"/>
                  </a:moveTo>
                  <a:cubicBezTo>
                    <a:pt x="106121" y="13573"/>
                    <a:pt x="106371" y="13823"/>
                    <a:pt x="106371" y="14145"/>
                  </a:cubicBezTo>
                  <a:cubicBezTo>
                    <a:pt x="106371" y="14454"/>
                    <a:pt x="106109" y="14704"/>
                    <a:pt x="105799" y="14704"/>
                  </a:cubicBezTo>
                  <a:cubicBezTo>
                    <a:pt x="105490" y="14704"/>
                    <a:pt x="105239" y="14454"/>
                    <a:pt x="105239" y="14145"/>
                  </a:cubicBezTo>
                  <a:cubicBezTo>
                    <a:pt x="105251" y="13811"/>
                    <a:pt x="105490" y="13573"/>
                    <a:pt x="105799" y="13573"/>
                  </a:cubicBezTo>
                  <a:close/>
                  <a:moveTo>
                    <a:pt x="109538" y="13573"/>
                  </a:moveTo>
                  <a:cubicBezTo>
                    <a:pt x="109835" y="13573"/>
                    <a:pt x="110109" y="13823"/>
                    <a:pt x="110109" y="14145"/>
                  </a:cubicBezTo>
                  <a:cubicBezTo>
                    <a:pt x="110109" y="14442"/>
                    <a:pt x="109847" y="14704"/>
                    <a:pt x="109538" y="14704"/>
                  </a:cubicBezTo>
                  <a:cubicBezTo>
                    <a:pt x="109228" y="14704"/>
                    <a:pt x="108978" y="14454"/>
                    <a:pt x="108978" y="14145"/>
                  </a:cubicBezTo>
                  <a:cubicBezTo>
                    <a:pt x="108978" y="13823"/>
                    <a:pt x="109228" y="13573"/>
                    <a:pt x="109538" y="13573"/>
                  </a:cubicBezTo>
                  <a:close/>
                  <a:moveTo>
                    <a:pt x="113264" y="13573"/>
                  </a:moveTo>
                  <a:cubicBezTo>
                    <a:pt x="113574" y="13573"/>
                    <a:pt x="113824" y="13823"/>
                    <a:pt x="113824" y="14145"/>
                  </a:cubicBezTo>
                  <a:cubicBezTo>
                    <a:pt x="113824" y="14454"/>
                    <a:pt x="113574" y="14704"/>
                    <a:pt x="113264" y="14704"/>
                  </a:cubicBezTo>
                  <a:cubicBezTo>
                    <a:pt x="112943" y="14704"/>
                    <a:pt x="112693" y="14454"/>
                    <a:pt x="112693" y="14145"/>
                  </a:cubicBezTo>
                  <a:cubicBezTo>
                    <a:pt x="112705" y="13811"/>
                    <a:pt x="112943" y="13573"/>
                    <a:pt x="113264" y="13573"/>
                  </a:cubicBezTo>
                  <a:close/>
                  <a:moveTo>
                    <a:pt x="116991" y="13573"/>
                  </a:moveTo>
                  <a:cubicBezTo>
                    <a:pt x="117289" y="13573"/>
                    <a:pt x="117562" y="13823"/>
                    <a:pt x="117562" y="14145"/>
                  </a:cubicBezTo>
                  <a:cubicBezTo>
                    <a:pt x="117562" y="14442"/>
                    <a:pt x="117312" y="14704"/>
                    <a:pt x="116991" y="14704"/>
                  </a:cubicBezTo>
                  <a:cubicBezTo>
                    <a:pt x="116681" y="14704"/>
                    <a:pt x="116431" y="14454"/>
                    <a:pt x="116431" y="14145"/>
                  </a:cubicBezTo>
                  <a:cubicBezTo>
                    <a:pt x="116431" y="13823"/>
                    <a:pt x="116681" y="13573"/>
                    <a:pt x="116991" y="13573"/>
                  </a:cubicBezTo>
                  <a:close/>
                  <a:moveTo>
                    <a:pt x="120718" y="13573"/>
                  </a:moveTo>
                  <a:cubicBezTo>
                    <a:pt x="121027" y="13573"/>
                    <a:pt x="121277" y="13823"/>
                    <a:pt x="121277" y="14145"/>
                  </a:cubicBezTo>
                  <a:cubicBezTo>
                    <a:pt x="121277" y="14454"/>
                    <a:pt x="121027" y="14704"/>
                    <a:pt x="120718" y="14704"/>
                  </a:cubicBezTo>
                  <a:cubicBezTo>
                    <a:pt x="120408" y="14704"/>
                    <a:pt x="120146" y="14454"/>
                    <a:pt x="120146" y="14145"/>
                  </a:cubicBezTo>
                  <a:cubicBezTo>
                    <a:pt x="120170" y="13811"/>
                    <a:pt x="120420" y="13573"/>
                    <a:pt x="120718" y="13573"/>
                  </a:cubicBezTo>
                  <a:close/>
                  <a:moveTo>
                    <a:pt x="124456" y="13573"/>
                  </a:moveTo>
                  <a:cubicBezTo>
                    <a:pt x="124754" y="13573"/>
                    <a:pt x="125016" y="13823"/>
                    <a:pt x="125016" y="14145"/>
                  </a:cubicBezTo>
                  <a:cubicBezTo>
                    <a:pt x="125016" y="14442"/>
                    <a:pt x="124766" y="14704"/>
                    <a:pt x="124456" y="14704"/>
                  </a:cubicBezTo>
                  <a:cubicBezTo>
                    <a:pt x="124135" y="14704"/>
                    <a:pt x="123885" y="14454"/>
                    <a:pt x="123885" y="14145"/>
                  </a:cubicBezTo>
                  <a:cubicBezTo>
                    <a:pt x="123885" y="13823"/>
                    <a:pt x="124135" y="13573"/>
                    <a:pt x="124456" y="13573"/>
                  </a:cubicBezTo>
                  <a:close/>
                  <a:moveTo>
                    <a:pt x="128171" y="13573"/>
                  </a:moveTo>
                  <a:cubicBezTo>
                    <a:pt x="128480" y="13573"/>
                    <a:pt x="128742" y="13823"/>
                    <a:pt x="128742" y="14145"/>
                  </a:cubicBezTo>
                  <a:cubicBezTo>
                    <a:pt x="128742" y="14454"/>
                    <a:pt x="128480" y="14704"/>
                    <a:pt x="128171" y="14704"/>
                  </a:cubicBezTo>
                  <a:cubicBezTo>
                    <a:pt x="127861" y="14704"/>
                    <a:pt x="127611" y="14454"/>
                    <a:pt x="127611" y="14145"/>
                  </a:cubicBezTo>
                  <a:cubicBezTo>
                    <a:pt x="127611" y="13811"/>
                    <a:pt x="127861" y="13573"/>
                    <a:pt x="128171" y="13573"/>
                  </a:cubicBezTo>
                  <a:close/>
                  <a:moveTo>
                    <a:pt x="131898" y="13573"/>
                  </a:moveTo>
                  <a:cubicBezTo>
                    <a:pt x="132195" y="13573"/>
                    <a:pt x="132457" y="13823"/>
                    <a:pt x="132457" y="14145"/>
                  </a:cubicBezTo>
                  <a:cubicBezTo>
                    <a:pt x="132457" y="14442"/>
                    <a:pt x="132207" y="14704"/>
                    <a:pt x="131898" y="14704"/>
                  </a:cubicBezTo>
                  <a:cubicBezTo>
                    <a:pt x="131600" y="14704"/>
                    <a:pt x="131326" y="14454"/>
                    <a:pt x="131326" y="14145"/>
                  </a:cubicBezTo>
                  <a:cubicBezTo>
                    <a:pt x="131338" y="13823"/>
                    <a:pt x="131576" y="13573"/>
                    <a:pt x="131898" y="13573"/>
                  </a:cubicBezTo>
                  <a:close/>
                  <a:moveTo>
                    <a:pt x="3405" y="15431"/>
                  </a:moveTo>
                  <a:cubicBezTo>
                    <a:pt x="3703" y="15431"/>
                    <a:pt x="3977" y="15692"/>
                    <a:pt x="3977" y="16002"/>
                  </a:cubicBezTo>
                  <a:cubicBezTo>
                    <a:pt x="3977" y="16300"/>
                    <a:pt x="3727" y="16562"/>
                    <a:pt x="3405" y="16562"/>
                  </a:cubicBezTo>
                  <a:cubicBezTo>
                    <a:pt x="3096" y="16562"/>
                    <a:pt x="2846" y="16312"/>
                    <a:pt x="2846" y="16002"/>
                  </a:cubicBezTo>
                  <a:cubicBezTo>
                    <a:pt x="2858" y="15692"/>
                    <a:pt x="3096" y="15431"/>
                    <a:pt x="3405" y="15431"/>
                  </a:cubicBezTo>
                  <a:close/>
                  <a:moveTo>
                    <a:pt x="7132" y="15431"/>
                  </a:moveTo>
                  <a:cubicBezTo>
                    <a:pt x="7430" y="15431"/>
                    <a:pt x="7692" y="15692"/>
                    <a:pt x="7692" y="16002"/>
                  </a:cubicBezTo>
                  <a:cubicBezTo>
                    <a:pt x="7692" y="16300"/>
                    <a:pt x="7442" y="16562"/>
                    <a:pt x="7132" y="16562"/>
                  </a:cubicBezTo>
                  <a:cubicBezTo>
                    <a:pt x="6834" y="16562"/>
                    <a:pt x="6560" y="16312"/>
                    <a:pt x="6560" y="16002"/>
                  </a:cubicBezTo>
                  <a:cubicBezTo>
                    <a:pt x="6584" y="15692"/>
                    <a:pt x="6822" y="15431"/>
                    <a:pt x="7132" y="15431"/>
                  </a:cubicBezTo>
                  <a:close/>
                  <a:moveTo>
                    <a:pt x="10871" y="15431"/>
                  </a:moveTo>
                  <a:cubicBezTo>
                    <a:pt x="11168" y="15431"/>
                    <a:pt x="11430" y="15692"/>
                    <a:pt x="11430" y="16002"/>
                  </a:cubicBezTo>
                  <a:cubicBezTo>
                    <a:pt x="11430" y="16300"/>
                    <a:pt x="11180" y="16562"/>
                    <a:pt x="10871" y="16562"/>
                  </a:cubicBezTo>
                  <a:cubicBezTo>
                    <a:pt x="10573" y="16562"/>
                    <a:pt x="10299" y="16312"/>
                    <a:pt x="10299" y="16002"/>
                  </a:cubicBezTo>
                  <a:cubicBezTo>
                    <a:pt x="10299" y="15692"/>
                    <a:pt x="10549" y="15431"/>
                    <a:pt x="10871" y="15431"/>
                  </a:cubicBezTo>
                  <a:close/>
                  <a:moveTo>
                    <a:pt x="14585" y="15431"/>
                  </a:moveTo>
                  <a:cubicBezTo>
                    <a:pt x="14883" y="15431"/>
                    <a:pt x="15157" y="15692"/>
                    <a:pt x="15157" y="16002"/>
                  </a:cubicBezTo>
                  <a:cubicBezTo>
                    <a:pt x="15157" y="16300"/>
                    <a:pt x="14895" y="16562"/>
                    <a:pt x="14585" y="16562"/>
                  </a:cubicBezTo>
                  <a:cubicBezTo>
                    <a:pt x="14288" y="16562"/>
                    <a:pt x="14014" y="16312"/>
                    <a:pt x="14014" y="16002"/>
                  </a:cubicBezTo>
                  <a:cubicBezTo>
                    <a:pt x="14038" y="15692"/>
                    <a:pt x="14276" y="15431"/>
                    <a:pt x="14585" y="15431"/>
                  </a:cubicBezTo>
                  <a:close/>
                  <a:moveTo>
                    <a:pt x="18324" y="15431"/>
                  </a:moveTo>
                  <a:cubicBezTo>
                    <a:pt x="18622" y="15431"/>
                    <a:pt x="18883" y="15692"/>
                    <a:pt x="18883" y="16002"/>
                  </a:cubicBezTo>
                  <a:cubicBezTo>
                    <a:pt x="18883" y="16300"/>
                    <a:pt x="18633" y="16562"/>
                    <a:pt x="18324" y="16562"/>
                  </a:cubicBezTo>
                  <a:cubicBezTo>
                    <a:pt x="18026" y="16562"/>
                    <a:pt x="17752" y="16312"/>
                    <a:pt x="17752" y="16002"/>
                  </a:cubicBezTo>
                  <a:cubicBezTo>
                    <a:pt x="17752" y="15692"/>
                    <a:pt x="18014" y="15431"/>
                    <a:pt x="18324" y="15431"/>
                  </a:cubicBezTo>
                  <a:close/>
                  <a:moveTo>
                    <a:pt x="22039" y="15431"/>
                  </a:moveTo>
                  <a:cubicBezTo>
                    <a:pt x="22336" y="15431"/>
                    <a:pt x="22610" y="15692"/>
                    <a:pt x="22610" y="16002"/>
                  </a:cubicBezTo>
                  <a:cubicBezTo>
                    <a:pt x="22610" y="16300"/>
                    <a:pt x="22360" y="16562"/>
                    <a:pt x="22039" y="16562"/>
                  </a:cubicBezTo>
                  <a:cubicBezTo>
                    <a:pt x="21729" y="16562"/>
                    <a:pt x="21479" y="16312"/>
                    <a:pt x="21479" y="16002"/>
                  </a:cubicBezTo>
                  <a:cubicBezTo>
                    <a:pt x="21491" y="15692"/>
                    <a:pt x="21729" y="15431"/>
                    <a:pt x="22039" y="15431"/>
                  </a:cubicBezTo>
                  <a:close/>
                  <a:moveTo>
                    <a:pt x="25777" y="15431"/>
                  </a:moveTo>
                  <a:cubicBezTo>
                    <a:pt x="26075" y="15431"/>
                    <a:pt x="26349" y="15692"/>
                    <a:pt x="26349" y="16002"/>
                  </a:cubicBezTo>
                  <a:cubicBezTo>
                    <a:pt x="26349" y="16300"/>
                    <a:pt x="26087" y="16562"/>
                    <a:pt x="25777" y="16562"/>
                  </a:cubicBezTo>
                  <a:cubicBezTo>
                    <a:pt x="25468" y="16562"/>
                    <a:pt x="25206" y="16312"/>
                    <a:pt x="25206" y="16002"/>
                  </a:cubicBezTo>
                  <a:cubicBezTo>
                    <a:pt x="25218" y="15692"/>
                    <a:pt x="25468" y="15431"/>
                    <a:pt x="25777" y="15431"/>
                  </a:cubicBezTo>
                  <a:close/>
                  <a:moveTo>
                    <a:pt x="29504" y="15431"/>
                  </a:moveTo>
                  <a:cubicBezTo>
                    <a:pt x="29801" y="15431"/>
                    <a:pt x="30063" y="15692"/>
                    <a:pt x="30063" y="16002"/>
                  </a:cubicBezTo>
                  <a:cubicBezTo>
                    <a:pt x="30063" y="16300"/>
                    <a:pt x="29813" y="16562"/>
                    <a:pt x="29504" y="16562"/>
                  </a:cubicBezTo>
                  <a:cubicBezTo>
                    <a:pt x="29182" y="16562"/>
                    <a:pt x="28932" y="16312"/>
                    <a:pt x="28932" y="16002"/>
                  </a:cubicBezTo>
                  <a:cubicBezTo>
                    <a:pt x="28944" y="15692"/>
                    <a:pt x="29182" y="15431"/>
                    <a:pt x="29504" y="15431"/>
                  </a:cubicBezTo>
                  <a:close/>
                  <a:moveTo>
                    <a:pt x="33230" y="15431"/>
                  </a:moveTo>
                  <a:cubicBezTo>
                    <a:pt x="33528" y="15431"/>
                    <a:pt x="33802" y="15692"/>
                    <a:pt x="33802" y="16002"/>
                  </a:cubicBezTo>
                  <a:cubicBezTo>
                    <a:pt x="33802" y="16300"/>
                    <a:pt x="33552" y="16562"/>
                    <a:pt x="33230" y="16562"/>
                  </a:cubicBezTo>
                  <a:cubicBezTo>
                    <a:pt x="32921" y="16562"/>
                    <a:pt x="32671" y="16312"/>
                    <a:pt x="32671" y="16002"/>
                  </a:cubicBezTo>
                  <a:cubicBezTo>
                    <a:pt x="32671" y="15692"/>
                    <a:pt x="32921" y="15431"/>
                    <a:pt x="33230" y="15431"/>
                  </a:cubicBezTo>
                  <a:close/>
                  <a:moveTo>
                    <a:pt x="36957" y="15431"/>
                  </a:moveTo>
                  <a:cubicBezTo>
                    <a:pt x="37255" y="15431"/>
                    <a:pt x="37517" y="15692"/>
                    <a:pt x="37517" y="16002"/>
                  </a:cubicBezTo>
                  <a:cubicBezTo>
                    <a:pt x="37517" y="16300"/>
                    <a:pt x="37267" y="16562"/>
                    <a:pt x="36957" y="16562"/>
                  </a:cubicBezTo>
                  <a:cubicBezTo>
                    <a:pt x="36648" y="16562"/>
                    <a:pt x="36386" y="16312"/>
                    <a:pt x="36386" y="16002"/>
                  </a:cubicBezTo>
                  <a:cubicBezTo>
                    <a:pt x="36409" y="15692"/>
                    <a:pt x="36648" y="15431"/>
                    <a:pt x="36957" y="15431"/>
                  </a:cubicBezTo>
                  <a:close/>
                  <a:moveTo>
                    <a:pt x="40672" y="15431"/>
                  </a:moveTo>
                  <a:cubicBezTo>
                    <a:pt x="40970" y="15431"/>
                    <a:pt x="41243" y="15692"/>
                    <a:pt x="41243" y="16002"/>
                  </a:cubicBezTo>
                  <a:cubicBezTo>
                    <a:pt x="41243" y="16300"/>
                    <a:pt x="40993" y="16562"/>
                    <a:pt x="40672" y="16562"/>
                  </a:cubicBezTo>
                  <a:cubicBezTo>
                    <a:pt x="40374" y="16562"/>
                    <a:pt x="40112" y="16312"/>
                    <a:pt x="40112" y="16002"/>
                  </a:cubicBezTo>
                  <a:cubicBezTo>
                    <a:pt x="40124" y="15692"/>
                    <a:pt x="40362" y="15431"/>
                    <a:pt x="40672" y="15431"/>
                  </a:cubicBezTo>
                  <a:close/>
                  <a:moveTo>
                    <a:pt x="44410" y="15431"/>
                  </a:moveTo>
                  <a:cubicBezTo>
                    <a:pt x="44708" y="15431"/>
                    <a:pt x="44982" y="15692"/>
                    <a:pt x="44982" y="16002"/>
                  </a:cubicBezTo>
                  <a:cubicBezTo>
                    <a:pt x="44982" y="16300"/>
                    <a:pt x="44720" y="16562"/>
                    <a:pt x="44410" y="16562"/>
                  </a:cubicBezTo>
                  <a:cubicBezTo>
                    <a:pt x="44113" y="16562"/>
                    <a:pt x="43851" y="16312"/>
                    <a:pt x="43851" y="16002"/>
                  </a:cubicBezTo>
                  <a:cubicBezTo>
                    <a:pt x="43851" y="15692"/>
                    <a:pt x="44101" y="15431"/>
                    <a:pt x="44410" y="15431"/>
                  </a:cubicBezTo>
                  <a:close/>
                  <a:moveTo>
                    <a:pt x="48137" y="15431"/>
                  </a:moveTo>
                  <a:cubicBezTo>
                    <a:pt x="48435" y="15431"/>
                    <a:pt x="48697" y="15692"/>
                    <a:pt x="48697" y="16002"/>
                  </a:cubicBezTo>
                  <a:cubicBezTo>
                    <a:pt x="48697" y="16300"/>
                    <a:pt x="48447" y="16562"/>
                    <a:pt x="48137" y="16562"/>
                  </a:cubicBezTo>
                  <a:cubicBezTo>
                    <a:pt x="47839" y="16562"/>
                    <a:pt x="47566" y="16312"/>
                    <a:pt x="47566" y="16002"/>
                  </a:cubicBezTo>
                  <a:cubicBezTo>
                    <a:pt x="47578" y="15692"/>
                    <a:pt x="47839" y="15431"/>
                    <a:pt x="48137" y="15431"/>
                  </a:cubicBezTo>
                  <a:close/>
                  <a:moveTo>
                    <a:pt x="51864" y="15431"/>
                  </a:moveTo>
                  <a:cubicBezTo>
                    <a:pt x="52161" y="15431"/>
                    <a:pt x="52435" y="15692"/>
                    <a:pt x="52435" y="16002"/>
                  </a:cubicBezTo>
                  <a:cubicBezTo>
                    <a:pt x="52435" y="16300"/>
                    <a:pt x="52185" y="16562"/>
                    <a:pt x="51864" y="16562"/>
                  </a:cubicBezTo>
                  <a:cubicBezTo>
                    <a:pt x="51566" y="16562"/>
                    <a:pt x="51304" y="16312"/>
                    <a:pt x="51304" y="16002"/>
                  </a:cubicBezTo>
                  <a:cubicBezTo>
                    <a:pt x="51304" y="15692"/>
                    <a:pt x="51554" y="15431"/>
                    <a:pt x="51864" y="15431"/>
                  </a:cubicBezTo>
                  <a:close/>
                  <a:moveTo>
                    <a:pt x="55602" y="15431"/>
                  </a:moveTo>
                  <a:cubicBezTo>
                    <a:pt x="55900" y="15431"/>
                    <a:pt x="56174" y="15692"/>
                    <a:pt x="56174" y="16002"/>
                  </a:cubicBezTo>
                  <a:cubicBezTo>
                    <a:pt x="56174" y="16300"/>
                    <a:pt x="55912" y="16562"/>
                    <a:pt x="55602" y="16562"/>
                  </a:cubicBezTo>
                  <a:cubicBezTo>
                    <a:pt x="55293" y="16562"/>
                    <a:pt x="55043" y="16312"/>
                    <a:pt x="55043" y="16002"/>
                  </a:cubicBezTo>
                  <a:cubicBezTo>
                    <a:pt x="55043" y="15692"/>
                    <a:pt x="55293" y="15431"/>
                    <a:pt x="55602" y="15431"/>
                  </a:cubicBezTo>
                  <a:close/>
                  <a:moveTo>
                    <a:pt x="59329" y="15431"/>
                  </a:moveTo>
                  <a:cubicBezTo>
                    <a:pt x="59627" y="15431"/>
                    <a:pt x="59889" y="15692"/>
                    <a:pt x="59889" y="16002"/>
                  </a:cubicBezTo>
                  <a:cubicBezTo>
                    <a:pt x="59889" y="16300"/>
                    <a:pt x="59639" y="16562"/>
                    <a:pt x="59329" y="16562"/>
                  </a:cubicBezTo>
                  <a:cubicBezTo>
                    <a:pt x="59008" y="16562"/>
                    <a:pt x="58757" y="16312"/>
                    <a:pt x="58757" y="16002"/>
                  </a:cubicBezTo>
                  <a:cubicBezTo>
                    <a:pt x="58757" y="15692"/>
                    <a:pt x="59008" y="15431"/>
                    <a:pt x="59329" y="15431"/>
                  </a:cubicBezTo>
                  <a:close/>
                  <a:moveTo>
                    <a:pt x="63056" y="15431"/>
                  </a:moveTo>
                  <a:cubicBezTo>
                    <a:pt x="63353" y="15431"/>
                    <a:pt x="63627" y="15692"/>
                    <a:pt x="63627" y="16002"/>
                  </a:cubicBezTo>
                  <a:cubicBezTo>
                    <a:pt x="63627" y="16300"/>
                    <a:pt x="63377" y="16562"/>
                    <a:pt x="63056" y="16562"/>
                  </a:cubicBezTo>
                  <a:cubicBezTo>
                    <a:pt x="62746" y="16562"/>
                    <a:pt x="62496" y="16312"/>
                    <a:pt x="62496" y="16002"/>
                  </a:cubicBezTo>
                  <a:cubicBezTo>
                    <a:pt x="62496" y="15692"/>
                    <a:pt x="62746" y="15431"/>
                    <a:pt x="63056" y="15431"/>
                  </a:cubicBezTo>
                  <a:close/>
                  <a:moveTo>
                    <a:pt x="66782" y="15431"/>
                  </a:moveTo>
                  <a:cubicBezTo>
                    <a:pt x="67080" y="15431"/>
                    <a:pt x="67342" y="15692"/>
                    <a:pt x="67342" y="16002"/>
                  </a:cubicBezTo>
                  <a:cubicBezTo>
                    <a:pt x="67342" y="16300"/>
                    <a:pt x="67092" y="16562"/>
                    <a:pt x="66782" y="16562"/>
                  </a:cubicBezTo>
                  <a:cubicBezTo>
                    <a:pt x="66473" y="16562"/>
                    <a:pt x="66211" y="16312"/>
                    <a:pt x="66211" y="16002"/>
                  </a:cubicBezTo>
                  <a:cubicBezTo>
                    <a:pt x="66235" y="15692"/>
                    <a:pt x="66473" y="15431"/>
                    <a:pt x="66782" y="15431"/>
                  </a:cubicBezTo>
                  <a:close/>
                  <a:moveTo>
                    <a:pt x="70509" y="15431"/>
                  </a:moveTo>
                  <a:cubicBezTo>
                    <a:pt x="70807" y="15431"/>
                    <a:pt x="71080" y="15692"/>
                    <a:pt x="71080" y="16002"/>
                  </a:cubicBezTo>
                  <a:cubicBezTo>
                    <a:pt x="71080" y="16300"/>
                    <a:pt x="70830" y="16562"/>
                    <a:pt x="70509" y="16562"/>
                  </a:cubicBezTo>
                  <a:cubicBezTo>
                    <a:pt x="70199" y="16562"/>
                    <a:pt x="69949" y="16312"/>
                    <a:pt x="69949" y="16002"/>
                  </a:cubicBezTo>
                  <a:cubicBezTo>
                    <a:pt x="69949" y="15692"/>
                    <a:pt x="70199" y="15431"/>
                    <a:pt x="70509" y="15431"/>
                  </a:cubicBezTo>
                  <a:close/>
                  <a:moveTo>
                    <a:pt x="74236" y="15431"/>
                  </a:moveTo>
                  <a:cubicBezTo>
                    <a:pt x="74533" y="15431"/>
                    <a:pt x="74795" y="15692"/>
                    <a:pt x="74795" y="16002"/>
                  </a:cubicBezTo>
                  <a:cubicBezTo>
                    <a:pt x="74795" y="16300"/>
                    <a:pt x="74545" y="16562"/>
                    <a:pt x="74236" y="16562"/>
                  </a:cubicBezTo>
                  <a:cubicBezTo>
                    <a:pt x="73938" y="16562"/>
                    <a:pt x="73676" y="16312"/>
                    <a:pt x="73676" y="16002"/>
                  </a:cubicBezTo>
                  <a:cubicBezTo>
                    <a:pt x="73676" y="15692"/>
                    <a:pt x="73926" y="15431"/>
                    <a:pt x="74236" y="15431"/>
                  </a:cubicBezTo>
                  <a:close/>
                  <a:moveTo>
                    <a:pt x="77855" y="15431"/>
                  </a:moveTo>
                  <a:cubicBezTo>
                    <a:pt x="78153" y="15431"/>
                    <a:pt x="78415" y="15692"/>
                    <a:pt x="78415" y="16002"/>
                  </a:cubicBezTo>
                  <a:cubicBezTo>
                    <a:pt x="78415" y="16300"/>
                    <a:pt x="78165" y="16562"/>
                    <a:pt x="77855" y="16562"/>
                  </a:cubicBezTo>
                  <a:cubicBezTo>
                    <a:pt x="77546" y="16562"/>
                    <a:pt x="77284" y="16312"/>
                    <a:pt x="77284" y="16002"/>
                  </a:cubicBezTo>
                  <a:cubicBezTo>
                    <a:pt x="77284" y="15692"/>
                    <a:pt x="77546" y="15431"/>
                    <a:pt x="77855" y="15431"/>
                  </a:cubicBezTo>
                  <a:close/>
                  <a:moveTo>
                    <a:pt x="81570" y="15431"/>
                  </a:moveTo>
                  <a:cubicBezTo>
                    <a:pt x="81868" y="15431"/>
                    <a:pt x="82141" y="15692"/>
                    <a:pt x="82141" y="16002"/>
                  </a:cubicBezTo>
                  <a:cubicBezTo>
                    <a:pt x="82141" y="16300"/>
                    <a:pt x="81879" y="16562"/>
                    <a:pt x="81570" y="16562"/>
                  </a:cubicBezTo>
                  <a:cubicBezTo>
                    <a:pt x="81260" y="16562"/>
                    <a:pt x="81010" y="16312"/>
                    <a:pt x="81010" y="16002"/>
                  </a:cubicBezTo>
                  <a:cubicBezTo>
                    <a:pt x="81022" y="15692"/>
                    <a:pt x="81260" y="15431"/>
                    <a:pt x="81570" y="15431"/>
                  </a:cubicBezTo>
                  <a:close/>
                  <a:moveTo>
                    <a:pt x="85308" y="15431"/>
                  </a:moveTo>
                  <a:cubicBezTo>
                    <a:pt x="85606" y="15431"/>
                    <a:pt x="85880" y="15692"/>
                    <a:pt x="85880" y="16002"/>
                  </a:cubicBezTo>
                  <a:cubicBezTo>
                    <a:pt x="85880" y="16300"/>
                    <a:pt x="85618" y="16562"/>
                    <a:pt x="85308" y="16562"/>
                  </a:cubicBezTo>
                  <a:cubicBezTo>
                    <a:pt x="84999" y="16562"/>
                    <a:pt x="84749" y="16312"/>
                    <a:pt x="84749" y="16002"/>
                  </a:cubicBezTo>
                  <a:cubicBezTo>
                    <a:pt x="84749" y="15692"/>
                    <a:pt x="84999" y="15431"/>
                    <a:pt x="85308" y="15431"/>
                  </a:cubicBezTo>
                  <a:close/>
                  <a:moveTo>
                    <a:pt x="89035" y="15431"/>
                  </a:moveTo>
                  <a:cubicBezTo>
                    <a:pt x="89333" y="15431"/>
                    <a:pt x="89595" y="15692"/>
                    <a:pt x="89595" y="16002"/>
                  </a:cubicBezTo>
                  <a:cubicBezTo>
                    <a:pt x="89595" y="16300"/>
                    <a:pt x="89345" y="16562"/>
                    <a:pt x="89035" y="16562"/>
                  </a:cubicBezTo>
                  <a:cubicBezTo>
                    <a:pt x="88714" y="16562"/>
                    <a:pt x="88464" y="16312"/>
                    <a:pt x="88464" y="16002"/>
                  </a:cubicBezTo>
                  <a:cubicBezTo>
                    <a:pt x="88475" y="15692"/>
                    <a:pt x="88714" y="15431"/>
                    <a:pt x="89035" y="15431"/>
                  </a:cubicBezTo>
                  <a:close/>
                  <a:moveTo>
                    <a:pt x="92762" y="15431"/>
                  </a:moveTo>
                  <a:cubicBezTo>
                    <a:pt x="93059" y="15431"/>
                    <a:pt x="93333" y="15692"/>
                    <a:pt x="93333" y="16002"/>
                  </a:cubicBezTo>
                  <a:cubicBezTo>
                    <a:pt x="93333" y="16300"/>
                    <a:pt x="93071" y="16562"/>
                    <a:pt x="92762" y="16562"/>
                  </a:cubicBezTo>
                  <a:cubicBezTo>
                    <a:pt x="92452" y="16562"/>
                    <a:pt x="92202" y="16312"/>
                    <a:pt x="92202" y="16002"/>
                  </a:cubicBezTo>
                  <a:cubicBezTo>
                    <a:pt x="92202" y="15692"/>
                    <a:pt x="92452" y="15431"/>
                    <a:pt x="92762" y="15431"/>
                  </a:cubicBezTo>
                  <a:close/>
                  <a:moveTo>
                    <a:pt x="96488" y="15431"/>
                  </a:moveTo>
                  <a:cubicBezTo>
                    <a:pt x="96786" y="15431"/>
                    <a:pt x="97048" y="15692"/>
                    <a:pt x="97048" y="16002"/>
                  </a:cubicBezTo>
                  <a:cubicBezTo>
                    <a:pt x="97048" y="16300"/>
                    <a:pt x="96798" y="16562"/>
                    <a:pt x="96488" y="16562"/>
                  </a:cubicBezTo>
                  <a:cubicBezTo>
                    <a:pt x="96191" y="16562"/>
                    <a:pt x="95917" y="16312"/>
                    <a:pt x="95917" y="16002"/>
                  </a:cubicBezTo>
                  <a:cubicBezTo>
                    <a:pt x="95917" y="15692"/>
                    <a:pt x="96179" y="15431"/>
                    <a:pt x="96488" y="15431"/>
                  </a:cubicBezTo>
                  <a:close/>
                  <a:moveTo>
                    <a:pt x="100203" y="15431"/>
                  </a:moveTo>
                  <a:cubicBezTo>
                    <a:pt x="100501" y="15431"/>
                    <a:pt x="100775" y="15692"/>
                    <a:pt x="100775" y="16002"/>
                  </a:cubicBezTo>
                  <a:cubicBezTo>
                    <a:pt x="100775" y="16300"/>
                    <a:pt x="100513" y="16562"/>
                    <a:pt x="100203" y="16562"/>
                  </a:cubicBezTo>
                  <a:cubicBezTo>
                    <a:pt x="99905" y="16562"/>
                    <a:pt x="99644" y="16312"/>
                    <a:pt x="99644" y="16002"/>
                  </a:cubicBezTo>
                  <a:cubicBezTo>
                    <a:pt x="99655" y="15692"/>
                    <a:pt x="99894" y="15431"/>
                    <a:pt x="100203" y="15431"/>
                  </a:cubicBezTo>
                  <a:close/>
                  <a:moveTo>
                    <a:pt x="103942" y="15431"/>
                  </a:moveTo>
                  <a:cubicBezTo>
                    <a:pt x="104239" y="15431"/>
                    <a:pt x="104513" y="15692"/>
                    <a:pt x="104513" y="16002"/>
                  </a:cubicBezTo>
                  <a:cubicBezTo>
                    <a:pt x="104513" y="16300"/>
                    <a:pt x="104251" y="16562"/>
                    <a:pt x="103942" y="16562"/>
                  </a:cubicBezTo>
                  <a:cubicBezTo>
                    <a:pt x="103644" y="16562"/>
                    <a:pt x="103382" y="16312"/>
                    <a:pt x="103382" y="16002"/>
                  </a:cubicBezTo>
                  <a:cubicBezTo>
                    <a:pt x="103382" y="15692"/>
                    <a:pt x="103632" y="15431"/>
                    <a:pt x="103942" y="15431"/>
                  </a:cubicBezTo>
                  <a:close/>
                  <a:moveTo>
                    <a:pt x="107668" y="15431"/>
                  </a:moveTo>
                  <a:cubicBezTo>
                    <a:pt x="107966" y="15431"/>
                    <a:pt x="108228" y="15692"/>
                    <a:pt x="108228" y="16002"/>
                  </a:cubicBezTo>
                  <a:cubicBezTo>
                    <a:pt x="108228" y="16300"/>
                    <a:pt x="107978" y="16562"/>
                    <a:pt x="107668" y="16562"/>
                  </a:cubicBezTo>
                  <a:cubicBezTo>
                    <a:pt x="107371" y="16562"/>
                    <a:pt x="107097" y="16312"/>
                    <a:pt x="107097" y="16002"/>
                  </a:cubicBezTo>
                  <a:cubicBezTo>
                    <a:pt x="107109" y="15692"/>
                    <a:pt x="107347" y="15431"/>
                    <a:pt x="107668" y="15431"/>
                  </a:cubicBezTo>
                  <a:close/>
                  <a:moveTo>
                    <a:pt x="111395" y="15431"/>
                  </a:moveTo>
                  <a:cubicBezTo>
                    <a:pt x="111693" y="15431"/>
                    <a:pt x="111967" y="15692"/>
                    <a:pt x="111967" y="16002"/>
                  </a:cubicBezTo>
                  <a:cubicBezTo>
                    <a:pt x="111967" y="16300"/>
                    <a:pt x="111705" y="16562"/>
                    <a:pt x="111395" y="16562"/>
                  </a:cubicBezTo>
                  <a:cubicBezTo>
                    <a:pt x="111085" y="16562"/>
                    <a:pt x="110835" y="16312"/>
                    <a:pt x="110835" y="16002"/>
                  </a:cubicBezTo>
                  <a:cubicBezTo>
                    <a:pt x="110835" y="15692"/>
                    <a:pt x="111085" y="15431"/>
                    <a:pt x="111395" y="15431"/>
                  </a:cubicBezTo>
                  <a:close/>
                  <a:moveTo>
                    <a:pt x="115122" y="15431"/>
                  </a:moveTo>
                  <a:cubicBezTo>
                    <a:pt x="115419" y="15431"/>
                    <a:pt x="115681" y="15692"/>
                    <a:pt x="115681" y="16002"/>
                  </a:cubicBezTo>
                  <a:cubicBezTo>
                    <a:pt x="115681" y="16300"/>
                    <a:pt x="115431" y="16562"/>
                    <a:pt x="115122" y="16562"/>
                  </a:cubicBezTo>
                  <a:cubicBezTo>
                    <a:pt x="114812" y="16562"/>
                    <a:pt x="114550" y="16312"/>
                    <a:pt x="114550" y="16002"/>
                  </a:cubicBezTo>
                  <a:cubicBezTo>
                    <a:pt x="114574" y="15692"/>
                    <a:pt x="114812" y="15431"/>
                    <a:pt x="115122" y="15431"/>
                  </a:cubicBezTo>
                  <a:close/>
                  <a:moveTo>
                    <a:pt x="118860" y="15431"/>
                  </a:moveTo>
                  <a:cubicBezTo>
                    <a:pt x="119158" y="15431"/>
                    <a:pt x="119420" y="15692"/>
                    <a:pt x="119420" y="16002"/>
                  </a:cubicBezTo>
                  <a:cubicBezTo>
                    <a:pt x="119420" y="16300"/>
                    <a:pt x="119170" y="16562"/>
                    <a:pt x="118860" y="16562"/>
                  </a:cubicBezTo>
                  <a:cubicBezTo>
                    <a:pt x="118539" y="16562"/>
                    <a:pt x="118289" y="16312"/>
                    <a:pt x="118289" y="16002"/>
                  </a:cubicBezTo>
                  <a:cubicBezTo>
                    <a:pt x="118289" y="15692"/>
                    <a:pt x="118539" y="15431"/>
                    <a:pt x="118860" y="15431"/>
                  </a:cubicBezTo>
                  <a:close/>
                  <a:moveTo>
                    <a:pt x="122575" y="15431"/>
                  </a:moveTo>
                  <a:cubicBezTo>
                    <a:pt x="122873" y="15431"/>
                    <a:pt x="123146" y="15692"/>
                    <a:pt x="123146" y="16002"/>
                  </a:cubicBezTo>
                  <a:cubicBezTo>
                    <a:pt x="123146" y="16300"/>
                    <a:pt x="122885" y="16562"/>
                    <a:pt x="122575" y="16562"/>
                  </a:cubicBezTo>
                  <a:cubicBezTo>
                    <a:pt x="122265" y="16562"/>
                    <a:pt x="122015" y="16312"/>
                    <a:pt x="122015" y="16002"/>
                  </a:cubicBezTo>
                  <a:cubicBezTo>
                    <a:pt x="122027" y="15692"/>
                    <a:pt x="122277" y="15431"/>
                    <a:pt x="122575" y="15431"/>
                  </a:cubicBezTo>
                  <a:close/>
                  <a:moveTo>
                    <a:pt x="126314" y="15431"/>
                  </a:moveTo>
                  <a:cubicBezTo>
                    <a:pt x="126611" y="15431"/>
                    <a:pt x="126873" y="15692"/>
                    <a:pt x="126873" y="16002"/>
                  </a:cubicBezTo>
                  <a:cubicBezTo>
                    <a:pt x="126873" y="16300"/>
                    <a:pt x="126623" y="16562"/>
                    <a:pt x="126314" y="16562"/>
                  </a:cubicBezTo>
                  <a:cubicBezTo>
                    <a:pt x="126004" y="16562"/>
                    <a:pt x="125742" y="16312"/>
                    <a:pt x="125742" y="16002"/>
                  </a:cubicBezTo>
                  <a:cubicBezTo>
                    <a:pt x="125742" y="15692"/>
                    <a:pt x="126004" y="15431"/>
                    <a:pt x="126314" y="15431"/>
                  </a:cubicBezTo>
                  <a:close/>
                  <a:moveTo>
                    <a:pt x="130028" y="15431"/>
                  </a:moveTo>
                  <a:cubicBezTo>
                    <a:pt x="130326" y="15431"/>
                    <a:pt x="130600" y="15692"/>
                    <a:pt x="130600" y="16002"/>
                  </a:cubicBezTo>
                  <a:cubicBezTo>
                    <a:pt x="130600" y="16300"/>
                    <a:pt x="130350" y="16562"/>
                    <a:pt x="130028" y="16562"/>
                  </a:cubicBezTo>
                  <a:cubicBezTo>
                    <a:pt x="129731" y="16562"/>
                    <a:pt x="129469" y="16312"/>
                    <a:pt x="129469" y="16002"/>
                  </a:cubicBezTo>
                  <a:cubicBezTo>
                    <a:pt x="129469" y="15692"/>
                    <a:pt x="129719" y="15431"/>
                    <a:pt x="130028" y="15431"/>
                  </a:cubicBezTo>
                  <a:close/>
                  <a:moveTo>
                    <a:pt x="133767" y="15431"/>
                  </a:moveTo>
                  <a:cubicBezTo>
                    <a:pt x="134065" y="15431"/>
                    <a:pt x="134326" y="15692"/>
                    <a:pt x="134326" y="16002"/>
                  </a:cubicBezTo>
                  <a:cubicBezTo>
                    <a:pt x="134326" y="16300"/>
                    <a:pt x="134076" y="16562"/>
                    <a:pt x="133767" y="16562"/>
                  </a:cubicBezTo>
                  <a:cubicBezTo>
                    <a:pt x="133469" y="16562"/>
                    <a:pt x="133207" y="16312"/>
                    <a:pt x="133207" y="16002"/>
                  </a:cubicBezTo>
                  <a:cubicBezTo>
                    <a:pt x="133207" y="15692"/>
                    <a:pt x="133457" y="15431"/>
                    <a:pt x="133767" y="15431"/>
                  </a:cubicBezTo>
                  <a:close/>
                  <a:moveTo>
                    <a:pt x="1548" y="17300"/>
                  </a:moveTo>
                  <a:cubicBezTo>
                    <a:pt x="1846" y="17300"/>
                    <a:pt x="2119" y="17550"/>
                    <a:pt x="2119" y="17859"/>
                  </a:cubicBezTo>
                  <a:cubicBezTo>
                    <a:pt x="2119" y="18157"/>
                    <a:pt x="1858" y="18431"/>
                    <a:pt x="1548" y="18431"/>
                  </a:cubicBezTo>
                  <a:cubicBezTo>
                    <a:pt x="1238" y="18431"/>
                    <a:pt x="988" y="18169"/>
                    <a:pt x="988" y="17859"/>
                  </a:cubicBezTo>
                  <a:cubicBezTo>
                    <a:pt x="988" y="17550"/>
                    <a:pt x="1238" y="17300"/>
                    <a:pt x="1548" y="17300"/>
                  </a:cubicBezTo>
                  <a:close/>
                  <a:moveTo>
                    <a:pt x="5287" y="17300"/>
                  </a:moveTo>
                  <a:cubicBezTo>
                    <a:pt x="5596" y="17300"/>
                    <a:pt x="5846" y="17550"/>
                    <a:pt x="5846" y="17859"/>
                  </a:cubicBezTo>
                  <a:cubicBezTo>
                    <a:pt x="5846" y="18169"/>
                    <a:pt x="5596" y="18431"/>
                    <a:pt x="5287" y="18431"/>
                  </a:cubicBezTo>
                  <a:cubicBezTo>
                    <a:pt x="4977" y="18431"/>
                    <a:pt x="4715" y="18169"/>
                    <a:pt x="4715" y="17859"/>
                  </a:cubicBezTo>
                  <a:cubicBezTo>
                    <a:pt x="4715" y="17550"/>
                    <a:pt x="4977" y="17300"/>
                    <a:pt x="5287" y="17300"/>
                  </a:cubicBezTo>
                  <a:close/>
                  <a:moveTo>
                    <a:pt x="9001" y="17300"/>
                  </a:moveTo>
                  <a:cubicBezTo>
                    <a:pt x="9299" y="17300"/>
                    <a:pt x="9573" y="17550"/>
                    <a:pt x="9573" y="17859"/>
                  </a:cubicBezTo>
                  <a:cubicBezTo>
                    <a:pt x="9573" y="18157"/>
                    <a:pt x="9323" y="18431"/>
                    <a:pt x="9001" y="18431"/>
                  </a:cubicBezTo>
                  <a:cubicBezTo>
                    <a:pt x="8704" y="18431"/>
                    <a:pt x="8442" y="18169"/>
                    <a:pt x="8442" y="17859"/>
                  </a:cubicBezTo>
                  <a:cubicBezTo>
                    <a:pt x="8442" y="17550"/>
                    <a:pt x="8692" y="17300"/>
                    <a:pt x="9001" y="17300"/>
                  </a:cubicBezTo>
                  <a:close/>
                  <a:moveTo>
                    <a:pt x="12728" y="17300"/>
                  </a:moveTo>
                  <a:cubicBezTo>
                    <a:pt x="13037" y="17300"/>
                    <a:pt x="13288" y="17550"/>
                    <a:pt x="13288" y="17859"/>
                  </a:cubicBezTo>
                  <a:cubicBezTo>
                    <a:pt x="13288" y="18169"/>
                    <a:pt x="13037" y="18431"/>
                    <a:pt x="12728" y="18431"/>
                  </a:cubicBezTo>
                  <a:cubicBezTo>
                    <a:pt x="12418" y="18431"/>
                    <a:pt x="12156" y="18169"/>
                    <a:pt x="12156" y="17859"/>
                  </a:cubicBezTo>
                  <a:cubicBezTo>
                    <a:pt x="12156" y="17550"/>
                    <a:pt x="12418" y="17300"/>
                    <a:pt x="12728" y="17300"/>
                  </a:cubicBezTo>
                  <a:close/>
                  <a:moveTo>
                    <a:pt x="16466" y="17300"/>
                  </a:moveTo>
                  <a:cubicBezTo>
                    <a:pt x="16764" y="17300"/>
                    <a:pt x="17026" y="17550"/>
                    <a:pt x="17026" y="17859"/>
                  </a:cubicBezTo>
                  <a:cubicBezTo>
                    <a:pt x="17026" y="18157"/>
                    <a:pt x="16776" y="18431"/>
                    <a:pt x="16466" y="18431"/>
                  </a:cubicBezTo>
                  <a:cubicBezTo>
                    <a:pt x="16169" y="18431"/>
                    <a:pt x="15895" y="18169"/>
                    <a:pt x="15895" y="17859"/>
                  </a:cubicBezTo>
                  <a:cubicBezTo>
                    <a:pt x="15895" y="17550"/>
                    <a:pt x="16145" y="17300"/>
                    <a:pt x="16466" y="17300"/>
                  </a:cubicBezTo>
                  <a:close/>
                  <a:moveTo>
                    <a:pt x="20181" y="17300"/>
                  </a:moveTo>
                  <a:cubicBezTo>
                    <a:pt x="20491" y="17300"/>
                    <a:pt x="20753" y="17550"/>
                    <a:pt x="20753" y="17859"/>
                  </a:cubicBezTo>
                  <a:cubicBezTo>
                    <a:pt x="20753" y="18169"/>
                    <a:pt x="20491" y="18431"/>
                    <a:pt x="20181" y="18431"/>
                  </a:cubicBezTo>
                  <a:cubicBezTo>
                    <a:pt x="19872" y="18431"/>
                    <a:pt x="19622" y="18169"/>
                    <a:pt x="19622" y="17859"/>
                  </a:cubicBezTo>
                  <a:cubicBezTo>
                    <a:pt x="19622" y="17550"/>
                    <a:pt x="19872" y="17300"/>
                    <a:pt x="20181" y="17300"/>
                  </a:cubicBezTo>
                  <a:close/>
                  <a:moveTo>
                    <a:pt x="23920" y="17300"/>
                  </a:moveTo>
                  <a:cubicBezTo>
                    <a:pt x="24217" y="17300"/>
                    <a:pt x="24479" y="17550"/>
                    <a:pt x="24479" y="17859"/>
                  </a:cubicBezTo>
                  <a:cubicBezTo>
                    <a:pt x="24479" y="18157"/>
                    <a:pt x="24229" y="18431"/>
                    <a:pt x="23920" y="18431"/>
                  </a:cubicBezTo>
                  <a:cubicBezTo>
                    <a:pt x="23610" y="18431"/>
                    <a:pt x="23348" y="18169"/>
                    <a:pt x="23348" y="17859"/>
                  </a:cubicBezTo>
                  <a:cubicBezTo>
                    <a:pt x="23348" y="17550"/>
                    <a:pt x="23610" y="17300"/>
                    <a:pt x="23920" y="17300"/>
                  </a:cubicBezTo>
                  <a:close/>
                  <a:moveTo>
                    <a:pt x="27635" y="17300"/>
                  </a:moveTo>
                  <a:cubicBezTo>
                    <a:pt x="27956" y="17300"/>
                    <a:pt x="28206" y="17550"/>
                    <a:pt x="28206" y="17859"/>
                  </a:cubicBezTo>
                  <a:cubicBezTo>
                    <a:pt x="28206" y="18169"/>
                    <a:pt x="27956" y="18431"/>
                    <a:pt x="27635" y="18431"/>
                  </a:cubicBezTo>
                  <a:cubicBezTo>
                    <a:pt x="27325" y="18431"/>
                    <a:pt x="27075" y="18169"/>
                    <a:pt x="27075" y="17859"/>
                  </a:cubicBezTo>
                  <a:cubicBezTo>
                    <a:pt x="27075" y="17550"/>
                    <a:pt x="27325" y="17300"/>
                    <a:pt x="27635" y="17300"/>
                  </a:cubicBezTo>
                  <a:close/>
                  <a:moveTo>
                    <a:pt x="31373" y="17300"/>
                  </a:moveTo>
                  <a:cubicBezTo>
                    <a:pt x="31671" y="17300"/>
                    <a:pt x="31945" y="17550"/>
                    <a:pt x="31945" y="17859"/>
                  </a:cubicBezTo>
                  <a:cubicBezTo>
                    <a:pt x="31945" y="18157"/>
                    <a:pt x="31683" y="18431"/>
                    <a:pt x="31373" y="18431"/>
                  </a:cubicBezTo>
                  <a:cubicBezTo>
                    <a:pt x="31064" y="18431"/>
                    <a:pt x="30814" y="18169"/>
                    <a:pt x="30814" y="17859"/>
                  </a:cubicBezTo>
                  <a:cubicBezTo>
                    <a:pt x="30814" y="17550"/>
                    <a:pt x="31064" y="17300"/>
                    <a:pt x="31373" y="17300"/>
                  </a:cubicBezTo>
                  <a:close/>
                  <a:moveTo>
                    <a:pt x="35100" y="17300"/>
                  </a:moveTo>
                  <a:cubicBezTo>
                    <a:pt x="35409" y="17300"/>
                    <a:pt x="35659" y="17550"/>
                    <a:pt x="35659" y="17859"/>
                  </a:cubicBezTo>
                  <a:cubicBezTo>
                    <a:pt x="35659" y="18169"/>
                    <a:pt x="35409" y="18431"/>
                    <a:pt x="35100" y="18431"/>
                  </a:cubicBezTo>
                  <a:cubicBezTo>
                    <a:pt x="34778" y="18431"/>
                    <a:pt x="34528" y="18169"/>
                    <a:pt x="34528" y="17859"/>
                  </a:cubicBezTo>
                  <a:cubicBezTo>
                    <a:pt x="34528" y="17550"/>
                    <a:pt x="34778" y="17300"/>
                    <a:pt x="35100" y="17300"/>
                  </a:cubicBezTo>
                  <a:close/>
                  <a:moveTo>
                    <a:pt x="38815" y="17300"/>
                  </a:moveTo>
                  <a:cubicBezTo>
                    <a:pt x="39112" y="17300"/>
                    <a:pt x="39386" y="17550"/>
                    <a:pt x="39386" y="17859"/>
                  </a:cubicBezTo>
                  <a:cubicBezTo>
                    <a:pt x="39386" y="18157"/>
                    <a:pt x="39124" y="18431"/>
                    <a:pt x="38815" y="18431"/>
                  </a:cubicBezTo>
                  <a:cubicBezTo>
                    <a:pt x="38517" y="18431"/>
                    <a:pt x="38255" y="18169"/>
                    <a:pt x="38255" y="17859"/>
                  </a:cubicBezTo>
                  <a:cubicBezTo>
                    <a:pt x="38267" y="17550"/>
                    <a:pt x="38505" y="17300"/>
                    <a:pt x="38815" y="17300"/>
                  </a:cubicBezTo>
                  <a:close/>
                  <a:moveTo>
                    <a:pt x="42553" y="17300"/>
                  </a:moveTo>
                  <a:cubicBezTo>
                    <a:pt x="42863" y="17300"/>
                    <a:pt x="43113" y="17550"/>
                    <a:pt x="43113" y="17859"/>
                  </a:cubicBezTo>
                  <a:cubicBezTo>
                    <a:pt x="43113" y="18169"/>
                    <a:pt x="42863" y="18431"/>
                    <a:pt x="42553" y="18431"/>
                  </a:cubicBezTo>
                  <a:cubicBezTo>
                    <a:pt x="42232" y="18431"/>
                    <a:pt x="41982" y="18169"/>
                    <a:pt x="41982" y="17859"/>
                  </a:cubicBezTo>
                  <a:cubicBezTo>
                    <a:pt x="41982" y="17550"/>
                    <a:pt x="42244" y="17300"/>
                    <a:pt x="42553" y="17300"/>
                  </a:cubicBezTo>
                  <a:close/>
                  <a:moveTo>
                    <a:pt x="46268" y="17300"/>
                  </a:moveTo>
                  <a:cubicBezTo>
                    <a:pt x="46565" y="17300"/>
                    <a:pt x="46839" y="17550"/>
                    <a:pt x="46839" y="17859"/>
                  </a:cubicBezTo>
                  <a:cubicBezTo>
                    <a:pt x="46839" y="18157"/>
                    <a:pt x="46589" y="18431"/>
                    <a:pt x="46268" y="18431"/>
                  </a:cubicBezTo>
                  <a:cubicBezTo>
                    <a:pt x="45970" y="18431"/>
                    <a:pt x="45708" y="18169"/>
                    <a:pt x="45708" y="17859"/>
                  </a:cubicBezTo>
                  <a:cubicBezTo>
                    <a:pt x="45720" y="17550"/>
                    <a:pt x="45958" y="17300"/>
                    <a:pt x="46268" y="17300"/>
                  </a:cubicBezTo>
                  <a:close/>
                  <a:moveTo>
                    <a:pt x="50006" y="17300"/>
                  </a:moveTo>
                  <a:cubicBezTo>
                    <a:pt x="50316" y="17300"/>
                    <a:pt x="50578" y="17550"/>
                    <a:pt x="50578" y="17859"/>
                  </a:cubicBezTo>
                  <a:cubicBezTo>
                    <a:pt x="50578" y="18169"/>
                    <a:pt x="50316" y="18431"/>
                    <a:pt x="50006" y="18431"/>
                  </a:cubicBezTo>
                  <a:cubicBezTo>
                    <a:pt x="49697" y="18431"/>
                    <a:pt x="49447" y="18169"/>
                    <a:pt x="49447" y="17859"/>
                  </a:cubicBezTo>
                  <a:cubicBezTo>
                    <a:pt x="49447" y="17550"/>
                    <a:pt x="49697" y="17300"/>
                    <a:pt x="50006" y="17300"/>
                  </a:cubicBezTo>
                  <a:close/>
                  <a:moveTo>
                    <a:pt x="53733" y="17300"/>
                  </a:moveTo>
                  <a:cubicBezTo>
                    <a:pt x="54031" y="17300"/>
                    <a:pt x="54293" y="17550"/>
                    <a:pt x="54293" y="17859"/>
                  </a:cubicBezTo>
                  <a:cubicBezTo>
                    <a:pt x="54293" y="18157"/>
                    <a:pt x="54043" y="18431"/>
                    <a:pt x="53733" y="18431"/>
                  </a:cubicBezTo>
                  <a:cubicBezTo>
                    <a:pt x="53412" y="18431"/>
                    <a:pt x="53162" y="18169"/>
                    <a:pt x="53162" y="17859"/>
                  </a:cubicBezTo>
                  <a:cubicBezTo>
                    <a:pt x="53173" y="17550"/>
                    <a:pt x="53412" y="17300"/>
                    <a:pt x="53733" y="17300"/>
                  </a:cubicBezTo>
                  <a:close/>
                  <a:moveTo>
                    <a:pt x="57460" y="17300"/>
                  </a:moveTo>
                  <a:cubicBezTo>
                    <a:pt x="57781" y="17300"/>
                    <a:pt x="58031" y="17550"/>
                    <a:pt x="58031" y="17859"/>
                  </a:cubicBezTo>
                  <a:cubicBezTo>
                    <a:pt x="58031" y="18169"/>
                    <a:pt x="57781" y="18431"/>
                    <a:pt x="57460" y="18431"/>
                  </a:cubicBezTo>
                  <a:cubicBezTo>
                    <a:pt x="57150" y="18431"/>
                    <a:pt x="56900" y="18169"/>
                    <a:pt x="56900" y="17859"/>
                  </a:cubicBezTo>
                  <a:cubicBezTo>
                    <a:pt x="56900" y="17550"/>
                    <a:pt x="57150" y="17300"/>
                    <a:pt x="57460" y="17300"/>
                  </a:cubicBezTo>
                  <a:close/>
                  <a:moveTo>
                    <a:pt x="61186" y="17300"/>
                  </a:moveTo>
                  <a:cubicBezTo>
                    <a:pt x="61484" y="17300"/>
                    <a:pt x="61746" y="17550"/>
                    <a:pt x="61746" y="17859"/>
                  </a:cubicBezTo>
                  <a:cubicBezTo>
                    <a:pt x="61746" y="18157"/>
                    <a:pt x="61496" y="18431"/>
                    <a:pt x="61186" y="18431"/>
                  </a:cubicBezTo>
                  <a:cubicBezTo>
                    <a:pt x="60877" y="18431"/>
                    <a:pt x="60615" y="18169"/>
                    <a:pt x="60615" y="17859"/>
                  </a:cubicBezTo>
                  <a:cubicBezTo>
                    <a:pt x="60639" y="17550"/>
                    <a:pt x="60877" y="17300"/>
                    <a:pt x="61186" y="17300"/>
                  </a:cubicBezTo>
                  <a:close/>
                  <a:moveTo>
                    <a:pt x="64925" y="17300"/>
                  </a:moveTo>
                  <a:cubicBezTo>
                    <a:pt x="65234" y="17300"/>
                    <a:pt x="65485" y="17550"/>
                    <a:pt x="65485" y="17859"/>
                  </a:cubicBezTo>
                  <a:cubicBezTo>
                    <a:pt x="65485" y="18169"/>
                    <a:pt x="65234" y="18431"/>
                    <a:pt x="64925" y="18431"/>
                  </a:cubicBezTo>
                  <a:cubicBezTo>
                    <a:pt x="64603" y="18431"/>
                    <a:pt x="64353" y="18169"/>
                    <a:pt x="64353" y="17859"/>
                  </a:cubicBezTo>
                  <a:cubicBezTo>
                    <a:pt x="64353" y="17550"/>
                    <a:pt x="64603" y="17300"/>
                    <a:pt x="64925" y="17300"/>
                  </a:cubicBezTo>
                  <a:close/>
                  <a:moveTo>
                    <a:pt x="68640" y="17300"/>
                  </a:moveTo>
                  <a:cubicBezTo>
                    <a:pt x="68937" y="17300"/>
                    <a:pt x="69211" y="17550"/>
                    <a:pt x="69211" y="17859"/>
                  </a:cubicBezTo>
                  <a:cubicBezTo>
                    <a:pt x="69211" y="18157"/>
                    <a:pt x="68949" y="18431"/>
                    <a:pt x="68640" y="18431"/>
                  </a:cubicBezTo>
                  <a:cubicBezTo>
                    <a:pt x="68330" y="18431"/>
                    <a:pt x="68080" y="18169"/>
                    <a:pt x="68080" y="17859"/>
                  </a:cubicBezTo>
                  <a:cubicBezTo>
                    <a:pt x="68092" y="17550"/>
                    <a:pt x="68330" y="17300"/>
                    <a:pt x="68640" y="17300"/>
                  </a:cubicBezTo>
                  <a:close/>
                  <a:moveTo>
                    <a:pt x="72366" y="17300"/>
                  </a:moveTo>
                  <a:cubicBezTo>
                    <a:pt x="72676" y="17300"/>
                    <a:pt x="72926" y="17550"/>
                    <a:pt x="72926" y="17859"/>
                  </a:cubicBezTo>
                  <a:cubicBezTo>
                    <a:pt x="72926" y="18169"/>
                    <a:pt x="72676" y="18431"/>
                    <a:pt x="72366" y="18431"/>
                  </a:cubicBezTo>
                  <a:cubicBezTo>
                    <a:pt x="72045" y="18431"/>
                    <a:pt x="71795" y="18169"/>
                    <a:pt x="71795" y="17859"/>
                  </a:cubicBezTo>
                  <a:cubicBezTo>
                    <a:pt x="71795" y="17550"/>
                    <a:pt x="72069" y="17300"/>
                    <a:pt x="72366" y="17300"/>
                  </a:cubicBezTo>
                  <a:close/>
                  <a:moveTo>
                    <a:pt x="76093" y="17300"/>
                  </a:moveTo>
                  <a:cubicBezTo>
                    <a:pt x="76391" y="17300"/>
                    <a:pt x="76664" y="17550"/>
                    <a:pt x="76664" y="17859"/>
                  </a:cubicBezTo>
                  <a:cubicBezTo>
                    <a:pt x="76664" y="18157"/>
                    <a:pt x="76403" y="18431"/>
                    <a:pt x="76093" y="18431"/>
                  </a:cubicBezTo>
                  <a:cubicBezTo>
                    <a:pt x="75795" y="18431"/>
                    <a:pt x="75533" y="18169"/>
                    <a:pt x="75533" y="17859"/>
                  </a:cubicBezTo>
                  <a:cubicBezTo>
                    <a:pt x="75533" y="17550"/>
                    <a:pt x="75783" y="17300"/>
                    <a:pt x="76093" y="17300"/>
                  </a:cubicBezTo>
                  <a:close/>
                  <a:moveTo>
                    <a:pt x="79712" y="17300"/>
                  </a:moveTo>
                  <a:cubicBezTo>
                    <a:pt x="80010" y="17300"/>
                    <a:pt x="80284" y="17550"/>
                    <a:pt x="80284" y="17859"/>
                  </a:cubicBezTo>
                  <a:cubicBezTo>
                    <a:pt x="80284" y="18157"/>
                    <a:pt x="80022" y="18431"/>
                    <a:pt x="79712" y="18431"/>
                  </a:cubicBezTo>
                  <a:cubicBezTo>
                    <a:pt x="79403" y="18431"/>
                    <a:pt x="79153" y="18169"/>
                    <a:pt x="79153" y="17859"/>
                  </a:cubicBezTo>
                  <a:cubicBezTo>
                    <a:pt x="79165" y="17550"/>
                    <a:pt x="79403" y="17300"/>
                    <a:pt x="79712" y="17300"/>
                  </a:cubicBezTo>
                  <a:close/>
                  <a:moveTo>
                    <a:pt x="83451" y="17300"/>
                  </a:moveTo>
                  <a:cubicBezTo>
                    <a:pt x="83761" y="17300"/>
                    <a:pt x="84011" y="17550"/>
                    <a:pt x="84011" y="17859"/>
                  </a:cubicBezTo>
                  <a:cubicBezTo>
                    <a:pt x="84011" y="18169"/>
                    <a:pt x="83761" y="18431"/>
                    <a:pt x="83451" y="18431"/>
                  </a:cubicBezTo>
                  <a:cubicBezTo>
                    <a:pt x="83141" y="18431"/>
                    <a:pt x="82880" y="18169"/>
                    <a:pt x="82880" y="17859"/>
                  </a:cubicBezTo>
                  <a:cubicBezTo>
                    <a:pt x="82880" y="17550"/>
                    <a:pt x="83141" y="17300"/>
                    <a:pt x="83451" y="17300"/>
                  </a:cubicBezTo>
                  <a:close/>
                  <a:moveTo>
                    <a:pt x="87166" y="17300"/>
                  </a:moveTo>
                  <a:cubicBezTo>
                    <a:pt x="87463" y="17300"/>
                    <a:pt x="87737" y="17550"/>
                    <a:pt x="87737" y="17859"/>
                  </a:cubicBezTo>
                  <a:cubicBezTo>
                    <a:pt x="87737" y="18157"/>
                    <a:pt x="87475" y="18431"/>
                    <a:pt x="87166" y="18431"/>
                  </a:cubicBezTo>
                  <a:cubicBezTo>
                    <a:pt x="86856" y="18431"/>
                    <a:pt x="86606" y="18169"/>
                    <a:pt x="86606" y="17859"/>
                  </a:cubicBezTo>
                  <a:cubicBezTo>
                    <a:pt x="86618" y="17550"/>
                    <a:pt x="86856" y="17300"/>
                    <a:pt x="87166" y="17300"/>
                  </a:cubicBezTo>
                  <a:close/>
                  <a:moveTo>
                    <a:pt x="90904" y="17300"/>
                  </a:moveTo>
                  <a:cubicBezTo>
                    <a:pt x="91214" y="17300"/>
                    <a:pt x="91464" y="17550"/>
                    <a:pt x="91464" y="17859"/>
                  </a:cubicBezTo>
                  <a:cubicBezTo>
                    <a:pt x="91464" y="18169"/>
                    <a:pt x="91214" y="18431"/>
                    <a:pt x="90904" y="18431"/>
                  </a:cubicBezTo>
                  <a:cubicBezTo>
                    <a:pt x="90595" y="18431"/>
                    <a:pt x="90345" y="18169"/>
                    <a:pt x="90345" y="17859"/>
                  </a:cubicBezTo>
                  <a:cubicBezTo>
                    <a:pt x="90345" y="17550"/>
                    <a:pt x="90595" y="17300"/>
                    <a:pt x="90904" y="17300"/>
                  </a:cubicBezTo>
                  <a:close/>
                  <a:moveTo>
                    <a:pt x="94631" y="17300"/>
                  </a:moveTo>
                  <a:cubicBezTo>
                    <a:pt x="94929" y="17300"/>
                    <a:pt x="95191" y="17550"/>
                    <a:pt x="95191" y="17859"/>
                  </a:cubicBezTo>
                  <a:cubicBezTo>
                    <a:pt x="95191" y="18157"/>
                    <a:pt x="94941" y="18431"/>
                    <a:pt x="94631" y="18431"/>
                  </a:cubicBezTo>
                  <a:cubicBezTo>
                    <a:pt x="94310" y="18431"/>
                    <a:pt x="94060" y="18169"/>
                    <a:pt x="94060" y="17859"/>
                  </a:cubicBezTo>
                  <a:cubicBezTo>
                    <a:pt x="94071" y="17550"/>
                    <a:pt x="94310" y="17300"/>
                    <a:pt x="94631" y="17300"/>
                  </a:cubicBezTo>
                  <a:close/>
                  <a:moveTo>
                    <a:pt x="98346" y="17300"/>
                  </a:moveTo>
                  <a:cubicBezTo>
                    <a:pt x="98655" y="17300"/>
                    <a:pt x="98905" y="17550"/>
                    <a:pt x="98905" y="17859"/>
                  </a:cubicBezTo>
                  <a:cubicBezTo>
                    <a:pt x="98905" y="18169"/>
                    <a:pt x="98655" y="18431"/>
                    <a:pt x="98346" y="18431"/>
                  </a:cubicBezTo>
                  <a:cubicBezTo>
                    <a:pt x="98036" y="18431"/>
                    <a:pt x="97786" y="18169"/>
                    <a:pt x="97786" y="17859"/>
                  </a:cubicBezTo>
                  <a:cubicBezTo>
                    <a:pt x="97786" y="17550"/>
                    <a:pt x="98036" y="17300"/>
                    <a:pt x="98346" y="17300"/>
                  </a:cubicBezTo>
                  <a:close/>
                  <a:moveTo>
                    <a:pt x="102084" y="17300"/>
                  </a:moveTo>
                  <a:cubicBezTo>
                    <a:pt x="102382" y="17300"/>
                    <a:pt x="102644" y="17550"/>
                    <a:pt x="102644" y="17859"/>
                  </a:cubicBezTo>
                  <a:cubicBezTo>
                    <a:pt x="102644" y="18157"/>
                    <a:pt x="102394" y="18431"/>
                    <a:pt x="102084" y="18431"/>
                  </a:cubicBezTo>
                  <a:cubicBezTo>
                    <a:pt x="101787" y="18431"/>
                    <a:pt x="101513" y="18169"/>
                    <a:pt x="101513" y="17859"/>
                  </a:cubicBezTo>
                  <a:cubicBezTo>
                    <a:pt x="101513" y="17550"/>
                    <a:pt x="101775" y="17300"/>
                    <a:pt x="102084" y="17300"/>
                  </a:cubicBezTo>
                  <a:close/>
                  <a:moveTo>
                    <a:pt x="105799" y="17300"/>
                  </a:moveTo>
                  <a:cubicBezTo>
                    <a:pt x="106121" y="17300"/>
                    <a:pt x="106371" y="17550"/>
                    <a:pt x="106371" y="17859"/>
                  </a:cubicBezTo>
                  <a:cubicBezTo>
                    <a:pt x="106371" y="18169"/>
                    <a:pt x="106109" y="18431"/>
                    <a:pt x="105799" y="18431"/>
                  </a:cubicBezTo>
                  <a:cubicBezTo>
                    <a:pt x="105490" y="18431"/>
                    <a:pt x="105239" y="18169"/>
                    <a:pt x="105239" y="17859"/>
                  </a:cubicBezTo>
                  <a:cubicBezTo>
                    <a:pt x="105239" y="17550"/>
                    <a:pt x="105490" y="17300"/>
                    <a:pt x="105799" y="17300"/>
                  </a:cubicBezTo>
                  <a:close/>
                  <a:moveTo>
                    <a:pt x="109538" y="17300"/>
                  </a:moveTo>
                  <a:cubicBezTo>
                    <a:pt x="109835" y="17300"/>
                    <a:pt x="110109" y="17550"/>
                    <a:pt x="110109" y="17859"/>
                  </a:cubicBezTo>
                  <a:cubicBezTo>
                    <a:pt x="110109" y="18157"/>
                    <a:pt x="109847" y="18431"/>
                    <a:pt x="109538" y="18431"/>
                  </a:cubicBezTo>
                  <a:cubicBezTo>
                    <a:pt x="109228" y="18431"/>
                    <a:pt x="108978" y="18169"/>
                    <a:pt x="108978" y="17859"/>
                  </a:cubicBezTo>
                  <a:cubicBezTo>
                    <a:pt x="108978" y="17550"/>
                    <a:pt x="109228" y="17300"/>
                    <a:pt x="109538" y="17300"/>
                  </a:cubicBezTo>
                  <a:close/>
                  <a:moveTo>
                    <a:pt x="113264" y="17300"/>
                  </a:moveTo>
                  <a:cubicBezTo>
                    <a:pt x="113574" y="17300"/>
                    <a:pt x="113824" y="17550"/>
                    <a:pt x="113824" y="17859"/>
                  </a:cubicBezTo>
                  <a:cubicBezTo>
                    <a:pt x="113824" y="18169"/>
                    <a:pt x="113574" y="18431"/>
                    <a:pt x="113264" y="18431"/>
                  </a:cubicBezTo>
                  <a:cubicBezTo>
                    <a:pt x="112943" y="18431"/>
                    <a:pt x="112693" y="18169"/>
                    <a:pt x="112693" y="17859"/>
                  </a:cubicBezTo>
                  <a:cubicBezTo>
                    <a:pt x="112693" y="17550"/>
                    <a:pt x="112943" y="17300"/>
                    <a:pt x="113264" y="17300"/>
                  </a:cubicBezTo>
                  <a:close/>
                  <a:moveTo>
                    <a:pt x="116991" y="17300"/>
                  </a:moveTo>
                  <a:cubicBezTo>
                    <a:pt x="117289" y="17300"/>
                    <a:pt x="117562" y="17550"/>
                    <a:pt x="117562" y="17859"/>
                  </a:cubicBezTo>
                  <a:cubicBezTo>
                    <a:pt x="117562" y="18157"/>
                    <a:pt x="117312" y="18431"/>
                    <a:pt x="116991" y="18431"/>
                  </a:cubicBezTo>
                  <a:cubicBezTo>
                    <a:pt x="116681" y="18431"/>
                    <a:pt x="116431" y="18169"/>
                    <a:pt x="116431" y="17859"/>
                  </a:cubicBezTo>
                  <a:cubicBezTo>
                    <a:pt x="116431" y="17550"/>
                    <a:pt x="116681" y="17300"/>
                    <a:pt x="116991" y="17300"/>
                  </a:cubicBezTo>
                  <a:close/>
                  <a:moveTo>
                    <a:pt x="120718" y="17300"/>
                  </a:moveTo>
                  <a:cubicBezTo>
                    <a:pt x="121027" y="17300"/>
                    <a:pt x="121277" y="17550"/>
                    <a:pt x="121277" y="17859"/>
                  </a:cubicBezTo>
                  <a:cubicBezTo>
                    <a:pt x="121277" y="18169"/>
                    <a:pt x="121027" y="18431"/>
                    <a:pt x="120718" y="18431"/>
                  </a:cubicBezTo>
                  <a:cubicBezTo>
                    <a:pt x="120408" y="18431"/>
                    <a:pt x="120146" y="18169"/>
                    <a:pt x="120146" y="17859"/>
                  </a:cubicBezTo>
                  <a:cubicBezTo>
                    <a:pt x="120146" y="17550"/>
                    <a:pt x="120420" y="17300"/>
                    <a:pt x="120718" y="17300"/>
                  </a:cubicBezTo>
                  <a:close/>
                  <a:moveTo>
                    <a:pt x="124456" y="17300"/>
                  </a:moveTo>
                  <a:cubicBezTo>
                    <a:pt x="124754" y="17300"/>
                    <a:pt x="125016" y="17550"/>
                    <a:pt x="125016" y="17859"/>
                  </a:cubicBezTo>
                  <a:cubicBezTo>
                    <a:pt x="125016" y="18157"/>
                    <a:pt x="124766" y="18431"/>
                    <a:pt x="124456" y="18431"/>
                  </a:cubicBezTo>
                  <a:cubicBezTo>
                    <a:pt x="124135" y="18431"/>
                    <a:pt x="123885" y="18169"/>
                    <a:pt x="123885" y="17859"/>
                  </a:cubicBezTo>
                  <a:cubicBezTo>
                    <a:pt x="123885" y="17550"/>
                    <a:pt x="124135" y="17300"/>
                    <a:pt x="124456" y="17300"/>
                  </a:cubicBezTo>
                  <a:close/>
                  <a:moveTo>
                    <a:pt x="128171" y="17300"/>
                  </a:moveTo>
                  <a:cubicBezTo>
                    <a:pt x="128480" y="17300"/>
                    <a:pt x="128742" y="17550"/>
                    <a:pt x="128742" y="17859"/>
                  </a:cubicBezTo>
                  <a:cubicBezTo>
                    <a:pt x="128742" y="18169"/>
                    <a:pt x="128480" y="18431"/>
                    <a:pt x="128171" y="18431"/>
                  </a:cubicBezTo>
                  <a:cubicBezTo>
                    <a:pt x="127861" y="18431"/>
                    <a:pt x="127611" y="18169"/>
                    <a:pt x="127611" y="17859"/>
                  </a:cubicBezTo>
                  <a:cubicBezTo>
                    <a:pt x="127611" y="17550"/>
                    <a:pt x="127861" y="17300"/>
                    <a:pt x="128171" y="17300"/>
                  </a:cubicBezTo>
                  <a:close/>
                  <a:moveTo>
                    <a:pt x="131898" y="17300"/>
                  </a:moveTo>
                  <a:cubicBezTo>
                    <a:pt x="132195" y="17300"/>
                    <a:pt x="132457" y="17550"/>
                    <a:pt x="132457" y="17859"/>
                  </a:cubicBezTo>
                  <a:cubicBezTo>
                    <a:pt x="132457" y="18157"/>
                    <a:pt x="132207" y="18431"/>
                    <a:pt x="131898" y="18431"/>
                  </a:cubicBezTo>
                  <a:cubicBezTo>
                    <a:pt x="131600" y="18431"/>
                    <a:pt x="131326" y="18169"/>
                    <a:pt x="131326" y="17859"/>
                  </a:cubicBezTo>
                  <a:cubicBezTo>
                    <a:pt x="131338" y="17550"/>
                    <a:pt x="131576" y="17300"/>
                    <a:pt x="131898" y="17300"/>
                  </a:cubicBezTo>
                  <a:close/>
                  <a:moveTo>
                    <a:pt x="135624" y="17300"/>
                  </a:moveTo>
                  <a:cubicBezTo>
                    <a:pt x="135946" y="17300"/>
                    <a:pt x="136196" y="17550"/>
                    <a:pt x="136196" y="17859"/>
                  </a:cubicBezTo>
                  <a:cubicBezTo>
                    <a:pt x="136196" y="18169"/>
                    <a:pt x="135934" y="18431"/>
                    <a:pt x="135624" y="18431"/>
                  </a:cubicBezTo>
                  <a:cubicBezTo>
                    <a:pt x="135315" y="18431"/>
                    <a:pt x="135065" y="18169"/>
                    <a:pt x="135065" y="17859"/>
                  </a:cubicBezTo>
                  <a:cubicBezTo>
                    <a:pt x="135065" y="17550"/>
                    <a:pt x="135315" y="17300"/>
                    <a:pt x="135624" y="17300"/>
                  </a:cubicBezTo>
                  <a:close/>
                  <a:moveTo>
                    <a:pt x="3405" y="19157"/>
                  </a:moveTo>
                  <a:cubicBezTo>
                    <a:pt x="3703" y="19157"/>
                    <a:pt x="3977" y="19407"/>
                    <a:pt x="3977" y="19717"/>
                  </a:cubicBezTo>
                  <a:cubicBezTo>
                    <a:pt x="3977" y="20014"/>
                    <a:pt x="3727" y="20288"/>
                    <a:pt x="3405" y="20288"/>
                  </a:cubicBezTo>
                  <a:cubicBezTo>
                    <a:pt x="3096" y="20288"/>
                    <a:pt x="2846" y="20026"/>
                    <a:pt x="2846" y="19717"/>
                  </a:cubicBezTo>
                  <a:cubicBezTo>
                    <a:pt x="2858" y="19407"/>
                    <a:pt x="3096" y="19157"/>
                    <a:pt x="3405" y="19157"/>
                  </a:cubicBezTo>
                  <a:close/>
                  <a:moveTo>
                    <a:pt x="7132" y="19157"/>
                  </a:moveTo>
                  <a:cubicBezTo>
                    <a:pt x="7430" y="19157"/>
                    <a:pt x="7692" y="19407"/>
                    <a:pt x="7692" y="19717"/>
                  </a:cubicBezTo>
                  <a:cubicBezTo>
                    <a:pt x="7692" y="20014"/>
                    <a:pt x="7442" y="20288"/>
                    <a:pt x="7132" y="20288"/>
                  </a:cubicBezTo>
                  <a:cubicBezTo>
                    <a:pt x="6834" y="20288"/>
                    <a:pt x="6560" y="20026"/>
                    <a:pt x="6560" y="19717"/>
                  </a:cubicBezTo>
                  <a:cubicBezTo>
                    <a:pt x="6560" y="19407"/>
                    <a:pt x="6822" y="19157"/>
                    <a:pt x="7132" y="19157"/>
                  </a:cubicBezTo>
                  <a:close/>
                  <a:moveTo>
                    <a:pt x="10871" y="19157"/>
                  </a:moveTo>
                  <a:cubicBezTo>
                    <a:pt x="11168" y="19157"/>
                    <a:pt x="11430" y="19407"/>
                    <a:pt x="11430" y="19717"/>
                  </a:cubicBezTo>
                  <a:cubicBezTo>
                    <a:pt x="11430" y="20014"/>
                    <a:pt x="11180" y="20288"/>
                    <a:pt x="10871" y="20288"/>
                  </a:cubicBezTo>
                  <a:cubicBezTo>
                    <a:pt x="10573" y="20288"/>
                    <a:pt x="10299" y="20026"/>
                    <a:pt x="10299" y="19717"/>
                  </a:cubicBezTo>
                  <a:cubicBezTo>
                    <a:pt x="10299" y="19407"/>
                    <a:pt x="10549" y="19157"/>
                    <a:pt x="10871" y="19157"/>
                  </a:cubicBezTo>
                  <a:close/>
                  <a:moveTo>
                    <a:pt x="14585" y="19157"/>
                  </a:moveTo>
                  <a:cubicBezTo>
                    <a:pt x="14883" y="19157"/>
                    <a:pt x="15157" y="19407"/>
                    <a:pt x="15157" y="19717"/>
                  </a:cubicBezTo>
                  <a:cubicBezTo>
                    <a:pt x="15157" y="20014"/>
                    <a:pt x="14895" y="20288"/>
                    <a:pt x="14585" y="20288"/>
                  </a:cubicBezTo>
                  <a:cubicBezTo>
                    <a:pt x="14288" y="20288"/>
                    <a:pt x="14014" y="20026"/>
                    <a:pt x="14014" y="19717"/>
                  </a:cubicBezTo>
                  <a:cubicBezTo>
                    <a:pt x="14014" y="19407"/>
                    <a:pt x="14276" y="19157"/>
                    <a:pt x="14585" y="19157"/>
                  </a:cubicBezTo>
                  <a:close/>
                  <a:moveTo>
                    <a:pt x="18324" y="19157"/>
                  </a:moveTo>
                  <a:cubicBezTo>
                    <a:pt x="18622" y="19157"/>
                    <a:pt x="18883" y="19407"/>
                    <a:pt x="18883" y="19717"/>
                  </a:cubicBezTo>
                  <a:cubicBezTo>
                    <a:pt x="18883" y="20014"/>
                    <a:pt x="18633" y="20288"/>
                    <a:pt x="18324" y="20288"/>
                  </a:cubicBezTo>
                  <a:cubicBezTo>
                    <a:pt x="18026" y="20288"/>
                    <a:pt x="17752" y="20026"/>
                    <a:pt x="17752" y="19717"/>
                  </a:cubicBezTo>
                  <a:cubicBezTo>
                    <a:pt x="17752" y="19407"/>
                    <a:pt x="18014" y="19157"/>
                    <a:pt x="18324" y="19157"/>
                  </a:cubicBezTo>
                  <a:close/>
                  <a:moveTo>
                    <a:pt x="22039" y="19157"/>
                  </a:moveTo>
                  <a:cubicBezTo>
                    <a:pt x="22336" y="19157"/>
                    <a:pt x="22610" y="19407"/>
                    <a:pt x="22610" y="19717"/>
                  </a:cubicBezTo>
                  <a:cubicBezTo>
                    <a:pt x="22610" y="20014"/>
                    <a:pt x="22360" y="20288"/>
                    <a:pt x="22039" y="20288"/>
                  </a:cubicBezTo>
                  <a:cubicBezTo>
                    <a:pt x="21729" y="20288"/>
                    <a:pt x="21479" y="20026"/>
                    <a:pt x="21479" y="19717"/>
                  </a:cubicBezTo>
                  <a:cubicBezTo>
                    <a:pt x="21479" y="19407"/>
                    <a:pt x="21729" y="19157"/>
                    <a:pt x="22039" y="19157"/>
                  </a:cubicBezTo>
                  <a:close/>
                  <a:moveTo>
                    <a:pt x="25777" y="19157"/>
                  </a:moveTo>
                  <a:cubicBezTo>
                    <a:pt x="26075" y="19157"/>
                    <a:pt x="26349" y="19407"/>
                    <a:pt x="26349" y="19717"/>
                  </a:cubicBezTo>
                  <a:cubicBezTo>
                    <a:pt x="26349" y="20014"/>
                    <a:pt x="26087" y="20288"/>
                    <a:pt x="25777" y="20288"/>
                  </a:cubicBezTo>
                  <a:cubicBezTo>
                    <a:pt x="25468" y="20288"/>
                    <a:pt x="25206" y="20026"/>
                    <a:pt x="25206" y="19717"/>
                  </a:cubicBezTo>
                  <a:cubicBezTo>
                    <a:pt x="25206" y="19407"/>
                    <a:pt x="25468" y="19157"/>
                    <a:pt x="25777" y="19157"/>
                  </a:cubicBezTo>
                  <a:close/>
                  <a:moveTo>
                    <a:pt x="29504" y="19157"/>
                  </a:moveTo>
                  <a:cubicBezTo>
                    <a:pt x="29801" y="19157"/>
                    <a:pt x="30063" y="19407"/>
                    <a:pt x="30063" y="19717"/>
                  </a:cubicBezTo>
                  <a:cubicBezTo>
                    <a:pt x="30063" y="20014"/>
                    <a:pt x="29813" y="20288"/>
                    <a:pt x="29504" y="20288"/>
                  </a:cubicBezTo>
                  <a:cubicBezTo>
                    <a:pt x="29182" y="20288"/>
                    <a:pt x="28932" y="20026"/>
                    <a:pt x="28932" y="19717"/>
                  </a:cubicBezTo>
                  <a:cubicBezTo>
                    <a:pt x="28932" y="19407"/>
                    <a:pt x="29182" y="19157"/>
                    <a:pt x="29504" y="19157"/>
                  </a:cubicBezTo>
                  <a:close/>
                  <a:moveTo>
                    <a:pt x="33230" y="19157"/>
                  </a:moveTo>
                  <a:cubicBezTo>
                    <a:pt x="33528" y="19157"/>
                    <a:pt x="33802" y="19407"/>
                    <a:pt x="33802" y="19717"/>
                  </a:cubicBezTo>
                  <a:cubicBezTo>
                    <a:pt x="33802" y="20014"/>
                    <a:pt x="33552" y="20288"/>
                    <a:pt x="33230" y="20288"/>
                  </a:cubicBezTo>
                  <a:cubicBezTo>
                    <a:pt x="32921" y="20288"/>
                    <a:pt x="32671" y="20026"/>
                    <a:pt x="32671" y="19717"/>
                  </a:cubicBezTo>
                  <a:cubicBezTo>
                    <a:pt x="32671" y="19407"/>
                    <a:pt x="32921" y="19157"/>
                    <a:pt x="33230" y="19157"/>
                  </a:cubicBezTo>
                  <a:close/>
                  <a:moveTo>
                    <a:pt x="36957" y="19157"/>
                  </a:moveTo>
                  <a:cubicBezTo>
                    <a:pt x="37255" y="19157"/>
                    <a:pt x="37517" y="19407"/>
                    <a:pt x="37517" y="19717"/>
                  </a:cubicBezTo>
                  <a:cubicBezTo>
                    <a:pt x="37517" y="20014"/>
                    <a:pt x="37267" y="20288"/>
                    <a:pt x="36957" y="20288"/>
                  </a:cubicBezTo>
                  <a:cubicBezTo>
                    <a:pt x="36648" y="20288"/>
                    <a:pt x="36386" y="20026"/>
                    <a:pt x="36386" y="19717"/>
                  </a:cubicBezTo>
                  <a:cubicBezTo>
                    <a:pt x="36409" y="19407"/>
                    <a:pt x="36648" y="19157"/>
                    <a:pt x="36957" y="19157"/>
                  </a:cubicBezTo>
                  <a:close/>
                  <a:moveTo>
                    <a:pt x="40672" y="19157"/>
                  </a:moveTo>
                  <a:cubicBezTo>
                    <a:pt x="40970" y="19157"/>
                    <a:pt x="41243" y="19407"/>
                    <a:pt x="41243" y="19717"/>
                  </a:cubicBezTo>
                  <a:cubicBezTo>
                    <a:pt x="41243" y="20014"/>
                    <a:pt x="40993" y="20288"/>
                    <a:pt x="40672" y="20288"/>
                  </a:cubicBezTo>
                  <a:cubicBezTo>
                    <a:pt x="40374" y="20288"/>
                    <a:pt x="40112" y="20026"/>
                    <a:pt x="40112" y="19717"/>
                  </a:cubicBezTo>
                  <a:cubicBezTo>
                    <a:pt x="40112" y="19407"/>
                    <a:pt x="40362" y="19157"/>
                    <a:pt x="40672" y="19157"/>
                  </a:cubicBezTo>
                  <a:close/>
                  <a:moveTo>
                    <a:pt x="44410" y="19157"/>
                  </a:moveTo>
                  <a:cubicBezTo>
                    <a:pt x="44708" y="19157"/>
                    <a:pt x="44982" y="19407"/>
                    <a:pt x="44982" y="19717"/>
                  </a:cubicBezTo>
                  <a:cubicBezTo>
                    <a:pt x="44982" y="20014"/>
                    <a:pt x="44720" y="20288"/>
                    <a:pt x="44410" y="20288"/>
                  </a:cubicBezTo>
                  <a:cubicBezTo>
                    <a:pt x="44113" y="20288"/>
                    <a:pt x="43851" y="20026"/>
                    <a:pt x="43851" y="19717"/>
                  </a:cubicBezTo>
                  <a:cubicBezTo>
                    <a:pt x="43851" y="19407"/>
                    <a:pt x="44101" y="19157"/>
                    <a:pt x="44410" y="19157"/>
                  </a:cubicBezTo>
                  <a:close/>
                  <a:moveTo>
                    <a:pt x="48137" y="19157"/>
                  </a:moveTo>
                  <a:cubicBezTo>
                    <a:pt x="48435" y="19157"/>
                    <a:pt x="48697" y="19407"/>
                    <a:pt x="48697" y="19717"/>
                  </a:cubicBezTo>
                  <a:cubicBezTo>
                    <a:pt x="48697" y="20014"/>
                    <a:pt x="48447" y="20288"/>
                    <a:pt x="48137" y="20288"/>
                  </a:cubicBezTo>
                  <a:cubicBezTo>
                    <a:pt x="47839" y="20288"/>
                    <a:pt x="47566" y="20026"/>
                    <a:pt x="47566" y="19717"/>
                  </a:cubicBezTo>
                  <a:cubicBezTo>
                    <a:pt x="47566" y="19407"/>
                    <a:pt x="47839" y="19157"/>
                    <a:pt x="48137" y="19157"/>
                  </a:cubicBezTo>
                  <a:close/>
                  <a:moveTo>
                    <a:pt x="51864" y="19157"/>
                  </a:moveTo>
                  <a:cubicBezTo>
                    <a:pt x="52161" y="19157"/>
                    <a:pt x="52435" y="19407"/>
                    <a:pt x="52435" y="19717"/>
                  </a:cubicBezTo>
                  <a:cubicBezTo>
                    <a:pt x="52435" y="20014"/>
                    <a:pt x="52185" y="20288"/>
                    <a:pt x="51864" y="20288"/>
                  </a:cubicBezTo>
                  <a:cubicBezTo>
                    <a:pt x="51566" y="20288"/>
                    <a:pt x="51304" y="20026"/>
                    <a:pt x="51304" y="19717"/>
                  </a:cubicBezTo>
                  <a:cubicBezTo>
                    <a:pt x="51304" y="19407"/>
                    <a:pt x="51554" y="19157"/>
                    <a:pt x="51864" y="19157"/>
                  </a:cubicBezTo>
                  <a:close/>
                  <a:moveTo>
                    <a:pt x="55602" y="19157"/>
                  </a:moveTo>
                  <a:cubicBezTo>
                    <a:pt x="55900" y="19157"/>
                    <a:pt x="56174" y="19407"/>
                    <a:pt x="56174" y="19717"/>
                  </a:cubicBezTo>
                  <a:cubicBezTo>
                    <a:pt x="56174" y="20014"/>
                    <a:pt x="55912" y="20288"/>
                    <a:pt x="55602" y="20288"/>
                  </a:cubicBezTo>
                  <a:cubicBezTo>
                    <a:pt x="55293" y="20288"/>
                    <a:pt x="55043" y="20026"/>
                    <a:pt x="55043" y="19717"/>
                  </a:cubicBezTo>
                  <a:cubicBezTo>
                    <a:pt x="55043" y="19407"/>
                    <a:pt x="55293" y="19157"/>
                    <a:pt x="55602" y="19157"/>
                  </a:cubicBezTo>
                  <a:close/>
                  <a:moveTo>
                    <a:pt x="59329" y="19157"/>
                  </a:moveTo>
                  <a:cubicBezTo>
                    <a:pt x="59627" y="19157"/>
                    <a:pt x="59889" y="19407"/>
                    <a:pt x="59889" y="19717"/>
                  </a:cubicBezTo>
                  <a:cubicBezTo>
                    <a:pt x="59889" y="20014"/>
                    <a:pt x="59639" y="20288"/>
                    <a:pt x="59329" y="20288"/>
                  </a:cubicBezTo>
                  <a:cubicBezTo>
                    <a:pt x="59008" y="20288"/>
                    <a:pt x="58757" y="20026"/>
                    <a:pt x="58757" y="19717"/>
                  </a:cubicBezTo>
                  <a:cubicBezTo>
                    <a:pt x="58757" y="19407"/>
                    <a:pt x="59008" y="19157"/>
                    <a:pt x="59329" y="19157"/>
                  </a:cubicBezTo>
                  <a:close/>
                  <a:moveTo>
                    <a:pt x="63056" y="19157"/>
                  </a:moveTo>
                  <a:cubicBezTo>
                    <a:pt x="63353" y="19157"/>
                    <a:pt x="63627" y="19407"/>
                    <a:pt x="63627" y="19717"/>
                  </a:cubicBezTo>
                  <a:cubicBezTo>
                    <a:pt x="63627" y="20014"/>
                    <a:pt x="63377" y="20288"/>
                    <a:pt x="63056" y="20288"/>
                  </a:cubicBezTo>
                  <a:cubicBezTo>
                    <a:pt x="62746" y="20288"/>
                    <a:pt x="62496" y="20026"/>
                    <a:pt x="62496" y="19717"/>
                  </a:cubicBezTo>
                  <a:cubicBezTo>
                    <a:pt x="62496" y="19407"/>
                    <a:pt x="62746" y="19157"/>
                    <a:pt x="63056" y="19157"/>
                  </a:cubicBezTo>
                  <a:close/>
                  <a:moveTo>
                    <a:pt x="66782" y="19157"/>
                  </a:moveTo>
                  <a:cubicBezTo>
                    <a:pt x="67080" y="19157"/>
                    <a:pt x="67342" y="19407"/>
                    <a:pt x="67342" y="19717"/>
                  </a:cubicBezTo>
                  <a:cubicBezTo>
                    <a:pt x="67342" y="20014"/>
                    <a:pt x="67092" y="20288"/>
                    <a:pt x="66782" y="20288"/>
                  </a:cubicBezTo>
                  <a:cubicBezTo>
                    <a:pt x="66473" y="20288"/>
                    <a:pt x="66211" y="20026"/>
                    <a:pt x="66211" y="19717"/>
                  </a:cubicBezTo>
                  <a:cubicBezTo>
                    <a:pt x="66211" y="19407"/>
                    <a:pt x="66473" y="19157"/>
                    <a:pt x="66782" y="19157"/>
                  </a:cubicBezTo>
                  <a:close/>
                  <a:moveTo>
                    <a:pt x="70509" y="19157"/>
                  </a:moveTo>
                  <a:cubicBezTo>
                    <a:pt x="70807" y="19157"/>
                    <a:pt x="71080" y="19407"/>
                    <a:pt x="71080" y="19717"/>
                  </a:cubicBezTo>
                  <a:cubicBezTo>
                    <a:pt x="71080" y="20014"/>
                    <a:pt x="70830" y="20288"/>
                    <a:pt x="70509" y="20288"/>
                  </a:cubicBezTo>
                  <a:cubicBezTo>
                    <a:pt x="70199" y="20288"/>
                    <a:pt x="69949" y="20026"/>
                    <a:pt x="69949" y="19717"/>
                  </a:cubicBezTo>
                  <a:cubicBezTo>
                    <a:pt x="69949" y="19407"/>
                    <a:pt x="70199" y="19157"/>
                    <a:pt x="70509" y="19157"/>
                  </a:cubicBezTo>
                  <a:close/>
                  <a:moveTo>
                    <a:pt x="74236" y="19157"/>
                  </a:moveTo>
                  <a:cubicBezTo>
                    <a:pt x="74533" y="19157"/>
                    <a:pt x="74795" y="19407"/>
                    <a:pt x="74795" y="19717"/>
                  </a:cubicBezTo>
                  <a:cubicBezTo>
                    <a:pt x="74795" y="20014"/>
                    <a:pt x="74545" y="20288"/>
                    <a:pt x="74236" y="20288"/>
                  </a:cubicBezTo>
                  <a:cubicBezTo>
                    <a:pt x="73938" y="20288"/>
                    <a:pt x="73676" y="20026"/>
                    <a:pt x="73676" y="19717"/>
                  </a:cubicBezTo>
                  <a:cubicBezTo>
                    <a:pt x="73676" y="19407"/>
                    <a:pt x="73926" y="19157"/>
                    <a:pt x="74236" y="19157"/>
                  </a:cubicBezTo>
                  <a:close/>
                  <a:moveTo>
                    <a:pt x="77855" y="19157"/>
                  </a:moveTo>
                  <a:cubicBezTo>
                    <a:pt x="78153" y="19157"/>
                    <a:pt x="78415" y="19407"/>
                    <a:pt x="78415" y="19717"/>
                  </a:cubicBezTo>
                  <a:cubicBezTo>
                    <a:pt x="78415" y="20014"/>
                    <a:pt x="78165" y="20288"/>
                    <a:pt x="77855" y="20288"/>
                  </a:cubicBezTo>
                  <a:cubicBezTo>
                    <a:pt x="77546" y="20288"/>
                    <a:pt x="77284" y="20026"/>
                    <a:pt x="77284" y="19717"/>
                  </a:cubicBezTo>
                  <a:cubicBezTo>
                    <a:pt x="77284" y="19407"/>
                    <a:pt x="77546" y="19157"/>
                    <a:pt x="77855" y="19157"/>
                  </a:cubicBezTo>
                  <a:close/>
                  <a:moveTo>
                    <a:pt x="81570" y="19157"/>
                  </a:moveTo>
                  <a:cubicBezTo>
                    <a:pt x="81868" y="19157"/>
                    <a:pt x="82141" y="19407"/>
                    <a:pt x="82141" y="19717"/>
                  </a:cubicBezTo>
                  <a:cubicBezTo>
                    <a:pt x="82141" y="20014"/>
                    <a:pt x="81879" y="20288"/>
                    <a:pt x="81570" y="20288"/>
                  </a:cubicBezTo>
                  <a:cubicBezTo>
                    <a:pt x="81260" y="20288"/>
                    <a:pt x="81010" y="20026"/>
                    <a:pt x="81010" y="19717"/>
                  </a:cubicBezTo>
                  <a:cubicBezTo>
                    <a:pt x="81010" y="19407"/>
                    <a:pt x="81260" y="19157"/>
                    <a:pt x="81570" y="19157"/>
                  </a:cubicBezTo>
                  <a:close/>
                  <a:moveTo>
                    <a:pt x="85308" y="19157"/>
                  </a:moveTo>
                  <a:cubicBezTo>
                    <a:pt x="85606" y="19157"/>
                    <a:pt x="85880" y="19407"/>
                    <a:pt x="85880" y="19717"/>
                  </a:cubicBezTo>
                  <a:cubicBezTo>
                    <a:pt x="85880" y="20014"/>
                    <a:pt x="85618" y="20288"/>
                    <a:pt x="85308" y="20288"/>
                  </a:cubicBezTo>
                  <a:cubicBezTo>
                    <a:pt x="84999" y="20288"/>
                    <a:pt x="84749" y="20026"/>
                    <a:pt x="84749" y="19717"/>
                  </a:cubicBezTo>
                  <a:cubicBezTo>
                    <a:pt x="84749" y="19407"/>
                    <a:pt x="84999" y="19157"/>
                    <a:pt x="85308" y="19157"/>
                  </a:cubicBezTo>
                  <a:close/>
                  <a:moveTo>
                    <a:pt x="89035" y="19157"/>
                  </a:moveTo>
                  <a:cubicBezTo>
                    <a:pt x="89333" y="19157"/>
                    <a:pt x="89595" y="19407"/>
                    <a:pt x="89595" y="19717"/>
                  </a:cubicBezTo>
                  <a:cubicBezTo>
                    <a:pt x="89595" y="20014"/>
                    <a:pt x="89345" y="20288"/>
                    <a:pt x="89035" y="20288"/>
                  </a:cubicBezTo>
                  <a:cubicBezTo>
                    <a:pt x="88714" y="20288"/>
                    <a:pt x="88464" y="20026"/>
                    <a:pt x="88464" y="19717"/>
                  </a:cubicBezTo>
                  <a:cubicBezTo>
                    <a:pt x="88464" y="19407"/>
                    <a:pt x="88714" y="19157"/>
                    <a:pt x="89035" y="19157"/>
                  </a:cubicBezTo>
                  <a:close/>
                  <a:moveTo>
                    <a:pt x="92762" y="19157"/>
                  </a:moveTo>
                  <a:cubicBezTo>
                    <a:pt x="93059" y="19157"/>
                    <a:pt x="93333" y="19407"/>
                    <a:pt x="93333" y="19717"/>
                  </a:cubicBezTo>
                  <a:cubicBezTo>
                    <a:pt x="93333" y="20014"/>
                    <a:pt x="93071" y="20288"/>
                    <a:pt x="92762" y="20288"/>
                  </a:cubicBezTo>
                  <a:cubicBezTo>
                    <a:pt x="92452" y="20288"/>
                    <a:pt x="92202" y="20026"/>
                    <a:pt x="92202" y="19717"/>
                  </a:cubicBezTo>
                  <a:cubicBezTo>
                    <a:pt x="92202" y="19407"/>
                    <a:pt x="92452" y="19157"/>
                    <a:pt x="92762" y="19157"/>
                  </a:cubicBezTo>
                  <a:close/>
                  <a:moveTo>
                    <a:pt x="96488" y="19157"/>
                  </a:moveTo>
                  <a:cubicBezTo>
                    <a:pt x="96786" y="19157"/>
                    <a:pt x="97048" y="19407"/>
                    <a:pt x="97048" y="19717"/>
                  </a:cubicBezTo>
                  <a:cubicBezTo>
                    <a:pt x="97048" y="20014"/>
                    <a:pt x="96798" y="20288"/>
                    <a:pt x="96488" y="20288"/>
                  </a:cubicBezTo>
                  <a:cubicBezTo>
                    <a:pt x="96191" y="20288"/>
                    <a:pt x="95917" y="20026"/>
                    <a:pt x="95917" y="19717"/>
                  </a:cubicBezTo>
                  <a:cubicBezTo>
                    <a:pt x="95917" y="19407"/>
                    <a:pt x="96179" y="19157"/>
                    <a:pt x="96488" y="19157"/>
                  </a:cubicBezTo>
                  <a:close/>
                  <a:moveTo>
                    <a:pt x="100203" y="19157"/>
                  </a:moveTo>
                  <a:cubicBezTo>
                    <a:pt x="100501" y="19157"/>
                    <a:pt x="100775" y="19407"/>
                    <a:pt x="100775" y="19717"/>
                  </a:cubicBezTo>
                  <a:cubicBezTo>
                    <a:pt x="100775" y="20014"/>
                    <a:pt x="100513" y="20288"/>
                    <a:pt x="100203" y="20288"/>
                  </a:cubicBezTo>
                  <a:cubicBezTo>
                    <a:pt x="99905" y="20288"/>
                    <a:pt x="99644" y="20026"/>
                    <a:pt x="99644" y="19717"/>
                  </a:cubicBezTo>
                  <a:cubicBezTo>
                    <a:pt x="99644" y="19407"/>
                    <a:pt x="99894" y="19157"/>
                    <a:pt x="100203" y="19157"/>
                  </a:cubicBezTo>
                  <a:close/>
                  <a:moveTo>
                    <a:pt x="103942" y="19157"/>
                  </a:moveTo>
                  <a:cubicBezTo>
                    <a:pt x="104239" y="19157"/>
                    <a:pt x="104513" y="19407"/>
                    <a:pt x="104513" y="19717"/>
                  </a:cubicBezTo>
                  <a:cubicBezTo>
                    <a:pt x="104513" y="20014"/>
                    <a:pt x="104251" y="20288"/>
                    <a:pt x="103942" y="20288"/>
                  </a:cubicBezTo>
                  <a:cubicBezTo>
                    <a:pt x="103644" y="20288"/>
                    <a:pt x="103382" y="20026"/>
                    <a:pt x="103382" y="19717"/>
                  </a:cubicBezTo>
                  <a:cubicBezTo>
                    <a:pt x="103382" y="19407"/>
                    <a:pt x="103632" y="19157"/>
                    <a:pt x="103942" y="19157"/>
                  </a:cubicBezTo>
                  <a:close/>
                  <a:moveTo>
                    <a:pt x="107668" y="19157"/>
                  </a:moveTo>
                  <a:cubicBezTo>
                    <a:pt x="107966" y="19157"/>
                    <a:pt x="108228" y="19407"/>
                    <a:pt x="108228" y="19717"/>
                  </a:cubicBezTo>
                  <a:cubicBezTo>
                    <a:pt x="108228" y="20014"/>
                    <a:pt x="107978" y="20288"/>
                    <a:pt x="107668" y="20288"/>
                  </a:cubicBezTo>
                  <a:cubicBezTo>
                    <a:pt x="107371" y="20288"/>
                    <a:pt x="107097" y="20026"/>
                    <a:pt x="107097" y="19717"/>
                  </a:cubicBezTo>
                  <a:cubicBezTo>
                    <a:pt x="107097" y="19407"/>
                    <a:pt x="107347" y="19157"/>
                    <a:pt x="107668" y="19157"/>
                  </a:cubicBezTo>
                  <a:close/>
                  <a:moveTo>
                    <a:pt x="111395" y="19157"/>
                  </a:moveTo>
                  <a:cubicBezTo>
                    <a:pt x="111693" y="19157"/>
                    <a:pt x="111967" y="19407"/>
                    <a:pt x="111967" y="19717"/>
                  </a:cubicBezTo>
                  <a:cubicBezTo>
                    <a:pt x="111967" y="20014"/>
                    <a:pt x="111705" y="20288"/>
                    <a:pt x="111395" y="20288"/>
                  </a:cubicBezTo>
                  <a:cubicBezTo>
                    <a:pt x="111085" y="20288"/>
                    <a:pt x="110835" y="20026"/>
                    <a:pt x="110835" y="19717"/>
                  </a:cubicBezTo>
                  <a:cubicBezTo>
                    <a:pt x="110835" y="19407"/>
                    <a:pt x="111085" y="19157"/>
                    <a:pt x="111395" y="19157"/>
                  </a:cubicBezTo>
                  <a:close/>
                  <a:moveTo>
                    <a:pt x="115122" y="19157"/>
                  </a:moveTo>
                  <a:cubicBezTo>
                    <a:pt x="115419" y="19157"/>
                    <a:pt x="115681" y="19407"/>
                    <a:pt x="115681" y="19717"/>
                  </a:cubicBezTo>
                  <a:cubicBezTo>
                    <a:pt x="115681" y="20014"/>
                    <a:pt x="115431" y="20288"/>
                    <a:pt x="115122" y="20288"/>
                  </a:cubicBezTo>
                  <a:cubicBezTo>
                    <a:pt x="114812" y="20288"/>
                    <a:pt x="114550" y="20026"/>
                    <a:pt x="114550" y="19717"/>
                  </a:cubicBezTo>
                  <a:cubicBezTo>
                    <a:pt x="114550" y="19407"/>
                    <a:pt x="114812" y="19157"/>
                    <a:pt x="115122" y="19157"/>
                  </a:cubicBezTo>
                  <a:close/>
                  <a:moveTo>
                    <a:pt x="118860" y="19157"/>
                  </a:moveTo>
                  <a:cubicBezTo>
                    <a:pt x="119158" y="19157"/>
                    <a:pt x="119420" y="19407"/>
                    <a:pt x="119420" y="19717"/>
                  </a:cubicBezTo>
                  <a:cubicBezTo>
                    <a:pt x="119420" y="20014"/>
                    <a:pt x="119170" y="20288"/>
                    <a:pt x="118860" y="20288"/>
                  </a:cubicBezTo>
                  <a:cubicBezTo>
                    <a:pt x="118539" y="20288"/>
                    <a:pt x="118289" y="20026"/>
                    <a:pt x="118289" y="19717"/>
                  </a:cubicBezTo>
                  <a:cubicBezTo>
                    <a:pt x="118289" y="19407"/>
                    <a:pt x="118539" y="19157"/>
                    <a:pt x="118860" y="19157"/>
                  </a:cubicBezTo>
                  <a:close/>
                  <a:moveTo>
                    <a:pt x="122575" y="19157"/>
                  </a:moveTo>
                  <a:cubicBezTo>
                    <a:pt x="122873" y="19157"/>
                    <a:pt x="123146" y="19407"/>
                    <a:pt x="123146" y="19717"/>
                  </a:cubicBezTo>
                  <a:cubicBezTo>
                    <a:pt x="123146" y="20014"/>
                    <a:pt x="122885" y="20288"/>
                    <a:pt x="122575" y="20288"/>
                  </a:cubicBezTo>
                  <a:cubicBezTo>
                    <a:pt x="122265" y="20288"/>
                    <a:pt x="122015" y="20026"/>
                    <a:pt x="122015" y="19717"/>
                  </a:cubicBezTo>
                  <a:cubicBezTo>
                    <a:pt x="122027" y="19407"/>
                    <a:pt x="122277" y="19157"/>
                    <a:pt x="122575" y="19157"/>
                  </a:cubicBezTo>
                  <a:close/>
                  <a:moveTo>
                    <a:pt x="126314" y="19157"/>
                  </a:moveTo>
                  <a:cubicBezTo>
                    <a:pt x="126611" y="19157"/>
                    <a:pt x="126873" y="19407"/>
                    <a:pt x="126873" y="19717"/>
                  </a:cubicBezTo>
                  <a:cubicBezTo>
                    <a:pt x="126873" y="20014"/>
                    <a:pt x="126623" y="20288"/>
                    <a:pt x="126314" y="20288"/>
                  </a:cubicBezTo>
                  <a:cubicBezTo>
                    <a:pt x="126004" y="20288"/>
                    <a:pt x="125742" y="20026"/>
                    <a:pt x="125742" y="19717"/>
                  </a:cubicBezTo>
                  <a:cubicBezTo>
                    <a:pt x="125742" y="19407"/>
                    <a:pt x="126004" y="19157"/>
                    <a:pt x="126314" y="19157"/>
                  </a:cubicBezTo>
                  <a:close/>
                  <a:moveTo>
                    <a:pt x="130028" y="19157"/>
                  </a:moveTo>
                  <a:cubicBezTo>
                    <a:pt x="130326" y="19157"/>
                    <a:pt x="130600" y="19407"/>
                    <a:pt x="130600" y="19717"/>
                  </a:cubicBezTo>
                  <a:cubicBezTo>
                    <a:pt x="130600" y="20014"/>
                    <a:pt x="130350" y="20288"/>
                    <a:pt x="130028" y="20288"/>
                  </a:cubicBezTo>
                  <a:cubicBezTo>
                    <a:pt x="129731" y="20288"/>
                    <a:pt x="129469" y="20026"/>
                    <a:pt x="129469" y="19717"/>
                  </a:cubicBezTo>
                  <a:cubicBezTo>
                    <a:pt x="129469" y="19407"/>
                    <a:pt x="129719" y="19157"/>
                    <a:pt x="130028" y="19157"/>
                  </a:cubicBezTo>
                  <a:close/>
                  <a:moveTo>
                    <a:pt x="133767" y="19157"/>
                  </a:moveTo>
                  <a:cubicBezTo>
                    <a:pt x="134065" y="19157"/>
                    <a:pt x="134326" y="19407"/>
                    <a:pt x="134326" y="19717"/>
                  </a:cubicBezTo>
                  <a:cubicBezTo>
                    <a:pt x="134326" y="20014"/>
                    <a:pt x="134076" y="20288"/>
                    <a:pt x="133767" y="20288"/>
                  </a:cubicBezTo>
                  <a:cubicBezTo>
                    <a:pt x="133469" y="20288"/>
                    <a:pt x="133207" y="20026"/>
                    <a:pt x="133207" y="19717"/>
                  </a:cubicBezTo>
                  <a:cubicBezTo>
                    <a:pt x="133207" y="19407"/>
                    <a:pt x="133457" y="19157"/>
                    <a:pt x="133767" y="19157"/>
                  </a:cubicBezTo>
                  <a:close/>
                  <a:moveTo>
                    <a:pt x="137494" y="19157"/>
                  </a:moveTo>
                  <a:cubicBezTo>
                    <a:pt x="137791" y="19157"/>
                    <a:pt x="138053" y="19407"/>
                    <a:pt x="138053" y="19717"/>
                  </a:cubicBezTo>
                  <a:cubicBezTo>
                    <a:pt x="138053" y="20014"/>
                    <a:pt x="137803" y="20288"/>
                    <a:pt x="137494" y="20288"/>
                  </a:cubicBezTo>
                  <a:cubicBezTo>
                    <a:pt x="137196" y="20288"/>
                    <a:pt x="136922" y="20026"/>
                    <a:pt x="136922" y="19717"/>
                  </a:cubicBezTo>
                  <a:cubicBezTo>
                    <a:pt x="136934" y="19407"/>
                    <a:pt x="137172" y="19157"/>
                    <a:pt x="137494" y="19157"/>
                  </a:cubicBezTo>
                  <a:close/>
                  <a:moveTo>
                    <a:pt x="1548" y="21026"/>
                  </a:moveTo>
                  <a:cubicBezTo>
                    <a:pt x="1846" y="21026"/>
                    <a:pt x="2119" y="21288"/>
                    <a:pt x="2119" y="21598"/>
                  </a:cubicBezTo>
                  <a:cubicBezTo>
                    <a:pt x="2119" y="21896"/>
                    <a:pt x="1858" y="22158"/>
                    <a:pt x="1548" y="22158"/>
                  </a:cubicBezTo>
                  <a:cubicBezTo>
                    <a:pt x="1238" y="22158"/>
                    <a:pt x="988" y="21908"/>
                    <a:pt x="988" y="21598"/>
                  </a:cubicBezTo>
                  <a:cubicBezTo>
                    <a:pt x="988" y="21288"/>
                    <a:pt x="1238" y="21026"/>
                    <a:pt x="1548" y="21026"/>
                  </a:cubicBezTo>
                  <a:close/>
                  <a:moveTo>
                    <a:pt x="5287" y="21026"/>
                  </a:moveTo>
                  <a:cubicBezTo>
                    <a:pt x="5596" y="21026"/>
                    <a:pt x="5846" y="21288"/>
                    <a:pt x="5846" y="21598"/>
                  </a:cubicBezTo>
                  <a:cubicBezTo>
                    <a:pt x="5846" y="21908"/>
                    <a:pt x="5596" y="22158"/>
                    <a:pt x="5287" y="22158"/>
                  </a:cubicBezTo>
                  <a:cubicBezTo>
                    <a:pt x="4977" y="22158"/>
                    <a:pt x="4715" y="21908"/>
                    <a:pt x="4715" y="21598"/>
                  </a:cubicBezTo>
                  <a:cubicBezTo>
                    <a:pt x="4715" y="21288"/>
                    <a:pt x="4977" y="21026"/>
                    <a:pt x="5287" y="21026"/>
                  </a:cubicBezTo>
                  <a:close/>
                  <a:moveTo>
                    <a:pt x="9001" y="21026"/>
                  </a:moveTo>
                  <a:cubicBezTo>
                    <a:pt x="9299" y="21026"/>
                    <a:pt x="9573" y="21288"/>
                    <a:pt x="9573" y="21598"/>
                  </a:cubicBezTo>
                  <a:cubicBezTo>
                    <a:pt x="9573" y="21896"/>
                    <a:pt x="9323" y="22158"/>
                    <a:pt x="9001" y="22158"/>
                  </a:cubicBezTo>
                  <a:cubicBezTo>
                    <a:pt x="8704" y="22158"/>
                    <a:pt x="8442" y="21908"/>
                    <a:pt x="8442" y="21598"/>
                  </a:cubicBezTo>
                  <a:cubicBezTo>
                    <a:pt x="8442" y="21288"/>
                    <a:pt x="8692" y="21026"/>
                    <a:pt x="9001" y="21026"/>
                  </a:cubicBezTo>
                  <a:close/>
                  <a:moveTo>
                    <a:pt x="12728" y="21026"/>
                  </a:moveTo>
                  <a:cubicBezTo>
                    <a:pt x="13037" y="21026"/>
                    <a:pt x="13288" y="21288"/>
                    <a:pt x="13288" y="21598"/>
                  </a:cubicBezTo>
                  <a:cubicBezTo>
                    <a:pt x="13288" y="21908"/>
                    <a:pt x="13037" y="22158"/>
                    <a:pt x="12728" y="22158"/>
                  </a:cubicBezTo>
                  <a:cubicBezTo>
                    <a:pt x="12418" y="22158"/>
                    <a:pt x="12156" y="21908"/>
                    <a:pt x="12156" y="21598"/>
                  </a:cubicBezTo>
                  <a:cubicBezTo>
                    <a:pt x="12156" y="21288"/>
                    <a:pt x="12418" y="21026"/>
                    <a:pt x="12728" y="21026"/>
                  </a:cubicBezTo>
                  <a:close/>
                  <a:moveTo>
                    <a:pt x="16466" y="21026"/>
                  </a:moveTo>
                  <a:cubicBezTo>
                    <a:pt x="16764" y="21026"/>
                    <a:pt x="17026" y="21288"/>
                    <a:pt x="17026" y="21598"/>
                  </a:cubicBezTo>
                  <a:cubicBezTo>
                    <a:pt x="17026" y="21896"/>
                    <a:pt x="16776" y="22158"/>
                    <a:pt x="16466" y="22158"/>
                  </a:cubicBezTo>
                  <a:cubicBezTo>
                    <a:pt x="16169" y="22158"/>
                    <a:pt x="15895" y="21908"/>
                    <a:pt x="15895" y="21598"/>
                  </a:cubicBezTo>
                  <a:cubicBezTo>
                    <a:pt x="15895" y="21288"/>
                    <a:pt x="16145" y="21026"/>
                    <a:pt x="16466" y="21026"/>
                  </a:cubicBezTo>
                  <a:close/>
                  <a:moveTo>
                    <a:pt x="20181" y="21026"/>
                  </a:moveTo>
                  <a:cubicBezTo>
                    <a:pt x="20491" y="21026"/>
                    <a:pt x="20753" y="21288"/>
                    <a:pt x="20753" y="21598"/>
                  </a:cubicBezTo>
                  <a:cubicBezTo>
                    <a:pt x="20753" y="21908"/>
                    <a:pt x="20491" y="22158"/>
                    <a:pt x="20181" y="22158"/>
                  </a:cubicBezTo>
                  <a:cubicBezTo>
                    <a:pt x="19872" y="22158"/>
                    <a:pt x="19622" y="21908"/>
                    <a:pt x="19622" y="21598"/>
                  </a:cubicBezTo>
                  <a:cubicBezTo>
                    <a:pt x="19622" y="21288"/>
                    <a:pt x="19872" y="21026"/>
                    <a:pt x="20181" y="21026"/>
                  </a:cubicBezTo>
                  <a:close/>
                  <a:moveTo>
                    <a:pt x="23920" y="21026"/>
                  </a:moveTo>
                  <a:cubicBezTo>
                    <a:pt x="24217" y="21026"/>
                    <a:pt x="24479" y="21288"/>
                    <a:pt x="24479" y="21598"/>
                  </a:cubicBezTo>
                  <a:cubicBezTo>
                    <a:pt x="24479" y="21896"/>
                    <a:pt x="24229" y="22158"/>
                    <a:pt x="23920" y="22158"/>
                  </a:cubicBezTo>
                  <a:cubicBezTo>
                    <a:pt x="23610" y="22158"/>
                    <a:pt x="23348" y="21908"/>
                    <a:pt x="23348" y="21598"/>
                  </a:cubicBezTo>
                  <a:cubicBezTo>
                    <a:pt x="23348" y="21288"/>
                    <a:pt x="23610" y="21026"/>
                    <a:pt x="23920" y="21026"/>
                  </a:cubicBezTo>
                  <a:close/>
                  <a:moveTo>
                    <a:pt x="27635" y="21026"/>
                  </a:moveTo>
                  <a:cubicBezTo>
                    <a:pt x="27956" y="21026"/>
                    <a:pt x="28206" y="21288"/>
                    <a:pt x="28206" y="21598"/>
                  </a:cubicBezTo>
                  <a:cubicBezTo>
                    <a:pt x="28206" y="21908"/>
                    <a:pt x="27956" y="22158"/>
                    <a:pt x="27635" y="22158"/>
                  </a:cubicBezTo>
                  <a:cubicBezTo>
                    <a:pt x="27325" y="22158"/>
                    <a:pt x="27075" y="21908"/>
                    <a:pt x="27075" y="21598"/>
                  </a:cubicBezTo>
                  <a:cubicBezTo>
                    <a:pt x="27075" y="21288"/>
                    <a:pt x="27325" y="21026"/>
                    <a:pt x="27635" y="21026"/>
                  </a:cubicBezTo>
                  <a:close/>
                  <a:moveTo>
                    <a:pt x="31373" y="21026"/>
                  </a:moveTo>
                  <a:cubicBezTo>
                    <a:pt x="31671" y="21026"/>
                    <a:pt x="31945" y="21288"/>
                    <a:pt x="31945" y="21598"/>
                  </a:cubicBezTo>
                  <a:cubicBezTo>
                    <a:pt x="31945" y="21896"/>
                    <a:pt x="31683" y="22158"/>
                    <a:pt x="31373" y="22158"/>
                  </a:cubicBezTo>
                  <a:cubicBezTo>
                    <a:pt x="31064" y="22158"/>
                    <a:pt x="30814" y="21908"/>
                    <a:pt x="30814" y="21598"/>
                  </a:cubicBezTo>
                  <a:cubicBezTo>
                    <a:pt x="30814" y="21288"/>
                    <a:pt x="31064" y="21026"/>
                    <a:pt x="31373" y="21026"/>
                  </a:cubicBezTo>
                  <a:close/>
                  <a:moveTo>
                    <a:pt x="35100" y="21026"/>
                  </a:moveTo>
                  <a:cubicBezTo>
                    <a:pt x="35409" y="21026"/>
                    <a:pt x="35659" y="21288"/>
                    <a:pt x="35659" y="21598"/>
                  </a:cubicBezTo>
                  <a:cubicBezTo>
                    <a:pt x="35659" y="21908"/>
                    <a:pt x="35409" y="22158"/>
                    <a:pt x="35100" y="22158"/>
                  </a:cubicBezTo>
                  <a:cubicBezTo>
                    <a:pt x="34778" y="22158"/>
                    <a:pt x="34528" y="21908"/>
                    <a:pt x="34528" y="21598"/>
                  </a:cubicBezTo>
                  <a:cubicBezTo>
                    <a:pt x="34528" y="21288"/>
                    <a:pt x="34778" y="21026"/>
                    <a:pt x="35100" y="21026"/>
                  </a:cubicBezTo>
                  <a:close/>
                  <a:moveTo>
                    <a:pt x="38815" y="21026"/>
                  </a:moveTo>
                  <a:cubicBezTo>
                    <a:pt x="39112" y="21026"/>
                    <a:pt x="39386" y="21288"/>
                    <a:pt x="39386" y="21598"/>
                  </a:cubicBezTo>
                  <a:cubicBezTo>
                    <a:pt x="39386" y="21896"/>
                    <a:pt x="39124" y="22158"/>
                    <a:pt x="38815" y="22158"/>
                  </a:cubicBezTo>
                  <a:cubicBezTo>
                    <a:pt x="38517" y="22158"/>
                    <a:pt x="38255" y="21908"/>
                    <a:pt x="38255" y="21598"/>
                  </a:cubicBezTo>
                  <a:cubicBezTo>
                    <a:pt x="38267" y="21288"/>
                    <a:pt x="38505" y="21026"/>
                    <a:pt x="38815" y="21026"/>
                  </a:cubicBezTo>
                  <a:close/>
                  <a:moveTo>
                    <a:pt x="42553" y="21026"/>
                  </a:moveTo>
                  <a:cubicBezTo>
                    <a:pt x="42863" y="21026"/>
                    <a:pt x="43113" y="21288"/>
                    <a:pt x="43113" y="21598"/>
                  </a:cubicBezTo>
                  <a:cubicBezTo>
                    <a:pt x="43113" y="21908"/>
                    <a:pt x="42863" y="22158"/>
                    <a:pt x="42553" y="22158"/>
                  </a:cubicBezTo>
                  <a:cubicBezTo>
                    <a:pt x="42232" y="22158"/>
                    <a:pt x="41982" y="21908"/>
                    <a:pt x="41982" y="21598"/>
                  </a:cubicBezTo>
                  <a:cubicBezTo>
                    <a:pt x="41982" y="21288"/>
                    <a:pt x="42244" y="21026"/>
                    <a:pt x="42553" y="21026"/>
                  </a:cubicBezTo>
                  <a:close/>
                  <a:moveTo>
                    <a:pt x="46268" y="21026"/>
                  </a:moveTo>
                  <a:cubicBezTo>
                    <a:pt x="46565" y="21026"/>
                    <a:pt x="46839" y="21288"/>
                    <a:pt x="46839" y="21598"/>
                  </a:cubicBezTo>
                  <a:cubicBezTo>
                    <a:pt x="46839" y="21896"/>
                    <a:pt x="46589" y="22158"/>
                    <a:pt x="46268" y="22158"/>
                  </a:cubicBezTo>
                  <a:cubicBezTo>
                    <a:pt x="45970" y="22158"/>
                    <a:pt x="45708" y="21908"/>
                    <a:pt x="45708" y="21598"/>
                  </a:cubicBezTo>
                  <a:cubicBezTo>
                    <a:pt x="45720" y="21288"/>
                    <a:pt x="45958" y="21026"/>
                    <a:pt x="46268" y="21026"/>
                  </a:cubicBezTo>
                  <a:close/>
                  <a:moveTo>
                    <a:pt x="50006" y="21026"/>
                  </a:moveTo>
                  <a:cubicBezTo>
                    <a:pt x="50316" y="21026"/>
                    <a:pt x="50578" y="21288"/>
                    <a:pt x="50578" y="21598"/>
                  </a:cubicBezTo>
                  <a:cubicBezTo>
                    <a:pt x="50578" y="21908"/>
                    <a:pt x="50316" y="22158"/>
                    <a:pt x="50006" y="22158"/>
                  </a:cubicBezTo>
                  <a:cubicBezTo>
                    <a:pt x="49697" y="22158"/>
                    <a:pt x="49447" y="21908"/>
                    <a:pt x="49447" y="21598"/>
                  </a:cubicBezTo>
                  <a:cubicBezTo>
                    <a:pt x="49447" y="21288"/>
                    <a:pt x="49697" y="21026"/>
                    <a:pt x="50006" y="21026"/>
                  </a:cubicBezTo>
                  <a:close/>
                  <a:moveTo>
                    <a:pt x="53733" y="21026"/>
                  </a:moveTo>
                  <a:cubicBezTo>
                    <a:pt x="54031" y="21026"/>
                    <a:pt x="54293" y="21288"/>
                    <a:pt x="54293" y="21598"/>
                  </a:cubicBezTo>
                  <a:cubicBezTo>
                    <a:pt x="54293" y="21896"/>
                    <a:pt x="54043" y="22158"/>
                    <a:pt x="53733" y="22158"/>
                  </a:cubicBezTo>
                  <a:cubicBezTo>
                    <a:pt x="53412" y="22158"/>
                    <a:pt x="53162" y="21908"/>
                    <a:pt x="53162" y="21598"/>
                  </a:cubicBezTo>
                  <a:cubicBezTo>
                    <a:pt x="53173" y="21288"/>
                    <a:pt x="53412" y="21026"/>
                    <a:pt x="53733" y="21026"/>
                  </a:cubicBezTo>
                  <a:close/>
                  <a:moveTo>
                    <a:pt x="57460" y="21026"/>
                  </a:moveTo>
                  <a:cubicBezTo>
                    <a:pt x="57781" y="21026"/>
                    <a:pt x="58031" y="21288"/>
                    <a:pt x="58031" y="21598"/>
                  </a:cubicBezTo>
                  <a:cubicBezTo>
                    <a:pt x="58031" y="21908"/>
                    <a:pt x="57781" y="22158"/>
                    <a:pt x="57460" y="22158"/>
                  </a:cubicBezTo>
                  <a:cubicBezTo>
                    <a:pt x="57150" y="22158"/>
                    <a:pt x="56900" y="21908"/>
                    <a:pt x="56900" y="21598"/>
                  </a:cubicBezTo>
                  <a:cubicBezTo>
                    <a:pt x="56900" y="21288"/>
                    <a:pt x="57150" y="21026"/>
                    <a:pt x="57460" y="21026"/>
                  </a:cubicBezTo>
                  <a:close/>
                  <a:moveTo>
                    <a:pt x="61186" y="21026"/>
                  </a:moveTo>
                  <a:cubicBezTo>
                    <a:pt x="61484" y="21026"/>
                    <a:pt x="61746" y="21288"/>
                    <a:pt x="61746" y="21598"/>
                  </a:cubicBezTo>
                  <a:cubicBezTo>
                    <a:pt x="61746" y="21896"/>
                    <a:pt x="61496" y="22158"/>
                    <a:pt x="61186" y="22158"/>
                  </a:cubicBezTo>
                  <a:cubicBezTo>
                    <a:pt x="60877" y="22158"/>
                    <a:pt x="60615" y="21908"/>
                    <a:pt x="60615" y="21598"/>
                  </a:cubicBezTo>
                  <a:cubicBezTo>
                    <a:pt x="60639" y="21288"/>
                    <a:pt x="60877" y="21026"/>
                    <a:pt x="61186" y="21026"/>
                  </a:cubicBezTo>
                  <a:close/>
                  <a:moveTo>
                    <a:pt x="64925" y="21026"/>
                  </a:moveTo>
                  <a:cubicBezTo>
                    <a:pt x="65234" y="21026"/>
                    <a:pt x="65485" y="21288"/>
                    <a:pt x="65485" y="21598"/>
                  </a:cubicBezTo>
                  <a:cubicBezTo>
                    <a:pt x="65485" y="21908"/>
                    <a:pt x="65234" y="22158"/>
                    <a:pt x="64925" y="22158"/>
                  </a:cubicBezTo>
                  <a:cubicBezTo>
                    <a:pt x="64603" y="22158"/>
                    <a:pt x="64353" y="21908"/>
                    <a:pt x="64353" y="21598"/>
                  </a:cubicBezTo>
                  <a:cubicBezTo>
                    <a:pt x="64353" y="21288"/>
                    <a:pt x="64603" y="21026"/>
                    <a:pt x="64925" y="21026"/>
                  </a:cubicBezTo>
                  <a:close/>
                  <a:moveTo>
                    <a:pt x="68640" y="21026"/>
                  </a:moveTo>
                  <a:cubicBezTo>
                    <a:pt x="68937" y="21026"/>
                    <a:pt x="69211" y="21288"/>
                    <a:pt x="69211" y="21598"/>
                  </a:cubicBezTo>
                  <a:cubicBezTo>
                    <a:pt x="69211" y="21896"/>
                    <a:pt x="68949" y="22158"/>
                    <a:pt x="68640" y="22158"/>
                  </a:cubicBezTo>
                  <a:cubicBezTo>
                    <a:pt x="68330" y="22158"/>
                    <a:pt x="68080" y="21908"/>
                    <a:pt x="68080" y="21598"/>
                  </a:cubicBezTo>
                  <a:cubicBezTo>
                    <a:pt x="68092" y="21288"/>
                    <a:pt x="68330" y="21026"/>
                    <a:pt x="68640" y="21026"/>
                  </a:cubicBezTo>
                  <a:close/>
                  <a:moveTo>
                    <a:pt x="72366" y="21026"/>
                  </a:moveTo>
                  <a:cubicBezTo>
                    <a:pt x="72676" y="21026"/>
                    <a:pt x="72926" y="21288"/>
                    <a:pt x="72926" y="21598"/>
                  </a:cubicBezTo>
                  <a:cubicBezTo>
                    <a:pt x="72926" y="21908"/>
                    <a:pt x="72676" y="22158"/>
                    <a:pt x="72366" y="22158"/>
                  </a:cubicBezTo>
                  <a:cubicBezTo>
                    <a:pt x="72045" y="22158"/>
                    <a:pt x="71795" y="21908"/>
                    <a:pt x="71795" y="21598"/>
                  </a:cubicBezTo>
                  <a:cubicBezTo>
                    <a:pt x="71795" y="21288"/>
                    <a:pt x="72069" y="21026"/>
                    <a:pt x="72366" y="21026"/>
                  </a:cubicBezTo>
                  <a:close/>
                  <a:moveTo>
                    <a:pt x="76093" y="21026"/>
                  </a:moveTo>
                  <a:cubicBezTo>
                    <a:pt x="76391" y="21026"/>
                    <a:pt x="76664" y="21288"/>
                    <a:pt x="76664" y="21598"/>
                  </a:cubicBezTo>
                  <a:cubicBezTo>
                    <a:pt x="76664" y="21896"/>
                    <a:pt x="76403" y="22158"/>
                    <a:pt x="76093" y="22158"/>
                  </a:cubicBezTo>
                  <a:cubicBezTo>
                    <a:pt x="75795" y="22158"/>
                    <a:pt x="75533" y="21908"/>
                    <a:pt x="75533" y="21598"/>
                  </a:cubicBezTo>
                  <a:cubicBezTo>
                    <a:pt x="75533" y="21288"/>
                    <a:pt x="75783" y="21026"/>
                    <a:pt x="76093" y="21026"/>
                  </a:cubicBezTo>
                  <a:close/>
                  <a:moveTo>
                    <a:pt x="79712" y="21026"/>
                  </a:moveTo>
                  <a:cubicBezTo>
                    <a:pt x="80010" y="21026"/>
                    <a:pt x="80284" y="21288"/>
                    <a:pt x="80284" y="21598"/>
                  </a:cubicBezTo>
                  <a:cubicBezTo>
                    <a:pt x="80284" y="21896"/>
                    <a:pt x="80022" y="22158"/>
                    <a:pt x="79712" y="22158"/>
                  </a:cubicBezTo>
                  <a:cubicBezTo>
                    <a:pt x="79403" y="22158"/>
                    <a:pt x="79153" y="21908"/>
                    <a:pt x="79153" y="21598"/>
                  </a:cubicBezTo>
                  <a:cubicBezTo>
                    <a:pt x="79165" y="21288"/>
                    <a:pt x="79403" y="21026"/>
                    <a:pt x="79712" y="21026"/>
                  </a:cubicBezTo>
                  <a:close/>
                  <a:moveTo>
                    <a:pt x="83451" y="21026"/>
                  </a:moveTo>
                  <a:cubicBezTo>
                    <a:pt x="83761" y="21026"/>
                    <a:pt x="84011" y="21288"/>
                    <a:pt x="84011" y="21598"/>
                  </a:cubicBezTo>
                  <a:cubicBezTo>
                    <a:pt x="84011" y="21908"/>
                    <a:pt x="83761" y="22158"/>
                    <a:pt x="83451" y="22158"/>
                  </a:cubicBezTo>
                  <a:cubicBezTo>
                    <a:pt x="83141" y="22158"/>
                    <a:pt x="82880" y="21908"/>
                    <a:pt x="82880" y="21598"/>
                  </a:cubicBezTo>
                  <a:cubicBezTo>
                    <a:pt x="82880" y="21288"/>
                    <a:pt x="83141" y="21026"/>
                    <a:pt x="83451" y="21026"/>
                  </a:cubicBezTo>
                  <a:close/>
                  <a:moveTo>
                    <a:pt x="87166" y="21026"/>
                  </a:moveTo>
                  <a:cubicBezTo>
                    <a:pt x="87463" y="21026"/>
                    <a:pt x="87737" y="21288"/>
                    <a:pt x="87737" y="21598"/>
                  </a:cubicBezTo>
                  <a:cubicBezTo>
                    <a:pt x="87737" y="21896"/>
                    <a:pt x="87475" y="22158"/>
                    <a:pt x="87166" y="22158"/>
                  </a:cubicBezTo>
                  <a:cubicBezTo>
                    <a:pt x="86856" y="22158"/>
                    <a:pt x="86606" y="21908"/>
                    <a:pt x="86606" y="21598"/>
                  </a:cubicBezTo>
                  <a:cubicBezTo>
                    <a:pt x="86618" y="21288"/>
                    <a:pt x="86856" y="21026"/>
                    <a:pt x="87166" y="21026"/>
                  </a:cubicBezTo>
                  <a:close/>
                  <a:moveTo>
                    <a:pt x="90904" y="21026"/>
                  </a:moveTo>
                  <a:cubicBezTo>
                    <a:pt x="91214" y="21026"/>
                    <a:pt x="91464" y="21288"/>
                    <a:pt x="91464" y="21598"/>
                  </a:cubicBezTo>
                  <a:cubicBezTo>
                    <a:pt x="91464" y="21908"/>
                    <a:pt x="91214" y="22158"/>
                    <a:pt x="90904" y="22158"/>
                  </a:cubicBezTo>
                  <a:cubicBezTo>
                    <a:pt x="90595" y="22158"/>
                    <a:pt x="90345" y="21908"/>
                    <a:pt x="90345" y="21598"/>
                  </a:cubicBezTo>
                  <a:cubicBezTo>
                    <a:pt x="90345" y="21288"/>
                    <a:pt x="90595" y="21026"/>
                    <a:pt x="90904" y="21026"/>
                  </a:cubicBezTo>
                  <a:close/>
                  <a:moveTo>
                    <a:pt x="94631" y="21026"/>
                  </a:moveTo>
                  <a:cubicBezTo>
                    <a:pt x="94929" y="21026"/>
                    <a:pt x="95191" y="21288"/>
                    <a:pt x="95191" y="21598"/>
                  </a:cubicBezTo>
                  <a:cubicBezTo>
                    <a:pt x="95191" y="21896"/>
                    <a:pt x="94941" y="22158"/>
                    <a:pt x="94631" y="22158"/>
                  </a:cubicBezTo>
                  <a:cubicBezTo>
                    <a:pt x="94310" y="22158"/>
                    <a:pt x="94060" y="21908"/>
                    <a:pt x="94060" y="21598"/>
                  </a:cubicBezTo>
                  <a:cubicBezTo>
                    <a:pt x="94071" y="21288"/>
                    <a:pt x="94310" y="21026"/>
                    <a:pt x="94631" y="21026"/>
                  </a:cubicBezTo>
                  <a:close/>
                  <a:moveTo>
                    <a:pt x="98346" y="21026"/>
                  </a:moveTo>
                  <a:cubicBezTo>
                    <a:pt x="98655" y="21026"/>
                    <a:pt x="98905" y="21288"/>
                    <a:pt x="98905" y="21598"/>
                  </a:cubicBezTo>
                  <a:cubicBezTo>
                    <a:pt x="98905" y="21908"/>
                    <a:pt x="98655" y="22158"/>
                    <a:pt x="98346" y="22158"/>
                  </a:cubicBezTo>
                  <a:cubicBezTo>
                    <a:pt x="98036" y="22158"/>
                    <a:pt x="97786" y="21908"/>
                    <a:pt x="97786" y="21598"/>
                  </a:cubicBezTo>
                  <a:cubicBezTo>
                    <a:pt x="97786" y="21288"/>
                    <a:pt x="98036" y="21026"/>
                    <a:pt x="98346" y="21026"/>
                  </a:cubicBezTo>
                  <a:close/>
                  <a:moveTo>
                    <a:pt x="102084" y="21026"/>
                  </a:moveTo>
                  <a:cubicBezTo>
                    <a:pt x="102382" y="21026"/>
                    <a:pt x="102644" y="21288"/>
                    <a:pt x="102644" y="21598"/>
                  </a:cubicBezTo>
                  <a:cubicBezTo>
                    <a:pt x="102644" y="21896"/>
                    <a:pt x="102394" y="22158"/>
                    <a:pt x="102084" y="22158"/>
                  </a:cubicBezTo>
                  <a:cubicBezTo>
                    <a:pt x="101787" y="22158"/>
                    <a:pt x="101513" y="21908"/>
                    <a:pt x="101513" y="21598"/>
                  </a:cubicBezTo>
                  <a:cubicBezTo>
                    <a:pt x="101513" y="21288"/>
                    <a:pt x="101775" y="21026"/>
                    <a:pt x="102084" y="21026"/>
                  </a:cubicBezTo>
                  <a:close/>
                  <a:moveTo>
                    <a:pt x="105799" y="21026"/>
                  </a:moveTo>
                  <a:cubicBezTo>
                    <a:pt x="106121" y="21026"/>
                    <a:pt x="106371" y="21288"/>
                    <a:pt x="106371" y="21598"/>
                  </a:cubicBezTo>
                  <a:cubicBezTo>
                    <a:pt x="106371" y="21908"/>
                    <a:pt x="106109" y="22158"/>
                    <a:pt x="105799" y="22158"/>
                  </a:cubicBezTo>
                  <a:cubicBezTo>
                    <a:pt x="105490" y="22158"/>
                    <a:pt x="105239" y="21908"/>
                    <a:pt x="105239" y="21598"/>
                  </a:cubicBezTo>
                  <a:cubicBezTo>
                    <a:pt x="105239" y="21288"/>
                    <a:pt x="105490" y="21026"/>
                    <a:pt x="105799" y="21026"/>
                  </a:cubicBezTo>
                  <a:close/>
                  <a:moveTo>
                    <a:pt x="109538" y="21026"/>
                  </a:moveTo>
                  <a:cubicBezTo>
                    <a:pt x="109835" y="21026"/>
                    <a:pt x="110109" y="21288"/>
                    <a:pt x="110109" y="21598"/>
                  </a:cubicBezTo>
                  <a:cubicBezTo>
                    <a:pt x="110109" y="21896"/>
                    <a:pt x="109847" y="22158"/>
                    <a:pt x="109538" y="22158"/>
                  </a:cubicBezTo>
                  <a:cubicBezTo>
                    <a:pt x="109228" y="22158"/>
                    <a:pt x="108978" y="21908"/>
                    <a:pt x="108978" y="21598"/>
                  </a:cubicBezTo>
                  <a:cubicBezTo>
                    <a:pt x="108978" y="21288"/>
                    <a:pt x="109228" y="21026"/>
                    <a:pt x="109538" y="21026"/>
                  </a:cubicBezTo>
                  <a:close/>
                  <a:moveTo>
                    <a:pt x="113264" y="21026"/>
                  </a:moveTo>
                  <a:cubicBezTo>
                    <a:pt x="113574" y="21026"/>
                    <a:pt x="113824" y="21288"/>
                    <a:pt x="113824" y="21598"/>
                  </a:cubicBezTo>
                  <a:cubicBezTo>
                    <a:pt x="113824" y="21908"/>
                    <a:pt x="113574" y="22158"/>
                    <a:pt x="113264" y="22158"/>
                  </a:cubicBezTo>
                  <a:cubicBezTo>
                    <a:pt x="112943" y="22158"/>
                    <a:pt x="112693" y="21908"/>
                    <a:pt x="112693" y="21598"/>
                  </a:cubicBezTo>
                  <a:cubicBezTo>
                    <a:pt x="112693" y="21288"/>
                    <a:pt x="112943" y="21026"/>
                    <a:pt x="113264" y="21026"/>
                  </a:cubicBezTo>
                  <a:close/>
                  <a:moveTo>
                    <a:pt x="116991" y="21026"/>
                  </a:moveTo>
                  <a:cubicBezTo>
                    <a:pt x="117289" y="21026"/>
                    <a:pt x="117562" y="21288"/>
                    <a:pt x="117562" y="21598"/>
                  </a:cubicBezTo>
                  <a:cubicBezTo>
                    <a:pt x="117562" y="21896"/>
                    <a:pt x="117312" y="22158"/>
                    <a:pt x="116991" y="22158"/>
                  </a:cubicBezTo>
                  <a:cubicBezTo>
                    <a:pt x="116681" y="22158"/>
                    <a:pt x="116431" y="21908"/>
                    <a:pt x="116431" y="21598"/>
                  </a:cubicBezTo>
                  <a:cubicBezTo>
                    <a:pt x="116431" y="21288"/>
                    <a:pt x="116681" y="21026"/>
                    <a:pt x="116991" y="21026"/>
                  </a:cubicBezTo>
                  <a:close/>
                  <a:moveTo>
                    <a:pt x="120718" y="21026"/>
                  </a:moveTo>
                  <a:cubicBezTo>
                    <a:pt x="121027" y="21026"/>
                    <a:pt x="121277" y="21288"/>
                    <a:pt x="121277" y="21598"/>
                  </a:cubicBezTo>
                  <a:cubicBezTo>
                    <a:pt x="121277" y="21908"/>
                    <a:pt x="121027" y="22158"/>
                    <a:pt x="120718" y="22158"/>
                  </a:cubicBezTo>
                  <a:cubicBezTo>
                    <a:pt x="120408" y="22158"/>
                    <a:pt x="120146" y="21908"/>
                    <a:pt x="120146" y="21598"/>
                  </a:cubicBezTo>
                  <a:cubicBezTo>
                    <a:pt x="120146" y="21288"/>
                    <a:pt x="120420" y="21026"/>
                    <a:pt x="120718" y="21026"/>
                  </a:cubicBezTo>
                  <a:close/>
                  <a:moveTo>
                    <a:pt x="124456" y="21026"/>
                  </a:moveTo>
                  <a:cubicBezTo>
                    <a:pt x="124754" y="21026"/>
                    <a:pt x="125016" y="21288"/>
                    <a:pt x="125016" y="21598"/>
                  </a:cubicBezTo>
                  <a:cubicBezTo>
                    <a:pt x="125016" y="21896"/>
                    <a:pt x="124766" y="22158"/>
                    <a:pt x="124456" y="22158"/>
                  </a:cubicBezTo>
                  <a:cubicBezTo>
                    <a:pt x="124135" y="22158"/>
                    <a:pt x="123885" y="21908"/>
                    <a:pt x="123885" y="21598"/>
                  </a:cubicBezTo>
                  <a:cubicBezTo>
                    <a:pt x="123885" y="21288"/>
                    <a:pt x="124135" y="21026"/>
                    <a:pt x="124456" y="21026"/>
                  </a:cubicBezTo>
                  <a:close/>
                  <a:moveTo>
                    <a:pt x="128171" y="21026"/>
                  </a:moveTo>
                  <a:cubicBezTo>
                    <a:pt x="128480" y="21026"/>
                    <a:pt x="128742" y="21288"/>
                    <a:pt x="128742" y="21598"/>
                  </a:cubicBezTo>
                  <a:cubicBezTo>
                    <a:pt x="128742" y="21908"/>
                    <a:pt x="128480" y="22158"/>
                    <a:pt x="128171" y="22158"/>
                  </a:cubicBezTo>
                  <a:cubicBezTo>
                    <a:pt x="127861" y="22158"/>
                    <a:pt x="127611" y="21908"/>
                    <a:pt x="127611" y="21598"/>
                  </a:cubicBezTo>
                  <a:cubicBezTo>
                    <a:pt x="127611" y="21288"/>
                    <a:pt x="127861" y="21026"/>
                    <a:pt x="128171" y="21026"/>
                  </a:cubicBezTo>
                  <a:close/>
                  <a:moveTo>
                    <a:pt x="131898" y="21026"/>
                  </a:moveTo>
                  <a:cubicBezTo>
                    <a:pt x="132195" y="21026"/>
                    <a:pt x="132457" y="21288"/>
                    <a:pt x="132457" y="21598"/>
                  </a:cubicBezTo>
                  <a:cubicBezTo>
                    <a:pt x="132457" y="21896"/>
                    <a:pt x="132207" y="22158"/>
                    <a:pt x="131898" y="22158"/>
                  </a:cubicBezTo>
                  <a:cubicBezTo>
                    <a:pt x="131600" y="22158"/>
                    <a:pt x="131326" y="21908"/>
                    <a:pt x="131326" y="21598"/>
                  </a:cubicBezTo>
                  <a:cubicBezTo>
                    <a:pt x="131338" y="21288"/>
                    <a:pt x="131576" y="21026"/>
                    <a:pt x="131898" y="21026"/>
                  </a:cubicBezTo>
                  <a:close/>
                  <a:moveTo>
                    <a:pt x="135624" y="21026"/>
                  </a:moveTo>
                  <a:cubicBezTo>
                    <a:pt x="135946" y="21026"/>
                    <a:pt x="136196" y="21288"/>
                    <a:pt x="136196" y="21598"/>
                  </a:cubicBezTo>
                  <a:cubicBezTo>
                    <a:pt x="136196" y="21908"/>
                    <a:pt x="135934" y="22158"/>
                    <a:pt x="135624" y="22158"/>
                  </a:cubicBezTo>
                  <a:cubicBezTo>
                    <a:pt x="135315" y="22158"/>
                    <a:pt x="135065" y="21908"/>
                    <a:pt x="135065" y="21598"/>
                  </a:cubicBezTo>
                  <a:cubicBezTo>
                    <a:pt x="135065" y="21288"/>
                    <a:pt x="135315" y="21026"/>
                    <a:pt x="135624" y="21026"/>
                  </a:cubicBezTo>
                  <a:close/>
                  <a:moveTo>
                    <a:pt x="3405" y="22896"/>
                  </a:moveTo>
                  <a:cubicBezTo>
                    <a:pt x="3703" y="22896"/>
                    <a:pt x="3977" y="23146"/>
                    <a:pt x="3977" y="23455"/>
                  </a:cubicBezTo>
                  <a:cubicBezTo>
                    <a:pt x="3977" y="23765"/>
                    <a:pt x="3727" y="24015"/>
                    <a:pt x="3405" y="24015"/>
                  </a:cubicBezTo>
                  <a:cubicBezTo>
                    <a:pt x="3096" y="24015"/>
                    <a:pt x="2846" y="23765"/>
                    <a:pt x="2846" y="23455"/>
                  </a:cubicBezTo>
                  <a:cubicBezTo>
                    <a:pt x="2858" y="23146"/>
                    <a:pt x="3096" y="22896"/>
                    <a:pt x="3405" y="22896"/>
                  </a:cubicBezTo>
                  <a:close/>
                  <a:moveTo>
                    <a:pt x="7132" y="22896"/>
                  </a:moveTo>
                  <a:cubicBezTo>
                    <a:pt x="7430" y="22896"/>
                    <a:pt x="7692" y="23146"/>
                    <a:pt x="7692" y="23455"/>
                  </a:cubicBezTo>
                  <a:cubicBezTo>
                    <a:pt x="7692" y="23765"/>
                    <a:pt x="7442" y="24015"/>
                    <a:pt x="7132" y="24015"/>
                  </a:cubicBezTo>
                  <a:cubicBezTo>
                    <a:pt x="6834" y="24015"/>
                    <a:pt x="6560" y="23765"/>
                    <a:pt x="6560" y="23455"/>
                  </a:cubicBezTo>
                  <a:cubicBezTo>
                    <a:pt x="6584" y="23146"/>
                    <a:pt x="6822" y="22896"/>
                    <a:pt x="7132" y="22896"/>
                  </a:cubicBezTo>
                  <a:close/>
                  <a:moveTo>
                    <a:pt x="10871" y="22896"/>
                  </a:moveTo>
                  <a:cubicBezTo>
                    <a:pt x="11168" y="22896"/>
                    <a:pt x="11430" y="23146"/>
                    <a:pt x="11430" y="23455"/>
                  </a:cubicBezTo>
                  <a:cubicBezTo>
                    <a:pt x="11430" y="23765"/>
                    <a:pt x="11180" y="24015"/>
                    <a:pt x="10871" y="24015"/>
                  </a:cubicBezTo>
                  <a:cubicBezTo>
                    <a:pt x="10573" y="24015"/>
                    <a:pt x="10299" y="23765"/>
                    <a:pt x="10299" y="23455"/>
                  </a:cubicBezTo>
                  <a:cubicBezTo>
                    <a:pt x="10299" y="23146"/>
                    <a:pt x="10549" y="22896"/>
                    <a:pt x="10871" y="22896"/>
                  </a:cubicBezTo>
                  <a:close/>
                  <a:moveTo>
                    <a:pt x="14585" y="22896"/>
                  </a:moveTo>
                  <a:cubicBezTo>
                    <a:pt x="14883" y="22896"/>
                    <a:pt x="15157" y="23146"/>
                    <a:pt x="15157" y="23455"/>
                  </a:cubicBezTo>
                  <a:cubicBezTo>
                    <a:pt x="15157" y="23765"/>
                    <a:pt x="14895" y="24015"/>
                    <a:pt x="14585" y="24015"/>
                  </a:cubicBezTo>
                  <a:cubicBezTo>
                    <a:pt x="14288" y="24015"/>
                    <a:pt x="14014" y="23765"/>
                    <a:pt x="14014" y="23455"/>
                  </a:cubicBezTo>
                  <a:cubicBezTo>
                    <a:pt x="14038" y="23146"/>
                    <a:pt x="14276" y="22896"/>
                    <a:pt x="14585" y="22896"/>
                  </a:cubicBezTo>
                  <a:close/>
                  <a:moveTo>
                    <a:pt x="18324" y="22896"/>
                  </a:moveTo>
                  <a:cubicBezTo>
                    <a:pt x="18622" y="22896"/>
                    <a:pt x="18883" y="23146"/>
                    <a:pt x="18883" y="23455"/>
                  </a:cubicBezTo>
                  <a:cubicBezTo>
                    <a:pt x="18883" y="23765"/>
                    <a:pt x="18633" y="24015"/>
                    <a:pt x="18324" y="24015"/>
                  </a:cubicBezTo>
                  <a:cubicBezTo>
                    <a:pt x="18026" y="24015"/>
                    <a:pt x="17752" y="23765"/>
                    <a:pt x="17752" y="23455"/>
                  </a:cubicBezTo>
                  <a:cubicBezTo>
                    <a:pt x="17752" y="23146"/>
                    <a:pt x="18014" y="22896"/>
                    <a:pt x="18324" y="22896"/>
                  </a:cubicBezTo>
                  <a:close/>
                  <a:moveTo>
                    <a:pt x="22039" y="22896"/>
                  </a:moveTo>
                  <a:cubicBezTo>
                    <a:pt x="22336" y="22896"/>
                    <a:pt x="22610" y="23146"/>
                    <a:pt x="22610" y="23455"/>
                  </a:cubicBezTo>
                  <a:cubicBezTo>
                    <a:pt x="22610" y="23765"/>
                    <a:pt x="22360" y="24015"/>
                    <a:pt x="22039" y="24015"/>
                  </a:cubicBezTo>
                  <a:cubicBezTo>
                    <a:pt x="21729" y="24015"/>
                    <a:pt x="21479" y="23765"/>
                    <a:pt x="21479" y="23455"/>
                  </a:cubicBezTo>
                  <a:cubicBezTo>
                    <a:pt x="21491" y="23146"/>
                    <a:pt x="21729" y="22896"/>
                    <a:pt x="22039" y="22896"/>
                  </a:cubicBezTo>
                  <a:close/>
                  <a:moveTo>
                    <a:pt x="25777" y="22896"/>
                  </a:moveTo>
                  <a:cubicBezTo>
                    <a:pt x="26075" y="22896"/>
                    <a:pt x="26349" y="23146"/>
                    <a:pt x="26349" y="23455"/>
                  </a:cubicBezTo>
                  <a:cubicBezTo>
                    <a:pt x="26349" y="23765"/>
                    <a:pt x="26087" y="24015"/>
                    <a:pt x="25777" y="24015"/>
                  </a:cubicBezTo>
                  <a:cubicBezTo>
                    <a:pt x="25468" y="24015"/>
                    <a:pt x="25206" y="23765"/>
                    <a:pt x="25206" y="23455"/>
                  </a:cubicBezTo>
                  <a:cubicBezTo>
                    <a:pt x="25218" y="23146"/>
                    <a:pt x="25468" y="22896"/>
                    <a:pt x="25777" y="22896"/>
                  </a:cubicBezTo>
                  <a:close/>
                  <a:moveTo>
                    <a:pt x="29504" y="22896"/>
                  </a:moveTo>
                  <a:cubicBezTo>
                    <a:pt x="29801" y="22896"/>
                    <a:pt x="30063" y="23146"/>
                    <a:pt x="30063" y="23455"/>
                  </a:cubicBezTo>
                  <a:cubicBezTo>
                    <a:pt x="30063" y="23765"/>
                    <a:pt x="29813" y="24015"/>
                    <a:pt x="29504" y="24015"/>
                  </a:cubicBezTo>
                  <a:cubicBezTo>
                    <a:pt x="29182" y="24015"/>
                    <a:pt x="28932" y="23765"/>
                    <a:pt x="28932" y="23455"/>
                  </a:cubicBezTo>
                  <a:cubicBezTo>
                    <a:pt x="28944" y="23146"/>
                    <a:pt x="29182" y="22896"/>
                    <a:pt x="29504" y="22896"/>
                  </a:cubicBezTo>
                  <a:close/>
                  <a:moveTo>
                    <a:pt x="33230" y="22896"/>
                  </a:moveTo>
                  <a:cubicBezTo>
                    <a:pt x="33528" y="22896"/>
                    <a:pt x="33802" y="23146"/>
                    <a:pt x="33802" y="23455"/>
                  </a:cubicBezTo>
                  <a:cubicBezTo>
                    <a:pt x="33802" y="23765"/>
                    <a:pt x="33552" y="24015"/>
                    <a:pt x="33230" y="24015"/>
                  </a:cubicBezTo>
                  <a:cubicBezTo>
                    <a:pt x="32921" y="24015"/>
                    <a:pt x="32671" y="23765"/>
                    <a:pt x="32671" y="23455"/>
                  </a:cubicBezTo>
                  <a:cubicBezTo>
                    <a:pt x="32671" y="23146"/>
                    <a:pt x="32921" y="22896"/>
                    <a:pt x="33230" y="22896"/>
                  </a:cubicBezTo>
                  <a:close/>
                  <a:moveTo>
                    <a:pt x="36957" y="22896"/>
                  </a:moveTo>
                  <a:cubicBezTo>
                    <a:pt x="37255" y="22896"/>
                    <a:pt x="37517" y="23146"/>
                    <a:pt x="37517" y="23455"/>
                  </a:cubicBezTo>
                  <a:cubicBezTo>
                    <a:pt x="37517" y="23765"/>
                    <a:pt x="37267" y="24015"/>
                    <a:pt x="36957" y="24015"/>
                  </a:cubicBezTo>
                  <a:cubicBezTo>
                    <a:pt x="36648" y="24015"/>
                    <a:pt x="36386" y="23765"/>
                    <a:pt x="36386" y="23455"/>
                  </a:cubicBezTo>
                  <a:cubicBezTo>
                    <a:pt x="36409" y="23146"/>
                    <a:pt x="36648" y="22896"/>
                    <a:pt x="36957" y="22896"/>
                  </a:cubicBezTo>
                  <a:close/>
                  <a:moveTo>
                    <a:pt x="40672" y="22896"/>
                  </a:moveTo>
                  <a:cubicBezTo>
                    <a:pt x="40970" y="22896"/>
                    <a:pt x="41243" y="23146"/>
                    <a:pt x="41243" y="23455"/>
                  </a:cubicBezTo>
                  <a:cubicBezTo>
                    <a:pt x="41243" y="23765"/>
                    <a:pt x="40993" y="24015"/>
                    <a:pt x="40672" y="24015"/>
                  </a:cubicBezTo>
                  <a:cubicBezTo>
                    <a:pt x="40374" y="24015"/>
                    <a:pt x="40112" y="23765"/>
                    <a:pt x="40112" y="23455"/>
                  </a:cubicBezTo>
                  <a:cubicBezTo>
                    <a:pt x="40124" y="23146"/>
                    <a:pt x="40362" y="22896"/>
                    <a:pt x="40672" y="22896"/>
                  </a:cubicBezTo>
                  <a:close/>
                  <a:moveTo>
                    <a:pt x="44410" y="22896"/>
                  </a:moveTo>
                  <a:cubicBezTo>
                    <a:pt x="44708" y="22896"/>
                    <a:pt x="44982" y="23146"/>
                    <a:pt x="44982" y="23455"/>
                  </a:cubicBezTo>
                  <a:cubicBezTo>
                    <a:pt x="44982" y="23765"/>
                    <a:pt x="44720" y="24015"/>
                    <a:pt x="44410" y="24015"/>
                  </a:cubicBezTo>
                  <a:cubicBezTo>
                    <a:pt x="44113" y="24015"/>
                    <a:pt x="43851" y="23765"/>
                    <a:pt x="43851" y="23455"/>
                  </a:cubicBezTo>
                  <a:cubicBezTo>
                    <a:pt x="43851" y="23146"/>
                    <a:pt x="44101" y="22896"/>
                    <a:pt x="44410" y="22896"/>
                  </a:cubicBezTo>
                  <a:close/>
                  <a:moveTo>
                    <a:pt x="48137" y="22896"/>
                  </a:moveTo>
                  <a:cubicBezTo>
                    <a:pt x="48435" y="22896"/>
                    <a:pt x="48697" y="23146"/>
                    <a:pt x="48697" y="23455"/>
                  </a:cubicBezTo>
                  <a:cubicBezTo>
                    <a:pt x="48697" y="23765"/>
                    <a:pt x="48447" y="24015"/>
                    <a:pt x="48137" y="24015"/>
                  </a:cubicBezTo>
                  <a:cubicBezTo>
                    <a:pt x="47839" y="24015"/>
                    <a:pt x="47566" y="23765"/>
                    <a:pt x="47566" y="23455"/>
                  </a:cubicBezTo>
                  <a:cubicBezTo>
                    <a:pt x="47578" y="23146"/>
                    <a:pt x="47839" y="22896"/>
                    <a:pt x="48137" y="22896"/>
                  </a:cubicBezTo>
                  <a:close/>
                  <a:moveTo>
                    <a:pt x="51864" y="22896"/>
                  </a:moveTo>
                  <a:cubicBezTo>
                    <a:pt x="52161" y="22896"/>
                    <a:pt x="52435" y="23146"/>
                    <a:pt x="52435" y="23455"/>
                  </a:cubicBezTo>
                  <a:cubicBezTo>
                    <a:pt x="52435" y="23765"/>
                    <a:pt x="52185" y="24015"/>
                    <a:pt x="51864" y="24015"/>
                  </a:cubicBezTo>
                  <a:cubicBezTo>
                    <a:pt x="51566" y="24015"/>
                    <a:pt x="51304" y="23765"/>
                    <a:pt x="51304" y="23455"/>
                  </a:cubicBezTo>
                  <a:cubicBezTo>
                    <a:pt x="51304" y="23146"/>
                    <a:pt x="51554" y="22896"/>
                    <a:pt x="51864" y="22896"/>
                  </a:cubicBezTo>
                  <a:close/>
                  <a:moveTo>
                    <a:pt x="55602" y="22896"/>
                  </a:moveTo>
                  <a:cubicBezTo>
                    <a:pt x="55900" y="22896"/>
                    <a:pt x="56174" y="23146"/>
                    <a:pt x="56174" y="23455"/>
                  </a:cubicBezTo>
                  <a:cubicBezTo>
                    <a:pt x="56174" y="23765"/>
                    <a:pt x="55912" y="24015"/>
                    <a:pt x="55602" y="24015"/>
                  </a:cubicBezTo>
                  <a:cubicBezTo>
                    <a:pt x="55293" y="24015"/>
                    <a:pt x="55043" y="23765"/>
                    <a:pt x="55043" y="23455"/>
                  </a:cubicBezTo>
                  <a:cubicBezTo>
                    <a:pt x="55043" y="23146"/>
                    <a:pt x="55293" y="22896"/>
                    <a:pt x="55602" y="22896"/>
                  </a:cubicBezTo>
                  <a:close/>
                  <a:moveTo>
                    <a:pt x="59329" y="22896"/>
                  </a:moveTo>
                  <a:cubicBezTo>
                    <a:pt x="59627" y="22896"/>
                    <a:pt x="59889" y="23146"/>
                    <a:pt x="59889" y="23455"/>
                  </a:cubicBezTo>
                  <a:cubicBezTo>
                    <a:pt x="59889" y="23765"/>
                    <a:pt x="59639" y="24015"/>
                    <a:pt x="59329" y="24015"/>
                  </a:cubicBezTo>
                  <a:cubicBezTo>
                    <a:pt x="59008" y="24015"/>
                    <a:pt x="58757" y="23765"/>
                    <a:pt x="58757" y="23455"/>
                  </a:cubicBezTo>
                  <a:cubicBezTo>
                    <a:pt x="58757" y="23146"/>
                    <a:pt x="59008" y="22896"/>
                    <a:pt x="59329" y="22896"/>
                  </a:cubicBezTo>
                  <a:close/>
                  <a:moveTo>
                    <a:pt x="63056" y="22896"/>
                  </a:moveTo>
                  <a:cubicBezTo>
                    <a:pt x="63353" y="22896"/>
                    <a:pt x="63627" y="23146"/>
                    <a:pt x="63627" y="23455"/>
                  </a:cubicBezTo>
                  <a:cubicBezTo>
                    <a:pt x="63627" y="23765"/>
                    <a:pt x="63377" y="24015"/>
                    <a:pt x="63056" y="24015"/>
                  </a:cubicBezTo>
                  <a:cubicBezTo>
                    <a:pt x="62746" y="24015"/>
                    <a:pt x="62496" y="23765"/>
                    <a:pt x="62496" y="23455"/>
                  </a:cubicBezTo>
                  <a:cubicBezTo>
                    <a:pt x="62496" y="23146"/>
                    <a:pt x="62746" y="22896"/>
                    <a:pt x="63056" y="22896"/>
                  </a:cubicBezTo>
                  <a:close/>
                  <a:moveTo>
                    <a:pt x="66782" y="22896"/>
                  </a:moveTo>
                  <a:cubicBezTo>
                    <a:pt x="67080" y="22896"/>
                    <a:pt x="67342" y="23146"/>
                    <a:pt x="67342" y="23455"/>
                  </a:cubicBezTo>
                  <a:cubicBezTo>
                    <a:pt x="67342" y="23765"/>
                    <a:pt x="67092" y="24015"/>
                    <a:pt x="66782" y="24015"/>
                  </a:cubicBezTo>
                  <a:cubicBezTo>
                    <a:pt x="66473" y="24015"/>
                    <a:pt x="66211" y="23765"/>
                    <a:pt x="66211" y="23455"/>
                  </a:cubicBezTo>
                  <a:cubicBezTo>
                    <a:pt x="66235" y="23146"/>
                    <a:pt x="66473" y="22896"/>
                    <a:pt x="66782" y="22896"/>
                  </a:cubicBezTo>
                  <a:close/>
                  <a:moveTo>
                    <a:pt x="70509" y="22896"/>
                  </a:moveTo>
                  <a:cubicBezTo>
                    <a:pt x="70807" y="22896"/>
                    <a:pt x="71080" y="23146"/>
                    <a:pt x="71080" y="23455"/>
                  </a:cubicBezTo>
                  <a:cubicBezTo>
                    <a:pt x="71080" y="23765"/>
                    <a:pt x="70830" y="24015"/>
                    <a:pt x="70509" y="24015"/>
                  </a:cubicBezTo>
                  <a:cubicBezTo>
                    <a:pt x="70199" y="24015"/>
                    <a:pt x="69949" y="23765"/>
                    <a:pt x="69949" y="23455"/>
                  </a:cubicBezTo>
                  <a:cubicBezTo>
                    <a:pt x="69949" y="23146"/>
                    <a:pt x="70199" y="22896"/>
                    <a:pt x="70509" y="22896"/>
                  </a:cubicBezTo>
                  <a:close/>
                  <a:moveTo>
                    <a:pt x="74236" y="22896"/>
                  </a:moveTo>
                  <a:cubicBezTo>
                    <a:pt x="74533" y="22896"/>
                    <a:pt x="74795" y="23146"/>
                    <a:pt x="74795" y="23455"/>
                  </a:cubicBezTo>
                  <a:cubicBezTo>
                    <a:pt x="74795" y="23765"/>
                    <a:pt x="74545" y="24015"/>
                    <a:pt x="74236" y="24015"/>
                  </a:cubicBezTo>
                  <a:cubicBezTo>
                    <a:pt x="73938" y="24015"/>
                    <a:pt x="73676" y="23765"/>
                    <a:pt x="73676" y="23455"/>
                  </a:cubicBezTo>
                  <a:cubicBezTo>
                    <a:pt x="73676" y="23146"/>
                    <a:pt x="73926" y="22896"/>
                    <a:pt x="74236" y="22896"/>
                  </a:cubicBezTo>
                  <a:close/>
                  <a:moveTo>
                    <a:pt x="77855" y="22896"/>
                  </a:moveTo>
                  <a:cubicBezTo>
                    <a:pt x="78153" y="22896"/>
                    <a:pt x="78415" y="23146"/>
                    <a:pt x="78415" y="23455"/>
                  </a:cubicBezTo>
                  <a:cubicBezTo>
                    <a:pt x="78415" y="23765"/>
                    <a:pt x="78165" y="24015"/>
                    <a:pt x="77855" y="24015"/>
                  </a:cubicBezTo>
                  <a:cubicBezTo>
                    <a:pt x="77546" y="24015"/>
                    <a:pt x="77284" y="23765"/>
                    <a:pt x="77284" y="23455"/>
                  </a:cubicBezTo>
                  <a:cubicBezTo>
                    <a:pt x="77284" y="23146"/>
                    <a:pt x="77546" y="22896"/>
                    <a:pt x="77855" y="22896"/>
                  </a:cubicBezTo>
                  <a:close/>
                  <a:moveTo>
                    <a:pt x="81570" y="22896"/>
                  </a:moveTo>
                  <a:cubicBezTo>
                    <a:pt x="81868" y="22896"/>
                    <a:pt x="82141" y="23146"/>
                    <a:pt x="82141" y="23455"/>
                  </a:cubicBezTo>
                  <a:cubicBezTo>
                    <a:pt x="82141" y="23765"/>
                    <a:pt x="81879" y="24015"/>
                    <a:pt x="81570" y="24015"/>
                  </a:cubicBezTo>
                  <a:cubicBezTo>
                    <a:pt x="81260" y="24015"/>
                    <a:pt x="81010" y="23765"/>
                    <a:pt x="81010" y="23455"/>
                  </a:cubicBezTo>
                  <a:cubicBezTo>
                    <a:pt x="81022" y="23146"/>
                    <a:pt x="81260" y="22896"/>
                    <a:pt x="81570" y="22896"/>
                  </a:cubicBezTo>
                  <a:close/>
                  <a:moveTo>
                    <a:pt x="85308" y="22896"/>
                  </a:moveTo>
                  <a:cubicBezTo>
                    <a:pt x="85606" y="22896"/>
                    <a:pt x="85880" y="23146"/>
                    <a:pt x="85880" y="23455"/>
                  </a:cubicBezTo>
                  <a:cubicBezTo>
                    <a:pt x="85880" y="23765"/>
                    <a:pt x="85618" y="24015"/>
                    <a:pt x="85308" y="24015"/>
                  </a:cubicBezTo>
                  <a:cubicBezTo>
                    <a:pt x="84999" y="24015"/>
                    <a:pt x="84749" y="23765"/>
                    <a:pt x="84749" y="23455"/>
                  </a:cubicBezTo>
                  <a:cubicBezTo>
                    <a:pt x="84749" y="23146"/>
                    <a:pt x="84999" y="22896"/>
                    <a:pt x="85308" y="22896"/>
                  </a:cubicBezTo>
                  <a:close/>
                  <a:moveTo>
                    <a:pt x="89035" y="22896"/>
                  </a:moveTo>
                  <a:cubicBezTo>
                    <a:pt x="89333" y="22896"/>
                    <a:pt x="89595" y="23146"/>
                    <a:pt x="89595" y="23455"/>
                  </a:cubicBezTo>
                  <a:cubicBezTo>
                    <a:pt x="89595" y="23765"/>
                    <a:pt x="89345" y="24015"/>
                    <a:pt x="89035" y="24015"/>
                  </a:cubicBezTo>
                  <a:cubicBezTo>
                    <a:pt x="88714" y="24015"/>
                    <a:pt x="88464" y="23765"/>
                    <a:pt x="88464" y="23455"/>
                  </a:cubicBezTo>
                  <a:cubicBezTo>
                    <a:pt x="88475" y="23146"/>
                    <a:pt x="88714" y="22896"/>
                    <a:pt x="89035" y="22896"/>
                  </a:cubicBezTo>
                  <a:close/>
                  <a:moveTo>
                    <a:pt x="92762" y="22896"/>
                  </a:moveTo>
                  <a:cubicBezTo>
                    <a:pt x="93059" y="22896"/>
                    <a:pt x="93333" y="23146"/>
                    <a:pt x="93333" y="23455"/>
                  </a:cubicBezTo>
                  <a:cubicBezTo>
                    <a:pt x="93333" y="23765"/>
                    <a:pt x="93071" y="24015"/>
                    <a:pt x="92762" y="24015"/>
                  </a:cubicBezTo>
                  <a:cubicBezTo>
                    <a:pt x="92452" y="24015"/>
                    <a:pt x="92202" y="23765"/>
                    <a:pt x="92202" y="23455"/>
                  </a:cubicBezTo>
                  <a:cubicBezTo>
                    <a:pt x="92202" y="23146"/>
                    <a:pt x="92452" y="22896"/>
                    <a:pt x="92762" y="22896"/>
                  </a:cubicBezTo>
                  <a:close/>
                  <a:moveTo>
                    <a:pt x="96488" y="22896"/>
                  </a:moveTo>
                  <a:cubicBezTo>
                    <a:pt x="96786" y="22896"/>
                    <a:pt x="97048" y="23146"/>
                    <a:pt x="97048" y="23455"/>
                  </a:cubicBezTo>
                  <a:cubicBezTo>
                    <a:pt x="97048" y="23765"/>
                    <a:pt x="96798" y="24015"/>
                    <a:pt x="96488" y="24015"/>
                  </a:cubicBezTo>
                  <a:cubicBezTo>
                    <a:pt x="96191" y="24015"/>
                    <a:pt x="95917" y="23765"/>
                    <a:pt x="95917" y="23455"/>
                  </a:cubicBezTo>
                  <a:cubicBezTo>
                    <a:pt x="95917" y="23146"/>
                    <a:pt x="96179" y="22896"/>
                    <a:pt x="96488" y="22896"/>
                  </a:cubicBezTo>
                  <a:close/>
                  <a:moveTo>
                    <a:pt x="100203" y="22896"/>
                  </a:moveTo>
                  <a:cubicBezTo>
                    <a:pt x="100501" y="22896"/>
                    <a:pt x="100775" y="23146"/>
                    <a:pt x="100775" y="23455"/>
                  </a:cubicBezTo>
                  <a:cubicBezTo>
                    <a:pt x="100775" y="23765"/>
                    <a:pt x="100513" y="24015"/>
                    <a:pt x="100203" y="24015"/>
                  </a:cubicBezTo>
                  <a:cubicBezTo>
                    <a:pt x="99905" y="24015"/>
                    <a:pt x="99644" y="23765"/>
                    <a:pt x="99644" y="23455"/>
                  </a:cubicBezTo>
                  <a:cubicBezTo>
                    <a:pt x="99655" y="23146"/>
                    <a:pt x="99894" y="22896"/>
                    <a:pt x="100203" y="22896"/>
                  </a:cubicBezTo>
                  <a:close/>
                  <a:moveTo>
                    <a:pt x="103942" y="22896"/>
                  </a:moveTo>
                  <a:cubicBezTo>
                    <a:pt x="104239" y="22896"/>
                    <a:pt x="104513" y="23146"/>
                    <a:pt x="104513" y="23455"/>
                  </a:cubicBezTo>
                  <a:cubicBezTo>
                    <a:pt x="104513" y="23765"/>
                    <a:pt x="104251" y="24015"/>
                    <a:pt x="103942" y="24015"/>
                  </a:cubicBezTo>
                  <a:cubicBezTo>
                    <a:pt x="103644" y="24015"/>
                    <a:pt x="103382" y="23765"/>
                    <a:pt x="103382" y="23455"/>
                  </a:cubicBezTo>
                  <a:cubicBezTo>
                    <a:pt x="103382" y="23146"/>
                    <a:pt x="103632" y="22896"/>
                    <a:pt x="103942" y="22896"/>
                  </a:cubicBezTo>
                  <a:close/>
                  <a:moveTo>
                    <a:pt x="107668" y="22896"/>
                  </a:moveTo>
                  <a:cubicBezTo>
                    <a:pt x="107966" y="22896"/>
                    <a:pt x="108228" y="23146"/>
                    <a:pt x="108228" y="23455"/>
                  </a:cubicBezTo>
                  <a:cubicBezTo>
                    <a:pt x="108228" y="23765"/>
                    <a:pt x="107978" y="24015"/>
                    <a:pt x="107668" y="24015"/>
                  </a:cubicBezTo>
                  <a:cubicBezTo>
                    <a:pt x="107371" y="24015"/>
                    <a:pt x="107097" y="23765"/>
                    <a:pt x="107097" y="23455"/>
                  </a:cubicBezTo>
                  <a:cubicBezTo>
                    <a:pt x="107109" y="23146"/>
                    <a:pt x="107347" y="22896"/>
                    <a:pt x="107668" y="22896"/>
                  </a:cubicBezTo>
                  <a:close/>
                  <a:moveTo>
                    <a:pt x="111395" y="22896"/>
                  </a:moveTo>
                  <a:cubicBezTo>
                    <a:pt x="111693" y="22896"/>
                    <a:pt x="111967" y="23146"/>
                    <a:pt x="111967" y="23455"/>
                  </a:cubicBezTo>
                  <a:cubicBezTo>
                    <a:pt x="111967" y="23765"/>
                    <a:pt x="111705" y="24015"/>
                    <a:pt x="111395" y="24015"/>
                  </a:cubicBezTo>
                  <a:cubicBezTo>
                    <a:pt x="111085" y="24015"/>
                    <a:pt x="110835" y="23765"/>
                    <a:pt x="110835" y="23455"/>
                  </a:cubicBezTo>
                  <a:cubicBezTo>
                    <a:pt x="110835" y="23146"/>
                    <a:pt x="111085" y="22896"/>
                    <a:pt x="111395" y="22896"/>
                  </a:cubicBezTo>
                  <a:close/>
                  <a:moveTo>
                    <a:pt x="115122" y="22896"/>
                  </a:moveTo>
                  <a:cubicBezTo>
                    <a:pt x="115419" y="22896"/>
                    <a:pt x="115681" y="23146"/>
                    <a:pt x="115681" y="23455"/>
                  </a:cubicBezTo>
                  <a:cubicBezTo>
                    <a:pt x="115681" y="23765"/>
                    <a:pt x="115431" y="24015"/>
                    <a:pt x="115122" y="24015"/>
                  </a:cubicBezTo>
                  <a:cubicBezTo>
                    <a:pt x="114812" y="24015"/>
                    <a:pt x="114550" y="23765"/>
                    <a:pt x="114550" y="23455"/>
                  </a:cubicBezTo>
                  <a:cubicBezTo>
                    <a:pt x="114574" y="23146"/>
                    <a:pt x="114812" y="22896"/>
                    <a:pt x="115122" y="22896"/>
                  </a:cubicBezTo>
                  <a:close/>
                  <a:moveTo>
                    <a:pt x="118860" y="22896"/>
                  </a:moveTo>
                  <a:cubicBezTo>
                    <a:pt x="119158" y="22896"/>
                    <a:pt x="119420" y="23146"/>
                    <a:pt x="119420" y="23455"/>
                  </a:cubicBezTo>
                  <a:cubicBezTo>
                    <a:pt x="119420" y="23765"/>
                    <a:pt x="119170" y="24015"/>
                    <a:pt x="118860" y="24015"/>
                  </a:cubicBezTo>
                  <a:cubicBezTo>
                    <a:pt x="118539" y="24015"/>
                    <a:pt x="118289" y="23765"/>
                    <a:pt x="118289" y="23455"/>
                  </a:cubicBezTo>
                  <a:cubicBezTo>
                    <a:pt x="118289" y="23146"/>
                    <a:pt x="118539" y="22896"/>
                    <a:pt x="118860" y="22896"/>
                  </a:cubicBezTo>
                  <a:close/>
                  <a:moveTo>
                    <a:pt x="122575" y="22896"/>
                  </a:moveTo>
                  <a:cubicBezTo>
                    <a:pt x="122873" y="22896"/>
                    <a:pt x="123146" y="23146"/>
                    <a:pt x="123146" y="23455"/>
                  </a:cubicBezTo>
                  <a:cubicBezTo>
                    <a:pt x="123146" y="23765"/>
                    <a:pt x="122885" y="24015"/>
                    <a:pt x="122575" y="24015"/>
                  </a:cubicBezTo>
                  <a:cubicBezTo>
                    <a:pt x="122265" y="24015"/>
                    <a:pt x="122015" y="23765"/>
                    <a:pt x="122015" y="23455"/>
                  </a:cubicBezTo>
                  <a:cubicBezTo>
                    <a:pt x="122027" y="23146"/>
                    <a:pt x="122277" y="22896"/>
                    <a:pt x="122575" y="22896"/>
                  </a:cubicBezTo>
                  <a:close/>
                  <a:moveTo>
                    <a:pt x="126314" y="22896"/>
                  </a:moveTo>
                  <a:cubicBezTo>
                    <a:pt x="126611" y="22896"/>
                    <a:pt x="126873" y="23146"/>
                    <a:pt x="126873" y="23455"/>
                  </a:cubicBezTo>
                  <a:cubicBezTo>
                    <a:pt x="126873" y="23765"/>
                    <a:pt x="126623" y="24015"/>
                    <a:pt x="126314" y="24015"/>
                  </a:cubicBezTo>
                  <a:cubicBezTo>
                    <a:pt x="126004" y="24015"/>
                    <a:pt x="125742" y="23765"/>
                    <a:pt x="125742" y="23455"/>
                  </a:cubicBezTo>
                  <a:cubicBezTo>
                    <a:pt x="125742" y="23146"/>
                    <a:pt x="126004" y="22896"/>
                    <a:pt x="126314" y="22896"/>
                  </a:cubicBezTo>
                  <a:close/>
                  <a:moveTo>
                    <a:pt x="130028" y="22896"/>
                  </a:moveTo>
                  <a:cubicBezTo>
                    <a:pt x="130326" y="22896"/>
                    <a:pt x="130600" y="23146"/>
                    <a:pt x="130600" y="23455"/>
                  </a:cubicBezTo>
                  <a:cubicBezTo>
                    <a:pt x="130600" y="23765"/>
                    <a:pt x="130350" y="24015"/>
                    <a:pt x="130028" y="24015"/>
                  </a:cubicBezTo>
                  <a:cubicBezTo>
                    <a:pt x="129731" y="24015"/>
                    <a:pt x="129469" y="23765"/>
                    <a:pt x="129469" y="23455"/>
                  </a:cubicBezTo>
                  <a:cubicBezTo>
                    <a:pt x="129469" y="23146"/>
                    <a:pt x="129719" y="22896"/>
                    <a:pt x="130028" y="22896"/>
                  </a:cubicBezTo>
                  <a:close/>
                  <a:moveTo>
                    <a:pt x="133767" y="22896"/>
                  </a:moveTo>
                  <a:cubicBezTo>
                    <a:pt x="134065" y="22896"/>
                    <a:pt x="134326" y="23146"/>
                    <a:pt x="134326" y="23455"/>
                  </a:cubicBezTo>
                  <a:cubicBezTo>
                    <a:pt x="134326" y="23765"/>
                    <a:pt x="134076" y="24015"/>
                    <a:pt x="133767" y="24015"/>
                  </a:cubicBezTo>
                  <a:cubicBezTo>
                    <a:pt x="133469" y="24015"/>
                    <a:pt x="133207" y="23765"/>
                    <a:pt x="133207" y="23455"/>
                  </a:cubicBezTo>
                  <a:cubicBezTo>
                    <a:pt x="133207" y="23146"/>
                    <a:pt x="133457" y="22896"/>
                    <a:pt x="133767" y="22896"/>
                  </a:cubicBezTo>
                  <a:close/>
                  <a:moveTo>
                    <a:pt x="137494" y="22896"/>
                  </a:moveTo>
                  <a:cubicBezTo>
                    <a:pt x="137791" y="22896"/>
                    <a:pt x="138053" y="23146"/>
                    <a:pt x="138053" y="23455"/>
                  </a:cubicBezTo>
                  <a:cubicBezTo>
                    <a:pt x="138053" y="23765"/>
                    <a:pt x="137803" y="24015"/>
                    <a:pt x="137494" y="24015"/>
                  </a:cubicBezTo>
                  <a:cubicBezTo>
                    <a:pt x="137196" y="24015"/>
                    <a:pt x="136922" y="23765"/>
                    <a:pt x="136922" y="23455"/>
                  </a:cubicBezTo>
                  <a:cubicBezTo>
                    <a:pt x="136934" y="23146"/>
                    <a:pt x="137172" y="22896"/>
                    <a:pt x="137494" y="22896"/>
                  </a:cubicBezTo>
                  <a:close/>
                  <a:moveTo>
                    <a:pt x="1548" y="24753"/>
                  </a:moveTo>
                  <a:cubicBezTo>
                    <a:pt x="1846" y="24753"/>
                    <a:pt x="2119" y="25003"/>
                    <a:pt x="2119" y="25313"/>
                  </a:cubicBezTo>
                  <a:cubicBezTo>
                    <a:pt x="2119" y="25610"/>
                    <a:pt x="1858" y="25884"/>
                    <a:pt x="1548" y="25884"/>
                  </a:cubicBezTo>
                  <a:cubicBezTo>
                    <a:pt x="1238" y="25884"/>
                    <a:pt x="988" y="25622"/>
                    <a:pt x="988" y="25313"/>
                  </a:cubicBezTo>
                  <a:cubicBezTo>
                    <a:pt x="988" y="25003"/>
                    <a:pt x="1238" y="24753"/>
                    <a:pt x="1548" y="24753"/>
                  </a:cubicBezTo>
                  <a:close/>
                  <a:moveTo>
                    <a:pt x="5287" y="24753"/>
                  </a:moveTo>
                  <a:cubicBezTo>
                    <a:pt x="5596" y="24753"/>
                    <a:pt x="5846" y="25003"/>
                    <a:pt x="5846" y="25313"/>
                  </a:cubicBezTo>
                  <a:cubicBezTo>
                    <a:pt x="5846" y="25622"/>
                    <a:pt x="5596" y="25884"/>
                    <a:pt x="5287" y="25884"/>
                  </a:cubicBezTo>
                  <a:cubicBezTo>
                    <a:pt x="4977" y="25884"/>
                    <a:pt x="4715" y="25622"/>
                    <a:pt x="4715" y="25313"/>
                  </a:cubicBezTo>
                  <a:cubicBezTo>
                    <a:pt x="4715" y="25003"/>
                    <a:pt x="4977" y="24753"/>
                    <a:pt x="5287" y="24753"/>
                  </a:cubicBezTo>
                  <a:close/>
                  <a:moveTo>
                    <a:pt x="9001" y="24753"/>
                  </a:moveTo>
                  <a:cubicBezTo>
                    <a:pt x="9299" y="24753"/>
                    <a:pt x="9573" y="25003"/>
                    <a:pt x="9573" y="25313"/>
                  </a:cubicBezTo>
                  <a:cubicBezTo>
                    <a:pt x="9573" y="25610"/>
                    <a:pt x="9323" y="25884"/>
                    <a:pt x="9001" y="25884"/>
                  </a:cubicBezTo>
                  <a:cubicBezTo>
                    <a:pt x="8704" y="25884"/>
                    <a:pt x="8442" y="25622"/>
                    <a:pt x="8442" y="25313"/>
                  </a:cubicBezTo>
                  <a:cubicBezTo>
                    <a:pt x="8442" y="25003"/>
                    <a:pt x="8692" y="24753"/>
                    <a:pt x="9001" y="24753"/>
                  </a:cubicBezTo>
                  <a:close/>
                  <a:moveTo>
                    <a:pt x="12728" y="24753"/>
                  </a:moveTo>
                  <a:cubicBezTo>
                    <a:pt x="13037" y="24753"/>
                    <a:pt x="13288" y="25003"/>
                    <a:pt x="13288" y="25313"/>
                  </a:cubicBezTo>
                  <a:cubicBezTo>
                    <a:pt x="13288" y="25622"/>
                    <a:pt x="13037" y="25884"/>
                    <a:pt x="12728" y="25884"/>
                  </a:cubicBezTo>
                  <a:cubicBezTo>
                    <a:pt x="12418" y="25884"/>
                    <a:pt x="12156" y="25622"/>
                    <a:pt x="12156" y="25313"/>
                  </a:cubicBezTo>
                  <a:cubicBezTo>
                    <a:pt x="12180" y="25003"/>
                    <a:pt x="12418" y="24753"/>
                    <a:pt x="12728" y="24753"/>
                  </a:cubicBezTo>
                  <a:close/>
                  <a:moveTo>
                    <a:pt x="16466" y="24753"/>
                  </a:moveTo>
                  <a:cubicBezTo>
                    <a:pt x="16764" y="24753"/>
                    <a:pt x="17026" y="25003"/>
                    <a:pt x="17026" y="25313"/>
                  </a:cubicBezTo>
                  <a:cubicBezTo>
                    <a:pt x="17026" y="25610"/>
                    <a:pt x="16776" y="25884"/>
                    <a:pt x="16466" y="25884"/>
                  </a:cubicBezTo>
                  <a:cubicBezTo>
                    <a:pt x="16169" y="25884"/>
                    <a:pt x="15895" y="25622"/>
                    <a:pt x="15895" y="25313"/>
                  </a:cubicBezTo>
                  <a:cubicBezTo>
                    <a:pt x="15895" y="25003"/>
                    <a:pt x="16145" y="24753"/>
                    <a:pt x="16466" y="24753"/>
                  </a:cubicBezTo>
                  <a:close/>
                  <a:moveTo>
                    <a:pt x="20181" y="24753"/>
                  </a:moveTo>
                  <a:cubicBezTo>
                    <a:pt x="20491" y="24753"/>
                    <a:pt x="20753" y="25003"/>
                    <a:pt x="20753" y="25313"/>
                  </a:cubicBezTo>
                  <a:cubicBezTo>
                    <a:pt x="20753" y="25622"/>
                    <a:pt x="20491" y="25884"/>
                    <a:pt x="20181" y="25884"/>
                  </a:cubicBezTo>
                  <a:cubicBezTo>
                    <a:pt x="19872" y="25884"/>
                    <a:pt x="19622" y="25622"/>
                    <a:pt x="19622" y="25313"/>
                  </a:cubicBezTo>
                  <a:cubicBezTo>
                    <a:pt x="19634" y="25003"/>
                    <a:pt x="19872" y="24753"/>
                    <a:pt x="20181" y="24753"/>
                  </a:cubicBezTo>
                  <a:close/>
                  <a:moveTo>
                    <a:pt x="23920" y="24753"/>
                  </a:moveTo>
                  <a:cubicBezTo>
                    <a:pt x="24217" y="24753"/>
                    <a:pt x="24479" y="25003"/>
                    <a:pt x="24479" y="25313"/>
                  </a:cubicBezTo>
                  <a:cubicBezTo>
                    <a:pt x="24479" y="25610"/>
                    <a:pt x="24229" y="25884"/>
                    <a:pt x="23920" y="25884"/>
                  </a:cubicBezTo>
                  <a:cubicBezTo>
                    <a:pt x="23610" y="25884"/>
                    <a:pt x="23348" y="25622"/>
                    <a:pt x="23348" y="25313"/>
                  </a:cubicBezTo>
                  <a:cubicBezTo>
                    <a:pt x="23348" y="25003"/>
                    <a:pt x="23610" y="24753"/>
                    <a:pt x="23920" y="24753"/>
                  </a:cubicBezTo>
                  <a:close/>
                  <a:moveTo>
                    <a:pt x="27635" y="24753"/>
                  </a:moveTo>
                  <a:cubicBezTo>
                    <a:pt x="27956" y="24753"/>
                    <a:pt x="28206" y="25003"/>
                    <a:pt x="28206" y="25313"/>
                  </a:cubicBezTo>
                  <a:cubicBezTo>
                    <a:pt x="28206" y="25622"/>
                    <a:pt x="27956" y="25884"/>
                    <a:pt x="27635" y="25884"/>
                  </a:cubicBezTo>
                  <a:cubicBezTo>
                    <a:pt x="27325" y="25884"/>
                    <a:pt x="27075" y="25622"/>
                    <a:pt x="27075" y="25313"/>
                  </a:cubicBezTo>
                  <a:cubicBezTo>
                    <a:pt x="27087" y="25003"/>
                    <a:pt x="27325" y="24753"/>
                    <a:pt x="27635" y="24753"/>
                  </a:cubicBezTo>
                  <a:close/>
                  <a:moveTo>
                    <a:pt x="31373" y="24753"/>
                  </a:moveTo>
                  <a:cubicBezTo>
                    <a:pt x="31671" y="24753"/>
                    <a:pt x="31945" y="25003"/>
                    <a:pt x="31945" y="25313"/>
                  </a:cubicBezTo>
                  <a:cubicBezTo>
                    <a:pt x="31945" y="25610"/>
                    <a:pt x="31683" y="25884"/>
                    <a:pt x="31373" y="25884"/>
                  </a:cubicBezTo>
                  <a:cubicBezTo>
                    <a:pt x="31064" y="25884"/>
                    <a:pt x="30814" y="25622"/>
                    <a:pt x="30814" y="25313"/>
                  </a:cubicBezTo>
                  <a:cubicBezTo>
                    <a:pt x="30814" y="25003"/>
                    <a:pt x="31064" y="24753"/>
                    <a:pt x="31373" y="24753"/>
                  </a:cubicBezTo>
                  <a:close/>
                  <a:moveTo>
                    <a:pt x="35100" y="24753"/>
                  </a:moveTo>
                  <a:cubicBezTo>
                    <a:pt x="35409" y="24753"/>
                    <a:pt x="35659" y="25003"/>
                    <a:pt x="35659" y="25313"/>
                  </a:cubicBezTo>
                  <a:cubicBezTo>
                    <a:pt x="35659" y="25622"/>
                    <a:pt x="35409" y="25884"/>
                    <a:pt x="35100" y="25884"/>
                  </a:cubicBezTo>
                  <a:cubicBezTo>
                    <a:pt x="34778" y="25884"/>
                    <a:pt x="34528" y="25622"/>
                    <a:pt x="34528" y="25313"/>
                  </a:cubicBezTo>
                  <a:cubicBezTo>
                    <a:pt x="34540" y="25003"/>
                    <a:pt x="34778" y="24753"/>
                    <a:pt x="35100" y="24753"/>
                  </a:cubicBezTo>
                  <a:close/>
                  <a:moveTo>
                    <a:pt x="38815" y="24753"/>
                  </a:moveTo>
                  <a:cubicBezTo>
                    <a:pt x="39112" y="24753"/>
                    <a:pt x="39386" y="25003"/>
                    <a:pt x="39386" y="25313"/>
                  </a:cubicBezTo>
                  <a:cubicBezTo>
                    <a:pt x="39386" y="25610"/>
                    <a:pt x="39124" y="25884"/>
                    <a:pt x="38815" y="25884"/>
                  </a:cubicBezTo>
                  <a:cubicBezTo>
                    <a:pt x="38517" y="25884"/>
                    <a:pt x="38255" y="25622"/>
                    <a:pt x="38255" y="25313"/>
                  </a:cubicBezTo>
                  <a:cubicBezTo>
                    <a:pt x="38255" y="25003"/>
                    <a:pt x="38505" y="24753"/>
                    <a:pt x="38815" y="24753"/>
                  </a:cubicBezTo>
                  <a:close/>
                  <a:moveTo>
                    <a:pt x="42553" y="24753"/>
                  </a:moveTo>
                  <a:cubicBezTo>
                    <a:pt x="42863" y="24753"/>
                    <a:pt x="43113" y="25003"/>
                    <a:pt x="43113" y="25313"/>
                  </a:cubicBezTo>
                  <a:cubicBezTo>
                    <a:pt x="43113" y="25622"/>
                    <a:pt x="42863" y="25884"/>
                    <a:pt x="42553" y="25884"/>
                  </a:cubicBezTo>
                  <a:cubicBezTo>
                    <a:pt x="42232" y="25884"/>
                    <a:pt x="41982" y="25622"/>
                    <a:pt x="41982" y="25313"/>
                  </a:cubicBezTo>
                  <a:cubicBezTo>
                    <a:pt x="41982" y="25003"/>
                    <a:pt x="42244" y="24753"/>
                    <a:pt x="42553" y="24753"/>
                  </a:cubicBezTo>
                  <a:close/>
                  <a:moveTo>
                    <a:pt x="46268" y="24753"/>
                  </a:moveTo>
                  <a:cubicBezTo>
                    <a:pt x="46565" y="24753"/>
                    <a:pt x="46839" y="25003"/>
                    <a:pt x="46839" y="25313"/>
                  </a:cubicBezTo>
                  <a:cubicBezTo>
                    <a:pt x="46839" y="25610"/>
                    <a:pt x="46589" y="25884"/>
                    <a:pt x="46268" y="25884"/>
                  </a:cubicBezTo>
                  <a:cubicBezTo>
                    <a:pt x="45970" y="25884"/>
                    <a:pt x="45708" y="25622"/>
                    <a:pt x="45708" y="25313"/>
                  </a:cubicBezTo>
                  <a:cubicBezTo>
                    <a:pt x="45708" y="25003"/>
                    <a:pt x="45958" y="24753"/>
                    <a:pt x="46268" y="24753"/>
                  </a:cubicBezTo>
                  <a:close/>
                  <a:moveTo>
                    <a:pt x="50006" y="24753"/>
                  </a:moveTo>
                  <a:cubicBezTo>
                    <a:pt x="50316" y="24753"/>
                    <a:pt x="50578" y="25003"/>
                    <a:pt x="50578" y="25313"/>
                  </a:cubicBezTo>
                  <a:cubicBezTo>
                    <a:pt x="50578" y="25622"/>
                    <a:pt x="50316" y="25884"/>
                    <a:pt x="50006" y="25884"/>
                  </a:cubicBezTo>
                  <a:cubicBezTo>
                    <a:pt x="49697" y="25884"/>
                    <a:pt x="49447" y="25622"/>
                    <a:pt x="49447" y="25313"/>
                  </a:cubicBezTo>
                  <a:cubicBezTo>
                    <a:pt x="49447" y="25003"/>
                    <a:pt x="49697" y="24753"/>
                    <a:pt x="50006" y="24753"/>
                  </a:cubicBezTo>
                  <a:close/>
                  <a:moveTo>
                    <a:pt x="53733" y="24753"/>
                  </a:moveTo>
                  <a:cubicBezTo>
                    <a:pt x="54031" y="24753"/>
                    <a:pt x="54293" y="25003"/>
                    <a:pt x="54293" y="25313"/>
                  </a:cubicBezTo>
                  <a:cubicBezTo>
                    <a:pt x="54293" y="25610"/>
                    <a:pt x="54043" y="25884"/>
                    <a:pt x="53733" y="25884"/>
                  </a:cubicBezTo>
                  <a:cubicBezTo>
                    <a:pt x="53412" y="25884"/>
                    <a:pt x="53162" y="25622"/>
                    <a:pt x="53162" y="25313"/>
                  </a:cubicBezTo>
                  <a:cubicBezTo>
                    <a:pt x="53162" y="25003"/>
                    <a:pt x="53412" y="24753"/>
                    <a:pt x="53733" y="24753"/>
                  </a:cubicBezTo>
                  <a:close/>
                  <a:moveTo>
                    <a:pt x="57460" y="24753"/>
                  </a:moveTo>
                  <a:cubicBezTo>
                    <a:pt x="57781" y="24753"/>
                    <a:pt x="58031" y="25003"/>
                    <a:pt x="58031" y="25313"/>
                  </a:cubicBezTo>
                  <a:cubicBezTo>
                    <a:pt x="58031" y="25622"/>
                    <a:pt x="57781" y="25884"/>
                    <a:pt x="57460" y="25884"/>
                  </a:cubicBezTo>
                  <a:cubicBezTo>
                    <a:pt x="57150" y="25884"/>
                    <a:pt x="56900" y="25622"/>
                    <a:pt x="56900" y="25313"/>
                  </a:cubicBezTo>
                  <a:cubicBezTo>
                    <a:pt x="56900" y="25003"/>
                    <a:pt x="57150" y="24753"/>
                    <a:pt x="57460" y="24753"/>
                  </a:cubicBezTo>
                  <a:close/>
                  <a:moveTo>
                    <a:pt x="61186" y="24753"/>
                  </a:moveTo>
                  <a:cubicBezTo>
                    <a:pt x="61484" y="24753"/>
                    <a:pt x="61746" y="25003"/>
                    <a:pt x="61746" y="25313"/>
                  </a:cubicBezTo>
                  <a:cubicBezTo>
                    <a:pt x="61746" y="25610"/>
                    <a:pt x="61496" y="25884"/>
                    <a:pt x="61186" y="25884"/>
                  </a:cubicBezTo>
                  <a:cubicBezTo>
                    <a:pt x="60877" y="25884"/>
                    <a:pt x="60615" y="25622"/>
                    <a:pt x="60615" y="25313"/>
                  </a:cubicBezTo>
                  <a:cubicBezTo>
                    <a:pt x="60615" y="25003"/>
                    <a:pt x="60877" y="24753"/>
                    <a:pt x="61186" y="24753"/>
                  </a:cubicBezTo>
                  <a:close/>
                  <a:moveTo>
                    <a:pt x="64925" y="24753"/>
                  </a:moveTo>
                  <a:cubicBezTo>
                    <a:pt x="65234" y="24753"/>
                    <a:pt x="65485" y="25003"/>
                    <a:pt x="65485" y="25313"/>
                  </a:cubicBezTo>
                  <a:cubicBezTo>
                    <a:pt x="65485" y="25622"/>
                    <a:pt x="65234" y="25884"/>
                    <a:pt x="64925" y="25884"/>
                  </a:cubicBezTo>
                  <a:cubicBezTo>
                    <a:pt x="64603" y="25884"/>
                    <a:pt x="64353" y="25622"/>
                    <a:pt x="64353" y="25313"/>
                  </a:cubicBezTo>
                  <a:cubicBezTo>
                    <a:pt x="64353" y="25003"/>
                    <a:pt x="64603" y="24753"/>
                    <a:pt x="64925" y="24753"/>
                  </a:cubicBezTo>
                  <a:close/>
                  <a:moveTo>
                    <a:pt x="68640" y="24753"/>
                  </a:moveTo>
                  <a:cubicBezTo>
                    <a:pt x="68937" y="24753"/>
                    <a:pt x="69211" y="25003"/>
                    <a:pt x="69211" y="25313"/>
                  </a:cubicBezTo>
                  <a:cubicBezTo>
                    <a:pt x="69211" y="25610"/>
                    <a:pt x="68949" y="25884"/>
                    <a:pt x="68640" y="25884"/>
                  </a:cubicBezTo>
                  <a:cubicBezTo>
                    <a:pt x="68330" y="25884"/>
                    <a:pt x="68080" y="25622"/>
                    <a:pt x="68080" y="25313"/>
                  </a:cubicBezTo>
                  <a:cubicBezTo>
                    <a:pt x="68092" y="25003"/>
                    <a:pt x="68330" y="24753"/>
                    <a:pt x="68640" y="24753"/>
                  </a:cubicBezTo>
                  <a:close/>
                  <a:moveTo>
                    <a:pt x="72366" y="24753"/>
                  </a:moveTo>
                  <a:cubicBezTo>
                    <a:pt x="72676" y="24753"/>
                    <a:pt x="72926" y="25003"/>
                    <a:pt x="72926" y="25313"/>
                  </a:cubicBezTo>
                  <a:cubicBezTo>
                    <a:pt x="72926" y="25622"/>
                    <a:pt x="72676" y="25884"/>
                    <a:pt x="72366" y="25884"/>
                  </a:cubicBezTo>
                  <a:cubicBezTo>
                    <a:pt x="72045" y="25884"/>
                    <a:pt x="71795" y="25622"/>
                    <a:pt x="71795" y="25313"/>
                  </a:cubicBezTo>
                  <a:cubicBezTo>
                    <a:pt x="71807" y="25003"/>
                    <a:pt x="72069" y="24753"/>
                    <a:pt x="72366" y="24753"/>
                  </a:cubicBezTo>
                  <a:close/>
                  <a:moveTo>
                    <a:pt x="76093" y="24753"/>
                  </a:moveTo>
                  <a:cubicBezTo>
                    <a:pt x="76391" y="24753"/>
                    <a:pt x="76664" y="25003"/>
                    <a:pt x="76664" y="25313"/>
                  </a:cubicBezTo>
                  <a:cubicBezTo>
                    <a:pt x="76664" y="25610"/>
                    <a:pt x="76403" y="25884"/>
                    <a:pt x="76093" y="25884"/>
                  </a:cubicBezTo>
                  <a:cubicBezTo>
                    <a:pt x="75795" y="25884"/>
                    <a:pt x="75533" y="25622"/>
                    <a:pt x="75533" y="25313"/>
                  </a:cubicBezTo>
                  <a:cubicBezTo>
                    <a:pt x="75533" y="25003"/>
                    <a:pt x="75783" y="24753"/>
                    <a:pt x="76093" y="24753"/>
                  </a:cubicBezTo>
                  <a:close/>
                  <a:moveTo>
                    <a:pt x="79712" y="24753"/>
                  </a:moveTo>
                  <a:cubicBezTo>
                    <a:pt x="80010" y="24753"/>
                    <a:pt x="80284" y="25003"/>
                    <a:pt x="80284" y="25313"/>
                  </a:cubicBezTo>
                  <a:cubicBezTo>
                    <a:pt x="80284" y="25610"/>
                    <a:pt x="80022" y="25884"/>
                    <a:pt x="79712" y="25884"/>
                  </a:cubicBezTo>
                  <a:cubicBezTo>
                    <a:pt x="79403" y="25884"/>
                    <a:pt x="79153" y="25622"/>
                    <a:pt x="79153" y="25313"/>
                  </a:cubicBezTo>
                  <a:cubicBezTo>
                    <a:pt x="79153" y="25003"/>
                    <a:pt x="79403" y="24753"/>
                    <a:pt x="79712" y="24753"/>
                  </a:cubicBezTo>
                  <a:close/>
                  <a:moveTo>
                    <a:pt x="83451" y="24753"/>
                  </a:moveTo>
                  <a:cubicBezTo>
                    <a:pt x="83761" y="24753"/>
                    <a:pt x="84011" y="25003"/>
                    <a:pt x="84011" y="25313"/>
                  </a:cubicBezTo>
                  <a:cubicBezTo>
                    <a:pt x="84011" y="25622"/>
                    <a:pt x="83761" y="25884"/>
                    <a:pt x="83451" y="25884"/>
                  </a:cubicBezTo>
                  <a:cubicBezTo>
                    <a:pt x="83141" y="25884"/>
                    <a:pt x="82880" y="25622"/>
                    <a:pt x="82880" y="25313"/>
                  </a:cubicBezTo>
                  <a:cubicBezTo>
                    <a:pt x="82880" y="25003"/>
                    <a:pt x="83141" y="24753"/>
                    <a:pt x="83451" y="24753"/>
                  </a:cubicBezTo>
                  <a:close/>
                  <a:moveTo>
                    <a:pt x="87166" y="24753"/>
                  </a:moveTo>
                  <a:cubicBezTo>
                    <a:pt x="87463" y="24753"/>
                    <a:pt x="87737" y="25003"/>
                    <a:pt x="87737" y="25313"/>
                  </a:cubicBezTo>
                  <a:cubicBezTo>
                    <a:pt x="87737" y="25610"/>
                    <a:pt x="87475" y="25884"/>
                    <a:pt x="87166" y="25884"/>
                  </a:cubicBezTo>
                  <a:cubicBezTo>
                    <a:pt x="86856" y="25884"/>
                    <a:pt x="86606" y="25622"/>
                    <a:pt x="86606" y="25313"/>
                  </a:cubicBezTo>
                  <a:cubicBezTo>
                    <a:pt x="86606" y="25003"/>
                    <a:pt x="86856" y="24753"/>
                    <a:pt x="87166" y="24753"/>
                  </a:cubicBezTo>
                  <a:close/>
                  <a:moveTo>
                    <a:pt x="90904" y="24753"/>
                  </a:moveTo>
                  <a:cubicBezTo>
                    <a:pt x="91214" y="24753"/>
                    <a:pt x="91464" y="25003"/>
                    <a:pt x="91464" y="25313"/>
                  </a:cubicBezTo>
                  <a:cubicBezTo>
                    <a:pt x="91464" y="25622"/>
                    <a:pt x="91214" y="25884"/>
                    <a:pt x="90904" y="25884"/>
                  </a:cubicBezTo>
                  <a:cubicBezTo>
                    <a:pt x="90595" y="25884"/>
                    <a:pt x="90345" y="25622"/>
                    <a:pt x="90345" y="25313"/>
                  </a:cubicBezTo>
                  <a:cubicBezTo>
                    <a:pt x="90345" y="25003"/>
                    <a:pt x="90595" y="24753"/>
                    <a:pt x="90904" y="24753"/>
                  </a:cubicBezTo>
                  <a:close/>
                  <a:moveTo>
                    <a:pt x="94631" y="24753"/>
                  </a:moveTo>
                  <a:cubicBezTo>
                    <a:pt x="94929" y="24753"/>
                    <a:pt x="95191" y="25003"/>
                    <a:pt x="95191" y="25313"/>
                  </a:cubicBezTo>
                  <a:cubicBezTo>
                    <a:pt x="95191" y="25610"/>
                    <a:pt x="94941" y="25884"/>
                    <a:pt x="94631" y="25884"/>
                  </a:cubicBezTo>
                  <a:cubicBezTo>
                    <a:pt x="94310" y="25884"/>
                    <a:pt x="94060" y="25622"/>
                    <a:pt x="94060" y="25313"/>
                  </a:cubicBezTo>
                  <a:cubicBezTo>
                    <a:pt x="94071" y="25003"/>
                    <a:pt x="94310" y="24753"/>
                    <a:pt x="94631" y="24753"/>
                  </a:cubicBezTo>
                  <a:close/>
                  <a:moveTo>
                    <a:pt x="98346" y="24753"/>
                  </a:moveTo>
                  <a:cubicBezTo>
                    <a:pt x="98655" y="24753"/>
                    <a:pt x="98905" y="25003"/>
                    <a:pt x="98905" y="25313"/>
                  </a:cubicBezTo>
                  <a:cubicBezTo>
                    <a:pt x="98905" y="25622"/>
                    <a:pt x="98655" y="25884"/>
                    <a:pt x="98346" y="25884"/>
                  </a:cubicBezTo>
                  <a:cubicBezTo>
                    <a:pt x="98036" y="25884"/>
                    <a:pt x="97786" y="25622"/>
                    <a:pt x="97786" y="25313"/>
                  </a:cubicBezTo>
                  <a:cubicBezTo>
                    <a:pt x="97798" y="25003"/>
                    <a:pt x="98036" y="24753"/>
                    <a:pt x="98346" y="24753"/>
                  </a:cubicBezTo>
                  <a:close/>
                  <a:moveTo>
                    <a:pt x="102084" y="24753"/>
                  </a:moveTo>
                  <a:cubicBezTo>
                    <a:pt x="102382" y="24753"/>
                    <a:pt x="102644" y="25003"/>
                    <a:pt x="102644" y="25313"/>
                  </a:cubicBezTo>
                  <a:cubicBezTo>
                    <a:pt x="102644" y="25610"/>
                    <a:pt x="102394" y="25884"/>
                    <a:pt x="102084" y="25884"/>
                  </a:cubicBezTo>
                  <a:cubicBezTo>
                    <a:pt x="101787" y="25884"/>
                    <a:pt x="101513" y="25622"/>
                    <a:pt x="101513" y="25313"/>
                  </a:cubicBezTo>
                  <a:cubicBezTo>
                    <a:pt x="101513" y="25003"/>
                    <a:pt x="101775" y="24753"/>
                    <a:pt x="102084" y="24753"/>
                  </a:cubicBezTo>
                  <a:close/>
                  <a:moveTo>
                    <a:pt x="105799" y="24753"/>
                  </a:moveTo>
                  <a:cubicBezTo>
                    <a:pt x="106121" y="24753"/>
                    <a:pt x="106371" y="25003"/>
                    <a:pt x="106371" y="25313"/>
                  </a:cubicBezTo>
                  <a:cubicBezTo>
                    <a:pt x="106371" y="25622"/>
                    <a:pt x="106109" y="25884"/>
                    <a:pt x="105799" y="25884"/>
                  </a:cubicBezTo>
                  <a:cubicBezTo>
                    <a:pt x="105490" y="25884"/>
                    <a:pt x="105239" y="25622"/>
                    <a:pt x="105239" y="25313"/>
                  </a:cubicBezTo>
                  <a:cubicBezTo>
                    <a:pt x="105251" y="25003"/>
                    <a:pt x="105490" y="24753"/>
                    <a:pt x="105799" y="24753"/>
                  </a:cubicBezTo>
                  <a:close/>
                  <a:moveTo>
                    <a:pt x="109538" y="24753"/>
                  </a:moveTo>
                  <a:cubicBezTo>
                    <a:pt x="109835" y="24753"/>
                    <a:pt x="110109" y="25003"/>
                    <a:pt x="110109" y="25313"/>
                  </a:cubicBezTo>
                  <a:cubicBezTo>
                    <a:pt x="110109" y="25610"/>
                    <a:pt x="109847" y="25884"/>
                    <a:pt x="109538" y="25884"/>
                  </a:cubicBezTo>
                  <a:cubicBezTo>
                    <a:pt x="109228" y="25884"/>
                    <a:pt x="108978" y="25622"/>
                    <a:pt x="108978" y="25313"/>
                  </a:cubicBezTo>
                  <a:cubicBezTo>
                    <a:pt x="108978" y="25003"/>
                    <a:pt x="109228" y="24753"/>
                    <a:pt x="109538" y="24753"/>
                  </a:cubicBezTo>
                  <a:close/>
                  <a:moveTo>
                    <a:pt x="113264" y="24753"/>
                  </a:moveTo>
                  <a:cubicBezTo>
                    <a:pt x="113574" y="24753"/>
                    <a:pt x="113824" y="25003"/>
                    <a:pt x="113824" y="25313"/>
                  </a:cubicBezTo>
                  <a:cubicBezTo>
                    <a:pt x="113824" y="25622"/>
                    <a:pt x="113574" y="25884"/>
                    <a:pt x="113264" y="25884"/>
                  </a:cubicBezTo>
                  <a:cubicBezTo>
                    <a:pt x="112943" y="25884"/>
                    <a:pt x="112693" y="25622"/>
                    <a:pt x="112693" y="25313"/>
                  </a:cubicBezTo>
                  <a:cubicBezTo>
                    <a:pt x="112705" y="25003"/>
                    <a:pt x="112943" y="24753"/>
                    <a:pt x="113264" y="24753"/>
                  </a:cubicBezTo>
                  <a:close/>
                  <a:moveTo>
                    <a:pt x="116991" y="24753"/>
                  </a:moveTo>
                  <a:cubicBezTo>
                    <a:pt x="117289" y="24753"/>
                    <a:pt x="117562" y="25003"/>
                    <a:pt x="117562" y="25313"/>
                  </a:cubicBezTo>
                  <a:cubicBezTo>
                    <a:pt x="117562" y="25610"/>
                    <a:pt x="117312" y="25884"/>
                    <a:pt x="116991" y="25884"/>
                  </a:cubicBezTo>
                  <a:cubicBezTo>
                    <a:pt x="116681" y="25884"/>
                    <a:pt x="116431" y="25622"/>
                    <a:pt x="116431" y="25313"/>
                  </a:cubicBezTo>
                  <a:cubicBezTo>
                    <a:pt x="116431" y="25003"/>
                    <a:pt x="116681" y="24753"/>
                    <a:pt x="116991" y="24753"/>
                  </a:cubicBezTo>
                  <a:close/>
                  <a:moveTo>
                    <a:pt x="120718" y="24753"/>
                  </a:moveTo>
                  <a:cubicBezTo>
                    <a:pt x="121027" y="24753"/>
                    <a:pt x="121277" y="25003"/>
                    <a:pt x="121277" y="25313"/>
                  </a:cubicBezTo>
                  <a:cubicBezTo>
                    <a:pt x="121277" y="25622"/>
                    <a:pt x="121027" y="25884"/>
                    <a:pt x="120718" y="25884"/>
                  </a:cubicBezTo>
                  <a:cubicBezTo>
                    <a:pt x="120408" y="25884"/>
                    <a:pt x="120146" y="25622"/>
                    <a:pt x="120146" y="25313"/>
                  </a:cubicBezTo>
                  <a:cubicBezTo>
                    <a:pt x="120170" y="25003"/>
                    <a:pt x="120420" y="24753"/>
                    <a:pt x="120718" y="24753"/>
                  </a:cubicBezTo>
                  <a:close/>
                  <a:moveTo>
                    <a:pt x="124456" y="24753"/>
                  </a:moveTo>
                  <a:cubicBezTo>
                    <a:pt x="124754" y="24753"/>
                    <a:pt x="125016" y="25003"/>
                    <a:pt x="125016" y="25313"/>
                  </a:cubicBezTo>
                  <a:cubicBezTo>
                    <a:pt x="125016" y="25610"/>
                    <a:pt x="124766" y="25884"/>
                    <a:pt x="124456" y="25884"/>
                  </a:cubicBezTo>
                  <a:cubicBezTo>
                    <a:pt x="124135" y="25884"/>
                    <a:pt x="123885" y="25622"/>
                    <a:pt x="123885" y="25313"/>
                  </a:cubicBezTo>
                  <a:cubicBezTo>
                    <a:pt x="123885" y="25003"/>
                    <a:pt x="124135" y="24753"/>
                    <a:pt x="124456" y="24753"/>
                  </a:cubicBezTo>
                  <a:close/>
                  <a:moveTo>
                    <a:pt x="128171" y="24753"/>
                  </a:moveTo>
                  <a:cubicBezTo>
                    <a:pt x="128480" y="24753"/>
                    <a:pt x="128742" y="25003"/>
                    <a:pt x="128742" y="25313"/>
                  </a:cubicBezTo>
                  <a:cubicBezTo>
                    <a:pt x="128742" y="25622"/>
                    <a:pt x="128480" y="25884"/>
                    <a:pt x="128171" y="25884"/>
                  </a:cubicBezTo>
                  <a:cubicBezTo>
                    <a:pt x="127861" y="25884"/>
                    <a:pt x="127611" y="25622"/>
                    <a:pt x="127611" y="25313"/>
                  </a:cubicBezTo>
                  <a:cubicBezTo>
                    <a:pt x="127611" y="25003"/>
                    <a:pt x="127861" y="24753"/>
                    <a:pt x="128171" y="24753"/>
                  </a:cubicBezTo>
                  <a:close/>
                  <a:moveTo>
                    <a:pt x="131898" y="24753"/>
                  </a:moveTo>
                  <a:cubicBezTo>
                    <a:pt x="132195" y="24753"/>
                    <a:pt x="132457" y="25003"/>
                    <a:pt x="132457" y="25313"/>
                  </a:cubicBezTo>
                  <a:cubicBezTo>
                    <a:pt x="132457" y="25610"/>
                    <a:pt x="132207" y="25884"/>
                    <a:pt x="131898" y="25884"/>
                  </a:cubicBezTo>
                  <a:cubicBezTo>
                    <a:pt x="131600" y="25884"/>
                    <a:pt x="131326" y="25622"/>
                    <a:pt x="131326" y="25313"/>
                  </a:cubicBezTo>
                  <a:cubicBezTo>
                    <a:pt x="131338" y="25003"/>
                    <a:pt x="131576" y="24753"/>
                    <a:pt x="131898" y="24753"/>
                  </a:cubicBezTo>
                  <a:close/>
                  <a:moveTo>
                    <a:pt x="135624" y="24753"/>
                  </a:moveTo>
                  <a:cubicBezTo>
                    <a:pt x="135946" y="24753"/>
                    <a:pt x="136196" y="25003"/>
                    <a:pt x="136196" y="25313"/>
                  </a:cubicBezTo>
                  <a:cubicBezTo>
                    <a:pt x="136196" y="25622"/>
                    <a:pt x="135934" y="25884"/>
                    <a:pt x="135624" y="25884"/>
                  </a:cubicBezTo>
                  <a:cubicBezTo>
                    <a:pt x="135315" y="25884"/>
                    <a:pt x="135065" y="25622"/>
                    <a:pt x="135065" y="25313"/>
                  </a:cubicBezTo>
                  <a:cubicBezTo>
                    <a:pt x="135065" y="25003"/>
                    <a:pt x="135315" y="24753"/>
                    <a:pt x="135624" y="24753"/>
                  </a:cubicBezTo>
                  <a:close/>
                  <a:moveTo>
                    <a:pt x="139351" y="24753"/>
                  </a:moveTo>
                  <a:cubicBezTo>
                    <a:pt x="139649" y="24753"/>
                    <a:pt x="139910" y="25003"/>
                    <a:pt x="139910" y="25313"/>
                  </a:cubicBezTo>
                  <a:cubicBezTo>
                    <a:pt x="139910" y="25610"/>
                    <a:pt x="139660" y="25884"/>
                    <a:pt x="139351" y="25884"/>
                  </a:cubicBezTo>
                  <a:cubicBezTo>
                    <a:pt x="139053" y="25884"/>
                    <a:pt x="138779" y="25622"/>
                    <a:pt x="138779" y="25313"/>
                  </a:cubicBezTo>
                  <a:cubicBezTo>
                    <a:pt x="138779" y="25003"/>
                    <a:pt x="139041" y="24753"/>
                    <a:pt x="139351" y="24753"/>
                  </a:cubicBezTo>
                  <a:close/>
                  <a:moveTo>
                    <a:pt x="3405" y="26610"/>
                  </a:moveTo>
                  <a:cubicBezTo>
                    <a:pt x="3703" y="26610"/>
                    <a:pt x="3977" y="26861"/>
                    <a:pt x="3977" y="27182"/>
                  </a:cubicBezTo>
                  <a:cubicBezTo>
                    <a:pt x="3977" y="27480"/>
                    <a:pt x="3727" y="27742"/>
                    <a:pt x="3405" y="27742"/>
                  </a:cubicBezTo>
                  <a:cubicBezTo>
                    <a:pt x="3096" y="27742"/>
                    <a:pt x="2846" y="27492"/>
                    <a:pt x="2846" y="27182"/>
                  </a:cubicBezTo>
                  <a:cubicBezTo>
                    <a:pt x="2858" y="26861"/>
                    <a:pt x="3096" y="26610"/>
                    <a:pt x="3405" y="26610"/>
                  </a:cubicBezTo>
                  <a:close/>
                  <a:moveTo>
                    <a:pt x="7132" y="26610"/>
                  </a:moveTo>
                  <a:cubicBezTo>
                    <a:pt x="7430" y="26610"/>
                    <a:pt x="7692" y="26861"/>
                    <a:pt x="7692" y="27182"/>
                  </a:cubicBezTo>
                  <a:cubicBezTo>
                    <a:pt x="7692" y="27480"/>
                    <a:pt x="7442" y="27742"/>
                    <a:pt x="7132" y="27742"/>
                  </a:cubicBezTo>
                  <a:cubicBezTo>
                    <a:pt x="6834" y="27742"/>
                    <a:pt x="6560" y="27492"/>
                    <a:pt x="6560" y="27182"/>
                  </a:cubicBezTo>
                  <a:cubicBezTo>
                    <a:pt x="6560" y="26861"/>
                    <a:pt x="6822" y="26610"/>
                    <a:pt x="7132" y="26610"/>
                  </a:cubicBezTo>
                  <a:close/>
                  <a:moveTo>
                    <a:pt x="10871" y="26610"/>
                  </a:moveTo>
                  <a:cubicBezTo>
                    <a:pt x="11168" y="26610"/>
                    <a:pt x="11430" y="26861"/>
                    <a:pt x="11430" y="27182"/>
                  </a:cubicBezTo>
                  <a:cubicBezTo>
                    <a:pt x="11430" y="27480"/>
                    <a:pt x="11180" y="27742"/>
                    <a:pt x="10871" y="27742"/>
                  </a:cubicBezTo>
                  <a:cubicBezTo>
                    <a:pt x="10573" y="27742"/>
                    <a:pt x="10299" y="27492"/>
                    <a:pt x="10299" y="27182"/>
                  </a:cubicBezTo>
                  <a:cubicBezTo>
                    <a:pt x="10299" y="26861"/>
                    <a:pt x="10549" y="26610"/>
                    <a:pt x="10871" y="26610"/>
                  </a:cubicBezTo>
                  <a:close/>
                  <a:moveTo>
                    <a:pt x="14585" y="26610"/>
                  </a:moveTo>
                  <a:cubicBezTo>
                    <a:pt x="14883" y="26610"/>
                    <a:pt x="15157" y="26861"/>
                    <a:pt x="15157" y="27182"/>
                  </a:cubicBezTo>
                  <a:cubicBezTo>
                    <a:pt x="15157" y="27480"/>
                    <a:pt x="14895" y="27742"/>
                    <a:pt x="14585" y="27742"/>
                  </a:cubicBezTo>
                  <a:cubicBezTo>
                    <a:pt x="14288" y="27742"/>
                    <a:pt x="14014" y="27492"/>
                    <a:pt x="14014" y="27182"/>
                  </a:cubicBezTo>
                  <a:cubicBezTo>
                    <a:pt x="14014" y="26861"/>
                    <a:pt x="14276" y="26610"/>
                    <a:pt x="14585" y="26610"/>
                  </a:cubicBezTo>
                  <a:close/>
                  <a:moveTo>
                    <a:pt x="18324" y="26610"/>
                  </a:moveTo>
                  <a:cubicBezTo>
                    <a:pt x="18622" y="26610"/>
                    <a:pt x="18883" y="26861"/>
                    <a:pt x="18883" y="27182"/>
                  </a:cubicBezTo>
                  <a:cubicBezTo>
                    <a:pt x="18883" y="27480"/>
                    <a:pt x="18633" y="27742"/>
                    <a:pt x="18324" y="27742"/>
                  </a:cubicBezTo>
                  <a:cubicBezTo>
                    <a:pt x="18026" y="27742"/>
                    <a:pt x="17752" y="27492"/>
                    <a:pt x="17752" y="27182"/>
                  </a:cubicBezTo>
                  <a:cubicBezTo>
                    <a:pt x="17752" y="26861"/>
                    <a:pt x="18014" y="26610"/>
                    <a:pt x="18324" y="26610"/>
                  </a:cubicBezTo>
                  <a:close/>
                  <a:moveTo>
                    <a:pt x="22039" y="26610"/>
                  </a:moveTo>
                  <a:cubicBezTo>
                    <a:pt x="22336" y="26610"/>
                    <a:pt x="22610" y="26861"/>
                    <a:pt x="22610" y="27182"/>
                  </a:cubicBezTo>
                  <a:cubicBezTo>
                    <a:pt x="22610" y="27480"/>
                    <a:pt x="22360" y="27742"/>
                    <a:pt x="22039" y="27742"/>
                  </a:cubicBezTo>
                  <a:cubicBezTo>
                    <a:pt x="21729" y="27742"/>
                    <a:pt x="21479" y="27492"/>
                    <a:pt x="21479" y="27182"/>
                  </a:cubicBezTo>
                  <a:cubicBezTo>
                    <a:pt x="21479" y="26861"/>
                    <a:pt x="21729" y="26610"/>
                    <a:pt x="22039" y="26610"/>
                  </a:cubicBezTo>
                  <a:close/>
                  <a:moveTo>
                    <a:pt x="25777" y="26610"/>
                  </a:moveTo>
                  <a:cubicBezTo>
                    <a:pt x="26075" y="26610"/>
                    <a:pt x="26349" y="26861"/>
                    <a:pt x="26349" y="27182"/>
                  </a:cubicBezTo>
                  <a:cubicBezTo>
                    <a:pt x="26349" y="27480"/>
                    <a:pt x="26087" y="27742"/>
                    <a:pt x="25777" y="27742"/>
                  </a:cubicBezTo>
                  <a:cubicBezTo>
                    <a:pt x="25468" y="27742"/>
                    <a:pt x="25206" y="27492"/>
                    <a:pt x="25206" y="27182"/>
                  </a:cubicBezTo>
                  <a:cubicBezTo>
                    <a:pt x="25206" y="26861"/>
                    <a:pt x="25468" y="26610"/>
                    <a:pt x="25777" y="26610"/>
                  </a:cubicBezTo>
                  <a:close/>
                  <a:moveTo>
                    <a:pt x="29504" y="26610"/>
                  </a:moveTo>
                  <a:cubicBezTo>
                    <a:pt x="29801" y="26610"/>
                    <a:pt x="30063" y="26861"/>
                    <a:pt x="30063" y="27182"/>
                  </a:cubicBezTo>
                  <a:cubicBezTo>
                    <a:pt x="30063" y="27480"/>
                    <a:pt x="29813" y="27742"/>
                    <a:pt x="29504" y="27742"/>
                  </a:cubicBezTo>
                  <a:cubicBezTo>
                    <a:pt x="29182" y="27742"/>
                    <a:pt x="28932" y="27492"/>
                    <a:pt x="28932" y="27182"/>
                  </a:cubicBezTo>
                  <a:cubicBezTo>
                    <a:pt x="28932" y="26861"/>
                    <a:pt x="29182" y="26610"/>
                    <a:pt x="29504" y="26610"/>
                  </a:cubicBezTo>
                  <a:close/>
                  <a:moveTo>
                    <a:pt x="33230" y="26610"/>
                  </a:moveTo>
                  <a:cubicBezTo>
                    <a:pt x="33528" y="26610"/>
                    <a:pt x="33802" y="26861"/>
                    <a:pt x="33802" y="27182"/>
                  </a:cubicBezTo>
                  <a:cubicBezTo>
                    <a:pt x="33802" y="27480"/>
                    <a:pt x="33552" y="27742"/>
                    <a:pt x="33230" y="27742"/>
                  </a:cubicBezTo>
                  <a:cubicBezTo>
                    <a:pt x="32921" y="27742"/>
                    <a:pt x="32671" y="27492"/>
                    <a:pt x="32671" y="27182"/>
                  </a:cubicBezTo>
                  <a:cubicBezTo>
                    <a:pt x="32671" y="26861"/>
                    <a:pt x="32921" y="26610"/>
                    <a:pt x="33230" y="26610"/>
                  </a:cubicBezTo>
                  <a:close/>
                  <a:moveTo>
                    <a:pt x="36957" y="26610"/>
                  </a:moveTo>
                  <a:cubicBezTo>
                    <a:pt x="37255" y="26610"/>
                    <a:pt x="37517" y="26861"/>
                    <a:pt x="37517" y="27182"/>
                  </a:cubicBezTo>
                  <a:cubicBezTo>
                    <a:pt x="37517" y="27480"/>
                    <a:pt x="37267" y="27742"/>
                    <a:pt x="36957" y="27742"/>
                  </a:cubicBezTo>
                  <a:cubicBezTo>
                    <a:pt x="36648" y="27742"/>
                    <a:pt x="36386" y="27492"/>
                    <a:pt x="36386" y="27182"/>
                  </a:cubicBezTo>
                  <a:cubicBezTo>
                    <a:pt x="36409" y="26861"/>
                    <a:pt x="36648" y="26610"/>
                    <a:pt x="36957" y="26610"/>
                  </a:cubicBezTo>
                  <a:close/>
                  <a:moveTo>
                    <a:pt x="40672" y="26610"/>
                  </a:moveTo>
                  <a:cubicBezTo>
                    <a:pt x="40970" y="26610"/>
                    <a:pt x="41243" y="26861"/>
                    <a:pt x="41243" y="27182"/>
                  </a:cubicBezTo>
                  <a:cubicBezTo>
                    <a:pt x="41243" y="27480"/>
                    <a:pt x="40993" y="27742"/>
                    <a:pt x="40672" y="27742"/>
                  </a:cubicBezTo>
                  <a:cubicBezTo>
                    <a:pt x="40374" y="27742"/>
                    <a:pt x="40112" y="27492"/>
                    <a:pt x="40112" y="27182"/>
                  </a:cubicBezTo>
                  <a:cubicBezTo>
                    <a:pt x="40112" y="26861"/>
                    <a:pt x="40362" y="26610"/>
                    <a:pt x="40672" y="26610"/>
                  </a:cubicBezTo>
                  <a:close/>
                  <a:moveTo>
                    <a:pt x="44410" y="26610"/>
                  </a:moveTo>
                  <a:cubicBezTo>
                    <a:pt x="44708" y="26610"/>
                    <a:pt x="44982" y="26861"/>
                    <a:pt x="44982" y="27182"/>
                  </a:cubicBezTo>
                  <a:cubicBezTo>
                    <a:pt x="44982" y="27480"/>
                    <a:pt x="44720" y="27742"/>
                    <a:pt x="44410" y="27742"/>
                  </a:cubicBezTo>
                  <a:cubicBezTo>
                    <a:pt x="44113" y="27742"/>
                    <a:pt x="43851" y="27492"/>
                    <a:pt x="43851" y="27182"/>
                  </a:cubicBezTo>
                  <a:cubicBezTo>
                    <a:pt x="43851" y="26861"/>
                    <a:pt x="44101" y="26610"/>
                    <a:pt x="44410" y="26610"/>
                  </a:cubicBezTo>
                  <a:close/>
                  <a:moveTo>
                    <a:pt x="48137" y="26610"/>
                  </a:moveTo>
                  <a:cubicBezTo>
                    <a:pt x="48435" y="26610"/>
                    <a:pt x="48697" y="26861"/>
                    <a:pt x="48697" y="27182"/>
                  </a:cubicBezTo>
                  <a:cubicBezTo>
                    <a:pt x="48697" y="27480"/>
                    <a:pt x="48447" y="27742"/>
                    <a:pt x="48137" y="27742"/>
                  </a:cubicBezTo>
                  <a:cubicBezTo>
                    <a:pt x="47839" y="27742"/>
                    <a:pt x="47566" y="27492"/>
                    <a:pt x="47566" y="27182"/>
                  </a:cubicBezTo>
                  <a:cubicBezTo>
                    <a:pt x="47566" y="26861"/>
                    <a:pt x="47839" y="26610"/>
                    <a:pt x="48137" y="26610"/>
                  </a:cubicBezTo>
                  <a:close/>
                  <a:moveTo>
                    <a:pt x="51864" y="26610"/>
                  </a:moveTo>
                  <a:cubicBezTo>
                    <a:pt x="52161" y="26610"/>
                    <a:pt x="52435" y="26861"/>
                    <a:pt x="52435" y="27182"/>
                  </a:cubicBezTo>
                  <a:cubicBezTo>
                    <a:pt x="52435" y="27480"/>
                    <a:pt x="52185" y="27742"/>
                    <a:pt x="51864" y="27742"/>
                  </a:cubicBezTo>
                  <a:cubicBezTo>
                    <a:pt x="51566" y="27742"/>
                    <a:pt x="51304" y="27492"/>
                    <a:pt x="51304" y="27182"/>
                  </a:cubicBezTo>
                  <a:cubicBezTo>
                    <a:pt x="51304" y="26861"/>
                    <a:pt x="51554" y="26610"/>
                    <a:pt x="51864" y="26610"/>
                  </a:cubicBezTo>
                  <a:close/>
                  <a:moveTo>
                    <a:pt x="55602" y="26610"/>
                  </a:moveTo>
                  <a:cubicBezTo>
                    <a:pt x="55900" y="26610"/>
                    <a:pt x="56174" y="26861"/>
                    <a:pt x="56174" y="27182"/>
                  </a:cubicBezTo>
                  <a:cubicBezTo>
                    <a:pt x="56174" y="27480"/>
                    <a:pt x="55912" y="27742"/>
                    <a:pt x="55602" y="27742"/>
                  </a:cubicBezTo>
                  <a:cubicBezTo>
                    <a:pt x="55293" y="27742"/>
                    <a:pt x="55043" y="27492"/>
                    <a:pt x="55043" y="27182"/>
                  </a:cubicBezTo>
                  <a:cubicBezTo>
                    <a:pt x="55043" y="26861"/>
                    <a:pt x="55293" y="26610"/>
                    <a:pt x="55602" y="26610"/>
                  </a:cubicBezTo>
                  <a:close/>
                  <a:moveTo>
                    <a:pt x="59329" y="26610"/>
                  </a:moveTo>
                  <a:cubicBezTo>
                    <a:pt x="59627" y="26610"/>
                    <a:pt x="59889" y="26861"/>
                    <a:pt x="59889" y="27182"/>
                  </a:cubicBezTo>
                  <a:cubicBezTo>
                    <a:pt x="59889" y="27480"/>
                    <a:pt x="59639" y="27742"/>
                    <a:pt x="59329" y="27742"/>
                  </a:cubicBezTo>
                  <a:cubicBezTo>
                    <a:pt x="59008" y="27742"/>
                    <a:pt x="58757" y="27492"/>
                    <a:pt x="58757" y="27182"/>
                  </a:cubicBezTo>
                  <a:cubicBezTo>
                    <a:pt x="58757" y="26861"/>
                    <a:pt x="59008" y="26610"/>
                    <a:pt x="59329" y="26610"/>
                  </a:cubicBezTo>
                  <a:close/>
                  <a:moveTo>
                    <a:pt x="63056" y="26610"/>
                  </a:moveTo>
                  <a:cubicBezTo>
                    <a:pt x="63353" y="26610"/>
                    <a:pt x="63627" y="26861"/>
                    <a:pt x="63627" y="27182"/>
                  </a:cubicBezTo>
                  <a:cubicBezTo>
                    <a:pt x="63627" y="27480"/>
                    <a:pt x="63377" y="27742"/>
                    <a:pt x="63056" y="27742"/>
                  </a:cubicBezTo>
                  <a:cubicBezTo>
                    <a:pt x="62746" y="27742"/>
                    <a:pt x="62496" y="27492"/>
                    <a:pt x="62496" y="27182"/>
                  </a:cubicBezTo>
                  <a:cubicBezTo>
                    <a:pt x="62496" y="26861"/>
                    <a:pt x="62746" y="26610"/>
                    <a:pt x="63056" y="26610"/>
                  </a:cubicBezTo>
                  <a:close/>
                  <a:moveTo>
                    <a:pt x="66782" y="26610"/>
                  </a:moveTo>
                  <a:cubicBezTo>
                    <a:pt x="67080" y="26610"/>
                    <a:pt x="67342" y="26861"/>
                    <a:pt x="67342" y="27182"/>
                  </a:cubicBezTo>
                  <a:cubicBezTo>
                    <a:pt x="67342" y="27480"/>
                    <a:pt x="67092" y="27742"/>
                    <a:pt x="66782" y="27742"/>
                  </a:cubicBezTo>
                  <a:cubicBezTo>
                    <a:pt x="66473" y="27742"/>
                    <a:pt x="66211" y="27492"/>
                    <a:pt x="66211" y="27182"/>
                  </a:cubicBezTo>
                  <a:cubicBezTo>
                    <a:pt x="66211" y="26861"/>
                    <a:pt x="66473" y="26610"/>
                    <a:pt x="66782" y="26610"/>
                  </a:cubicBezTo>
                  <a:close/>
                  <a:moveTo>
                    <a:pt x="70509" y="26610"/>
                  </a:moveTo>
                  <a:cubicBezTo>
                    <a:pt x="70807" y="26610"/>
                    <a:pt x="71080" y="26861"/>
                    <a:pt x="71080" y="27182"/>
                  </a:cubicBezTo>
                  <a:cubicBezTo>
                    <a:pt x="71080" y="27480"/>
                    <a:pt x="70830" y="27742"/>
                    <a:pt x="70509" y="27742"/>
                  </a:cubicBezTo>
                  <a:cubicBezTo>
                    <a:pt x="70199" y="27742"/>
                    <a:pt x="69949" y="27492"/>
                    <a:pt x="69949" y="27182"/>
                  </a:cubicBezTo>
                  <a:cubicBezTo>
                    <a:pt x="69949" y="26861"/>
                    <a:pt x="70199" y="26610"/>
                    <a:pt x="70509" y="26610"/>
                  </a:cubicBezTo>
                  <a:close/>
                  <a:moveTo>
                    <a:pt x="74236" y="26610"/>
                  </a:moveTo>
                  <a:cubicBezTo>
                    <a:pt x="74533" y="26610"/>
                    <a:pt x="74795" y="26861"/>
                    <a:pt x="74795" y="27182"/>
                  </a:cubicBezTo>
                  <a:cubicBezTo>
                    <a:pt x="74795" y="27480"/>
                    <a:pt x="74545" y="27742"/>
                    <a:pt x="74236" y="27742"/>
                  </a:cubicBezTo>
                  <a:cubicBezTo>
                    <a:pt x="73938" y="27742"/>
                    <a:pt x="73676" y="27492"/>
                    <a:pt x="73676" y="27182"/>
                  </a:cubicBezTo>
                  <a:cubicBezTo>
                    <a:pt x="73676" y="26861"/>
                    <a:pt x="73926" y="26610"/>
                    <a:pt x="74236" y="26610"/>
                  </a:cubicBezTo>
                  <a:close/>
                  <a:moveTo>
                    <a:pt x="77855" y="26610"/>
                  </a:moveTo>
                  <a:cubicBezTo>
                    <a:pt x="78153" y="26610"/>
                    <a:pt x="78415" y="26861"/>
                    <a:pt x="78415" y="27182"/>
                  </a:cubicBezTo>
                  <a:cubicBezTo>
                    <a:pt x="78415" y="27480"/>
                    <a:pt x="78165" y="27742"/>
                    <a:pt x="77855" y="27742"/>
                  </a:cubicBezTo>
                  <a:cubicBezTo>
                    <a:pt x="77546" y="27742"/>
                    <a:pt x="77284" y="27492"/>
                    <a:pt x="77284" y="27182"/>
                  </a:cubicBezTo>
                  <a:cubicBezTo>
                    <a:pt x="77284" y="26861"/>
                    <a:pt x="77546" y="26610"/>
                    <a:pt x="77855" y="26610"/>
                  </a:cubicBezTo>
                  <a:close/>
                  <a:moveTo>
                    <a:pt x="81570" y="26610"/>
                  </a:moveTo>
                  <a:cubicBezTo>
                    <a:pt x="81868" y="26610"/>
                    <a:pt x="82141" y="26861"/>
                    <a:pt x="82141" y="27182"/>
                  </a:cubicBezTo>
                  <a:cubicBezTo>
                    <a:pt x="82141" y="27480"/>
                    <a:pt x="81879" y="27742"/>
                    <a:pt x="81570" y="27742"/>
                  </a:cubicBezTo>
                  <a:cubicBezTo>
                    <a:pt x="81260" y="27742"/>
                    <a:pt x="81010" y="27492"/>
                    <a:pt x="81010" y="27182"/>
                  </a:cubicBezTo>
                  <a:cubicBezTo>
                    <a:pt x="81010" y="26861"/>
                    <a:pt x="81260" y="26610"/>
                    <a:pt x="81570" y="26610"/>
                  </a:cubicBezTo>
                  <a:close/>
                  <a:moveTo>
                    <a:pt x="85308" y="26610"/>
                  </a:moveTo>
                  <a:cubicBezTo>
                    <a:pt x="85606" y="26610"/>
                    <a:pt x="85880" y="26861"/>
                    <a:pt x="85880" y="27182"/>
                  </a:cubicBezTo>
                  <a:cubicBezTo>
                    <a:pt x="85880" y="27480"/>
                    <a:pt x="85618" y="27742"/>
                    <a:pt x="85308" y="27742"/>
                  </a:cubicBezTo>
                  <a:cubicBezTo>
                    <a:pt x="84999" y="27742"/>
                    <a:pt x="84749" y="27492"/>
                    <a:pt x="84749" y="27182"/>
                  </a:cubicBezTo>
                  <a:cubicBezTo>
                    <a:pt x="84749" y="26861"/>
                    <a:pt x="84999" y="26610"/>
                    <a:pt x="85308" y="26610"/>
                  </a:cubicBezTo>
                  <a:close/>
                  <a:moveTo>
                    <a:pt x="89035" y="26610"/>
                  </a:moveTo>
                  <a:cubicBezTo>
                    <a:pt x="89333" y="26610"/>
                    <a:pt x="89595" y="26861"/>
                    <a:pt x="89595" y="27182"/>
                  </a:cubicBezTo>
                  <a:cubicBezTo>
                    <a:pt x="89595" y="27480"/>
                    <a:pt x="89345" y="27742"/>
                    <a:pt x="89035" y="27742"/>
                  </a:cubicBezTo>
                  <a:cubicBezTo>
                    <a:pt x="88714" y="27742"/>
                    <a:pt x="88464" y="27492"/>
                    <a:pt x="88464" y="27182"/>
                  </a:cubicBezTo>
                  <a:cubicBezTo>
                    <a:pt x="88464" y="26861"/>
                    <a:pt x="88714" y="26610"/>
                    <a:pt x="89035" y="26610"/>
                  </a:cubicBezTo>
                  <a:close/>
                  <a:moveTo>
                    <a:pt x="92762" y="26610"/>
                  </a:moveTo>
                  <a:cubicBezTo>
                    <a:pt x="93059" y="26610"/>
                    <a:pt x="93333" y="26861"/>
                    <a:pt x="93333" y="27182"/>
                  </a:cubicBezTo>
                  <a:cubicBezTo>
                    <a:pt x="93333" y="27480"/>
                    <a:pt x="93071" y="27742"/>
                    <a:pt x="92762" y="27742"/>
                  </a:cubicBezTo>
                  <a:cubicBezTo>
                    <a:pt x="92452" y="27742"/>
                    <a:pt x="92202" y="27492"/>
                    <a:pt x="92202" y="27182"/>
                  </a:cubicBezTo>
                  <a:cubicBezTo>
                    <a:pt x="92202" y="26861"/>
                    <a:pt x="92452" y="26610"/>
                    <a:pt x="92762" y="26610"/>
                  </a:cubicBezTo>
                  <a:close/>
                  <a:moveTo>
                    <a:pt x="96488" y="26610"/>
                  </a:moveTo>
                  <a:cubicBezTo>
                    <a:pt x="96786" y="26610"/>
                    <a:pt x="97048" y="26861"/>
                    <a:pt x="97048" y="27182"/>
                  </a:cubicBezTo>
                  <a:cubicBezTo>
                    <a:pt x="97048" y="27480"/>
                    <a:pt x="96798" y="27742"/>
                    <a:pt x="96488" y="27742"/>
                  </a:cubicBezTo>
                  <a:cubicBezTo>
                    <a:pt x="96191" y="27742"/>
                    <a:pt x="95917" y="27492"/>
                    <a:pt x="95917" y="27182"/>
                  </a:cubicBezTo>
                  <a:cubicBezTo>
                    <a:pt x="95917" y="26861"/>
                    <a:pt x="96179" y="26610"/>
                    <a:pt x="96488" y="26610"/>
                  </a:cubicBezTo>
                  <a:close/>
                  <a:moveTo>
                    <a:pt x="100203" y="26610"/>
                  </a:moveTo>
                  <a:cubicBezTo>
                    <a:pt x="100501" y="26610"/>
                    <a:pt x="100775" y="26861"/>
                    <a:pt x="100775" y="27182"/>
                  </a:cubicBezTo>
                  <a:cubicBezTo>
                    <a:pt x="100775" y="27480"/>
                    <a:pt x="100513" y="27742"/>
                    <a:pt x="100203" y="27742"/>
                  </a:cubicBezTo>
                  <a:cubicBezTo>
                    <a:pt x="99905" y="27742"/>
                    <a:pt x="99644" y="27492"/>
                    <a:pt x="99644" y="27182"/>
                  </a:cubicBezTo>
                  <a:cubicBezTo>
                    <a:pt x="99644" y="26861"/>
                    <a:pt x="99894" y="26610"/>
                    <a:pt x="100203" y="26610"/>
                  </a:cubicBezTo>
                  <a:close/>
                  <a:moveTo>
                    <a:pt x="103942" y="26610"/>
                  </a:moveTo>
                  <a:cubicBezTo>
                    <a:pt x="104239" y="26610"/>
                    <a:pt x="104513" y="26861"/>
                    <a:pt x="104513" y="27182"/>
                  </a:cubicBezTo>
                  <a:cubicBezTo>
                    <a:pt x="104513" y="27480"/>
                    <a:pt x="104251" y="27742"/>
                    <a:pt x="103942" y="27742"/>
                  </a:cubicBezTo>
                  <a:cubicBezTo>
                    <a:pt x="103644" y="27742"/>
                    <a:pt x="103382" y="27492"/>
                    <a:pt x="103382" y="27182"/>
                  </a:cubicBezTo>
                  <a:cubicBezTo>
                    <a:pt x="103382" y="26861"/>
                    <a:pt x="103632" y="26610"/>
                    <a:pt x="103942" y="26610"/>
                  </a:cubicBezTo>
                  <a:close/>
                  <a:moveTo>
                    <a:pt x="107668" y="26610"/>
                  </a:moveTo>
                  <a:cubicBezTo>
                    <a:pt x="107966" y="26610"/>
                    <a:pt x="108228" y="26861"/>
                    <a:pt x="108228" y="27182"/>
                  </a:cubicBezTo>
                  <a:cubicBezTo>
                    <a:pt x="108228" y="27480"/>
                    <a:pt x="107978" y="27742"/>
                    <a:pt x="107668" y="27742"/>
                  </a:cubicBezTo>
                  <a:cubicBezTo>
                    <a:pt x="107371" y="27742"/>
                    <a:pt x="107097" y="27492"/>
                    <a:pt x="107097" y="27182"/>
                  </a:cubicBezTo>
                  <a:cubicBezTo>
                    <a:pt x="107097" y="26861"/>
                    <a:pt x="107347" y="26610"/>
                    <a:pt x="107668" y="26610"/>
                  </a:cubicBezTo>
                  <a:close/>
                  <a:moveTo>
                    <a:pt x="111395" y="26610"/>
                  </a:moveTo>
                  <a:cubicBezTo>
                    <a:pt x="111693" y="26610"/>
                    <a:pt x="111967" y="26861"/>
                    <a:pt x="111967" y="27182"/>
                  </a:cubicBezTo>
                  <a:cubicBezTo>
                    <a:pt x="111967" y="27480"/>
                    <a:pt x="111705" y="27742"/>
                    <a:pt x="111395" y="27742"/>
                  </a:cubicBezTo>
                  <a:cubicBezTo>
                    <a:pt x="111085" y="27742"/>
                    <a:pt x="110835" y="27492"/>
                    <a:pt x="110835" y="27182"/>
                  </a:cubicBezTo>
                  <a:cubicBezTo>
                    <a:pt x="110835" y="26861"/>
                    <a:pt x="111085" y="26610"/>
                    <a:pt x="111395" y="26610"/>
                  </a:cubicBezTo>
                  <a:close/>
                  <a:moveTo>
                    <a:pt x="115122" y="26610"/>
                  </a:moveTo>
                  <a:cubicBezTo>
                    <a:pt x="115419" y="26610"/>
                    <a:pt x="115681" y="26861"/>
                    <a:pt x="115681" y="27182"/>
                  </a:cubicBezTo>
                  <a:cubicBezTo>
                    <a:pt x="115681" y="27480"/>
                    <a:pt x="115431" y="27742"/>
                    <a:pt x="115122" y="27742"/>
                  </a:cubicBezTo>
                  <a:cubicBezTo>
                    <a:pt x="114812" y="27742"/>
                    <a:pt x="114550" y="27492"/>
                    <a:pt x="114550" y="27182"/>
                  </a:cubicBezTo>
                  <a:cubicBezTo>
                    <a:pt x="114550" y="26861"/>
                    <a:pt x="114812" y="26610"/>
                    <a:pt x="115122" y="26610"/>
                  </a:cubicBezTo>
                  <a:close/>
                  <a:moveTo>
                    <a:pt x="118860" y="26610"/>
                  </a:moveTo>
                  <a:cubicBezTo>
                    <a:pt x="119158" y="26610"/>
                    <a:pt x="119420" y="26861"/>
                    <a:pt x="119420" y="27182"/>
                  </a:cubicBezTo>
                  <a:cubicBezTo>
                    <a:pt x="119420" y="27480"/>
                    <a:pt x="119170" y="27742"/>
                    <a:pt x="118860" y="27742"/>
                  </a:cubicBezTo>
                  <a:cubicBezTo>
                    <a:pt x="118539" y="27742"/>
                    <a:pt x="118289" y="27492"/>
                    <a:pt x="118289" y="27182"/>
                  </a:cubicBezTo>
                  <a:cubicBezTo>
                    <a:pt x="118289" y="26861"/>
                    <a:pt x="118539" y="26610"/>
                    <a:pt x="118860" y="26610"/>
                  </a:cubicBezTo>
                  <a:close/>
                  <a:moveTo>
                    <a:pt x="122575" y="26610"/>
                  </a:moveTo>
                  <a:cubicBezTo>
                    <a:pt x="122873" y="26610"/>
                    <a:pt x="123146" y="26861"/>
                    <a:pt x="123146" y="27182"/>
                  </a:cubicBezTo>
                  <a:cubicBezTo>
                    <a:pt x="123146" y="27480"/>
                    <a:pt x="122885" y="27742"/>
                    <a:pt x="122575" y="27742"/>
                  </a:cubicBezTo>
                  <a:cubicBezTo>
                    <a:pt x="122265" y="27742"/>
                    <a:pt x="122015" y="27492"/>
                    <a:pt x="122015" y="27182"/>
                  </a:cubicBezTo>
                  <a:cubicBezTo>
                    <a:pt x="122027" y="26861"/>
                    <a:pt x="122277" y="26610"/>
                    <a:pt x="122575" y="26610"/>
                  </a:cubicBezTo>
                  <a:close/>
                  <a:moveTo>
                    <a:pt x="126314" y="26610"/>
                  </a:moveTo>
                  <a:cubicBezTo>
                    <a:pt x="126611" y="26610"/>
                    <a:pt x="126873" y="26861"/>
                    <a:pt x="126873" y="27182"/>
                  </a:cubicBezTo>
                  <a:cubicBezTo>
                    <a:pt x="126873" y="27480"/>
                    <a:pt x="126623" y="27742"/>
                    <a:pt x="126314" y="27742"/>
                  </a:cubicBezTo>
                  <a:cubicBezTo>
                    <a:pt x="126004" y="27742"/>
                    <a:pt x="125742" y="27492"/>
                    <a:pt x="125742" y="27182"/>
                  </a:cubicBezTo>
                  <a:cubicBezTo>
                    <a:pt x="125742" y="26861"/>
                    <a:pt x="126004" y="26610"/>
                    <a:pt x="126314" y="26610"/>
                  </a:cubicBezTo>
                  <a:close/>
                  <a:moveTo>
                    <a:pt x="130028" y="26610"/>
                  </a:moveTo>
                  <a:cubicBezTo>
                    <a:pt x="130326" y="26610"/>
                    <a:pt x="130600" y="26861"/>
                    <a:pt x="130600" y="27182"/>
                  </a:cubicBezTo>
                  <a:cubicBezTo>
                    <a:pt x="130600" y="27480"/>
                    <a:pt x="130350" y="27742"/>
                    <a:pt x="130028" y="27742"/>
                  </a:cubicBezTo>
                  <a:cubicBezTo>
                    <a:pt x="129731" y="27742"/>
                    <a:pt x="129469" y="27492"/>
                    <a:pt x="129469" y="27182"/>
                  </a:cubicBezTo>
                  <a:cubicBezTo>
                    <a:pt x="129469" y="26861"/>
                    <a:pt x="129719" y="26610"/>
                    <a:pt x="130028" y="26610"/>
                  </a:cubicBezTo>
                  <a:close/>
                  <a:moveTo>
                    <a:pt x="133767" y="26610"/>
                  </a:moveTo>
                  <a:cubicBezTo>
                    <a:pt x="134065" y="26610"/>
                    <a:pt x="134326" y="26861"/>
                    <a:pt x="134326" y="27182"/>
                  </a:cubicBezTo>
                  <a:cubicBezTo>
                    <a:pt x="134326" y="27480"/>
                    <a:pt x="134076" y="27742"/>
                    <a:pt x="133767" y="27742"/>
                  </a:cubicBezTo>
                  <a:cubicBezTo>
                    <a:pt x="133469" y="27742"/>
                    <a:pt x="133207" y="27492"/>
                    <a:pt x="133207" y="27182"/>
                  </a:cubicBezTo>
                  <a:cubicBezTo>
                    <a:pt x="133207" y="26861"/>
                    <a:pt x="133457" y="26610"/>
                    <a:pt x="133767" y="26610"/>
                  </a:cubicBezTo>
                  <a:close/>
                  <a:moveTo>
                    <a:pt x="137494" y="26610"/>
                  </a:moveTo>
                  <a:cubicBezTo>
                    <a:pt x="137791" y="26610"/>
                    <a:pt x="138053" y="26861"/>
                    <a:pt x="138053" y="27182"/>
                  </a:cubicBezTo>
                  <a:cubicBezTo>
                    <a:pt x="138053" y="27480"/>
                    <a:pt x="137803" y="27742"/>
                    <a:pt x="137494" y="27742"/>
                  </a:cubicBezTo>
                  <a:cubicBezTo>
                    <a:pt x="137196" y="27742"/>
                    <a:pt x="136922" y="27492"/>
                    <a:pt x="136922" y="27182"/>
                  </a:cubicBezTo>
                  <a:cubicBezTo>
                    <a:pt x="136934" y="26861"/>
                    <a:pt x="137172" y="26610"/>
                    <a:pt x="137494" y="26610"/>
                  </a:cubicBezTo>
                  <a:close/>
                  <a:moveTo>
                    <a:pt x="141220" y="26610"/>
                  </a:moveTo>
                  <a:cubicBezTo>
                    <a:pt x="141518" y="26610"/>
                    <a:pt x="141792" y="26861"/>
                    <a:pt x="141792" y="27182"/>
                  </a:cubicBezTo>
                  <a:cubicBezTo>
                    <a:pt x="141792" y="27480"/>
                    <a:pt x="141530" y="27742"/>
                    <a:pt x="141220" y="27742"/>
                  </a:cubicBezTo>
                  <a:cubicBezTo>
                    <a:pt x="140911" y="27742"/>
                    <a:pt x="140661" y="27492"/>
                    <a:pt x="140661" y="27182"/>
                  </a:cubicBezTo>
                  <a:cubicBezTo>
                    <a:pt x="140661" y="26861"/>
                    <a:pt x="140911" y="26610"/>
                    <a:pt x="141220" y="26610"/>
                  </a:cubicBezTo>
                  <a:close/>
                  <a:moveTo>
                    <a:pt x="1548" y="28492"/>
                  </a:moveTo>
                  <a:cubicBezTo>
                    <a:pt x="1846" y="28492"/>
                    <a:pt x="2119" y="28742"/>
                    <a:pt x="2119" y="29051"/>
                  </a:cubicBezTo>
                  <a:cubicBezTo>
                    <a:pt x="2119" y="29349"/>
                    <a:pt x="1858" y="29623"/>
                    <a:pt x="1548" y="29623"/>
                  </a:cubicBezTo>
                  <a:cubicBezTo>
                    <a:pt x="1238" y="29623"/>
                    <a:pt x="988" y="29361"/>
                    <a:pt x="988" y="29051"/>
                  </a:cubicBezTo>
                  <a:cubicBezTo>
                    <a:pt x="988" y="28742"/>
                    <a:pt x="1238" y="28492"/>
                    <a:pt x="1548" y="28492"/>
                  </a:cubicBezTo>
                  <a:close/>
                  <a:moveTo>
                    <a:pt x="5287" y="28492"/>
                  </a:moveTo>
                  <a:cubicBezTo>
                    <a:pt x="5596" y="28492"/>
                    <a:pt x="5846" y="28742"/>
                    <a:pt x="5846" y="29051"/>
                  </a:cubicBezTo>
                  <a:cubicBezTo>
                    <a:pt x="5846" y="29361"/>
                    <a:pt x="5596" y="29623"/>
                    <a:pt x="5287" y="29623"/>
                  </a:cubicBezTo>
                  <a:cubicBezTo>
                    <a:pt x="4977" y="29623"/>
                    <a:pt x="4715" y="29361"/>
                    <a:pt x="4715" y="29051"/>
                  </a:cubicBezTo>
                  <a:cubicBezTo>
                    <a:pt x="4715" y="28730"/>
                    <a:pt x="4977" y="28492"/>
                    <a:pt x="5287" y="28492"/>
                  </a:cubicBezTo>
                  <a:close/>
                  <a:moveTo>
                    <a:pt x="9001" y="28492"/>
                  </a:moveTo>
                  <a:cubicBezTo>
                    <a:pt x="9299" y="28492"/>
                    <a:pt x="9573" y="28742"/>
                    <a:pt x="9573" y="29051"/>
                  </a:cubicBezTo>
                  <a:cubicBezTo>
                    <a:pt x="9573" y="29349"/>
                    <a:pt x="9323" y="29623"/>
                    <a:pt x="9001" y="29623"/>
                  </a:cubicBezTo>
                  <a:cubicBezTo>
                    <a:pt x="8704" y="29623"/>
                    <a:pt x="8442" y="29361"/>
                    <a:pt x="8442" y="29051"/>
                  </a:cubicBezTo>
                  <a:cubicBezTo>
                    <a:pt x="8442" y="28742"/>
                    <a:pt x="8692" y="28492"/>
                    <a:pt x="9001" y="28492"/>
                  </a:cubicBezTo>
                  <a:close/>
                  <a:moveTo>
                    <a:pt x="12728" y="28492"/>
                  </a:moveTo>
                  <a:cubicBezTo>
                    <a:pt x="13037" y="28492"/>
                    <a:pt x="13288" y="28742"/>
                    <a:pt x="13288" y="29051"/>
                  </a:cubicBezTo>
                  <a:cubicBezTo>
                    <a:pt x="13288" y="29361"/>
                    <a:pt x="13037" y="29623"/>
                    <a:pt x="12728" y="29623"/>
                  </a:cubicBezTo>
                  <a:cubicBezTo>
                    <a:pt x="12418" y="29623"/>
                    <a:pt x="12156" y="29361"/>
                    <a:pt x="12156" y="29051"/>
                  </a:cubicBezTo>
                  <a:cubicBezTo>
                    <a:pt x="12180" y="28730"/>
                    <a:pt x="12418" y="28492"/>
                    <a:pt x="12728" y="28492"/>
                  </a:cubicBezTo>
                  <a:close/>
                  <a:moveTo>
                    <a:pt x="16466" y="28492"/>
                  </a:moveTo>
                  <a:cubicBezTo>
                    <a:pt x="16764" y="28492"/>
                    <a:pt x="17026" y="28742"/>
                    <a:pt x="17026" y="29051"/>
                  </a:cubicBezTo>
                  <a:cubicBezTo>
                    <a:pt x="17026" y="29349"/>
                    <a:pt x="16776" y="29623"/>
                    <a:pt x="16466" y="29623"/>
                  </a:cubicBezTo>
                  <a:cubicBezTo>
                    <a:pt x="16169" y="29623"/>
                    <a:pt x="15895" y="29361"/>
                    <a:pt x="15895" y="29051"/>
                  </a:cubicBezTo>
                  <a:cubicBezTo>
                    <a:pt x="15895" y="28742"/>
                    <a:pt x="16145" y="28492"/>
                    <a:pt x="16466" y="28492"/>
                  </a:cubicBezTo>
                  <a:close/>
                  <a:moveTo>
                    <a:pt x="20181" y="28492"/>
                  </a:moveTo>
                  <a:cubicBezTo>
                    <a:pt x="20491" y="28492"/>
                    <a:pt x="20753" y="28742"/>
                    <a:pt x="20753" y="29051"/>
                  </a:cubicBezTo>
                  <a:cubicBezTo>
                    <a:pt x="20753" y="29361"/>
                    <a:pt x="20491" y="29623"/>
                    <a:pt x="20181" y="29623"/>
                  </a:cubicBezTo>
                  <a:cubicBezTo>
                    <a:pt x="19872" y="29623"/>
                    <a:pt x="19622" y="29361"/>
                    <a:pt x="19622" y="29051"/>
                  </a:cubicBezTo>
                  <a:cubicBezTo>
                    <a:pt x="19634" y="28730"/>
                    <a:pt x="19872" y="28492"/>
                    <a:pt x="20181" y="28492"/>
                  </a:cubicBezTo>
                  <a:close/>
                  <a:moveTo>
                    <a:pt x="23920" y="28492"/>
                  </a:moveTo>
                  <a:cubicBezTo>
                    <a:pt x="24217" y="28492"/>
                    <a:pt x="24479" y="28742"/>
                    <a:pt x="24479" y="29051"/>
                  </a:cubicBezTo>
                  <a:cubicBezTo>
                    <a:pt x="24479" y="29349"/>
                    <a:pt x="24229" y="29623"/>
                    <a:pt x="23920" y="29623"/>
                  </a:cubicBezTo>
                  <a:cubicBezTo>
                    <a:pt x="23610" y="29623"/>
                    <a:pt x="23348" y="29361"/>
                    <a:pt x="23348" y="29051"/>
                  </a:cubicBezTo>
                  <a:cubicBezTo>
                    <a:pt x="23348" y="28742"/>
                    <a:pt x="23610" y="28492"/>
                    <a:pt x="23920" y="28492"/>
                  </a:cubicBezTo>
                  <a:close/>
                  <a:moveTo>
                    <a:pt x="27635" y="28492"/>
                  </a:moveTo>
                  <a:cubicBezTo>
                    <a:pt x="27956" y="28492"/>
                    <a:pt x="28206" y="28742"/>
                    <a:pt x="28206" y="29051"/>
                  </a:cubicBezTo>
                  <a:cubicBezTo>
                    <a:pt x="28206" y="29361"/>
                    <a:pt x="27956" y="29623"/>
                    <a:pt x="27635" y="29623"/>
                  </a:cubicBezTo>
                  <a:cubicBezTo>
                    <a:pt x="27325" y="29623"/>
                    <a:pt x="27075" y="29361"/>
                    <a:pt x="27075" y="29051"/>
                  </a:cubicBezTo>
                  <a:cubicBezTo>
                    <a:pt x="27087" y="28730"/>
                    <a:pt x="27325" y="28492"/>
                    <a:pt x="27635" y="28492"/>
                  </a:cubicBezTo>
                  <a:close/>
                  <a:moveTo>
                    <a:pt x="31373" y="28492"/>
                  </a:moveTo>
                  <a:cubicBezTo>
                    <a:pt x="31671" y="28492"/>
                    <a:pt x="31945" y="28742"/>
                    <a:pt x="31945" y="29051"/>
                  </a:cubicBezTo>
                  <a:cubicBezTo>
                    <a:pt x="31945" y="29349"/>
                    <a:pt x="31683" y="29623"/>
                    <a:pt x="31373" y="29623"/>
                  </a:cubicBezTo>
                  <a:cubicBezTo>
                    <a:pt x="31064" y="29623"/>
                    <a:pt x="30814" y="29361"/>
                    <a:pt x="30814" y="29051"/>
                  </a:cubicBezTo>
                  <a:cubicBezTo>
                    <a:pt x="30814" y="28742"/>
                    <a:pt x="31064" y="28492"/>
                    <a:pt x="31373" y="28492"/>
                  </a:cubicBezTo>
                  <a:close/>
                  <a:moveTo>
                    <a:pt x="35100" y="28492"/>
                  </a:moveTo>
                  <a:cubicBezTo>
                    <a:pt x="35409" y="28492"/>
                    <a:pt x="35659" y="28742"/>
                    <a:pt x="35659" y="29051"/>
                  </a:cubicBezTo>
                  <a:cubicBezTo>
                    <a:pt x="35659" y="29361"/>
                    <a:pt x="35409" y="29623"/>
                    <a:pt x="35100" y="29623"/>
                  </a:cubicBezTo>
                  <a:cubicBezTo>
                    <a:pt x="34778" y="29623"/>
                    <a:pt x="34528" y="29361"/>
                    <a:pt x="34528" y="29051"/>
                  </a:cubicBezTo>
                  <a:cubicBezTo>
                    <a:pt x="34540" y="28730"/>
                    <a:pt x="34778" y="28492"/>
                    <a:pt x="35100" y="28492"/>
                  </a:cubicBezTo>
                  <a:close/>
                  <a:moveTo>
                    <a:pt x="38815" y="28492"/>
                  </a:moveTo>
                  <a:cubicBezTo>
                    <a:pt x="39112" y="28492"/>
                    <a:pt x="39386" y="28742"/>
                    <a:pt x="39386" y="29051"/>
                  </a:cubicBezTo>
                  <a:cubicBezTo>
                    <a:pt x="39386" y="29349"/>
                    <a:pt x="39124" y="29623"/>
                    <a:pt x="38815" y="29623"/>
                  </a:cubicBezTo>
                  <a:cubicBezTo>
                    <a:pt x="38517" y="29623"/>
                    <a:pt x="38255" y="29361"/>
                    <a:pt x="38255" y="29051"/>
                  </a:cubicBezTo>
                  <a:cubicBezTo>
                    <a:pt x="38267" y="28742"/>
                    <a:pt x="38505" y="28492"/>
                    <a:pt x="38815" y="28492"/>
                  </a:cubicBezTo>
                  <a:close/>
                  <a:moveTo>
                    <a:pt x="42553" y="28492"/>
                  </a:moveTo>
                  <a:cubicBezTo>
                    <a:pt x="42863" y="28492"/>
                    <a:pt x="43113" y="28742"/>
                    <a:pt x="43113" y="29051"/>
                  </a:cubicBezTo>
                  <a:cubicBezTo>
                    <a:pt x="43113" y="29361"/>
                    <a:pt x="42863" y="29623"/>
                    <a:pt x="42553" y="29623"/>
                  </a:cubicBezTo>
                  <a:cubicBezTo>
                    <a:pt x="42232" y="29623"/>
                    <a:pt x="41982" y="29361"/>
                    <a:pt x="41982" y="29051"/>
                  </a:cubicBezTo>
                  <a:cubicBezTo>
                    <a:pt x="41982" y="28730"/>
                    <a:pt x="42244" y="28492"/>
                    <a:pt x="42553" y="28492"/>
                  </a:cubicBezTo>
                  <a:close/>
                  <a:moveTo>
                    <a:pt x="46268" y="28492"/>
                  </a:moveTo>
                  <a:cubicBezTo>
                    <a:pt x="46565" y="28492"/>
                    <a:pt x="46839" y="28742"/>
                    <a:pt x="46839" y="29051"/>
                  </a:cubicBezTo>
                  <a:cubicBezTo>
                    <a:pt x="46839" y="29349"/>
                    <a:pt x="46589" y="29623"/>
                    <a:pt x="46268" y="29623"/>
                  </a:cubicBezTo>
                  <a:cubicBezTo>
                    <a:pt x="45970" y="29623"/>
                    <a:pt x="45708" y="29361"/>
                    <a:pt x="45708" y="29051"/>
                  </a:cubicBezTo>
                  <a:cubicBezTo>
                    <a:pt x="45720" y="28742"/>
                    <a:pt x="45958" y="28492"/>
                    <a:pt x="46268" y="28492"/>
                  </a:cubicBezTo>
                  <a:close/>
                  <a:moveTo>
                    <a:pt x="50006" y="28492"/>
                  </a:moveTo>
                  <a:cubicBezTo>
                    <a:pt x="50316" y="28492"/>
                    <a:pt x="50578" y="28742"/>
                    <a:pt x="50578" y="29051"/>
                  </a:cubicBezTo>
                  <a:cubicBezTo>
                    <a:pt x="50578" y="29361"/>
                    <a:pt x="50316" y="29623"/>
                    <a:pt x="50006" y="29623"/>
                  </a:cubicBezTo>
                  <a:cubicBezTo>
                    <a:pt x="49697" y="29623"/>
                    <a:pt x="49447" y="29361"/>
                    <a:pt x="49447" y="29051"/>
                  </a:cubicBezTo>
                  <a:cubicBezTo>
                    <a:pt x="49447" y="28730"/>
                    <a:pt x="49697" y="28492"/>
                    <a:pt x="50006" y="28492"/>
                  </a:cubicBezTo>
                  <a:close/>
                  <a:moveTo>
                    <a:pt x="53733" y="28492"/>
                  </a:moveTo>
                  <a:cubicBezTo>
                    <a:pt x="54031" y="28492"/>
                    <a:pt x="54293" y="28742"/>
                    <a:pt x="54293" y="29051"/>
                  </a:cubicBezTo>
                  <a:cubicBezTo>
                    <a:pt x="54293" y="29349"/>
                    <a:pt x="54043" y="29623"/>
                    <a:pt x="53733" y="29623"/>
                  </a:cubicBezTo>
                  <a:cubicBezTo>
                    <a:pt x="53412" y="29623"/>
                    <a:pt x="53162" y="29361"/>
                    <a:pt x="53162" y="29051"/>
                  </a:cubicBezTo>
                  <a:cubicBezTo>
                    <a:pt x="53173" y="28742"/>
                    <a:pt x="53412" y="28492"/>
                    <a:pt x="53733" y="28492"/>
                  </a:cubicBezTo>
                  <a:close/>
                  <a:moveTo>
                    <a:pt x="57460" y="28492"/>
                  </a:moveTo>
                  <a:cubicBezTo>
                    <a:pt x="57781" y="28492"/>
                    <a:pt x="58031" y="28742"/>
                    <a:pt x="58031" y="29051"/>
                  </a:cubicBezTo>
                  <a:cubicBezTo>
                    <a:pt x="58031" y="29361"/>
                    <a:pt x="57781" y="29623"/>
                    <a:pt x="57460" y="29623"/>
                  </a:cubicBezTo>
                  <a:cubicBezTo>
                    <a:pt x="57150" y="29623"/>
                    <a:pt x="56900" y="29361"/>
                    <a:pt x="56900" y="29051"/>
                  </a:cubicBezTo>
                  <a:cubicBezTo>
                    <a:pt x="56900" y="28730"/>
                    <a:pt x="57150" y="28492"/>
                    <a:pt x="57460" y="28492"/>
                  </a:cubicBezTo>
                  <a:close/>
                  <a:moveTo>
                    <a:pt x="61186" y="28492"/>
                  </a:moveTo>
                  <a:cubicBezTo>
                    <a:pt x="61484" y="28492"/>
                    <a:pt x="61746" y="28742"/>
                    <a:pt x="61746" y="29051"/>
                  </a:cubicBezTo>
                  <a:cubicBezTo>
                    <a:pt x="61746" y="29349"/>
                    <a:pt x="61496" y="29623"/>
                    <a:pt x="61186" y="29623"/>
                  </a:cubicBezTo>
                  <a:cubicBezTo>
                    <a:pt x="60877" y="29623"/>
                    <a:pt x="60615" y="29361"/>
                    <a:pt x="60615" y="29051"/>
                  </a:cubicBezTo>
                  <a:cubicBezTo>
                    <a:pt x="60639" y="28742"/>
                    <a:pt x="60877" y="28492"/>
                    <a:pt x="61186" y="28492"/>
                  </a:cubicBezTo>
                  <a:close/>
                  <a:moveTo>
                    <a:pt x="64925" y="28492"/>
                  </a:moveTo>
                  <a:cubicBezTo>
                    <a:pt x="65234" y="28492"/>
                    <a:pt x="65485" y="28742"/>
                    <a:pt x="65485" y="29051"/>
                  </a:cubicBezTo>
                  <a:cubicBezTo>
                    <a:pt x="65485" y="29361"/>
                    <a:pt x="65234" y="29623"/>
                    <a:pt x="64925" y="29623"/>
                  </a:cubicBezTo>
                  <a:cubicBezTo>
                    <a:pt x="64603" y="29623"/>
                    <a:pt x="64353" y="29361"/>
                    <a:pt x="64353" y="29051"/>
                  </a:cubicBezTo>
                  <a:cubicBezTo>
                    <a:pt x="64353" y="28730"/>
                    <a:pt x="64603" y="28492"/>
                    <a:pt x="64925" y="28492"/>
                  </a:cubicBezTo>
                  <a:close/>
                  <a:moveTo>
                    <a:pt x="68640" y="28492"/>
                  </a:moveTo>
                  <a:cubicBezTo>
                    <a:pt x="68937" y="28492"/>
                    <a:pt x="69211" y="28742"/>
                    <a:pt x="69211" y="29051"/>
                  </a:cubicBezTo>
                  <a:cubicBezTo>
                    <a:pt x="69211" y="29349"/>
                    <a:pt x="68949" y="29623"/>
                    <a:pt x="68640" y="29623"/>
                  </a:cubicBezTo>
                  <a:cubicBezTo>
                    <a:pt x="68330" y="29623"/>
                    <a:pt x="68080" y="29361"/>
                    <a:pt x="68080" y="29051"/>
                  </a:cubicBezTo>
                  <a:cubicBezTo>
                    <a:pt x="68092" y="28742"/>
                    <a:pt x="68330" y="28492"/>
                    <a:pt x="68640" y="28492"/>
                  </a:cubicBezTo>
                  <a:close/>
                  <a:moveTo>
                    <a:pt x="72366" y="28492"/>
                  </a:moveTo>
                  <a:cubicBezTo>
                    <a:pt x="72676" y="28492"/>
                    <a:pt x="72926" y="28742"/>
                    <a:pt x="72926" y="29051"/>
                  </a:cubicBezTo>
                  <a:cubicBezTo>
                    <a:pt x="72926" y="29361"/>
                    <a:pt x="72676" y="29623"/>
                    <a:pt x="72366" y="29623"/>
                  </a:cubicBezTo>
                  <a:cubicBezTo>
                    <a:pt x="72045" y="29623"/>
                    <a:pt x="71795" y="29361"/>
                    <a:pt x="71795" y="29051"/>
                  </a:cubicBezTo>
                  <a:cubicBezTo>
                    <a:pt x="71807" y="28730"/>
                    <a:pt x="72069" y="28492"/>
                    <a:pt x="72366" y="28492"/>
                  </a:cubicBezTo>
                  <a:close/>
                  <a:moveTo>
                    <a:pt x="76093" y="28492"/>
                  </a:moveTo>
                  <a:cubicBezTo>
                    <a:pt x="76391" y="28492"/>
                    <a:pt x="76664" y="28742"/>
                    <a:pt x="76664" y="29051"/>
                  </a:cubicBezTo>
                  <a:cubicBezTo>
                    <a:pt x="76664" y="29349"/>
                    <a:pt x="76403" y="29623"/>
                    <a:pt x="76093" y="29623"/>
                  </a:cubicBezTo>
                  <a:cubicBezTo>
                    <a:pt x="75795" y="29623"/>
                    <a:pt x="75533" y="29361"/>
                    <a:pt x="75533" y="29051"/>
                  </a:cubicBezTo>
                  <a:cubicBezTo>
                    <a:pt x="75533" y="28742"/>
                    <a:pt x="75783" y="28492"/>
                    <a:pt x="76093" y="28492"/>
                  </a:cubicBezTo>
                  <a:close/>
                  <a:moveTo>
                    <a:pt x="79712" y="28492"/>
                  </a:moveTo>
                  <a:cubicBezTo>
                    <a:pt x="80010" y="28492"/>
                    <a:pt x="80284" y="28742"/>
                    <a:pt x="80284" y="29051"/>
                  </a:cubicBezTo>
                  <a:cubicBezTo>
                    <a:pt x="80284" y="29349"/>
                    <a:pt x="80022" y="29623"/>
                    <a:pt x="79712" y="29623"/>
                  </a:cubicBezTo>
                  <a:cubicBezTo>
                    <a:pt x="79403" y="29623"/>
                    <a:pt x="79153" y="29361"/>
                    <a:pt x="79153" y="29051"/>
                  </a:cubicBezTo>
                  <a:cubicBezTo>
                    <a:pt x="79165" y="28742"/>
                    <a:pt x="79403" y="28492"/>
                    <a:pt x="79712" y="28492"/>
                  </a:cubicBezTo>
                  <a:close/>
                  <a:moveTo>
                    <a:pt x="83451" y="28492"/>
                  </a:moveTo>
                  <a:cubicBezTo>
                    <a:pt x="83761" y="28492"/>
                    <a:pt x="84011" y="28742"/>
                    <a:pt x="84011" y="29051"/>
                  </a:cubicBezTo>
                  <a:cubicBezTo>
                    <a:pt x="84011" y="29361"/>
                    <a:pt x="83761" y="29623"/>
                    <a:pt x="83451" y="29623"/>
                  </a:cubicBezTo>
                  <a:cubicBezTo>
                    <a:pt x="83141" y="29623"/>
                    <a:pt x="82880" y="29361"/>
                    <a:pt x="82880" y="29051"/>
                  </a:cubicBezTo>
                  <a:cubicBezTo>
                    <a:pt x="82880" y="28730"/>
                    <a:pt x="83141" y="28492"/>
                    <a:pt x="83451" y="28492"/>
                  </a:cubicBezTo>
                  <a:close/>
                  <a:moveTo>
                    <a:pt x="87166" y="28492"/>
                  </a:moveTo>
                  <a:cubicBezTo>
                    <a:pt x="87463" y="28492"/>
                    <a:pt x="87737" y="28742"/>
                    <a:pt x="87737" y="29051"/>
                  </a:cubicBezTo>
                  <a:cubicBezTo>
                    <a:pt x="87737" y="29349"/>
                    <a:pt x="87475" y="29623"/>
                    <a:pt x="87166" y="29623"/>
                  </a:cubicBezTo>
                  <a:cubicBezTo>
                    <a:pt x="86856" y="29623"/>
                    <a:pt x="86606" y="29361"/>
                    <a:pt x="86606" y="29051"/>
                  </a:cubicBezTo>
                  <a:cubicBezTo>
                    <a:pt x="86618" y="28742"/>
                    <a:pt x="86856" y="28492"/>
                    <a:pt x="87166" y="28492"/>
                  </a:cubicBezTo>
                  <a:close/>
                  <a:moveTo>
                    <a:pt x="90904" y="28492"/>
                  </a:moveTo>
                  <a:cubicBezTo>
                    <a:pt x="91214" y="28492"/>
                    <a:pt x="91464" y="28742"/>
                    <a:pt x="91464" y="29051"/>
                  </a:cubicBezTo>
                  <a:cubicBezTo>
                    <a:pt x="91464" y="29361"/>
                    <a:pt x="91214" y="29623"/>
                    <a:pt x="90904" y="29623"/>
                  </a:cubicBezTo>
                  <a:cubicBezTo>
                    <a:pt x="90595" y="29623"/>
                    <a:pt x="90345" y="29361"/>
                    <a:pt x="90345" y="29051"/>
                  </a:cubicBezTo>
                  <a:cubicBezTo>
                    <a:pt x="90345" y="28730"/>
                    <a:pt x="90595" y="28492"/>
                    <a:pt x="90904" y="28492"/>
                  </a:cubicBezTo>
                  <a:close/>
                  <a:moveTo>
                    <a:pt x="94631" y="28492"/>
                  </a:moveTo>
                  <a:cubicBezTo>
                    <a:pt x="94929" y="28492"/>
                    <a:pt x="95191" y="28742"/>
                    <a:pt x="95191" y="29051"/>
                  </a:cubicBezTo>
                  <a:cubicBezTo>
                    <a:pt x="95191" y="29349"/>
                    <a:pt x="94941" y="29623"/>
                    <a:pt x="94631" y="29623"/>
                  </a:cubicBezTo>
                  <a:cubicBezTo>
                    <a:pt x="94310" y="29623"/>
                    <a:pt x="94060" y="29361"/>
                    <a:pt x="94060" y="29051"/>
                  </a:cubicBezTo>
                  <a:cubicBezTo>
                    <a:pt x="94071" y="28742"/>
                    <a:pt x="94310" y="28492"/>
                    <a:pt x="94631" y="28492"/>
                  </a:cubicBezTo>
                  <a:close/>
                  <a:moveTo>
                    <a:pt x="98346" y="28492"/>
                  </a:moveTo>
                  <a:cubicBezTo>
                    <a:pt x="98655" y="28492"/>
                    <a:pt x="98905" y="28742"/>
                    <a:pt x="98905" y="29051"/>
                  </a:cubicBezTo>
                  <a:cubicBezTo>
                    <a:pt x="98905" y="29361"/>
                    <a:pt x="98655" y="29623"/>
                    <a:pt x="98346" y="29623"/>
                  </a:cubicBezTo>
                  <a:cubicBezTo>
                    <a:pt x="98036" y="29623"/>
                    <a:pt x="97786" y="29361"/>
                    <a:pt x="97786" y="29051"/>
                  </a:cubicBezTo>
                  <a:cubicBezTo>
                    <a:pt x="97798" y="28730"/>
                    <a:pt x="98036" y="28492"/>
                    <a:pt x="98346" y="28492"/>
                  </a:cubicBezTo>
                  <a:close/>
                  <a:moveTo>
                    <a:pt x="102084" y="28492"/>
                  </a:moveTo>
                  <a:cubicBezTo>
                    <a:pt x="102382" y="28492"/>
                    <a:pt x="102644" y="28742"/>
                    <a:pt x="102644" y="29051"/>
                  </a:cubicBezTo>
                  <a:cubicBezTo>
                    <a:pt x="102644" y="29349"/>
                    <a:pt x="102394" y="29623"/>
                    <a:pt x="102084" y="29623"/>
                  </a:cubicBezTo>
                  <a:cubicBezTo>
                    <a:pt x="101787" y="29623"/>
                    <a:pt x="101513" y="29361"/>
                    <a:pt x="101513" y="29051"/>
                  </a:cubicBezTo>
                  <a:cubicBezTo>
                    <a:pt x="101513" y="28742"/>
                    <a:pt x="101775" y="28492"/>
                    <a:pt x="102084" y="28492"/>
                  </a:cubicBezTo>
                  <a:close/>
                  <a:moveTo>
                    <a:pt x="105799" y="28492"/>
                  </a:moveTo>
                  <a:cubicBezTo>
                    <a:pt x="106121" y="28492"/>
                    <a:pt x="106371" y="28742"/>
                    <a:pt x="106371" y="29051"/>
                  </a:cubicBezTo>
                  <a:cubicBezTo>
                    <a:pt x="106371" y="29361"/>
                    <a:pt x="106109" y="29623"/>
                    <a:pt x="105799" y="29623"/>
                  </a:cubicBezTo>
                  <a:cubicBezTo>
                    <a:pt x="105490" y="29623"/>
                    <a:pt x="105239" y="29361"/>
                    <a:pt x="105239" y="29051"/>
                  </a:cubicBezTo>
                  <a:cubicBezTo>
                    <a:pt x="105251" y="28730"/>
                    <a:pt x="105490" y="28492"/>
                    <a:pt x="105799" y="28492"/>
                  </a:cubicBezTo>
                  <a:close/>
                  <a:moveTo>
                    <a:pt x="109538" y="28492"/>
                  </a:moveTo>
                  <a:cubicBezTo>
                    <a:pt x="109835" y="28492"/>
                    <a:pt x="110109" y="28742"/>
                    <a:pt x="110109" y="29051"/>
                  </a:cubicBezTo>
                  <a:cubicBezTo>
                    <a:pt x="110109" y="29349"/>
                    <a:pt x="109847" y="29623"/>
                    <a:pt x="109538" y="29623"/>
                  </a:cubicBezTo>
                  <a:cubicBezTo>
                    <a:pt x="109228" y="29623"/>
                    <a:pt x="108978" y="29361"/>
                    <a:pt x="108978" y="29051"/>
                  </a:cubicBezTo>
                  <a:cubicBezTo>
                    <a:pt x="108978" y="28742"/>
                    <a:pt x="109228" y="28492"/>
                    <a:pt x="109538" y="28492"/>
                  </a:cubicBezTo>
                  <a:close/>
                  <a:moveTo>
                    <a:pt x="113264" y="28492"/>
                  </a:moveTo>
                  <a:cubicBezTo>
                    <a:pt x="113574" y="28492"/>
                    <a:pt x="113824" y="28742"/>
                    <a:pt x="113824" y="29051"/>
                  </a:cubicBezTo>
                  <a:cubicBezTo>
                    <a:pt x="113824" y="29361"/>
                    <a:pt x="113574" y="29623"/>
                    <a:pt x="113264" y="29623"/>
                  </a:cubicBezTo>
                  <a:cubicBezTo>
                    <a:pt x="112943" y="29623"/>
                    <a:pt x="112693" y="29361"/>
                    <a:pt x="112693" y="29051"/>
                  </a:cubicBezTo>
                  <a:cubicBezTo>
                    <a:pt x="112705" y="28730"/>
                    <a:pt x="112943" y="28492"/>
                    <a:pt x="113264" y="28492"/>
                  </a:cubicBezTo>
                  <a:close/>
                  <a:moveTo>
                    <a:pt x="116991" y="28492"/>
                  </a:moveTo>
                  <a:cubicBezTo>
                    <a:pt x="117289" y="28492"/>
                    <a:pt x="117562" y="28742"/>
                    <a:pt x="117562" y="29051"/>
                  </a:cubicBezTo>
                  <a:cubicBezTo>
                    <a:pt x="117562" y="29349"/>
                    <a:pt x="117312" y="29623"/>
                    <a:pt x="116991" y="29623"/>
                  </a:cubicBezTo>
                  <a:cubicBezTo>
                    <a:pt x="116681" y="29623"/>
                    <a:pt x="116431" y="29361"/>
                    <a:pt x="116431" y="29051"/>
                  </a:cubicBezTo>
                  <a:cubicBezTo>
                    <a:pt x="116431" y="28742"/>
                    <a:pt x="116681" y="28492"/>
                    <a:pt x="116991" y="28492"/>
                  </a:cubicBezTo>
                  <a:close/>
                  <a:moveTo>
                    <a:pt x="120718" y="28492"/>
                  </a:moveTo>
                  <a:cubicBezTo>
                    <a:pt x="121027" y="28492"/>
                    <a:pt x="121277" y="28742"/>
                    <a:pt x="121277" y="29051"/>
                  </a:cubicBezTo>
                  <a:cubicBezTo>
                    <a:pt x="121277" y="29361"/>
                    <a:pt x="121027" y="29623"/>
                    <a:pt x="120718" y="29623"/>
                  </a:cubicBezTo>
                  <a:cubicBezTo>
                    <a:pt x="120408" y="29623"/>
                    <a:pt x="120146" y="29361"/>
                    <a:pt x="120146" y="29051"/>
                  </a:cubicBezTo>
                  <a:cubicBezTo>
                    <a:pt x="120170" y="28730"/>
                    <a:pt x="120420" y="28492"/>
                    <a:pt x="120718" y="28492"/>
                  </a:cubicBezTo>
                  <a:close/>
                  <a:moveTo>
                    <a:pt x="124456" y="28492"/>
                  </a:moveTo>
                  <a:cubicBezTo>
                    <a:pt x="124754" y="28492"/>
                    <a:pt x="125016" y="28742"/>
                    <a:pt x="125016" y="29051"/>
                  </a:cubicBezTo>
                  <a:cubicBezTo>
                    <a:pt x="125016" y="29349"/>
                    <a:pt x="124766" y="29623"/>
                    <a:pt x="124456" y="29623"/>
                  </a:cubicBezTo>
                  <a:cubicBezTo>
                    <a:pt x="124135" y="29623"/>
                    <a:pt x="123885" y="29361"/>
                    <a:pt x="123885" y="29051"/>
                  </a:cubicBezTo>
                  <a:cubicBezTo>
                    <a:pt x="123885" y="28742"/>
                    <a:pt x="124135" y="28492"/>
                    <a:pt x="124456" y="28492"/>
                  </a:cubicBezTo>
                  <a:close/>
                  <a:moveTo>
                    <a:pt x="128171" y="28492"/>
                  </a:moveTo>
                  <a:cubicBezTo>
                    <a:pt x="128480" y="28492"/>
                    <a:pt x="128742" y="28742"/>
                    <a:pt x="128742" y="29051"/>
                  </a:cubicBezTo>
                  <a:cubicBezTo>
                    <a:pt x="128742" y="29361"/>
                    <a:pt x="128480" y="29623"/>
                    <a:pt x="128171" y="29623"/>
                  </a:cubicBezTo>
                  <a:cubicBezTo>
                    <a:pt x="127861" y="29623"/>
                    <a:pt x="127611" y="29361"/>
                    <a:pt x="127611" y="29051"/>
                  </a:cubicBezTo>
                  <a:cubicBezTo>
                    <a:pt x="127611" y="28730"/>
                    <a:pt x="127861" y="28492"/>
                    <a:pt x="128171" y="28492"/>
                  </a:cubicBezTo>
                  <a:close/>
                  <a:moveTo>
                    <a:pt x="131898" y="28492"/>
                  </a:moveTo>
                  <a:cubicBezTo>
                    <a:pt x="132195" y="28492"/>
                    <a:pt x="132457" y="28742"/>
                    <a:pt x="132457" y="29051"/>
                  </a:cubicBezTo>
                  <a:cubicBezTo>
                    <a:pt x="132457" y="29349"/>
                    <a:pt x="132207" y="29623"/>
                    <a:pt x="131898" y="29623"/>
                  </a:cubicBezTo>
                  <a:cubicBezTo>
                    <a:pt x="131600" y="29623"/>
                    <a:pt x="131326" y="29361"/>
                    <a:pt x="131326" y="29051"/>
                  </a:cubicBezTo>
                  <a:cubicBezTo>
                    <a:pt x="131338" y="28742"/>
                    <a:pt x="131576" y="28492"/>
                    <a:pt x="131898" y="28492"/>
                  </a:cubicBezTo>
                  <a:close/>
                  <a:moveTo>
                    <a:pt x="135624" y="28492"/>
                  </a:moveTo>
                  <a:cubicBezTo>
                    <a:pt x="135946" y="28492"/>
                    <a:pt x="136196" y="28742"/>
                    <a:pt x="136196" y="29051"/>
                  </a:cubicBezTo>
                  <a:cubicBezTo>
                    <a:pt x="136196" y="29361"/>
                    <a:pt x="135934" y="29623"/>
                    <a:pt x="135624" y="29623"/>
                  </a:cubicBezTo>
                  <a:cubicBezTo>
                    <a:pt x="135315" y="29623"/>
                    <a:pt x="135065" y="29361"/>
                    <a:pt x="135065" y="29051"/>
                  </a:cubicBezTo>
                  <a:cubicBezTo>
                    <a:pt x="135065" y="28730"/>
                    <a:pt x="135315" y="28492"/>
                    <a:pt x="135624" y="28492"/>
                  </a:cubicBezTo>
                  <a:close/>
                  <a:moveTo>
                    <a:pt x="139351" y="28492"/>
                  </a:moveTo>
                  <a:cubicBezTo>
                    <a:pt x="139649" y="28492"/>
                    <a:pt x="139910" y="28742"/>
                    <a:pt x="139910" y="29051"/>
                  </a:cubicBezTo>
                  <a:cubicBezTo>
                    <a:pt x="139910" y="29349"/>
                    <a:pt x="139660" y="29623"/>
                    <a:pt x="139351" y="29623"/>
                  </a:cubicBezTo>
                  <a:cubicBezTo>
                    <a:pt x="139053" y="29623"/>
                    <a:pt x="138779" y="29361"/>
                    <a:pt x="138779" y="29051"/>
                  </a:cubicBezTo>
                  <a:cubicBezTo>
                    <a:pt x="138803" y="28742"/>
                    <a:pt x="139041" y="28492"/>
                    <a:pt x="139351" y="28492"/>
                  </a:cubicBezTo>
                  <a:close/>
                  <a:moveTo>
                    <a:pt x="3405" y="30349"/>
                  </a:moveTo>
                  <a:cubicBezTo>
                    <a:pt x="3703" y="30349"/>
                    <a:pt x="3977" y="30599"/>
                    <a:pt x="3977" y="30909"/>
                  </a:cubicBezTo>
                  <a:cubicBezTo>
                    <a:pt x="3977" y="31206"/>
                    <a:pt x="3727" y="31480"/>
                    <a:pt x="3405" y="31480"/>
                  </a:cubicBezTo>
                  <a:cubicBezTo>
                    <a:pt x="3096" y="31480"/>
                    <a:pt x="2846" y="31230"/>
                    <a:pt x="2846" y="30909"/>
                  </a:cubicBezTo>
                  <a:cubicBezTo>
                    <a:pt x="2858" y="30599"/>
                    <a:pt x="3096" y="30349"/>
                    <a:pt x="3405" y="30349"/>
                  </a:cubicBezTo>
                  <a:close/>
                  <a:moveTo>
                    <a:pt x="7132" y="30349"/>
                  </a:moveTo>
                  <a:cubicBezTo>
                    <a:pt x="7430" y="30349"/>
                    <a:pt x="7692" y="30599"/>
                    <a:pt x="7692" y="30909"/>
                  </a:cubicBezTo>
                  <a:cubicBezTo>
                    <a:pt x="7692" y="31206"/>
                    <a:pt x="7442" y="31480"/>
                    <a:pt x="7132" y="31480"/>
                  </a:cubicBezTo>
                  <a:cubicBezTo>
                    <a:pt x="6834" y="31480"/>
                    <a:pt x="6560" y="31230"/>
                    <a:pt x="6560" y="30909"/>
                  </a:cubicBezTo>
                  <a:cubicBezTo>
                    <a:pt x="6584" y="30599"/>
                    <a:pt x="6822" y="30349"/>
                    <a:pt x="7132" y="30349"/>
                  </a:cubicBezTo>
                  <a:close/>
                  <a:moveTo>
                    <a:pt x="10871" y="30349"/>
                  </a:moveTo>
                  <a:cubicBezTo>
                    <a:pt x="11168" y="30349"/>
                    <a:pt x="11430" y="30599"/>
                    <a:pt x="11430" y="30909"/>
                  </a:cubicBezTo>
                  <a:cubicBezTo>
                    <a:pt x="11430" y="31206"/>
                    <a:pt x="11180" y="31480"/>
                    <a:pt x="10871" y="31480"/>
                  </a:cubicBezTo>
                  <a:cubicBezTo>
                    <a:pt x="10573" y="31480"/>
                    <a:pt x="10299" y="31230"/>
                    <a:pt x="10299" y="30909"/>
                  </a:cubicBezTo>
                  <a:cubicBezTo>
                    <a:pt x="10299" y="30599"/>
                    <a:pt x="10549" y="30349"/>
                    <a:pt x="10871" y="30349"/>
                  </a:cubicBezTo>
                  <a:close/>
                  <a:moveTo>
                    <a:pt x="14585" y="30349"/>
                  </a:moveTo>
                  <a:cubicBezTo>
                    <a:pt x="14883" y="30349"/>
                    <a:pt x="15157" y="30599"/>
                    <a:pt x="15157" y="30909"/>
                  </a:cubicBezTo>
                  <a:cubicBezTo>
                    <a:pt x="15157" y="31206"/>
                    <a:pt x="14895" y="31480"/>
                    <a:pt x="14585" y="31480"/>
                  </a:cubicBezTo>
                  <a:cubicBezTo>
                    <a:pt x="14288" y="31480"/>
                    <a:pt x="14014" y="31230"/>
                    <a:pt x="14014" y="30909"/>
                  </a:cubicBezTo>
                  <a:cubicBezTo>
                    <a:pt x="14038" y="30599"/>
                    <a:pt x="14276" y="30349"/>
                    <a:pt x="14585" y="30349"/>
                  </a:cubicBezTo>
                  <a:close/>
                  <a:moveTo>
                    <a:pt x="18324" y="30349"/>
                  </a:moveTo>
                  <a:cubicBezTo>
                    <a:pt x="18622" y="30349"/>
                    <a:pt x="18883" y="30599"/>
                    <a:pt x="18883" y="30909"/>
                  </a:cubicBezTo>
                  <a:cubicBezTo>
                    <a:pt x="18883" y="31206"/>
                    <a:pt x="18633" y="31480"/>
                    <a:pt x="18324" y="31480"/>
                  </a:cubicBezTo>
                  <a:cubicBezTo>
                    <a:pt x="18026" y="31480"/>
                    <a:pt x="17752" y="31230"/>
                    <a:pt x="17752" y="30909"/>
                  </a:cubicBezTo>
                  <a:cubicBezTo>
                    <a:pt x="17752" y="30599"/>
                    <a:pt x="18014" y="30349"/>
                    <a:pt x="18324" y="30349"/>
                  </a:cubicBezTo>
                  <a:close/>
                  <a:moveTo>
                    <a:pt x="22039" y="30349"/>
                  </a:moveTo>
                  <a:cubicBezTo>
                    <a:pt x="22336" y="30349"/>
                    <a:pt x="22610" y="30599"/>
                    <a:pt x="22610" y="30909"/>
                  </a:cubicBezTo>
                  <a:cubicBezTo>
                    <a:pt x="22610" y="31206"/>
                    <a:pt x="22360" y="31480"/>
                    <a:pt x="22039" y="31480"/>
                  </a:cubicBezTo>
                  <a:cubicBezTo>
                    <a:pt x="21729" y="31480"/>
                    <a:pt x="21479" y="31230"/>
                    <a:pt x="21479" y="30909"/>
                  </a:cubicBezTo>
                  <a:cubicBezTo>
                    <a:pt x="21491" y="30599"/>
                    <a:pt x="21729" y="30349"/>
                    <a:pt x="22039" y="30349"/>
                  </a:cubicBezTo>
                  <a:close/>
                  <a:moveTo>
                    <a:pt x="25777" y="30349"/>
                  </a:moveTo>
                  <a:cubicBezTo>
                    <a:pt x="26075" y="30349"/>
                    <a:pt x="26349" y="30599"/>
                    <a:pt x="26349" y="30909"/>
                  </a:cubicBezTo>
                  <a:cubicBezTo>
                    <a:pt x="26349" y="31206"/>
                    <a:pt x="26087" y="31480"/>
                    <a:pt x="25777" y="31480"/>
                  </a:cubicBezTo>
                  <a:cubicBezTo>
                    <a:pt x="25468" y="31480"/>
                    <a:pt x="25206" y="31230"/>
                    <a:pt x="25206" y="30909"/>
                  </a:cubicBezTo>
                  <a:cubicBezTo>
                    <a:pt x="25218" y="30599"/>
                    <a:pt x="25468" y="30349"/>
                    <a:pt x="25777" y="30349"/>
                  </a:cubicBezTo>
                  <a:close/>
                  <a:moveTo>
                    <a:pt x="29504" y="30349"/>
                  </a:moveTo>
                  <a:cubicBezTo>
                    <a:pt x="29801" y="30349"/>
                    <a:pt x="30063" y="30599"/>
                    <a:pt x="30063" y="30909"/>
                  </a:cubicBezTo>
                  <a:cubicBezTo>
                    <a:pt x="30063" y="31206"/>
                    <a:pt x="29813" y="31480"/>
                    <a:pt x="29504" y="31480"/>
                  </a:cubicBezTo>
                  <a:cubicBezTo>
                    <a:pt x="29182" y="31480"/>
                    <a:pt x="28932" y="31230"/>
                    <a:pt x="28932" y="30909"/>
                  </a:cubicBezTo>
                  <a:cubicBezTo>
                    <a:pt x="28944" y="30599"/>
                    <a:pt x="29182" y="30349"/>
                    <a:pt x="29504" y="30349"/>
                  </a:cubicBezTo>
                  <a:close/>
                  <a:moveTo>
                    <a:pt x="33230" y="30349"/>
                  </a:moveTo>
                  <a:cubicBezTo>
                    <a:pt x="33528" y="30349"/>
                    <a:pt x="33802" y="30599"/>
                    <a:pt x="33802" y="30909"/>
                  </a:cubicBezTo>
                  <a:cubicBezTo>
                    <a:pt x="33802" y="31206"/>
                    <a:pt x="33552" y="31480"/>
                    <a:pt x="33230" y="31480"/>
                  </a:cubicBezTo>
                  <a:cubicBezTo>
                    <a:pt x="32921" y="31480"/>
                    <a:pt x="32671" y="31230"/>
                    <a:pt x="32671" y="30909"/>
                  </a:cubicBezTo>
                  <a:cubicBezTo>
                    <a:pt x="32671" y="30599"/>
                    <a:pt x="32921" y="30349"/>
                    <a:pt x="33230" y="30349"/>
                  </a:cubicBezTo>
                  <a:close/>
                  <a:moveTo>
                    <a:pt x="36957" y="30349"/>
                  </a:moveTo>
                  <a:cubicBezTo>
                    <a:pt x="37255" y="30349"/>
                    <a:pt x="37517" y="30599"/>
                    <a:pt x="37517" y="30909"/>
                  </a:cubicBezTo>
                  <a:cubicBezTo>
                    <a:pt x="37517" y="31206"/>
                    <a:pt x="37267" y="31480"/>
                    <a:pt x="36957" y="31480"/>
                  </a:cubicBezTo>
                  <a:cubicBezTo>
                    <a:pt x="36648" y="31480"/>
                    <a:pt x="36386" y="31230"/>
                    <a:pt x="36386" y="30909"/>
                  </a:cubicBezTo>
                  <a:cubicBezTo>
                    <a:pt x="36409" y="30599"/>
                    <a:pt x="36648" y="30349"/>
                    <a:pt x="36957" y="30349"/>
                  </a:cubicBezTo>
                  <a:close/>
                  <a:moveTo>
                    <a:pt x="40672" y="30349"/>
                  </a:moveTo>
                  <a:cubicBezTo>
                    <a:pt x="40970" y="30349"/>
                    <a:pt x="41243" y="30599"/>
                    <a:pt x="41243" y="30909"/>
                  </a:cubicBezTo>
                  <a:cubicBezTo>
                    <a:pt x="41243" y="31206"/>
                    <a:pt x="40993" y="31480"/>
                    <a:pt x="40672" y="31480"/>
                  </a:cubicBezTo>
                  <a:cubicBezTo>
                    <a:pt x="40374" y="31480"/>
                    <a:pt x="40112" y="31230"/>
                    <a:pt x="40112" y="30909"/>
                  </a:cubicBezTo>
                  <a:cubicBezTo>
                    <a:pt x="40124" y="30599"/>
                    <a:pt x="40362" y="30349"/>
                    <a:pt x="40672" y="30349"/>
                  </a:cubicBezTo>
                  <a:close/>
                  <a:moveTo>
                    <a:pt x="44410" y="30349"/>
                  </a:moveTo>
                  <a:cubicBezTo>
                    <a:pt x="44708" y="30349"/>
                    <a:pt x="44982" y="30599"/>
                    <a:pt x="44982" y="30909"/>
                  </a:cubicBezTo>
                  <a:cubicBezTo>
                    <a:pt x="44982" y="31206"/>
                    <a:pt x="44720" y="31480"/>
                    <a:pt x="44410" y="31480"/>
                  </a:cubicBezTo>
                  <a:cubicBezTo>
                    <a:pt x="44113" y="31480"/>
                    <a:pt x="43851" y="31230"/>
                    <a:pt x="43851" y="30909"/>
                  </a:cubicBezTo>
                  <a:cubicBezTo>
                    <a:pt x="43851" y="30599"/>
                    <a:pt x="44101" y="30349"/>
                    <a:pt x="44410" y="30349"/>
                  </a:cubicBezTo>
                  <a:close/>
                  <a:moveTo>
                    <a:pt x="48137" y="30349"/>
                  </a:moveTo>
                  <a:cubicBezTo>
                    <a:pt x="48435" y="30349"/>
                    <a:pt x="48697" y="30599"/>
                    <a:pt x="48697" y="30909"/>
                  </a:cubicBezTo>
                  <a:cubicBezTo>
                    <a:pt x="48697" y="31206"/>
                    <a:pt x="48447" y="31480"/>
                    <a:pt x="48137" y="31480"/>
                  </a:cubicBezTo>
                  <a:cubicBezTo>
                    <a:pt x="47839" y="31480"/>
                    <a:pt x="47566" y="31230"/>
                    <a:pt x="47566" y="30909"/>
                  </a:cubicBezTo>
                  <a:cubicBezTo>
                    <a:pt x="47578" y="30599"/>
                    <a:pt x="47839" y="30349"/>
                    <a:pt x="48137" y="30349"/>
                  </a:cubicBezTo>
                  <a:close/>
                  <a:moveTo>
                    <a:pt x="51864" y="30349"/>
                  </a:moveTo>
                  <a:cubicBezTo>
                    <a:pt x="52161" y="30349"/>
                    <a:pt x="52435" y="30599"/>
                    <a:pt x="52435" y="30909"/>
                  </a:cubicBezTo>
                  <a:cubicBezTo>
                    <a:pt x="52435" y="31206"/>
                    <a:pt x="52185" y="31480"/>
                    <a:pt x="51864" y="31480"/>
                  </a:cubicBezTo>
                  <a:cubicBezTo>
                    <a:pt x="51566" y="31480"/>
                    <a:pt x="51304" y="31230"/>
                    <a:pt x="51304" y="30909"/>
                  </a:cubicBezTo>
                  <a:cubicBezTo>
                    <a:pt x="51304" y="30599"/>
                    <a:pt x="51554" y="30349"/>
                    <a:pt x="51864" y="30349"/>
                  </a:cubicBezTo>
                  <a:close/>
                  <a:moveTo>
                    <a:pt x="55602" y="30349"/>
                  </a:moveTo>
                  <a:cubicBezTo>
                    <a:pt x="55900" y="30349"/>
                    <a:pt x="56174" y="30599"/>
                    <a:pt x="56174" y="30909"/>
                  </a:cubicBezTo>
                  <a:cubicBezTo>
                    <a:pt x="56174" y="31206"/>
                    <a:pt x="55912" y="31480"/>
                    <a:pt x="55602" y="31480"/>
                  </a:cubicBezTo>
                  <a:cubicBezTo>
                    <a:pt x="55293" y="31480"/>
                    <a:pt x="55043" y="31230"/>
                    <a:pt x="55043" y="30909"/>
                  </a:cubicBezTo>
                  <a:cubicBezTo>
                    <a:pt x="55043" y="30599"/>
                    <a:pt x="55293" y="30349"/>
                    <a:pt x="55602" y="30349"/>
                  </a:cubicBezTo>
                  <a:close/>
                  <a:moveTo>
                    <a:pt x="59329" y="30349"/>
                  </a:moveTo>
                  <a:cubicBezTo>
                    <a:pt x="59627" y="30349"/>
                    <a:pt x="59889" y="30599"/>
                    <a:pt x="59889" y="30909"/>
                  </a:cubicBezTo>
                  <a:cubicBezTo>
                    <a:pt x="59889" y="31206"/>
                    <a:pt x="59639" y="31480"/>
                    <a:pt x="59329" y="31480"/>
                  </a:cubicBezTo>
                  <a:cubicBezTo>
                    <a:pt x="59008" y="31480"/>
                    <a:pt x="58757" y="31230"/>
                    <a:pt x="58757" y="30909"/>
                  </a:cubicBezTo>
                  <a:cubicBezTo>
                    <a:pt x="58757" y="30599"/>
                    <a:pt x="59008" y="30349"/>
                    <a:pt x="59329" y="30349"/>
                  </a:cubicBezTo>
                  <a:close/>
                  <a:moveTo>
                    <a:pt x="63056" y="30349"/>
                  </a:moveTo>
                  <a:cubicBezTo>
                    <a:pt x="63353" y="30349"/>
                    <a:pt x="63627" y="30599"/>
                    <a:pt x="63627" y="30909"/>
                  </a:cubicBezTo>
                  <a:cubicBezTo>
                    <a:pt x="63627" y="31206"/>
                    <a:pt x="63377" y="31480"/>
                    <a:pt x="63056" y="31480"/>
                  </a:cubicBezTo>
                  <a:cubicBezTo>
                    <a:pt x="62746" y="31480"/>
                    <a:pt x="62496" y="31230"/>
                    <a:pt x="62496" y="30909"/>
                  </a:cubicBezTo>
                  <a:cubicBezTo>
                    <a:pt x="62496" y="30599"/>
                    <a:pt x="62746" y="30349"/>
                    <a:pt x="63056" y="30349"/>
                  </a:cubicBezTo>
                  <a:close/>
                  <a:moveTo>
                    <a:pt x="66782" y="30349"/>
                  </a:moveTo>
                  <a:cubicBezTo>
                    <a:pt x="67080" y="30349"/>
                    <a:pt x="67342" y="30599"/>
                    <a:pt x="67342" y="30909"/>
                  </a:cubicBezTo>
                  <a:cubicBezTo>
                    <a:pt x="67342" y="31206"/>
                    <a:pt x="67092" y="31480"/>
                    <a:pt x="66782" y="31480"/>
                  </a:cubicBezTo>
                  <a:cubicBezTo>
                    <a:pt x="66473" y="31480"/>
                    <a:pt x="66211" y="31230"/>
                    <a:pt x="66211" y="30909"/>
                  </a:cubicBezTo>
                  <a:cubicBezTo>
                    <a:pt x="66235" y="30599"/>
                    <a:pt x="66473" y="30349"/>
                    <a:pt x="66782" y="30349"/>
                  </a:cubicBezTo>
                  <a:close/>
                  <a:moveTo>
                    <a:pt x="70509" y="30349"/>
                  </a:moveTo>
                  <a:cubicBezTo>
                    <a:pt x="70807" y="30349"/>
                    <a:pt x="71080" y="30599"/>
                    <a:pt x="71080" y="30909"/>
                  </a:cubicBezTo>
                  <a:cubicBezTo>
                    <a:pt x="71080" y="31206"/>
                    <a:pt x="70830" y="31480"/>
                    <a:pt x="70509" y="31480"/>
                  </a:cubicBezTo>
                  <a:cubicBezTo>
                    <a:pt x="70199" y="31480"/>
                    <a:pt x="69949" y="31230"/>
                    <a:pt x="69949" y="30909"/>
                  </a:cubicBezTo>
                  <a:cubicBezTo>
                    <a:pt x="69949" y="30599"/>
                    <a:pt x="70199" y="30349"/>
                    <a:pt x="70509" y="30349"/>
                  </a:cubicBezTo>
                  <a:close/>
                  <a:moveTo>
                    <a:pt x="74236" y="30349"/>
                  </a:moveTo>
                  <a:cubicBezTo>
                    <a:pt x="74533" y="30349"/>
                    <a:pt x="74795" y="30599"/>
                    <a:pt x="74795" y="30909"/>
                  </a:cubicBezTo>
                  <a:cubicBezTo>
                    <a:pt x="74795" y="31206"/>
                    <a:pt x="74545" y="31480"/>
                    <a:pt x="74236" y="31480"/>
                  </a:cubicBezTo>
                  <a:cubicBezTo>
                    <a:pt x="73938" y="31480"/>
                    <a:pt x="73676" y="31230"/>
                    <a:pt x="73676" y="30909"/>
                  </a:cubicBezTo>
                  <a:cubicBezTo>
                    <a:pt x="73676" y="30599"/>
                    <a:pt x="73926" y="30349"/>
                    <a:pt x="74236" y="30349"/>
                  </a:cubicBezTo>
                  <a:close/>
                  <a:moveTo>
                    <a:pt x="77855" y="30349"/>
                  </a:moveTo>
                  <a:cubicBezTo>
                    <a:pt x="78153" y="30349"/>
                    <a:pt x="78415" y="30599"/>
                    <a:pt x="78415" y="30909"/>
                  </a:cubicBezTo>
                  <a:cubicBezTo>
                    <a:pt x="78415" y="31206"/>
                    <a:pt x="78165" y="31480"/>
                    <a:pt x="77855" y="31480"/>
                  </a:cubicBezTo>
                  <a:cubicBezTo>
                    <a:pt x="77546" y="31480"/>
                    <a:pt x="77284" y="31230"/>
                    <a:pt x="77284" y="30909"/>
                  </a:cubicBezTo>
                  <a:cubicBezTo>
                    <a:pt x="77284" y="30599"/>
                    <a:pt x="77546" y="30349"/>
                    <a:pt x="77855" y="30349"/>
                  </a:cubicBezTo>
                  <a:close/>
                  <a:moveTo>
                    <a:pt x="81570" y="30349"/>
                  </a:moveTo>
                  <a:cubicBezTo>
                    <a:pt x="81868" y="30349"/>
                    <a:pt x="82141" y="30599"/>
                    <a:pt x="82141" y="30909"/>
                  </a:cubicBezTo>
                  <a:cubicBezTo>
                    <a:pt x="82141" y="31206"/>
                    <a:pt x="81879" y="31480"/>
                    <a:pt x="81570" y="31480"/>
                  </a:cubicBezTo>
                  <a:cubicBezTo>
                    <a:pt x="81260" y="31480"/>
                    <a:pt x="81010" y="31230"/>
                    <a:pt x="81010" y="30909"/>
                  </a:cubicBezTo>
                  <a:cubicBezTo>
                    <a:pt x="81022" y="30599"/>
                    <a:pt x="81260" y="30349"/>
                    <a:pt x="81570" y="30349"/>
                  </a:cubicBezTo>
                  <a:close/>
                  <a:moveTo>
                    <a:pt x="85308" y="30349"/>
                  </a:moveTo>
                  <a:cubicBezTo>
                    <a:pt x="85606" y="30349"/>
                    <a:pt x="85880" y="30599"/>
                    <a:pt x="85880" y="30909"/>
                  </a:cubicBezTo>
                  <a:cubicBezTo>
                    <a:pt x="85880" y="31206"/>
                    <a:pt x="85618" y="31480"/>
                    <a:pt x="85308" y="31480"/>
                  </a:cubicBezTo>
                  <a:cubicBezTo>
                    <a:pt x="84999" y="31480"/>
                    <a:pt x="84749" y="31230"/>
                    <a:pt x="84749" y="30909"/>
                  </a:cubicBezTo>
                  <a:cubicBezTo>
                    <a:pt x="84749" y="30599"/>
                    <a:pt x="84999" y="30349"/>
                    <a:pt x="85308" y="30349"/>
                  </a:cubicBezTo>
                  <a:close/>
                  <a:moveTo>
                    <a:pt x="89035" y="30349"/>
                  </a:moveTo>
                  <a:cubicBezTo>
                    <a:pt x="89333" y="30349"/>
                    <a:pt x="89595" y="30599"/>
                    <a:pt x="89595" y="30909"/>
                  </a:cubicBezTo>
                  <a:cubicBezTo>
                    <a:pt x="89595" y="31206"/>
                    <a:pt x="89345" y="31480"/>
                    <a:pt x="89035" y="31480"/>
                  </a:cubicBezTo>
                  <a:cubicBezTo>
                    <a:pt x="88714" y="31480"/>
                    <a:pt x="88464" y="31230"/>
                    <a:pt x="88464" y="30909"/>
                  </a:cubicBezTo>
                  <a:cubicBezTo>
                    <a:pt x="88475" y="30599"/>
                    <a:pt x="88714" y="30349"/>
                    <a:pt x="89035" y="30349"/>
                  </a:cubicBezTo>
                  <a:close/>
                  <a:moveTo>
                    <a:pt x="92762" y="30349"/>
                  </a:moveTo>
                  <a:cubicBezTo>
                    <a:pt x="93059" y="30349"/>
                    <a:pt x="93333" y="30599"/>
                    <a:pt x="93333" y="30909"/>
                  </a:cubicBezTo>
                  <a:cubicBezTo>
                    <a:pt x="93333" y="31206"/>
                    <a:pt x="93071" y="31480"/>
                    <a:pt x="92762" y="31480"/>
                  </a:cubicBezTo>
                  <a:cubicBezTo>
                    <a:pt x="92452" y="31480"/>
                    <a:pt x="92202" y="31230"/>
                    <a:pt x="92202" y="30909"/>
                  </a:cubicBezTo>
                  <a:cubicBezTo>
                    <a:pt x="92202" y="30599"/>
                    <a:pt x="92452" y="30349"/>
                    <a:pt x="92762" y="30349"/>
                  </a:cubicBezTo>
                  <a:close/>
                  <a:moveTo>
                    <a:pt x="96488" y="30349"/>
                  </a:moveTo>
                  <a:cubicBezTo>
                    <a:pt x="96786" y="30349"/>
                    <a:pt x="97048" y="30599"/>
                    <a:pt x="97048" y="30909"/>
                  </a:cubicBezTo>
                  <a:cubicBezTo>
                    <a:pt x="97048" y="31206"/>
                    <a:pt x="96798" y="31480"/>
                    <a:pt x="96488" y="31480"/>
                  </a:cubicBezTo>
                  <a:cubicBezTo>
                    <a:pt x="96191" y="31480"/>
                    <a:pt x="95917" y="31230"/>
                    <a:pt x="95917" y="30909"/>
                  </a:cubicBezTo>
                  <a:cubicBezTo>
                    <a:pt x="95917" y="30599"/>
                    <a:pt x="96179" y="30349"/>
                    <a:pt x="96488" y="30349"/>
                  </a:cubicBezTo>
                  <a:close/>
                  <a:moveTo>
                    <a:pt x="100203" y="30349"/>
                  </a:moveTo>
                  <a:cubicBezTo>
                    <a:pt x="100501" y="30349"/>
                    <a:pt x="100775" y="30599"/>
                    <a:pt x="100775" y="30909"/>
                  </a:cubicBezTo>
                  <a:cubicBezTo>
                    <a:pt x="100775" y="31206"/>
                    <a:pt x="100513" y="31480"/>
                    <a:pt x="100203" y="31480"/>
                  </a:cubicBezTo>
                  <a:cubicBezTo>
                    <a:pt x="99905" y="31480"/>
                    <a:pt x="99644" y="31230"/>
                    <a:pt x="99644" y="30909"/>
                  </a:cubicBezTo>
                  <a:cubicBezTo>
                    <a:pt x="99655" y="30599"/>
                    <a:pt x="99894" y="30349"/>
                    <a:pt x="100203" y="30349"/>
                  </a:cubicBezTo>
                  <a:close/>
                  <a:moveTo>
                    <a:pt x="103942" y="30349"/>
                  </a:moveTo>
                  <a:cubicBezTo>
                    <a:pt x="104239" y="30349"/>
                    <a:pt x="104513" y="30599"/>
                    <a:pt x="104513" y="30909"/>
                  </a:cubicBezTo>
                  <a:cubicBezTo>
                    <a:pt x="104513" y="31206"/>
                    <a:pt x="104251" y="31480"/>
                    <a:pt x="103942" y="31480"/>
                  </a:cubicBezTo>
                  <a:cubicBezTo>
                    <a:pt x="103644" y="31480"/>
                    <a:pt x="103382" y="31230"/>
                    <a:pt x="103382" y="30909"/>
                  </a:cubicBezTo>
                  <a:cubicBezTo>
                    <a:pt x="103382" y="30599"/>
                    <a:pt x="103632" y="30349"/>
                    <a:pt x="103942" y="30349"/>
                  </a:cubicBezTo>
                  <a:close/>
                  <a:moveTo>
                    <a:pt x="107668" y="30349"/>
                  </a:moveTo>
                  <a:cubicBezTo>
                    <a:pt x="107966" y="30349"/>
                    <a:pt x="108228" y="30599"/>
                    <a:pt x="108228" y="30909"/>
                  </a:cubicBezTo>
                  <a:cubicBezTo>
                    <a:pt x="108228" y="31206"/>
                    <a:pt x="107978" y="31480"/>
                    <a:pt x="107668" y="31480"/>
                  </a:cubicBezTo>
                  <a:cubicBezTo>
                    <a:pt x="107371" y="31480"/>
                    <a:pt x="107097" y="31230"/>
                    <a:pt x="107097" y="30909"/>
                  </a:cubicBezTo>
                  <a:cubicBezTo>
                    <a:pt x="107109" y="30599"/>
                    <a:pt x="107347" y="30349"/>
                    <a:pt x="107668" y="30349"/>
                  </a:cubicBezTo>
                  <a:close/>
                  <a:moveTo>
                    <a:pt x="111395" y="30349"/>
                  </a:moveTo>
                  <a:cubicBezTo>
                    <a:pt x="111693" y="30349"/>
                    <a:pt x="111967" y="30599"/>
                    <a:pt x="111967" y="30909"/>
                  </a:cubicBezTo>
                  <a:cubicBezTo>
                    <a:pt x="111967" y="31206"/>
                    <a:pt x="111705" y="31480"/>
                    <a:pt x="111395" y="31480"/>
                  </a:cubicBezTo>
                  <a:cubicBezTo>
                    <a:pt x="111085" y="31480"/>
                    <a:pt x="110835" y="31230"/>
                    <a:pt x="110835" y="30909"/>
                  </a:cubicBezTo>
                  <a:cubicBezTo>
                    <a:pt x="110835" y="30599"/>
                    <a:pt x="111085" y="30349"/>
                    <a:pt x="111395" y="30349"/>
                  </a:cubicBezTo>
                  <a:close/>
                  <a:moveTo>
                    <a:pt x="115122" y="30349"/>
                  </a:moveTo>
                  <a:cubicBezTo>
                    <a:pt x="115419" y="30349"/>
                    <a:pt x="115681" y="30599"/>
                    <a:pt x="115681" y="30909"/>
                  </a:cubicBezTo>
                  <a:cubicBezTo>
                    <a:pt x="115681" y="31206"/>
                    <a:pt x="115431" y="31480"/>
                    <a:pt x="115122" y="31480"/>
                  </a:cubicBezTo>
                  <a:cubicBezTo>
                    <a:pt x="114812" y="31480"/>
                    <a:pt x="114550" y="31230"/>
                    <a:pt x="114550" y="30909"/>
                  </a:cubicBezTo>
                  <a:cubicBezTo>
                    <a:pt x="114574" y="30599"/>
                    <a:pt x="114812" y="30349"/>
                    <a:pt x="115122" y="30349"/>
                  </a:cubicBezTo>
                  <a:close/>
                  <a:moveTo>
                    <a:pt x="118860" y="30349"/>
                  </a:moveTo>
                  <a:cubicBezTo>
                    <a:pt x="119158" y="30349"/>
                    <a:pt x="119420" y="30599"/>
                    <a:pt x="119420" y="30909"/>
                  </a:cubicBezTo>
                  <a:cubicBezTo>
                    <a:pt x="119420" y="31206"/>
                    <a:pt x="119170" y="31480"/>
                    <a:pt x="118860" y="31480"/>
                  </a:cubicBezTo>
                  <a:cubicBezTo>
                    <a:pt x="118539" y="31480"/>
                    <a:pt x="118289" y="31230"/>
                    <a:pt x="118289" y="30909"/>
                  </a:cubicBezTo>
                  <a:cubicBezTo>
                    <a:pt x="118289" y="30599"/>
                    <a:pt x="118539" y="30349"/>
                    <a:pt x="118860" y="30349"/>
                  </a:cubicBezTo>
                  <a:close/>
                  <a:moveTo>
                    <a:pt x="122575" y="30349"/>
                  </a:moveTo>
                  <a:cubicBezTo>
                    <a:pt x="122873" y="30349"/>
                    <a:pt x="123146" y="30599"/>
                    <a:pt x="123146" y="30909"/>
                  </a:cubicBezTo>
                  <a:cubicBezTo>
                    <a:pt x="123146" y="31206"/>
                    <a:pt x="122885" y="31480"/>
                    <a:pt x="122575" y="31480"/>
                  </a:cubicBezTo>
                  <a:cubicBezTo>
                    <a:pt x="122265" y="31480"/>
                    <a:pt x="122015" y="31230"/>
                    <a:pt x="122015" y="30909"/>
                  </a:cubicBezTo>
                  <a:cubicBezTo>
                    <a:pt x="122027" y="30599"/>
                    <a:pt x="122277" y="30349"/>
                    <a:pt x="122575" y="30349"/>
                  </a:cubicBezTo>
                  <a:close/>
                  <a:moveTo>
                    <a:pt x="126314" y="30349"/>
                  </a:moveTo>
                  <a:cubicBezTo>
                    <a:pt x="126611" y="30349"/>
                    <a:pt x="126873" y="30599"/>
                    <a:pt x="126873" y="30909"/>
                  </a:cubicBezTo>
                  <a:cubicBezTo>
                    <a:pt x="126873" y="31206"/>
                    <a:pt x="126623" y="31480"/>
                    <a:pt x="126314" y="31480"/>
                  </a:cubicBezTo>
                  <a:cubicBezTo>
                    <a:pt x="126004" y="31480"/>
                    <a:pt x="125742" y="31230"/>
                    <a:pt x="125742" y="30909"/>
                  </a:cubicBezTo>
                  <a:cubicBezTo>
                    <a:pt x="125742" y="30599"/>
                    <a:pt x="126004" y="30349"/>
                    <a:pt x="126314" y="30349"/>
                  </a:cubicBezTo>
                  <a:close/>
                  <a:moveTo>
                    <a:pt x="130028" y="30349"/>
                  </a:moveTo>
                  <a:cubicBezTo>
                    <a:pt x="130326" y="30349"/>
                    <a:pt x="130600" y="30599"/>
                    <a:pt x="130600" y="30909"/>
                  </a:cubicBezTo>
                  <a:cubicBezTo>
                    <a:pt x="130600" y="31206"/>
                    <a:pt x="130350" y="31480"/>
                    <a:pt x="130028" y="31480"/>
                  </a:cubicBezTo>
                  <a:cubicBezTo>
                    <a:pt x="129731" y="31480"/>
                    <a:pt x="129469" y="31230"/>
                    <a:pt x="129469" y="30909"/>
                  </a:cubicBezTo>
                  <a:cubicBezTo>
                    <a:pt x="129469" y="30599"/>
                    <a:pt x="129719" y="30349"/>
                    <a:pt x="130028" y="30349"/>
                  </a:cubicBezTo>
                  <a:close/>
                  <a:moveTo>
                    <a:pt x="133767" y="30349"/>
                  </a:moveTo>
                  <a:cubicBezTo>
                    <a:pt x="134065" y="30349"/>
                    <a:pt x="134326" y="30599"/>
                    <a:pt x="134326" y="30909"/>
                  </a:cubicBezTo>
                  <a:cubicBezTo>
                    <a:pt x="134326" y="31206"/>
                    <a:pt x="134076" y="31480"/>
                    <a:pt x="133767" y="31480"/>
                  </a:cubicBezTo>
                  <a:cubicBezTo>
                    <a:pt x="133469" y="31480"/>
                    <a:pt x="133207" y="31230"/>
                    <a:pt x="133207" y="30909"/>
                  </a:cubicBezTo>
                  <a:cubicBezTo>
                    <a:pt x="133207" y="30599"/>
                    <a:pt x="133457" y="30349"/>
                    <a:pt x="133767" y="30349"/>
                  </a:cubicBezTo>
                  <a:close/>
                  <a:moveTo>
                    <a:pt x="137494" y="30349"/>
                  </a:moveTo>
                  <a:cubicBezTo>
                    <a:pt x="137791" y="30349"/>
                    <a:pt x="138053" y="30599"/>
                    <a:pt x="138053" y="30909"/>
                  </a:cubicBezTo>
                  <a:cubicBezTo>
                    <a:pt x="138053" y="31206"/>
                    <a:pt x="137803" y="31480"/>
                    <a:pt x="137494" y="31480"/>
                  </a:cubicBezTo>
                  <a:cubicBezTo>
                    <a:pt x="137196" y="31480"/>
                    <a:pt x="136922" y="31230"/>
                    <a:pt x="136922" y="30909"/>
                  </a:cubicBezTo>
                  <a:cubicBezTo>
                    <a:pt x="136934" y="30599"/>
                    <a:pt x="137172" y="30349"/>
                    <a:pt x="137494" y="30349"/>
                  </a:cubicBezTo>
                  <a:close/>
                  <a:moveTo>
                    <a:pt x="141220" y="30349"/>
                  </a:moveTo>
                  <a:cubicBezTo>
                    <a:pt x="141518" y="30349"/>
                    <a:pt x="141792" y="30599"/>
                    <a:pt x="141792" y="30909"/>
                  </a:cubicBezTo>
                  <a:cubicBezTo>
                    <a:pt x="141792" y="31206"/>
                    <a:pt x="141530" y="31480"/>
                    <a:pt x="141220" y="31480"/>
                  </a:cubicBezTo>
                  <a:cubicBezTo>
                    <a:pt x="140911" y="31480"/>
                    <a:pt x="140661" y="31230"/>
                    <a:pt x="140661" y="30909"/>
                  </a:cubicBezTo>
                  <a:cubicBezTo>
                    <a:pt x="140661" y="30599"/>
                    <a:pt x="140911" y="30349"/>
                    <a:pt x="141220" y="30349"/>
                  </a:cubicBezTo>
                  <a:close/>
                  <a:moveTo>
                    <a:pt x="1548" y="32206"/>
                  </a:moveTo>
                  <a:cubicBezTo>
                    <a:pt x="1846" y="32206"/>
                    <a:pt x="2119" y="32456"/>
                    <a:pt x="2119" y="32778"/>
                  </a:cubicBezTo>
                  <a:cubicBezTo>
                    <a:pt x="2119" y="33087"/>
                    <a:pt x="1858" y="33338"/>
                    <a:pt x="1548" y="33338"/>
                  </a:cubicBezTo>
                  <a:cubicBezTo>
                    <a:pt x="1238" y="33338"/>
                    <a:pt x="988" y="33087"/>
                    <a:pt x="988" y="32778"/>
                  </a:cubicBezTo>
                  <a:cubicBezTo>
                    <a:pt x="988" y="32456"/>
                    <a:pt x="1238" y="32206"/>
                    <a:pt x="1548" y="32206"/>
                  </a:cubicBezTo>
                  <a:close/>
                  <a:moveTo>
                    <a:pt x="5287" y="32206"/>
                  </a:moveTo>
                  <a:cubicBezTo>
                    <a:pt x="5596" y="32206"/>
                    <a:pt x="5846" y="32456"/>
                    <a:pt x="5846" y="32778"/>
                  </a:cubicBezTo>
                  <a:cubicBezTo>
                    <a:pt x="5846" y="33087"/>
                    <a:pt x="5596" y="33338"/>
                    <a:pt x="5287" y="33338"/>
                  </a:cubicBezTo>
                  <a:cubicBezTo>
                    <a:pt x="4977" y="33338"/>
                    <a:pt x="4715" y="33087"/>
                    <a:pt x="4715" y="32778"/>
                  </a:cubicBezTo>
                  <a:cubicBezTo>
                    <a:pt x="4715" y="32456"/>
                    <a:pt x="4977" y="32206"/>
                    <a:pt x="5287" y="32206"/>
                  </a:cubicBezTo>
                  <a:close/>
                  <a:moveTo>
                    <a:pt x="9001" y="32206"/>
                  </a:moveTo>
                  <a:cubicBezTo>
                    <a:pt x="9299" y="32206"/>
                    <a:pt x="9573" y="32456"/>
                    <a:pt x="9573" y="32778"/>
                  </a:cubicBezTo>
                  <a:cubicBezTo>
                    <a:pt x="9573" y="33087"/>
                    <a:pt x="9323" y="33338"/>
                    <a:pt x="9001" y="33338"/>
                  </a:cubicBezTo>
                  <a:cubicBezTo>
                    <a:pt x="8704" y="33338"/>
                    <a:pt x="8442" y="33087"/>
                    <a:pt x="8442" y="32778"/>
                  </a:cubicBezTo>
                  <a:cubicBezTo>
                    <a:pt x="8442" y="32456"/>
                    <a:pt x="8692" y="32206"/>
                    <a:pt x="9001" y="32206"/>
                  </a:cubicBezTo>
                  <a:close/>
                  <a:moveTo>
                    <a:pt x="12728" y="32206"/>
                  </a:moveTo>
                  <a:cubicBezTo>
                    <a:pt x="13037" y="32206"/>
                    <a:pt x="13288" y="32456"/>
                    <a:pt x="13288" y="32778"/>
                  </a:cubicBezTo>
                  <a:cubicBezTo>
                    <a:pt x="13288" y="33087"/>
                    <a:pt x="13037" y="33338"/>
                    <a:pt x="12728" y="33338"/>
                  </a:cubicBezTo>
                  <a:cubicBezTo>
                    <a:pt x="12418" y="33338"/>
                    <a:pt x="12156" y="33087"/>
                    <a:pt x="12156" y="32778"/>
                  </a:cubicBezTo>
                  <a:cubicBezTo>
                    <a:pt x="12156" y="32456"/>
                    <a:pt x="12418" y="32206"/>
                    <a:pt x="12728" y="32206"/>
                  </a:cubicBezTo>
                  <a:close/>
                  <a:moveTo>
                    <a:pt x="16466" y="32206"/>
                  </a:moveTo>
                  <a:cubicBezTo>
                    <a:pt x="16764" y="32206"/>
                    <a:pt x="17026" y="32456"/>
                    <a:pt x="17026" y="32778"/>
                  </a:cubicBezTo>
                  <a:cubicBezTo>
                    <a:pt x="17026" y="33087"/>
                    <a:pt x="16776" y="33338"/>
                    <a:pt x="16466" y="33338"/>
                  </a:cubicBezTo>
                  <a:cubicBezTo>
                    <a:pt x="16169" y="33338"/>
                    <a:pt x="15895" y="33087"/>
                    <a:pt x="15895" y="32778"/>
                  </a:cubicBezTo>
                  <a:cubicBezTo>
                    <a:pt x="15895" y="32456"/>
                    <a:pt x="16145" y="32206"/>
                    <a:pt x="16466" y="32206"/>
                  </a:cubicBezTo>
                  <a:close/>
                  <a:moveTo>
                    <a:pt x="20181" y="32206"/>
                  </a:moveTo>
                  <a:cubicBezTo>
                    <a:pt x="20491" y="32206"/>
                    <a:pt x="20753" y="32456"/>
                    <a:pt x="20753" y="32778"/>
                  </a:cubicBezTo>
                  <a:cubicBezTo>
                    <a:pt x="20753" y="33087"/>
                    <a:pt x="20491" y="33338"/>
                    <a:pt x="20181" y="33338"/>
                  </a:cubicBezTo>
                  <a:cubicBezTo>
                    <a:pt x="19872" y="33338"/>
                    <a:pt x="19622" y="33087"/>
                    <a:pt x="19622" y="32778"/>
                  </a:cubicBezTo>
                  <a:cubicBezTo>
                    <a:pt x="19622" y="32456"/>
                    <a:pt x="19872" y="32206"/>
                    <a:pt x="20181" y="32206"/>
                  </a:cubicBezTo>
                  <a:close/>
                  <a:moveTo>
                    <a:pt x="23920" y="32206"/>
                  </a:moveTo>
                  <a:cubicBezTo>
                    <a:pt x="24217" y="32206"/>
                    <a:pt x="24479" y="32456"/>
                    <a:pt x="24479" y="32778"/>
                  </a:cubicBezTo>
                  <a:cubicBezTo>
                    <a:pt x="24479" y="33087"/>
                    <a:pt x="24229" y="33338"/>
                    <a:pt x="23920" y="33338"/>
                  </a:cubicBezTo>
                  <a:cubicBezTo>
                    <a:pt x="23610" y="33338"/>
                    <a:pt x="23348" y="33087"/>
                    <a:pt x="23348" y="32778"/>
                  </a:cubicBezTo>
                  <a:cubicBezTo>
                    <a:pt x="23348" y="32456"/>
                    <a:pt x="23610" y="32206"/>
                    <a:pt x="23920" y="32206"/>
                  </a:cubicBezTo>
                  <a:close/>
                  <a:moveTo>
                    <a:pt x="27635" y="32206"/>
                  </a:moveTo>
                  <a:cubicBezTo>
                    <a:pt x="27956" y="32206"/>
                    <a:pt x="28206" y="32456"/>
                    <a:pt x="28206" y="32778"/>
                  </a:cubicBezTo>
                  <a:cubicBezTo>
                    <a:pt x="28206" y="33087"/>
                    <a:pt x="27956" y="33338"/>
                    <a:pt x="27635" y="33338"/>
                  </a:cubicBezTo>
                  <a:cubicBezTo>
                    <a:pt x="27325" y="33338"/>
                    <a:pt x="27075" y="33087"/>
                    <a:pt x="27075" y="32778"/>
                  </a:cubicBezTo>
                  <a:cubicBezTo>
                    <a:pt x="27075" y="32456"/>
                    <a:pt x="27325" y="32206"/>
                    <a:pt x="27635" y="32206"/>
                  </a:cubicBezTo>
                  <a:close/>
                  <a:moveTo>
                    <a:pt x="31373" y="32206"/>
                  </a:moveTo>
                  <a:cubicBezTo>
                    <a:pt x="31671" y="32206"/>
                    <a:pt x="31945" y="32456"/>
                    <a:pt x="31945" y="32778"/>
                  </a:cubicBezTo>
                  <a:cubicBezTo>
                    <a:pt x="31945" y="33087"/>
                    <a:pt x="31683" y="33338"/>
                    <a:pt x="31373" y="33338"/>
                  </a:cubicBezTo>
                  <a:cubicBezTo>
                    <a:pt x="31064" y="33338"/>
                    <a:pt x="30814" y="33087"/>
                    <a:pt x="30814" y="32778"/>
                  </a:cubicBezTo>
                  <a:cubicBezTo>
                    <a:pt x="30814" y="32456"/>
                    <a:pt x="31064" y="32206"/>
                    <a:pt x="31373" y="32206"/>
                  </a:cubicBezTo>
                  <a:close/>
                  <a:moveTo>
                    <a:pt x="35100" y="32206"/>
                  </a:moveTo>
                  <a:cubicBezTo>
                    <a:pt x="35409" y="32206"/>
                    <a:pt x="35659" y="32456"/>
                    <a:pt x="35659" y="32778"/>
                  </a:cubicBezTo>
                  <a:cubicBezTo>
                    <a:pt x="35659" y="33087"/>
                    <a:pt x="35409" y="33338"/>
                    <a:pt x="35100" y="33338"/>
                  </a:cubicBezTo>
                  <a:cubicBezTo>
                    <a:pt x="34778" y="33338"/>
                    <a:pt x="34528" y="33087"/>
                    <a:pt x="34528" y="32778"/>
                  </a:cubicBezTo>
                  <a:cubicBezTo>
                    <a:pt x="34528" y="32456"/>
                    <a:pt x="34778" y="32206"/>
                    <a:pt x="35100" y="32206"/>
                  </a:cubicBezTo>
                  <a:close/>
                  <a:moveTo>
                    <a:pt x="38815" y="32206"/>
                  </a:moveTo>
                  <a:cubicBezTo>
                    <a:pt x="39112" y="32206"/>
                    <a:pt x="39386" y="32456"/>
                    <a:pt x="39386" y="32778"/>
                  </a:cubicBezTo>
                  <a:cubicBezTo>
                    <a:pt x="39386" y="33087"/>
                    <a:pt x="39124" y="33338"/>
                    <a:pt x="38815" y="33338"/>
                  </a:cubicBezTo>
                  <a:cubicBezTo>
                    <a:pt x="38517" y="33338"/>
                    <a:pt x="38255" y="33087"/>
                    <a:pt x="38255" y="32778"/>
                  </a:cubicBezTo>
                  <a:cubicBezTo>
                    <a:pt x="38255" y="32456"/>
                    <a:pt x="38505" y="32206"/>
                    <a:pt x="38815" y="32206"/>
                  </a:cubicBezTo>
                  <a:close/>
                  <a:moveTo>
                    <a:pt x="42553" y="32206"/>
                  </a:moveTo>
                  <a:cubicBezTo>
                    <a:pt x="42863" y="32206"/>
                    <a:pt x="43113" y="32456"/>
                    <a:pt x="43113" y="32778"/>
                  </a:cubicBezTo>
                  <a:cubicBezTo>
                    <a:pt x="43113" y="33087"/>
                    <a:pt x="42863" y="33338"/>
                    <a:pt x="42553" y="33338"/>
                  </a:cubicBezTo>
                  <a:cubicBezTo>
                    <a:pt x="42232" y="33338"/>
                    <a:pt x="41982" y="33087"/>
                    <a:pt x="41982" y="32778"/>
                  </a:cubicBezTo>
                  <a:cubicBezTo>
                    <a:pt x="41982" y="32456"/>
                    <a:pt x="42244" y="32206"/>
                    <a:pt x="42553" y="32206"/>
                  </a:cubicBezTo>
                  <a:close/>
                  <a:moveTo>
                    <a:pt x="46268" y="32206"/>
                  </a:moveTo>
                  <a:cubicBezTo>
                    <a:pt x="46565" y="32206"/>
                    <a:pt x="46839" y="32456"/>
                    <a:pt x="46839" y="32778"/>
                  </a:cubicBezTo>
                  <a:cubicBezTo>
                    <a:pt x="46839" y="33087"/>
                    <a:pt x="46589" y="33338"/>
                    <a:pt x="46268" y="33338"/>
                  </a:cubicBezTo>
                  <a:cubicBezTo>
                    <a:pt x="45970" y="33338"/>
                    <a:pt x="45708" y="33087"/>
                    <a:pt x="45708" y="32778"/>
                  </a:cubicBezTo>
                  <a:cubicBezTo>
                    <a:pt x="45708" y="32456"/>
                    <a:pt x="45958" y="32206"/>
                    <a:pt x="46268" y="32206"/>
                  </a:cubicBezTo>
                  <a:close/>
                  <a:moveTo>
                    <a:pt x="50006" y="32206"/>
                  </a:moveTo>
                  <a:cubicBezTo>
                    <a:pt x="50316" y="32206"/>
                    <a:pt x="50578" y="32456"/>
                    <a:pt x="50578" y="32778"/>
                  </a:cubicBezTo>
                  <a:cubicBezTo>
                    <a:pt x="50578" y="33087"/>
                    <a:pt x="50316" y="33338"/>
                    <a:pt x="50006" y="33338"/>
                  </a:cubicBezTo>
                  <a:cubicBezTo>
                    <a:pt x="49697" y="33338"/>
                    <a:pt x="49447" y="33087"/>
                    <a:pt x="49447" y="32778"/>
                  </a:cubicBezTo>
                  <a:cubicBezTo>
                    <a:pt x="49447" y="32456"/>
                    <a:pt x="49697" y="32206"/>
                    <a:pt x="50006" y="32206"/>
                  </a:cubicBezTo>
                  <a:close/>
                  <a:moveTo>
                    <a:pt x="53733" y="32206"/>
                  </a:moveTo>
                  <a:cubicBezTo>
                    <a:pt x="54031" y="32206"/>
                    <a:pt x="54293" y="32456"/>
                    <a:pt x="54293" y="32778"/>
                  </a:cubicBezTo>
                  <a:cubicBezTo>
                    <a:pt x="54293" y="33087"/>
                    <a:pt x="54043" y="33338"/>
                    <a:pt x="53733" y="33338"/>
                  </a:cubicBezTo>
                  <a:cubicBezTo>
                    <a:pt x="53412" y="33338"/>
                    <a:pt x="53162" y="33087"/>
                    <a:pt x="53162" y="32778"/>
                  </a:cubicBezTo>
                  <a:cubicBezTo>
                    <a:pt x="53162" y="32456"/>
                    <a:pt x="53412" y="32206"/>
                    <a:pt x="53733" y="32206"/>
                  </a:cubicBezTo>
                  <a:close/>
                  <a:moveTo>
                    <a:pt x="57460" y="32206"/>
                  </a:moveTo>
                  <a:cubicBezTo>
                    <a:pt x="57781" y="32206"/>
                    <a:pt x="58031" y="32456"/>
                    <a:pt x="58031" y="32778"/>
                  </a:cubicBezTo>
                  <a:cubicBezTo>
                    <a:pt x="58031" y="33087"/>
                    <a:pt x="57781" y="33338"/>
                    <a:pt x="57460" y="33338"/>
                  </a:cubicBezTo>
                  <a:cubicBezTo>
                    <a:pt x="57150" y="33338"/>
                    <a:pt x="56900" y="33087"/>
                    <a:pt x="56900" y="32778"/>
                  </a:cubicBezTo>
                  <a:cubicBezTo>
                    <a:pt x="56900" y="32456"/>
                    <a:pt x="57150" y="32206"/>
                    <a:pt x="57460" y="32206"/>
                  </a:cubicBezTo>
                  <a:close/>
                  <a:moveTo>
                    <a:pt x="61186" y="32206"/>
                  </a:moveTo>
                  <a:cubicBezTo>
                    <a:pt x="61484" y="32206"/>
                    <a:pt x="61746" y="32456"/>
                    <a:pt x="61746" y="32778"/>
                  </a:cubicBezTo>
                  <a:cubicBezTo>
                    <a:pt x="61746" y="33087"/>
                    <a:pt x="61496" y="33338"/>
                    <a:pt x="61186" y="33338"/>
                  </a:cubicBezTo>
                  <a:cubicBezTo>
                    <a:pt x="60877" y="33338"/>
                    <a:pt x="60615" y="33087"/>
                    <a:pt x="60615" y="32778"/>
                  </a:cubicBezTo>
                  <a:cubicBezTo>
                    <a:pt x="60615" y="32456"/>
                    <a:pt x="60877" y="32206"/>
                    <a:pt x="61186" y="32206"/>
                  </a:cubicBezTo>
                  <a:close/>
                  <a:moveTo>
                    <a:pt x="64925" y="32206"/>
                  </a:moveTo>
                  <a:cubicBezTo>
                    <a:pt x="65234" y="32206"/>
                    <a:pt x="65485" y="32456"/>
                    <a:pt x="65485" y="32778"/>
                  </a:cubicBezTo>
                  <a:cubicBezTo>
                    <a:pt x="65485" y="33087"/>
                    <a:pt x="65234" y="33338"/>
                    <a:pt x="64925" y="33338"/>
                  </a:cubicBezTo>
                  <a:cubicBezTo>
                    <a:pt x="64603" y="33338"/>
                    <a:pt x="64353" y="33087"/>
                    <a:pt x="64353" y="32778"/>
                  </a:cubicBezTo>
                  <a:cubicBezTo>
                    <a:pt x="64353" y="32456"/>
                    <a:pt x="64603" y="32206"/>
                    <a:pt x="64925" y="32206"/>
                  </a:cubicBezTo>
                  <a:close/>
                  <a:moveTo>
                    <a:pt x="68640" y="32206"/>
                  </a:moveTo>
                  <a:cubicBezTo>
                    <a:pt x="68937" y="32206"/>
                    <a:pt x="69211" y="32456"/>
                    <a:pt x="69211" y="32778"/>
                  </a:cubicBezTo>
                  <a:cubicBezTo>
                    <a:pt x="69211" y="33087"/>
                    <a:pt x="68949" y="33338"/>
                    <a:pt x="68640" y="33338"/>
                  </a:cubicBezTo>
                  <a:cubicBezTo>
                    <a:pt x="68330" y="33338"/>
                    <a:pt x="68080" y="33087"/>
                    <a:pt x="68080" y="32778"/>
                  </a:cubicBezTo>
                  <a:cubicBezTo>
                    <a:pt x="68092" y="32456"/>
                    <a:pt x="68330" y="32206"/>
                    <a:pt x="68640" y="32206"/>
                  </a:cubicBezTo>
                  <a:close/>
                  <a:moveTo>
                    <a:pt x="72366" y="32206"/>
                  </a:moveTo>
                  <a:cubicBezTo>
                    <a:pt x="72676" y="32206"/>
                    <a:pt x="72926" y="32456"/>
                    <a:pt x="72926" y="32778"/>
                  </a:cubicBezTo>
                  <a:cubicBezTo>
                    <a:pt x="72926" y="33087"/>
                    <a:pt x="72676" y="33338"/>
                    <a:pt x="72366" y="33338"/>
                  </a:cubicBezTo>
                  <a:cubicBezTo>
                    <a:pt x="72045" y="33338"/>
                    <a:pt x="71795" y="33087"/>
                    <a:pt x="71795" y="32778"/>
                  </a:cubicBezTo>
                  <a:cubicBezTo>
                    <a:pt x="71795" y="32456"/>
                    <a:pt x="72069" y="32206"/>
                    <a:pt x="72366" y="32206"/>
                  </a:cubicBezTo>
                  <a:close/>
                  <a:moveTo>
                    <a:pt x="76093" y="32206"/>
                  </a:moveTo>
                  <a:cubicBezTo>
                    <a:pt x="76391" y="32206"/>
                    <a:pt x="76664" y="32456"/>
                    <a:pt x="76664" y="32778"/>
                  </a:cubicBezTo>
                  <a:cubicBezTo>
                    <a:pt x="76664" y="33087"/>
                    <a:pt x="76403" y="33338"/>
                    <a:pt x="76093" y="33338"/>
                  </a:cubicBezTo>
                  <a:cubicBezTo>
                    <a:pt x="75795" y="33338"/>
                    <a:pt x="75533" y="33087"/>
                    <a:pt x="75533" y="32778"/>
                  </a:cubicBezTo>
                  <a:cubicBezTo>
                    <a:pt x="75533" y="32456"/>
                    <a:pt x="75783" y="32206"/>
                    <a:pt x="76093" y="32206"/>
                  </a:cubicBezTo>
                  <a:close/>
                  <a:moveTo>
                    <a:pt x="79712" y="32206"/>
                  </a:moveTo>
                  <a:cubicBezTo>
                    <a:pt x="80010" y="32206"/>
                    <a:pt x="80284" y="32456"/>
                    <a:pt x="80284" y="32778"/>
                  </a:cubicBezTo>
                  <a:cubicBezTo>
                    <a:pt x="80284" y="33087"/>
                    <a:pt x="80022" y="33338"/>
                    <a:pt x="79712" y="33338"/>
                  </a:cubicBezTo>
                  <a:cubicBezTo>
                    <a:pt x="79403" y="33338"/>
                    <a:pt x="79153" y="33087"/>
                    <a:pt x="79153" y="32778"/>
                  </a:cubicBezTo>
                  <a:cubicBezTo>
                    <a:pt x="79153" y="32456"/>
                    <a:pt x="79403" y="32206"/>
                    <a:pt x="79712" y="32206"/>
                  </a:cubicBezTo>
                  <a:close/>
                  <a:moveTo>
                    <a:pt x="83451" y="32206"/>
                  </a:moveTo>
                  <a:cubicBezTo>
                    <a:pt x="83761" y="32206"/>
                    <a:pt x="84011" y="32456"/>
                    <a:pt x="84011" y="32778"/>
                  </a:cubicBezTo>
                  <a:cubicBezTo>
                    <a:pt x="84011" y="33087"/>
                    <a:pt x="83761" y="33338"/>
                    <a:pt x="83451" y="33338"/>
                  </a:cubicBezTo>
                  <a:cubicBezTo>
                    <a:pt x="83141" y="33338"/>
                    <a:pt x="82880" y="33087"/>
                    <a:pt x="82880" y="32778"/>
                  </a:cubicBezTo>
                  <a:cubicBezTo>
                    <a:pt x="82880" y="32456"/>
                    <a:pt x="83141" y="32206"/>
                    <a:pt x="83451" y="32206"/>
                  </a:cubicBezTo>
                  <a:close/>
                  <a:moveTo>
                    <a:pt x="87166" y="32206"/>
                  </a:moveTo>
                  <a:cubicBezTo>
                    <a:pt x="87463" y="32206"/>
                    <a:pt x="87737" y="32456"/>
                    <a:pt x="87737" y="32778"/>
                  </a:cubicBezTo>
                  <a:cubicBezTo>
                    <a:pt x="87737" y="33087"/>
                    <a:pt x="87475" y="33338"/>
                    <a:pt x="87166" y="33338"/>
                  </a:cubicBezTo>
                  <a:cubicBezTo>
                    <a:pt x="86856" y="33338"/>
                    <a:pt x="86606" y="33087"/>
                    <a:pt x="86606" y="32778"/>
                  </a:cubicBezTo>
                  <a:cubicBezTo>
                    <a:pt x="86606" y="32456"/>
                    <a:pt x="86856" y="32206"/>
                    <a:pt x="87166" y="32206"/>
                  </a:cubicBezTo>
                  <a:close/>
                  <a:moveTo>
                    <a:pt x="90904" y="32206"/>
                  </a:moveTo>
                  <a:cubicBezTo>
                    <a:pt x="91214" y="32206"/>
                    <a:pt x="91464" y="32456"/>
                    <a:pt x="91464" y="32778"/>
                  </a:cubicBezTo>
                  <a:cubicBezTo>
                    <a:pt x="91464" y="33087"/>
                    <a:pt x="91214" y="33338"/>
                    <a:pt x="90904" y="33338"/>
                  </a:cubicBezTo>
                  <a:cubicBezTo>
                    <a:pt x="90595" y="33338"/>
                    <a:pt x="90345" y="33087"/>
                    <a:pt x="90345" y="32778"/>
                  </a:cubicBezTo>
                  <a:cubicBezTo>
                    <a:pt x="90345" y="32456"/>
                    <a:pt x="90595" y="32206"/>
                    <a:pt x="90904" y="32206"/>
                  </a:cubicBezTo>
                  <a:close/>
                  <a:moveTo>
                    <a:pt x="94631" y="32206"/>
                  </a:moveTo>
                  <a:cubicBezTo>
                    <a:pt x="94929" y="32206"/>
                    <a:pt x="95191" y="32456"/>
                    <a:pt x="95191" y="32778"/>
                  </a:cubicBezTo>
                  <a:cubicBezTo>
                    <a:pt x="95191" y="33087"/>
                    <a:pt x="94941" y="33338"/>
                    <a:pt x="94631" y="33338"/>
                  </a:cubicBezTo>
                  <a:cubicBezTo>
                    <a:pt x="94310" y="33338"/>
                    <a:pt x="94060" y="33087"/>
                    <a:pt x="94060" y="32778"/>
                  </a:cubicBezTo>
                  <a:cubicBezTo>
                    <a:pt x="94071" y="32456"/>
                    <a:pt x="94310" y="32206"/>
                    <a:pt x="94631" y="32206"/>
                  </a:cubicBezTo>
                  <a:close/>
                  <a:moveTo>
                    <a:pt x="98346" y="32206"/>
                  </a:moveTo>
                  <a:cubicBezTo>
                    <a:pt x="98655" y="32206"/>
                    <a:pt x="98905" y="32456"/>
                    <a:pt x="98905" y="32778"/>
                  </a:cubicBezTo>
                  <a:cubicBezTo>
                    <a:pt x="98905" y="33087"/>
                    <a:pt x="98655" y="33338"/>
                    <a:pt x="98346" y="33338"/>
                  </a:cubicBezTo>
                  <a:cubicBezTo>
                    <a:pt x="98036" y="33338"/>
                    <a:pt x="97786" y="33087"/>
                    <a:pt x="97786" y="32778"/>
                  </a:cubicBezTo>
                  <a:cubicBezTo>
                    <a:pt x="97786" y="32456"/>
                    <a:pt x="98036" y="32206"/>
                    <a:pt x="98346" y="32206"/>
                  </a:cubicBezTo>
                  <a:close/>
                  <a:moveTo>
                    <a:pt x="102084" y="32206"/>
                  </a:moveTo>
                  <a:cubicBezTo>
                    <a:pt x="102382" y="32206"/>
                    <a:pt x="102644" y="32456"/>
                    <a:pt x="102644" y="32778"/>
                  </a:cubicBezTo>
                  <a:cubicBezTo>
                    <a:pt x="102644" y="33087"/>
                    <a:pt x="102394" y="33338"/>
                    <a:pt x="102084" y="33338"/>
                  </a:cubicBezTo>
                  <a:cubicBezTo>
                    <a:pt x="101787" y="33338"/>
                    <a:pt x="101513" y="33087"/>
                    <a:pt x="101513" y="32778"/>
                  </a:cubicBezTo>
                  <a:cubicBezTo>
                    <a:pt x="101513" y="32456"/>
                    <a:pt x="101775" y="32206"/>
                    <a:pt x="102084" y="32206"/>
                  </a:cubicBezTo>
                  <a:close/>
                  <a:moveTo>
                    <a:pt x="105799" y="32206"/>
                  </a:moveTo>
                  <a:cubicBezTo>
                    <a:pt x="106121" y="32206"/>
                    <a:pt x="106371" y="32456"/>
                    <a:pt x="106371" y="32778"/>
                  </a:cubicBezTo>
                  <a:cubicBezTo>
                    <a:pt x="106371" y="33087"/>
                    <a:pt x="106109" y="33338"/>
                    <a:pt x="105799" y="33338"/>
                  </a:cubicBezTo>
                  <a:cubicBezTo>
                    <a:pt x="105490" y="33338"/>
                    <a:pt x="105239" y="33087"/>
                    <a:pt x="105239" y="32778"/>
                  </a:cubicBezTo>
                  <a:cubicBezTo>
                    <a:pt x="105239" y="32456"/>
                    <a:pt x="105490" y="32206"/>
                    <a:pt x="105799" y="32206"/>
                  </a:cubicBezTo>
                  <a:close/>
                  <a:moveTo>
                    <a:pt x="109538" y="32206"/>
                  </a:moveTo>
                  <a:cubicBezTo>
                    <a:pt x="109835" y="32206"/>
                    <a:pt x="110109" y="32456"/>
                    <a:pt x="110109" y="32778"/>
                  </a:cubicBezTo>
                  <a:cubicBezTo>
                    <a:pt x="110109" y="33087"/>
                    <a:pt x="109847" y="33338"/>
                    <a:pt x="109538" y="33338"/>
                  </a:cubicBezTo>
                  <a:cubicBezTo>
                    <a:pt x="109228" y="33338"/>
                    <a:pt x="108978" y="33087"/>
                    <a:pt x="108978" y="32778"/>
                  </a:cubicBezTo>
                  <a:cubicBezTo>
                    <a:pt x="108978" y="32456"/>
                    <a:pt x="109228" y="32206"/>
                    <a:pt x="109538" y="32206"/>
                  </a:cubicBezTo>
                  <a:close/>
                  <a:moveTo>
                    <a:pt x="113264" y="32206"/>
                  </a:moveTo>
                  <a:cubicBezTo>
                    <a:pt x="113574" y="32206"/>
                    <a:pt x="113824" y="32456"/>
                    <a:pt x="113824" y="32778"/>
                  </a:cubicBezTo>
                  <a:cubicBezTo>
                    <a:pt x="113824" y="33087"/>
                    <a:pt x="113574" y="33338"/>
                    <a:pt x="113264" y="33338"/>
                  </a:cubicBezTo>
                  <a:cubicBezTo>
                    <a:pt x="112943" y="33338"/>
                    <a:pt x="112693" y="33087"/>
                    <a:pt x="112693" y="32778"/>
                  </a:cubicBezTo>
                  <a:cubicBezTo>
                    <a:pt x="112693" y="32456"/>
                    <a:pt x="112943" y="32206"/>
                    <a:pt x="113264" y="32206"/>
                  </a:cubicBezTo>
                  <a:close/>
                  <a:moveTo>
                    <a:pt x="116991" y="32206"/>
                  </a:moveTo>
                  <a:cubicBezTo>
                    <a:pt x="117289" y="32206"/>
                    <a:pt x="117562" y="32456"/>
                    <a:pt x="117562" y="32778"/>
                  </a:cubicBezTo>
                  <a:cubicBezTo>
                    <a:pt x="117562" y="33087"/>
                    <a:pt x="117312" y="33338"/>
                    <a:pt x="116991" y="33338"/>
                  </a:cubicBezTo>
                  <a:cubicBezTo>
                    <a:pt x="116681" y="33338"/>
                    <a:pt x="116431" y="33087"/>
                    <a:pt x="116431" y="32778"/>
                  </a:cubicBezTo>
                  <a:cubicBezTo>
                    <a:pt x="116431" y="32456"/>
                    <a:pt x="116681" y="32206"/>
                    <a:pt x="116991" y="32206"/>
                  </a:cubicBezTo>
                  <a:close/>
                  <a:moveTo>
                    <a:pt x="120718" y="32206"/>
                  </a:moveTo>
                  <a:cubicBezTo>
                    <a:pt x="121027" y="32206"/>
                    <a:pt x="121277" y="32456"/>
                    <a:pt x="121277" y="32778"/>
                  </a:cubicBezTo>
                  <a:cubicBezTo>
                    <a:pt x="121277" y="33087"/>
                    <a:pt x="121027" y="33338"/>
                    <a:pt x="120718" y="33338"/>
                  </a:cubicBezTo>
                  <a:cubicBezTo>
                    <a:pt x="120408" y="33338"/>
                    <a:pt x="120146" y="33087"/>
                    <a:pt x="120146" y="32778"/>
                  </a:cubicBezTo>
                  <a:cubicBezTo>
                    <a:pt x="120146" y="32456"/>
                    <a:pt x="120420" y="32206"/>
                    <a:pt x="120718" y="32206"/>
                  </a:cubicBezTo>
                  <a:close/>
                  <a:moveTo>
                    <a:pt x="124456" y="32206"/>
                  </a:moveTo>
                  <a:cubicBezTo>
                    <a:pt x="124754" y="32206"/>
                    <a:pt x="125016" y="32456"/>
                    <a:pt x="125016" y="32778"/>
                  </a:cubicBezTo>
                  <a:cubicBezTo>
                    <a:pt x="125016" y="33087"/>
                    <a:pt x="124766" y="33338"/>
                    <a:pt x="124456" y="33338"/>
                  </a:cubicBezTo>
                  <a:cubicBezTo>
                    <a:pt x="124135" y="33338"/>
                    <a:pt x="123885" y="33087"/>
                    <a:pt x="123885" y="32778"/>
                  </a:cubicBezTo>
                  <a:cubicBezTo>
                    <a:pt x="123885" y="32456"/>
                    <a:pt x="124135" y="32206"/>
                    <a:pt x="124456" y="32206"/>
                  </a:cubicBezTo>
                  <a:close/>
                  <a:moveTo>
                    <a:pt x="128171" y="32206"/>
                  </a:moveTo>
                  <a:cubicBezTo>
                    <a:pt x="128480" y="32206"/>
                    <a:pt x="128742" y="32456"/>
                    <a:pt x="128742" y="32778"/>
                  </a:cubicBezTo>
                  <a:cubicBezTo>
                    <a:pt x="128742" y="33087"/>
                    <a:pt x="128480" y="33338"/>
                    <a:pt x="128171" y="33338"/>
                  </a:cubicBezTo>
                  <a:cubicBezTo>
                    <a:pt x="127861" y="33338"/>
                    <a:pt x="127611" y="33087"/>
                    <a:pt x="127611" y="32778"/>
                  </a:cubicBezTo>
                  <a:cubicBezTo>
                    <a:pt x="127611" y="32456"/>
                    <a:pt x="127861" y="32206"/>
                    <a:pt x="128171" y="32206"/>
                  </a:cubicBezTo>
                  <a:close/>
                  <a:moveTo>
                    <a:pt x="131898" y="32206"/>
                  </a:moveTo>
                  <a:cubicBezTo>
                    <a:pt x="132195" y="32206"/>
                    <a:pt x="132457" y="32456"/>
                    <a:pt x="132457" y="32778"/>
                  </a:cubicBezTo>
                  <a:cubicBezTo>
                    <a:pt x="132457" y="33087"/>
                    <a:pt x="132207" y="33338"/>
                    <a:pt x="131898" y="33338"/>
                  </a:cubicBezTo>
                  <a:cubicBezTo>
                    <a:pt x="131600" y="33338"/>
                    <a:pt x="131326" y="33087"/>
                    <a:pt x="131326" y="32778"/>
                  </a:cubicBezTo>
                  <a:cubicBezTo>
                    <a:pt x="131338" y="32456"/>
                    <a:pt x="131576" y="32206"/>
                    <a:pt x="131898" y="32206"/>
                  </a:cubicBezTo>
                  <a:close/>
                  <a:moveTo>
                    <a:pt x="135624" y="32206"/>
                  </a:moveTo>
                  <a:cubicBezTo>
                    <a:pt x="135946" y="32206"/>
                    <a:pt x="136196" y="32456"/>
                    <a:pt x="136196" y="32778"/>
                  </a:cubicBezTo>
                  <a:cubicBezTo>
                    <a:pt x="136196" y="33087"/>
                    <a:pt x="135934" y="33338"/>
                    <a:pt x="135624" y="33338"/>
                  </a:cubicBezTo>
                  <a:cubicBezTo>
                    <a:pt x="135315" y="33338"/>
                    <a:pt x="135065" y="33087"/>
                    <a:pt x="135065" y="32778"/>
                  </a:cubicBezTo>
                  <a:cubicBezTo>
                    <a:pt x="135065" y="32456"/>
                    <a:pt x="135315" y="32206"/>
                    <a:pt x="135624" y="32206"/>
                  </a:cubicBezTo>
                  <a:close/>
                  <a:moveTo>
                    <a:pt x="139351" y="32206"/>
                  </a:moveTo>
                  <a:cubicBezTo>
                    <a:pt x="139649" y="32206"/>
                    <a:pt x="139910" y="32456"/>
                    <a:pt x="139910" y="32778"/>
                  </a:cubicBezTo>
                  <a:cubicBezTo>
                    <a:pt x="139910" y="33087"/>
                    <a:pt x="139660" y="33338"/>
                    <a:pt x="139351" y="33338"/>
                  </a:cubicBezTo>
                  <a:cubicBezTo>
                    <a:pt x="139053" y="33338"/>
                    <a:pt x="138779" y="33087"/>
                    <a:pt x="138779" y="32778"/>
                  </a:cubicBezTo>
                  <a:cubicBezTo>
                    <a:pt x="138779" y="32456"/>
                    <a:pt x="139041" y="32206"/>
                    <a:pt x="139351" y="32206"/>
                  </a:cubicBezTo>
                  <a:close/>
                  <a:moveTo>
                    <a:pt x="143089" y="32206"/>
                  </a:moveTo>
                  <a:cubicBezTo>
                    <a:pt x="143399" y="32206"/>
                    <a:pt x="143649" y="32456"/>
                    <a:pt x="143649" y="32778"/>
                  </a:cubicBezTo>
                  <a:cubicBezTo>
                    <a:pt x="143649" y="33087"/>
                    <a:pt x="143399" y="33338"/>
                    <a:pt x="143089" y="33338"/>
                  </a:cubicBezTo>
                  <a:cubicBezTo>
                    <a:pt x="142768" y="33338"/>
                    <a:pt x="142518" y="33087"/>
                    <a:pt x="142518" y="32778"/>
                  </a:cubicBezTo>
                  <a:cubicBezTo>
                    <a:pt x="142518" y="32456"/>
                    <a:pt x="142768" y="32206"/>
                    <a:pt x="143089" y="32206"/>
                  </a:cubicBezTo>
                  <a:close/>
                  <a:moveTo>
                    <a:pt x="3405" y="34064"/>
                  </a:moveTo>
                  <a:cubicBezTo>
                    <a:pt x="3703" y="34064"/>
                    <a:pt x="3977" y="34326"/>
                    <a:pt x="3977" y="34635"/>
                  </a:cubicBezTo>
                  <a:cubicBezTo>
                    <a:pt x="3977" y="34933"/>
                    <a:pt x="3727" y="35195"/>
                    <a:pt x="3405" y="35195"/>
                  </a:cubicBezTo>
                  <a:cubicBezTo>
                    <a:pt x="3096" y="35195"/>
                    <a:pt x="2846" y="34945"/>
                    <a:pt x="2846" y="34635"/>
                  </a:cubicBezTo>
                  <a:cubicBezTo>
                    <a:pt x="2858" y="34302"/>
                    <a:pt x="3096" y="34064"/>
                    <a:pt x="3405" y="34064"/>
                  </a:cubicBezTo>
                  <a:close/>
                  <a:moveTo>
                    <a:pt x="7132" y="34064"/>
                  </a:moveTo>
                  <a:cubicBezTo>
                    <a:pt x="7430" y="34064"/>
                    <a:pt x="7692" y="34326"/>
                    <a:pt x="7692" y="34635"/>
                  </a:cubicBezTo>
                  <a:cubicBezTo>
                    <a:pt x="7692" y="34933"/>
                    <a:pt x="7442" y="35195"/>
                    <a:pt x="7132" y="35195"/>
                  </a:cubicBezTo>
                  <a:cubicBezTo>
                    <a:pt x="6834" y="35195"/>
                    <a:pt x="6560" y="34945"/>
                    <a:pt x="6560" y="34635"/>
                  </a:cubicBezTo>
                  <a:cubicBezTo>
                    <a:pt x="6584" y="34302"/>
                    <a:pt x="6822" y="34064"/>
                    <a:pt x="7132" y="34064"/>
                  </a:cubicBezTo>
                  <a:close/>
                  <a:moveTo>
                    <a:pt x="10871" y="34064"/>
                  </a:moveTo>
                  <a:cubicBezTo>
                    <a:pt x="11168" y="34064"/>
                    <a:pt x="11430" y="34326"/>
                    <a:pt x="11430" y="34635"/>
                  </a:cubicBezTo>
                  <a:cubicBezTo>
                    <a:pt x="11430" y="34933"/>
                    <a:pt x="11180" y="35195"/>
                    <a:pt x="10871" y="35195"/>
                  </a:cubicBezTo>
                  <a:cubicBezTo>
                    <a:pt x="10573" y="35195"/>
                    <a:pt x="10299" y="34945"/>
                    <a:pt x="10299" y="34635"/>
                  </a:cubicBezTo>
                  <a:cubicBezTo>
                    <a:pt x="10299" y="34302"/>
                    <a:pt x="10549" y="34064"/>
                    <a:pt x="10871" y="34064"/>
                  </a:cubicBezTo>
                  <a:close/>
                  <a:moveTo>
                    <a:pt x="14585" y="34064"/>
                  </a:moveTo>
                  <a:cubicBezTo>
                    <a:pt x="14883" y="34064"/>
                    <a:pt x="15157" y="34326"/>
                    <a:pt x="15157" y="34635"/>
                  </a:cubicBezTo>
                  <a:cubicBezTo>
                    <a:pt x="15157" y="34933"/>
                    <a:pt x="14895" y="35195"/>
                    <a:pt x="14585" y="35195"/>
                  </a:cubicBezTo>
                  <a:cubicBezTo>
                    <a:pt x="14288" y="35195"/>
                    <a:pt x="14014" y="34945"/>
                    <a:pt x="14014" y="34635"/>
                  </a:cubicBezTo>
                  <a:cubicBezTo>
                    <a:pt x="14038" y="34302"/>
                    <a:pt x="14276" y="34064"/>
                    <a:pt x="14585" y="34064"/>
                  </a:cubicBezTo>
                  <a:close/>
                  <a:moveTo>
                    <a:pt x="18324" y="34064"/>
                  </a:moveTo>
                  <a:cubicBezTo>
                    <a:pt x="18622" y="34064"/>
                    <a:pt x="18883" y="34326"/>
                    <a:pt x="18883" y="34635"/>
                  </a:cubicBezTo>
                  <a:cubicBezTo>
                    <a:pt x="18883" y="34933"/>
                    <a:pt x="18633" y="35195"/>
                    <a:pt x="18324" y="35195"/>
                  </a:cubicBezTo>
                  <a:cubicBezTo>
                    <a:pt x="18026" y="35195"/>
                    <a:pt x="17752" y="34945"/>
                    <a:pt x="17752" y="34635"/>
                  </a:cubicBezTo>
                  <a:cubicBezTo>
                    <a:pt x="17752" y="34302"/>
                    <a:pt x="18014" y="34064"/>
                    <a:pt x="18324" y="34064"/>
                  </a:cubicBezTo>
                  <a:close/>
                  <a:moveTo>
                    <a:pt x="22039" y="34064"/>
                  </a:moveTo>
                  <a:cubicBezTo>
                    <a:pt x="22336" y="34064"/>
                    <a:pt x="22610" y="34326"/>
                    <a:pt x="22610" y="34635"/>
                  </a:cubicBezTo>
                  <a:cubicBezTo>
                    <a:pt x="22610" y="34933"/>
                    <a:pt x="22360" y="35195"/>
                    <a:pt x="22039" y="35195"/>
                  </a:cubicBezTo>
                  <a:cubicBezTo>
                    <a:pt x="21729" y="35195"/>
                    <a:pt x="21479" y="34945"/>
                    <a:pt x="21479" y="34635"/>
                  </a:cubicBezTo>
                  <a:cubicBezTo>
                    <a:pt x="21491" y="34302"/>
                    <a:pt x="21729" y="34064"/>
                    <a:pt x="22039" y="34064"/>
                  </a:cubicBezTo>
                  <a:close/>
                  <a:moveTo>
                    <a:pt x="25777" y="34064"/>
                  </a:moveTo>
                  <a:cubicBezTo>
                    <a:pt x="26075" y="34064"/>
                    <a:pt x="26349" y="34326"/>
                    <a:pt x="26349" y="34635"/>
                  </a:cubicBezTo>
                  <a:cubicBezTo>
                    <a:pt x="26349" y="34933"/>
                    <a:pt x="26087" y="35195"/>
                    <a:pt x="25777" y="35195"/>
                  </a:cubicBezTo>
                  <a:cubicBezTo>
                    <a:pt x="25468" y="35195"/>
                    <a:pt x="25206" y="34945"/>
                    <a:pt x="25206" y="34635"/>
                  </a:cubicBezTo>
                  <a:cubicBezTo>
                    <a:pt x="25218" y="34302"/>
                    <a:pt x="25468" y="34064"/>
                    <a:pt x="25777" y="34064"/>
                  </a:cubicBezTo>
                  <a:close/>
                  <a:moveTo>
                    <a:pt x="29504" y="34064"/>
                  </a:moveTo>
                  <a:cubicBezTo>
                    <a:pt x="29801" y="34064"/>
                    <a:pt x="30063" y="34326"/>
                    <a:pt x="30063" y="34635"/>
                  </a:cubicBezTo>
                  <a:cubicBezTo>
                    <a:pt x="30063" y="34933"/>
                    <a:pt x="29813" y="35195"/>
                    <a:pt x="29504" y="35195"/>
                  </a:cubicBezTo>
                  <a:cubicBezTo>
                    <a:pt x="29182" y="35195"/>
                    <a:pt x="28932" y="34945"/>
                    <a:pt x="28932" y="34635"/>
                  </a:cubicBezTo>
                  <a:cubicBezTo>
                    <a:pt x="28944" y="34302"/>
                    <a:pt x="29182" y="34064"/>
                    <a:pt x="29504" y="34064"/>
                  </a:cubicBezTo>
                  <a:close/>
                  <a:moveTo>
                    <a:pt x="33230" y="34064"/>
                  </a:moveTo>
                  <a:cubicBezTo>
                    <a:pt x="33528" y="34064"/>
                    <a:pt x="33802" y="34326"/>
                    <a:pt x="33802" y="34635"/>
                  </a:cubicBezTo>
                  <a:cubicBezTo>
                    <a:pt x="33802" y="34933"/>
                    <a:pt x="33552" y="35195"/>
                    <a:pt x="33230" y="35195"/>
                  </a:cubicBezTo>
                  <a:cubicBezTo>
                    <a:pt x="32921" y="35195"/>
                    <a:pt x="32671" y="34945"/>
                    <a:pt x="32671" y="34635"/>
                  </a:cubicBezTo>
                  <a:cubicBezTo>
                    <a:pt x="32671" y="34302"/>
                    <a:pt x="32921" y="34064"/>
                    <a:pt x="33230" y="34064"/>
                  </a:cubicBezTo>
                  <a:close/>
                  <a:moveTo>
                    <a:pt x="36957" y="34064"/>
                  </a:moveTo>
                  <a:cubicBezTo>
                    <a:pt x="37255" y="34064"/>
                    <a:pt x="37517" y="34326"/>
                    <a:pt x="37517" y="34635"/>
                  </a:cubicBezTo>
                  <a:cubicBezTo>
                    <a:pt x="37517" y="34933"/>
                    <a:pt x="37267" y="35195"/>
                    <a:pt x="36957" y="35195"/>
                  </a:cubicBezTo>
                  <a:cubicBezTo>
                    <a:pt x="36648" y="35195"/>
                    <a:pt x="36386" y="34945"/>
                    <a:pt x="36386" y="34635"/>
                  </a:cubicBezTo>
                  <a:cubicBezTo>
                    <a:pt x="36409" y="34302"/>
                    <a:pt x="36648" y="34064"/>
                    <a:pt x="36957" y="34064"/>
                  </a:cubicBezTo>
                  <a:close/>
                  <a:moveTo>
                    <a:pt x="40672" y="34064"/>
                  </a:moveTo>
                  <a:cubicBezTo>
                    <a:pt x="40970" y="34064"/>
                    <a:pt x="41243" y="34326"/>
                    <a:pt x="41243" y="34635"/>
                  </a:cubicBezTo>
                  <a:cubicBezTo>
                    <a:pt x="41243" y="34933"/>
                    <a:pt x="40993" y="35195"/>
                    <a:pt x="40672" y="35195"/>
                  </a:cubicBezTo>
                  <a:cubicBezTo>
                    <a:pt x="40374" y="35195"/>
                    <a:pt x="40112" y="34945"/>
                    <a:pt x="40112" y="34635"/>
                  </a:cubicBezTo>
                  <a:cubicBezTo>
                    <a:pt x="40124" y="34302"/>
                    <a:pt x="40362" y="34064"/>
                    <a:pt x="40672" y="34064"/>
                  </a:cubicBezTo>
                  <a:close/>
                  <a:moveTo>
                    <a:pt x="44410" y="34064"/>
                  </a:moveTo>
                  <a:cubicBezTo>
                    <a:pt x="44708" y="34064"/>
                    <a:pt x="44982" y="34326"/>
                    <a:pt x="44982" y="34635"/>
                  </a:cubicBezTo>
                  <a:cubicBezTo>
                    <a:pt x="44982" y="34933"/>
                    <a:pt x="44720" y="35195"/>
                    <a:pt x="44410" y="35195"/>
                  </a:cubicBezTo>
                  <a:cubicBezTo>
                    <a:pt x="44113" y="35195"/>
                    <a:pt x="43851" y="34945"/>
                    <a:pt x="43851" y="34635"/>
                  </a:cubicBezTo>
                  <a:cubicBezTo>
                    <a:pt x="43851" y="34302"/>
                    <a:pt x="44101" y="34064"/>
                    <a:pt x="44410" y="34064"/>
                  </a:cubicBezTo>
                  <a:close/>
                  <a:moveTo>
                    <a:pt x="48137" y="34064"/>
                  </a:moveTo>
                  <a:cubicBezTo>
                    <a:pt x="48435" y="34064"/>
                    <a:pt x="48697" y="34326"/>
                    <a:pt x="48697" y="34635"/>
                  </a:cubicBezTo>
                  <a:cubicBezTo>
                    <a:pt x="48697" y="34933"/>
                    <a:pt x="48447" y="35195"/>
                    <a:pt x="48137" y="35195"/>
                  </a:cubicBezTo>
                  <a:cubicBezTo>
                    <a:pt x="47839" y="35195"/>
                    <a:pt x="47566" y="34945"/>
                    <a:pt x="47566" y="34635"/>
                  </a:cubicBezTo>
                  <a:cubicBezTo>
                    <a:pt x="47578" y="34302"/>
                    <a:pt x="47839" y="34064"/>
                    <a:pt x="48137" y="34064"/>
                  </a:cubicBezTo>
                  <a:close/>
                  <a:moveTo>
                    <a:pt x="51864" y="34064"/>
                  </a:moveTo>
                  <a:cubicBezTo>
                    <a:pt x="52161" y="34064"/>
                    <a:pt x="52435" y="34326"/>
                    <a:pt x="52435" y="34635"/>
                  </a:cubicBezTo>
                  <a:cubicBezTo>
                    <a:pt x="52435" y="34933"/>
                    <a:pt x="52185" y="35195"/>
                    <a:pt x="51864" y="35195"/>
                  </a:cubicBezTo>
                  <a:cubicBezTo>
                    <a:pt x="51566" y="35195"/>
                    <a:pt x="51304" y="34945"/>
                    <a:pt x="51304" y="34635"/>
                  </a:cubicBezTo>
                  <a:cubicBezTo>
                    <a:pt x="51304" y="34302"/>
                    <a:pt x="51554" y="34064"/>
                    <a:pt x="51864" y="34064"/>
                  </a:cubicBezTo>
                  <a:close/>
                  <a:moveTo>
                    <a:pt x="55602" y="34064"/>
                  </a:moveTo>
                  <a:cubicBezTo>
                    <a:pt x="55900" y="34064"/>
                    <a:pt x="56174" y="34326"/>
                    <a:pt x="56174" y="34635"/>
                  </a:cubicBezTo>
                  <a:cubicBezTo>
                    <a:pt x="56174" y="34933"/>
                    <a:pt x="55912" y="35195"/>
                    <a:pt x="55602" y="35195"/>
                  </a:cubicBezTo>
                  <a:cubicBezTo>
                    <a:pt x="55293" y="35195"/>
                    <a:pt x="55043" y="34945"/>
                    <a:pt x="55043" y="34635"/>
                  </a:cubicBezTo>
                  <a:cubicBezTo>
                    <a:pt x="55043" y="34302"/>
                    <a:pt x="55293" y="34064"/>
                    <a:pt x="55602" y="34064"/>
                  </a:cubicBezTo>
                  <a:close/>
                  <a:moveTo>
                    <a:pt x="59329" y="34064"/>
                  </a:moveTo>
                  <a:cubicBezTo>
                    <a:pt x="59627" y="34064"/>
                    <a:pt x="59889" y="34326"/>
                    <a:pt x="59889" y="34635"/>
                  </a:cubicBezTo>
                  <a:cubicBezTo>
                    <a:pt x="59889" y="34933"/>
                    <a:pt x="59639" y="35195"/>
                    <a:pt x="59329" y="35195"/>
                  </a:cubicBezTo>
                  <a:cubicBezTo>
                    <a:pt x="59008" y="35195"/>
                    <a:pt x="58757" y="34945"/>
                    <a:pt x="58757" y="34635"/>
                  </a:cubicBezTo>
                  <a:cubicBezTo>
                    <a:pt x="58757" y="34302"/>
                    <a:pt x="59008" y="34064"/>
                    <a:pt x="59329" y="34064"/>
                  </a:cubicBezTo>
                  <a:close/>
                  <a:moveTo>
                    <a:pt x="63056" y="34064"/>
                  </a:moveTo>
                  <a:cubicBezTo>
                    <a:pt x="63353" y="34064"/>
                    <a:pt x="63627" y="34326"/>
                    <a:pt x="63627" y="34635"/>
                  </a:cubicBezTo>
                  <a:cubicBezTo>
                    <a:pt x="63627" y="34933"/>
                    <a:pt x="63377" y="35195"/>
                    <a:pt x="63056" y="35195"/>
                  </a:cubicBezTo>
                  <a:cubicBezTo>
                    <a:pt x="62746" y="35195"/>
                    <a:pt x="62496" y="34945"/>
                    <a:pt x="62496" y="34635"/>
                  </a:cubicBezTo>
                  <a:cubicBezTo>
                    <a:pt x="62496" y="34302"/>
                    <a:pt x="62746" y="34064"/>
                    <a:pt x="63056" y="34064"/>
                  </a:cubicBezTo>
                  <a:close/>
                  <a:moveTo>
                    <a:pt x="66782" y="34064"/>
                  </a:moveTo>
                  <a:cubicBezTo>
                    <a:pt x="67080" y="34064"/>
                    <a:pt x="67342" y="34326"/>
                    <a:pt x="67342" y="34635"/>
                  </a:cubicBezTo>
                  <a:cubicBezTo>
                    <a:pt x="67342" y="34933"/>
                    <a:pt x="67092" y="35195"/>
                    <a:pt x="66782" y="35195"/>
                  </a:cubicBezTo>
                  <a:cubicBezTo>
                    <a:pt x="66473" y="35195"/>
                    <a:pt x="66211" y="34945"/>
                    <a:pt x="66211" y="34635"/>
                  </a:cubicBezTo>
                  <a:cubicBezTo>
                    <a:pt x="66235" y="34302"/>
                    <a:pt x="66473" y="34064"/>
                    <a:pt x="66782" y="34064"/>
                  </a:cubicBezTo>
                  <a:close/>
                  <a:moveTo>
                    <a:pt x="70509" y="34064"/>
                  </a:moveTo>
                  <a:cubicBezTo>
                    <a:pt x="70807" y="34064"/>
                    <a:pt x="71080" y="34326"/>
                    <a:pt x="71080" y="34635"/>
                  </a:cubicBezTo>
                  <a:cubicBezTo>
                    <a:pt x="71080" y="34933"/>
                    <a:pt x="70830" y="35195"/>
                    <a:pt x="70509" y="35195"/>
                  </a:cubicBezTo>
                  <a:cubicBezTo>
                    <a:pt x="70199" y="35195"/>
                    <a:pt x="69949" y="34945"/>
                    <a:pt x="69949" y="34635"/>
                  </a:cubicBezTo>
                  <a:cubicBezTo>
                    <a:pt x="69949" y="34302"/>
                    <a:pt x="70199" y="34064"/>
                    <a:pt x="70509" y="34064"/>
                  </a:cubicBezTo>
                  <a:close/>
                  <a:moveTo>
                    <a:pt x="74236" y="34064"/>
                  </a:moveTo>
                  <a:cubicBezTo>
                    <a:pt x="74533" y="34064"/>
                    <a:pt x="74795" y="34326"/>
                    <a:pt x="74795" y="34635"/>
                  </a:cubicBezTo>
                  <a:cubicBezTo>
                    <a:pt x="74795" y="34933"/>
                    <a:pt x="74545" y="35195"/>
                    <a:pt x="74236" y="35195"/>
                  </a:cubicBezTo>
                  <a:cubicBezTo>
                    <a:pt x="73938" y="35195"/>
                    <a:pt x="73676" y="34945"/>
                    <a:pt x="73676" y="34635"/>
                  </a:cubicBezTo>
                  <a:cubicBezTo>
                    <a:pt x="73676" y="34302"/>
                    <a:pt x="73926" y="34064"/>
                    <a:pt x="74236" y="34064"/>
                  </a:cubicBezTo>
                  <a:close/>
                  <a:moveTo>
                    <a:pt x="77855" y="34064"/>
                  </a:moveTo>
                  <a:cubicBezTo>
                    <a:pt x="78153" y="34064"/>
                    <a:pt x="78415" y="34326"/>
                    <a:pt x="78415" y="34635"/>
                  </a:cubicBezTo>
                  <a:cubicBezTo>
                    <a:pt x="78415" y="34933"/>
                    <a:pt x="78165" y="35195"/>
                    <a:pt x="77855" y="35195"/>
                  </a:cubicBezTo>
                  <a:cubicBezTo>
                    <a:pt x="77546" y="35195"/>
                    <a:pt x="77284" y="34945"/>
                    <a:pt x="77284" y="34635"/>
                  </a:cubicBezTo>
                  <a:cubicBezTo>
                    <a:pt x="77284" y="34302"/>
                    <a:pt x="77546" y="34064"/>
                    <a:pt x="77855" y="34064"/>
                  </a:cubicBezTo>
                  <a:close/>
                  <a:moveTo>
                    <a:pt x="81570" y="34064"/>
                  </a:moveTo>
                  <a:cubicBezTo>
                    <a:pt x="81868" y="34064"/>
                    <a:pt x="82141" y="34326"/>
                    <a:pt x="82141" y="34635"/>
                  </a:cubicBezTo>
                  <a:cubicBezTo>
                    <a:pt x="82141" y="34933"/>
                    <a:pt x="81879" y="35195"/>
                    <a:pt x="81570" y="35195"/>
                  </a:cubicBezTo>
                  <a:cubicBezTo>
                    <a:pt x="81260" y="35195"/>
                    <a:pt x="81010" y="34945"/>
                    <a:pt x="81010" y="34635"/>
                  </a:cubicBezTo>
                  <a:cubicBezTo>
                    <a:pt x="81022" y="34302"/>
                    <a:pt x="81260" y="34064"/>
                    <a:pt x="81570" y="34064"/>
                  </a:cubicBezTo>
                  <a:close/>
                  <a:moveTo>
                    <a:pt x="85308" y="34064"/>
                  </a:moveTo>
                  <a:cubicBezTo>
                    <a:pt x="85606" y="34064"/>
                    <a:pt x="85880" y="34326"/>
                    <a:pt x="85880" y="34635"/>
                  </a:cubicBezTo>
                  <a:cubicBezTo>
                    <a:pt x="85880" y="34933"/>
                    <a:pt x="85618" y="35195"/>
                    <a:pt x="85308" y="35195"/>
                  </a:cubicBezTo>
                  <a:cubicBezTo>
                    <a:pt x="84999" y="35195"/>
                    <a:pt x="84749" y="34945"/>
                    <a:pt x="84749" y="34635"/>
                  </a:cubicBezTo>
                  <a:cubicBezTo>
                    <a:pt x="84749" y="34302"/>
                    <a:pt x="84999" y="34064"/>
                    <a:pt x="85308" y="34064"/>
                  </a:cubicBezTo>
                  <a:close/>
                  <a:moveTo>
                    <a:pt x="89035" y="34064"/>
                  </a:moveTo>
                  <a:cubicBezTo>
                    <a:pt x="89333" y="34064"/>
                    <a:pt x="89595" y="34326"/>
                    <a:pt x="89595" y="34635"/>
                  </a:cubicBezTo>
                  <a:cubicBezTo>
                    <a:pt x="89595" y="34933"/>
                    <a:pt x="89345" y="35195"/>
                    <a:pt x="89035" y="35195"/>
                  </a:cubicBezTo>
                  <a:cubicBezTo>
                    <a:pt x="88714" y="35195"/>
                    <a:pt x="88464" y="34945"/>
                    <a:pt x="88464" y="34635"/>
                  </a:cubicBezTo>
                  <a:cubicBezTo>
                    <a:pt x="88475" y="34302"/>
                    <a:pt x="88714" y="34064"/>
                    <a:pt x="89035" y="34064"/>
                  </a:cubicBezTo>
                  <a:close/>
                  <a:moveTo>
                    <a:pt x="92762" y="34064"/>
                  </a:moveTo>
                  <a:cubicBezTo>
                    <a:pt x="93059" y="34064"/>
                    <a:pt x="93333" y="34326"/>
                    <a:pt x="93333" y="34635"/>
                  </a:cubicBezTo>
                  <a:cubicBezTo>
                    <a:pt x="93333" y="34933"/>
                    <a:pt x="93071" y="35195"/>
                    <a:pt x="92762" y="35195"/>
                  </a:cubicBezTo>
                  <a:cubicBezTo>
                    <a:pt x="92452" y="35195"/>
                    <a:pt x="92202" y="34945"/>
                    <a:pt x="92202" y="34635"/>
                  </a:cubicBezTo>
                  <a:cubicBezTo>
                    <a:pt x="92202" y="34302"/>
                    <a:pt x="92452" y="34064"/>
                    <a:pt x="92762" y="34064"/>
                  </a:cubicBezTo>
                  <a:close/>
                  <a:moveTo>
                    <a:pt x="96488" y="34064"/>
                  </a:moveTo>
                  <a:cubicBezTo>
                    <a:pt x="96786" y="34064"/>
                    <a:pt x="97048" y="34326"/>
                    <a:pt x="97048" y="34635"/>
                  </a:cubicBezTo>
                  <a:cubicBezTo>
                    <a:pt x="97048" y="34933"/>
                    <a:pt x="96798" y="35195"/>
                    <a:pt x="96488" y="35195"/>
                  </a:cubicBezTo>
                  <a:cubicBezTo>
                    <a:pt x="96191" y="35195"/>
                    <a:pt x="95917" y="34945"/>
                    <a:pt x="95917" y="34635"/>
                  </a:cubicBezTo>
                  <a:cubicBezTo>
                    <a:pt x="95917" y="34302"/>
                    <a:pt x="96179" y="34064"/>
                    <a:pt x="96488" y="34064"/>
                  </a:cubicBezTo>
                  <a:close/>
                  <a:moveTo>
                    <a:pt x="100203" y="34064"/>
                  </a:moveTo>
                  <a:cubicBezTo>
                    <a:pt x="100501" y="34064"/>
                    <a:pt x="100775" y="34326"/>
                    <a:pt x="100775" y="34635"/>
                  </a:cubicBezTo>
                  <a:cubicBezTo>
                    <a:pt x="100775" y="34933"/>
                    <a:pt x="100513" y="35195"/>
                    <a:pt x="100203" y="35195"/>
                  </a:cubicBezTo>
                  <a:cubicBezTo>
                    <a:pt x="99905" y="35195"/>
                    <a:pt x="99644" y="34945"/>
                    <a:pt x="99644" y="34635"/>
                  </a:cubicBezTo>
                  <a:cubicBezTo>
                    <a:pt x="99655" y="34302"/>
                    <a:pt x="99894" y="34064"/>
                    <a:pt x="100203" y="34064"/>
                  </a:cubicBezTo>
                  <a:close/>
                  <a:moveTo>
                    <a:pt x="103942" y="34064"/>
                  </a:moveTo>
                  <a:cubicBezTo>
                    <a:pt x="104239" y="34064"/>
                    <a:pt x="104513" y="34326"/>
                    <a:pt x="104513" y="34635"/>
                  </a:cubicBezTo>
                  <a:cubicBezTo>
                    <a:pt x="104513" y="34933"/>
                    <a:pt x="104251" y="35195"/>
                    <a:pt x="103942" y="35195"/>
                  </a:cubicBezTo>
                  <a:cubicBezTo>
                    <a:pt x="103644" y="35195"/>
                    <a:pt x="103382" y="34945"/>
                    <a:pt x="103382" y="34635"/>
                  </a:cubicBezTo>
                  <a:cubicBezTo>
                    <a:pt x="103382" y="34302"/>
                    <a:pt x="103632" y="34064"/>
                    <a:pt x="103942" y="34064"/>
                  </a:cubicBezTo>
                  <a:close/>
                  <a:moveTo>
                    <a:pt x="107668" y="34064"/>
                  </a:moveTo>
                  <a:cubicBezTo>
                    <a:pt x="107966" y="34064"/>
                    <a:pt x="108228" y="34326"/>
                    <a:pt x="108228" y="34635"/>
                  </a:cubicBezTo>
                  <a:cubicBezTo>
                    <a:pt x="108228" y="34933"/>
                    <a:pt x="107978" y="35195"/>
                    <a:pt x="107668" y="35195"/>
                  </a:cubicBezTo>
                  <a:cubicBezTo>
                    <a:pt x="107371" y="35195"/>
                    <a:pt x="107097" y="34945"/>
                    <a:pt x="107097" y="34635"/>
                  </a:cubicBezTo>
                  <a:cubicBezTo>
                    <a:pt x="107109" y="34302"/>
                    <a:pt x="107347" y="34064"/>
                    <a:pt x="107668" y="34064"/>
                  </a:cubicBezTo>
                  <a:close/>
                  <a:moveTo>
                    <a:pt x="111395" y="34064"/>
                  </a:moveTo>
                  <a:cubicBezTo>
                    <a:pt x="111693" y="34064"/>
                    <a:pt x="111967" y="34326"/>
                    <a:pt x="111967" y="34635"/>
                  </a:cubicBezTo>
                  <a:cubicBezTo>
                    <a:pt x="111967" y="34933"/>
                    <a:pt x="111705" y="35195"/>
                    <a:pt x="111395" y="35195"/>
                  </a:cubicBezTo>
                  <a:cubicBezTo>
                    <a:pt x="111085" y="35195"/>
                    <a:pt x="110835" y="34945"/>
                    <a:pt x="110835" y="34635"/>
                  </a:cubicBezTo>
                  <a:cubicBezTo>
                    <a:pt x="110835" y="34302"/>
                    <a:pt x="111085" y="34064"/>
                    <a:pt x="111395" y="34064"/>
                  </a:cubicBezTo>
                  <a:close/>
                  <a:moveTo>
                    <a:pt x="115122" y="34064"/>
                  </a:moveTo>
                  <a:cubicBezTo>
                    <a:pt x="115419" y="34064"/>
                    <a:pt x="115681" y="34326"/>
                    <a:pt x="115681" y="34635"/>
                  </a:cubicBezTo>
                  <a:cubicBezTo>
                    <a:pt x="115681" y="34933"/>
                    <a:pt x="115431" y="35195"/>
                    <a:pt x="115122" y="35195"/>
                  </a:cubicBezTo>
                  <a:cubicBezTo>
                    <a:pt x="114812" y="35195"/>
                    <a:pt x="114550" y="34945"/>
                    <a:pt x="114550" y="34635"/>
                  </a:cubicBezTo>
                  <a:cubicBezTo>
                    <a:pt x="114574" y="34302"/>
                    <a:pt x="114812" y="34064"/>
                    <a:pt x="115122" y="34064"/>
                  </a:cubicBezTo>
                  <a:close/>
                  <a:moveTo>
                    <a:pt x="118860" y="34064"/>
                  </a:moveTo>
                  <a:cubicBezTo>
                    <a:pt x="119158" y="34064"/>
                    <a:pt x="119420" y="34326"/>
                    <a:pt x="119420" y="34635"/>
                  </a:cubicBezTo>
                  <a:cubicBezTo>
                    <a:pt x="119420" y="34933"/>
                    <a:pt x="119170" y="35195"/>
                    <a:pt x="118860" y="35195"/>
                  </a:cubicBezTo>
                  <a:cubicBezTo>
                    <a:pt x="118539" y="35195"/>
                    <a:pt x="118289" y="34945"/>
                    <a:pt x="118289" y="34635"/>
                  </a:cubicBezTo>
                  <a:cubicBezTo>
                    <a:pt x="118289" y="34302"/>
                    <a:pt x="118539" y="34064"/>
                    <a:pt x="118860" y="34064"/>
                  </a:cubicBezTo>
                  <a:close/>
                  <a:moveTo>
                    <a:pt x="122575" y="34064"/>
                  </a:moveTo>
                  <a:cubicBezTo>
                    <a:pt x="122873" y="34064"/>
                    <a:pt x="123146" y="34326"/>
                    <a:pt x="123146" y="34635"/>
                  </a:cubicBezTo>
                  <a:cubicBezTo>
                    <a:pt x="123146" y="34933"/>
                    <a:pt x="122885" y="35195"/>
                    <a:pt x="122575" y="35195"/>
                  </a:cubicBezTo>
                  <a:cubicBezTo>
                    <a:pt x="122265" y="35195"/>
                    <a:pt x="122015" y="34945"/>
                    <a:pt x="122015" y="34635"/>
                  </a:cubicBezTo>
                  <a:cubicBezTo>
                    <a:pt x="122027" y="34302"/>
                    <a:pt x="122277" y="34064"/>
                    <a:pt x="122575" y="34064"/>
                  </a:cubicBezTo>
                  <a:close/>
                  <a:moveTo>
                    <a:pt x="126314" y="34064"/>
                  </a:moveTo>
                  <a:cubicBezTo>
                    <a:pt x="126611" y="34064"/>
                    <a:pt x="126873" y="34326"/>
                    <a:pt x="126873" y="34635"/>
                  </a:cubicBezTo>
                  <a:cubicBezTo>
                    <a:pt x="126873" y="34933"/>
                    <a:pt x="126623" y="35195"/>
                    <a:pt x="126314" y="35195"/>
                  </a:cubicBezTo>
                  <a:cubicBezTo>
                    <a:pt x="126004" y="35195"/>
                    <a:pt x="125742" y="34945"/>
                    <a:pt x="125742" y="34635"/>
                  </a:cubicBezTo>
                  <a:cubicBezTo>
                    <a:pt x="125742" y="34302"/>
                    <a:pt x="126004" y="34064"/>
                    <a:pt x="126314" y="34064"/>
                  </a:cubicBezTo>
                  <a:close/>
                  <a:moveTo>
                    <a:pt x="130028" y="34064"/>
                  </a:moveTo>
                  <a:cubicBezTo>
                    <a:pt x="130326" y="34064"/>
                    <a:pt x="130600" y="34326"/>
                    <a:pt x="130600" y="34635"/>
                  </a:cubicBezTo>
                  <a:cubicBezTo>
                    <a:pt x="130600" y="34933"/>
                    <a:pt x="130350" y="35195"/>
                    <a:pt x="130028" y="35195"/>
                  </a:cubicBezTo>
                  <a:cubicBezTo>
                    <a:pt x="129731" y="35195"/>
                    <a:pt x="129469" y="34945"/>
                    <a:pt x="129469" y="34635"/>
                  </a:cubicBezTo>
                  <a:cubicBezTo>
                    <a:pt x="129469" y="34302"/>
                    <a:pt x="129719" y="34064"/>
                    <a:pt x="130028" y="34064"/>
                  </a:cubicBezTo>
                  <a:close/>
                  <a:moveTo>
                    <a:pt x="133767" y="34064"/>
                  </a:moveTo>
                  <a:cubicBezTo>
                    <a:pt x="134065" y="34064"/>
                    <a:pt x="134326" y="34326"/>
                    <a:pt x="134326" y="34635"/>
                  </a:cubicBezTo>
                  <a:cubicBezTo>
                    <a:pt x="134326" y="34933"/>
                    <a:pt x="134076" y="35195"/>
                    <a:pt x="133767" y="35195"/>
                  </a:cubicBezTo>
                  <a:cubicBezTo>
                    <a:pt x="133469" y="35195"/>
                    <a:pt x="133207" y="34945"/>
                    <a:pt x="133207" y="34635"/>
                  </a:cubicBezTo>
                  <a:cubicBezTo>
                    <a:pt x="133207" y="34302"/>
                    <a:pt x="133457" y="34064"/>
                    <a:pt x="133767" y="34064"/>
                  </a:cubicBezTo>
                  <a:close/>
                  <a:moveTo>
                    <a:pt x="137494" y="34064"/>
                  </a:moveTo>
                  <a:cubicBezTo>
                    <a:pt x="137791" y="34064"/>
                    <a:pt x="138053" y="34326"/>
                    <a:pt x="138053" y="34635"/>
                  </a:cubicBezTo>
                  <a:cubicBezTo>
                    <a:pt x="138053" y="34933"/>
                    <a:pt x="137803" y="35195"/>
                    <a:pt x="137494" y="35195"/>
                  </a:cubicBezTo>
                  <a:cubicBezTo>
                    <a:pt x="137196" y="35195"/>
                    <a:pt x="136922" y="34945"/>
                    <a:pt x="136922" y="34635"/>
                  </a:cubicBezTo>
                  <a:cubicBezTo>
                    <a:pt x="136934" y="34302"/>
                    <a:pt x="137172" y="34064"/>
                    <a:pt x="137494" y="34064"/>
                  </a:cubicBezTo>
                  <a:close/>
                  <a:moveTo>
                    <a:pt x="141220" y="34064"/>
                  </a:moveTo>
                  <a:cubicBezTo>
                    <a:pt x="141518" y="34064"/>
                    <a:pt x="141792" y="34326"/>
                    <a:pt x="141792" y="34635"/>
                  </a:cubicBezTo>
                  <a:cubicBezTo>
                    <a:pt x="141792" y="34933"/>
                    <a:pt x="141530" y="35195"/>
                    <a:pt x="141220" y="35195"/>
                  </a:cubicBezTo>
                  <a:cubicBezTo>
                    <a:pt x="140911" y="35195"/>
                    <a:pt x="140661" y="34945"/>
                    <a:pt x="140661" y="34635"/>
                  </a:cubicBezTo>
                  <a:cubicBezTo>
                    <a:pt x="140661" y="34302"/>
                    <a:pt x="140911" y="34064"/>
                    <a:pt x="141220" y="34064"/>
                  </a:cubicBezTo>
                  <a:close/>
                  <a:moveTo>
                    <a:pt x="1548" y="35933"/>
                  </a:moveTo>
                  <a:cubicBezTo>
                    <a:pt x="1846" y="35933"/>
                    <a:pt x="2119" y="36183"/>
                    <a:pt x="2119" y="36493"/>
                  </a:cubicBezTo>
                  <a:cubicBezTo>
                    <a:pt x="2119" y="36790"/>
                    <a:pt x="1858" y="37064"/>
                    <a:pt x="1548" y="37064"/>
                  </a:cubicBezTo>
                  <a:cubicBezTo>
                    <a:pt x="1238" y="37064"/>
                    <a:pt x="988" y="36802"/>
                    <a:pt x="988" y="36493"/>
                  </a:cubicBezTo>
                  <a:cubicBezTo>
                    <a:pt x="988" y="36183"/>
                    <a:pt x="1238" y="35933"/>
                    <a:pt x="1548" y="35933"/>
                  </a:cubicBezTo>
                  <a:close/>
                  <a:moveTo>
                    <a:pt x="5287" y="35933"/>
                  </a:moveTo>
                  <a:cubicBezTo>
                    <a:pt x="5596" y="35933"/>
                    <a:pt x="5846" y="36183"/>
                    <a:pt x="5846" y="36493"/>
                  </a:cubicBezTo>
                  <a:cubicBezTo>
                    <a:pt x="5846" y="36802"/>
                    <a:pt x="5596" y="37064"/>
                    <a:pt x="5287" y="37064"/>
                  </a:cubicBezTo>
                  <a:cubicBezTo>
                    <a:pt x="4977" y="37064"/>
                    <a:pt x="4715" y="36802"/>
                    <a:pt x="4715" y="36493"/>
                  </a:cubicBezTo>
                  <a:cubicBezTo>
                    <a:pt x="4715" y="36183"/>
                    <a:pt x="4977" y="35933"/>
                    <a:pt x="5287" y="35933"/>
                  </a:cubicBezTo>
                  <a:close/>
                  <a:moveTo>
                    <a:pt x="9001" y="35933"/>
                  </a:moveTo>
                  <a:cubicBezTo>
                    <a:pt x="9299" y="35933"/>
                    <a:pt x="9573" y="36183"/>
                    <a:pt x="9573" y="36493"/>
                  </a:cubicBezTo>
                  <a:cubicBezTo>
                    <a:pt x="9573" y="36790"/>
                    <a:pt x="9323" y="37064"/>
                    <a:pt x="9001" y="37064"/>
                  </a:cubicBezTo>
                  <a:cubicBezTo>
                    <a:pt x="8704" y="37064"/>
                    <a:pt x="8442" y="36802"/>
                    <a:pt x="8442" y="36493"/>
                  </a:cubicBezTo>
                  <a:cubicBezTo>
                    <a:pt x="8442" y="36183"/>
                    <a:pt x="8692" y="35933"/>
                    <a:pt x="9001" y="35933"/>
                  </a:cubicBezTo>
                  <a:close/>
                  <a:moveTo>
                    <a:pt x="12728" y="35933"/>
                  </a:moveTo>
                  <a:cubicBezTo>
                    <a:pt x="13037" y="35933"/>
                    <a:pt x="13288" y="36183"/>
                    <a:pt x="13288" y="36493"/>
                  </a:cubicBezTo>
                  <a:cubicBezTo>
                    <a:pt x="13288" y="36802"/>
                    <a:pt x="13037" y="37064"/>
                    <a:pt x="12728" y="37064"/>
                  </a:cubicBezTo>
                  <a:cubicBezTo>
                    <a:pt x="12418" y="37064"/>
                    <a:pt x="12156" y="36802"/>
                    <a:pt x="12156" y="36493"/>
                  </a:cubicBezTo>
                  <a:cubicBezTo>
                    <a:pt x="12180" y="36183"/>
                    <a:pt x="12418" y="35933"/>
                    <a:pt x="12728" y="35933"/>
                  </a:cubicBezTo>
                  <a:close/>
                  <a:moveTo>
                    <a:pt x="16466" y="35933"/>
                  </a:moveTo>
                  <a:cubicBezTo>
                    <a:pt x="16764" y="35933"/>
                    <a:pt x="17026" y="36183"/>
                    <a:pt x="17026" y="36493"/>
                  </a:cubicBezTo>
                  <a:cubicBezTo>
                    <a:pt x="17026" y="36790"/>
                    <a:pt x="16776" y="37064"/>
                    <a:pt x="16466" y="37064"/>
                  </a:cubicBezTo>
                  <a:cubicBezTo>
                    <a:pt x="16169" y="37064"/>
                    <a:pt x="15895" y="36802"/>
                    <a:pt x="15895" y="36493"/>
                  </a:cubicBezTo>
                  <a:cubicBezTo>
                    <a:pt x="15895" y="36183"/>
                    <a:pt x="16145" y="35933"/>
                    <a:pt x="16466" y="35933"/>
                  </a:cubicBezTo>
                  <a:close/>
                  <a:moveTo>
                    <a:pt x="20181" y="35933"/>
                  </a:moveTo>
                  <a:cubicBezTo>
                    <a:pt x="20491" y="35933"/>
                    <a:pt x="20753" y="36183"/>
                    <a:pt x="20753" y="36493"/>
                  </a:cubicBezTo>
                  <a:cubicBezTo>
                    <a:pt x="20753" y="36802"/>
                    <a:pt x="20491" y="37064"/>
                    <a:pt x="20181" y="37064"/>
                  </a:cubicBezTo>
                  <a:cubicBezTo>
                    <a:pt x="19872" y="37064"/>
                    <a:pt x="19622" y="36802"/>
                    <a:pt x="19622" y="36493"/>
                  </a:cubicBezTo>
                  <a:cubicBezTo>
                    <a:pt x="19634" y="36183"/>
                    <a:pt x="19872" y="35933"/>
                    <a:pt x="20181" y="35933"/>
                  </a:cubicBezTo>
                  <a:close/>
                  <a:moveTo>
                    <a:pt x="23920" y="35933"/>
                  </a:moveTo>
                  <a:cubicBezTo>
                    <a:pt x="24217" y="35933"/>
                    <a:pt x="24479" y="36183"/>
                    <a:pt x="24479" y="36493"/>
                  </a:cubicBezTo>
                  <a:cubicBezTo>
                    <a:pt x="24479" y="36790"/>
                    <a:pt x="24229" y="37064"/>
                    <a:pt x="23920" y="37064"/>
                  </a:cubicBezTo>
                  <a:cubicBezTo>
                    <a:pt x="23610" y="37064"/>
                    <a:pt x="23348" y="36802"/>
                    <a:pt x="23348" y="36493"/>
                  </a:cubicBezTo>
                  <a:cubicBezTo>
                    <a:pt x="23348" y="36183"/>
                    <a:pt x="23610" y="35933"/>
                    <a:pt x="23920" y="35933"/>
                  </a:cubicBezTo>
                  <a:close/>
                  <a:moveTo>
                    <a:pt x="27635" y="35933"/>
                  </a:moveTo>
                  <a:cubicBezTo>
                    <a:pt x="27956" y="35933"/>
                    <a:pt x="28206" y="36183"/>
                    <a:pt x="28206" y="36493"/>
                  </a:cubicBezTo>
                  <a:cubicBezTo>
                    <a:pt x="28206" y="36802"/>
                    <a:pt x="27956" y="37064"/>
                    <a:pt x="27635" y="37064"/>
                  </a:cubicBezTo>
                  <a:cubicBezTo>
                    <a:pt x="27325" y="37064"/>
                    <a:pt x="27075" y="36802"/>
                    <a:pt x="27075" y="36493"/>
                  </a:cubicBezTo>
                  <a:cubicBezTo>
                    <a:pt x="27087" y="36183"/>
                    <a:pt x="27325" y="35933"/>
                    <a:pt x="27635" y="35933"/>
                  </a:cubicBezTo>
                  <a:close/>
                  <a:moveTo>
                    <a:pt x="31373" y="35933"/>
                  </a:moveTo>
                  <a:cubicBezTo>
                    <a:pt x="31671" y="35933"/>
                    <a:pt x="31945" y="36183"/>
                    <a:pt x="31945" y="36493"/>
                  </a:cubicBezTo>
                  <a:cubicBezTo>
                    <a:pt x="31945" y="36790"/>
                    <a:pt x="31683" y="37064"/>
                    <a:pt x="31373" y="37064"/>
                  </a:cubicBezTo>
                  <a:cubicBezTo>
                    <a:pt x="31064" y="37064"/>
                    <a:pt x="30814" y="36802"/>
                    <a:pt x="30814" y="36493"/>
                  </a:cubicBezTo>
                  <a:cubicBezTo>
                    <a:pt x="30814" y="36183"/>
                    <a:pt x="31064" y="35933"/>
                    <a:pt x="31373" y="35933"/>
                  </a:cubicBezTo>
                  <a:close/>
                  <a:moveTo>
                    <a:pt x="35100" y="35933"/>
                  </a:moveTo>
                  <a:cubicBezTo>
                    <a:pt x="35409" y="35933"/>
                    <a:pt x="35659" y="36183"/>
                    <a:pt x="35659" y="36493"/>
                  </a:cubicBezTo>
                  <a:cubicBezTo>
                    <a:pt x="35659" y="36802"/>
                    <a:pt x="35409" y="37064"/>
                    <a:pt x="35100" y="37064"/>
                  </a:cubicBezTo>
                  <a:cubicBezTo>
                    <a:pt x="34778" y="37064"/>
                    <a:pt x="34528" y="36802"/>
                    <a:pt x="34528" y="36493"/>
                  </a:cubicBezTo>
                  <a:cubicBezTo>
                    <a:pt x="34540" y="36183"/>
                    <a:pt x="34778" y="35933"/>
                    <a:pt x="35100" y="35933"/>
                  </a:cubicBezTo>
                  <a:close/>
                  <a:moveTo>
                    <a:pt x="38815" y="35933"/>
                  </a:moveTo>
                  <a:cubicBezTo>
                    <a:pt x="39112" y="35933"/>
                    <a:pt x="39386" y="36183"/>
                    <a:pt x="39386" y="36493"/>
                  </a:cubicBezTo>
                  <a:cubicBezTo>
                    <a:pt x="39386" y="36790"/>
                    <a:pt x="39124" y="37064"/>
                    <a:pt x="38815" y="37064"/>
                  </a:cubicBezTo>
                  <a:cubicBezTo>
                    <a:pt x="38517" y="37064"/>
                    <a:pt x="38255" y="36802"/>
                    <a:pt x="38255" y="36493"/>
                  </a:cubicBezTo>
                  <a:cubicBezTo>
                    <a:pt x="38267" y="36183"/>
                    <a:pt x="38505" y="35933"/>
                    <a:pt x="38815" y="35933"/>
                  </a:cubicBezTo>
                  <a:close/>
                  <a:moveTo>
                    <a:pt x="42553" y="35933"/>
                  </a:moveTo>
                  <a:cubicBezTo>
                    <a:pt x="42863" y="35933"/>
                    <a:pt x="43113" y="36183"/>
                    <a:pt x="43113" y="36493"/>
                  </a:cubicBezTo>
                  <a:cubicBezTo>
                    <a:pt x="43113" y="36802"/>
                    <a:pt x="42863" y="37064"/>
                    <a:pt x="42553" y="37064"/>
                  </a:cubicBezTo>
                  <a:cubicBezTo>
                    <a:pt x="42232" y="37064"/>
                    <a:pt x="41982" y="36802"/>
                    <a:pt x="41982" y="36493"/>
                  </a:cubicBezTo>
                  <a:cubicBezTo>
                    <a:pt x="41982" y="36183"/>
                    <a:pt x="42244" y="35933"/>
                    <a:pt x="42553" y="35933"/>
                  </a:cubicBezTo>
                  <a:close/>
                  <a:moveTo>
                    <a:pt x="46268" y="35933"/>
                  </a:moveTo>
                  <a:cubicBezTo>
                    <a:pt x="46565" y="35933"/>
                    <a:pt x="46839" y="36183"/>
                    <a:pt x="46839" y="36493"/>
                  </a:cubicBezTo>
                  <a:cubicBezTo>
                    <a:pt x="46839" y="36790"/>
                    <a:pt x="46589" y="37064"/>
                    <a:pt x="46268" y="37064"/>
                  </a:cubicBezTo>
                  <a:cubicBezTo>
                    <a:pt x="45970" y="37064"/>
                    <a:pt x="45708" y="36802"/>
                    <a:pt x="45708" y="36493"/>
                  </a:cubicBezTo>
                  <a:cubicBezTo>
                    <a:pt x="45720" y="36183"/>
                    <a:pt x="45958" y="35933"/>
                    <a:pt x="46268" y="35933"/>
                  </a:cubicBezTo>
                  <a:close/>
                  <a:moveTo>
                    <a:pt x="50006" y="35933"/>
                  </a:moveTo>
                  <a:cubicBezTo>
                    <a:pt x="50316" y="35933"/>
                    <a:pt x="50578" y="36183"/>
                    <a:pt x="50578" y="36493"/>
                  </a:cubicBezTo>
                  <a:cubicBezTo>
                    <a:pt x="50578" y="36802"/>
                    <a:pt x="50316" y="37064"/>
                    <a:pt x="50006" y="37064"/>
                  </a:cubicBezTo>
                  <a:cubicBezTo>
                    <a:pt x="49697" y="37064"/>
                    <a:pt x="49447" y="36802"/>
                    <a:pt x="49447" y="36493"/>
                  </a:cubicBezTo>
                  <a:cubicBezTo>
                    <a:pt x="49447" y="36183"/>
                    <a:pt x="49697" y="35933"/>
                    <a:pt x="50006" y="35933"/>
                  </a:cubicBezTo>
                  <a:close/>
                  <a:moveTo>
                    <a:pt x="53733" y="35933"/>
                  </a:moveTo>
                  <a:cubicBezTo>
                    <a:pt x="54031" y="35933"/>
                    <a:pt x="54293" y="36183"/>
                    <a:pt x="54293" y="36493"/>
                  </a:cubicBezTo>
                  <a:cubicBezTo>
                    <a:pt x="54293" y="36790"/>
                    <a:pt x="54043" y="37064"/>
                    <a:pt x="53733" y="37064"/>
                  </a:cubicBezTo>
                  <a:cubicBezTo>
                    <a:pt x="53412" y="37064"/>
                    <a:pt x="53162" y="36802"/>
                    <a:pt x="53162" y="36493"/>
                  </a:cubicBezTo>
                  <a:cubicBezTo>
                    <a:pt x="53173" y="36183"/>
                    <a:pt x="53412" y="35933"/>
                    <a:pt x="53733" y="35933"/>
                  </a:cubicBezTo>
                  <a:close/>
                  <a:moveTo>
                    <a:pt x="57460" y="35933"/>
                  </a:moveTo>
                  <a:cubicBezTo>
                    <a:pt x="57781" y="35933"/>
                    <a:pt x="58031" y="36183"/>
                    <a:pt x="58031" y="36493"/>
                  </a:cubicBezTo>
                  <a:cubicBezTo>
                    <a:pt x="58031" y="36802"/>
                    <a:pt x="57781" y="37064"/>
                    <a:pt x="57460" y="37064"/>
                  </a:cubicBezTo>
                  <a:cubicBezTo>
                    <a:pt x="57150" y="37064"/>
                    <a:pt x="56900" y="36802"/>
                    <a:pt x="56900" y="36493"/>
                  </a:cubicBezTo>
                  <a:cubicBezTo>
                    <a:pt x="56900" y="36183"/>
                    <a:pt x="57150" y="35933"/>
                    <a:pt x="57460" y="35933"/>
                  </a:cubicBezTo>
                  <a:close/>
                  <a:moveTo>
                    <a:pt x="61186" y="35933"/>
                  </a:moveTo>
                  <a:cubicBezTo>
                    <a:pt x="61484" y="35933"/>
                    <a:pt x="61746" y="36183"/>
                    <a:pt x="61746" y="36493"/>
                  </a:cubicBezTo>
                  <a:cubicBezTo>
                    <a:pt x="61746" y="36790"/>
                    <a:pt x="61496" y="37064"/>
                    <a:pt x="61186" y="37064"/>
                  </a:cubicBezTo>
                  <a:cubicBezTo>
                    <a:pt x="60877" y="37064"/>
                    <a:pt x="60615" y="36802"/>
                    <a:pt x="60615" y="36493"/>
                  </a:cubicBezTo>
                  <a:cubicBezTo>
                    <a:pt x="60639" y="36183"/>
                    <a:pt x="60877" y="35933"/>
                    <a:pt x="61186" y="35933"/>
                  </a:cubicBezTo>
                  <a:close/>
                  <a:moveTo>
                    <a:pt x="64925" y="35933"/>
                  </a:moveTo>
                  <a:cubicBezTo>
                    <a:pt x="65234" y="35933"/>
                    <a:pt x="65485" y="36183"/>
                    <a:pt x="65485" y="36493"/>
                  </a:cubicBezTo>
                  <a:cubicBezTo>
                    <a:pt x="65485" y="36802"/>
                    <a:pt x="65234" y="37064"/>
                    <a:pt x="64925" y="37064"/>
                  </a:cubicBezTo>
                  <a:cubicBezTo>
                    <a:pt x="64603" y="37064"/>
                    <a:pt x="64353" y="36802"/>
                    <a:pt x="64353" y="36493"/>
                  </a:cubicBezTo>
                  <a:cubicBezTo>
                    <a:pt x="64353" y="36183"/>
                    <a:pt x="64603" y="35933"/>
                    <a:pt x="64925" y="35933"/>
                  </a:cubicBezTo>
                  <a:close/>
                  <a:moveTo>
                    <a:pt x="68640" y="35933"/>
                  </a:moveTo>
                  <a:cubicBezTo>
                    <a:pt x="68937" y="35933"/>
                    <a:pt x="69211" y="36183"/>
                    <a:pt x="69211" y="36493"/>
                  </a:cubicBezTo>
                  <a:cubicBezTo>
                    <a:pt x="69211" y="36790"/>
                    <a:pt x="68949" y="37064"/>
                    <a:pt x="68640" y="37064"/>
                  </a:cubicBezTo>
                  <a:cubicBezTo>
                    <a:pt x="68330" y="37064"/>
                    <a:pt x="68080" y="36802"/>
                    <a:pt x="68080" y="36493"/>
                  </a:cubicBezTo>
                  <a:cubicBezTo>
                    <a:pt x="68092" y="36183"/>
                    <a:pt x="68330" y="35933"/>
                    <a:pt x="68640" y="35933"/>
                  </a:cubicBezTo>
                  <a:close/>
                  <a:moveTo>
                    <a:pt x="72366" y="35933"/>
                  </a:moveTo>
                  <a:cubicBezTo>
                    <a:pt x="72676" y="35933"/>
                    <a:pt x="72926" y="36183"/>
                    <a:pt x="72926" y="36493"/>
                  </a:cubicBezTo>
                  <a:cubicBezTo>
                    <a:pt x="72926" y="36802"/>
                    <a:pt x="72676" y="37064"/>
                    <a:pt x="72366" y="37064"/>
                  </a:cubicBezTo>
                  <a:cubicBezTo>
                    <a:pt x="72045" y="37064"/>
                    <a:pt x="71795" y="36802"/>
                    <a:pt x="71795" y="36493"/>
                  </a:cubicBezTo>
                  <a:cubicBezTo>
                    <a:pt x="71807" y="36183"/>
                    <a:pt x="72069" y="35933"/>
                    <a:pt x="72366" y="35933"/>
                  </a:cubicBezTo>
                  <a:close/>
                  <a:moveTo>
                    <a:pt x="76093" y="35933"/>
                  </a:moveTo>
                  <a:cubicBezTo>
                    <a:pt x="76391" y="35933"/>
                    <a:pt x="76664" y="36183"/>
                    <a:pt x="76664" y="36493"/>
                  </a:cubicBezTo>
                  <a:cubicBezTo>
                    <a:pt x="76664" y="36790"/>
                    <a:pt x="76403" y="37064"/>
                    <a:pt x="76093" y="37064"/>
                  </a:cubicBezTo>
                  <a:cubicBezTo>
                    <a:pt x="75795" y="37064"/>
                    <a:pt x="75533" y="36802"/>
                    <a:pt x="75533" y="36493"/>
                  </a:cubicBezTo>
                  <a:cubicBezTo>
                    <a:pt x="75533" y="36183"/>
                    <a:pt x="75783" y="35933"/>
                    <a:pt x="76093" y="35933"/>
                  </a:cubicBezTo>
                  <a:close/>
                  <a:moveTo>
                    <a:pt x="79712" y="35933"/>
                  </a:moveTo>
                  <a:cubicBezTo>
                    <a:pt x="80010" y="35933"/>
                    <a:pt x="80284" y="36183"/>
                    <a:pt x="80284" y="36493"/>
                  </a:cubicBezTo>
                  <a:cubicBezTo>
                    <a:pt x="80284" y="36790"/>
                    <a:pt x="80022" y="37064"/>
                    <a:pt x="79712" y="37064"/>
                  </a:cubicBezTo>
                  <a:cubicBezTo>
                    <a:pt x="79403" y="37064"/>
                    <a:pt x="79153" y="36802"/>
                    <a:pt x="79153" y="36493"/>
                  </a:cubicBezTo>
                  <a:cubicBezTo>
                    <a:pt x="79165" y="36183"/>
                    <a:pt x="79403" y="35933"/>
                    <a:pt x="79712" y="35933"/>
                  </a:cubicBezTo>
                  <a:close/>
                  <a:moveTo>
                    <a:pt x="83451" y="35933"/>
                  </a:moveTo>
                  <a:cubicBezTo>
                    <a:pt x="83761" y="35933"/>
                    <a:pt x="84011" y="36183"/>
                    <a:pt x="84011" y="36493"/>
                  </a:cubicBezTo>
                  <a:cubicBezTo>
                    <a:pt x="84011" y="36802"/>
                    <a:pt x="83761" y="37064"/>
                    <a:pt x="83451" y="37064"/>
                  </a:cubicBezTo>
                  <a:cubicBezTo>
                    <a:pt x="83141" y="37064"/>
                    <a:pt x="82880" y="36802"/>
                    <a:pt x="82880" y="36493"/>
                  </a:cubicBezTo>
                  <a:cubicBezTo>
                    <a:pt x="82880" y="36183"/>
                    <a:pt x="83141" y="35933"/>
                    <a:pt x="83451" y="35933"/>
                  </a:cubicBezTo>
                  <a:close/>
                  <a:moveTo>
                    <a:pt x="87166" y="35933"/>
                  </a:moveTo>
                  <a:cubicBezTo>
                    <a:pt x="87463" y="35933"/>
                    <a:pt x="87737" y="36183"/>
                    <a:pt x="87737" y="36493"/>
                  </a:cubicBezTo>
                  <a:cubicBezTo>
                    <a:pt x="87737" y="36790"/>
                    <a:pt x="87475" y="37064"/>
                    <a:pt x="87166" y="37064"/>
                  </a:cubicBezTo>
                  <a:cubicBezTo>
                    <a:pt x="86856" y="37064"/>
                    <a:pt x="86606" y="36802"/>
                    <a:pt x="86606" y="36493"/>
                  </a:cubicBezTo>
                  <a:cubicBezTo>
                    <a:pt x="86618" y="36183"/>
                    <a:pt x="86856" y="35933"/>
                    <a:pt x="87166" y="35933"/>
                  </a:cubicBezTo>
                  <a:close/>
                  <a:moveTo>
                    <a:pt x="90904" y="35933"/>
                  </a:moveTo>
                  <a:cubicBezTo>
                    <a:pt x="91214" y="35933"/>
                    <a:pt x="91464" y="36183"/>
                    <a:pt x="91464" y="36493"/>
                  </a:cubicBezTo>
                  <a:cubicBezTo>
                    <a:pt x="91464" y="36802"/>
                    <a:pt x="91214" y="37064"/>
                    <a:pt x="90904" y="37064"/>
                  </a:cubicBezTo>
                  <a:cubicBezTo>
                    <a:pt x="90595" y="37064"/>
                    <a:pt x="90345" y="36802"/>
                    <a:pt x="90345" y="36493"/>
                  </a:cubicBezTo>
                  <a:cubicBezTo>
                    <a:pt x="90345" y="36183"/>
                    <a:pt x="90595" y="35933"/>
                    <a:pt x="90904" y="35933"/>
                  </a:cubicBezTo>
                  <a:close/>
                  <a:moveTo>
                    <a:pt x="94631" y="35933"/>
                  </a:moveTo>
                  <a:cubicBezTo>
                    <a:pt x="94929" y="35933"/>
                    <a:pt x="95191" y="36183"/>
                    <a:pt x="95191" y="36493"/>
                  </a:cubicBezTo>
                  <a:cubicBezTo>
                    <a:pt x="95191" y="36790"/>
                    <a:pt x="94941" y="37064"/>
                    <a:pt x="94631" y="37064"/>
                  </a:cubicBezTo>
                  <a:cubicBezTo>
                    <a:pt x="94310" y="37064"/>
                    <a:pt x="94060" y="36802"/>
                    <a:pt x="94060" y="36493"/>
                  </a:cubicBezTo>
                  <a:cubicBezTo>
                    <a:pt x="94071" y="36183"/>
                    <a:pt x="94310" y="35933"/>
                    <a:pt x="94631" y="35933"/>
                  </a:cubicBezTo>
                  <a:close/>
                  <a:moveTo>
                    <a:pt x="98346" y="35933"/>
                  </a:moveTo>
                  <a:cubicBezTo>
                    <a:pt x="98655" y="35933"/>
                    <a:pt x="98905" y="36183"/>
                    <a:pt x="98905" y="36493"/>
                  </a:cubicBezTo>
                  <a:cubicBezTo>
                    <a:pt x="98905" y="36802"/>
                    <a:pt x="98655" y="37064"/>
                    <a:pt x="98346" y="37064"/>
                  </a:cubicBezTo>
                  <a:cubicBezTo>
                    <a:pt x="98036" y="37064"/>
                    <a:pt x="97786" y="36802"/>
                    <a:pt x="97786" y="36493"/>
                  </a:cubicBezTo>
                  <a:cubicBezTo>
                    <a:pt x="97798" y="36183"/>
                    <a:pt x="98036" y="35933"/>
                    <a:pt x="98346" y="35933"/>
                  </a:cubicBezTo>
                  <a:close/>
                  <a:moveTo>
                    <a:pt x="102084" y="35933"/>
                  </a:moveTo>
                  <a:cubicBezTo>
                    <a:pt x="102382" y="35933"/>
                    <a:pt x="102644" y="36183"/>
                    <a:pt x="102644" y="36493"/>
                  </a:cubicBezTo>
                  <a:cubicBezTo>
                    <a:pt x="102644" y="36790"/>
                    <a:pt x="102394" y="37064"/>
                    <a:pt x="102084" y="37064"/>
                  </a:cubicBezTo>
                  <a:cubicBezTo>
                    <a:pt x="101787" y="37064"/>
                    <a:pt x="101513" y="36802"/>
                    <a:pt x="101513" y="36493"/>
                  </a:cubicBezTo>
                  <a:cubicBezTo>
                    <a:pt x="101513" y="36183"/>
                    <a:pt x="101775" y="35933"/>
                    <a:pt x="102084" y="35933"/>
                  </a:cubicBezTo>
                  <a:close/>
                  <a:moveTo>
                    <a:pt x="105799" y="35933"/>
                  </a:moveTo>
                  <a:cubicBezTo>
                    <a:pt x="106121" y="35933"/>
                    <a:pt x="106371" y="36183"/>
                    <a:pt x="106371" y="36493"/>
                  </a:cubicBezTo>
                  <a:cubicBezTo>
                    <a:pt x="106371" y="36802"/>
                    <a:pt x="106109" y="37064"/>
                    <a:pt x="105799" y="37064"/>
                  </a:cubicBezTo>
                  <a:cubicBezTo>
                    <a:pt x="105490" y="37064"/>
                    <a:pt x="105239" y="36802"/>
                    <a:pt x="105239" y="36493"/>
                  </a:cubicBezTo>
                  <a:cubicBezTo>
                    <a:pt x="105251" y="36183"/>
                    <a:pt x="105490" y="35933"/>
                    <a:pt x="105799" y="35933"/>
                  </a:cubicBezTo>
                  <a:close/>
                  <a:moveTo>
                    <a:pt x="109538" y="35933"/>
                  </a:moveTo>
                  <a:cubicBezTo>
                    <a:pt x="109835" y="35933"/>
                    <a:pt x="110109" y="36183"/>
                    <a:pt x="110109" y="36493"/>
                  </a:cubicBezTo>
                  <a:cubicBezTo>
                    <a:pt x="110109" y="36790"/>
                    <a:pt x="109847" y="37064"/>
                    <a:pt x="109538" y="37064"/>
                  </a:cubicBezTo>
                  <a:cubicBezTo>
                    <a:pt x="109228" y="37064"/>
                    <a:pt x="108978" y="36802"/>
                    <a:pt x="108978" y="36493"/>
                  </a:cubicBezTo>
                  <a:cubicBezTo>
                    <a:pt x="108978" y="36183"/>
                    <a:pt x="109228" y="35933"/>
                    <a:pt x="109538" y="35933"/>
                  </a:cubicBezTo>
                  <a:close/>
                  <a:moveTo>
                    <a:pt x="113264" y="35933"/>
                  </a:moveTo>
                  <a:cubicBezTo>
                    <a:pt x="113574" y="35933"/>
                    <a:pt x="113824" y="36183"/>
                    <a:pt x="113824" y="36493"/>
                  </a:cubicBezTo>
                  <a:cubicBezTo>
                    <a:pt x="113824" y="36802"/>
                    <a:pt x="113574" y="37064"/>
                    <a:pt x="113264" y="37064"/>
                  </a:cubicBezTo>
                  <a:cubicBezTo>
                    <a:pt x="112943" y="37064"/>
                    <a:pt x="112693" y="36802"/>
                    <a:pt x="112693" y="36493"/>
                  </a:cubicBezTo>
                  <a:cubicBezTo>
                    <a:pt x="112705" y="36183"/>
                    <a:pt x="112943" y="35933"/>
                    <a:pt x="113264" y="35933"/>
                  </a:cubicBezTo>
                  <a:close/>
                  <a:moveTo>
                    <a:pt x="116991" y="35933"/>
                  </a:moveTo>
                  <a:cubicBezTo>
                    <a:pt x="117289" y="35933"/>
                    <a:pt x="117562" y="36183"/>
                    <a:pt x="117562" y="36493"/>
                  </a:cubicBezTo>
                  <a:cubicBezTo>
                    <a:pt x="117562" y="36790"/>
                    <a:pt x="117312" y="37064"/>
                    <a:pt x="116991" y="37064"/>
                  </a:cubicBezTo>
                  <a:cubicBezTo>
                    <a:pt x="116681" y="37064"/>
                    <a:pt x="116431" y="36802"/>
                    <a:pt x="116431" y="36493"/>
                  </a:cubicBezTo>
                  <a:cubicBezTo>
                    <a:pt x="116431" y="36183"/>
                    <a:pt x="116681" y="35933"/>
                    <a:pt x="116991" y="35933"/>
                  </a:cubicBezTo>
                  <a:close/>
                  <a:moveTo>
                    <a:pt x="120718" y="35933"/>
                  </a:moveTo>
                  <a:cubicBezTo>
                    <a:pt x="121027" y="35933"/>
                    <a:pt x="121277" y="36183"/>
                    <a:pt x="121277" y="36493"/>
                  </a:cubicBezTo>
                  <a:cubicBezTo>
                    <a:pt x="121277" y="36802"/>
                    <a:pt x="121027" y="37064"/>
                    <a:pt x="120718" y="37064"/>
                  </a:cubicBezTo>
                  <a:cubicBezTo>
                    <a:pt x="120408" y="37064"/>
                    <a:pt x="120146" y="36802"/>
                    <a:pt x="120146" y="36493"/>
                  </a:cubicBezTo>
                  <a:cubicBezTo>
                    <a:pt x="120170" y="36183"/>
                    <a:pt x="120420" y="35933"/>
                    <a:pt x="120718" y="35933"/>
                  </a:cubicBezTo>
                  <a:close/>
                  <a:moveTo>
                    <a:pt x="124456" y="35933"/>
                  </a:moveTo>
                  <a:cubicBezTo>
                    <a:pt x="124754" y="35933"/>
                    <a:pt x="125016" y="36183"/>
                    <a:pt x="125016" y="36493"/>
                  </a:cubicBezTo>
                  <a:cubicBezTo>
                    <a:pt x="125016" y="36790"/>
                    <a:pt x="124766" y="37064"/>
                    <a:pt x="124456" y="37064"/>
                  </a:cubicBezTo>
                  <a:cubicBezTo>
                    <a:pt x="124135" y="37064"/>
                    <a:pt x="123885" y="36802"/>
                    <a:pt x="123885" y="36493"/>
                  </a:cubicBezTo>
                  <a:cubicBezTo>
                    <a:pt x="123885" y="36183"/>
                    <a:pt x="124135" y="35933"/>
                    <a:pt x="124456" y="35933"/>
                  </a:cubicBezTo>
                  <a:close/>
                  <a:moveTo>
                    <a:pt x="128171" y="35933"/>
                  </a:moveTo>
                  <a:cubicBezTo>
                    <a:pt x="128480" y="35933"/>
                    <a:pt x="128742" y="36183"/>
                    <a:pt x="128742" y="36493"/>
                  </a:cubicBezTo>
                  <a:cubicBezTo>
                    <a:pt x="128742" y="36802"/>
                    <a:pt x="128480" y="37064"/>
                    <a:pt x="128171" y="37064"/>
                  </a:cubicBezTo>
                  <a:cubicBezTo>
                    <a:pt x="127861" y="37064"/>
                    <a:pt x="127611" y="36802"/>
                    <a:pt x="127611" y="36493"/>
                  </a:cubicBezTo>
                  <a:cubicBezTo>
                    <a:pt x="127611" y="36183"/>
                    <a:pt x="127861" y="35933"/>
                    <a:pt x="128171" y="35933"/>
                  </a:cubicBezTo>
                  <a:close/>
                  <a:moveTo>
                    <a:pt x="131898" y="35933"/>
                  </a:moveTo>
                  <a:cubicBezTo>
                    <a:pt x="132195" y="35933"/>
                    <a:pt x="132457" y="36183"/>
                    <a:pt x="132457" y="36493"/>
                  </a:cubicBezTo>
                  <a:cubicBezTo>
                    <a:pt x="132457" y="36790"/>
                    <a:pt x="132207" y="37064"/>
                    <a:pt x="131898" y="37064"/>
                  </a:cubicBezTo>
                  <a:cubicBezTo>
                    <a:pt x="131600" y="37064"/>
                    <a:pt x="131326" y="36802"/>
                    <a:pt x="131326" y="36493"/>
                  </a:cubicBezTo>
                  <a:cubicBezTo>
                    <a:pt x="131338" y="36183"/>
                    <a:pt x="131576" y="35933"/>
                    <a:pt x="131898" y="35933"/>
                  </a:cubicBezTo>
                  <a:close/>
                  <a:moveTo>
                    <a:pt x="135624" y="35933"/>
                  </a:moveTo>
                  <a:cubicBezTo>
                    <a:pt x="135946" y="35933"/>
                    <a:pt x="136196" y="36183"/>
                    <a:pt x="136196" y="36493"/>
                  </a:cubicBezTo>
                  <a:cubicBezTo>
                    <a:pt x="136196" y="36802"/>
                    <a:pt x="135934" y="37064"/>
                    <a:pt x="135624" y="37064"/>
                  </a:cubicBezTo>
                  <a:cubicBezTo>
                    <a:pt x="135315" y="37064"/>
                    <a:pt x="135065" y="36802"/>
                    <a:pt x="135065" y="36493"/>
                  </a:cubicBezTo>
                  <a:cubicBezTo>
                    <a:pt x="135065" y="36183"/>
                    <a:pt x="135315" y="35933"/>
                    <a:pt x="135624" y="35933"/>
                  </a:cubicBezTo>
                  <a:close/>
                  <a:moveTo>
                    <a:pt x="139351" y="35933"/>
                  </a:moveTo>
                  <a:cubicBezTo>
                    <a:pt x="139649" y="35933"/>
                    <a:pt x="139910" y="36183"/>
                    <a:pt x="139910" y="36493"/>
                  </a:cubicBezTo>
                  <a:cubicBezTo>
                    <a:pt x="139910" y="36790"/>
                    <a:pt x="139660" y="37064"/>
                    <a:pt x="139351" y="37064"/>
                  </a:cubicBezTo>
                  <a:cubicBezTo>
                    <a:pt x="139053" y="37064"/>
                    <a:pt x="138779" y="36802"/>
                    <a:pt x="138779" y="36493"/>
                  </a:cubicBezTo>
                  <a:cubicBezTo>
                    <a:pt x="138803" y="36183"/>
                    <a:pt x="139041" y="35933"/>
                    <a:pt x="139351" y="35933"/>
                  </a:cubicBezTo>
                  <a:close/>
                  <a:moveTo>
                    <a:pt x="143089" y="35933"/>
                  </a:moveTo>
                  <a:cubicBezTo>
                    <a:pt x="143399" y="35933"/>
                    <a:pt x="143649" y="36183"/>
                    <a:pt x="143649" y="36493"/>
                  </a:cubicBezTo>
                  <a:cubicBezTo>
                    <a:pt x="143649" y="36802"/>
                    <a:pt x="143399" y="37064"/>
                    <a:pt x="143089" y="37064"/>
                  </a:cubicBezTo>
                  <a:cubicBezTo>
                    <a:pt x="142768" y="37064"/>
                    <a:pt x="142518" y="36802"/>
                    <a:pt x="142518" y="36493"/>
                  </a:cubicBezTo>
                  <a:cubicBezTo>
                    <a:pt x="142518" y="36183"/>
                    <a:pt x="142768" y="35933"/>
                    <a:pt x="143089" y="35933"/>
                  </a:cubicBezTo>
                  <a:close/>
                  <a:moveTo>
                    <a:pt x="3405" y="37790"/>
                  </a:moveTo>
                  <a:cubicBezTo>
                    <a:pt x="3703" y="37790"/>
                    <a:pt x="3977" y="38040"/>
                    <a:pt x="3977" y="38350"/>
                  </a:cubicBezTo>
                  <a:cubicBezTo>
                    <a:pt x="3977" y="38648"/>
                    <a:pt x="3727" y="38922"/>
                    <a:pt x="3405" y="38922"/>
                  </a:cubicBezTo>
                  <a:cubicBezTo>
                    <a:pt x="3096" y="38922"/>
                    <a:pt x="2846" y="38672"/>
                    <a:pt x="2846" y="38350"/>
                  </a:cubicBezTo>
                  <a:cubicBezTo>
                    <a:pt x="2858" y="38040"/>
                    <a:pt x="3096" y="37790"/>
                    <a:pt x="3405" y="37790"/>
                  </a:cubicBezTo>
                  <a:close/>
                  <a:moveTo>
                    <a:pt x="7132" y="37790"/>
                  </a:moveTo>
                  <a:cubicBezTo>
                    <a:pt x="7430" y="37790"/>
                    <a:pt x="7692" y="38040"/>
                    <a:pt x="7692" y="38350"/>
                  </a:cubicBezTo>
                  <a:cubicBezTo>
                    <a:pt x="7692" y="38648"/>
                    <a:pt x="7442" y="38922"/>
                    <a:pt x="7132" y="38922"/>
                  </a:cubicBezTo>
                  <a:cubicBezTo>
                    <a:pt x="6834" y="38922"/>
                    <a:pt x="6560" y="38672"/>
                    <a:pt x="6560" y="38350"/>
                  </a:cubicBezTo>
                  <a:cubicBezTo>
                    <a:pt x="6584" y="38040"/>
                    <a:pt x="6822" y="37790"/>
                    <a:pt x="7132" y="37790"/>
                  </a:cubicBezTo>
                  <a:close/>
                  <a:moveTo>
                    <a:pt x="10871" y="37790"/>
                  </a:moveTo>
                  <a:cubicBezTo>
                    <a:pt x="11168" y="37790"/>
                    <a:pt x="11430" y="38040"/>
                    <a:pt x="11430" y="38350"/>
                  </a:cubicBezTo>
                  <a:cubicBezTo>
                    <a:pt x="11430" y="38648"/>
                    <a:pt x="11180" y="38922"/>
                    <a:pt x="10871" y="38922"/>
                  </a:cubicBezTo>
                  <a:cubicBezTo>
                    <a:pt x="10573" y="38922"/>
                    <a:pt x="10299" y="38672"/>
                    <a:pt x="10299" y="38350"/>
                  </a:cubicBezTo>
                  <a:cubicBezTo>
                    <a:pt x="10299" y="38040"/>
                    <a:pt x="10549" y="37790"/>
                    <a:pt x="10871" y="37790"/>
                  </a:cubicBezTo>
                  <a:close/>
                  <a:moveTo>
                    <a:pt x="14585" y="37790"/>
                  </a:moveTo>
                  <a:cubicBezTo>
                    <a:pt x="14883" y="37790"/>
                    <a:pt x="15157" y="38040"/>
                    <a:pt x="15157" y="38350"/>
                  </a:cubicBezTo>
                  <a:cubicBezTo>
                    <a:pt x="15157" y="38648"/>
                    <a:pt x="14895" y="38922"/>
                    <a:pt x="14585" y="38922"/>
                  </a:cubicBezTo>
                  <a:cubicBezTo>
                    <a:pt x="14288" y="38922"/>
                    <a:pt x="14014" y="38672"/>
                    <a:pt x="14014" y="38350"/>
                  </a:cubicBezTo>
                  <a:cubicBezTo>
                    <a:pt x="14038" y="38040"/>
                    <a:pt x="14276" y="37790"/>
                    <a:pt x="14585" y="37790"/>
                  </a:cubicBezTo>
                  <a:close/>
                  <a:moveTo>
                    <a:pt x="18324" y="37790"/>
                  </a:moveTo>
                  <a:cubicBezTo>
                    <a:pt x="18622" y="37790"/>
                    <a:pt x="18883" y="38040"/>
                    <a:pt x="18883" y="38350"/>
                  </a:cubicBezTo>
                  <a:cubicBezTo>
                    <a:pt x="18883" y="38648"/>
                    <a:pt x="18633" y="38922"/>
                    <a:pt x="18324" y="38922"/>
                  </a:cubicBezTo>
                  <a:cubicBezTo>
                    <a:pt x="18026" y="38922"/>
                    <a:pt x="17752" y="38672"/>
                    <a:pt x="17752" y="38350"/>
                  </a:cubicBezTo>
                  <a:cubicBezTo>
                    <a:pt x="17752" y="38040"/>
                    <a:pt x="18014" y="37790"/>
                    <a:pt x="18324" y="37790"/>
                  </a:cubicBezTo>
                  <a:close/>
                  <a:moveTo>
                    <a:pt x="22039" y="37790"/>
                  </a:moveTo>
                  <a:cubicBezTo>
                    <a:pt x="22336" y="37790"/>
                    <a:pt x="22610" y="38040"/>
                    <a:pt x="22610" y="38350"/>
                  </a:cubicBezTo>
                  <a:cubicBezTo>
                    <a:pt x="22610" y="38648"/>
                    <a:pt x="22360" y="38922"/>
                    <a:pt x="22039" y="38922"/>
                  </a:cubicBezTo>
                  <a:cubicBezTo>
                    <a:pt x="21729" y="38922"/>
                    <a:pt x="21479" y="38672"/>
                    <a:pt x="21479" y="38350"/>
                  </a:cubicBezTo>
                  <a:cubicBezTo>
                    <a:pt x="21491" y="38040"/>
                    <a:pt x="21729" y="37790"/>
                    <a:pt x="22039" y="37790"/>
                  </a:cubicBezTo>
                  <a:close/>
                  <a:moveTo>
                    <a:pt x="25777" y="37790"/>
                  </a:moveTo>
                  <a:cubicBezTo>
                    <a:pt x="26075" y="37790"/>
                    <a:pt x="26349" y="38040"/>
                    <a:pt x="26349" y="38350"/>
                  </a:cubicBezTo>
                  <a:cubicBezTo>
                    <a:pt x="26349" y="38648"/>
                    <a:pt x="26087" y="38922"/>
                    <a:pt x="25777" y="38922"/>
                  </a:cubicBezTo>
                  <a:cubicBezTo>
                    <a:pt x="25468" y="38922"/>
                    <a:pt x="25206" y="38672"/>
                    <a:pt x="25206" y="38350"/>
                  </a:cubicBezTo>
                  <a:cubicBezTo>
                    <a:pt x="25218" y="38040"/>
                    <a:pt x="25468" y="37790"/>
                    <a:pt x="25777" y="37790"/>
                  </a:cubicBezTo>
                  <a:close/>
                  <a:moveTo>
                    <a:pt x="29504" y="37790"/>
                  </a:moveTo>
                  <a:cubicBezTo>
                    <a:pt x="29801" y="37790"/>
                    <a:pt x="30063" y="38040"/>
                    <a:pt x="30063" y="38350"/>
                  </a:cubicBezTo>
                  <a:cubicBezTo>
                    <a:pt x="30063" y="38648"/>
                    <a:pt x="29813" y="38922"/>
                    <a:pt x="29504" y="38922"/>
                  </a:cubicBezTo>
                  <a:cubicBezTo>
                    <a:pt x="29182" y="38922"/>
                    <a:pt x="28932" y="38672"/>
                    <a:pt x="28932" y="38350"/>
                  </a:cubicBezTo>
                  <a:cubicBezTo>
                    <a:pt x="28944" y="38040"/>
                    <a:pt x="29182" y="37790"/>
                    <a:pt x="29504" y="37790"/>
                  </a:cubicBezTo>
                  <a:close/>
                  <a:moveTo>
                    <a:pt x="33230" y="37790"/>
                  </a:moveTo>
                  <a:cubicBezTo>
                    <a:pt x="33528" y="37790"/>
                    <a:pt x="33802" y="38040"/>
                    <a:pt x="33802" y="38350"/>
                  </a:cubicBezTo>
                  <a:cubicBezTo>
                    <a:pt x="33802" y="38648"/>
                    <a:pt x="33552" y="38922"/>
                    <a:pt x="33230" y="38922"/>
                  </a:cubicBezTo>
                  <a:cubicBezTo>
                    <a:pt x="32921" y="38922"/>
                    <a:pt x="32671" y="38672"/>
                    <a:pt x="32671" y="38350"/>
                  </a:cubicBezTo>
                  <a:cubicBezTo>
                    <a:pt x="32671" y="38040"/>
                    <a:pt x="32921" y="37790"/>
                    <a:pt x="33230" y="37790"/>
                  </a:cubicBezTo>
                  <a:close/>
                  <a:moveTo>
                    <a:pt x="36957" y="37790"/>
                  </a:moveTo>
                  <a:cubicBezTo>
                    <a:pt x="37255" y="37790"/>
                    <a:pt x="37517" y="38040"/>
                    <a:pt x="37517" y="38350"/>
                  </a:cubicBezTo>
                  <a:cubicBezTo>
                    <a:pt x="37517" y="38648"/>
                    <a:pt x="37267" y="38922"/>
                    <a:pt x="36957" y="38922"/>
                  </a:cubicBezTo>
                  <a:cubicBezTo>
                    <a:pt x="36648" y="38922"/>
                    <a:pt x="36386" y="38672"/>
                    <a:pt x="36386" y="38350"/>
                  </a:cubicBezTo>
                  <a:cubicBezTo>
                    <a:pt x="36409" y="38040"/>
                    <a:pt x="36648" y="37790"/>
                    <a:pt x="36957" y="37790"/>
                  </a:cubicBezTo>
                  <a:close/>
                  <a:moveTo>
                    <a:pt x="40672" y="37790"/>
                  </a:moveTo>
                  <a:cubicBezTo>
                    <a:pt x="40970" y="37790"/>
                    <a:pt x="41243" y="38040"/>
                    <a:pt x="41243" y="38350"/>
                  </a:cubicBezTo>
                  <a:cubicBezTo>
                    <a:pt x="41243" y="38648"/>
                    <a:pt x="40993" y="38922"/>
                    <a:pt x="40672" y="38922"/>
                  </a:cubicBezTo>
                  <a:cubicBezTo>
                    <a:pt x="40374" y="38922"/>
                    <a:pt x="40112" y="38672"/>
                    <a:pt x="40112" y="38350"/>
                  </a:cubicBezTo>
                  <a:cubicBezTo>
                    <a:pt x="40124" y="38040"/>
                    <a:pt x="40362" y="37790"/>
                    <a:pt x="40672" y="37790"/>
                  </a:cubicBezTo>
                  <a:close/>
                  <a:moveTo>
                    <a:pt x="44410" y="37790"/>
                  </a:moveTo>
                  <a:cubicBezTo>
                    <a:pt x="44708" y="37790"/>
                    <a:pt x="44982" y="38040"/>
                    <a:pt x="44982" y="38350"/>
                  </a:cubicBezTo>
                  <a:cubicBezTo>
                    <a:pt x="44982" y="38648"/>
                    <a:pt x="44720" y="38922"/>
                    <a:pt x="44410" y="38922"/>
                  </a:cubicBezTo>
                  <a:cubicBezTo>
                    <a:pt x="44113" y="38922"/>
                    <a:pt x="43851" y="38672"/>
                    <a:pt x="43851" y="38350"/>
                  </a:cubicBezTo>
                  <a:cubicBezTo>
                    <a:pt x="43851" y="38040"/>
                    <a:pt x="44101" y="37790"/>
                    <a:pt x="44410" y="37790"/>
                  </a:cubicBezTo>
                  <a:close/>
                  <a:moveTo>
                    <a:pt x="48137" y="37790"/>
                  </a:moveTo>
                  <a:cubicBezTo>
                    <a:pt x="48435" y="37790"/>
                    <a:pt x="48697" y="38040"/>
                    <a:pt x="48697" y="38350"/>
                  </a:cubicBezTo>
                  <a:cubicBezTo>
                    <a:pt x="48697" y="38648"/>
                    <a:pt x="48447" y="38922"/>
                    <a:pt x="48137" y="38922"/>
                  </a:cubicBezTo>
                  <a:cubicBezTo>
                    <a:pt x="47839" y="38922"/>
                    <a:pt x="47566" y="38672"/>
                    <a:pt x="47566" y="38350"/>
                  </a:cubicBezTo>
                  <a:cubicBezTo>
                    <a:pt x="47578" y="38040"/>
                    <a:pt x="47839" y="37790"/>
                    <a:pt x="48137" y="37790"/>
                  </a:cubicBezTo>
                  <a:close/>
                  <a:moveTo>
                    <a:pt x="51864" y="37790"/>
                  </a:moveTo>
                  <a:cubicBezTo>
                    <a:pt x="52161" y="37790"/>
                    <a:pt x="52435" y="38040"/>
                    <a:pt x="52435" y="38350"/>
                  </a:cubicBezTo>
                  <a:cubicBezTo>
                    <a:pt x="52435" y="38648"/>
                    <a:pt x="52185" y="38922"/>
                    <a:pt x="51864" y="38922"/>
                  </a:cubicBezTo>
                  <a:cubicBezTo>
                    <a:pt x="51566" y="38922"/>
                    <a:pt x="51304" y="38672"/>
                    <a:pt x="51304" y="38350"/>
                  </a:cubicBezTo>
                  <a:cubicBezTo>
                    <a:pt x="51304" y="38040"/>
                    <a:pt x="51554" y="37790"/>
                    <a:pt x="51864" y="37790"/>
                  </a:cubicBezTo>
                  <a:close/>
                  <a:moveTo>
                    <a:pt x="55602" y="37790"/>
                  </a:moveTo>
                  <a:cubicBezTo>
                    <a:pt x="55900" y="37790"/>
                    <a:pt x="56174" y="38040"/>
                    <a:pt x="56174" y="38350"/>
                  </a:cubicBezTo>
                  <a:cubicBezTo>
                    <a:pt x="56174" y="38648"/>
                    <a:pt x="55912" y="38922"/>
                    <a:pt x="55602" y="38922"/>
                  </a:cubicBezTo>
                  <a:cubicBezTo>
                    <a:pt x="55293" y="38922"/>
                    <a:pt x="55043" y="38672"/>
                    <a:pt x="55043" y="38350"/>
                  </a:cubicBezTo>
                  <a:cubicBezTo>
                    <a:pt x="55043" y="38040"/>
                    <a:pt x="55293" y="37790"/>
                    <a:pt x="55602" y="37790"/>
                  </a:cubicBezTo>
                  <a:close/>
                  <a:moveTo>
                    <a:pt x="59329" y="37790"/>
                  </a:moveTo>
                  <a:cubicBezTo>
                    <a:pt x="59627" y="37790"/>
                    <a:pt x="59889" y="38040"/>
                    <a:pt x="59889" y="38350"/>
                  </a:cubicBezTo>
                  <a:cubicBezTo>
                    <a:pt x="59889" y="38648"/>
                    <a:pt x="59639" y="38922"/>
                    <a:pt x="59329" y="38922"/>
                  </a:cubicBezTo>
                  <a:cubicBezTo>
                    <a:pt x="59008" y="38922"/>
                    <a:pt x="58757" y="38672"/>
                    <a:pt x="58757" y="38350"/>
                  </a:cubicBezTo>
                  <a:cubicBezTo>
                    <a:pt x="58757" y="38040"/>
                    <a:pt x="59008" y="37790"/>
                    <a:pt x="59329" y="37790"/>
                  </a:cubicBezTo>
                  <a:close/>
                  <a:moveTo>
                    <a:pt x="63056" y="37790"/>
                  </a:moveTo>
                  <a:cubicBezTo>
                    <a:pt x="63353" y="37790"/>
                    <a:pt x="63627" y="38040"/>
                    <a:pt x="63627" y="38350"/>
                  </a:cubicBezTo>
                  <a:cubicBezTo>
                    <a:pt x="63627" y="38648"/>
                    <a:pt x="63377" y="38922"/>
                    <a:pt x="63056" y="38922"/>
                  </a:cubicBezTo>
                  <a:cubicBezTo>
                    <a:pt x="62746" y="38922"/>
                    <a:pt x="62496" y="38672"/>
                    <a:pt x="62496" y="38350"/>
                  </a:cubicBezTo>
                  <a:cubicBezTo>
                    <a:pt x="62496" y="38040"/>
                    <a:pt x="62746" y="37790"/>
                    <a:pt x="63056" y="37790"/>
                  </a:cubicBezTo>
                  <a:close/>
                  <a:moveTo>
                    <a:pt x="66782" y="37790"/>
                  </a:moveTo>
                  <a:cubicBezTo>
                    <a:pt x="67080" y="37790"/>
                    <a:pt x="67342" y="38040"/>
                    <a:pt x="67342" y="38350"/>
                  </a:cubicBezTo>
                  <a:cubicBezTo>
                    <a:pt x="67342" y="38648"/>
                    <a:pt x="67092" y="38922"/>
                    <a:pt x="66782" y="38922"/>
                  </a:cubicBezTo>
                  <a:cubicBezTo>
                    <a:pt x="66473" y="38922"/>
                    <a:pt x="66211" y="38672"/>
                    <a:pt x="66211" y="38350"/>
                  </a:cubicBezTo>
                  <a:cubicBezTo>
                    <a:pt x="66235" y="38040"/>
                    <a:pt x="66473" y="37790"/>
                    <a:pt x="66782" y="37790"/>
                  </a:cubicBezTo>
                  <a:close/>
                  <a:moveTo>
                    <a:pt x="70509" y="37790"/>
                  </a:moveTo>
                  <a:cubicBezTo>
                    <a:pt x="70807" y="37790"/>
                    <a:pt x="71080" y="38040"/>
                    <a:pt x="71080" y="38350"/>
                  </a:cubicBezTo>
                  <a:cubicBezTo>
                    <a:pt x="71080" y="38648"/>
                    <a:pt x="70830" y="38922"/>
                    <a:pt x="70509" y="38922"/>
                  </a:cubicBezTo>
                  <a:cubicBezTo>
                    <a:pt x="70199" y="38922"/>
                    <a:pt x="69949" y="38672"/>
                    <a:pt x="69949" y="38350"/>
                  </a:cubicBezTo>
                  <a:cubicBezTo>
                    <a:pt x="69949" y="38040"/>
                    <a:pt x="70199" y="37790"/>
                    <a:pt x="70509" y="37790"/>
                  </a:cubicBezTo>
                  <a:close/>
                  <a:moveTo>
                    <a:pt x="74236" y="37790"/>
                  </a:moveTo>
                  <a:cubicBezTo>
                    <a:pt x="74533" y="37790"/>
                    <a:pt x="74795" y="38040"/>
                    <a:pt x="74795" y="38350"/>
                  </a:cubicBezTo>
                  <a:cubicBezTo>
                    <a:pt x="74795" y="38648"/>
                    <a:pt x="74545" y="38922"/>
                    <a:pt x="74236" y="38922"/>
                  </a:cubicBezTo>
                  <a:cubicBezTo>
                    <a:pt x="73938" y="38922"/>
                    <a:pt x="73676" y="38672"/>
                    <a:pt x="73676" y="38350"/>
                  </a:cubicBezTo>
                  <a:cubicBezTo>
                    <a:pt x="73676" y="38040"/>
                    <a:pt x="73926" y="37790"/>
                    <a:pt x="74236" y="37790"/>
                  </a:cubicBezTo>
                  <a:close/>
                  <a:moveTo>
                    <a:pt x="77855" y="37790"/>
                  </a:moveTo>
                  <a:cubicBezTo>
                    <a:pt x="78153" y="37790"/>
                    <a:pt x="78415" y="38040"/>
                    <a:pt x="78415" y="38350"/>
                  </a:cubicBezTo>
                  <a:cubicBezTo>
                    <a:pt x="78415" y="38648"/>
                    <a:pt x="78165" y="38922"/>
                    <a:pt x="77855" y="38922"/>
                  </a:cubicBezTo>
                  <a:cubicBezTo>
                    <a:pt x="77546" y="38922"/>
                    <a:pt x="77284" y="38672"/>
                    <a:pt x="77284" y="38350"/>
                  </a:cubicBezTo>
                  <a:cubicBezTo>
                    <a:pt x="77284" y="38040"/>
                    <a:pt x="77546" y="37790"/>
                    <a:pt x="77855" y="37790"/>
                  </a:cubicBezTo>
                  <a:close/>
                  <a:moveTo>
                    <a:pt x="81570" y="37790"/>
                  </a:moveTo>
                  <a:cubicBezTo>
                    <a:pt x="81868" y="37790"/>
                    <a:pt x="82141" y="38040"/>
                    <a:pt x="82141" y="38350"/>
                  </a:cubicBezTo>
                  <a:cubicBezTo>
                    <a:pt x="82141" y="38648"/>
                    <a:pt x="81879" y="38922"/>
                    <a:pt x="81570" y="38922"/>
                  </a:cubicBezTo>
                  <a:cubicBezTo>
                    <a:pt x="81260" y="38922"/>
                    <a:pt x="81010" y="38672"/>
                    <a:pt x="81010" y="38350"/>
                  </a:cubicBezTo>
                  <a:cubicBezTo>
                    <a:pt x="81022" y="38040"/>
                    <a:pt x="81260" y="37790"/>
                    <a:pt x="81570" y="37790"/>
                  </a:cubicBezTo>
                  <a:close/>
                  <a:moveTo>
                    <a:pt x="85308" y="37790"/>
                  </a:moveTo>
                  <a:cubicBezTo>
                    <a:pt x="85606" y="37790"/>
                    <a:pt x="85880" y="38040"/>
                    <a:pt x="85880" y="38350"/>
                  </a:cubicBezTo>
                  <a:cubicBezTo>
                    <a:pt x="85880" y="38648"/>
                    <a:pt x="85618" y="38922"/>
                    <a:pt x="85308" y="38922"/>
                  </a:cubicBezTo>
                  <a:cubicBezTo>
                    <a:pt x="84999" y="38922"/>
                    <a:pt x="84749" y="38672"/>
                    <a:pt x="84749" y="38350"/>
                  </a:cubicBezTo>
                  <a:cubicBezTo>
                    <a:pt x="84749" y="38040"/>
                    <a:pt x="84999" y="37790"/>
                    <a:pt x="85308" y="37790"/>
                  </a:cubicBezTo>
                  <a:close/>
                  <a:moveTo>
                    <a:pt x="89035" y="37790"/>
                  </a:moveTo>
                  <a:cubicBezTo>
                    <a:pt x="89333" y="37790"/>
                    <a:pt x="89595" y="38040"/>
                    <a:pt x="89595" y="38350"/>
                  </a:cubicBezTo>
                  <a:cubicBezTo>
                    <a:pt x="89595" y="38648"/>
                    <a:pt x="89345" y="38922"/>
                    <a:pt x="89035" y="38922"/>
                  </a:cubicBezTo>
                  <a:cubicBezTo>
                    <a:pt x="88714" y="38922"/>
                    <a:pt x="88464" y="38672"/>
                    <a:pt x="88464" y="38350"/>
                  </a:cubicBezTo>
                  <a:cubicBezTo>
                    <a:pt x="88475" y="38040"/>
                    <a:pt x="88714" y="37790"/>
                    <a:pt x="89035" y="37790"/>
                  </a:cubicBezTo>
                  <a:close/>
                  <a:moveTo>
                    <a:pt x="92762" y="37790"/>
                  </a:moveTo>
                  <a:cubicBezTo>
                    <a:pt x="93059" y="37790"/>
                    <a:pt x="93333" y="38040"/>
                    <a:pt x="93333" y="38350"/>
                  </a:cubicBezTo>
                  <a:cubicBezTo>
                    <a:pt x="93333" y="38648"/>
                    <a:pt x="93071" y="38922"/>
                    <a:pt x="92762" y="38922"/>
                  </a:cubicBezTo>
                  <a:cubicBezTo>
                    <a:pt x="92452" y="38922"/>
                    <a:pt x="92202" y="38672"/>
                    <a:pt x="92202" y="38350"/>
                  </a:cubicBezTo>
                  <a:cubicBezTo>
                    <a:pt x="92202" y="38040"/>
                    <a:pt x="92452" y="37790"/>
                    <a:pt x="92762" y="37790"/>
                  </a:cubicBezTo>
                  <a:close/>
                  <a:moveTo>
                    <a:pt x="96488" y="37790"/>
                  </a:moveTo>
                  <a:cubicBezTo>
                    <a:pt x="96786" y="37790"/>
                    <a:pt x="97048" y="38040"/>
                    <a:pt x="97048" y="38350"/>
                  </a:cubicBezTo>
                  <a:cubicBezTo>
                    <a:pt x="97048" y="38648"/>
                    <a:pt x="96798" y="38922"/>
                    <a:pt x="96488" y="38922"/>
                  </a:cubicBezTo>
                  <a:cubicBezTo>
                    <a:pt x="96191" y="38922"/>
                    <a:pt x="95917" y="38672"/>
                    <a:pt x="95917" y="38350"/>
                  </a:cubicBezTo>
                  <a:cubicBezTo>
                    <a:pt x="95917" y="38040"/>
                    <a:pt x="96179" y="37790"/>
                    <a:pt x="96488" y="37790"/>
                  </a:cubicBezTo>
                  <a:close/>
                  <a:moveTo>
                    <a:pt x="100203" y="37790"/>
                  </a:moveTo>
                  <a:cubicBezTo>
                    <a:pt x="100501" y="37790"/>
                    <a:pt x="100775" y="38040"/>
                    <a:pt x="100775" y="38350"/>
                  </a:cubicBezTo>
                  <a:cubicBezTo>
                    <a:pt x="100775" y="38648"/>
                    <a:pt x="100513" y="38922"/>
                    <a:pt x="100203" y="38922"/>
                  </a:cubicBezTo>
                  <a:cubicBezTo>
                    <a:pt x="99905" y="38922"/>
                    <a:pt x="99644" y="38672"/>
                    <a:pt x="99644" y="38350"/>
                  </a:cubicBezTo>
                  <a:cubicBezTo>
                    <a:pt x="99655" y="38040"/>
                    <a:pt x="99894" y="37790"/>
                    <a:pt x="100203" y="37790"/>
                  </a:cubicBezTo>
                  <a:close/>
                  <a:moveTo>
                    <a:pt x="103942" y="37790"/>
                  </a:moveTo>
                  <a:cubicBezTo>
                    <a:pt x="104239" y="37790"/>
                    <a:pt x="104513" y="38040"/>
                    <a:pt x="104513" y="38350"/>
                  </a:cubicBezTo>
                  <a:cubicBezTo>
                    <a:pt x="104513" y="38648"/>
                    <a:pt x="104251" y="38922"/>
                    <a:pt x="103942" y="38922"/>
                  </a:cubicBezTo>
                  <a:cubicBezTo>
                    <a:pt x="103644" y="38922"/>
                    <a:pt x="103382" y="38672"/>
                    <a:pt x="103382" y="38350"/>
                  </a:cubicBezTo>
                  <a:cubicBezTo>
                    <a:pt x="103382" y="38040"/>
                    <a:pt x="103632" y="37790"/>
                    <a:pt x="103942" y="37790"/>
                  </a:cubicBezTo>
                  <a:close/>
                  <a:moveTo>
                    <a:pt x="107668" y="37790"/>
                  </a:moveTo>
                  <a:cubicBezTo>
                    <a:pt x="107966" y="37790"/>
                    <a:pt x="108228" y="38040"/>
                    <a:pt x="108228" y="38350"/>
                  </a:cubicBezTo>
                  <a:cubicBezTo>
                    <a:pt x="108228" y="38648"/>
                    <a:pt x="107978" y="38922"/>
                    <a:pt x="107668" y="38922"/>
                  </a:cubicBezTo>
                  <a:cubicBezTo>
                    <a:pt x="107371" y="38922"/>
                    <a:pt x="107097" y="38672"/>
                    <a:pt x="107097" y="38350"/>
                  </a:cubicBezTo>
                  <a:cubicBezTo>
                    <a:pt x="107109" y="38040"/>
                    <a:pt x="107347" y="37790"/>
                    <a:pt x="107668" y="37790"/>
                  </a:cubicBezTo>
                  <a:close/>
                  <a:moveTo>
                    <a:pt x="111395" y="37790"/>
                  </a:moveTo>
                  <a:cubicBezTo>
                    <a:pt x="111693" y="37790"/>
                    <a:pt x="111967" y="38040"/>
                    <a:pt x="111967" y="38350"/>
                  </a:cubicBezTo>
                  <a:cubicBezTo>
                    <a:pt x="111967" y="38648"/>
                    <a:pt x="111705" y="38922"/>
                    <a:pt x="111395" y="38922"/>
                  </a:cubicBezTo>
                  <a:cubicBezTo>
                    <a:pt x="111085" y="38922"/>
                    <a:pt x="110835" y="38672"/>
                    <a:pt x="110835" y="38350"/>
                  </a:cubicBezTo>
                  <a:cubicBezTo>
                    <a:pt x="110835" y="38040"/>
                    <a:pt x="111085" y="37790"/>
                    <a:pt x="111395" y="37790"/>
                  </a:cubicBezTo>
                  <a:close/>
                  <a:moveTo>
                    <a:pt x="115122" y="37790"/>
                  </a:moveTo>
                  <a:cubicBezTo>
                    <a:pt x="115419" y="37790"/>
                    <a:pt x="115681" y="38040"/>
                    <a:pt x="115681" y="38350"/>
                  </a:cubicBezTo>
                  <a:cubicBezTo>
                    <a:pt x="115681" y="38648"/>
                    <a:pt x="115431" y="38922"/>
                    <a:pt x="115122" y="38922"/>
                  </a:cubicBezTo>
                  <a:cubicBezTo>
                    <a:pt x="114812" y="38922"/>
                    <a:pt x="114550" y="38672"/>
                    <a:pt x="114550" y="38350"/>
                  </a:cubicBezTo>
                  <a:cubicBezTo>
                    <a:pt x="114574" y="38040"/>
                    <a:pt x="114812" y="37790"/>
                    <a:pt x="115122" y="37790"/>
                  </a:cubicBezTo>
                  <a:close/>
                  <a:moveTo>
                    <a:pt x="118860" y="37790"/>
                  </a:moveTo>
                  <a:cubicBezTo>
                    <a:pt x="119158" y="37790"/>
                    <a:pt x="119420" y="38040"/>
                    <a:pt x="119420" y="38350"/>
                  </a:cubicBezTo>
                  <a:cubicBezTo>
                    <a:pt x="119420" y="38648"/>
                    <a:pt x="119170" y="38922"/>
                    <a:pt x="118860" y="38922"/>
                  </a:cubicBezTo>
                  <a:cubicBezTo>
                    <a:pt x="118539" y="38922"/>
                    <a:pt x="118289" y="38672"/>
                    <a:pt x="118289" y="38350"/>
                  </a:cubicBezTo>
                  <a:cubicBezTo>
                    <a:pt x="118289" y="38040"/>
                    <a:pt x="118539" y="37790"/>
                    <a:pt x="118860" y="37790"/>
                  </a:cubicBezTo>
                  <a:close/>
                  <a:moveTo>
                    <a:pt x="122575" y="37790"/>
                  </a:moveTo>
                  <a:cubicBezTo>
                    <a:pt x="122873" y="37790"/>
                    <a:pt x="123146" y="38040"/>
                    <a:pt x="123146" y="38350"/>
                  </a:cubicBezTo>
                  <a:cubicBezTo>
                    <a:pt x="123146" y="38648"/>
                    <a:pt x="122885" y="38922"/>
                    <a:pt x="122575" y="38922"/>
                  </a:cubicBezTo>
                  <a:cubicBezTo>
                    <a:pt x="122265" y="38922"/>
                    <a:pt x="122015" y="38672"/>
                    <a:pt x="122015" y="38350"/>
                  </a:cubicBezTo>
                  <a:cubicBezTo>
                    <a:pt x="122027" y="38040"/>
                    <a:pt x="122277" y="37790"/>
                    <a:pt x="122575" y="37790"/>
                  </a:cubicBezTo>
                  <a:close/>
                  <a:moveTo>
                    <a:pt x="126314" y="37790"/>
                  </a:moveTo>
                  <a:cubicBezTo>
                    <a:pt x="126611" y="37790"/>
                    <a:pt x="126873" y="38040"/>
                    <a:pt x="126873" y="38350"/>
                  </a:cubicBezTo>
                  <a:cubicBezTo>
                    <a:pt x="126873" y="38648"/>
                    <a:pt x="126623" y="38922"/>
                    <a:pt x="126314" y="38922"/>
                  </a:cubicBezTo>
                  <a:cubicBezTo>
                    <a:pt x="126004" y="38922"/>
                    <a:pt x="125742" y="38672"/>
                    <a:pt x="125742" y="38350"/>
                  </a:cubicBezTo>
                  <a:cubicBezTo>
                    <a:pt x="125742" y="38040"/>
                    <a:pt x="126004" y="37790"/>
                    <a:pt x="126314" y="37790"/>
                  </a:cubicBezTo>
                  <a:close/>
                  <a:moveTo>
                    <a:pt x="130028" y="37790"/>
                  </a:moveTo>
                  <a:cubicBezTo>
                    <a:pt x="130326" y="37790"/>
                    <a:pt x="130600" y="38040"/>
                    <a:pt x="130600" y="38350"/>
                  </a:cubicBezTo>
                  <a:cubicBezTo>
                    <a:pt x="130600" y="38648"/>
                    <a:pt x="130350" y="38922"/>
                    <a:pt x="130028" y="38922"/>
                  </a:cubicBezTo>
                  <a:cubicBezTo>
                    <a:pt x="129731" y="38922"/>
                    <a:pt x="129469" y="38672"/>
                    <a:pt x="129469" y="38350"/>
                  </a:cubicBezTo>
                  <a:cubicBezTo>
                    <a:pt x="129469" y="38040"/>
                    <a:pt x="129719" y="37790"/>
                    <a:pt x="130028" y="37790"/>
                  </a:cubicBezTo>
                  <a:close/>
                  <a:moveTo>
                    <a:pt x="133767" y="37790"/>
                  </a:moveTo>
                  <a:cubicBezTo>
                    <a:pt x="134065" y="37790"/>
                    <a:pt x="134326" y="38040"/>
                    <a:pt x="134326" y="38350"/>
                  </a:cubicBezTo>
                  <a:cubicBezTo>
                    <a:pt x="134326" y="38648"/>
                    <a:pt x="134076" y="38922"/>
                    <a:pt x="133767" y="38922"/>
                  </a:cubicBezTo>
                  <a:cubicBezTo>
                    <a:pt x="133469" y="38922"/>
                    <a:pt x="133207" y="38672"/>
                    <a:pt x="133207" y="38350"/>
                  </a:cubicBezTo>
                  <a:cubicBezTo>
                    <a:pt x="133207" y="38040"/>
                    <a:pt x="133457" y="37790"/>
                    <a:pt x="133767" y="37790"/>
                  </a:cubicBezTo>
                  <a:close/>
                  <a:moveTo>
                    <a:pt x="137494" y="37790"/>
                  </a:moveTo>
                  <a:cubicBezTo>
                    <a:pt x="137791" y="37790"/>
                    <a:pt x="138053" y="38040"/>
                    <a:pt x="138053" y="38350"/>
                  </a:cubicBezTo>
                  <a:cubicBezTo>
                    <a:pt x="138053" y="38648"/>
                    <a:pt x="137803" y="38922"/>
                    <a:pt x="137494" y="38922"/>
                  </a:cubicBezTo>
                  <a:cubicBezTo>
                    <a:pt x="137196" y="38922"/>
                    <a:pt x="136922" y="38672"/>
                    <a:pt x="136922" y="38350"/>
                  </a:cubicBezTo>
                  <a:cubicBezTo>
                    <a:pt x="136934" y="38040"/>
                    <a:pt x="137172" y="37790"/>
                    <a:pt x="137494" y="37790"/>
                  </a:cubicBezTo>
                  <a:close/>
                  <a:moveTo>
                    <a:pt x="141220" y="37790"/>
                  </a:moveTo>
                  <a:cubicBezTo>
                    <a:pt x="141518" y="37790"/>
                    <a:pt x="141792" y="38040"/>
                    <a:pt x="141792" y="38350"/>
                  </a:cubicBezTo>
                  <a:cubicBezTo>
                    <a:pt x="141792" y="38648"/>
                    <a:pt x="141530" y="38922"/>
                    <a:pt x="141220" y="38922"/>
                  </a:cubicBezTo>
                  <a:cubicBezTo>
                    <a:pt x="140911" y="38922"/>
                    <a:pt x="140661" y="38672"/>
                    <a:pt x="140661" y="38350"/>
                  </a:cubicBezTo>
                  <a:cubicBezTo>
                    <a:pt x="140661" y="38040"/>
                    <a:pt x="140911" y="37790"/>
                    <a:pt x="141220" y="37790"/>
                  </a:cubicBezTo>
                  <a:close/>
                  <a:moveTo>
                    <a:pt x="144947" y="37790"/>
                  </a:moveTo>
                  <a:cubicBezTo>
                    <a:pt x="145244" y="37790"/>
                    <a:pt x="145506" y="38040"/>
                    <a:pt x="145506" y="38350"/>
                  </a:cubicBezTo>
                  <a:cubicBezTo>
                    <a:pt x="145506" y="38648"/>
                    <a:pt x="145256" y="38922"/>
                    <a:pt x="144947" y="38922"/>
                  </a:cubicBezTo>
                  <a:cubicBezTo>
                    <a:pt x="144637" y="38922"/>
                    <a:pt x="144375" y="38672"/>
                    <a:pt x="144375" y="38350"/>
                  </a:cubicBezTo>
                  <a:cubicBezTo>
                    <a:pt x="144399" y="38040"/>
                    <a:pt x="144637" y="37790"/>
                    <a:pt x="144947" y="37790"/>
                  </a:cubicBezTo>
                  <a:close/>
                  <a:moveTo>
                    <a:pt x="1548" y="39660"/>
                  </a:moveTo>
                  <a:cubicBezTo>
                    <a:pt x="1846" y="39660"/>
                    <a:pt x="2119" y="39922"/>
                    <a:pt x="2119" y="40231"/>
                  </a:cubicBezTo>
                  <a:cubicBezTo>
                    <a:pt x="2119" y="40529"/>
                    <a:pt x="1858" y="40791"/>
                    <a:pt x="1548" y="40791"/>
                  </a:cubicBezTo>
                  <a:cubicBezTo>
                    <a:pt x="1238" y="40791"/>
                    <a:pt x="988" y="40541"/>
                    <a:pt x="988" y="40231"/>
                  </a:cubicBezTo>
                  <a:cubicBezTo>
                    <a:pt x="988" y="39922"/>
                    <a:pt x="1238" y="39660"/>
                    <a:pt x="1548" y="39660"/>
                  </a:cubicBezTo>
                  <a:close/>
                  <a:moveTo>
                    <a:pt x="5287" y="39660"/>
                  </a:moveTo>
                  <a:cubicBezTo>
                    <a:pt x="5596" y="39660"/>
                    <a:pt x="5846" y="39922"/>
                    <a:pt x="5846" y="40231"/>
                  </a:cubicBezTo>
                  <a:cubicBezTo>
                    <a:pt x="5846" y="40541"/>
                    <a:pt x="5596" y="40791"/>
                    <a:pt x="5287" y="40791"/>
                  </a:cubicBezTo>
                  <a:cubicBezTo>
                    <a:pt x="4977" y="40791"/>
                    <a:pt x="4715" y="40541"/>
                    <a:pt x="4715" y="40231"/>
                  </a:cubicBezTo>
                  <a:cubicBezTo>
                    <a:pt x="4715" y="39898"/>
                    <a:pt x="4977" y="39660"/>
                    <a:pt x="5287" y="39660"/>
                  </a:cubicBezTo>
                  <a:close/>
                  <a:moveTo>
                    <a:pt x="9001" y="39660"/>
                  </a:moveTo>
                  <a:cubicBezTo>
                    <a:pt x="9299" y="39660"/>
                    <a:pt x="9573" y="39922"/>
                    <a:pt x="9573" y="40231"/>
                  </a:cubicBezTo>
                  <a:cubicBezTo>
                    <a:pt x="9573" y="40529"/>
                    <a:pt x="9323" y="40791"/>
                    <a:pt x="9001" y="40791"/>
                  </a:cubicBezTo>
                  <a:cubicBezTo>
                    <a:pt x="8704" y="40791"/>
                    <a:pt x="8442" y="40541"/>
                    <a:pt x="8442" y="40231"/>
                  </a:cubicBezTo>
                  <a:cubicBezTo>
                    <a:pt x="8442" y="39922"/>
                    <a:pt x="8692" y="39660"/>
                    <a:pt x="9001" y="39660"/>
                  </a:cubicBezTo>
                  <a:close/>
                  <a:moveTo>
                    <a:pt x="12728" y="39660"/>
                  </a:moveTo>
                  <a:cubicBezTo>
                    <a:pt x="13037" y="39660"/>
                    <a:pt x="13288" y="39922"/>
                    <a:pt x="13288" y="40231"/>
                  </a:cubicBezTo>
                  <a:cubicBezTo>
                    <a:pt x="13288" y="40541"/>
                    <a:pt x="13037" y="40791"/>
                    <a:pt x="12728" y="40791"/>
                  </a:cubicBezTo>
                  <a:cubicBezTo>
                    <a:pt x="12418" y="40791"/>
                    <a:pt x="12156" y="40541"/>
                    <a:pt x="12156" y="40231"/>
                  </a:cubicBezTo>
                  <a:cubicBezTo>
                    <a:pt x="12180" y="39898"/>
                    <a:pt x="12418" y="39660"/>
                    <a:pt x="12728" y="39660"/>
                  </a:cubicBezTo>
                  <a:close/>
                  <a:moveTo>
                    <a:pt x="16466" y="39660"/>
                  </a:moveTo>
                  <a:cubicBezTo>
                    <a:pt x="16764" y="39660"/>
                    <a:pt x="17026" y="39922"/>
                    <a:pt x="17026" y="40231"/>
                  </a:cubicBezTo>
                  <a:cubicBezTo>
                    <a:pt x="17026" y="40529"/>
                    <a:pt x="16776" y="40791"/>
                    <a:pt x="16466" y="40791"/>
                  </a:cubicBezTo>
                  <a:cubicBezTo>
                    <a:pt x="16169" y="40791"/>
                    <a:pt x="15895" y="40541"/>
                    <a:pt x="15895" y="40231"/>
                  </a:cubicBezTo>
                  <a:cubicBezTo>
                    <a:pt x="15895" y="39922"/>
                    <a:pt x="16145" y="39660"/>
                    <a:pt x="16466" y="39660"/>
                  </a:cubicBezTo>
                  <a:close/>
                  <a:moveTo>
                    <a:pt x="20181" y="39660"/>
                  </a:moveTo>
                  <a:cubicBezTo>
                    <a:pt x="20491" y="39660"/>
                    <a:pt x="20753" y="39922"/>
                    <a:pt x="20753" y="40231"/>
                  </a:cubicBezTo>
                  <a:cubicBezTo>
                    <a:pt x="20753" y="40541"/>
                    <a:pt x="20491" y="40791"/>
                    <a:pt x="20181" y="40791"/>
                  </a:cubicBezTo>
                  <a:cubicBezTo>
                    <a:pt x="19872" y="40791"/>
                    <a:pt x="19622" y="40541"/>
                    <a:pt x="19622" y="40231"/>
                  </a:cubicBezTo>
                  <a:cubicBezTo>
                    <a:pt x="19634" y="39898"/>
                    <a:pt x="19872" y="39660"/>
                    <a:pt x="20181" y="39660"/>
                  </a:cubicBezTo>
                  <a:close/>
                  <a:moveTo>
                    <a:pt x="23920" y="39660"/>
                  </a:moveTo>
                  <a:cubicBezTo>
                    <a:pt x="24217" y="39660"/>
                    <a:pt x="24479" y="39922"/>
                    <a:pt x="24479" y="40231"/>
                  </a:cubicBezTo>
                  <a:cubicBezTo>
                    <a:pt x="24479" y="40529"/>
                    <a:pt x="24229" y="40791"/>
                    <a:pt x="23920" y="40791"/>
                  </a:cubicBezTo>
                  <a:cubicBezTo>
                    <a:pt x="23610" y="40791"/>
                    <a:pt x="23348" y="40541"/>
                    <a:pt x="23348" y="40231"/>
                  </a:cubicBezTo>
                  <a:cubicBezTo>
                    <a:pt x="23348" y="39922"/>
                    <a:pt x="23610" y="39660"/>
                    <a:pt x="23920" y="39660"/>
                  </a:cubicBezTo>
                  <a:close/>
                  <a:moveTo>
                    <a:pt x="27635" y="39660"/>
                  </a:moveTo>
                  <a:cubicBezTo>
                    <a:pt x="27956" y="39660"/>
                    <a:pt x="28206" y="39922"/>
                    <a:pt x="28206" y="40231"/>
                  </a:cubicBezTo>
                  <a:cubicBezTo>
                    <a:pt x="28206" y="40541"/>
                    <a:pt x="27956" y="40791"/>
                    <a:pt x="27635" y="40791"/>
                  </a:cubicBezTo>
                  <a:cubicBezTo>
                    <a:pt x="27325" y="40791"/>
                    <a:pt x="27075" y="40541"/>
                    <a:pt x="27075" y="40231"/>
                  </a:cubicBezTo>
                  <a:cubicBezTo>
                    <a:pt x="27087" y="39898"/>
                    <a:pt x="27325" y="39660"/>
                    <a:pt x="27635" y="39660"/>
                  </a:cubicBezTo>
                  <a:close/>
                  <a:moveTo>
                    <a:pt x="31373" y="39660"/>
                  </a:moveTo>
                  <a:cubicBezTo>
                    <a:pt x="31671" y="39660"/>
                    <a:pt x="31945" y="39922"/>
                    <a:pt x="31945" y="40231"/>
                  </a:cubicBezTo>
                  <a:cubicBezTo>
                    <a:pt x="31945" y="40529"/>
                    <a:pt x="31683" y="40791"/>
                    <a:pt x="31373" y="40791"/>
                  </a:cubicBezTo>
                  <a:cubicBezTo>
                    <a:pt x="31064" y="40791"/>
                    <a:pt x="30814" y="40541"/>
                    <a:pt x="30814" y="40231"/>
                  </a:cubicBezTo>
                  <a:cubicBezTo>
                    <a:pt x="30814" y="39922"/>
                    <a:pt x="31064" y="39660"/>
                    <a:pt x="31373" y="39660"/>
                  </a:cubicBezTo>
                  <a:close/>
                  <a:moveTo>
                    <a:pt x="35100" y="39660"/>
                  </a:moveTo>
                  <a:cubicBezTo>
                    <a:pt x="35409" y="39660"/>
                    <a:pt x="35659" y="39922"/>
                    <a:pt x="35659" y="40231"/>
                  </a:cubicBezTo>
                  <a:cubicBezTo>
                    <a:pt x="35659" y="40541"/>
                    <a:pt x="35409" y="40791"/>
                    <a:pt x="35100" y="40791"/>
                  </a:cubicBezTo>
                  <a:cubicBezTo>
                    <a:pt x="34778" y="40791"/>
                    <a:pt x="34528" y="40541"/>
                    <a:pt x="34528" y="40231"/>
                  </a:cubicBezTo>
                  <a:cubicBezTo>
                    <a:pt x="34540" y="39898"/>
                    <a:pt x="34778" y="39660"/>
                    <a:pt x="35100" y="39660"/>
                  </a:cubicBezTo>
                  <a:close/>
                  <a:moveTo>
                    <a:pt x="38815" y="39660"/>
                  </a:moveTo>
                  <a:cubicBezTo>
                    <a:pt x="39112" y="39660"/>
                    <a:pt x="39386" y="39922"/>
                    <a:pt x="39386" y="40231"/>
                  </a:cubicBezTo>
                  <a:cubicBezTo>
                    <a:pt x="39386" y="40529"/>
                    <a:pt x="39124" y="40791"/>
                    <a:pt x="38815" y="40791"/>
                  </a:cubicBezTo>
                  <a:cubicBezTo>
                    <a:pt x="38517" y="40791"/>
                    <a:pt x="38255" y="40541"/>
                    <a:pt x="38255" y="40231"/>
                  </a:cubicBezTo>
                  <a:cubicBezTo>
                    <a:pt x="38267" y="39922"/>
                    <a:pt x="38505" y="39660"/>
                    <a:pt x="38815" y="39660"/>
                  </a:cubicBezTo>
                  <a:close/>
                  <a:moveTo>
                    <a:pt x="42553" y="39660"/>
                  </a:moveTo>
                  <a:cubicBezTo>
                    <a:pt x="42863" y="39660"/>
                    <a:pt x="43113" y="39922"/>
                    <a:pt x="43113" y="40231"/>
                  </a:cubicBezTo>
                  <a:cubicBezTo>
                    <a:pt x="43113" y="40541"/>
                    <a:pt x="42863" y="40791"/>
                    <a:pt x="42553" y="40791"/>
                  </a:cubicBezTo>
                  <a:cubicBezTo>
                    <a:pt x="42232" y="40791"/>
                    <a:pt x="41982" y="40541"/>
                    <a:pt x="41982" y="40231"/>
                  </a:cubicBezTo>
                  <a:cubicBezTo>
                    <a:pt x="41982" y="39898"/>
                    <a:pt x="42244" y="39660"/>
                    <a:pt x="42553" y="39660"/>
                  </a:cubicBezTo>
                  <a:close/>
                  <a:moveTo>
                    <a:pt x="46268" y="39660"/>
                  </a:moveTo>
                  <a:cubicBezTo>
                    <a:pt x="46565" y="39660"/>
                    <a:pt x="46839" y="39922"/>
                    <a:pt x="46839" y="40231"/>
                  </a:cubicBezTo>
                  <a:cubicBezTo>
                    <a:pt x="46839" y="40529"/>
                    <a:pt x="46589" y="40791"/>
                    <a:pt x="46268" y="40791"/>
                  </a:cubicBezTo>
                  <a:cubicBezTo>
                    <a:pt x="45970" y="40791"/>
                    <a:pt x="45708" y="40541"/>
                    <a:pt x="45708" y="40231"/>
                  </a:cubicBezTo>
                  <a:cubicBezTo>
                    <a:pt x="45720" y="39922"/>
                    <a:pt x="45958" y="39660"/>
                    <a:pt x="46268" y="39660"/>
                  </a:cubicBezTo>
                  <a:close/>
                  <a:moveTo>
                    <a:pt x="50006" y="39660"/>
                  </a:moveTo>
                  <a:cubicBezTo>
                    <a:pt x="50316" y="39660"/>
                    <a:pt x="50578" y="39922"/>
                    <a:pt x="50578" y="40231"/>
                  </a:cubicBezTo>
                  <a:cubicBezTo>
                    <a:pt x="50578" y="40541"/>
                    <a:pt x="50316" y="40791"/>
                    <a:pt x="50006" y="40791"/>
                  </a:cubicBezTo>
                  <a:cubicBezTo>
                    <a:pt x="49697" y="40791"/>
                    <a:pt x="49447" y="40541"/>
                    <a:pt x="49447" y="40231"/>
                  </a:cubicBezTo>
                  <a:cubicBezTo>
                    <a:pt x="49447" y="39898"/>
                    <a:pt x="49697" y="39660"/>
                    <a:pt x="50006" y="39660"/>
                  </a:cubicBezTo>
                  <a:close/>
                  <a:moveTo>
                    <a:pt x="53733" y="39660"/>
                  </a:moveTo>
                  <a:cubicBezTo>
                    <a:pt x="54031" y="39660"/>
                    <a:pt x="54293" y="39922"/>
                    <a:pt x="54293" y="40231"/>
                  </a:cubicBezTo>
                  <a:cubicBezTo>
                    <a:pt x="54293" y="40529"/>
                    <a:pt x="54043" y="40791"/>
                    <a:pt x="53733" y="40791"/>
                  </a:cubicBezTo>
                  <a:cubicBezTo>
                    <a:pt x="53412" y="40791"/>
                    <a:pt x="53162" y="40541"/>
                    <a:pt x="53162" y="40231"/>
                  </a:cubicBezTo>
                  <a:cubicBezTo>
                    <a:pt x="53173" y="39922"/>
                    <a:pt x="53412" y="39660"/>
                    <a:pt x="53733" y="39660"/>
                  </a:cubicBezTo>
                  <a:close/>
                  <a:moveTo>
                    <a:pt x="57460" y="39660"/>
                  </a:moveTo>
                  <a:cubicBezTo>
                    <a:pt x="57781" y="39660"/>
                    <a:pt x="58031" y="39922"/>
                    <a:pt x="58031" y="40231"/>
                  </a:cubicBezTo>
                  <a:cubicBezTo>
                    <a:pt x="58031" y="40541"/>
                    <a:pt x="57781" y="40791"/>
                    <a:pt x="57460" y="40791"/>
                  </a:cubicBezTo>
                  <a:cubicBezTo>
                    <a:pt x="57150" y="40791"/>
                    <a:pt x="56900" y="40541"/>
                    <a:pt x="56900" y="40231"/>
                  </a:cubicBezTo>
                  <a:cubicBezTo>
                    <a:pt x="56900" y="39898"/>
                    <a:pt x="57150" y="39660"/>
                    <a:pt x="57460" y="39660"/>
                  </a:cubicBezTo>
                  <a:close/>
                  <a:moveTo>
                    <a:pt x="61186" y="39660"/>
                  </a:moveTo>
                  <a:cubicBezTo>
                    <a:pt x="61484" y="39660"/>
                    <a:pt x="61746" y="39922"/>
                    <a:pt x="61746" y="40231"/>
                  </a:cubicBezTo>
                  <a:cubicBezTo>
                    <a:pt x="61746" y="40529"/>
                    <a:pt x="61496" y="40791"/>
                    <a:pt x="61186" y="40791"/>
                  </a:cubicBezTo>
                  <a:cubicBezTo>
                    <a:pt x="60877" y="40791"/>
                    <a:pt x="60615" y="40541"/>
                    <a:pt x="60615" y="40231"/>
                  </a:cubicBezTo>
                  <a:cubicBezTo>
                    <a:pt x="60639" y="39922"/>
                    <a:pt x="60877" y="39660"/>
                    <a:pt x="61186" y="39660"/>
                  </a:cubicBezTo>
                  <a:close/>
                  <a:moveTo>
                    <a:pt x="64925" y="39660"/>
                  </a:moveTo>
                  <a:cubicBezTo>
                    <a:pt x="65234" y="39660"/>
                    <a:pt x="65485" y="39922"/>
                    <a:pt x="65485" y="40231"/>
                  </a:cubicBezTo>
                  <a:cubicBezTo>
                    <a:pt x="65485" y="40541"/>
                    <a:pt x="65234" y="40791"/>
                    <a:pt x="64925" y="40791"/>
                  </a:cubicBezTo>
                  <a:cubicBezTo>
                    <a:pt x="64603" y="40791"/>
                    <a:pt x="64353" y="40541"/>
                    <a:pt x="64353" y="40231"/>
                  </a:cubicBezTo>
                  <a:cubicBezTo>
                    <a:pt x="64353" y="39898"/>
                    <a:pt x="64603" y="39660"/>
                    <a:pt x="64925" y="39660"/>
                  </a:cubicBezTo>
                  <a:close/>
                  <a:moveTo>
                    <a:pt x="68640" y="39660"/>
                  </a:moveTo>
                  <a:cubicBezTo>
                    <a:pt x="68937" y="39660"/>
                    <a:pt x="69211" y="39922"/>
                    <a:pt x="69211" y="40231"/>
                  </a:cubicBezTo>
                  <a:cubicBezTo>
                    <a:pt x="69211" y="40529"/>
                    <a:pt x="68949" y="40791"/>
                    <a:pt x="68640" y="40791"/>
                  </a:cubicBezTo>
                  <a:cubicBezTo>
                    <a:pt x="68330" y="40791"/>
                    <a:pt x="68080" y="40541"/>
                    <a:pt x="68080" y="40231"/>
                  </a:cubicBezTo>
                  <a:cubicBezTo>
                    <a:pt x="68092" y="39922"/>
                    <a:pt x="68330" y="39660"/>
                    <a:pt x="68640" y="39660"/>
                  </a:cubicBezTo>
                  <a:close/>
                  <a:moveTo>
                    <a:pt x="72366" y="39660"/>
                  </a:moveTo>
                  <a:cubicBezTo>
                    <a:pt x="72676" y="39660"/>
                    <a:pt x="72926" y="39922"/>
                    <a:pt x="72926" y="40231"/>
                  </a:cubicBezTo>
                  <a:cubicBezTo>
                    <a:pt x="72926" y="40541"/>
                    <a:pt x="72676" y="40791"/>
                    <a:pt x="72366" y="40791"/>
                  </a:cubicBezTo>
                  <a:cubicBezTo>
                    <a:pt x="72045" y="40791"/>
                    <a:pt x="71795" y="40541"/>
                    <a:pt x="71795" y="40231"/>
                  </a:cubicBezTo>
                  <a:cubicBezTo>
                    <a:pt x="71807" y="39898"/>
                    <a:pt x="72069" y="39660"/>
                    <a:pt x="72366" y="39660"/>
                  </a:cubicBezTo>
                  <a:close/>
                  <a:moveTo>
                    <a:pt x="76093" y="39660"/>
                  </a:moveTo>
                  <a:cubicBezTo>
                    <a:pt x="76391" y="39660"/>
                    <a:pt x="76664" y="39922"/>
                    <a:pt x="76664" y="40231"/>
                  </a:cubicBezTo>
                  <a:cubicBezTo>
                    <a:pt x="76664" y="40529"/>
                    <a:pt x="76403" y="40791"/>
                    <a:pt x="76093" y="40791"/>
                  </a:cubicBezTo>
                  <a:cubicBezTo>
                    <a:pt x="75795" y="40791"/>
                    <a:pt x="75533" y="40541"/>
                    <a:pt x="75533" y="40231"/>
                  </a:cubicBezTo>
                  <a:cubicBezTo>
                    <a:pt x="75533" y="39922"/>
                    <a:pt x="75783" y="39660"/>
                    <a:pt x="76093" y="39660"/>
                  </a:cubicBezTo>
                  <a:close/>
                  <a:moveTo>
                    <a:pt x="79712" y="39660"/>
                  </a:moveTo>
                  <a:cubicBezTo>
                    <a:pt x="80010" y="39660"/>
                    <a:pt x="80284" y="39922"/>
                    <a:pt x="80284" y="40231"/>
                  </a:cubicBezTo>
                  <a:cubicBezTo>
                    <a:pt x="80284" y="40529"/>
                    <a:pt x="80022" y="40791"/>
                    <a:pt x="79712" y="40791"/>
                  </a:cubicBezTo>
                  <a:cubicBezTo>
                    <a:pt x="79403" y="40791"/>
                    <a:pt x="79153" y="40541"/>
                    <a:pt x="79153" y="40231"/>
                  </a:cubicBezTo>
                  <a:cubicBezTo>
                    <a:pt x="79165" y="39922"/>
                    <a:pt x="79403" y="39660"/>
                    <a:pt x="79712" y="39660"/>
                  </a:cubicBezTo>
                  <a:close/>
                  <a:moveTo>
                    <a:pt x="83451" y="39660"/>
                  </a:moveTo>
                  <a:cubicBezTo>
                    <a:pt x="83761" y="39660"/>
                    <a:pt x="84011" y="39922"/>
                    <a:pt x="84011" y="40231"/>
                  </a:cubicBezTo>
                  <a:cubicBezTo>
                    <a:pt x="84011" y="40541"/>
                    <a:pt x="83761" y="40791"/>
                    <a:pt x="83451" y="40791"/>
                  </a:cubicBezTo>
                  <a:cubicBezTo>
                    <a:pt x="83141" y="40791"/>
                    <a:pt x="82880" y="40541"/>
                    <a:pt x="82880" y="40231"/>
                  </a:cubicBezTo>
                  <a:cubicBezTo>
                    <a:pt x="82880" y="39898"/>
                    <a:pt x="83141" y="39660"/>
                    <a:pt x="83451" y="39660"/>
                  </a:cubicBezTo>
                  <a:close/>
                  <a:moveTo>
                    <a:pt x="87166" y="39660"/>
                  </a:moveTo>
                  <a:cubicBezTo>
                    <a:pt x="87463" y="39660"/>
                    <a:pt x="87737" y="39922"/>
                    <a:pt x="87737" y="40231"/>
                  </a:cubicBezTo>
                  <a:cubicBezTo>
                    <a:pt x="87737" y="40529"/>
                    <a:pt x="87475" y="40791"/>
                    <a:pt x="87166" y="40791"/>
                  </a:cubicBezTo>
                  <a:cubicBezTo>
                    <a:pt x="86856" y="40791"/>
                    <a:pt x="86606" y="40541"/>
                    <a:pt x="86606" y="40231"/>
                  </a:cubicBezTo>
                  <a:cubicBezTo>
                    <a:pt x="86618" y="39922"/>
                    <a:pt x="86856" y="39660"/>
                    <a:pt x="87166" y="39660"/>
                  </a:cubicBezTo>
                  <a:close/>
                  <a:moveTo>
                    <a:pt x="90904" y="39660"/>
                  </a:moveTo>
                  <a:cubicBezTo>
                    <a:pt x="91214" y="39660"/>
                    <a:pt x="91464" y="39922"/>
                    <a:pt x="91464" y="40231"/>
                  </a:cubicBezTo>
                  <a:cubicBezTo>
                    <a:pt x="91464" y="40541"/>
                    <a:pt x="91214" y="40791"/>
                    <a:pt x="90904" y="40791"/>
                  </a:cubicBezTo>
                  <a:cubicBezTo>
                    <a:pt x="90595" y="40791"/>
                    <a:pt x="90345" y="40541"/>
                    <a:pt x="90345" y="40231"/>
                  </a:cubicBezTo>
                  <a:cubicBezTo>
                    <a:pt x="90345" y="39898"/>
                    <a:pt x="90595" y="39660"/>
                    <a:pt x="90904" y="39660"/>
                  </a:cubicBezTo>
                  <a:close/>
                  <a:moveTo>
                    <a:pt x="94631" y="39660"/>
                  </a:moveTo>
                  <a:cubicBezTo>
                    <a:pt x="94929" y="39660"/>
                    <a:pt x="95191" y="39922"/>
                    <a:pt x="95191" y="40231"/>
                  </a:cubicBezTo>
                  <a:cubicBezTo>
                    <a:pt x="95191" y="40529"/>
                    <a:pt x="94941" y="40791"/>
                    <a:pt x="94631" y="40791"/>
                  </a:cubicBezTo>
                  <a:cubicBezTo>
                    <a:pt x="94310" y="40791"/>
                    <a:pt x="94060" y="40541"/>
                    <a:pt x="94060" y="40231"/>
                  </a:cubicBezTo>
                  <a:cubicBezTo>
                    <a:pt x="94071" y="39922"/>
                    <a:pt x="94310" y="39660"/>
                    <a:pt x="94631" y="39660"/>
                  </a:cubicBezTo>
                  <a:close/>
                  <a:moveTo>
                    <a:pt x="98346" y="39660"/>
                  </a:moveTo>
                  <a:cubicBezTo>
                    <a:pt x="98655" y="39660"/>
                    <a:pt x="98905" y="39922"/>
                    <a:pt x="98905" y="40231"/>
                  </a:cubicBezTo>
                  <a:cubicBezTo>
                    <a:pt x="98905" y="40541"/>
                    <a:pt x="98655" y="40791"/>
                    <a:pt x="98346" y="40791"/>
                  </a:cubicBezTo>
                  <a:cubicBezTo>
                    <a:pt x="98036" y="40791"/>
                    <a:pt x="97786" y="40541"/>
                    <a:pt x="97786" y="40231"/>
                  </a:cubicBezTo>
                  <a:cubicBezTo>
                    <a:pt x="97798" y="39898"/>
                    <a:pt x="98036" y="39660"/>
                    <a:pt x="98346" y="39660"/>
                  </a:cubicBezTo>
                  <a:close/>
                  <a:moveTo>
                    <a:pt x="102084" y="39660"/>
                  </a:moveTo>
                  <a:cubicBezTo>
                    <a:pt x="102382" y="39660"/>
                    <a:pt x="102644" y="39922"/>
                    <a:pt x="102644" y="40231"/>
                  </a:cubicBezTo>
                  <a:cubicBezTo>
                    <a:pt x="102644" y="40529"/>
                    <a:pt x="102394" y="40791"/>
                    <a:pt x="102084" y="40791"/>
                  </a:cubicBezTo>
                  <a:cubicBezTo>
                    <a:pt x="101787" y="40791"/>
                    <a:pt x="101513" y="40541"/>
                    <a:pt x="101513" y="40231"/>
                  </a:cubicBezTo>
                  <a:cubicBezTo>
                    <a:pt x="101513" y="39922"/>
                    <a:pt x="101775" y="39660"/>
                    <a:pt x="102084" y="39660"/>
                  </a:cubicBezTo>
                  <a:close/>
                  <a:moveTo>
                    <a:pt x="105799" y="39660"/>
                  </a:moveTo>
                  <a:cubicBezTo>
                    <a:pt x="106121" y="39660"/>
                    <a:pt x="106371" y="39922"/>
                    <a:pt x="106371" y="40231"/>
                  </a:cubicBezTo>
                  <a:cubicBezTo>
                    <a:pt x="106371" y="40541"/>
                    <a:pt x="106109" y="40791"/>
                    <a:pt x="105799" y="40791"/>
                  </a:cubicBezTo>
                  <a:cubicBezTo>
                    <a:pt x="105490" y="40791"/>
                    <a:pt x="105239" y="40541"/>
                    <a:pt x="105239" y="40231"/>
                  </a:cubicBezTo>
                  <a:cubicBezTo>
                    <a:pt x="105251" y="39898"/>
                    <a:pt x="105490" y="39660"/>
                    <a:pt x="105799" y="39660"/>
                  </a:cubicBezTo>
                  <a:close/>
                  <a:moveTo>
                    <a:pt x="109538" y="39660"/>
                  </a:moveTo>
                  <a:cubicBezTo>
                    <a:pt x="109835" y="39660"/>
                    <a:pt x="110109" y="39922"/>
                    <a:pt x="110109" y="40231"/>
                  </a:cubicBezTo>
                  <a:cubicBezTo>
                    <a:pt x="110109" y="40529"/>
                    <a:pt x="109847" y="40791"/>
                    <a:pt x="109538" y="40791"/>
                  </a:cubicBezTo>
                  <a:cubicBezTo>
                    <a:pt x="109228" y="40791"/>
                    <a:pt x="108978" y="40541"/>
                    <a:pt x="108978" y="40231"/>
                  </a:cubicBezTo>
                  <a:cubicBezTo>
                    <a:pt x="108978" y="39922"/>
                    <a:pt x="109228" y="39660"/>
                    <a:pt x="109538" y="39660"/>
                  </a:cubicBezTo>
                  <a:close/>
                  <a:moveTo>
                    <a:pt x="113264" y="39660"/>
                  </a:moveTo>
                  <a:cubicBezTo>
                    <a:pt x="113574" y="39660"/>
                    <a:pt x="113824" y="39922"/>
                    <a:pt x="113824" y="40231"/>
                  </a:cubicBezTo>
                  <a:cubicBezTo>
                    <a:pt x="113824" y="40541"/>
                    <a:pt x="113574" y="40791"/>
                    <a:pt x="113264" y="40791"/>
                  </a:cubicBezTo>
                  <a:cubicBezTo>
                    <a:pt x="112943" y="40791"/>
                    <a:pt x="112693" y="40541"/>
                    <a:pt x="112693" y="40231"/>
                  </a:cubicBezTo>
                  <a:cubicBezTo>
                    <a:pt x="112705" y="39898"/>
                    <a:pt x="112943" y="39660"/>
                    <a:pt x="113264" y="39660"/>
                  </a:cubicBezTo>
                  <a:close/>
                  <a:moveTo>
                    <a:pt x="116991" y="39660"/>
                  </a:moveTo>
                  <a:cubicBezTo>
                    <a:pt x="117289" y="39660"/>
                    <a:pt x="117562" y="39922"/>
                    <a:pt x="117562" y="40231"/>
                  </a:cubicBezTo>
                  <a:cubicBezTo>
                    <a:pt x="117562" y="40529"/>
                    <a:pt x="117312" y="40791"/>
                    <a:pt x="116991" y="40791"/>
                  </a:cubicBezTo>
                  <a:cubicBezTo>
                    <a:pt x="116681" y="40791"/>
                    <a:pt x="116431" y="40541"/>
                    <a:pt x="116431" y="40231"/>
                  </a:cubicBezTo>
                  <a:cubicBezTo>
                    <a:pt x="116431" y="39922"/>
                    <a:pt x="116681" y="39660"/>
                    <a:pt x="116991" y="39660"/>
                  </a:cubicBezTo>
                  <a:close/>
                  <a:moveTo>
                    <a:pt x="120718" y="39660"/>
                  </a:moveTo>
                  <a:cubicBezTo>
                    <a:pt x="121027" y="39660"/>
                    <a:pt x="121277" y="39922"/>
                    <a:pt x="121277" y="40231"/>
                  </a:cubicBezTo>
                  <a:cubicBezTo>
                    <a:pt x="121277" y="40541"/>
                    <a:pt x="121027" y="40791"/>
                    <a:pt x="120718" y="40791"/>
                  </a:cubicBezTo>
                  <a:cubicBezTo>
                    <a:pt x="120408" y="40791"/>
                    <a:pt x="120146" y="40541"/>
                    <a:pt x="120146" y="40231"/>
                  </a:cubicBezTo>
                  <a:cubicBezTo>
                    <a:pt x="120170" y="39898"/>
                    <a:pt x="120420" y="39660"/>
                    <a:pt x="120718" y="39660"/>
                  </a:cubicBezTo>
                  <a:close/>
                  <a:moveTo>
                    <a:pt x="124456" y="39660"/>
                  </a:moveTo>
                  <a:cubicBezTo>
                    <a:pt x="124754" y="39660"/>
                    <a:pt x="125016" y="39922"/>
                    <a:pt x="125016" y="40231"/>
                  </a:cubicBezTo>
                  <a:cubicBezTo>
                    <a:pt x="125016" y="40529"/>
                    <a:pt x="124766" y="40791"/>
                    <a:pt x="124456" y="40791"/>
                  </a:cubicBezTo>
                  <a:cubicBezTo>
                    <a:pt x="124135" y="40791"/>
                    <a:pt x="123885" y="40541"/>
                    <a:pt x="123885" y="40231"/>
                  </a:cubicBezTo>
                  <a:cubicBezTo>
                    <a:pt x="123885" y="39922"/>
                    <a:pt x="124135" y="39660"/>
                    <a:pt x="124456" y="39660"/>
                  </a:cubicBezTo>
                  <a:close/>
                  <a:moveTo>
                    <a:pt x="128171" y="39660"/>
                  </a:moveTo>
                  <a:cubicBezTo>
                    <a:pt x="128480" y="39660"/>
                    <a:pt x="128742" y="39922"/>
                    <a:pt x="128742" y="40231"/>
                  </a:cubicBezTo>
                  <a:cubicBezTo>
                    <a:pt x="128742" y="40541"/>
                    <a:pt x="128480" y="40791"/>
                    <a:pt x="128171" y="40791"/>
                  </a:cubicBezTo>
                  <a:cubicBezTo>
                    <a:pt x="127861" y="40791"/>
                    <a:pt x="127611" y="40541"/>
                    <a:pt x="127611" y="40231"/>
                  </a:cubicBezTo>
                  <a:cubicBezTo>
                    <a:pt x="127611" y="39898"/>
                    <a:pt x="127861" y="39660"/>
                    <a:pt x="128171" y="39660"/>
                  </a:cubicBezTo>
                  <a:close/>
                  <a:moveTo>
                    <a:pt x="131898" y="39660"/>
                  </a:moveTo>
                  <a:cubicBezTo>
                    <a:pt x="132195" y="39660"/>
                    <a:pt x="132457" y="39922"/>
                    <a:pt x="132457" y="40231"/>
                  </a:cubicBezTo>
                  <a:cubicBezTo>
                    <a:pt x="132457" y="40529"/>
                    <a:pt x="132207" y="40791"/>
                    <a:pt x="131898" y="40791"/>
                  </a:cubicBezTo>
                  <a:cubicBezTo>
                    <a:pt x="131600" y="40791"/>
                    <a:pt x="131326" y="40541"/>
                    <a:pt x="131326" y="40231"/>
                  </a:cubicBezTo>
                  <a:cubicBezTo>
                    <a:pt x="131338" y="39922"/>
                    <a:pt x="131576" y="39660"/>
                    <a:pt x="131898" y="39660"/>
                  </a:cubicBezTo>
                  <a:close/>
                  <a:moveTo>
                    <a:pt x="135624" y="39660"/>
                  </a:moveTo>
                  <a:cubicBezTo>
                    <a:pt x="135946" y="39660"/>
                    <a:pt x="136196" y="39922"/>
                    <a:pt x="136196" y="40231"/>
                  </a:cubicBezTo>
                  <a:cubicBezTo>
                    <a:pt x="136196" y="40541"/>
                    <a:pt x="135934" y="40791"/>
                    <a:pt x="135624" y="40791"/>
                  </a:cubicBezTo>
                  <a:cubicBezTo>
                    <a:pt x="135315" y="40791"/>
                    <a:pt x="135065" y="40541"/>
                    <a:pt x="135065" y="40231"/>
                  </a:cubicBezTo>
                  <a:cubicBezTo>
                    <a:pt x="135065" y="39898"/>
                    <a:pt x="135315" y="39660"/>
                    <a:pt x="135624" y="39660"/>
                  </a:cubicBezTo>
                  <a:close/>
                  <a:moveTo>
                    <a:pt x="139351" y="39660"/>
                  </a:moveTo>
                  <a:cubicBezTo>
                    <a:pt x="139649" y="39660"/>
                    <a:pt x="139910" y="39922"/>
                    <a:pt x="139910" y="40231"/>
                  </a:cubicBezTo>
                  <a:cubicBezTo>
                    <a:pt x="139910" y="40529"/>
                    <a:pt x="139660" y="40791"/>
                    <a:pt x="139351" y="40791"/>
                  </a:cubicBezTo>
                  <a:cubicBezTo>
                    <a:pt x="139053" y="40791"/>
                    <a:pt x="138779" y="40541"/>
                    <a:pt x="138779" y="40231"/>
                  </a:cubicBezTo>
                  <a:cubicBezTo>
                    <a:pt x="138803" y="39922"/>
                    <a:pt x="139041" y="39660"/>
                    <a:pt x="139351" y="39660"/>
                  </a:cubicBezTo>
                  <a:close/>
                  <a:moveTo>
                    <a:pt x="143089" y="39660"/>
                  </a:moveTo>
                  <a:cubicBezTo>
                    <a:pt x="143399" y="39660"/>
                    <a:pt x="143649" y="39922"/>
                    <a:pt x="143649" y="40231"/>
                  </a:cubicBezTo>
                  <a:cubicBezTo>
                    <a:pt x="143649" y="40541"/>
                    <a:pt x="143399" y="40791"/>
                    <a:pt x="143089" y="40791"/>
                  </a:cubicBezTo>
                  <a:cubicBezTo>
                    <a:pt x="142768" y="40791"/>
                    <a:pt x="142518" y="40541"/>
                    <a:pt x="142518" y="40231"/>
                  </a:cubicBezTo>
                  <a:cubicBezTo>
                    <a:pt x="142518" y="39898"/>
                    <a:pt x="142768" y="39660"/>
                    <a:pt x="143089" y="39660"/>
                  </a:cubicBezTo>
                  <a:close/>
                  <a:moveTo>
                    <a:pt x="146804" y="39660"/>
                  </a:moveTo>
                  <a:cubicBezTo>
                    <a:pt x="147102" y="39660"/>
                    <a:pt x="147376" y="39922"/>
                    <a:pt x="147376" y="40231"/>
                  </a:cubicBezTo>
                  <a:cubicBezTo>
                    <a:pt x="147376" y="40529"/>
                    <a:pt x="147114" y="40791"/>
                    <a:pt x="146804" y="40791"/>
                  </a:cubicBezTo>
                  <a:cubicBezTo>
                    <a:pt x="146495" y="40791"/>
                    <a:pt x="146245" y="40541"/>
                    <a:pt x="146245" y="40231"/>
                  </a:cubicBezTo>
                  <a:cubicBezTo>
                    <a:pt x="146257" y="39922"/>
                    <a:pt x="146495" y="39660"/>
                    <a:pt x="146804" y="39660"/>
                  </a:cubicBezTo>
                  <a:close/>
                  <a:moveTo>
                    <a:pt x="3405" y="41529"/>
                  </a:moveTo>
                  <a:cubicBezTo>
                    <a:pt x="3703" y="41529"/>
                    <a:pt x="3977" y="41779"/>
                    <a:pt x="3977" y="42089"/>
                  </a:cubicBezTo>
                  <a:cubicBezTo>
                    <a:pt x="3977" y="42386"/>
                    <a:pt x="3727" y="42660"/>
                    <a:pt x="3405" y="42660"/>
                  </a:cubicBezTo>
                  <a:cubicBezTo>
                    <a:pt x="3096" y="42660"/>
                    <a:pt x="2846" y="42398"/>
                    <a:pt x="2846" y="42089"/>
                  </a:cubicBezTo>
                  <a:cubicBezTo>
                    <a:pt x="2858" y="41779"/>
                    <a:pt x="3096" y="41529"/>
                    <a:pt x="3405" y="41529"/>
                  </a:cubicBezTo>
                  <a:close/>
                  <a:moveTo>
                    <a:pt x="7132" y="41529"/>
                  </a:moveTo>
                  <a:cubicBezTo>
                    <a:pt x="7430" y="41529"/>
                    <a:pt x="7692" y="41779"/>
                    <a:pt x="7692" y="42089"/>
                  </a:cubicBezTo>
                  <a:cubicBezTo>
                    <a:pt x="7692" y="42386"/>
                    <a:pt x="7442" y="42660"/>
                    <a:pt x="7132" y="42660"/>
                  </a:cubicBezTo>
                  <a:cubicBezTo>
                    <a:pt x="6834" y="42660"/>
                    <a:pt x="6560" y="42398"/>
                    <a:pt x="6560" y="42089"/>
                  </a:cubicBezTo>
                  <a:cubicBezTo>
                    <a:pt x="6584" y="41779"/>
                    <a:pt x="6822" y="41529"/>
                    <a:pt x="7132" y="41529"/>
                  </a:cubicBezTo>
                  <a:close/>
                  <a:moveTo>
                    <a:pt x="10871" y="41529"/>
                  </a:moveTo>
                  <a:cubicBezTo>
                    <a:pt x="11168" y="41529"/>
                    <a:pt x="11430" y="41779"/>
                    <a:pt x="11430" y="42089"/>
                  </a:cubicBezTo>
                  <a:cubicBezTo>
                    <a:pt x="11430" y="42386"/>
                    <a:pt x="11180" y="42660"/>
                    <a:pt x="10871" y="42660"/>
                  </a:cubicBezTo>
                  <a:cubicBezTo>
                    <a:pt x="10573" y="42660"/>
                    <a:pt x="10299" y="42398"/>
                    <a:pt x="10299" y="42089"/>
                  </a:cubicBezTo>
                  <a:cubicBezTo>
                    <a:pt x="10299" y="41779"/>
                    <a:pt x="10549" y="41529"/>
                    <a:pt x="10871" y="41529"/>
                  </a:cubicBezTo>
                  <a:close/>
                  <a:moveTo>
                    <a:pt x="14585" y="41529"/>
                  </a:moveTo>
                  <a:cubicBezTo>
                    <a:pt x="14883" y="41529"/>
                    <a:pt x="15157" y="41779"/>
                    <a:pt x="15157" y="42089"/>
                  </a:cubicBezTo>
                  <a:cubicBezTo>
                    <a:pt x="15157" y="42386"/>
                    <a:pt x="14895" y="42660"/>
                    <a:pt x="14585" y="42660"/>
                  </a:cubicBezTo>
                  <a:cubicBezTo>
                    <a:pt x="14288" y="42660"/>
                    <a:pt x="14014" y="42398"/>
                    <a:pt x="14014" y="42089"/>
                  </a:cubicBezTo>
                  <a:cubicBezTo>
                    <a:pt x="14038" y="41779"/>
                    <a:pt x="14276" y="41529"/>
                    <a:pt x="14585" y="41529"/>
                  </a:cubicBezTo>
                  <a:close/>
                  <a:moveTo>
                    <a:pt x="18324" y="41529"/>
                  </a:moveTo>
                  <a:cubicBezTo>
                    <a:pt x="18622" y="41529"/>
                    <a:pt x="18883" y="41779"/>
                    <a:pt x="18883" y="42089"/>
                  </a:cubicBezTo>
                  <a:cubicBezTo>
                    <a:pt x="18883" y="42386"/>
                    <a:pt x="18633" y="42660"/>
                    <a:pt x="18324" y="42660"/>
                  </a:cubicBezTo>
                  <a:cubicBezTo>
                    <a:pt x="18026" y="42660"/>
                    <a:pt x="17752" y="42398"/>
                    <a:pt x="17752" y="42089"/>
                  </a:cubicBezTo>
                  <a:cubicBezTo>
                    <a:pt x="17752" y="41779"/>
                    <a:pt x="18014" y="41529"/>
                    <a:pt x="18324" y="41529"/>
                  </a:cubicBezTo>
                  <a:close/>
                  <a:moveTo>
                    <a:pt x="22039" y="41529"/>
                  </a:moveTo>
                  <a:cubicBezTo>
                    <a:pt x="22336" y="41529"/>
                    <a:pt x="22610" y="41779"/>
                    <a:pt x="22610" y="42089"/>
                  </a:cubicBezTo>
                  <a:cubicBezTo>
                    <a:pt x="22610" y="42386"/>
                    <a:pt x="22360" y="42660"/>
                    <a:pt x="22039" y="42660"/>
                  </a:cubicBezTo>
                  <a:cubicBezTo>
                    <a:pt x="21729" y="42660"/>
                    <a:pt x="21479" y="42398"/>
                    <a:pt x="21479" y="42089"/>
                  </a:cubicBezTo>
                  <a:cubicBezTo>
                    <a:pt x="21491" y="41779"/>
                    <a:pt x="21729" y="41529"/>
                    <a:pt x="22039" y="41529"/>
                  </a:cubicBezTo>
                  <a:close/>
                  <a:moveTo>
                    <a:pt x="25777" y="41529"/>
                  </a:moveTo>
                  <a:cubicBezTo>
                    <a:pt x="26075" y="41529"/>
                    <a:pt x="26349" y="41779"/>
                    <a:pt x="26349" y="42089"/>
                  </a:cubicBezTo>
                  <a:cubicBezTo>
                    <a:pt x="26349" y="42386"/>
                    <a:pt x="26087" y="42660"/>
                    <a:pt x="25777" y="42660"/>
                  </a:cubicBezTo>
                  <a:cubicBezTo>
                    <a:pt x="25468" y="42660"/>
                    <a:pt x="25206" y="42398"/>
                    <a:pt x="25206" y="42089"/>
                  </a:cubicBezTo>
                  <a:cubicBezTo>
                    <a:pt x="25218" y="41779"/>
                    <a:pt x="25468" y="41529"/>
                    <a:pt x="25777" y="41529"/>
                  </a:cubicBezTo>
                  <a:close/>
                  <a:moveTo>
                    <a:pt x="29504" y="41529"/>
                  </a:moveTo>
                  <a:cubicBezTo>
                    <a:pt x="29801" y="41529"/>
                    <a:pt x="30063" y="41779"/>
                    <a:pt x="30063" y="42089"/>
                  </a:cubicBezTo>
                  <a:cubicBezTo>
                    <a:pt x="30063" y="42386"/>
                    <a:pt x="29813" y="42660"/>
                    <a:pt x="29504" y="42660"/>
                  </a:cubicBezTo>
                  <a:cubicBezTo>
                    <a:pt x="29182" y="42660"/>
                    <a:pt x="28932" y="42398"/>
                    <a:pt x="28932" y="42089"/>
                  </a:cubicBezTo>
                  <a:cubicBezTo>
                    <a:pt x="28944" y="41779"/>
                    <a:pt x="29182" y="41529"/>
                    <a:pt x="29504" y="41529"/>
                  </a:cubicBezTo>
                  <a:close/>
                  <a:moveTo>
                    <a:pt x="33230" y="41529"/>
                  </a:moveTo>
                  <a:cubicBezTo>
                    <a:pt x="33528" y="41529"/>
                    <a:pt x="33802" y="41779"/>
                    <a:pt x="33802" y="42089"/>
                  </a:cubicBezTo>
                  <a:cubicBezTo>
                    <a:pt x="33802" y="42386"/>
                    <a:pt x="33552" y="42660"/>
                    <a:pt x="33230" y="42660"/>
                  </a:cubicBezTo>
                  <a:cubicBezTo>
                    <a:pt x="32921" y="42660"/>
                    <a:pt x="32671" y="42398"/>
                    <a:pt x="32671" y="42089"/>
                  </a:cubicBezTo>
                  <a:cubicBezTo>
                    <a:pt x="32671" y="41779"/>
                    <a:pt x="32921" y="41529"/>
                    <a:pt x="33230" y="41529"/>
                  </a:cubicBezTo>
                  <a:close/>
                  <a:moveTo>
                    <a:pt x="36957" y="41529"/>
                  </a:moveTo>
                  <a:cubicBezTo>
                    <a:pt x="37255" y="41529"/>
                    <a:pt x="37517" y="41779"/>
                    <a:pt x="37517" y="42089"/>
                  </a:cubicBezTo>
                  <a:cubicBezTo>
                    <a:pt x="37517" y="42386"/>
                    <a:pt x="37267" y="42660"/>
                    <a:pt x="36957" y="42660"/>
                  </a:cubicBezTo>
                  <a:cubicBezTo>
                    <a:pt x="36648" y="42660"/>
                    <a:pt x="36386" y="42398"/>
                    <a:pt x="36386" y="42089"/>
                  </a:cubicBezTo>
                  <a:cubicBezTo>
                    <a:pt x="36409" y="41779"/>
                    <a:pt x="36648" y="41529"/>
                    <a:pt x="36957" y="41529"/>
                  </a:cubicBezTo>
                  <a:close/>
                  <a:moveTo>
                    <a:pt x="40672" y="41529"/>
                  </a:moveTo>
                  <a:cubicBezTo>
                    <a:pt x="40970" y="41529"/>
                    <a:pt x="41243" y="41779"/>
                    <a:pt x="41243" y="42089"/>
                  </a:cubicBezTo>
                  <a:cubicBezTo>
                    <a:pt x="41243" y="42386"/>
                    <a:pt x="40993" y="42660"/>
                    <a:pt x="40672" y="42660"/>
                  </a:cubicBezTo>
                  <a:cubicBezTo>
                    <a:pt x="40374" y="42660"/>
                    <a:pt x="40112" y="42398"/>
                    <a:pt x="40112" y="42089"/>
                  </a:cubicBezTo>
                  <a:cubicBezTo>
                    <a:pt x="40124" y="41779"/>
                    <a:pt x="40362" y="41529"/>
                    <a:pt x="40672" y="41529"/>
                  </a:cubicBezTo>
                  <a:close/>
                  <a:moveTo>
                    <a:pt x="44410" y="41529"/>
                  </a:moveTo>
                  <a:cubicBezTo>
                    <a:pt x="44708" y="41529"/>
                    <a:pt x="44982" y="41779"/>
                    <a:pt x="44982" y="42089"/>
                  </a:cubicBezTo>
                  <a:cubicBezTo>
                    <a:pt x="44982" y="42386"/>
                    <a:pt x="44720" y="42660"/>
                    <a:pt x="44410" y="42660"/>
                  </a:cubicBezTo>
                  <a:cubicBezTo>
                    <a:pt x="44113" y="42660"/>
                    <a:pt x="43851" y="42398"/>
                    <a:pt x="43851" y="42089"/>
                  </a:cubicBezTo>
                  <a:cubicBezTo>
                    <a:pt x="43851" y="41779"/>
                    <a:pt x="44101" y="41529"/>
                    <a:pt x="44410" y="41529"/>
                  </a:cubicBezTo>
                  <a:close/>
                  <a:moveTo>
                    <a:pt x="48137" y="41529"/>
                  </a:moveTo>
                  <a:cubicBezTo>
                    <a:pt x="48435" y="41529"/>
                    <a:pt x="48697" y="41779"/>
                    <a:pt x="48697" y="42089"/>
                  </a:cubicBezTo>
                  <a:cubicBezTo>
                    <a:pt x="48697" y="42386"/>
                    <a:pt x="48447" y="42660"/>
                    <a:pt x="48137" y="42660"/>
                  </a:cubicBezTo>
                  <a:cubicBezTo>
                    <a:pt x="47839" y="42660"/>
                    <a:pt x="47566" y="42398"/>
                    <a:pt x="47566" y="42089"/>
                  </a:cubicBezTo>
                  <a:cubicBezTo>
                    <a:pt x="47578" y="41779"/>
                    <a:pt x="47839" y="41529"/>
                    <a:pt x="48137" y="41529"/>
                  </a:cubicBezTo>
                  <a:close/>
                  <a:moveTo>
                    <a:pt x="51864" y="41529"/>
                  </a:moveTo>
                  <a:cubicBezTo>
                    <a:pt x="52161" y="41529"/>
                    <a:pt x="52435" y="41779"/>
                    <a:pt x="52435" y="42089"/>
                  </a:cubicBezTo>
                  <a:cubicBezTo>
                    <a:pt x="52435" y="42386"/>
                    <a:pt x="52185" y="42660"/>
                    <a:pt x="51864" y="42660"/>
                  </a:cubicBezTo>
                  <a:cubicBezTo>
                    <a:pt x="51566" y="42660"/>
                    <a:pt x="51304" y="42398"/>
                    <a:pt x="51304" y="42089"/>
                  </a:cubicBezTo>
                  <a:cubicBezTo>
                    <a:pt x="51304" y="41779"/>
                    <a:pt x="51554" y="41529"/>
                    <a:pt x="51864" y="41529"/>
                  </a:cubicBezTo>
                  <a:close/>
                  <a:moveTo>
                    <a:pt x="55602" y="41529"/>
                  </a:moveTo>
                  <a:cubicBezTo>
                    <a:pt x="55900" y="41529"/>
                    <a:pt x="56174" y="41779"/>
                    <a:pt x="56174" y="42089"/>
                  </a:cubicBezTo>
                  <a:cubicBezTo>
                    <a:pt x="56174" y="42386"/>
                    <a:pt x="55912" y="42660"/>
                    <a:pt x="55602" y="42660"/>
                  </a:cubicBezTo>
                  <a:cubicBezTo>
                    <a:pt x="55293" y="42660"/>
                    <a:pt x="55043" y="42398"/>
                    <a:pt x="55043" y="42089"/>
                  </a:cubicBezTo>
                  <a:cubicBezTo>
                    <a:pt x="55043" y="41779"/>
                    <a:pt x="55293" y="41529"/>
                    <a:pt x="55602" y="41529"/>
                  </a:cubicBezTo>
                  <a:close/>
                  <a:moveTo>
                    <a:pt x="59329" y="41529"/>
                  </a:moveTo>
                  <a:cubicBezTo>
                    <a:pt x="59627" y="41529"/>
                    <a:pt x="59889" y="41779"/>
                    <a:pt x="59889" y="42089"/>
                  </a:cubicBezTo>
                  <a:cubicBezTo>
                    <a:pt x="59889" y="42386"/>
                    <a:pt x="59639" y="42660"/>
                    <a:pt x="59329" y="42660"/>
                  </a:cubicBezTo>
                  <a:cubicBezTo>
                    <a:pt x="59008" y="42660"/>
                    <a:pt x="58757" y="42398"/>
                    <a:pt x="58757" y="42089"/>
                  </a:cubicBezTo>
                  <a:cubicBezTo>
                    <a:pt x="58757" y="41779"/>
                    <a:pt x="59008" y="41529"/>
                    <a:pt x="59329" y="41529"/>
                  </a:cubicBezTo>
                  <a:close/>
                  <a:moveTo>
                    <a:pt x="63056" y="41529"/>
                  </a:moveTo>
                  <a:cubicBezTo>
                    <a:pt x="63353" y="41529"/>
                    <a:pt x="63627" y="41779"/>
                    <a:pt x="63627" y="42089"/>
                  </a:cubicBezTo>
                  <a:cubicBezTo>
                    <a:pt x="63627" y="42386"/>
                    <a:pt x="63377" y="42660"/>
                    <a:pt x="63056" y="42660"/>
                  </a:cubicBezTo>
                  <a:cubicBezTo>
                    <a:pt x="62746" y="42660"/>
                    <a:pt x="62496" y="42398"/>
                    <a:pt x="62496" y="42089"/>
                  </a:cubicBezTo>
                  <a:cubicBezTo>
                    <a:pt x="62496" y="41779"/>
                    <a:pt x="62746" y="41529"/>
                    <a:pt x="63056" y="41529"/>
                  </a:cubicBezTo>
                  <a:close/>
                  <a:moveTo>
                    <a:pt x="66782" y="41529"/>
                  </a:moveTo>
                  <a:cubicBezTo>
                    <a:pt x="67080" y="41529"/>
                    <a:pt x="67342" y="41779"/>
                    <a:pt x="67342" y="42089"/>
                  </a:cubicBezTo>
                  <a:cubicBezTo>
                    <a:pt x="67342" y="42386"/>
                    <a:pt x="67092" y="42660"/>
                    <a:pt x="66782" y="42660"/>
                  </a:cubicBezTo>
                  <a:cubicBezTo>
                    <a:pt x="66473" y="42660"/>
                    <a:pt x="66211" y="42398"/>
                    <a:pt x="66211" y="42089"/>
                  </a:cubicBezTo>
                  <a:cubicBezTo>
                    <a:pt x="66235" y="41779"/>
                    <a:pt x="66473" y="41529"/>
                    <a:pt x="66782" y="41529"/>
                  </a:cubicBezTo>
                  <a:close/>
                  <a:moveTo>
                    <a:pt x="70509" y="41529"/>
                  </a:moveTo>
                  <a:cubicBezTo>
                    <a:pt x="70807" y="41529"/>
                    <a:pt x="71080" y="41779"/>
                    <a:pt x="71080" y="42089"/>
                  </a:cubicBezTo>
                  <a:cubicBezTo>
                    <a:pt x="71080" y="42386"/>
                    <a:pt x="70830" y="42660"/>
                    <a:pt x="70509" y="42660"/>
                  </a:cubicBezTo>
                  <a:cubicBezTo>
                    <a:pt x="70199" y="42660"/>
                    <a:pt x="69949" y="42398"/>
                    <a:pt x="69949" y="42089"/>
                  </a:cubicBezTo>
                  <a:cubicBezTo>
                    <a:pt x="69949" y="41779"/>
                    <a:pt x="70199" y="41529"/>
                    <a:pt x="70509" y="41529"/>
                  </a:cubicBezTo>
                  <a:close/>
                  <a:moveTo>
                    <a:pt x="74236" y="41529"/>
                  </a:moveTo>
                  <a:cubicBezTo>
                    <a:pt x="74533" y="41529"/>
                    <a:pt x="74795" y="41779"/>
                    <a:pt x="74795" y="42089"/>
                  </a:cubicBezTo>
                  <a:cubicBezTo>
                    <a:pt x="74795" y="42386"/>
                    <a:pt x="74545" y="42660"/>
                    <a:pt x="74236" y="42660"/>
                  </a:cubicBezTo>
                  <a:cubicBezTo>
                    <a:pt x="73938" y="42660"/>
                    <a:pt x="73676" y="42398"/>
                    <a:pt x="73676" y="42089"/>
                  </a:cubicBezTo>
                  <a:cubicBezTo>
                    <a:pt x="73676" y="41779"/>
                    <a:pt x="73926" y="41529"/>
                    <a:pt x="74236" y="41529"/>
                  </a:cubicBezTo>
                  <a:close/>
                  <a:moveTo>
                    <a:pt x="77855" y="41529"/>
                  </a:moveTo>
                  <a:cubicBezTo>
                    <a:pt x="78153" y="41529"/>
                    <a:pt x="78415" y="41779"/>
                    <a:pt x="78415" y="42089"/>
                  </a:cubicBezTo>
                  <a:cubicBezTo>
                    <a:pt x="78415" y="42386"/>
                    <a:pt x="78165" y="42660"/>
                    <a:pt x="77855" y="42660"/>
                  </a:cubicBezTo>
                  <a:cubicBezTo>
                    <a:pt x="77546" y="42660"/>
                    <a:pt x="77284" y="42398"/>
                    <a:pt x="77284" y="42089"/>
                  </a:cubicBezTo>
                  <a:cubicBezTo>
                    <a:pt x="77284" y="41779"/>
                    <a:pt x="77546" y="41529"/>
                    <a:pt x="77855" y="41529"/>
                  </a:cubicBezTo>
                  <a:close/>
                  <a:moveTo>
                    <a:pt x="81570" y="41529"/>
                  </a:moveTo>
                  <a:cubicBezTo>
                    <a:pt x="81868" y="41529"/>
                    <a:pt x="82141" y="41779"/>
                    <a:pt x="82141" y="42089"/>
                  </a:cubicBezTo>
                  <a:cubicBezTo>
                    <a:pt x="82141" y="42386"/>
                    <a:pt x="81879" y="42660"/>
                    <a:pt x="81570" y="42660"/>
                  </a:cubicBezTo>
                  <a:cubicBezTo>
                    <a:pt x="81260" y="42660"/>
                    <a:pt x="81010" y="42398"/>
                    <a:pt x="81010" y="42089"/>
                  </a:cubicBezTo>
                  <a:cubicBezTo>
                    <a:pt x="81022" y="41779"/>
                    <a:pt x="81260" y="41529"/>
                    <a:pt x="81570" y="41529"/>
                  </a:cubicBezTo>
                  <a:close/>
                  <a:moveTo>
                    <a:pt x="85308" y="41529"/>
                  </a:moveTo>
                  <a:cubicBezTo>
                    <a:pt x="85606" y="41529"/>
                    <a:pt x="85880" y="41779"/>
                    <a:pt x="85880" y="42089"/>
                  </a:cubicBezTo>
                  <a:cubicBezTo>
                    <a:pt x="85880" y="42386"/>
                    <a:pt x="85618" y="42660"/>
                    <a:pt x="85308" y="42660"/>
                  </a:cubicBezTo>
                  <a:cubicBezTo>
                    <a:pt x="84999" y="42660"/>
                    <a:pt x="84749" y="42398"/>
                    <a:pt x="84749" y="42089"/>
                  </a:cubicBezTo>
                  <a:cubicBezTo>
                    <a:pt x="84749" y="41779"/>
                    <a:pt x="84999" y="41529"/>
                    <a:pt x="85308" y="41529"/>
                  </a:cubicBezTo>
                  <a:close/>
                  <a:moveTo>
                    <a:pt x="89035" y="41529"/>
                  </a:moveTo>
                  <a:cubicBezTo>
                    <a:pt x="89333" y="41529"/>
                    <a:pt x="89595" y="41779"/>
                    <a:pt x="89595" y="42089"/>
                  </a:cubicBezTo>
                  <a:cubicBezTo>
                    <a:pt x="89595" y="42386"/>
                    <a:pt x="89345" y="42660"/>
                    <a:pt x="89035" y="42660"/>
                  </a:cubicBezTo>
                  <a:cubicBezTo>
                    <a:pt x="88714" y="42660"/>
                    <a:pt x="88464" y="42398"/>
                    <a:pt x="88464" y="42089"/>
                  </a:cubicBezTo>
                  <a:cubicBezTo>
                    <a:pt x="88475" y="41779"/>
                    <a:pt x="88714" y="41529"/>
                    <a:pt x="89035" y="41529"/>
                  </a:cubicBezTo>
                  <a:close/>
                  <a:moveTo>
                    <a:pt x="92762" y="41529"/>
                  </a:moveTo>
                  <a:cubicBezTo>
                    <a:pt x="93059" y="41529"/>
                    <a:pt x="93333" y="41779"/>
                    <a:pt x="93333" y="42089"/>
                  </a:cubicBezTo>
                  <a:cubicBezTo>
                    <a:pt x="93333" y="42386"/>
                    <a:pt x="93071" y="42660"/>
                    <a:pt x="92762" y="42660"/>
                  </a:cubicBezTo>
                  <a:cubicBezTo>
                    <a:pt x="92452" y="42660"/>
                    <a:pt x="92202" y="42398"/>
                    <a:pt x="92202" y="42089"/>
                  </a:cubicBezTo>
                  <a:cubicBezTo>
                    <a:pt x="92202" y="41779"/>
                    <a:pt x="92452" y="41529"/>
                    <a:pt x="92762" y="41529"/>
                  </a:cubicBezTo>
                  <a:close/>
                  <a:moveTo>
                    <a:pt x="96488" y="41529"/>
                  </a:moveTo>
                  <a:cubicBezTo>
                    <a:pt x="96786" y="41529"/>
                    <a:pt x="97048" y="41779"/>
                    <a:pt x="97048" y="42089"/>
                  </a:cubicBezTo>
                  <a:cubicBezTo>
                    <a:pt x="97048" y="42386"/>
                    <a:pt x="96798" y="42660"/>
                    <a:pt x="96488" y="42660"/>
                  </a:cubicBezTo>
                  <a:cubicBezTo>
                    <a:pt x="96191" y="42660"/>
                    <a:pt x="95917" y="42398"/>
                    <a:pt x="95917" y="42089"/>
                  </a:cubicBezTo>
                  <a:cubicBezTo>
                    <a:pt x="95917" y="41779"/>
                    <a:pt x="96179" y="41529"/>
                    <a:pt x="96488" y="41529"/>
                  </a:cubicBezTo>
                  <a:close/>
                  <a:moveTo>
                    <a:pt x="100203" y="41529"/>
                  </a:moveTo>
                  <a:cubicBezTo>
                    <a:pt x="100501" y="41529"/>
                    <a:pt x="100775" y="41779"/>
                    <a:pt x="100775" y="42089"/>
                  </a:cubicBezTo>
                  <a:cubicBezTo>
                    <a:pt x="100775" y="42386"/>
                    <a:pt x="100513" y="42660"/>
                    <a:pt x="100203" y="42660"/>
                  </a:cubicBezTo>
                  <a:cubicBezTo>
                    <a:pt x="99905" y="42660"/>
                    <a:pt x="99644" y="42398"/>
                    <a:pt x="99644" y="42089"/>
                  </a:cubicBezTo>
                  <a:cubicBezTo>
                    <a:pt x="99655" y="41779"/>
                    <a:pt x="99894" y="41529"/>
                    <a:pt x="100203" y="41529"/>
                  </a:cubicBezTo>
                  <a:close/>
                  <a:moveTo>
                    <a:pt x="103942" y="41529"/>
                  </a:moveTo>
                  <a:cubicBezTo>
                    <a:pt x="104239" y="41529"/>
                    <a:pt x="104513" y="41779"/>
                    <a:pt x="104513" y="42089"/>
                  </a:cubicBezTo>
                  <a:cubicBezTo>
                    <a:pt x="104513" y="42386"/>
                    <a:pt x="104251" y="42660"/>
                    <a:pt x="103942" y="42660"/>
                  </a:cubicBezTo>
                  <a:cubicBezTo>
                    <a:pt x="103644" y="42660"/>
                    <a:pt x="103382" y="42398"/>
                    <a:pt x="103382" y="42089"/>
                  </a:cubicBezTo>
                  <a:cubicBezTo>
                    <a:pt x="103382" y="41779"/>
                    <a:pt x="103632" y="41529"/>
                    <a:pt x="103942" y="41529"/>
                  </a:cubicBezTo>
                  <a:close/>
                  <a:moveTo>
                    <a:pt x="107668" y="41529"/>
                  </a:moveTo>
                  <a:cubicBezTo>
                    <a:pt x="107966" y="41529"/>
                    <a:pt x="108228" y="41779"/>
                    <a:pt x="108228" y="42089"/>
                  </a:cubicBezTo>
                  <a:cubicBezTo>
                    <a:pt x="108228" y="42386"/>
                    <a:pt x="107978" y="42660"/>
                    <a:pt x="107668" y="42660"/>
                  </a:cubicBezTo>
                  <a:cubicBezTo>
                    <a:pt x="107371" y="42660"/>
                    <a:pt x="107097" y="42398"/>
                    <a:pt x="107097" y="42089"/>
                  </a:cubicBezTo>
                  <a:cubicBezTo>
                    <a:pt x="107109" y="41779"/>
                    <a:pt x="107347" y="41529"/>
                    <a:pt x="107668" y="41529"/>
                  </a:cubicBezTo>
                  <a:close/>
                  <a:moveTo>
                    <a:pt x="111395" y="41529"/>
                  </a:moveTo>
                  <a:cubicBezTo>
                    <a:pt x="111693" y="41529"/>
                    <a:pt x="111967" y="41779"/>
                    <a:pt x="111967" y="42089"/>
                  </a:cubicBezTo>
                  <a:cubicBezTo>
                    <a:pt x="111967" y="42386"/>
                    <a:pt x="111705" y="42660"/>
                    <a:pt x="111395" y="42660"/>
                  </a:cubicBezTo>
                  <a:cubicBezTo>
                    <a:pt x="111085" y="42660"/>
                    <a:pt x="110835" y="42398"/>
                    <a:pt x="110835" y="42089"/>
                  </a:cubicBezTo>
                  <a:cubicBezTo>
                    <a:pt x="110835" y="41779"/>
                    <a:pt x="111085" y="41529"/>
                    <a:pt x="111395" y="41529"/>
                  </a:cubicBezTo>
                  <a:close/>
                  <a:moveTo>
                    <a:pt x="115122" y="41529"/>
                  </a:moveTo>
                  <a:cubicBezTo>
                    <a:pt x="115419" y="41529"/>
                    <a:pt x="115681" y="41779"/>
                    <a:pt x="115681" y="42089"/>
                  </a:cubicBezTo>
                  <a:cubicBezTo>
                    <a:pt x="115681" y="42386"/>
                    <a:pt x="115431" y="42660"/>
                    <a:pt x="115122" y="42660"/>
                  </a:cubicBezTo>
                  <a:cubicBezTo>
                    <a:pt x="114812" y="42660"/>
                    <a:pt x="114550" y="42398"/>
                    <a:pt x="114550" y="42089"/>
                  </a:cubicBezTo>
                  <a:cubicBezTo>
                    <a:pt x="114574" y="41779"/>
                    <a:pt x="114812" y="41529"/>
                    <a:pt x="115122" y="41529"/>
                  </a:cubicBezTo>
                  <a:close/>
                  <a:moveTo>
                    <a:pt x="118860" y="41529"/>
                  </a:moveTo>
                  <a:cubicBezTo>
                    <a:pt x="119158" y="41529"/>
                    <a:pt x="119420" y="41779"/>
                    <a:pt x="119420" y="42089"/>
                  </a:cubicBezTo>
                  <a:cubicBezTo>
                    <a:pt x="119420" y="42386"/>
                    <a:pt x="119170" y="42660"/>
                    <a:pt x="118860" y="42660"/>
                  </a:cubicBezTo>
                  <a:cubicBezTo>
                    <a:pt x="118539" y="42660"/>
                    <a:pt x="118289" y="42398"/>
                    <a:pt x="118289" y="42089"/>
                  </a:cubicBezTo>
                  <a:cubicBezTo>
                    <a:pt x="118289" y="41779"/>
                    <a:pt x="118539" y="41529"/>
                    <a:pt x="118860" y="41529"/>
                  </a:cubicBezTo>
                  <a:close/>
                  <a:moveTo>
                    <a:pt x="122575" y="41529"/>
                  </a:moveTo>
                  <a:cubicBezTo>
                    <a:pt x="122873" y="41529"/>
                    <a:pt x="123146" y="41779"/>
                    <a:pt x="123146" y="42089"/>
                  </a:cubicBezTo>
                  <a:cubicBezTo>
                    <a:pt x="123146" y="42386"/>
                    <a:pt x="122885" y="42660"/>
                    <a:pt x="122575" y="42660"/>
                  </a:cubicBezTo>
                  <a:cubicBezTo>
                    <a:pt x="122265" y="42660"/>
                    <a:pt x="122015" y="42398"/>
                    <a:pt x="122015" y="42089"/>
                  </a:cubicBezTo>
                  <a:cubicBezTo>
                    <a:pt x="122027" y="41779"/>
                    <a:pt x="122277" y="41529"/>
                    <a:pt x="122575" y="41529"/>
                  </a:cubicBezTo>
                  <a:close/>
                  <a:moveTo>
                    <a:pt x="126314" y="41529"/>
                  </a:moveTo>
                  <a:cubicBezTo>
                    <a:pt x="126611" y="41529"/>
                    <a:pt x="126873" y="41779"/>
                    <a:pt x="126873" y="42089"/>
                  </a:cubicBezTo>
                  <a:cubicBezTo>
                    <a:pt x="126873" y="42386"/>
                    <a:pt x="126623" y="42660"/>
                    <a:pt x="126314" y="42660"/>
                  </a:cubicBezTo>
                  <a:cubicBezTo>
                    <a:pt x="126004" y="42660"/>
                    <a:pt x="125742" y="42398"/>
                    <a:pt x="125742" y="42089"/>
                  </a:cubicBezTo>
                  <a:cubicBezTo>
                    <a:pt x="125742" y="41779"/>
                    <a:pt x="126004" y="41529"/>
                    <a:pt x="126314" y="41529"/>
                  </a:cubicBezTo>
                  <a:close/>
                  <a:moveTo>
                    <a:pt x="130028" y="41529"/>
                  </a:moveTo>
                  <a:cubicBezTo>
                    <a:pt x="130326" y="41529"/>
                    <a:pt x="130600" y="41779"/>
                    <a:pt x="130600" y="42089"/>
                  </a:cubicBezTo>
                  <a:cubicBezTo>
                    <a:pt x="130600" y="42386"/>
                    <a:pt x="130350" y="42660"/>
                    <a:pt x="130028" y="42660"/>
                  </a:cubicBezTo>
                  <a:cubicBezTo>
                    <a:pt x="129731" y="42660"/>
                    <a:pt x="129469" y="42398"/>
                    <a:pt x="129469" y="42089"/>
                  </a:cubicBezTo>
                  <a:cubicBezTo>
                    <a:pt x="129469" y="41779"/>
                    <a:pt x="129719" y="41529"/>
                    <a:pt x="130028" y="41529"/>
                  </a:cubicBezTo>
                  <a:close/>
                  <a:moveTo>
                    <a:pt x="133767" y="41529"/>
                  </a:moveTo>
                  <a:cubicBezTo>
                    <a:pt x="134065" y="41529"/>
                    <a:pt x="134326" y="41779"/>
                    <a:pt x="134326" y="42089"/>
                  </a:cubicBezTo>
                  <a:cubicBezTo>
                    <a:pt x="134326" y="42386"/>
                    <a:pt x="134076" y="42660"/>
                    <a:pt x="133767" y="42660"/>
                  </a:cubicBezTo>
                  <a:cubicBezTo>
                    <a:pt x="133469" y="42660"/>
                    <a:pt x="133207" y="42398"/>
                    <a:pt x="133207" y="42089"/>
                  </a:cubicBezTo>
                  <a:cubicBezTo>
                    <a:pt x="133207" y="41779"/>
                    <a:pt x="133457" y="41529"/>
                    <a:pt x="133767" y="41529"/>
                  </a:cubicBezTo>
                  <a:close/>
                  <a:moveTo>
                    <a:pt x="137494" y="41529"/>
                  </a:moveTo>
                  <a:cubicBezTo>
                    <a:pt x="137791" y="41529"/>
                    <a:pt x="138053" y="41779"/>
                    <a:pt x="138053" y="42089"/>
                  </a:cubicBezTo>
                  <a:cubicBezTo>
                    <a:pt x="138053" y="42386"/>
                    <a:pt x="137803" y="42660"/>
                    <a:pt x="137494" y="42660"/>
                  </a:cubicBezTo>
                  <a:cubicBezTo>
                    <a:pt x="137196" y="42660"/>
                    <a:pt x="136922" y="42398"/>
                    <a:pt x="136922" y="42089"/>
                  </a:cubicBezTo>
                  <a:cubicBezTo>
                    <a:pt x="136934" y="41779"/>
                    <a:pt x="137172" y="41529"/>
                    <a:pt x="137494" y="41529"/>
                  </a:cubicBezTo>
                  <a:close/>
                  <a:moveTo>
                    <a:pt x="141220" y="41529"/>
                  </a:moveTo>
                  <a:cubicBezTo>
                    <a:pt x="141518" y="41529"/>
                    <a:pt x="141792" y="41779"/>
                    <a:pt x="141792" y="42089"/>
                  </a:cubicBezTo>
                  <a:cubicBezTo>
                    <a:pt x="141792" y="42386"/>
                    <a:pt x="141530" y="42660"/>
                    <a:pt x="141220" y="42660"/>
                  </a:cubicBezTo>
                  <a:cubicBezTo>
                    <a:pt x="140911" y="42660"/>
                    <a:pt x="140661" y="42398"/>
                    <a:pt x="140661" y="42089"/>
                  </a:cubicBezTo>
                  <a:cubicBezTo>
                    <a:pt x="140661" y="41779"/>
                    <a:pt x="140911" y="41529"/>
                    <a:pt x="141220" y="41529"/>
                  </a:cubicBezTo>
                  <a:close/>
                  <a:moveTo>
                    <a:pt x="144947" y="41529"/>
                  </a:moveTo>
                  <a:cubicBezTo>
                    <a:pt x="145244" y="41529"/>
                    <a:pt x="145506" y="41779"/>
                    <a:pt x="145506" y="42089"/>
                  </a:cubicBezTo>
                  <a:cubicBezTo>
                    <a:pt x="145506" y="42386"/>
                    <a:pt x="145256" y="42660"/>
                    <a:pt x="144947" y="42660"/>
                  </a:cubicBezTo>
                  <a:cubicBezTo>
                    <a:pt x="144637" y="42660"/>
                    <a:pt x="144375" y="42398"/>
                    <a:pt x="144375" y="42089"/>
                  </a:cubicBezTo>
                  <a:cubicBezTo>
                    <a:pt x="144399" y="41779"/>
                    <a:pt x="144637" y="41529"/>
                    <a:pt x="144947" y="41529"/>
                  </a:cubicBezTo>
                  <a:close/>
                  <a:moveTo>
                    <a:pt x="1548" y="43386"/>
                  </a:moveTo>
                  <a:cubicBezTo>
                    <a:pt x="1846" y="43386"/>
                    <a:pt x="2119" y="43636"/>
                    <a:pt x="2119" y="43946"/>
                  </a:cubicBezTo>
                  <a:cubicBezTo>
                    <a:pt x="2119" y="44244"/>
                    <a:pt x="1858" y="44517"/>
                    <a:pt x="1548" y="44517"/>
                  </a:cubicBezTo>
                  <a:cubicBezTo>
                    <a:pt x="1238" y="44517"/>
                    <a:pt x="988" y="44267"/>
                    <a:pt x="988" y="43946"/>
                  </a:cubicBezTo>
                  <a:cubicBezTo>
                    <a:pt x="988" y="43636"/>
                    <a:pt x="1238" y="43386"/>
                    <a:pt x="1548" y="43386"/>
                  </a:cubicBezTo>
                  <a:close/>
                  <a:moveTo>
                    <a:pt x="5287" y="43386"/>
                  </a:moveTo>
                  <a:cubicBezTo>
                    <a:pt x="5596" y="43386"/>
                    <a:pt x="5846" y="43636"/>
                    <a:pt x="5846" y="43946"/>
                  </a:cubicBezTo>
                  <a:cubicBezTo>
                    <a:pt x="5846" y="44267"/>
                    <a:pt x="5596" y="44517"/>
                    <a:pt x="5287" y="44517"/>
                  </a:cubicBezTo>
                  <a:cubicBezTo>
                    <a:pt x="4977" y="44517"/>
                    <a:pt x="4715" y="44267"/>
                    <a:pt x="4715" y="43946"/>
                  </a:cubicBezTo>
                  <a:cubicBezTo>
                    <a:pt x="4715" y="43636"/>
                    <a:pt x="4977" y="43386"/>
                    <a:pt x="5287" y="43386"/>
                  </a:cubicBezTo>
                  <a:close/>
                  <a:moveTo>
                    <a:pt x="9001" y="43386"/>
                  </a:moveTo>
                  <a:cubicBezTo>
                    <a:pt x="9299" y="43386"/>
                    <a:pt x="9573" y="43636"/>
                    <a:pt x="9573" y="43946"/>
                  </a:cubicBezTo>
                  <a:cubicBezTo>
                    <a:pt x="9573" y="44244"/>
                    <a:pt x="9323" y="44517"/>
                    <a:pt x="9001" y="44517"/>
                  </a:cubicBezTo>
                  <a:cubicBezTo>
                    <a:pt x="8704" y="44517"/>
                    <a:pt x="8442" y="44267"/>
                    <a:pt x="8442" y="43946"/>
                  </a:cubicBezTo>
                  <a:cubicBezTo>
                    <a:pt x="8442" y="43636"/>
                    <a:pt x="8692" y="43386"/>
                    <a:pt x="9001" y="43386"/>
                  </a:cubicBezTo>
                  <a:close/>
                  <a:moveTo>
                    <a:pt x="12728" y="43386"/>
                  </a:moveTo>
                  <a:cubicBezTo>
                    <a:pt x="13037" y="43386"/>
                    <a:pt x="13288" y="43636"/>
                    <a:pt x="13288" y="43946"/>
                  </a:cubicBezTo>
                  <a:cubicBezTo>
                    <a:pt x="13288" y="44267"/>
                    <a:pt x="13037" y="44517"/>
                    <a:pt x="12728" y="44517"/>
                  </a:cubicBezTo>
                  <a:cubicBezTo>
                    <a:pt x="12418" y="44517"/>
                    <a:pt x="12156" y="44267"/>
                    <a:pt x="12156" y="43946"/>
                  </a:cubicBezTo>
                  <a:cubicBezTo>
                    <a:pt x="12180" y="43636"/>
                    <a:pt x="12418" y="43386"/>
                    <a:pt x="12728" y="43386"/>
                  </a:cubicBezTo>
                  <a:close/>
                  <a:moveTo>
                    <a:pt x="16466" y="43386"/>
                  </a:moveTo>
                  <a:cubicBezTo>
                    <a:pt x="16764" y="43386"/>
                    <a:pt x="17026" y="43636"/>
                    <a:pt x="17026" y="43946"/>
                  </a:cubicBezTo>
                  <a:cubicBezTo>
                    <a:pt x="17026" y="44244"/>
                    <a:pt x="16776" y="44517"/>
                    <a:pt x="16466" y="44517"/>
                  </a:cubicBezTo>
                  <a:cubicBezTo>
                    <a:pt x="16169" y="44517"/>
                    <a:pt x="15895" y="44267"/>
                    <a:pt x="15895" y="43946"/>
                  </a:cubicBezTo>
                  <a:cubicBezTo>
                    <a:pt x="15895" y="43636"/>
                    <a:pt x="16145" y="43386"/>
                    <a:pt x="16466" y="43386"/>
                  </a:cubicBezTo>
                  <a:close/>
                  <a:moveTo>
                    <a:pt x="20181" y="43386"/>
                  </a:moveTo>
                  <a:cubicBezTo>
                    <a:pt x="20491" y="43386"/>
                    <a:pt x="20753" y="43636"/>
                    <a:pt x="20753" y="43946"/>
                  </a:cubicBezTo>
                  <a:cubicBezTo>
                    <a:pt x="20753" y="44267"/>
                    <a:pt x="20491" y="44517"/>
                    <a:pt x="20181" y="44517"/>
                  </a:cubicBezTo>
                  <a:cubicBezTo>
                    <a:pt x="19872" y="44517"/>
                    <a:pt x="19622" y="44267"/>
                    <a:pt x="19622" y="43946"/>
                  </a:cubicBezTo>
                  <a:cubicBezTo>
                    <a:pt x="19634" y="43636"/>
                    <a:pt x="19872" y="43386"/>
                    <a:pt x="20181" y="43386"/>
                  </a:cubicBezTo>
                  <a:close/>
                  <a:moveTo>
                    <a:pt x="23920" y="43386"/>
                  </a:moveTo>
                  <a:cubicBezTo>
                    <a:pt x="24217" y="43386"/>
                    <a:pt x="24479" y="43636"/>
                    <a:pt x="24479" y="43946"/>
                  </a:cubicBezTo>
                  <a:cubicBezTo>
                    <a:pt x="24479" y="44244"/>
                    <a:pt x="24229" y="44517"/>
                    <a:pt x="23920" y="44517"/>
                  </a:cubicBezTo>
                  <a:cubicBezTo>
                    <a:pt x="23610" y="44517"/>
                    <a:pt x="23348" y="44267"/>
                    <a:pt x="23348" y="43946"/>
                  </a:cubicBezTo>
                  <a:cubicBezTo>
                    <a:pt x="23348" y="43636"/>
                    <a:pt x="23610" y="43386"/>
                    <a:pt x="23920" y="43386"/>
                  </a:cubicBezTo>
                  <a:close/>
                  <a:moveTo>
                    <a:pt x="27635" y="43386"/>
                  </a:moveTo>
                  <a:cubicBezTo>
                    <a:pt x="27956" y="43386"/>
                    <a:pt x="28206" y="43636"/>
                    <a:pt x="28206" y="43946"/>
                  </a:cubicBezTo>
                  <a:cubicBezTo>
                    <a:pt x="28206" y="44267"/>
                    <a:pt x="27956" y="44517"/>
                    <a:pt x="27635" y="44517"/>
                  </a:cubicBezTo>
                  <a:cubicBezTo>
                    <a:pt x="27325" y="44517"/>
                    <a:pt x="27075" y="44267"/>
                    <a:pt x="27075" y="43946"/>
                  </a:cubicBezTo>
                  <a:cubicBezTo>
                    <a:pt x="27087" y="43636"/>
                    <a:pt x="27325" y="43386"/>
                    <a:pt x="27635" y="43386"/>
                  </a:cubicBezTo>
                  <a:close/>
                  <a:moveTo>
                    <a:pt x="31373" y="43386"/>
                  </a:moveTo>
                  <a:cubicBezTo>
                    <a:pt x="31671" y="43386"/>
                    <a:pt x="31945" y="43636"/>
                    <a:pt x="31945" y="43946"/>
                  </a:cubicBezTo>
                  <a:cubicBezTo>
                    <a:pt x="31945" y="44244"/>
                    <a:pt x="31683" y="44517"/>
                    <a:pt x="31373" y="44517"/>
                  </a:cubicBezTo>
                  <a:cubicBezTo>
                    <a:pt x="31064" y="44517"/>
                    <a:pt x="30814" y="44267"/>
                    <a:pt x="30814" y="43946"/>
                  </a:cubicBezTo>
                  <a:cubicBezTo>
                    <a:pt x="30814" y="43636"/>
                    <a:pt x="31064" y="43386"/>
                    <a:pt x="31373" y="43386"/>
                  </a:cubicBezTo>
                  <a:close/>
                  <a:moveTo>
                    <a:pt x="35100" y="43386"/>
                  </a:moveTo>
                  <a:cubicBezTo>
                    <a:pt x="35409" y="43386"/>
                    <a:pt x="35659" y="43636"/>
                    <a:pt x="35659" y="43946"/>
                  </a:cubicBezTo>
                  <a:cubicBezTo>
                    <a:pt x="35659" y="44267"/>
                    <a:pt x="35409" y="44517"/>
                    <a:pt x="35100" y="44517"/>
                  </a:cubicBezTo>
                  <a:cubicBezTo>
                    <a:pt x="34778" y="44517"/>
                    <a:pt x="34528" y="44267"/>
                    <a:pt x="34528" y="43946"/>
                  </a:cubicBezTo>
                  <a:cubicBezTo>
                    <a:pt x="34540" y="43636"/>
                    <a:pt x="34778" y="43386"/>
                    <a:pt x="35100" y="43386"/>
                  </a:cubicBezTo>
                  <a:close/>
                  <a:moveTo>
                    <a:pt x="38815" y="43386"/>
                  </a:moveTo>
                  <a:cubicBezTo>
                    <a:pt x="39112" y="43386"/>
                    <a:pt x="39386" y="43636"/>
                    <a:pt x="39386" y="43946"/>
                  </a:cubicBezTo>
                  <a:cubicBezTo>
                    <a:pt x="39386" y="44244"/>
                    <a:pt x="39124" y="44517"/>
                    <a:pt x="38815" y="44517"/>
                  </a:cubicBezTo>
                  <a:cubicBezTo>
                    <a:pt x="38517" y="44517"/>
                    <a:pt x="38255" y="44267"/>
                    <a:pt x="38255" y="43946"/>
                  </a:cubicBezTo>
                  <a:cubicBezTo>
                    <a:pt x="38267" y="43636"/>
                    <a:pt x="38505" y="43386"/>
                    <a:pt x="38815" y="43386"/>
                  </a:cubicBezTo>
                  <a:close/>
                  <a:moveTo>
                    <a:pt x="42553" y="43386"/>
                  </a:moveTo>
                  <a:cubicBezTo>
                    <a:pt x="42863" y="43386"/>
                    <a:pt x="43113" y="43636"/>
                    <a:pt x="43113" y="43946"/>
                  </a:cubicBezTo>
                  <a:cubicBezTo>
                    <a:pt x="43113" y="44267"/>
                    <a:pt x="42863" y="44517"/>
                    <a:pt x="42553" y="44517"/>
                  </a:cubicBezTo>
                  <a:cubicBezTo>
                    <a:pt x="42232" y="44517"/>
                    <a:pt x="41982" y="44267"/>
                    <a:pt x="41982" y="43946"/>
                  </a:cubicBezTo>
                  <a:cubicBezTo>
                    <a:pt x="41982" y="43636"/>
                    <a:pt x="42244" y="43386"/>
                    <a:pt x="42553" y="43386"/>
                  </a:cubicBezTo>
                  <a:close/>
                  <a:moveTo>
                    <a:pt x="46268" y="43386"/>
                  </a:moveTo>
                  <a:cubicBezTo>
                    <a:pt x="46565" y="43386"/>
                    <a:pt x="46839" y="43636"/>
                    <a:pt x="46839" y="43946"/>
                  </a:cubicBezTo>
                  <a:cubicBezTo>
                    <a:pt x="46839" y="44244"/>
                    <a:pt x="46589" y="44517"/>
                    <a:pt x="46268" y="44517"/>
                  </a:cubicBezTo>
                  <a:cubicBezTo>
                    <a:pt x="45970" y="44517"/>
                    <a:pt x="45708" y="44267"/>
                    <a:pt x="45708" y="43946"/>
                  </a:cubicBezTo>
                  <a:cubicBezTo>
                    <a:pt x="45720" y="43636"/>
                    <a:pt x="45958" y="43386"/>
                    <a:pt x="46268" y="43386"/>
                  </a:cubicBezTo>
                  <a:close/>
                  <a:moveTo>
                    <a:pt x="50006" y="43386"/>
                  </a:moveTo>
                  <a:cubicBezTo>
                    <a:pt x="50316" y="43386"/>
                    <a:pt x="50578" y="43636"/>
                    <a:pt x="50578" y="43946"/>
                  </a:cubicBezTo>
                  <a:cubicBezTo>
                    <a:pt x="50578" y="44267"/>
                    <a:pt x="50316" y="44517"/>
                    <a:pt x="50006" y="44517"/>
                  </a:cubicBezTo>
                  <a:cubicBezTo>
                    <a:pt x="49697" y="44517"/>
                    <a:pt x="49447" y="44267"/>
                    <a:pt x="49447" y="43946"/>
                  </a:cubicBezTo>
                  <a:cubicBezTo>
                    <a:pt x="49447" y="43636"/>
                    <a:pt x="49697" y="43386"/>
                    <a:pt x="50006" y="43386"/>
                  </a:cubicBezTo>
                  <a:close/>
                  <a:moveTo>
                    <a:pt x="53733" y="43386"/>
                  </a:moveTo>
                  <a:cubicBezTo>
                    <a:pt x="54031" y="43386"/>
                    <a:pt x="54293" y="43636"/>
                    <a:pt x="54293" y="43946"/>
                  </a:cubicBezTo>
                  <a:cubicBezTo>
                    <a:pt x="54293" y="44244"/>
                    <a:pt x="54043" y="44517"/>
                    <a:pt x="53733" y="44517"/>
                  </a:cubicBezTo>
                  <a:cubicBezTo>
                    <a:pt x="53412" y="44517"/>
                    <a:pt x="53162" y="44267"/>
                    <a:pt x="53162" y="43946"/>
                  </a:cubicBezTo>
                  <a:cubicBezTo>
                    <a:pt x="53173" y="43636"/>
                    <a:pt x="53412" y="43386"/>
                    <a:pt x="53733" y="43386"/>
                  </a:cubicBezTo>
                  <a:close/>
                  <a:moveTo>
                    <a:pt x="57460" y="43386"/>
                  </a:moveTo>
                  <a:cubicBezTo>
                    <a:pt x="57781" y="43386"/>
                    <a:pt x="58031" y="43636"/>
                    <a:pt x="58031" y="43946"/>
                  </a:cubicBezTo>
                  <a:cubicBezTo>
                    <a:pt x="58031" y="44267"/>
                    <a:pt x="57781" y="44517"/>
                    <a:pt x="57460" y="44517"/>
                  </a:cubicBezTo>
                  <a:cubicBezTo>
                    <a:pt x="57150" y="44517"/>
                    <a:pt x="56900" y="44267"/>
                    <a:pt x="56900" y="43946"/>
                  </a:cubicBezTo>
                  <a:cubicBezTo>
                    <a:pt x="56900" y="43636"/>
                    <a:pt x="57150" y="43386"/>
                    <a:pt x="57460" y="43386"/>
                  </a:cubicBezTo>
                  <a:close/>
                  <a:moveTo>
                    <a:pt x="61186" y="43386"/>
                  </a:moveTo>
                  <a:cubicBezTo>
                    <a:pt x="61484" y="43386"/>
                    <a:pt x="61746" y="43636"/>
                    <a:pt x="61746" y="43946"/>
                  </a:cubicBezTo>
                  <a:cubicBezTo>
                    <a:pt x="61746" y="44244"/>
                    <a:pt x="61496" y="44517"/>
                    <a:pt x="61186" y="44517"/>
                  </a:cubicBezTo>
                  <a:cubicBezTo>
                    <a:pt x="60877" y="44517"/>
                    <a:pt x="60615" y="44267"/>
                    <a:pt x="60615" y="43946"/>
                  </a:cubicBezTo>
                  <a:cubicBezTo>
                    <a:pt x="60639" y="43636"/>
                    <a:pt x="60877" y="43386"/>
                    <a:pt x="61186" y="43386"/>
                  </a:cubicBezTo>
                  <a:close/>
                  <a:moveTo>
                    <a:pt x="64925" y="43386"/>
                  </a:moveTo>
                  <a:cubicBezTo>
                    <a:pt x="65234" y="43386"/>
                    <a:pt x="65485" y="43636"/>
                    <a:pt x="65485" y="43946"/>
                  </a:cubicBezTo>
                  <a:cubicBezTo>
                    <a:pt x="65485" y="44267"/>
                    <a:pt x="65234" y="44517"/>
                    <a:pt x="64925" y="44517"/>
                  </a:cubicBezTo>
                  <a:cubicBezTo>
                    <a:pt x="64603" y="44517"/>
                    <a:pt x="64353" y="44267"/>
                    <a:pt x="64353" y="43946"/>
                  </a:cubicBezTo>
                  <a:cubicBezTo>
                    <a:pt x="64353" y="43636"/>
                    <a:pt x="64603" y="43386"/>
                    <a:pt x="64925" y="43386"/>
                  </a:cubicBezTo>
                  <a:close/>
                  <a:moveTo>
                    <a:pt x="68640" y="43386"/>
                  </a:moveTo>
                  <a:cubicBezTo>
                    <a:pt x="68937" y="43386"/>
                    <a:pt x="69211" y="43636"/>
                    <a:pt x="69211" y="43946"/>
                  </a:cubicBezTo>
                  <a:cubicBezTo>
                    <a:pt x="69211" y="44244"/>
                    <a:pt x="68949" y="44517"/>
                    <a:pt x="68640" y="44517"/>
                  </a:cubicBezTo>
                  <a:cubicBezTo>
                    <a:pt x="68330" y="44517"/>
                    <a:pt x="68080" y="44267"/>
                    <a:pt x="68080" y="43946"/>
                  </a:cubicBezTo>
                  <a:cubicBezTo>
                    <a:pt x="68092" y="43636"/>
                    <a:pt x="68330" y="43386"/>
                    <a:pt x="68640" y="43386"/>
                  </a:cubicBezTo>
                  <a:close/>
                  <a:moveTo>
                    <a:pt x="72366" y="43386"/>
                  </a:moveTo>
                  <a:cubicBezTo>
                    <a:pt x="72676" y="43386"/>
                    <a:pt x="72926" y="43636"/>
                    <a:pt x="72926" y="43946"/>
                  </a:cubicBezTo>
                  <a:cubicBezTo>
                    <a:pt x="72926" y="44267"/>
                    <a:pt x="72676" y="44517"/>
                    <a:pt x="72366" y="44517"/>
                  </a:cubicBezTo>
                  <a:cubicBezTo>
                    <a:pt x="72045" y="44517"/>
                    <a:pt x="71795" y="44267"/>
                    <a:pt x="71795" y="43946"/>
                  </a:cubicBezTo>
                  <a:cubicBezTo>
                    <a:pt x="71807" y="43636"/>
                    <a:pt x="72069" y="43386"/>
                    <a:pt x="72366" y="43386"/>
                  </a:cubicBezTo>
                  <a:close/>
                  <a:moveTo>
                    <a:pt x="76093" y="43386"/>
                  </a:moveTo>
                  <a:cubicBezTo>
                    <a:pt x="76391" y="43386"/>
                    <a:pt x="76664" y="43636"/>
                    <a:pt x="76664" y="43946"/>
                  </a:cubicBezTo>
                  <a:cubicBezTo>
                    <a:pt x="76664" y="44244"/>
                    <a:pt x="76403" y="44517"/>
                    <a:pt x="76093" y="44517"/>
                  </a:cubicBezTo>
                  <a:cubicBezTo>
                    <a:pt x="75795" y="44517"/>
                    <a:pt x="75533" y="44267"/>
                    <a:pt x="75533" y="43946"/>
                  </a:cubicBezTo>
                  <a:cubicBezTo>
                    <a:pt x="75533" y="43636"/>
                    <a:pt x="75783" y="43386"/>
                    <a:pt x="76093" y="43386"/>
                  </a:cubicBezTo>
                  <a:close/>
                  <a:moveTo>
                    <a:pt x="79712" y="43386"/>
                  </a:moveTo>
                  <a:cubicBezTo>
                    <a:pt x="80010" y="43386"/>
                    <a:pt x="80284" y="43636"/>
                    <a:pt x="80284" y="43946"/>
                  </a:cubicBezTo>
                  <a:cubicBezTo>
                    <a:pt x="80284" y="44244"/>
                    <a:pt x="80022" y="44517"/>
                    <a:pt x="79712" y="44517"/>
                  </a:cubicBezTo>
                  <a:cubicBezTo>
                    <a:pt x="79403" y="44517"/>
                    <a:pt x="79153" y="44267"/>
                    <a:pt x="79153" y="43946"/>
                  </a:cubicBezTo>
                  <a:cubicBezTo>
                    <a:pt x="79165" y="43636"/>
                    <a:pt x="79403" y="43386"/>
                    <a:pt x="79712" y="43386"/>
                  </a:cubicBezTo>
                  <a:close/>
                  <a:moveTo>
                    <a:pt x="83451" y="43386"/>
                  </a:moveTo>
                  <a:cubicBezTo>
                    <a:pt x="83761" y="43386"/>
                    <a:pt x="84011" y="43636"/>
                    <a:pt x="84011" y="43946"/>
                  </a:cubicBezTo>
                  <a:cubicBezTo>
                    <a:pt x="84011" y="44267"/>
                    <a:pt x="83761" y="44517"/>
                    <a:pt x="83451" y="44517"/>
                  </a:cubicBezTo>
                  <a:cubicBezTo>
                    <a:pt x="83141" y="44517"/>
                    <a:pt x="82880" y="44267"/>
                    <a:pt x="82880" y="43946"/>
                  </a:cubicBezTo>
                  <a:cubicBezTo>
                    <a:pt x="82880" y="43636"/>
                    <a:pt x="83141" y="43386"/>
                    <a:pt x="83451" y="43386"/>
                  </a:cubicBezTo>
                  <a:close/>
                  <a:moveTo>
                    <a:pt x="87166" y="43386"/>
                  </a:moveTo>
                  <a:cubicBezTo>
                    <a:pt x="87463" y="43386"/>
                    <a:pt x="87737" y="43636"/>
                    <a:pt x="87737" y="43946"/>
                  </a:cubicBezTo>
                  <a:cubicBezTo>
                    <a:pt x="87737" y="44244"/>
                    <a:pt x="87475" y="44517"/>
                    <a:pt x="87166" y="44517"/>
                  </a:cubicBezTo>
                  <a:cubicBezTo>
                    <a:pt x="86856" y="44517"/>
                    <a:pt x="86606" y="44267"/>
                    <a:pt x="86606" y="43946"/>
                  </a:cubicBezTo>
                  <a:cubicBezTo>
                    <a:pt x="86618" y="43636"/>
                    <a:pt x="86856" y="43386"/>
                    <a:pt x="87166" y="43386"/>
                  </a:cubicBezTo>
                  <a:close/>
                  <a:moveTo>
                    <a:pt x="90904" y="43386"/>
                  </a:moveTo>
                  <a:cubicBezTo>
                    <a:pt x="91214" y="43386"/>
                    <a:pt x="91464" y="43636"/>
                    <a:pt x="91464" y="43946"/>
                  </a:cubicBezTo>
                  <a:cubicBezTo>
                    <a:pt x="91464" y="44267"/>
                    <a:pt x="91214" y="44517"/>
                    <a:pt x="90904" y="44517"/>
                  </a:cubicBezTo>
                  <a:cubicBezTo>
                    <a:pt x="90595" y="44517"/>
                    <a:pt x="90345" y="44267"/>
                    <a:pt x="90345" y="43946"/>
                  </a:cubicBezTo>
                  <a:cubicBezTo>
                    <a:pt x="90345" y="43636"/>
                    <a:pt x="90595" y="43386"/>
                    <a:pt x="90904" y="43386"/>
                  </a:cubicBezTo>
                  <a:close/>
                  <a:moveTo>
                    <a:pt x="94631" y="43386"/>
                  </a:moveTo>
                  <a:cubicBezTo>
                    <a:pt x="94929" y="43386"/>
                    <a:pt x="95191" y="43636"/>
                    <a:pt x="95191" y="43946"/>
                  </a:cubicBezTo>
                  <a:cubicBezTo>
                    <a:pt x="95191" y="44244"/>
                    <a:pt x="94941" y="44517"/>
                    <a:pt x="94631" y="44517"/>
                  </a:cubicBezTo>
                  <a:cubicBezTo>
                    <a:pt x="94310" y="44517"/>
                    <a:pt x="94060" y="44267"/>
                    <a:pt x="94060" y="43946"/>
                  </a:cubicBezTo>
                  <a:cubicBezTo>
                    <a:pt x="94071" y="43636"/>
                    <a:pt x="94310" y="43386"/>
                    <a:pt x="94631" y="43386"/>
                  </a:cubicBezTo>
                  <a:close/>
                  <a:moveTo>
                    <a:pt x="98346" y="43386"/>
                  </a:moveTo>
                  <a:cubicBezTo>
                    <a:pt x="98655" y="43386"/>
                    <a:pt x="98905" y="43636"/>
                    <a:pt x="98905" y="43946"/>
                  </a:cubicBezTo>
                  <a:cubicBezTo>
                    <a:pt x="98905" y="44267"/>
                    <a:pt x="98655" y="44517"/>
                    <a:pt x="98346" y="44517"/>
                  </a:cubicBezTo>
                  <a:cubicBezTo>
                    <a:pt x="98036" y="44517"/>
                    <a:pt x="97786" y="44267"/>
                    <a:pt x="97786" y="43946"/>
                  </a:cubicBezTo>
                  <a:cubicBezTo>
                    <a:pt x="97798" y="43636"/>
                    <a:pt x="98036" y="43386"/>
                    <a:pt x="98346" y="43386"/>
                  </a:cubicBezTo>
                  <a:close/>
                  <a:moveTo>
                    <a:pt x="102084" y="43386"/>
                  </a:moveTo>
                  <a:cubicBezTo>
                    <a:pt x="102382" y="43386"/>
                    <a:pt x="102644" y="43636"/>
                    <a:pt x="102644" y="43946"/>
                  </a:cubicBezTo>
                  <a:cubicBezTo>
                    <a:pt x="102644" y="44244"/>
                    <a:pt x="102394" y="44517"/>
                    <a:pt x="102084" y="44517"/>
                  </a:cubicBezTo>
                  <a:cubicBezTo>
                    <a:pt x="101787" y="44517"/>
                    <a:pt x="101513" y="44267"/>
                    <a:pt x="101513" y="43946"/>
                  </a:cubicBezTo>
                  <a:cubicBezTo>
                    <a:pt x="101513" y="43636"/>
                    <a:pt x="101775" y="43386"/>
                    <a:pt x="102084" y="43386"/>
                  </a:cubicBezTo>
                  <a:close/>
                  <a:moveTo>
                    <a:pt x="105799" y="43386"/>
                  </a:moveTo>
                  <a:cubicBezTo>
                    <a:pt x="106121" y="43386"/>
                    <a:pt x="106371" y="43636"/>
                    <a:pt x="106371" y="43946"/>
                  </a:cubicBezTo>
                  <a:cubicBezTo>
                    <a:pt x="106371" y="44267"/>
                    <a:pt x="106109" y="44517"/>
                    <a:pt x="105799" y="44517"/>
                  </a:cubicBezTo>
                  <a:cubicBezTo>
                    <a:pt x="105490" y="44517"/>
                    <a:pt x="105239" y="44267"/>
                    <a:pt x="105239" y="43946"/>
                  </a:cubicBezTo>
                  <a:cubicBezTo>
                    <a:pt x="105251" y="43636"/>
                    <a:pt x="105490" y="43386"/>
                    <a:pt x="105799" y="43386"/>
                  </a:cubicBezTo>
                  <a:close/>
                  <a:moveTo>
                    <a:pt x="109538" y="43386"/>
                  </a:moveTo>
                  <a:cubicBezTo>
                    <a:pt x="109835" y="43386"/>
                    <a:pt x="110109" y="43636"/>
                    <a:pt x="110109" y="43946"/>
                  </a:cubicBezTo>
                  <a:cubicBezTo>
                    <a:pt x="110109" y="44244"/>
                    <a:pt x="109847" y="44517"/>
                    <a:pt x="109538" y="44517"/>
                  </a:cubicBezTo>
                  <a:cubicBezTo>
                    <a:pt x="109228" y="44517"/>
                    <a:pt x="108978" y="44267"/>
                    <a:pt x="108978" y="43946"/>
                  </a:cubicBezTo>
                  <a:cubicBezTo>
                    <a:pt x="108978" y="43636"/>
                    <a:pt x="109228" y="43386"/>
                    <a:pt x="109538" y="43386"/>
                  </a:cubicBezTo>
                  <a:close/>
                  <a:moveTo>
                    <a:pt x="113264" y="43386"/>
                  </a:moveTo>
                  <a:cubicBezTo>
                    <a:pt x="113574" y="43386"/>
                    <a:pt x="113824" y="43636"/>
                    <a:pt x="113824" y="43946"/>
                  </a:cubicBezTo>
                  <a:cubicBezTo>
                    <a:pt x="113824" y="44267"/>
                    <a:pt x="113574" y="44517"/>
                    <a:pt x="113264" y="44517"/>
                  </a:cubicBezTo>
                  <a:cubicBezTo>
                    <a:pt x="112943" y="44517"/>
                    <a:pt x="112693" y="44267"/>
                    <a:pt x="112693" y="43946"/>
                  </a:cubicBezTo>
                  <a:cubicBezTo>
                    <a:pt x="112705" y="43636"/>
                    <a:pt x="112943" y="43386"/>
                    <a:pt x="113264" y="43386"/>
                  </a:cubicBezTo>
                  <a:close/>
                  <a:moveTo>
                    <a:pt x="116991" y="43386"/>
                  </a:moveTo>
                  <a:cubicBezTo>
                    <a:pt x="117289" y="43386"/>
                    <a:pt x="117562" y="43636"/>
                    <a:pt x="117562" y="43946"/>
                  </a:cubicBezTo>
                  <a:cubicBezTo>
                    <a:pt x="117562" y="44244"/>
                    <a:pt x="117312" y="44517"/>
                    <a:pt x="116991" y="44517"/>
                  </a:cubicBezTo>
                  <a:cubicBezTo>
                    <a:pt x="116681" y="44517"/>
                    <a:pt x="116431" y="44267"/>
                    <a:pt x="116431" y="43946"/>
                  </a:cubicBezTo>
                  <a:cubicBezTo>
                    <a:pt x="116431" y="43636"/>
                    <a:pt x="116681" y="43386"/>
                    <a:pt x="116991" y="43386"/>
                  </a:cubicBezTo>
                  <a:close/>
                  <a:moveTo>
                    <a:pt x="120718" y="43386"/>
                  </a:moveTo>
                  <a:cubicBezTo>
                    <a:pt x="121027" y="43386"/>
                    <a:pt x="121277" y="43636"/>
                    <a:pt x="121277" y="43946"/>
                  </a:cubicBezTo>
                  <a:cubicBezTo>
                    <a:pt x="121277" y="44267"/>
                    <a:pt x="121027" y="44517"/>
                    <a:pt x="120718" y="44517"/>
                  </a:cubicBezTo>
                  <a:cubicBezTo>
                    <a:pt x="120408" y="44517"/>
                    <a:pt x="120146" y="44267"/>
                    <a:pt x="120146" y="43946"/>
                  </a:cubicBezTo>
                  <a:cubicBezTo>
                    <a:pt x="120170" y="43636"/>
                    <a:pt x="120420" y="43386"/>
                    <a:pt x="120718" y="43386"/>
                  </a:cubicBezTo>
                  <a:close/>
                  <a:moveTo>
                    <a:pt x="124456" y="43386"/>
                  </a:moveTo>
                  <a:cubicBezTo>
                    <a:pt x="124754" y="43386"/>
                    <a:pt x="125016" y="43636"/>
                    <a:pt x="125016" y="43946"/>
                  </a:cubicBezTo>
                  <a:cubicBezTo>
                    <a:pt x="125016" y="44244"/>
                    <a:pt x="124766" y="44517"/>
                    <a:pt x="124456" y="44517"/>
                  </a:cubicBezTo>
                  <a:cubicBezTo>
                    <a:pt x="124135" y="44517"/>
                    <a:pt x="123885" y="44267"/>
                    <a:pt x="123885" y="43946"/>
                  </a:cubicBezTo>
                  <a:cubicBezTo>
                    <a:pt x="123885" y="43636"/>
                    <a:pt x="124135" y="43386"/>
                    <a:pt x="124456" y="43386"/>
                  </a:cubicBezTo>
                  <a:close/>
                  <a:moveTo>
                    <a:pt x="128171" y="43386"/>
                  </a:moveTo>
                  <a:cubicBezTo>
                    <a:pt x="128480" y="43386"/>
                    <a:pt x="128742" y="43636"/>
                    <a:pt x="128742" y="43946"/>
                  </a:cubicBezTo>
                  <a:cubicBezTo>
                    <a:pt x="128742" y="44267"/>
                    <a:pt x="128480" y="44517"/>
                    <a:pt x="128171" y="44517"/>
                  </a:cubicBezTo>
                  <a:cubicBezTo>
                    <a:pt x="127861" y="44517"/>
                    <a:pt x="127611" y="44267"/>
                    <a:pt x="127611" y="43946"/>
                  </a:cubicBezTo>
                  <a:cubicBezTo>
                    <a:pt x="127611" y="43636"/>
                    <a:pt x="127861" y="43386"/>
                    <a:pt x="128171" y="43386"/>
                  </a:cubicBezTo>
                  <a:close/>
                  <a:moveTo>
                    <a:pt x="131898" y="43386"/>
                  </a:moveTo>
                  <a:cubicBezTo>
                    <a:pt x="132195" y="43386"/>
                    <a:pt x="132457" y="43636"/>
                    <a:pt x="132457" y="43946"/>
                  </a:cubicBezTo>
                  <a:cubicBezTo>
                    <a:pt x="132457" y="44244"/>
                    <a:pt x="132207" y="44517"/>
                    <a:pt x="131898" y="44517"/>
                  </a:cubicBezTo>
                  <a:cubicBezTo>
                    <a:pt x="131600" y="44517"/>
                    <a:pt x="131326" y="44267"/>
                    <a:pt x="131326" y="43946"/>
                  </a:cubicBezTo>
                  <a:cubicBezTo>
                    <a:pt x="131338" y="43636"/>
                    <a:pt x="131576" y="43386"/>
                    <a:pt x="131898" y="43386"/>
                  </a:cubicBezTo>
                  <a:close/>
                  <a:moveTo>
                    <a:pt x="135624" y="43386"/>
                  </a:moveTo>
                  <a:cubicBezTo>
                    <a:pt x="135946" y="43386"/>
                    <a:pt x="136196" y="43636"/>
                    <a:pt x="136196" y="43946"/>
                  </a:cubicBezTo>
                  <a:cubicBezTo>
                    <a:pt x="136196" y="44267"/>
                    <a:pt x="135934" y="44517"/>
                    <a:pt x="135624" y="44517"/>
                  </a:cubicBezTo>
                  <a:cubicBezTo>
                    <a:pt x="135315" y="44517"/>
                    <a:pt x="135065" y="44267"/>
                    <a:pt x="135065" y="43946"/>
                  </a:cubicBezTo>
                  <a:cubicBezTo>
                    <a:pt x="135065" y="43636"/>
                    <a:pt x="135315" y="43386"/>
                    <a:pt x="135624" y="43386"/>
                  </a:cubicBezTo>
                  <a:close/>
                  <a:moveTo>
                    <a:pt x="139351" y="43386"/>
                  </a:moveTo>
                  <a:cubicBezTo>
                    <a:pt x="139649" y="43386"/>
                    <a:pt x="139910" y="43636"/>
                    <a:pt x="139910" y="43946"/>
                  </a:cubicBezTo>
                  <a:cubicBezTo>
                    <a:pt x="139910" y="44244"/>
                    <a:pt x="139660" y="44517"/>
                    <a:pt x="139351" y="44517"/>
                  </a:cubicBezTo>
                  <a:cubicBezTo>
                    <a:pt x="139053" y="44517"/>
                    <a:pt x="138779" y="44267"/>
                    <a:pt x="138779" y="43946"/>
                  </a:cubicBezTo>
                  <a:cubicBezTo>
                    <a:pt x="138803" y="43636"/>
                    <a:pt x="139041" y="43386"/>
                    <a:pt x="139351" y="43386"/>
                  </a:cubicBezTo>
                  <a:close/>
                  <a:moveTo>
                    <a:pt x="143089" y="43386"/>
                  </a:moveTo>
                  <a:cubicBezTo>
                    <a:pt x="143399" y="43386"/>
                    <a:pt x="143649" y="43636"/>
                    <a:pt x="143649" y="43946"/>
                  </a:cubicBezTo>
                  <a:cubicBezTo>
                    <a:pt x="143649" y="44267"/>
                    <a:pt x="143399" y="44517"/>
                    <a:pt x="143089" y="44517"/>
                  </a:cubicBezTo>
                  <a:cubicBezTo>
                    <a:pt x="142768" y="44517"/>
                    <a:pt x="142518" y="44267"/>
                    <a:pt x="142518" y="43946"/>
                  </a:cubicBezTo>
                  <a:cubicBezTo>
                    <a:pt x="142518" y="43636"/>
                    <a:pt x="142768" y="43386"/>
                    <a:pt x="143089" y="43386"/>
                  </a:cubicBezTo>
                  <a:close/>
                  <a:moveTo>
                    <a:pt x="146804" y="43386"/>
                  </a:moveTo>
                  <a:cubicBezTo>
                    <a:pt x="147102" y="43386"/>
                    <a:pt x="147376" y="43636"/>
                    <a:pt x="147376" y="43946"/>
                  </a:cubicBezTo>
                  <a:cubicBezTo>
                    <a:pt x="147376" y="44244"/>
                    <a:pt x="147114" y="44517"/>
                    <a:pt x="146804" y="44517"/>
                  </a:cubicBezTo>
                  <a:cubicBezTo>
                    <a:pt x="146495" y="44517"/>
                    <a:pt x="146245" y="44267"/>
                    <a:pt x="146245" y="43946"/>
                  </a:cubicBezTo>
                  <a:cubicBezTo>
                    <a:pt x="146257" y="43636"/>
                    <a:pt x="146495" y="43386"/>
                    <a:pt x="146804" y="43386"/>
                  </a:cubicBezTo>
                  <a:close/>
                  <a:moveTo>
                    <a:pt x="3405" y="45244"/>
                  </a:moveTo>
                  <a:cubicBezTo>
                    <a:pt x="3703" y="45244"/>
                    <a:pt x="3977" y="45494"/>
                    <a:pt x="3977" y="45815"/>
                  </a:cubicBezTo>
                  <a:cubicBezTo>
                    <a:pt x="3977" y="46113"/>
                    <a:pt x="3727" y="46375"/>
                    <a:pt x="3405" y="46375"/>
                  </a:cubicBezTo>
                  <a:cubicBezTo>
                    <a:pt x="3096" y="46375"/>
                    <a:pt x="2846" y="46125"/>
                    <a:pt x="2846" y="45815"/>
                  </a:cubicBezTo>
                  <a:cubicBezTo>
                    <a:pt x="2858" y="45518"/>
                    <a:pt x="3096" y="45244"/>
                    <a:pt x="3405" y="45244"/>
                  </a:cubicBezTo>
                  <a:close/>
                  <a:moveTo>
                    <a:pt x="7132" y="45244"/>
                  </a:moveTo>
                  <a:cubicBezTo>
                    <a:pt x="7430" y="45244"/>
                    <a:pt x="7692" y="45494"/>
                    <a:pt x="7692" y="45815"/>
                  </a:cubicBezTo>
                  <a:cubicBezTo>
                    <a:pt x="7692" y="46113"/>
                    <a:pt x="7442" y="46375"/>
                    <a:pt x="7132" y="46375"/>
                  </a:cubicBezTo>
                  <a:cubicBezTo>
                    <a:pt x="6834" y="46375"/>
                    <a:pt x="6560" y="46125"/>
                    <a:pt x="6560" y="45815"/>
                  </a:cubicBezTo>
                  <a:cubicBezTo>
                    <a:pt x="6584" y="45518"/>
                    <a:pt x="6822" y="45244"/>
                    <a:pt x="7132" y="45244"/>
                  </a:cubicBezTo>
                  <a:close/>
                  <a:moveTo>
                    <a:pt x="10871" y="45244"/>
                  </a:moveTo>
                  <a:cubicBezTo>
                    <a:pt x="11168" y="45244"/>
                    <a:pt x="11430" y="45494"/>
                    <a:pt x="11430" y="45815"/>
                  </a:cubicBezTo>
                  <a:cubicBezTo>
                    <a:pt x="11430" y="46113"/>
                    <a:pt x="11180" y="46375"/>
                    <a:pt x="10871" y="46375"/>
                  </a:cubicBezTo>
                  <a:cubicBezTo>
                    <a:pt x="10573" y="46375"/>
                    <a:pt x="10299" y="46125"/>
                    <a:pt x="10299" y="45815"/>
                  </a:cubicBezTo>
                  <a:cubicBezTo>
                    <a:pt x="10299" y="45518"/>
                    <a:pt x="10549" y="45244"/>
                    <a:pt x="10871" y="45244"/>
                  </a:cubicBezTo>
                  <a:close/>
                  <a:moveTo>
                    <a:pt x="14585" y="45244"/>
                  </a:moveTo>
                  <a:cubicBezTo>
                    <a:pt x="14883" y="45244"/>
                    <a:pt x="15157" y="45494"/>
                    <a:pt x="15157" y="45815"/>
                  </a:cubicBezTo>
                  <a:cubicBezTo>
                    <a:pt x="15157" y="46113"/>
                    <a:pt x="14895" y="46375"/>
                    <a:pt x="14585" y="46375"/>
                  </a:cubicBezTo>
                  <a:cubicBezTo>
                    <a:pt x="14288" y="46375"/>
                    <a:pt x="14014" y="46125"/>
                    <a:pt x="14014" y="45815"/>
                  </a:cubicBezTo>
                  <a:cubicBezTo>
                    <a:pt x="14038" y="45518"/>
                    <a:pt x="14276" y="45244"/>
                    <a:pt x="14585" y="45244"/>
                  </a:cubicBezTo>
                  <a:close/>
                  <a:moveTo>
                    <a:pt x="18324" y="45244"/>
                  </a:moveTo>
                  <a:cubicBezTo>
                    <a:pt x="18622" y="45244"/>
                    <a:pt x="18883" y="45494"/>
                    <a:pt x="18883" y="45815"/>
                  </a:cubicBezTo>
                  <a:cubicBezTo>
                    <a:pt x="18883" y="46113"/>
                    <a:pt x="18633" y="46375"/>
                    <a:pt x="18324" y="46375"/>
                  </a:cubicBezTo>
                  <a:cubicBezTo>
                    <a:pt x="18026" y="46375"/>
                    <a:pt x="17752" y="46125"/>
                    <a:pt x="17752" y="45815"/>
                  </a:cubicBezTo>
                  <a:cubicBezTo>
                    <a:pt x="17752" y="45518"/>
                    <a:pt x="18014" y="45244"/>
                    <a:pt x="18324" y="45244"/>
                  </a:cubicBezTo>
                  <a:close/>
                  <a:moveTo>
                    <a:pt x="22039" y="45244"/>
                  </a:moveTo>
                  <a:cubicBezTo>
                    <a:pt x="22336" y="45244"/>
                    <a:pt x="22610" y="45494"/>
                    <a:pt x="22610" y="45815"/>
                  </a:cubicBezTo>
                  <a:cubicBezTo>
                    <a:pt x="22610" y="46113"/>
                    <a:pt x="22360" y="46375"/>
                    <a:pt x="22039" y="46375"/>
                  </a:cubicBezTo>
                  <a:cubicBezTo>
                    <a:pt x="21729" y="46375"/>
                    <a:pt x="21479" y="46125"/>
                    <a:pt x="21479" y="45815"/>
                  </a:cubicBezTo>
                  <a:cubicBezTo>
                    <a:pt x="21491" y="45518"/>
                    <a:pt x="21729" y="45244"/>
                    <a:pt x="22039" y="45244"/>
                  </a:cubicBezTo>
                  <a:close/>
                  <a:moveTo>
                    <a:pt x="25777" y="45244"/>
                  </a:moveTo>
                  <a:cubicBezTo>
                    <a:pt x="26075" y="45244"/>
                    <a:pt x="26349" y="45494"/>
                    <a:pt x="26349" y="45815"/>
                  </a:cubicBezTo>
                  <a:cubicBezTo>
                    <a:pt x="26349" y="46113"/>
                    <a:pt x="26087" y="46375"/>
                    <a:pt x="25777" y="46375"/>
                  </a:cubicBezTo>
                  <a:cubicBezTo>
                    <a:pt x="25468" y="46375"/>
                    <a:pt x="25206" y="46125"/>
                    <a:pt x="25206" y="45815"/>
                  </a:cubicBezTo>
                  <a:cubicBezTo>
                    <a:pt x="25218" y="45518"/>
                    <a:pt x="25468" y="45244"/>
                    <a:pt x="25777" y="45244"/>
                  </a:cubicBezTo>
                  <a:close/>
                  <a:moveTo>
                    <a:pt x="29504" y="45244"/>
                  </a:moveTo>
                  <a:cubicBezTo>
                    <a:pt x="29801" y="45244"/>
                    <a:pt x="30063" y="45494"/>
                    <a:pt x="30063" y="45815"/>
                  </a:cubicBezTo>
                  <a:cubicBezTo>
                    <a:pt x="30063" y="46113"/>
                    <a:pt x="29813" y="46375"/>
                    <a:pt x="29504" y="46375"/>
                  </a:cubicBezTo>
                  <a:cubicBezTo>
                    <a:pt x="29182" y="46375"/>
                    <a:pt x="28932" y="46125"/>
                    <a:pt x="28932" y="45815"/>
                  </a:cubicBezTo>
                  <a:cubicBezTo>
                    <a:pt x="28944" y="45518"/>
                    <a:pt x="29182" y="45244"/>
                    <a:pt x="29504" y="45244"/>
                  </a:cubicBezTo>
                  <a:close/>
                  <a:moveTo>
                    <a:pt x="33230" y="45244"/>
                  </a:moveTo>
                  <a:cubicBezTo>
                    <a:pt x="33528" y="45244"/>
                    <a:pt x="33802" y="45494"/>
                    <a:pt x="33802" y="45815"/>
                  </a:cubicBezTo>
                  <a:cubicBezTo>
                    <a:pt x="33802" y="46113"/>
                    <a:pt x="33552" y="46375"/>
                    <a:pt x="33230" y="46375"/>
                  </a:cubicBezTo>
                  <a:cubicBezTo>
                    <a:pt x="32921" y="46375"/>
                    <a:pt x="32671" y="46125"/>
                    <a:pt x="32671" y="45815"/>
                  </a:cubicBezTo>
                  <a:cubicBezTo>
                    <a:pt x="32671" y="45518"/>
                    <a:pt x="32921" y="45244"/>
                    <a:pt x="33230" y="45244"/>
                  </a:cubicBezTo>
                  <a:close/>
                  <a:moveTo>
                    <a:pt x="36957" y="45244"/>
                  </a:moveTo>
                  <a:cubicBezTo>
                    <a:pt x="37255" y="45244"/>
                    <a:pt x="37517" y="45494"/>
                    <a:pt x="37517" y="45815"/>
                  </a:cubicBezTo>
                  <a:cubicBezTo>
                    <a:pt x="37517" y="46113"/>
                    <a:pt x="37267" y="46375"/>
                    <a:pt x="36957" y="46375"/>
                  </a:cubicBezTo>
                  <a:cubicBezTo>
                    <a:pt x="36648" y="46375"/>
                    <a:pt x="36386" y="46125"/>
                    <a:pt x="36386" y="45815"/>
                  </a:cubicBezTo>
                  <a:cubicBezTo>
                    <a:pt x="36409" y="45518"/>
                    <a:pt x="36648" y="45244"/>
                    <a:pt x="36957" y="45244"/>
                  </a:cubicBezTo>
                  <a:close/>
                  <a:moveTo>
                    <a:pt x="40672" y="45244"/>
                  </a:moveTo>
                  <a:cubicBezTo>
                    <a:pt x="40970" y="45244"/>
                    <a:pt x="41243" y="45494"/>
                    <a:pt x="41243" y="45815"/>
                  </a:cubicBezTo>
                  <a:cubicBezTo>
                    <a:pt x="41243" y="46113"/>
                    <a:pt x="40993" y="46375"/>
                    <a:pt x="40672" y="46375"/>
                  </a:cubicBezTo>
                  <a:cubicBezTo>
                    <a:pt x="40374" y="46375"/>
                    <a:pt x="40112" y="46125"/>
                    <a:pt x="40112" y="45815"/>
                  </a:cubicBezTo>
                  <a:cubicBezTo>
                    <a:pt x="40124" y="45518"/>
                    <a:pt x="40362" y="45244"/>
                    <a:pt x="40672" y="45244"/>
                  </a:cubicBezTo>
                  <a:close/>
                  <a:moveTo>
                    <a:pt x="44410" y="45244"/>
                  </a:moveTo>
                  <a:cubicBezTo>
                    <a:pt x="44708" y="45244"/>
                    <a:pt x="44982" y="45494"/>
                    <a:pt x="44982" y="45815"/>
                  </a:cubicBezTo>
                  <a:cubicBezTo>
                    <a:pt x="44982" y="46113"/>
                    <a:pt x="44720" y="46375"/>
                    <a:pt x="44410" y="46375"/>
                  </a:cubicBezTo>
                  <a:cubicBezTo>
                    <a:pt x="44113" y="46375"/>
                    <a:pt x="43851" y="46125"/>
                    <a:pt x="43851" y="45815"/>
                  </a:cubicBezTo>
                  <a:cubicBezTo>
                    <a:pt x="43851" y="45518"/>
                    <a:pt x="44101" y="45244"/>
                    <a:pt x="44410" y="45244"/>
                  </a:cubicBezTo>
                  <a:close/>
                  <a:moveTo>
                    <a:pt x="48137" y="45244"/>
                  </a:moveTo>
                  <a:cubicBezTo>
                    <a:pt x="48435" y="45244"/>
                    <a:pt x="48697" y="45494"/>
                    <a:pt x="48697" y="45815"/>
                  </a:cubicBezTo>
                  <a:cubicBezTo>
                    <a:pt x="48697" y="46113"/>
                    <a:pt x="48447" y="46375"/>
                    <a:pt x="48137" y="46375"/>
                  </a:cubicBezTo>
                  <a:cubicBezTo>
                    <a:pt x="47839" y="46375"/>
                    <a:pt x="47566" y="46125"/>
                    <a:pt x="47566" y="45815"/>
                  </a:cubicBezTo>
                  <a:cubicBezTo>
                    <a:pt x="47578" y="45518"/>
                    <a:pt x="47839" y="45244"/>
                    <a:pt x="48137" y="45244"/>
                  </a:cubicBezTo>
                  <a:close/>
                  <a:moveTo>
                    <a:pt x="51864" y="45244"/>
                  </a:moveTo>
                  <a:cubicBezTo>
                    <a:pt x="52161" y="45244"/>
                    <a:pt x="52435" y="45494"/>
                    <a:pt x="52435" y="45815"/>
                  </a:cubicBezTo>
                  <a:cubicBezTo>
                    <a:pt x="52435" y="46113"/>
                    <a:pt x="52185" y="46375"/>
                    <a:pt x="51864" y="46375"/>
                  </a:cubicBezTo>
                  <a:cubicBezTo>
                    <a:pt x="51566" y="46375"/>
                    <a:pt x="51304" y="46125"/>
                    <a:pt x="51304" y="45815"/>
                  </a:cubicBezTo>
                  <a:cubicBezTo>
                    <a:pt x="51304" y="45518"/>
                    <a:pt x="51554" y="45244"/>
                    <a:pt x="51864" y="45244"/>
                  </a:cubicBezTo>
                  <a:close/>
                  <a:moveTo>
                    <a:pt x="55602" y="45244"/>
                  </a:moveTo>
                  <a:cubicBezTo>
                    <a:pt x="55900" y="45244"/>
                    <a:pt x="56174" y="45494"/>
                    <a:pt x="56174" y="45815"/>
                  </a:cubicBezTo>
                  <a:cubicBezTo>
                    <a:pt x="56174" y="46113"/>
                    <a:pt x="55912" y="46375"/>
                    <a:pt x="55602" y="46375"/>
                  </a:cubicBezTo>
                  <a:cubicBezTo>
                    <a:pt x="55293" y="46375"/>
                    <a:pt x="55043" y="46125"/>
                    <a:pt x="55043" y="45815"/>
                  </a:cubicBezTo>
                  <a:cubicBezTo>
                    <a:pt x="55043" y="45518"/>
                    <a:pt x="55293" y="45244"/>
                    <a:pt x="55602" y="45244"/>
                  </a:cubicBezTo>
                  <a:close/>
                  <a:moveTo>
                    <a:pt x="59329" y="45244"/>
                  </a:moveTo>
                  <a:cubicBezTo>
                    <a:pt x="59627" y="45244"/>
                    <a:pt x="59889" y="45494"/>
                    <a:pt x="59889" y="45815"/>
                  </a:cubicBezTo>
                  <a:cubicBezTo>
                    <a:pt x="59889" y="46113"/>
                    <a:pt x="59639" y="46375"/>
                    <a:pt x="59329" y="46375"/>
                  </a:cubicBezTo>
                  <a:cubicBezTo>
                    <a:pt x="59008" y="46375"/>
                    <a:pt x="58757" y="46125"/>
                    <a:pt x="58757" y="45815"/>
                  </a:cubicBezTo>
                  <a:cubicBezTo>
                    <a:pt x="58757" y="45518"/>
                    <a:pt x="59008" y="45244"/>
                    <a:pt x="59329" y="45244"/>
                  </a:cubicBezTo>
                  <a:close/>
                  <a:moveTo>
                    <a:pt x="63056" y="45244"/>
                  </a:moveTo>
                  <a:cubicBezTo>
                    <a:pt x="63353" y="45244"/>
                    <a:pt x="63627" y="45494"/>
                    <a:pt x="63627" y="45815"/>
                  </a:cubicBezTo>
                  <a:cubicBezTo>
                    <a:pt x="63627" y="46113"/>
                    <a:pt x="63377" y="46375"/>
                    <a:pt x="63056" y="46375"/>
                  </a:cubicBezTo>
                  <a:cubicBezTo>
                    <a:pt x="62746" y="46375"/>
                    <a:pt x="62496" y="46125"/>
                    <a:pt x="62496" y="45815"/>
                  </a:cubicBezTo>
                  <a:cubicBezTo>
                    <a:pt x="62496" y="45518"/>
                    <a:pt x="62746" y="45244"/>
                    <a:pt x="63056" y="45244"/>
                  </a:cubicBezTo>
                  <a:close/>
                  <a:moveTo>
                    <a:pt x="66782" y="45244"/>
                  </a:moveTo>
                  <a:cubicBezTo>
                    <a:pt x="67080" y="45244"/>
                    <a:pt x="67342" y="45494"/>
                    <a:pt x="67342" y="45815"/>
                  </a:cubicBezTo>
                  <a:cubicBezTo>
                    <a:pt x="67342" y="46113"/>
                    <a:pt x="67092" y="46375"/>
                    <a:pt x="66782" y="46375"/>
                  </a:cubicBezTo>
                  <a:cubicBezTo>
                    <a:pt x="66473" y="46375"/>
                    <a:pt x="66211" y="46125"/>
                    <a:pt x="66211" y="45815"/>
                  </a:cubicBezTo>
                  <a:cubicBezTo>
                    <a:pt x="66235" y="45518"/>
                    <a:pt x="66473" y="45244"/>
                    <a:pt x="66782" y="45244"/>
                  </a:cubicBezTo>
                  <a:close/>
                  <a:moveTo>
                    <a:pt x="70509" y="45244"/>
                  </a:moveTo>
                  <a:cubicBezTo>
                    <a:pt x="70807" y="45244"/>
                    <a:pt x="71080" y="45494"/>
                    <a:pt x="71080" y="45815"/>
                  </a:cubicBezTo>
                  <a:cubicBezTo>
                    <a:pt x="71080" y="46113"/>
                    <a:pt x="70830" y="46375"/>
                    <a:pt x="70509" y="46375"/>
                  </a:cubicBezTo>
                  <a:cubicBezTo>
                    <a:pt x="70199" y="46375"/>
                    <a:pt x="69949" y="46125"/>
                    <a:pt x="69949" y="45815"/>
                  </a:cubicBezTo>
                  <a:cubicBezTo>
                    <a:pt x="69949" y="45518"/>
                    <a:pt x="70199" y="45244"/>
                    <a:pt x="70509" y="45244"/>
                  </a:cubicBezTo>
                  <a:close/>
                  <a:moveTo>
                    <a:pt x="74236" y="45244"/>
                  </a:moveTo>
                  <a:cubicBezTo>
                    <a:pt x="74533" y="45244"/>
                    <a:pt x="74795" y="45494"/>
                    <a:pt x="74795" y="45815"/>
                  </a:cubicBezTo>
                  <a:cubicBezTo>
                    <a:pt x="74795" y="46113"/>
                    <a:pt x="74545" y="46375"/>
                    <a:pt x="74236" y="46375"/>
                  </a:cubicBezTo>
                  <a:cubicBezTo>
                    <a:pt x="73938" y="46375"/>
                    <a:pt x="73676" y="46125"/>
                    <a:pt x="73676" y="45815"/>
                  </a:cubicBezTo>
                  <a:cubicBezTo>
                    <a:pt x="73676" y="45518"/>
                    <a:pt x="73926" y="45244"/>
                    <a:pt x="74236" y="45244"/>
                  </a:cubicBezTo>
                  <a:close/>
                  <a:moveTo>
                    <a:pt x="77855" y="45244"/>
                  </a:moveTo>
                  <a:cubicBezTo>
                    <a:pt x="78153" y="45244"/>
                    <a:pt x="78415" y="45494"/>
                    <a:pt x="78415" y="45815"/>
                  </a:cubicBezTo>
                  <a:cubicBezTo>
                    <a:pt x="78415" y="46113"/>
                    <a:pt x="78165" y="46375"/>
                    <a:pt x="77855" y="46375"/>
                  </a:cubicBezTo>
                  <a:cubicBezTo>
                    <a:pt x="77546" y="46375"/>
                    <a:pt x="77284" y="46125"/>
                    <a:pt x="77284" y="45815"/>
                  </a:cubicBezTo>
                  <a:cubicBezTo>
                    <a:pt x="77284" y="45518"/>
                    <a:pt x="77546" y="45244"/>
                    <a:pt x="77855" y="45244"/>
                  </a:cubicBezTo>
                  <a:close/>
                  <a:moveTo>
                    <a:pt x="81570" y="45244"/>
                  </a:moveTo>
                  <a:cubicBezTo>
                    <a:pt x="81868" y="45244"/>
                    <a:pt x="82141" y="45494"/>
                    <a:pt x="82141" y="45815"/>
                  </a:cubicBezTo>
                  <a:cubicBezTo>
                    <a:pt x="82141" y="46113"/>
                    <a:pt x="81879" y="46375"/>
                    <a:pt x="81570" y="46375"/>
                  </a:cubicBezTo>
                  <a:cubicBezTo>
                    <a:pt x="81260" y="46375"/>
                    <a:pt x="81010" y="46125"/>
                    <a:pt x="81010" y="45815"/>
                  </a:cubicBezTo>
                  <a:cubicBezTo>
                    <a:pt x="81022" y="45518"/>
                    <a:pt x="81260" y="45244"/>
                    <a:pt x="81570" y="45244"/>
                  </a:cubicBezTo>
                  <a:close/>
                  <a:moveTo>
                    <a:pt x="85308" y="45244"/>
                  </a:moveTo>
                  <a:cubicBezTo>
                    <a:pt x="85606" y="45244"/>
                    <a:pt x="85880" y="45494"/>
                    <a:pt x="85880" y="45815"/>
                  </a:cubicBezTo>
                  <a:cubicBezTo>
                    <a:pt x="85880" y="46113"/>
                    <a:pt x="85618" y="46375"/>
                    <a:pt x="85308" y="46375"/>
                  </a:cubicBezTo>
                  <a:cubicBezTo>
                    <a:pt x="84999" y="46375"/>
                    <a:pt x="84749" y="46125"/>
                    <a:pt x="84749" y="45815"/>
                  </a:cubicBezTo>
                  <a:cubicBezTo>
                    <a:pt x="84749" y="45518"/>
                    <a:pt x="84999" y="45244"/>
                    <a:pt x="85308" y="45244"/>
                  </a:cubicBezTo>
                  <a:close/>
                  <a:moveTo>
                    <a:pt x="89035" y="45244"/>
                  </a:moveTo>
                  <a:cubicBezTo>
                    <a:pt x="89333" y="45244"/>
                    <a:pt x="89595" y="45494"/>
                    <a:pt x="89595" y="45815"/>
                  </a:cubicBezTo>
                  <a:cubicBezTo>
                    <a:pt x="89595" y="46113"/>
                    <a:pt x="89345" y="46375"/>
                    <a:pt x="89035" y="46375"/>
                  </a:cubicBezTo>
                  <a:cubicBezTo>
                    <a:pt x="88714" y="46375"/>
                    <a:pt x="88464" y="46125"/>
                    <a:pt x="88464" y="45815"/>
                  </a:cubicBezTo>
                  <a:cubicBezTo>
                    <a:pt x="88475" y="45518"/>
                    <a:pt x="88714" y="45244"/>
                    <a:pt x="89035" y="45244"/>
                  </a:cubicBezTo>
                  <a:close/>
                  <a:moveTo>
                    <a:pt x="92762" y="45244"/>
                  </a:moveTo>
                  <a:cubicBezTo>
                    <a:pt x="93059" y="45244"/>
                    <a:pt x="93333" y="45494"/>
                    <a:pt x="93333" y="45815"/>
                  </a:cubicBezTo>
                  <a:cubicBezTo>
                    <a:pt x="93333" y="46113"/>
                    <a:pt x="93071" y="46375"/>
                    <a:pt x="92762" y="46375"/>
                  </a:cubicBezTo>
                  <a:cubicBezTo>
                    <a:pt x="92452" y="46375"/>
                    <a:pt x="92202" y="46125"/>
                    <a:pt x="92202" y="45815"/>
                  </a:cubicBezTo>
                  <a:cubicBezTo>
                    <a:pt x="92202" y="45518"/>
                    <a:pt x="92452" y="45244"/>
                    <a:pt x="92762" y="45244"/>
                  </a:cubicBezTo>
                  <a:close/>
                  <a:moveTo>
                    <a:pt x="96488" y="45244"/>
                  </a:moveTo>
                  <a:cubicBezTo>
                    <a:pt x="96786" y="45244"/>
                    <a:pt x="97048" y="45494"/>
                    <a:pt x="97048" y="45815"/>
                  </a:cubicBezTo>
                  <a:cubicBezTo>
                    <a:pt x="97048" y="46113"/>
                    <a:pt x="96798" y="46375"/>
                    <a:pt x="96488" y="46375"/>
                  </a:cubicBezTo>
                  <a:cubicBezTo>
                    <a:pt x="96191" y="46375"/>
                    <a:pt x="95917" y="46125"/>
                    <a:pt x="95917" y="45815"/>
                  </a:cubicBezTo>
                  <a:cubicBezTo>
                    <a:pt x="95917" y="45518"/>
                    <a:pt x="96179" y="45244"/>
                    <a:pt x="96488" y="45244"/>
                  </a:cubicBezTo>
                  <a:close/>
                  <a:moveTo>
                    <a:pt x="100203" y="45244"/>
                  </a:moveTo>
                  <a:cubicBezTo>
                    <a:pt x="100501" y="45244"/>
                    <a:pt x="100775" y="45494"/>
                    <a:pt x="100775" y="45815"/>
                  </a:cubicBezTo>
                  <a:cubicBezTo>
                    <a:pt x="100775" y="46113"/>
                    <a:pt x="100513" y="46375"/>
                    <a:pt x="100203" y="46375"/>
                  </a:cubicBezTo>
                  <a:cubicBezTo>
                    <a:pt x="99905" y="46375"/>
                    <a:pt x="99644" y="46125"/>
                    <a:pt x="99644" y="45815"/>
                  </a:cubicBezTo>
                  <a:cubicBezTo>
                    <a:pt x="99655" y="45518"/>
                    <a:pt x="99894" y="45244"/>
                    <a:pt x="100203" y="45244"/>
                  </a:cubicBezTo>
                  <a:close/>
                  <a:moveTo>
                    <a:pt x="103942" y="45244"/>
                  </a:moveTo>
                  <a:cubicBezTo>
                    <a:pt x="104239" y="45244"/>
                    <a:pt x="104513" y="45494"/>
                    <a:pt x="104513" y="45815"/>
                  </a:cubicBezTo>
                  <a:cubicBezTo>
                    <a:pt x="104513" y="46113"/>
                    <a:pt x="104251" y="46375"/>
                    <a:pt x="103942" y="46375"/>
                  </a:cubicBezTo>
                  <a:cubicBezTo>
                    <a:pt x="103644" y="46375"/>
                    <a:pt x="103382" y="46125"/>
                    <a:pt x="103382" y="45815"/>
                  </a:cubicBezTo>
                  <a:cubicBezTo>
                    <a:pt x="103382" y="45518"/>
                    <a:pt x="103632" y="45244"/>
                    <a:pt x="103942" y="45244"/>
                  </a:cubicBezTo>
                  <a:close/>
                  <a:moveTo>
                    <a:pt x="107668" y="45244"/>
                  </a:moveTo>
                  <a:cubicBezTo>
                    <a:pt x="107966" y="45244"/>
                    <a:pt x="108228" y="45494"/>
                    <a:pt x="108228" y="45815"/>
                  </a:cubicBezTo>
                  <a:cubicBezTo>
                    <a:pt x="108228" y="46113"/>
                    <a:pt x="107978" y="46375"/>
                    <a:pt x="107668" y="46375"/>
                  </a:cubicBezTo>
                  <a:cubicBezTo>
                    <a:pt x="107371" y="46375"/>
                    <a:pt x="107097" y="46125"/>
                    <a:pt x="107097" y="45815"/>
                  </a:cubicBezTo>
                  <a:cubicBezTo>
                    <a:pt x="107109" y="45518"/>
                    <a:pt x="107347" y="45244"/>
                    <a:pt x="107668" y="45244"/>
                  </a:cubicBezTo>
                  <a:close/>
                  <a:moveTo>
                    <a:pt x="111395" y="45244"/>
                  </a:moveTo>
                  <a:cubicBezTo>
                    <a:pt x="111693" y="45244"/>
                    <a:pt x="111967" y="45494"/>
                    <a:pt x="111967" y="45815"/>
                  </a:cubicBezTo>
                  <a:cubicBezTo>
                    <a:pt x="111967" y="46113"/>
                    <a:pt x="111705" y="46375"/>
                    <a:pt x="111395" y="46375"/>
                  </a:cubicBezTo>
                  <a:cubicBezTo>
                    <a:pt x="111085" y="46375"/>
                    <a:pt x="110835" y="46125"/>
                    <a:pt x="110835" y="45815"/>
                  </a:cubicBezTo>
                  <a:cubicBezTo>
                    <a:pt x="110835" y="45518"/>
                    <a:pt x="111085" y="45244"/>
                    <a:pt x="111395" y="45244"/>
                  </a:cubicBezTo>
                  <a:close/>
                  <a:moveTo>
                    <a:pt x="115122" y="45244"/>
                  </a:moveTo>
                  <a:cubicBezTo>
                    <a:pt x="115419" y="45244"/>
                    <a:pt x="115681" y="45494"/>
                    <a:pt x="115681" y="45815"/>
                  </a:cubicBezTo>
                  <a:cubicBezTo>
                    <a:pt x="115681" y="46113"/>
                    <a:pt x="115431" y="46375"/>
                    <a:pt x="115122" y="46375"/>
                  </a:cubicBezTo>
                  <a:cubicBezTo>
                    <a:pt x="114812" y="46375"/>
                    <a:pt x="114550" y="46125"/>
                    <a:pt x="114550" y="45815"/>
                  </a:cubicBezTo>
                  <a:cubicBezTo>
                    <a:pt x="114574" y="45518"/>
                    <a:pt x="114812" y="45244"/>
                    <a:pt x="115122" y="45244"/>
                  </a:cubicBezTo>
                  <a:close/>
                  <a:moveTo>
                    <a:pt x="118860" y="45244"/>
                  </a:moveTo>
                  <a:cubicBezTo>
                    <a:pt x="119158" y="45244"/>
                    <a:pt x="119420" y="45494"/>
                    <a:pt x="119420" y="45815"/>
                  </a:cubicBezTo>
                  <a:cubicBezTo>
                    <a:pt x="119420" y="46113"/>
                    <a:pt x="119170" y="46375"/>
                    <a:pt x="118860" y="46375"/>
                  </a:cubicBezTo>
                  <a:cubicBezTo>
                    <a:pt x="118539" y="46375"/>
                    <a:pt x="118289" y="46125"/>
                    <a:pt x="118289" y="45815"/>
                  </a:cubicBezTo>
                  <a:cubicBezTo>
                    <a:pt x="118289" y="45518"/>
                    <a:pt x="118539" y="45244"/>
                    <a:pt x="118860" y="45244"/>
                  </a:cubicBezTo>
                  <a:close/>
                  <a:moveTo>
                    <a:pt x="122575" y="45244"/>
                  </a:moveTo>
                  <a:cubicBezTo>
                    <a:pt x="122873" y="45244"/>
                    <a:pt x="123146" y="45494"/>
                    <a:pt x="123146" y="45815"/>
                  </a:cubicBezTo>
                  <a:cubicBezTo>
                    <a:pt x="123146" y="46113"/>
                    <a:pt x="122885" y="46375"/>
                    <a:pt x="122575" y="46375"/>
                  </a:cubicBezTo>
                  <a:cubicBezTo>
                    <a:pt x="122265" y="46375"/>
                    <a:pt x="122015" y="46125"/>
                    <a:pt x="122015" y="45815"/>
                  </a:cubicBezTo>
                  <a:cubicBezTo>
                    <a:pt x="122027" y="45518"/>
                    <a:pt x="122277" y="45244"/>
                    <a:pt x="122575" y="45244"/>
                  </a:cubicBezTo>
                  <a:close/>
                  <a:moveTo>
                    <a:pt x="126314" y="45244"/>
                  </a:moveTo>
                  <a:cubicBezTo>
                    <a:pt x="126611" y="45244"/>
                    <a:pt x="126873" y="45494"/>
                    <a:pt x="126873" y="45815"/>
                  </a:cubicBezTo>
                  <a:cubicBezTo>
                    <a:pt x="126873" y="46113"/>
                    <a:pt x="126623" y="46375"/>
                    <a:pt x="126314" y="46375"/>
                  </a:cubicBezTo>
                  <a:cubicBezTo>
                    <a:pt x="126004" y="46375"/>
                    <a:pt x="125742" y="46125"/>
                    <a:pt x="125742" y="45815"/>
                  </a:cubicBezTo>
                  <a:cubicBezTo>
                    <a:pt x="125742" y="45518"/>
                    <a:pt x="126004" y="45244"/>
                    <a:pt x="126314" y="45244"/>
                  </a:cubicBezTo>
                  <a:close/>
                  <a:moveTo>
                    <a:pt x="130028" y="45244"/>
                  </a:moveTo>
                  <a:cubicBezTo>
                    <a:pt x="130326" y="45244"/>
                    <a:pt x="130600" y="45494"/>
                    <a:pt x="130600" y="45815"/>
                  </a:cubicBezTo>
                  <a:cubicBezTo>
                    <a:pt x="130600" y="46113"/>
                    <a:pt x="130350" y="46375"/>
                    <a:pt x="130028" y="46375"/>
                  </a:cubicBezTo>
                  <a:cubicBezTo>
                    <a:pt x="129731" y="46375"/>
                    <a:pt x="129469" y="46125"/>
                    <a:pt x="129469" y="45815"/>
                  </a:cubicBezTo>
                  <a:cubicBezTo>
                    <a:pt x="129469" y="45518"/>
                    <a:pt x="129719" y="45244"/>
                    <a:pt x="130028" y="45244"/>
                  </a:cubicBezTo>
                  <a:close/>
                  <a:moveTo>
                    <a:pt x="133767" y="45244"/>
                  </a:moveTo>
                  <a:cubicBezTo>
                    <a:pt x="134065" y="45244"/>
                    <a:pt x="134326" y="45494"/>
                    <a:pt x="134326" y="45815"/>
                  </a:cubicBezTo>
                  <a:cubicBezTo>
                    <a:pt x="134326" y="46113"/>
                    <a:pt x="134076" y="46375"/>
                    <a:pt x="133767" y="46375"/>
                  </a:cubicBezTo>
                  <a:cubicBezTo>
                    <a:pt x="133469" y="46375"/>
                    <a:pt x="133207" y="46125"/>
                    <a:pt x="133207" y="45815"/>
                  </a:cubicBezTo>
                  <a:cubicBezTo>
                    <a:pt x="133207" y="45518"/>
                    <a:pt x="133457" y="45244"/>
                    <a:pt x="133767" y="45244"/>
                  </a:cubicBezTo>
                  <a:close/>
                  <a:moveTo>
                    <a:pt x="137494" y="45244"/>
                  </a:moveTo>
                  <a:cubicBezTo>
                    <a:pt x="137791" y="45244"/>
                    <a:pt x="138053" y="45494"/>
                    <a:pt x="138053" y="45815"/>
                  </a:cubicBezTo>
                  <a:cubicBezTo>
                    <a:pt x="138053" y="46113"/>
                    <a:pt x="137803" y="46375"/>
                    <a:pt x="137494" y="46375"/>
                  </a:cubicBezTo>
                  <a:cubicBezTo>
                    <a:pt x="137196" y="46375"/>
                    <a:pt x="136922" y="46125"/>
                    <a:pt x="136922" y="45815"/>
                  </a:cubicBezTo>
                  <a:cubicBezTo>
                    <a:pt x="136934" y="45518"/>
                    <a:pt x="137172" y="45244"/>
                    <a:pt x="137494" y="45244"/>
                  </a:cubicBezTo>
                  <a:close/>
                  <a:moveTo>
                    <a:pt x="141220" y="45244"/>
                  </a:moveTo>
                  <a:cubicBezTo>
                    <a:pt x="141518" y="45244"/>
                    <a:pt x="141792" y="45494"/>
                    <a:pt x="141792" y="45815"/>
                  </a:cubicBezTo>
                  <a:cubicBezTo>
                    <a:pt x="141792" y="46113"/>
                    <a:pt x="141530" y="46375"/>
                    <a:pt x="141220" y="46375"/>
                  </a:cubicBezTo>
                  <a:cubicBezTo>
                    <a:pt x="140911" y="46375"/>
                    <a:pt x="140661" y="46125"/>
                    <a:pt x="140661" y="45815"/>
                  </a:cubicBezTo>
                  <a:cubicBezTo>
                    <a:pt x="140661" y="45518"/>
                    <a:pt x="140911" y="45244"/>
                    <a:pt x="141220" y="45244"/>
                  </a:cubicBezTo>
                  <a:close/>
                  <a:moveTo>
                    <a:pt x="144947" y="45244"/>
                  </a:moveTo>
                  <a:cubicBezTo>
                    <a:pt x="145244" y="45244"/>
                    <a:pt x="145506" y="45494"/>
                    <a:pt x="145506" y="45815"/>
                  </a:cubicBezTo>
                  <a:cubicBezTo>
                    <a:pt x="145506" y="46113"/>
                    <a:pt x="145256" y="46375"/>
                    <a:pt x="144947" y="46375"/>
                  </a:cubicBezTo>
                  <a:cubicBezTo>
                    <a:pt x="144637" y="46375"/>
                    <a:pt x="144375" y="46125"/>
                    <a:pt x="144375" y="45815"/>
                  </a:cubicBezTo>
                  <a:cubicBezTo>
                    <a:pt x="144399" y="45518"/>
                    <a:pt x="144637" y="45244"/>
                    <a:pt x="144947" y="45244"/>
                  </a:cubicBezTo>
                  <a:close/>
                  <a:moveTo>
                    <a:pt x="148685" y="45244"/>
                  </a:moveTo>
                  <a:cubicBezTo>
                    <a:pt x="148983" y="45244"/>
                    <a:pt x="149245" y="45494"/>
                    <a:pt x="149245" y="45815"/>
                  </a:cubicBezTo>
                  <a:cubicBezTo>
                    <a:pt x="149245" y="46113"/>
                    <a:pt x="148995" y="46375"/>
                    <a:pt x="148685" y="46375"/>
                  </a:cubicBezTo>
                  <a:cubicBezTo>
                    <a:pt x="148364" y="46375"/>
                    <a:pt x="148114" y="46125"/>
                    <a:pt x="148114" y="45815"/>
                  </a:cubicBezTo>
                  <a:cubicBezTo>
                    <a:pt x="148114" y="45518"/>
                    <a:pt x="148364" y="45244"/>
                    <a:pt x="148685" y="45244"/>
                  </a:cubicBezTo>
                  <a:close/>
                  <a:moveTo>
                    <a:pt x="1548" y="47125"/>
                  </a:moveTo>
                  <a:cubicBezTo>
                    <a:pt x="1846" y="47125"/>
                    <a:pt x="2119" y="47375"/>
                    <a:pt x="2119" y="47685"/>
                  </a:cubicBezTo>
                  <a:cubicBezTo>
                    <a:pt x="2119" y="47982"/>
                    <a:pt x="1858" y="48244"/>
                    <a:pt x="1548" y="48244"/>
                  </a:cubicBezTo>
                  <a:cubicBezTo>
                    <a:pt x="1238" y="48244"/>
                    <a:pt x="988" y="47994"/>
                    <a:pt x="988" y="47685"/>
                  </a:cubicBezTo>
                  <a:cubicBezTo>
                    <a:pt x="988" y="47375"/>
                    <a:pt x="1238" y="47125"/>
                    <a:pt x="1548" y="47125"/>
                  </a:cubicBezTo>
                  <a:close/>
                  <a:moveTo>
                    <a:pt x="5287" y="47125"/>
                  </a:moveTo>
                  <a:cubicBezTo>
                    <a:pt x="5596" y="47125"/>
                    <a:pt x="5846" y="47375"/>
                    <a:pt x="5846" y="47685"/>
                  </a:cubicBezTo>
                  <a:cubicBezTo>
                    <a:pt x="5846" y="47994"/>
                    <a:pt x="5596" y="48244"/>
                    <a:pt x="5287" y="48244"/>
                  </a:cubicBezTo>
                  <a:cubicBezTo>
                    <a:pt x="4977" y="48244"/>
                    <a:pt x="4715" y="47994"/>
                    <a:pt x="4715" y="47685"/>
                  </a:cubicBezTo>
                  <a:cubicBezTo>
                    <a:pt x="4715" y="47375"/>
                    <a:pt x="4977" y="47125"/>
                    <a:pt x="5287" y="47125"/>
                  </a:cubicBezTo>
                  <a:close/>
                  <a:moveTo>
                    <a:pt x="9001" y="47125"/>
                  </a:moveTo>
                  <a:cubicBezTo>
                    <a:pt x="9299" y="47125"/>
                    <a:pt x="9573" y="47375"/>
                    <a:pt x="9573" y="47685"/>
                  </a:cubicBezTo>
                  <a:cubicBezTo>
                    <a:pt x="9573" y="47982"/>
                    <a:pt x="9323" y="48244"/>
                    <a:pt x="9001" y="48244"/>
                  </a:cubicBezTo>
                  <a:cubicBezTo>
                    <a:pt x="8704" y="48244"/>
                    <a:pt x="8442" y="47994"/>
                    <a:pt x="8442" y="47685"/>
                  </a:cubicBezTo>
                  <a:cubicBezTo>
                    <a:pt x="8442" y="47375"/>
                    <a:pt x="8692" y="47125"/>
                    <a:pt x="9001" y="47125"/>
                  </a:cubicBezTo>
                  <a:close/>
                  <a:moveTo>
                    <a:pt x="12728" y="47125"/>
                  </a:moveTo>
                  <a:cubicBezTo>
                    <a:pt x="13037" y="47125"/>
                    <a:pt x="13288" y="47375"/>
                    <a:pt x="13288" y="47685"/>
                  </a:cubicBezTo>
                  <a:cubicBezTo>
                    <a:pt x="13288" y="47994"/>
                    <a:pt x="13037" y="48244"/>
                    <a:pt x="12728" y="48244"/>
                  </a:cubicBezTo>
                  <a:cubicBezTo>
                    <a:pt x="12418" y="48244"/>
                    <a:pt x="12156" y="47994"/>
                    <a:pt x="12156" y="47685"/>
                  </a:cubicBezTo>
                  <a:cubicBezTo>
                    <a:pt x="12156" y="47375"/>
                    <a:pt x="12418" y="47125"/>
                    <a:pt x="12728" y="47125"/>
                  </a:cubicBezTo>
                  <a:close/>
                  <a:moveTo>
                    <a:pt x="16466" y="47125"/>
                  </a:moveTo>
                  <a:cubicBezTo>
                    <a:pt x="16764" y="47125"/>
                    <a:pt x="17026" y="47375"/>
                    <a:pt x="17026" y="47685"/>
                  </a:cubicBezTo>
                  <a:cubicBezTo>
                    <a:pt x="17026" y="47982"/>
                    <a:pt x="16776" y="48244"/>
                    <a:pt x="16466" y="48244"/>
                  </a:cubicBezTo>
                  <a:cubicBezTo>
                    <a:pt x="16169" y="48244"/>
                    <a:pt x="15895" y="47994"/>
                    <a:pt x="15895" y="47685"/>
                  </a:cubicBezTo>
                  <a:cubicBezTo>
                    <a:pt x="15895" y="47375"/>
                    <a:pt x="16145" y="47125"/>
                    <a:pt x="16466" y="47125"/>
                  </a:cubicBezTo>
                  <a:close/>
                  <a:moveTo>
                    <a:pt x="20181" y="47125"/>
                  </a:moveTo>
                  <a:cubicBezTo>
                    <a:pt x="20491" y="47125"/>
                    <a:pt x="20753" y="47375"/>
                    <a:pt x="20753" y="47685"/>
                  </a:cubicBezTo>
                  <a:cubicBezTo>
                    <a:pt x="20753" y="47994"/>
                    <a:pt x="20491" y="48244"/>
                    <a:pt x="20181" y="48244"/>
                  </a:cubicBezTo>
                  <a:cubicBezTo>
                    <a:pt x="19872" y="48244"/>
                    <a:pt x="19622" y="47994"/>
                    <a:pt x="19622" y="47685"/>
                  </a:cubicBezTo>
                  <a:cubicBezTo>
                    <a:pt x="19622" y="47375"/>
                    <a:pt x="19872" y="47125"/>
                    <a:pt x="20181" y="47125"/>
                  </a:cubicBezTo>
                  <a:close/>
                  <a:moveTo>
                    <a:pt x="23920" y="47125"/>
                  </a:moveTo>
                  <a:cubicBezTo>
                    <a:pt x="24217" y="47125"/>
                    <a:pt x="24479" y="47375"/>
                    <a:pt x="24479" y="47685"/>
                  </a:cubicBezTo>
                  <a:cubicBezTo>
                    <a:pt x="24479" y="47982"/>
                    <a:pt x="24229" y="48244"/>
                    <a:pt x="23920" y="48244"/>
                  </a:cubicBezTo>
                  <a:cubicBezTo>
                    <a:pt x="23610" y="48244"/>
                    <a:pt x="23348" y="47994"/>
                    <a:pt x="23348" y="47685"/>
                  </a:cubicBezTo>
                  <a:cubicBezTo>
                    <a:pt x="23348" y="47375"/>
                    <a:pt x="23610" y="47125"/>
                    <a:pt x="23920" y="47125"/>
                  </a:cubicBezTo>
                  <a:close/>
                  <a:moveTo>
                    <a:pt x="27635" y="47125"/>
                  </a:moveTo>
                  <a:cubicBezTo>
                    <a:pt x="27956" y="47125"/>
                    <a:pt x="28206" y="47375"/>
                    <a:pt x="28206" y="47685"/>
                  </a:cubicBezTo>
                  <a:cubicBezTo>
                    <a:pt x="28206" y="47994"/>
                    <a:pt x="27956" y="48244"/>
                    <a:pt x="27635" y="48244"/>
                  </a:cubicBezTo>
                  <a:cubicBezTo>
                    <a:pt x="27325" y="48244"/>
                    <a:pt x="27075" y="47994"/>
                    <a:pt x="27075" y="47685"/>
                  </a:cubicBezTo>
                  <a:cubicBezTo>
                    <a:pt x="27075" y="47375"/>
                    <a:pt x="27325" y="47125"/>
                    <a:pt x="27635" y="47125"/>
                  </a:cubicBezTo>
                  <a:close/>
                  <a:moveTo>
                    <a:pt x="31373" y="47125"/>
                  </a:moveTo>
                  <a:cubicBezTo>
                    <a:pt x="31671" y="47125"/>
                    <a:pt x="31945" y="47375"/>
                    <a:pt x="31945" y="47685"/>
                  </a:cubicBezTo>
                  <a:cubicBezTo>
                    <a:pt x="31945" y="47982"/>
                    <a:pt x="31683" y="48244"/>
                    <a:pt x="31373" y="48244"/>
                  </a:cubicBezTo>
                  <a:cubicBezTo>
                    <a:pt x="31064" y="48244"/>
                    <a:pt x="30814" y="47994"/>
                    <a:pt x="30814" y="47685"/>
                  </a:cubicBezTo>
                  <a:cubicBezTo>
                    <a:pt x="30814" y="47375"/>
                    <a:pt x="31064" y="47125"/>
                    <a:pt x="31373" y="47125"/>
                  </a:cubicBezTo>
                  <a:close/>
                  <a:moveTo>
                    <a:pt x="35100" y="47125"/>
                  </a:moveTo>
                  <a:cubicBezTo>
                    <a:pt x="35409" y="47125"/>
                    <a:pt x="35659" y="47375"/>
                    <a:pt x="35659" y="47685"/>
                  </a:cubicBezTo>
                  <a:cubicBezTo>
                    <a:pt x="35659" y="47994"/>
                    <a:pt x="35409" y="48244"/>
                    <a:pt x="35100" y="48244"/>
                  </a:cubicBezTo>
                  <a:cubicBezTo>
                    <a:pt x="34778" y="48244"/>
                    <a:pt x="34528" y="47994"/>
                    <a:pt x="34528" y="47685"/>
                  </a:cubicBezTo>
                  <a:cubicBezTo>
                    <a:pt x="34528" y="47375"/>
                    <a:pt x="34778" y="47125"/>
                    <a:pt x="35100" y="47125"/>
                  </a:cubicBezTo>
                  <a:close/>
                  <a:moveTo>
                    <a:pt x="38815" y="47125"/>
                  </a:moveTo>
                  <a:cubicBezTo>
                    <a:pt x="39112" y="47125"/>
                    <a:pt x="39386" y="47375"/>
                    <a:pt x="39386" y="47685"/>
                  </a:cubicBezTo>
                  <a:cubicBezTo>
                    <a:pt x="39386" y="47982"/>
                    <a:pt x="39124" y="48244"/>
                    <a:pt x="38815" y="48244"/>
                  </a:cubicBezTo>
                  <a:cubicBezTo>
                    <a:pt x="38517" y="48244"/>
                    <a:pt x="38255" y="47994"/>
                    <a:pt x="38255" y="47685"/>
                  </a:cubicBezTo>
                  <a:cubicBezTo>
                    <a:pt x="38267" y="47375"/>
                    <a:pt x="38505" y="47125"/>
                    <a:pt x="38815" y="47125"/>
                  </a:cubicBezTo>
                  <a:close/>
                  <a:moveTo>
                    <a:pt x="42553" y="47125"/>
                  </a:moveTo>
                  <a:cubicBezTo>
                    <a:pt x="42863" y="47125"/>
                    <a:pt x="43113" y="47375"/>
                    <a:pt x="43113" y="47685"/>
                  </a:cubicBezTo>
                  <a:cubicBezTo>
                    <a:pt x="43113" y="47994"/>
                    <a:pt x="42863" y="48244"/>
                    <a:pt x="42553" y="48244"/>
                  </a:cubicBezTo>
                  <a:cubicBezTo>
                    <a:pt x="42232" y="48244"/>
                    <a:pt x="41982" y="47994"/>
                    <a:pt x="41982" y="47685"/>
                  </a:cubicBezTo>
                  <a:cubicBezTo>
                    <a:pt x="41982" y="47375"/>
                    <a:pt x="42244" y="47125"/>
                    <a:pt x="42553" y="47125"/>
                  </a:cubicBezTo>
                  <a:close/>
                  <a:moveTo>
                    <a:pt x="46268" y="47125"/>
                  </a:moveTo>
                  <a:cubicBezTo>
                    <a:pt x="46565" y="47125"/>
                    <a:pt x="46839" y="47375"/>
                    <a:pt x="46839" y="47685"/>
                  </a:cubicBezTo>
                  <a:cubicBezTo>
                    <a:pt x="46839" y="47982"/>
                    <a:pt x="46589" y="48244"/>
                    <a:pt x="46268" y="48244"/>
                  </a:cubicBezTo>
                  <a:cubicBezTo>
                    <a:pt x="45970" y="48244"/>
                    <a:pt x="45708" y="47994"/>
                    <a:pt x="45708" y="47685"/>
                  </a:cubicBezTo>
                  <a:cubicBezTo>
                    <a:pt x="45720" y="47375"/>
                    <a:pt x="45958" y="47125"/>
                    <a:pt x="46268" y="47125"/>
                  </a:cubicBezTo>
                  <a:close/>
                  <a:moveTo>
                    <a:pt x="50006" y="47125"/>
                  </a:moveTo>
                  <a:cubicBezTo>
                    <a:pt x="50316" y="47125"/>
                    <a:pt x="50578" y="47375"/>
                    <a:pt x="50578" y="47685"/>
                  </a:cubicBezTo>
                  <a:cubicBezTo>
                    <a:pt x="50578" y="47994"/>
                    <a:pt x="50316" y="48244"/>
                    <a:pt x="50006" y="48244"/>
                  </a:cubicBezTo>
                  <a:cubicBezTo>
                    <a:pt x="49697" y="48244"/>
                    <a:pt x="49447" y="47994"/>
                    <a:pt x="49447" y="47685"/>
                  </a:cubicBezTo>
                  <a:cubicBezTo>
                    <a:pt x="49447" y="47375"/>
                    <a:pt x="49697" y="47125"/>
                    <a:pt x="50006" y="47125"/>
                  </a:cubicBezTo>
                  <a:close/>
                  <a:moveTo>
                    <a:pt x="53733" y="47125"/>
                  </a:moveTo>
                  <a:cubicBezTo>
                    <a:pt x="54031" y="47125"/>
                    <a:pt x="54293" y="47375"/>
                    <a:pt x="54293" y="47685"/>
                  </a:cubicBezTo>
                  <a:cubicBezTo>
                    <a:pt x="54293" y="47982"/>
                    <a:pt x="54043" y="48244"/>
                    <a:pt x="53733" y="48244"/>
                  </a:cubicBezTo>
                  <a:cubicBezTo>
                    <a:pt x="53412" y="48244"/>
                    <a:pt x="53162" y="47994"/>
                    <a:pt x="53162" y="47685"/>
                  </a:cubicBezTo>
                  <a:cubicBezTo>
                    <a:pt x="53173" y="47375"/>
                    <a:pt x="53412" y="47125"/>
                    <a:pt x="53733" y="47125"/>
                  </a:cubicBezTo>
                  <a:close/>
                  <a:moveTo>
                    <a:pt x="57460" y="47125"/>
                  </a:moveTo>
                  <a:cubicBezTo>
                    <a:pt x="57781" y="47125"/>
                    <a:pt x="58031" y="47375"/>
                    <a:pt x="58031" y="47685"/>
                  </a:cubicBezTo>
                  <a:cubicBezTo>
                    <a:pt x="58031" y="47994"/>
                    <a:pt x="57781" y="48244"/>
                    <a:pt x="57460" y="48244"/>
                  </a:cubicBezTo>
                  <a:cubicBezTo>
                    <a:pt x="57150" y="48244"/>
                    <a:pt x="56900" y="47994"/>
                    <a:pt x="56900" y="47685"/>
                  </a:cubicBezTo>
                  <a:cubicBezTo>
                    <a:pt x="56900" y="47375"/>
                    <a:pt x="57150" y="47125"/>
                    <a:pt x="57460" y="47125"/>
                  </a:cubicBezTo>
                  <a:close/>
                  <a:moveTo>
                    <a:pt x="61186" y="47125"/>
                  </a:moveTo>
                  <a:cubicBezTo>
                    <a:pt x="61484" y="47125"/>
                    <a:pt x="61746" y="47375"/>
                    <a:pt x="61746" y="47685"/>
                  </a:cubicBezTo>
                  <a:cubicBezTo>
                    <a:pt x="61746" y="47982"/>
                    <a:pt x="61496" y="48244"/>
                    <a:pt x="61186" y="48244"/>
                  </a:cubicBezTo>
                  <a:cubicBezTo>
                    <a:pt x="60877" y="48244"/>
                    <a:pt x="60615" y="47994"/>
                    <a:pt x="60615" y="47685"/>
                  </a:cubicBezTo>
                  <a:cubicBezTo>
                    <a:pt x="60639" y="47375"/>
                    <a:pt x="60877" y="47125"/>
                    <a:pt x="61186" y="47125"/>
                  </a:cubicBezTo>
                  <a:close/>
                  <a:moveTo>
                    <a:pt x="64925" y="47125"/>
                  </a:moveTo>
                  <a:cubicBezTo>
                    <a:pt x="65234" y="47125"/>
                    <a:pt x="65485" y="47375"/>
                    <a:pt x="65485" y="47685"/>
                  </a:cubicBezTo>
                  <a:cubicBezTo>
                    <a:pt x="65485" y="47994"/>
                    <a:pt x="65234" y="48244"/>
                    <a:pt x="64925" y="48244"/>
                  </a:cubicBezTo>
                  <a:cubicBezTo>
                    <a:pt x="64603" y="48244"/>
                    <a:pt x="64353" y="47994"/>
                    <a:pt x="64353" y="47685"/>
                  </a:cubicBezTo>
                  <a:cubicBezTo>
                    <a:pt x="64353" y="47375"/>
                    <a:pt x="64603" y="47125"/>
                    <a:pt x="64925" y="47125"/>
                  </a:cubicBezTo>
                  <a:close/>
                  <a:moveTo>
                    <a:pt x="68640" y="47125"/>
                  </a:moveTo>
                  <a:cubicBezTo>
                    <a:pt x="68937" y="47125"/>
                    <a:pt x="69211" y="47375"/>
                    <a:pt x="69211" y="47685"/>
                  </a:cubicBezTo>
                  <a:cubicBezTo>
                    <a:pt x="69211" y="47982"/>
                    <a:pt x="68949" y="48244"/>
                    <a:pt x="68640" y="48244"/>
                  </a:cubicBezTo>
                  <a:cubicBezTo>
                    <a:pt x="68330" y="48244"/>
                    <a:pt x="68080" y="47994"/>
                    <a:pt x="68080" y="47685"/>
                  </a:cubicBezTo>
                  <a:cubicBezTo>
                    <a:pt x="68092" y="47375"/>
                    <a:pt x="68330" y="47125"/>
                    <a:pt x="68640" y="47125"/>
                  </a:cubicBezTo>
                  <a:close/>
                  <a:moveTo>
                    <a:pt x="72366" y="47125"/>
                  </a:moveTo>
                  <a:cubicBezTo>
                    <a:pt x="72676" y="47125"/>
                    <a:pt x="72926" y="47375"/>
                    <a:pt x="72926" y="47685"/>
                  </a:cubicBezTo>
                  <a:cubicBezTo>
                    <a:pt x="72926" y="47994"/>
                    <a:pt x="72676" y="48244"/>
                    <a:pt x="72366" y="48244"/>
                  </a:cubicBezTo>
                  <a:cubicBezTo>
                    <a:pt x="72045" y="48244"/>
                    <a:pt x="71795" y="47994"/>
                    <a:pt x="71795" y="47685"/>
                  </a:cubicBezTo>
                  <a:cubicBezTo>
                    <a:pt x="71795" y="47375"/>
                    <a:pt x="72069" y="47125"/>
                    <a:pt x="72366" y="47125"/>
                  </a:cubicBezTo>
                  <a:close/>
                  <a:moveTo>
                    <a:pt x="76093" y="47125"/>
                  </a:moveTo>
                  <a:cubicBezTo>
                    <a:pt x="76391" y="47125"/>
                    <a:pt x="76664" y="47375"/>
                    <a:pt x="76664" y="47685"/>
                  </a:cubicBezTo>
                  <a:cubicBezTo>
                    <a:pt x="76664" y="47982"/>
                    <a:pt x="76403" y="48244"/>
                    <a:pt x="76093" y="48244"/>
                  </a:cubicBezTo>
                  <a:cubicBezTo>
                    <a:pt x="75795" y="48244"/>
                    <a:pt x="75533" y="47994"/>
                    <a:pt x="75533" y="47685"/>
                  </a:cubicBezTo>
                  <a:cubicBezTo>
                    <a:pt x="75533" y="47375"/>
                    <a:pt x="75783" y="47125"/>
                    <a:pt x="76093" y="47125"/>
                  </a:cubicBezTo>
                  <a:close/>
                  <a:moveTo>
                    <a:pt x="79712" y="47125"/>
                  </a:moveTo>
                  <a:cubicBezTo>
                    <a:pt x="80010" y="47125"/>
                    <a:pt x="80284" y="47375"/>
                    <a:pt x="80284" y="47685"/>
                  </a:cubicBezTo>
                  <a:cubicBezTo>
                    <a:pt x="80284" y="47982"/>
                    <a:pt x="80022" y="48244"/>
                    <a:pt x="79712" y="48244"/>
                  </a:cubicBezTo>
                  <a:cubicBezTo>
                    <a:pt x="79403" y="48244"/>
                    <a:pt x="79153" y="47994"/>
                    <a:pt x="79153" y="47685"/>
                  </a:cubicBezTo>
                  <a:cubicBezTo>
                    <a:pt x="79165" y="47375"/>
                    <a:pt x="79403" y="47125"/>
                    <a:pt x="79712" y="47125"/>
                  </a:cubicBezTo>
                  <a:close/>
                  <a:moveTo>
                    <a:pt x="83451" y="47125"/>
                  </a:moveTo>
                  <a:cubicBezTo>
                    <a:pt x="83761" y="47125"/>
                    <a:pt x="84011" y="47375"/>
                    <a:pt x="84011" y="47685"/>
                  </a:cubicBezTo>
                  <a:cubicBezTo>
                    <a:pt x="84011" y="47994"/>
                    <a:pt x="83761" y="48244"/>
                    <a:pt x="83451" y="48244"/>
                  </a:cubicBezTo>
                  <a:cubicBezTo>
                    <a:pt x="83141" y="48244"/>
                    <a:pt x="82880" y="47994"/>
                    <a:pt x="82880" y="47685"/>
                  </a:cubicBezTo>
                  <a:cubicBezTo>
                    <a:pt x="82880" y="47375"/>
                    <a:pt x="83141" y="47125"/>
                    <a:pt x="83451" y="47125"/>
                  </a:cubicBezTo>
                  <a:close/>
                  <a:moveTo>
                    <a:pt x="87166" y="47125"/>
                  </a:moveTo>
                  <a:cubicBezTo>
                    <a:pt x="87463" y="47125"/>
                    <a:pt x="87737" y="47375"/>
                    <a:pt x="87737" y="47685"/>
                  </a:cubicBezTo>
                  <a:cubicBezTo>
                    <a:pt x="87737" y="47982"/>
                    <a:pt x="87475" y="48244"/>
                    <a:pt x="87166" y="48244"/>
                  </a:cubicBezTo>
                  <a:cubicBezTo>
                    <a:pt x="86856" y="48244"/>
                    <a:pt x="86606" y="47994"/>
                    <a:pt x="86606" y="47685"/>
                  </a:cubicBezTo>
                  <a:cubicBezTo>
                    <a:pt x="86618" y="47375"/>
                    <a:pt x="86856" y="47125"/>
                    <a:pt x="87166" y="47125"/>
                  </a:cubicBezTo>
                  <a:close/>
                  <a:moveTo>
                    <a:pt x="90904" y="47125"/>
                  </a:moveTo>
                  <a:cubicBezTo>
                    <a:pt x="91214" y="47125"/>
                    <a:pt x="91464" y="47375"/>
                    <a:pt x="91464" y="47685"/>
                  </a:cubicBezTo>
                  <a:cubicBezTo>
                    <a:pt x="91464" y="47994"/>
                    <a:pt x="91214" y="48244"/>
                    <a:pt x="90904" y="48244"/>
                  </a:cubicBezTo>
                  <a:cubicBezTo>
                    <a:pt x="90595" y="48244"/>
                    <a:pt x="90345" y="47994"/>
                    <a:pt x="90345" y="47685"/>
                  </a:cubicBezTo>
                  <a:cubicBezTo>
                    <a:pt x="90345" y="47375"/>
                    <a:pt x="90595" y="47125"/>
                    <a:pt x="90904" y="47125"/>
                  </a:cubicBezTo>
                  <a:close/>
                  <a:moveTo>
                    <a:pt x="94631" y="47125"/>
                  </a:moveTo>
                  <a:cubicBezTo>
                    <a:pt x="94929" y="47125"/>
                    <a:pt x="95191" y="47375"/>
                    <a:pt x="95191" y="47685"/>
                  </a:cubicBezTo>
                  <a:cubicBezTo>
                    <a:pt x="95191" y="47982"/>
                    <a:pt x="94941" y="48244"/>
                    <a:pt x="94631" y="48244"/>
                  </a:cubicBezTo>
                  <a:cubicBezTo>
                    <a:pt x="94310" y="48244"/>
                    <a:pt x="94060" y="47994"/>
                    <a:pt x="94060" y="47685"/>
                  </a:cubicBezTo>
                  <a:cubicBezTo>
                    <a:pt x="94071" y="47375"/>
                    <a:pt x="94310" y="47125"/>
                    <a:pt x="94631" y="47125"/>
                  </a:cubicBezTo>
                  <a:close/>
                  <a:moveTo>
                    <a:pt x="98346" y="47125"/>
                  </a:moveTo>
                  <a:cubicBezTo>
                    <a:pt x="98655" y="47125"/>
                    <a:pt x="98905" y="47375"/>
                    <a:pt x="98905" y="47685"/>
                  </a:cubicBezTo>
                  <a:cubicBezTo>
                    <a:pt x="98905" y="47994"/>
                    <a:pt x="98655" y="48244"/>
                    <a:pt x="98346" y="48244"/>
                  </a:cubicBezTo>
                  <a:cubicBezTo>
                    <a:pt x="98036" y="48244"/>
                    <a:pt x="97786" y="47994"/>
                    <a:pt x="97786" y="47685"/>
                  </a:cubicBezTo>
                  <a:cubicBezTo>
                    <a:pt x="97786" y="47375"/>
                    <a:pt x="98036" y="47125"/>
                    <a:pt x="98346" y="47125"/>
                  </a:cubicBezTo>
                  <a:close/>
                  <a:moveTo>
                    <a:pt x="102084" y="47125"/>
                  </a:moveTo>
                  <a:cubicBezTo>
                    <a:pt x="102382" y="47125"/>
                    <a:pt x="102644" y="47375"/>
                    <a:pt x="102644" y="47685"/>
                  </a:cubicBezTo>
                  <a:cubicBezTo>
                    <a:pt x="102644" y="47982"/>
                    <a:pt x="102394" y="48244"/>
                    <a:pt x="102084" y="48244"/>
                  </a:cubicBezTo>
                  <a:cubicBezTo>
                    <a:pt x="101787" y="48244"/>
                    <a:pt x="101513" y="47994"/>
                    <a:pt x="101513" y="47685"/>
                  </a:cubicBezTo>
                  <a:cubicBezTo>
                    <a:pt x="101513" y="47375"/>
                    <a:pt x="101775" y="47125"/>
                    <a:pt x="102084" y="47125"/>
                  </a:cubicBezTo>
                  <a:close/>
                  <a:moveTo>
                    <a:pt x="105799" y="47125"/>
                  </a:moveTo>
                  <a:cubicBezTo>
                    <a:pt x="106121" y="47125"/>
                    <a:pt x="106371" y="47375"/>
                    <a:pt x="106371" y="47685"/>
                  </a:cubicBezTo>
                  <a:cubicBezTo>
                    <a:pt x="106371" y="47994"/>
                    <a:pt x="106109" y="48244"/>
                    <a:pt x="105799" y="48244"/>
                  </a:cubicBezTo>
                  <a:cubicBezTo>
                    <a:pt x="105490" y="48244"/>
                    <a:pt x="105239" y="47994"/>
                    <a:pt x="105239" y="47685"/>
                  </a:cubicBezTo>
                  <a:cubicBezTo>
                    <a:pt x="105239" y="47375"/>
                    <a:pt x="105490" y="47125"/>
                    <a:pt x="105799" y="47125"/>
                  </a:cubicBezTo>
                  <a:close/>
                  <a:moveTo>
                    <a:pt x="109538" y="47125"/>
                  </a:moveTo>
                  <a:cubicBezTo>
                    <a:pt x="109835" y="47125"/>
                    <a:pt x="110109" y="47375"/>
                    <a:pt x="110109" y="47685"/>
                  </a:cubicBezTo>
                  <a:cubicBezTo>
                    <a:pt x="110109" y="47982"/>
                    <a:pt x="109847" y="48244"/>
                    <a:pt x="109538" y="48244"/>
                  </a:cubicBezTo>
                  <a:cubicBezTo>
                    <a:pt x="109228" y="48244"/>
                    <a:pt x="108978" y="47994"/>
                    <a:pt x="108978" y="47685"/>
                  </a:cubicBezTo>
                  <a:cubicBezTo>
                    <a:pt x="108978" y="47375"/>
                    <a:pt x="109228" y="47125"/>
                    <a:pt x="109538" y="47125"/>
                  </a:cubicBezTo>
                  <a:close/>
                  <a:moveTo>
                    <a:pt x="113264" y="47125"/>
                  </a:moveTo>
                  <a:cubicBezTo>
                    <a:pt x="113574" y="47125"/>
                    <a:pt x="113824" y="47375"/>
                    <a:pt x="113824" y="47685"/>
                  </a:cubicBezTo>
                  <a:cubicBezTo>
                    <a:pt x="113824" y="47994"/>
                    <a:pt x="113574" y="48244"/>
                    <a:pt x="113264" y="48244"/>
                  </a:cubicBezTo>
                  <a:cubicBezTo>
                    <a:pt x="112943" y="48244"/>
                    <a:pt x="112693" y="47994"/>
                    <a:pt x="112693" y="47685"/>
                  </a:cubicBezTo>
                  <a:cubicBezTo>
                    <a:pt x="112693" y="47375"/>
                    <a:pt x="112943" y="47125"/>
                    <a:pt x="113264" y="47125"/>
                  </a:cubicBezTo>
                  <a:close/>
                  <a:moveTo>
                    <a:pt x="116991" y="47125"/>
                  </a:moveTo>
                  <a:cubicBezTo>
                    <a:pt x="117289" y="47125"/>
                    <a:pt x="117562" y="47375"/>
                    <a:pt x="117562" y="47685"/>
                  </a:cubicBezTo>
                  <a:cubicBezTo>
                    <a:pt x="117562" y="47982"/>
                    <a:pt x="117312" y="48244"/>
                    <a:pt x="116991" y="48244"/>
                  </a:cubicBezTo>
                  <a:cubicBezTo>
                    <a:pt x="116681" y="48244"/>
                    <a:pt x="116431" y="47994"/>
                    <a:pt x="116431" y="47685"/>
                  </a:cubicBezTo>
                  <a:cubicBezTo>
                    <a:pt x="116431" y="47375"/>
                    <a:pt x="116681" y="47125"/>
                    <a:pt x="116991" y="47125"/>
                  </a:cubicBezTo>
                  <a:close/>
                  <a:moveTo>
                    <a:pt x="120718" y="47125"/>
                  </a:moveTo>
                  <a:cubicBezTo>
                    <a:pt x="121027" y="47125"/>
                    <a:pt x="121277" y="47375"/>
                    <a:pt x="121277" y="47685"/>
                  </a:cubicBezTo>
                  <a:cubicBezTo>
                    <a:pt x="121277" y="47994"/>
                    <a:pt x="121027" y="48244"/>
                    <a:pt x="120718" y="48244"/>
                  </a:cubicBezTo>
                  <a:cubicBezTo>
                    <a:pt x="120408" y="48244"/>
                    <a:pt x="120146" y="47994"/>
                    <a:pt x="120146" y="47685"/>
                  </a:cubicBezTo>
                  <a:cubicBezTo>
                    <a:pt x="120146" y="47375"/>
                    <a:pt x="120420" y="47125"/>
                    <a:pt x="120718" y="47125"/>
                  </a:cubicBezTo>
                  <a:close/>
                  <a:moveTo>
                    <a:pt x="124456" y="47125"/>
                  </a:moveTo>
                  <a:cubicBezTo>
                    <a:pt x="124754" y="47125"/>
                    <a:pt x="125016" y="47375"/>
                    <a:pt x="125016" y="47685"/>
                  </a:cubicBezTo>
                  <a:cubicBezTo>
                    <a:pt x="125016" y="47982"/>
                    <a:pt x="124766" y="48244"/>
                    <a:pt x="124456" y="48244"/>
                  </a:cubicBezTo>
                  <a:cubicBezTo>
                    <a:pt x="124135" y="48244"/>
                    <a:pt x="123885" y="47994"/>
                    <a:pt x="123885" y="47685"/>
                  </a:cubicBezTo>
                  <a:cubicBezTo>
                    <a:pt x="123885" y="47375"/>
                    <a:pt x="124135" y="47125"/>
                    <a:pt x="124456" y="47125"/>
                  </a:cubicBezTo>
                  <a:close/>
                  <a:moveTo>
                    <a:pt x="128171" y="47125"/>
                  </a:moveTo>
                  <a:cubicBezTo>
                    <a:pt x="128480" y="47125"/>
                    <a:pt x="128742" y="47375"/>
                    <a:pt x="128742" y="47685"/>
                  </a:cubicBezTo>
                  <a:cubicBezTo>
                    <a:pt x="128742" y="47994"/>
                    <a:pt x="128480" y="48244"/>
                    <a:pt x="128171" y="48244"/>
                  </a:cubicBezTo>
                  <a:cubicBezTo>
                    <a:pt x="127861" y="48244"/>
                    <a:pt x="127611" y="47994"/>
                    <a:pt x="127611" y="47685"/>
                  </a:cubicBezTo>
                  <a:cubicBezTo>
                    <a:pt x="127611" y="47375"/>
                    <a:pt x="127861" y="47125"/>
                    <a:pt x="128171" y="47125"/>
                  </a:cubicBezTo>
                  <a:close/>
                  <a:moveTo>
                    <a:pt x="131898" y="47125"/>
                  </a:moveTo>
                  <a:cubicBezTo>
                    <a:pt x="132195" y="47125"/>
                    <a:pt x="132457" y="47375"/>
                    <a:pt x="132457" y="47685"/>
                  </a:cubicBezTo>
                  <a:cubicBezTo>
                    <a:pt x="132457" y="47982"/>
                    <a:pt x="132207" y="48244"/>
                    <a:pt x="131898" y="48244"/>
                  </a:cubicBezTo>
                  <a:cubicBezTo>
                    <a:pt x="131600" y="48244"/>
                    <a:pt x="131326" y="47994"/>
                    <a:pt x="131326" y="47685"/>
                  </a:cubicBezTo>
                  <a:cubicBezTo>
                    <a:pt x="131338" y="47375"/>
                    <a:pt x="131576" y="47125"/>
                    <a:pt x="131898" y="47125"/>
                  </a:cubicBezTo>
                  <a:close/>
                  <a:moveTo>
                    <a:pt x="135624" y="47125"/>
                  </a:moveTo>
                  <a:cubicBezTo>
                    <a:pt x="135946" y="47125"/>
                    <a:pt x="136196" y="47375"/>
                    <a:pt x="136196" y="47685"/>
                  </a:cubicBezTo>
                  <a:cubicBezTo>
                    <a:pt x="136196" y="47994"/>
                    <a:pt x="135934" y="48244"/>
                    <a:pt x="135624" y="48244"/>
                  </a:cubicBezTo>
                  <a:cubicBezTo>
                    <a:pt x="135315" y="48244"/>
                    <a:pt x="135065" y="47994"/>
                    <a:pt x="135065" y="47685"/>
                  </a:cubicBezTo>
                  <a:cubicBezTo>
                    <a:pt x="135065" y="47375"/>
                    <a:pt x="135315" y="47125"/>
                    <a:pt x="135624" y="47125"/>
                  </a:cubicBezTo>
                  <a:close/>
                  <a:moveTo>
                    <a:pt x="139351" y="47125"/>
                  </a:moveTo>
                  <a:cubicBezTo>
                    <a:pt x="139649" y="47125"/>
                    <a:pt x="139910" y="47375"/>
                    <a:pt x="139910" y="47685"/>
                  </a:cubicBezTo>
                  <a:cubicBezTo>
                    <a:pt x="139910" y="47982"/>
                    <a:pt x="139660" y="48244"/>
                    <a:pt x="139351" y="48244"/>
                  </a:cubicBezTo>
                  <a:cubicBezTo>
                    <a:pt x="139053" y="48244"/>
                    <a:pt x="138779" y="47994"/>
                    <a:pt x="138779" y="47685"/>
                  </a:cubicBezTo>
                  <a:cubicBezTo>
                    <a:pt x="138803" y="47375"/>
                    <a:pt x="139041" y="47125"/>
                    <a:pt x="139351" y="47125"/>
                  </a:cubicBezTo>
                  <a:close/>
                  <a:moveTo>
                    <a:pt x="143089" y="47125"/>
                  </a:moveTo>
                  <a:cubicBezTo>
                    <a:pt x="143399" y="47125"/>
                    <a:pt x="143649" y="47375"/>
                    <a:pt x="143649" y="47685"/>
                  </a:cubicBezTo>
                  <a:cubicBezTo>
                    <a:pt x="143649" y="47994"/>
                    <a:pt x="143399" y="48244"/>
                    <a:pt x="143089" y="48244"/>
                  </a:cubicBezTo>
                  <a:cubicBezTo>
                    <a:pt x="142768" y="48244"/>
                    <a:pt x="142518" y="47994"/>
                    <a:pt x="142518" y="47685"/>
                  </a:cubicBezTo>
                  <a:cubicBezTo>
                    <a:pt x="142518" y="47375"/>
                    <a:pt x="142768" y="47125"/>
                    <a:pt x="143089" y="47125"/>
                  </a:cubicBezTo>
                  <a:close/>
                  <a:moveTo>
                    <a:pt x="146804" y="47125"/>
                  </a:moveTo>
                  <a:cubicBezTo>
                    <a:pt x="147102" y="47125"/>
                    <a:pt x="147376" y="47375"/>
                    <a:pt x="147376" y="47685"/>
                  </a:cubicBezTo>
                  <a:cubicBezTo>
                    <a:pt x="147376" y="47982"/>
                    <a:pt x="147114" y="48244"/>
                    <a:pt x="146804" y="48244"/>
                  </a:cubicBezTo>
                  <a:cubicBezTo>
                    <a:pt x="146495" y="48244"/>
                    <a:pt x="146245" y="47994"/>
                    <a:pt x="146245" y="47685"/>
                  </a:cubicBezTo>
                  <a:cubicBezTo>
                    <a:pt x="146257" y="47375"/>
                    <a:pt x="146495" y="47125"/>
                    <a:pt x="146804" y="47125"/>
                  </a:cubicBezTo>
                  <a:close/>
                  <a:moveTo>
                    <a:pt x="150543" y="47125"/>
                  </a:moveTo>
                  <a:cubicBezTo>
                    <a:pt x="150852" y="47125"/>
                    <a:pt x="151102" y="47375"/>
                    <a:pt x="151102" y="47685"/>
                  </a:cubicBezTo>
                  <a:cubicBezTo>
                    <a:pt x="151102" y="47994"/>
                    <a:pt x="150852" y="48244"/>
                    <a:pt x="150543" y="48244"/>
                  </a:cubicBezTo>
                  <a:cubicBezTo>
                    <a:pt x="150233" y="48244"/>
                    <a:pt x="149971" y="47994"/>
                    <a:pt x="149971" y="47685"/>
                  </a:cubicBezTo>
                  <a:cubicBezTo>
                    <a:pt x="149971" y="47375"/>
                    <a:pt x="150233" y="47125"/>
                    <a:pt x="150543" y="47125"/>
                  </a:cubicBezTo>
                  <a:close/>
                  <a:moveTo>
                    <a:pt x="3405" y="48982"/>
                  </a:moveTo>
                  <a:cubicBezTo>
                    <a:pt x="3703" y="48982"/>
                    <a:pt x="3977" y="49232"/>
                    <a:pt x="3977" y="49542"/>
                  </a:cubicBezTo>
                  <a:cubicBezTo>
                    <a:pt x="3977" y="49851"/>
                    <a:pt x="3727" y="50113"/>
                    <a:pt x="3405" y="50113"/>
                  </a:cubicBezTo>
                  <a:cubicBezTo>
                    <a:pt x="3096" y="50113"/>
                    <a:pt x="2846" y="49851"/>
                    <a:pt x="2846" y="49542"/>
                  </a:cubicBezTo>
                  <a:cubicBezTo>
                    <a:pt x="2858" y="49232"/>
                    <a:pt x="3096" y="48982"/>
                    <a:pt x="3405" y="48982"/>
                  </a:cubicBezTo>
                  <a:close/>
                  <a:moveTo>
                    <a:pt x="7132" y="48982"/>
                  </a:moveTo>
                  <a:cubicBezTo>
                    <a:pt x="7430" y="48982"/>
                    <a:pt x="7692" y="49232"/>
                    <a:pt x="7692" y="49542"/>
                  </a:cubicBezTo>
                  <a:cubicBezTo>
                    <a:pt x="7692" y="49851"/>
                    <a:pt x="7442" y="50113"/>
                    <a:pt x="7132" y="50113"/>
                  </a:cubicBezTo>
                  <a:cubicBezTo>
                    <a:pt x="6834" y="50113"/>
                    <a:pt x="6560" y="49851"/>
                    <a:pt x="6560" y="49542"/>
                  </a:cubicBezTo>
                  <a:cubicBezTo>
                    <a:pt x="6584" y="49232"/>
                    <a:pt x="6822" y="48982"/>
                    <a:pt x="7132" y="48982"/>
                  </a:cubicBezTo>
                  <a:close/>
                  <a:moveTo>
                    <a:pt x="10871" y="48982"/>
                  </a:moveTo>
                  <a:cubicBezTo>
                    <a:pt x="11168" y="48982"/>
                    <a:pt x="11430" y="49232"/>
                    <a:pt x="11430" y="49542"/>
                  </a:cubicBezTo>
                  <a:cubicBezTo>
                    <a:pt x="11430" y="49851"/>
                    <a:pt x="11180" y="50113"/>
                    <a:pt x="10871" y="50113"/>
                  </a:cubicBezTo>
                  <a:cubicBezTo>
                    <a:pt x="10573" y="50113"/>
                    <a:pt x="10299" y="49851"/>
                    <a:pt x="10299" y="49542"/>
                  </a:cubicBezTo>
                  <a:cubicBezTo>
                    <a:pt x="10299" y="49232"/>
                    <a:pt x="10549" y="48982"/>
                    <a:pt x="10871" y="48982"/>
                  </a:cubicBezTo>
                  <a:close/>
                  <a:moveTo>
                    <a:pt x="14585" y="48982"/>
                  </a:moveTo>
                  <a:cubicBezTo>
                    <a:pt x="14883" y="48982"/>
                    <a:pt x="15157" y="49232"/>
                    <a:pt x="15157" y="49542"/>
                  </a:cubicBezTo>
                  <a:cubicBezTo>
                    <a:pt x="15157" y="49851"/>
                    <a:pt x="14895" y="50113"/>
                    <a:pt x="14585" y="50113"/>
                  </a:cubicBezTo>
                  <a:cubicBezTo>
                    <a:pt x="14288" y="50113"/>
                    <a:pt x="14014" y="49851"/>
                    <a:pt x="14014" y="49542"/>
                  </a:cubicBezTo>
                  <a:cubicBezTo>
                    <a:pt x="14038" y="49232"/>
                    <a:pt x="14276" y="48982"/>
                    <a:pt x="14585" y="48982"/>
                  </a:cubicBezTo>
                  <a:close/>
                  <a:moveTo>
                    <a:pt x="18324" y="48982"/>
                  </a:moveTo>
                  <a:cubicBezTo>
                    <a:pt x="18622" y="48982"/>
                    <a:pt x="18883" y="49232"/>
                    <a:pt x="18883" y="49542"/>
                  </a:cubicBezTo>
                  <a:cubicBezTo>
                    <a:pt x="18883" y="49851"/>
                    <a:pt x="18633" y="50113"/>
                    <a:pt x="18324" y="50113"/>
                  </a:cubicBezTo>
                  <a:cubicBezTo>
                    <a:pt x="18026" y="50113"/>
                    <a:pt x="17752" y="49851"/>
                    <a:pt x="17752" y="49542"/>
                  </a:cubicBezTo>
                  <a:cubicBezTo>
                    <a:pt x="17752" y="49232"/>
                    <a:pt x="18014" y="48982"/>
                    <a:pt x="18324" y="48982"/>
                  </a:cubicBezTo>
                  <a:close/>
                  <a:moveTo>
                    <a:pt x="22039" y="48982"/>
                  </a:moveTo>
                  <a:cubicBezTo>
                    <a:pt x="22336" y="48982"/>
                    <a:pt x="22610" y="49232"/>
                    <a:pt x="22610" y="49542"/>
                  </a:cubicBezTo>
                  <a:cubicBezTo>
                    <a:pt x="22610" y="49851"/>
                    <a:pt x="22360" y="50113"/>
                    <a:pt x="22039" y="50113"/>
                  </a:cubicBezTo>
                  <a:cubicBezTo>
                    <a:pt x="21729" y="50113"/>
                    <a:pt x="21479" y="49851"/>
                    <a:pt x="21479" y="49542"/>
                  </a:cubicBezTo>
                  <a:cubicBezTo>
                    <a:pt x="21491" y="49232"/>
                    <a:pt x="21729" y="48982"/>
                    <a:pt x="22039" y="48982"/>
                  </a:cubicBezTo>
                  <a:close/>
                  <a:moveTo>
                    <a:pt x="25777" y="48982"/>
                  </a:moveTo>
                  <a:cubicBezTo>
                    <a:pt x="26075" y="48982"/>
                    <a:pt x="26349" y="49232"/>
                    <a:pt x="26349" y="49542"/>
                  </a:cubicBezTo>
                  <a:cubicBezTo>
                    <a:pt x="26349" y="49851"/>
                    <a:pt x="26087" y="50113"/>
                    <a:pt x="25777" y="50113"/>
                  </a:cubicBezTo>
                  <a:cubicBezTo>
                    <a:pt x="25468" y="50113"/>
                    <a:pt x="25206" y="49851"/>
                    <a:pt x="25206" y="49542"/>
                  </a:cubicBezTo>
                  <a:cubicBezTo>
                    <a:pt x="25218" y="49232"/>
                    <a:pt x="25468" y="48982"/>
                    <a:pt x="25777" y="48982"/>
                  </a:cubicBezTo>
                  <a:close/>
                  <a:moveTo>
                    <a:pt x="29504" y="48982"/>
                  </a:moveTo>
                  <a:cubicBezTo>
                    <a:pt x="29801" y="48982"/>
                    <a:pt x="30063" y="49232"/>
                    <a:pt x="30063" y="49542"/>
                  </a:cubicBezTo>
                  <a:cubicBezTo>
                    <a:pt x="30063" y="49851"/>
                    <a:pt x="29813" y="50113"/>
                    <a:pt x="29504" y="50113"/>
                  </a:cubicBezTo>
                  <a:cubicBezTo>
                    <a:pt x="29182" y="50113"/>
                    <a:pt x="28932" y="49851"/>
                    <a:pt x="28932" y="49542"/>
                  </a:cubicBezTo>
                  <a:cubicBezTo>
                    <a:pt x="28944" y="49232"/>
                    <a:pt x="29182" y="48982"/>
                    <a:pt x="29504" y="48982"/>
                  </a:cubicBezTo>
                  <a:close/>
                  <a:moveTo>
                    <a:pt x="33230" y="48982"/>
                  </a:moveTo>
                  <a:cubicBezTo>
                    <a:pt x="33528" y="48982"/>
                    <a:pt x="33802" y="49232"/>
                    <a:pt x="33802" y="49542"/>
                  </a:cubicBezTo>
                  <a:cubicBezTo>
                    <a:pt x="33802" y="49851"/>
                    <a:pt x="33552" y="50113"/>
                    <a:pt x="33230" y="50113"/>
                  </a:cubicBezTo>
                  <a:cubicBezTo>
                    <a:pt x="32921" y="50113"/>
                    <a:pt x="32671" y="49851"/>
                    <a:pt x="32671" y="49542"/>
                  </a:cubicBezTo>
                  <a:cubicBezTo>
                    <a:pt x="32671" y="49232"/>
                    <a:pt x="32921" y="48982"/>
                    <a:pt x="33230" y="48982"/>
                  </a:cubicBezTo>
                  <a:close/>
                  <a:moveTo>
                    <a:pt x="36957" y="48982"/>
                  </a:moveTo>
                  <a:cubicBezTo>
                    <a:pt x="37255" y="48982"/>
                    <a:pt x="37517" y="49232"/>
                    <a:pt x="37517" y="49542"/>
                  </a:cubicBezTo>
                  <a:cubicBezTo>
                    <a:pt x="37517" y="49851"/>
                    <a:pt x="37267" y="50113"/>
                    <a:pt x="36957" y="50113"/>
                  </a:cubicBezTo>
                  <a:cubicBezTo>
                    <a:pt x="36648" y="50113"/>
                    <a:pt x="36386" y="49851"/>
                    <a:pt x="36386" y="49542"/>
                  </a:cubicBezTo>
                  <a:cubicBezTo>
                    <a:pt x="36409" y="49232"/>
                    <a:pt x="36648" y="48982"/>
                    <a:pt x="36957" y="48982"/>
                  </a:cubicBezTo>
                  <a:close/>
                  <a:moveTo>
                    <a:pt x="40672" y="48982"/>
                  </a:moveTo>
                  <a:cubicBezTo>
                    <a:pt x="40970" y="48982"/>
                    <a:pt x="41243" y="49232"/>
                    <a:pt x="41243" y="49542"/>
                  </a:cubicBezTo>
                  <a:cubicBezTo>
                    <a:pt x="41243" y="49851"/>
                    <a:pt x="40993" y="50113"/>
                    <a:pt x="40672" y="50113"/>
                  </a:cubicBezTo>
                  <a:cubicBezTo>
                    <a:pt x="40374" y="50113"/>
                    <a:pt x="40112" y="49851"/>
                    <a:pt x="40112" y="49542"/>
                  </a:cubicBezTo>
                  <a:cubicBezTo>
                    <a:pt x="40124" y="49232"/>
                    <a:pt x="40362" y="48982"/>
                    <a:pt x="40672" y="48982"/>
                  </a:cubicBezTo>
                  <a:close/>
                  <a:moveTo>
                    <a:pt x="44410" y="48982"/>
                  </a:moveTo>
                  <a:cubicBezTo>
                    <a:pt x="44708" y="48982"/>
                    <a:pt x="44982" y="49232"/>
                    <a:pt x="44982" y="49542"/>
                  </a:cubicBezTo>
                  <a:cubicBezTo>
                    <a:pt x="44982" y="49851"/>
                    <a:pt x="44720" y="50113"/>
                    <a:pt x="44410" y="50113"/>
                  </a:cubicBezTo>
                  <a:cubicBezTo>
                    <a:pt x="44113" y="50113"/>
                    <a:pt x="43851" y="49851"/>
                    <a:pt x="43851" y="49542"/>
                  </a:cubicBezTo>
                  <a:cubicBezTo>
                    <a:pt x="43851" y="49232"/>
                    <a:pt x="44101" y="48982"/>
                    <a:pt x="44410" y="48982"/>
                  </a:cubicBezTo>
                  <a:close/>
                  <a:moveTo>
                    <a:pt x="48137" y="48982"/>
                  </a:moveTo>
                  <a:cubicBezTo>
                    <a:pt x="48435" y="48982"/>
                    <a:pt x="48697" y="49232"/>
                    <a:pt x="48697" y="49542"/>
                  </a:cubicBezTo>
                  <a:cubicBezTo>
                    <a:pt x="48697" y="49851"/>
                    <a:pt x="48447" y="50113"/>
                    <a:pt x="48137" y="50113"/>
                  </a:cubicBezTo>
                  <a:cubicBezTo>
                    <a:pt x="47839" y="50113"/>
                    <a:pt x="47566" y="49851"/>
                    <a:pt x="47566" y="49542"/>
                  </a:cubicBezTo>
                  <a:cubicBezTo>
                    <a:pt x="47578" y="49232"/>
                    <a:pt x="47839" y="48982"/>
                    <a:pt x="48137" y="48982"/>
                  </a:cubicBezTo>
                  <a:close/>
                  <a:moveTo>
                    <a:pt x="51864" y="48982"/>
                  </a:moveTo>
                  <a:cubicBezTo>
                    <a:pt x="52161" y="48982"/>
                    <a:pt x="52435" y="49232"/>
                    <a:pt x="52435" y="49542"/>
                  </a:cubicBezTo>
                  <a:cubicBezTo>
                    <a:pt x="52435" y="49851"/>
                    <a:pt x="52185" y="50113"/>
                    <a:pt x="51864" y="50113"/>
                  </a:cubicBezTo>
                  <a:cubicBezTo>
                    <a:pt x="51566" y="50113"/>
                    <a:pt x="51304" y="49851"/>
                    <a:pt x="51304" y="49542"/>
                  </a:cubicBezTo>
                  <a:cubicBezTo>
                    <a:pt x="51304" y="49232"/>
                    <a:pt x="51554" y="48982"/>
                    <a:pt x="51864" y="48982"/>
                  </a:cubicBezTo>
                  <a:close/>
                  <a:moveTo>
                    <a:pt x="55602" y="48982"/>
                  </a:moveTo>
                  <a:cubicBezTo>
                    <a:pt x="55900" y="48982"/>
                    <a:pt x="56174" y="49232"/>
                    <a:pt x="56174" y="49542"/>
                  </a:cubicBezTo>
                  <a:cubicBezTo>
                    <a:pt x="56174" y="49851"/>
                    <a:pt x="55912" y="50113"/>
                    <a:pt x="55602" y="50113"/>
                  </a:cubicBezTo>
                  <a:cubicBezTo>
                    <a:pt x="55293" y="50113"/>
                    <a:pt x="55043" y="49851"/>
                    <a:pt x="55043" y="49542"/>
                  </a:cubicBezTo>
                  <a:cubicBezTo>
                    <a:pt x="55043" y="49232"/>
                    <a:pt x="55293" y="48982"/>
                    <a:pt x="55602" y="48982"/>
                  </a:cubicBezTo>
                  <a:close/>
                  <a:moveTo>
                    <a:pt x="59329" y="48982"/>
                  </a:moveTo>
                  <a:cubicBezTo>
                    <a:pt x="59627" y="48982"/>
                    <a:pt x="59889" y="49232"/>
                    <a:pt x="59889" y="49542"/>
                  </a:cubicBezTo>
                  <a:cubicBezTo>
                    <a:pt x="59889" y="49851"/>
                    <a:pt x="59639" y="50113"/>
                    <a:pt x="59329" y="50113"/>
                  </a:cubicBezTo>
                  <a:cubicBezTo>
                    <a:pt x="59008" y="50113"/>
                    <a:pt x="58757" y="49851"/>
                    <a:pt x="58757" y="49542"/>
                  </a:cubicBezTo>
                  <a:cubicBezTo>
                    <a:pt x="58757" y="49232"/>
                    <a:pt x="59008" y="48982"/>
                    <a:pt x="59329" y="48982"/>
                  </a:cubicBezTo>
                  <a:close/>
                  <a:moveTo>
                    <a:pt x="63056" y="48982"/>
                  </a:moveTo>
                  <a:cubicBezTo>
                    <a:pt x="63353" y="48982"/>
                    <a:pt x="63627" y="49232"/>
                    <a:pt x="63627" y="49542"/>
                  </a:cubicBezTo>
                  <a:cubicBezTo>
                    <a:pt x="63627" y="49851"/>
                    <a:pt x="63377" y="50113"/>
                    <a:pt x="63056" y="50113"/>
                  </a:cubicBezTo>
                  <a:cubicBezTo>
                    <a:pt x="62746" y="50113"/>
                    <a:pt x="62496" y="49851"/>
                    <a:pt x="62496" y="49542"/>
                  </a:cubicBezTo>
                  <a:cubicBezTo>
                    <a:pt x="62496" y="49232"/>
                    <a:pt x="62746" y="48982"/>
                    <a:pt x="63056" y="48982"/>
                  </a:cubicBezTo>
                  <a:close/>
                  <a:moveTo>
                    <a:pt x="66782" y="48982"/>
                  </a:moveTo>
                  <a:cubicBezTo>
                    <a:pt x="67080" y="48982"/>
                    <a:pt x="67342" y="49232"/>
                    <a:pt x="67342" y="49542"/>
                  </a:cubicBezTo>
                  <a:cubicBezTo>
                    <a:pt x="67342" y="49851"/>
                    <a:pt x="67092" y="50113"/>
                    <a:pt x="66782" y="50113"/>
                  </a:cubicBezTo>
                  <a:cubicBezTo>
                    <a:pt x="66473" y="50113"/>
                    <a:pt x="66211" y="49851"/>
                    <a:pt x="66211" y="49542"/>
                  </a:cubicBezTo>
                  <a:cubicBezTo>
                    <a:pt x="66235" y="49232"/>
                    <a:pt x="66473" y="48982"/>
                    <a:pt x="66782" y="48982"/>
                  </a:cubicBezTo>
                  <a:close/>
                  <a:moveTo>
                    <a:pt x="70509" y="48982"/>
                  </a:moveTo>
                  <a:cubicBezTo>
                    <a:pt x="70807" y="48982"/>
                    <a:pt x="71080" y="49232"/>
                    <a:pt x="71080" y="49542"/>
                  </a:cubicBezTo>
                  <a:cubicBezTo>
                    <a:pt x="71080" y="49851"/>
                    <a:pt x="70830" y="50113"/>
                    <a:pt x="70509" y="50113"/>
                  </a:cubicBezTo>
                  <a:cubicBezTo>
                    <a:pt x="70199" y="50113"/>
                    <a:pt x="69949" y="49851"/>
                    <a:pt x="69949" y="49542"/>
                  </a:cubicBezTo>
                  <a:cubicBezTo>
                    <a:pt x="69949" y="49232"/>
                    <a:pt x="70199" y="48982"/>
                    <a:pt x="70509" y="48982"/>
                  </a:cubicBezTo>
                  <a:close/>
                  <a:moveTo>
                    <a:pt x="74236" y="48982"/>
                  </a:moveTo>
                  <a:cubicBezTo>
                    <a:pt x="74533" y="48982"/>
                    <a:pt x="74795" y="49232"/>
                    <a:pt x="74795" y="49542"/>
                  </a:cubicBezTo>
                  <a:cubicBezTo>
                    <a:pt x="74795" y="49851"/>
                    <a:pt x="74545" y="50113"/>
                    <a:pt x="74236" y="50113"/>
                  </a:cubicBezTo>
                  <a:cubicBezTo>
                    <a:pt x="73938" y="50113"/>
                    <a:pt x="73676" y="49851"/>
                    <a:pt x="73676" y="49542"/>
                  </a:cubicBezTo>
                  <a:cubicBezTo>
                    <a:pt x="73676" y="49232"/>
                    <a:pt x="73926" y="48982"/>
                    <a:pt x="74236" y="48982"/>
                  </a:cubicBezTo>
                  <a:close/>
                  <a:moveTo>
                    <a:pt x="77855" y="48982"/>
                  </a:moveTo>
                  <a:cubicBezTo>
                    <a:pt x="78153" y="48982"/>
                    <a:pt x="78415" y="49232"/>
                    <a:pt x="78415" y="49542"/>
                  </a:cubicBezTo>
                  <a:cubicBezTo>
                    <a:pt x="78415" y="49851"/>
                    <a:pt x="78165" y="50113"/>
                    <a:pt x="77855" y="50113"/>
                  </a:cubicBezTo>
                  <a:cubicBezTo>
                    <a:pt x="77546" y="50113"/>
                    <a:pt x="77284" y="49851"/>
                    <a:pt x="77284" y="49542"/>
                  </a:cubicBezTo>
                  <a:cubicBezTo>
                    <a:pt x="77284" y="49232"/>
                    <a:pt x="77546" y="48982"/>
                    <a:pt x="77855" y="48982"/>
                  </a:cubicBezTo>
                  <a:close/>
                  <a:moveTo>
                    <a:pt x="81570" y="48982"/>
                  </a:moveTo>
                  <a:cubicBezTo>
                    <a:pt x="81868" y="48982"/>
                    <a:pt x="82141" y="49232"/>
                    <a:pt x="82141" y="49542"/>
                  </a:cubicBezTo>
                  <a:cubicBezTo>
                    <a:pt x="82141" y="49851"/>
                    <a:pt x="81879" y="50113"/>
                    <a:pt x="81570" y="50113"/>
                  </a:cubicBezTo>
                  <a:cubicBezTo>
                    <a:pt x="81260" y="50113"/>
                    <a:pt x="81010" y="49851"/>
                    <a:pt x="81010" y="49542"/>
                  </a:cubicBezTo>
                  <a:cubicBezTo>
                    <a:pt x="81022" y="49232"/>
                    <a:pt x="81260" y="48982"/>
                    <a:pt x="81570" y="48982"/>
                  </a:cubicBezTo>
                  <a:close/>
                  <a:moveTo>
                    <a:pt x="85308" y="48982"/>
                  </a:moveTo>
                  <a:cubicBezTo>
                    <a:pt x="85606" y="48982"/>
                    <a:pt x="85880" y="49232"/>
                    <a:pt x="85880" y="49542"/>
                  </a:cubicBezTo>
                  <a:cubicBezTo>
                    <a:pt x="85880" y="49851"/>
                    <a:pt x="85618" y="50113"/>
                    <a:pt x="85308" y="50113"/>
                  </a:cubicBezTo>
                  <a:cubicBezTo>
                    <a:pt x="84999" y="50113"/>
                    <a:pt x="84749" y="49851"/>
                    <a:pt x="84749" y="49542"/>
                  </a:cubicBezTo>
                  <a:cubicBezTo>
                    <a:pt x="84749" y="49232"/>
                    <a:pt x="84999" y="48982"/>
                    <a:pt x="85308" y="48982"/>
                  </a:cubicBezTo>
                  <a:close/>
                  <a:moveTo>
                    <a:pt x="89035" y="48982"/>
                  </a:moveTo>
                  <a:cubicBezTo>
                    <a:pt x="89333" y="48982"/>
                    <a:pt x="89595" y="49232"/>
                    <a:pt x="89595" y="49542"/>
                  </a:cubicBezTo>
                  <a:cubicBezTo>
                    <a:pt x="89595" y="49851"/>
                    <a:pt x="89345" y="50113"/>
                    <a:pt x="89035" y="50113"/>
                  </a:cubicBezTo>
                  <a:cubicBezTo>
                    <a:pt x="88714" y="50113"/>
                    <a:pt x="88464" y="49851"/>
                    <a:pt x="88464" y="49542"/>
                  </a:cubicBezTo>
                  <a:cubicBezTo>
                    <a:pt x="88475" y="49232"/>
                    <a:pt x="88714" y="48982"/>
                    <a:pt x="89035" y="48982"/>
                  </a:cubicBezTo>
                  <a:close/>
                  <a:moveTo>
                    <a:pt x="92762" y="48982"/>
                  </a:moveTo>
                  <a:cubicBezTo>
                    <a:pt x="93059" y="48982"/>
                    <a:pt x="93333" y="49232"/>
                    <a:pt x="93333" y="49542"/>
                  </a:cubicBezTo>
                  <a:cubicBezTo>
                    <a:pt x="93333" y="49851"/>
                    <a:pt x="93071" y="50113"/>
                    <a:pt x="92762" y="50113"/>
                  </a:cubicBezTo>
                  <a:cubicBezTo>
                    <a:pt x="92452" y="50113"/>
                    <a:pt x="92202" y="49851"/>
                    <a:pt x="92202" y="49542"/>
                  </a:cubicBezTo>
                  <a:cubicBezTo>
                    <a:pt x="92202" y="49232"/>
                    <a:pt x="92452" y="48982"/>
                    <a:pt x="92762" y="48982"/>
                  </a:cubicBezTo>
                  <a:close/>
                  <a:moveTo>
                    <a:pt x="96488" y="48982"/>
                  </a:moveTo>
                  <a:cubicBezTo>
                    <a:pt x="96786" y="48982"/>
                    <a:pt x="97048" y="49232"/>
                    <a:pt x="97048" y="49542"/>
                  </a:cubicBezTo>
                  <a:cubicBezTo>
                    <a:pt x="97048" y="49851"/>
                    <a:pt x="96798" y="50113"/>
                    <a:pt x="96488" y="50113"/>
                  </a:cubicBezTo>
                  <a:cubicBezTo>
                    <a:pt x="96191" y="50113"/>
                    <a:pt x="95917" y="49851"/>
                    <a:pt x="95917" y="49542"/>
                  </a:cubicBezTo>
                  <a:cubicBezTo>
                    <a:pt x="95917" y="49232"/>
                    <a:pt x="96179" y="48982"/>
                    <a:pt x="96488" y="48982"/>
                  </a:cubicBezTo>
                  <a:close/>
                  <a:moveTo>
                    <a:pt x="100203" y="48982"/>
                  </a:moveTo>
                  <a:cubicBezTo>
                    <a:pt x="100501" y="48982"/>
                    <a:pt x="100775" y="49232"/>
                    <a:pt x="100775" y="49542"/>
                  </a:cubicBezTo>
                  <a:cubicBezTo>
                    <a:pt x="100775" y="49851"/>
                    <a:pt x="100513" y="50113"/>
                    <a:pt x="100203" y="50113"/>
                  </a:cubicBezTo>
                  <a:cubicBezTo>
                    <a:pt x="99905" y="50113"/>
                    <a:pt x="99644" y="49851"/>
                    <a:pt x="99644" y="49542"/>
                  </a:cubicBezTo>
                  <a:cubicBezTo>
                    <a:pt x="99655" y="49232"/>
                    <a:pt x="99894" y="48982"/>
                    <a:pt x="100203" y="48982"/>
                  </a:cubicBezTo>
                  <a:close/>
                  <a:moveTo>
                    <a:pt x="103942" y="48982"/>
                  </a:moveTo>
                  <a:cubicBezTo>
                    <a:pt x="104239" y="48982"/>
                    <a:pt x="104513" y="49232"/>
                    <a:pt x="104513" y="49542"/>
                  </a:cubicBezTo>
                  <a:cubicBezTo>
                    <a:pt x="104513" y="49851"/>
                    <a:pt x="104251" y="50113"/>
                    <a:pt x="103942" y="50113"/>
                  </a:cubicBezTo>
                  <a:cubicBezTo>
                    <a:pt x="103644" y="50113"/>
                    <a:pt x="103382" y="49851"/>
                    <a:pt x="103382" y="49542"/>
                  </a:cubicBezTo>
                  <a:cubicBezTo>
                    <a:pt x="103382" y="49232"/>
                    <a:pt x="103632" y="48982"/>
                    <a:pt x="103942" y="48982"/>
                  </a:cubicBezTo>
                  <a:close/>
                  <a:moveTo>
                    <a:pt x="107668" y="48982"/>
                  </a:moveTo>
                  <a:cubicBezTo>
                    <a:pt x="107966" y="48982"/>
                    <a:pt x="108228" y="49232"/>
                    <a:pt x="108228" y="49542"/>
                  </a:cubicBezTo>
                  <a:cubicBezTo>
                    <a:pt x="108228" y="49851"/>
                    <a:pt x="107978" y="50113"/>
                    <a:pt x="107668" y="50113"/>
                  </a:cubicBezTo>
                  <a:cubicBezTo>
                    <a:pt x="107371" y="50113"/>
                    <a:pt x="107097" y="49851"/>
                    <a:pt x="107097" y="49542"/>
                  </a:cubicBezTo>
                  <a:cubicBezTo>
                    <a:pt x="107109" y="49232"/>
                    <a:pt x="107347" y="48982"/>
                    <a:pt x="107668" y="48982"/>
                  </a:cubicBezTo>
                  <a:close/>
                  <a:moveTo>
                    <a:pt x="111395" y="48982"/>
                  </a:moveTo>
                  <a:cubicBezTo>
                    <a:pt x="111693" y="48982"/>
                    <a:pt x="111967" y="49232"/>
                    <a:pt x="111967" y="49542"/>
                  </a:cubicBezTo>
                  <a:cubicBezTo>
                    <a:pt x="111967" y="49851"/>
                    <a:pt x="111705" y="50113"/>
                    <a:pt x="111395" y="50113"/>
                  </a:cubicBezTo>
                  <a:cubicBezTo>
                    <a:pt x="111085" y="50113"/>
                    <a:pt x="110835" y="49851"/>
                    <a:pt x="110835" y="49542"/>
                  </a:cubicBezTo>
                  <a:cubicBezTo>
                    <a:pt x="110835" y="49232"/>
                    <a:pt x="111085" y="48982"/>
                    <a:pt x="111395" y="48982"/>
                  </a:cubicBezTo>
                  <a:close/>
                  <a:moveTo>
                    <a:pt x="115122" y="48982"/>
                  </a:moveTo>
                  <a:cubicBezTo>
                    <a:pt x="115419" y="48982"/>
                    <a:pt x="115681" y="49232"/>
                    <a:pt x="115681" y="49542"/>
                  </a:cubicBezTo>
                  <a:cubicBezTo>
                    <a:pt x="115681" y="49851"/>
                    <a:pt x="115431" y="50113"/>
                    <a:pt x="115122" y="50113"/>
                  </a:cubicBezTo>
                  <a:cubicBezTo>
                    <a:pt x="114812" y="50113"/>
                    <a:pt x="114550" y="49851"/>
                    <a:pt x="114550" y="49542"/>
                  </a:cubicBezTo>
                  <a:cubicBezTo>
                    <a:pt x="114574" y="49232"/>
                    <a:pt x="114812" y="48982"/>
                    <a:pt x="115122" y="48982"/>
                  </a:cubicBezTo>
                  <a:close/>
                  <a:moveTo>
                    <a:pt x="118860" y="48982"/>
                  </a:moveTo>
                  <a:cubicBezTo>
                    <a:pt x="119158" y="48982"/>
                    <a:pt x="119420" y="49232"/>
                    <a:pt x="119420" y="49542"/>
                  </a:cubicBezTo>
                  <a:cubicBezTo>
                    <a:pt x="119420" y="49851"/>
                    <a:pt x="119170" y="50113"/>
                    <a:pt x="118860" y="50113"/>
                  </a:cubicBezTo>
                  <a:cubicBezTo>
                    <a:pt x="118539" y="50113"/>
                    <a:pt x="118289" y="49851"/>
                    <a:pt x="118289" y="49542"/>
                  </a:cubicBezTo>
                  <a:cubicBezTo>
                    <a:pt x="118289" y="49232"/>
                    <a:pt x="118539" y="48982"/>
                    <a:pt x="118860" y="48982"/>
                  </a:cubicBezTo>
                  <a:close/>
                  <a:moveTo>
                    <a:pt x="122575" y="48982"/>
                  </a:moveTo>
                  <a:cubicBezTo>
                    <a:pt x="122873" y="48982"/>
                    <a:pt x="123146" y="49232"/>
                    <a:pt x="123146" y="49542"/>
                  </a:cubicBezTo>
                  <a:cubicBezTo>
                    <a:pt x="123146" y="49851"/>
                    <a:pt x="122885" y="50113"/>
                    <a:pt x="122575" y="50113"/>
                  </a:cubicBezTo>
                  <a:cubicBezTo>
                    <a:pt x="122265" y="50113"/>
                    <a:pt x="122015" y="49851"/>
                    <a:pt x="122015" y="49542"/>
                  </a:cubicBezTo>
                  <a:cubicBezTo>
                    <a:pt x="122027" y="49232"/>
                    <a:pt x="122277" y="48982"/>
                    <a:pt x="122575" y="48982"/>
                  </a:cubicBezTo>
                  <a:close/>
                  <a:moveTo>
                    <a:pt x="126314" y="48982"/>
                  </a:moveTo>
                  <a:cubicBezTo>
                    <a:pt x="126611" y="48982"/>
                    <a:pt x="126873" y="49232"/>
                    <a:pt x="126873" y="49542"/>
                  </a:cubicBezTo>
                  <a:cubicBezTo>
                    <a:pt x="126873" y="49851"/>
                    <a:pt x="126623" y="50113"/>
                    <a:pt x="126314" y="50113"/>
                  </a:cubicBezTo>
                  <a:cubicBezTo>
                    <a:pt x="126004" y="50113"/>
                    <a:pt x="125742" y="49851"/>
                    <a:pt x="125742" y="49542"/>
                  </a:cubicBezTo>
                  <a:cubicBezTo>
                    <a:pt x="125742" y="49232"/>
                    <a:pt x="126004" y="48982"/>
                    <a:pt x="126314" y="48982"/>
                  </a:cubicBezTo>
                  <a:close/>
                  <a:moveTo>
                    <a:pt x="130028" y="48982"/>
                  </a:moveTo>
                  <a:cubicBezTo>
                    <a:pt x="130326" y="48982"/>
                    <a:pt x="130600" y="49232"/>
                    <a:pt x="130600" y="49542"/>
                  </a:cubicBezTo>
                  <a:cubicBezTo>
                    <a:pt x="130600" y="49851"/>
                    <a:pt x="130350" y="50113"/>
                    <a:pt x="130028" y="50113"/>
                  </a:cubicBezTo>
                  <a:cubicBezTo>
                    <a:pt x="129731" y="50113"/>
                    <a:pt x="129469" y="49851"/>
                    <a:pt x="129469" y="49542"/>
                  </a:cubicBezTo>
                  <a:cubicBezTo>
                    <a:pt x="129469" y="49232"/>
                    <a:pt x="129719" y="48982"/>
                    <a:pt x="130028" y="48982"/>
                  </a:cubicBezTo>
                  <a:close/>
                  <a:moveTo>
                    <a:pt x="133767" y="48982"/>
                  </a:moveTo>
                  <a:cubicBezTo>
                    <a:pt x="134065" y="48982"/>
                    <a:pt x="134326" y="49232"/>
                    <a:pt x="134326" y="49542"/>
                  </a:cubicBezTo>
                  <a:cubicBezTo>
                    <a:pt x="134326" y="49851"/>
                    <a:pt x="134076" y="50113"/>
                    <a:pt x="133767" y="50113"/>
                  </a:cubicBezTo>
                  <a:cubicBezTo>
                    <a:pt x="133469" y="50113"/>
                    <a:pt x="133207" y="49851"/>
                    <a:pt x="133207" y="49542"/>
                  </a:cubicBezTo>
                  <a:cubicBezTo>
                    <a:pt x="133207" y="49232"/>
                    <a:pt x="133457" y="48982"/>
                    <a:pt x="133767" y="48982"/>
                  </a:cubicBezTo>
                  <a:close/>
                  <a:moveTo>
                    <a:pt x="137494" y="48982"/>
                  </a:moveTo>
                  <a:cubicBezTo>
                    <a:pt x="137791" y="48982"/>
                    <a:pt x="138053" y="49232"/>
                    <a:pt x="138053" y="49542"/>
                  </a:cubicBezTo>
                  <a:cubicBezTo>
                    <a:pt x="138053" y="49851"/>
                    <a:pt x="137803" y="50113"/>
                    <a:pt x="137494" y="50113"/>
                  </a:cubicBezTo>
                  <a:cubicBezTo>
                    <a:pt x="137196" y="50113"/>
                    <a:pt x="136922" y="49851"/>
                    <a:pt x="136922" y="49542"/>
                  </a:cubicBezTo>
                  <a:cubicBezTo>
                    <a:pt x="136934" y="49232"/>
                    <a:pt x="137172" y="48982"/>
                    <a:pt x="137494" y="48982"/>
                  </a:cubicBezTo>
                  <a:close/>
                  <a:moveTo>
                    <a:pt x="141220" y="48982"/>
                  </a:moveTo>
                  <a:cubicBezTo>
                    <a:pt x="141518" y="48982"/>
                    <a:pt x="141792" y="49232"/>
                    <a:pt x="141792" y="49542"/>
                  </a:cubicBezTo>
                  <a:cubicBezTo>
                    <a:pt x="141792" y="49851"/>
                    <a:pt x="141530" y="50113"/>
                    <a:pt x="141220" y="50113"/>
                  </a:cubicBezTo>
                  <a:cubicBezTo>
                    <a:pt x="140911" y="50113"/>
                    <a:pt x="140661" y="49851"/>
                    <a:pt x="140661" y="49542"/>
                  </a:cubicBezTo>
                  <a:cubicBezTo>
                    <a:pt x="140661" y="49232"/>
                    <a:pt x="140911" y="48982"/>
                    <a:pt x="141220" y="48982"/>
                  </a:cubicBezTo>
                  <a:close/>
                  <a:moveTo>
                    <a:pt x="144947" y="48982"/>
                  </a:moveTo>
                  <a:cubicBezTo>
                    <a:pt x="145244" y="48982"/>
                    <a:pt x="145506" y="49232"/>
                    <a:pt x="145506" y="49542"/>
                  </a:cubicBezTo>
                  <a:cubicBezTo>
                    <a:pt x="145506" y="49851"/>
                    <a:pt x="145256" y="50113"/>
                    <a:pt x="144947" y="50113"/>
                  </a:cubicBezTo>
                  <a:cubicBezTo>
                    <a:pt x="144637" y="50113"/>
                    <a:pt x="144375" y="49851"/>
                    <a:pt x="144375" y="49542"/>
                  </a:cubicBezTo>
                  <a:cubicBezTo>
                    <a:pt x="144399" y="49232"/>
                    <a:pt x="144637" y="48982"/>
                    <a:pt x="144947" y="48982"/>
                  </a:cubicBezTo>
                  <a:close/>
                  <a:moveTo>
                    <a:pt x="148685" y="48982"/>
                  </a:moveTo>
                  <a:cubicBezTo>
                    <a:pt x="148983" y="48982"/>
                    <a:pt x="149245" y="49232"/>
                    <a:pt x="149245" y="49542"/>
                  </a:cubicBezTo>
                  <a:cubicBezTo>
                    <a:pt x="149245" y="49851"/>
                    <a:pt x="148995" y="50113"/>
                    <a:pt x="148685" y="50113"/>
                  </a:cubicBezTo>
                  <a:cubicBezTo>
                    <a:pt x="148364" y="50113"/>
                    <a:pt x="148114" y="49851"/>
                    <a:pt x="148114" y="49542"/>
                  </a:cubicBezTo>
                  <a:cubicBezTo>
                    <a:pt x="148114" y="49232"/>
                    <a:pt x="148364" y="48982"/>
                    <a:pt x="148685" y="48982"/>
                  </a:cubicBezTo>
                  <a:close/>
                  <a:moveTo>
                    <a:pt x="1548" y="50840"/>
                  </a:moveTo>
                  <a:cubicBezTo>
                    <a:pt x="1846" y="50840"/>
                    <a:pt x="2119" y="51090"/>
                    <a:pt x="2119" y="51411"/>
                  </a:cubicBezTo>
                  <a:cubicBezTo>
                    <a:pt x="2119" y="51709"/>
                    <a:pt x="1858" y="51971"/>
                    <a:pt x="1548" y="51971"/>
                  </a:cubicBezTo>
                  <a:cubicBezTo>
                    <a:pt x="1238" y="51971"/>
                    <a:pt x="988" y="51721"/>
                    <a:pt x="988" y="51411"/>
                  </a:cubicBezTo>
                  <a:cubicBezTo>
                    <a:pt x="988" y="51090"/>
                    <a:pt x="1238" y="50840"/>
                    <a:pt x="1548" y="50840"/>
                  </a:cubicBezTo>
                  <a:close/>
                  <a:moveTo>
                    <a:pt x="5287" y="50840"/>
                  </a:moveTo>
                  <a:cubicBezTo>
                    <a:pt x="5596" y="50840"/>
                    <a:pt x="5846" y="51090"/>
                    <a:pt x="5846" y="51411"/>
                  </a:cubicBezTo>
                  <a:cubicBezTo>
                    <a:pt x="5846" y="51721"/>
                    <a:pt x="5596" y="51971"/>
                    <a:pt x="5287" y="51971"/>
                  </a:cubicBezTo>
                  <a:cubicBezTo>
                    <a:pt x="4977" y="51971"/>
                    <a:pt x="4715" y="51721"/>
                    <a:pt x="4715" y="51411"/>
                  </a:cubicBezTo>
                  <a:cubicBezTo>
                    <a:pt x="4715" y="51090"/>
                    <a:pt x="4977" y="50840"/>
                    <a:pt x="5287" y="50840"/>
                  </a:cubicBezTo>
                  <a:close/>
                  <a:moveTo>
                    <a:pt x="9001" y="50840"/>
                  </a:moveTo>
                  <a:cubicBezTo>
                    <a:pt x="9299" y="50840"/>
                    <a:pt x="9573" y="51090"/>
                    <a:pt x="9573" y="51411"/>
                  </a:cubicBezTo>
                  <a:cubicBezTo>
                    <a:pt x="9573" y="51709"/>
                    <a:pt x="9323" y="51971"/>
                    <a:pt x="9001" y="51971"/>
                  </a:cubicBezTo>
                  <a:cubicBezTo>
                    <a:pt x="8704" y="51971"/>
                    <a:pt x="8442" y="51721"/>
                    <a:pt x="8442" y="51411"/>
                  </a:cubicBezTo>
                  <a:cubicBezTo>
                    <a:pt x="8442" y="51090"/>
                    <a:pt x="8692" y="50840"/>
                    <a:pt x="9001" y="50840"/>
                  </a:cubicBezTo>
                  <a:close/>
                  <a:moveTo>
                    <a:pt x="12728" y="50840"/>
                  </a:moveTo>
                  <a:cubicBezTo>
                    <a:pt x="13037" y="50840"/>
                    <a:pt x="13288" y="51090"/>
                    <a:pt x="13288" y="51411"/>
                  </a:cubicBezTo>
                  <a:cubicBezTo>
                    <a:pt x="13288" y="51721"/>
                    <a:pt x="13037" y="51971"/>
                    <a:pt x="12728" y="51971"/>
                  </a:cubicBezTo>
                  <a:cubicBezTo>
                    <a:pt x="12418" y="51971"/>
                    <a:pt x="12156" y="51721"/>
                    <a:pt x="12156" y="51411"/>
                  </a:cubicBezTo>
                  <a:cubicBezTo>
                    <a:pt x="12156" y="51090"/>
                    <a:pt x="12418" y="50840"/>
                    <a:pt x="12728" y="50840"/>
                  </a:cubicBezTo>
                  <a:close/>
                  <a:moveTo>
                    <a:pt x="16466" y="50840"/>
                  </a:moveTo>
                  <a:cubicBezTo>
                    <a:pt x="16764" y="50840"/>
                    <a:pt x="17026" y="51090"/>
                    <a:pt x="17026" y="51411"/>
                  </a:cubicBezTo>
                  <a:cubicBezTo>
                    <a:pt x="17026" y="51709"/>
                    <a:pt x="16776" y="51971"/>
                    <a:pt x="16466" y="51971"/>
                  </a:cubicBezTo>
                  <a:cubicBezTo>
                    <a:pt x="16169" y="51971"/>
                    <a:pt x="15895" y="51721"/>
                    <a:pt x="15895" y="51411"/>
                  </a:cubicBezTo>
                  <a:cubicBezTo>
                    <a:pt x="15895" y="51090"/>
                    <a:pt x="16145" y="50840"/>
                    <a:pt x="16466" y="50840"/>
                  </a:cubicBezTo>
                  <a:close/>
                  <a:moveTo>
                    <a:pt x="20181" y="50840"/>
                  </a:moveTo>
                  <a:cubicBezTo>
                    <a:pt x="20491" y="50840"/>
                    <a:pt x="20753" y="51090"/>
                    <a:pt x="20753" y="51411"/>
                  </a:cubicBezTo>
                  <a:cubicBezTo>
                    <a:pt x="20753" y="51721"/>
                    <a:pt x="20491" y="51971"/>
                    <a:pt x="20181" y="51971"/>
                  </a:cubicBezTo>
                  <a:cubicBezTo>
                    <a:pt x="19872" y="51971"/>
                    <a:pt x="19622" y="51721"/>
                    <a:pt x="19622" y="51411"/>
                  </a:cubicBezTo>
                  <a:cubicBezTo>
                    <a:pt x="19622" y="51090"/>
                    <a:pt x="19872" y="50840"/>
                    <a:pt x="20181" y="50840"/>
                  </a:cubicBezTo>
                  <a:close/>
                  <a:moveTo>
                    <a:pt x="23920" y="50840"/>
                  </a:moveTo>
                  <a:cubicBezTo>
                    <a:pt x="24217" y="50840"/>
                    <a:pt x="24479" y="51090"/>
                    <a:pt x="24479" y="51411"/>
                  </a:cubicBezTo>
                  <a:cubicBezTo>
                    <a:pt x="24479" y="51709"/>
                    <a:pt x="24229" y="51971"/>
                    <a:pt x="23920" y="51971"/>
                  </a:cubicBezTo>
                  <a:cubicBezTo>
                    <a:pt x="23610" y="51971"/>
                    <a:pt x="23348" y="51721"/>
                    <a:pt x="23348" y="51411"/>
                  </a:cubicBezTo>
                  <a:cubicBezTo>
                    <a:pt x="23348" y="51090"/>
                    <a:pt x="23610" y="50840"/>
                    <a:pt x="23920" y="50840"/>
                  </a:cubicBezTo>
                  <a:close/>
                  <a:moveTo>
                    <a:pt x="27635" y="50840"/>
                  </a:moveTo>
                  <a:cubicBezTo>
                    <a:pt x="27956" y="50840"/>
                    <a:pt x="28206" y="51090"/>
                    <a:pt x="28206" y="51411"/>
                  </a:cubicBezTo>
                  <a:cubicBezTo>
                    <a:pt x="28206" y="51721"/>
                    <a:pt x="27956" y="51971"/>
                    <a:pt x="27635" y="51971"/>
                  </a:cubicBezTo>
                  <a:cubicBezTo>
                    <a:pt x="27325" y="51971"/>
                    <a:pt x="27075" y="51721"/>
                    <a:pt x="27075" y="51411"/>
                  </a:cubicBezTo>
                  <a:cubicBezTo>
                    <a:pt x="27075" y="51090"/>
                    <a:pt x="27325" y="50840"/>
                    <a:pt x="27635" y="50840"/>
                  </a:cubicBezTo>
                  <a:close/>
                  <a:moveTo>
                    <a:pt x="31373" y="50840"/>
                  </a:moveTo>
                  <a:cubicBezTo>
                    <a:pt x="31671" y="50840"/>
                    <a:pt x="31945" y="51090"/>
                    <a:pt x="31945" y="51411"/>
                  </a:cubicBezTo>
                  <a:cubicBezTo>
                    <a:pt x="31945" y="51709"/>
                    <a:pt x="31683" y="51971"/>
                    <a:pt x="31373" y="51971"/>
                  </a:cubicBezTo>
                  <a:cubicBezTo>
                    <a:pt x="31064" y="51971"/>
                    <a:pt x="30814" y="51721"/>
                    <a:pt x="30814" y="51411"/>
                  </a:cubicBezTo>
                  <a:cubicBezTo>
                    <a:pt x="30814" y="51090"/>
                    <a:pt x="31064" y="50840"/>
                    <a:pt x="31373" y="50840"/>
                  </a:cubicBezTo>
                  <a:close/>
                  <a:moveTo>
                    <a:pt x="35100" y="50840"/>
                  </a:moveTo>
                  <a:cubicBezTo>
                    <a:pt x="35409" y="50840"/>
                    <a:pt x="35659" y="51090"/>
                    <a:pt x="35659" y="51411"/>
                  </a:cubicBezTo>
                  <a:cubicBezTo>
                    <a:pt x="35659" y="51721"/>
                    <a:pt x="35409" y="51971"/>
                    <a:pt x="35100" y="51971"/>
                  </a:cubicBezTo>
                  <a:cubicBezTo>
                    <a:pt x="34778" y="51971"/>
                    <a:pt x="34528" y="51721"/>
                    <a:pt x="34528" y="51411"/>
                  </a:cubicBezTo>
                  <a:cubicBezTo>
                    <a:pt x="34528" y="51090"/>
                    <a:pt x="34778" y="50840"/>
                    <a:pt x="35100" y="50840"/>
                  </a:cubicBezTo>
                  <a:close/>
                  <a:moveTo>
                    <a:pt x="38815" y="50840"/>
                  </a:moveTo>
                  <a:cubicBezTo>
                    <a:pt x="39112" y="50840"/>
                    <a:pt x="39386" y="51090"/>
                    <a:pt x="39386" y="51411"/>
                  </a:cubicBezTo>
                  <a:cubicBezTo>
                    <a:pt x="39386" y="51709"/>
                    <a:pt x="39124" y="51971"/>
                    <a:pt x="38815" y="51971"/>
                  </a:cubicBezTo>
                  <a:cubicBezTo>
                    <a:pt x="38517" y="51971"/>
                    <a:pt x="38255" y="51721"/>
                    <a:pt x="38255" y="51411"/>
                  </a:cubicBezTo>
                  <a:cubicBezTo>
                    <a:pt x="38267" y="51090"/>
                    <a:pt x="38505" y="50840"/>
                    <a:pt x="38815" y="50840"/>
                  </a:cubicBezTo>
                  <a:close/>
                  <a:moveTo>
                    <a:pt x="42553" y="50840"/>
                  </a:moveTo>
                  <a:cubicBezTo>
                    <a:pt x="42863" y="50840"/>
                    <a:pt x="43113" y="51090"/>
                    <a:pt x="43113" y="51411"/>
                  </a:cubicBezTo>
                  <a:cubicBezTo>
                    <a:pt x="43113" y="51721"/>
                    <a:pt x="42863" y="51971"/>
                    <a:pt x="42553" y="51971"/>
                  </a:cubicBezTo>
                  <a:cubicBezTo>
                    <a:pt x="42232" y="51971"/>
                    <a:pt x="41982" y="51721"/>
                    <a:pt x="41982" y="51411"/>
                  </a:cubicBezTo>
                  <a:cubicBezTo>
                    <a:pt x="41982" y="51090"/>
                    <a:pt x="42244" y="50840"/>
                    <a:pt x="42553" y="50840"/>
                  </a:cubicBezTo>
                  <a:close/>
                  <a:moveTo>
                    <a:pt x="46268" y="50840"/>
                  </a:moveTo>
                  <a:cubicBezTo>
                    <a:pt x="46565" y="50840"/>
                    <a:pt x="46839" y="51090"/>
                    <a:pt x="46839" y="51411"/>
                  </a:cubicBezTo>
                  <a:cubicBezTo>
                    <a:pt x="46839" y="51709"/>
                    <a:pt x="46589" y="51971"/>
                    <a:pt x="46268" y="51971"/>
                  </a:cubicBezTo>
                  <a:cubicBezTo>
                    <a:pt x="45970" y="51971"/>
                    <a:pt x="45708" y="51721"/>
                    <a:pt x="45708" y="51411"/>
                  </a:cubicBezTo>
                  <a:cubicBezTo>
                    <a:pt x="45720" y="51090"/>
                    <a:pt x="45958" y="50840"/>
                    <a:pt x="46268" y="50840"/>
                  </a:cubicBezTo>
                  <a:close/>
                  <a:moveTo>
                    <a:pt x="50006" y="50840"/>
                  </a:moveTo>
                  <a:cubicBezTo>
                    <a:pt x="50316" y="50840"/>
                    <a:pt x="50578" y="51090"/>
                    <a:pt x="50578" y="51411"/>
                  </a:cubicBezTo>
                  <a:cubicBezTo>
                    <a:pt x="50578" y="51721"/>
                    <a:pt x="50316" y="51971"/>
                    <a:pt x="50006" y="51971"/>
                  </a:cubicBezTo>
                  <a:cubicBezTo>
                    <a:pt x="49697" y="51971"/>
                    <a:pt x="49447" y="51721"/>
                    <a:pt x="49447" y="51411"/>
                  </a:cubicBezTo>
                  <a:cubicBezTo>
                    <a:pt x="49447" y="51090"/>
                    <a:pt x="49697" y="50840"/>
                    <a:pt x="50006" y="50840"/>
                  </a:cubicBezTo>
                  <a:close/>
                  <a:moveTo>
                    <a:pt x="53733" y="50840"/>
                  </a:moveTo>
                  <a:cubicBezTo>
                    <a:pt x="54031" y="50840"/>
                    <a:pt x="54293" y="51090"/>
                    <a:pt x="54293" y="51411"/>
                  </a:cubicBezTo>
                  <a:cubicBezTo>
                    <a:pt x="54293" y="51709"/>
                    <a:pt x="54043" y="51971"/>
                    <a:pt x="53733" y="51971"/>
                  </a:cubicBezTo>
                  <a:cubicBezTo>
                    <a:pt x="53412" y="51971"/>
                    <a:pt x="53162" y="51721"/>
                    <a:pt x="53162" y="51411"/>
                  </a:cubicBezTo>
                  <a:cubicBezTo>
                    <a:pt x="53173" y="51090"/>
                    <a:pt x="53412" y="50840"/>
                    <a:pt x="53733" y="50840"/>
                  </a:cubicBezTo>
                  <a:close/>
                  <a:moveTo>
                    <a:pt x="57460" y="50840"/>
                  </a:moveTo>
                  <a:cubicBezTo>
                    <a:pt x="57781" y="50840"/>
                    <a:pt x="58031" y="51090"/>
                    <a:pt x="58031" y="51411"/>
                  </a:cubicBezTo>
                  <a:cubicBezTo>
                    <a:pt x="58031" y="51721"/>
                    <a:pt x="57781" y="51971"/>
                    <a:pt x="57460" y="51971"/>
                  </a:cubicBezTo>
                  <a:cubicBezTo>
                    <a:pt x="57150" y="51971"/>
                    <a:pt x="56900" y="51721"/>
                    <a:pt x="56900" y="51411"/>
                  </a:cubicBezTo>
                  <a:cubicBezTo>
                    <a:pt x="56900" y="51090"/>
                    <a:pt x="57150" y="50840"/>
                    <a:pt x="57460" y="50840"/>
                  </a:cubicBezTo>
                  <a:close/>
                  <a:moveTo>
                    <a:pt x="61186" y="50840"/>
                  </a:moveTo>
                  <a:cubicBezTo>
                    <a:pt x="61484" y="50840"/>
                    <a:pt x="61746" y="51090"/>
                    <a:pt x="61746" y="51411"/>
                  </a:cubicBezTo>
                  <a:cubicBezTo>
                    <a:pt x="61746" y="51709"/>
                    <a:pt x="61496" y="51971"/>
                    <a:pt x="61186" y="51971"/>
                  </a:cubicBezTo>
                  <a:cubicBezTo>
                    <a:pt x="60877" y="51971"/>
                    <a:pt x="60615" y="51721"/>
                    <a:pt x="60615" y="51411"/>
                  </a:cubicBezTo>
                  <a:cubicBezTo>
                    <a:pt x="60639" y="51090"/>
                    <a:pt x="60877" y="50840"/>
                    <a:pt x="61186" y="50840"/>
                  </a:cubicBezTo>
                  <a:close/>
                  <a:moveTo>
                    <a:pt x="64925" y="50840"/>
                  </a:moveTo>
                  <a:cubicBezTo>
                    <a:pt x="65234" y="50840"/>
                    <a:pt x="65485" y="51090"/>
                    <a:pt x="65485" y="51411"/>
                  </a:cubicBezTo>
                  <a:cubicBezTo>
                    <a:pt x="65485" y="51721"/>
                    <a:pt x="65234" y="51971"/>
                    <a:pt x="64925" y="51971"/>
                  </a:cubicBezTo>
                  <a:cubicBezTo>
                    <a:pt x="64603" y="51971"/>
                    <a:pt x="64353" y="51721"/>
                    <a:pt x="64353" y="51411"/>
                  </a:cubicBezTo>
                  <a:cubicBezTo>
                    <a:pt x="64353" y="51090"/>
                    <a:pt x="64603" y="50840"/>
                    <a:pt x="64925" y="50840"/>
                  </a:cubicBezTo>
                  <a:close/>
                  <a:moveTo>
                    <a:pt x="68640" y="50840"/>
                  </a:moveTo>
                  <a:cubicBezTo>
                    <a:pt x="68937" y="50840"/>
                    <a:pt x="69211" y="51090"/>
                    <a:pt x="69211" y="51411"/>
                  </a:cubicBezTo>
                  <a:cubicBezTo>
                    <a:pt x="69211" y="51709"/>
                    <a:pt x="68949" y="51971"/>
                    <a:pt x="68640" y="51971"/>
                  </a:cubicBezTo>
                  <a:cubicBezTo>
                    <a:pt x="68330" y="51971"/>
                    <a:pt x="68080" y="51721"/>
                    <a:pt x="68080" y="51411"/>
                  </a:cubicBezTo>
                  <a:cubicBezTo>
                    <a:pt x="68092" y="51090"/>
                    <a:pt x="68330" y="50840"/>
                    <a:pt x="68640" y="50840"/>
                  </a:cubicBezTo>
                  <a:close/>
                  <a:moveTo>
                    <a:pt x="72366" y="50840"/>
                  </a:moveTo>
                  <a:cubicBezTo>
                    <a:pt x="72676" y="50840"/>
                    <a:pt x="72926" y="51090"/>
                    <a:pt x="72926" y="51411"/>
                  </a:cubicBezTo>
                  <a:cubicBezTo>
                    <a:pt x="72926" y="51721"/>
                    <a:pt x="72676" y="51971"/>
                    <a:pt x="72366" y="51971"/>
                  </a:cubicBezTo>
                  <a:cubicBezTo>
                    <a:pt x="72045" y="51971"/>
                    <a:pt x="71795" y="51721"/>
                    <a:pt x="71795" y="51411"/>
                  </a:cubicBezTo>
                  <a:cubicBezTo>
                    <a:pt x="71795" y="51090"/>
                    <a:pt x="72069" y="50840"/>
                    <a:pt x="72366" y="50840"/>
                  </a:cubicBezTo>
                  <a:close/>
                  <a:moveTo>
                    <a:pt x="76093" y="50840"/>
                  </a:moveTo>
                  <a:cubicBezTo>
                    <a:pt x="76391" y="50840"/>
                    <a:pt x="76664" y="51090"/>
                    <a:pt x="76664" y="51411"/>
                  </a:cubicBezTo>
                  <a:cubicBezTo>
                    <a:pt x="76664" y="51709"/>
                    <a:pt x="76403" y="51971"/>
                    <a:pt x="76093" y="51971"/>
                  </a:cubicBezTo>
                  <a:cubicBezTo>
                    <a:pt x="75795" y="51971"/>
                    <a:pt x="75533" y="51721"/>
                    <a:pt x="75533" y="51411"/>
                  </a:cubicBezTo>
                  <a:cubicBezTo>
                    <a:pt x="75533" y="51090"/>
                    <a:pt x="75783" y="50840"/>
                    <a:pt x="76093" y="50840"/>
                  </a:cubicBezTo>
                  <a:close/>
                  <a:moveTo>
                    <a:pt x="79712" y="50840"/>
                  </a:moveTo>
                  <a:cubicBezTo>
                    <a:pt x="80010" y="50840"/>
                    <a:pt x="80284" y="51090"/>
                    <a:pt x="80284" y="51411"/>
                  </a:cubicBezTo>
                  <a:cubicBezTo>
                    <a:pt x="80284" y="51709"/>
                    <a:pt x="80022" y="51971"/>
                    <a:pt x="79712" y="51971"/>
                  </a:cubicBezTo>
                  <a:cubicBezTo>
                    <a:pt x="79403" y="51971"/>
                    <a:pt x="79153" y="51721"/>
                    <a:pt x="79153" y="51411"/>
                  </a:cubicBezTo>
                  <a:cubicBezTo>
                    <a:pt x="79165" y="51090"/>
                    <a:pt x="79403" y="50840"/>
                    <a:pt x="79712" y="50840"/>
                  </a:cubicBezTo>
                  <a:close/>
                  <a:moveTo>
                    <a:pt x="83451" y="50840"/>
                  </a:moveTo>
                  <a:cubicBezTo>
                    <a:pt x="83761" y="50840"/>
                    <a:pt x="84011" y="51090"/>
                    <a:pt x="84011" y="51411"/>
                  </a:cubicBezTo>
                  <a:cubicBezTo>
                    <a:pt x="84011" y="51721"/>
                    <a:pt x="83761" y="51971"/>
                    <a:pt x="83451" y="51971"/>
                  </a:cubicBezTo>
                  <a:cubicBezTo>
                    <a:pt x="83141" y="51971"/>
                    <a:pt x="82880" y="51721"/>
                    <a:pt x="82880" y="51411"/>
                  </a:cubicBezTo>
                  <a:cubicBezTo>
                    <a:pt x="82880" y="51090"/>
                    <a:pt x="83141" y="50840"/>
                    <a:pt x="83451" y="50840"/>
                  </a:cubicBezTo>
                  <a:close/>
                  <a:moveTo>
                    <a:pt x="87166" y="50840"/>
                  </a:moveTo>
                  <a:cubicBezTo>
                    <a:pt x="87463" y="50840"/>
                    <a:pt x="87737" y="51090"/>
                    <a:pt x="87737" y="51411"/>
                  </a:cubicBezTo>
                  <a:cubicBezTo>
                    <a:pt x="87737" y="51709"/>
                    <a:pt x="87475" y="51971"/>
                    <a:pt x="87166" y="51971"/>
                  </a:cubicBezTo>
                  <a:cubicBezTo>
                    <a:pt x="86856" y="51971"/>
                    <a:pt x="86606" y="51721"/>
                    <a:pt x="86606" y="51411"/>
                  </a:cubicBezTo>
                  <a:cubicBezTo>
                    <a:pt x="86618" y="51090"/>
                    <a:pt x="86856" y="50840"/>
                    <a:pt x="87166" y="50840"/>
                  </a:cubicBezTo>
                  <a:close/>
                  <a:moveTo>
                    <a:pt x="90904" y="50840"/>
                  </a:moveTo>
                  <a:cubicBezTo>
                    <a:pt x="91214" y="50840"/>
                    <a:pt x="91464" y="51090"/>
                    <a:pt x="91464" y="51411"/>
                  </a:cubicBezTo>
                  <a:cubicBezTo>
                    <a:pt x="91464" y="51721"/>
                    <a:pt x="91214" y="51971"/>
                    <a:pt x="90904" y="51971"/>
                  </a:cubicBezTo>
                  <a:cubicBezTo>
                    <a:pt x="90595" y="51971"/>
                    <a:pt x="90345" y="51721"/>
                    <a:pt x="90345" y="51411"/>
                  </a:cubicBezTo>
                  <a:cubicBezTo>
                    <a:pt x="90345" y="51090"/>
                    <a:pt x="90595" y="50840"/>
                    <a:pt x="90904" y="50840"/>
                  </a:cubicBezTo>
                  <a:close/>
                  <a:moveTo>
                    <a:pt x="94631" y="50840"/>
                  </a:moveTo>
                  <a:cubicBezTo>
                    <a:pt x="94929" y="50840"/>
                    <a:pt x="95191" y="51090"/>
                    <a:pt x="95191" y="51411"/>
                  </a:cubicBezTo>
                  <a:cubicBezTo>
                    <a:pt x="95191" y="51709"/>
                    <a:pt x="94941" y="51971"/>
                    <a:pt x="94631" y="51971"/>
                  </a:cubicBezTo>
                  <a:cubicBezTo>
                    <a:pt x="94310" y="51971"/>
                    <a:pt x="94060" y="51721"/>
                    <a:pt x="94060" y="51411"/>
                  </a:cubicBezTo>
                  <a:cubicBezTo>
                    <a:pt x="94071" y="51090"/>
                    <a:pt x="94310" y="50840"/>
                    <a:pt x="94631" y="50840"/>
                  </a:cubicBezTo>
                  <a:close/>
                  <a:moveTo>
                    <a:pt x="98346" y="50840"/>
                  </a:moveTo>
                  <a:cubicBezTo>
                    <a:pt x="98655" y="50840"/>
                    <a:pt x="98905" y="51090"/>
                    <a:pt x="98905" y="51411"/>
                  </a:cubicBezTo>
                  <a:cubicBezTo>
                    <a:pt x="98905" y="51721"/>
                    <a:pt x="98655" y="51971"/>
                    <a:pt x="98346" y="51971"/>
                  </a:cubicBezTo>
                  <a:cubicBezTo>
                    <a:pt x="98036" y="51971"/>
                    <a:pt x="97786" y="51721"/>
                    <a:pt x="97786" y="51411"/>
                  </a:cubicBezTo>
                  <a:cubicBezTo>
                    <a:pt x="97786" y="51090"/>
                    <a:pt x="98036" y="50840"/>
                    <a:pt x="98346" y="50840"/>
                  </a:cubicBezTo>
                  <a:close/>
                  <a:moveTo>
                    <a:pt x="102084" y="50840"/>
                  </a:moveTo>
                  <a:cubicBezTo>
                    <a:pt x="102382" y="50840"/>
                    <a:pt x="102644" y="51090"/>
                    <a:pt x="102644" y="51411"/>
                  </a:cubicBezTo>
                  <a:cubicBezTo>
                    <a:pt x="102644" y="51709"/>
                    <a:pt x="102394" y="51971"/>
                    <a:pt x="102084" y="51971"/>
                  </a:cubicBezTo>
                  <a:cubicBezTo>
                    <a:pt x="101787" y="51971"/>
                    <a:pt x="101513" y="51721"/>
                    <a:pt x="101513" y="51411"/>
                  </a:cubicBezTo>
                  <a:cubicBezTo>
                    <a:pt x="101513" y="51090"/>
                    <a:pt x="101775" y="50840"/>
                    <a:pt x="102084" y="50840"/>
                  </a:cubicBezTo>
                  <a:close/>
                  <a:moveTo>
                    <a:pt x="105799" y="50840"/>
                  </a:moveTo>
                  <a:cubicBezTo>
                    <a:pt x="106121" y="50840"/>
                    <a:pt x="106371" y="51090"/>
                    <a:pt x="106371" y="51411"/>
                  </a:cubicBezTo>
                  <a:cubicBezTo>
                    <a:pt x="106371" y="51721"/>
                    <a:pt x="106109" y="51971"/>
                    <a:pt x="105799" y="51971"/>
                  </a:cubicBezTo>
                  <a:cubicBezTo>
                    <a:pt x="105490" y="51971"/>
                    <a:pt x="105239" y="51721"/>
                    <a:pt x="105239" y="51411"/>
                  </a:cubicBezTo>
                  <a:cubicBezTo>
                    <a:pt x="105239" y="51090"/>
                    <a:pt x="105490" y="50840"/>
                    <a:pt x="105799" y="50840"/>
                  </a:cubicBezTo>
                  <a:close/>
                  <a:moveTo>
                    <a:pt x="109538" y="50840"/>
                  </a:moveTo>
                  <a:cubicBezTo>
                    <a:pt x="109835" y="50840"/>
                    <a:pt x="110109" y="51090"/>
                    <a:pt x="110109" y="51411"/>
                  </a:cubicBezTo>
                  <a:cubicBezTo>
                    <a:pt x="110109" y="51709"/>
                    <a:pt x="109847" y="51971"/>
                    <a:pt x="109538" y="51971"/>
                  </a:cubicBezTo>
                  <a:cubicBezTo>
                    <a:pt x="109228" y="51971"/>
                    <a:pt x="108978" y="51721"/>
                    <a:pt x="108978" y="51411"/>
                  </a:cubicBezTo>
                  <a:cubicBezTo>
                    <a:pt x="108978" y="51090"/>
                    <a:pt x="109228" y="50840"/>
                    <a:pt x="109538" y="50840"/>
                  </a:cubicBezTo>
                  <a:close/>
                  <a:moveTo>
                    <a:pt x="113264" y="50840"/>
                  </a:moveTo>
                  <a:cubicBezTo>
                    <a:pt x="113574" y="50840"/>
                    <a:pt x="113824" y="51090"/>
                    <a:pt x="113824" y="51411"/>
                  </a:cubicBezTo>
                  <a:cubicBezTo>
                    <a:pt x="113824" y="51721"/>
                    <a:pt x="113574" y="51971"/>
                    <a:pt x="113264" y="51971"/>
                  </a:cubicBezTo>
                  <a:cubicBezTo>
                    <a:pt x="112943" y="51971"/>
                    <a:pt x="112693" y="51721"/>
                    <a:pt x="112693" y="51411"/>
                  </a:cubicBezTo>
                  <a:cubicBezTo>
                    <a:pt x="112693" y="51090"/>
                    <a:pt x="112943" y="50840"/>
                    <a:pt x="113264" y="50840"/>
                  </a:cubicBezTo>
                  <a:close/>
                  <a:moveTo>
                    <a:pt x="116991" y="50840"/>
                  </a:moveTo>
                  <a:cubicBezTo>
                    <a:pt x="117289" y="50840"/>
                    <a:pt x="117562" y="51090"/>
                    <a:pt x="117562" y="51411"/>
                  </a:cubicBezTo>
                  <a:cubicBezTo>
                    <a:pt x="117562" y="51709"/>
                    <a:pt x="117312" y="51971"/>
                    <a:pt x="116991" y="51971"/>
                  </a:cubicBezTo>
                  <a:cubicBezTo>
                    <a:pt x="116681" y="51971"/>
                    <a:pt x="116431" y="51721"/>
                    <a:pt x="116431" y="51411"/>
                  </a:cubicBezTo>
                  <a:cubicBezTo>
                    <a:pt x="116431" y="51090"/>
                    <a:pt x="116681" y="50840"/>
                    <a:pt x="116991" y="50840"/>
                  </a:cubicBezTo>
                  <a:close/>
                  <a:moveTo>
                    <a:pt x="120718" y="50840"/>
                  </a:moveTo>
                  <a:cubicBezTo>
                    <a:pt x="121027" y="50840"/>
                    <a:pt x="121277" y="51090"/>
                    <a:pt x="121277" y="51411"/>
                  </a:cubicBezTo>
                  <a:cubicBezTo>
                    <a:pt x="121277" y="51721"/>
                    <a:pt x="121027" y="51971"/>
                    <a:pt x="120718" y="51971"/>
                  </a:cubicBezTo>
                  <a:cubicBezTo>
                    <a:pt x="120408" y="51971"/>
                    <a:pt x="120146" y="51721"/>
                    <a:pt x="120146" y="51411"/>
                  </a:cubicBezTo>
                  <a:cubicBezTo>
                    <a:pt x="120146" y="51090"/>
                    <a:pt x="120420" y="50840"/>
                    <a:pt x="120718" y="50840"/>
                  </a:cubicBezTo>
                  <a:close/>
                  <a:moveTo>
                    <a:pt x="124456" y="50840"/>
                  </a:moveTo>
                  <a:cubicBezTo>
                    <a:pt x="124754" y="50840"/>
                    <a:pt x="125016" y="51090"/>
                    <a:pt x="125016" y="51411"/>
                  </a:cubicBezTo>
                  <a:cubicBezTo>
                    <a:pt x="125016" y="51709"/>
                    <a:pt x="124766" y="51971"/>
                    <a:pt x="124456" y="51971"/>
                  </a:cubicBezTo>
                  <a:cubicBezTo>
                    <a:pt x="124135" y="51971"/>
                    <a:pt x="123885" y="51721"/>
                    <a:pt x="123885" y="51411"/>
                  </a:cubicBezTo>
                  <a:cubicBezTo>
                    <a:pt x="123885" y="51090"/>
                    <a:pt x="124135" y="50840"/>
                    <a:pt x="124456" y="50840"/>
                  </a:cubicBezTo>
                  <a:close/>
                  <a:moveTo>
                    <a:pt x="128171" y="50840"/>
                  </a:moveTo>
                  <a:cubicBezTo>
                    <a:pt x="128480" y="50840"/>
                    <a:pt x="128742" y="51090"/>
                    <a:pt x="128742" y="51411"/>
                  </a:cubicBezTo>
                  <a:cubicBezTo>
                    <a:pt x="128742" y="51721"/>
                    <a:pt x="128480" y="51971"/>
                    <a:pt x="128171" y="51971"/>
                  </a:cubicBezTo>
                  <a:cubicBezTo>
                    <a:pt x="127861" y="51971"/>
                    <a:pt x="127611" y="51721"/>
                    <a:pt x="127611" y="51411"/>
                  </a:cubicBezTo>
                  <a:cubicBezTo>
                    <a:pt x="127611" y="51090"/>
                    <a:pt x="127861" y="50840"/>
                    <a:pt x="128171" y="50840"/>
                  </a:cubicBezTo>
                  <a:close/>
                  <a:moveTo>
                    <a:pt x="131898" y="50840"/>
                  </a:moveTo>
                  <a:cubicBezTo>
                    <a:pt x="132195" y="50840"/>
                    <a:pt x="132457" y="51090"/>
                    <a:pt x="132457" y="51411"/>
                  </a:cubicBezTo>
                  <a:cubicBezTo>
                    <a:pt x="132457" y="51709"/>
                    <a:pt x="132207" y="51971"/>
                    <a:pt x="131898" y="51971"/>
                  </a:cubicBezTo>
                  <a:cubicBezTo>
                    <a:pt x="131600" y="51971"/>
                    <a:pt x="131326" y="51721"/>
                    <a:pt x="131326" y="51411"/>
                  </a:cubicBezTo>
                  <a:cubicBezTo>
                    <a:pt x="131338" y="51090"/>
                    <a:pt x="131576" y="50840"/>
                    <a:pt x="131898" y="50840"/>
                  </a:cubicBezTo>
                  <a:close/>
                  <a:moveTo>
                    <a:pt x="135624" y="50840"/>
                  </a:moveTo>
                  <a:cubicBezTo>
                    <a:pt x="135946" y="50840"/>
                    <a:pt x="136196" y="51090"/>
                    <a:pt x="136196" y="51411"/>
                  </a:cubicBezTo>
                  <a:cubicBezTo>
                    <a:pt x="136196" y="51721"/>
                    <a:pt x="135934" y="51971"/>
                    <a:pt x="135624" y="51971"/>
                  </a:cubicBezTo>
                  <a:cubicBezTo>
                    <a:pt x="135315" y="51971"/>
                    <a:pt x="135065" y="51721"/>
                    <a:pt x="135065" y="51411"/>
                  </a:cubicBezTo>
                  <a:cubicBezTo>
                    <a:pt x="135065" y="51090"/>
                    <a:pt x="135315" y="50840"/>
                    <a:pt x="135624" y="50840"/>
                  </a:cubicBezTo>
                  <a:close/>
                  <a:moveTo>
                    <a:pt x="139351" y="50840"/>
                  </a:moveTo>
                  <a:cubicBezTo>
                    <a:pt x="139649" y="50840"/>
                    <a:pt x="139910" y="51090"/>
                    <a:pt x="139910" y="51411"/>
                  </a:cubicBezTo>
                  <a:cubicBezTo>
                    <a:pt x="139910" y="51709"/>
                    <a:pt x="139660" y="51971"/>
                    <a:pt x="139351" y="51971"/>
                  </a:cubicBezTo>
                  <a:cubicBezTo>
                    <a:pt x="139053" y="51971"/>
                    <a:pt x="138779" y="51721"/>
                    <a:pt x="138779" y="51411"/>
                  </a:cubicBezTo>
                  <a:cubicBezTo>
                    <a:pt x="138803" y="51090"/>
                    <a:pt x="139041" y="50840"/>
                    <a:pt x="139351" y="50840"/>
                  </a:cubicBezTo>
                  <a:close/>
                  <a:moveTo>
                    <a:pt x="143089" y="50840"/>
                  </a:moveTo>
                  <a:cubicBezTo>
                    <a:pt x="143399" y="50840"/>
                    <a:pt x="143649" y="51090"/>
                    <a:pt x="143649" y="51411"/>
                  </a:cubicBezTo>
                  <a:cubicBezTo>
                    <a:pt x="143649" y="51721"/>
                    <a:pt x="143399" y="51971"/>
                    <a:pt x="143089" y="51971"/>
                  </a:cubicBezTo>
                  <a:cubicBezTo>
                    <a:pt x="142768" y="51971"/>
                    <a:pt x="142518" y="51721"/>
                    <a:pt x="142518" y="51411"/>
                  </a:cubicBezTo>
                  <a:cubicBezTo>
                    <a:pt x="142518" y="51090"/>
                    <a:pt x="142768" y="50840"/>
                    <a:pt x="143089" y="50840"/>
                  </a:cubicBezTo>
                  <a:close/>
                  <a:moveTo>
                    <a:pt x="146804" y="50840"/>
                  </a:moveTo>
                  <a:cubicBezTo>
                    <a:pt x="147102" y="50840"/>
                    <a:pt x="147376" y="51090"/>
                    <a:pt x="147376" y="51411"/>
                  </a:cubicBezTo>
                  <a:cubicBezTo>
                    <a:pt x="147376" y="51709"/>
                    <a:pt x="147114" y="51971"/>
                    <a:pt x="146804" y="51971"/>
                  </a:cubicBezTo>
                  <a:cubicBezTo>
                    <a:pt x="146495" y="51971"/>
                    <a:pt x="146245" y="51721"/>
                    <a:pt x="146245" y="51411"/>
                  </a:cubicBezTo>
                  <a:cubicBezTo>
                    <a:pt x="146257" y="51090"/>
                    <a:pt x="146495" y="50840"/>
                    <a:pt x="146804" y="50840"/>
                  </a:cubicBezTo>
                  <a:close/>
                  <a:moveTo>
                    <a:pt x="150543" y="50840"/>
                  </a:moveTo>
                  <a:cubicBezTo>
                    <a:pt x="150852" y="50840"/>
                    <a:pt x="151102" y="51090"/>
                    <a:pt x="151102" y="51411"/>
                  </a:cubicBezTo>
                  <a:cubicBezTo>
                    <a:pt x="151102" y="51721"/>
                    <a:pt x="150852" y="51971"/>
                    <a:pt x="150543" y="51971"/>
                  </a:cubicBezTo>
                  <a:cubicBezTo>
                    <a:pt x="150233" y="51971"/>
                    <a:pt x="149971" y="51721"/>
                    <a:pt x="149971" y="51411"/>
                  </a:cubicBezTo>
                  <a:cubicBezTo>
                    <a:pt x="149971" y="51090"/>
                    <a:pt x="150233" y="50840"/>
                    <a:pt x="150543" y="50840"/>
                  </a:cubicBezTo>
                  <a:close/>
                  <a:moveTo>
                    <a:pt x="3405" y="52697"/>
                  </a:moveTo>
                  <a:cubicBezTo>
                    <a:pt x="3703" y="52697"/>
                    <a:pt x="3977" y="52959"/>
                    <a:pt x="3977" y="53269"/>
                  </a:cubicBezTo>
                  <a:cubicBezTo>
                    <a:pt x="3977" y="53566"/>
                    <a:pt x="3727" y="53828"/>
                    <a:pt x="3405" y="53828"/>
                  </a:cubicBezTo>
                  <a:cubicBezTo>
                    <a:pt x="3096" y="53828"/>
                    <a:pt x="2846" y="53578"/>
                    <a:pt x="2846" y="53269"/>
                  </a:cubicBezTo>
                  <a:cubicBezTo>
                    <a:pt x="2858" y="52971"/>
                    <a:pt x="3096" y="52697"/>
                    <a:pt x="3405" y="52697"/>
                  </a:cubicBezTo>
                  <a:close/>
                  <a:moveTo>
                    <a:pt x="7132" y="52697"/>
                  </a:moveTo>
                  <a:cubicBezTo>
                    <a:pt x="7430" y="52697"/>
                    <a:pt x="7692" y="52959"/>
                    <a:pt x="7692" y="53269"/>
                  </a:cubicBezTo>
                  <a:cubicBezTo>
                    <a:pt x="7692" y="53566"/>
                    <a:pt x="7442" y="53828"/>
                    <a:pt x="7132" y="53828"/>
                  </a:cubicBezTo>
                  <a:cubicBezTo>
                    <a:pt x="6834" y="53828"/>
                    <a:pt x="6560" y="53578"/>
                    <a:pt x="6560" y="53269"/>
                  </a:cubicBezTo>
                  <a:cubicBezTo>
                    <a:pt x="6560" y="52959"/>
                    <a:pt x="6822" y="52697"/>
                    <a:pt x="7132" y="52697"/>
                  </a:cubicBezTo>
                  <a:close/>
                  <a:moveTo>
                    <a:pt x="10871" y="52697"/>
                  </a:moveTo>
                  <a:cubicBezTo>
                    <a:pt x="11168" y="52697"/>
                    <a:pt x="11430" y="52959"/>
                    <a:pt x="11430" y="53269"/>
                  </a:cubicBezTo>
                  <a:cubicBezTo>
                    <a:pt x="11430" y="53566"/>
                    <a:pt x="11180" y="53828"/>
                    <a:pt x="10871" y="53828"/>
                  </a:cubicBezTo>
                  <a:cubicBezTo>
                    <a:pt x="10573" y="53828"/>
                    <a:pt x="10299" y="53578"/>
                    <a:pt x="10299" y="53269"/>
                  </a:cubicBezTo>
                  <a:cubicBezTo>
                    <a:pt x="10299" y="52959"/>
                    <a:pt x="10549" y="52697"/>
                    <a:pt x="10871" y="52697"/>
                  </a:cubicBezTo>
                  <a:close/>
                  <a:moveTo>
                    <a:pt x="14585" y="52697"/>
                  </a:moveTo>
                  <a:cubicBezTo>
                    <a:pt x="14883" y="52697"/>
                    <a:pt x="15157" y="52959"/>
                    <a:pt x="15157" y="53269"/>
                  </a:cubicBezTo>
                  <a:cubicBezTo>
                    <a:pt x="15157" y="53566"/>
                    <a:pt x="14895" y="53828"/>
                    <a:pt x="14585" y="53828"/>
                  </a:cubicBezTo>
                  <a:cubicBezTo>
                    <a:pt x="14288" y="53828"/>
                    <a:pt x="14014" y="53578"/>
                    <a:pt x="14014" y="53269"/>
                  </a:cubicBezTo>
                  <a:cubicBezTo>
                    <a:pt x="14014" y="52959"/>
                    <a:pt x="14276" y="52697"/>
                    <a:pt x="14585" y="52697"/>
                  </a:cubicBezTo>
                  <a:close/>
                  <a:moveTo>
                    <a:pt x="18324" y="52697"/>
                  </a:moveTo>
                  <a:cubicBezTo>
                    <a:pt x="18622" y="52697"/>
                    <a:pt x="18883" y="52959"/>
                    <a:pt x="18883" y="53269"/>
                  </a:cubicBezTo>
                  <a:cubicBezTo>
                    <a:pt x="18883" y="53566"/>
                    <a:pt x="18633" y="53828"/>
                    <a:pt x="18324" y="53828"/>
                  </a:cubicBezTo>
                  <a:cubicBezTo>
                    <a:pt x="18026" y="53828"/>
                    <a:pt x="17752" y="53578"/>
                    <a:pt x="17752" y="53269"/>
                  </a:cubicBezTo>
                  <a:cubicBezTo>
                    <a:pt x="17752" y="52959"/>
                    <a:pt x="18014" y="52697"/>
                    <a:pt x="18324" y="52697"/>
                  </a:cubicBezTo>
                  <a:close/>
                  <a:moveTo>
                    <a:pt x="22039" y="52697"/>
                  </a:moveTo>
                  <a:cubicBezTo>
                    <a:pt x="22336" y="52697"/>
                    <a:pt x="22610" y="52959"/>
                    <a:pt x="22610" y="53269"/>
                  </a:cubicBezTo>
                  <a:cubicBezTo>
                    <a:pt x="22610" y="53566"/>
                    <a:pt x="22360" y="53828"/>
                    <a:pt x="22039" y="53828"/>
                  </a:cubicBezTo>
                  <a:cubicBezTo>
                    <a:pt x="21729" y="53828"/>
                    <a:pt x="21479" y="53578"/>
                    <a:pt x="21479" y="53269"/>
                  </a:cubicBezTo>
                  <a:cubicBezTo>
                    <a:pt x="21479" y="52959"/>
                    <a:pt x="21729" y="52697"/>
                    <a:pt x="22039" y="52697"/>
                  </a:cubicBezTo>
                  <a:close/>
                  <a:moveTo>
                    <a:pt x="25777" y="52697"/>
                  </a:moveTo>
                  <a:cubicBezTo>
                    <a:pt x="26075" y="52697"/>
                    <a:pt x="26349" y="52959"/>
                    <a:pt x="26349" y="53269"/>
                  </a:cubicBezTo>
                  <a:cubicBezTo>
                    <a:pt x="26349" y="53566"/>
                    <a:pt x="26087" y="53828"/>
                    <a:pt x="25777" y="53828"/>
                  </a:cubicBezTo>
                  <a:cubicBezTo>
                    <a:pt x="25468" y="53828"/>
                    <a:pt x="25206" y="53578"/>
                    <a:pt x="25206" y="53269"/>
                  </a:cubicBezTo>
                  <a:cubicBezTo>
                    <a:pt x="25206" y="52959"/>
                    <a:pt x="25468" y="52697"/>
                    <a:pt x="25777" y="52697"/>
                  </a:cubicBezTo>
                  <a:close/>
                  <a:moveTo>
                    <a:pt x="29504" y="52697"/>
                  </a:moveTo>
                  <a:cubicBezTo>
                    <a:pt x="29801" y="52697"/>
                    <a:pt x="30063" y="52959"/>
                    <a:pt x="30063" y="53269"/>
                  </a:cubicBezTo>
                  <a:cubicBezTo>
                    <a:pt x="30063" y="53566"/>
                    <a:pt x="29813" y="53828"/>
                    <a:pt x="29504" y="53828"/>
                  </a:cubicBezTo>
                  <a:cubicBezTo>
                    <a:pt x="29182" y="53828"/>
                    <a:pt x="28932" y="53578"/>
                    <a:pt x="28932" y="53269"/>
                  </a:cubicBezTo>
                  <a:cubicBezTo>
                    <a:pt x="28932" y="52959"/>
                    <a:pt x="29182" y="52697"/>
                    <a:pt x="29504" y="52697"/>
                  </a:cubicBezTo>
                  <a:close/>
                  <a:moveTo>
                    <a:pt x="33230" y="52697"/>
                  </a:moveTo>
                  <a:cubicBezTo>
                    <a:pt x="33528" y="52697"/>
                    <a:pt x="33802" y="52959"/>
                    <a:pt x="33802" y="53269"/>
                  </a:cubicBezTo>
                  <a:cubicBezTo>
                    <a:pt x="33802" y="53566"/>
                    <a:pt x="33552" y="53828"/>
                    <a:pt x="33230" y="53828"/>
                  </a:cubicBezTo>
                  <a:cubicBezTo>
                    <a:pt x="32921" y="53828"/>
                    <a:pt x="32671" y="53578"/>
                    <a:pt x="32671" y="53269"/>
                  </a:cubicBezTo>
                  <a:cubicBezTo>
                    <a:pt x="32671" y="52959"/>
                    <a:pt x="32921" y="52697"/>
                    <a:pt x="33230" y="52697"/>
                  </a:cubicBezTo>
                  <a:close/>
                  <a:moveTo>
                    <a:pt x="36957" y="52697"/>
                  </a:moveTo>
                  <a:cubicBezTo>
                    <a:pt x="37255" y="52697"/>
                    <a:pt x="37517" y="52959"/>
                    <a:pt x="37517" y="53269"/>
                  </a:cubicBezTo>
                  <a:cubicBezTo>
                    <a:pt x="37517" y="53566"/>
                    <a:pt x="37267" y="53828"/>
                    <a:pt x="36957" y="53828"/>
                  </a:cubicBezTo>
                  <a:cubicBezTo>
                    <a:pt x="36648" y="53828"/>
                    <a:pt x="36386" y="53578"/>
                    <a:pt x="36386" y="53269"/>
                  </a:cubicBezTo>
                  <a:cubicBezTo>
                    <a:pt x="36409" y="52971"/>
                    <a:pt x="36648" y="52697"/>
                    <a:pt x="36957" y="52697"/>
                  </a:cubicBezTo>
                  <a:close/>
                  <a:moveTo>
                    <a:pt x="40672" y="52697"/>
                  </a:moveTo>
                  <a:cubicBezTo>
                    <a:pt x="40970" y="52697"/>
                    <a:pt x="41243" y="52959"/>
                    <a:pt x="41243" y="53269"/>
                  </a:cubicBezTo>
                  <a:cubicBezTo>
                    <a:pt x="41243" y="53566"/>
                    <a:pt x="40993" y="53828"/>
                    <a:pt x="40672" y="53828"/>
                  </a:cubicBezTo>
                  <a:cubicBezTo>
                    <a:pt x="40374" y="53828"/>
                    <a:pt x="40112" y="53578"/>
                    <a:pt x="40112" y="53269"/>
                  </a:cubicBezTo>
                  <a:cubicBezTo>
                    <a:pt x="40112" y="52959"/>
                    <a:pt x="40362" y="52697"/>
                    <a:pt x="40672" y="52697"/>
                  </a:cubicBezTo>
                  <a:close/>
                  <a:moveTo>
                    <a:pt x="44410" y="52697"/>
                  </a:moveTo>
                  <a:cubicBezTo>
                    <a:pt x="44708" y="52697"/>
                    <a:pt x="44982" y="52959"/>
                    <a:pt x="44982" y="53269"/>
                  </a:cubicBezTo>
                  <a:cubicBezTo>
                    <a:pt x="44982" y="53566"/>
                    <a:pt x="44720" y="53828"/>
                    <a:pt x="44410" y="53828"/>
                  </a:cubicBezTo>
                  <a:cubicBezTo>
                    <a:pt x="44113" y="53828"/>
                    <a:pt x="43851" y="53578"/>
                    <a:pt x="43851" y="53269"/>
                  </a:cubicBezTo>
                  <a:cubicBezTo>
                    <a:pt x="43851" y="52959"/>
                    <a:pt x="44101" y="52697"/>
                    <a:pt x="44410" y="52697"/>
                  </a:cubicBezTo>
                  <a:close/>
                  <a:moveTo>
                    <a:pt x="48137" y="52697"/>
                  </a:moveTo>
                  <a:cubicBezTo>
                    <a:pt x="48435" y="52697"/>
                    <a:pt x="48697" y="52959"/>
                    <a:pt x="48697" y="53269"/>
                  </a:cubicBezTo>
                  <a:cubicBezTo>
                    <a:pt x="48697" y="53566"/>
                    <a:pt x="48447" y="53828"/>
                    <a:pt x="48137" y="53828"/>
                  </a:cubicBezTo>
                  <a:cubicBezTo>
                    <a:pt x="47839" y="53828"/>
                    <a:pt x="47566" y="53578"/>
                    <a:pt x="47566" y="53269"/>
                  </a:cubicBezTo>
                  <a:cubicBezTo>
                    <a:pt x="47566" y="52959"/>
                    <a:pt x="47839" y="52697"/>
                    <a:pt x="48137" y="52697"/>
                  </a:cubicBezTo>
                  <a:close/>
                  <a:moveTo>
                    <a:pt x="51864" y="52697"/>
                  </a:moveTo>
                  <a:cubicBezTo>
                    <a:pt x="52161" y="52697"/>
                    <a:pt x="52435" y="52959"/>
                    <a:pt x="52435" y="53269"/>
                  </a:cubicBezTo>
                  <a:cubicBezTo>
                    <a:pt x="52435" y="53566"/>
                    <a:pt x="52185" y="53828"/>
                    <a:pt x="51864" y="53828"/>
                  </a:cubicBezTo>
                  <a:cubicBezTo>
                    <a:pt x="51566" y="53828"/>
                    <a:pt x="51304" y="53578"/>
                    <a:pt x="51304" y="53269"/>
                  </a:cubicBezTo>
                  <a:cubicBezTo>
                    <a:pt x="51304" y="52959"/>
                    <a:pt x="51554" y="52697"/>
                    <a:pt x="51864" y="52697"/>
                  </a:cubicBezTo>
                  <a:close/>
                  <a:moveTo>
                    <a:pt x="55602" y="52697"/>
                  </a:moveTo>
                  <a:cubicBezTo>
                    <a:pt x="55900" y="52697"/>
                    <a:pt x="56174" y="52959"/>
                    <a:pt x="56174" y="53269"/>
                  </a:cubicBezTo>
                  <a:cubicBezTo>
                    <a:pt x="56174" y="53566"/>
                    <a:pt x="55912" y="53828"/>
                    <a:pt x="55602" y="53828"/>
                  </a:cubicBezTo>
                  <a:cubicBezTo>
                    <a:pt x="55293" y="53828"/>
                    <a:pt x="55043" y="53578"/>
                    <a:pt x="55043" y="53269"/>
                  </a:cubicBezTo>
                  <a:cubicBezTo>
                    <a:pt x="55043" y="52959"/>
                    <a:pt x="55293" y="52697"/>
                    <a:pt x="55602" y="52697"/>
                  </a:cubicBezTo>
                  <a:close/>
                  <a:moveTo>
                    <a:pt x="59329" y="52697"/>
                  </a:moveTo>
                  <a:cubicBezTo>
                    <a:pt x="59627" y="52697"/>
                    <a:pt x="59889" y="52959"/>
                    <a:pt x="59889" y="53269"/>
                  </a:cubicBezTo>
                  <a:cubicBezTo>
                    <a:pt x="59889" y="53566"/>
                    <a:pt x="59639" y="53828"/>
                    <a:pt x="59329" y="53828"/>
                  </a:cubicBezTo>
                  <a:cubicBezTo>
                    <a:pt x="59008" y="53828"/>
                    <a:pt x="58757" y="53578"/>
                    <a:pt x="58757" y="53269"/>
                  </a:cubicBezTo>
                  <a:cubicBezTo>
                    <a:pt x="58757" y="52959"/>
                    <a:pt x="59008" y="52697"/>
                    <a:pt x="59329" y="52697"/>
                  </a:cubicBezTo>
                  <a:close/>
                  <a:moveTo>
                    <a:pt x="63056" y="52697"/>
                  </a:moveTo>
                  <a:cubicBezTo>
                    <a:pt x="63353" y="52697"/>
                    <a:pt x="63627" y="52959"/>
                    <a:pt x="63627" y="53269"/>
                  </a:cubicBezTo>
                  <a:cubicBezTo>
                    <a:pt x="63627" y="53566"/>
                    <a:pt x="63377" y="53828"/>
                    <a:pt x="63056" y="53828"/>
                  </a:cubicBezTo>
                  <a:cubicBezTo>
                    <a:pt x="62746" y="53828"/>
                    <a:pt x="62496" y="53578"/>
                    <a:pt x="62496" y="53269"/>
                  </a:cubicBezTo>
                  <a:cubicBezTo>
                    <a:pt x="62496" y="52959"/>
                    <a:pt x="62746" y="52697"/>
                    <a:pt x="63056" y="52697"/>
                  </a:cubicBezTo>
                  <a:close/>
                  <a:moveTo>
                    <a:pt x="66782" y="52697"/>
                  </a:moveTo>
                  <a:cubicBezTo>
                    <a:pt x="67080" y="52697"/>
                    <a:pt x="67342" y="52959"/>
                    <a:pt x="67342" y="53269"/>
                  </a:cubicBezTo>
                  <a:cubicBezTo>
                    <a:pt x="67342" y="53566"/>
                    <a:pt x="67092" y="53828"/>
                    <a:pt x="66782" y="53828"/>
                  </a:cubicBezTo>
                  <a:cubicBezTo>
                    <a:pt x="66473" y="53828"/>
                    <a:pt x="66211" y="53578"/>
                    <a:pt x="66211" y="53269"/>
                  </a:cubicBezTo>
                  <a:cubicBezTo>
                    <a:pt x="66211" y="52959"/>
                    <a:pt x="66473" y="52697"/>
                    <a:pt x="66782" y="52697"/>
                  </a:cubicBezTo>
                  <a:close/>
                  <a:moveTo>
                    <a:pt x="70509" y="52697"/>
                  </a:moveTo>
                  <a:cubicBezTo>
                    <a:pt x="70807" y="52697"/>
                    <a:pt x="71080" y="52959"/>
                    <a:pt x="71080" y="53269"/>
                  </a:cubicBezTo>
                  <a:cubicBezTo>
                    <a:pt x="71080" y="53566"/>
                    <a:pt x="70830" y="53828"/>
                    <a:pt x="70509" y="53828"/>
                  </a:cubicBezTo>
                  <a:cubicBezTo>
                    <a:pt x="70199" y="53828"/>
                    <a:pt x="69949" y="53578"/>
                    <a:pt x="69949" y="53269"/>
                  </a:cubicBezTo>
                  <a:cubicBezTo>
                    <a:pt x="69949" y="52971"/>
                    <a:pt x="70199" y="52697"/>
                    <a:pt x="70509" y="52697"/>
                  </a:cubicBezTo>
                  <a:close/>
                  <a:moveTo>
                    <a:pt x="74236" y="52697"/>
                  </a:moveTo>
                  <a:cubicBezTo>
                    <a:pt x="74533" y="52697"/>
                    <a:pt x="74795" y="52959"/>
                    <a:pt x="74795" y="53269"/>
                  </a:cubicBezTo>
                  <a:cubicBezTo>
                    <a:pt x="74795" y="53566"/>
                    <a:pt x="74545" y="53828"/>
                    <a:pt x="74236" y="53828"/>
                  </a:cubicBezTo>
                  <a:cubicBezTo>
                    <a:pt x="73938" y="53828"/>
                    <a:pt x="73676" y="53578"/>
                    <a:pt x="73676" y="53269"/>
                  </a:cubicBezTo>
                  <a:cubicBezTo>
                    <a:pt x="73676" y="52959"/>
                    <a:pt x="73926" y="52697"/>
                    <a:pt x="74236" y="52697"/>
                  </a:cubicBezTo>
                  <a:close/>
                  <a:moveTo>
                    <a:pt x="77855" y="52697"/>
                  </a:moveTo>
                  <a:cubicBezTo>
                    <a:pt x="78153" y="52697"/>
                    <a:pt x="78415" y="52959"/>
                    <a:pt x="78415" y="53269"/>
                  </a:cubicBezTo>
                  <a:cubicBezTo>
                    <a:pt x="78415" y="53566"/>
                    <a:pt x="78165" y="53828"/>
                    <a:pt x="77855" y="53828"/>
                  </a:cubicBezTo>
                  <a:cubicBezTo>
                    <a:pt x="77546" y="53828"/>
                    <a:pt x="77284" y="53578"/>
                    <a:pt x="77284" y="53269"/>
                  </a:cubicBezTo>
                  <a:cubicBezTo>
                    <a:pt x="77284" y="52959"/>
                    <a:pt x="77546" y="52697"/>
                    <a:pt x="77855" y="52697"/>
                  </a:cubicBezTo>
                  <a:close/>
                  <a:moveTo>
                    <a:pt x="81570" y="52697"/>
                  </a:moveTo>
                  <a:cubicBezTo>
                    <a:pt x="81868" y="52697"/>
                    <a:pt x="82141" y="52959"/>
                    <a:pt x="82141" y="53269"/>
                  </a:cubicBezTo>
                  <a:cubicBezTo>
                    <a:pt x="82141" y="53566"/>
                    <a:pt x="81879" y="53828"/>
                    <a:pt x="81570" y="53828"/>
                  </a:cubicBezTo>
                  <a:cubicBezTo>
                    <a:pt x="81260" y="53828"/>
                    <a:pt x="81010" y="53578"/>
                    <a:pt x="81010" y="53269"/>
                  </a:cubicBezTo>
                  <a:cubicBezTo>
                    <a:pt x="81010" y="52959"/>
                    <a:pt x="81260" y="52697"/>
                    <a:pt x="81570" y="52697"/>
                  </a:cubicBezTo>
                  <a:close/>
                  <a:moveTo>
                    <a:pt x="85308" y="52697"/>
                  </a:moveTo>
                  <a:cubicBezTo>
                    <a:pt x="85606" y="52697"/>
                    <a:pt x="85880" y="52959"/>
                    <a:pt x="85880" y="53269"/>
                  </a:cubicBezTo>
                  <a:cubicBezTo>
                    <a:pt x="85880" y="53566"/>
                    <a:pt x="85618" y="53828"/>
                    <a:pt x="85308" y="53828"/>
                  </a:cubicBezTo>
                  <a:cubicBezTo>
                    <a:pt x="84999" y="53828"/>
                    <a:pt x="84749" y="53578"/>
                    <a:pt x="84749" y="53269"/>
                  </a:cubicBezTo>
                  <a:cubicBezTo>
                    <a:pt x="84749" y="52959"/>
                    <a:pt x="84999" y="52697"/>
                    <a:pt x="85308" y="52697"/>
                  </a:cubicBezTo>
                  <a:close/>
                  <a:moveTo>
                    <a:pt x="89035" y="52697"/>
                  </a:moveTo>
                  <a:cubicBezTo>
                    <a:pt x="89333" y="52697"/>
                    <a:pt x="89595" y="52959"/>
                    <a:pt x="89595" y="53269"/>
                  </a:cubicBezTo>
                  <a:cubicBezTo>
                    <a:pt x="89595" y="53566"/>
                    <a:pt x="89345" y="53828"/>
                    <a:pt x="89035" y="53828"/>
                  </a:cubicBezTo>
                  <a:cubicBezTo>
                    <a:pt x="88714" y="53828"/>
                    <a:pt x="88464" y="53578"/>
                    <a:pt x="88464" y="53269"/>
                  </a:cubicBezTo>
                  <a:cubicBezTo>
                    <a:pt x="88464" y="52959"/>
                    <a:pt x="88714" y="52697"/>
                    <a:pt x="89035" y="52697"/>
                  </a:cubicBezTo>
                  <a:close/>
                  <a:moveTo>
                    <a:pt x="92762" y="52697"/>
                  </a:moveTo>
                  <a:cubicBezTo>
                    <a:pt x="93059" y="52697"/>
                    <a:pt x="93333" y="52959"/>
                    <a:pt x="93333" y="53269"/>
                  </a:cubicBezTo>
                  <a:cubicBezTo>
                    <a:pt x="93333" y="53566"/>
                    <a:pt x="93071" y="53828"/>
                    <a:pt x="92762" y="53828"/>
                  </a:cubicBezTo>
                  <a:cubicBezTo>
                    <a:pt x="92452" y="53828"/>
                    <a:pt x="92202" y="53578"/>
                    <a:pt x="92202" y="53269"/>
                  </a:cubicBezTo>
                  <a:cubicBezTo>
                    <a:pt x="92202" y="52971"/>
                    <a:pt x="92452" y="52697"/>
                    <a:pt x="92762" y="52697"/>
                  </a:cubicBezTo>
                  <a:close/>
                  <a:moveTo>
                    <a:pt x="96488" y="52697"/>
                  </a:moveTo>
                  <a:cubicBezTo>
                    <a:pt x="96786" y="52697"/>
                    <a:pt x="97048" y="52959"/>
                    <a:pt x="97048" y="53269"/>
                  </a:cubicBezTo>
                  <a:cubicBezTo>
                    <a:pt x="97048" y="53566"/>
                    <a:pt x="96798" y="53828"/>
                    <a:pt x="96488" y="53828"/>
                  </a:cubicBezTo>
                  <a:cubicBezTo>
                    <a:pt x="96191" y="53828"/>
                    <a:pt x="95917" y="53578"/>
                    <a:pt x="95917" y="53269"/>
                  </a:cubicBezTo>
                  <a:cubicBezTo>
                    <a:pt x="95917" y="52971"/>
                    <a:pt x="96179" y="52697"/>
                    <a:pt x="96488" y="52697"/>
                  </a:cubicBezTo>
                  <a:close/>
                  <a:moveTo>
                    <a:pt x="100203" y="52697"/>
                  </a:moveTo>
                  <a:cubicBezTo>
                    <a:pt x="100501" y="52697"/>
                    <a:pt x="100775" y="52959"/>
                    <a:pt x="100775" y="53269"/>
                  </a:cubicBezTo>
                  <a:cubicBezTo>
                    <a:pt x="100775" y="53566"/>
                    <a:pt x="100513" y="53828"/>
                    <a:pt x="100203" y="53828"/>
                  </a:cubicBezTo>
                  <a:cubicBezTo>
                    <a:pt x="99905" y="53828"/>
                    <a:pt x="99644" y="53578"/>
                    <a:pt x="99644" y="53269"/>
                  </a:cubicBezTo>
                  <a:cubicBezTo>
                    <a:pt x="99644" y="52959"/>
                    <a:pt x="99894" y="52697"/>
                    <a:pt x="100203" y="52697"/>
                  </a:cubicBezTo>
                  <a:close/>
                  <a:moveTo>
                    <a:pt x="103942" y="52697"/>
                  </a:moveTo>
                  <a:cubicBezTo>
                    <a:pt x="104239" y="52697"/>
                    <a:pt x="104513" y="52959"/>
                    <a:pt x="104513" y="53269"/>
                  </a:cubicBezTo>
                  <a:cubicBezTo>
                    <a:pt x="104513" y="53566"/>
                    <a:pt x="104251" y="53828"/>
                    <a:pt x="103942" y="53828"/>
                  </a:cubicBezTo>
                  <a:cubicBezTo>
                    <a:pt x="103644" y="53828"/>
                    <a:pt x="103382" y="53578"/>
                    <a:pt x="103382" y="53269"/>
                  </a:cubicBezTo>
                  <a:cubicBezTo>
                    <a:pt x="103382" y="52959"/>
                    <a:pt x="103632" y="52697"/>
                    <a:pt x="103942" y="52697"/>
                  </a:cubicBezTo>
                  <a:close/>
                  <a:moveTo>
                    <a:pt x="107668" y="52697"/>
                  </a:moveTo>
                  <a:cubicBezTo>
                    <a:pt x="107966" y="52697"/>
                    <a:pt x="108228" y="52959"/>
                    <a:pt x="108228" y="53269"/>
                  </a:cubicBezTo>
                  <a:cubicBezTo>
                    <a:pt x="108228" y="53566"/>
                    <a:pt x="107978" y="53828"/>
                    <a:pt x="107668" y="53828"/>
                  </a:cubicBezTo>
                  <a:cubicBezTo>
                    <a:pt x="107371" y="53828"/>
                    <a:pt x="107097" y="53578"/>
                    <a:pt x="107097" y="53269"/>
                  </a:cubicBezTo>
                  <a:cubicBezTo>
                    <a:pt x="107097" y="52959"/>
                    <a:pt x="107347" y="52697"/>
                    <a:pt x="107668" y="52697"/>
                  </a:cubicBezTo>
                  <a:close/>
                  <a:moveTo>
                    <a:pt x="111395" y="52697"/>
                  </a:moveTo>
                  <a:cubicBezTo>
                    <a:pt x="111693" y="52697"/>
                    <a:pt x="111967" y="52959"/>
                    <a:pt x="111967" y="53269"/>
                  </a:cubicBezTo>
                  <a:cubicBezTo>
                    <a:pt x="111967" y="53566"/>
                    <a:pt x="111705" y="53828"/>
                    <a:pt x="111395" y="53828"/>
                  </a:cubicBezTo>
                  <a:cubicBezTo>
                    <a:pt x="111085" y="53828"/>
                    <a:pt x="110835" y="53578"/>
                    <a:pt x="110835" y="53269"/>
                  </a:cubicBezTo>
                  <a:cubicBezTo>
                    <a:pt x="110835" y="52959"/>
                    <a:pt x="111085" y="52697"/>
                    <a:pt x="111395" y="52697"/>
                  </a:cubicBezTo>
                  <a:close/>
                  <a:moveTo>
                    <a:pt x="115122" y="52697"/>
                  </a:moveTo>
                  <a:cubicBezTo>
                    <a:pt x="115419" y="52697"/>
                    <a:pt x="115681" y="52959"/>
                    <a:pt x="115681" y="53269"/>
                  </a:cubicBezTo>
                  <a:cubicBezTo>
                    <a:pt x="115681" y="53566"/>
                    <a:pt x="115431" y="53828"/>
                    <a:pt x="115122" y="53828"/>
                  </a:cubicBezTo>
                  <a:cubicBezTo>
                    <a:pt x="114812" y="53828"/>
                    <a:pt x="114550" y="53578"/>
                    <a:pt x="114550" y="53269"/>
                  </a:cubicBezTo>
                  <a:cubicBezTo>
                    <a:pt x="114550" y="52959"/>
                    <a:pt x="114812" y="52697"/>
                    <a:pt x="115122" y="52697"/>
                  </a:cubicBezTo>
                  <a:close/>
                  <a:moveTo>
                    <a:pt x="118860" y="52697"/>
                  </a:moveTo>
                  <a:cubicBezTo>
                    <a:pt x="119158" y="52697"/>
                    <a:pt x="119420" y="52959"/>
                    <a:pt x="119420" y="53269"/>
                  </a:cubicBezTo>
                  <a:cubicBezTo>
                    <a:pt x="119420" y="53566"/>
                    <a:pt x="119170" y="53828"/>
                    <a:pt x="118860" y="53828"/>
                  </a:cubicBezTo>
                  <a:cubicBezTo>
                    <a:pt x="118539" y="53828"/>
                    <a:pt x="118289" y="53578"/>
                    <a:pt x="118289" y="53269"/>
                  </a:cubicBezTo>
                  <a:cubicBezTo>
                    <a:pt x="118289" y="52959"/>
                    <a:pt x="118539" y="52697"/>
                    <a:pt x="118860" y="52697"/>
                  </a:cubicBezTo>
                  <a:close/>
                  <a:moveTo>
                    <a:pt x="122575" y="52697"/>
                  </a:moveTo>
                  <a:cubicBezTo>
                    <a:pt x="122873" y="52697"/>
                    <a:pt x="123146" y="52959"/>
                    <a:pt x="123146" y="53269"/>
                  </a:cubicBezTo>
                  <a:cubicBezTo>
                    <a:pt x="123146" y="53566"/>
                    <a:pt x="122885" y="53828"/>
                    <a:pt x="122575" y="53828"/>
                  </a:cubicBezTo>
                  <a:cubicBezTo>
                    <a:pt x="122265" y="53828"/>
                    <a:pt x="122015" y="53578"/>
                    <a:pt x="122015" y="53269"/>
                  </a:cubicBezTo>
                  <a:cubicBezTo>
                    <a:pt x="122027" y="52971"/>
                    <a:pt x="122277" y="52697"/>
                    <a:pt x="122575" y="52697"/>
                  </a:cubicBezTo>
                  <a:close/>
                  <a:moveTo>
                    <a:pt x="126314" y="52697"/>
                  </a:moveTo>
                  <a:cubicBezTo>
                    <a:pt x="126611" y="52697"/>
                    <a:pt x="126873" y="52959"/>
                    <a:pt x="126873" y="53269"/>
                  </a:cubicBezTo>
                  <a:cubicBezTo>
                    <a:pt x="126873" y="53566"/>
                    <a:pt x="126623" y="53828"/>
                    <a:pt x="126314" y="53828"/>
                  </a:cubicBezTo>
                  <a:cubicBezTo>
                    <a:pt x="126004" y="53828"/>
                    <a:pt x="125742" y="53578"/>
                    <a:pt x="125742" y="53269"/>
                  </a:cubicBezTo>
                  <a:cubicBezTo>
                    <a:pt x="125742" y="52971"/>
                    <a:pt x="126004" y="52697"/>
                    <a:pt x="126314" y="52697"/>
                  </a:cubicBezTo>
                  <a:close/>
                  <a:moveTo>
                    <a:pt x="130028" y="52697"/>
                  </a:moveTo>
                  <a:cubicBezTo>
                    <a:pt x="130326" y="52697"/>
                    <a:pt x="130600" y="52959"/>
                    <a:pt x="130600" y="53269"/>
                  </a:cubicBezTo>
                  <a:cubicBezTo>
                    <a:pt x="130600" y="53566"/>
                    <a:pt x="130350" y="53828"/>
                    <a:pt x="130028" y="53828"/>
                  </a:cubicBezTo>
                  <a:cubicBezTo>
                    <a:pt x="129731" y="53828"/>
                    <a:pt x="129469" y="53578"/>
                    <a:pt x="129469" y="53269"/>
                  </a:cubicBezTo>
                  <a:cubicBezTo>
                    <a:pt x="129469" y="52959"/>
                    <a:pt x="129719" y="52697"/>
                    <a:pt x="130028" y="52697"/>
                  </a:cubicBezTo>
                  <a:close/>
                  <a:moveTo>
                    <a:pt x="133767" y="52697"/>
                  </a:moveTo>
                  <a:cubicBezTo>
                    <a:pt x="134065" y="52697"/>
                    <a:pt x="134326" y="52959"/>
                    <a:pt x="134326" y="53269"/>
                  </a:cubicBezTo>
                  <a:cubicBezTo>
                    <a:pt x="134326" y="53566"/>
                    <a:pt x="134076" y="53828"/>
                    <a:pt x="133767" y="53828"/>
                  </a:cubicBezTo>
                  <a:cubicBezTo>
                    <a:pt x="133469" y="53828"/>
                    <a:pt x="133207" y="53578"/>
                    <a:pt x="133207" y="53269"/>
                  </a:cubicBezTo>
                  <a:cubicBezTo>
                    <a:pt x="133207" y="52959"/>
                    <a:pt x="133457" y="52697"/>
                    <a:pt x="133767" y="52697"/>
                  </a:cubicBezTo>
                  <a:close/>
                  <a:moveTo>
                    <a:pt x="137494" y="52697"/>
                  </a:moveTo>
                  <a:cubicBezTo>
                    <a:pt x="137791" y="52697"/>
                    <a:pt x="138053" y="52959"/>
                    <a:pt x="138053" y="53269"/>
                  </a:cubicBezTo>
                  <a:cubicBezTo>
                    <a:pt x="138053" y="53566"/>
                    <a:pt x="137803" y="53828"/>
                    <a:pt x="137494" y="53828"/>
                  </a:cubicBezTo>
                  <a:cubicBezTo>
                    <a:pt x="137196" y="53828"/>
                    <a:pt x="136922" y="53578"/>
                    <a:pt x="136922" y="53269"/>
                  </a:cubicBezTo>
                  <a:cubicBezTo>
                    <a:pt x="136934" y="52971"/>
                    <a:pt x="137172" y="52697"/>
                    <a:pt x="137494" y="52697"/>
                  </a:cubicBezTo>
                  <a:close/>
                  <a:moveTo>
                    <a:pt x="141220" y="52697"/>
                  </a:moveTo>
                  <a:cubicBezTo>
                    <a:pt x="141518" y="52697"/>
                    <a:pt x="141792" y="52959"/>
                    <a:pt x="141792" y="53269"/>
                  </a:cubicBezTo>
                  <a:cubicBezTo>
                    <a:pt x="141792" y="53566"/>
                    <a:pt x="141530" y="53828"/>
                    <a:pt x="141220" y="53828"/>
                  </a:cubicBezTo>
                  <a:cubicBezTo>
                    <a:pt x="140911" y="53828"/>
                    <a:pt x="140661" y="53578"/>
                    <a:pt x="140661" y="53269"/>
                  </a:cubicBezTo>
                  <a:cubicBezTo>
                    <a:pt x="140661" y="52971"/>
                    <a:pt x="140911" y="52697"/>
                    <a:pt x="141220" y="52697"/>
                  </a:cubicBezTo>
                  <a:close/>
                  <a:moveTo>
                    <a:pt x="144947" y="52697"/>
                  </a:moveTo>
                  <a:cubicBezTo>
                    <a:pt x="145244" y="52697"/>
                    <a:pt x="145506" y="52959"/>
                    <a:pt x="145506" y="53269"/>
                  </a:cubicBezTo>
                  <a:cubicBezTo>
                    <a:pt x="145506" y="53566"/>
                    <a:pt x="145256" y="53828"/>
                    <a:pt x="144947" y="53828"/>
                  </a:cubicBezTo>
                  <a:cubicBezTo>
                    <a:pt x="144637" y="53828"/>
                    <a:pt x="144375" y="53578"/>
                    <a:pt x="144375" y="53269"/>
                  </a:cubicBezTo>
                  <a:cubicBezTo>
                    <a:pt x="144375" y="52959"/>
                    <a:pt x="144637" y="52697"/>
                    <a:pt x="144947" y="52697"/>
                  </a:cubicBezTo>
                  <a:close/>
                  <a:moveTo>
                    <a:pt x="148685" y="52697"/>
                  </a:moveTo>
                  <a:cubicBezTo>
                    <a:pt x="148983" y="52697"/>
                    <a:pt x="149245" y="52959"/>
                    <a:pt x="149245" y="53269"/>
                  </a:cubicBezTo>
                  <a:cubicBezTo>
                    <a:pt x="149245" y="53566"/>
                    <a:pt x="148995" y="53828"/>
                    <a:pt x="148685" y="53828"/>
                  </a:cubicBezTo>
                  <a:cubicBezTo>
                    <a:pt x="148364" y="53828"/>
                    <a:pt x="148114" y="53578"/>
                    <a:pt x="148114" y="53269"/>
                  </a:cubicBezTo>
                  <a:cubicBezTo>
                    <a:pt x="148114" y="52959"/>
                    <a:pt x="148364" y="52697"/>
                    <a:pt x="148685" y="52697"/>
                  </a:cubicBezTo>
                  <a:close/>
                  <a:moveTo>
                    <a:pt x="152400" y="52697"/>
                  </a:moveTo>
                  <a:cubicBezTo>
                    <a:pt x="152698" y="52697"/>
                    <a:pt x="152972" y="52959"/>
                    <a:pt x="152972" y="53269"/>
                  </a:cubicBezTo>
                  <a:cubicBezTo>
                    <a:pt x="152972" y="53566"/>
                    <a:pt x="152710" y="53828"/>
                    <a:pt x="152400" y="53828"/>
                  </a:cubicBezTo>
                  <a:cubicBezTo>
                    <a:pt x="152091" y="53828"/>
                    <a:pt x="151841" y="53578"/>
                    <a:pt x="151841" y="53269"/>
                  </a:cubicBezTo>
                  <a:cubicBezTo>
                    <a:pt x="151841" y="52959"/>
                    <a:pt x="152091" y="52697"/>
                    <a:pt x="152400" y="52697"/>
                  </a:cubicBezTo>
                  <a:close/>
                  <a:moveTo>
                    <a:pt x="154668" y="54755"/>
                  </a:moveTo>
                  <a:lnTo>
                    <a:pt x="154828" y="55103"/>
                  </a:lnTo>
                  <a:lnTo>
                    <a:pt x="154828" y="55103"/>
                  </a:lnTo>
                  <a:cubicBezTo>
                    <a:pt x="154819" y="54968"/>
                    <a:pt x="154758" y="54847"/>
                    <a:pt x="154668" y="54755"/>
                  </a:cubicBezTo>
                  <a:close/>
                  <a:moveTo>
                    <a:pt x="1548" y="54578"/>
                  </a:moveTo>
                  <a:cubicBezTo>
                    <a:pt x="1846" y="54578"/>
                    <a:pt x="2119" y="54828"/>
                    <a:pt x="2119" y="55138"/>
                  </a:cubicBezTo>
                  <a:cubicBezTo>
                    <a:pt x="2119" y="55435"/>
                    <a:pt x="1858" y="55709"/>
                    <a:pt x="1548" y="55709"/>
                  </a:cubicBezTo>
                  <a:cubicBezTo>
                    <a:pt x="1238" y="55709"/>
                    <a:pt x="988" y="55459"/>
                    <a:pt x="988" y="55138"/>
                  </a:cubicBezTo>
                  <a:cubicBezTo>
                    <a:pt x="988" y="54828"/>
                    <a:pt x="1238" y="54578"/>
                    <a:pt x="1548" y="54578"/>
                  </a:cubicBezTo>
                  <a:close/>
                  <a:moveTo>
                    <a:pt x="5287" y="54578"/>
                  </a:moveTo>
                  <a:cubicBezTo>
                    <a:pt x="5596" y="54578"/>
                    <a:pt x="5846" y="54828"/>
                    <a:pt x="5846" y="55138"/>
                  </a:cubicBezTo>
                  <a:cubicBezTo>
                    <a:pt x="5846" y="55459"/>
                    <a:pt x="5596" y="55709"/>
                    <a:pt x="5287" y="55709"/>
                  </a:cubicBezTo>
                  <a:cubicBezTo>
                    <a:pt x="4977" y="55709"/>
                    <a:pt x="4715" y="55459"/>
                    <a:pt x="4715" y="55138"/>
                  </a:cubicBezTo>
                  <a:cubicBezTo>
                    <a:pt x="4715" y="54828"/>
                    <a:pt x="4977" y="54578"/>
                    <a:pt x="5287" y="54578"/>
                  </a:cubicBezTo>
                  <a:close/>
                  <a:moveTo>
                    <a:pt x="9001" y="54578"/>
                  </a:moveTo>
                  <a:cubicBezTo>
                    <a:pt x="9299" y="54578"/>
                    <a:pt x="9573" y="54828"/>
                    <a:pt x="9573" y="55138"/>
                  </a:cubicBezTo>
                  <a:cubicBezTo>
                    <a:pt x="9573" y="55435"/>
                    <a:pt x="9323" y="55709"/>
                    <a:pt x="9001" y="55709"/>
                  </a:cubicBezTo>
                  <a:cubicBezTo>
                    <a:pt x="8704" y="55709"/>
                    <a:pt x="8442" y="55459"/>
                    <a:pt x="8442" y="55138"/>
                  </a:cubicBezTo>
                  <a:cubicBezTo>
                    <a:pt x="8442" y="54828"/>
                    <a:pt x="8692" y="54578"/>
                    <a:pt x="9001" y="54578"/>
                  </a:cubicBezTo>
                  <a:close/>
                  <a:moveTo>
                    <a:pt x="12728" y="54578"/>
                  </a:moveTo>
                  <a:cubicBezTo>
                    <a:pt x="13037" y="54578"/>
                    <a:pt x="13288" y="54828"/>
                    <a:pt x="13288" y="55138"/>
                  </a:cubicBezTo>
                  <a:cubicBezTo>
                    <a:pt x="13288" y="55459"/>
                    <a:pt x="13037" y="55709"/>
                    <a:pt x="12728" y="55709"/>
                  </a:cubicBezTo>
                  <a:cubicBezTo>
                    <a:pt x="12418" y="55709"/>
                    <a:pt x="12156" y="55459"/>
                    <a:pt x="12156" y="55138"/>
                  </a:cubicBezTo>
                  <a:cubicBezTo>
                    <a:pt x="12156" y="54828"/>
                    <a:pt x="12418" y="54578"/>
                    <a:pt x="12728" y="54578"/>
                  </a:cubicBezTo>
                  <a:close/>
                  <a:moveTo>
                    <a:pt x="16466" y="54578"/>
                  </a:moveTo>
                  <a:cubicBezTo>
                    <a:pt x="16764" y="54578"/>
                    <a:pt x="17026" y="54828"/>
                    <a:pt x="17026" y="55138"/>
                  </a:cubicBezTo>
                  <a:cubicBezTo>
                    <a:pt x="17026" y="55435"/>
                    <a:pt x="16776" y="55709"/>
                    <a:pt x="16466" y="55709"/>
                  </a:cubicBezTo>
                  <a:cubicBezTo>
                    <a:pt x="16169" y="55709"/>
                    <a:pt x="15895" y="55459"/>
                    <a:pt x="15895" y="55138"/>
                  </a:cubicBezTo>
                  <a:cubicBezTo>
                    <a:pt x="15895" y="54828"/>
                    <a:pt x="16145" y="54578"/>
                    <a:pt x="16466" y="54578"/>
                  </a:cubicBezTo>
                  <a:close/>
                  <a:moveTo>
                    <a:pt x="20181" y="54578"/>
                  </a:moveTo>
                  <a:cubicBezTo>
                    <a:pt x="20491" y="54578"/>
                    <a:pt x="20753" y="54828"/>
                    <a:pt x="20753" y="55138"/>
                  </a:cubicBezTo>
                  <a:cubicBezTo>
                    <a:pt x="20753" y="55459"/>
                    <a:pt x="20491" y="55709"/>
                    <a:pt x="20181" y="55709"/>
                  </a:cubicBezTo>
                  <a:cubicBezTo>
                    <a:pt x="19872" y="55709"/>
                    <a:pt x="19622" y="55459"/>
                    <a:pt x="19622" y="55138"/>
                  </a:cubicBezTo>
                  <a:cubicBezTo>
                    <a:pt x="19622" y="54828"/>
                    <a:pt x="19872" y="54578"/>
                    <a:pt x="20181" y="54578"/>
                  </a:cubicBezTo>
                  <a:close/>
                  <a:moveTo>
                    <a:pt x="23920" y="54578"/>
                  </a:moveTo>
                  <a:cubicBezTo>
                    <a:pt x="24217" y="54578"/>
                    <a:pt x="24479" y="54828"/>
                    <a:pt x="24479" y="55138"/>
                  </a:cubicBezTo>
                  <a:cubicBezTo>
                    <a:pt x="24479" y="55435"/>
                    <a:pt x="24229" y="55709"/>
                    <a:pt x="23920" y="55709"/>
                  </a:cubicBezTo>
                  <a:cubicBezTo>
                    <a:pt x="23610" y="55709"/>
                    <a:pt x="23348" y="55459"/>
                    <a:pt x="23348" y="55138"/>
                  </a:cubicBezTo>
                  <a:cubicBezTo>
                    <a:pt x="23348" y="54828"/>
                    <a:pt x="23610" y="54578"/>
                    <a:pt x="23920" y="54578"/>
                  </a:cubicBezTo>
                  <a:close/>
                  <a:moveTo>
                    <a:pt x="27635" y="54578"/>
                  </a:moveTo>
                  <a:cubicBezTo>
                    <a:pt x="27956" y="54578"/>
                    <a:pt x="28206" y="54828"/>
                    <a:pt x="28206" y="55138"/>
                  </a:cubicBezTo>
                  <a:cubicBezTo>
                    <a:pt x="28206" y="55459"/>
                    <a:pt x="27956" y="55709"/>
                    <a:pt x="27635" y="55709"/>
                  </a:cubicBezTo>
                  <a:cubicBezTo>
                    <a:pt x="27325" y="55709"/>
                    <a:pt x="27075" y="55459"/>
                    <a:pt x="27075" y="55138"/>
                  </a:cubicBezTo>
                  <a:cubicBezTo>
                    <a:pt x="27075" y="54828"/>
                    <a:pt x="27325" y="54578"/>
                    <a:pt x="27635" y="54578"/>
                  </a:cubicBezTo>
                  <a:close/>
                  <a:moveTo>
                    <a:pt x="31373" y="54578"/>
                  </a:moveTo>
                  <a:cubicBezTo>
                    <a:pt x="31671" y="54578"/>
                    <a:pt x="31945" y="54828"/>
                    <a:pt x="31945" y="55138"/>
                  </a:cubicBezTo>
                  <a:cubicBezTo>
                    <a:pt x="31945" y="55435"/>
                    <a:pt x="31683" y="55709"/>
                    <a:pt x="31373" y="55709"/>
                  </a:cubicBezTo>
                  <a:cubicBezTo>
                    <a:pt x="31064" y="55709"/>
                    <a:pt x="30814" y="55459"/>
                    <a:pt x="30814" y="55138"/>
                  </a:cubicBezTo>
                  <a:cubicBezTo>
                    <a:pt x="30814" y="54828"/>
                    <a:pt x="31064" y="54578"/>
                    <a:pt x="31373" y="54578"/>
                  </a:cubicBezTo>
                  <a:close/>
                  <a:moveTo>
                    <a:pt x="35100" y="54578"/>
                  </a:moveTo>
                  <a:cubicBezTo>
                    <a:pt x="35409" y="54578"/>
                    <a:pt x="35659" y="54828"/>
                    <a:pt x="35659" y="55138"/>
                  </a:cubicBezTo>
                  <a:cubicBezTo>
                    <a:pt x="35659" y="55459"/>
                    <a:pt x="35409" y="55709"/>
                    <a:pt x="35100" y="55709"/>
                  </a:cubicBezTo>
                  <a:cubicBezTo>
                    <a:pt x="34778" y="55709"/>
                    <a:pt x="34528" y="55459"/>
                    <a:pt x="34528" y="55138"/>
                  </a:cubicBezTo>
                  <a:cubicBezTo>
                    <a:pt x="34528" y="54828"/>
                    <a:pt x="34778" y="54578"/>
                    <a:pt x="35100" y="54578"/>
                  </a:cubicBezTo>
                  <a:close/>
                  <a:moveTo>
                    <a:pt x="38815" y="54578"/>
                  </a:moveTo>
                  <a:cubicBezTo>
                    <a:pt x="39112" y="54578"/>
                    <a:pt x="39386" y="54828"/>
                    <a:pt x="39386" y="55138"/>
                  </a:cubicBezTo>
                  <a:cubicBezTo>
                    <a:pt x="39386" y="55435"/>
                    <a:pt x="39124" y="55709"/>
                    <a:pt x="38815" y="55709"/>
                  </a:cubicBezTo>
                  <a:cubicBezTo>
                    <a:pt x="38517" y="55709"/>
                    <a:pt x="38255" y="55459"/>
                    <a:pt x="38255" y="55138"/>
                  </a:cubicBezTo>
                  <a:cubicBezTo>
                    <a:pt x="38255" y="54828"/>
                    <a:pt x="38505" y="54578"/>
                    <a:pt x="38815" y="54578"/>
                  </a:cubicBezTo>
                  <a:close/>
                  <a:moveTo>
                    <a:pt x="42553" y="54578"/>
                  </a:moveTo>
                  <a:cubicBezTo>
                    <a:pt x="42863" y="54578"/>
                    <a:pt x="43113" y="54828"/>
                    <a:pt x="43113" y="55138"/>
                  </a:cubicBezTo>
                  <a:cubicBezTo>
                    <a:pt x="43113" y="55459"/>
                    <a:pt x="42863" y="55709"/>
                    <a:pt x="42553" y="55709"/>
                  </a:cubicBezTo>
                  <a:cubicBezTo>
                    <a:pt x="42232" y="55709"/>
                    <a:pt x="41982" y="55459"/>
                    <a:pt x="41982" y="55138"/>
                  </a:cubicBezTo>
                  <a:cubicBezTo>
                    <a:pt x="41982" y="54828"/>
                    <a:pt x="42244" y="54578"/>
                    <a:pt x="42553" y="54578"/>
                  </a:cubicBezTo>
                  <a:close/>
                  <a:moveTo>
                    <a:pt x="46268" y="54578"/>
                  </a:moveTo>
                  <a:cubicBezTo>
                    <a:pt x="46565" y="54578"/>
                    <a:pt x="46839" y="54828"/>
                    <a:pt x="46839" y="55138"/>
                  </a:cubicBezTo>
                  <a:cubicBezTo>
                    <a:pt x="46839" y="55435"/>
                    <a:pt x="46589" y="55709"/>
                    <a:pt x="46268" y="55709"/>
                  </a:cubicBezTo>
                  <a:cubicBezTo>
                    <a:pt x="45970" y="55709"/>
                    <a:pt x="45708" y="55459"/>
                    <a:pt x="45708" y="55138"/>
                  </a:cubicBezTo>
                  <a:cubicBezTo>
                    <a:pt x="45708" y="54828"/>
                    <a:pt x="45958" y="54578"/>
                    <a:pt x="46268" y="54578"/>
                  </a:cubicBezTo>
                  <a:close/>
                  <a:moveTo>
                    <a:pt x="50006" y="54578"/>
                  </a:moveTo>
                  <a:cubicBezTo>
                    <a:pt x="50316" y="54578"/>
                    <a:pt x="50578" y="54828"/>
                    <a:pt x="50578" y="55138"/>
                  </a:cubicBezTo>
                  <a:cubicBezTo>
                    <a:pt x="50578" y="55459"/>
                    <a:pt x="50316" y="55709"/>
                    <a:pt x="50006" y="55709"/>
                  </a:cubicBezTo>
                  <a:cubicBezTo>
                    <a:pt x="49697" y="55709"/>
                    <a:pt x="49447" y="55459"/>
                    <a:pt x="49447" y="55138"/>
                  </a:cubicBezTo>
                  <a:cubicBezTo>
                    <a:pt x="49447" y="54828"/>
                    <a:pt x="49697" y="54578"/>
                    <a:pt x="50006" y="54578"/>
                  </a:cubicBezTo>
                  <a:close/>
                  <a:moveTo>
                    <a:pt x="53733" y="54578"/>
                  </a:moveTo>
                  <a:cubicBezTo>
                    <a:pt x="54031" y="54578"/>
                    <a:pt x="54293" y="54828"/>
                    <a:pt x="54293" y="55138"/>
                  </a:cubicBezTo>
                  <a:cubicBezTo>
                    <a:pt x="54293" y="55435"/>
                    <a:pt x="54043" y="55709"/>
                    <a:pt x="53733" y="55709"/>
                  </a:cubicBezTo>
                  <a:cubicBezTo>
                    <a:pt x="53412" y="55709"/>
                    <a:pt x="53162" y="55459"/>
                    <a:pt x="53162" y="55138"/>
                  </a:cubicBezTo>
                  <a:cubicBezTo>
                    <a:pt x="53162" y="54828"/>
                    <a:pt x="53412" y="54578"/>
                    <a:pt x="53733" y="54578"/>
                  </a:cubicBezTo>
                  <a:close/>
                  <a:moveTo>
                    <a:pt x="57460" y="54578"/>
                  </a:moveTo>
                  <a:cubicBezTo>
                    <a:pt x="57781" y="54578"/>
                    <a:pt x="58031" y="54828"/>
                    <a:pt x="58031" y="55138"/>
                  </a:cubicBezTo>
                  <a:cubicBezTo>
                    <a:pt x="58031" y="55459"/>
                    <a:pt x="57781" y="55709"/>
                    <a:pt x="57460" y="55709"/>
                  </a:cubicBezTo>
                  <a:cubicBezTo>
                    <a:pt x="57150" y="55709"/>
                    <a:pt x="56900" y="55459"/>
                    <a:pt x="56900" y="55138"/>
                  </a:cubicBezTo>
                  <a:cubicBezTo>
                    <a:pt x="56900" y="54828"/>
                    <a:pt x="57150" y="54578"/>
                    <a:pt x="57460" y="54578"/>
                  </a:cubicBezTo>
                  <a:close/>
                  <a:moveTo>
                    <a:pt x="61186" y="54578"/>
                  </a:moveTo>
                  <a:cubicBezTo>
                    <a:pt x="61484" y="54578"/>
                    <a:pt x="61746" y="54828"/>
                    <a:pt x="61746" y="55138"/>
                  </a:cubicBezTo>
                  <a:cubicBezTo>
                    <a:pt x="61746" y="55435"/>
                    <a:pt x="61496" y="55709"/>
                    <a:pt x="61186" y="55709"/>
                  </a:cubicBezTo>
                  <a:cubicBezTo>
                    <a:pt x="60877" y="55709"/>
                    <a:pt x="60615" y="55459"/>
                    <a:pt x="60615" y="55138"/>
                  </a:cubicBezTo>
                  <a:cubicBezTo>
                    <a:pt x="60615" y="54828"/>
                    <a:pt x="60877" y="54578"/>
                    <a:pt x="61186" y="54578"/>
                  </a:cubicBezTo>
                  <a:close/>
                  <a:moveTo>
                    <a:pt x="64925" y="54578"/>
                  </a:moveTo>
                  <a:cubicBezTo>
                    <a:pt x="65234" y="54578"/>
                    <a:pt x="65485" y="54828"/>
                    <a:pt x="65485" y="55138"/>
                  </a:cubicBezTo>
                  <a:cubicBezTo>
                    <a:pt x="65485" y="55459"/>
                    <a:pt x="65234" y="55709"/>
                    <a:pt x="64925" y="55709"/>
                  </a:cubicBezTo>
                  <a:cubicBezTo>
                    <a:pt x="64603" y="55709"/>
                    <a:pt x="64353" y="55459"/>
                    <a:pt x="64353" y="55138"/>
                  </a:cubicBezTo>
                  <a:cubicBezTo>
                    <a:pt x="64353" y="54828"/>
                    <a:pt x="64603" y="54578"/>
                    <a:pt x="64925" y="54578"/>
                  </a:cubicBezTo>
                  <a:close/>
                  <a:moveTo>
                    <a:pt x="68640" y="54578"/>
                  </a:moveTo>
                  <a:cubicBezTo>
                    <a:pt x="68937" y="54578"/>
                    <a:pt x="69211" y="54828"/>
                    <a:pt x="69211" y="55138"/>
                  </a:cubicBezTo>
                  <a:cubicBezTo>
                    <a:pt x="69211" y="55435"/>
                    <a:pt x="68949" y="55709"/>
                    <a:pt x="68640" y="55709"/>
                  </a:cubicBezTo>
                  <a:cubicBezTo>
                    <a:pt x="68330" y="55709"/>
                    <a:pt x="68080" y="55459"/>
                    <a:pt x="68080" y="55138"/>
                  </a:cubicBezTo>
                  <a:cubicBezTo>
                    <a:pt x="68092" y="54828"/>
                    <a:pt x="68330" y="54578"/>
                    <a:pt x="68640" y="54578"/>
                  </a:cubicBezTo>
                  <a:close/>
                  <a:moveTo>
                    <a:pt x="72366" y="54578"/>
                  </a:moveTo>
                  <a:cubicBezTo>
                    <a:pt x="72676" y="54578"/>
                    <a:pt x="72926" y="54828"/>
                    <a:pt x="72926" y="55138"/>
                  </a:cubicBezTo>
                  <a:cubicBezTo>
                    <a:pt x="72926" y="55459"/>
                    <a:pt x="72676" y="55709"/>
                    <a:pt x="72366" y="55709"/>
                  </a:cubicBezTo>
                  <a:cubicBezTo>
                    <a:pt x="72045" y="55709"/>
                    <a:pt x="71795" y="55459"/>
                    <a:pt x="71795" y="55138"/>
                  </a:cubicBezTo>
                  <a:cubicBezTo>
                    <a:pt x="71795" y="54828"/>
                    <a:pt x="72069" y="54578"/>
                    <a:pt x="72366" y="54578"/>
                  </a:cubicBezTo>
                  <a:close/>
                  <a:moveTo>
                    <a:pt x="76093" y="54578"/>
                  </a:moveTo>
                  <a:cubicBezTo>
                    <a:pt x="76391" y="54578"/>
                    <a:pt x="76664" y="54828"/>
                    <a:pt x="76664" y="55138"/>
                  </a:cubicBezTo>
                  <a:cubicBezTo>
                    <a:pt x="76664" y="55435"/>
                    <a:pt x="76403" y="55709"/>
                    <a:pt x="76093" y="55709"/>
                  </a:cubicBezTo>
                  <a:cubicBezTo>
                    <a:pt x="75795" y="55709"/>
                    <a:pt x="75533" y="55459"/>
                    <a:pt x="75533" y="55138"/>
                  </a:cubicBezTo>
                  <a:cubicBezTo>
                    <a:pt x="75533" y="54828"/>
                    <a:pt x="75783" y="54578"/>
                    <a:pt x="76093" y="54578"/>
                  </a:cubicBezTo>
                  <a:close/>
                  <a:moveTo>
                    <a:pt x="79712" y="54578"/>
                  </a:moveTo>
                  <a:cubicBezTo>
                    <a:pt x="80010" y="54578"/>
                    <a:pt x="80284" y="54828"/>
                    <a:pt x="80284" y="55138"/>
                  </a:cubicBezTo>
                  <a:cubicBezTo>
                    <a:pt x="80284" y="55435"/>
                    <a:pt x="80022" y="55709"/>
                    <a:pt x="79712" y="55709"/>
                  </a:cubicBezTo>
                  <a:cubicBezTo>
                    <a:pt x="79403" y="55709"/>
                    <a:pt x="79153" y="55459"/>
                    <a:pt x="79153" y="55138"/>
                  </a:cubicBezTo>
                  <a:cubicBezTo>
                    <a:pt x="79153" y="54828"/>
                    <a:pt x="79403" y="54578"/>
                    <a:pt x="79712" y="54578"/>
                  </a:cubicBezTo>
                  <a:close/>
                  <a:moveTo>
                    <a:pt x="83451" y="54578"/>
                  </a:moveTo>
                  <a:cubicBezTo>
                    <a:pt x="83761" y="54578"/>
                    <a:pt x="84011" y="54828"/>
                    <a:pt x="84011" y="55138"/>
                  </a:cubicBezTo>
                  <a:cubicBezTo>
                    <a:pt x="84011" y="55459"/>
                    <a:pt x="83761" y="55709"/>
                    <a:pt x="83451" y="55709"/>
                  </a:cubicBezTo>
                  <a:cubicBezTo>
                    <a:pt x="83141" y="55709"/>
                    <a:pt x="82880" y="55459"/>
                    <a:pt x="82880" y="55138"/>
                  </a:cubicBezTo>
                  <a:cubicBezTo>
                    <a:pt x="82880" y="54828"/>
                    <a:pt x="83141" y="54578"/>
                    <a:pt x="83451" y="54578"/>
                  </a:cubicBezTo>
                  <a:close/>
                  <a:moveTo>
                    <a:pt x="87166" y="54578"/>
                  </a:moveTo>
                  <a:cubicBezTo>
                    <a:pt x="87463" y="54578"/>
                    <a:pt x="87737" y="54828"/>
                    <a:pt x="87737" y="55138"/>
                  </a:cubicBezTo>
                  <a:cubicBezTo>
                    <a:pt x="87737" y="55435"/>
                    <a:pt x="87475" y="55709"/>
                    <a:pt x="87166" y="55709"/>
                  </a:cubicBezTo>
                  <a:cubicBezTo>
                    <a:pt x="86856" y="55709"/>
                    <a:pt x="86606" y="55459"/>
                    <a:pt x="86606" y="55138"/>
                  </a:cubicBezTo>
                  <a:cubicBezTo>
                    <a:pt x="86606" y="54828"/>
                    <a:pt x="86856" y="54578"/>
                    <a:pt x="87166" y="54578"/>
                  </a:cubicBezTo>
                  <a:close/>
                  <a:moveTo>
                    <a:pt x="90904" y="54578"/>
                  </a:moveTo>
                  <a:cubicBezTo>
                    <a:pt x="91214" y="54578"/>
                    <a:pt x="91464" y="54828"/>
                    <a:pt x="91464" y="55138"/>
                  </a:cubicBezTo>
                  <a:cubicBezTo>
                    <a:pt x="91464" y="55459"/>
                    <a:pt x="91214" y="55709"/>
                    <a:pt x="90904" y="55709"/>
                  </a:cubicBezTo>
                  <a:cubicBezTo>
                    <a:pt x="90595" y="55709"/>
                    <a:pt x="90345" y="55459"/>
                    <a:pt x="90345" y="55138"/>
                  </a:cubicBezTo>
                  <a:cubicBezTo>
                    <a:pt x="90345" y="54828"/>
                    <a:pt x="90595" y="54578"/>
                    <a:pt x="90904" y="54578"/>
                  </a:cubicBezTo>
                  <a:close/>
                  <a:moveTo>
                    <a:pt x="94631" y="54578"/>
                  </a:moveTo>
                  <a:cubicBezTo>
                    <a:pt x="94929" y="54578"/>
                    <a:pt x="95191" y="54828"/>
                    <a:pt x="95191" y="55138"/>
                  </a:cubicBezTo>
                  <a:cubicBezTo>
                    <a:pt x="95191" y="55435"/>
                    <a:pt x="94941" y="55709"/>
                    <a:pt x="94631" y="55709"/>
                  </a:cubicBezTo>
                  <a:cubicBezTo>
                    <a:pt x="94310" y="55709"/>
                    <a:pt x="94060" y="55459"/>
                    <a:pt x="94060" y="55138"/>
                  </a:cubicBezTo>
                  <a:cubicBezTo>
                    <a:pt x="94071" y="54828"/>
                    <a:pt x="94310" y="54578"/>
                    <a:pt x="94631" y="54578"/>
                  </a:cubicBezTo>
                  <a:close/>
                  <a:moveTo>
                    <a:pt x="98346" y="54578"/>
                  </a:moveTo>
                  <a:cubicBezTo>
                    <a:pt x="98655" y="54578"/>
                    <a:pt x="98905" y="54828"/>
                    <a:pt x="98905" y="55138"/>
                  </a:cubicBezTo>
                  <a:cubicBezTo>
                    <a:pt x="98905" y="55459"/>
                    <a:pt x="98655" y="55709"/>
                    <a:pt x="98346" y="55709"/>
                  </a:cubicBezTo>
                  <a:cubicBezTo>
                    <a:pt x="98036" y="55709"/>
                    <a:pt x="97786" y="55459"/>
                    <a:pt x="97786" y="55138"/>
                  </a:cubicBezTo>
                  <a:cubicBezTo>
                    <a:pt x="97786" y="54828"/>
                    <a:pt x="98036" y="54578"/>
                    <a:pt x="98346" y="54578"/>
                  </a:cubicBezTo>
                  <a:close/>
                  <a:moveTo>
                    <a:pt x="102084" y="54578"/>
                  </a:moveTo>
                  <a:cubicBezTo>
                    <a:pt x="102382" y="54578"/>
                    <a:pt x="102644" y="54828"/>
                    <a:pt x="102644" y="55138"/>
                  </a:cubicBezTo>
                  <a:cubicBezTo>
                    <a:pt x="102644" y="55435"/>
                    <a:pt x="102394" y="55709"/>
                    <a:pt x="102084" y="55709"/>
                  </a:cubicBezTo>
                  <a:cubicBezTo>
                    <a:pt x="101787" y="55709"/>
                    <a:pt x="101513" y="55459"/>
                    <a:pt x="101513" y="55138"/>
                  </a:cubicBezTo>
                  <a:cubicBezTo>
                    <a:pt x="101513" y="54828"/>
                    <a:pt x="101775" y="54578"/>
                    <a:pt x="102084" y="54578"/>
                  </a:cubicBezTo>
                  <a:close/>
                  <a:moveTo>
                    <a:pt x="105799" y="54578"/>
                  </a:moveTo>
                  <a:cubicBezTo>
                    <a:pt x="106121" y="54578"/>
                    <a:pt x="106371" y="54828"/>
                    <a:pt x="106371" y="55138"/>
                  </a:cubicBezTo>
                  <a:cubicBezTo>
                    <a:pt x="106371" y="55459"/>
                    <a:pt x="106109" y="55709"/>
                    <a:pt x="105799" y="55709"/>
                  </a:cubicBezTo>
                  <a:cubicBezTo>
                    <a:pt x="105490" y="55709"/>
                    <a:pt x="105239" y="55459"/>
                    <a:pt x="105239" y="55138"/>
                  </a:cubicBezTo>
                  <a:cubicBezTo>
                    <a:pt x="105239" y="54828"/>
                    <a:pt x="105490" y="54578"/>
                    <a:pt x="105799" y="54578"/>
                  </a:cubicBezTo>
                  <a:close/>
                  <a:moveTo>
                    <a:pt x="109538" y="54578"/>
                  </a:moveTo>
                  <a:cubicBezTo>
                    <a:pt x="109835" y="54578"/>
                    <a:pt x="110109" y="54828"/>
                    <a:pt x="110109" y="55138"/>
                  </a:cubicBezTo>
                  <a:cubicBezTo>
                    <a:pt x="110109" y="55435"/>
                    <a:pt x="109847" y="55709"/>
                    <a:pt x="109538" y="55709"/>
                  </a:cubicBezTo>
                  <a:cubicBezTo>
                    <a:pt x="109228" y="55709"/>
                    <a:pt x="108978" y="55459"/>
                    <a:pt x="108978" y="55138"/>
                  </a:cubicBezTo>
                  <a:cubicBezTo>
                    <a:pt x="108978" y="54828"/>
                    <a:pt x="109228" y="54578"/>
                    <a:pt x="109538" y="54578"/>
                  </a:cubicBezTo>
                  <a:close/>
                  <a:moveTo>
                    <a:pt x="113264" y="54578"/>
                  </a:moveTo>
                  <a:cubicBezTo>
                    <a:pt x="113574" y="54578"/>
                    <a:pt x="113824" y="54828"/>
                    <a:pt x="113824" y="55138"/>
                  </a:cubicBezTo>
                  <a:cubicBezTo>
                    <a:pt x="113824" y="55459"/>
                    <a:pt x="113574" y="55709"/>
                    <a:pt x="113264" y="55709"/>
                  </a:cubicBezTo>
                  <a:cubicBezTo>
                    <a:pt x="112943" y="55709"/>
                    <a:pt x="112693" y="55459"/>
                    <a:pt x="112693" y="55138"/>
                  </a:cubicBezTo>
                  <a:cubicBezTo>
                    <a:pt x="112693" y="54828"/>
                    <a:pt x="112943" y="54578"/>
                    <a:pt x="113264" y="54578"/>
                  </a:cubicBezTo>
                  <a:close/>
                  <a:moveTo>
                    <a:pt x="116991" y="54578"/>
                  </a:moveTo>
                  <a:cubicBezTo>
                    <a:pt x="117289" y="54578"/>
                    <a:pt x="117562" y="54828"/>
                    <a:pt x="117562" y="55138"/>
                  </a:cubicBezTo>
                  <a:cubicBezTo>
                    <a:pt x="117562" y="55435"/>
                    <a:pt x="117312" y="55709"/>
                    <a:pt x="116991" y="55709"/>
                  </a:cubicBezTo>
                  <a:cubicBezTo>
                    <a:pt x="116681" y="55709"/>
                    <a:pt x="116431" y="55459"/>
                    <a:pt x="116431" y="55138"/>
                  </a:cubicBezTo>
                  <a:cubicBezTo>
                    <a:pt x="116431" y="54828"/>
                    <a:pt x="116681" y="54578"/>
                    <a:pt x="116991" y="54578"/>
                  </a:cubicBezTo>
                  <a:close/>
                  <a:moveTo>
                    <a:pt x="120718" y="54578"/>
                  </a:moveTo>
                  <a:cubicBezTo>
                    <a:pt x="121027" y="54578"/>
                    <a:pt x="121277" y="54828"/>
                    <a:pt x="121277" y="55138"/>
                  </a:cubicBezTo>
                  <a:cubicBezTo>
                    <a:pt x="121277" y="55459"/>
                    <a:pt x="121027" y="55709"/>
                    <a:pt x="120718" y="55709"/>
                  </a:cubicBezTo>
                  <a:cubicBezTo>
                    <a:pt x="120408" y="55709"/>
                    <a:pt x="120146" y="55459"/>
                    <a:pt x="120146" y="55138"/>
                  </a:cubicBezTo>
                  <a:cubicBezTo>
                    <a:pt x="120146" y="54828"/>
                    <a:pt x="120420" y="54578"/>
                    <a:pt x="120718" y="54578"/>
                  </a:cubicBezTo>
                  <a:close/>
                  <a:moveTo>
                    <a:pt x="124456" y="54578"/>
                  </a:moveTo>
                  <a:cubicBezTo>
                    <a:pt x="124754" y="54578"/>
                    <a:pt x="125016" y="54828"/>
                    <a:pt x="125016" y="55138"/>
                  </a:cubicBezTo>
                  <a:cubicBezTo>
                    <a:pt x="125016" y="55435"/>
                    <a:pt x="124766" y="55709"/>
                    <a:pt x="124456" y="55709"/>
                  </a:cubicBezTo>
                  <a:cubicBezTo>
                    <a:pt x="124135" y="55709"/>
                    <a:pt x="123885" y="55459"/>
                    <a:pt x="123885" y="55138"/>
                  </a:cubicBezTo>
                  <a:cubicBezTo>
                    <a:pt x="123885" y="54828"/>
                    <a:pt x="124135" y="54578"/>
                    <a:pt x="124456" y="54578"/>
                  </a:cubicBezTo>
                  <a:close/>
                  <a:moveTo>
                    <a:pt x="128171" y="54578"/>
                  </a:moveTo>
                  <a:cubicBezTo>
                    <a:pt x="128480" y="54578"/>
                    <a:pt x="128742" y="54828"/>
                    <a:pt x="128742" y="55138"/>
                  </a:cubicBezTo>
                  <a:cubicBezTo>
                    <a:pt x="128742" y="55459"/>
                    <a:pt x="128480" y="55709"/>
                    <a:pt x="128171" y="55709"/>
                  </a:cubicBezTo>
                  <a:cubicBezTo>
                    <a:pt x="127861" y="55709"/>
                    <a:pt x="127611" y="55459"/>
                    <a:pt x="127611" y="55138"/>
                  </a:cubicBezTo>
                  <a:cubicBezTo>
                    <a:pt x="127611" y="54828"/>
                    <a:pt x="127861" y="54578"/>
                    <a:pt x="128171" y="54578"/>
                  </a:cubicBezTo>
                  <a:close/>
                  <a:moveTo>
                    <a:pt x="131898" y="54578"/>
                  </a:moveTo>
                  <a:cubicBezTo>
                    <a:pt x="132195" y="54578"/>
                    <a:pt x="132457" y="54828"/>
                    <a:pt x="132457" y="55138"/>
                  </a:cubicBezTo>
                  <a:cubicBezTo>
                    <a:pt x="132457" y="55435"/>
                    <a:pt x="132207" y="55709"/>
                    <a:pt x="131898" y="55709"/>
                  </a:cubicBezTo>
                  <a:cubicBezTo>
                    <a:pt x="131600" y="55709"/>
                    <a:pt x="131326" y="55459"/>
                    <a:pt x="131326" y="55138"/>
                  </a:cubicBezTo>
                  <a:cubicBezTo>
                    <a:pt x="131338" y="54828"/>
                    <a:pt x="131576" y="54578"/>
                    <a:pt x="131898" y="54578"/>
                  </a:cubicBezTo>
                  <a:close/>
                  <a:moveTo>
                    <a:pt x="135624" y="54578"/>
                  </a:moveTo>
                  <a:cubicBezTo>
                    <a:pt x="135946" y="54578"/>
                    <a:pt x="136196" y="54828"/>
                    <a:pt x="136196" y="55138"/>
                  </a:cubicBezTo>
                  <a:cubicBezTo>
                    <a:pt x="136196" y="55459"/>
                    <a:pt x="135934" y="55709"/>
                    <a:pt x="135624" y="55709"/>
                  </a:cubicBezTo>
                  <a:cubicBezTo>
                    <a:pt x="135315" y="55709"/>
                    <a:pt x="135065" y="55459"/>
                    <a:pt x="135065" y="55138"/>
                  </a:cubicBezTo>
                  <a:cubicBezTo>
                    <a:pt x="135065" y="54828"/>
                    <a:pt x="135315" y="54578"/>
                    <a:pt x="135624" y="54578"/>
                  </a:cubicBezTo>
                  <a:close/>
                  <a:moveTo>
                    <a:pt x="139351" y="54578"/>
                  </a:moveTo>
                  <a:cubicBezTo>
                    <a:pt x="139649" y="54578"/>
                    <a:pt x="139910" y="54828"/>
                    <a:pt x="139910" y="55138"/>
                  </a:cubicBezTo>
                  <a:cubicBezTo>
                    <a:pt x="139910" y="55435"/>
                    <a:pt x="139660" y="55709"/>
                    <a:pt x="139351" y="55709"/>
                  </a:cubicBezTo>
                  <a:cubicBezTo>
                    <a:pt x="139053" y="55709"/>
                    <a:pt x="138779" y="55459"/>
                    <a:pt x="138779" y="55138"/>
                  </a:cubicBezTo>
                  <a:cubicBezTo>
                    <a:pt x="138779" y="54828"/>
                    <a:pt x="139041" y="54578"/>
                    <a:pt x="139351" y="54578"/>
                  </a:cubicBezTo>
                  <a:close/>
                  <a:moveTo>
                    <a:pt x="143089" y="54578"/>
                  </a:moveTo>
                  <a:cubicBezTo>
                    <a:pt x="143399" y="54578"/>
                    <a:pt x="143649" y="54828"/>
                    <a:pt x="143649" y="55138"/>
                  </a:cubicBezTo>
                  <a:cubicBezTo>
                    <a:pt x="143649" y="55459"/>
                    <a:pt x="143399" y="55709"/>
                    <a:pt x="143089" y="55709"/>
                  </a:cubicBezTo>
                  <a:cubicBezTo>
                    <a:pt x="142768" y="55709"/>
                    <a:pt x="142518" y="55459"/>
                    <a:pt x="142518" y="55138"/>
                  </a:cubicBezTo>
                  <a:cubicBezTo>
                    <a:pt x="142518" y="54828"/>
                    <a:pt x="142768" y="54578"/>
                    <a:pt x="143089" y="54578"/>
                  </a:cubicBezTo>
                  <a:close/>
                  <a:moveTo>
                    <a:pt x="146804" y="54578"/>
                  </a:moveTo>
                  <a:cubicBezTo>
                    <a:pt x="147102" y="54578"/>
                    <a:pt x="147376" y="54828"/>
                    <a:pt x="147376" y="55138"/>
                  </a:cubicBezTo>
                  <a:cubicBezTo>
                    <a:pt x="147376" y="55435"/>
                    <a:pt x="147114" y="55709"/>
                    <a:pt x="146804" y="55709"/>
                  </a:cubicBezTo>
                  <a:cubicBezTo>
                    <a:pt x="146495" y="55709"/>
                    <a:pt x="146245" y="55459"/>
                    <a:pt x="146245" y="55138"/>
                  </a:cubicBezTo>
                  <a:cubicBezTo>
                    <a:pt x="146257" y="54828"/>
                    <a:pt x="146495" y="54578"/>
                    <a:pt x="146804" y="54578"/>
                  </a:cubicBezTo>
                  <a:close/>
                  <a:moveTo>
                    <a:pt x="150543" y="54578"/>
                  </a:moveTo>
                  <a:cubicBezTo>
                    <a:pt x="150852" y="54578"/>
                    <a:pt x="151102" y="54828"/>
                    <a:pt x="151102" y="55138"/>
                  </a:cubicBezTo>
                  <a:cubicBezTo>
                    <a:pt x="151102" y="55459"/>
                    <a:pt x="150852" y="55709"/>
                    <a:pt x="150543" y="55709"/>
                  </a:cubicBezTo>
                  <a:cubicBezTo>
                    <a:pt x="150233" y="55709"/>
                    <a:pt x="149971" y="55459"/>
                    <a:pt x="149971" y="55138"/>
                  </a:cubicBezTo>
                  <a:cubicBezTo>
                    <a:pt x="149971" y="54828"/>
                    <a:pt x="150233" y="54578"/>
                    <a:pt x="150543" y="54578"/>
                  </a:cubicBezTo>
                  <a:close/>
                  <a:moveTo>
                    <a:pt x="3405" y="56436"/>
                  </a:moveTo>
                  <a:cubicBezTo>
                    <a:pt x="3703" y="56436"/>
                    <a:pt x="3977" y="56686"/>
                    <a:pt x="3977" y="57007"/>
                  </a:cubicBezTo>
                  <a:cubicBezTo>
                    <a:pt x="3977" y="57305"/>
                    <a:pt x="3727" y="57567"/>
                    <a:pt x="3405" y="57567"/>
                  </a:cubicBezTo>
                  <a:cubicBezTo>
                    <a:pt x="3096" y="57567"/>
                    <a:pt x="2846" y="57317"/>
                    <a:pt x="2846" y="57007"/>
                  </a:cubicBezTo>
                  <a:cubicBezTo>
                    <a:pt x="2858" y="56686"/>
                    <a:pt x="3096" y="56436"/>
                    <a:pt x="3405" y="56436"/>
                  </a:cubicBezTo>
                  <a:close/>
                  <a:moveTo>
                    <a:pt x="7132" y="56436"/>
                  </a:moveTo>
                  <a:cubicBezTo>
                    <a:pt x="7430" y="56436"/>
                    <a:pt x="7692" y="56686"/>
                    <a:pt x="7692" y="57007"/>
                  </a:cubicBezTo>
                  <a:cubicBezTo>
                    <a:pt x="7692" y="57305"/>
                    <a:pt x="7442" y="57567"/>
                    <a:pt x="7132" y="57567"/>
                  </a:cubicBezTo>
                  <a:cubicBezTo>
                    <a:pt x="6834" y="57567"/>
                    <a:pt x="6560" y="57317"/>
                    <a:pt x="6560" y="57007"/>
                  </a:cubicBezTo>
                  <a:cubicBezTo>
                    <a:pt x="6584" y="56686"/>
                    <a:pt x="6822" y="56436"/>
                    <a:pt x="7132" y="56436"/>
                  </a:cubicBezTo>
                  <a:close/>
                  <a:moveTo>
                    <a:pt x="10871" y="56436"/>
                  </a:moveTo>
                  <a:cubicBezTo>
                    <a:pt x="11168" y="56436"/>
                    <a:pt x="11430" y="56686"/>
                    <a:pt x="11430" y="57007"/>
                  </a:cubicBezTo>
                  <a:cubicBezTo>
                    <a:pt x="11430" y="57305"/>
                    <a:pt x="11180" y="57567"/>
                    <a:pt x="10871" y="57567"/>
                  </a:cubicBezTo>
                  <a:cubicBezTo>
                    <a:pt x="10573" y="57567"/>
                    <a:pt x="10299" y="57317"/>
                    <a:pt x="10299" y="57007"/>
                  </a:cubicBezTo>
                  <a:cubicBezTo>
                    <a:pt x="10299" y="56686"/>
                    <a:pt x="10549" y="56436"/>
                    <a:pt x="10871" y="56436"/>
                  </a:cubicBezTo>
                  <a:close/>
                  <a:moveTo>
                    <a:pt x="14585" y="56436"/>
                  </a:moveTo>
                  <a:cubicBezTo>
                    <a:pt x="14883" y="56436"/>
                    <a:pt x="15157" y="56686"/>
                    <a:pt x="15157" y="57007"/>
                  </a:cubicBezTo>
                  <a:cubicBezTo>
                    <a:pt x="15157" y="57305"/>
                    <a:pt x="14895" y="57567"/>
                    <a:pt x="14585" y="57567"/>
                  </a:cubicBezTo>
                  <a:cubicBezTo>
                    <a:pt x="14288" y="57567"/>
                    <a:pt x="14014" y="57317"/>
                    <a:pt x="14014" y="57007"/>
                  </a:cubicBezTo>
                  <a:cubicBezTo>
                    <a:pt x="14038" y="56686"/>
                    <a:pt x="14276" y="56436"/>
                    <a:pt x="14585" y="56436"/>
                  </a:cubicBezTo>
                  <a:close/>
                  <a:moveTo>
                    <a:pt x="18324" y="56436"/>
                  </a:moveTo>
                  <a:cubicBezTo>
                    <a:pt x="18622" y="56436"/>
                    <a:pt x="18883" y="56686"/>
                    <a:pt x="18883" y="57007"/>
                  </a:cubicBezTo>
                  <a:cubicBezTo>
                    <a:pt x="18883" y="57305"/>
                    <a:pt x="18633" y="57567"/>
                    <a:pt x="18324" y="57567"/>
                  </a:cubicBezTo>
                  <a:cubicBezTo>
                    <a:pt x="18026" y="57567"/>
                    <a:pt x="17752" y="57317"/>
                    <a:pt x="17752" y="57007"/>
                  </a:cubicBezTo>
                  <a:cubicBezTo>
                    <a:pt x="17752" y="56686"/>
                    <a:pt x="18014" y="56436"/>
                    <a:pt x="18324" y="56436"/>
                  </a:cubicBezTo>
                  <a:close/>
                  <a:moveTo>
                    <a:pt x="22039" y="56436"/>
                  </a:moveTo>
                  <a:cubicBezTo>
                    <a:pt x="22336" y="56436"/>
                    <a:pt x="22610" y="56686"/>
                    <a:pt x="22610" y="57007"/>
                  </a:cubicBezTo>
                  <a:cubicBezTo>
                    <a:pt x="22610" y="57305"/>
                    <a:pt x="22360" y="57567"/>
                    <a:pt x="22039" y="57567"/>
                  </a:cubicBezTo>
                  <a:cubicBezTo>
                    <a:pt x="21729" y="57567"/>
                    <a:pt x="21479" y="57317"/>
                    <a:pt x="21479" y="57007"/>
                  </a:cubicBezTo>
                  <a:cubicBezTo>
                    <a:pt x="21491" y="56686"/>
                    <a:pt x="21729" y="56436"/>
                    <a:pt x="22039" y="56436"/>
                  </a:cubicBezTo>
                  <a:close/>
                  <a:moveTo>
                    <a:pt x="25777" y="56436"/>
                  </a:moveTo>
                  <a:cubicBezTo>
                    <a:pt x="26075" y="56436"/>
                    <a:pt x="26349" y="56686"/>
                    <a:pt x="26349" y="57007"/>
                  </a:cubicBezTo>
                  <a:cubicBezTo>
                    <a:pt x="26349" y="57305"/>
                    <a:pt x="26087" y="57567"/>
                    <a:pt x="25777" y="57567"/>
                  </a:cubicBezTo>
                  <a:cubicBezTo>
                    <a:pt x="25468" y="57567"/>
                    <a:pt x="25206" y="57317"/>
                    <a:pt x="25206" y="57007"/>
                  </a:cubicBezTo>
                  <a:cubicBezTo>
                    <a:pt x="25218" y="56686"/>
                    <a:pt x="25468" y="56436"/>
                    <a:pt x="25777" y="56436"/>
                  </a:cubicBezTo>
                  <a:close/>
                  <a:moveTo>
                    <a:pt x="29504" y="56436"/>
                  </a:moveTo>
                  <a:cubicBezTo>
                    <a:pt x="29801" y="56436"/>
                    <a:pt x="30063" y="56686"/>
                    <a:pt x="30063" y="57007"/>
                  </a:cubicBezTo>
                  <a:cubicBezTo>
                    <a:pt x="30063" y="57305"/>
                    <a:pt x="29813" y="57567"/>
                    <a:pt x="29504" y="57567"/>
                  </a:cubicBezTo>
                  <a:cubicBezTo>
                    <a:pt x="29182" y="57567"/>
                    <a:pt x="28932" y="57317"/>
                    <a:pt x="28932" y="57007"/>
                  </a:cubicBezTo>
                  <a:cubicBezTo>
                    <a:pt x="28944" y="56686"/>
                    <a:pt x="29182" y="56436"/>
                    <a:pt x="29504" y="56436"/>
                  </a:cubicBezTo>
                  <a:close/>
                  <a:moveTo>
                    <a:pt x="33230" y="56436"/>
                  </a:moveTo>
                  <a:cubicBezTo>
                    <a:pt x="33528" y="56436"/>
                    <a:pt x="33802" y="56686"/>
                    <a:pt x="33802" y="57007"/>
                  </a:cubicBezTo>
                  <a:cubicBezTo>
                    <a:pt x="33802" y="57305"/>
                    <a:pt x="33552" y="57567"/>
                    <a:pt x="33230" y="57567"/>
                  </a:cubicBezTo>
                  <a:cubicBezTo>
                    <a:pt x="32921" y="57567"/>
                    <a:pt x="32671" y="57317"/>
                    <a:pt x="32671" y="57007"/>
                  </a:cubicBezTo>
                  <a:cubicBezTo>
                    <a:pt x="32671" y="56686"/>
                    <a:pt x="32921" y="56436"/>
                    <a:pt x="33230" y="56436"/>
                  </a:cubicBezTo>
                  <a:close/>
                  <a:moveTo>
                    <a:pt x="36957" y="56436"/>
                  </a:moveTo>
                  <a:cubicBezTo>
                    <a:pt x="37255" y="56436"/>
                    <a:pt x="37517" y="56686"/>
                    <a:pt x="37517" y="57007"/>
                  </a:cubicBezTo>
                  <a:cubicBezTo>
                    <a:pt x="37517" y="57305"/>
                    <a:pt x="37267" y="57567"/>
                    <a:pt x="36957" y="57567"/>
                  </a:cubicBezTo>
                  <a:cubicBezTo>
                    <a:pt x="36648" y="57567"/>
                    <a:pt x="36386" y="57317"/>
                    <a:pt x="36386" y="57007"/>
                  </a:cubicBezTo>
                  <a:cubicBezTo>
                    <a:pt x="36409" y="56686"/>
                    <a:pt x="36648" y="56436"/>
                    <a:pt x="36957" y="56436"/>
                  </a:cubicBezTo>
                  <a:close/>
                  <a:moveTo>
                    <a:pt x="40672" y="56436"/>
                  </a:moveTo>
                  <a:cubicBezTo>
                    <a:pt x="40970" y="56436"/>
                    <a:pt x="41243" y="56686"/>
                    <a:pt x="41243" y="57007"/>
                  </a:cubicBezTo>
                  <a:cubicBezTo>
                    <a:pt x="41243" y="57305"/>
                    <a:pt x="40993" y="57567"/>
                    <a:pt x="40672" y="57567"/>
                  </a:cubicBezTo>
                  <a:cubicBezTo>
                    <a:pt x="40374" y="57567"/>
                    <a:pt x="40112" y="57317"/>
                    <a:pt x="40112" y="57007"/>
                  </a:cubicBezTo>
                  <a:cubicBezTo>
                    <a:pt x="40124" y="56686"/>
                    <a:pt x="40362" y="56436"/>
                    <a:pt x="40672" y="56436"/>
                  </a:cubicBezTo>
                  <a:close/>
                  <a:moveTo>
                    <a:pt x="44410" y="56436"/>
                  </a:moveTo>
                  <a:cubicBezTo>
                    <a:pt x="44708" y="56436"/>
                    <a:pt x="44982" y="56686"/>
                    <a:pt x="44982" y="57007"/>
                  </a:cubicBezTo>
                  <a:cubicBezTo>
                    <a:pt x="44982" y="57305"/>
                    <a:pt x="44720" y="57567"/>
                    <a:pt x="44410" y="57567"/>
                  </a:cubicBezTo>
                  <a:cubicBezTo>
                    <a:pt x="44113" y="57567"/>
                    <a:pt x="43851" y="57317"/>
                    <a:pt x="43851" y="57007"/>
                  </a:cubicBezTo>
                  <a:cubicBezTo>
                    <a:pt x="43851" y="56686"/>
                    <a:pt x="44101" y="56436"/>
                    <a:pt x="44410" y="56436"/>
                  </a:cubicBezTo>
                  <a:close/>
                  <a:moveTo>
                    <a:pt x="48137" y="56436"/>
                  </a:moveTo>
                  <a:cubicBezTo>
                    <a:pt x="48435" y="56436"/>
                    <a:pt x="48697" y="56686"/>
                    <a:pt x="48697" y="57007"/>
                  </a:cubicBezTo>
                  <a:cubicBezTo>
                    <a:pt x="48697" y="57305"/>
                    <a:pt x="48447" y="57567"/>
                    <a:pt x="48137" y="57567"/>
                  </a:cubicBezTo>
                  <a:cubicBezTo>
                    <a:pt x="47839" y="57567"/>
                    <a:pt x="47566" y="57317"/>
                    <a:pt x="47566" y="57007"/>
                  </a:cubicBezTo>
                  <a:cubicBezTo>
                    <a:pt x="47578" y="56686"/>
                    <a:pt x="47839" y="56436"/>
                    <a:pt x="48137" y="56436"/>
                  </a:cubicBezTo>
                  <a:close/>
                  <a:moveTo>
                    <a:pt x="51864" y="56436"/>
                  </a:moveTo>
                  <a:cubicBezTo>
                    <a:pt x="52161" y="56436"/>
                    <a:pt x="52435" y="56686"/>
                    <a:pt x="52435" y="57007"/>
                  </a:cubicBezTo>
                  <a:cubicBezTo>
                    <a:pt x="52435" y="57305"/>
                    <a:pt x="52185" y="57567"/>
                    <a:pt x="51864" y="57567"/>
                  </a:cubicBezTo>
                  <a:cubicBezTo>
                    <a:pt x="51566" y="57567"/>
                    <a:pt x="51304" y="57317"/>
                    <a:pt x="51304" y="57007"/>
                  </a:cubicBezTo>
                  <a:cubicBezTo>
                    <a:pt x="51304" y="56686"/>
                    <a:pt x="51554" y="56436"/>
                    <a:pt x="51864" y="56436"/>
                  </a:cubicBezTo>
                  <a:close/>
                  <a:moveTo>
                    <a:pt x="55602" y="56436"/>
                  </a:moveTo>
                  <a:cubicBezTo>
                    <a:pt x="55900" y="56436"/>
                    <a:pt x="56174" y="56686"/>
                    <a:pt x="56174" y="57007"/>
                  </a:cubicBezTo>
                  <a:cubicBezTo>
                    <a:pt x="56174" y="57305"/>
                    <a:pt x="55912" y="57567"/>
                    <a:pt x="55602" y="57567"/>
                  </a:cubicBezTo>
                  <a:cubicBezTo>
                    <a:pt x="55293" y="57567"/>
                    <a:pt x="55043" y="57317"/>
                    <a:pt x="55043" y="57007"/>
                  </a:cubicBezTo>
                  <a:cubicBezTo>
                    <a:pt x="55043" y="56686"/>
                    <a:pt x="55293" y="56436"/>
                    <a:pt x="55602" y="56436"/>
                  </a:cubicBezTo>
                  <a:close/>
                  <a:moveTo>
                    <a:pt x="59329" y="56436"/>
                  </a:moveTo>
                  <a:cubicBezTo>
                    <a:pt x="59627" y="56436"/>
                    <a:pt x="59889" y="56686"/>
                    <a:pt x="59889" y="57007"/>
                  </a:cubicBezTo>
                  <a:cubicBezTo>
                    <a:pt x="59889" y="57305"/>
                    <a:pt x="59639" y="57567"/>
                    <a:pt x="59329" y="57567"/>
                  </a:cubicBezTo>
                  <a:cubicBezTo>
                    <a:pt x="59008" y="57567"/>
                    <a:pt x="58757" y="57317"/>
                    <a:pt x="58757" y="57007"/>
                  </a:cubicBezTo>
                  <a:cubicBezTo>
                    <a:pt x="58757" y="56686"/>
                    <a:pt x="59008" y="56436"/>
                    <a:pt x="59329" y="56436"/>
                  </a:cubicBezTo>
                  <a:close/>
                  <a:moveTo>
                    <a:pt x="63056" y="56436"/>
                  </a:moveTo>
                  <a:cubicBezTo>
                    <a:pt x="63353" y="56436"/>
                    <a:pt x="63627" y="56686"/>
                    <a:pt x="63627" y="57007"/>
                  </a:cubicBezTo>
                  <a:cubicBezTo>
                    <a:pt x="63627" y="57305"/>
                    <a:pt x="63377" y="57567"/>
                    <a:pt x="63056" y="57567"/>
                  </a:cubicBezTo>
                  <a:cubicBezTo>
                    <a:pt x="62746" y="57567"/>
                    <a:pt x="62496" y="57317"/>
                    <a:pt x="62496" y="57007"/>
                  </a:cubicBezTo>
                  <a:cubicBezTo>
                    <a:pt x="62496" y="56686"/>
                    <a:pt x="62746" y="56436"/>
                    <a:pt x="63056" y="56436"/>
                  </a:cubicBezTo>
                  <a:close/>
                  <a:moveTo>
                    <a:pt x="66782" y="56436"/>
                  </a:moveTo>
                  <a:cubicBezTo>
                    <a:pt x="67080" y="56436"/>
                    <a:pt x="67342" y="56686"/>
                    <a:pt x="67342" y="57007"/>
                  </a:cubicBezTo>
                  <a:cubicBezTo>
                    <a:pt x="67342" y="57305"/>
                    <a:pt x="67092" y="57567"/>
                    <a:pt x="66782" y="57567"/>
                  </a:cubicBezTo>
                  <a:cubicBezTo>
                    <a:pt x="66473" y="57567"/>
                    <a:pt x="66211" y="57317"/>
                    <a:pt x="66211" y="57007"/>
                  </a:cubicBezTo>
                  <a:cubicBezTo>
                    <a:pt x="66235" y="56686"/>
                    <a:pt x="66473" y="56436"/>
                    <a:pt x="66782" y="56436"/>
                  </a:cubicBezTo>
                  <a:close/>
                  <a:moveTo>
                    <a:pt x="70509" y="56436"/>
                  </a:moveTo>
                  <a:cubicBezTo>
                    <a:pt x="70807" y="56436"/>
                    <a:pt x="71080" y="56686"/>
                    <a:pt x="71080" y="57007"/>
                  </a:cubicBezTo>
                  <a:cubicBezTo>
                    <a:pt x="71080" y="57305"/>
                    <a:pt x="70830" y="57567"/>
                    <a:pt x="70509" y="57567"/>
                  </a:cubicBezTo>
                  <a:cubicBezTo>
                    <a:pt x="70199" y="57567"/>
                    <a:pt x="69949" y="57317"/>
                    <a:pt x="69949" y="57007"/>
                  </a:cubicBezTo>
                  <a:cubicBezTo>
                    <a:pt x="69949" y="56686"/>
                    <a:pt x="70199" y="56436"/>
                    <a:pt x="70509" y="56436"/>
                  </a:cubicBezTo>
                  <a:close/>
                  <a:moveTo>
                    <a:pt x="74236" y="56436"/>
                  </a:moveTo>
                  <a:cubicBezTo>
                    <a:pt x="74533" y="56436"/>
                    <a:pt x="74795" y="56686"/>
                    <a:pt x="74795" y="57007"/>
                  </a:cubicBezTo>
                  <a:cubicBezTo>
                    <a:pt x="74795" y="57305"/>
                    <a:pt x="74545" y="57567"/>
                    <a:pt x="74236" y="57567"/>
                  </a:cubicBezTo>
                  <a:cubicBezTo>
                    <a:pt x="73938" y="57567"/>
                    <a:pt x="73676" y="57317"/>
                    <a:pt x="73676" y="57007"/>
                  </a:cubicBezTo>
                  <a:cubicBezTo>
                    <a:pt x="73676" y="56686"/>
                    <a:pt x="73926" y="56436"/>
                    <a:pt x="74236" y="56436"/>
                  </a:cubicBezTo>
                  <a:close/>
                  <a:moveTo>
                    <a:pt x="77855" y="56436"/>
                  </a:moveTo>
                  <a:cubicBezTo>
                    <a:pt x="78153" y="56436"/>
                    <a:pt x="78415" y="56686"/>
                    <a:pt x="78415" y="57007"/>
                  </a:cubicBezTo>
                  <a:cubicBezTo>
                    <a:pt x="78415" y="57305"/>
                    <a:pt x="78165" y="57567"/>
                    <a:pt x="77855" y="57567"/>
                  </a:cubicBezTo>
                  <a:cubicBezTo>
                    <a:pt x="77546" y="57567"/>
                    <a:pt x="77284" y="57317"/>
                    <a:pt x="77284" y="57007"/>
                  </a:cubicBezTo>
                  <a:cubicBezTo>
                    <a:pt x="77284" y="56686"/>
                    <a:pt x="77546" y="56436"/>
                    <a:pt x="77855" y="56436"/>
                  </a:cubicBezTo>
                  <a:close/>
                  <a:moveTo>
                    <a:pt x="81570" y="56436"/>
                  </a:moveTo>
                  <a:cubicBezTo>
                    <a:pt x="81868" y="56436"/>
                    <a:pt x="82141" y="56686"/>
                    <a:pt x="82141" y="57007"/>
                  </a:cubicBezTo>
                  <a:cubicBezTo>
                    <a:pt x="82141" y="57305"/>
                    <a:pt x="81879" y="57567"/>
                    <a:pt x="81570" y="57567"/>
                  </a:cubicBezTo>
                  <a:cubicBezTo>
                    <a:pt x="81260" y="57567"/>
                    <a:pt x="81010" y="57317"/>
                    <a:pt x="81010" y="57007"/>
                  </a:cubicBezTo>
                  <a:cubicBezTo>
                    <a:pt x="81022" y="56686"/>
                    <a:pt x="81260" y="56436"/>
                    <a:pt x="81570" y="56436"/>
                  </a:cubicBezTo>
                  <a:close/>
                  <a:moveTo>
                    <a:pt x="85308" y="56436"/>
                  </a:moveTo>
                  <a:cubicBezTo>
                    <a:pt x="85606" y="56436"/>
                    <a:pt x="85880" y="56686"/>
                    <a:pt x="85880" y="57007"/>
                  </a:cubicBezTo>
                  <a:cubicBezTo>
                    <a:pt x="85880" y="57305"/>
                    <a:pt x="85618" y="57567"/>
                    <a:pt x="85308" y="57567"/>
                  </a:cubicBezTo>
                  <a:cubicBezTo>
                    <a:pt x="84999" y="57567"/>
                    <a:pt x="84749" y="57317"/>
                    <a:pt x="84749" y="57007"/>
                  </a:cubicBezTo>
                  <a:cubicBezTo>
                    <a:pt x="84749" y="56686"/>
                    <a:pt x="84999" y="56436"/>
                    <a:pt x="85308" y="56436"/>
                  </a:cubicBezTo>
                  <a:close/>
                  <a:moveTo>
                    <a:pt x="89035" y="56436"/>
                  </a:moveTo>
                  <a:cubicBezTo>
                    <a:pt x="89333" y="56436"/>
                    <a:pt x="89595" y="56686"/>
                    <a:pt x="89595" y="57007"/>
                  </a:cubicBezTo>
                  <a:cubicBezTo>
                    <a:pt x="89595" y="57305"/>
                    <a:pt x="89345" y="57567"/>
                    <a:pt x="89035" y="57567"/>
                  </a:cubicBezTo>
                  <a:cubicBezTo>
                    <a:pt x="88714" y="57567"/>
                    <a:pt x="88464" y="57317"/>
                    <a:pt x="88464" y="57007"/>
                  </a:cubicBezTo>
                  <a:cubicBezTo>
                    <a:pt x="88475" y="56686"/>
                    <a:pt x="88714" y="56436"/>
                    <a:pt x="89035" y="56436"/>
                  </a:cubicBezTo>
                  <a:close/>
                  <a:moveTo>
                    <a:pt x="92762" y="56436"/>
                  </a:moveTo>
                  <a:cubicBezTo>
                    <a:pt x="93059" y="56436"/>
                    <a:pt x="93333" y="56686"/>
                    <a:pt x="93333" y="57007"/>
                  </a:cubicBezTo>
                  <a:cubicBezTo>
                    <a:pt x="93333" y="57305"/>
                    <a:pt x="93071" y="57567"/>
                    <a:pt x="92762" y="57567"/>
                  </a:cubicBezTo>
                  <a:cubicBezTo>
                    <a:pt x="92452" y="57567"/>
                    <a:pt x="92202" y="57317"/>
                    <a:pt x="92202" y="57007"/>
                  </a:cubicBezTo>
                  <a:cubicBezTo>
                    <a:pt x="92202" y="56686"/>
                    <a:pt x="92452" y="56436"/>
                    <a:pt x="92762" y="56436"/>
                  </a:cubicBezTo>
                  <a:close/>
                  <a:moveTo>
                    <a:pt x="96488" y="56436"/>
                  </a:moveTo>
                  <a:cubicBezTo>
                    <a:pt x="96786" y="56436"/>
                    <a:pt x="97048" y="56686"/>
                    <a:pt x="97048" y="57007"/>
                  </a:cubicBezTo>
                  <a:cubicBezTo>
                    <a:pt x="97048" y="57305"/>
                    <a:pt x="96798" y="57567"/>
                    <a:pt x="96488" y="57567"/>
                  </a:cubicBezTo>
                  <a:cubicBezTo>
                    <a:pt x="96191" y="57567"/>
                    <a:pt x="95917" y="57317"/>
                    <a:pt x="95917" y="57007"/>
                  </a:cubicBezTo>
                  <a:cubicBezTo>
                    <a:pt x="95917" y="56686"/>
                    <a:pt x="96179" y="56436"/>
                    <a:pt x="96488" y="56436"/>
                  </a:cubicBezTo>
                  <a:close/>
                  <a:moveTo>
                    <a:pt x="100203" y="56436"/>
                  </a:moveTo>
                  <a:cubicBezTo>
                    <a:pt x="100501" y="56436"/>
                    <a:pt x="100775" y="56686"/>
                    <a:pt x="100775" y="57007"/>
                  </a:cubicBezTo>
                  <a:cubicBezTo>
                    <a:pt x="100775" y="57305"/>
                    <a:pt x="100513" y="57567"/>
                    <a:pt x="100203" y="57567"/>
                  </a:cubicBezTo>
                  <a:cubicBezTo>
                    <a:pt x="99905" y="57567"/>
                    <a:pt x="99644" y="57317"/>
                    <a:pt x="99644" y="57007"/>
                  </a:cubicBezTo>
                  <a:cubicBezTo>
                    <a:pt x="99655" y="56686"/>
                    <a:pt x="99894" y="56436"/>
                    <a:pt x="100203" y="56436"/>
                  </a:cubicBezTo>
                  <a:close/>
                  <a:moveTo>
                    <a:pt x="103942" y="56436"/>
                  </a:moveTo>
                  <a:cubicBezTo>
                    <a:pt x="104239" y="56436"/>
                    <a:pt x="104513" y="56686"/>
                    <a:pt x="104513" y="57007"/>
                  </a:cubicBezTo>
                  <a:cubicBezTo>
                    <a:pt x="104513" y="57305"/>
                    <a:pt x="104251" y="57567"/>
                    <a:pt x="103942" y="57567"/>
                  </a:cubicBezTo>
                  <a:cubicBezTo>
                    <a:pt x="103644" y="57567"/>
                    <a:pt x="103382" y="57317"/>
                    <a:pt x="103382" y="57007"/>
                  </a:cubicBezTo>
                  <a:cubicBezTo>
                    <a:pt x="103382" y="56686"/>
                    <a:pt x="103632" y="56436"/>
                    <a:pt x="103942" y="56436"/>
                  </a:cubicBezTo>
                  <a:close/>
                  <a:moveTo>
                    <a:pt x="107668" y="56436"/>
                  </a:moveTo>
                  <a:cubicBezTo>
                    <a:pt x="107966" y="56436"/>
                    <a:pt x="108228" y="56686"/>
                    <a:pt x="108228" y="57007"/>
                  </a:cubicBezTo>
                  <a:cubicBezTo>
                    <a:pt x="108228" y="57305"/>
                    <a:pt x="107978" y="57567"/>
                    <a:pt x="107668" y="57567"/>
                  </a:cubicBezTo>
                  <a:cubicBezTo>
                    <a:pt x="107371" y="57567"/>
                    <a:pt x="107097" y="57317"/>
                    <a:pt x="107097" y="57007"/>
                  </a:cubicBezTo>
                  <a:cubicBezTo>
                    <a:pt x="107109" y="56686"/>
                    <a:pt x="107347" y="56436"/>
                    <a:pt x="107668" y="56436"/>
                  </a:cubicBezTo>
                  <a:close/>
                  <a:moveTo>
                    <a:pt x="111395" y="56436"/>
                  </a:moveTo>
                  <a:cubicBezTo>
                    <a:pt x="111693" y="56436"/>
                    <a:pt x="111967" y="56686"/>
                    <a:pt x="111967" y="57007"/>
                  </a:cubicBezTo>
                  <a:cubicBezTo>
                    <a:pt x="111967" y="57305"/>
                    <a:pt x="111705" y="57567"/>
                    <a:pt x="111395" y="57567"/>
                  </a:cubicBezTo>
                  <a:cubicBezTo>
                    <a:pt x="111085" y="57567"/>
                    <a:pt x="110835" y="57317"/>
                    <a:pt x="110835" y="57007"/>
                  </a:cubicBezTo>
                  <a:cubicBezTo>
                    <a:pt x="110835" y="56686"/>
                    <a:pt x="111085" y="56436"/>
                    <a:pt x="111395" y="56436"/>
                  </a:cubicBezTo>
                  <a:close/>
                  <a:moveTo>
                    <a:pt x="115122" y="56436"/>
                  </a:moveTo>
                  <a:cubicBezTo>
                    <a:pt x="115419" y="56436"/>
                    <a:pt x="115681" y="56686"/>
                    <a:pt x="115681" y="57007"/>
                  </a:cubicBezTo>
                  <a:cubicBezTo>
                    <a:pt x="115681" y="57305"/>
                    <a:pt x="115431" y="57567"/>
                    <a:pt x="115122" y="57567"/>
                  </a:cubicBezTo>
                  <a:cubicBezTo>
                    <a:pt x="114812" y="57567"/>
                    <a:pt x="114550" y="57317"/>
                    <a:pt x="114550" y="57007"/>
                  </a:cubicBezTo>
                  <a:cubicBezTo>
                    <a:pt x="114574" y="56686"/>
                    <a:pt x="114812" y="56436"/>
                    <a:pt x="115122" y="56436"/>
                  </a:cubicBezTo>
                  <a:close/>
                  <a:moveTo>
                    <a:pt x="118860" y="56436"/>
                  </a:moveTo>
                  <a:cubicBezTo>
                    <a:pt x="119158" y="56436"/>
                    <a:pt x="119420" y="56686"/>
                    <a:pt x="119420" y="57007"/>
                  </a:cubicBezTo>
                  <a:cubicBezTo>
                    <a:pt x="119420" y="57305"/>
                    <a:pt x="119170" y="57567"/>
                    <a:pt x="118860" y="57567"/>
                  </a:cubicBezTo>
                  <a:cubicBezTo>
                    <a:pt x="118539" y="57567"/>
                    <a:pt x="118289" y="57317"/>
                    <a:pt x="118289" y="57007"/>
                  </a:cubicBezTo>
                  <a:cubicBezTo>
                    <a:pt x="118289" y="56686"/>
                    <a:pt x="118539" y="56436"/>
                    <a:pt x="118860" y="56436"/>
                  </a:cubicBezTo>
                  <a:close/>
                  <a:moveTo>
                    <a:pt x="122575" y="56436"/>
                  </a:moveTo>
                  <a:cubicBezTo>
                    <a:pt x="122873" y="56436"/>
                    <a:pt x="123146" y="56686"/>
                    <a:pt x="123146" y="57007"/>
                  </a:cubicBezTo>
                  <a:cubicBezTo>
                    <a:pt x="123146" y="57305"/>
                    <a:pt x="122885" y="57567"/>
                    <a:pt x="122575" y="57567"/>
                  </a:cubicBezTo>
                  <a:cubicBezTo>
                    <a:pt x="122265" y="57567"/>
                    <a:pt x="122015" y="57317"/>
                    <a:pt x="122015" y="57007"/>
                  </a:cubicBezTo>
                  <a:cubicBezTo>
                    <a:pt x="122027" y="56686"/>
                    <a:pt x="122277" y="56436"/>
                    <a:pt x="122575" y="56436"/>
                  </a:cubicBezTo>
                  <a:close/>
                  <a:moveTo>
                    <a:pt x="126314" y="56436"/>
                  </a:moveTo>
                  <a:cubicBezTo>
                    <a:pt x="126611" y="56436"/>
                    <a:pt x="126873" y="56686"/>
                    <a:pt x="126873" y="57007"/>
                  </a:cubicBezTo>
                  <a:cubicBezTo>
                    <a:pt x="126873" y="57305"/>
                    <a:pt x="126623" y="57567"/>
                    <a:pt x="126314" y="57567"/>
                  </a:cubicBezTo>
                  <a:cubicBezTo>
                    <a:pt x="126004" y="57567"/>
                    <a:pt x="125742" y="57317"/>
                    <a:pt x="125742" y="57007"/>
                  </a:cubicBezTo>
                  <a:cubicBezTo>
                    <a:pt x="125742" y="56686"/>
                    <a:pt x="126004" y="56436"/>
                    <a:pt x="126314" y="56436"/>
                  </a:cubicBezTo>
                  <a:close/>
                  <a:moveTo>
                    <a:pt x="130028" y="56436"/>
                  </a:moveTo>
                  <a:cubicBezTo>
                    <a:pt x="130326" y="56436"/>
                    <a:pt x="130600" y="56686"/>
                    <a:pt x="130600" y="57007"/>
                  </a:cubicBezTo>
                  <a:cubicBezTo>
                    <a:pt x="130600" y="57305"/>
                    <a:pt x="130350" y="57567"/>
                    <a:pt x="130028" y="57567"/>
                  </a:cubicBezTo>
                  <a:cubicBezTo>
                    <a:pt x="129731" y="57567"/>
                    <a:pt x="129469" y="57317"/>
                    <a:pt x="129469" y="57007"/>
                  </a:cubicBezTo>
                  <a:cubicBezTo>
                    <a:pt x="129469" y="56686"/>
                    <a:pt x="129719" y="56436"/>
                    <a:pt x="130028" y="56436"/>
                  </a:cubicBezTo>
                  <a:close/>
                  <a:moveTo>
                    <a:pt x="133767" y="56436"/>
                  </a:moveTo>
                  <a:cubicBezTo>
                    <a:pt x="134065" y="56436"/>
                    <a:pt x="134326" y="56686"/>
                    <a:pt x="134326" y="57007"/>
                  </a:cubicBezTo>
                  <a:cubicBezTo>
                    <a:pt x="134326" y="57305"/>
                    <a:pt x="134076" y="57567"/>
                    <a:pt x="133767" y="57567"/>
                  </a:cubicBezTo>
                  <a:cubicBezTo>
                    <a:pt x="133469" y="57567"/>
                    <a:pt x="133207" y="57317"/>
                    <a:pt x="133207" y="57007"/>
                  </a:cubicBezTo>
                  <a:cubicBezTo>
                    <a:pt x="133207" y="56686"/>
                    <a:pt x="133457" y="56436"/>
                    <a:pt x="133767" y="56436"/>
                  </a:cubicBezTo>
                  <a:close/>
                  <a:moveTo>
                    <a:pt x="137494" y="56436"/>
                  </a:moveTo>
                  <a:cubicBezTo>
                    <a:pt x="137791" y="56436"/>
                    <a:pt x="138053" y="56686"/>
                    <a:pt x="138053" y="57007"/>
                  </a:cubicBezTo>
                  <a:cubicBezTo>
                    <a:pt x="138053" y="57305"/>
                    <a:pt x="137803" y="57567"/>
                    <a:pt x="137494" y="57567"/>
                  </a:cubicBezTo>
                  <a:cubicBezTo>
                    <a:pt x="137196" y="57567"/>
                    <a:pt x="136922" y="57317"/>
                    <a:pt x="136922" y="57007"/>
                  </a:cubicBezTo>
                  <a:cubicBezTo>
                    <a:pt x="136934" y="56686"/>
                    <a:pt x="137172" y="56436"/>
                    <a:pt x="137494" y="56436"/>
                  </a:cubicBezTo>
                  <a:close/>
                  <a:moveTo>
                    <a:pt x="141220" y="56436"/>
                  </a:moveTo>
                  <a:cubicBezTo>
                    <a:pt x="141518" y="56436"/>
                    <a:pt x="141792" y="56686"/>
                    <a:pt x="141792" y="57007"/>
                  </a:cubicBezTo>
                  <a:cubicBezTo>
                    <a:pt x="141792" y="57305"/>
                    <a:pt x="141530" y="57567"/>
                    <a:pt x="141220" y="57567"/>
                  </a:cubicBezTo>
                  <a:cubicBezTo>
                    <a:pt x="140911" y="57567"/>
                    <a:pt x="140661" y="57317"/>
                    <a:pt x="140661" y="57007"/>
                  </a:cubicBezTo>
                  <a:cubicBezTo>
                    <a:pt x="140661" y="56686"/>
                    <a:pt x="140911" y="56436"/>
                    <a:pt x="141220" y="56436"/>
                  </a:cubicBezTo>
                  <a:close/>
                  <a:moveTo>
                    <a:pt x="144947" y="56436"/>
                  </a:moveTo>
                  <a:cubicBezTo>
                    <a:pt x="145244" y="56436"/>
                    <a:pt x="145506" y="56686"/>
                    <a:pt x="145506" y="57007"/>
                  </a:cubicBezTo>
                  <a:cubicBezTo>
                    <a:pt x="145506" y="57305"/>
                    <a:pt x="145256" y="57567"/>
                    <a:pt x="144947" y="57567"/>
                  </a:cubicBezTo>
                  <a:cubicBezTo>
                    <a:pt x="144637" y="57567"/>
                    <a:pt x="144375" y="57317"/>
                    <a:pt x="144375" y="57007"/>
                  </a:cubicBezTo>
                  <a:cubicBezTo>
                    <a:pt x="144399" y="56686"/>
                    <a:pt x="144637" y="56436"/>
                    <a:pt x="144947" y="56436"/>
                  </a:cubicBezTo>
                  <a:close/>
                  <a:moveTo>
                    <a:pt x="148685" y="56436"/>
                  </a:moveTo>
                  <a:cubicBezTo>
                    <a:pt x="148983" y="56436"/>
                    <a:pt x="149245" y="56686"/>
                    <a:pt x="149245" y="57007"/>
                  </a:cubicBezTo>
                  <a:cubicBezTo>
                    <a:pt x="149245" y="57305"/>
                    <a:pt x="148995" y="57567"/>
                    <a:pt x="148685" y="57567"/>
                  </a:cubicBezTo>
                  <a:cubicBezTo>
                    <a:pt x="148364" y="57567"/>
                    <a:pt x="148114" y="57317"/>
                    <a:pt x="148114" y="57007"/>
                  </a:cubicBezTo>
                  <a:cubicBezTo>
                    <a:pt x="148114" y="56686"/>
                    <a:pt x="148364" y="56436"/>
                    <a:pt x="148685" y="56436"/>
                  </a:cubicBezTo>
                  <a:close/>
                  <a:moveTo>
                    <a:pt x="152400" y="56436"/>
                  </a:moveTo>
                  <a:cubicBezTo>
                    <a:pt x="152698" y="56436"/>
                    <a:pt x="152972" y="56686"/>
                    <a:pt x="152972" y="57007"/>
                  </a:cubicBezTo>
                  <a:cubicBezTo>
                    <a:pt x="152972" y="57305"/>
                    <a:pt x="152710" y="57567"/>
                    <a:pt x="152400" y="57567"/>
                  </a:cubicBezTo>
                  <a:cubicBezTo>
                    <a:pt x="152091" y="57567"/>
                    <a:pt x="151841" y="57317"/>
                    <a:pt x="151841" y="57007"/>
                  </a:cubicBezTo>
                  <a:cubicBezTo>
                    <a:pt x="151852" y="56686"/>
                    <a:pt x="152091" y="56436"/>
                    <a:pt x="152400" y="56436"/>
                  </a:cubicBezTo>
                  <a:close/>
                  <a:moveTo>
                    <a:pt x="1548" y="58293"/>
                  </a:moveTo>
                  <a:cubicBezTo>
                    <a:pt x="1846" y="58293"/>
                    <a:pt x="2119" y="58555"/>
                    <a:pt x="2119" y="58864"/>
                  </a:cubicBezTo>
                  <a:cubicBezTo>
                    <a:pt x="2119" y="59174"/>
                    <a:pt x="1858" y="59424"/>
                    <a:pt x="1548" y="59424"/>
                  </a:cubicBezTo>
                  <a:cubicBezTo>
                    <a:pt x="1238" y="59424"/>
                    <a:pt x="988" y="59174"/>
                    <a:pt x="988" y="58864"/>
                  </a:cubicBezTo>
                  <a:cubicBezTo>
                    <a:pt x="988" y="58555"/>
                    <a:pt x="1238" y="58293"/>
                    <a:pt x="1548" y="58293"/>
                  </a:cubicBezTo>
                  <a:close/>
                  <a:moveTo>
                    <a:pt x="5287" y="58293"/>
                  </a:moveTo>
                  <a:cubicBezTo>
                    <a:pt x="5596" y="58293"/>
                    <a:pt x="5846" y="58555"/>
                    <a:pt x="5846" y="58864"/>
                  </a:cubicBezTo>
                  <a:cubicBezTo>
                    <a:pt x="5846" y="59174"/>
                    <a:pt x="5596" y="59424"/>
                    <a:pt x="5287" y="59424"/>
                  </a:cubicBezTo>
                  <a:cubicBezTo>
                    <a:pt x="4977" y="59424"/>
                    <a:pt x="4715" y="59174"/>
                    <a:pt x="4715" y="58864"/>
                  </a:cubicBezTo>
                  <a:cubicBezTo>
                    <a:pt x="4715" y="58555"/>
                    <a:pt x="4977" y="58293"/>
                    <a:pt x="5287" y="58293"/>
                  </a:cubicBezTo>
                  <a:close/>
                  <a:moveTo>
                    <a:pt x="9001" y="58293"/>
                  </a:moveTo>
                  <a:cubicBezTo>
                    <a:pt x="9299" y="58293"/>
                    <a:pt x="9573" y="58555"/>
                    <a:pt x="9573" y="58864"/>
                  </a:cubicBezTo>
                  <a:cubicBezTo>
                    <a:pt x="9573" y="59174"/>
                    <a:pt x="9323" y="59424"/>
                    <a:pt x="9001" y="59424"/>
                  </a:cubicBezTo>
                  <a:cubicBezTo>
                    <a:pt x="8704" y="59424"/>
                    <a:pt x="8442" y="59174"/>
                    <a:pt x="8442" y="58864"/>
                  </a:cubicBezTo>
                  <a:cubicBezTo>
                    <a:pt x="8442" y="58555"/>
                    <a:pt x="8692" y="58293"/>
                    <a:pt x="9001" y="58293"/>
                  </a:cubicBezTo>
                  <a:close/>
                  <a:moveTo>
                    <a:pt x="12728" y="58293"/>
                  </a:moveTo>
                  <a:cubicBezTo>
                    <a:pt x="13037" y="58293"/>
                    <a:pt x="13288" y="58555"/>
                    <a:pt x="13288" y="58864"/>
                  </a:cubicBezTo>
                  <a:cubicBezTo>
                    <a:pt x="13288" y="59174"/>
                    <a:pt x="13037" y="59424"/>
                    <a:pt x="12728" y="59424"/>
                  </a:cubicBezTo>
                  <a:cubicBezTo>
                    <a:pt x="12418" y="59424"/>
                    <a:pt x="12156" y="59174"/>
                    <a:pt x="12156" y="58864"/>
                  </a:cubicBezTo>
                  <a:cubicBezTo>
                    <a:pt x="12156" y="58555"/>
                    <a:pt x="12418" y="58293"/>
                    <a:pt x="12728" y="58293"/>
                  </a:cubicBezTo>
                  <a:close/>
                  <a:moveTo>
                    <a:pt x="16466" y="58293"/>
                  </a:moveTo>
                  <a:cubicBezTo>
                    <a:pt x="16764" y="58293"/>
                    <a:pt x="17026" y="58555"/>
                    <a:pt x="17026" y="58864"/>
                  </a:cubicBezTo>
                  <a:cubicBezTo>
                    <a:pt x="17026" y="59174"/>
                    <a:pt x="16776" y="59424"/>
                    <a:pt x="16466" y="59424"/>
                  </a:cubicBezTo>
                  <a:cubicBezTo>
                    <a:pt x="16169" y="59424"/>
                    <a:pt x="15895" y="59174"/>
                    <a:pt x="15895" y="58864"/>
                  </a:cubicBezTo>
                  <a:cubicBezTo>
                    <a:pt x="15895" y="58555"/>
                    <a:pt x="16145" y="58293"/>
                    <a:pt x="16466" y="58293"/>
                  </a:cubicBezTo>
                  <a:close/>
                  <a:moveTo>
                    <a:pt x="20181" y="58293"/>
                  </a:moveTo>
                  <a:cubicBezTo>
                    <a:pt x="20491" y="58293"/>
                    <a:pt x="20753" y="58555"/>
                    <a:pt x="20753" y="58864"/>
                  </a:cubicBezTo>
                  <a:cubicBezTo>
                    <a:pt x="20753" y="59174"/>
                    <a:pt x="20491" y="59424"/>
                    <a:pt x="20181" y="59424"/>
                  </a:cubicBezTo>
                  <a:cubicBezTo>
                    <a:pt x="19872" y="59424"/>
                    <a:pt x="19622" y="59174"/>
                    <a:pt x="19622" y="58864"/>
                  </a:cubicBezTo>
                  <a:cubicBezTo>
                    <a:pt x="19622" y="58555"/>
                    <a:pt x="19872" y="58293"/>
                    <a:pt x="20181" y="58293"/>
                  </a:cubicBezTo>
                  <a:close/>
                  <a:moveTo>
                    <a:pt x="23920" y="58293"/>
                  </a:moveTo>
                  <a:cubicBezTo>
                    <a:pt x="24217" y="58293"/>
                    <a:pt x="24479" y="58555"/>
                    <a:pt x="24479" y="58864"/>
                  </a:cubicBezTo>
                  <a:cubicBezTo>
                    <a:pt x="24479" y="59174"/>
                    <a:pt x="24229" y="59424"/>
                    <a:pt x="23920" y="59424"/>
                  </a:cubicBezTo>
                  <a:cubicBezTo>
                    <a:pt x="23610" y="59424"/>
                    <a:pt x="23348" y="59174"/>
                    <a:pt x="23348" y="58864"/>
                  </a:cubicBezTo>
                  <a:cubicBezTo>
                    <a:pt x="23348" y="58555"/>
                    <a:pt x="23610" y="58293"/>
                    <a:pt x="23920" y="58293"/>
                  </a:cubicBezTo>
                  <a:close/>
                  <a:moveTo>
                    <a:pt x="27635" y="58293"/>
                  </a:moveTo>
                  <a:cubicBezTo>
                    <a:pt x="27956" y="58293"/>
                    <a:pt x="28206" y="58555"/>
                    <a:pt x="28206" y="58864"/>
                  </a:cubicBezTo>
                  <a:cubicBezTo>
                    <a:pt x="28206" y="59174"/>
                    <a:pt x="27956" y="59424"/>
                    <a:pt x="27635" y="59424"/>
                  </a:cubicBezTo>
                  <a:cubicBezTo>
                    <a:pt x="27325" y="59424"/>
                    <a:pt x="27075" y="59174"/>
                    <a:pt x="27075" y="58864"/>
                  </a:cubicBezTo>
                  <a:cubicBezTo>
                    <a:pt x="27075" y="58555"/>
                    <a:pt x="27325" y="58293"/>
                    <a:pt x="27635" y="58293"/>
                  </a:cubicBezTo>
                  <a:close/>
                  <a:moveTo>
                    <a:pt x="31373" y="58293"/>
                  </a:moveTo>
                  <a:cubicBezTo>
                    <a:pt x="31671" y="58293"/>
                    <a:pt x="31945" y="58555"/>
                    <a:pt x="31945" y="58864"/>
                  </a:cubicBezTo>
                  <a:cubicBezTo>
                    <a:pt x="31945" y="59174"/>
                    <a:pt x="31683" y="59424"/>
                    <a:pt x="31373" y="59424"/>
                  </a:cubicBezTo>
                  <a:cubicBezTo>
                    <a:pt x="31064" y="59424"/>
                    <a:pt x="30814" y="59174"/>
                    <a:pt x="30814" y="58864"/>
                  </a:cubicBezTo>
                  <a:cubicBezTo>
                    <a:pt x="30814" y="58555"/>
                    <a:pt x="31064" y="58293"/>
                    <a:pt x="31373" y="58293"/>
                  </a:cubicBezTo>
                  <a:close/>
                  <a:moveTo>
                    <a:pt x="35100" y="58293"/>
                  </a:moveTo>
                  <a:cubicBezTo>
                    <a:pt x="35409" y="58293"/>
                    <a:pt x="35659" y="58555"/>
                    <a:pt x="35659" y="58864"/>
                  </a:cubicBezTo>
                  <a:cubicBezTo>
                    <a:pt x="35659" y="59174"/>
                    <a:pt x="35409" y="59424"/>
                    <a:pt x="35100" y="59424"/>
                  </a:cubicBezTo>
                  <a:cubicBezTo>
                    <a:pt x="34778" y="59424"/>
                    <a:pt x="34528" y="59174"/>
                    <a:pt x="34528" y="58864"/>
                  </a:cubicBezTo>
                  <a:cubicBezTo>
                    <a:pt x="34528" y="58555"/>
                    <a:pt x="34778" y="58293"/>
                    <a:pt x="35100" y="58293"/>
                  </a:cubicBezTo>
                  <a:close/>
                  <a:moveTo>
                    <a:pt x="38815" y="58293"/>
                  </a:moveTo>
                  <a:cubicBezTo>
                    <a:pt x="39112" y="58293"/>
                    <a:pt x="39386" y="58555"/>
                    <a:pt x="39386" y="58864"/>
                  </a:cubicBezTo>
                  <a:cubicBezTo>
                    <a:pt x="39386" y="59174"/>
                    <a:pt x="39124" y="59424"/>
                    <a:pt x="38815" y="59424"/>
                  </a:cubicBezTo>
                  <a:cubicBezTo>
                    <a:pt x="38517" y="59424"/>
                    <a:pt x="38255" y="59174"/>
                    <a:pt x="38255" y="58864"/>
                  </a:cubicBezTo>
                  <a:cubicBezTo>
                    <a:pt x="38255" y="58555"/>
                    <a:pt x="38505" y="58293"/>
                    <a:pt x="38815" y="58293"/>
                  </a:cubicBezTo>
                  <a:close/>
                  <a:moveTo>
                    <a:pt x="42553" y="58293"/>
                  </a:moveTo>
                  <a:cubicBezTo>
                    <a:pt x="42863" y="58293"/>
                    <a:pt x="43113" y="58555"/>
                    <a:pt x="43113" y="58864"/>
                  </a:cubicBezTo>
                  <a:cubicBezTo>
                    <a:pt x="43113" y="59174"/>
                    <a:pt x="42863" y="59424"/>
                    <a:pt x="42553" y="59424"/>
                  </a:cubicBezTo>
                  <a:cubicBezTo>
                    <a:pt x="42232" y="59424"/>
                    <a:pt x="41982" y="59174"/>
                    <a:pt x="41982" y="58864"/>
                  </a:cubicBezTo>
                  <a:cubicBezTo>
                    <a:pt x="41982" y="58555"/>
                    <a:pt x="42244" y="58293"/>
                    <a:pt x="42553" y="58293"/>
                  </a:cubicBezTo>
                  <a:close/>
                  <a:moveTo>
                    <a:pt x="46268" y="58293"/>
                  </a:moveTo>
                  <a:cubicBezTo>
                    <a:pt x="46565" y="58293"/>
                    <a:pt x="46839" y="58555"/>
                    <a:pt x="46839" y="58864"/>
                  </a:cubicBezTo>
                  <a:cubicBezTo>
                    <a:pt x="46839" y="59174"/>
                    <a:pt x="46589" y="59424"/>
                    <a:pt x="46268" y="59424"/>
                  </a:cubicBezTo>
                  <a:cubicBezTo>
                    <a:pt x="45970" y="59424"/>
                    <a:pt x="45708" y="59174"/>
                    <a:pt x="45708" y="58864"/>
                  </a:cubicBezTo>
                  <a:cubicBezTo>
                    <a:pt x="45708" y="58555"/>
                    <a:pt x="45958" y="58293"/>
                    <a:pt x="46268" y="58293"/>
                  </a:cubicBezTo>
                  <a:close/>
                  <a:moveTo>
                    <a:pt x="50006" y="58293"/>
                  </a:moveTo>
                  <a:cubicBezTo>
                    <a:pt x="50316" y="58293"/>
                    <a:pt x="50578" y="58555"/>
                    <a:pt x="50578" y="58864"/>
                  </a:cubicBezTo>
                  <a:cubicBezTo>
                    <a:pt x="50578" y="59174"/>
                    <a:pt x="50316" y="59424"/>
                    <a:pt x="50006" y="59424"/>
                  </a:cubicBezTo>
                  <a:cubicBezTo>
                    <a:pt x="49697" y="59424"/>
                    <a:pt x="49447" y="59174"/>
                    <a:pt x="49447" y="58864"/>
                  </a:cubicBezTo>
                  <a:cubicBezTo>
                    <a:pt x="49447" y="58555"/>
                    <a:pt x="49697" y="58293"/>
                    <a:pt x="50006" y="58293"/>
                  </a:cubicBezTo>
                  <a:close/>
                  <a:moveTo>
                    <a:pt x="53733" y="58293"/>
                  </a:moveTo>
                  <a:cubicBezTo>
                    <a:pt x="54031" y="58293"/>
                    <a:pt x="54293" y="58555"/>
                    <a:pt x="54293" y="58864"/>
                  </a:cubicBezTo>
                  <a:cubicBezTo>
                    <a:pt x="54293" y="59174"/>
                    <a:pt x="54043" y="59424"/>
                    <a:pt x="53733" y="59424"/>
                  </a:cubicBezTo>
                  <a:cubicBezTo>
                    <a:pt x="53412" y="59424"/>
                    <a:pt x="53162" y="59174"/>
                    <a:pt x="53162" y="58864"/>
                  </a:cubicBezTo>
                  <a:cubicBezTo>
                    <a:pt x="53162" y="58555"/>
                    <a:pt x="53412" y="58293"/>
                    <a:pt x="53733" y="58293"/>
                  </a:cubicBezTo>
                  <a:close/>
                  <a:moveTo>
                    <a:pt x="57460" y="58293"/>
                  </a:moveTo>
                  <a:cubicBezTo>
                    <a:pt x="57781" y="58293"/>
                    <a:pt x="58031" y="58555"/>
                    <a:pt x="58031" y="58864"/>
                  </a:cubicBezTo>
                  <a:cubicBezTo>
                    <a:pt x="58031" y="59174"/>
                    <a:pt x="57781" y="59424"/>
                    <a:pt x="57460" y="59424"/>
                  </a:cubicBezTo>
                  <a:cubicBezTo>
                    <a:pt x="57150" y="59424"/>
                    <a:pt x="56900" y="59174"/>
                    <a:pt x="56900" y="58864"/>
                  </a:cubicBezTo>
                  <a:cubicBezTo>
                    <a:pt x="56900" y="58555"/>
                    <a:pt x="57150" y="58293"/>
                    <a:pt x="57460" y="58293"/>
                  </a:cubicBezTo>
                  <a:close/>
                  <a:moveTo>
                    <a:pt x="61186" y="58293"/>
                  </a:moveTo>
                  <a:cubicBezTo>
                    <a:pt x="61484" y="58293"/>
                    <a:pt x="61746" y="58555"/>
                    <a:pt x="61746" y="58864"/>
                  </a:cubicBezTo>
                  <a:cubicBezTo>
                    <a:pt x="61746" y="59174"/>
                    <a:pt x="61496" y="59424"/>
                    <a:pt x="61186" y="59424"/>
                  </a:cubicBezTo>
                  <a:cubicBezTo>
                    <a:pt x="60877" y="59424"/>
                    <a:pt x="60615" y="59174"/>
                    <a:pt x="60615" y="58864"/>
                  </a:cubicBezTo>
                  <a:cubicBezTo>
                    <a:pt x="60615" y="58555"/>
                    <a:pt x="60877" y="58293"/>
                    <a:pt x="61186" y="58293"/>
                  </a:cubicBezTo>
                  <a:close/>
                  <a:moveTo>
                    <a:pt x="64925" y="58293"/>
                  </a:moveTo>
                  <a:cubicBezTo>
                    <a:pt x="65234" y="58293"/>
                    <a:pt x="65485" y="58555"/>
                    <a:pt x="65485" y="58864"/>
                  </a:cubicBezTo>
                  <a:cubicBezTo>
                    <a:pt x="65485" y="59174"/>
                    <a:pt x="65234" y="59424"/>
                    <a:pt x="64925" y="59424"/>
                  </a:cubicBezTo>
                  <a:cubicBezTo>
                    <a:pt x="64603" y="59424"/>
                    <a:pt x="64353" y="59174"/>
                    <a:pt x="64353" y="58864"/>
                  </a:cubicBezTo>
                  <a:cubicBezTo>
                    <a:pt x="64353" y="58555"/>
                    <a:pt x="64603" y="58293"/>
                    <a:pt x="64925" y="58293"/>
                  </a:cubicBezTo>
                  <a:close/>
                  <a:moveTo>
                    <a:pt x="68640" y="58293"/>
                  </a:moveTo>
                  <a:cubicBezTo>
                    <a:pt x="68937" y="58293"/>
                    <a:pt x="69211" y="58555"/>
                    <a:pt x="69211" y="58864"/>
                  </a:cubicBezTo>
                  <a:cubicBezTo>
                    <a:pt x="69211" y="59174"/>
                    <a:pt x="68949" y="59424"/>
                    <a:pt x="68640" y="59424"/>
                  </a:cubicBezTo>
                  <a:cubicBezTo>
                    <a:pt x="68330" y="59424"/>
                    <a:pt x="68080" y="59174"/>
                    <a:pt x="68080" y="58864"/>
                  </a:cubicBezTo>
                  <a:cubicBezTo>
                    <a:pt x="68080" y="58555"/>
                    <a:pt x="68330" y="58293"/>
                    <a:pt x="68640" y="58293"/>
                  </a:cubicBezTo>
                  <a:close/>
                  <a:moveTo>
                    <a:pt x="72366" y="58293"/>
                  </a:moveTo>
                  <a:cubicBezTo>
                    <a:pt x="72676" y="58293"/>
                    <a:pt x="72926" y="58555"/>
                    <a:pt x="72926" y="58864"/>
                  </a:cubicBezTo>
                  <a:cubicBezTo>
                    <a:pt x="72926" y="59174"/>
                    <a:pt x="72676" y="59424"/>
                    <a:pt x="72366" y="59424"/>
                  </a:cubicBezTo>
                  <a:cubicBezTo>
                    <a:pt x="72045" y="59424"/>
                    <a:pt x="71795" y="59174"/>
                    <a:pt x="71795" y="58864"/>
                  </a:cubicBezTo>
                  <a:cubicBezTo>
                    <a:pt x="71795" y="58555"/>
                    <a:pt x="72069" y="58293"/>
                    <a:pt x="72366" y="58293"/>
                  </a:cubicBezTo>
                  <a:close/>
                  <a:moveTo>
                    <a:pt x="76093" y="58293"/>
                  </a:moveTo>
                  <a:cubicBezTo>
                    <a:pt x="76391" y="58293"/>
                    <a:pt x="76664" y="58555"/>
                    <a:pt x="76664" y="58864"/>
                  </a:cubicBezTo>
                  <a:cubicBezTo>
                    <a:pt x="76664" y="59174"/>
                    <a:pt x="76403" y="59424"/>
                    <a:pt x="76093" y="59424"/>
                  </a:cubicBezTo>
                  <a:cubicBezTo>
                    <a:pt x="75795" y="59424"/>
                    <a:pt x="75533" y="59174"/>
                    <a:pt x="75533" y="58864"/>
                  </a:cubicBezTo>
                  <a:cubicBezTo>
                    <a:pt x="75533" y="58555"/>
                    <a:pt x="75783" y="58293"/>
                    <a:pt x="76093" y="58293"/>
                  </a:cubicBezTo>
                  <a:close/>
                  <a:moveTo>
                    <a:pt x="79712" y="58293"/>
                  </a:moveTo>
                  <a:cubicBezTo>
                    <a:pt x="80010" y="58293"/>
                    <a:pt x="80284" y="58555"/>
                    <a:pt x="80284" y="58864"/>
                  </a:cubicBezTo>
                  <a:cubicBezTo>
                    <a:pt x="80284" y="59174"/>
                    <a:pt x="80022" y="59424"/>
                    <a:pt x="79712" y="59424"/>
                  </a:cubicBezTo>
                  <a:cubicBezTo>
                    <a:pt x="79403" y="59424"/>
                    <a:pt x="79153" y="59174"/>
                    <a:pt x="79153" y="58864"/>
                  </a:cubicBezTo>
                  <a:cubicBezTo>
                    <a:pt x="79153" y="58555"/>
                    <a:pt x="79403" y="58293"/>
                    <a:pt x="79712" y="58293"/>
                  </a:cubicBezTo>
                  <a:close/>
                  <a:moveTo>
                    <a:pt x="83451" y="58293"/>
                  </a:moveTo>
                  <a:cubicBezTo>
                    <a:pt x="83761" y="58293"/>
                    <a:pt x="84011" y="58555"/>
                    <a:pt x="84011" y="58864"/>
                  </a:cubicBezTo>
                  <a:cubicBezTo>
                    <a:pt x="84011" y="59174"/>
                    <a:pt x="83761" y="59424"/>
                    <a:pt x="83451" y="59424"/>
                  </a:cubicBezTo>
                  <a:cubicBezTo>
                    <a:pt x="83141" y="59424"/>
                    <a:pt x="82880" y="59174"/>
                    <a:pt x="82880" y="58864"/>
                  </a:cubicBezTo>
                  <a:cubicBezTo>
                    <a:pt x="82880" y="58555"/>
                    <a:pt x="83141" y="58293"/>
                    <a:pt x="83451" y="58293"/>
                  </a:cubicBezTo>
                  <a:close/>
                  <a:moveTo>
                    <a:pt x="87166" y="58293"/>
                  </a:moveTo>
                  <a:cubicBezTo>
                    <a:pt x="87463" y="58293"/>
                    <a:pt x="87737" y="58555"/>
                    <a:pt x="87737" y="58864"/>
                  </a:cubicBezTo>
                  <a:cubicBezTo>
                    <a:pt x="87737" y="59174"/>
                    <a:pt x="87475" y="59424"/>
                    <a:pt x="87166" y="59424"/>
                  </a:cubicBezTo>
                  <a:cubicBezTo>
                    <a:pt x="86856" y="59424"/>
                    <a:pt x="86606" y="59174"/>
                    <a:pt x="86606" y="58864"/>
                  </a:cubicBezTo>
                  <a:cubicBezTo>
                    <a:pt x="86606" y="58555"/>
                    <a:pt x="86856" y="58293"/>
                    <a:pt x="87166" y="58293"/>
                  </a:cubicBezTo>
                  <a:close/>
                  <a:moveTo>
                    <a:pt x="90904" y="58293"/>
                  </a:moveTo>
                  <a:cubicBezTo>
                    <a:pt x="91214" y="58293"/>
                    <a:pt x="91464" y="58555"/>
                    <a:pt x="91464" y="58864"/>
                  </a:cubicBezTo>
                  <a:cubicBezTo>
                    <a:pt x="91464" y="59174"/>
                    <a:pt x="91214" y="59424"/>
                    <a:pt x="90904" y="59424"/>
                  </a:cubicBezTo>
                  <a:cubicBezTo>
                    <a:pt x="90595" y="59424"/>
                    <a:pt x="90345" y="59174"/>
                    <a:pt x="90345" y="58864"/>
                  </a:cubicBezTo>
                  <a:cubicBezTo>
                    <a:pt x="90345" y="58555"/>
                    <a:pt x="90595" y="58293"/>
                    <a:pt x="90904" y="58293"/>
                  </a:cubicBezTo>
                  <a:close/>
                  <a:moveTo>
                    <a:pt x="94631" y="58293"/>
                  </a:moveTo>
                  <a:cubicBezTo>
                    <a:pt x="94929" y="58293"/>
                    <a:pt x="95191" y="58555"/>
                    <a:pt x="95191" y="58864"/>
                  </a:cubicBezTo>
                  <a:cubicBezTo>
                    <a:pt x="95191" y="59174"/>
                    <a:pt x="94941" y="59424"/>
                    <a:pt x="94631" y="59424"/>
                  </a:cubicBezTo>
                  <a:cubicBezTo>
                    <a:pt x="94310" y="59424"/>
                    <a:pt x="94060" y="59174"/>
                    <a:pt x="94060" y="58864"/>
                  </a:cubicBezTo>
                  <a:cubicBezTo>
                    <a:pt x="94060" y="58555"/>
                    <a:pt x="94310" y="58293"/>
                    <a:pt x="94631" y="58293"/>
                  </a:cubicBezTo>
                  <a:close/>
                  <a:moveTo>
                    <a:pt x="98346" y="58293"/>
                  </a:moveTo>
                  <a:cubicBezTo>
                    <a:pt x="98655" y="58293"/>
                    <a:pt x="98905" y="58555"/>
                    <a:pt x="98905" y="58864"/>
                  </a:cubicBezTo>
                  <a:cubicBezTo>
                    <a:pt x="98905" y="59174"/>
                    <a:pt x="98655" y="59424"/>
                    <a:pt x="98346" y="59424"/>
                  </a:cubicBezTo>
                  <a:cubicBezTo>
                    <a:pt x="98036" y="59424"/>
                    <a:pt x="97786" y="59174"/>
                    <a:pt x="97786" y="58864"/>
                  </a:cubicBezTo>
                  <a:cubicBezTo>
                    <a:pt x="97786" y="58555"/>
                    <a:pt x="98036" y="58293"/>
                    <a:pt x="98346" y="58293"/>
                  </a:cubicBezTo>
                  <a:close/>
                  <a:moveTo>
                    <a:pt x="102084" y="58293"/>
                  </a:moveTo>
                  <a:cubicBezTo>
                    <a:pt x="102382" y="58293"/>
                    <a:pt x="102644" y="58555"/>
                    <a:pt x="102644" y="58864"/>
                  </a:cubicBezTo>
                  <a:cubicBezTo>
                    <a:pt x="102644" y="59174"/>
                    <a:pt x="102394" y="59424"/>
                    <a:pt x="102084" y="59424"/>
                  </a:cubicBezTo>
                  <a:cubicBezTo>
                    <a:pt x="101787" y="59424"/>
                    <a:pt x="101513" y="59174"/>
                    <a:pt x="101513" y="58864"/>
                  </a:cubicBezTo>
                  <a:cubicBezTo>
                    <a:pt x="101513" y="58555"/>
                    <a:pt x="101775" y="58293"/>
                    <a:pt x="102084" y="58293"/>
                  </a:cubicBezTo>
                  <a:close/>
                  <a:moveTo>
                    <a:pt x="105799" y="58293"/>
                  </a:moveTo>
                  <a:cubicBezTo>
                    <a:pt x="106121" y="58293"/>
                    <a:pt x="106371" y="58555"/>
                    <a:pt x="106371" y="58864"/>
                  </a:cubicBezTo>
                  <a:cubicBezTo>
                    <a:pt x="106371" y="59174"/>
                    <a:pt x="106109" y="59424"/>
                    <a:pt x="105799" y="59424"/>
                  </a:cubicBezTo>
                  <a:cubicBezTo>
                    <a:pt x="105490" y="59424"/>
                    <a:pt x="105239" y="59174"/>
                    <a:pt x="105239" y="58864"/>
                  </a:cubicBezTo>
                  <a:cubicBezTo>
                    <a:pt x="105239" y="58555"/>
                    <a:pt x="105490" y="58293"/>
                    <a:pt x="105799" y="58293"/>
                  </a:cubicBezTo>
                  <a:close/>
                  <a:moveTo>
                    <a:pt x="109538" y="58293"/>
                  </a:moveTo>
                  <a:cubicBezTo>
                    <a:pt x="109835" y="58293"/>
                    <a:pt x="110109" y="58555"/>
                    <a:pt x="110109" y="58864"/>
                  </a:cubicBezTo>
                  <a:cubicBezTo>
                    <a:pt x="110109" y="59174"/>
                    <a:pt x="109847" y="59424"/>
                    <a:pt x="109538" y="59424"/>
                  </a:cubicBezTo>
                  <a:cubicBezTo>
                    <a:pt x="109228" y="59424"/>
                    <a:pt x="108978" y="59174"/>
                    <a:pt x="108978" y="58864"/>
                  </a:cubicBezTo>
                  <a:cubicBezTo>
                    <a:pt x="108978" y="58555"/>
                    <a:pt x="109228" y="58293"/>
                    <a:pt x="109538" y="58293"/>
                  </a:cubicBezTo>
                  <a:close/>
                  <a:moveTo>
                    <a:pt x="113264" y="58293"/>
                  </a:moveTo>
                  <a:cubicBezTo>
                    <a:pt x="113574" y="58293"/>
                    <a:pt x="113824" y="58555"/>
                    <a:pt x="113824" y="58864"/>
                  </a:cubicBezTo>
                  <a:cubicBezTo>
                    <a:pt x="113824" y="59174"/>
                    <a:pt x="113574" y="59424"/>
                    <a:pt x="113264" y="59424"/>
                  </a:cubicBezTo>
                  <a:cubicBezTo>
                    <a:pt x="112943" y="59424"/>
                    <a:pt x="112693" y="59174"/>
                    <a:pt x="112693" y="58864"/>
                  </a:cubicBezTo>
                  <a:cubicBezTo>
                    <a:pt x="112693" y="58555"/>
                    <a:pt x="112943" y="58293"/>
                    <a:pt x="113264" y="58293"/>
                  </a:cubicBezTo>
                  <a:close/>
                  <a:moveTo>
                    <a:pt x="116991" y="58293"/>
                  </a:moveTo>
                  <a:cubicBezTo>
                    <a:pt x="117289" y="58293"/>
                    <a:pt x="117562" y="58555"/>
                    <a:pt x="117562" y="58864"/>
                  </a:cubicBezTo>
                  <a:cubicBezTo>
                    <a:pt x="117562" y="59174"/>
                    <a:pt x="117312" y="59424"/>
                    <a:pt x="116991" y="59424"/>
                  </a:cubicBezTo>
                  <a:cubicBezTo>
                    <a:pt x="116681" y="59424"/>
                    <a:pt x="116431" y="59174"/>
                    <a:pt x="116431" y="58864"/>
                  </a:cubicBezTo>
                  <a:cubicBezTo>
                    <a:pt x="116431" y="58555"/>
                    <a:pt x="116681" y="58293"/>
                    <a:pt x="116991" y="58293"/>
                  </a:cubicBezTo>
                  <a:close/>
                  <a:moveTo>
                    <a:pt x="120718" y="58293"/>
                  </a:moveTo>
                  <a:cubicBezTo>
                    <a:pt x="121027" y="58293"/>
                    <a:pt x="121277" y="58555"/>
                    <a:pt x="121277" y="58864"/>
                  </a:cubicBezTo>
                  <a:cubicBezTo>
                    <a:pt x="121277" y="59174"/>
                    <a:pt x="121027" y="59424"/>
                    <a:pt x="120718" y="59424"/>
                  </a:cubicBezTo>
                  <a:cubicBezTo>
                    <a:pt x="120408" y="59424"/>
                    <a:pt x="120146" y="59174"/>
                    <a:pt x="120146" y="58864"/>
                  </a:cubicBezTo>
                  <a:cubicBezTo>
                    <a:pt x="120146" y="58555"/>
                    <a:pt x="120420" y="58293"/>
                    <a:pt x="120718" y="58293"/>
                  </a:cubicBezTo>
                  <a:close/>
                  <a:moveTo>
                    <a:pt x="124456" y="58293"/>
                  </a:moveTo>
                  <a:cubicBezTo>
                    <a:pt x="124754" y="58293"/>
                    <a:pt x="125016" y="58555"/>
                    <a:pt x="125016" y="58864"/>
                  </a:cubicBezTo>
                  <a:cubicBezTo>
                    <a:pt x="125016" y="59174"/>
                    <a:pt x="124766" y="59424"/>
                    <a:pt x="124456" y="59424"/>
                  </a:cubicBezTo>
                  <a:cubicBezTo>
                    <a:pt x="124135" y="59424"/>
                    <a:pt x="123885" y="59174"/>
                    <a:pt x="123885" y="58864"/>
                  </a:cubicBezTo>
                  <a:cubicBezTo>
                    <a:pt x="123885" y="58555"/>
                    <a:pt x="124135" y="58293"/>
                    <a:pt x="124456" y="58293"/>
                  </a:cubicBezTo>
                  <a:close/>
                  <a:moveTo>
                    <a:pt x="128171" y="58293"/>
                  </a:moveTo>
                  <a:cubicBezTo>
                    <a:pt x="128480" y="58293"/>
                    <a:pt x="128742" y="58555"/>
                    <a:pt x="128742" y="58864"/>
                  </a:cubicBezTo>
                  <a:cubicBezTo>
                    <a:pt x="128742" y="59174"/>
                    <a:pt x="128480" y="59424"/>
                    <a:pt x="128171" y="59424"/>
                  </a:cubicBezTo>
                  <a:cubicBezTo>
                    <a:pt x="127861" y="59424"/>
                    <a:pt x="127611" y="59174"/>
                    <a:pt x="127611" y="58864"/>
                  </a:cubicBezTo>
                  <a:cubicBezTo>
                    <a:pt x="127611" y="58555"/>
                    <a:pt x="127861" y="58293"/>
                    <a:pt x="128171" y="58293"/>
                  </a:cubicBezTo>
                  <a:close/>
                  <a:moveTo>
                    <a:pt x="131898" y="58293"/>
                  </a:moveTo>
                  <a:cubicBezTo>
                    <a:pt x="132195" y="58293"/>
                    <a:pt x="132457" y="58555"/>
                    <a:pt x="132457" y="58864"/>
                  </a:cubicBezTo>
                  <a:cubicBezTo>
                    <a:pt x="132457" y="59174"/>
                    <a:pt x="132207" y="59424"/>
                    <a:pt x="131898" y="59424"/>
                  </a:cubicBezTo>
                  <a:cubicBezTo>
                    <a:pt x="131600" y="59424"/>
                    <a:pt x="131326" y="59174"/>
                    <a:pt x="131326" y="58864"/>
                  </a:cubicBezTo>
                  <a:cubicBezTo>
                    <a:pt x="131326" y="58555"/>
                    <a:pt x="131576" y="58293"/>
                    <a:pt x="131898" y="58293"/>
                  </a:cubicBezTo>
                  <a:close/>
                  <a:moveTo>
                    <a:pt x="135624" y="58293"/>
                  </a:moveTo>
                  <a:cubicBezTo>
                    <a:pt x="135946" y="58293"/>
                    <a:pt x="136196" y="58555"/>
                    <a:pt x="136196" y="58864"/>
                  </a:cubicBezTo>
                  <a:cubicBezTo>
                    <a:pt x="136196" y="59174"/>
                    <a:pt x="135934" y="59424"/>
                    <a:pt x="135624" y="59424"/>
                  </a:cubicBezTo>
                  <a:cubicBezTo>
                    <a:pt x="135315" y="59424"/>
                    <a:pt x="135065" y="59174"/>
                    <a:pt x="135065" y="58864"/>
                  </a:cubicBezTo>
                  <a:cubicBezTo>
                    <a:pt x="135065" y="58555"/>
                    <a:pt x="135315" y="58293"/>
                    <a:pt x="135624" y="58293"/>
                  </a:cubicBezTo>
                  <a:close/>
                  <a:moveTo>
                    <a:pt x="139351" y="58293"/>
                  </a:moveTo>
                  <a:cubicBezTo>
                    <a:pt x="139649" y="58293"/>
                    <a:pt x="139910" y="58555"/>
                    <a:pt x="139910" y="58864"/>
                  </a:cubicBezTo>
                  <a:cubicBezTo>
                    <a:pt x="139910" y="59174"/>
                    <a:pt x="139660" y="59424"/>
                    <a:pt x="139351" y="59424"/>
                  </a:cubicBezTo>
                  <a:cubicBezTo>
                    <a:pt x="139053" y="59424"/>
                    <a:pt x="138779" y="59174"/>
                    <a:pt x="138779" y="58864"/>
                  </a:cubicBezTo>
                  <a:cubicBezTo>
                    <a:pt x="138779" y="58555"/>
                    <a:pt x="139041" y="58293"/>
                    <a:pt x="139351" y="58293"/>
                  </a:cubicBezTo>
                  <a:close/>
                  <a:moveTo>
                    <a:pt x="143089" y="58293"/>
                  </a:moveTo>
                  <a:cubicBezTo>
                    <a:pt x="143399" y="58293"/>
                    <a:pt x="143649" y="58555"/>
                    <a:pt x="143649" y="58864"/>
                  </a:cubicBezTo>
                  <a:cubicBezTo>
                    <a:pt x="143649" y="59174"/>
                    <a:pt x="143399" y="59424"/>
                    <a:pt x="143089" y="59424"/>
                  </a:cubicBezTo>
                  <a:cubicBezTo>
                    <a:pt x="142768" y="59424"/>
                    <a:pt x="142518" y="59174"/>
                    <a:pt x="142518" y="58864"/>
                  </a:cubicBezTo>
                  <a:cubicBezTo>
                    <a:pt x="142518" y="58555"/>
                    <a:pt x="142768" y="58293"/>
                    <a:pt x="143089" y="58293"/>
                  </a:cubicBezTo>
                  <a:close/>
                  <a:moveTo>
                    <a:pt x="146804" y="58293"/>
                  </a:moveTo>
                  <a:cubicBezTo>
                    <a:pt x="147102" y="58293"/>
                    <a:pt x="147376" y="58555"/>
                    <a:pt x="147376" y="58864"/>
                  </a:cubicBezTo>
                  <a:cubicBezTo>
                    <a:pt x="147376" y="59174"/>
                    <a:pt x="147114" y="59424"/>
                    <a:pt x="146804" y="59424"/>
                  </a:cubicBezTo>
                  <a:cubicBezTo>
                    <a:pt x="146495" y="59424"/>
                    <a:pt x="146245" y="59174"/>
                    <a:pt x="146245" y="58864"/>
                  </a:cubicBezTo>
                  <a:cubicBezTo>
                    <a:pt x="146245" y="58555"/>
                    <a:pt x="146495" y="58293"/>
                    <a:pt x="146804" y="58293"/>
                  </a:cubicBezTo>
                  <a:close/>
                  <a:moveTo>
                    <a:pt x="150543" y="58293"/>
                  </a:moveTo>
                  <a:cubicBezTo>
                    <a:pt x="150852" y="58293"/>
                    <a:pt x="151102" y="58555"/>
                    <a:pt x="151102" y="58864"/>
                  </a:cubicBezTo>
                  <a:cubicBezTo>
                    <a:pt x="151102" y="59174"/>
                    <a:pt x="150852" y="59424"/>
                    <a:pt x="150543" y="59424"/>
                  </a:cubicBezTo>
                  <a:cubicBezTo>
                    <a:pt x="150233" y="59424"/>
                    <a:pt x="149971" y="59174"/>
                    <a:pt x="149971" y="58864"/>
                  </a:cubicBezTo>
                  <a:cubicBezTo>
                    <a:pt x="149971" y="58555"/>
                    <a:pt x="150233" y="58293"/>
                    <a:pt x="150543" y="58293"/>
                  </a:cubicBezTo>
                  <a:close/>
                  <a:moveTo>
                    <a:pt x="154258" y="58293"/>
                  </a:moveTo>
                  <a:cubicBezTo>
                    <a:pt x="154555" y="58293"/>
                    <a:pt x="154829" y="58555"/>
                    <a:pt x="154829" y="58864"/>
                  </a:cubicBezTo>
                  <a:cubicBezTo>
                    <a:pt x="154829" y="59174"/>
                    <a:pt x="154567" y="59424"/>
                    <a:pt x="154258" y="59424"/>
                  </a:cubicBezTo>
                  <a:cubicBezTo>
                    <a:pt x="153948" y="59424"/>
                    <a:pt x="153698" y="59174"/>
                    <a:pt x="153698" y="58864"/>
                  </a:cubicBezTo>
                  <a:cubicBezTo>
                    <a:pt x="153698" y="58555"/>
                    <a:pt x="153948" y="58293"/>
                    <a:pt x="154258" y="58293"/>
                  </a:cubicBezTo>
                  <a:close/>
                  <a:moveTo>
                    <a:pt x="3405" y="60174"/>
                  </a:moveTo>
                  <a:cubicBezTo>
                    <a:pt x="3703" y="60174"/>
                    <a:pt x="3977" y="60424"/>
                    <a:pt x="3977" y="60734"/>
                  </a:cubicBezTo>
                  <a:cubicBezTo>
                    <a:pt x="3977" y="61031"/>
                    <a:pt x="3727" y="61305"/>
                    <a:pt x="3405" y="61305"/>
                  </a:cubicBezTo>
                  <a:cubicBezTo>
                    <a:pt x="3096" y="61305"/>
                    <a:pt x="2846" y="61043"/>
                    <a:pt x="2846" y="60734"/>
                  </a:cubicBezTo>
                  <a:cubicBezTo>
                    <a:pt x="2858" y="60412"/>
                    <a:pt x="3096" y="60174"/>
                    <a:pt x="3405" y="60174"/>
                  </a:cubicBezTo>
                  <a:close/>
                  <a:moveTo>
                    <a:pt x="7132" y="60174"/>
                  </a:moveTo>
                  <a:cubicBezTo>
                    <a:pt x="7430" y="60174"/>
                    <a:pt x="7692" y="60424"/>
                    <a:pt x="7692" y="60734"/>
                  </a:cubicBezTo>
                  <a:cubicBezTo>
                    <a:pt x="7692" y="61031"/>
                    <a:pt x="7442" y="61305"/>
                    <a:pt x="7132" y="61305"/>
                  </a:cubicBezTo>
                  <a:cubicBezTo>
                    <a:pt x="6834" y="61305"/>
                    <a:pt x="6560" y="61043"/>
                    <a:pt x="6560" y="60734"/>
                  </a:cubicBezTo>
                  <a:cubicBezTo>
                    <a:pt x="6584" y="60412"/>
                    <a:pt x="6822" y="60174"/>
                    <a:pt x="7132" y="60174"/>
                  </a:cubicBezTo>
                  <a:close/>
                  <a:moveTo>
                    <a:pt x="10871" y="60174"/>
                  </a:moveTo>
                  <a:cubicBezTo>
                    <a:pt x="11168" y="60174"/>
                    <a:pt x="11430" y="60424"/>
                    <a:pt x="11430" y="60734"/>
                  </a:cubicBezTo>
                  <a:cubicBezTo>
                    <a:pt x="11430" y="61031"/>
                    <a:pt x="11180" y="61305"/>
                    <a:pt x="10871" y="61305"/>
                  </a:cubicBezTo>
                  <a:cubicBezTo>
                    <a:pt x="10573" y="61305"/>
                    <a:pt x="10299" y="61043"/>
                    <a:pt x="10299" y="60734"/>
                  </a:cubicBezTo>
                  <a:cubicBezTo>
                    <a:pt x="10299" y="60412"/>
                    <a:pt x="10549" y="60174"/>
                    <a:pt x="10871" y="60174"/>
                  </a:cubicBezTo>
                  <a:close/>
                  <a:moveTo>
                    <a:pt x="14585" y="60174"/>
                  </a:moveTo>
                  <a:cubicBezTo>
                    <a:pt x="14883" y="60174"/>
                    <a:pt x="15157" y="60424"/>
                    <a:pt x="15157" y="60734"/>
                  </a:cubicBezTo>
                  <a:cubicBezTo>
                    <a:pt x="15157" y="61031"/>
                    <a:pt x="14895" y="61305"/>
                    <a:pt x="14585" y="61305"/>
                  </a:cubicBezTo>
                  <a:cubicBezTo>
                    <a:pt x="14288" y="61305"/>
                    <a:pt x="14014" y="61043"/>
                    <a:pt x="14014" y="60734"/>
                  </a:cubicBezTo>
                  <a:cubicBezTo>
                    <a:pt x="14038" y="60412"/>
                    <a:pt x="14276" y="60174"/>
                    <a:pt x="14585" y="60174"/>
                  </a:cubicBezTo>
                  <a:close/>
                  <a:moveTo>
                    <a:pt x="18324" y="60174"/>
                  </a:moveTo>
                  <a:cubicBezTo>
                    <a:pt x="18622" y="60174"/>
                    <a:pt x="18883" y="60424"/>
                    <a:pt x="18883" y="60734"/>
                  </a:cubicBezTo>
                  <a:cubicBezTo>
                    <a:pt x="18883" y="61031"/>
                    <a:pt x="18633" y="61305"/>
                    <a:pt x="18324" y="61305"/>
                  </a:cubicBezTo>
                  <a:cubicBezTo>
                    <a:pt x="18026" y="61305"/>
                    <a:pt x="17752" y="61043"/>
                    <a:pt x="17752" y="60734"/>
                  </a:cubicBezTo>
                  <a:cubicBezTo>
                    <a:pt x="17752" y="60412"/>
                    <a:pt x="18014" y="60174"/>
                    <a:pt x="18324" y="60174"/>
                  </a:cubicBezTo>
                  <a:close/>
                  <a:moveTo>
                    <a:pt x="22039" y="60174"/>
                  </a:moveTo>
                  <a:cubicBezTo>
                    <a:pt x="22336" y="60174"/>
                    <a:pt x="22610" y="60424"/>
                    <a:pt x="22610" y="60734"/>
                  </a:cubicBezTo>
                  <a:cubicBezTo>
                    <a:pt x="22610" y="61031"/>
                    <a:pt x="22360" y="61305"/>
                    <a:pt x="22039" y="61305"/>
                  </a:cubicBezTo>
                  <a:cubicBezTo>
                    <a:pt x="21729" y="61305"/>
                    <a:pt x="21479" y="61043"/>
                    <a:pt x="21479" y="60734"/>
                  </a:cubicBezTo>
                  <a:cubicBezTo>
                    <a:pt x="21491" y="60412"/>
                    <a:pt x="21729" y="60174"/>
                    <a:pt x="22039" y="60174"/>
                  </a:cubicBezTo>
                  <a:close/>
                  <a:moveTo>
                    <a:pt x="25777" y="60174"/>
                  </a:moveTo>
                  <a:cubicBezTo>
                    <a:pt x="26075" y="60174"/>
                    <a:pt x="26349" y="60424"/>
                    <a:pt x="26349" y="60734"/>
                  </a:cubicBezTo>
                  <a:cubicBezTo>
                    <a:pt x="26349" y="61031"/>
                    <a:pt x="26087" y="61305"/>
                    <a:pt x="25777" y="61305"/>
                  </a:cubicBezTo>
                  <a:cubicBezTo>
                    <a:pt x="25468" y="61305"/>
                    <a:pt x="25206" y="61043"/>
                    <a:pt x="25206" y="60734"/>
                  </a:cubicBezTo>
                  <a:cubicBezTo>
                    <a:pt x="25218" y="60412"/>
                    <a:pt x="25468" y="60174"/>
                    <a:pt x="25777" y="60174"/>
                  </a:cubicBezTo>
                  <a:close/>
                  <a:moveTo>
                    <a:pt x="29504" y="60174"/>
                  </a:moveTo>
                  <a:cubicBezTo>
                    <a:pt x="29801" y="60174"/>
                    <a:pt x="30063" y="60424"/>
                    <a:pt x="30063" y="60734"/>
                  </a:cubicBezTo>
                  <a:cubicBezTo>
                    <a:pt x="30063" y="61031"/>
                    <a:pt x="29813" y="61305"/>
                    <a:pt x="29504" y="61305"/>
                  </a:cubicBezTo>
                  <a:cubicBezTo>
                    <a:pt x="29182" y="61305"/>
                    <a:pt x="28932" y="61043"/>
                    <a:pt x="28932" y="60734"/>
                  </a:cubicBezTo>
                  <a:cubicBezTo>
                    <a:pt x="28944" y="60412"/>
                    <a:pt x="29182" y="60174"/>
                    <a:pt x="29504" y="60174"/>
                  </a:cubicBezTo>
                  <a:close/>
                  <a:moveTo>
                    <a:pt x="33230" y="60174"/>
                  </a:moveTo>
                  <a:cubicBezTo>
                    <a:pt x="33528" y="60174"/>
                    <a:pt x="33802" y="60424"/>
                    <a:pt x="33802" y="60734"/>
                  </a:cubicBezTo>
                  <a:cubicBezTo>
                    <a:pt x="33802" y="61031"/>
                    <a:pt x="33552" y="61305"/>
                    <a:pt x="33230" y="61305"/>
                  </a:cubicBezTo>
                  <a:cubicBezTo>
                    <a:pt x="32921" y="61305"/>
                    <a:pt x="32671" y="61043"/>
                    <a:pt x="32671" y="60734"/>
                  </a:cubicBezTo>
                  <a:cubicBezTo>
                    <a:pt x="32671" y="60412"/>
                    <a:pt x="32921" y="60174"/>
                    <a:pt x="33230" y="60174"/>
                  </a:cubicBezTo>
                  <a:close/>
                  <a:moveTo>
                    <a:pt x="36957" y="60174"/>
                  </a:moveTo>
                  <a:cubicBezTo>
                    <a:pt x="37255" y="60174"/>
                    <a:pt x="37517" y="60424"/>
                    <a:pt x="37517" y="60734"/>
                  </a:cubicBezTo>
                  <a:cubicBezTo>
                    <a:pt x="37517" y="61031"/>
                    <a:pt x="37267" y="61305"/>
                    <a:pt x="36957" y="61305"/>
                  </a:cubicBezTo>
                  <a:cubicBezTo>
                    <a:pt x="36648" y="61305"/>
                    <a:pt x="36386" y="61043"/>
                    <a:pt x="36386" y="60734"/>
                  </a:cubicBezTo>
                  <a:cubicBezTo>
                    <a:pt x="36409" y="60412"/>
                    <a:pt x="36648" y="60174"/>
                    <a:pt x="36957" y="60174"/>
                  </a:cubicBezTo>
                  <a:close/>
                  <a:moveTo>
                    <a:pt x="40672" y="60174"/>
                  </a:moveTo>
                  <a:cubicBezTo>
                    <a:pt x="40970" y="60174"/>
                    <a:pt x="41243" y="60424"/>
                    <a:pt x="41243" y="60734"/>
                  </a:cubicBezTo>
                  <a:cubicBezTo>
                    <a:pt x="41243" y="61031"/>
                    <a:pt x="40993" y="61305"/>
                    <a:pt x="40672" y="61305"/>
                  </a:cubicBezTo>
                  <a:cubicBezTo>
                    <a:pt x="40374" y="61305"/>
                    <a:pt x="40112" y="61043"/>
                    <a:pt x="40112" y="60734"/>
                  </a:cubicBezTo>
                  <a:cubicBezTo>
                    <a:pt x="40124" y="60412"/>
                    <a:pt x="40362" y="60174"/>
                    <a:pt x="40672" y="60174"/>
                  </a:cubicBezTo>
                  <a:close/>
                  <a:moveTo>
                    <a:pt x="44410" y="60174"/>
                  </a:moveTo>
                  <a:cubicBezTo>
                    <a:pt x="44708" y="60174"/>
                    <a:pt x="44982" y="60424"/>
                    <a:pt x="44982" y="60734"/>
                  </a:cubicBezTo>
                  <a:cubicBezTo>
                    <a:pt x="44982" y="61031"/>
                    <a:pt x="44720" y="61305"/>
                    <a:pt x="44410" y="61305"/>
                  </a:cubicBezTo>
                  <a:cubicBezTo>
                    <a:pt x="44113" y="61305"/>
                    <a:pt x="43851" y="61043"/>
                    <a:pt x="43851" y="60734"/>
                  </a:cubicBezTo>
                  <a:cubicBezTo>
                    <a:pt x="43851" y="60412"/>
                    <a:pt x="44101" y="60174"/>
                    <a:pt x="44410" y="60174"/>
                  </a:cubicBezTo>
                  <a:close/>
                  <a:moveTo>
                    <a:pt x="48137" y="60174"/>
                  </a:moveTo>
                  <a:cubicBezTo>
                    <a:pt x="48435" y="60174"/>
                    <a:pt x="48697" y="60424"/>
                    <a:pt x="48697" y="60734"/>
                  </a:cubicBezTo>
                  <a:cubicBezTo>
                    <a:pt x="48697" y="61031"/>
                    <a:pt x="48447" y="61305"/>
                    <a:pt x="48137" y="61305"/>
                  </a:cubicBezTo>
                  <a:cubicBezTo>
                    <a:pt x="47839" y="61305"/>
                    <a:pt x="47566" y="61043"/>
                    <a:pt x="47566" y="60734"/>
                  </a:cubicBezTo>
                  <a:cubicBezTo>
                    <a:pt x="47578" y="60412"/>
                    <a:pt x="47839" y="60174"/>
                    <a:pt x="48137" y="60174"/>
                  </a:cubicBezTo>
                  <a:close/>
                  <a:moveTo>
                    <a:pt x="51864" y="60174"/>
                  </a:moveTo>
                  <a:cubicBezTo>
                    <a:pt x="52161" y="60174"/>
                    <a:pt x="52435" y="60424"/>
                    <a:pt x="52435" y="60734"/>
                  </a:cubicBezTo>
                  <a:cubicBezTo>
                    <a:pt x="52435" y="61031"/>
                    <a:pt x="52185" y="61305"/>
                    <a:pt x="51864" y="61305"/>
                  </a:cubicBezTo>
                  <a:cubicBezTo>
                    <a:pt x="51566" y="61305"/>
                    <a:pt x="51304" y="61043"/>
                    <a:pt x="51304" y="60734"/>
                  </a:cubicBezTo>
                  <a:cubicBezTo>
                    <a:pt x="51304" y="60412"/>
                    <a:pt x="51554" y="60174"/>
                    <a:pt x="51864" y="60174"/>
                  </a:cubicBezTo>
                  <a:close/>
                  <a:moveTo>
                    <a:pt x="55602" y="60174"/>
                  </a:moveTo>
                  <a:cubicBezTo>
                    <a:pt x="55900" y="60174"/>
                    <a:pt x="56174" y="60424"/>
                    <a:pt x="56174" y="60734"/>
                  </a:cubicBezTo>
                  <a:cubicBezTo>
                    <a:pt x="56174" y="61031"/>
                    <a:pt x="55912" y="61305"/>
                    <a:pt x="55602" y="61305"/>
                  </a:cubicBezTo>
                  <a:cubicBezTo>
                    <a:pt x="55293" y="61305"/>
                    <a:pt x="55043" y="61043"/>
                    <a:pt x="55043" y="60734"/>
                  </a:cubicBezTo>
                  <a:cubicBezTo>
                    <a:pt x="55043" y="60412"/>
                    <a:pt x="55293" y="60174"/>
                    <a:pt x="55602" y="60174"/>
                  </a:cubicBezTo>
                  <a:close/>
                  <a:moveTo>
                    <a:pt x="59329" y="60174"/>
                  </a:moveTo>
                  <a:cubicBezTo>
                    <a:pt x="59627" y="60174"/>
                    <a:pt x="59889" y="60424"/>
                    <a:pt x="59889" y="60734"/>
                  </a:cubicBezTo>
                  <a:cubicBezTo>
                    <a:pt x="59889" y="61031"/>
                    <a:pt x="59639" y="61305"/>
                    <a:pt x="59329" y="61305"/>
                  </a:cubicBezTo>
                  <a:cubicBezTo>
                    <a:pt x="59008" y="61305"/>
                    <a:pt x="58757" y="61043"/>
                    <a:pt x="58757" y="60734"/>
                  </a:cubicBezTo>
                  <a:cubicBezTo>
                    <a:pt x="58757" y="60412"/>
                    <a:pt x="59008" y="60174"/>
                    <a:pt x="59329" y="60174"/>
                  </a:cubicBezTo>
                  <a:close/>
                  <a:moveTo>
                    <a:pt x="63056" y="60174"/>
                  </a:moveTo>
                  <a:cubicBezTo>
                    <a:pt x="63353" y="60174"/>
                    <a:pt x="63627" y="60424"/>
                    <a:pt x="63627" y="60734"/>
                  </a:cubicBezTo>
                  <a:cubicBezTo>
                    <a:pt x="63627" y="61031"/>
                    <a:pt x="63377" y="61305"/>
                    <a:pt x="63056" y="61305"/>
                  </a:cubicBezTo>
                  <a:cubicBezTo>
                    <a:pt x="62746" y="61305"/>
                    <a:pt x="62496" y="61043"/>
                    <a:pt x="62496" y="60734"/>
                  </a:cubicBezTo>
                  <a:cubicBezTo>
                    <a:pt x="62496" y="60412"/>
                    <a:pt x="62746" y="60174"/>
                    <a:pt x="63056" y="60174"/>
                  </a:cubicBezTo>
                  <a:close/>
                  <a:moveTo>
                    <a:pt x="66782" y="60174"/>
                  </a:moveTo>
                  <a:cubicBezTo>
                    <a:pt x="67080" y="60174"/>
                    <a:pt x="67342" y="60424"/>
                    <a:pt x="67342" y="60734"/>
                  </a:cubicBezTo>
                  <a:cubicBezTo>
                    <a:pt x="67342" y="61031"/>
                    <a:pt x="67092" y="61305"/>
                    <a:pt x="66782" y="61305"/>
                  </a:cubicBezTo>
                  <a:cubicBezTo>
                    <a:pt x="66473" y="61305"/>
                    <a:pt x="66211" y="61043"/>
                    <a:pt x="66211" y="60734"/>
                  </a:cubicBezTo>
                  <a:cubicBezTo>
                    <a:pt x="66235" y="60412"/>
                    <a:pt x="66473" y="60174"/>
                    <a:pt x="66782" y="60174"/>
                  </a:cubicBezTo>
                  <a:close/>
                  <a:moveTo>
                    <a:pt x="70509" y="60174"/>
                  </a:moveTo>
                  <a:cubicBezTo>
                    <a:pt x="70807" y="60174"/>
                    <a:pt x="71080" y="60424"/>
                    <a:pt x="71080" y="60734"/>
                  </a:cubicBezTo>
                  <a:cubicBezTo>
                    <a:pt x="71080" y="61031"/>
                    <a:pt x="70830" y="61305"/>
                    <a:pt x="70509" y="61305"/>
                  </a:cubicBezTo>
                  <a:cubicBezTo>
                    <a:pt x="70199" y="61305"/>
                    <a:pt x="69949" y="61043"/>
                    <a:pt x="69949" y="60734"/>
                  </a:cubicBezTo>
                  <a:cubicBezTo>
                    <a:pt x="69949" y="60412"/>
                    <a:pt x="70199" y="60174"/>
                    <a:pt x="70509" y="60174"/>
                  </a:cubicBezTo>
                  <a:close/>
                  <a:moveTo>
                    <a:pt x="74236" y="60174"/>
                  </a:moveTo>
                  <a:cubicBezTo>
                    <a:pt x="74533" y="60174"/>
                    <a:pt x="74795" y="60424"/>
                    <a:pt x="74795" y="60734"/>
                  </a:cubicBezTo>
                  <a:cubicBezTo>
                    <a:pt x="74795" y="61031"/>
                    <a:pt x="74545" y="61305"/>
                    <a:pt x="74236" y="61305"/>
                  </a:cubicBezTo>
                  <a:cubicBezTo>
                    <a:pt x="73938" y="61305"/>
                    <a:pt x="73676" y="61043"/>
                    <a:pt x="73676" y="60734"/>
                  </a:cubicBezTo>
                  <a:cubicBezTo>
                    <a:pt x="73676" y="60412"/>
                    <a:pt x="73926" y="60174"/>
                    <a:pt x="74236" y="60174"/>
                  </a:cubicBezTo>
                  <a:close/>
                  <a:moveTo>
                    <a:pt x="77855" y="60174"/>
                  </a:moveTo>
                  <a:cubicBezTo>
                    <a:pt x="78153" y="60174"/>
                    <a:pt x="78415" y="60424"/>
                    <a:pt x="78415" y="60734"/>
                  </a:cubicBezTo>
                  <a:cubicBezTo>
                    <a:pt x="78415" y="61031"/>
                    <a:pt x="78165" y="61305"/>
                    <a:pt x="77855" y="61305"/>
                  </a:cubicBezTo>
                  <a:cubicBezTo>
                    <a:pt x="77546" y="61305"/>
                    <a:pt x="77284" y="61043"/>
                    <a:pt x="77284" y="60734"/>
                  </a:cubicBezTo>
                  <a:cubicBezTo>
                    <a:pt x="77284" y="60412"/>
                    <a:pt x="77546" y="60174"/>
                    <a:pt x="77855" y="60174"/>
                  </a:cubicBezTo>
                  <a:close/>
                  <a:moveTo>
                    <a:pt x="81570" y="60174"/>
                  </a:moveTo>
                  <a:cubicBezTo>
                    <a:pt x="81868" y="60174"/>
                    <a:pt x="82141" y="60424"/>
                    <a:pt x="82141" y="60734"/>
                  </a:cubicBezTo>
                  <a:cubicBezTo>
                    <a:pt x="82141" y="61031"/>
                    <a:pt x="81879" y="61305"/>
                    <a:pt x="81570" y="61305"/>
                  </a:cubicBezTo>
                  <a:cubicBezTo>
                    <a:pt x="81260" y="61305"/>
                    <a:pt x="81010" y="61043"/>
                    <a:pt x="81010" y="60734"/>
                  </a:cubicBezTo>
                  <a:cubicBezTo>
                    <a:pt x="81022" y="60412"/>
                    <a:pt x="81260" y="60174"/>
                    <a:pt x="81570" y="60174"/>
                  </a:cubicBezTo>
                  <a:close/>
                  <a:moveTo>
                    <a:pt x="85308" y="60174"/>
                  </a:moveTo>
                  <a:cubicBezTo>
                    <a:pt x="85606" y="60174"/>
                    <a:pt x="85880" y="60424"/>
                    <a:pt x="85880" y="60734"/>
                  </a:cubicBezTo>
                  <a:cubicBezTo>
                    <a:pt x="85880" y="61031"/>
                    <a:pt x="85618" y="61305"/>
                    <a:pt x="85308" y="61305"/>
                  </a:cubicBezTo>
                  <a:cubicBezTo>
                    <a:pt x="84999" y="61305"/>
                    <a:pt x="84749" y="61043"/>
                    <a:pt x="84749" y="60734"/>
                  </a:cubicBezTo>
                  <a:cubicBezTo>
                    <a:pt x="84749" y="60412"/>
                    <a:pt x="84999" y="60174"/>
                    <a:pt x="85308" y="60174"/>
                  </a:cubicBezTo>
                  <a:close/>
                  <a:moveTo>
                    <a:pt x="89035" y="60174"/>
                  </a:moveTo>
                  <a:cubicBezTo>
                    <a:pt x="89333" y="60174"/>
                    <a:pt x="89595" y="60424"/>
                    <a:pt x="89595" y="60734"/>
                  </a:cubicBezTo>
                  <a:cubicBezTo>
                    <a:pt x="89595" y="61031"/>
                    <a:pt x="89345" y="61305"/>
                    <a:pt x="89035" y="61305"/>
                  </a:cubicBezTo>
                  <a:cubicBezTo>
                    <a:pt x="88714" y="61305"/>
                    <a:pt x="88464" y="61043"/>
                    <a:pt x="88464" y="60734"/>
                  </a:cubicBezTo>
                  <a:cubicBezTo>
                    <a:pt x="88475" y="60412"/>
                    <a:pt x="88714" y="60174"/>
                    <a:pt x="89035" y="60174"/>
                  </a:cubicBezTo>
                  <a:close/>
                  <a:moveTo>
                    <a:pt x="92762" y="60174"/>
                  </a:moveTo>
                  <a:cubicBezTo>
                    <a:pt x="93059" y="60174"/>
                    <a:pt x="93333" y="60424"/>
                    <a:pt x="93333" y="60734"/>
                  </a:cubicBezTo>
                  <a:cubicBezTo>
                    <a:pt x="93333" y="61031"/>
                    <a:pt x="93071" y="61305"/>
                    <a:pt x="92762" y="61305"/>
                  </a:cubicBezTo>
                  <a:cubicBezTo>
                    <a:pt x="92452" y="61305"/>
                    <a:pt x="92202" y="61043"/>
                    <a:pt x="92202" y="60734"/>
                  </a:cubicBezTo>
                  <a:cubicBezTo>
                    <a:pt x="92202" y="60412"/>
                    <a:pt x="92452" y="60174"/>
                    <a:pt x="92762" y="60174"/>
                  </a:cubicBezTo>
                  <a:close/>
                  <a:moveTo>
                    <a:pt x="96488" y="60174"/>
                  </a:moveTo>
                  <a:cubicBezTo>
                    <a:pt x="96786" y="60174"/>
                    <a:pt x="97048" y="60424"/>
                    <a:pt x="97048" y="60734"/>
                  </a:cubicBezTo>
                  <a:cubicBezTo>
                    <a:pt x="97048" y="61031"/>
                    <a:pt x="96798" y="61305"/>
                    <a:pt x="96488" y="61305"/>
                  </a:cubicBezTo>
                  <a:cubicBezTo>
                    <a:pt x="96191" y="61305"/>
                    <a:pt x="95917" y="61043"/>
                    <a:pt x="95917" y="60734"/>
                  </a:cubicBezTo>
                  <a:cubicBezTo>
                    <a:pt x="95917" y="60412"/>
                    <a:pt x="96179" y="60174"/>
                    <a:pt x="96488" y="60174"/>
                  </a:cubicBezTo>
                  <a:close/>
                  <a:moveTo>
                    <a:pt x="100203" y="60174"/>
                  </a:moveTo>
                  <a:cubicBezTo>
                    <a:pt x="100501" y="60174"/>
                    <a:pt x="100775" y="60424"/>
                    <a:pt x="100775" y="60734"/>
                  </a:cubicBezTo>
                  <a:cubicBezTo>
                    <a:pt x="100775" y="61031"/>
                    <a:pt x="100513" y="61305"/>
                    <a:pt x="100203" y="61305"/>
                  </a:cubicBezTo>
                  <a:cubicBezTo>
                    <a:pt x="99905" y="61305"/>
                    <a:pt x="99644" y="61043"/>
                    <a:pt x="99644" y="60734"/>
                  </a:cubicBezTo>
                  <a:cubicBezTo>
                    <a:pt x="99655" y="60412"/>
                    <a:pt x="99894" y="60174"/>
                    <a:pt x="100203" y="60174"/>
                  </a:cubicBezTo>
                  <a:close/>
                  <a:moveTo>
                    <a:pt x="103942" y="60174"/>
                  </a:moveTo>
                  <a:cubicBezTo>
                    <a:pt x="104239" y="60174"/>
                    <a:pt x="104513" y="60424"/>
                    <a:pt x="104513" y="60734"/>
                  </a:cubicBezTo>
                  <a:cubicBezTo>
                    <a:pt x="104513" y="61031"/>
                    <a:pt x="104251" y="61305"/>
                    <a:pt x="103942" y="61305"/>
                  </a:cubicBezTo>
                  <a:cubicBezTo>
                    <a:pt x="103644" y="61305"/>
                    <a:pt x="103382" y="61043"/>
                    <a:pt x="103382" y="60734"/>
                  </a:cubicBezTo>
                  <a:cubicBezTo>
                    <a:pt x="103382" y="60412"/>
                    <a:pt x="103632" y="60174"/>
                    <a:pt x="103942" y="60174"/>
                  </a:cubicBezTo>
                  <a:close/>
                  <a:moveTo>
                    <a:pt x="107668" y="60174"/>
                  </a:moveTo>
                  <a:cubicBezTo>
                    <a:pt x="107966" y="60174"/>
                    <a:pt x="108228" y="60424"/>
                    <a:pt x="108228" y="60734"/>
                  </a:cubicBezTo>
                  <a:cubicBezTo>
                    <a:pt x="108228" y="61031"/>
                    <a:pt x="107978" y="61305"/>
                    <a:pt x="107668" y="61305"/>
                  </a:cubicBezTo>
                  <a:cubicBezTo>
                    <a:pt x="107371" y="61305"/>
                    <a:pt x="107097" y="61043"/>
                    <a:pt x="107097" y="60734"/>
                  </a:cubicBezTo>
                  <a:cubicBezTo>
                    <a:pt x="107109" y="60412"/>
                    <a:pt x="107347" y="60174"/>
                    <a:pt x="107668" y="60174"/>
                  </a:cubicBezTo>
                  <a:close/>
                  <a:moveTo>
                    <a:pt x="111395" y="60174"/>
                  </a:moveTo>
                  <a:cubicBezTo>
                    <a:pt x="111693" y="60174"/>
                    <a:pt x="111967" y="60424"/>
                    <a:pt x="111967" y="60734"/>
                  </a:cubicBezTo>
                  <a:cubicBezTo>
                    <a:pt x="111967" y="61031"/>
                    <a:pt x="111705" y="61305"/>
                    <a:pt x="111395" y="61305"/>
                  </a:cubicBezTo>
                  <a:cubicBezTo>
                    <a:pt x="111085" y="61305"/>
                    <a:pt x="110835" y="61043"/>
                    <a:pt x="110835" y="60734"/>
                  </a:cubicBezTo>
                  <a:cubicBezTo>
                    <a:pt x="110835" y="60412"/>
                    <a:pt x="111085" y="60174"/>
                    <a:pt x="111395" y="60174"/>
                  </a:cubicBezTo>
                  <a:close/>
                  <a:moveTo>
                    <a:pt x="115122" y="60174"/>
                  </a:moveTo>
                  <a:cubicBezTo>
                    <a:pt x="115419" y="60174"/>
                    <a:pt x="115681" y="60424"/>
                    <a:pt x="115681" y="60734"/>
                  </a:cubicBezTo>
                  <a:cubicBezTo>
                    <a:pt x="115681" y="61031"/>
                    <a:pt x="115431" y="61305"/>
                    <a:pt x="115122" y="61305"/>
                  </a:cubicBezTo>
                  <a:cubicBezTo>
                    <a:pt x="114812" y="61305"/>
                    <a:pt x="114550" y="61043"/>
                    <a:pt x="114550" y="60734"/>
                  </a:cubicBezTo>
                  <a:cubicBezTo>
                    <a:pt x="114574" y="60412"/>
                    <a:pt x="114812" y="60174"/>
                    <a:pt x="115122" y="60174"/>
                  </a:cubicBezTo>
                  <a:close/>
                  <a:moveTo>
                    <a:pt x="118860" y="60174"/>
                  </a:moveTo>
                  <a:cubicBezTo>
                    <a:pt x="119158" y="60174"/>
                    <a:pt x="119420" y="60424"/>
                    <a:pt x="119420" y="60734"/>
                  </a:cubicBezTo>
                  <a:cubicBezTo>
                    <a:pt x="119420" y="61031"/>
                    <a:pt x="119170" y="61305"/>
                    <a:pt x="118860" y="61305"/>
                  </a:cubicBezTo>
                  <a:cubicBezTo>
                    <a:pt x="118539" y="61305"/>
                    <a:pt x="118289" y="61043"/>
                    <a:pt x="118289" y="60734"/>
                  </a:cubicBezTo>
                  <a:cubicBezTo>
                    <a:pt x="118289" y="60412"/>
                    <a:pt x="118539" y="60174"/>
                    <a:pt x="118860" y="60174"/>
                  </a:cubicBezTo>
                  <a:close/>
                  <a:moveTo>
                    <a:pt x="122575" y="60174"/>
                  </a:moveTo>
                  <a:cubicBezTo>
                    <a:pt x="122873" y="60174"/>
                    <a:pt x="123146" y="60424"/>
                    <a:pt x="123146" y="60734"/>
                  </a:cubicBezTo>
                  <a:cubicBezTo>
                    <a:pt x="123146" y="61031"/>
                    <a:pt x="122885" y="61305"/>
                    <a:pt x="122575" y="61305"/>
                  </a:cubicBezTo>
                  <a:cubicBezTo>
                    <a:pt x="122265" y="61305"/>
                    <a:pt x="122015" y="61043"/>
                    <a:pt x="122015" y="60734"/>
                  </a:cubicBezTo>
                  <a:cubicBezTo>
                    <a:pt x="122027" y="60412"/>
                    <a:pt x="122277" y="60174"/>
                    <a:pt x="122575" y="60174"/>
                  </a:cubicBezTo>
                  <a:close/>
                  <a:moveTo>
                    <a:pt x="126314" y="60174"/>
                  </a:moveTo>
                  <a:cubicBezTo>
                    <a:pt x="126611" y="60174"/>
                    <a:pt x="126873" y="60424"/>
                    <a:pt x="126873" y="60734"/>
                  </a:cubicBezTo>
                  <a:cubicBezTo>
                    <a:pt x="126873" y="61031"/>
                    <a:pt x="126623" y="61305"/>
                    <a:pt x="126314" y="61305"/>
                  </a:cubicBezTo>
                  <a:cubicBezTo>
                    <a:pt x="126004" y="61305"/>
                    <a:pt x="125742" y="61043"/>
                    <a:pt x="125742" y="60734"/>
                  </a:cubicBezTo>
                  <a:cubicBezTo>
                    <a:pt x="125742" y="60412"/>
                    <a:pt x="126004" y="60174"/>
                    <a:pt x="126314" y="60174"/>
                  </a:cubicBezTo>
                  <a:close/>
                  <a:moveTo>
                    <a:pt x="130028" y="60174"/>
                  </a:moveTo>
                  <a:cubicBezTo>
                    <a:pt x="130326" y="60174"/>
                    <a:pt x="130600" y="60424"/>
                    <a:pt x="130600" y="60734"/>
                  </a:cubicBezTo>
                  <a:cubicBezTo>
                    <a:pt x="130600" y="61031"/>
                    <a:pt x="130350" y="61305"/>
                    <a:pt x="130028" y="61305"/>
                  </a:cubicBezTo>
                  <a:cubicBezTo>
                    <a:pt x="129731" y="61305"/>
                    <a:pt x="129469" y="61043"/>
                    <a:pt x="129469" y="60734"/>
                  </a:cubicBezTo>
                  <a:cubicBezTo>
                    <a:pt x="129469" y="60412"/>
                    <a:pt x="129719" y="60174"/>
                    <a:pt x="130028" y="60174"/>
                  </a:cubicBezTo>
                  <a:close/>
                  <a:moveTo>
                    <a:pt x="133767" y="60174"/>
                  </a:moveTo>
                  <a:cubicBezTo>
                    <a:pt x="134065" y="60174"/>
                    <a:pt x="134326" y="60424"/>
                    <a:pt x="134326" y="60734"/>
                  </a:cubicBezTo>
                  <a:cubicBezTo>
                    <a:pt x="134326" y="61031"/>
                    <a:pt x="134076" y="61305"/>
                    <a:pt x="133767" y="61305"/>
                  </a:cubicBezTo>
                  <a:cubicBezTo>
                    <a:pt x="133469" y="61305"/>
                    <a:pt x="133207" y="61043"/>
                    <a:pt x="133207" y="60734"/>
                  </a:cubicBezTo>
                  <a:cubicBezTo>
                    <a:pt x="133207" y="60412"/>
                    <a:pt x="133457" y="60174"/>
                    <a:pt x="133767" y="60174"/>
                  </a:cubicBezTo>
                  <a:close/>
                  <a:moveTo>
                    <a:pt x="137494" y="60174"/>
                  </a:moveTo>
                  <a:cubicBezTo>
                    <a:pt x="137791" y="60174"/>
                    <a:pt x="138053" y="60424"/>
                    <a:pt x="138053" y="60734"/>
                  </a:cubicBezTo>
                  <a:cubicBezTo>
                    <a:pt x="138053" y="61031"/>
                    <a:pt x="137803" y="61305"/>
                    <a:pt x="137494" y="61305"/>
                  </a:cubicBezTo>
                  <a:cubicBezTo>
                    <a:pt x="137196" y="61305"/>
                    <a:pt x="136922" y="61043"/>
                    <a:pt x="136922" y="60734"/>
                  </a:cubicBezTo>
                  <a:cubicBezTo>
                    <a:pt x="136934" y="60412"/>
                    <a:pt x="137172" y="60174"/>
                    <a:pt x="137494" y="60174"/>
                  </a:cubicBezTo>
                  <a:close/>
                  <a:moveTo>
                    <a:pt x="141220" y="60174"/>
                  </a:moveTo>
                  <a:cubicBezTo>
                    <a:pt x="141518" y="60174"/>
                    <a:pt x="141792" y="60424"/>
                    <a:pt x="141792" y="60734"/>
                  </a:cubicBezTo>
                  <a:cubicBezTo>
                    <a:pt x="141792" y="61031"/>
                    <a:pt x="141530" y="61305"/>
                    <a:pt x="141220" y="61305"/>
                  </a:cubicBezTo>
                  <a:cubicBezTo>
                    <a:pt x="140911" y="61305"/>
                    <a:pt x="140661" y="61043"/>
                    <a:pt x="140661" y="60734"/>
                  </a:cubicBezTo>
                  <a:cubicBezTo>
                    <a:pt x="140661" y="60412"/>
                    <a:pt x="140911" y="60174"/>
                    <a:pt x="141220" y="60174"/>
                  </a:cubicBezTo>
                  <a:close/>
                  <a:moveTo>
                    <a:pt x="144947" y="60174"/>
                  </a:moveTo>
                  <a:cubicBezTo>
                    <a:pt x="145244" y="60174"/>
                    <a:pt x="145506" y="60424"/>
                    <a:pt x="145506" y="60734"/>
                  </a:cubicBezTo>
                  <a:cubicBezTo>
                    <a:pt x="145506" y="61031"/>
                    <a:pt x="145256" y="61305"/>
                    <a:pt x="144947" y="61305"/>
                  </a:cubicBezTo>
                  <a:cubicBezTo>
                    <a:pt x="144637" y="61305"/>
                    <a:pt x="144375" y="61043"/>
                    <a:pt x="144375" y="60734"/>
                  </a:cubicBezTo>
                  <a:cubicBezTo>
                    <a:pt x="144399" y="60412"/>
                    <a:pt x="144637" y="60174"/>
                    <a:pt x="144947" y="60174"/>
                  </a:cubicBezTo>
                  <a:close/>
                  <a:moveTo>
                    <a:pt x="148685" y="60174"/>
                  </a:moveTo>
                  <a:cubicBezTo>
                    <a:pt x="148983" y="60174"/>
                    <a:pt x="149245" y="60424"/>
                    <a:pt x="149245" y="60734"/>
                  </a:cubicBezTo>
                  <a:cubicBezTo>
                    <a:pt x="149245" y="61031"/>
                    <a:pt x="148995" y="61305"/>
                    <a:pt x="148685" y="61305"/>
                  </a:cubicBezTo>
                  <a:cubicBezTo>
                    <a:pt x="148364" y="61305"/>
                    <a:pt x="148114" y="61043"/>
                    <a:pt x="148114" y="60734"/>
                  </a:cubicBezTo>
                  <a:cubicBezTo>
                    <a:pt x="148114" y="60412"/>
                    <a:pt x="148364" y="60174"/>
                    <a:pt x="148685" y="60174"/>
                  </a:cubicBezTo>
                  <a:close/>
                  <a:moveTo>
                    <a:pt x="152400" y="60174"/>
                  </a:moveTo>
                  <a:cubicBezTo>
                    <a:pt x="152698" y="60174"/>
                    <a:pt x="152972" y="60424"/>
                    <a:pt x="152972" y="60734"/>
                  </a:cubicBezTo>
                  <a:cubicBezTo>
                    <a:pt x="152972" y="61031"/>
                    <a:pt x="152710" y="61305"/>
                    <a:pt x="152400" y="61305"/>
                  </a:cubicBezTo>
                  <a:cubicBezTo>
                    <a:pt x="152091" y="61305"/>
                    <a:pt x="151841" y="61043"/>
                    <a:pt x="151841" y="60734"/>
                  </a:cubicBezTo>
                  <a:cubicBezTo>
                    <a:pt x="151852" y="60412"/>
                    <a:pt x="152091" y="60174"/>
                    <a:pt x="152400" y="60174"/>
                  </a:cubicBezTo>
                  <a:close/>
                  <a:moveTo>
                    <a:pt x="156139" y="60174"/>
                  </a:moveTo>
                  <a:cubicBezTo>
                    <a:pt x="156436" y="60174"/>
                    <a:pt x="156698" y="60424"/>
                    <a:pt x="156698" y="60734"/>
                  </a:cubicBezTo>
                  <a:cubicBezTo>
                    <a:pt x="156698" y="61031"/>
                    <a:pt x="156448" y="61305"/>
                    <a:pt x="156139" y="61305"/>
                  </a:cubicBezTo>
                  <a:cubicBezTo>
                    <a:pt x="155829" y="61305"/>
                    <a:pt x="155567" y="61043"/>
                    <a:pt x="155567" y="60734"/>
                  </a:cubicBezTo>
                  <a:cubicBezTo>
                    <a:pt x="155567" y="60412"/>
                    <a:pt x="155829" y="60174"/>
                    <a:pt x="156139" y="60174"/>
                  </a:cubicBezTo>
                  <a:close/>
                  <a:moveTo>
                    <a:pt x="1548" y="61841"/>
                  </a:moveTo>
                  <a:cubicBezTo>
                    <a:pt x="1846" y="61841"/>
                    <a:pt x="2119" y="62091"/>
                    <a:pt x="2119" y="62401"/>
                  </a:cubicBezTo>
                  <a:cubicBezTo>
                    <a:pt x="2119" y="62722"/>
                    <a:pt x="1858" y="62972"/>
                    <a:pt x="1548" y="62972"/>
                  </a:cubicBezTo>
                  <a:cubicBezTo>
                    <a:pt x="1238" y="62972"/>
                    <a:pt x="988" y="62722"/>
                    <a:pt x="988" y="62401"/>
                  </a:cubicBezTo>
                  <a:cubicBezTo>
                    <a:pt x="988" y="62091"/>
                    <a:pt x="1238" y="61841"/>
                    <a:pt x="1548" y="61841"/>
                  </a:cubicBezTo>
                  <a:close/>
                  <a:moveTo>
                    <a:pt x="5287" y="61841"/>
                  </a:moveTo>
                  <a:cubicBezTo>
                    <a:pt x="5596" y="61841"/>
                    <a:pt x="5846" y="62091"/>
                    <a:pt x="5846" y="62401"/>
                  </a:cubicBezTo>
                  <a:cubicBezTo>
                    <a:pt x="5846" y="62722"/>
                    <a:pt x="5596" y="62972"/>
                    <a:pt x="5287" y="62972"/>
                  </a:cubicBezTo>
                  <a:cubicBezTo>
                    <a:pt x="4977" y="62972"/>
                    <a:pt x="4715" y="62722"/>
                    <a:pt x="4715" y="62401"/>
                  </a:cubicBezTo>
                  <a:cubicBezTo>
                    <a:pt x="4715" y="62079"/>
                    <a:pt x="4977" y="61841"/>
                    <a:pt x="5287" y="61841"/>
                  </a:cubicBezTo>
                  <a:close/>
                  <a:moveTo>
                    <a:pt x="9001" y="61841"/>
                  </a:moveTo>
                  <a:cubicBezTo>
                    <a:pt x="9299" y="61841"/>
                    <a:pt x="9573" y="62091"/>
                    <a:pt x="9573" y="62401"/>
                  </a:cubicBezTo>
                  <a:cubicBezTo>
                    <a:pt x="9573" y="62722"/>
                    <a:pt x="9323" y="62972"/>
                    <a:pt x="9001" y="62972"/>
                  </a:cubicBezTo>
                  <a:cubicBezTo>
                    <a:pt x="8704" y="62972"/>
                    <a:pt x="8442" y="62722"/>
                    <a:pt x="8442" y="62401"/>
                  </a:cubicBezTo>
                  <a:cubicBezTo>
                    <a:pt x="8442" y="62091"/>
                    <a:pt x="8692" y="61841"/>
                    <a:pt x="9001" y="61841"/>
                  </a:cubicBezTo>
                  <a:close/>
                  <a:moveTo>
                    <a:pt x="12728" y="61841"/>
                  </a:moveTo>
                  <a:cubicBezTo>
                    <a:pt x="13037" y="61841"/>
                    <a:pt x="13288" y="62091"/>
                    <a:pt x="13288" y="62401"/>
                  </a:cubicBezTo>
                  <a:cubicBezTo>
                    <a:pt x="13288" y="62722"/>
                    <a:pt x="13037" y="62972"/>
                    <a:pt x="12728" y="62972"/>
                  </a:cubicBezTo>
                  <a:cubicBezTo>
                    <a:pt x="12418" y="62972"/>
                    <a:pt x="12156" y="62722"/>
                    <a:pt x="12156" y="62401"/>
                  </a:cubicBezTo>
                  <a:cubicBezTo>
                    <a:pt x="12180" y="62079"/>
                    <a:pt x="12418" y="61841"/>
                    <a:pt x="12728" y="61841"/>
                  </a:cubicBezTo>
                  <a:close/>
                  <a:moveTo>
                    <a:pt x="16466" y="61841"/>
                  </a:moveTo>
                  <a:cubicBezTo>
                    <a:pt x="16764" y="61841"/>
                    <a:pt x="17026" y="62091"/>
                    <a:pt x="17026" y="62401"/>
                  </a:cubicBezTo>
                  <a:cubicBezTo>
                    <a:pt x="17026" y="62722"/>
                    <a:pt x="16776" y="62972"/>
                    <a:pt x="16466" y="62972"/>
                  </a:cubicBezTo>
                  <a:cubicBezTo>
                    <a:pt x="16169" y="62972"/>
                    <a:pt x="15895" y="62722"/>
                    <a:pt x="15895" y="62401"/>
                  </a:cubicBezTo>
                  <a:cubicBezTo>
                    <a:pt x="15895" y="62091"/>
                    <a:pt x="16145" y="61841"/>
                    <a:pt x="16466" y="61841"/>
                  </a:cubicBezTo>
                  <a:close/>
                  <a:moveTo>
                    <a:pt x="20181" y="61841"/>
                  </a:moveTo>
                  <a:cubicBezTo>
                    <a:pt x="20491" y="61841"/>
                    <a:pt x="20753" y="62091"/>
                    <a:pt x="20753" y="62401"/>
                  </a:cubicBezTo>
                  <a:cubicBezTo>
                    <a:pt x="20753" y="62722"/>
                    <a:pt x="20491" y="62972"/>
                    <a:pt x="20181" y="62972"/>
                  </a:cubicBezTo>
                  <a:cubicBezTo>
                    <a:pt x="19872" y="62972"/>
                    <a:pt x="19622" y="62722"/>
                    <a:pt x="19622" y="62401"/>
                  </a:cubicBezTo>
                  <a:cubicBezTo>
                    <a:pt x="19634" y="62079"/>
                    <a:pt x="19872" y="61841"/>
                    <a:pt x="20181" y="61841"/>
                  </a:cubicBezTo>
                  <a:close/>
                  <a:moveTo>
                    <a:pt x="23920" y="61841"/>
                  </a:moveTo>
                  <a:cubicBezTo>
                    <a:pt x="24217" y="61841"/>
                    <a:pt x="24479" y="62091"/>
                    <a:pt x="24479" y="62401"/>
                  </a:cubicBezTo>
                  <a:cubicBezTo>
                    <a:pt x="24479" y="62722"/>
                    <a:pt x="24229" y="62972"/>
                    <a:pt x="23920" y="62972"/>
                  </a:cubicBezTo>
                  <a:cubicBezTo>
                    <a:pt x="23610" y="62972"/>
                    <a:pt x="23348" y="62722"/>
                    <a:pt x="23348" y="62401"/>
                  </a:cubicBezTo>
                  <a:cubicBezTo>
                    <a:pt x="23348" y="62091"/>
                    <a:pt x="23610" y="61841"/>
                    <a:pt x="23920" y="61841"/>
                  </a:cubicBezTo>
                  <a:close/>
                  <a:moveTo>
                    <a:pt x="27635" y="61841"/>
                  </a:moveTo>
                  <a:cubicBezTo>
                    <a:pt x="27956" y="61841"/>
                    <a:pt x="28206" y="62091"/>
                    <a:pt x="28206" y="62401"/>
                  </a:cubicBezTo>
                  <a:cubicBezTo>
                    <a:pt x="28206" y="62722"/>
                    <a:pt x="27956" y="62972"/>
                    <a:pt x="27635" y="62972"/>
                  </a:cubicBezTo>
                  <a:cubicBezTo>
                    <a:pt x="27325" y="62972"/>
                    <a:pt x="27075" y="62722"/>
                    <a:pt x="27075" y="62401"/>
                  </a:cubicBezTo>
                  <a:cubicBezTo>
                    <a:pt x="27087" y="62079"/>
                    <a:pt x="27325" y="61841"/>
                    <a:pt x="27635" y="61841"/>
                  </a:cubicBezTo>
                  <a:close/>
                  <a:moveTo>
                    <a:pt x="31373" y="61841"/>
                  </a:moveTo>
                  <a:cubicBezTo>
                    <a:pt x="31671" y="61841"/>
                    <a:pt x="31945" y="62091"/>
                    <a:pt x="31945" y="62401"/>
                  </a:cubicBezTo>
                  <a:cubicBezTo>
                    <a:pt x="31945" y="62722"/>
                    <a:pt x="31683" y="62972"/>
                    <a:pt x="31373" y="62972"/>
                  </a:cubicBezTo>
                  <a:cubicBezTo>
                    <a:pt x="31064" y="62972"/>
                    <a:pt x="30814" y="62722"/>
                    <a:pt x="30814" y="62401"/>
                  </a:cubicBezTo>
                  <a:cubicBezTo>
                    <a:pt x="30814" y="62091"/>
                    <a:pt x="31064" y="61841"/>
                    <a:pt x="31373" y="61841"/>
                  </a:cubicBezTo>
                  <a:close/>
                  <a:moveTo>
                    <a:pt x="35100" y="61841"/>
                  </a:moveTo>
                  <a:cubicBezTo>
                    <a:pt x="35409" y="61841"/>
                    <a:pt x="35659" y="62091"/>
                    <a:pt x="35659" y="62401"/>
                  </a:cubicBezTo>
                  <a:cubicBezTo>
                    <a:pt x="35659" y="62722"/>
                    <a:pt x="35409" y="62972"/>
                    <a:pt x="35100" y="62972"/>
                  </a:cubicBezTo>
                  <a:cubicBezTo>
                    <a:pt x="34778" y="62972"/>
                    <a:pt x="34528" y="62722"/>
                    <a:pt x="34528" y="62401"/>
                  </a:cubicBezTo>
                  <a:cubicBezTo>
                    <a:pt x="34540" y="62079"/>
                    <a:pt x="34778" y="61841"/>
                    <a:pt x="35100" y="61841"/>
                  </a:cubicBezTo>
                  <a:close/>
                  <a:moveTo>
                    <a:pt x="38815" y="61841"/>
                  </a:moveTo>
                  <a:cubicBezTo>
                    <a:pt x="39112" y="61841"/>
                    <a:pt x="39386" y="62091"/>
                    <a:pt x="39386" y="62401"/>
                  </a:cubicBezTo>
                  <a:cubicBezTo>
                    <a:pt x="39386" y="62722"/>
                    <a:pt x="39124" y="62972"/>
                    <a:pt x="38815" y="62972"/>
                  </a:cubicBezTo>
                  <a:cubicBezTo>
                    <a:pt x="38517" y="62972"/>
                    <a:pt x="38255" y="62722"/>
                    <a:pt x="38255" y="62401"/>
                  </a:cubicBezTo>
                  <a:cubicBezTo>
                    <a:pt x="38267" y="62091"/>
                    <a:pt x="38505" y="61841"/>
                    <a:pt x="38815" y="61841"/>
                  </a:cubicBezTo>
                  <a:close/>
                  <a:moveTo>
                    <a:pt x="42553" y="61841"/>
                  </a:moveTo>
                  <a:cubicBezTo>
                    <a:pt x="42863" y="61841"/>
                    <a:pt x="43113" y="62091"/>
                    <a:pt x="43113" y="62401"/>
                  </a:cubicBezTo>
                  <a:cubicBezTo>
                    <a:pt x="43113" y="62722"/>
                    <a:pt x="42863" y="62972"/>
                    <a:pt x="42553" y="62972"/>
                  </a:cubicBezTo>
                  <a:cubicBezTo>
                    <a:pt x="42232" y="62972"/>
                    <a:pt x="41982" y="62722"/>
                    <a:pt x="41982" y="62401"/>
                  </a:cubicBezTo>
                  <a:cubicBezTo>
                    <a:pt x="41982" y="62079"/>
                    <a:pt x="42244" y="61841"/>
                    <a:pt x="42553" y="61841"/>
                  </a:cubicBezTo>
                  <a:close/>
                  <a:moveTo>
                    <a:pt x="46268" y="61841"/>
                  </a:moveTo>
                  <a:cubicBezTo>
                    <a:pt x="46565" y="61841"/>
                    <a:pt x="46839" y="62091"/>
                    <a:pt x="46839" y="62401"/>
                  </a:cubicBezTo>
                  <a:cubicBezTo>
                    <a:pt x="46839" y="62722"/>
                    <a:pt x="46589" y="62972"/>
                    <a:pt x="46268" y="62972"/>
                  </a:cubicBezTo>
                  <a:cubicBezTo>
                    <a:pt x="45970" y="62972"/>
                    <a:pt x="45708" y="62722"/>
                    <a:pt x="45708" y="62401"/>
                  </a:cubicBezTo>
                  <a:cubicBezTo>
                    <a:pt x="45720" y="62091"/>
                    <a:pt x="45958" y="61841"/>
                    <a:pt x="46268" y="61841"/>
                  </a:cubicBezTo>
                  <a:close/>
                  <a:moveTo>
                    <a:pt x="50006" y="61841"/>
                  </a:moveTo>
                  <a:cubicBezTo>
                    <a:pt x="50316" y="61841"/>
                    <a:pt x="50578" y="62091"/>
                    <a:pt x="50578" y="62401"/>
                  </a:cubicBezTo>
                  <a:cubicBezTo>
                    <a:pt x="50578" y="62722"/>
                    <a:pt x="50316" y="62972"/>
                    <a:pt x="50006" y="62972"/>
                  </a:cubicBezTo>
                  <a:cubicBezTo>
                    <a:pt x="49697" y="62972"/>
                    <a:pt x="49447" y="62722"/>
                    <a:pt x="49447" y="62401"/>
                  </a:cubicBezTo>
                  <a:cubicBezTo>
                    <a:pt x="49447" y="62079"/>
                    <a:pt x="49697" y="61841"/>
                    <a:pt x="50006" y="61841"/>
                  </a:cubicBezTo>
                  <a:close/>
                  <a:moveTo>
                    <a:pt x="53733" y="61841"/>
                  </a:moveTo>
                  <a:cubicBezTo>
                    <a:pt x="54031" y="61841"/>
                    <a:pt x="54293" y="62091"/>
                    <a:pt x="54293" y="62401"/>
                  </a:cubicBezTo>
                  <a:cubicBezTo>
                    <a:pt x="54293" y="62722"/>
                    <a:pt x="54043" y="62972"/>
                    <a:pt x="53733" y="62972"/>
                  </a:cubicBezTo>
                  <a:cubicBezTo>
                    <a:pt x="53412" y="62972"/>
                    <a:pt x="53162" y="62722"/>
                    <a:pt x="53162" y="62401"/>
                  </a:cubicBezTo>
                  <a:cubicBezTo>
                    <a:pt x="53173" y="62091"/>
                    <a:pt x="53412" y="61841"/>
                    <a:pt x="53733" y="61841"/>
                  </a:cubicBezTo>
                  <a:close/>
                  <a:moveTo>
                    <a:pt x="57460" y="61841"/>
                  </a:moveTo>
                  <a:cubicBezTo>
                    <a:pt x="57781" y="61841"/>
                    <a:pt x="58031" y="62091"/>
                    <a:pt x="58031" y="62401"/>
                  </a:cubicBezTo>
                  <a:cubicBezTo>
                    <a:pt x="58031" y="62722"/>
                    <a:pt x="57781" y="62972"/>
                    <a:pt x="57460" y="62972"/>
                  </a:cubicBezTo>
                  <a:cubicBezTo>
                    <a:pt x="57150" y="62972"/>
                    <a:pt x="56900" y="62722"/>
                    <a:pt x="56900" y="62401"/>
                  </a:cubicBezTo>
                  <a:cubicBezTo>
                    <a:pt x="56900" y="62079"/>
                    <a:pt x="57150" y="61841"/>
                    <a:pt x="57460" y="61841"/>
                  </a:cubicBezTo>
                  <a:close/>
                  <a:moveTo>
                    <a:pt x="61186" y="61841"/>
                  </a:moveTo>
                  <a:cubicBezTo>
                    <a:pt x="61484" y="61841"/>
                    <a:pt x="61746" y="62091"/>
                    <a:pt x="61746" y="62401"/>
                  </a:cubicBezTo>
                  <a:cubicBezTo>
                    <a:pt x="61746" y="62722"/>
                    <a:pt x="61496" y="62972"/>
                    <a:pt x="61186" y="62972"/>
                  </a:cubicBezTo>
                  <a:cubicBezTo>
                    <a:pt x="60877" y="62972"/>
                    <a:pt x="60615" y="62722"/>
                    <a:pt x="60615" y="62401"/>
                  </a:cubicBezTo>
                  <a:cubicBezTo>
                    <a:pt x="60639" y="62091"/>
                    <a:pt x="60877" y="61841"/>
                    <a:pt x="61186" y="61841"/>
                  </a:cubicBezTo>
                  <a:close/>
                  <a:moveTo>
                    <a:pt x="64925" y="61841"/>
                  </a:moveTo>
                  <a:cubicBezTo>
                    <a:pt x="65234" y="61841"/>
                    <a:pt x="65485" y="62091"/>
                    <a:pt x="65485" y="62401"/>
                  </a:cubicBezTo>
                  <a:cubicBezTo>
                    <a:pt x="65485" y="62722"/>
                    <a:pt x="65234" y="62972"/>
                    <a:pt x="64925" y="62972"/>
                  </a:cubicBezTo>
                  <a:cubicBezTo>
                    <a:pt x="64603" y="62972"/>
                    <a:pt x="64353" y="62722"/>
                    <a:pt x="64353" y="62401"/>
                  </a:cubicBezTo>
                  <a:cubicBezTo>
                    <a:pt x="64353" y="62079"/>
                    <a:pt x="64603" y="61841"/>
                    <a:pt x="64925" y="61841"/>
                  </a:cubicBezTo>
                  <a:close/>
                  <a:moveTo>
                    <a:pt x="68640" y="61841"/>
                  </a:moveTo>
                  <a:cubicBezTo>
                    <a:pt x="68937" y="61841"/>
                    <a:pt x="69211" y="62091"/>
                    <a:pt x="69211" y="62401"/>
                  </a:cubicBezTo>
                  <a:cubicBezTo>
                    <a:pt x="69211" y="62722"/>
                    <a:pt x="68949" y="62972"/>
                    <a:pt x="68640" y="62972"/>
                  </a:cubicBezTo>
                  <a:cubicBezTo>
                    <a:pt x="68330" y="62972"/>
                    <a:pt x="68080" y="62722"/>
                    <a:pt x="68080" y="62401"/>
                  </a:cubicBezTo>
                  <a:cubicBezTo>
                    <a:pt x="68092" y="62091"/>
                    <a:pt x="68330" y="61841"/>
                    <a:pt x="68640" y="61841"/>
                  </a:cubicBezTo>
                  <a:close/>
                  <a:moveTo>
                    <a:pt x="72366" y="61841"/>
                  </a:moveTo>
                  <a:cubicBezTo>
                    <a:pt x="72676" y="61841"/>
                    <a:pt x="72926" y="62091"/>
                    <a:pt x="72926" y="62401"/>
                  </a:cubicBezTo>
                  <a:cubicBezTo>
                    <a:pt x="72926" y="62722"/>
                    <a:pt x="72676" y="62972"/>
                    <a:pt x="72366" y="62972"/>
                  </a:cubicBezTo>
                  <a:cubicBezTo>
                    <a:pt x="72045" y="62972"/>
                    <a:pt x="71795" y="62722"/>
                    <a:pt x="71795" y="62401"/>
                  </a:cubicBezTo>
                  <a:cubicBezTo>
                    <a:pt x="71807" y="62079"/>
                    <a:pt x="72069" y="61841"/>
                    <a:pt x="72366" y="61841"/>
                  </a:cubicBezTo>
                  <a:close/>
                  <a:moveTo>
                    <a:pt x="76093" y="61841"/>
                  </a:moveTo>
                  <a:cubicBezTo>
                    <a:pt x="76391" y="61841"/>
                    <a:pt x="76664" y="62091"/>
                    <a:pt x="76664" y="62401"/>
                  </a:cubicBezTo>
                  <a:cubicBezTo>
                    <a:pt x="76664" y="62722"/>
                    <a:pt x="76403" y="62972"/>
                    <a:pt x="76093" y="62972"/>
                  </a:cubicBezTo>
                  <a:cubicBezTo>
                    <a:pt x="75795" y="62972"/>
                    <a:pt x="75533" y="62722"/>
                    <a:pt x="75533" y="62401"/>
                  </a:cubicBezTo>
                  <a:cubicBezTo>
                    <a:pt x="75533" y="62091"/>
                    <a:pt x="75783" y="61841"/>
                    <a:pt x="76093" y="61841"/>
                  </a:cubicBezTo>
                  <a:close/>
                  <a:moveTo>
                    <a:pt x="79712" y="61841"/>
                  </a:moveTo>
                  <a:cubicBezTo>
                    <a:pt x="80010" y="61841"/>
                    <a:pt x="80284" y="62091"/>
                    <a:pt x="80284" y="62401"/>
                  </a:cubicBezTo>
                  <a:cubicBezTo>
                    <a:pt x="80284" y="62722"/>
                    <a:pt x="80022" y="62972"/>
                    <a:pt x="79712" y="62972"/>
                  </a:cubicBezTo>
                  <a:cubicBezTo>
                    <a:pt x="79403" y="62972"/>
                    <a:pt x="79153" y="62722"/>
                    <a:pt x="79153" y="62401"/>
                  </a:cubicBezTo>
                  <a:cubicBezTo>
                    <a:pt x="79165" y="62091"/>
                    <a:pt x="79403" y="61841"/>
                    <a:pt x="79712" y="61841"/>
                  </a:cubicBezTo>
                  <a:close/>
                  <a:moveTo>
                    <a:pt x="83451" y="61841"/>
                  </a:moveTo>
                  <a:cubicBezTo>
                    <a:pt x="83761" y="61841"/>
                    <a:pt x="84011" y="62091"/>
                    <a:pt x="84011" y="62401"/>
                  </a:cubicBezTo>
                  <a:cubicBezTo>
                    <a:pt x="84011" y="62722"/>
                    <a:pt x="83761" y="62972"/>
                    <a:pt x="83451" y="62972"/>
                  </a:cubicBezTo>
                  <a:cubicBezTo>
                    <a:pt x="83141" y="62972"/>
                    <a:pt x="82880" y="62722"/>
                    <a:pt x="82880" y="62401"/>
                  </a:cubicBezTo>
                  <a:cubicBezTo>
                    <a:pt x="82880" y="62079"/>
                    <a:pt x="83141" y="61841"/>
                    <a:pt x="83451" y="61841"/>
                  </a:cubicBezTo>
                  <a:close/>
                  <a:moveTo>
                    <a:pt x="87166" y="61841"/>
                  </a:moveTo>
                  <a:cubicBezTo>
                    <a:pt x="87463" y="61841"/>
                    <a:pt x="87737" y="62091"/>
                    <a:pt x="87737" y="62401"/>
                  </a:cubicBezTo>
                  <a:cubicBezTo>
                    <a:pt x="87737" y="62722"/>
                    <a:pt x="87475" y="62972"/>
                    <a:pt x="87166" y="62972"/>
                  </a:cubicBezTo>
                  <a:cubicBezTo>
                    <a:pt x="86856" y="62972"/>
                    <a:pt x="86606" y="62722"/>
                    <a:pt x="86606" y="62401"/>
                  </a:cubicBezTo>
                  <a:cubicBezTo>
                    <a:pt x="86618" y="62091"/>
                    <a:pt x="86856" y="61841"/>
                    <a:pt x="87166" y="61841"/>
                  </a:cubicBezTo>
                  <a:close/>
                  <a:moveTo>
                    <a:pt x="90904" y="61841"/>
                  </a:moveTo>
                  <a:cubicBezTo>
                    <a:pt x="91214" y="61841"/>
                    <a:pt x="91464" y="62091"/>
                    <a:pt x="91464" y="62401"/>
                  </a:cubicBezTo>
                  <a:cubicBezTo>
                    <a:pt x="91464" y="62722"/>
                    <a:pt x="91214" y="62972"/>
                    <a:pt x="90904" y="62972"/>
                  </a:cubicBezTo>
                  <a:cubicBezTo>
                    <a:pt x="90595" y="62972"/>
                    <a:pt x="90345" y="62722"/>
                    <a:pt x="90345" y="62401"/>
                  </a:cubicBezTo>
                  <a:cubicBezTo>
                    <a:pt x="90345" y="62079"/>
                    <a:pt x="90595" y="61841"/>
                    <a:pt x="90904" y="61841"/>
                  </a:cubicBezTo>
                  <a:close/>
                  <a:moveTo>
                    <a:pt x="94631" y="61841"/>
                  </a:moveTo>
                  <a:cubicBezTo>
                    <a:pt x="94929" y="61841"/>
                    <a:pt x="95191" y="62091"/>
                    <a:pt x="95191" y="62401"/>
                  </a:cubicBezTo>
                  <a:cubicBezTo>
                    <a:pt x="95191" y="62722"/>
                    <a:pt x="94941" y="62972"/>
                    <a:pt x="94631" y="62972"/>
                  </a:cubicBezTo>
                  <a:cubicBezTo>
                    <a:pt x="94310" y="62972"/>
                    <a:pt x="94060" y="62722"/>
                    <a:pt x="94060" y="62401"/>
                  </a:cubicBezTo>
                  <a:cubicBezTo>
                    <a:pt x="94071" y="62091"/>
                    <a:pt x="94310" y="61841"/>
                    <a:pt x="94631" y="61841"/>
                  </a:cubicBezTo>
                  <a:close/>
                  <a:moveTo>
                    <a:pt x="98346" y="61841"/>
                  </a:moveTo>
                  <a:cubicBezTo>
                    <a:pt x="98655" y="61841"/>
                    <a:pt x="98905" y="62091"/>
                    <a:pt x="98905" y="62401"/>
                  </a:cubicBezTo>
                  <a:cubicBezTo>
                    <a:pt x="98905" y="62722"/>
                    <a:pt x="98655" y="62972"/>
                    <a:pt x="98346" y="62972"/>
                  </a:cubicBezTo>
                  <a:cubicBezTo>
                    <a:pt x="98036" y="62972"/>
                    <a:pt x="97786" y="62722"/>
                    <a:pt x="97786" y="62401"/>
                  </a:cubicBezTo>
                  <a:cubicBezTo>
                    <a:pt x="97798" y="62079"/>
                    <a:pt x="98036" y="61841"/>
                    <a:pt x="98346" y="61841"/>
                  </a:cubicBezTo>
                  <a:close/>
                  <a:moveTo>
                    <a:pt x="102084" y="61841"/>
                  </a:moveTo>
                  <a:cubicBezTo>
                    <a:pt x="102382" y="61841"/>
                    <a:pt x="102644" y="62091"/>
                    <a:pt x="102644" y="62401"/>
                  </a:cubicBezTo>
                  <a:cubicBezTo>
                    <a:pt x="102644" y="62722"/>
                    <a:pt x="102394" y="62972"/>
                    <a:pt x="102084" y="62972"/>
                  </a:cubicBezTo>
                  <a:cubicBezTo>
                    <a:pt x="101787" y="62972"/>
                    <a:pt x="101513" y="62722"/>
                    <a:pt x="101513" y="62401"/>
                  </a:cubicBezTo>
                  <a:cubicBezTo>
                    <a:pt x="101513" y="62091"/>
                    <a:pt x="101775" y="61841"/>
                    <a:pt x="102084" y="61841"/>
                  </a:cubicBezTo>
                  <a:close/>
                  <a:moveTo>
                    <a:pt x="105799" y="61841"/>
                  </a:moveTo>
                  <a:cubicBezTo>
                    <a:pt x="106121" y="61841"/>
                    <a:pt x="106371" y="62091"/>
                    <a:pt x="106371" y="62401"/>
                  </a:cubicBezTo>
                  <a:cubicBezTo>
                    <a:pt x="106371" y="62722"/>
                    <a:pt x="106109" y="62972"/>
                    <a:pt x="105799" y="62972"/>
                  </a:cubicBezTo>
                  <a:cubicBezTo>
                    <a:pt x="105490" y="62972"/>
                    <a:pt x="105239" y="62722"/>
                    <a:pt x="105239" y="62401"/>
                  </a:cubicBezTo>
                  <a:cubicBezTo>
                    <a:pt x="105251" y="62079"/>
                    <a:pt x="105490" y="61841"/>
                    <a:pt x="105799" y="61841"/>
                  </a:cubicBezTo>
                  <a:close/>
                  <a:moveTo>
                    <a:pt x="109538" y="61841"/>
                  </a:moveTo>
                  <a:cubicBezTo>
                    <a:pt x="109835" y="61841"/>
                    <a:pt x="110109" y="62091"/>
                    <a:pt x="110109" y="62401"/>
                  </a:cubicBezTo>
                  <a:cubicBezTo>
                    <a:pt x="110109" y="62722"/>
                    <a:pt x="109847" y="62972"/>
                    <a:pt x="109538" y="62972"/>
                  </a:cubicBezTo>
                  <a:cubicBezTo>
                    <a:pt x="109228" y="62972"/>
                    <a:pt x="108978" y="62722"/>
                    <a:pt x="108978" y="62401"/>
                  </a:cubicBezTo>
                  <a:cubicBezTo>
                    <a:pt x="108978" y="62091"/>
                    <a:pt x="109228" y="61841"/>
                    <a:pt x="109538" y="61841"/>
                  </a:cubicBezTo>
                  <a:close/>
                  <a:moveTo>
                    <a:pt x="113264" y="61841"/>
                  </a:moveTo>
                  <a:cubicBezTo>
                    <a:pt x="113574" y="61841"/>
                    <a:pt x="113824" y="62091"/>
                    <a:pt x="113824" y="62401"/>
                  </a:cubicBezTo>
                  <a:cubicBezTo>
                    <a:pt x="113824" y="62722"/>
                    <a:pt x="113574" y="62972"/>
                    <a:pt x="113264" y="62972"/>
                  </a:cubicBezTo>
                  <a:cubicBezTo>
                    <a:pt x="112943" y="62972"/>
                    <a:pt x="112693" y="62722"/>
                    <a:pt x="112693" y="62401"/>
                  </a:cubicBezTo>
                  <a:cubicBezTo>
                    <a:pt x="112705" y="62079"/>
                    <a:pt x="112943" y="61841"/>
                    <a:pt x="113264" y="61841"/>
                  </a:cubicBezTo>
                  <a:close/>
                  <a:moveTo>
                    <a:pt x="116991" y="61841"/>
                  </a:moveTo>
                  <a:cubicBezTo>
                    <a:pt x="117289" y="61841"/>
                    <a:pt x="117562" y="62091"/>
                    <a:pt x="117562" y="62401"/>
                  </a:cubicBezTo>
                  <a:cubicBezTo>
                    <a:pt x="117562" y="62722"/>
                    <a:pt x="117312" y="62972"/>
                    <a:pt x="116991" y="62972"/>
                  </a:cubicBezTo>
                  <a:cubicBezTo>
                    <a:pt x="116681" y="62972"/>
                    <a:pt x="116431" y="62722"/>
                    <a:pt x="116431" y="62401"/>
                  </a:cubicBezTo>
                  <a:cubicBezTo>
                    <a:pt x="116431" y="62091"/>
                    <a:pt x="116681" y="61841"/>
                    <a:pt x="116991" y="61841"/>
                  </a:cubicBezTo>
                  <a:close/>
                  <a:moveTo>
                    <a:pt x="120718" y="61841"/>
                  </a:moveTo>
                  <a:cubicBezTo>
                    <a:pt x="121027" y="61841"/>
                    <a:pt x="121277" y="62091"/>
                    <a:pt x="121277" y="62401"/>
                  </a:cubicBezTo>
                  <a:cubicBezTo>
                    <a:pt x="121277" y="62722"/>
                    <a:pt x="121027" y="62972"/>
                    <a:pt x="120718" y="62972"/>
                  </a:cubicBezTo>
                  <a:cubicBezTo>
                    <a:pt x="120408" y="62972"/>
                    <a:pt x="120146" y="62722"/>
                    <a:pt x="120146" y="62401"/>
                  </a:cubicBezTo>
                  <a:cubicBezTo>
                    <a:pt x="120170" y="62079"/>
                    <a:pt x="120420" y="61841"/>
                    <a:pt x="120718" y="61841"/>
                  </a:cubicBezTo>
                  <a:close/>
                  <a:moveTo>
                    <a:pt x="124456" y="61841"/>
                  </a:moveTo>
                  <a:cubicBezTo>
                    <a:pt x="124754" y="61841"/>
                    <a:pt x="125016" y="62091"/>
                    <a:pt x="125016" y="62401"/>
                  </a:cubicBezTo>
                  <a:cubicBezTo>
                    <a:pt x="125016" y="62722"/>
                    <a:pt x="124766" y="62972"/>
                    <a:pt x="124456" y="62972"/>
                  </a:cubicBezTo>
                  <a:cubicBezTo>
                    <a:pt x="124135" y="62972"/>
                    <a:pt x="123885" y="62722"/>
                    <a:pt x="123885" y="62401"/>
                  </a:cubicBezTo>
                  <a:cubicBezTo>
                    <a:pt x="123885" y="62091"/>
                    <a:pt x="124135" y="61841"/>
                    <a:pt x="124456" y="61841"/>
                  </a:cubicBezTo>
                  <a:close/>
                  <a:moveTo>
                    <a:pt x="128171" y="61841"/>
                  </a:moveTo>
                  <a:cubicBezTo>
                    <a:pt x="128480" y="61841"/>
                    <a:pt x="128742" y="62091"/>
                    <a:pt x="128742" y="62401"/>
                  </a:cubicBezTo>
                  <a:cubicBezTo>
                    <a:pt x="128742" y="62722"/>
                    <a:pt x="128480" y="62972"/>
                    <a:pt x="128171" y="62972"/>
                  </a:cubicBezTo>
                  <a:cubicBezTo>
                    <a:pt x="127861" y="62972"/>
                    <a:pt x="127611" y="62722"/>
                    <a:pt x="127611" y="62401"/>
                  </a:cubicBezTo>
                  <a:cubicBezTo>
                    <a:pt x="127611" y="62079"/>
                    <a:pt x="127861" y="61841"/>
                    <a:pt x="128171" y="61841"/>
                  </a:cubicBezTo>
                  <a:close/>
                  <a:moveTo>
                    <a:pt x="131898" y="61841"/>
                  </a:moveTo>
                  <a:cubicBezTo>
                    <a:pt x="132195" y="61841"/>
                    <a:pt x="132457" y="62091"/>
                    <a:pt x="132457" y="62401"/>
                  </a:cubicBezTo>
                  <a:cubicBezTo>
                    <a:pt x="132457" y="62722"/>
                    <a:pt x="132207" y="62972"/>
                    <a:pt x="131898" y="62972"/>
                  </a:cubicBezTo>
                  <a:cubicBezTo>
                    <a:pt x="131600" y="62972"/>
                    <a:pt x="131326" y="62722"/>
                    <a:pt x="131326" y="62401"/>
                  </a:cubicBezTo>
                  <a:cubicBezTo>
                    <a:pt x="131338" y="62091"/>
                    <a:pt x="131576" y="61841"/>
                    <a:pt x="131898" y="61841"/>
                  </a:cubicBezTo>
                  <a:close/>
                  <a:moveTo>
                    <a:pt x="135624" y="61841"/>
                  </a:moveTo>
                  <a:cubicBezTo>
                    <a:pt x="135946" y="61841"/>
                    <a:pt x="136196" y="62091"/>
                    <a:pt x="136196" y="62401"/>
                  </a:cubicBezTo>
                  <a:cubicBezTo>
                    <a:pt x="136196" y="62722"/>
                    <a:pt x="135934" y="62972"/>
                    <a:pt x="135624" y="62972"/>
                  </a:cubicBezTo>
                  <a:cubicBezTo>
                    <a:pt x="135315" y="62972"/>
                    <a:pt x="135065" y="62722"/>
                    <a:pt x="135065" y="62401"/>
                  </a:cubicBezTo>
                  <a:cubicBezTo>
                    <a:pt x="135065" y="62079"/>
                    <a:pt x="135315" y="61841"/>
                    <a:pt x="135624" y="61841"/>
                  </a:cubicBezTo>
                  <a:close/>
                  <a:moveTo>
                    <a:pt x="139351" y="61841"/>
                  </a:moveTo>
                  <a:cubicBezTo>
                    <a:pt x="139649" y="61841"/>
                    <a:pt x="139910" y="62091"/>
                    <a:pt x="139910" y="62401"/>
                  </a:cubicBezTo>
                  <a:cubicBezTo>
                    <a:pt x="139910" y="62722"/>
                    <a:pt x="139660" y="62972"/>
                    <a:pt x="139351" y="62972"/>
                  </a:cubicBezTo>
                  <a:cubicBezTo>
                    <a:pt x="139053" y="62972"/>
                    <a:pt x="138779" y="62722"/>
                    <a:pt x="138779" y="62401"/>
                  </a:cubicBezTo>
                  <a:cubicBezTo>
                    <a:pt x="138803" y="62091"/>
                    <a:pt x="139041" y="61841"/>
                    <a:pt x="139351" y="61841"/>
                  </a:cubicBezTo>
                  <a:close/>
                  <a:moveTo>
                    <a:pt x="143089" y="61841"/>
                  </a:moveTo>
                  <a:cubicBezTo>
                    <a:pt x="143399" y="61841"/>
                    <a:pt x="143649" y="62091"/>
                    <a:pt x="143649" y="62401"/>
                  </a:cubicBezTo>
                  <a:cubicBezTo>
                    <a:pt x="143649" y="62722"/>
                    <a:pt x="143399" y="62972"/>
                    <a:pt x="143089" y="62972"/>
                  </a:cubicBezTo>
                  <a:cubicBezTo>
                    <a:pt x="142768" y="62972"/>
                    <a:pt x="142518" y="62722"/>
                    <a:pt x="142518" y="62401"/>
                  </a:cubicBezTo>
                  <a:cubicBezTo>
                    <a:pt x="142518" y="62079"/>
                    <a:pt x="142768" y="61841"/>
                    <a:pt x="143089" y="61841"/>
                  </a:cubicBezTo>
                  <a:close/>
                  <a:moveTo>
                    <a:pt x="146804" y="61841"/>
                  </a:moveTo>
                  <a:cubicBezTo>
                    <a:pt x="147102" y="61841"/>
                    <a:pt x="147376" y="62091"/>
                    <a:pt x="147376" y="62401"/>
                  </a:cubicBezTo>
                  <a:cubicBezTo>
                    <a:pt x="147376" y="62722"/>
                    <a:pt x="147114" y="62972"/>
                    <a:pt x="146804" y="62972"/>
                  </a:cubicBezTo>
                  <a:cubicBezTo>
                    <a:pt x="146495" y="62972"/>
                    <a:pt x="146245" y="62722"/>
                    <a:pt x="146245" y="62401"/>
                  </a:cubicBezTo>
                  <a:cubicBezTo>
                    <a:pt x="146257" y="62091"/>
                    <a:pt x="146495" y="61841"/>
                    <a:pt x="146804" y="61841"/>
                  </a:cubicBezTo>
                  <a:close/>
                  <a:moveTo>
                    <a:pt x="150543" y="61841"/>
                  </a:moveTo>
                  <a:cubicBezTo>
                    <a:pt x="150852" y="61841"/>
                    <a:pt x="151102" y="62091"/>
                    <a:pt x="151102" y="62401"/>
                  </a:cubicBezTo>
                  <a:cubicBezTo>
                    <a:pt x="151102" y="62722"/>
                    <a:pt x="150852" y="62972"/>
                    <a:pt x="150543" y="62972"/>
                  </a:cubicBezTo>
                  <a:cubicBezTo>
                    <a:pt x="150233" y="62972"/>
                    <a:pt x="149971" y="62722"/>
                    <a:pt x="149971" y="62401"/>
                  </a:cubicBezTo>
                  <a:cubicBezTo>
                    <a:pt x="149971" y="62079"/>
                    <a:pt x="150233" y="61841"/>
                    <a:pt x="150543" y="61841"/>
                  </a:cubicBezTo>
                  <a:close/>
                  <a:moveTo>
                    <a:pt x="154258" y="61841"/>
                  </a:moveTo>
                  <a:cubicBezTo>
                    <a:pt x="154555" y="61841"/>
                    <a:pt x="154829" y="62091"/>
                    <a:pt x="154829" y="62401"/>
                  </a:cubicBezTo>
                  <a:cubicBezTo>
                    <a:pt x="154829" y="62722"/>
                    <a:pt x="154567" y="62972"/>
                    <a:pt x="154258" y="62972"/>
                  </a:cubicBezTo>
                  <a:cubicBezTo>
                    <a:pt x="153948" y="62972"/>
                    <a:pt x="153698" y="62722"/>
                    <a:pt x="153698" y="62401"/>
                  </a:cubicBezTo>
                  <a:cubicBezTo>
                    <a:pt x="153710" y="62091"/>
                    <a:pt x="153948" y="61841"/>
                    <a:pt x="154258" y="61841"/>
                  </a:cubicBezTo>
                  <a:close/>
                  <a:moveTo>
                    <a:pt x="3405" y="63698"/>
                  </a:moveTo>
                  <a:cubicBezTo>
                    <a:pt x="3703" y="63698"/>
                    <a:pt x="3977" y="63948"/>
                    <a:pt x="3977" y="64270"/>
                  </a:cubicBezTo>
                  <a:cubicBezTo>
                    <a:pt x="3977" y="64568"/>
                    <a:pt x="3727" y="64829"/>
                    <a:pt x="3405" y="64829"/>
                  </a:cubicBezTo>
                  <a:cubicBezTo>
                    <a:pt x="3096" y="64829"/>
                    <a:pt x="2846" y="64579"/>
                    <a:pt x="2846" y="64270"/>
                  </a:cubicBezTo>
                  <a:cubicBezTo>
                    <a:pt x="2858" y="63937"/>
                    <a:pt x="3096" y="63698"/>
                    <a:pt x="3405" y="63698"/>
                  </a:cubicBezTo>
                  <a:close/>
                  <a:moveTo>
                    <a:pt x="7132" y="63698"/>
                  </a:moveTo>
                  <a:cubicBezTo>
                    <a:pt x="7430" y="63698"/>
                    <a:pt x="7692" y="63948"/>
                    <a:pt x="7692" y="64270"/>
                  </a:cubicBezTo>
                  <a:cubicBezTo>
                    <a:pt x="7692" y="64568"/>
                    <a:pt x="7442" y="64829"/>
                    <a:pt x="7132" y="64829"/>
                  </a:cubicBezTo>
                  <a:cubicBezTo>
                    <a:pt x="6834" y="64829"/>
                    <a:pt x="6560" y="64579"/>
                    <a:pt x="6560" y="64270"/>
                  </a:cubicBezTo>
                  <a:cubicBezTo>
                    <a:pt x="6584" y="63937"/>
                    <a:pt x="6822" y="63698"/>
                    <a:pt x="7132" y="63698"/>
                  </a:cubicBezTo>
                  <a:close/>
                  <a:moveTo>
                    <a:pt x="10871" y="63698"/>
                  </a:moveTo>
                  <a:cubicBezTo>
                    <a:pt x="11168" y="63698"/>
                    <a:pt x="11430" y="63948"/>
                    <a:pt x="11430" y="64270"/>
                  </a:cubicBezTo>
                  <a:cubicBezTo>
                    <a:pt x="11430" y="64568"/>
                    <a:pt x="11180" y="64829"/>
                    <a:pt x="10871" y="64829"/>
                  </a:cubicBezTo>
                  <a:cubicBezTo>
                    <a:pt x="10573" y="64829"/>
                    <a:pt x="10299" y="64579"/>
                    <a:pt x="10299" y="64270"/>
                  </a:cubicBezTo>
                  <a:cubicBezTo>
                    <a:pt x="10299" y="63937"/>
                    <a:pt x="10549" y="63698"/>
                    <a:pt x="10871" y="63698"/>
                  </a:cubicBezTo>
                  <a:close/>
                  <a:moveTo>
                    <a:pt x="14585" y="63698"/>
                  </a:moveTo>
                  <a:cubicBezTo>
                    <a:pt x="14883" y="63698"/>
                    <a:pt x="15157" y="63948"/>
                    <a:pt x="15157" y="64270"/>
                  </a:cubicBezTo>
                  <a:cubicBezTo>
                    <a:pt x="15157" y="64568"/>
                    <a:pt x="14895" y="64829"/>
                    <a:pt x="14585" y="64829"/>
                  </a:cubicBezTo>
                  <a:cubicBezTo>
                    <a:pt x="14288" y="64829"/>
                    <a:pt x="14014" y="64579"/>
                    <a:pt x="14014" y="64270"/>
                  </a:cubicBezTo>
                  <a:cubicBezTo>
                    <a:pt x="14038" y="63937"/>
                    <a:pt x="14276" y="63698"/>
                    <a:pt x="14585" y="63698"/>
                  </a:cubicBezTo>
                  <a:close/>
                  <a:moveTo>
                    <a:pt x="18324" y="63698"/>
                  </a:moveTo>
                  <a:cubicBezTo>
                    <a:pt x="18622" y="63698"/>
                    <a:pt x="18883" y="63948"/>
                    <a:pt x="18883" y="64270"/>
                  </a:cubicBezTo>
                  <a:cubicBezTo>
                    <a:pt x="18883" y="64568"/>
                    <a:pt x="18633" y="64829"/>
                    <a:pt x="18324" y="64829"/>
                  </a:cubicBezTo>
                  <a:cubicBezTo>
                    <a:pt x="18026" y="64829"/>
                    <a:pt x="17752" y="64579"/>
                    <a:pt x="17752" y="64270"/>
                  </a:cubicBezTo>
                  <a:cubicBezTo>
                    <a:pt x="17752" y="63937"/>
                    <a:pt x="18014" y="63698"/>
                    <a:pt x="18324" y="63698"/>
                  </a:cubicBezTo>
                  <a:close/>
                  <a:moveTo>
                    <a:pt x="22039" y="63698"/>
                  </a:moveTo>
                  <a:cubicBezTo>
                    <a:pt x="22336" y="63698"/>
                    <a:pt x="22610" y="63948"/>
                    <a:pt x="22610" y="64270"/>
                  </a:cubicBezTo>
                  <a:cubicBezTo>
                    <a:pt x="22610" y="64568"/>
                    <a:pt x="22360" y="64829"/>
                    <a:pt x="22039" y="64829"/>
                  </a:cubicBezTo>
                  <a:cubicBezTo>
                    <a:pt x="21729" y="64829"/>
                    <a:pt x="21479" y="64579"/>
                    <a:pt x="21479" y="64270"/>
                  </a:cubicBezTo>
                  <a:cubicBezTo>
                    <a:pt x="21491" y="63937"/>
                    <a:pt x="21729" y="63698"/>
                    <a:pt x="22039" y="63698"/>
                  </a:cubicBezTo>
                  <a:close/>
                  <a:moveTo>
                    <a:pt x="25777" y="63698"/>
                  </a:moveTo>
                  <a:cubicBezTo>
                    <a:pt x="26075" y="63698"/>
                    <a:pt x="26349" y="63948"/>
                    <a:pt x="26349" y="64270"/>
                  </a:cubicBezTo>
                  <a:cubicBezTo>
                    <a:pt x="26349" y="64568"/>
                    <a:pt x="26087" y="64829"/>
                    <a:pt x="25777" y="64829"/>
                  </a:cubicBezTo>
                  <a:cubicBezTo>
                    <a:pt x="25468" y="64829"/>
                    <a:pt x="25206" y="64579"/>
                    <a:pt x="25206" y="64270"/>
                  </a:cubicBezTo>
                  <a:cubicBezTo>
                    <a:pt x="25218" y="63937"/>
                    <a:pt x="25468" y="63698"/>
                    <a:pt x="25777" y="63698"/>
                  </a:cubicBezTo>
                  <a:close/>
                  <a:moveTo>
                    <a:pt x="29504" y="63698"/>
                  </a:moveTo>
                  <a:cubicBezTo>
                    <a:pt x="29801" y="63698"/>
                    <a:pt x="30063" y="63948"/>
                    <a:pt x="30063" y="64270"/>
                  </a:cubicBezTo>
                  <a:cubicBezTo>
                    <a:pt x="30063" y="64568"/>
                    <a:pt x="29813" y="64829"/>
                    <a:pt x="29504" y="64829"/>
                  </a:cubicBezTo>
                  <a:cubicBezTo>
                    <a:pt x="29182" y="64829"/>
                    <a:pt x="28932" y="64579"/>
                    <a:pt x="28932" y="64270"/>
                  </a:cubicBezTo>
                  <a:cubicBezTo>
                    <a:pt x="28944" y="63937"/>
                    <a:pt x="29182" y="63698"/>
                    <a:pt x="29504" y="63698"/>
                  </a:cubicBezTo>
                  <a:close/>
                  <a:moveTo>
                    <a:pt x="33230" y="63698"/>
                  </a:moveTo>
                  <a:cubicBezTo>
                    <a:pt x="33528" y="63698"/>
                    <a:pt x="33802" y="63948"/>
                    <a:pt x="33802" y="64270"/>
                  </a:cubicBezTo>
                  <a:cubicBezTo>
                    <a:pt x="33802" y="64568"/>
                    <a:pt x="33552" y="64829"/>
                    <a:pt x="33230" y="64829"/>
                  </a:cubicBezTo>
                  <a:cubicBezTo>
                    <a:pt x="32921" y="64829"/>
                    <a:pt x="32671" y="64579"/>
                    <a:pt x="32671" y="64270"/>
                  </a:cubicBezTo>
                  <a:cubicBezTo>
                    <a:pt x="32671" y="63937"/>
                    <a:pt x="32921" y="63698"/>
                    <a:pt x="33230" y="63698"/>
                  </a:cubicBezTo>
                  <a:close/>
                  <a:moveTo>
                    <a:pt x="36957" y="63698"/>
                  </a:moveTo>
                  <a:cubicBezTo>
                    <a:pt x="37255" y="63698"/>
                    <a:pt x="37517" y="63948"/>
                    <a:pt x="37517" y="64270"/>
                  </a:cubicBezTo>
                  <a:cubicBezTo>
                    <a:pt x="37517" y="64568"/>
                    <a:pt x="37267" y="64829"/>
                    <a:pt x="36957" y="64829"/>
                  </a:cubicBezTo>
                  <a:cubicBezTo>
                    <a:pt x="36648" y="64829"/>
                    <a:pt x="36386" y="64579"/>
                    <a:pt x="36386" y="64270"/>
                  </a:cubicBezTo>
                  <a:cubicBezTo>
                    <a:pt x="36409" y="63937"/>
                    <a:pt x="36648" y="63698"/>
                    <a:pt x="36957" y="63698"/>
                  </a:cubicBezTo>
                  <a:close/>
                  <a:moveTo>
                    <a:pt x="40672" y="63698"/>
                  </a:moveTo>
                  <a:cubicBezTo>
                    <a:pt x="40970" y="63698"/>
                    <a:pt x="41243" y="63948"/>
                    <a:pt x="41243" y="64270"/>
                  </a:cubicBezTo>
                  <a:cubicBezTo>
                    <a:pt x="41243" y="64568"/>
                    <a:pt x="40993" y="64829"/>
                    <a:pt x="40672" y="64829"/>
                  </a:cubicBezTo>
                  <a:cubicBezTo>
                    <a:pt x="40374" y="64829"/>
                    <a:pt x="40112" y="64579"/>
                    <a:pt x="40112" y="64270"/>
                  </a:cubicBezTo>
                  <a:cubicBezTo>
                    <a:pt x="40124" y="63937"/>
                    <a:pt x="40362" y="63698"/>
                    <a:pt x="40672" y="63698"/>
                  </a:cubicBezTo>
                  <a:close/>
                  <a:moveTo>
                    <a:pt x="44410" y="63698"/>
                  </a:moveTo>
                  <a:cubicBezTo>
                    <a:pt x="44708" y="63698"/>
                    <a:pt x="44982" y="63948"/>
                    <a:pt x="44982" y="64270"/>
                  </a:cubicBezTo>
                  <a:cubicBezTo>
                    <a:pt x="44982" y="64568"/>
                    <a:pt x="44720" y="64829"/>
                    <a:pt x="44410" y="64829"/>
                  </a:cubicBezTo>
                  <a:cubicBezTo>
                    <a:pt x="44113" y="64829"/>
                    <a:pt x="43851" y="64579"/>
                    <a:pt x="43851" y="64270"/>
                  </a:cubicBezTo>
                  <a:cubicBezTo>
                    <a:pt x="43851" y="63937"/>
                    <a:pt x="44101" y="63698"/>
                    <a:pt x="44410" y="63698"/>
                  </a:cubicBezTo>
                  <a:close/>
                  <a:moveTo>
                    <a:pt x="48137" y="63698"/>
                  </a:moveTo>
                  <a:cubicBezTo>
                    <a:pt x="48435" y="63698"/>
                    <a:pt x="48697" y="63948"/>
                    <a:pt x="48697" y="64270"/>
                  </a:cubicBezTo>
                  <a:cubicBezTo>
                    <a:pt x="48697" y="64568"/>
                    <a:pt x="48447" y="64829"/>
                    <a:pt x="48137" y="64829"/>
                  </a:cubicBezTo>
                  <a:cubicBezTo>
                    <a:pt x="47839" y="64829"/>
                    <a:pt x="47566" y="64579"/>
                    <a:pt x="47566" y="64270"/>
                  </a:cubicBezTo>
                  <a:cubicBezTo>
                    <a:pt x="47578" y="63937"/>
                    <a:pt x="47839" y="63698"/>
                    <a:pt x="48137" y="63698"/>
                  </a:cubicBezTo>
                  <a:close/>
                  <a:moveTo>
                    <a:pt x="51864" y="63698"/>
                  </a:moveTo>
                  <a:cubicBezTo>
                    <a:pt x="52161" y="63698"/>
                    <a:pt x="52435" y="63948"/>
                    <a:pt x="52435" y="64270"/>
                  </a:cubicBezTo>
                  <a:cubicBezTo>
                    <a:pt x="52435" y="64568"/>
                    <a:pt x="52185" y="64829"/>
                    <a:pt x="51864" y="64829"/>
                  </a:cubicBezTo>
                  <a:cubicBezTo>
                    <a:pt x="51566" y="64829"/>
                    <a:pt x="51304" y="64579"/>
                    <a:pt x="51304" y="64270"/>
                  </a:cubicBezTo>
                  <a:cubicBezTo>
                    <a:pt x="51304" y="63937"/>
                    <a:pt x="51554" y="63698"/>
                    <a:pt x="51864" y="63698"/>
                  </a:cubicBezTo>
                  <a:close/>
                  <a:moveTo>
                    <a:pt x="55602" y="63698"/>
                  </a:moveTo>
                  <a:cubicBezTo>
                    <a:pt x="55900" y="63698"/>
                    <a:pt x="56174" y="63948"/>
                    <a:pt x="56174" y="64270"/>
                  </a:cubicBezTo>
                  <a:cubicBezTo>
                    <a:pt x="56174" y="64568"/>
                    <a:pt x="55912" y="64829"/>
                    <a:pt x="55602" y="64829"/>
                  </a:cubicBezTo>
                  <a:cubicBezTo>
                    <a:pt x="55293" y="64829"/>
                    <a:pt x="55043" y="64579"/>
                    <a:pt x="55043" y="64270"/>
                  </a:cubicBezTo>
                  <a:cubicBezTo>
                    <a:pt x="55043" y="63937"/>
                    <a:pt x="55293" y="63698"/>
                    <a:pt x="55602" y="63698"/>
                  </a:cubicBezTo>
                  <a:close/>
                  <a:moveTo>
                    <a:pt x="59329" y="63698"/>
                  </a:moveTo>
                  <a:cubicBezTo>
                    <a:pt x="59627" y="63698"/>
                    <a:pt x="59889" y="63948"/>
                    <a:pt x="59889" y="64270"/>
                  </a:cubicBezTo>
                  <a:cubicBezTo>
                    <a:pt x="59889" y="64568"/>
                    <a:pt x="59639" y="64829"/>
                    <a:pt x="59329" y="64829"/>
                  </a:cubicBezTo>
                  <a:cubicBezTo>
                    <a:pt x="59008" y="64829"/>
                    <a:pt x="58757" y="64579"/>
                    <a:pt x="58757" y="64270"/>
                  </a:cubicBezTo>
                  <a:cubicBezTo>
                    <a:pt x="58757" y="63937"/>
                    <a:pt x="59008" y="63698"/>
                    <a:pt x="59329" y="63698"/>
                  </a:cubicBezTo>
                  <a:close/>
                  <a:moveTo>
                    <a:pt x="63056" y="63698"/>
                  </a:moveTo>
                  <a:cubicBezTo>
                    <a:pt x="63353" y="63698"/>
                    <a:pt x="63627" y="63948"/>
                    <a:pt x="63627" y="64270"/>
                  </a:cubicBezTo>
                  <a:cubicBezTo>
                    <a:pt x="63627" y="64568"/>
                    <a:pt x="63377" y="64829"/>
                    <a:pt x="63056" y="64829"/>
                  </a:cubicBezTo>
                  <a:cubicBezTo>
                    <a:pt x="62746" y="64829"/>
                    <a:pt x="62496" y="64579"/>
                    <a:pt x="62496" y="64270"/>
                  </a:cubicBezTo>
                  <a:cubicBezTo>
                    <a:pt x="62496" y="63937"/>
                    <a:pt x="62746" y="63698"/>
                    <a:pt x="63056" y="63698"/>
                  </a:cubicBezTo>
                  <a:close/>
                  <a:moveTo>
                    <a:pt x="66782" y="63698"/>
                  </a:moveTo>
                  <a:cubicBezTo>
                    <a:pt x="67080" y="63698"/>
                    <a:pt x="67342" y="63948"/>
                    <a:pt x="67342" y="64270"/>
                  </a:cubicBezTo>
                  <a:cubicBezTo>
                    <a:pt x="67342" y="64568"/>
                    <a:pt x="67092" y="64829"/>
                    <a:pt x="66782" y="64829"/>
                  </a:cubicBezTo>
                  <a:cubicBezTo>
                    <a:pt x="66473" y="64829"/>
                    <a:pt x="66211" y="64579"/>
                    <a:pt x="66211" y="64270"/>
                  </a:cubicBezTo>
                  <a:cubicBezTo>
                    <a:pt x="66235" y="63937"/>
                    <a:pt x="66473" y="63698"/>
                    <a:pt x="66782" y="63698"/>
                  </a:cubicBezTo>
                  <a:close/>
                  <a:moveTo>
                    <a:pt x="70509" y="63698"/>
                  </a:moveTo>
                  <a:cubicBezTo>
                    <a:pt x="70807" y="63698"/>
                    <a:pt x="71080" y="63948"/>
                    <a:pt x="71080" y="64270"/>
                  </a:cubicBezTo>
                  <a:cubicBezTo>
                    <a:pt x="71080" y="64568"/>
                    <a:pt x="70830" y="64829"/>
                    <a:pt x="70509" y="64829"/>
                  </a:cubicBezTo>
                  <a:cubicBezTo>
                    <a:pt x="70199" y="64829"/>
                    <a:pt x="69949" y="64579"/>
                    <a:pt x="69949" y="64270"/>
                  </a:cubicBezTo>
                  <a:cubicBezTo>
                    <a:pt x="69949" y="63937"/>
                    <a:pt x="70199" y="63698"/>
                    <a:pt x="70509" y="63698"/>
                  </a:cubicBezTo>
                  <a:close/>
                  <a:moveTo>
                    <a:pt x="74236" y="63698"/>
                  </a:moveTo>
                  <a:cubicBezTo>
                    <a:pt x="74533" y="63698"/>
                    <a:pt x="74795" y="63948"/>
                    <a:pt x="74795" y="64270"/>
                  </a:cubicBezTo>
                  <a:cubicBezTo>
                    <a:pt x="74795" y="64568"/>
                    <a:pt x="74545" y="64829"/>
                    <a:pt x="74236" y="64829"/>
                  </a:cubicBezTo>
                  <a:cubicBezTo>
                    <a:pt x="73938" y="64829"/>
                    <a:pt x="73676" y="64579"/>
                    <a:pt x="73676" y="64270"/>
                  </a:cubicBezTo>
                  <a:cubicBezTo>
                    <a:pt x="73676" y="63937"/>
                    <a:pt x="73926" y="63698"/>
                    <a:pt x="74236" y="63698"/>
                  </a:cubicBezTo>
                  <a:close/>
                  <a:moveTo>
                    <a:pt x="77855" y="63698"/>
                  </a:moveTo>
                  <a:cubicBezTo>
                    <a:pt x="78153" y="63698"/>
                    <a:pt x="78415" y="63948"/>
                    <a:pt x="78415" y="64270"/>
                  </a:cubicBezTo>
                  <a:cubicBezTo>
                    <a:pt x="78415" y="64568"/>
                    <a:pt x="78165" y="64829"/>
                    <a:pt x="77855" y="64829"/>
                  </a:cubicBezTo>
                  <a:cubicBezTo>
                    <a:pt x="77546" y="64829"/>
                    <a:pt x="77284" y="64579"/>
                    <a:pt x="77284" y="64270"/>
                  </a:cubicBezTo>
                  <a:cubicBezTo>
                    <a:pt x="77284" y="63937"/>
                    <a:pt x="77546" y="63698"/>
                    <a:pt x="77855" y="63698"/>
                  </a:cubicBezTo>
                  <a:close/>
                  <a:moveTo>
                    <a:pt x="81570" y="63698"/>
                  </a:moveTo>
                  <a:cubicBezTo>
                    <a:pt x="81868" y="63698"/>
                    <a:pt x="82141" y="63948"/>
                    <a:pt x="82141" y="64270"/>
                  </a:cubicBezTo>
                  <a:cubicBezTo>
                    <a:pt x="82141" y="64568"/>
                    <a:pt x="81879" y="64829"/>
                    <a:pt x="81570" y="64829"/>
                  </a:cubicBezTo>
                  <a:cubicBezTo>
                    <a:pt x="81260" y="64829"/>
                    <a:pt x="81010" y="64579"/>
                    <a:pt x="81010" y="64270"/>
                  </a:cubicBezTo>
                  <a:cubicBezTo>
                    <a:pt x="81022" y="63937"/>
                    <a:pt x="81260" y="63698"/>
                    <a:pt x="81570" y="63698"/>
                  </a:cubicBezTo>
                  <a:close/>
                  <a:moveTo>
                    <a:pt x="85308" y="63698"/>
                  </a:moveTo>
                  <a:cubicBezTo>
                    <a:pt x="85606" y="63698"/>
                    <a:pt x="85880" y="63948"/>
                    <a:pt x="85880" y="64270"/>
                  </a:cubicBezTo>
                  <a:cubicBezTo>
                    <a:pt x="85880" y="64568"/>
                    <a:pt x="85618" y="64829"/>
                    <a:pt x="85308" y="64829"/>
                  </a:cubicBezTo>
                  <a:cubicBezTo>
                    <a:pt x="84999" y="64829"/>
                    <a:pt x="84749" y="64579"/>
                    <a:pt x="84749" y="64270"/>
                  </a:cubicBezTo>
                  <a:cubicBezTo>
                    <a:pt x="84749" y="63937"/>
                    <a:pt x="84999" y="63698"/>
                    <a:pt x="85308" y="63698"/>
                  </a:cubicBezTo>
                  <a:close/>
                  <a:moveTo>
                    <a:pt x="89035" y="63698"/>
                  </a:moveTo>
                  <a:cubicBezTo>
                    <a:pt x="89333" y="63698"/>
                    <a:pt x="89595" y="63948"/>
                    <a:pt x="89595" y="64270"/>
                  </a:cubicBezTo>
                  <a:cubicBezTo>
                    <a:pt x="89595" y="64568"/>
                    <a:pt x="89345" y="64829"/>
                    <a:pt x="89035" y="64829"/>
                  </a:cubicBezTo>
                  <a:cubicBezTo>
                    <a:pt x="88714" y="64829"/>
                    <a:pt x="88464" y="64579"/>
                    <a:pt x="88464" y="64270"/>
                  </a:cubicBezTo>
                  <a:cubicBezTo>
                    <a:pt x="88475" y="63937"/>
                    <a:pt x="88714" y="63698"/>
                    <a:pt x="89035" y="63698"/>
                  </a:cubicBezTo>
                  <a:close/>
                  <a:moveTo>
                    <a:pt x="92762" y="63698"/>
                  </a:moveTo>
                  <a:cubicBezTo>
                    <a:pt x="93059" y="63698"/>
                    <a:pt x="93333" y="63948"/>
                    <a:pt x="93333" y="64270"/>
                  </a:cubicBezTo>
                  <a:cubicBezTo>
                    <a:pt x="93333" y="64568"/>
                    <a:pt x="93071" y="64829"/>
                    <a:pt x="92762" y="64829"/>
                  </a:cubicBezTo>
                  <a:cubicBezTo>
                    <a:pt x="92452" y="64829"/>
                    <a:pt x="92202" y="64579"/>
                    <a:pt x="92202" y="64270"/>
                  </a:cubicBezTo>
                  <a:cubicBezTo>
                    <a:pt x="92202" y="63937"/>
                    <a:pt x="92452" y="63698"/>
                    <a:pt x="92762" y="63698"/>
                  </a:cubicBezTo>
                  <a:close/>
                  <a:moveTo>
                    <a:pt x="96488" y="63698"/>
                  </a:moveTo>
                  <a:cubicBezTo>
                    <a:pt x="96786" y="63698"/>
                    <a:pt x="97048" y="63948"/>
                    <a:pt x="97048" y="64270"/>
                  </a:cubicBezTo>
                  <a:cubicBezTo>
                    <a:pt x="97048" y="64568"/>
                    <a:pt x="96798" y="64829"/>
                    <a:pt x="96488" y="64829"/>
                  </a:cubicBezTo>
                  <a:cubicBezTo>
                    <a:pt x="96191" y="64829"/>
                    <a:pt x="95917" y="64579"/>
                    <a:pt x="95917" y="64270"/>
                  </a:cubicBezTo>
                  <a:cubicBezTo>
                    <a:pt x="95917" y="63937"/>
                    <a:pt x="96179" y="63698"/>
                    <a:pt x="96488" y="63698"/>
                  </a:cubicBezTo>
                  <a:close/>
                  <a:moveTo>
                    <a:pt x="100203" y="63698"/>
                  </a:moveTo>
                  <a:cubicBezTo>
                    <a:pt x="100501" y="63698"/>
                    <a:pt x="100775" y="63948"/>
                    <a:pt x="100775" y="64270"/>
                  </a:cubicBezTo>
                  <a:cubicBezTo>
                    <a:pt x="100775" y="64568"/>
                    <a:pt x="100513" y="64829"/>
                    <a:pt x="100203" y="64829"/>
                  </a:cubicBezTo>
                  <a:cubicBezTo>
                    <a:pt x="99905" y="64829"/>
                    <a:pt x="99644" y="64579"/>
                    <a:pt x="99644" y="64270"/>
                  </a:cubicBezTo>
                  <a:cubicBezTo>
                    <a:pt x="99655" y="63937"/>
                    <a:pt x="99894" y="63698"/>
                    <a:pt x="100203" y="63698"/>
                  </a:cubicBezTo>
                  <a:close/>
                  <a:moveTo>
                    <a:pt x="103942" y="63698"/>
                  </a:moveTo>
                  <a:cubicBezTo>
                    <a:pt x="104239" y="63698"/>
                    <a:pt x="104513" y="63948"/>
                    <a:pt x="104513" y="64270"/>
                  </a:cubicBezTo>
                  <a:cubicBezTo>
                    <a:pt x="104513" y="64568"/>
                    <a:pt x="104251" y="64829"/>
                    <a:pt x="103942" y="64829"/>
                  </a:cubicBezTo>
                  <a:cubicBezTo>
                    <a:pt x="103644" y="64829"/>
                    <a:pt x="103382" y="64579"/>
                    <a:pt x="103382" y="64270"/>
                  </a:cubicBezTo>
                  <a:cubicBezTo>
                    <a:pt x="103382" y="63937"/>
                    <a:pt x="103632" y="63698"/>
                    <a:pt x="103942" y="63698"/>
                  </a:cubicBezTo>
                  <a:close/>
                  <a:moveTo>
                    <a:pt x="107668" y="63698"/>
                  </a:moveTo>
                  <a:cubicBezTo>
                    <a:pt x="107966" y="63698"/>
                    <a:pt x="108228" y="63948"/>
                    <a:pt x="108228" y="64270"/>
                  </a:cubicBezTo>
                  <a:cubicBezTo>
                    <a:pt x="108228" y="64568"/>
                    <a:pt x="107978" y="64829"/>
                    <a:pt x="107668" y="64829"/>
                  </a:cubicBezTo>
                  <a:cubicBezTo>
                    <a:pt x="107371" y="64829"/>
                    <a:pt x="107097" y="64579"/>
                    <a:pt x="107097" y="64270"/>
                  </a:cubicBezTo>
                  <a:cubicBezTo>
                    <a:pt x="107109" y="63937"/>
                    <a:pt x="107347" y="63698"/>
                    <a:pt x="107668" y="63698"/>
                  </a:cubicBezTo>
                  <a:close/>
                  <a:moveTo>
                    <a:pt x="111395" y="63698"/>
                  </a:moveTo>
                  <a:cubicBezTo>
                    <a:pt x="111693" y="63698"/>
                    <a:pt x="111967" y="63948"/>
                    <a:pt x="111967" y="64270"/>
                  </a:cubicBezTo>
                  <a:cubicBezTo>
                    <a:pt x="111967" y="64568"/>
                    <a:pt x="111705" y="64829"/>
                    <a:pt x="111395" y="64829"/>
                  </a:cubicBezTo>
                  <a:cubicBezTo>
                    <a:pt x="111085" y="64829"/>
                    <a:pt x="110835" y="64579"/>
                    <a:pt x="110835" y="64270"/>
                  </a:cubicBezTo>
                  <a:cubicBezTo>
                    <a:pt x="110835" y="63937"/>
                    <a:pt x="111085" y="63698"/>
                    <a:pt x="111395" y="63698"/>
                  </a:cubicBezTo>
                  <a:close/>
                  <a:moveTo>
                    <a:pt x="115122" y="63698"/>
                  </a:moveTo>
                  <a:cubicBezTo>
                    <a:pt x="115419" y="63698"/>
                    <a:pt x="115681" y="63948"/>
                    <a:pt x="115681" y="64270"/>
                  </a:cubicBezTo>
                  <a:cubicBezTo>
                    <a:pt x="115681" y="64568"/>
                    <a:pt x="115431" y="64829"/>
                    <a:pt x="115122" y="64829"/>
                  </a:cubicBezTo>
                  <a:cubicBezTo>
                    <a:pt x="114812" y="64829"/>
                    <a:pt x="114550" y="64579"/>
                    <a:pt x="114550" y="64270"/>
                  </a:cubicBezTo>
                  <a:cubicBezTo>
                    <a:pt x="114574" y="63937"/>
                    <a:pt x="114812" y="63698"/>
                    <a:pt x="115122" y="63698"/>
                  </a:cubicBezTo>
                  <a:close/>
                  <a:moveTo>
                    <a:pt x="118860" y="63698"/>
                  </a:moveTo>
                  <a:cubicBezTo>
                    <a:pt x="119158" y="63698"/>
                    <a:pt x="119420" y="63948"/>
                    <a:pt x="119420" y="64270"/>
                  </a:cubicBezTo>
                  <a:cubicBezTo>
                    <a:pt x="119420" y="64568"/>
                    <a:pt x="119170" y="64829"/>
                    <a:pt x="118860" y="64829"/>
                  </a:cubicBezTo>
                  <a:cubicBezTo>
                    <a:pt x="118539" y="64829"/>
                    <a:pt x="118289" y="64579"/>
                    <a:pt x="118289" y="64270"/>
                  </a:cubicBezTo>
                  <a:cubicBezTo>
                    <a:pt x="118289" y="63937"/>
                    <a:pt x="118539" y="63698"/>
                    <a:pt x="118860" y="63698"/>
                  </a:cubicBezTo>
                  <a:close/>
                  <a:moveTo>
                    <a:pt x="122575" y="63698"/>
                  </a:moveTo>
                  <a:cubicBezTo>
                    <a:pt x="122873" y="63698"/>
                    <a:pt x="123146" y="63948"/>
                    <a:pt x="123146" y="64270"/>
                  </a:cubicBezTo>
                  <a:cubicBezTo>
                    <a:pt x="123146" y="64568"/>
                    <a:pt x="122885" y="64829"/>
                    <a:pt x="122575" y="64829"/>
                  </a:cubicBezTo>
                  <a:cubicBezTo>
                    <a:pt x="122265" y="64829"/>
                    <a:pt x="122015" y="64579"/>
                    <a:pt x="122015" y="64270"/>
                  </a:cubicBezTo>
                  <a:cubicBezTo>
                    <a:pt x="122027" y="63937"/>
                    <a:pt x="122277" y="63698"/>
                    <a:pt x="122575" y="63698"/>
                  </a:cubicBezTo>
                  <a:close/>
                  <a:moveTo>
                    <a:pt x="126314" y="63698"/>
                  </a:moveTo>
                  <a:cubicBezTo>
                    <a:pt x="126611" y="63698"/>
                    <a:pt x="126873" y="63948"/>
                    <a:pt x="126873" y="64270"/>
                  </a:cubicBezTo>
                  <a:cubicBezTo>
                    <a:pt x="126873" y="64568"/>
                    <a:pt x="126623" y="64829"/>
                    <a:pt x="126314" y="64829"/>
                  </a:cubicBezTo>
                  <a:cubicBezTo>
                    <a:pt x="126004" y="64829"/>
                    <a:pt x="125742" y="64579"/>
                    <a:pt x="125742" y="64270"/>
                  </a:cubicBezTo>
                  <a:cubicBezTo>
                    <a:pt x="125742" y="63937"/>
                    <a:pt x="126004" y="63698"/>
                    <a:pt x="126314" y="63698"/>
                  </a:cubicBezTo>
                  <a:close/>
                  <a:moveTo>
                    <a:pt x="130028" y="63698"/>
                  </a:moveTo>
                  <a:cubicBezTo>
                    <a:pt x="130326" y="63698"/>
                    <a:pt x="130600" y="63948"/>
                    <a:pt x="130600" y="64270"/>
                  </a:cubicBezTo>
                  <a:cubicBezTo>
                    <a:pt x="130600" y="64568"/>
                    <a:pt x="130350" y="64829"/>
                    <a:pt x="130028" y="64829"/>
                  </a:cubicBezTo>
                  <a:cubicBezTo>
                    <a:pt x="129731" y="64829"/>
                    <a:pt x="129469" y="64579"/>
                    <a:pt x="129469" y="64270"/>
                  </a:cubicBezTo>
                  <a:cubicBezTo>
                    <a:pt x="129469" y="63937"/>
                    <a:pt x="129719" y="63698"/>
                    <a:pt x="130028" y="63698"/>
                  </a:cubicBezTo>
                  <a:close/>
                  <a:moveTo>
                    <a:pt x="133767" y="63698"/>
                  </a:moveTo>
                  <a:cubicBezTo>
                    <a:pt x="134065" y="63698"/>
                    <a:pt x="134326" y="63948"/>
                    <a:pt x="134326" y="64270"/>
                  </a:cubicBezTo>
                  <a:cubicBezTo>
                    <a:pt x="134326" y="64568"/>
                    <a:pt x="134076" y="64829"/>
                    <a:pt x="133767" y="64829"/>
                  </a:cubicBezTo>
                  <a:cubicBezTo>
                    <a:pt x="133469" y="64829"/>
                    <a:pt x="133207" y="64579"/>
                    <a:pt x="133207" y="64270"/>
                  </a:cubicBezTo>
                  <a:cubicBezTo>
                    <a:pt x="133207" y="63937"/>
                    <a:pt x="133457" y="63698"/>
                    <a:pt x="133767" y="63698"/>
                  </a:cubicBezTo>
                  <a:close/>
                  <a:moveTo>
                    <a:pt x="137494" y="63698"/>
                  </a:moveTo>
                  <a:cubicBezTo>
                    <a:pt x="137791" y="63698"/>
                    <a:pt x="138053" y="63948"/>
                    <a:pt x="138053" y="64270"/>
                  </a:cubicBezTo>
                  <a:cubicBezTo>
                    <a:pt x="138053" y="64568"/>
                    <a:pt x="137803" y="64829"/>
                    <a:pt x="137494" y="64829"/>
                  </a:cubicBezTo>
                  <a:cubicBezTo>
                    <a:pt x="137196" y="64829"/>
                    <a:pt x="136922" y="64579"/>
                    <a:pt x="136922" y="64270"/>
                  </a:cubicBezTo>
                  <a:cubicBezTo>
                    <a:pt x="136934" y="63937"/>
                    <a:pt x="137172" y="63698"/>
                    <a:pt x="137494" y="63698"/>
                  </a:cubicBezTo>
                  <a:close/>
                  <a:moveTo>
                    <a:pt x="141220" y="63698"/>
                  </a:moveTo>
                  <a:cubicBezTo>
                    <a:pt x="141518" y="63698"/>
                    <a:pt x="141792" y="63948"/>
                    <a:pt x="141792" y="64270"/>
                  </a:cubicBezTo>
                  <a:cubicBezTo>
                    <a:pt x="141792" y="64568"/>
                    <a:pt x="141530" y="64829"/>
                    <a:pt x="141220" y="64829"/>
                  </a:cubicBezTo>
                  <a:cubicBezTo>
                    <a:pt x="140911" y="64829"/>
                    <a:pt x="140661" y="64579"/>
                    <a:pt x="140661" y="64270"/>
                  </a:cubicBezTo>
                  <a:cubicBezTo>
                    <a:pt x="140661" y="63937"/>
                    <a:pt x="140911" y="63698"/>
                    <a:pt x="141220" y="63698"/>
                  </a:cubicBezTo>
                  <a:close/>
                  <a:moveTo>
                    <a:pt x="144947" y="63698"/>
                  </a:moveTo>
                  <a:cubicBezTo>
                    <a:pt x="145244" y="63698"/>
                    <a:pt x="145506" y="63948"/>
                    <a:pt x="145506" y="64270"/>
                  </a:cubicBezTo>
                  <a:cubicBezTo>
                    <a:pt x="145506" y="64568"/>
                    <a:pt x="145256" y="64829"/>
                    <a:pt x="144947" y="64829"/>
                  </a:cubicBezTo>
                  <a:cubicBezTo>
                    <a:pt x="144637" y="64829"/>
                    <a:pt x="144375" y="64579"/>
                    <a:pt x="144375" y="64270"/>
                  </a:cubicBezTo>
                  <a:cubicBezTo>
                    <a:pt x="144399" y="63937"/>
                    <a:pt x="144637" y="63698"/>
                    <a:pt x="144947" y="63698"/>
                  </a:cubicBezTo>
                  <a:close/>
                  <a:moveTo>
                    <a:pt x="148685" y="63698"/>
                  </a:moveTo>
                  <a:cubicBezTo>
                    <a:pt x="148983" y="63698"/>
                    <a:pt x="149245" y="63948"/>
                    <a:pt x="149245" y="64270"/>
                  </a:cubicBezTo>
                  <a:cubicBezTo>
                    <a:pt x="149245" y="64568"/>
                    <a:pt x="148995" y="64829"/>
                    <a:pt x="148685" y="64829"/>
                  </a:cubicBezTo>
                  <a:cubicBezTo>
                    <a:pt x="148364" y="64829"/>
                    <a:pt x="148114" y="64579"/>
                    <a:pt x="148114" y="64270"/>
                  </a:cubicBezTo>
                  <a:cubicBezTo>
                    <a:pt x="148114" y="63937"/>
                    <a:pt x="148364" y="63698"/>
                    <a:pt x="148685" y="63698"/>
                  </a:cubicBezTo>
                  <a:close/>
                  <a:moveTo>
                    <a:pt x="152400" y="63698"/>
                  </a:moveTo>
                  <a:cubicBezTo>
                    <a:pt x="152698" y="63698"/>
                    <a:pt x="152972" y="63948"/>
                    <a:pt x="152972" y="64270"/>
                  </a:cubicBezTo>
                  <a:cubicBezTo>
                    <a:pt x="152972" y="64568"/>
                    <a:pt x="152710" y="64829"/>
                    <a:pt x="152400" y="64829"/>
                  </a:cubicBezTo>
                  <a:cubicBezTo>
                    <a:pt x="152091" y="64829"/>
                    <a:pt x="151841" y="64579"/>
                    <a:pt x="151841" y="64270"/>
                  </a:cubicBezTo>
                  <a:cubicBezTo>
                    <a:pt x="151852" y="63937"/>
                    <a:pt x="152091" y="63698"/>
                    <a:pt x="152400" y="63698"/>
                  </a:cubicBezTo>
                  <a:close/>
                  <a:moveTo>
                    <a:pt x="156139" y="63698"/>
                  </a:moveTo>
                  <a:cubicBezTo>
                    <a:pt x="156436" y="63698"/>
                    <a:pt x="156698" y="63948"/>
                    <a:pt x="156698" y="64270"/>
                  </a:cubicBezTo>
                  <a:cubicBezTo>
                    <a:pt x="156698" y="64568"/>
                    <a:pt x="156448" y="64829"/>
                    <a:pt x="156139" y="64829"/>
                  </a:cubicBezTo>
                  <a:cubicBezTo>
                    <a:pt x="155829" y="64829"/>
                    <a:pt x="155567" y="64579"/>
                    <a:pt x="155567" y="64270"/>
                  </a:cubicBezTo>
                  <a:cubicBezTo>
                    <a:pt x="155567" y="63937"/>
                    <a:pt x="155829" y="63698"/>
                    <a:pt x="156139" y="63698"/>
                  </a:cubicBezTo>
                  <a:close/>
                  <a:moveTo>
                    <a:pt x="1548" y="65556"/>
                  </a:moveTo>
                  <a:cubicBezTo>
                    <a:pt x="1846" y="65556"/>
                    <a:pt x="2119" y="65818"/>
                    <a:pt x="2119" y="66127"/>
                  </a:cubicBezTo>
                  <a:cubicBezTo>
                    <a:pt x="2119" y="66425"/>
                    <a:pt x="1858" y="66687"/>
                    <a:pt x="1548" y="66687"/>
                  </a:cubicBezTo>
                  <a:cubicBezTo>
                    <a:pt x="1238" y="66687"/>
                    <a:pt x="988" y="66437"/>
                    <a:pt x="988" y="66127"/>
                  </a:cubicBezTo>
                  <a:cubicBezTo>
                    <a:pt x="988" y="65818"/>
                    <a:pt x="1238" y="65556"/>
                    <a:pt x="1548" y="65556"/>
                  </a:cubicBezTo>
                  <a:close/>
                  <a:moveTo>
                    <a:pt x="5287" y="65556"/>
                  </a:moveTo>
                  <a:cubicBezTo>
                    <a:pt x="5596" y="65556"/>
                    <a:pt x="5846" y="65818"/>
                    <a:pt x="5846" y="66127"/>
                  </a:cubicBezTo>
                  <a:cubicBezTo>
                    <a:pt x="5846" y="66437"/>
                    <a:pt x="5596" y="66687"/>
                    <a:pt x="5287" y="66687"/>
                  </a:cubicBezTo>
                  <a:cubicBezTo>
                    <a:pt x="4977" y="66687"/>
                    <a:pt x="4715" y="66437"/>
                    <a:pt x="4715" y="66127"/>
                  </a:cubicBezTo>
                  <a:cubicBezTo>
                    <a:pt x="4715" y="65818"/>
                    <a:pt x="4977" y="65556"/>
                    <a:pt x="5287" y="65556"/>
                  </a:cubicBezTo>
                  <a:close/>
                  <a:moveTo>
                    <a:pt x="9001" y="65556"/>
                  </a:moveTo>
                  <a:cubicBezTo>
                    <a:pt x="9299" y="65556"/>
                    <a:pt x="9573" y="65818"/>
                    <a:pt x="9573" y="66127"/>
                  </a:cubicBezTo>
                  <a:cubicBezTo>
                    <a:pt x="9573" y="66425"/>
                    <a:pt x="9323" y="66687"/>
                    <a:pt x="9001" y="66687"/>
                  </a:cubicBezTo>
                  <a:cubicBezTo>
                    <a:pt x="8704" y="66687"/>
                    <a:pt x="8442" y="66437"/>
                    <a:pt x="8442" y="66127"/>
                  </a:cubicBezTo>
                  <a:cubicBezTo>
                    <a:pt x="8442" y="65818"/>
                    <a:pt x="8692" y="65556"/>
                    <a:pt x="9001" y="65556"/>
                  </a:cubicBezTo>
                  <a:close/>
                  <a:moveTo>
                    <a:pt x="12728" y="65556"/>
                  </a:moveTo>
                  <a:cubicBezTo>
                    <a:pt x="13037" y="65556"/>
                    <a:pt x="13288" y="65818"/>
                    <a:pt x="13288" y="66127"/>
                  </a:cubicBezTo>
                  <a:cubicBezTo>
                    <a:pt x="13288" y="66437"/>
                    <a:pt x="13037" y="66687"/>
                    <a:pt x="12728" y="66687"/>
                  </a:cubicBezTo>
                  <a:cubicBezTo>
                    <a:pt x="12418" y="66687"/>
                    <a:pt x="12156" y="66437"/>
                    <a:pt x="12156" y="66127"/>
                  </a:cubicBezTo>
                  <a:cubicBezTo>
                    <a:pt x="12156" y="65818"/>
                    <a:pt x="12418" y="65556"/>
                    <a:pt x="12728" y="65556"/>
                  </a:cubicBezTo>
                  <a:close/>
                  <a:moveTo>
                    <a:pt x="16466" y="65556"/>
                  </a:moveTo>
                  <a:cubicBezTo>
                    <a:pt x="16764" y="65556"/>
                    <a:pt x="17026" y="65818"/>
                    <a:pt x="17026" y="66127"/>
                  </a:cubicBezTo>
                  <a:cubicBezTo>
                    <a:pt x="17026" y="66425"/>
                    <a:pt x="16776" y="66687"/>
                    <a:pt x="16466" y="66687"/>
                  </a:cubicBezTo>
                  <a:cubicBezTo>
                    <a:pt x="16169" y="66687"/>
                    <a:pt x="15895" y="66437"/>
                    <a:pt x="15895" y="66127"/>
                  </a:cubicBezTo>
                  <a:cubicBezTo>
                    <a:pt x="15895" y="65818"/>
                    <a:pt x="16145" y="65556"/>
                    <a:pt x="16466" y="65556"/>
                  </a:cubicBezTo>
                  <a:close/>
                  <a:moveTo>
                    <a:pt x="20181" y="65556"/>
                  </a:moveTo>
                  <a:cubicBezTo>
                    <a:pt x="20491" y="65556"/>
                    <a:pt x="20753" y="65818"/>
                    <a:pt x="20753" y="66127"/>
                  </a:cubicBezTo>
                  <a:cubicBezTo>
                    <a:pt x="20753" y="66437"/>
                    <a:pt x="20491" y="66687"/>
                    <a:pt x="20181" y="66687"/>
                  </a:cubicBezTo>
                  <a:cubicBezTo>
                    <a:pt x="19872" y="66687"/>
                    <a:pt x="19622" y="66437"/>
                    <a:pt x="19622" y="66127"/>
                  </a:cubicBezTo>
                  <a:cubicBezTo>
                    <a:pt x="19622" y="65818"/>
                    <a:pt x="19872" y="65556"/>
                    <a:pt x="20181" y="65556"/>
                  </a:cubicBezTo>
                  <a:close/>
                  <a:moveTo>
                    <a:pt x="23920" y="65556"/>
                  </a:moveTo>
                  <a:cubicBezTo>
                    <a:pt x="24217" y="65556"/>
                    <a:pt x="24479" y="65818"/>
                    <a:pt x="24479" y="66127"/>
                  </a:cubicBezTo>
                  <a:cubicBezTo>
                    <a:pt x="24479" y="66425"/>
                    <a:pt x="24229" y="66687"/>
                    <a:pt x="23920" y="66687"/>
                  </a:cubicBezTo>
                  <a:cubicBezTo>
                    <a:pt x="23610" y="66687"/>
                    <a:pt x="23348" y="66437"/>
                    <a:pt x="23348" y="66127"/>
                  </a:cubicBezTo>
                  <a:cubicBezTo>
                    <a:pt x="23348" y="65818"/>
                    <a:pt x="23610" y="65556"/>
                    <a:pt x="23920" y="65556"/>
                  </a:cubicBezTo>
                  <a:close/>
                  <a:moveTo>
                    <a:pt x="27635" y="65556"/>
                  </a:moveTo>
                  <a:cubicBezTo>
                    <a:pt x="27956" y="65556"/>
                    <a:pt x="28206" y="65818"/>
                    <a:pt x="28206" y="66127"/>
                  </a:cubicBezTo>
                  <a:cubicBezTo>
                    <a:pt x="28206" y="66437"/>
                    <a:pt x="27956" y="66687"/>
                    <a:pt x="27635" y="66687"/>
                  </a:cubicBezTo>
                  <a:cubicBezTo>
                    <a:pt x="27325" y="66687"/>
                    <a:pt x="27075" y="66437"/>
                    <a:pt x="27075" y="66127"/>
                  </a:cubicBezTo>
                  <a:cubicBezTo>
                    <a:pt x="27075" y="65818"/>
                    <a:pt x="27325" y="65556"/>
                    <a:pt x="27635" y="65556"/>
                  </a:cubicBezTo>
                  <a:close/>
                  <a:moveTo>
                    <a:pt x="31373" y="65556"/>
                  </a:moveTo>
                  <a:cubicBezTo>
                    <a:pt x="31671" y="65556"/>
                    <a:pt x="31945" y="65818"/>
                    <a:pt x="31945" y="66127"/>
                  </a:cubicBezTo>
                  <a:cubicBezTo>
                    <a:pt x="31945" y="66425"/>
                    <a:pt x="31683" y="66687"/>
                    <a:pt x="31373" y="66687"/>
                  </a:cubicBezTo>
                  <a:cubicBezTo>
                    <a:pt x="31064" y="66687"/>
                    <a:pt x="30814" y="66437"/>
                    <a:pt x="30814" y="66127"/>
                  </a:cubicBezTo>
                  <a:cubicBezTo>
                    <a:pt x="30814" y="65818"/>
                    <a:pt x="31064" y="65556"/>
                    <a:pt x="31373" y="65556"/>
                  </a:cubicBezTo>
                  <a:close/>
                  <a:moveTo>
                    <a:pt x="35100" y="65556"/>
                  </a:moveTo>
                  <a:cubicBezTo>
                    <a:pt x="35409" y="65556"/>
                    <a:pt x="35659" y="65818"/>
                    <a:pt x="35659" y="66127"/>
                  </a:cubicBezTo>
                  <a:cubicBezTo>
                    <a:pt x="35659" y="66437"/>
                    <a:pt x="35409" y="66687"/>
                    <a:pt x="35100" y="66687"/>
                  </a:cubicBezTo>
                  <a:cubicBezTo>
                    <a:pt x="34778" y="66687"/>
                    <a:pt x="34528" y="66437"/>
                    <a:pt x="34528" y="66127"/>
                  </a:cubicBezTo>
                  <a:cubicBezTo>
                    <a:pt x="34528" y="65818"/>
                    <a:pt x="34778" y="65556"/>
                    <a:pt x="35100" y="65556"/>
                  </a:cubicBezTo>
                  <a:close/>
                  <a:moveTo>
                    <a:pt x="38815" y="65556"/>
                  </a:moveTo>
                  <a:cubicBezTo>
                    <a:pt x="39112" y="65556"/>
                    <a:pt x="39386" y="65818"/>
                    <a:pt x="39386" y="66127"/>
                  </a:cubicBezTo>
                  <a:cubicBezTo>
                    <a:pt x="39386" y="66425"/>
                    <a:pt x="39124" y="66687"/>
                    <a:pt x="38815" y="66687"/>
                  </a:cubicBezTo>
                  <a:cubicBezTo>
                    <a:pt x="38517" y="66687"/>
                    <a:pt x="38255" y="66437"/>
                    <a:pt x="38255" y="66127"/>
                  </a:cubicBezTo>
                  <a:cubicBezTo>
                    <a:pt x="38255" y="65818"/>
                    <a:pt x="38505" y="65556"/>
                    <a:pt x="38815" y="65556"/>
                  </a:cubicBezTo>
                  <a:close/>
                  <a:moveTo>
                    <a:pt x="42553" y="65556"/>
                  </a:moveTo>
                  <a:cubicBezTo>
                    <a:pt x="42863" y="65556"/>
                    <a:pt x="43113" y="65818"/>
                    <a:pt x="43113" y="66127"/>
                  </a:cubicBezTo>
                  <a:cubicBezTo>
                    <a:pt x="43113" y="66437"/>
                    <a:pt x="42863" y="66687"/>
                    <a:pt x="42553" y="66687"/>
                  </a:cubicBezTo>
                  <a:cubicBezTo>
                    <a:pt x="42232" y="66687"/>
                    <a:pt x="41982" y="66437"/>
                    <a:pt x="41982" y="66127"/>
                  </a:cubicBezTo>
                  <a:cubicBezTo>
                    <a:pt x="41982" y="65818"/>
                    <a:pt x="42244" y="65556"/>
                    <a:pt x="42553" y="65556"/>
                  </a:cubicBezTo>
                  <a:close/>
                  <a:moveTo>
                    <a:pt x="46268" y="65556"/>
                  </a:moveTo>
                  <a:cubicBezTo>
                    <a:pt x="46565" y="65556"/>
                    <a:pt x="46839" y="65818"/>
                    <a:pt x="46839" y="66127"/>
                  </a:cubicBezTo>
                  <a:cubicBezTo>
                    <a:pt x="46839" y="66425"/>
                    <a:pt x="46589" y="66687"/>
                    <a:pt x="46268" y="66687"/>
                  </a:cubicBezTo>
                  <a:cubicBezTo>
                    <a:pt x="45970" y="66687"/>
                    <a:pt x="45708" y="66437"/>
                    <a:pt x="45708" y="66127"/>
                  </a:cubicBezTo>
                  <a:cubicBezTo>
                    <a:pt x="45708" y="65818"/>
                    <a:pt x="45958" y="65556"/>
                    <a:pt x="46268" y="65556"/>
                  </a:cubicBezTo>
                  <a:close/>
                  <a:moveTo>
                    <a:pt x="50006" y="65556"/>
                  </a:moveTo>
                  <a:cubicBezTo>
                    <a:pt x="50316" y="65556"/>
                    <a:pt x="50578" y="65818"/>
                    <a:pt x="50578" y="66127"/>
                  </a:cubicBezTo>
                  <a:cubicBezTo>
                    <a:pt x="50578" y="66437"/>
                    <a:pt x="50316" y="66687"/>
                    <a:pt x="50006" y="66687"/>
                  </a:cubicBezTo>
                  <a:cubicBezTo>
                    <a:pt x="49697" y="66687"/>
                    <a:pt x="49447" y="66437"/>
                    <a:pt x="49447" y="66127"/>
                  </a:cubicBezTo>
                  <a:cubicBezTo>
                    <a:pt x="49447" y="65818"/>
                    <a:pt x="49697" y="65556"/>
                    <a:pt x="50006" y="65556"/>
                  </a:cubicBezTo>
                  <a:close/>
                  <a:moveTo>
                    <a:pt x="53733" y="65556"/>
                  </a:moveTo>
                  <a:cubicBezTo>
                    <a:pt x="54031" y="65556"/>
                    <a:pt x="54293" y="65818"/>
                    <a:pt x="54293" y="66127"/>
                  </a:cubicBezTo>
                  <a:cubicBezTo>
                    <a:pt x="54293" y="66425"/>
                    <a:pt x="54043" y="66687"/>
                    <a:pt x="53733" y="66687"/>
                  </a:cubicBezTo>
                  <a:cubicBezTo>
                    <a:pt x="53412" y="66687"/>
                    <a:pt x="53162" y="66437"/>
                    <a:pt x="53162" y="66127"/>
                  </a:cubicBezTo>
                  <a:cubicBezTo>
                    <a:pt x="53162" y="65818"/>
                    <a:pt x="53412" y="65556"/>
                    <a:pt x="53733" y="65556"/>
                  </a:cubicBezTo>
                  <a:close/>
                  <a:moveTo>
                    <a:pt x="57460" y="65556"/>
                  </a:moveTo>
                  <a:cubicBezTo>
                    <a:pt x="57781" y="65556"/>
                    <a:pt x="58031" y="65818"/>
                    <a:pt x="58031" y="66127"/>
                  </a:cubicBezTo>
                  <a:cubicBezTo>
                    <a:pt x="58031" y="66437"/>
                    <a:pt x="57781" y="66687"/>
                    <a:pt x="57460" y="66687"/>
                  </a:cubicBezTo>
                  <a:cubicBezTo>
                    <a:pt x="57150" y="66687"/>
                    <a:pt x="56900" y="66437"/>
                    <a:pt x="56900" y="66127"/>
                  </a:cubicBezTo>
                  <a:cubicBezTo>
                    <a:pt x="56900" y="65818"/>
                    <a:pt x="57150" y="65556"/>
                    <a:pt x="57460" y="65556"/>
                  </a:cubicBezTo>
                  <a:close/>
                  <a:moveTo>
                    <a:pt x="61186" y="65556"/>
                  </a:moveTo>
                  <a:cubicBezTo>
                    <a:pt x="61484" y="65556"/>
                    <a:pt x="61746" y="65818"/>
                    <a:pt x="61746" y="66127"/>
                  </a:cubicBezTo>
                  <a:cubicBezTo>
                    <a:pt x="61746" y="66425"/>
                    <a:pt x="61496" y="66687"/>
                    <a:pt x="61186" y="66687"/>
                  </a:cubicBezTo>
                  <a:cubicBezTo>
                    <a:pt x="60877" y="66687"/>
                    <a:pt x="60615" y="66437"/>
                    <a:pt x="60615" y="66127"/>
                  </a:cubicBezTo>
                  <a:cubicBezTo>
                    <a:pt x="60615" y="65818"/>
                    <a:pt x="60877" y="65556"/>
                    <a:pt x="61186" y="65556"/>
                  </a:cubicBezTo>
                  <a:close/>
                  <a:moveTo>
                    <a:pt x="64925" y="65556"/>
                  </a:moveTo>
                  <a:cubicBezTo>
                    <a:pt x="65234" y="65556"/>
                    <a:pt x="65485" y="65818"/>
                    <a:pt x="65485" y="66127"/>
                  </a:cubicBezTo>
                  <a:cubicBezTo>
                    <a:pt x="65485" y="66437"/>
                    <a:pt x="65234" y="66687"/>
                    <a:pt x="64925" y="66687"/>
                  </a:cubicBezTo>
                  <a:cubicBezTo>
                    <a:pt x="64603" y="66687"/>
                    <a:pt x="64353" y="66437"/>
                    <a:pt x="64353" y="66127"/>
                  </a:cubicBezTo>
                  <a:cubicBezTo>
                    <a:pt x="64353" y="65818"/>
                    <a:pt x="64603" y="65556"/>
                    <a:pt x="64925" y="65556"/>
                  </a:cubicBezTo>
                  <a:close/>
                  <a:moveTo>
                    <a:pt x="68640" y="65556"/>
                  </a:moveTo>
                  <a:cubicBezTo>
                    <a:pt x="68937" y="65556"/>
                    <a:pt x="69211" y="65818"/>
                    <a:pt x="69211" y="66127"/>
                  </a:cubicBezTo>
                  <a:cubicBezTo>
                    <a:pt x="69211" y="66425"/>
                    <a:pt x="68949" y="66687"/>
                    <a:pt x="68640" y="66687"/>
                  </a:cubicBezTo>
                  <a:cubicBezTo>
                    <a:pt x="68330" y="66687"/>
                    <a:pt x="68080" y="66437"/>
                    <a:pt x="68080" y="66127"/>
                  </a:cubicBezTo>
                  <a:cubicBezTo>
                    <a:pt x="68092" y="65818"/>
                    <a:pt x="68330" y="65556"/>
                    <a:pt x="68640" y="65556"/>
                  </a:cubicBezTo>
                  <a:close/>
                  <a:moveTo>
                    <a:pt x="72366" y="65556"/>
                  </a:moveTo>
                  <a:cubicBezTo>
                    <a:pt x="72676" y="65556"/>
                    <a:pt x="72926" y="65818"/>
                    <a:pt x="72926" y="66127"/>
                  </a:cubicBezTo>
                  <a:cubicBezTo>
                    <a:pt x="72926" y="66437"/>
                    <a:pt x="72676" y="66687"/>
                    <a:pt x="72366" y="66687"/>
                  </a:cubicBezTo>
                  <a:cubicBezTo>
                    <a:pt x="72045" y="66687"/>
                    <a:pt x="71795" y="66437"/>
                    <a:pt x="71795" y="66127"/>
                  </a:cubicBezTo>
                  <a:cubicBezTo>
                    <a:pt x="71795" y="65818"/>
                    <a:pt x="72069" y="65556"/>
                    <a:pt x="72366" y="65556"/>
                  </a:cubicBezTo>
                  <a:close/>
                  <a:moveTo>
                    <a:pt x="76093" y="65556"/>
                  </a:moveTo>
                  <a:cubicBezTo>
                    <a:pt x="76391" y="65556"/>
                    <a:pt x="76664" y="65818"/>
                    <a:pt x="76664" y="66127"/>
                  </a:cubicBezTo>
                  <a:cubicBezTo>
                    <a:pt x="76664" y="66425"/>
                    <a:pt x="76403" y="66687"/>
                    <a:pt x="76093" y="66687"/>
                  </a:cubicBezTo>
                  <a:cubicBezTo>
                    <a:pt x="75795" y="66687"/>
                    <a:pt x="75533" y="66437"/>
                    <a:pt x="75533" y="66127"/>
                  </a:cubicBezTo>
                  <a:cubicBezTo>
                    <a:pt x="75533" y="65818"/>
                    <a:pt x="75783" y="65556"/>
                    <a:pt x="76093" y="65556"/>
                  </a:cubicBezTo>
                  <a:close/>
                  <a:moveTo>
                    <a:pt x="79712" y="65556"/>
                  </a:moveTo>
                  <a:cubicBezTo>
                    <a:pt x="80010" y="65556"/>
                    <a:pt x="80284" y="65818"/>
                    <a:pt x="80284" y="66127"/>
                  </a:cubicBezTo>
                  <a:cubicBezTo>
                    <a:pt x="80284" y="66425"/>
                    <a:pt x="80022" y="66687"/>
                    <a:pt x="79712" y="66687"/>
                  </a:cubicBezTo>
                  <a:cubicBezTo>
                    <a:pt x="79403" y="66687"/>
                    <a:pt x="79153" y="66437"/>
                    <a:pt x="79153" y="66127"/>
                  </a:cubicBezTo>
                  <a:cubicBezTo>
                    <a:pt x="79153" y="65818"/>
                    <a:pt x="79403" y="65556"/>
                    <a:pt x="79712" y="65556"/>
                  </a:cubicBezTo>
                  <a:close/>
                  <a:moveTo>
                    <a:pt x="83451" y="65556"/>
                  </a:moveTo>
                  <a:cubicBezTo>
                    <a:pt x="83761" y="65556"/>
                    <a:pt x="84011" y="65818"/>
                    <a:pt x="84011" y="66127"/>
                  </a:cubicBezTo>
                  <a:cubicBezTo>
                    <a:pt x="84011" y="66437"/>
                    <a:pt x="83761" y="66687"/>
                    <a:pt x="83451" y="66687"/>
                  </a:cubicBezTo>
                  <a:cubicBezTo>
                    <a:pt x="83141" y="66687"/>
                    <a:pt x="82880" y="66437"/>
                    <a:pt x="82880" y="66127"/>
                  </a:cubicBezTo>
                  <a:cubicBezTo>
                    <a:pt x="82880" y="65818"/>
                    <a:pt x="83141" y="65556"/>
                    <a:pt x="83451" y="65556"/>
                  </a:cubicBezTo>
                  <a:close/>
                  <a:moveTo>
                    <a:pt x="87166" y="65556"/>
                  </a:moveTo>
                  <a:cubicBezTo>
                    <a:pt x="87463" y="65556"/>
                    <a:pt x="87737" y="65818"/>
                    <a:pt x="87737" y="66127"/>
                  </a:cubicBezTo>
                  <a:cubicBezTo>
                    <a:pt x="87737" y="66425"/>
                    <a:pt x="87475" y="66687"/>
                    <a:pt x="87166" y="66687"/>
                  </a:cubicBezTo>
                  <a:cubicBezTo>
                    <a:pt x="86856" y="66687"/>
                    <a:pt x="86606" y="66437"/>
                    <a:pt x="86606" y="66127"/>
                  </a:cubicBezTo>
                  <a:cubicBezTo>
                    <a:pt x="86606" y="65818"/>
                    <a:pt x="86856" y="65556"/>
                    <a:pt x="87166" y="65556"/>
                  </a:cubicBezTo>
                  <a:close/>
                  <a:moveTo>
                    <a:pt x="90904" y="65556"/>
                  </a:moveTo>
                  <a:cubicBezTo>
                    <a:pt x="91214" y="65556"/>
                    <a:pt x="91464" y="65818"/>
                    <a:pt x="91464" y="66127"/>
                  </a:cubicBezTo>
                  <a:cubicBezTo>
                    <a:pt x="91464" y="66437"/>
                    <a:pt x="91214" y="66687"/>
                    <a:pt x="90904" y="66687"/>
                  </a:cubicBezTo>
                  <a:cubicBezTo>
                    <a:pt x="90595" y="66687"/>
                    <a:pt x="90345" y="66437"/>
                    <a:pt x="90345" y="66127"/>
                  </a:cubicBezTo>
                  <a:cubicBezTo>
                    <a:pt x="90345" y="65818"/>
                    <a:pt x="90595" y="65556"/>
                    <a:pt x="90904" y="65556"/>
                  </a:cubicBezTo>
                  <a:close/>
                  <a:moveTo>
                    <a:pt x="94631" y="65556"/>
                  </a:moveTo>
                  <a:cubicBezTo>
                    <a:pt x="94929" y="65556"/>
                    <a:pt x="95191" y="65818"/>
                    <a:pt x="95191" y="66127"/>
                  </a:cubicBezTo>
                  <a:cubicBezTo>
                    <a:pt x="95191" y="66425"/>
                    <a:pt x="94941" y="66687"/>
                    <a:pt x="94631" y="66687"/>
                  </a:cubicBezTo>
                  <a:cubicBezTo>
                    <a:pt x="94310" y="66687"/>
                    <a:pt x="94060" y="66437"/>
                    <a:pt x="94060" y="66127"/>
                  </a:cubicBezTo>
                  <a:cubicBezTo>
                    <a:pt x="94071" y="65818"/>
                    <a:pt x="94310" y="65556"/>
                    <a:pt x="94631" y="65556"/>
                  </a:cubicBezTo>
                  <a:close/>
                  <a:moveTo>
                    <a:pt x="98346" y="65556"/>
                  </a:moveTo>
                  <a:cubicBezTo>
                    <a:pt x="98655" y="65556"/>
                    <a:pt x="98905" y="65818"/>
                    <a:pt x="98905" y="66127"/>
                  </a:cubicBezTo>
                  <a:cubicBezTo>
                    <a:pt x="98905" y="66437"/>
                    <a:pt x="98655" y="66687"/>
                    <a:pt x="98346" y="66687"/>
                  </a:cubicBezTo>
                  <a:cubicBezTo>
                    <a:pt x="98036" y="66687"/>
                    <a:pt x="97786" y="66437"/>
                    <a:pt x="97786" y="66127"/>
                  </a:cubicBezTo>
                  <a:cubicBezTo>
                    <a:pt x="97786" y="65818"/>
                    <a:pt x="98036" y="65556"/>
                    <a:pt x="98346" y="65556"/>
                  </a:cubicBezTo>
                  <a:close/>
                  <a:moveTo>
                    <a:pt x="102084" y="65556"/>
                  </a:moveTo>
                  <a:cubicBezTo>
                    <a:pt x="102382" y="65556"/>
                    <a:pt x="102644" y="65818"/>
                    <a:pt x="102644" y="66127"/>
                  </a:cubicBezTo>
                  <a:cubicBezTo>
                    <a:pt x="102644" y="66425"/>
                    <a:pt x="102394" y="66687"/>
                    <a:pt x="102084" y="66687"/>
                  </a:cubicBezTo>
                  <a:cubicBezTo>
                    <a:pt x="101787" y="66687"/>
                    <a:pt x="101513" y="66437"/>
                    <a:pt x="101513" y="66127"/>
                  </a:cubicBezTo>
                  <a:cubicBezTo>
                    <a:pt x="101513" y="65818"/>
                    <a:pt x="101775" y="65556"/>
                    <a:pt x="102084" y="65556"/>
                  </a:cubicBezTo>
                  <a:close/>
                  <a:moveTo>
                    <a:pt x="105799" y="65556"/>
                  </a:moveTo>
                  <a:cubicBezTo>
                    <a:pt x="106121" y="65556"/>
                    <a:pt x="106371" y="65818"/>
                    <a:pt x="106371" y="66127"/>
                  </a:cubicBezTo>
                  <a:cubicBezTo>
                    <a:pt x="106371" y="66437"/>
                    <a:pt x="106109" y="66687"/>
                    <a:pt x="105799" y="66687"/>
                  </a:cubicBezTo>
                  <a:cubicBezTo>
                    <a:pt x="105490" y="66687"/>
                    <a:pt x="105239" y="66437"/>
                    <a:pt x="105239" y="66127"/>
                  </a:cubicBezTo>
                  <a:cubicBezTo>
                    <a:pt x="105239" y="65818"/>
                    <a:pt x="105490" y="65556"/>
                    <a:pt x="105799" y="65556"/>
                  </a:cubicBezTo>
                  <a:close/>
                  <a:moveTo>
                    <a:pt x="109538" y="65556"/>
                  </a:moveTo>
                  <a:cubicBezTo>
                    <a:pt x="109835" y="65556"/>
                    <a:pt x="110109" y="65818"/>
                    <a:pt x="110109" y="66127"/>
                  </a:cubicBezTo>
                  <a:cubicBezTo>
                    <a:pt x="110109" y="66425"/>
                    <a:pt x="109847" y="66687"/>
                    <a:pt x="109538" y="66687"/>
                  </a:cubicBezTo>
                  <a:cubicBezTo>
                    <a:pt x="109228" y="66687"/>
                    <a:pt x="108978" y="66437"/>
                    <a:pt x="108978" y="66127"/>
                  </a:cubicBezTo>
                  <a:cubicBezTo>
                    <a:pt x="108978" y="65818"/>
                    <a:pt x="109228" y="65556"/>
                    <a:pt x="109538" y="65556"/>
                  </a:cubicBezTo>
                  <a:close/>
                  <a:moveTo>
                    <a:pt x="113264" y="65556"/>
                  </a:moveTo>
                  <a:cubicBezTo>
                    <a:pt x="113574" y="65556"/>
                    <a:pt x="113824" y="65818"/>
                    <a:pt x="113824" y="66127"/>
                  </a:cubicBezTo>
                  <a:cubicBezTo>
                    <a:pt x="113824" y="66437"/>
                    <a:pt x="113574" y="66687"/>
                    <a:pt x="113264" y="66687"/>
                  </a:cubicBezTo>
                  <a:cubicBezTo>
                    <a:pt x="112943" y="66687"/>
                    <a:pt x="112693" y="66437"/>
                    <a:pt x="112693" y="66127"/>
                  </a:cubicBezTo>
                  <a:cubicBezTo>
                    <a:pt x="112693" y="65818"/>
                    <a:pt x="112943" y="65556"/>
                    <a:pt x="113264" y="65556"/>
                  </a:cubicBezTo>
                  <a:close/>
                  <a:moveTo>
                    <a:pt x="116991" y="65556"/>
                  </a:moveTo>
                  <a:cubicBezTo>
                    <a:pt x="117289" y="65556"/>
                    <a:pt x="117562" y="65818"/>
                    <a:pt x="117562" y="66127"/>
                  </a:cubicBezTo>
                  <a:cubicBezTo>
                    <a:pt x="117562" y="66425"/>
                    <a:pt x="117312" y="66687"/>
                    <a:pt x="116991" y="66687"/>
                  </a:cubicBezTo>
                  <a:cubicBezTo>
                    <a:pt x="116681" y="66687"/>
                    <a:pt x="116431" y="66437"/>
                    <a:pt x="116431" y="66127"/>
                  </a:cubicBezTo>
                  <a:cubicBezTo>
                    <a:pt x="116431" y="65818"/>
                    <a:pt x="116681" y="65556"/>
                    <a:pt x="116991" y="65556"/>
                  </a:cubicBezTo>
                  <a:close/>
                  <a:moveTo>
                    <a:pt x="120718" y="65556"/>
                  </a:moveTo>
                  <a:cubicBezTo>
                    <a:pt x="121027" y="65556"/>
                    <a:pt x="121277" y="65818"/>
                    <a:pt x="121277" y="66127"/>
                  </a:cubicBezTo>
                  <a:cubicBezTo>
                    <a:pt x="121277" y="66437"/>
                    <a:pt x="121027" y="66687"/>
                    <a:pt x="120718" y="66687"/>
                  </a:cubicBezTo>
                  <a:cubicBezTo>
                    <a:pt x="120408" y="66687"/>
                    <a:pt x="120146" y="66437"/>
                    <a:pt x="120146" y="66127"/>
                  </a:cubicBezTo>
                  <a:cubicBezTo>
                    <a:pt x="120146" y="65818"/>
                    <a:pt x="120420" y="65556"/>
                    <a:pt x="120718" y="65556"/>
                  </a:cubicBezTo>
                  <a:close/>
                  <a:moveTo>
                    <a:pt x="124456" y="65556"/>
                  </a:moveTo>
                  <a:cubicBezTo>
                    <a:pt x="124754" y="65556"/>
                    <a:pt x="125016" y="65818"/>
                    <a:pt x="125016" y="66127"/>
                  </a:cubicBezTo>
                  <a:cubicBezTo>
                    <a:pt x="125016" y="66425"/>
                    <a:pt x="124766" y="66687"/>
                    <a:pt x="124456" y="66687"/>
                  </a:cubicBezTo>
                  <a:cubicBezTo>
                    <a:pt x="124135" y="66687"/>
                    <a:pt x="123885" y="66437"/>
                    <a:pt x="123885" y="66127"/>
                  </a:cubicBezTo>
                  <a:cubicBezTo>
                    <a:pt x="123885" y="65818"/>
                    <a:pt x="124135" y="65556"/>
                    <a:pt x="124456" y="65556"/>
                  </a:cubicBezTo>
                  <a:close/>
                  <a:moveTo>
                    <a:pt x="128171" y="65556"/>
                  </a:moveTo>
                  <a:cubicBezTo>
                    <a:pt x="128480" y="65556"/>
                    <a:pt x="128742" y="65818"/>
                    <a:pt x="128742" y="66127"/>
                  </a:cubicBezTo>
                  <a:cubicBezTo>
                    <a:pt x="128742" y="66437"/>
                    <a:pt x="128480" y="66687"/>
                    <a:pt x="128171" y="66687"/>
                  </a:cubicBezTo>
                  <a:cubicBezTo>
                    <a:pt x="127861" y="66687"/>
                    <a:pt x="127611" y="66437"/>
                    <a:pt x="127611" y="66127"/>
                  </a:cubicBezTo>
                  <a:cubicBezTo>
                    <a:pt x="127611" y="65818"/>
                    <a:pt x="127861" y="65556"/>
                    <a:pt x="128171" y="65556"/>
                  </a:cubicBezTo>
                  <a:close/>
                  <a:moveTo>
                    <a:pt x="131898" y="65556"/>
                  </a:moveTo>
                  <a:cubicBezTo>
                    <a:pt x="132195" y="65556"/>
                    <a:pt x="132457" y="65818"/>
                    <a:pt x="132457" y="66127"/>
                  </a:cubicBezTo>
                  <a:cubicBezTo>
                    <a:pt x="132457" y="66425"/>
                    <a:pt x="132207" y="66687"/>
                    <a:pt x="131898" y="66687"/>
                  </a:cubicBezTo>
                  <a:cubicBezTo>
                    <a:pt x="131600" y="66687"/>
                    <a:pt x="131326" y="66437"/>
                    <a:pt x="131326" y="66127"/>
                  </a:cubicBezTo>
                  <a:cubicBezTo>
                    <a:pt x="131338" y="65818"/>
                    <a:pt x="131576" y="65556"/>
                    <a:pt x="131898" y="65556"/>
                  </a:cubicBezTo>
                  <a:close/>
                  <a:moveTo>
                    <a:pt x="135624" y="65556"/>
                  </a:moveTo>
                  <a:cubicBezTo>
                    <a:pt x="135946" y="65556"/>
                    <a:pt x="136196" y="65818"/>
                    <a:pt x="136196" y="66127"/>
                  </a:cubicBezTo>
                  <a:cubicBezTo>
                    <a:pt x="136196" y="66437"/>
                    <a:pt x="135934" y="66687"/>
                    <a:pt x="135624" y="66687"/>
                  </a:cubicBezTo>
                  <a:cubicBezTo>
                    <a:pt x="135315" y="66687"/>
                    <a:pt x="135065" y="66437"/>
                    <a:pt x="135065" y="66127"/>
                  </a:cubicBezTo>
                  <a:cubicBezTo>
                    <a:pt x="135065" y="65818"/>
                    <a:pt x="135315" y="65556"/>
                    <a:pt x="135624" y="65556"/>
                  </a:cubicBezTo>
                  <a:close/>
                  <a:moveTo>
                    <a:pt x="139351" y="65556"/>
                  </a:moveTo>
                  <a:cubicBezTo>
                    <a:pt x="139649" y="65556"/>
                    <a:pt x="139910" y="65818"/>
                    <a:pt x="139910" y="66127"/>
                  </a:cubicBezTo>
                  <a:cubicBezTo>
                    <a:pt x="139910" y="66425"/>
                    <a:pt x="139660" y="66687"/>
                    <a:pt x="139351" y="66687"/>
                  </a:cubicBezTo>
                  <a:cubicBezTo>
                    <a:pt x="139053" y="66687"/>
                    <a:pt x="138779" y="66437"/>
                    <a:pt x="138779" y="66127"/>
                  </a:cubicBezTo>
                  <a:cubicBezTo>
                    <a:pt x="138779" y="65818"/>
                    <a:pt x="139041" y="65556"/>
                    <a:pt x="139351" y="65556"/>
                  </a:cubicBezTo>
                  <a:close/>
                  <a:moveTo>
                    <a:pt x="143089" y="65556"/>
                  </a:moveTo>
                  <a:cubicBezTo>
                    <a:pt x="143399" y="65556"/>
                    <a:pt x="143649" y="65818"/>
                    <a:pt x="143649" y="66127"/>
                  </a:cubicBezTo>
                  <a:cubicBezTo>
                    <a:pt x="143649" y="66437"/>
                    <a:pt x="143399" y="66687"/>
                    <a:pt x="143089" y="66687"/>
                  </a:cubicBezTo>
                  <a:cubicBezTo>
                    <a:pt x="142768" y="66687"/>
                    <a:pt x="142518" y="66437"/>
                    <a:pt x="142518" y="66127"/>
                  </a:cubicBezTo>
                  <a:cubicBezTo>
                    <a:pt x="142518" y="65818"/>
                    <a:pt x="142768" y="65556"/>
                    <a:pt x="143089" y="65556"/>
                  </a:cubicBezTo>
                  <a:close/>
                  <a:moveTo>
                    <a:pt x="146804" y="65556"/>
                  </a:moveTo>
                  <a:cubicBezTo>
                    <a:pt x="147102" y="65556"/>
                    <a:pt x="147376" y="65818"/>
                    <a:pt x="147376" y="66127"/>
                  </a:cubicBezTo>
                  <a:cubicBezTo>
                    <a:pt x="147376" y="66425"/>
                    <a:pt x="147114" y="66687"/>
                    <a:pt x="146804" y="66687"/>
                  </a:cubicBezTo>
                  <a:cubicBezTo>
                    <a:pt x="146495" y="66687"/>
                    <a:pt x="146245" y="66437"/>
                    <a:pt x="146245" y="66127"/>
                  </a:cubicBezTo>
                  <a:cubicBezTo>
                    <a:pt x="146257" y="65818"/>
                    <a:pt x="146495" y="65556"/>
                    <a:pt x="146804" y="65556"/>
                  </a:cubicBezTo>
                  <a:close/>
                  <a:moveTo>
                    <a:pt x="150543" y="65556"/>
                  </a:moveTo>
                  <a:cubicBezTo>
                    <a:pt x="150852" y="65556"/>
                    <a:pt x="151102" y="65818"/>
                    <a:pt x="151102" y="66127"/>
                  </a:cubicBezTo>
                  <a:cubicBezTo>
                    <a:pt x="151102" y="66437"/>
                    <a:pt x="150852" y="66687"/>
                    <a:pt x="150543" y="66687"/>
                  </a:cubicBezTo>
                  <a:cubicBezTo>
                    <a:pt x="150233" y="66687"/>
                    <a:pt x="149971" y="66437"/>
                    <a:pt x="149971" y="66127"/>
                  </a:cubicBezTo>
                  <a:cubicBezTo>
                    <a:pt x="149971" y="65818"/>
                    <a:pt x="150233" y="65556"/>
                    <a:pt x="150543" y="65556"/>
                  </a:cubicBezTo>
                  <a:close/>
                  <a:moveTo>
                    <a:pt x="154258" y="65556"/>
                  </a:moveTo>
                  <a:cubicBezTo>
                    <a:pt x="154555" y="65556"/>
                    <a:pt x="154829" y="65818"/>
                    <a:pt x="154829" y="66127"/>
                  </a:cubicBezTo>
                  <a:cubicBezTo>
                    <a:pt x="154829" y="66425"/>
                    <a:pt x="154567" y="66687"/>
                    <a:pt x="154258" y="66687"/>
                  </a:cubicBezTo>
                  <a:cubicBezTo>
                    <a:pt x="153948" y="66687"/>
                    <a:pt x="153698" y="66437"/>
                    <a:pt x="153698" y="66127"/>
                  </a:cubicBezTo>
                  <a:cubicBezTo>
                    <a:pt x="153698" y="65818"/>
                    <a:pt x="153948" y="65556"/>
                    <a:pt x="154258" y="65556"/>
                  </a:cubicBezTo>
                  <a:close/>
                  <a:moveTo>
                    <a:pt x="157996" y="65556"/>
                  </a:moveTo>
                  <a:cubicBezTo>
                    <a:pt x="158306" y="65556"/>
                    <a:pt x="158556" y="65818"/>
                    <a:pt x="158556" y="66127"/>
                  </a:cubicBezTo>
                  <a:cubicBezTo>
                    <a:pt x="158556" y="66437"/>
                    <a:pt x="158306" y="66687"/>
                    <a:pt x="157996" y="66687"/>
                  </a:cubicBezTo>
                  <a:cubicBezTo>
                    <a:pt x="157687" y="66687"/>
                    <a:pt x="157436" y="66437"/>
                    <a:pt x="157436" y="66127"/>
                  </a:cubicBezTo>
                  <a:cubicBezTo>
                    <a:pt x="157436" y="65818"/>
                    <a:pt x="157687" y="65556"/>
                    <a:pt x="157996" y="65556"/>
                  </a:cubicBezTo>
                  <a:close/>
                  <a:moveTo>
                    <a:pt x="3405" y="67425"/>
                  </a:moveTo>
                  <a:cubicBezTo>
                    <a:pt x="3703" y="67425"/>
                    <a:pt x="3977" y="67675"/>
                    <a:pt x="3977" y="67985"/>
                  </a:cubicBezTo>
                  <a:cubicBezTo>
                    <a:pt x="3977" y="68282"/>
                    <a:pt x="3727" y="68556"/>
                    <a:pt x="3405" y="68556"/>
                  </a:cubicBezTo>
                  <a:cubicBezTo>
                    <a:pt x="3096" y="68556"/>
                    <a:pt x="2846" y="68294"/>
                    <a:pt x="2846" y="67985"/>
                  </a:cubicBezTo>
                  <a:cubicBezTo>
                    <a:pt x="2858" y="67675"/>
                    <a:pt x="3096" y="67425"/>
                    <a:pt x="3405" y="67425"/>
                  </a:cubicBezTo>
                  <a:close/>
                  <a:moveTo>
                    <a:pt x="7132" y="67425"/>
                  </a:moveTo>
                  <a:cubicBezTo>
                    <a:pt x="7430" y="67425"/>
                    <a:pt x="7692" y="67675"/>
                    <a:pt x="7692" y="67985"/>
                  </a:cubicBezTo>
                  <a:cubicBezTo>
                    <a:pt x="7692" y="68282"/>
                    <a:pt x="7442" y="68556"/>
                    <a:pt x="7132" y="68556"/>
                  </a:cubicBezTo>
                  <a:cubicBezTo>
                    <a:pt x="6834" y="68556"/>
                    <a:pt x="6560" y="68294"/>
                    <a:pt x="6560" y="67985"/>
                  </a:cubicBezTo>
                  <a:cubicBezTo>
                    <a:pt x="6584" y="67675"/>
                    <a:pt x="6822" y="67425"/>
                    <a:pt x="7132" y="67425"/>
                  </a:cubicBezTo>
                  <a:close/>
                  <a:moveTo>
                    <a:pt x="10871" y="67425"/>
                  </a:moveTo>
                  <a:cubicBezTo>
                    <a:pt x="11168" y="67425"/>
                    <a:pt x="11430" y="67675"/>
                    <a:pt x="11430" y="67985"/>
                  </a:cubicBezTo>
                  <a:cubicBezTo>
                    <a:pt x="11430" y="68282"/>
                    <a:pt x="11180" y="68556"/>
                    <a:pt x="10871" y="68556"/>
                  </a:cubicBezTo>
                  <a:cubicBezTo>
                    <a:pt x="10573" y="68556"/>
                    <a:pt x="10299" y="68294"/>
                    <a:pt x="10299" y="67985"/>
                  </a:cubicBezTo>
                  <a:cubicBezTo>
                    <a:pt x="10299" y="67675"/>
                    <a:pt x="10549" y="67425"/>
                    <a:pt x="10871" y="67425"/>
                  </a:cubicBezTo>
                  <a:close/>
                  <a:moveTo>
                    <a:pt x="14585" y="67425"/>
                  </a:moveTo>
                  <a:cubicBezTo>
                    <a:pt x="14883" y="67425"/>
                    <a:pt x="15157" y="67675"/>
                    <a:pt x="15157" y="67985"/>
                  </a:cubicBezTo>
                  <a:cubicBezTo>
                    <a:pt x="15157" y="68282"/>
                    <a:pt x="14895" y="68556"/>
                    <a:pt x="14585" y="68556"/>
                  </a:cubicBezTo>
                  <a:cubicBezTo>
                    <a:pt x="14288" y="68556"/>
                    <a:pt x="14014" y="68294"/>
                    <a:pt x="14014" y="67985"/>
                  </a:cubicBezTo>
                  <a:cubicBezTo>
                    <a:pt x="14038" y="67675"/>
                    <a:pt x="14276" y="67425"/>
                    <a:pt x="14585" y="67425"/>
                  </a:cubicBezTo>
                  <a:close/>
                  <a:moveTo>
                    <a:pt x="18324" y="67425"/>
                  </a:moveTo>
                  <a:cubicBezTo>
                    <a:pt x="18622" y="67425"/>
                    <a:pt x="18883" y="67675"/>
                    <a:pt x="18883" y="67985"/>
                  </a:cubicBezTo>
                  <a:cubicBezTo>
                    <a:pt x="18883" y="68282"/>
                    <a:pt x="18633" y="68556"/>
                    <a:pt x="18324" y="68556"/>
                  </a:cubicBezTo>
                  <a:cubicBezTo>
                    <a:pt x="18026" y="68556"/>
                    <a:pt x="17752" y="68294"/>
                    <a:pt x="17752" y="67985"/>
                  </a:cubicBezTo>
                  <a:cubicBezTo>
                    <a:pt x="17752" y="67675"/>
                    <a:pt x="18014" y="67425"/>
                    <a:pt x="18324" y="67425"/>
                  </a:cubicBezTo>
                  <a:close/>
                  <a:moveTo>
                    <a:pt x="22039" y="67425"/>
                  </a:moveTo>
                  <a:cubicBezTo>
                    <a:pt x="22336" y="67425"/>
                    <a:pt x="22610" y="67675"/>
                    <a:pt x="22610" y="67985"/>
                  </a:cubicBezTo>
                  <a:cubicBezTo>
                    <a:pt x="22610" y="68282"/>
                    <a:pt x="22360" y="68556"/>
                    <a:pt x="22039" y="68556"/>
                  </a:cubicBezTo>
                  <a:cubicBezTo>
                    <a:pt x="21729" y="68556"/>
                    <a:pt x="21479" y="68294"/>
                    <a:pt x="21479" y="67985"/>
                  </a:cubicBezTo>
                  <a:cubicBezTo>
                    <a:pt x="21491" y="67675"/>
                    <a:pt x="21729" y="67425"/>
                    <a:pt x="22039" y="67425"/>
                  </a:cubicBezTo>
                  <a:close/>
                  <a:moveTo>
                    <a:pt x="25777" y="67425"/>
                  </a:moveTo>
                  <a:cubicBezTo>
                    <a:pt x="26075" y="67425"/>
                    <a:pt x="26349" y="67675"/>
                    <a:pt x="26349" y="67985"/>
                  </a:cubicBezTo>
                  <a:cubicBezTo>
                    <a:pt x="26349" y="68282"/>
                    <a:pt x="26087" y="68556"/>
                    <a:pt x="25777" y="68556"/>
                  </a:cubicBezTo>
                  <a:cubicBezTo>
                    <a:pt x="25468" y="68556"/>
                    <a:pt x="25206" y="68294"/>
                    <a:pt x="25206" y="67985"/>
                  </a:cubicBezTo>
                  <a:cubicBezTo>
                    <a:pt x="25218" y="67675"/>
                    <a:pt x="25468" y="67425"/>
                    <a:pt x="25777" y="67425"/>
                  </a:cubicBezTo>
                  <a:close/>
                  <a:moveTo>
                    <a:pt x="29504" y="67425"/>
                  </a:moveTo>
                  <a:cubicBezTo>
                    <a:pt x="29801" y="67425"/>
                    <a:pt x="30063" y="67675"/>
                    <a:pt x="30063" y="67985"/>
                  </a:cubicBezTo>
                  <a:cubicBezTo>
                    <a:pt x="30063" y="68282"/>
                    <a:pt x="29813" y="68556"/>
                    <a:pt x="29504" y="68556"/>
                  </a:cubicBezTo>
                  <a:cubicBezTo>
                    <a:pt x="29182" y="68556"/>
                    <a:pt x="28932" y="68294"/>
                    <a:pt x="28932" y="67985"/>
                  </a:cubicBezTo>
                  <a:cubicBezTo>
                    <a:pt x="28944" y="67675"/>
                    <a:pt x="29182" y="67425"/>
                    <a:pt x="29504" y="67425"/>
                  </a:cubicBezTo>
                  <a:close/>
                  <a:moveTo>
                    <a:pt x="33230" y="67425"/>
                  </a:moveTo>
                  <a:cubicBezTo>
                    <a:pt x="33528" y="67425"/>
                    <a:pt x="33802" y="67675"/>
                    <a:pt x="33802" y="67985"/>
                  </a:cubicBezTo>
                  <a:cubicBezTo>
                    <a:pt x="33802" y="68282"/>
                    <a:pt x="33552" y="68556"/>
                    <a:pt x="33230" y="68556"/>
                  </a:cubicBezTo>
                  <a:cubicBezTo>
                    <a:pt x="32921" y="68556"/>
                    <a:pt x="32671" y="68294"/>
                    <a:pt x="32671" y="67985"/>
                  </a:cubicBezTo>
                  <a:cubicBezTo>
                    <a:pt x="32671" y="67675"/>
                    <a:pt x="32921" y="67425"/>
                    <a:pt x="33230" y="67425"/>
                  </a:cubicBezTo>
                  <a:close/>
                  <a:moveTo>
                    <a:pt x="36957" y="67425"/>
                  </a:moveTo>
                  <a:cubicBezTo>
                    <a:pt x="37255" y="67425"/>
                    <a:pt x="37517" y="67675"/>
                    <a:pt x="37517" y="67985"/>
                  </a:cubicBezTo>
                  <a:cubicBezTo>
                    <a:pt x="37517" y="68282"/>
                    <a:pt x="37267" y="68556"/>
                    <a:pt x="36957" y="68556"/>
                  </a:cubicBezTo>
                  <a:cubicBezTo>
                    <a:pt x="36648" y="68556"/>
                    <a:pt x="36386" y="68294"/>
                    <a:pt x="36386" y="67985"/>
                  </a:cubicBezTo>
                  <a:cubicBezTo>
                    <a:pt x="36409" y="67675"/>
                    <a:pt x="36648" y="67425"/>
                    <a:pt x="36957" y="67425"/>
                  </a:cubicBezTo>
                  <a:close/>
                  <a:moveTo>
                    <a:pt x="40672" y="67425"/>
                  </a:moveTo>
                  <a:cubicBezTo>
                    <a:pt x="40970" y="67425"/>
                    <a:pt x="41243" y="67675"/>
                    <a:pt x="41243" y="67985"/>
                  </a:cubicBezTo>
                  <a:cubicBezTo>
                    <a:pt x="41243" y="68282"/>
                    <a:pt x="40993" y="68556"/>
                    <a:pt x="40672" y="68556"/>
                  </a:cubicBezTo>
                  <a:cubicBezTo>
                    <a:pt x="40374" y="68556"/>
                    <a:pt x="40112" y="68294"/>
                    <a:pt x="40112" y="67985"/>
                  </a:cubicBezTo>
                  <a:cubicBezTo>
                    <a:pt x="40124" y="67675"/>
                    <a:pt x="40362" y="67425"/>
                    <a:pt x="40672" y="67425"/>
                  </a:cubicBezTo>
                  <a:close/>
                  <a:moveTo>
                    <a:pt x="44410" y="67425"/>
                  </a:moveTo>
                  <a:cubicBezTo>
                    <a:pt x="44708" y="67425"/>
                    <a:pt x="44982" y="67675"/>
                    <a:pt x="44982" y="67985"/>
                  </a:cubicBezTo>
                  <a:cubicBezTo>
                    <a:pt x="44982" y="68282"/>
                    <a:pt x="44720" y="68556"/>
                    <a:pt x="44410" y="68556"/>
                  </a:cubicBezTo>
                  <a:cubicBezTo>
                    <a:pt x="44113" y="68556"/>
                    <a:pt x="43851" y="68294"/>
                    <a:pt x="43851" y="67985"/>
                  </a:cubicBezTo>
                  <a:cubicBezTo>
                    <a:pt x="43851" y="67675"/>
                    <a:pt x="44101" y="67425"/>
                    <a:pt x="44410" y="67425"/>
                  </a:cubicBezTo>
                  <a:close/>
                  <a:moveTo>
                    <a:pt x="48137" y="67425"/>
                  </a:moveTo>
                  <a:cubicBezTo>
                    <a:pt x="48435" y="67425"/>
                    <a:pt x="48697" y="67675"/>
                    <a:pt x="48697" y="67985"/>
                  </a:cubicBezTo>
                  <a:cubicBezTo>
                    <a:pt x="48697" y="68282"/>
                    <a:pt x="48447" y="68556"/>
                    <a:pt x="48137" y="68556"/>
                  </a:cubicBezTo>
                  <a:cubicBezTo>
                    <a:pt x="47839" y="68556"/>
                    <a:pt x="47566" y="68294"/>
                    <a:pt x="47566" y="67985"/>
                  </a:cubicBezTo>
                  <a:cubicBezTo>
                    <a:pt x="47578" y="67675"/>
                    <a:pt x="47839" y="67425"/>
                    <a:pt x="48137" y="67425"/>
                  </a:cubicBezTo>
                  <a:close/>
                  <a:moveTo>
                    <a:pt x="51864" y="67425"/>
                  </a:moveTo>
                  <a:cubicBezTo>
                    <a:pt x="52161" y="67425"/>
                    <a:pt x="52435" y="67675"/>
                    <a:pt x="52435" y="67985"/>
                  </a:cubicBezTo>
                  <a:cubicBezTo>
                    <a:pt x="52435" y="68282"/>
                    <a:pt x="52185" y="68556"/>
                    <a:pt x="51864" y="68556"/>
                  </a:cubicBezTo>
                  <a:cubicBezTo>
                    <a:pt x="51566" y="68556"/>
                    <a:pt x="51304" y="68294"/>
                    <a:pt x="51304" y="67985"/>
                  </a:cubicBezTo>
                  <a:cubicBezTo>
                    <a:pt x="51304" y="67675"/>
                    <a:pt x="51554" y="67425"/>
                    <a:pt x="51864" y="67425"/>
                  </a:cubicBezTo>
                  <a:close/>
                  <a:moveTo>
                    <a:pt x="55602" y="67425"/>
                  </a:moveTo>
                  <a:cubicBezTo>
                    <a:pt x="55900" y="67425"/>
                    <a:pt x="56174" y="67675"/>
                    <a:pt x="56174" y="67985"/>
                  </a:cubicBezTo>
                  <a:cubicBezTo>
                    <a:pt x="56174" y="68282"/>
                    <a:pt x="55912" y="68556"/>
                    <a:pt x="55602" y="68556"/>
                  </a:cubicBezTo>
                  <a:cubicBezTo>
                    <a:pt x="55293" y="68556"/>
                    <a:pt x="55043" y="68294"/>
                    <a:pt x="55043" y="67985"/>
                  </a:cubicBezTo>
                  <a:cubicBezTo>
                    <a:pt x="55043" y="67675"/>
                    <a:pt x="55293" y="67425"/>
                    <a:pt x="55602" y="67425"/>
                  </a:cubicBezTo>
                  <a:close/>
                  <a:moveTo>
                    <a:pt x="59329" y="67425"/>
                  </a:moveTo>
                  <a:cubicBezTo>
                    <a:pt x="59627" y="67425"/>
                    <a:pt x="59889" y="67675"/>
                    <a:pt x="59889" y="67985"/>
                  </a:cubicBezTo>
                  <a:cubicBezTo>
                    <a:pt x="59889" y="68282"/>
                    <a:pt x="59639" y="68556"/>
                    <a:pt x="59329" y="68556"/>
                  </a:cubicBezTo>
                  <a:cubicBezTo>
                    <a:pt x="59008" y="68556"/>
                    <a:pt x="58757" y="68294"/>
                    <a:pt x="58757" y="67985"/>
                  </a:cubicBezTo>
                  <a:cubicBezTo>
                    <a:pt x="58757" y="67675"/>
                    <a:pt x="59008" y="67425"/>
                    <a:pt x="59329" y="67425"/>
                  </a:cubicBezTo>
                  <a:close/>
                  <a:moveTo>
                    <a:pt x="63056" y="67425"/>
                  </a:moveTo>
                  <a:cubicBezTo>
                    <a:pt x="63353" y="67425"/>
                    <a:pt x="63627" y="67675"/>
                    <a:pt x="63627" y="67985"/>
                  </a:cubicBezTo>
                  <a:cubicBezTo>
                    <a:pt x="63627" y="68282"/>
                    <a:pt x="63377" y="68556"/>
                    <a:pt x="63056" y="68556"/>
                  </a:cubicBezTo>
                  <a:cubicBezTo>
                    <a:pt x="62746" y="68556"/>
                    <a:pt x="62496" y="68294"/>
                    <a:pt x="62496" y="67985"/>
                  </a:cubicBezTo>
                  <a:cubicBezTo>
                    <a:pt x="62496" y="67675"/>
                    <a:pt x="62746" y="67425"/>
                    <a:pt x="63056" y="67425"/>
                  </a:cubicBezTo>
                  <a:close/>
                  <a:moveTo>
                    <a:pt x="66782" y="67425"/>
                  </a:moveTo>
                  <a:cubicBezTo>
                    <a:pt x="67080" y="67425"/>
                    <a:pt x="67342" y="67675"/>
                    <a:pt x="67342" y="67985"/>
                  </a:cubicBezTo>
                  <a:cubicBezTo>
                    <a:pt x="67342" y="68282"/>
                    <a:pt x="67092" y="68556"/>
                    <a:pt x="66782" y="68556"/>
                  </a:cubicBezTo>
                  <a:cubicBezTo>
                    <a:pt x="66473" y="68556"/>
                    <a:pt x="66211" y="68294"/>
                    <a:pt x="66211" y="67985"/>
                  </a:cubicBezTo>
                  <a:cubicBezTo>
                    <a:pt x="66235" y="67675"/>
                    <a:pt x="66473" y="67425"/>
                    <a:pt x="66782" y="67425"/>
                  </a:cubicBezTo>
                  <a:close/>
                  <a:moveTo>
                    <a:pt x="70509" y="67425"/>
                  </a:moveTo>
                  <a:cubicBezTo>
                    <a:pt x="70807" y="67425"/>
                    <a:pt x="71080" y="67675"/>
                    <a:pt x="71080" y="67985"/>
                  </a:cubicBezTo>
                  <a:cubicBezTo>
                    <a:pt x="71080" y="68282"/>
                    <a:pt x="70830" y="68556"/>
                    <a:pt x="70509" y="68556"/>
                  </a:cubicBezTo>
                  <a:cubicBezTo>
                    <a:pt x="70199" y="68556"/>
                    <a:pt x="69949" y="68294"/>
                    <a:pt x="69949" y="67985"/>
                  </a:cubicBezTo>
                  <a:cubicBezTo>
                    <a:pt x="69949" y="67675"/>
                    <a:pt x="70199" y="67425"/>
                    <a:pt x="70509" y="67425"/>
                  </a:cubicBezTo>
                  <a:close/>
                  <a:moveTo>
                    <a:pt x="74236" y="67425"/>
                  </a:moveTo>
                  <a:cubicBezTo>
                    <a:pt x="74533" y="67425"/>
                    <a:pt x="74795" y="67675"/>
                    <a:pt x="74795" y="67985"/>
                  </a:cubicBezTo>
                  <a:cubicBezTo>
                    <a:pt x="74795" y="68282"/>
                    <a:pt x="74545" y="68556"/>
                    <a:pt x="74236" y="68556"/>
                  </a:cubicBezTo>
                  <a:cubicBezTo>
                    <a:pt x="73938" y="68556"/>
                    <a:pt x="73676" y="68294"/>
                    <a:pt x="73676" y="67985"/>
                  </a:cubicBezTo>
                  <a:cubicBezTo>
                    <a:pt x="73676" y="67675"/>
                    <a:pt x="73926" y="67425"/>
                    <a:pt x="74236" y="67425"/>
                  </a:cubicBezTo>
                  <a:close/>
                  <a:moveTo>
                    <a:pt x="77855" y="67425"/>
                  </a:moveTo>
                  <a:cubicBezTo>
                    <a:pt x="78153" y="67425"/>
                    <a:pt x="78415" y="67675"/>
                    <a:pt x="78415" y="67985"/>
                  </a:cubicBezTo>
                  <a:cubicBezTo>
                    <a:pt x="78415" y="68282"/>
                    <a:pt x="78165" y="68556"/>
                    <a:pt x="77855" y="68556"/>
                  </a:cubicBezTo>
                  <a:cubicBezTo>
                    <a:pt x="77546" y="68556"/>
                    <a:pt x="77284" y="68294"/>
                    <a:pt x="77284" y="67985"/>
                  </a:cubicBezTo>
                  <a:cubicBezTo>
                    <a:pt x="77284" y="67675"/>
                    <a:pt x="77546" y="67425"/>
                    <a:pt x="77855" y="67425"/>
                  </a:cubicBezTo>
                  <a:close/>
                  <a:moveTo>
                    <a:pt x="81570" y="67425"/>
                  </a:moveTo>
                  <a:cubicBezTo>
                    <a:pt x="81868" y="67425"/>
                    <a:pt x="82141" y="67675"/>
                    <a:pt x="82141" y="67985"/>
                  </a:cubicBezTo>
                  <a:cubicBezTo>
                    <a:pt x="82141" y="68282"/>
                    <a:pt x="81879" y="68556"/>
                    <a:pt x="81570" y="68556"/>
                  </a:cubicBezTo>
                  <a:cubicBezTo>
                    <a:pt x="81260" y="68556"/>
                    <a:pt x="81010" y="68294"/>
                    <a:pt x="81010" y="67985"/>
                  </a:cubicBezTo>
                  <a:cubicBezTo>
                    <a:pt x="81022" y="67675"/>
                    <a:pt x="81260" y="67425"/>
                    <a:pt x="81570" y="67425"/>
                  </a:cubicBezTo>
                  <a:close/>
                  <a:moveTo>
                    <a:pt x="85308" y="67425"/>
                  </a:moveTo>
                  <a:cubicBezTo>
                    <a:pt x="85606" y="67425"/>
                    <a:pt x="85880" y="67675"/>
                    <a:pt x="85880" y="67985"/>
                  </a:cubicBezTo>
                  <a:cubicBezTo>
                    <a:pt x="85880" y="68282"/>
                    <a:pt x="85618" y="68556"/>
                    <a:pt x="85308" y="68556"/>
                  </a:cubicBezTo>
                  <a:cubicBezTo>
                    <a:pt x="84999" y="68556"/>
                    <a:pt x="84749" y="68294"/>
                    <a:pt x="84749" y="67985"/>
                  </a:cubicBezTo>
                  <a:cubicBezTo>
                    <a:pt x="84749" y="67675"/>
                    <a:pt x="84999" y="67425"/>
                    <a:pt x="85308" y="67425"/>
                  </a:cubicBezTo>
                  <a:close/>
                  <a:moveTo>
                    <a:pt x="89035" y="67425"/>
                  </a:moveTo>
                  <a:cubicBezTo>
                    <a:pt x="89333" y="67425"/>
                    <a:pt x="89595" y="67675"/>
                    <a:pt x="89595" y="67985"/>
                  </a:cubicBezTo>
                  <a:cubicBezTo>
                    <a:pt x="89595" y="68282"/>
                    <a:pt x="89345" y="68556"/>
                    <a:pt x="89035" y="68556"/>
                  </a:cubicBezTo>
                  <a:cubicBezTo>
                    <a:pt x="88714" y="68556"/>
                    <a:pt x="88464" y="68294"/>
                    <a:pt x="88464" y="67985"/>
                  </a:cubicBezTo>
                  <a:cubicBezTo>
                    <a:pt x="88475" y="67675"/>
                    <a:pt x="88714" y="67425"/>
                    <a:pt x="89035" y="67425"/>
                  </a:cubicBezTo>
                  <a:close/>
                  <a:moveTo>
                    <a:pt x="92762" y="67425"/>
                  </a:moveTo>
                  <a:cubicBezTo>
                    <a:pt x="93059" y="67425"/>
                    <a:pt x="93333" y="67675"/>
                    <a:pt x="93333" y="67985"/>
                  </a:cubicBezTo>
                  <a:cubicBezTo>
                    <a:pt x="93333" y="68282"/>
                    <a:pt x="93071" y="68556"/>
                    <a:pt x="92762" y="68556"/>
                  </a:cubicBezTo>
                  <a:cubicBezTo>
                    <a:pt x="92452" y="68556"/>
                    <a:pt x="92202" y="68294"/>
                    <a:pt x="92202" y="67985"/>
                  </a:cubicBezTo>
                  <a:cubicBezTo>
                    <a:pt x="92202" y="67675"/>
                    <a:pt x="92452" y="67425"/>
                    <a:pt x="92762" y="67425"/>
                  </a:cubicBezTo>
                  <a:close/>
                  <a:moveTo>
                    <a:pt x="96488" y="67425"/>
                  </a:moveTo>
                  <a:cubicBezTo>
                    <a:pt x="96786" y="67425"/>
                    <a:pt x="97048" y="67675"/>
                    <a:pt x="97048" y="67985"/>
                  </a:cubicBezTo>
                  <a:cubicBezTo>
                    <a:pt x="97048" y="68282"/>
                    <a:pt x="96798" y="68556"/>
                    <a:pt x="96488" y="68556"/>
                  </a:cubicBezTo>
                  <a:cubicBezTo>
                    <a:pt x="96191" y="68556"/>
                    <a:pt x="95917" y="68294"/>
                    <a:pt x="95917" y="67985"/>
                  </a:cubicBezTo>
                  <a:cubicBezTo>
                    <a:pt x="95917" y="67675"/>
                    <a:pt x="96179" y="67425"/>
                    <a:pt x="96488" y="67425"/>
                  </a:cubicBezTo>
                  <a:close/>
                  <a:moveTo>
                    <a:pt x="100203" y="67425"/>
                  </a:moveTo>
                  <a:cubicBezTo>
                    <a:pt x="100501" y="67425"/>
                    <a:pt x="100775" y="67675"/>
                    <a:pt x="100775" y="67985"/>
                  </a:cubicBezTo>
                  <a:cubicBezTo>
                    <a:pt x="100775" y="68282"/>
                    <a:pt x="100513" y="68556"/>
                    <a:pt x="100203" y="68556"/>
                  </a:cubicBezTo>
                  <a:cubicBezTo>
                    <a:pt x="99905" y="68556"/>
                    <a:pt x="99644" y="68294"/>
                    <a:pt x="99644" y="67985"/>
                  </a:cubicBezTo>
                  <a:cubicBezTo>
                    <a:pt x="99655" y="67675"/>
                    <a:pt x="99894" y="67425"/>
                    <a:pt x="100203" y="67425"/>
                  </a:cubicBezTo>
                  <a:close/>
                  <a:moveTo>
                    <a:pt x="103942" y="67425"/>
                  </a:moveTo>
                  <a:cubicBezTo>
                    <a:pt x="104239" y="67425"/>
                    <a:pt x="104513" y="67675"/>
                    <a:pt x="104513" y="67985"/>
                  </a:cubicBezTo>
                  <a:cubicBezTo>
                    <a:pt x="104513" y="68282"/>
                    <a:pt x="104251" y="68556"/>
                    <a:pt x="103942" y="68556"/>
                  </a:cubicBezTo>
                  <a:cubicBezTo>
                    <a:pt x="103644" y="68556"/>
                    <a:pt x="103382" y="68294"/>
                    <a:pt x="103382" y="67985"/>
                  </a:cubicBezTo>
                  <a:cubicBezTo>
                    <a:pt x="103382" y="67675"/>
                    <a:pt x="103632" y="67425"/>
                    <a:pt x="103942" y="67425"/>
                  </a:cubicBezTo>
                  <a:close/>
                  <a:moveTo>
                    <a:pt x="107668" y="67425"/>
                  </a:moveTo>
                  <a:cubicBezTo>
                    <a:pt x="107966" y="67425"/>
                    <a:pt x="108228" y="67675"/>
                    <a:pt x="108228" y="67985"/>
                  </a:cubicBezTo>
                  <a:cubicBezTo>
                    <a:pt x="108228" y="68282"/>
                    <a:pt x="107978" y="68556"/>
                    <a:pt x="107668" y="68556"/>
                  </a:cubicBezTo>
                  <a:cubicBezTo>
                    <a:pt x="107371" y="68556"/>
                    <a:pt x="107097" y="68294"/>
                    <a:pt x="107097" y="67985"/>
                  </a:cubicBezTo>
                  <a:cubicBezTo>
                    <a:pt x="107109" y="67675"/>
                    <a:pt x="107347" y="67425"/>
                    <a:pt x="107668" y="67425"/>
                  </a:cubicBezTo>
                  <a:close/>
                  <a:moveTo>
                    <a:pt x="111395" y="67425"/>
                  </a:moveTo>
                  <a:cubicBezTo>
                    <a:pt x="111693" y="67425"/>
                    <a:pt x="111967" y="67675"/>
                    <a:pt x="111967" y="67985"/>
                  </a:cubicBezTo>
                  <a:cubicBezTo>
                    <a:pt x="111967" y="68282"/>
                    <a:pt x="111705" y="68556"/>
                    <a:pt x="111395" y="68556"/>
                  </a:cubicBezTo>
                  <a:cubicBezTo>
                    <a:pt x="111085" y="68556"/>
                    <a:pt x="110835" y="68294"/>
                    <a:pt x="110835" y="67985"/>
                  </a:cubicBezTo>
                  <a:cubicBezTo>
                    <a:pt x="110835" y="67675"/>
                    <a:pt x="111085" y="67425"/>
                    <a:pt x="111395" y="67425"/>
                  </a:cubicBezTo>
                  <a:close/>
                  <a:moveTo>
                    <a:pt x="115122" y="67425"/>
                  </a:moveTo>
                  <a:cubicBezTo>
                    <a:pt x="115419" y="67425"/>
                    <a:pt x="115681" y="67675"/>
                    <a:pt x="115681" y="67985"/>
                  </a:cubicBezTo>
                  <a:cubicBezTo>
                    <a:pt x="115681" y="68282"/>
                    <a:pt x="115431" y="68556"/>
                    <a:pt x="115122" y="68556"/>
                  </a:cubicBezTo>
                  <a:cubicBezTo>
                    <a:pt x="114812" y="68556"/>
                    <a:pt x="114550" y="68294"/>
                    <a:pt x="114550" y="67985"/>
                  </a:cubicBezTo>
                  <a:cubicBezTo>
                    <a:pt x="114574" y="67675"/>
                    <a:pt x="114812" y="67425"/>
                    <a:pt x="115122" y="67425"/>
                  </a:cubicBezTo>
                  <a:close/>
                  <a:moveTo>
                    <a:pt x="118860" y="67425"/>
                  </a:moveTo>
                  <a:cubicBezTo>
                    <a:pt x="119158" y="67425"/>
                    <a:pt x="119420" y="67675"/>
                    <a:pt x="119420" y="67985"/>
                  </a:cubicBezTo>
                  <a:cubicBezTo>
                    <a:pt x="119420" y="68282"/>
                    <a:pt x="119170" y="68556"/>
                    <a:pt x="118860" y="68556"/>
                  </a:cubicBezTo>
                  <a:cubicBezTo>
                    <a:pt x="118539" y="68556"/>
                    <a:pt x="118289" y="68294"/>
                    <a:pt x="118289" y="67985"/>
                  </a:cubicBezTo>
                  <a:cubicBezTo>
                    <a:pt x="118289" y="67675"/>
                    <a:pt x="118539" y="67425"/>
                    <a:pt x="118860" y="67425"/>
                  </a:cubicBezTo>
                  <a:close/>
                  <a:moveTo>
                    <a:pt x="122575" y="67425"/>
                  </a:moveTo>
                  <a:cubicBezTo>
                    <a:pt x="122873" y="67425"/>
                    <a:pt x="123146" y="67675"/>
                    <a:pt x="123146" y="67985"/>
                  </a:cubicBezTo>
                  <a:cubicBezTo>
                    <a:pt x="123146" y="68282"/>
                    <a:pt x="122885" y="68556"/>
                    <a:pt x="122575" y="68556"/>
                  </a:cubicBezTo>
                  <a:cubicBezTo>
                    <a:pt x="122265" y="68556"/>
                    <a:pt x="122015" y="68294"/>
                    <a:pt x="122015" y="67985"/>
                  </a:cubicBezTo>
                  <a:cubicBezTo>
                    <a:pt x="122027" y="67675"/>
                    <a:pt x="122277" y="67425"/>
                    <a:pt x="122575" y="67425"/>
                  </a:cubicBezTo>
                  <a:close/>
                  <a:moveTo>
                    <a:pt x="126314" y="67425"/>
                  </a:moveTo>
                  <a:cubicBezTo>
                    <a:pt x="126611" y="67425"/>
                    <a:pt x="126873" y="67675"/>
                    <a:pt x="126873" y="67985"/>
                  </a:cubicBezTo>
                  <a:cubicBezTo>
                    <a:pt x="126873" y="68282"/>
                    <a:pt x="126623" y="68556"/>
                    <a:pt x="126314" y="68556"/>
                  </a:cubicBezTo>
                  <a:cubicBezTo>
                    <a:pt x="126004" y="68556"/>
                    <a:pt x="125742" y="68294"/>
                    <a:pt x="125742" y="67985"/>
                  </a:cubicBezTo>
                  <a:cubicBezTo>
                    <a:pt x="125742" y="67675"/>
                    <a:pt x="126004" y="67425"/>
                    <a:pt x="126314" y="67425"/>
                  </a:cubicBezTo>
                  <a:close/>
                  <a:moveTo>
                    <a:pt x="130028" y="67425"/>
                  </a:moveTo>
                  <a:cubicBezTo>
                    <a:pt x="130326" y="67425"/>
                    <a:pt x="130600" y="67675"/>
                    <a:pt x="130600" y="67985"/>
                  </a:cubicBezTo>
                  <a:cubicBezTo>
                    <a:pt x="130600" y="68282"/>
                    <a:pt x="130350" y="68556"/>
                    <a:pt x="130028" y="68556"/>
                  </a:cubicBezTo>
                  <a:cubicBezTo>
                    <a:pt x="129731" y="68556"/>
                    <a:pt x="129469" y="68294"/>
                    <a:pt x="129469" y="67985"/>
                  </a:cubicBezTo>
                  <a:cubicBezTo>
                    <a:pt x="129469" y="67675"/>
                    <a:pt x="129719" y="67425"/>
                    <a:pt x="130028" y="67425"/>
                  </a:cubicBezTo>
                  <a:close/>
                  <a:moveTo>
                    <a:pt x="133767" y="67425"/>
                  </a:moveTo>
                  <a:cubicBezTo>
                    <a:pt x="134065" y="67425"/>
                    <a:pt x="134326" y="67675"/>
                    <a:pt x="134326" y="67985"/>
                  </a:cubicBezTo>
                  <a:cubicBezTo>
                    <a:pt x="134326" y="68282"/>
                    <a:pt x="134076" y="68556"/>
                    <a:pt x="133767" y="68556"/>
                  </a:cubicBezTo>
                  <a:cubicBezTo>
                    <a:pt x="133469" y="68556"/>
                    <a:pt x="133207" y="68294"/>
                    <a:pt x="133207" y="67985"/>
                  </a:cubicBezTo>
                  <a:cubicBezTo>
                    <a:pt x="133207" y="67675"/>
                    <a:pt x="133457" y="67425"/>
                    <a:pt x="133767" y="67425"/>
                  </a:cubicBezTo>
                  <a:close/>
                  <a:moveTo>
                    <a:pt x="137494" y="67425"/>
                  </a:moveTo>
                  <a:cubicBezTo>
                    <a:pt x="137791" y="67425"/>
                    <a:pt x="138053" y="67675"/>
                    <a:pt x="138053" y="67985"/>
                  </a:cubicBezTo>
                  <a:cubicBezTo>
                    <a:pt x="138053" y="68282"/>
                    <a:pt x="137803" y="68556"/>
                    <a:pt x="137494" y="68556"/>
                  </a:cubicBezTo>
                  <a:cubicBezTo>
                    <a:pt x="137196" y="68556"/>
                    <a:pt x="136922" y="68294"/>
                    <a:pt x="136922" y="67985"/>
                  </a:cubicBezTo>
                  <a:cubicBezTo>
                    <a:pt x="136934" y="67675"/>
                    <a:pt x="137172" y="67425"/>
                    <a:pt x="137494" y="67425"/>
                  </a:cubicBezTo>
                  <a:close/>
                  <a:moveTo>
                    <a:pt x="141220" y="67425"/>
                  </a:moveTo>
                  <a:cubicBezTo>
                    <a:pt x="141518" y="67425"/>
                    <a:pt x="141792" y="67675"/>
                    <a:pt x="141792" y="67985"/>
                  </a:cubicBezTo>
                  <a:cubicBezTo>
                    <a:pt x="141792" y="68282"/>
                    <a:pt x="141530" y="68556"/>
                    <a:pt x="141220" y="68556"/>
                  </a:cubicBezTo>
                  <a:cubicBezTo>
                    <a:pt x="140911" y="68556"/>
                    <a:pt x="140661" y="68294"/>
                    <a:pt x="140661" y="67985"/>
                  </a:cubicBezTo>
                  <a:cubicBezTo>
                    <a:pt x="140661" y="67675"/>
                    <a:pt x="140911" y="67425"/>
                    <a:pt x="141220" y="67425"/>
                  </a:cubicBezTo>
                  <a:close/>
                  <a:moveTo>
                    <a:pt x="144947" y="67425"/>
                  </a:moveTo>
                  <a:cubicBezTo>
                    <a:pt x="145244" y="67425"/>
                    <a:pt x="145506" y="67675"/>
                    <a:pt x="145506" y="67985"/>
                  </a:cubicBezTo>
                  <a:cubicBezTo>
                    <a:pt x="145506" y="68282"/>
                    <a:pt x="145256" y="68556"/>
                    <a:pt x="144947" y="68556"/>
                  </a:cubicBezTo>
                  <a:cubicBezTo>
                    <a:pt x="144637" y="68556"/>
                    <a:pt x="144375" y="68294"/>
                    <a:pt x="144375" y="67985"/>
                  </a:cubicBezTo>
                  <a:cubicBezTo>
                    <a:pt x="144399" y="67675"/>
                    <a:pt x="144637" y="67425"/>
                    <a:pt x="144947" y="67425"/>
                  </a:cubicBezTo>
                  <a:close/>
                  <a:moveTo>
                    <a:pt x="148685" y="67425"/>
                  </a:moveTo>
                  <a:cubicBezTo>
                    <a:pt x="148983" y="67425"/>
                    <a:pt x="149245" y="67675"/>
                    <a:pt x="149245" y="67985"/>
                  </a:cubicBezTo>
                  <a:cubicBezTo>
                    <a:pt x="149245" y="68282"/>
                    <a:pt x="148995" y="68556"/>
                    <a:pt x="148685" y="68556"/>
                  </a:cubicBezTo>
                  <a:cubicBezTo>
                    <a:pt x="148364" y="68556"/>
                    <a:pt x="148114" y="68294"/>
                    <a:pt x="148114" y="67985"/>
                  </a:cubicBezTo>
                  <a:cubicBezTo>
                    <a:pt x="148114" y="67675"/>
                    <a:pt x="148364" y="67425"/>
                    <a:pt x="148685" y="67425"/>
                  </a:cubicBezTo>
                  <a:close/>
                  <a:moveTo>
                    <a:pt x="152400" y="67425"/>
                  </a:moveTo>
                  <a:cubicBezTo>
                    <a:pt x="152698" y="67425"/>
                    <a:pt x="152972" y="67675"/>
                    <a:pt x="152972" y="67985"/>
                  </a:cubicBezTo>
                  <a:cubicBezTo>
                    <a:pt x="152972" y="68282"/>
                    <a:pt x="152710" y="68556"/>
                    <a:pt x="152400" y="68556"/>
                  </a:cubicBezTo>
                  <a:cubicBezTo>
                    <a:pt x="152091" y="68556"/>
                    <a:pt x="151841" y="68294"/>
                    <a:pt x="151841" y="67985"/>
                  </a:cubicBezTo>
                  <a:cubicBezTo>
                    <a:pt x="151852" y="67675"/>
                    <a:pt x="152091" y="67425"/>
                    <a:pt x="152400" y="67425"/>
                  </a:cubicBezTo>
                  <a:close/>
                  <a:moveTo>
                    <a:pt x="156139" y="67425"/>
                  </a:moveTo>
                  <a:cubicBezTo>
                    <a:pt x="156436" y="67425"/>
                    <a:pt x="156698" y="67675"/>
                    <a:pt x="156698" y="67985"/>
                  </a:cubicBezTo>
                  <a:cubicBezTo>
                    <a:pt x="156698" y="68282"/>
                    <a:pt x="156448" y="68556"/>
                    <a:pt x="156139" y="68556"/>
                  </a:cubicBezTo>
                  <a:cubicBezTo>
                    <a:pt x="155829" y="68556"/>
                    <a:pt x="155567" y="68294"/>
                    <a:pt x="155567" y="67985"/>
                  </a:cubicBezTo>
                  <a:cubicBezTo>
                    <a:pt x="155567" y="67675"/>
                    <a:pt x="155829" y="67425"/>
                    <a:pt x="156139" y="67425"/>
                  </a:cubicBezTo>
                  <a:close/>
                  <a:moveTo>
                    <a:pt x="159853" y="67425"/>
                  </a:moveTo>
                  <a:cubicBezTo>
                    <a:pt x="160151" y="67425"/>
                    <a:pt x="160425" y="67675"/>
                    <a:pt x="160425" y="67985"/>
                  </a:cubicBezTo>
                  <a:cubicBezTo>
                    <a:pt x="160425" y="68282"/>
                    <a:pt x="160163" y="68556"/>
                    <a:pt x="159853" y="68556"/>
                  </a:cubicBezTo>
                  <a:cubicBezTo>
                    <a:pt x="159544" y="68556"/>
                    <a:pt x="159294" y="68294"/>
                    <a:pt x="159294" y="67985"/>
                  </a:cubicBezTo>
                  <a:cubicBezTo>
                    <a:pt x="159306" y="67675"/>
                    <a:pt x="159544" y="67425"/>
                    <a:pt x="159853" y="67425"/>
                  </a:cubicBezTo>
                  <a:close/>
                  <a:moveTo>
                    <a:pt x="1548" y="69294"/>
                  </a:moveTo>
                  <a:cubicBezTo>
                    <a:pt x="1846" y="69294"/>
                    <a:pt x="2119" y="69544"/>
                    <a:pt x="2119" y="69866"/>
                  </a:cubicBezTo>
                  <a:cubicBezTo>
                    <a:pt x="2119" y="70163"/>
                    <a:pt x="1858" y="70425"/>
                    <a:pt x="1548" y="70425"/>
                  </a:cubicBezTo>
                  <a:cubicBezTo>
                    <a:pt x="1238" y="70425"/>
                    <a:pt x="988" y="70175"/>
                    <a:pt x="988" y="69866"/>
                  </a:cubicBezTo>
                  <a:cubicBezTo>
                    <a:pt x="988" y="69544"/>
                    <a:pt x="1238" y="69294"/>
                    <a:pt x="1548" y="69294"/>
                  </a:cubicBezTo>
                  <a:close/>
                  <a:moveTo>
                    <a:pt x="5287" y="69294"/>
                  </a:moveTo>
                  <a:cubicBezTo>
                    <a:pt x="5596" y="69294"/>
                    <a:pt x="5846" y="69544"/>
                    <a:pt x="5846" y="69866"/>
                  </a:cubicBezTo>
                  <a:cubicBezTo>
                    <a:pt x="5846" y="70175"/>
                    <a:pt x="5596" y="70425"/>
                    <a:pt x="5287" y="70425"/>
                  </a:cubicBezTo>
                  <a:cubicBezTo>
                    <a:pt x="4977" y="70425"/>
                    <a:pt x="4715" y="70175"/>
                    <a:pt x="4715" y="69866"/>
                  </a:cubicBezTo>
                  <a:cubicBezTo>
                    <a:pt x="4715" y="69532"/>
                    <a:pt x="4977" y="69294"/>
                    <a:pt x="5287" y="69294"/>
                  </a:cubicBezTo>
                  <a:close/>
                  <a:moveTo>
                    <a:pt x="9001" y="69294"/>
                  </a:moveTo>
                  <a:cubicBezTo>
                    <a:pt x="9299" y="69294"/>
                    <a:pt x="9573" y="69544"/>
                    <a:pt x="9573" y="69866"/>
                  </a:cubicBezTo>
                  <a:cubicBezTo>
                    <a:pt x="9573" y="70163"/>
                    <a:pt x="9323" y="70425"/>
                    <a:pt x="9001" y="70425"/>
                  </a:cubicBezTo>
                  <a:cubicBezTo>
                    <a:pt x="8704" y="70425"/>
                    <a:pt x="8442" y="70175"/>
                    <a:pt x="8442" y="69866"/>
                  </a:cubicBezTo>
                  <a:cubicBezTo>
                    <a:pt x="8442" y="69544"/>
                    <a:pt x="8692" y="69294"/>
                    <a:pt x="9001" y="69294"/>
                  </a:cubicBezTo>
                  <a:close/>
                  <a:moveTo>
                    <a:pt x="12728" y="69294"/>
                  </a:moveTo>
                  <a:cubicBezTo>
                    <a:pt x="13037" y="69294"/>
                    <a:pt x="13288" y="69544"/>
                    <a:pt x="13288" y="69866"/>
                  </a:cubicBezTo>
                  <a:cubicBezTo>
                    <a:pt x="13288" y="70175"/>
                    <a:pt x="13037" y="70425"/>
                    <a:pt x="12728" y="70425"/>
                  </a:cubicBezTo>
                  <a:cubicBezTo>
                    <a:pt x="12418" y="70425"/>
                    <a:pt x="12156" y="70175"/>
                    <a:pt x="12156" y="69866"/>
                  </a:cubicBezTo>
                  <a:cubicBezTo>
                    <a:pt x="12180" y="69532"/>
                    <a:pt x="12418" y="69294"/>
                    <a:pt x="12728" y="69294"/>
                  </a:cubicBezTo>
                  <a:close/>
                  <a:moveTo>
                    <a:pt x="16466" y="69294"/>
                  </a:moveTo>
                  <a:cubicBezTo>
                    <a:pt x="16764" y="69294"/>
                    <a:pt x="17026" y="69544"/>
                    <a:pt x="17026" y="69866"/>
                  </a:cubicBezTo>
                  <a:cubicBezTo>
                    <a:pt x="17026" y="70163"/>
                    <a:pt x="16776" y="70425"/>
                    <a:pt x="16466" y="70425"/>
                  </a:cubicBezTo>
                  <a:cubicBezTo>
                    <a:pt x="16169" y="70425"/>
                    <a:pt x="15895" y="70175"/>
                    <a:pt x="15895" y="69866"/>
                  </a:cubicBezTo>
                  <a:cubicBezTo>
                    <a:pt x="15895" y="69544"/>
                    <a:pt x="16145" y="69294"/>
                    <a:pt x="16466" y="69294"/>
                  </a:cubicBezTo>
                  <a:close/>
                  <a:moveTo>
                    <a:pt x="20181" y="69294"/>
                  </a:moveTo>
                  <a:cubicBezTo>
                    <a:pt x="20491" y="69294"/>
                    <a:pt x="20753" y="69544"/>
                    <a:pt x="20753" y="69866"/>
                  </a:cubicBezTo>
                  <a:cubicBezTo>
                    <a:pt x="20753" y="70175"/>
                    <a:pt x="20491" y="70425"/>
                    <a:pt x="20181" y="70425"/>
                  </a:cubicBezTo>
                  <a:cubicBezTo>
                    <a:pt x="19872" y="70425"/>
                    <a:pt x="19622" y="70175"/>
                    <a:pt x="19622" y="69866"/>
                  </a:cubicBezTo>
                  <a:cubicBezTo>
                    <a:pt x="19634" y="69532"/>
                    <a:pt x="19872" y="69294"/>
                    <a:pt x="20181" y="69294"/>
                  </a:cubicBezTo>
                  <a:close/>
                  <a:moveTo>
                    <a:pt x="23920" y="69294"/>
                  </a:moveTo>
                  <a:cubicBezTo>
                    <a:pt x="24217" y="69294"/>
                    <a:pt x="24479" y="69544"/>
                    <a:pt x="24479" y="69866"/>
                  </a:cubicBezTo>
                  <a:cubicBezTo>
                    <a:pt x="24479" y="70163"/>
                    <a:pt x="24229" y="70425"/>
                    <a:pt x="23920" y="70425"/>
                  </a:cubicBezTo>
                  <a:cubicBezTo>
                    <a:pt x="23610" y="70425"/>
                    <a:pt x="23348" y="70175"/>
                    <a:pt x="23348" y="69866"/>
                  </a:cubicBezTo>
                  <a:cubicBezTo>
                    <a:pt x="23348" y="69544"/>
                    <a:pt x="23610" y="69294"/>
                    <a:pt x="23920" y="69294"/>
                  </a:cubicBezTo>
                  <a:close/>
                  <a:moveTo>
                    <a:pt x="27635" y="69294"/>
                  </a:moveTo>
                  <a:cubicBezTo>
                    <a:pt x="27956" y="69294"/>
                    <a:pt x="28206" y="69544"/>
                    <a:pt x="28206" y="69866"/>
                  </a:cubicBezTo>
                  <a:cubicBezTo>
                    <a:pt x="28206" y="70175"/>
                    <a:pt x="27956" y="70425"/>
                    <a:pt x="27635" y="70425"/>
                  </a:cubicBezTo>
                  <a:cubicBezTo>
                    <a:pt x="27325" y="70425"/>
                    <a:pt x="27075" y="70175"/>
                    <a:pt x="27075" y="69866"/>
                  </a:cubicBezTo>
                  <a:cubicBezTo>
                    <a:pt x="27087" y="69532"/>
                    <a:pt x="27325" y="69294"/>
                    <a:pt x="27635" y="69294"/>
                  </a:cubicBezTo>
                  <a:close/>
                  <a:moveTo>
                    <a:pt x="31373" y="69294"/>
                  </a:moveTo>
                  <a:cubicBezTo>
                    <a:pt x="31671" y="69294"/>
                    <a:pt x="31945" y="69544"/>
                    <a:pt x="31945" y="69866"/>
                  </a:cubicBezTo>
                  <a:cubicBezTo>
                    <a:pt x="31945" y="70163"/>
                    <a:pt x="31683" y="70425"/>
                    <a:pt x="31373" y="70425"/>
                  </a:cubicBezTo>
                  <a:cubicBezTo>
                    <a:pt x="31064" y="70425"/>
                    <a:pt x="30814" y="70175"/>
                    <a:pt x="30814" y="69866"/>
                  </a:cubicBezTo>
                  <a:cubicBezTo>
                    <a:pt x="30814" y="69544"/>
                    <a:pt x="31064" y="69294"/>
                    <a:pt x="31373" y="69294"/>
                  </a:cubicBezTo>
                  <a:close/>
                  <a:moveTo>
                    <a:pt x="35100" y="69294"/>
                  </a:moveTo>
                  <a:cubicBezTo>
                    <a:pt x="35409" y="69294"/>
                    <a:pt x="35659" y="69544"/>
                    <a:pt x="35659" y="69866"/>
                  </a:cubicBezTo>
                  <a:cubicBezTo>
                    <a:pt x="35659" y="70175"/>
                    <a:pt x="35409" y="70425"/>
                    <a:pt x="35100" y="70425"/>
                  </a:cubicBezTo>
                  <a:cubicBezTo>
                    <a:pt x="34778" y="70425"/>
                    <a:pt x="34528" y="70175"/>
                    <a:pt x="34528" y="69866"/>
                  </a:cubicBezTo>
                  <a:cubicBezTo>
                    <a:pt x="34540" y="69532"/>
                    <a:pt x="34778" y="69294"/>
                    <a:pt x="35100" y="69294"/>
                  </a:cubicBezTo>
                  <a:close/>
                  <a:moveTo>
                    <a:pt x="38815" y="69294"/>
                  </a:moveTo>
                  <a:cubicBezTo>
                    <a:pt x="39112" y="69294"/>
                    <a:pt x="39386" y="69544"/>
                    <a:pt x="39386" y="69866"/>
                  </a:cubicBezTo>
                  <a:cubicBezTo>
                    <a:pt x="39386" y="70163"/>
                    <a:pt x="39124" y="70425"/>
                    <a:pt x="38815" y="70425"/>
                  </a:cubicBezTo>
                  <a:cubicBezTo>
                    <a:pt x="38517" y="70425"/>
                    <a:pt x="38255" y="70175"/>
                    <a:pt x="38255" y="69866"/>
                  </a:cubicBezTo>
                  <a:cubicBezTo>
                    <a:pt x="38267" y="69544"/>
                    <a:pt x="38505" y="69294"/>
                    <a:pt x="38815" y="69294"/>
                  </a:cubicBezTo>
                  <a:close/>
                  <a:moveTo>
                    <a:pt x="42553" y="69294"/>
                  </a:moveTo>
                  <a:cubicBezTo>
                    <a:pt x="42863" y="69294"/>
                    <a:pt x="43113" y="69544"/>
                    <a:pt x="43113" y="69866"/>
                  </a:cubicBezTo>
                  <a:cubicBezTo>
                    <a:pt x="43113" y="70175"/>
                    <a:pt x="42863" y="70425"/>
                    <a:pt x="42553" y="70425"/>
                  </a:cubicBezTo>
                  <a:cubicBezTo>
                    <a:pt x="42232" y="70425"/>
                    <a:pt x="41982" y="70175"/>
                    <a:pt x="41982" y="69866"/>
                  </a:cubicBezTo>
                  <a:cubicBezTo>
                    <a:pt x="41982" y="69532"/>
                    <a:pt x="42244" y="69294"/>
                    <a:pt x="42553" y="69294"/>
                  </a:cubicBezTo>
                  <a:close/>
                  <a:moveTo>
                    <a:pt x="46268" y="69294"/>
                  </a:moveTo>
                  <a:cubicBezTo>
                    <a:pt x="46565" y="69294"/>
                    <a:pt x="46839" y="69544"/>
                    <a:pt x="46839" y="69866"/>
                  </a:cubicBezTo>
                  <a:cubicBezTo>
                    <a:pt x="46839" y="70163"/>
                    <a:pt x="46589" y="70425"/>
                    <a:pt x="46268" y="70425"/>
                  </a:cubicBezTo>
                  <a:cubicBezTo>
                    <a:pt x="45970" y="70425"/>
                    <a:pt x="45708" y="70175"/>
                    <a:pt x="45708" y="69866"/>
                  </a:cubicBezTo>
                  <a:cubicBezTo>
                    <a:pt x="45720" y="69544"/>
                    <a:pt x="45958" y="69294"/>
                    <a:pt x="46268" y="69294"/>
                  </a:cubicBezTo>
                  <a:close/>
                  <a:moveTo>
                    <a:pt x="50006" y="69294"/>
                  </a:moveTo>
                  <a:cubicBezTo>
                    <a:pt x="50316" y="69294"/>
                    <a:pt x="50578" y="69544"/>
                    <a:pt x="50578" y="69866"/>
                  </a:cubicBezTo>
                  <a:cubicBezTo>
                    <a:pt x="50578" y="70175"/>
                    <a:pt x="50316" y="70425"/>
                    <a:pt x="50006" y="70425"/>
                  </a:cubicBezTo>
                  <a:cubicBezTo>
                    <a:pt x="49697" y="70425"/>
                    <a:pt x="49447" y="70175"/>
                    <a:pt x="49447" y="69866"/>
                  </a:cubicBezTo>
                  <a:cubicBezTo>
                    <a:pt x="49447" y="69532"/>
                    <a:pt x="49697" y="69294"/>
                    <a:pt x="50006" y="69294"/>
                  </a:cubicBezTo>
                  <a:close/>
                  <a:moveTo>
                    <a:pt x="53733" y="69294"/>
                  </a:moveTo>
                  <a:cubicBezTo>
                    <a:pt x="54031" y="69294"/>
                    <a:pt x="54293" y="69544"/>
                    <a:pt x="54293" y="69866"/>
                  </a:cubicBezTo>
                  <a:cubicBezTo>
                    <a:pt x="54293" y="70163"/>
                    <a:pt x="54043" y="70425"/>
                    <a:pt x="53733" y="70425"/>
                  </a:cubicBezTo>
                  <a:cubicBezTo>
                    <a:pt x="53412" y="70425"/>
                    <a:pt x="53162" y="70175"/>
                    <a:pt x="53162" y="69866"/>
                  </a:cubicBezTo>
                  <a:cubicBezTo>
                    <a:pt x="53173" y="69544"/>
                    <a:pt x="53412" y="69294"/>
                    <a:pt x="53733" y="69294"/>
                  </a:cubicBezTo>
                  <a:close/>
                  <a:moveTo>
                    <a:pt x="57460" y="69294"/>
                  </a:moveTo>
                  <a:cubicBezTo>
                    <a:pt x="57781" y="69294"/>
                    <a:pt x="58031" y="69544"/>
                    <a:pt x="58031" y="69866"/>
                  </a:cubicBezTo>
                  <a:cubicBezTo>
                    <a:pt x="58031" y="70175"/>
                    <a:pt x="57781" y="70425"/>
                    <a:pt x="57460" y="70425"/>
                  </a:cubicBezTo>
                  <a:cubicBezTo>
                    <a:pt x="57150" y="70425"/>
                    <a:pt x="56900" y="70175"/>
                    <a:pt x="56900" y="69866"/>
                  </a:cubicBezTo>
                  <a:cubicBezTo>
                    <a:pt x="56900" y="69532"/>
                    <a:pt x="57150" y="69294"/>
                    <a:pt x="57460" y="69294"/>
                  </a:cubicBezTo>
                  <a:close/>
                  <a:moveTo>
                    <a:pt x="61186" y="69294"/>
                  </a:moveTo>
                  <a:cubicBezTo>
                    <a:pt x="61484" y="69294"/>
                    <a:pt x="61746" y="69544"/>
                    <a:pt x="61746" y="69866"/>
                  </a:cubicBezTo>
                  <a:cubicBezTo>
                    <a:pt x="61746" y="70163"/>
                    <a:pt x="61496" y="70425"/>
                    <a:pt x="61186" y="70425"/>
                  </a:cubicBezTo>
                  <a:cubicBezTo>
                    <a:pt x="60877" y="70425"/>
                    <a:pt x="60615" y="70175"/>
                    <a:pt x="60615" y="69866"/>
                  </a:cubicBezTo>
                  <a:cubicBezTo>
                    <a:pt x="60639" y="69544"/>
                    <a:pt x="60877" y="69294"/>
                    <a:pt x="61186" y="69294"/>
                  </a:cubicBezTo>
                  <a:close/>
                  <a:moveTo>
                    <a:pt x="64925" y="69294"/>
                  </a:moveTo>
                  <a:cubicBezTo>
                    <a:pt x="65234" y="69294"/>
                    <a:pt x="65485" y="69544"/>
                    <a:pt x="65485" y="69866"/>
                  </a:cubicBezTo>
                  <a:cubicBezTo>
                    <a:pt x="65485" y="70175"/>
                    <a:pt x="65234" y="70425"/>
                    <a:pt x="64925" y="70425"/>
                  </a:cubicBezTo>
                  <a:cubicBezTo>
                    <a:pt x="64603" y="70425"/>
                    <a:pt x="64353" y="70175"/>
                    <a:pt x="64353" y="69866"/>
                  </a:cubicBezTo>
                  <a:cubicBezTo>
                    <a:pt x="64353" y="69532"/>
                    <a:pt x="64603" y="69294"/>
                    <a:pt x="64925" y="69294"/>
                  </a:cubicBezTo>
                  <a:close/>
                  <a:moveTo>
                    <a:pt x="68640" y="69294"/>
                  </a:moveTo>
                  <a:cubicBezTo>
                    <a:pt x="68937" y="69294"/>
                    <a:pt x="69211" y="69544"/>
                    <a:pt x="69211" y="69866"/>
                  </a:cubicBezTo>
                  <a:cubicBezTo>
                    <a:pt x="69211" y="70163"/>
                    <a:pt x="68949" y="70425"/>
                    <a:pt x="68640" y="70425"/>
                  </a:cubicBezTo>
                  <a:cubicBezTo>
                    <a:pt x="68330" y="70425"/>
                    <a:pt x="68080" y="70175"/>
                    <a:pt x="68080" y="69866"/>
                  </a:cubicBezTo>
                  <a:cubicBezTo>
                    <a:pt x="68092" y="69544"/>
                    <a:pt x="68330" y="69294"/>
                    <a:pt x="68640" y="69294"/>
                  </a:cubicBezTo>
                  <a:close/>
                  <a:moveTo>
                    <a:pt x="72366" y="69294"/>
                  </a:moveTo>
                  <a:cubicBezTo>
                    <a:pt x="72676" y="69294"/>
                    <a:pt x="72926" y="69544"/>
                    <a:pt x="72926" y="69866"/>
                  </a:cubicBezTo>
                  <a:cubicBezTo>
                    <a:pt x="72926" y="70175"/>
                    <a:pt x="72676" y="70425"/>
                    <a:pt x="72366" y="70425"/>
                  </a:cubicBezTo>
                  <a:cubicBezTo>
                    <a:pt x="72045" y="70425"/>
                    <a:pt x="71795" y="70175"/>
                    <a:pt x="71795" y="69866"/>
                  </a:cubicBezTo>
                  <a:cubicBezTo>
                    <a:pt x="71807" y="69532"/>
                    <a:pt x="72069" y="69294"/>
                    <a:pt x="72366" y="69294"/>
                  </a:cubicBezTo>
                  <a:close/>
                  <a:moveTo>
                    <a:pt x="76093" y="69294"/>
                  </a:moveTo>
                  <a:cubicBezTo>
                    <a:pt x="76391" y="69294"/>
                    <a:pt x="76664" y="69544"/>
                    <a:pt x="76664" y="69866"/>
                  </a:cubicBezTo>
                  <a:cubicBezTo>
                    <a:pt x="76664" y="70163"/>
                    <a:pt x="76403" y="70425"/>
                    <a:pt x="76093" y="70425"/>
                  </a:cubicBezTo>
                  <a:cubicBezTo>
                    <a:pt x="75795" y="70425"/>
                    <a:pt x="75533" y="70175"/>
                    <a:pt x="75533" y="69866"/>
                  </a:cubicBezTo>
                  <a:cubicBezTo>
                    <a:pt x="75533" y="69544"/>
                    <a:pt x="75783" y="69294"/>
                    <a:pt x="76093" y="69294"/>
                  </a:cubicBezTo>
                  <a:close/>
                  <a:moveTo>
                    <a:pt x="79712" y="69294"/>
                  </a:moveTo>
                  <a:cubicBezTo>
                    <a:pt x="80010" y="69294"/>
                    <a:pt x="80284" y="69544"/>
                    <a:pt x="80284" y="69866"/>
                  </a:cubicBezTo>
                  <a:cubicBezTo>
                    <a:pt x="80284" y="70163"/>
                    <a:pt x="80022" y="70425"/>
                    <a:pt x="79712" y="70425"/>
                  </a:cubicBezTo>
                  <a:cubicBezTo>
                    <a:pt x="79403" y="70425"/>
                    <a:pt x="79153" y="70175"/>
                    <a:pt x="79153" y="69866"/>
                  </a:cubicBezTo>
                  <a:cubicBezTo>
                    <a:pt x="79165" y="69544"/>
                    <a:pt x="79403" y="69294"/>
                    <a:pt x="79712" y="69294"/>
                  </a:cubicBezTo>
                  <a:close/>
                  <a:moveTo>
                    <a:pt x="83451" y="69294"/>
                  </a:moveTo>
                  <a:cubicBezTo>
                    <a:pt x="83761" y="69294"/>
                    <a:pt x="84011" y="69544"/>
                    <a:pt x="84011" y="69866"/>
                  </a:cubicBezTo>
                  <a:cubicBezTo>
                    <a:pt x="84011" y="70175"/>
                    <a:pt x="83761" y="70425"/>
                    <a:pt x="83451" y="70425"/>
                  </a:cubicBezTo>
                  <a:cubicBezTo>
                    <a:pt x="83141" y="70425"/>
                    <a:pt x="82880" y="70175"/>
                    <a:pt x="82880" y="69866"/>
                  </a:cubicBezTo>
                  <a:cubicBezTo>
                    <a:pt x="82880" y="69532"/>
                    <a:pt x="83141" y="69294"/>
                    <a:pt x="83451" y="69294"/>
                  </a:cubicBezTo>
                  <a:close/>
                  <a:moveTo>
                    <a:pt x="87166" y="69294"/>
                  </a:moveTo>
                  <a:cubicBezTo>
                    <a:pt x="87463" y="69294"/>
                    <a:pt x="87737" y="69544"/>
                    <a:pt x="87737" y="69866"/>
                  </a:cubicBezTo>
                  <a:cubicBezTo>
                    <a:pt x="87737" y="70163"/>
                    <a:pt x="87475" y="70425"/>
                    <a:pt x="87166" y="70425"/>
                  </a:cubicBezTo>
                  <a:cubicBezTo>
                    <a:pt x="86856" y="70425"/>
                    <a:pt x="86606" y="70175"/>
                    <a:pt x="86606" y="69866"/>
                  </a:cubicBezTo>
                  <a:cubicBezTo>
                    <a:pt x="86618" y="69544"/>
                    <a:pt x="86856" y="69294"/>
                    <a:pt x="87166" y="69294"/>
                  </a:cubicBezTo>
                  <a:close/>
                  <a:moveTo>
                    <a:pt x="90904" y="69294"/>
                  </a:moveTo>
                  <a:cubicBezTo>
                    <a:pt x="91214" y="69294"/>
                    <a:pt x="91464" y="69544"/>
                    <a:pt x="91464" y="69866"/>
                  </a:cubicBezTo>
                  <a:cubicBezTo>
                    <a:pt x="91464" y="70175"/>
                    <a:pt x="91214" y="70425"/>
                    <a:pt x="90904" y="70425"/>
                  </a:cubicBezTo>
                  <a:cubicBezTo>
                    <a:pt x="90595" y="70425"/>
                    <a:pt x="90345" y="70175"/>
                    <a:pt x="90345" y="69866"/>
                  </a:cubicBezTo>
                  <a:cubicBezTo>
                    <a:pt x="90345" y="69532"/>
                    <a:pt x="90595" y="69294"/>
                    <a:pt x="90904" y="69294"/>
                  </a:cubicBezTo>
                  <a:close/>
                  <a:moveTo>
                    <a:pt x="94631" y="69294"/>
                  </a:moveTo>
                  <a:cubicBezTo>
                    <a:pt x="94929" y="69294"/>
                    <a:pt x="95191" y="69544"/>
                    <a:pt x="95191" y="69866"/>
                  </a:cubicBezTo>
                  <a:cubicBezTo>
                    <a:pt x="95191" y="70163"/>
                    <a:pt x="94941" y="70425"/>
                    <a:pt x="94631" y="70425"/>
                  </a:cubicBezTo>
                  <a:cubicBezTo>
                    <a:pt x="94310" y="70425"/>
                    <a:pt x="94060" y="70175"/>
                    <a:pt x="94060" y="69866"/>
                  </a:cubicBezTo>
                  <a:cubicBezTo>
                    <a:pt x="94071" y="69544"/>
                    <a:pt x="94310" y="69294"/>
                    <a:pt x="94631" y="69294"/>
                  </a:cubicBezTo>
                  <a:close/>
                  <a:moveTo>
                    <a:pt x="98346" y="69294"/>
                  </a:moveTo>
                  <a:cubicBezTo>
                    <a:pt x="98655" y="69294"/>
                    <a:pt x="98905" y="69544"/>
                    <a:pt x="98905" y="69866"/>
                  </a:cubicBezTo>
                  <a:cubicBezTo>
                    <a:pt x="98905" y="70175"/>
                    <a:pt x="98655" y="70425"/>
                    <a:pt x="98346" y="70425"/>
                  </a:cubicBezTo>
                  <a:cubicBezTo>
                    <a:pt x="98036" y="70425"/>
                    <a:pt x="97786" y="70175"/>
                    <a:pt x="97786" y="69866"/>
                  </a:cubicBezTo>
                  <a:cubicBezTo>
                    <a:pt x="97798" y="69532"/>
                    <a:pt x="98036" y="69294"/>
                    <a:pt x="98346" y="69294"/>
                  </a:cubicBezTo>
                  <a:close/>
                  <a:moveTo>
                    <a:pt x="102084" y="69294"/>
                  </a:moveTo>
                  <a:cubicBezTo>
                    <a:pt x="102382" y="69294"/>
                    <a:pt x="102644" y="69544"/>
                    <a:pt x="102644" y="69866"/>
                  </a:cubicBezTo>
                  <a:cubicBezTo>
                    <a:pt x="102644" y="70163"/>
                    <a:pt x="102394" y="70425"/>
                    <a:pt x="102084" y="70425"/>
                  </a:cubicBezTo>
                  <a:cubicBezTo>
                    <a:pt x="101787" y="70425"/>
                    <a:pt x="101513" y="70175"/>
                    <a:pt x="101513" y="69866"/>
                  </a:cubicBezTo>
                  <a:cubicBezTo>
                    <a:pt x="101513" y="69544"/>
                    <a:pt x="101775" y="69294"/>
                    <a:pt x="102084" y="69294"/>
                  </a:cubicBezTo>
                  <a:close/>
                  <a:moveTo>
                    <a:pt x="105799" y="69294"/>
                  </a:moveTo>
                  <a:cubicBezTo>
                    <a:pt x="106121" y="69294"/>
                    <a:pt x="106371" y="69544"/>
                    <a:pt x="106371" y="69866"/>
                  </a:cubicBezTo>
                  <a:cubicBezTo>
                    <a:pt x="106371" y="70175"/>
                    <a:pt x="106109" y="70425"/>
                    <a:pt x="105799" y="70425"/>
                  </a:cubicBezTo>
                  <a:cubicBezTo>
                    <a:pt x="105490" y="70425"/>
                    <a:pt x="105239" y="70175"/>
                    <a:pt x="105239" y="69866"/>
                  </a:cubicBezTo>
                  <a:cubicBezTo>
                    <a:pt x="105251" y="69532"/>
                    <a:pt x="105490" y="69294"/>
                    <a:pt x="105799" y="69294"/>
                  </a:cubicBezTo>
                  <a:close/>
                  <a:moveTo>
                    <a:pt x="109538" y="69294"/>
                  </a:moveTo>
                  <a:cubicBezTo>
                    <a:pt x="109835" y="69294"/>
                    <a:pt x="110109" y="69544"/>
                    <a:pt x="110109" y="69866"/>
                  </a:cubicBezTo>
                  <a:cubicBezTo>
                    <a:pt x="110109" y="70163"/>
                    <a:pt x="109847" y="70425"/>
                    <a:pt x="109538" y="70425"/>
                  </a:cubicBezTo>
                  <a:cubicBezTo>
                    <a:pt x="109228" y="70425"/>
                    <a:pt x="108978" y="70175"/>
                    <a:pt x="108978" y="69866"/>
                  </a:cubicBezTo>
                  <a:cubicBezTo>
                    <a:pt x="108978" y="69544"/>
                    <a:pt x="109228" y="69294"/>
                    <a:pt x="109538" y="69294"/>
                  </a:cubicBezTo>
                  <a:close/>
                  <a:moveTo>
                    <a:pt x="113264" y="69294"/>
                  </a:moveTo>
                  <a:cubicBezTo>
                    <a:pt x="113574" y="69294"/>
                    <a:pt x="113824" y="69544"/>
                    <a:pt x="113824" y="69866"/>
                  </a:cubicBezTo>
                  <a:cubicBezTo>
                    <a:pt x="113824" y="70175"/>
                    <a:pt x="113574" y="70425"/>
                    <a:pt x="113264" y="70425"/>
                  </a:cubicBezTo>
                  <a:cubicBezTo>
                    <a:pt x="112943" y="70425"/>
                    <a:pt x="112693" y="70175"/>
                    <a:pt x="112693" y="69866"/>
                  </a:cubicBezTo>
                  <a:cubicBezTo>
                    <a:pt x="112705" y="69532"/>
                    <a:pt x="112943" y="69294"/>
                    <a:pt x="113264" y="69294"/>
                  </a:cubicBezTo>
                  <a:close/>
                  <a:moveTo>
                    <a:pt x="116991" y="69294"/>
                  </a:moveTo>
                  <a:cubicBezTo>
                    <a:pt x="117289" y="69294"/>
                    <a:pt x="117562" y="69544"/>
                    <a:pt x="117562" y="69866"/>
                  </a:cubicBezTo>
                  <a:cubicBezTo>
                    <a:pt x="117562" y="70163"/>
                    <a:pt x="117312" y="70425"/>
                    <a:pt x="116991" y="70425"/>
                  </a:cubicBezTo>
                  <a:cubicBezTo>
                    <a:pt x="116681" y="70425"/>
                    <a:pt x="116431" y="70175"/>
                    <a:pt x="116431" y="69866"/>
                  </a:cubicBezTo>
                  <a:cubicBezTo>
                    <a:pt x="116431" y="69544"/>
                    <a:pt x="116681" y="69294"/>
                    <a:pt x="116991" y="69294"/>
                  </a:cubicBezTo>
                  <a:close/>
                  <a:moveTo>
                    <a:pt x="120718" y="69294"/>
                  </a:moveTo>
                  <a:cubicBezTo>
                    <a:pt x="121027" y="69294"/>
                    <a:pt x="121277" y="69544"/>
                    <a:pt x="121277" y="69866"/>
                  </a:cubicBezTo>
                  <a:cubicBezTo>
                    <a:pt x="121277" y="70175"/>
                    <a:pt x="121027" y="70425"/>
                    <a:pt x="120718" y="70425"/>
                  </a:cubicBezTo>
                  <a:cubicBezTo>
                    <a:pt x="120408" y="70425"/>
                    <a:pt x="120146" y="70175"/>
                    <a:pt x="120146" y="69866"/>
                  </a:cubicBezTo>
                  <a:cubicBezTo>
                    <a:pt x="120170" y="69532"/>
                    <a:pt x="120420" y="69294"/>
                    <a:pt x="120718" y="69294"/>
                  </a:cubicBezTo>
                  <a:close/>
                  <a:moveTo>
                    <a:pt x="124456" y="69294"/>
                  </a:moveTo>
                  <a:cubicBezTo>
                    <a:pt x="124754" y="69294"/>
                    <a:pt x="125016" y="69544"/>
                    <a:pt x="125016" y="69866"/>
                  </a:cubicBezTo>
                  <a:cubicBezTo>
                    <a:pt x="125016" y="70163"/>
                    <a:pt x="124766" y="70425"/>
                    <a:pt x="124456" y="70425"/>
                  </a:cubicBezTo>
                  <a:cubicBezTo>
                    <a:pt x="124135" y="70425"/>
                    <a:pt x="123885" y="70175"/>
                    <a:pt x="123885" y="69866"/>
                  </a:cubicBezTo>
                  <a:cubicBezTo>
                    <a:pt x="123885" y="69544"/>
                    <a:pt x="124135" y="69294"/>
                    <a:pt x="124456" y="69294"/>
                  </a:cubicBezTo>
                  <a:close/>
                  <a:moveTo>
                    <a:pt x="128171" y="69294"/>
                  </a:moveTo>
                  <a:cubicBezTo>
                    <a:pt x="128480" y="69294"/>
                    <a:pt x="128742" y="69544"/>
                    <a:pt x="128742" y="69866"/>
                  </a:cubicBezTo>
                  <a:cubicBezTo>
                    <a:pt x="128742" y="70175"/>
                    <a:pt x="128480" y="70425"/>
                    <a:pt x="128171" y="70425"/>
                  </a:cubicBezTo>
                  <a:cubicBezTo>
                    <a:pt x="127861" y="70425"/>
                    <a:pt x="127611" y="70175"/>
                    <a:pt x="127611" y="69866"/>
                  </a:cubicBezTo>
                  <a:cubicBezTo>
                    <a:pt x="127611" y="69532"/>
                    <a:pt x="127861" y="69294"/>
                    <a:pt x="128171" y="69294"/>
                  </a:cubicBezTo>
                  <a:close/>
                  <a:moveTo>
                    <a:pt x="131898" y="69294"/>
                  </a:moveTo>
                  <a:cubicBezTo>
                    <a:pt x="132195" y="69294"/>
                    <a:pt x="132457" y="69544"/>
                    <a:pt x="132457" y="69866"/>
                  </a:cubicBezTo>
                  <a:cubicBezTo>
                    <a:pt x="132457" y="70163"/>
                    <a:pt x="132207" y="70425"/>
                    <a:pt x="131898" y="70425"/>
                  </a:cubicBezTo>
                  <a:cubicBezTo>
                    <a:pt x="131600" y="70425"/>
                    <a:pt x="131326" y="70175"/>
                    <a:pt x="131326" y="69866"/>
                  </a:cubicBezTo>
                  <a:cubicBezTo>
                    <a:pt x="131338" y="69544"/>
                    <a:pt x="131576" y="69294"/>
                    <a:pt x="131898" y="69294"/>
                  </a:cubicBezTo>
                  <a:close/>
                  <a:moveTo>
                    <a:pt x="135624" y="69294"/>
                  </a:moveTo>
                  <a:cubicBezTo>
                    <a:pt x="135946" y="69294"/>
                    <a:pt x="136196" y="69544"/>
                    <a:pt x="136196" y="69866"/>
                  </a:cubicBezTo>
                  <a:cubicBezTo>
                    <a:pt x="136196" y="70175"/>
                    <a:pt x="135934" y="70425"/>
                    <a:pt x="135624" y="70425"/>
                  </a:cubicBezTo>
                  <a:cubicBezTo>
                    <a:pt x="135315" y="70425"/>
                    <a:pt x="135065" y="70175"/>
                    <a:pt x="135065" y="69866"/>
                  </a:cubicBezTo>
                  <a:cubicBezTo>
                    <a:pt x="135065" y="69532"/>
                    <a:pt x="135315" y="69294"/>
                    <a:pt x="135624" y="69294"/>
                  </a:cubicBezTo>
                  <a:close/>
                  <a:moveTo>
                    <a:pt x="139351" y="69294"/>
                  </a:moveTo>
                  <a:cubicBezTo>
                    <a:pt x="139649" y="69294"/>
                    <a:pt x="139910" y="69544"/>
                    <a:pt x="139910" y="69866"/>
                  </a:cubicBezTo>
                  <a:cubicBezTo>
                    <a:pt x="139910" y="70163"/>
                    <a:pt x="139660" y="70425"/>
                    <a:pt x="139351" y="70425"/>
                  </a:cubicBezTo>
                  <a:cubicBezTo>
                    <a:pt x="139053" y="70425"/>
                    <a:pt x="138779" y="70175"/>
                    <a:pt x="138779" y="69866"/>
                  </a:cubicBezTo>
                  <a:cubicBezTo>
                    <a:pt x="138803" y="69544"/>
                    <a:pt x="139041" y="69294"/>
                    <a:pt x="139351" y="69294"/>
                  </a:cubicBezTo>
                  <a:close/>
                  <a:moveTo>
                    <a:pt x="143089" y="69294"/>
                  </a:moveTo>
                  <a:cubicBezTo>
                    <a:pt x="143399" y="69294"/>
                    <a:pt x="143649" y="69544"/>
                    <a:pt x="143649" y="69866"/>
                  </a:cubicBezTo>
                  <a:cubicBezTo>
                    <a:pt x="143649" y="70175"/>
                    <a:pt x="143399" y="70425"/>
                    <a:pt x="143089" y="70425"/>
                  </a:cubicBezTo>
                  <a:cubicBezTo>
                    <a:pt x="142768" y="70425"/>
                    <a:pt x="142518" y="70175"/>
                    <a:pt x="142518" y="69866"/>
                  </a:cubicBezTo>
                  <a:cubicBezTo>
                    <a:pt x="142518" y="69532"/>
                    <a:pt x="142768" y="69294"/>
                    <a:pt x="143089" y="69294"/>
                  </a:cubicBezTo>
                  <a:close/>
                  <a:moveTo>
                    <a:pt x="146804" y="69294"/>
                  </a:moveTo>
                  <a:cubicBezTo>
                    <a:pt x="147102" y="69294"/>
                    <a:pt x="147376" y="69544"/>
                    <a:pt x="147376" y="69866"/>
                  </a:cubicBezTo>
                  <a:cubicBezTo>
                    <a:pt x="147376" y="70163"/>
                    <a:pt x="147114" y="70425"/>
                    <a:pt x="146804" y="70425"/>
                  </a:cubicBezTo>
                  <a:cubicBezTo>
                    <a:pt x="146495" y="70425"/>
                    <a:pt x="146245" y="70175"/>
                    <a:pt x="146245" y="69866"/>
                  </a:cubicBezTo>
                  <a:cubicBezTo>
                    <a:pt x="146257" y="69544"/>
                    <a:pt x="146495" y="69294"/>
                    <a:pt x="146804" y="69294"/>
                  </a:cubicBezTo>
                  <a:close/>
                  <a:moveTo>
                    <a:pt x="150543" y="69294"/>
                  </a:moveTo>
                  <a:cubicBezTo>
                    <a:pt x="150852" y="69294"/>
                    <a:pt x="151102" y="69544"/>
                    <a:pt x="151102" y="69866"/>
                  </a:cubicBezTo>
                  <a:cubicBezTo>
                    <a:pt x="151102" y="70175"/>
                    <a:pt x="150852" y="70425"/>
                    <a:pt x="150543" y="70425"/>
                  </a:cubicBezTo>
                  <a:cubicBezTo>
                    <a:pt x="150233" y="70425"/>
                    <a:pt x="149971" y="70175"/>
                    <a:pt x="149971" y="69866"/>
                  </a:cubicBezTo>
                  <a:cubicBezTo>
                    <a:pt x="149971" y="69532"/>
                    <a:pt x="150233" y="69294"/>
                    <a:pt x="150543" y="69294"/>
                  </a:cubicBezTo>
                  <a:close/>
                  <a:moveTo>
                    <a:pt x="154258" y="69294"/>
                  </a:moveTo>
                  <a:cubicBezTo>
                    <a:pt x="154555" y="69294"/>
                    <a:pt x="154829" y="69544"/>
                    <a:pt x="154829" y="69866"/>
                  </a:cubicBezTo>
                  <a:cubicBezTo>
                    <a:pt x="154829" y="70163"/>
                    <a:pt x="154567" y="70425"/>
                    <a:pt x="154258" y="70425"/>
                  </a:cubicBezTo>
                  <a:cubicBezTo>
                    <a:pt x="153948" y="70425"/>
                    <a:pt x="153698" y="70175"/>
                    <a:pt x="153698" y="69866"/>
                  </a:cubicBezTo>
                  <a:cubicBezTo>
                    <a:pt x="153710" y="69544"/>
                    <a:pt x="153948" y="69294"/>
                    <a:pt x="154258" y="69294"/>
                  </a:cubicBezTo>
                  <a:close/>
                  <a:moveTo>
                    <a:pt x="157996" y="69294"/>
                  </a:moveTo>
                  <a:cubicBezTo>
                    <a:pt x="158306" y="69294"/>
                    <a:pt x="158556" y="69544"/>
                    <a:pt x="158556" y="69866"/>
                  </a:cubicBezTo>
                  <a:cubicBezTo>
                    <a:pt x="158556" y="70175"/>
                    <a:pt x="158306" y="70425"/>
                    <a:pt x="157996" y="70425"/>
                  </a:cubicBezTo>
                  <a:cubicBezTo>
                    <a:pt x="157687" y="70425"/>
                    <a:pt x="157436" y="70175"/>
                    <a:pt x="157436" y="69866"/>
                  </a:cubicBezTo>
                  <a:cubicBezTo>
                    <a:pt x="157436" y="69532"/>
                    <a:pt x="157687" y="69294"/>
                    <a:pt x="157996" y="69294"/>
                  </a:cubicBezTo>
                  <a:close/>
                  <a:moveTo>
                    <a:pt x="3405" y="71152"/>
                  </a:moveTo>
                  <a:cubicBezTo>
                    <a:pt x="3703" y="71152"/>
                    <a:pt x="3977" y="71414"/>
                    <a:pt x="3977" y="71723"/>
                  </a:cubicBezTo>
                  <a:cubicBezTo>
                    <a:pt x="3977" y="72021"/>
                    <a:pt x="3727" y="72283"/>
                    <a:pt x="3405" y="72283"/>
                  </a:cubicBezTo>
                  <a:cubicBezTo>
                    <a:pt x="3096" y="72283"/>
                    <a:pt x="2846" y="72033"/>
                    <a:pt x="2846" y="71723"/>
                  </a:cubicBezTo>
                  <a:cubicBezTo>
                    <a:pt x="2858" y="71414"/>
                    <a:pt x="3096" y="71152"/>
                    <a:pt x="3405" y="71152"/>
                  </a:cubicBezTo>
                  <a:close/>
                  <a:moveTo>
                    <a:pt x="7132" y="71152"/>
                  </a:moveTo>
                  <a:cubicBezTo>
                    <a:pt x="7430" y="71152"/>
                    <a:pt x="7692" y="71414"/>
                    <a:pt x="7692" y="71723"/>
                  </a:cubicBezTo>
                  <a:cubicBezTo>
                    <a:pt x="7692" y="72021"/>
                    <a:pt x="7442" y="72283"/>
                    <a:pt x="7132" y="72283"/>
                  </a:cubicBezTo>
                  <a:cubicBezTo>
                    <a:pt x="6834" y="72283"/>
                    <a:pt x="6560" y="72033"/>
                    <a:pt x="6560" y="71723"/>
                  </a:cubicBezTo>
                  <a:cubicBezTo>
                    <a:pt x="6560" y="71414"/>
                    <a:pt x="6822" y="71152"/>
                    <a:pt x="7132" y="71152"/>
                  </a:cubicBezTo>
                  <a:close/>
                  <a:moveTo>
                    <a:pt x="10871" y="71152"/>
                  </a:moveTo>
                  <a:cubicBezTo>
                    <a:pt x="11168" y="71152"/>
                    <a:pt x="11430" y="71414"/>
                    <a:pt x="11430" y="71723"/>
                  </a:cubicBezTo>
                  <a:cubicBezTo>
                    <a:pt x="11430" y="72021"/>
                    <a:pt x="11180" y="72283"/>
                    <a:pt x="10871" y="72283"/>
                  </a:cubicBezTo>
                  <a:cubicBezTo>
                    <a:pt x="10573" y="72283"/>
                    <a:pt x="10299" y="72033"/>
                    <a:pt x="10299" y="71723"/>
                  </a:cubicBezTo>
                  <a:cubicBezTo>
                    <a:pt x="10299" y="71414"/>
                    <a:pt x="10549" y="71152"/>
                    <a:pt x="10871" y="71152"/>
                  </a:cubicBezTo>
                  <a:close/>
                  <a:moveTo>
                    <a:pt x="14585" y="71152"/>
                  </a:moveTo>
                  <a:cubicBezTo>
                    <a:pt x="14883" y="71152"/>
                    <a:pt x="15157" y="71414"/>
                    <a:pt x="15157" y="71723"/>
                  </a:cubicBezTo>
                  <a:cubicBezTo>
                    <a:pt x="15157" y="72021"/>
                    <a:pt x="14895" y="72283"/>
                    <a:pt x="14585" y="72283"/>
                  </a:cubicBezTo>
                  <a:cubicBezTo>
                    <a:pt x="14288" y="72283"/>
                    <a:pt x="14014" y="72033"/>
                    <a:pt x="14014" y="71723"/>
                  </a:cubicBezTo>
                  <a:cubicBezTo>
                    <a:pt x="14014" y="71414"/>
                    <a:pt x="14276" y="71152"/>
                    <a:pt x="14585" y="71152"/>
                  </a:cubicBezTo>
                  <a:close/>
                  <a:moveTo>
                    <a:pt x="18324" y="71152"/>
                  </a:moveTo>
                  <a:cubicBezTo>
                    <a:pt x="18622" y="71152"/>
                    <a:pt x="18883" y="71414"/>
                    <a:pt x="18883" y="71723"/>
                  </a:cubicBezTo>
                  <a:cubicBezTo>
                    <a:pt x="18883" y="72021"/>
                    <a:pt x="18633" y="72283"/>
                    <a:pt x="18324" y="72283"/>
                  </a:cubicBezTo>
                  <a:cubicBezTo>
                    <a:pt x="18026" y="72283"/>
                    <a:pt x="17752" y="72033"/>
                    <a:pt x="17752" y="71723"/>
                  </a:cubicBezTo>
                  <a:cubicBezTo>
                    <a:pt x="17752" y="71414"/>
                    <a:pt x="18014" y="71152"/>
                    <a:pt x="18324" y="71152"/>
                  </a:cubicBezTo>
                  <a:close/>
                  <a:moveTo>
                    <a:pt x="22039" y="71152"/>
                  </a:moveTo>
                  <a:cubicBezTo>
                    <a:pt x="22336" y="71152"/>
                    <a:pt x="22610" y="71414"/>
                    <a:pt x="22610" y="71723"/>
                  </a:cubicBezTo>
                  <a:cubicBezTo>
                    <a:pt x="22610" y="72021"/>
                    <a:pt x="22360" y="72283"/>
                    <a:pt x="22039" y="72283"/>
                  </a:cubicBezTo>
                  <a:cubicBezTo>
                    <a:pt x="21729" y="72283"/>
                    <a:pt x="21479" y="72033"/>
                    <a:pt x="21479" y="71723"/>
                  </a:cubicBezTo>
                  <a:cubicBezTo>
                    <a:pt x="21479" y="71414"/>
                    <a:pt x="21729" y="71152"/>
                    <a:pt x="22039" y="71152"/>
                  </a:cubicBezTo>
                  <a:close/>
                  <a:moveTo>
                    <a:pt x="25777" y="71152"/>
                  </a:moveTo>
                  <a:cubicBezTo>
                    <a:pt x="26075" y="71152"/>
                    <a:pt x="26349" y="71414"/>
                    <a:pt x="26349" y="71723"/>
                  </a:cubicBezTo>
                  <a:cubicBezTo>
                    <a:pt x="26349" y="72021"/>
                    <a:pt x="26087" y="72283"/>
                    <a:pt x="25777" y="72283"/>
                  </a:cubicBezTo>
                  <a:cubicBezTo>
                    <a:pt x="25468" y="72283"/>
                    <a:pt x="25206" y="72033"/>
                    <a:pt x="25206" y="71723"/>
                  </a:cubicBezTo>
                  <a:cubicBezTo>
                    <a:pt x="25206" y="71414"/>
                    <a:pt x="25468" y="71152"/>
                    <a:pt x="25777" y="71152"/>
                  </a:cubicBezTo>
                  <a:close/>
                  <a:moveTo>
                    <a:pt x="29504" y="71152"/>
                  </a:moveTo>
                  <a:cubicBezTo>
                    <a:pt x="29801" y="71152"/>
                    <a:pt x="30063" y="71414"/>
                    <a:pt x="30063" y="71723"/>
                  </a:cubicBezTo>
                  <a:cubicBezTo>
                    <a:pt x="30063" y="72021"/>
                    <a:pt x="29813" y="72283"/>
                    <a:pt x="29504" y="72283"/>
                  </a:cubicBezTo>
                  <a:cubicBezTo>
                    <a:pt x="29182" y="72283"/>
                    <a:pt x="28932" y="72033"/>
                    <a:pt x="28932" y="71723"/>
                  </a:cubicBezTo>
                  <a:cubicBezTo>
                    <a:pt x="28932" y="71414"/>
                    <a:pt x="29182" y="71152"/>
                    <a:pt x="29504" y="71152"/>
                  </a:cubicBezTo>
                  <a:close/>
                  <a:moveTo>
                    <a:pt x="33230" y="71152"/>
                  </a:moveTo>
                  <a:cubicBezTo>
                    <a:pt x="33528" y="71152"/>
                    <a:pt x="33802" y="71414"/>
                    <a:pt x="33802" y="71723"/>
                  </a:cubicBezTo>
                  <a:cubicBezTo>
                    <a:pt x="33802" y="72021"/>
                    <a:pt x="33552" y="72283"/>
                    <a:pt x="33230" y="72283"/>
                  </a:cubicBezTo>
                  <a:cubicBezTo>
                    <a:pt x="32921" y="72283"/>
                    <a:pt x="32671" y="72033"/>
                    <a:pt x="32671" y="71723"/>
                  </a:cubicBezTo>
                  <a:cubicBezTo>
                    <a:pt x="32671" y="71414"/>
                    <a:pt x="32921" y="71152"/>
                    <a:pt x="33230" y="71152"/>
                  </a:cubicBezTo>
                  <a:close/>
                  <a:moveTo>
                    <a:pt x="36957" y="71152"/>
                  </a:moveTo>
                  <a:cubicBezTo>
                    <a:pt x="37255" y="71152"/>
                    <a:pt x="37517" y="71414"/>
                    <a:pt x="37517" y="71723"/>
                  </a:cubicBezTo>
                  <a:cubicBezTo>
                    <a:pt x="37517" y="72021"/>
                    <a:pt x="37267" y="72283"/>
                    <a:pt x="36957" y="72283"/>
                  </a:cubicBezTo>
                  <a:cubicBezTo>
                    <a:pt x="36648" y="72283"/>
                    <a:pt x="36386" y="72033"/>
                    <a:pt x="36386" y="71723"/>
                  </a:cubicBezTo>
                  <a:cubicBezTo>
                    <a:pt x="36409" y="71414"/>
                    <a:pt x="36648" y="71152"/>
                    <a:pt x="36957" y="71152"/>
                  </a:cubicBezTo>
                  <a:close/>
                  <a:moveTo>
                    <a:pt x="40672" y="71152"/>
                  </a:moveTo>
                  <a:cubicBezTo>
                    <a:pt x="40970" y="71152"/>
                    <a:pt x="41243" y="71414"/>
                    <a:pt x="41243" y="71723"/>
                  </a:cubicBezTo>
                  <a:cubicBezTo>
                    <a:pt x="41243" y="72021"/>
                    <a:pt x="40993" y="72283"/>
                    <a:pt x="40672" y="72283"/>
                  </a:cubicBezTo>
                  <a:cubicBezTo>
                    <a:pt x="40374" y="72283"/>
                    <a:pt x="40112" y="72033"/>
                    <a:pt x="40112" y="71723"/>
                  </a:cubicBezTo>
                  <a:cubicBezTo>
                    <a:pt x="40112" y="71414"/>
                    <a:pt x="40362" y="71152"/>
                    <a:pt x="40672" y="71152"/>
                  </a:cubicBezTo>
                  <a:close/>
                  <a:moveTo>
                    <a:pt x="44410" y="71152"/>
                  </a:moveTo>
                  <a:cubicBezTo>
                    <a:pt x="44708" y="71152"/>
                    <a:pt x="44982" y="71414"/>
                    <a:pt x="44982" y="71723"/>
                  </a:cubicBezTo>
                  <a:cubicBezTo>
                    <a:pt x="44982" y="72021"/>
                    <a:pt x="44720" y="72283"/>
                    <a:pt x="44410" y="72283"/>
                  </a:cubicBezTo>
                  <a:cubicBezTo>
                    <a:pt x="44113" y="72283"/>
                    <a:pt x="43851" y="72033"/>
                    <a:pt x="43851" y="71723"/>
                  </a:cubicBezTo>
                  <a:cubicBezTo>
                    <a:pt x="43851" y="71414"/>
                    <a:pt x="44101" y="71152"/>
                    <a:pt x="44410" y="71152"/>
                  </a:cubicBezTo>
                  <a:close/>
                  <a:moveTo>
                    <a:pt x="48137" y="71152"/>
                  </a:moveTo>
                  <a:cubicBezTo>
                    <a:pt x="48435" y="71152"/>
                    <a:pt x="48697" y="71414"/>
                    <a:pt x="48697" y="71723"/>
                  </a:cubicBezTo>
                  <a:cubicBezTo>
                    <a:pt x="48697" y="72021"/>
                    <a:pt x="48447" y="72283"/>
                    <a:pt x="48137" y="72283"/>
                  </a:cubicBezTo>
                  <a:cubicBezTo>
                    <a:pt x="47839" y="72283"/>
                    <a:pt x="47566" y="72033"/>
                    <a:pt x="47566" y="71723"/>
                  </a:cubicBezTo>
                  <a:cubicBezTo>
                    <a:pt x="47566" y="71414"/>
                    <a:pt x="47839" y="71152"/>
                    <a:pt x="48137" y="71152"/>
                  </a:cubicBezTo>
                  <a:close/>
                  <a:moveTo>
                    <a:pt x="51864" y="71152"/>
                  </a:moveTo>
                  <a:cubicBezTo>
                    <a:pt x="52161" y="71152"/>
                    <a:pt x="52435" y="71414"/>
                    <a:pt x="52435" y="71723"/>
                  </a:cubicBezTo>
                  <a:cubicBezTo>
                    <a:pt x="52435" y="72021"/>
                    <a:pt x="52185" y="72283"/>
                    <a:pt x="51864" y="72283"/>
                  </a:cubicBezTo>
                  <a:cubicBezTo>
                    <a:pt x="51566" y="72283"/>
                    <a:pt x="51304" y="72033"/>
                    <a:pt x="51304" y="71723"/>
                  </a:cubicBezTo>
                  <a:cubicBezTo>
                    <a:pt x="51304" y="71414"/>
                    <a:pt x="51554" y="71152"/>
                    <a:pt x="51864" y="71152"/>
                  </a:cubicBezTo>
                  <a:close/>
                  <a:moveTo>
                    <a:pt x="55602" y="71152"/>
                  </a:moveTo>
                  <a:cubicBezTo>
                    <a:pt x="55900" y="71152"/>
                    <a:pt x="56174" y="71414"/>
                    <a:pt x="56174" y="71723"/>
                  </a:cubicBezTo>
                  <a:cubicBezTo>
                    <a:pt x="56174" y="72021"/>
                    <a:pt x="55912" y="72283"/>
                    <a:pt x="55602" y="72283"/>
                  </a:cubicBezTo>
                  <a:cubicBezTo>
                    <a:pt x="55293" y="72283"/>
                    <a:pt x="55043" y="72033"/>
                    <a:pt x="55043" y="71723"/>
                  </a:cubicBezTo>
                  <a:cubicBezTo>
                    <a:pt x="55043" y="71414"/>
                    <a:pt x="55293" y="71152"/>
                    <a:pt x="55602" y="71152"/>
                  </a:cubicBezTo>
                  <a:close/>
                  <a:moveTo>
                    <a:pt x="59329" y="71152"/>
                  </a:moveTo>
                  <a:cubicBezTo>
                    <a:pt x="59627" y="71152"/>
                    <a:pt x="59889" y="71414"/>
                    <a:pt x="59889" y="71723"/>
                  </a:cubicBezTo>
                  <a:cubicBezTo>
                    <a:pt x="59889" y="72021"/>
                    <a:pt x="59639" y="72283"/>
                    <a:pt x="59329" y="72283"/>
                  </a:cubicBezTo>
                  <a:cubicBezTo>
                    <a:pt x="59008" y="72283"/>
                    <a:pt x="58757" y="72033"/>
                    <a:pt x="58757" y="71723"/>
                  </a:cubicBezTo>
                  <a:cubicBezTo>
                    <a:pt x="58757" y="71414"/>
                    <a:pt x="59008" y="71152"/>
                    <a:pt x="59329" y="71152"/>
                  </a:cubicBezTo>
                  <a:close/>
                  <a:moveTo>
                    <a:pt x="63056" y="71152"/>
                  </a:moveTo>
                  <a:cubicBezTo>
                    <a:pt x="63353" y="71152"/>
                    <a:pt x="63627" y="71414"/>
                    <a:pt x="63627" y="71723"/>
                  </a:cubicBezTo>
                  <a:cubicBezTo>
                    <a:pt x="63627" y="72021"/>
                    <a:pt x="63377" y="72283"/>
                    <a:pt x="63056" y="72283"/>
                  </a:cubicBezTo>
                  <a:cubicBezTo>
                    <a:pt x="62746" y="72283"/>
                    <a:pt x="62496" y="72033"/>
                    <a:pt x="62496" y="71723"/>
                  </a:cubicBezTo>
                  <a:cubicBezTo>
                    <a:pt x="62496" y="71414"/>
                    <a:pt x="62746" y="71152"/>
                    <a:pt x="63056" y="71152"/>
                  </a:cubicBezTo>
                  <a:close/>
                  <a:moveTo>
                    <a:pt x="66782" y="71152"/>
                  </a:moveTo>
                  <a:cubicBezTo>
                    <a:pt x="67080" y="71152"/>
                    <a:pt x="67342" y="71414"/>
                    <a:pt x="67342" y="71723"/>
                  </a:cubicBezTo>
                  <a:cubicBezTo>
                    <a:pt x="67342" y="72021"/>
                    <a:pt x="67092" y="72283"/>
                    <a:pt x="66782" y="72283"/>
                  </a:cubicBezTo>
                  <a:cubicBezTo>
                    <a:pt x="66473" y="72283"/>
                    <a:pt x="66211" y="72033"/>
                    <a:pt x="66211" y="71723"/>
                  </a:cubicBezTo>
                  <a:cubicBezTo>
                    <a:pt x="66211" y="71414"/>
                    <a:pt x="66473" y="71152"/>
                    <a:pt x="66782" y="71152"/>
                  </a:cubicBezTo>
                  <a:close/>
                  <a:moveTo>
                    <a:pt x="70509" y="71152"/>
                  </a:moveTo>
                  <a:cubicBezTo>
                    <a:pt x="70807" y="71152"/>
                    <a:pt x="71080" y="71414"/>
                    <a:pt x="71080" y="71723"/>
                  </a:cubicBezTo>
                  <a:cubicBezTo>
                    <a:pt x="71080" y="72021"/>
                    <a:pt x="70830" y="72283"/>
                    <a:pt x="70509" y="72283"/>
                  </a:cubicBezTo>
                  <a:cubicBezTo>
                    <a:pt x="70199" y="72283"/>
                    <a:pt x="69949" y="72033"/>
                    <a:pt x="69949" y="71723"/>
                  </a:cubicBezTo>
                  <a:cubicBezTo>
                    <a:pt x="69949" y="71414"/>
                    <a:pt x="70199" y="71152"/>
                    <a:pt x="70509" y="71152"/>
                  </a:cubicBezTo>
                  <a:close/>
                  <a:moveTo>
                    <a:pt x="74236" y="71152"/>
                  </a:moveTo>
                  <a:cubicBezTo>
                    <a:pt x="74533" y="71152"/>
                    <a:pt x="74795" y="71414"/>
                    <a:pt x="74795" y="71723"/>
                  </a:cubicBezTo>
                  <a:cubicBezTo>
                    <a:pt x="74795" y="72021"/>
                    <a:pt x="74545" y="72283"/>
                    <a:pt x="74236" y="72283"/>
                  </a:cubicBezTo>
                  <a:cubicBezTo>
                    <a:pt x="73938" y="72283"/>
                    <a:pt x="73676" y="72033"/>
                    <a:pt x="73676" y="71723"/>
                  </a:cubicBezTo>
                  <a:cubicBezTo>
                    <a:pt x="73676" y="71414"/>
                    <a:pt x="73926" y="71152"/>
                    <a:pt x="74236" y="71152"/>
                  </a:cubicBezTo>
                  <a:close/>
                  <a:moveTo>
                    <a:pt x="77855" y="71152"/>
                  </a:moveTo>
                  <a:cubicBezTo>
                    <a:pt x="78153" y="71152"/>
                    <a:pt x="78415" y="71414"/>
                    <a:pt x="78415" y="71723"/>
                  </a:cubicBezTo>
                  <a:cubicBezTo>
                    <a:pt x="78415" y="72021"/>
                    <a:pt x="78165" y="72283"/>
                    <a:pt x="77855" y="72283"/>
                  </a:cubicBezTo>
                  <a:cubicBezTo>
                    <a:pt x="77546" y="72283"/>
                    <a:pt x="77284" y="72033"/>
                    <a:pt x="77284" y="71723"/>
                  </a:cubicBezTo>
                  <a:cubicBezTo>
                    <a:pt x="77284" y="71414"/>
                    <a:pt x="77546" y="71152"/>
                    <a:pt x="77855" y="71152"/>
                  </a:cubicBezTo>
                  <a:close/>
                  <a:moveTo>
                    <a:pt x="81570" y="71152"/>
                  </a:moveTo>
                  <a:cubicBezTo>
                    <a:pt x="81868" y="71152"/>
                    <a:pt x="82141" y="71414"/>
                    <a:pt x="82141" y="71723"/>
                  </a:cubicBezTo>
                  <a:cubicBezTo>
                    <a:pt x="82141" y="72021"/>
                    <a:pt x="81879" y="72283"/>
                    <a:pt x="81570" y="72283"/>
                  </a:cubicBezTo>
                  <a:cubicBezTo>
                    <a:pt x="81260" y="72283"/>
                    <a:pt x="81010" y="72033"/>
                    <a:pt x="81010" y="71723"/>
                  </a:cubicBezTo>
                  <a:cubicBezTo>
                    <a:pt x="81010" y="71414"/>
                    <a:pt x="81260" y="71152"/>
                    <a:pt x="81570" y="71152"/>
                  </a:cubicBezTo>
                  <a:close/>
                  <a:moveTo>
                    <a:pt x="85308" y="71152"/>
                  </a:moveTo>
                  <a:cubicBezTo>
                    <a:pt x="85606" y="71152"/>
                    <a:pt x="85880" y="71414"/>
                    <a:pt x="85880" y="71723"/>
                  </a:cubicBezTo>
                  <a:cubicBezTo>
                    <a:pt x="85880" y="72021"/>
                    <a:pt x="85618" y="72283"/>
                    <a:pt x="85308" y="72283"/>
                  </a:cubicBezTo>
                  <a:cubicBezTo>
                    <a:pt x="84999" y="72283"/>
                    <a:pt x="84749" y="72033"/>
                    <a:pt x="84749" y="71723"/>
                  </a:cubicBezTo>
                  <a:cubicBezTo>
                    <a:pt x="84749" y="71414"/>
                    <a:pt x="84999" y="71152"/>
                    <a:pt x="85308" y="71152"/>
                  </a:cubicBezTo>
                  <a:close/>
                  <a:moveTo>
                    <a:pt x="89035" y="71152"/>
                  </a:moveTo>
                  <a:cubicBezTo>
                    <a:pt x="89333" y="71152"/>
                    <a:pt x="89595" y="71414"/>
                    <a:pt x="89595" y="71723"/>
                  </a:cubicBezTo>
                  <a:cubicBezTo>
                    <a:pt x="89595" y="72021"/>
                    <a:pt x="89345" y="72283"/>
                    <a:pt x="89035" y="72283"/>
                  </a:cubicBezTo>
                  <a:cubicBezTo>
                    <a:pt x="88714" y="72283"/>
                    <a:pt x="88464" y="72033"/>
                    <a:pt x="88464" y="71723"/>
                  </a:cubicBezTo>
                  <a:cubicBezTo>
                    <a:pt x="88464" y="71414"/>
                    <a:pt x="88714" y="71152"/>
                    <a:pt x="89035" y="71152"/>
                  </a:cubicBezTo>
                  <a:close/>
                  <a:moveTo>
                    <a:pt x="92762" y="71152"/>
                  </a:moveTo>
                  <a:cubicBezTo>
                    <a:pt x="93059" y="71152"/>
                    <a:pt x="93333" y="71414"/>
                    <a:pt x="93333" y="71723"/>
                  </a:cubicBezTo>
                  <a:cubicBezTo>
                    <a:pt x="93333" y="72021"/>
                    <a:pt x="93071" y="72283"/>
                    <a:pt x="92762" y="72283"/>
                  </a:cubicBezTo>
                  <a:cubicBezTo>
                    <a:pt x="92452" y="72283"/>
                    <a:pt x="92202" y="72033"/>
                    <a:pt x="92202" y="71723"/>
                  </a:cubicBezTo>
                  <a:cubicBezTo>
                    <a:pt x="92202" y="71414"/>
                    <a:pt x="92452" y="71152"/>
                    <a:pt x="92762" y="71152"/>
                  </a:cubicBezTo>
                  <a:close/>
                  <a:moveTo>
                    <a:pt x="96488" y="71152"/>
                  </a:moveTo>
                  <a:cubicBezTo>
                    <a:pt x="96786" y="71152"/>
                    <a:pt x="97048" y="71414"/>
                    <a:pt x="97048" y="71723"/>
                  </a:cubicBezTo>
                  <a:cubicBezTo>
                    <a:pt x="97048" y="72021"/>
                    <a:pt x="96798" y="72283"/>
                    <a:pt x="96488" y="72283"/>
                  </a:cubicBezTo>
                  <a:cubicBezTo>
                    <a:pt x="96191" y="72283"/>
                    <a:pt x="95917" y="72033"/>
                    <a:pt x="95917" y="71723"/>
                  </a:cubicBezTo>
                  <a:cubicBezTo>
                    <a:pt x="95917" y="71414"/>
                    <a:pt x="96179" y="71152"/>
                    <a:pt x="96488" y="71152"/>
                  </a:cubicBezTo>
                  <a:close/>
                  <a:moveTo>
                    <a:pt x="100203" y="71152"/>
                  </a:moveTo>
                  <a:cubicBezTo>
                    <a:pt x="100501" y="71152"/>
                    <a:pt x="100775" y="71414"/>
                    <a:pt x="100775" y="71723"/>
                  </a:cubicBezTo>
                  <a:cubicBezTo>
                    <a:pt x="100775" y="72021"/>
                    <a:pt x="100513" y="72283"/>
                    <a:pt x="100203" y="72283"/>
                  </a:cubicBezTo>
                  <a:cubicBezTo>
                    <a:pt x="99905" y="72283"/>
                    <a:pt x="99644" y="72033"/>
                    <a:pt x="99644" y="71723"/>
                  </a:cubicBezTo>
                  <a:cubicBezTo>
                    <a:pt x="99644" y="71414"/>
                    <a:pt x="99894" y="71152"/>
                    <a:pt x="100203" y="71152"/>
                  </a:cubicBezTo>
                  <a:close/>
                  <a:moveTo>
                    <a:pt x="103942" y="71152"/>
                  </a:moveTo>
                  <a:cubicBezTo>
                    <a:pt x="104239" y="71152"/>
                    <a:pt x="104513" y="71414"/>
                    <a:pt x="104513" y="71723"/>
                  </a:cubicBezTo>
                  <a:cubicBezTo>
                    <a:pt x="104513" y="72021"/>
                    <a:pt x="104251" y="72283"/>
                    <a:pt x="103942" y="72283"/>
                  </a:cubicBezTo>
                  <a:cubicBezTo>
                    <a:pt x="103644" y="72283"/>
                    <a:pt x="103382" y="72033"/>
                    <a:pt x="103382" y="71723"/>
                  </a:cubicBezTo>
                  <a:cubicBezTo>
                    <a:pt x="103382" y="71414"/>
                    <a:pt x="103632" y="71152"/>
                    <a:pt x="103942" y="71152"/>
                  </a:cubicBezTo>
                  <a:close/>
                  <a:moveTo>
                    <a:pt x="107668" y="71152"/>
                  </a:moveTo>
                  <a:cubicBezTo>
                    <a:pt x="107966" y="71152"/>
                    <a:pt x="108228" y="71414"/>
                    <a:pt x="108228" y="71723"/>
                  </a:cubicBezTo>
                  <a:cubicBezTo>
                    <a:pt x="108228" y="72021"/>
                    <a:pt x="107978" y="72283"/>
                    <a:pt x="107668" y="72283"/>
                  </a:cubicBezTo>
                  <a:cubicBezTo>
                    <a:pt x="107371" y="72283"/>
                    <a:pt x="107097" y="72033"/>
                    <a:pt x="107097" y="71723"/>
                  </a:cubicBezTo>
                  <a:cubicBezTo>
                    <a:pt x="107097" y="71414"/>
                    <a:pt x="107347" y="71152"/>
                    <a:pt x="107668" y="71152"/>
                  </a:cubicBezTo>
                  <a:close/>
                  <a:moveTo>
                    <a:pt x="111395" y="71152"/>
                  </a:moveTo>
                  <a:cubicBezTo>
                    <a:pt x="111693" y="71152"/>
                    <a:pt x="111967" y="71414"/>
                    <a:pt x="111967" y="71723"/>
                  </a:cubicBezTo>
                  <a:cubicBezTo>
                    <a:pt x="111967" y="72021"/>
                    <a:pt x="111705" y="72283"/>
                    <a:pt x="111395" y="72283"/>
                  </a:cubicBezTo>
                  <a:cubicBezTo>
                    <a:pt x="111085" y="72283"/>
                    <a:pt x="110835" y="72033"/>
                    <a:pt x="110835" y="71723"/>
                  </a:cubicBezTo>
                  <a:cubicBezTo>
                    <a:pt x="110835" y="71414"/>
                    <a:pt x="111085" y="71152"/>
                    <a:pt x="111395" y="71152"/>
                  </a:cubicBezTo>
                  <a:close/>
                  <a:moveTo>
                    <a:pt x="115122" y="71152"/>
                  </a:moveTo>
                  <a:cubicBezTo>
                    <a:pt x="115419" y="71152"/>
                    <a:pt x="115681" y="71414"/>
                    <a:pt x="115681" y="71723"/>
                  </a:cubicBezTo>
                  <a:cubicBezTo>
                    <a:pt x="115681" y="72021"/>
                    <a:pt x="115431" y="72283"/>
                    <a:pt x="115122" y="72283"/>
                  </a:cubicBezTo>
                  <a:cubicBezTo>
                    <a:pt x="114812" y="72283"/>
                    <a:pt x="114550" y="72033"/>
                    <a:pt x="114550" y="71723"/>
                  </a:cubicBezTo>
                  <a:cubicBezTo>
                    <a:pt x="114550" y="71414"/>
                    <a:pt x="114812" y="71152"/>
                    <a:pt x="115122" y="71152"/>
                  </a:cubicBezTo>
                  <a:close/>
                  <a:moveTo>
                    <a:pt x="118860" y="71152"/>
                  </a:moveTo>
                  <a:cubicBezTo>
                    <a:pt x="119158" y="71152"/>
                    <a:pt x="119420" y="71414"/>
                    <a:pt x="119420" y="71723"/>
                  </a:cubicBezTo>
                  <a:cubicBezTo>
                    <a:pt x="119420" y="72021"/>
                    <a:pt x="119170" y="72283"/>
                    <a:pt x="118860" y="72283"/>
                  </a:cubicBezTo>
                  <a:cubicBezTo>
                    <a:pt x="118539" y="72283"/>
                    <a:pt x="118289" y="72033"/>
                    <a:pt x="118289" y="71723"/>
                  </a:cubicBezTo>
                  <a:cubicBezTo>
                    <a:pt x="118289" y="71414"/>
                    <a:pt x="118539" y="71152"/>
                    <a:pt x="118860" y="71152"/>
                  </a:cubicBezTo>
                  <a:close/>
                  <a:moveTo>
                    <a:pt x="122575" y="71152"/>
                  </a:moveTo>
                  <a:cubicBezTo>
                    <a:pt x="122873" y="71152"/>
                    <a:pt x="123146" y="71414"/>
                    <a:pt x="123146" y="71723"/>
                  </a:cubicBezTo>
                  <a:cubicBezTo>
                    <a:pt x="123146" y="72021"/>
                    <a:pt x="122885" y="72283"/>
                    <a:pt x="122575" y="72283"/>
                  </a:cubicBezTo>
                  <a:cubicBezTo>
                    <a:pt x="122265" y="72283"/>
                    <a:pt x="122015" y="72033"/>
                    <a:pt x="122015" y="71723"/>
                  </a:cubicBezTo>
                  <a:cubicBezTo>
                    <a:pt x="122027" y="71414"/>
                    <a:pt x="122277" y="71152"/>
                    <a:pt x="122575" y="71152"/>
                  </a:cubicBezTo>
                  <a:close/>
                  <a:moveTo>
                    <a:pt x="126314" y="71152"/>
                  </a:moveTo>
                  <a:cubicBezTo>
                    <a:pt x="126611" y="71152"/>
                    <a:pt x="126873" y="71414"/>
                    <a:pt x="126873" y="71723"/>
                  </a:cubicBezTo>
                  <a:cubicBezTo>
                    <a:pt x="126873" y="72021"/>
                    <a:pt x="126623" y="72283"/>
                    <a:pt x="126314" y="72283"/>
                  </a:cubicBezTo>
                  <a:cubicBezTo>
                    <a:pt x="126004" y="72283"/>
                    <a:pt x="125742" y="72033"/>
                    <a:pt x="125742" y="71723"/>
                  </a:cubicBezTo>
                  <a:cubicBezTo>
                    <a:pt x="125742" y="71414"/>
                    <a:pt x="126004" y="71152"/>
                    <a:pt x="126314" y="71152"/>
                  </a:cubicBezTo>
                  <a:close/>
                  <a:moveTo>
                    <a:pt x="130028" y="71152"/>
                  </a:moveTo>
                  <a:cubicBezTo>
                    <a:pt x="130326" y="71152"/>
                    <a:pt x="130600" y="71414"/>
                    <a:pt x="130600" y="71723"/>
                  </a:cubicBezTo>
                  <a:cubicBezTo>
                    <a:pt x="130600" y="72021"/>
                    <a:pt x="130350" y="72283"/>
                    <a:pt x="130028" y="72283"/>
                  </a:cubicBezTo>
                  <a:cubicBezTo>
                    <a:pt x="129731" y="72283"/>
                    <a:pt x="129469" y="72033"/>
                    <a:pt x="129469" y="71723"/>
                  </a:cubicBezTo>
                  <a:cubicBezTo>
                    <a:pt x="129469" y="71414"/>
                    <a:pt x="129719" y="71152"/>
                    <a:pt x="130028" y="71152"/>
                  </a:cubicBezTo>
                  <a:close/>
                  <a:moveTo>
                    <a:pt x="133767" y="71152"/>
                  </a:moveTo>
                  <a:cubicBezTo>
                    <a:pt x="134065" y="71152"/>
                    <a:pt x="134326" y="71414"/>
                    <a:pt x="134326" y="71723"/>
                  </a:cubicBezTo>
                  <a:cubicBezTo>
                    <a:pt x="134326" y="72021"/>
                    <a:pt x="134076" y="72283"/>
                    <a:pt x="133767" y="72283"/>
                  </a:cubicBezTo>
                  <a:cubicBezTo>
                    <a:pt x="133469" y="72283"/>
                    <a:pt x="133207" y="72033"/>
                    <a:pt x="133207" y="71723"/>
                  </a:cubicBezTo>
                  <a:cubicBezTo>
                    <a:pt x="133207" y="71414"/>
                    <a:pt x="133457" y="71152"/>
                    <a:pt x="133767" y="71152"/>
                  </a:cubicBezTo>
                  <a:close/>
                  <a:moveTo>
                    <a:pt x="137494" y="71152"/>
                  </a:moveTo>
                  <a:cubicBezTo>
                    <a:pt x="137791" y="71152"/>
                    <a:pt x="138053" y="71414"/>
                    <a:pt x="138053" y="71723"/>
                  </a:cubicBezTo>
                  <a:cubicBezTo>
                    <a:pt x="138053" y="72021"/>
                    <a:pt x="137803" y="72283"/>
                    <a:pt x="137494" y="72283"/>
                  </a:cubicBezTo>
                  <a:cubicBezTo>
                    <a:pt x="137196" y="72283"/>
                    <a:pt x="136922" y="72033"/>
                    <a:pt x="136922" y="71723"/>
                  </a:cubicBezTo>
                  <a:cubicBezTo>
                    <a:pt x="136934" y="71414"/>
                    <a:pt x="137172" y="71152"/>
                    <a:pt x="137494" y="71152"/>
                  </a:cubicBezTo>
                  <a:close/>
                  <a:moveTo>
                    <a:pt x="141220" y="71152"/>
                  </a:moveTo>
                  <a:cubicBezTo>
                    <a:pt x="141518" y="71152"/>
                    <a:pt x="141792" y="71414"/>
                    <a:pt x="141792" y="71723"/>
                  </a:cubicBezTo>
                  <a:cubicBezTo>
                    <a:pt x="141792" y="72021"/>
                    <a:pt x="141530" y="72283"/>
                    <a:pt x="141220" y="72283"/>
                  </a:cubicBezTo>
                  <a:cubicBezTo>
                    <a:pt x="140911" y="72283"/>
                    <a:pt x="140661" y="72033"/>
                    <a:pt x="140661" y="71723"/>
                  </a:cubicBezTo>
                  <a:cubicBezTo>
                    <a:pt x="140661" y="71414"/>
                    <a:pt x="140911" y="71152"/>
                    <a:pt x="141220" y="71152"/>
                  </a:cubicBezTo>
                  <a:close/>
                  <a:moveTo>
                    <a:pt x="144947" y="71152"/>
                  </a:moveTo>
                  <a:cubicBezTo>
                    <a:pt x="145244" y="71152"/>
                    <a:pt x="145506" y="71414"/>
                    <a:pt x="145506" y="71723"/>
                  </a:cubicBezTo>
                  <a:cubicBezTo>
                    <a:pt x="145506" y="72021"/>
                    <a:pt x="145256" y="72283"/>
                    <a:pt x="144947" y="72283"/>
                  </a:cubicBezTo>
                  <a:cubicBezTo>
                    <a:pt x="144637" y="72283"/>
                    <a:pt x="144375" y="72033"/>
                    <a:pt x="144375" y="71723"/>
                  </a:cubicBezTo>
                  <a:cubicBezTo>
                    <a:pt x="144375" y="71414"/>
                    <a:pt x="144637" y="71152"/>
                    <a:pt x="144947" y="71152"/>
                  </a:cubicBezTo>
                  <a:close/>
                  <a:moveTo>
                    <a:pt x="148685" y="71152"/>
                  </a:moveTo>
                  <a:cubicBezTo>
                    <a:pt x="148983" y="71152"/>
                    <a:pt x="149245" y="71414"/>
                    <a:pt x="149245" y="71723"/>
                  </a:cubicBezTo>
                  <a:cubicBezTo>
                    <a:pt x="149245" y="72021"/>
                    <a:pt x="148995" y="72283"/>
                    <a:pt x="148685" y="72283"/>
                  </a:cubicBezTo>
                  <a:cubicBezTo>
                    <a:pt x="148364" y="72283"/>
                    <a:pt x="148114" y="72033"/>
                    <a:pt x="148114" y="71723"/>
                  </a:cubicBezTo>
                  <a:cubicBezTo>
                    <a:pt x="148114" y="71414"/>
                    <a:pt x="148364" y="71152"/>
                    <a:pt x="148685" y="71152"/>
                  </a:cubicBezTo>
                  <a:close/>
                  <a:moveTo>
                    <a:pt x="152400" y="71152"/>
                  </a:moveTo>
                  <a:cubicBezTo>
                    <a:pt x="152698" y="71152"/>
                    <a:pt x="152972" y="71414"/>
                    <a:pt x="152972" y="71723"/>
                  </a:cubicBezTo>
                  <a:cubicBezTo>
                    <a:pt x="152972" y="72021"/>
                    <a:pt x="152710" y="72283"/>
                    <a:pt x="152400" y="72283"/>
                  </a:cubicBezTo>
                  <a:cubicBezTo>
                    <a:pt x="152091" y="72283"/>
                    <a:pt x="151841" y="72033"/>
                    <a:pt x="151841" y="71723"/>
                  </a:cubicBezTo>
                  <a:cubicBezTo>
                    <a:pt x="151841" y="71414"/>
                    <a:pt x="152091" y="71152"/>
                    <a:pt x="152400" y="71152"/>
                  </a:cubicBezTo>
                  <a:close/>
                  <a:moveTo>
                    <a:pt x="156139" y="71152"/>
                  </a:moveTo>
                  <a:cubicBezTo>
                    <a:pt x="156436" y="71152"/>
                    <a:pt x="156698" y="71414"/>
                    <a:pt x="156698" y="71723"/>
                  </a:cubicBezTo>
                  <a:cubicBezTo>
                    <a:pt x="156698" y="72021"/>
                    <a:pt x="156448" y="72283"/>
                    <a:pt x="156139" y="72283"/>
                  </a:cubicBezTo>
                  <a:cubicBezTo>
                    <a:pt x="155829" y="72283"/>
                    <a:pt x="155567" y="72033"/>
                    <a:pt x="155567" y="71723"/>
                  </a:cubicBezTo>
                  <a:cubicBezTo>
                    <a:pt x="155567" y="71414"/>
                    <a:pt x="155829" y="71152"/>
                    <a:pt x="156139" y="71152"/>
                  </a:cubicBezTo>
                  <a:close/>
                  <a:moveTo>
                    <a:pt x="159853" y="71152"/>
                  </a:moveTo>
                  <a:cubicBezTo>
                    <a:pt x="160151" y="71152"/>
                    <a:pt x="160425" y="71414"/>
                    <a:pt x="160425" y="71723"/>
                  </a:cubicBezTo>
                  <a:cubicBezTo>
                    <a:pt x="160425" y="72021"/>
                    <a:pt x="160163" y="72283"/>
                    <a:pt x="159853" y="72283"/>
                  </a:cubicBezTo>
                  <a:cubicBezTo>
                    <a:pt x="159544" y="72283"/>
                    <a:pt x="159294" y="72033"/>
                    <a:pt x="159294" y="71723"/>
                  </a:cubicBezTo>
                  <a:cubicBezTo>
                    <a:pt x="159306" y="71414"/>
                    <a:pt x="159544" y="71152"/>
                    <a:pt x="159853" y="71152"/>
                  </a:cubicBezTo>
                  <a:close/>
                  <a:moveTo>
                    <a:pt x="0" y="0"/>
                  </a:moveTo>
                  <a:lnTo>
                    <a:pt x="0" y="631"/>
                  </a:lnTo>
                  <a:cubicBezTo>
                    <a:pt x="155" y="726"/>
                    <a:pt x="238" y="893"/>
                    <a:pt x="238" y="1084"/>
                  </a:cubicBezTo>
                  <a:cubicBezTo>
                    <a:pt x="238" y="1274"/>
                    <a:pt x="155" y="1441"/>
                    <a:pt x="0" y="1548"/>
                  </a:cubicBezTo>
                  <a:lnTo>
                    <a:pt x="0" y="4346"/>
                  </a:lnTo>
                  <a:cubicBezTo>
                    <a:pt x="155" y="4453"/>
                    <a:pt x="238" y="4608"/>
                    <a:pt x="238" y="4810"/>
                  </a:cubicBezTo>
                  <a:cubicBezTo>
                    <a:pt x="238" y="5001"/>
                    <a:pt x="155" y="5167"/>
                    <a:pt x="0" y="5263"/>
                  </a:cubicBezTo>
                  <a:lnTo>
                    <a:pt x="0" y="8084"/>
                  </a:lnTo>
                  <a:cubicBezTo>
                    <a:pt x="155" y="8180"/>
                    <a:pt x="238" y="8346"/>
                    <a:pt x="238" y="8537"/>
                  </a:cubicBezTo>
                  <a:cubicBezTo>
                    <a:pt x="238" y="8739"/>
                    <a:pt x="155" y="8894"/>
                    <a:pt x="0" y="9001"/>
                  </a:cubicBezTo>
                  <a:lnTo>
                    <a:pt x="0" y="11811"/>
                  </a:lnTo>
                  <a:cubicBezTo>
                    <a:pt x="155" y="11918"/>
                    <a:pt x="238" y="12085"/>
                    <a:pt x="238" y="12275"/>
                  </a:cubicBezTo>
                  <a:cubicBezTo>
                    <a:pt x="238" y="12466"/>
                    <a:pt x="155" y="12633"/>
                    <a:pt x="0" y="12740"/>
                  </a:cubicBezTo>
                  <a:lnTo>
                    <a:pt x="0" y="15550"/>
                  </a:lnTo>
                  <a:cubicBezTo>
                    <a:pt x="155" y="15657"/>
                    <a:pt x="238" y="15823"/>
                    <a:pt x="238" y="16014"/>
                  </a:cubicBezTo>
                  <a:cubicBezTo>
                    <a:pt x="238" y="16204"/>
                    <a:pt x="155" y="16371"/>
                    <a:pt x="0" y="16478"/>
                  </a:cubicBezTo>
                  <a:lnTo>
                    <a:pt x="0" y="19288"/>
                  </a:lnTo>
                  <a:cubicBezTo>
                    <a:pt x="155" y="19395"/>
                    <a:pt x="238" y="19550"/>
                    <a:pt x="238" y="19753"/>
                  </a:cubicBezTo>
                  <a:cubicBezTo>
                    <a:pt x="238" y="19943"/>
                    <a:pt x="155" y="20110"/>
                    <a:pt x="0" y="20205"/>
                  </a:cubicBezTo>
                  <a:lnTo>
                    <a:pt x="0" y="23027"/>
                  </a:lnTo>
                  <a:cubicBezTo>
                    <a:pt x="155" y="23122"/>
                    <a:pt x="238" y="23289"/>
                    <a:pt x="238" y="23479"/>
                  </a:cubicBezTo>
                  <a:cubicBezTo>
                    <a:pt x="238" y="23682"/>
                    <a:pt x="155" y="23836"/>
                    <a:pt x="0" y="23944"/>
                  </a:cubicBezTo>
                  <a:lnTo>
                    <a:pt x="0" y="26753"/>
                  </a:lnTo>
                  <a:cubicBezTo>
                    <a:pt x="155" y="26861"/>
                    <a:pt x="238" y="27027"/>
                    <a:pt x="238" y="27218"/>
                  </a:cubicBezTo>
                  <a:cubicBezTo>
                    <a:pt x="238" y="27408"/>
                    <a:pt x="155" y="27575"/>
                    <a:pt x="0" y="27682"/>
                  </a:cubicBezTo>
                  <a:lnTo>
                    <a:pt x="0" y="30492"/>
                  </a:lnTo>
                  <a:cubicBezTo>
                    <a:pt x="155" y="30599"/>
                    <a:pt x="238" y="30766"/>
                    <a:pt x="238" y="30956"/>
                  </a:cubicBezTo>
                  <a:cubicBezTo>
                    <a:pt x="238" y="31147"/>
                    <a:pt x="155" y="31313"/>
                    <a:pt x="0" y="31421"/>
                  </a:cubicBezTo>
                  <a:lnTo>
                    <a:pt x="0" y="34219"/>
                  </a:lnTo>
                  <a:cubicBezTo>
                    <a:pt x="155" y="34314"/>
                    <a:pt x="238" y="34481"/>
                    <a:pt x="238" y="34671"/>
                  </a:cubicBezTo>
                  <a:cubicBezTo>
                    <a:pt x="238" y="34873"/>
                    <a:pt x="155" y="35028"/>
                    <a:pt x="0" y="35135"/>
                  </a:cubicBezTo>
                  <a:lnTo>
                    <a:pt x="0" y="37945"/>
                  </a:lnTo>
                  <a:cubicBezTo>
                    <a:pt x="155" y="38052"/>
                    <a:pt x="238" y="38219"/>
                    <a:pt x="238" y="38410"/>
                  </a:cubicBezTo>
                  <a:cubicBezTo>
                    <a:pt x="238" y="38600"/>
                    <a:pt x="155" y="38767"/>
                    <a:pt x="0" y="38874"/>
                  </a:cubicBezTo>
                  <a:lnTo>
                    <a:pt x="0" y="41684"/>
                  </a:lnTo>
                  <a:cubicBezTo>
                    <a:pt x="155" y="41791"/>
                    <a:pt x="238" y="41958"/>
                    <a:pt x="238" y="42148"/>
                  </a:cubicBezTo>
                  <a:cubicBezTo>
                    <a:pt x="238" y="42339"/>
                    <a:pt x="155" y="42505"/>
                    <a:pt x="0" y="42612"/>
                  </a:cubicBezTo>
                  <a:lnTo>
                    <a:pt x="0" y="45422"/>
                  </a:lnTo>
                  <a:cubicBezTo>
                    <a:pt x="155" y="45529"/>
                    <a:pt x="238" y="45684"/>
                    <a:pt x="238" y="45887"/>
                  </a:cubicBezTo>
                  <a:cubicBezTo>
                    <a:pt x="238" y="46077"/>
                    <a:pt x="155" y="46244"/>
                    <a:pt x="0" y="46339"/>
                  </a:cubicBezTo>
                  <a:lnTo>
                    <a:pt x="0" y="49161"/>
                  </a:lnTo>
                  <a:cubicBezTo>
                    <a:pt x="155" y="49256"/>
                    <a:pt x="238" y="49423"/>
                    <a:pt x="238" y="49613"/>
                  </a:cubicBezTo>
                  <a:cubicBezTo>
                    <a:pt x="238" y="49816"/>
                    <a:pt x="155" y="49971"/>
                    <a:pt x="0" y="50078"/>
                  </a:cubicBezTo>
                  <a:lnTo>
                    <a:pt x="0" y="52888"/>
                  </a:lnTo>
                  <a:cubicBezTo>
                    <a:pt x="155" y="52995"/>
                    <a:pt x="238" y="53161"/>
                    <a:pt x="238" y="53352"/>
                  </a:cubicBezTo>
                  <a:cubicBezTo>
                    <a:pt x="238" y="53542"/>
                    <a:pt x="155" y="53709"/>
                    <a:pt x="0" y="53816"/>
                  </a:cubicBezTo>
                  <a:lnTo>
                    <a:pt x="0" y="56626"/>
                  </a:lnTo>
                  <a:cubicBezTo>
                    <a:pt x="155" y="56733"/>
                    <a:pt x="238" y="56900"/>
                    <a:pt x="238" y="57090"/>
                  </a:cubicBezTo>
                  <a:cubicBezTo>
                    <a:pt x="238" y="57281"/>
                    <a:pt x="155" y="57448"/>
                    <a:pt x="0" y="57555"/>
                  </a:cubicBezTo>
                  <a:lnTo>
                    <a:pt x="0" y="60365"/>
                  </a:lnTo>
                  <a:cubicBezTo>
                    <a:pt x="155" y="60472"/>
                    <a:pt x="238" y="60627"/>
                    <a:pt x="238" y="60829"/>
                  </a:cubicBezTo>
                  <a:cubicBezTo>
                    <a:pt x="238" y="61019"/>
                    <a:pt x="155" y="61186"/>
                    <a:pt x="0" y="61281"/>
                  </a:cubicBezTo>
                  <a:lnTo>
                    <a:pt x="0" y="63901"/>
                  </a:lnTo>
                  <a:cubicBezTo>
                    <a:pt x="155" y="64008"/>
                    <a:pt x="238" y="64175"/>
                    <a:pt x="238" y="64365"/>
                  </a:cubicBezTo>
                  <a:cubicBezTo>
                    <a:pt x="238" y="64556"/>
                    <a:pt x="155" y="64722"/>
                    <a:pt x="0" y="64829"/>
                  </a:cubicBezTo>
                  <a:lnTo>
                    <a:pt x="0" y="67639"/>
                  </a:lnTo>
                  <a:cubicBezTo>
                    <a:pt x="155" y="67747"/>
                    <a:pt x="238" y="67913"/>
                    <a:pt x="238" y="68104"/>
                  </a:cubicBezTo>
                  <a:cubicBezTo>
                    <a:pt x="238" y="68294"/>
                    <a:pt x="155" y="68461"/>
                    <a:pt x="0" y="68568"/>
                  </a:cubicBezTo>
                  <a:lnTo>
                    <a:pt x="0" y="71378"/>
                  </a:lnTo>
                  <a:cubicBezTo>
                    <a:pt x="155" y="71485"/>
                    <a:pt x="238" y="71640"/>
                    <a:pt x="238" y="71842"/>
                  </a:cubicBezTo>
                  <a:cubicBezTo>
                    <a:pt x="238" y="72033"/>
                    <a:pt x="155" y="72199"/>
                    <a:pt x="0" y="72295"/>
                  </a:cubicBezTo>
                  <a:lnTo>
                    <a:pt x="0" y="73057"/>
                  </a:lnTo>
                  <a:lnTo>
                    <a:pt x="163116" y="73057"/>
                  </a:lnTo>
                  <a:lnTo>
                    <a:pt x="161937" y="70497"/>
                  </a:lnTo>
                  <a:cubicBezTo>
                    <a:pt x="161866" y="70533"/>
                    <a:pt x="161806" y="70544"/>
                    <a:pt x="161711" y="70544"/>
                  </a:cubicBezTo>
                  <a:cubicBezTo>
                    <a:pt x="161413" y="70544"/>
                    <a:pt x="161151" y="70294"/>
                    <a:pt x="161151" y="69973"/>
                  </a:cubicBezTo>
                  <a:cubicBezTo>
                    <a:pt x="161151" y="69759"/>
                    <a:pt x="161270" y="69580"/>
                    <a:pt x="161461" y="69485"/>
                  </a:cubicBezTo>
                  <a:lnTo>
                    <a:pt x="158413" y="62877"/>
                  </a:lnTo>
                  <a:cubicBezTo>
                    <a:pt x="158306" y="62996"/>
                    <a:pt x="158163" y="63091"/>
                    <a:pt x="157984" y="63091"/>
                  </a:cubicBezTo>
                  <a:cubicBezTo>
                    <a:pt x="157663" y="63091"/>
                    <a:pt x="157413" y="62829"/>
                    <a:pt x="157413" y="62520"/>
                  </a:cubicBezTo>
                  <a:cubicBezTo>
                    <a:pt x="157413" y="62210"/>
                    <a:pt x="157663" y="61960"/>
                    <a:pt x="157984" y="61960"/>
                  </a:cubicBezTo>
                  <a:lnTo>
                    <a:pt x="157996" y="61960"/>
                  </a:lnTo>
                  <a:lnTo>
                    <a:pt x="156020" y="57674"/>
                  </a:lnTo>
                  <a:cubicBezTo>
                    <a:pt x="155746" y="57626"/>
                    <a:pt x="155555" y="57388"/>
                    <a:pt x="155555" y="57114"/>
                  </a:cubicBezTo>
                  <a:cubicBezTo>
                    <a:pt x="155555" y="57019"/>
                    <a:pt x="155579" y="56924"/>
                    <a:pt x="155627" y="56840"/>
                  </a:cubicBezTo>
                  <a:lnTo>
                    <a:pt x="154828" y="55103"/>
                  </a:lnTo>
                  <a:lnTo>
                    <a:pt x="154828" y="55103"/>
                  </a:lnTo>
                  <a:cubicBezTo>
                    <a:pt x="154829" y="55114"/>
                    <a:pt x="154829" y="55126"/>
                    <a:pt x="154829" y="55138"/>
                  </a:cubicBezTo>
                  <a:cubicBezTo>
                    <a:pt x="154829" y="55435"/>
                    <a:pt x="154567" y="55709"/>
                    <a:pt x="154258" y="55709"/>
                  </a:cubicBezTo>
                  <a:cubicBezTo>
                    <a:pt x="153948" y="55709"/>
                    <a:pt x="153698" y="55459"/>
                    <a:pt x="153698" y="55138"/>
                  </a:cubicBezTo>
                  <a:cubicBezTo>
                    <a:pt x="153698" y="54828"/>
                    <a:pt x="153948" y="54578"/>
                    <a:pt x="154258" y="54578"/>
                  </a:cubicBezTo>
                  <a:cubicBezTo>
                    <a:pt x="154413" y="54578"/>
                    <a:pt x="154561" y="54646"/>
                    <a:pt x="154668" y="54755"/>
                  </a:cubicBezTo>
                  <a:lnTo>
                    <a:pt x="154668" y="54755"/>
                  </a:lnTo>
                  <a:lnTo>
                    <a:pt x="152567" y="50185"/>
                  </a:lnTo>
                  <a:cubicBezTo>
                    <a:pt x="152507" y="50197"/>
                    <a:pt x="152448" y="50209"/>
                    <a:pt x="152388" y="50209"/>
                  </a:cubicBezTo>
                  <a:cubicBezTo>
                    <a:pt x="152079" y="50209"/>
                    <a:pt x="151817" y="49959"/>
                    <a:pt x="151817" y="49649"/>
                  </a:cubicBezTo>
                  <a:cubicBezTo>
                    <a:pt x="151817" y="49435"/>
                    <a:pt x="151924" y="49256"/>
                    <a:pt x="152102" y="49173"/>
                  </a:cubicBezTo>
                  <a:lnTo>
                    <a:pt x="149066" y="42577"/>
                  </a:lnTo>
                  <a:cubicBezTo>
                    <a:pt x="148959" y="42684"/>
                    <a:pt x="148828" y="42755"/>
                    <a:pt x="148662" y="42755"/>
                  </a:cubicBezTo>
                  <a:cubicBezTo>
                    <a:pt x="148352" y="42755"/>
                    <a:pt x="148102" y="42505"/>
                    <a:pt x="148102" y="42196"/>
                  </a:cubicBezTo>
                  <a:cubicBezTo>
                    <a:pt x="148102" y="41898"/>
                    <a:pt x="148340" y="41660"/>
                    <a:pt x="148638" y="41636"/>
                  </a:cubicBezTo>
                  <a:lnTo>
                    <a:pt x="146530" y="37100"/>
                  </a:lnTo>
                  <a:cubicBezTo>
                    <a:pt x="146352" y="37017"/>
                    <a:pt x="146221" y="36814"/>
                    <a:pt x="146221" y="36612"/>
                  </a:cubicBezTo>
                  <a:cubicBezTo>
                    <a:pt x="146221" y="36564"/>
                    <a:pt x="146221" y="36516"/>
                    <a:pt x="146233" y="36481"/>
                  </a:cubicBezTo>
                  <a:lnTo>
                    <a:pt x="145459" y="34814"/>
                  </a:lnTo>
                  <a:cubicBezTo>
                    <a:pt x="145435" y="35088"/>
                    <a:pt x="145197" y="35302"/>
                    <a:pt x="144911" y="35302"/>
                  </a:cubicBezTo>
                  <a:cubicBezTo>
                    <a:pt x="144602" y="35302"/>
                    <a:pt x="144352" y="35052"/>
                    <a:pt x="144352" y="34731"/>
                  </a:cubicBezTo>
                  <a:cubicBezTo>
                    <a:pt x="144352" y="34421"/>
                    <a:pt x="144602" y="34171"/>
                    <a:pt x="144911" y="34171"/>
                  </a:cubicBezTo>
                  <a:cubicBezTo>
                    <a:pt x="145030" y="34171"/>
                    <a:pt x="145137" y="34195"/>
                    <a:pt x="145221" y="34254"/>
                  </a:cubicBezTo>
                  <a:lnTo>
                    <a:pt x="143125" y="29694"/>
                  </a:lnTo>
                  <a:lnTo>
                    <a:pt x="143054" y="29694"/>
                  </a:lnTo>
                  <a:cubicBezTo>
                    <a:pt x="142744" y="29694"/>
                    <a:pt x="142482" y="29432"/>
                    <a:pt x="142482" y="29123"/>
                  </a:cubicBezTo>
                  <a:cubicBezTo>
                    <a:pt x="142482" y="28956"/>
                    <a:pt x="142566" y="28813"/>
                    <a:pt x="142661" y="28706"/>
                  </a:cubicBezTo>
                  <a:lnTo>
                    <a:pt x="139637" y="22110"/>
                  </a:lnTo>
                  <a:cubicBezTo>
                    <a:pt x="139541" y="22169"/>
                    <a:pt x="139434" y="22217"/>
                    <a:pt x="139315" y="22217"/>
                  </a:cubicBezTo>
                  <a:cubicBezTo>
                    <a:pt x="139018" y="22217"/>
                    <a:pt x="138756" y="21967"/>
                    <a:pt x="138756" y="21658"/>
                  </a:cubicBezTo>
                  <a:cubicBezTo>
                    <a:pt x="138756" y="21396"/>
                    <a:pt x="138934" y="21181"/>
                    <a:pt x="139172" y="21122"/>
                  </a:cubicBezTo>
                  <a:lnTo>
                    <a:pt x="136982" y="16383"/>
                  </a:lnTo>
                  <a:cubicBezTo>
                    <a:pt x="136946" y="16335"/>
                    <a:pt x="136922" y="16276"/>
                    <a:pt x="136910" y="16216"/>
                  </a:cubicBezTo>
                  <a:lnTo>
                    <a:pt x="136089" y="14430"/>
                  </a:lnTo>
                  <a:cubicBezTo>
                    <a:pt x="135993" y="14633"/>
                    <a:pt x="135803" y="14764"/>
                    <a:pt x="135577" y="14764"/>
                  </a:cubicBezTo>
                  <a:cubicBezTo>
                    <a:pt x="135267" y="14764"/>
                    <a:pt x="135017" y="14514"/>
                    <a:pt x="135017" y="14192"/>
                  </a:cubicBezTo>
                  <a:cubicBezTo>
                    <a:pt x="135017" y="13883"/>
                    <a:pt x="135267" y="13633"/>
                    <a:pt x="135577" y="13633"/>
                  </a:cubicBezTo>
                  <a:cubicBezTo>
                    <a:pt x="135636" y="13633"/>
                    <a:pt x="135684" y="13645"/>
                    <a:pt x="135731" y="13657"/>
                  </a:cubicBezTo>
                  <a:lnTo>
                    <a:pt x="133660" y="9156"/>
                  </a:lnTo>
                  <a:cubicBezTo>
                    <a:pt x="133386" y="9120"/>
                    <a:pt x="133160" y="8882"/>
                    <a:pt x="133160" y="8596"/>
                  </a:cubicBezTo>
                  <a:cubicBezTo>
                    <a:pt x="133160" y="8477"/>
                    <a:pt x="133183" y="8382"/>
                    <a:pt x="133267" y="8287"/>
                  </a:cubicBezTo>
                  <a:lnTo>
                    <a:pt x="130207" y="1667"/>
                  </a:lnTo>
                  <a:cubicBezTo>
                    <a:pt x="130135" y="1691"/>
                    <a:pt x="130064" y="1715"/>
                    <a:pt x="129993" y="1715"/>
                  </a:cubicBezTo>
                  <a:cubicBezTo>
                    <a:pt x="129695" y="1715"/>
                    <a:pt x="129421" y="1453"/>
                    <a:pt x="129421" y="1143"/>
                  </a:cubicBezTo>
                  <a:cubicBezTo>
                    <a:pt x="129421" y="917"/>
                    <a:pt x="129552" y="738"/>
                    <a:pt x="129731" y="643"/>
                  </a:cubicBezTo>
                  <a:lnTo>
                    <a:pt x="129433" y="1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208952"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08952" y="1925382"/>
              <a:ext cx="15977" cy="28243"/>
            </a:xfrm>
            <a:custGeom>
              <a:avLst/>
              <a:gdLst/>
              <a:ahLst/>
              <a:cxnLst/>
              <a:rect l="l" t="t" r="r" b="b"/>
              <a:pathLst>
                <a:path w="465" h="822" extrusionOk="0">
                  <a:moveTo>
                    <a:pt x="84" y="0"/>
                  </a:moveTo>
                  <a:cubicBezTo>
                    <a:pt x="36" y="84"/>
                    <a:pt x="0" y="179"/>
                    <a:pt x="0" y="286"/>
                  </a:cubicBezTo>
                  <a:cubicBezTo>
                    <a:pt x="0" y="548"/>
                    <a:pt x="191" y="774"/>
                    <a:pt x="465" y="822"/>
                  </a:cubicBezTo>
                  <a:lnTo>
                    <a:pt x="84"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4952840"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952840" y="1403365"/>
              <a:ext cx="33191" cy="38104"/>
            </a:xfrm>
            <a:custGeom>
              <a:avLst/>
              <a:gdLst/>
              <a:ahLst/>
              <a:cxnLst/>
              <a:rect l="l" t="t" r="r" b="b"/>
              <a:pathLst>
                <a:path w="966" h="1109" extrusionOk="0">
                  <a:moveTo>
                    <a:pt x="537" y="1"/>
                  </a:moveTo>
                  <a:cubicBezTo>
                    <a:pt x="239" y="13"/>
                    <a:pt x="1" y="263"/>
                    <a:pt x="1" y="549"/>
                  </a:cubicBezTo>
                  <a:cubicBezTo>
                    <a:pt x="1" y="858"/>
                    <a:pt x="251" y="1108"/>
                    <a:pt x="572" y="1108"/>
                  </a:cubicBezTo>
                  <a:cubicBezTo>
                    <a:pt x="727" y="1108"/>
                    <a:pt x="870" y="1037"/>
                    <a:pt x="965" y="930"/>
                  </a:cubicBezTo>
                  <a:lnTo>
                    <a:pt x="537"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016679"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952840"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080896"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952840"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081309" y="1661917"/>
              <a:ext cx="25391" cy="36043"/>
            </a:xfrm>
            <a:custGeom>
              <a:avLst/>
              <a:gdLst/>
              <a:ahLst/>
              <a:cxnLst/>
              <a:rect l="l" t="t" r="r" b="b"/>
              <a:pathLst>
                <a:path w="739" h="1049" extrusionOk="0">
                  <a:moveTo>
                    <a:pt x="286" y="1"/>
                  </a:moveTo>
                  <a:cubicBezTo>
                    <a:pt x="108" y="108"/>
                    <a:pt x="0" y="286"/>
                    <a:pt x="0" y="477"/>
                  </a:cubicBezTo>
                  <a:cubicBezTo>
                    <a:pt x="0" y="775"/>
                    <a:pt x="250" y="1048"/>
                    <a:pt x="560" y="1048"/>
                  </a:cubicBezTo>
                  <a:cubicBezTo>
                    <a:pt x="620" y="1048"/>
                    <a:pt x="679" y="1025"/>
                    <a:pt x="739" y="1013"/>
                  </a:cubicBezTo>
                  <a:lnTo>
                    <a:pt x="286"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016679"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144701" y="1978982"/>
              <a:ext cx="38894" cy="38894"/>
            </a:xfrm>
            <a:custGeom>
              <a:avLst/>
              <a:gdLst/>
              <a:ahLst/>
              <a:cxnLst/>
              <a:rect l="l" t="t" r="r" b="b"/>
              <a:pathLst>
                <a:path w="1132"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016679"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952840"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5080896" y="2043611"/>
              <a:ext cx="38894" cy="38894"/>
            </a:xfrm>
            <a:custGeom>
              <a:avLst/>
              <a:gdLst/>
              <a:ahLst/>
              <a:cxnLst/>
              <a:rect l="l" t="t" r="r" b="b"/>
              <a:pathLst>
                <a:path w="1132" h="1132" extrusionOk="0">
                  <a:moveTo>
                    <a:pt x="560" y="0"/>
                  </a:moveTo>
                  <a:cubicBezTo>
                    <a:pt x="251" y="0"/>
                    <a:pt x="1" y="250"/>
                    <a:pt x="1" y="560"/>
                  </a:cubicBezTo>
                  <a:cubicBezTo>
                    <a:pt x="12"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952840"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080896" y="1915143"/>
              <a:ext cx="38894" cy="38894"/>
            </a:xfrm>
            <a:custGeom>
              <a:avLst/>
              <a:gdLst/>
              <a:ahLst/>
              <a:cxnLst/>
              <a:rect l="l" t="t" r="r" b="b"/>
              <a:pathLst>
                <a:path w="1132" h="1132" extrusionOk="0">
                  <a:moveTo>
                    <a:pt x="560" y="1"/>
                  </a:moveTo>
                  <a:cubicBezTo>
                    <a:pt x="251" y="1"/>
                    <a:pt x="1" y="251"/>
                    <a:pt x="1" y="560"/>
                  </a:cubicBezTo>
                  <a:cubicBezTo>
                    <a:pt x="12"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44701" y="1851338"/>
              <a:ext cx="38894" cy="38894"/>
            </a:xfrm>
            <a:custGeom>
              <a:avLst/>
              <a:gdLst/>
              <a:ahLst/>
              <a:cxnLst/>
              <a:rect l="l" t="t" r="r" b="b"/>
              <a:pathLst>
                <a:path w="1132"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016679"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760568" y="960340"/>
              <a:ext cx="22127" cy="33156"/>
            </a:xfrm>
            <a:custGeom>
              <a:avLst/>
              <a:gdLst/>
              <a:ahLst/>
              <a:cxnLst/>
              <a:rect l="l" t="t" r="r" b="b"/>
              <a:pathLst>
                <a:path w="644" h="965" extrusionOk="0">
                  <a:moveTo>
                    <a:pt x="191" y="1"/>
                  </a:moveTo>
                  <a:cubicBezTo>
                    <a:pt x="72" y="96"/>
                    <a:pt x="1" y="239"/>
                    <a:pt x="1" y="405"/>
                  </a:cubicBezTo>
                  <a:cubicBezTo>
                    <a:pt x="1" y="715"/>
                    <a:pt x="251" y="965"/>
                    <a:pt x="572" y="965"/>
                  </a:cubicBezTo>
                  <a:lnTo>
                    <a:pt x="644" y="965"/>
                  </a:lnTo>
                  <a:lnTo>
                    <a:pt x="19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69676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469676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889036" y="1225832"/>
              <a:ext cx="10273" cy="21303"/>
            </a:xfrm>
            <a:custGeom>
              <a:avLst/>
              <a:gdLst/>
              <a:ahLst/>
              <a:cxnLst/>
              <a:rect l="l" t="t" r="r" b="b"/>
              <a:pathLst>
                <a:path w="299" h="620" extrusionOk="0">
                  <a:moveTo>
                    <a:pt x="12" y="1"/>
                  </a:moveTo>
                  <a:cubicBezTo>
                    <a:pt x="1" y="48"/>
                    <a:pt x="1" y="84"/>
                    <a:pt x="1" y="132"/>
                  </a:cubicBezTo>
                  <a:cubicBezTo>
                    <a:pt x="1" y="346"/>
                    <a:pt x="120" y="536"/>
                    <a:pt x="298" y="620"/>
                  </a:cubicBezTo>
                  <a:lnTo>
                    <a:pt x="1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4760568" y="1210714"/>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469676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4824407"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469676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825231" y="1147631"/>
              <a:ext cx="38070" cy="37726"/>
            </a:xfrm>
            <a:custGeom>
              <a:avLst/>
              <a:gdLst/>
              <a:ahLst/>
              <a:cxnLst/>
              <a:rect l="l" t="t" r="r" b="b"/>
              <a:pathLst>
                <a:path w="1108" h="1098" extrusionOk="0">
                  <a:moveTo>
                    <a:pt x="516" y="1"/>
                  </a:moveTo>
                  <a:cubicBezTo>
                    <a:pt x="217" y="1"/>
                    <a:pt x="0" y="232"/>
                    <a:pt x="0" y="538"/>
                  </a:cubicBezTo>
                  <a:cubicBezTo>
                    <a:pt x="0" y="848"/>
                    <a:pt x="250" y="1098"/>
                    <a:pt x="560" y="1098"/>
                  </a:cubicBezTo>
                  <a:cubicBezTo>
                    <a:pt x="845" y="1098"/>
                    <a:pt x="1084" y="872"/>
                    <a:pt x="1107" y="610"/>
                  </a:cubicBezTo>
                  <a:lnTo>
                    <a:pt x="869" y="86"/>
                  </a:lnTo>
                  <a:cubicBezTo>
                    <a:pt x="786" y="26"/>
                    <a:pt x="679" y="3"/>
                    <a:pt x="560" y="3"/>
                  </a:cubicBezTo>
                  <a:cubicBezTo>
                    <a:pt x="545" y="2"/>
                    <a:pt x="530" y="1"/>
                    <a:pt x="51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4760568" y="1082659"/>
              <a:ext cx="38929" cy="38894"/>
            </a:xfrm>
            <a:custGeom>
              <a:avLst/>
              <a:gdLst/>
              <a:ahLst/>
              <a:cxnLst/>
              <a:rect l="l" t="t" r="r" b="b"/>
              <a:pathLst>
                <a:path w="1133"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4888624"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4760568" y="1467204"/>
              <a:ext cx="38929" cy="38894"/>
            </a:xfrm>
            <a:custGeom>
              <a:avLst/>
              <a:gdLst/>
              <a:ahLst/>
              <a:cxnLst/>
              <a:rect l="l" t="t" r="r" b="b"/>
              <a:pathLst>
                <a:path w="1133"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469676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4824407"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469676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24407"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888624"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4760568" y="1338736"/>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4888624"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4760568" y="1723282"/>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696763"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4824407"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469676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824407"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4888624"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760568"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4888624"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4760568" y="1979359"/>
              <a:ext cx="38929" cy="38929"/>
            </a:xfrm>
            <a:custGeom>
              <a:avLst/>
              <a:gdLst/>
              <a:ahLst/>
              <a:cxnLst/>
              <a:rect l="l" t="t" r="r" b="b"/>
              <a:pathLst>
                <a:path w="1133"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69676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824407"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69676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4824407"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888624" y="1851338"/>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4760568"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4440273" y="258352"/>
              <a:ext cx="17626" cy="30305"/>
            </a:xfrm>
            <a:custGeom>
              <a:avLst/>
              <a:gdLst/>
              <a:ahLst/>
              <a:cxnLst/>
              <a:rect l="l" t="t" r="r" b="b"/>
              <a:pathLst>
                <a:path w="513" h="882" extrusionOk="0">
                  <a:moveTo>
                    <a:pt x="108" y="0"/>
                  </a:moveTo>
                  <a:cubicBezTo>
                    <a:pt x="48" y="84"/>
                    <a:pt x="0" y="191"/>
                    <a:pt x="0" y="310"/>
                  </a:cubicBezTo>
                  <a:cubicBezTo>
                    <a:pt x="12" y="620"/>
                    <a:pt x="227" y="846"/>
                    <a:pt x="512" y="882"/>
                  </a:cubicBezTo>
                  <a:lnTo>
                    <a:pt x="108"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4504490" y="442860"/>
              <a:ext cx="36867" cy="38482"/>
            </a:xfrm>
            <a:custGeom>
              <a:avLst/>
              <a:gdLst/>
              <a:ahLst/>
              <a:cxnLst/>
              <a:rect l="l" t="t" r="r" b="b"/>
              <a:pathLst>
                <a:path w="1073" h="1120" extrusionOk="0">
                  <a:moveTo>
                    <a:pt x="560" y="0"/>
                  </a:moveTo>
                  <a:cubicBezTo>
                    <a:pt x="251" y="0"/>
                    <a:pt x="1" y="238"/>
                    <a:pt x="1" y="548"/>
                  </a:cubicBezTo>
                  <a:cubicBezTo>
                    <a:pt x="1" y="869"/>
                    <a:pt x="251" y="1119"/>
                    <a:pt x="560" y="1119"/>
                  </a:cubicBezTo>
                  <a:cubicBezTo>
                    <a:pt x="786" y="1119"/>
                    <a:pt x="977" y="988"/>
                    <a:pt x="1072" y="786"/>
                  </a:cubicBezTo>
                  <a:lnTo>
                    <a:pt x="715" y="36"/>
                  </a:lnTo>
                  <a:cubicBezTo>
                    <a:pt x="667" y="12"/>
                    <a:pt x="608"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4440685"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4569532" y="531197"/>
              <a:ext cx="2508" cy="5772"/>
            </a:xfrm>
            <a:custGeom>
              <a:avLst/>
              <a:gdLst/>
              <a:ahLst/>
              <a:cxnLst/>
              <a:rect l="l" t="t" r="r" b="b"/>
              <a:pathLst>
                <a:path w="73" h="168" extrusionOk="0">
                  <a:moveTo>
                    <a:pt x="1" y="1"/>
                  </a:moveTo>
                  <a:cubicBezTo>
                    <a:pt x="13" y="60"/>
                    <a:pt x="36" y="120"/>
                    <a:pt x="72" y="168"/>
                  </a:cubicBez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4440685"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4632958" y="699350"/>
              <a:ext cx="29892" cy="38070"/>
            </a:xfrm>
            <a:custGeom>
              <a:avLst/>
              <a:gdLst/>
              <a:ahLst/>
              <a:cxnLst/>
              <a:rect l="l" t="t" r="r" b="b"/>
              <a:pathLst>
                <a:path w="870" h="1108" extrusionOk="0">
                  <a:moveTo>
                    <a:pt x="417" y="0"/>
                  </a:moveTo>
                  <a:cubicBezTo>
                    <a:pt x="179" y="72"/>
                    <a:pt x="0" y="286"/>
                    <a:pt x="0" y="548"/>
                  </a:cubicBezTo>
                  <a:cubicBezTo>
                    <a:pt x="0" y="846"/>
                    <a:pt x="250" y="1108"/>
                    <a:pt x="560" y="1108"/>
                  </a:cubicBezTo>
                  <a:cubicBezTo>
                    <a:pt x="679" y="1108"/>
                    <a:pt x="786" y="1060"/>
                    <a:pt x="869" y="1001"/>
                  </a:cubicBezTo>
                  <a:lnTo>
                    <a:pt x="417"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4504490"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4440685"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4568329" y="762330"/>
              <a:ext cx="38894" cy="38929"/>
            </a:xfrm>
            <a:custGeom>
              <a:avLst/>
              <a:gdLst/>
              <a:ahLst/>
              <a:cxnLst/>
              <a:rect l="l" t="t" r="r" b="b"/>
              <a:pathLst>
                <a:path w="1132" h="1133"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4440685"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4568329" y="63430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4504490"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4632134" y="954603"/>
              <a:ext cx="38894" cy="38894"/>
            </a:xfrm>
            <a:custGeom>
              <a:avLst/>
              <a:gdLst/>
              <a:ahLst/>
              <a:cxnLst/>
              <a:rect l="l" t="t" r="r" b="b"/>
              <a:pathLst>
                <a:path w="1132" h="1132" extrusionOk="0">
                  <a:moveTo>
                    <a:pt x="572" y="1"/>
                  </a:moveTo>
                  <a:cubicBezTo>
                    <a:pt x="262" y="1"/>
                    <a:pt x="0" y="263"/>
                    <a:pt x="0" y="572"/>
                  </a:cubicBezTo>
                  <a:cubicBezTo>
                    <a:pt x="24"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4504490"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4440685"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4568329" y="1018854"/>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4440685"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4568329" y="890386"/>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4632134" y="826581"/>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504490"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4632134" y="1210302"/>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4504490"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4440685"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4568329" y="1274519"/>
              <a:ext cx="38894" cy="38894"/>
            </a:xfrm>
            <a:custGeom>
              <a:avLst/>
              <a:gdLst/>
              <a:ahLst/>
              <a:cxnLst/>
              <a:rect l="l" t="t" r="r" b="b"/>
              <a:pathLst>
                <a:path w="1132" h="1132" extrusionOk="0">
                  <a:moveTo>
                    <a:pt x="572" y="1"/>
                  </a:moveTo>
                  <a:cubicBezTo>
                    <a:pt x="250" y="1"/>
                    <a:pt x="0" y="251"/>
                    <a:pt x="0" y="560"/>
                  </a:cubicBezTo>
                  <a:cubicBezTo>
                    <a:pt x="12" y="894"/>
                    <a:pt x="274"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4440685"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4568329" y="1146463"/>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4632134" y="1082659"/>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4504490"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4632134" y="1466792"/>
              <a:ext cx="38894" cy="38894"/>
            </a:xfrm>
            <a:custGeom>
              <a:avLst/>
              <a:gdLst/>
              <a:ahLst/>
              <a:cxnLst/>
              <a:rect l="l" t="t" r="r" b="b"/>
              <a:pathLst>
                <a:path w="1132" h="1132" extrusionOk="0">
                  <a:moveTo>
                    <a:pt x="572" y="0"/>
                  </a:moveTo>
                  <a:cubicBezTo>
                    <a:pt x="262" y="0"/>
                    <a:pt x="0" y="250"/>
                    <a:pt x="0" y="560"/>
                  </a:cubicBezTo>
                  <a:cubicBezTo>
                    <a:pt x="24"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4504490"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4440685"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4568329" y="153100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4440685"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4568329" y="1402575"/>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4632134" y="1338736"/>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4504490"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632134" y="1722870"/>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4504490"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4440685"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4568329" y="1787121"/>
              <a:ext cx="38894" cy="38894"/>
            </a:xfrm>
            <a:custGeom>
              <a:avLst/>
              <a:gdLst/>
              <a:ahLst/>
              <a:cxnLst/>
              <a:rect l="l" t="t" r="r" b="b"/>
              <a:pathLst>
                <a:path w="1132" h="1132" extrusionOk="0">
                  <a:moveTo>
                    <a:pt x="572" y="0"/>
                  </a:moveTo>
                  <a:cubicBezTo>
                    <a:pt x="250" y="0"/>
                    <a:pt x="0" y="262"/>
                    <a:pt x="0" y="572"/>
                  </a:cubicBezTo>
                  <a:cubicBezTo>
                    <a:pt x="12" y="869"/>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4440685"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4568329" y="1659065"/>
              <a:ext cx="38894" cy="38894"/>
            </a:xfrm>
            <a:custGeom>
              <a:avLst/>
              <a:gdLst/>
              <a:ahLst/>
              <a:cxnLst/>
              <a:rect l="l" t="t" r="r" b="b"/>
              <a:pathLst>
                <a:path w="1132" h="1132" extrusionOk="0">
                  <a:moveTo>
                    <a:pt x="572" y="0"/>
                  </a:moveTo>
                  <a:cubicBezTo>
                    <a:pt x="250" y="0"/>
                    <a:pt x="0" y="250"/>
                    <a:pt x="0" y="560"/>
                  </a:cubicBezTo>
                  <a:cubicBezTo>
                    <a:pt x="12" y="870"/>
                    <a:pt x="274"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4632134" y="1594848"/>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4504490"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4632134" y="1978982"/>
              <a:ext cx="38894" cy="38894"/>
            </a:xfrm>
            <a:custGeom>
              <a:avLst/>
              <a:gdLst/>
              <a:ahLst/>
              <a:cxnLst/>
              <a:rect l="l" t="t" r="r" b="b"/>
              <a:pathLst>
                <a:path w="1132" h="1132" extrusionOk="0">
                  <a:moveTo>
                    <a:pt x="572" y="0"/>
                  </a:moveTo>
                  <a:cubicBezTo>
                    <a:pt x="262"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4504490"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4440685"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4568329" y="204361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4440685"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4568329" y="1915143"/>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4632134" y="185133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450449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4184195"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4312217" y="-3051"/>
              <a:ext cx="27041" cy="36455"/>
            </a:xfrm>
            <a:custGeom>
              <a:avLst/>
              <a:gdLst/>
              <a:ahLst/>
              <a:cxnLst/>
              <a:rect l="l" t="t" r="r" b="b"/>
              <a:pathLst>
                <a:path w="787" h="1061" extrusionOk="0">
                  <a:moveTo>
                    <a:pt x="322" y="0"/>
                  </a:moveTo>
                  <a:cubicBezTo>
                    <a:pt x="132" y="72"/>
                    <a:pt x="1" y="274"/>
                    <a:pt x="1" y="489"/>
                  </a:cubicBezTo>
                  <a:cubicBezTo>
                    <a:pt x="1" y="786"/>
                    <a:pt x="251" y="1060"/>
                    <a:pt x="560" y="1060"/>
                  </a:cubicBezTo>
                  <a:cubicBezTo>
                    <a:pt x="644" y="1060"/>
                    <a:pt x="715" y="1048"/>
                    <a:pt x="787" y="1012"/>
                  </a:cubicBezTo>
                  <a:lnTo>
                    <a:pt x="32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4376056" y="186335"/>
              <a:ext cx="38894" cy="38516"/>
            </a:xfrm>
            <a:custGeom>
              <a:avLst/>
              <a:gdLst/>
              <a:ahLst/>
              <a:cxnLst/>
              <a:rect l="l" t="t" r="r" b="b"/>
              <a:pathLst>
                <a:path w="1132" h="1121" extrusionOk="0">
                  <a:moveTo>
                    <a:pt x="572" y="1"/>
                  </a:moveTo>
                  <a:cubicBezTo>
                    <a:pt x="250" y="1"/>
                    <a:pt x="0" y="251"/>
                    <a:pt x="0" y="561"/>
                  </a:cubicBezTo>
                  <a:cubicBezTo>
                    <a:pt x="0" y="870"/>
                    <a:pt x="274"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4248412"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4184195"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312217" y="250174"/>
              <a:ext cx="38894" cy="38894"/>
            </a:xfrm>
            <a:custGeom>
              <a:avLst/>
              <a:gdLst/>
              <a:ahLst/>
              <a:cxnLst/>
              <a:rect l="l" t="t" r="r" b="b"/>
              <a:pathLst>
                <a:path w="1132" h="1132" extrusionOk="0">
                  <a:moveTo>
                    <a:pt x="560" y="0"/>
                  </a:moveTo>
                  <a:cubicBezTo>
                    <a:pt x="251" y="0"/>
                    <a:pt x="1" y="250"/>
                    <a:pt x="1" y="560"/>
                  </a:cubicBezTo>
                  <a:cubicBezTo>
                    <a:pt x="1" y="881"/>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4184195"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4312217" y="121706"/>
              <a:ext cx="38894" cy="38894"/>
            </a:xfrm>
            <a:custGeom>
              <a:avLst/>
              <a:gdLst/>
              <a:ahLst/>
              <a:cxnLst/>
              <a:rect l="l" t="t" r="r" b="b"/>
              <a:pathLst>
                <a:path w="1132" h="1132" extrusionOk="0">
                  <a:moveTo>
                    <a:pt x="560" y="1"/>
                  </a:moveTo>
                  <a:cubicBezTo>
                    <a:pt x="251" y="1"/>
                    <a:pt x="1" y="251"/>
                    <a:pt x="1" y="572"/>
                  </a:cubicBezTo>
                  <a:cubicBezTo>
                    <a:pt x="1" y="894"/>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4248412"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4376056" y="442447"/>
              <a:ext cx="38894" cy="38894"/>
            </a:xfrm>
            <a:custGeom>
              <a:avLst/>
              <a:gdLst/>
              <a:ahLst/>
              <a:cxnLst/>
              <a:rect l="l" t="t" r="r" b="b"/>
              <a:pathLst>
                <a:path w="1132" h="1132" extrusionOk="0">
                  <a:moveTo>
                    <a:pt x="572" y="0"/>
                  </a:moveTo>
                  <a:cubicBezTo>
                    <a:pt x="250" y="0"/>
                    <a:pt x="0" y="250"/>
                    <a:pt x="0" y="560"/>
                  </a:cubicBezTo>
                  <a:cubicBezTo>
                    <a:pt x="12" y="881"/>
                    <a:pt x="274"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4248412"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4184195"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4312217" y="506252"/>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4184195"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4312217" y="377818"/>
              <a:ext cx="38894" cy="38894"/>
            </a:xfrm>
            <a:custGeom>
              <a:avLst/>
              <a:gdLst/>
              <a:ahLst/>
              <a:cxnLst/>
              <a:rect l="l" t="t" r="r" b="b"/>
              <a:pathLst>
                <a:path w="1132" h="1132" extrusionOk="0">
                  <a:moveTo>
                    <a:pt x="560" y="0"/>
                  </a:moveTo>
                  <a:cubicBezTo>
                    <a:pt x="251" y="0"/>
                    <a:pt x="1" y="262"/>
                    <a:pt x="1" y="572"/>
                  </a:cubicBezTo>
                  <a:cubicBezTo>
                    <a:pt x="1" y="893"/>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4376056" y="31397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4248412"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4376056" y="698525"/>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4248412"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4184195"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312217" y="762330"/>
              <a:ext cx="38894" cy="38929"/>
            </a:xfrm>
            <a:custGeom>
              <a:avLst/>
              <a:gdLst/>
              <a:ahLst/>
              <a:cxnLst/>
              <a:rect l="l" t="t" r="r" b="b"/>
              <a:pathLst>
                <a:path w="1132" h="1133" extrusionOk="0">
                  <a:moveTo>
                    <a:pt x="560" y="1"/>
                  </a:moveTo>
                  <a:cubicBezTo>
                    <a:pt x="251" y="1"/>
                    <a:pt x="1" y="263"/>
                    <a:pt x="1" y="572"/>
                  </a:cubicBezTo>
                  <a:cubicBezTo>
                    <a:pt x="1" y="882"/>
                    <a:pt x="263"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4184195"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4312217" y="634308"/>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4376056" y="570091"/>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4248412"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4376056" y="954603"/>
              <a:ext cx="38894" cy="38894"/>
            </a:xfrm>
            <a:custGeom>
              <a:avLst/>
              <a:gdLst/>
              <a:ahLst/>
              <a:cxnLst/>
              <a:rect l="l" t="t" r="r" b="b"/>
              <a:pathLst>
                <a:path w="1132" h="1132"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4248412"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4184195"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4312217" y="1018854"/>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4184195"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4312217" y="890386"/>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4376056" y="82658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4248412"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4376056" y="1210302"/>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4248412"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4184195"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4312217" y="1274519"/>
              <a:ext cx="38894" cy="38894"/>
            </a:xfrm>
            <a:custGeom>
              <a:avLst/>
              <a:gdLst/>
              <a:ahLst/>
              <a:cxnLst/>
              <a:rect l="l" t="t" r="r" b="b"/>
              <a:pathLst>
                <a:path w="1132" h="1132" extrusionOk="0">
                  <a:moveTo>
                    <a:pt x="560" y="1"/>
                  </a:moveTo>
                  <a:cubicBezTo>
                    <a:pt x="251" y="1"/>
                    <a:pt x="1" y="251"/>
                    <a:pt x="1" y="560"/>
                  </a:cubicBezTo>
                  <a:cubicBezTo>
                    <a:pt x="1" y="894"/>
                    <a:pt x="263"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4184195"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4312217" y="1146463"/>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4376056" y="1082659"/>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4248412"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4376056" y="1466792"/>
              <a:ext cx="38894" cy="38894"/>
            </a:xfrm>
            <a:custGeom>
              <a:avLst/>
              <a:gdLst/>
              <a:ahLst/>
              <a:cxnLst/>
              <a:rect l="l" t="t" r="r" b="b"/>
              <a:pathLst>
                <a:path w="1132" h="1132" extrusionOk="0">
                  <a:moveTo>
                    <a:pt x="572" y="0"/>
                  </a:moveTo>
                  <a:cubicBezTo>
                    <a:pt x="250" y="0"/>
                    <a:pt x="0" y="250"/>
                    <a:pt x="0" y="560"/>
                  </a:cubicBezTo>
                  <a:cubicBezTo>
                    <a:pt x="12"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4248412"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4184195"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4312217" y="153100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4184195"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4312217" y="1402575"/>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4376056" y="1338736"/>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4248412"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4376056" y="1722870"/>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4248412"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4184195" y="1787121"/>
              <a:ext cx="38894" cy="38894"/>
            </a:xfrm>
            <a:custGeom>
              <a:avLst/>
              <a:gdLst/>
              <a:ahLst/>
              <a:cxnLst/>
              <a:rect l="l" t="t" r="r" b="b"/>
              <a:pathLst>
                <a:path w="1132" h="1132" extrusionOk="0">
                  <a:moveTo>
                    <a:pt x="572" y="0"/>
                  </a:moveTo>
                  <a:cubicBezTo>
                    <a:pt x="262" y="0"/>
                    <a:pt x="0" y="262"/>
                    <a:pt x="0" y="572"/>
                  </a:cubicBezTo>
                  <a:cubicBezTo>
                    <a:pt x="0" y="869"/>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4312217" y="1787121"/>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4184195"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4312217" y="1659065"/>
              <a:ext cx="38894" cy="38894"/>
            </a:xfrm>
            <a:custGeom>
              <a:avLst/>
              <a:gdLst/>
              <a:ahLst/>
              <a:cxnLst/>
              <a:rect l="l" t="t" r="r" b="b"/>
              <a:pathLst>
                <a:path w="1132" h="1132" extrusionOk="0">
                  <a:moveTo>
                    <a:pt x="560" y="0"/>
                  </a:moveTo>
                  <a:cubicBezTo>
                    <a:pt x="251" y="0"/>
                    <a:pt x="1" y="250"/>
                    <a:pt x="1" y="560"/>
                  </a:cubicBezTo>
                  <a:cubicBezTo>
                    <a:pt x="1" y="870"/>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4376056" y="1594848"/>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4248412"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4376056" y="1978982"/>
              <a:ext cx="38894" cy="38894"/>
            </a:xfrm>
            <a:custGeom>
              <a:avLst/>
              <a:gdLst/>
              <a:ahLst/>
              <a:cxnLst/>
              <a:rect l="l" t="t" r="r" b="b"/>
              <a:pathLst>
                <a:path w="1132" h="1132" extrusionOk="0">
                  <a:moveTo>
                    <a:pt x="572" y="0"/>
                  </a:moveTo>
                  <a:cubicBezTo>
                    <a:pt x="250"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248412"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4184195"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4312217" y="2043611"/>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4184195"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4312217" y="1915143"/>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4376056" y="185133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424841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3928084"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4056139" y="-5903"/>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4120356"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399192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3928084" y="250174"/>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4056139"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928084" y="121706"/>
              <a:ext cx="38894" cy="38894"/>
            </a:xfrm>
            <a:custGeom>
              <a:avLst/>
              <a:gdLst/>
              <a:ahLst/>
              <a:cxnLst/>
              <a:rect l="l" t="t" r="r" b="b"/>
              <a:pathLst>
                <a:path w="1132" h="1132" extrusionOk="0">
                  <a:moveTo>
                    <a:pt x="572" y="1"/>
                  </a:moveTo>
                  <a:cubicBezTo>
                    <a:pt x="251" y="1"/>
                    <a:pt x="1" y="251"/>
                    <a:pt x="1" y="572"/>
                  </a:cubicBezTo>
                  <a:cubicBezTo>
                    <a:pt x="1"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4056139"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4120356"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399192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4120356"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399192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3928084" y="50625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4056139"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3928084" y="377818"/>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4056139"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4120356" y="31397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99192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4120356"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399192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3928084" y="762330"/>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4056139"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3928084"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4056139" y="634308"/>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4120356"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399192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4120356"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99192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928084" y="1018854"/>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4056139"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928084"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4056139" y="890386"/>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4120356"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399192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4120356"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399192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3928084" y="1274519"/>
              <a:ext cx="38894" cy="38894"/>
            </a:xfrm>
            <a:custGeom>
              <a:avLst/>
              <a:gdLst/>
              <a:ahLst/>
              <a:cxnLst/>
              <a:rect l="l" t="t" r="r" b="b"/>
              <a:pathLst>
                <a:path w="1132" h="1132" extrusionOk="0">
                  <a:moveTo>
                    <a:pt x="572" y="1"/>
                  </a:moveTo>
                  <a:cubicBezTo>
                    <a:pt x="251" y="1"/>
                    <a:pt x="1" y="251"/>
                    <a:pt x="1" y="560"/>
                  </a:cubicBezTo>
                  <a:cubicBezTo>
                    <a:pt x="1"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4056139"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70" y="1132"/>
                    <a:pt x="1131" y="870"/>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3928084" y="1146463"/>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4056139"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4120356"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399192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4120356"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399192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3928084"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4056139"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3928084" y="14025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4056139"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4120356" y="1338736"/>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399192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4120356"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399192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3928084"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4056139" y="1787121"/>
              <a:ext cx="38894" cy="38894"/>
            </a:xfrm>
            <a:custGeom>
              <a:avLst/>
              <a:gdLst/>
              <a:ahLst/>
              <a:cxnLst/>
              <a:rect l="l" t="t" r="r" b="b"/>
              <a:pathLst>
                <a:path w="1132" h="1132" extrusionOk="0">
                  <a:moveTo>
                    <a:pt x="560" y="0"/>
                  </a:moveTo>
                  <a:cubicBezTo>
                    <a:pt x="250" y="0"/>
                    <a:pt x="0" y="262"/>
                    <a:pt x="0" y="572"/>
                  </a:cubicBezTo>
                  <a:cubicBezTo>
                    <a:pt x="12" y="869"/>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3928084"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4056139"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4120356"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399192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4120356"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399192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3928084"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4056139"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3928084"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4056139"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4120356"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399192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672006"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799650"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3864279"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3735811"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3672006"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3799650" y="250174"/>
              <a:ext cx="38894" cy="38894"/>
            </a:xfrm>
            <a:custGeom>
              <a:avLst/>
              <a:gdLst/>
              <a:ahLst/>
              <a:cxnLst/>
              <a:rect l="l" t="t" r="r" b="b"/>
              <a:pathLst>
                <a:path w="1132" h="1132" extrusionOk="0">
                  <a:moveTo>
                    <a:pt x="572" y="0"/>
                  </a:moveTo>
                  <a:cubicBezTo>
                    <a:pt x="262" y="0"/>
                    <a:pt x="0" y="250"/>
                    <a:pt x="0" y="560"/>
                  </a:cubicBezTo>
                  <a:cubicBezTo>
                    <a:pt x="24"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3672006"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3799650" y="121706"/>
              <a:ext cx="38894" cy="38894"/>
            </a:xfrm>
            <a:custGeom>
              <a:avLst/>
              <a:gdLst/>
              <a:ahLst/>
              <a:cxnLst/>
              <a:rect l="l" t="t" r="r" b="b"/>
              <a:pathLst>
                <a:path w="1132" h="1132" extrusionOk="0">
                  <a:moveTo>
                    <a:pt x="572" y="1"/>
                  </a:moveTo>
                  <a:cubicBezTo>
                    <a:pt x="262" y="1"/>
                    <a:pt x="0" y="251"/>
                    <a:pt x="0" y="572"/>
                  </a:cubicBezTo>
                  <a:cubicBezTo>
                    <a:pt x="24"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3864279"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3735811"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3864279"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3735811"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3672006"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3799650" y="506252"/>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3672006"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3799650" y="377818"/>
              <a:ext cx="38894" cy="38894"/>
            </a:xfrm>
            <a:custGeom>
              <a:avLst/>
              <a:gdLst/>
              <a:ahLst/>
              <a:cxnLst/>
              <a:rect l="l" t="t" r="r" b="b"/>
              <a:pathLst>
                <a:path w="1132" h="1132" extrusionOk="0">
                  <a:moveTo>
                    <a:pt x="572" y="0"/>
                  </a:moveTo>
                  <a:cubicBezTo>
                    <a:pt x="262" y="0"/>
                    <a:pt x="0" y="262"/>
                    <a:pt x="0" y="572"/>
                  </a:cubicBezTo>
                  <a:cubicBezTo>
                    <a:pt x="24"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3864279"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3735811"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3864279"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3735811"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3672006"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3799650" y="762330"/>
              <a:ext cx="38894" cy="38929"/>
            </a:xfrm>
            <a:custGeom>
              <a:avLst/>
              <a:gdLst/>
              <a:ahLst/>
              <a:cxnLst/>
              <a:rect l="l" t="t" r="r" b="b"/>
              <a:pathLst>
                <a:path w="1132" h="1133" extrusionOk="0">
                  <a:moveTo>
                    <a:pt x="572" y="1"/>
                  </a:moveTo>
                  <a:cubicBezTo>
                    <a:pt x="262" y="1"/>
                    <a:pt x="0" y="263"/>
                    <a:pt x="0" y="572"/>
                  </a:cubicBezTo>
                  <a:cubicBezTo>
                    <a:pt x="24"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3672006"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3799650"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3864279"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3735811"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3864279"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3735811"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3672006"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3799650" y="1018854"/>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3672006"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3799650"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3864279"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3735811"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3864279"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3735811"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3672006"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3799650"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3672006"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3799650" y="1146463"/>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3864279"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3735811"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3864279"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3735811"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3672006"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3799650"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3672006"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3799650"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3864279"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3735811"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3864279"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3735811"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3672006"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3799650"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3672006"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3799650"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3864279"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3735811"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3864279"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3735811"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3672006"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3799650"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3672006"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3799650"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3864279"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3735811"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3415928"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3543538" y="-5903"/>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3608201"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3479733" y="186335"/>
              <a:ext cx="38894" cy="38929"/>
            </a:xfrm>
            <a:custGeom>
              <a:avLst/>
              <a:gdLst/>
              <a:ahLst/>
              <a:cxnLst/>
              <a:rect l="l" t="t" r="r" b="b"/>
              <a:pathLst>
                <a:path w="1132" h="1133" extrusionOk="0">
                  <a:moveTo>
                    <a:pt x="560" y="1"/>
                  </a:moveTo>
                  <a:cubicBezTo>
                    <a:pt x="251" y="1"/>
                    <a:pt x="0" y="251"/>
                    <a:pt x="0" y="561"/>
                  </a:cubicBezTo>
                  <a:cubicBezTo>
                    <a:pt x="0"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3415928"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3543538" y="250174"/>
              <a:ext cx="38894" cy="38894"/>
            </a:xfrm>
            <a:custGeom>
              <a:avLst/>
              <a:gdLst/>
              <a:ahLst/>
              <a:cxnLst/>
              <a:rect l="l" t="t" r="r" b="b"/>
              <a:pathLst>
                <a:path w="1132" h="1132" extrusionOk="0">
                  <a:moveTo>
                    <a:pt x="572" y="0"/>
                  </a:moveTo>
                  <a:cubicBezTo>
                    <a:pt x="251" y="0"/>
                    <a:pt x="1" y="250"/>
                    <a:pt x="1" y="560"/>
                  </a:cubicBezTo>
                  <a:cubicBezTo>
                    <a:pt x="13" y="881"/>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3415928"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3543538" y="121706"/>
              <a:ext cx="38894" cy="38894"/>
            </a:xfrm>
            <a:custGeom>
              <a:avLst/>
              <a:gdLst/>
              <a:ahLst/>
              <a:cxnLst/>
              <a:rect l="l" t="t" r="r" b="b"/>
              <a:pathLst>
                <a:path w="1132" h="1132" extrusionOk="0">
                  <a:moveTo>
                    <a:pt x="572" y="1"/>
                  </a:moveTo>
                  <a:cubicBezTo>
                    <a:pt x="251" y="1"/>
                    <a:pt x="1" y="251"/>
                    <a:pt x="1" y="572"/>
                  </a:cubicBezTo>
                  <a:cubicBezTo>
                    <a:pt x="13" y="894"/>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3608201"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3479733" y="58314"/>
              <a:ext cx="38894" cy="38894"/>
            </a:xfrm>
            <a:custGeom>
              <a:avLst/>
              <a:gdLst/>
              <a:ahLst/>
              <a:cxnLst/>
              <a:rect l="l" t="t" r="r" b="b"/>
              <a:pathLst>
                <a:path w="1132" h="1132" extrusionOk="0">
                  <a:moveTo>
                    <a:pt x="560" y="0"/>
                  </a:moveTo>
                  <a:cubicBezTo>
                    <a:pt x="251" y="0"/>
                    <a:pt x="0" y="250"/>
                    <a:pt x="0" y="572"/>
                  </a:cubicBezTo>
                  <a:cubicBezTo>
                    <a:pt x="0"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3608201"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3479733" y="442447"/>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3415928"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3543538" y="506252"/>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3415928"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3543538" y="377818"/>
              <a:ext cx="38894" cy="38894"/>
            </a:xfrm>
            <a:custGeom>
              <a:avLst/>
              <a:gdLst/>
              <a:ahLst/>
              <a:cxnLst/>
              <a:rect l="l" t="t" r="r" b="b"/>
              <a:pathLst>
                <a:path w="1132" h="1132" extrusionOk="0">
                  <a:moveTo>
                    <a:pt x="572" y="0"/>
                  </a:moveTo>
                  <a:cubicBezTo>
                    <a:pt x="251" y="0"/>
                    <a:pt x="1" y="262"/>
                    <a:pt x="1" y="572"/>
                  </a:cubicBezTo>
                  <a:cubicBezTo>
                    <a:pt x="13" y="893"/>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3608201"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3479733" y="314391"/>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3608201"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3479733" y="698525"/>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3415928"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3543538" y="762330"/>
              <a:ext cx="38894" cy="38929"/>
            </a:xfrm>
            <a:custGeom>
              <a:avLst/>
              <a:gdLst/>
              <a:ahLst/>
              <a:cxnLst/>
              <a:rect l="l" t="t" r="r" b="b"/>
              <a:pathLst>
                <a:path w="1132" h="1133" extrusionOk="0">
                  <a:moveTo>
                    <a:pt x="572" y="1"/>
                  </a:moveTo>
                  <a:cubicBezTo>
                    <a:pt x="251" y="1"/>
                    <a:pt x="1" y="263"/>
                    <a:pt x="1" y="572"/>
                  </a:cubicBezTo>
                  <a:cubicBezTo>
                    <a:pt x="13" y="882"/>
                    <a:pt x="275"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3415928"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3543538" y="634308"/>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3608201"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3479733" y="570881"/>
              <a:ext cx="38894" cy="38482"/>
            </a:xfrm>
            <a:custGeom>
              <a:avLst/>
              <a:gdLst/>
              <a:ahLst/>
              <a:cxnLst/>
              <a:rect l="l" t="t" r="r" b="b"/>
              <a:pathLst>
                <a:path w="1132" h="1120" extrusionOk="0">
                  <a:moveTo>
                    <a:pt x="560" y="1"/>
                  </a:moveTo>
                  <a:cubicBezTo>
                    <a:pt x="251" y="1"/>
                    <a:pt x="0" y="251"/>
                    <a:pt x="0" y="560"/>
                  </a:cubicBezTo>
                  <a:cubicBezTo>
                    <a:pt x="0"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3608201"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3479733" y="954603"/>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3415928"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3543538" y="1018854"/>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3415928"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3543538" y="890386"/>
              <a:ext cx="38894" cy="38894"/>
            </a:xfrm>
            <a:custGeom>
              <a:avLst/>
              <a:gdLst/>
              <a:ahLst/>
              <a:cxnLst/>
              <a:rect l="l" t="t" r="r" b="b"/>
              <a:pathLst>
                <a:path w="1132" h="1132" extrusionOk="0">
                  <a:moveTo>
                    <a:pt x="572" y="1"/>
                  </a:moveTo>
                  <a:cubicBezTo>
                    <a:pt x="251" y="1"/>
                    <a:pt x="1" y="251"/>
                    <a:pt x="1" y="560"/>
                  </a:cubicBezTo>
                  <a:cubicBezTo>
                    <a:pt x="1"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3608201"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3479733" y="826993"/>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3608201"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3479733" y="1210714"/>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3415928"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3543538" y="1274519"/>
              <a:ext cx="38894" cy="38894"/>
            </a:xfrm>
            <a:custGeom>
              <a:avLst/>
              <a:gdLst/>
              <a:ahLst/>
              <a:cxnLst/>
              <a:rect l="l" t="t" r="r" b="b"/>
              <a:pathLst>
                <a:path w="1132" h="1132" extrusionOk="0">
                  <a:moveTo>
                    <a:pt x="572" y="1"/>
                  </a:moveTo>
                  <a:cubicBezTo>
                    <a:pt x="251" y="1"/>
                    <a:pt x="1" y="251"/>
                    <a:pt x="1" y="560"/>
                  </a:cubicBezTo>
                  <a:cubicBezTo>
                    <a:pt x="13" y="894"/>
                    <a:pt x="275"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3415928"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3543538" y="1146463"/>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3608201"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3479733" y="1082659"/>
              <a:ext cx="38894" cy="38894"/>
            </a:xfrm>
            <a:custGeom>
              <a:avLst/>
              <a:gdLst/>
              <a:ahLst/>
              <a:cxnLst/>
              <a:rect l="l" t="t" r="r" b="b"/>
              <a:pathLst>
                <a:path w="1132" h="1132" extrusionOk="0">
                  <a:moveTo>
                    <a:pt x="560" y="1"/>
                  </a:moveTo>
                  <a:cubicBezTo>
                    <a:pt x="251" y="1"/>
                    <a:pt x="0" y="251"/>
                    <a:pt x="0" y="560"/>
                  </a:cubicBezTo>
                  <a:cubicBezTo>
                    <a:pt x="0"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3608201"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3479733" y="1467204"/>
              <a:ext cx="38894" cy="38894"/>
            </a:xfrm>
            <a:custGeom>
              <a:avLst/>
              <a:gdLst/>
              <a:ahLst/>
              <a:cxnLst/>
              <a:rect l="l" t="t" r="r" b="b"/>
              <a:pathLst>
                <a:path w="1132" h="1132" extrusionOk="0">
                  <a:moveTo>
                    <a:pt x="560" y="0"/>
                  </a:moveTo>
                  <a:cubicBezTo>
                    <a:pt x="251" y="0"/>
                    <a:pt x="0" y="250"/>
                    <a:pt x="0" y="560"/>
                  </a:cubicBezTo>
                  <a:cubicBezTo>
                    <a:pt x="0"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3415928"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3543538" y="1531009"/>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3415928"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3543538" y="1402575"/>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3608201"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3479733" y="1338736"/>
              <a:ext cx="38894" cy="38894"/>
            </a:xfrm>
            <a:custGeom>
              <a:avLst/>
              <a:gdLst/>
              <a:ahLst/>
              <a:cxnLst/>
              <a:rect l="l" t="t" r="r" b="b"/>
              <a:pathLst>
                <a:path w="1132" h="1132" extrusionOk="0">
                  <a:moveTo>
                    <a:pt x="560" y="1"/>
                  </a:moveTo>
                  <a:cubicBezTo>
                    <a:pt x="251" y="1"/>
                    <a:pt x="0" y="251"/>
                    <a:pt x="0" y="560"/>
                  </a:cubicBezTo>
                  <a:cubicBezTo>
                    <a:pt x="0"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608201"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3479733" y="1723282"/>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3415928"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3543538" y="1787121"/>
              <a:ext cx="38894" cy="38894"/>
            </a:xfrm>
            <a:custGeom>
              <a:avLst/>
              <a:gdLst/>
              <a:ahLst/>
              <a:cxnLst/>
              <a:rect l="l" t="t" r="r" b="b"/>
              <a:pathLst>
                <a:path w="1132" h="1132" extrusionOk="0">
                  <a:moveTo>
                    <a:pt x="572" y="0"/>
                  </a:moveTo>
                  <a:cubicBezTo>
                    <a:pt x="251" y="0"/>
                    <a:pt x="1" y="262"/>
                    <a:pt x="1" y="572"/>
                  </a:cubicBezTo>
                  <a:cubicBezTo>
                    <a:pt x="1"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3415928"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3543538" y="1659065"/>
              <a:ext cx="38894" cy="38894"/>
            </a:xfrm>
            <a:custGeom>
              <a:avLst/>
              <a:gdLst/>
              <a:ahLst/>
              <a:cxnLst/>
              <a:rect l="l" t="t" r="r" b="b"/>
              <a:pathLst>
                <a:path w="1132" h="1132" extrusionOk="0">
                  <a:moveTo>
                    <a:pt x="572" y="0"/>
                  </a:moveTo>
                  <a:cubicBezTo>
                    <a:pt x="251" y="0"/>
                    <a:pt x="1" y="250"/>
                    <a:pt x="1" y="560"/>
                  </a:cubicBezTo>
                  <a:cubicBezTo>
                    <a:pt x="13" y="870"/>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3608201"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3479733" y="1594848"/>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3608201"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3479733" y="1979359"/>
              <a:ext cx="38894" cy="38929"/>
            </a:xfrm>
            <a:custGeom>
              <a:avLst/>
              <a:gdLst/>
              <a:ahLst/>
              <a:cxnLst/>
              <a:rect l="l" t="t" r="r" b="b"/>
              <a:pathLst>
                <a:path w="1132" h="1133"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3415928"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3543538" y="2043611"/>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3415928"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3543538" y="1915143"/>
              <a:ext cx="38894" cy="38894"/>
            </a:xfrm>
            <a:custGeom>
              <a:avLst/>
              <a:gdLst/>
              <a:ahLst/>
              <a:cxnLst/>
              <a:rect l="l" t="t" r="r" b="b"/>
              <a:pathLst>
                <a:path w="1132" h="1132" extrusionOk="0">
                  <a:moveTo>
                    <a:pt x="572" y="1"/>
                  </a:moveTo>
                  <a:cubicBezTo>
                    <a:pt x="251" y="1"/>
                    <a:pt x="1" y="251"/>
                    <a:pt x="1" y="560"/>
                  </a:cubicBezTo>
                  <a:cubicBezTo>
                    <a:pt x="13"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3608201"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3479733" y="1851338"/>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3159404"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3287460" y="-5903"/>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3351677"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322324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3159404"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3287460" y="250174"/>
              <a:ext cx="38894" cy="38894"/>
            </a:xfrm>
            <a:custGeom>
              <a:avLst/>
              <a:gdLst/>
              <a:ahLst/>
              <a:cxnLst/>
              <a:rect l="l" t="t" r="r" b="b"/>
              <a:pathLst>
                <a:path w="1132" h="1132" extrusionOk="0">
                  <a:moveTo>
                    <a:pt x="560" y="0"/>
                  </a:moveTo>
                  <a:cubicBezTo>
                    <a:pt x="251" y="0"/>
                    <a:pt x="1" y="250"/>
                    <a:pt x="1" y="560"/>
                  </a:cubicBezTo>
                  <a:cubicBezTo>
                    <a:pt x="12" y="881"/>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3159404"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3287460" y="121706"/>
              <a:ext cx="38894" cy="38894"/>
            </a:xfrm>
            <a:custGeom>
              <a:avLst/>
              <a:gdLst/>
              <a:ahLst/>
              <a:cxnLst/>
              <a:rect l="l" t="t" r="r" b="b"/>
              <a:pathLst>
                <a:path w="1132" h="1132" extrusionOk="0">
                  <a:moveTo>
                    <a:pt x="560" y="1"/>
                  </a:moveTo>
                  <a:cubicBezTo>
                    <a:pt x="251" y="1"/>
                    <a:pt x="1" y="251"/>
                    <a:pt x="1" y="572"/>
                  </a:cubicBezTo>
                  <a:cubicBezTo>
                    <a:pt x="12" y="894"/>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3351677"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322324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3351677" y="442447"/>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322324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3159404"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3287460" y="506252"/>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3159404"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3287460" y="377818"/>
              <a:ext cx="38894" cy="38894"/>
            </a:xfrm>
            <a:custGeom>
              <a:avLst/>
              <a:gdLst/>
              <a:ahLst/>
              <a:cxnLst/>
              <a:rect l="l" t="t" r="r" b="b"/>
              <a:pathLst>
                <a:path w="1132" h="1132" extrusionOk="0">
                  <a:moveTo>
                    <a:pt x="560" y="0"/>
                  </a:moveTo>
                  <a:cubicBezTo>
                    <a:pt x="251" y="0"/>
                    <a:pt x="1" y="262"/>
                    <a:pt x="1" y="572"/>
                  </a:cubicBezTo>
                  <a:cubicBezTo>
                    <a:pt x="12" y="893"/>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3351677" y="31397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322324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3351677"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322324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3159404"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3287460" y="762330"/>
              <a:ext cx="38894" cy="38929"/>
            </a:xfrm>
            <a:custGeom>
              <a:avLst/>
              <a:gdLst/>
              <a:ahLst/>
              <a:cxnLst/>
              <a:rect l="l" t="t" r="r" b="b"/>
              <a:pathLst>
                <a:path w="1132" h="1133" extrusionOk="0">
                  <a:moveTo>
                    <a:pt x="560" y="1"/>
                  </a:moveTo>
                  <a:cubicBezTo>
                    <a:pt x="251" y="1"/>
                    <a:pt x="1" y="263"/>
                    <a:pt x="1" y="572"/>
                  </a:cubicBezTo>
                  <a:cubicBezTo>
                    <a:pt x="12" y="882"/>
                    <a:pt x="262" y="1132"/>
                    <a:pt x="560" y="1132"/>
                  </a:cubicBezTo>
                  <a:cubicBezTo>
                    <a:pt x="882"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3159404"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3287460" y="634308"/>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3351677" y="570091"/>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322324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3351677"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322324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3159404"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3287460" y="1018854"/>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3159404"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3287460" y="890386"/>
              <a:ext cx="38894" cy="38894"/>
            </a:xfrm>
            <a:custGeom>
              <a:avLst/>
              <a:gdLst/>
              <a:ahLst/>
              <a:cxnLst/>
              <a:rect l="l" t="t" r="r" b="b"/>
              <a:pathLst>
                <a:path w="1132" h="1132" extrusionOk="0">
                  <a:moveTo>
                    <a:pt x="560" y="1"/>
                  </a:moveTo>
                  <a:cubicBezTo>
                    <a:pt x="251" y="1"/>
                    <a:pt x="1" y="251"/>
                    <a:pt x="1" y="560"/>
                  </a:cubicBezTo>
                  <a:cubicBezTo>
                    <a:pt x="1"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3351677"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322324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3351677" y="1210302"/>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322324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3159404"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3287460" y="1274519"/>
              <a:ext cx="38894" cy="38894"/>
            </a:xfrm>
            <a:custGeom>
              <a:avLst/>
              <a:gdLst/>
              <a:ahLst/>
              <a:cxnLst/>
              <a:rect l="l" t="t" r="r" b="b"/>
              <a:pathLst>
                <a:path w="1132" h="1132" extrusionOk="0">
                  <a:moveTo>
                    <a:pt x="560" y="1"/>
                  </a:moveTo>
                  <a:cubicBezTo>
                    <a:pt x="251" y="1"/>
                    <a:pt x="1" y="251"/>
                    <a:pt x="1" y="560"/>
                  </a:cubicBezTo>
                  <a:cubicBezTo>
                    <a:pt x="12" y="894"/>
                    <a:pt x="262"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3159404"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3287460" y="1146463"/>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3351677"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322324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3351677" y="1466792"/>
              <a:ext cx="38894" cy="38894"/>
            </a:xfrm>
            <a:custGeom>
              <a:avLst/>
              <a:gdLst/>
              <a:ahLst/>
              <a:cxnLst/>
              <a:rect l="l" t="t" r="r" b="b"/>
              <a:pathLst>
                <a:path w="1132" h="1132" extrusionOk="0">
                  <a:moveTo>
                    <a:pt x="572" y="0"/>
                  </a:moveTo>
                  <a:cubicBezTo>
                    <a:pt x="263" y="0"/>
                    <a:pt x="1" y="250"/>
                    <a:pt x="1" y="560"/>
                  </a:cubicBezTo>
                  <a:cubicBezTo>
                    <a:pt x="1"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322324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3159404"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3287460" y="1531009"/>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3159404"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3287460" y="1402575"/>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3351677" y="1338736"/>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322324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3351677" y="1722870"/>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322324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3159404"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3287460" y="1787121"/>
              <a:ext cx="38894" cy="38894"/>
            </a:xfrm>
            <a:custGeom>
              <a:avLst/>
              <a:gdLst/>
              <a:ahLst/>
              <a:cxnLst/>
              <a:rect l="l" t="t" r="r" b="b"/>
              <a:pathLst>
                <a:path w="1132" h="1132" extrusionOk="0">
                  <a:moveTo>
                    <a:pt x="560" y="0"/>
                  </a:moveTo>
                  <a:cubicBezTo>
                    <a:pt x="251" y="0"/>
                    <a:pt x="1" y="262"/>
                    <a:pt x="1" y="572"/>
                  </a:cubicBezTo>
                  <a:cubicBezTo>
                    <a:pt x="1"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3159404"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3287460" y="1659065"/>
              <a:ext cx="38894" cy="38894"/>
            </a:xfrm>
            <a:custGeom>
              <a:avLst/>
              <a:gdLst/>
              <a:ahLst/>
              <a:cxnLst/>
              <a:rect l="l" t="t" r="r" b="b"/>
              <a:pathLst>
                <a:path w="1132" h="1132" extrusionOk="0">
                  <a:moveTo>
                    <a:pt x="560" y="0"/>
                  </a:moveTo>
                  <a:cubicBezTo>
                    <a:pt x="251" y="0"/>
                    <a:pt x="1" y="250"/>
                    <a:pt x="1" y="560"/>
                  </a:cubicBezTo>
                  <a:cubicBezTo>
                    <a:pt x="12" y="870"/>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3351677"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322324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3351677"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322324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3159404"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3287460" y="2043611"/>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3159404"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3287460" y="1915143"/>
              <a:ext cx="38894" cy="38894"/>
            </a:xfrm>
            <a:custGeom>
              <a:avLst/>
              <a:gdLst/>
              <a:ahLst/>
              <a:cxnLst/>
              <a:rect l="l" t="t" r="r" b="b"/>
              <a:pathLst>
                <a:path w="1132" h="1132" extrusionOk="0">
                  <a:moveTo>
                    <a:pt x="560" y="1"/>
                  </a:moveTo>
                  <a:cubicBezTo>
                    <a:pt x="251" y="1"/>
                    <a:pt x="1" y="251"/>
                    <a:pt x="1" y="560"/>
                  </a:cubicBezTo>
                  <a:cubicBezTo>
                    <a:pt x="12"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3351677"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322324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903327"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3031795"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3095599"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967544"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903327" y="250174"/>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3031795"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903327" y="121706"/>
              <a:ext cx="38894" cy="38894"/>
            </a:xfrm>
            <a:custGeom>
              <a:avLst/>
              <a:gdLst/>
              <a:ahLst/>
              <a:cxnLst/>
              <a:rect l="l" t="t" r="r" b="b"/>
              <a:pathLst>
                <a:path w="1132" h="1132" extrusionOk="0">
                  <a:moveTo>
                    <a:pt x="572" y="1"/>
                  </a:moveTo>
                  <a:cubicBezTo>
                    <a:pt x="251" y="1"/>
                    <a:pt x="1" y="251"/>
                    <a:pt x="1" y="572"/>
                  </a:cubicBezTo>
                  <a:cubicBezTo>
                    <a:pt x="12"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3031795"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3095599"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2967544"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3095599"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2967544"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2903327" y="506252"/>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3031795"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2903327" y="377818"/>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3031795"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3095599"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967544"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3095599"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2967544"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2903327" y="762330"/>
              <a:ext cx="38894" cy="38929"/>
            </a:xfrm>
            <a:custGeom>
              <a:avLst/>
              <a:gdLst/>
              <a:ahLst/>
              <a:cxnLst/>
              <a:rect l="l" t="t" r="r" b="b"/>
              <a:pathLst>
                <a:path w="1132" h="1133"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3031795"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2903327"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3031795"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3095599"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967544"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3095599"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967544"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903327" y="1018854"/>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3031795"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2903327"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3031795"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3095599"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2967544"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3095599"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2967544"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2903327" y="1274519"/>
              <a:ext cx="38894" cy="38894"/>
            </a:xfrm>
            <a:custGeom>
              <a:avLst/>
              <a:gdLst/>
              <a:ahLst/>
              <a:cxnLst/>
              <a:rect l="l" t="t" r="r" b="b"/>
              <a:pathLst>
                <a:path w="1132" h="1132" extrusionOk="0">
                  <a:moveTo>
                    <a:pt x="572" y="1"/>
                  </a:moveTo>
                  <a:cubicBezTo>
                    <a:pt x="251" y="1"/>
                    <a:pt x="1" y="251"/>
                    <a:pt x="1" y="560"/>
                  </a:cubicBezTo>
                  <a:cubicBezTo>
                    <a:pt x="12"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3031795"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2903327" y="1146463"/>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3031795"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3095599"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2967544"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3095599"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967544"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903327" y="153100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3031795"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903327" y="1402575"/>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3031795"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3095599"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967544"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3095599"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967544"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903327"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3031795"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903327" y="1659065"/>
              <a:ext cx="38894" cy="38894"/>
            </a:xfrm>
            <a:custGeom>
              <a:avLst/>
              <a:gdLst/>
              <a:ahLst/>
              <a:cxnLst/>
              <a:rect l="l" t="t" r="r" b="b"/>
              <a:pathLst>
                <a:path w="1132" h="1132" extrusionOk="0">
                  <a:moveTo>
                    <a:pt x="572" y="0"/>
                  </a:moveTo>
                  <a:cubicBezTo>
                    <a:pt x="251" y="0"/>
                    <a:pt x="1" y="250"/>
                    <a:pt x="1" y="560"/>
                  </a:cubicBezTo>
                  <a:cubicBezTo>
                    <a:pt x="12"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3031795"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3095599"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967544"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3095599"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2967544"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2903327" y="2043611"/>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3031795"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2903327" y="1915143"/>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3031795"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3095599"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967544"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647249"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775683"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839522"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711466" y="186335"/>
              <a:ext cx="38894" cy="38929"/>
            </a:xfrm>
            <a:custGeom>
              <a:avLst/>
              <a:gdLst/>
              <a:ahLst/>
              <a:cxnLst/>
              <a:rect l="l" t="t" r="r" b="b"/>
              <a:pathLst>
                <a:path w="1132" h="1133" extrusionOk="0">
                  <a:moveTo>
                    <a:pt x="572" y="1"/>
                  </a:moveTo>
                  <a:cubicBezTo>
                    <a:pt x="262" y="1"/>
                    <a:pt x="1" y="251"/>
                    <a:pt x="1" y="561"/>
                  </a:cubicBezTo>
                  <a:cubicBezTo>
                    <a:pt x="1" y="870"/>
                    <a:pt x="262"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647249"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775683"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2647249"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2775683"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2839522" y="58314"/>
              <a:ext cx="38894" cy="38894"/>
            </a:xfrm>
            <a:custGeom>
              <a:avLst/>
              <a:gdLst/>
              <a:ahLst/>
              <a:cxnLst/>
              <a:rect l="l" t="t" r="r" b="b"/>
              <a:pathLst>
                <a:path w="1132" h="1132" extrusionOk="0">
                  <a:moveTo>
                    <a:pt x="560" y="0"/>
                  </a:moveTo>
                  <a:cubicBezTo>
                    <a:pt x="250" y="0"/>
                    <a:pt x="0" y="250"/>
                    <a:pt x="0" y="572"/>
                  </a:cubicBezTo>
                  <a:cubicBezTo>
                    <a:pt x="12"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2711466" y="58314"/>
              <a:ext cx="38894" cy="38894"/>
            </a:xfrm>
            <a:custGeom>
              <a:avLst/>
              <a:gdLst/>
              <a:ahLst/>
              <a:cxnLst/>
              <a:rect l="l" t="t" r="r" b="b"/>
              <a:pathLst>
                <a:path w="1132" h="1132" extrusionOk="0">
                  <a:moveTo>
                    <a:pt x="572" y="0"/>
                  </a:moveTo>
                  <a:cubicBezTo>
                    <a:pt x="262" y="0"/>
                    <a:pt x="1" y="250"/>
                    <a:pt x="1" y="572"/>
                  </a:cubicBezTo>
                  <a:cubicBezTo>
                    <a:pt x="1" y="881"/>
                    <a:pt x="262"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2839522" y="442447"/>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2711466" y="442447"/>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2647249"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2775683"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2647249"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2775683"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2839522"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2711466" y="314391"/>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2839522" y="698525"/>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2711466" y="698525"/>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2647249"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2775683"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2647249"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2775683"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2839522" y="570091"/>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711466" y="570881"/>
              <a:ext cx="38894" cy="38482"/>
            </a:xfrm>
            <a:custGeom>
              <a:avLst/>
              <a:gdLst/>
              <a:ahLst/>
              <a:cxnLst/>
              <a:rect l="l" t="t" r="r" b="b"/>
              <a:pathLst>
                <a:path w="1132" h="1120" extrusionOk="0">
                  <a:moveTo>
                    <a:pt x="572" y="1"/>
                  </a:moveTo>
                  <a:cubicBezTo>
                    <a:pt x="262" y="1"/>
                    <a:pt x="1" y="251"/>
                    <a:pt x="1" y="560"/>
                  </a:cubicBezTo>
                  <a:cubicBezTo>
                    <a:pt x="1" y="870"/>
                    <a:pt x="262"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2839522" y="954603"/>
              <a:ext cx="38894" cy="38894"/>
            </a:xfrm>
            <a:custGeom>
              <a:avLst/>
              <a:gdLst/>
              <a:ahLst/>
              <a:cxnLst/>
              <a:rect l="l" t="t" r="r" b="b"/>
              <a:pathLst>
                <a:path w="1132" h="1132"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2711466" y="954603"/>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2647249"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277568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2647249"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277568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2839522"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2711466" y="826993"/>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2839522" y="1210302"/>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2711466" y="1210714"/>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2647249"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277568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2647249"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277568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2839522"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2711466" y="1082659"/>
              <a:ext cx="38894" cy="38894"/>
            </a:xfrm>
            <a:custGeom>
              <a:avLst/>
              <a:gdLst/>
              <a:ahLst/>
              <a:cxnLst/>
              <a:rect l="l" t="t" r="r" b="b"/>
              <a:pathLst>
                <a:path w="1132" h="1132" extrusionOk="0">
                  <a:moveTo>
                    <a:pt x="572" y="1"/>
                  </a:moveTo>
                  <a:cubicBezTo>
                    <a:pt x="262" y="1"/>
                    <a:pt x="1" y="251"/>
                    <a:pt x="1" y="560"/>
                  </a:cubicBezTo>
                  <a:cubicBezTo>
                    <a:pt x="1" y="870"/>
                    <a:pt x="262"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2839522" y="1466792"/>
              <a:ext cx="38894" cy="38894"/>
            </a:xfrm>
            <a:custGeom>
              <a:avLst/>
              <a:gdLst/>
              <a:ahLst/>
              <a:cxnLst/>
              <a:rect l="l" t="t" r="r" b="b"/>
              <a:pathLst>
                <a:path w="1132" h="1132" extrusionOk="0">
                  <a:moveTo>
                    <a:pt x="560" y="0"/>
                  </a:moveTo>
                  <a:cubicBezTo>
                    <a:pt x="250" y="0"/>
                    <a:pt x="0" y="250"/>
                    <a:pt x="0" y="560"/>
                  </a:cubicBezTo>
                  <a:cubicBezTo>
                    <a:pt x="12" y="893"/>
                    <a:pt x="250" y="1132"/>
                    <a:pt x="560" y="1132"/>
                  </a:cubicBezTo>
                  <a:cubicBezTo>
                    <a:pt x="881"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2711466" y="1467204"/>
              <a:ext cx="38894" cy="38894"/>
            </a:xfrm>
            <a:custGeom>
              <a:avLst/>
              <a:gdLst/>
              <a:ahLst/>
              <a:cxnLst/>
              <a:rect l="l" t="t" r="r" b="b"/>
              <a:pathLst>
                <a:path w="1132" h="1132" extrusionOk="0">
                  <a:moveTo>
                    <a:pt x="572" y="0"/>
                  </a:moveTo>
                  <a:cubicBezTo>
                    <a:pt x="262" y="0"/>
                    <a:pt x="1" y="250"/>
                    <a:pt x="1" y="560"/>
                  </a:cubicBezTo>
                  <a:cubicBezTo>
                    <a:pt x="1" y="870"/>
                    <a:pt x="262"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2647249"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277568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2647249"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277568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2839522"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2711466" y="1338736"/>
              <a:ext cx="38894" cy="38894"/>
            </a:xfrm>
            <a:custGeom>
              <a:avLst/>
              <a:gdLst/>
              <a:ahLst/>
              <a:cxnLst/>
              <a:rect l="l" t="t" r="r" b="b"/>
              <a:pathLst>
                <a:path w="1132" h="1132" extrusionOk="0">
                  <a:moveTo>
                    <a:pt x="572" y="1"/>
                  </a:moveTo>
                  <a:cubicBezTo>
                    <a:pt x="262" y="1"/>
                    <a:pt x="1" y="251"/>
                    <a:pt x="1" y="560"/>
                  </a:cubicBezTo>
                  <a:cubicBezTo>
                    <a:pt x="1" y="882"/>
                    <a:pt x="262"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2839522" y="1722870"/>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2711466" y="1723282"/>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647249"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2775683"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2647249"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277568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2839522" y="1594848"/>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2711466" y="1594848"/>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2839522"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2711466" y="1979359"/>
              <a:ext cx="38894" cy="38929"/>
            </a:xfrm>
            <a:custGeom>
              <a:avLst/>
              <a:gdLst/>
              <a:ahLst/>
              <a:cxnLst/>
              <a:rect l="l" t="t" r="r" b="b"/>
              <a:pathLst>
                <a:path w="1132" h="1133"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2647249"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277568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2647249"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277568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283952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711466" y="1851338"/>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2519193"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2583410"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2519193"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2519193"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2583410" y="58314"/>
              <a:ext cx="38894" cy="38894"/>
            </a:xfrm>
            <a:custGeom>
              <a:avLst/>
              <a:gdLst/>
              <a:ahLst/>
              <a:cxnLst/>
              <a:rect l="l" t="t" r="r" b="b"/>
              <a:pathLst>
                <a:path w="1132" h="1132" extrusionOk="0">
                  <a:moveTo>
                    <a:pt x="560" y="0"/>
                  </a:moveTo>
                  <a:cubicBezTo>
                    <a:pt x="251" y="0"/>
                    <a:pt x="1" y="250"/>
                    <a:pt x="1" y="572"/>
                  </a:cubicBezTo>
                  <a:cubicBezTo>
                    <a:pt x="13"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2583410" y="442447"/>
              <a:ext cx="38894" cy="38894"/>
            </a:xfrm>
            <a:custGeom>
              <a:avLst/>
              <a:gdLst/>
              <a:ahLst/>
              <a:cxnLst/>
              <a:rect l="l" t="t" r="r" b="b"/>
              <a:pathLst>
                <a:path w="1132" h="1132" extrusionOk="0">
                  <a:moveTo>
                    <a:pt x="560" y="0"/>
                  </a:moveTo>
                  <a:cubicBezTo>
                    <a:pt x="251" y="0"/>
                    <a:pt x="1" y="250"/>
                    <a:pt x="1" y="560"/>
                  </a:cubicBezTo>
                  <a:cubicBezTo>
                    <a:pt x="13"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2519193"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2519193"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2583410" y="313979"/>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583410" y="698525"/>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519193"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2519193"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2583410" y="570091"/>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2583410" y="954603"/>
              <a:ext cx="38894" cy="38894"/>
            </a:xfrm>
            <a:custGeom>
              <a:avLst/>
              <a:gdLst/>
              <a:ahLst/>
              <a:cxnLst/>
              <a:rect l="l" t="t" r="r" b="b"/>
              <a:pathLst>
                <a:path w="1132" h="1132" extrusionOk="0">
                  <a:moveTo>
                    <a:pt x="560" y="1"/>
                  </a:moveTo>
                  <a:cubicBezTo>
                    <a:pt x="251" y="1"/>
                    <a:pt x="1" y="263"/>
                    <a:pt x="1" y="572"/>
                  </a:cubicBezTo>
                  <a:cubicBezTo>
                    <a:pt x="13"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2519193"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2519193"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2583410"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2583410" y="1210302"/>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2519193"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2519193"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2583410"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2583410"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2519193"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2519193"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2583410"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2583410"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519193"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519193"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583410"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583410"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519193"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519193"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58341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5273169" y="2101300"/>
              <a:ext cx="33981" cy="38482"/>
            </a:xfrm>
            <a:custGeom>
              <a:avLst/>
              <a:gdLst/>
              <a:ahLst/>
              <a:cxnLst/>
              <a:rect l="l" t="t" r="r" b="b"/>
              <a:pathLst>
                <a:path w="989" h="1120" extrusionOk="0">
                  <a:moveTo>
                    <a:pt x="560" y="0"/>
                  </a:moveTo>
                  <a:cubicBezTo>
                    <a:pt x="251" y="0"/>
                    <a:pt x="0" y="238"/>
                    <a:pt x="0" y="548"/>
                  </a:cubicBezTo>
                  <a:cubicBezTo>
                    <a:pt x="0" y="857"/>
                    <a:pt x="251" y="1119"/>
                    <a:pt x="560" y="1119"/>
                  </a:cubicBezTo>
                  <a:cubicBezTo>
                    <a:pt x="739" y="1119"/>
                    <a:pt x="893" y="1036"/>
                    <a:pt x="989" y="905"/>
                  </a:cubicBezTo>
                  <a:lnTo>
                    <a:pt x="57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5208952"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5400813" y="2359404"/>
              <a:ext cx="27041" cy="36455"/>
            </a:xfrm>
            <a:custGeom>
              <a:avLst/>
              <a:gdLst/>
              <a:ahLst/>
              <a:cxnLst/>
              <a:rect l="l" t="t" r="r" b="b"/>
              <a:pathLst>
                <a:path w="787" h="1061" extrusionOk="0">
                  <a:moveTo>
                    <a:pt x="334" y="1"/>
                  </a:moveTo>
                  <a:cubicBezTo>
                    <a:pt x="131" y="96"/>
                    <a:pt x="0" y="287"/>
                    <a:pt x="0" y="489"/>
                  </a:cubicBezTo>
                  <a:cubicBezTo>
                    <a:pt x="0" y="787"/>
                    <a:pt x="250" y="1061"/>
                    <a:pt x="560" y="1061"/>
                  </a:cubicBezTo>
                  <a:cubicBezTo>
                    <a:pt x="643" y="1061"/>
                    <a:pt x="715" y="1049"/>
                    <a:pt x="786" y="1013"/>
                  </a:cubicBezTo>
                  <a:lnTo>
                    <a:pt x="334"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5272757"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5208952"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5336974"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5208952"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5336974"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5272757"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5144701" y="2100887"/>
              <a:ext cx="38894" cy="38894"/>
            </a:xfrm>
            <a:custGeom>
              <a:avLst/>
              <a:gdLst/>
              <a:ahLst/>
              <a:cxnLst/>
              <a:rect l="l" t="t" r="r" b="b"/>
              <a:pathLst>
                <a:path w="1132" h="1132" extrusionOk="0">
                  <a:moveTo>
                    <a:pt x="561" y="0"/>
                  </a:moveTo>
                  <a:cubicBezTo>
                    <a:pt x="251" y="0"/>
                    <a:pt x="1" y="250"/>
                    <a:pt x="1" y="560"/>
                  </a:cubicBezTo>
                  <a:cubicBezTo>
                    <a:pt x="13"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5016679"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4952840"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5080896" y="2164692"/>
              <a:ext cx="38894" cy="38894"/>
            </a:xfrm>
            <a:custGeom>
              <a:avLst/>
              <a:gdLst/>
              <a:ahLst/>
              <a:cxnLst/>
              <a:rect l="l" t="t" r="r" b="b"/>
              <a:pathLst>
                <a:path w="1132" h="1132" extrusionOk="0">
                  <a:moveTo>
                    <a:pt x="560" y="0"/>
                  </a:moveTo>
                  <a:cubicBezTo>
                    <a:pt x="251" y="0"/>
                    <a:pt x="1" y="251"/>
                    <a:pt x="1" y="560"/>
                  </a:cubicBezTo>
                  <a:cubicBezTo>
                    <a:pt x="12"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5144701" y="2356965"/>
              <a:ext cx="38894" cy="38894"/>
            </a:xfrm>
            <a:custGeom>
              <a:avLst/>
              <a:gdLst/>
              <a:ahLst/>
              <a:cxnLst/>
              <a:rect l="l" t="t" r="r" b="b"/>
              <a:pathLst>
                <a:path w="1132" h="1132" extrusionOk="0">
                  <a:moveTo>
                    <a:pt x="561" y="0"/>
                  </a:moveTo>
                  <a:cubicBezTo>
                    <a:pt x="251" y="0"/>
                    <a:pt x="1" y="250"/>
                    <a:pt x="1" y="560"/>
                  </a:cubicBezTo>
                  <a:cubicBezTo>
                    <a:pt x="13" y="881"/>
                    <a:pt x="251"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5016679"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4952840"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5080896"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4952840"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5080896" y="2292336"/>
              <a:ext cx="38894" cy="38894"/>
            </a:xfrm>
            <a:custGeom>
              <a:avLst/>
              <a:gdLst/>
              <a:ahLst/>
              <a:cxnLst/>
              <a:rect l="l" t="t" r="r" b="b"/>
              <a:pathLst>
                <a:path w="1132" h="1132" extrusionOk="0">
                  <a:moveTo>
                    <a:pt x="560" y="0"/>
                  </a:moveTo>
                  <a:cubicBezTo>
                    <a:pt x="251" y="0"/>
                    <a:pt x="1" y="262"/>
                    <a:pt x="1" y="572"/>
                  </a:cubicBezTo>
                  <a:cubicBezTo>
                    <a:pt x="12"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5144701" y="2228497"/>
              <a:ext cx="38894" cy="38894"/>
            </a:xfrm>
            <a:custGeom>
              <a:avLst/>
              <a:gdLst/>
              <a:ahLst/>
              <a:cxnLst/>
              <a:rect l="l" t="t" r="r" b="b"/>
              <a:pathLst>
                <a:path w="1132"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5016679"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4888624"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4760568" y="2100475"/>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469676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4824407"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4888624"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4760568" y="2356965"/>
              <a:ext cx="38929" cy="38894"/>
            </a:xfrm>
            <a:custGeom>
              <a:avLst/>
              <a:gdLst/>
              <a:ahLst/>
              <a:cxnLst/>
              <a:rect l="l" t="t" r="r" b="b"/>
              <a:pathLst>
                <a:path w="1133"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469676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4824407"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469676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4824407"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4888624" y="2228497"/>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4760568" y="2228909"/>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4632134" y="2100887"/>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4504490"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4440685"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4568329" y="2164692"/>
              <a:ext cx="38894" cy="38894"/>
            </a:xfrm>
            <a:custGeom>
              <a:avLst/>
              <a:gdLst/>
              <a:ahLst/>
              <a:cxnLst/>
              <a:rect l="l" t="t" r="r" b="b"/>
              <a:pathLst>
                <a:path w="1132" h="1132" extrusionOk="0">
                  <a:moveTo>
                    <a:pt x="572" y="0"/>
                  </a:moveTo>
                  <a:cubicBezTo>
                    <a:pt x="250" y="0"/>
                    <a:pt x="0" y="251"/>
                    <a:pt x="0" y="560"/>
                  </a:cubicBezTo>
                  <a:cubicBezTo>
                    <a:pt x="12" y="882"/>
                    <a:pt x="274"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4632134" y="2356965"/>
              <a:ext cx="38894" cy="38894"/>
            </a:xfrm>
            <a:custGeom>
              <a:avLst/>
              <a:gdLst/>
              <a:ahLst/>
              <a:cxnLst/>
              <a:rect l="l" t="t" r="r" b="b"/>
              <a:pathLst>
                <a:path w="1132" h="1132" extrusionOk="0">
                  <a:moveTo>
                    <a:pt x="572" y="0"/>
                  </a:moveTo>
                  <a:cubicBezTo>
                    <a:pt x="262" y="0"/>
                    <a:pt x="0" y="250"/>
                    <a:pt x="0" y="560"/>
                  </a:cubicBezTo>
                  <a:cubicBezTo>
                    <a:pt x="24"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4504490"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4440685"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4568329" y="242076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4440685"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4568329" y="2292336"/>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4632134" y="2228497"/>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4504490"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4376056" y="2100887"/>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4248412"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4184195"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4312217" y="2164692"/>
              <a:ext cx="38894" cy="38894"/>
            </a:xfrm>
            <a:custGeom>
              <a:avLst/>
              <a:gdLst/>
              <a:ahLst/>
              <a:cxnLst/>
              <a:rect l="l" t="t" r="r" b="b"/>
              <a:pathLst>
                <a:path w="1132" h="1132" extrusionOk="0">
                  <a:moveTo>
                    <a:pt x="560" y="0"/>
                  </a:moveTo>
                  <a:cubicBezTo>
                    <a:pt x="251" y="0"/>
                    <a:pt x="1" y="251"/>
                    <a:pt x="1" y="560"/>
                  </a:cubicBezTo>
                  <a:cubicBezTo>
                    <a:pt x="1" y="882"/>
                    <a:pt x="263"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4376056" y="2356965"/>
              <a:ext cx="38894" cy="38894"/>
            </a:xfrm>
            <a:custGeom>
              <a:avLst/>
              <a:gdLst/>
              <a:ahLst/>
              <a:cxnLst/>
              <a:rect l="l" t="t" r="r" b="b"/>
              <a:pathLst>
                <a:path w="1132" h="1132" extrusionOk="0">
                  <a:moveTo>
                    <a:pt x="572" y="0"/>
                  </a:moveTo>
                  <a:cubicBezTo>
                    <a:pt x="250" y="0"/>
                    <a:pt x="0" y="250"/>
                    <a:pt x="0" y="560"/>
                  </a:cubicBezTo>
                  <a:cubicBezTo>
                    <a:pt x="12"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4248412"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4184195"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4312217" y="242076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4184195"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4312217" y="2292336"/>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4376056" y="2228497"/>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4248412"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4120356" y="210088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399192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3928084"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4056139"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70" y="1132"/>
                    <a:pt x="1131" y="882"/>
                    <a:pt x="1131" y="560"/>
                  </a:cubicBezTo>
                  <a:cubicBezTo>
                    <a:pt x="1131"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4120356"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399192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3928084"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4056139" y="242076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3928084"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4056139"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4120356"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99192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864279"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3735811"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3672006"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3799650"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3864279"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3735811"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3672006"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3799650"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3672006"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3799650"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3864279"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3735811"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3608201"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3479733" y="2100475"/>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3415928"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69"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3543538" y="2164692"/>
              <a:ext cx="38894" cy="38894"/>
            </a:xfrm>
            <a:custGeom>
              <a:avLst/>
              <a:gdLst/>
              <a:ahLst/>
              <a:cxnLst/>
              <a:rect l="l" t="t" r="r" b="b"/>
              <a:pathLst>
                <a:path w="1132" h="1132" extrusionOk="0">
                  <a:moveTo>
                    <a:pt x="572" y="0"/>
                  </a:moveTo>
                  <a:cubicBezTo>
                    <a:pt x="251" y="0"/>
                    <a:pt x="1" y="251"/>
                    <a:pt x="1" y="560"/>
                  </a:cubicBezTo>
                  <a:cubicBezTo>
                    <a:pt x="13" y="882"/>
                    <a:pt x="275"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3608201"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3479733" y="2356965"/>
              <a:ext cx="38894" cy="38894"/>
            </a:xfrm>
            <a:custGeom>
              <a:avLst/>
              <a:gdLst/>
              <a:ahLst/>
              <a:cxnLst/>
              <a:rect l="l" t="t" r="r" b="b"/>
              <a:pathLst>
                <a:path w="1132" h="1132" extrusionOk="0">
                  <a:moveTo>
                    <a:pt x="560" y="0"/>
                  </a:moveTo>
                  <a:cubicBezTo>
                    <a:pt x="251" y="0"/>
                    <a:pt x="0" y="250"/>
                    <a:pt x="0" y="560"/>
                  </a:cubicBezTo>
                  <a:cubicBezTo>
                    <a:pt x="0"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3415928"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3543538" y="2420769"/>
              <a:ext cx="38894" cy="38894"/>
            </a:xfrm>
            <a:custGeom>
              <a:avLst/>
              <a:gdLst/>
              <a:ahLst/>
              <a:cxnLst/>
              <a:rect l="l" t="t" r="r" b="b"/>
              <a:pathLst>
                <a:path w="1132" h="1132" extrusionOk="0">
                  <a:moveTo>
                    <a:pt x="572" y="1"/>
                  </a:moveTo>
                  <a:cubicBezTo>
                    <a:pt x="251" y="1"/>
                    <a:pt x="1" y="251"/>
                    <a:pt x="1" y="572"/>
                  </a:cubicBezTo>
                  <a:cubicBezTo>
                    <a:pt x="1"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3415928"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3543538" y="2292336"/>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3608201"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3479733" y="2228909"/>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3351677" y="210088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322324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3159404"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3287460" y="2164692"/>
              <a:ext cx="38894" cy="38894"/>
            </a:xfrm>
            <a:custGeom>
              <a:avLst/>
              <a:gdLst/>
              <a:ahLst/>
              <a:cxnLst/>
              <a:rect l="l" t="t" r="r" b="b"/>
              <a:pathLst>
                <a:path w="1132" h="1132" extrusionOk="0">
                  <a:moveTo>
                    <a:pt x="560" y="0"/>
                  </a:moveTo>
                  <a:cubicBezTo>
                    <a:pt x="251" y="0"/>
                    <a:pt x="1" y="251"/>
                    <a:pt x="1" y="560"/>
                  </a:cubicBezTo>
                  <a:cubicBezTo>
                    <a:pt x="12" y="882"/>
                    <a:pt x="262"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3351677" y="2356965"/>
              <a:ext cx="38894" cy="38894"/>
            </a:xfrm>
            <a:custGeom>
              <a:avLst/>
              <a:gdLst/>
              <a:ahLst/>
              <a:cxnLst/>
              <a:rect l="l" t="t" r="r" b="b"/>
              <a:pathLst>
                <a:path w="1132" h="1132" extrusionOk="0">
                  <a:moveTo>
                    <a:pt x="572" y="0"/>
                  </a:moveTo>
                  <a:cubicBezTo>
                    <a:pt x="263" y="0"/>
                    <a:pt x="1" y="250"/>
                    <a:pt x="1" y="560"/>
                  </a:cubicBezTo>
                  <a:cubicBezTo>
                    <a:pt x="1"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322324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3159404"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3287460" y="2420769"/>
              <a:ext cx="38894" cy="38894"/>
            </a:xfrm>
            <a:custGeom>
              <a:avLst/>
              <a:gdLst/>
              <a:ahLst/>
              <a:cxnLst/>
              <a:rect l="l" t="t" r="r" b="b"/>
              <a:pathLst>
                <a:path w="1132" h="1132" extrusionOk="0">
                  <a:moveTo>
                    <a:pt x="560" y="1"/>
                  </a:moveTo>
                  <a:cubicBezTo>
                    <a:pt x="251" y="1"/>
                    <a:pt x="1" y="251"/>
                    <a:pt x="1" y="572"/>
                  </a:cubicBezTo>
                  <a:cubicBezTo>
                    <a:pt x="1"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3159404"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287460" y="2292336"/>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351677"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22324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3095599"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2967544"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2903327" y="2164692"/>
              <a:ext cx="38894" cy="38894"/>
            </a:xfrm>
            <a:custGeom>
              <a:avLst/>
              <a:gdLst/>
              <a:ahLst/>
              <a:cxnLst/>
              <a:rect l="l" t="t" r="r" b="b"/>
              <a:pathLst>
                <a:path w="1132" h="1132" extrusionOk="0">
                  <a:moveTo>
                    <a:pt x="572" y="0"/>
                  </a:moveTo>
                  <a:cubicBezTo>
                    <a:pt x="251" y="0"/>
                    <a:pt x="1" y="251"/>
                    <a:pt x="1" y="560"/>
                  </a:cubicBezTo>
                  <a:cubicBezTo>
                    <a:pt x="12"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3031795"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95599"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2967544"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2903327"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31795"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2903327" y="2292336"/>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031795"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095599"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2967544"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2839522"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2711466" y="2100475"/>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2647249"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277568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2839522" y="2356965"/>
              <a:ext cx="38894" cy="38894"/>
            </a:xfrm>
            <a:custGeom>
              <a:avLst/>
              <a:gdLst/>
              <a:ahLst/>
              <a:cxnLst/>
              <a:rect l="l" t="t" r="r" b="b"/>
              <a:pathLst>
                <a:path w="1132" h="1132" extrusionOk="0">
                  <a:moveTo>
                    <a:pt x="560" y="0"/>
                  </a:moveTo>
                  <a:cubicBezTo>
                    <a:pt x="250" y="0"/>
                    <a:pt x="0" y="250"/>
                    <a:pt x="0" y="560"/>
                  </a:cubicBezTo>
                  <a:cubicBezTo>
                    <a:pt x="12" y="881"/>
                    <a:pt x="250" y="1132"/>
                    <a:pt x="560" y="1132"/>
                  </a:cubicBezTo>
                  <a:cubicBezTo>
                    <a:pt x="881"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2711466" y="2356965"/>
              <a:ext cx="38894" cy="38894"/>
            </a:xfrm>
            <a:custGeom>
              <a:avLst/>
              <a:gdLst/>
              <a:ahLst/>
              <a:cxnLst/>
              <a:rect l="l" t="t" r="r" b="b"/>
              <a:pathLst>
                <a:path w="1132" h="1132" extrusionOk="0">
                  <a:moveTo>
                    <a:pt x="572" y="0"/>
                  </a:moveTo>
                  <a:cubicBezTo>
                    <a:pt x="262" y="0"/>
                    <a:pt x="1" y="250"/>
                    <a:pt x="1" y="560"/>
                  </a:cubicBezTo>
                  <a:cubicBezTo>
                    <a:pt x="1" y="870"/>
                    <a:pt x="262"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2647249"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277568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2647249"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277568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2839522"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2711466" y="2228909"/>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2583410"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2519193"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2583410"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2519193"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2519193"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2583410"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226720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2395260" y="-5903"/>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459065"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330597"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267204"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395260" y="250174"/>
              <a:ext cx="38482" cy="38894"/>
            </a:xfrm>
            <a:custGeom>
              <a:avLst/>
              <a:gdLst/>
              <a:ahLst/>
              <a:cxnLst/>
              <a:rect l="l" t="t" r="r" b="b"/>
              <a:pathLst>
                <a:path w="1120" h="1132" extrusionOk="0">
                  <a:moveTo>
                    <a:pt x="560" y="0"/>
                  </a:moveTo>
                  <a:cubicBezTo>
                    <a:pt x="250" y="0"/>
                    <a:pt x="0" y="250"/>
                    <a:pt x="0" y="560"/>
                  </a:cubicBezTo>
                  <a:cubicBezTo>
                    <a:pt x="0" y="881"/>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267204"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395260" y="121706"/>
              <a:ext cx="38482" cy="38894"/>
            </a:xfrm>
            <a:custGeom>
              <a:avLst/>
              <a:gdLst/>
              <a:ahLst/>
              <a:cxnLst/>
              <a:rect l="l" t="t" r="r" b="b"/>
              <a:pathLst>
                <a:path w="1120" h="1132" extrusionOk="0">
                  <a:moveTo>
                    <a:pt x="560" y="1"/>
                  </a:moveTo>
                  <a:cubicBezTo>
                    <a:pt x="250" y="1"/>
                    <a:pt x="0" y="251"/>
                    <a:pt x="0" y="572"/>
                  </a:cubicBezTo>
                  <a:cubicBezTo>
                    <a:pt x="0" y="894"/>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459065"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330597"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459065"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330597"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267204"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395260"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267204"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395260"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2459065"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2330597"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459065"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2330597"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2267204"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395260"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226720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2395260"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2459065"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2330597"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2459065"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2330597"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2267204"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395260"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26720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395260"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459065"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2330597"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2459065"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2330597"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2267204"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2395260"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2267204"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2395260"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2459065"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2330597"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2459065"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2330597"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2267204"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2395260"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2267204"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2395260"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2459065"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2330597"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2459065"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2330597"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2267204"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2395260"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2267204"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2395260"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2459065"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2330597"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2459065"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330597"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2267204"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2395260"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2267204"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2395260"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2459065"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2330597"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2011127"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138736"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202987"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074931" y="186335"/>
              <a:ext cx="38894" cy="38929"/>
            </a:xfrm>
            <a:custGeom>
              <a:avLst/>
              <a:gdLst/>
              <a:ahLst/>
              <a:cxnLst/>
              <a:rect l="l" t="t" r="r" b="b"/>
              <a:pathLst>
                <a:path w="1132" h="1133" extrusionOk="0">
                  <a:moveTo>
                    <a:pt x="572" y="1"/>
                  </a:moveTo>
                  <a:cubicBezTo>
                    <a:pt x="250" y="1"/>
                    <a:pt x="0" y="251"/>
                    <a:pt x="0" y="561"/>
                  </a:cubicBezTo>
                  <a:cubicBezTo>
                    <a:pt x="0" y="870"/>
                    <a:pt x="250"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011127"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138736" y="250174"/>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011127"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138736" y="121706"/>
              <a:ext cx="38894" cy="38894"/>
            </a:xfrm>
            <a:custGeom>
              <a:avLst/>
              <a:gdLst/>
              <a:ahLst/>
              <a:cxnLst/>
              <a:rect l="l" t="t" r="r" b="b"/>
              <a:pathLst>
                <a:path w="1132" h="1132" extrusionOk="0">
                  <a:moveTo>
                    <a:pt x="572" y="1"/>
                  </a:moveTo>
                  <a:cubicBezTo>
                    <a:pt x="263" y="1"/>
                    <a:pt x="1" y="251"/>
                    <a:pt x="1" y="572"/>
                  </a:cubicBezTo>
                  <a:cubicBezTo>
                    <a:pt x="25"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202987"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2074931" y="58314"/>
              <a:ext cx="38894" cy="38894"/>
            </a:xfrm>
            <a:custGeom>
              <a:avLst/>
              <a:gdLst/>
              <a:ahLst/>
              <a:cxnLst/>
              <a:rect l="l" t="t" r="r" b="b"/>
              <a:pathLst>
                <a:path w="1132" h="1132" extrusionOk="0">
                  <a:moveTo>
                    <a:pt x="572" y="0"/>
                  </a:moveTo>
                  <a:cubicBezTo>
                    <a:pt x="250" y="0"/>
                    <a:pt x="0" y="250"/>
                    <a:pt x="0" y="572"/>
                  </a:cubicBezTo>
                  <a:cubicBezTo>
                    <a:pt x="0" y="881"/>
                    <a:pt x="250"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2202987"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2074931" y="442447"/>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2011127"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2138736" y="506252"/>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2011127"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2138736" y="377818"/>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2202987"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2074931" y="314391"/>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2202987"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2074931" y="698525"/>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2011127"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2138736" y="762330"/>
              <a:ext cx="38894" cy="38929"/>
            </a:xfrm>
            <a:custGeom>
              <a:avLst/>
              <a:gdLst/>
              <a:ahLst/>
              <a:cxnLst/>
              <a:rect l="l" t="t" r="r" b="b"/>
              <a:pathLst>
                <a:path w="1132" h="1133"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2011127"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2138736"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2202987"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2074931" y="570881"/>
              <a:ext cx="38894" cy="38482"/>
            </a:xfrm>
            <a:custGeom>
              <a:avLst/>
              <a:gdLst/>
              <a:ahLst/>
              <a:cxnLst/>
              <a:rect l="l" t="t" r="r" b="b"/>
              <a:pathLst>
                <a:path w="1132" h="1120" extrusionOk="0">
                  <a:moveTo>
                    <a:pt x="572" y="1"/>
                  </a:moveTo>
                  <a:cubicBezTo>
                    <a:pt x="250" y="1"/>
                    <a:pt x="0" y="251"/>
                    <a:pt x="0" y="560"/>
                  </a:cubicBezTo>
                  <a:cubicBezTo>
                    <a:pt x="0" y="870"/>
                    <a:pt x="250"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2202987"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2074931" y="954603"/>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2011127"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2138736" y="1018854"/>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2011127"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2138736"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2202987"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2074931" y="82699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2202987"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2074931" y="1210714"/>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2011127"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2138736" y="1274519"/>
              <a:ext cx="38894" cy="38894"/>
            </a:xfrm>
            <a:custGeom>
              <a:avLst/>
              <a:gdLst/>
              <a:ahLst/>
              <a:cxnLst/>
              <a:rect l="l" t="t" r="r" b="b"/>
              <a:pathLst>
                <a:path w="1132" h="1132" extrusionOk="0">
                  <a:moveTo>
                    <a:pt x="572" y="1"/>
                  </a:moveTo>
                  <a:cubicBezTo>
                    <a:pt x="263" y="1"/>
                    <a:pt x="1" y="251"/>
                    <a:pt x="1" y="560"/>
                  </a:cubicBezTo>
                  <a:cubicBezTo>
                    <a:pt x="25"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2011127"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2138736" y="1146463"/>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2202987"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2074931" y="1082659"/>
              <a:ext cx="38894" cy="38894"/>
            </a:xfrm>
            <a:custGeom>
              <a:avLst/>
              <a:gdLst/>
              <a:ahLst/>
              <a:cxnLst/>
              <a:rect l="l" t="t" r="r" b="b"/>
              <a:pathLst>
                <a:path w="1132" h="1132" extrusionOk="0">
                  <a:moveTo>
                    <a:pt x="572" y="1"/>
                  </a:moveTo>
                  <a:cubicBezTo>
                    <a:pt x="250" y="1"/>
                    <a:pt x="0" y="251"/>
                    <a:pt x="0" y="560"/>
                  </a:cubicBezTo>
                  <a:cubicBezTo>
                    <a:pt x="0" y="870"/>
                    <a:pt x="250"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2202987"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2074931" y="1467204"/>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2011127"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2138736" y="153100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2011127"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2138736" y="1402575"/>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2202987"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2074931" y="133873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2202987"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2074931" y="172328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2011127"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2138736"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2011127"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2138736" y="1659065"/>
              <a:ext cx="38894" cy="38894"/>
            </a:xfrm>
            <a:custGeom>
              <a:avLst/>
              <a:gdLst/>
              <a:ahLst/>
              <a:cxnLst/>
              <a:rect l="l" t="t" r="r" b="b"/>
              <a:pathLst>
                <a:path w="1132" h="1132" extrusionOk="0">
                  <a:moveTo>
                    <a:pt x="572" y="0"/>
                  </a:moveTo>
                  <a:cubicBezTo>
                    <a:pt x="263" y="0"/>
                    <a:pt x="1" y="250"/>
                    <a:pt x="1" y="560"/>
                  </a:cubicBezTo>
                  <a:cubicBezTo>
                    <a:pt x="25"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2202987"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2074931" y="1594848"/>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2202987"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2074931" y="1979359"/>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2011127"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2138736" y="2043611"/>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2011127"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2138736" y="1915143"/>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2202987"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2074931" y="185133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175501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1882658" y="-5903"/>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1946463"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181885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175501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1882658" y="250174"/>
              <a:ext cx="38894" cy="38894"/>
            </a:xfrm>
            <a:custGeom>
              <a:avLst/>
              <a:gdLst/>
              <a:ahLst/>
              <a:cxnLst/>
              <a:rect l="l" t="t" r="r" b="b"/>
              <a:pathLst>
                <a:path w="1132" h="1132" extrusionOk="0">
                  <a:moveTo>
                    <a:pt x="572" y="0"/>
                  </a:moveTo>
                  <a:cubicBezTo>
                    <a:pt x="251" y="0"/>
                    <a:pt x="0" y="250"/>
                    <a:pt x="0" y="560"/>
                  </a:cubicBezTo>
                  <a:cubicBezTo>
                    <a:pt x="0"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175501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1882658" y="121706"/>
              <a:ext cx="38894" cy="38894"/>
            </a:xfrm>
            <a:custGeom>
              <a:avLst/>
              <a:gdLst/>
              <a:ahLst/>
              <a:cxnLst/>
              <a:rect l="l" t="t" r="r" b="b"/>
              <a:pathLst>
                <a:path w="1132" h="1132" extrusionOk="0">
                  <a:moveTo>
                    <a:pt x="572" y="1"/>
                  </a:moveTo>
                  <a:cubicBezTo>
                    <a:pt x="251" y="1"/>
                    <a:pt x="0" y="251"/>
                    <a:pt x="0" y="572"/>
                  </a:cubicBezTo>
                  <a:cubicBezTo>
                    <a:pt x="0"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1946463" y="58314"/>
              <a:ext cx="38894" cy="38894"/>
            </a:xfrm>
            <a:custGeom>
              <a:avLst/>
              <a:gdLst/>
              <a:ahLst/>
              <a:cxnLst/>
              <a:rect l="l" t="t" r="r" b="b"/>
              <a:pathLst>
                <a:path w="1132" h="1132" extrusionOk="0">
                  <a:moveTo>
                    <a:pt x="572" y="0"/>
                  </a:moveTo>
                  <a:cubicBezTo>
                    <a:pt x="263" y="0"/>
                    <a:pt x="1" y="250"/>
                    <a:pt x="1" y="572"/>
                  </a:cubicBezTo>
                  <a:cubicBezTo>
                    <a:pt x="25"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181885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1946463" y="442447"/>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181885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175501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1882658" y="506252"/>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175501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1882658" y="377818"/>
              <a:ext cx="38894" cy="38894"/>
            </a:xfrm>
            <a:custGeom>
              <a:avLst/>
              <a:gdLst/>
              <a:ahLst/>
              <a:cxnLst/>
              <a:rect l="l" t="t" r="r" b="b"/>
              <a:pathLst>
                <a:path w="1132" h="1132" extrusionOk="0">
                  <a:moveTo>
                    <a:pt x="572" y="0"/>
                  </a:moveTo>
                  <a:cubicBezTo>
                    <a:pt x="251" y="0"/>
                    <a:pt x="0" y="262"/>
                    <a:pt x="0" y="572"/>
                  </a:cubicBezTo>
                  <a:cubicBezTo>
                    <a:pt x="0"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1946463" y="31397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181885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1946463" y="698525"/>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181885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175501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1882658" y="762330"/>
              <a:ext cx="38894" cy="38929"/>
            </a:xfrm>
            <a:custGeom>
              <a:avLst/>
              <a:gdLst/>
              <a:ahLst/>
              <a:cxnLst/>
              <a:rect l="l" t="t" r="r" b="b"/>
              <a:pathLst>
                <a:path w="1132" h="1133" extrusionOk="0">
                  <a:moveTo>
                    <a:pt x="572" y="1"/>
                  </a:moveTo>
                  <a:cubicBezTo>
                    <a:pt x="251" y="1"/>
                    <a:pt x="0" y="263"/>
                    <a:pt x="0" y="572"/>
                  </a:cubicBezTo>
                  <a:cubicBezTo>
                    <a:pt x="0"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175501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1882658" y="634308"/>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1946463" y="570091"/>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181885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1946463" y="954603"/>
              <a:ext cx="38894" cy="38894"/>
            </a:xfrm>
            <a:custGeom>
              <a:avLst/>
              <a:gdLst/>
              <a:ahLst/>
              <a:cxnLst/>
              <a:rect l="l" t="t" r="r" b="b"/>
              <a:pathLst>
                <a:path w="1132" h="1132"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181885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175501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1882658" y="1018854"/>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175501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1882658" y="890386"/>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1946463"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181885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1946463" y="1210302"/>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181885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175501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1882658" y="1274519"/>
              <a:ext cx="38894" cy="38894"/>
            </a:xfrm>
            <a:custGeom>
              <a:avLst/>
              <a:gdLst/>
              <a:ahLst/>
              <a:cxnLst/>
              <a:rect l="l" t="t" r="r" b="b"/>
              <a:pathLst>
                <a:path w="1132" h="1132" extrusionOk="0">
                  <a:moveTo>
                    <a:pt x="572" y="1"/>
                  </a:moveTo>
                  <a:cubicBezTo>
                    <a:pt x="251" y="1"/>
                    <a:pt x="0" y="251"/>
                    <a:pt x="0" y="560"/>
                  </a:cubicBezTo>
                  <a:cubicBezTo>
                    <a:pt x="0"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175501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1882658" y="1146463"/>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1946463"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181885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1946463" y="1466792"/>
              <a:ext cx="38894" cy="38894"/>
            </a:xfrm>
            <a:custGeom>
              <a:avLst/>
              <a:gdLst/>
              <a:ahLst/>
              <a:cxnLst/>
              <a:rect l="l" t="t" r="r" b="b"/>
              <a:pathLst>
                <a:path w="1132" h="1132" extrusionOk="0">
                  <a:moveTo>
                    <a:pt x="572" y="0"/>
                  </a:moveTo>
                  <a:cubicBezTo>
                    <a:pt x="263" y="0"/>
                    <a:pt x="1" y="250"/>
                    <a:pt x="1" y="560"/>
                  </a:cubicBezTo>
                  <a:cubicBezTo>
                    <a:pt x="25"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181885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175501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1882658" y="153100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175501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1882658" y="1402575"/>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1946463" y="1338736"/>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181885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1946463" y="1722870"/>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181885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175501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1882658" y="1787121"/>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175501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1882658" y="1659065"/>
              <a:ext cx="38894" cy="38894"/>
            </a:xfrm>
            <a:custGeom>
              <a:avLst/>
              <a:gdLst/>
              <a:ahLst/>
              <a:cxnLst/>
              <a:rect l="l" t="t" r="r" b="b"/>
              <a:pathLst>
                <a:path w="1132" h="1132" extrusionOk="0">
                  <a:moveTo>
                    <a:pt x="572" y="0"/>
                  </a:moveTo>
                  <a:cubicBezTo>
                    <a:pt x="251" y="0"/>
                    <a:pt x="0" y="250"/>
                    <a:pt x="0" y="560"/>
                  </a:cubicBezTo>
                  <a:cubicBezTo>
                    <a:pt x="0"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1946463" y="1594848"/>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181885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1946463"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181885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175501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1882658" y="2043611"/>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175501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1882658" y="1915143"/>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1946463"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181885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1498113" y="-5903"/>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1626581"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1690385"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1562742" y="186335"/>
              <a:ext cx="38482" cy="38929"/>
            </a:xfrm>
            <a:custGeom>
              <a:avLst/>
              <a:gdLst/>
              <a:ahLst/>
              <a:cxnLst/>
              <a:rect l="l" t="t" r="r" b="b"/>
              <a:pathLst>
                <a:path w="1120" h="1133" extrusionOk="0">
                  <a:moveTo>
                    <a:pt x="560" y="1"/>
                  </a:moveTo>
                  <a:cubicBezTo>
                    <a:pt x="251" y="1"/>
                    <a:pt x="1" y="251"/>
                    <a:pt x="1" y="561"/>
                  </a:cubicBezTo>
                  <a:cubicBezTo>
                    <a:pt x="1" y="870"/>
                    <a:pt x="251" y="1132"/>
                    <a:pt x="560" y="1132"/>
                  </a:cubicBezTo>
                  <a:cubicBezTo>
                    <a:pt x="870" y="1132"/>
                    <a:pt x="1120" y="870"/>
                    <a:pt x="1120" y="561"/>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1498113" y="250174"/>
              <a:ext cx="38894" cy="38894"/>
            </a:xfrm>
            <a:custGeom>
              <a:avLst/>
              <a:gdLst/>
              <a:ahLst/>
              <a:cxnLst/>
              <a:rect l="l" t="t" r="r" b="b"/>
              <a:pathLst>
                <a:path w="1132" h="1132" extrusionOk="0">
                  <a:moveTo>
                    <a:pt x="572" y="0"/>
                  </a:moveTo>
                  <a:cubicBezTo>
                    <a:pt x="251" y="0"/>
                    <a:pt x="1" y="250"/>
                    <a:pt x="1" y="560"/>
                  </a:cubicBezTo>
                  <a:cubicBezTo>
                    <a:pt x="13"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1626581" y="250174"/>
              <a:ext cx="38894" cy="38894"/>
            </a:xfrm>
            <a:custGeom>
              <a:avLst/>
              <a:gdLst/>
              <a:ahLst/>
              <a:cxnLst/>
              <a:rect l="l" t="t" r="r" b="b"/>
              <a:pathLst>
                <a:path w="1132" h="1132" extrusionOk="0">
                  <a:moveTo>
                    <a:pt x="560" y="0"/>
                  </a:moveTo>
                  <a:cubicBezTo>
                    <a:pt x="250" y="0"/>
                    <a:pt x="0" y="250"/>
                    <a:pt x="0" y="560"/>
                  </a:cubicBezTo>
                  <a:cubicBezTo>
                    <a:pt x="0"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1498113" y="121706"/>
              <a:ext cx="38894" cy="38894"/>
            </a:xfrm>
            <a:custGeom>
              <a:avLst/>
              <a:gdLst/>
              <a:ahLst/>
              <a:cxnLst/>
              <a:rect l="l" t="t" r="r" b="b"/>
              <a:pathLst>
                <a:path w="1132" h="1132" extrusionOk="0">
                  <a:moveTo>
                    <a:pt x="572" y="1"/>
                  </a:moveTo>
                  <a:cubicBezTo>
                    <a:pt x="251" y="1"/>
                    <a:pt x="1" y="251"/>
                    <a:pt x="1" y="572"/>
                  </a:cubicBezTo>
                  <a:cubicBezTo>
                    <a:pt x="13"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1626581" y="121706"/>
              <a:ext cx="38894" cy="38894"/>
            </a:xfrm>
            <a:custGeom>
              <a:avLst/>
              <a:gdLst/>
              <a:ahLst/>
              <a:cxnLst/>
              <a:rect l="l" t="t" r="r" b="b"/>
              <a:pathLst>
                <a:path w="1132" h="1132" extrusionOk="0">
                  <a:moveTo>
                    <a:pt x="560" y="1"/>
                  </a:moveTo>
                  <a:cubicBezTo>
                    <a:pt x="250" y="1"/>
                    <a:pt x="0" y="251"/>
                    <a:pt x="0" y="572"/>
                  </a:cubicBezTo>
                  <a:cubicBezTo>
                    <a:pt x="0"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1690385" y="58314"/>
              <a:ext cx="38894" cy="38894"/>
            </a:xfrm>
            <a:custGeom>
              <a:avLst/>
              <a:gdLst/>
              <a:ahLst/>
              <a:cxnLst/>
              <a:rect l="l" t="t" r="r" b="b"/>
              <a:pathLst>
                <a:path w="1132" h="1132" extrusionOk="0">
                  <a:moveTo>
                    <a:pt x="572" y="0"/>
                  </a:moveTo>
                  <a:cubicBezTo>
                    <a:pt x="251" y="0"/>
                    <a:pt x="1" y="250"/>
                    <a:pt x="1" y="572"/>
                  </a:cubicBezTo>
                  <a:cubicBezTo>
                    <a:pt x="12"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1562742" y="58314"/>
              <a:ext cx="38482" cy="38894"/>
            </a:xfrm>
            <a:custGeom>
              <a:avLst/>
              <a:gdLst/>
              <a:ahLst/>
              <a:cxnLst/>
              <a:rect l="l" t="t" r="r" b="b"/>
              <a:pathLst>
                <a:path w="1120" h="1132" extrusionOk="0">
                  <a:moveTo>
                    <a:pt x="560" y="0"/>
                  </a:moveTo>
                  <a:cubicBezTo>
                    <a:pt x="251" y="0"/>
                    <a:pt x="1" y="250"/>
                    <a:pt x="1" y="572"/>
                  </a:cubicBezTo>
                  <a:cubicBezTo>
                    <a:pt x="1" y="881"/>
                    <a:pt x="251" y="1131"/>
                    <a:pt x="560" y="1131"/>
                  </a:cubicBezTo>
                  <a:cubicBezTo>
                    <a:pt x="870" y="1131"/>
                    <a:pt x="1120" y="881"/>
                    <a:pt x="1120" y="572"/>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1690385" y="442447"/>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1562742" y="442447"/>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1498113" y="506252"/>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1626581" y="506252"/>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1498113" y="377818"/>
              <a:ext cx="38894" cy="38894"/>
            </a:xfrm>
            <a:custGeom>
              <a:avLst/>
              <a:gdLst/>
              <a:ahLst/>
              <a:cxnLst/>
              <a:rect l="l" t="t" r="r" b="b"/>
              <a:pathLst>
                <a:path w="1132" h="1132" extrusionOk="0">
                  <a:moveTo>
                    <a:pt x="572" y="0"/>
                  </a:moveTo>
                  <a:cubicBezTo>
                    <a:pt x="251" y="0"/>
                    <a:pt x="1" y="262"/>
                    <a:pt x="1" y="572"/>
                  </a:cubicBezTo>
                  <a:cubicBezTo>
                    <a:pt x="13"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1626581" y="377818"/>
              <a:ext cx="38894" cy="38894"/>
            </a:xfrm>
            <a:custGeom>
              <a:avLst/>
              <a:gdLst/>
              <a:ahLst/>
              <a:cxnLst/>
              <a:rect l="l" t="t" r="r" b="b"/>
              <a:pathLst>
                <a:path w="1132" h="1132" extrusionOk="0">
                  <a:moveTo>
                    <a:pt x="560" y="0"/>
                  </a:moveTo>
                  <a:cubicBezTo>
                    <a:pt x="250" y="0"/>
                    <a:pt x="0" y="262"/>
                    <a:pt x="0" y="572"/>
                  </a:cubicBezTo>
                  <a:cubicBezTo>
                    <a:pt x="0"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1690385"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1562742" y="314391"/>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1690385" y="698525"/>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1562742" y="698525"/>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1498113" y="762330"/>
              <a:ext cx="38894" cy="38929"/>
            </a:xfrm>
            <a:custGeom>
              <a:avLst/>
              <a:gdLst/>
              <a:ahLst/>
              <a:cxnLst/>
              <a:rect l="l" t="t" r="r" b="b"/>
              <a:pathLst>
                <a:path w="1132" h="1133" extrusionOk="0">
                  <a:moveTo>
                    <a:pt x="572" y="1"/>
                  </a:moveTo>
                  <a:cubicBezTo>
                    <a:pt x="251" y="1"/>
                    <a:pt x="1" y="263"/>
                    <a:pt x="1" y="572"/>
                  </a:cubicBezTo>
                  <a:cubicBezTo>
                    <a:pt x="13"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1626581" y="762330"/>
              <a:ext cx="38894" cy="38929"/>
            </a:xfrm>
            <a:custGeom>
              <a:avLst/>
              <a:gdLst/>
              <a:ahLst/>
              <a:cxnLst/>
              <a:rect l="l" t="t" r="r" b="b"/>
              <a:pathLst>
                <a:path w="1132" h="1133" extrusionOk="0">
                  <a:moveTo>
                    <a:pt x="560" y="1"/>
                  </a:moveTo>
                  <a:cubicBezTo>
                    <a:pt x="250" y="1"/>
                    <a:pt x="0" y="263"/>
                    <a:pt x="0" y="572"/>
                  </a:cubicBezTo>
                  <a:cubicBezTo>
                    <a:pt x="0"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1498113" y="634308"/>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1626581"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1690385" y="570091"/>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1562742" y="570881"/>
              <a:ext cx="38482" cy="38482"/>
            </a:xfrm>
            <a:custGeom>
              <a:avLst/>
              <a:gdLst/>
              <a:ahLst/>
              <a:cxnLst/>
              <a:rect l="l" t="t" r="r" b="b"/>
              <a:pathLst>
                <a:path w="1120" h="1120" extrusionOk="0">
                  <a:moveTo>
                    <a:pt x="560" y="1"/>
                  </a:moveTo>
                  <a:cubicBezTo>
                    <a:pt x="251" y="1"/>
                    <a:pt x="1" y="251"/>
                    <a:pt x="1" y="560"/>
                  </a:cubicBezTo>
                  <a:cubicBezTo>
                    <a:pt x="1" y="870"/>
                    <a:pt x="251" y="1120"/>
                    <a:pt x="560" y="1120"/>
                  </a:cubicBezTo>
                  <a:cubicBezTo>
                    <a:pt x="870" y="1120"/>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1690385" y="954603"/>
              <a:ext cx="38894" cy="38894"/>
            </a:xfrm>
            <a:custGeom>
              <a:avLst/>
              <a:gdLst/>
              <a:ahLst/>
              <a:cxnLst/>
              <a:rect l="l" t="t" r="r" b="b"/>
              <a:pathLst>
                <a:path w="1132" h="1132"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1562742" y="954603"/>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1498113" y="1018854"/>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1626581" y="1018854"/>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1498113" y="890386"/>
              <a:ext cx="38894" cy="38894"/>
            </a:xfrm>
            <a:custGeom>
              <a:avLst/>
              <a:gdLst/>
              <a:ahLst/>
              <a:cxnLst/>
              <a:rect l="l" t="t" r="r" b="b"/>
              <a:pathLst>
                <a:path w="1132" h="1132" extrusionOk="0">
                  <a:moveTo>
                    <a:pt x="572" y="1"/>
                  </a:moveTo>
                  <a:cubicBezTo>
                    <a:pt x="251" y="1"/>
                    <a:pt x="1" y="251"/>
                    <a:pt x="1" y="560"/>
                  </a:cubicBezTo>
                  <a:cubicBezTo>
                    <a:pt x="1"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1626581"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1690385"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1562742" y="826993"/>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1690385" y="1210302"/>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1562742" y="1210714"/>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1498113" y="1274519"/>
              <a:ext cx="38894" cy="38894"/>
            </a:xfrm>
            <a:custGeom>
              <a:avLst/>
              <a:gdLst/>
              <a:ahLst/>
              <a:cxnLst/>
              <a:rect l="l" t="t" r="r" b="b"/>
              <a:pathLst>
                <a:path w="1132" h="1132" extrusionOk="0">
                  <a:moveTo>
                    <a:pt x="572" y="1"/>
                  </a:moveTo>
                  <a:cubicBezTo>
                    <a:pt x="251" y="1"/>
                    <a:pt x="1" y="251"/>
                    <a:pt x="1" y="560"/>
                  </a:cubicBezTo>
                  <a:cubicBezTo>
                    <a:pt x="13"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1626581" y="1274519"/>
              <a:ext cx="38894" cy="38894"/>
            </a:xfrm>
            <a:custGeom>
              <a:avLst/>
              <a:gdLst/>
              <a:ahLst/>
              <a:cxnLst/>
              <a:rect l="l" t="t" r="r" b="b"/>
              <a:pathLst>
                <a:path w="1132" h="1132" extrusionOk="0">
                  <a:moveTo>
                    <a:pt x="560" y="1"/>
                  </a:moveTo>
                  <a:cubicBezTo>
                    <a:pt x="250" y="1"/>
                    <a:pt x="0" y="251"/>
                    <a:pt x="0" y="560"/>
                  </a:cubicBezTo>
                  <a:cubicBezTo>
                    <a:pt x="0"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1498113" y="1146463"/>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1626581" y="1146463"/>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1690385"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1562742" y="1082659"/>
              <a:ext cx="38482" cy="38894"/>
            </a:xfrm>
            <a:custGeom>
              <a:avLst/>
              <a:gdLst/>
              <a:ahLst/>
              <a:cxnLst/>
              <a:rect l="l" t="t" r="r" b="b"/>
              <a:pathLst>
                <a:path w="1120" h="1132" extrusionOk="0">
                  <a:moveTo>
                    <a:pt x="560" y="1"/>
                  </a:moveTo>
                  <a:cubicBezTo>
                    <a:pt x="251" y="1"/>
                    <a:pt x="1" y="251"/>
                    <a:pt x="1" y="560"/>
                  </a:cubicBezTo>
                  <a:cubicBezTo>
                    <a:pt x="1" y="870"/>
                    <a:pt x="251" y="1132"/>
                    <a:pt x="560" y="1132"/>
                  </a:cubicBezTo>
                  <a:cubicBezTo>
                    <a:pt x="870" y="1132"/>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1690385" y="1466792"/>
              <a:ext cx="38894" cy="38894"/>
            </a:xfrm>
            <a:custGeom>
              <a:avLst/>
              <a:gdLst/>
              <a:ahLst/>
              <a:cxnLst/>
              <a:rect l="l" t="t" r="r" b="b"/>
              <a:pathLst>
                <a:path w="1132" h="1132" extrusionOk="0">
                  <a:moveTo>
                    <a:pt x="572" y="0"/>
                  </a:moveTo>
                  <a:cubicBezTo>
                    <a:pt x="251" y="0"/>
                    <a:pt x="1" y="250"/>
                    <a:pt x="1" y="560"/>
                  </a:cubicBezTo>
                  <a:cubicBezTo>
                    <a:pt x="12"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1562742" y="1467204"/>
              <a:ext cx="38482" cy="38894"/>
            </a:xfrm>
            <a:custGeom>
              <a:avLst/>
              <a:gdLst/>
              <a:ahLst/>
              <a:cxnLst/>
              <a:rect l="l" t="t" r="r" b="b"/>
              <a:pathLst>
                <a:path w="1120" h="1132" extrusionOk="0">
                  <a:moveTo>
                    <a:pt x="560" y="0"/>
                  </a:moveTo>
                  <a:cubicBezTo>
                    <a:pt x="251" y="0"/>
                    <a:pt x="1" y="250"/>
                    <a:pt x="1" y="560"/>
                  </a:cubicBezTo>
                  <a:cubicBezTo>
                    <a:pt x="1" y="870"/>
                    <a:pt x="251" y="1131"/>
                    <a:pt x="560" y="1131"/>
                  </a:cubicBezTo>
                  <a:cubicBezTo>
                    <a:pt x="870" y="1131"/>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1498113" y="1531009"/>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1626581" y="153100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1498113" y="1402575"/>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1626581" y="1402575"/>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1690385"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1562742" y="1338736"/>
              <a:ext cx="38482" cy="38894"/>
            </a:xfrm>
            <a:custGeom>
              <a:avLst/>
              <a:gdLst/>
              <a:ahLst/>
              <a:cxnLst/>
              <a:rect l="l" t="t" r="r" b="b"/>
              <a:pathLst>
                <a:path w="1120" h="1132" extrusionOk="0">
                  <a:moveTo>
                    <a:pt x="560" y="1"/>
                  </a:moveTo>
                  <a:cubicBezTo>
                    <a:pt x="251" y="1"/>
                    <a:pt x="1" y="251"/>
                    <a:pt x="1" y="560"/>
                  </a:cubicBezTo>
                  <a:cubicBezTo>
                    <a:pt x="1" y="882"/>
                    <a:pt x="251" y="1132"/>
                    <a:pt x="560" y="1132"/>
                  </a:cubicBezTo>
                  <a:cubicBezTo>
                    <a:pt x="870" y="1132"/>
                    <a:pt x="1120" y="882"/>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1690385" y="1722870"/>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1562742" y="1723282"/>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1498113" y="1787121"/>
              <a:ext cx="38894" cy="38894"/>
            </a:xfrm>
            <a:custGeom>
              <a:avLst/>
              <a:gdLst/>
              <a:ahLst/>
              <a:cxnLst/>
              <a:rect l="l" t="t" r="r" b="b"/>
              <a:pathLst>
                <a:path w="1132" h="1132" extrusionOk="0">
                  <a:moveTo>
                    <a:pt x="572" y="0"/>
                  </a:moveTo>
                  <a:cubicBezTo>
                    <a:pt x="251" y="0"/>
                    <a:pt x="1" y="262"/>
                    <a:pt x="1" y="572"/>
                  </a:cubicBezTo>
                  <a:cubicBezTo>
                    <a:pt x="1"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1626581"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1498113" y="1659065"/>
              <a:ext cx="38894" cy="38894"/>
            </a:xfrm>
            <a:custGeom>
              <a:avLst/>
              <a:gdLst/>
              <a:ahLst/>
              <a:cxnLst/>
              <a:rect l="l" t="t" r="r" b="b"/>
              <a:pathLst>
                <a:path w="1132" h="1132" extrusionOk="0">
                  <a:moveTo>
                    <a:pt x="572" y="0"/>
                  </a:moveTo>
                  <a:cubicBezTo>
                    <a:pt x="251" y="0"/>
                    <a:pt x="1" y="250"/>
                    <a:pt x="1" y="560"/>
                  </a:cubicBezTo>
                  <a:cubicBezTo>
                    <a:pt x="13"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1626581" y="1659065"/>
              <a:ext cx="38894" cy="38894"/>
            </a:xfrm>
            <a:custGeom>
              <a:avLst/>
              <a:gdLst/>
              <a:ahLst/>
              <a:cxnLst/>
              <a:rect l="l" t="t" r="r" b="b"/>
              <a:pathLst>
                <a:path w="1132" h="1132" extrusionOk="0">
                  <a:moveTo>
                    <a:pt x="560" y="0"/>
                  </a:moveTo>
                  <a:cubicBezTo>
                    <a:pt x="250" y="0"/>
                    <a:pt x="0" y="250"/>
                    <a:pt x="0" y="560"/>
                  </a:cubicBezTo>
                  <a:cubicBezTo>
                    <a:pt x="0"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1690385" y="1594848"/>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1562742" y="1594848"/>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1690385"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1562742" y="1979359"/>
              <a:ext cx="38482" cy="38929"/>
            </a:xfrm>
            <a:custGeom>
              <a:avLst/>
              <a:gdLst/>
              <a:ahLst/>
              <a:cxnLst/>
              <a:rect l="l" t="t" r="r" b="b"/>
              <a:pathLst>
                <a:path w="1120" h="1133"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1498113" y="2043611"/>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1626581" y="204361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1498113" y="1915143"/>
              <a:ext cx="38894" cy="38894"/>
            </a:xfrm>
            <a:custGeom>
              <a:avLst/>
              <a:gdLst/>
              <a:ahLst/>
              <a:cxnLst/>
              <a:rect l="l" t="t" r="r" b="b"/>
              <a:pathLst>
                <a:path w="1132" h="1132" extrusionOk="0">
                  <a:moveTo>
                    <a:pt x="572" y="1"/>
                  </a:moveTo>
                  <a:cubicBezTo>
                    <a:pt x="251" y="1"/>
                    <a:pt x="1" y="251"/>
                    <a:pt x="1" y="560"/>
                  </a:cubicBezTo>
                  <a:cubicBezTo>
                    <a:pt x="13"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1626581" y="1915143"/>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1690385"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1562742" y="1851338"/>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1242035"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1370469"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1434308" y="186335"/>
              <a:ext cx="38894" cy="38516"/>
            </a:xfrm>
            <a:custGeom>
              <a:avLst/>
              <a:gdLst/>
              <a:ahLst/>
              <a:cxnLst/>
              <a:rect l="l" t="t" r="r" b="b"/>
              <a:pathLst>
                <a:path w="1132" h="1121" extrusionOk="0">
                  <a:moveTo>
                    <a:pt x="560" y="1"/>
                  </a:moveTo>
                  <a:cubicBezTo>
                    <a:pt x="250" y="1"/>
                    <a:pt x="0" y="251"/>
                    <a:pt x="0" y="561"/>
                  </a:cubicBezTo>
                  <a:cubicBezTo>
                    <a:pt x="0" y="870"/>
                    <a:pt x="262"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1306252"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1242035"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1370469"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1242035"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1370469"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1434308" y="58314"/>
              <a:ext cx="38894" cy="38894"/>
            </a:xfrm>
            <a:custGeom>
              <a:avLst/>
              <a:gdLst/>
              <a:ahLst/>
              <a:cxnLst/>
              <a:rect l="l" t="t" r="r" b="b"/>
              <a:pathLst>
                <a:path w="1132" h="1132" extrusionOk="0">
                  <a:moveTo>
                    <a:pt x="560" y="0"/>
                  </a:moveTo>
                  <a:cubicBezTo>
                    <a:pt x="250" y="0"/>
                    <a:pt x="0" y="250"/>
                    <a:pt x="0" y="572"/>
                  </a:cubicBezTo>
                  <a:cubicBezTo>
                    <a:pt x="12"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1306252"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1434308" y="442447"/>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1306252"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1242035"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1370469"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1242035"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1370469"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1434308" y="31397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1306252"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1434308" y="698525"/>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1306252"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1242035"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1370469"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1242035"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1370469"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1434308" y="570091"/>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1306252"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1434308" y="954603"/>
              <a:ext cx="38894" cy="38894"/>
            </a:xfrm>
            <a:custGeom>
              <a:avLst/>
              <a:gdLst/>
              <a:ahLst/>
              <a:cxnLst/>
              <a:rect l="l" t="t" r="r" b="b"/>
              <a:pathLst>
                <a:path w="1132" h="1132"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1306252"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1242035"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1370469"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1242035"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1370469"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1434308" y="82658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1306252"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1434308" y="1210302"/>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1306252"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1242035"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1370469"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1242035"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1370469"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1434308" y="1082659"/>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1306252"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1434308" y="1466792"/>
              <a:ext cx="38894" cy="38894"/>
            </a:xfrm>
            <a:custGeom>
              <a:avLst/>
              <a:gdLst/>
              <a:ahLst/>
              <a:cxnLst/>
              <a:rect l="l" t="t" r="r" b="b"/>
              <a:pathLst>
                <a:path w="1132" h="1132" extrusionOk="0">
                  <a:moveTo>
                    <a:pt x="560" y="0"/>
                  </a:moveTo>
                  <a:cubicBezTo>
                    <a:pt x="250" y="0"/>
                    <a:pt x="0" y="250"/>
                    <a:pt x="0" y="560"/>
                  </a:cubicBezTo>
                  <a:cubicBezTo>
                    <a:pt x="12" y="893"/>
                    <a:pt x="262"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1306252"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1242035"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1370469"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1242035"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1370469"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1434308" y="1338736"/>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1306252"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1434308" y="1722870"/>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1306252"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1242035"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1370469"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1242035"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1370469"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1434308" y="1594848"/>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1306252"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1434308" y="1978982"/>
              <a:ext cx="38894" cy="38894"/>
            </a:xfrm>
            <a:custGeom>
              <a:avLst/>
              <a:gdLst/>
              <a:ahLst/>
              <a:cxnLst/>
              <a:rect l="l" t="t" r="r" b="b"/>
              <a:pathLst>
                <a:path w="1132" h="1132" extrusionOk="0">
                  <a:moveTo>
                    <a:pt x="560" y="0"/>
                  </a:moveTo>
                  <a:cubicBezTo>
                    <a:pt x="250" y="0"/>
                    <a:pt x="0" y="250"/>
                    <a:pt x="0" y="572"/>
                  </a:cubicBezTo>
                  <a:cubicBezTo>
                    <a:pt x="0"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1306252"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1242035"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1370469"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1242035"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1370469"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1434308" y="185133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1306252"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98633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1113979"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1178196" y="186335"/>
              <a:ext cx="38894" cy="38516"/>
            </a:xfrm>
            <a:custGeom>
              <a:avLst/>
              <a:gdLst/>
              <a:ahLst/>
              <a:cxnLst/>
              <a:rect l="l" t="t" r="r" b="b"/>
              <a:pathLst>
                <a:path w="1132" h="1121" extrusionOk="0">
                  <a:moveTo>
                    <a:pt x="561" y="1"/>
                  </a:moveTo>
                  <a:cubicBezTo>
                    <a:pt x="251" y="1"/>
                    <a:pt x="1" y="251"/>
                    <a:pt x="1" y="561"/>
                  </a:cubicBezTo>
                  <a:cubicBezTo>
                    <a:pt x="1" y="870"/>
                    <a:pt x="263" y="1120"/>
                    <a:pt x="561" y="1120"/>
                  </a:cubicBezTo>
                  <a:cubicBezTo>
                    <a:pt x="870" y="1120"/>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105017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81" y="1132"/>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98633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1113979"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98633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2"/>
            <p:cNvSpPr/>
            <p:nvPr/>
          </p:nvSpPr>
          <p:spPr>
            <a:xfrm>
              <a:off x="1113979"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2"/>
            <p:cNvSpPr/>
            <p:nvPr/>
          </p:nvSpPr>
          <p:spPr>
            <a:xfrm>
              <a:off x="1178196" y="58314"/>
              <a:ext cx="38894" cy="38894"/>
            </a:xfrm>
            <a:custGeom>
              <a:avLst/>
              <a:gdLst/>
              <a:ahLst/>
              <a:cxnLst/>
              <a:rect l="l" t="t" r="r" b="b"/>
              <a:pathLst>
                <a:path w="1132" h="1132" extrusionOk="0">
                  <a:moveTo>
                    <a:pt x="561" y="0"/>
                  </a:moveTo>
                  <a:cubicBezTo>
                    <a:pt x="251" y="0"/>
                    <a:pt x="1" y="250"/>
                    <a:pt x="1" y="572"/>
                  </a:cubicBezTo>
                  <a:cubicBezTo>
                    <a:pt x="13"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105017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1178196" y="442447"/>
              <a:ext cx="38894" cy="38894"/>
            </a:xfrm>
            <a:custGeom>
              <a:avLst/>
              <a:gdLst/>
              <a:ahLst/>
              <a:cxnLst/>
              <a:rect l="l" t="t" r="r" b="b"/>
              <a:pathLst>
                <a:path w="1132" h="1132" extrusionOk="0">
                  <a:moveTo>
                    <a:pt x="561" y="0"/>
                  </a:moveTo>
                  <a:cubicBezTo>
                    <a:pt x="251" y="0"/>
                    <a:pt x="1" y="250"/>
                    <a:pt x="1" y="560"/>
                  </a:cubicBezTo>
                  <a:cubicBezTo>
                    <a:pt x="13" y="881"/>
                    <a:pt x="263" y="1131"/>
                    <a:pt x="561" y="1131"/>
                  </a:cubicBezTo>
                  <a:cubicBezTo>
                    <a:pt x="870" y="1131"/>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105017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98633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1113979"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98633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1113979"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1178196" y="313979"/>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105017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1178196" y="698525"/>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105017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98633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1113979"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98633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1113979"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1178196" y="570091"/>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105017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81" y="1120"/>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1178196" y="954603"/>
              <a:ext cx="38894" cy="38894"/>
            </a:xfrm>
            <a:custGeom>
              <a:avLst/>
              <a:gdLst/>
              <a:ahLst/>
              <a:cxnLst/>
              <a:rect l="l" t="t" r="r" b="b"/>
              <a:pathLst>
                <a:path w="1132" h="1132" extrusionOk="0">
                  <a:moveTo>
                    <a:pt x="561" y="1"/>
                  </a:moveTo>
                  <a:cubicBezTo>
                    <a:pt x="251" y="1"/>
                    <a:pt x="1" y="263"/>
                    <a:pt x="1" y="572"/>
                  </a:cubicBezTo>
                  <a:cubicBezTo>
                    <a:pt x="13" y="882"/>
                    <a:pt x="263"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105017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98633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1113979"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98633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1113979"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1178196" y="826581"/>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105017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1178196" y="1210302"/>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105017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98633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1113979"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98633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1113979"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1178196" y="1082659"/>
              <a:ext cx="38894" cy="38894"/>
            </a:xfrm>
            <a:custGeom>
              <a:avLst/>
              <a:gdLst/>
              <a:ahLst/>
              <a:cxnLst/>
              <a:rect l="l" t="t" r="r" b="b"/>
              <a:pathLst>
                <a:path w="1132" h="1132" extrusionOk="0">
                  <a:moveTo>
                    <a:pt x="561" y="1"/>
                  </a:moveTo>
                  <a:cubicBezTo>
                    <a:pt x="251" y="1"/>
                    <a:pt x="1" y="251"/>
                    <a:pt x="1" y="560"/>
                  </a:cubicBezTo>
                  <a:cubicBezTo>
                    <a:pt x="1"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105017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1178196" y="1466792"/>
              <a:ext cx="38894" cy="38894"/>
            </a:xfrm>
            <a:custGeom>
              <a:avLst/>
              <a:gdLst/>
              <a:ahLst/>
              <a:cxnLst/>
              <a:rect l="l" t="t" r="r" b="b"/>
              <a:pathLst>
                <a:path w="1132" h="1132" extrusionOk="0">
                  <a:moveTo>
                    <a:pt x="561" y="0"/>
                  </a:moveTo>
                  <a:cubicBezTo>
                    <a:pt x="251" y="0"/>
                    <a:pt x="1" y="250"/>
                    <a:pt x="1" y="560"/>
                  </a:cubicBezTo>
                  <a:cubicBezTo>
                    <a:pt x="13" y="893"/>
                    <a:pt x="263"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105017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98633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1113979"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98633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1113979"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1178196" y="1338736"/>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105017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1178196" y="1722870"/>
              <a:ext cx="38894" cy="38894"/>
            </a:xfrm>
            <a:custGeom>
              <a:avLst/>
              <a:gdLst/>
              <a:ahLst/>
              <a:cxnLst/>
              <a:rect l="l" t="t" r="r" b="b"/>
              <a:pathLst>
                <a:path w="1132" h="1132" extrusionOk="0">
                  <a:moveTo>
                    <a:pt x="561" y="1"/>
                  </a:moveTo>
                  <a:cubicBezTo>
                    <a:pt x="251" y="1"/>
                    <a:pt x="1" y="251"/>
                    <a:pt x="1" y="560"/>
                  </a:cubicBezTo>
                  <a:cubicBezTo>
                    <a:pt x="13"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105017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98633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2"/>
            <p:cNvSpPr/>
            <p:nvPr/>
          </p:nvSpPr>
          <p:spPr>
            <a:xfrm>
              <a:off x="1113979"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
            <p:cNvSpPr/>
            <p:nvPr/>
          </p:nvSpPr>
          <p:spPr>
            <a:xfrm>
              <a:off x="98633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
            <p:cNvSpPr/>
            <p:nvPr/>
          </p:nvSpPr>
          <p:spPr>
            <a:xfrm>
              <a:off x="1113979"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1178196" y="1594848"/>
              <a:ext cx="38894" cy="38894"/>
            </a:xfrm>
            <a:custGeom>
              <a:avLst/>
              <a:gdLst/>
              <a:ahLst/>
              <a:cxnLst/>
              <a:rect l="l" t="t" r="r" b="b"/>
              <a:pathLst>
                <a:path w="1132" h="1132" extrusionOk="0">
                  <a:moveTo>
                    <a:pt x="561" y="0"/>
                  </a:moveTo>
                  <a:cubicBezTo>
                    <a:pt x="251" y="0"/>
                    <a:pt x="1" y="262"/>
                    <a:pt x="1" y="572"/>
                  </a:cubicBezTo>
                  <a:cubicBezTo>
                    <a:pt x="13" y="881"/>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2"/>
            <p:cNvSpPr/>
            <p:nvPr/>
          </p:nvSpPr>
          <p:spPr>
            <a:xfrm>
              <a:off x="105017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2"/>
            <p:cNvSpPr/>
            <p:nvPr/>
          </p:nvSpPr>
          <p:spPr>
            <a:xfrm>
              <a:off x="1178196" y="1978982"/>
              <a:ext cx="38894" cy="38894"/>
            </a:xfrm>
            <a:custGeom>
              <a:avLst/>
              <a:gdLst/>
              <a:ahLst/>
              <a:cxnLst/>
              <a:rect l="l" t="t" r="r" b="b"/>
              <a:pathLst>
                <a:path w="1132" h="1132" extrusionOk="0">
                  <a:moveTo>
                    <a:pt x="561" y="0"/>
                  </a:moveTo>
                  <a:cubicBezTo>
                    <a:pt x="251" y="0"/>
                    <a:pt x="1" y="250"/>
                    <a:pt x="1" y="572"/>
                  </a:cubicBezTo>
                  <a:cubicBezTo>
                    <a:pt x="1"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
            <p:cNvSpPr/>
            <p:nvPr/>
          </p:nvSpPr>
          <p:spPr>
            <a:xfrm>
              <a:off x="105017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
            <p:cNvSpPr/>
            <p:nvPr/>
          </p:nvSpPr>
          <p:spPr>
            <a:xfrm>
              <a:off x="98633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
            <p:cNvSpPr/>
            <p:nvPr/>
          </p:nvSpPr>
          <p:spPr>
            <a:xfrm>
              <a:off x="1113979"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2"/>
            <p:cNvSpPr/>
            <p:nvPr/>
          </p:nvSpPr>
          <p:spPr>
            <a:xfrm>
              <a:off x="98633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2"/>
            <p:cNvSpPr/>
            <p:nvPr/>
          </p:nvSpPr>
          <p:spPr>
            <a:xfrm>
              <a:off x="1113979"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
            <p:cNvSpPr/>
            <p:nvPr/>
          </p:nvSpPr>
          <p:spPr>
            <a:xfrm>
              <a:off x="1178196" y="1851338"/>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
            <p:cNvSpPr/>
            <p:nvPr/>
          </p:nvSpPr>
          <p:spPr>
            <a:xfrm>
              <a:off x="105017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
            <p:cNvSpPr/>
            <p:nvPr/>
          </p:nvSpPr>
          <p:spPr>
            <a:xfrm>
              <a:off x="729845" y="-5903"/>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2"/>
            <p:cNvSpPr/>
            <p:nvPr/>
          </p:nvSpPr>
          <p:spPr>
            <a:xfrm>
              <a:off x="857901"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2"/>
            <p:cNvSpPr/>
            <p:nvPr/>
          </p:nvSpPr>
          <p:spPr>
            <a:xfrm>
              <a:off x="92253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
            <p:cNvSpPr/>
            <p:nvPr/>
          </p:nvSpPr>
          <p:spPr>
            <a:xfrm>
              <a:off x="794062" y="186335"/>
              <a:ext cx="38929" cy="38929"/>
            </a:xfrm>
            <a:custGeom>
              <a:avLst/>
              <a:gdLst/>
              <a:ahLst/>
              <a:cxnLst/>
              <a:rect l="l" t="t" r="r" b="b"/>
              <a:pathLst>
                <a:path w="1133" h="1133" extrusionOk="0">
                  <a:moveTo>
                    <a:pt x="561" y="1"/>
                  </a:moveTo>
                  <a:cubicBezTo>
                    <a:pt x="251" y="1"/>
                    <a:pt x="1" y="251"/>
                    <a:pt x="1" y="561"/>
                  </a:cubicBezTo>
                  <a:cubicBezTo>
                    <a:pt x="1" y="870"/>
                    <a:pt x="251" y="1132"/>
                    <a:pt x="561" y="1132"/>
                  </a:cubicBezTo>
                  <a:cubicBezTo>
                    <a:pt x="870" y="1132"/>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
            <p:cNvSpPr/>
            <p:nvPr/>
          </p:nvSpPr>
          <p:spPr>
            <a:xfrm>
              <a:off x="729845" y="250174"/>
              <a:ext cx="39307" cy="38894"/>
            </a:xfrm>
            <a:custGeom>
              <a:avLst/>
              <a:gdLst/>
              <a:ahLst/>
              <a:cxnLst/>
              <a:rect l="l" t="t" r="r" b="b"/>
              <a:pathLst>
                <a:path w="1144" h="1132" extrusionOk="0">
                  <a:moveTo>
                    <a:pt x="572" y="0"/>
                  </a:moveTo>
                  <a:cubicBezTo>
                    <a:pt x="263" y="0"/>
                    <a:pt x="1" y="250"/>
                    <a:pt x="1" y="560"/>
                  </a:cubicBezTo>
                  <a:cubicBezTo>
                    <a:pt x="13" y="881"/>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2"/>
            <p:cNvSpPr/>
            <p:nvPr/>
          </p:nvSpPr>
          <p:spPr>
            <a:xfrm>
              <a:off x="857901" y="250174"/>
              <a:ext cx="38894" cy="38894"/>
            </a:xfrm>
            <a:custGeom>
              <a:avLst/>
              <a:gdLst/>
              <a:ahLst/>
              <a:cxnLst/>
              <a:rect l="l" t="t" r="r" b="b"/>
              <a:pathLst>
                <a:path w="1132" h="1132" extrusionOk="0">
                  <a:moveTo>
                    <a:pt x="572" y="0"/>
                  </a:moveTo>
                  <a:cubicBezTo>
                    <a:pt x="250" y="0"/>
                    <a:pt x="0" y="250"/>
                    <a:pt x="0" y="560"/>
                  </a:cubicBezTo>
                  <a:cubicBezTo>
                    <a:pt x="12"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2"/>
            <p:cNvSpPr/>
            <p:nvPr/>
          </p:nvSpPr>
          <p:spPr>
            <a:xfrm>
              <a:off x="729845" y="121706"/>
              <a:ext cx="39307" cy="38894"/>
            </a:xfrm>
            <a:custGeom>
              <a:avLst/>
              <a:gdLst/>
              <a:ahLst/>
              <a:cxnLst/>
              <a:rect l="l" t="t" r="r" b="b"/>
              <a:pathLst>
                <a:path w="1144" h="1132" extrusionOk="0">
                  <a:moveTo>
                    <a:pt x="572" y="1"/>
                  </a:moveTo>
                  <a:cubicBezTo>
                    <a:pt x="263" y="1"/>
                    <a:pt x="1" y="251"/>
                    <a:pt x="1" y="572"/>
                  </a:cubicBezTo>
                  <a:cubicBezTo>
                    <a:pt x="13" y="894"/>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
            <p:cNvSpPr/>
            <p:nvPr/>
          </p:nvSpPr>
          <p:spPr>
            <a:xfrm>
              <a:off x="857901" y="121706"/>
              <a:ext cx="38894" cy="38894"/>
            </a:xfrm>
            <a:custGeom>
              <a:avLst/>
              <a:gdLst/>
              <a:ahLst/>
              <a:cxnLst/>
              <a:rect l="l" t="t" r="r" b="b"/>
              <a:pathLst>
                <a:path w="1132" h="1132" extrusionOk="0">
                  <a:moveTo>
                    <a:pt x="572" y="1"/>
                  </a:moveTo>
                  <a:cubicBezTo>
                    <a:pt x="250" y="1"/>
                    <a:pt x="0" y="251"/>
                    <a:pt x="0" y="572"/>
                  </a:cubicBezTo>
                  <a:cubicBezTo>
                    <a:pt x="12"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
            <p:cNvSpPr/>
            <p:nvPr/>
          </p:nvSpPr>
          <p:spPr>
            <a:xfrm>
              <a:off x="92253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2"/>
            <p:cNvSpPr/>
            <p:nvPr/>
          </p:nvSpPr>
          <p:spPr>
            <a:xfrm>
              <a:off x="794062" y="58314"/>
              <a:ext cx="38929" cy="38894"/>
            </a:xfrm>
            <a:custGeom>
              <a:avLst/>
              <a:gdLst/>
              <a:ahLst/>
              <a:cxnLst/>
              <a:rect l="l" t="t" r="r" b="b"/>
              <a:pathLst>
                <a:path w="1133"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2"/>
            <p:cNvSpPr/>
            <p:nvPr/>
          </p:nvSpPr>
          <p:spPr>
            <a:xfrm>
              <a:off x="92253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2"/>
            <p:cNvSpPr/>
            <p:nvPr/>
          </p:nvSpPr>
          <p:spPr>
            <a:xfrm>
              <a:off x="794062" y="442447"/>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2"/>
            <p:cNvSpPr/>
            <p:nvPr/>
          </p:nvSpPr>
          <p:spPr>
            <a:xfrm>
              <a:off x="729845" y="506252"/>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2"/>
            <p:cNvSpPr/>
            <p:nvPr/>
          </p:nvSpPr>
          <p:spPr>
            <a:xfrm>
              <a:off x="857901" y="506252"/>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2"/>
            <p:cNvSpPr/>
            <p:nvPr/>
          </p:nvSpPr>
          <p:spPr>
            <a:xfrm>
              <a:off x="729845" y="377818"/>
              <a:ext cx="39307" cy="38894"/>
            </a:xfrm>
            <a:custGeom>
              <a:avLst/>
              <a:gdLst/>
              <a:ahLst/>
              <a:cxnLst/>
              <a:rect l="l" t="t" r="r" b="b"/>
              <a:pathLst>
                <a:path w="1144" h="1132" extrusionOk="0">
                  <a:moveTo>
                    <a:pt x="572" y="0"/>
                  </a:moveTo>
                  <a:cubicBezTo>
                    <a:pt x="263" y="0"/>
                    <a:pt x="1" y="262"/>
                    <a:pt x="1" y="572"/>
                  </a:cubicBezTo>
                  <a:cubicBezTo>
                    <a:pt x="13" y="893"/>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2"/>
            <p:cNvSpPr/>
            <p:nvPr/>
          </p:nvSpPr>
          <p:spPr>
            <a:xfrm>
              <a:off x="857901" y="377818"/>
              <a:ext cx="38894" cy="38894"/>
            </a:xfrm>
            <a:custGeom>
              <a:avLst/>
              <a:gdLst/>
              <a:ahLst/>
              <a:cxnLst/>
              <a:rect l="l" t="t" r="r" b="b"/>
              <a:pathLst>
                <a:path w="1132" h="1132" extrusionOk="0">
                  <a:moveTo>
                    <a:pt x="572" y="0"/>
                  </a:moveTo>
                  <a:cubicBezTo>
                    <a:pt x="250" y="0"/>
                    <a:pt x="0" y="262"/>
                    <a:pt x="0" y="572"/>
                  </a:cubicBezTo>
                  <a:cubicBezTo>
                    <a:pt x="12"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
            <p:cNvSpPr/>
            <p:nvPr/>
          </p:nvSpPr>
          <p:spPr>
            <a:xfrm>
              <a:off x="92253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
            <p:cNvSpPr/>
            <p:nvPr/>
          </p:nvSpPr>
          <p:spPr>
            <a:xfrm>
              <a:off x="794062" y="314391"/>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
            <p:cNvSpPr/>
            <p:nvPr/>
          </p:nvSpPr>
          <p:spPr>
            <a:xfrm>
              <a:off x="92253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
            <p:cNvSpPr/>
            <p:nvPr/>
          </p:nvSpPr>
          <p:spPr>
            <a:xfrm>
              <a:off x="794062" y="698525"/>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
            <p:cNvSpPr/>
            <p:nvPr/>
          </p:nvSpPr>
          <p:spPr>
            <a:xfrm>
              <a:off x="729845" y="762330"/>
              <a:ext cx="39307" cy="38929"/>
            </a:xfrm>
            <a:custGeom>
              <a:avLst/>
              <a:gdLst/>
              <a:ahLst/>
              <a:cxnLst/>
              <a:rect l="l" t="t" r="r" b="b"/>
              <a:pathLst>
                <a:path w="1144" h="1133" extrusionOk="0">
                  <a:moveTo>
                    <a:pt x="572" y="1"/>
                  </a:moveTo>
                  <a:cubicBezTo>
                    <a:pt x="263" y="1"/>
                    <a:pt x="1" y="263"/>
                    <a:pt x="1" y="572"/>
                  </a:cubicBezTo>
                  <a:cubicBezTo>
                    <a:pt x="13" y="882"/>
                    <a:pt x="263"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
            <p:cNvSpPr/>
            <p:nvPr/>
          </p:nvSpPr>
          <p:spPr>
            <a:xfrm>
              <a:off x="857901" y="762330"/>
              <a:ext cx="38894" cy="38929"/>
            </a:xfrm>
            <a:custGeom>
              <a:avLst/>
              <a:gdLst/>
              <a:ahLst/>
              <a:cxnLst/>
              <a:rect l="l" t="t" r="r" b="b"/>
              <a:pathLst>
                <a:path w="1132" h="1133" extrusionOk="0">
                  <a:moveTo>
                    <a:pt x="572" y="1"/>
                  </a:moveTo>
                  <a:cubicBezTo>
                    <a:pt x="250" y="1"/>
                    <a:pt x="0" y="263"/>
                    <a:pt x="0" y="572"/>
                  </a:cubicBezTo>
                  <a:cubicBezTo>
                    <a:pt x="12"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
            <p:cNvSpPr/>
            <p:nvPr/>
          </p:nvSpPr>
          <p:spPr>
            <a:xfrm>
              <a:off x="729845" y="634308"/>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
            <p:cNvSpPr/>
            <p:nvPr/>
          </p:nvSpPr>
          <p:spPr>
            <a:xfrm>
              <a:off x="857901"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
            <p:cNvSpPr/>
            <p:nvPr/>
          </p:nvSpPr>
          <p:spPr>
            <a:xfrm>
              <a:off x="92253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
            <p:cNvSpPr/>
            <p:nvPr/>
          </p:nvSpPr>
          <p:spPr>
            <a:xfrm>
              <a:off x="794062" y="570881"/>
              <a:ext cx="38929" cy="38482"/>
            </a:xfrm>
            <a:custGeom>
              <a:avLst/>
              <a:gdLst/>
              <a:ahLst/>
              <a:cxnLst/>
              <a:rect l="l" t="t" r="r" b="b"/>
              <a:pathLst>
                <a:path w="1133" h="1120" extrusionOk="0">
                  <a:moveTo>
                    <a:pt x="561" y="1"/>
                  </a:moveTo>
                  <a:cubicBezTo>
                    <a:pt x="251" y="1"/>
                    <a:pt x="1" y="251"/>
                    <a:pt x="1" y="560"/>
                  </a:cubicBezTo>
                  <a:cubicBezTo>
                    <a:pt x="1" y="870"/>
                    <a:pt x="251" y="1120"/>
                    <a:pt x="561" y="1120"/>
                  </a:cubicBezTo>
                  <a:cubicBezTo>
                    <a:pt x="870" y="1120"/>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
            <p:cNvSpPr/>
            <p:nvPr/>
          </p:nvSpPr>
          <p:spPr>
            <a:xfrm>
              <a:off x="92253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
            <p:cNvSpPr/>
            <p:nvPr/>
          </p:nvSpPr>
          <p:spPr>
            <a:xfrm>
              <a:off x="794062" y="954603"/>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
            <p:cNvSpPr/>
            <p:nvPr/>
          </p:nvSpPr>
          <p:spPr>
            <a:xfrm>
              <a:off x="729845" y="1018854"/>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
            <p:cNvSpPr/>
            <p:nvPr/>
          </p:nvSpPr>
          <p:spPr>
            <a:xfrm>
              <a:off x="857901" y="1018854"/>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
            <p:cNvSpPr/>
            <p:nvPr/>
          </p:nvSpPr>
          <p:spPr>
            <a:xfrm>
              <a:off x="729845" y="890386"/>
              <a:ext cx="39307" cy="38894"/>
            </a:xfrm>
            <a:custGeom>
              <a:avLst/>
              <a:gdLst/>
              <a:ahLst/>
              <a:cxnLst/>
              <a:rect l="l" t="t" r="r" b="b"/>
              <a:pathLst>
                <a:path w="1144" h="1132" extrusionOk="0">
                  <a:moveTo>
                    <a:pt x="572" y="1"/>
                  </a:moveTo>
                  <a:cubicBezTo>
                    <a:pt x="263" y="1"/>
                    <a:pt x="1" y="251"/>
                    <a:pt x="1" y="560"/>
                  </a:cubicBezTo>
                  <a:cubicBezTo>
                    <a:pt x="1"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
            <p:cNvSpPr/>
            <p:nvPr/>
          </p:nvSpPr>
          <p:spPr>
            <a:xfrm>
              <a:off x="857901"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
            <p:cNvSpPr/>
            <p:nvPr/>
          </p:nvSpPr>
          <p:spPr>
            <a:xfrm>
              <a:off x="92253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
            <p:cNvSpPr/>
            <p:nvPr/>
          </p:nvSpPr>
          <p:spPr>
            <a:xfrm>
              <a:off x="794062" y="826993"/>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
            <p:cNvSpPr/>
            <p:nvPr/>
          </p:nvSpPr>
          <p:spPr>
            <a:xfrm>
              <a:off x="92253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
            <p:cNvSpPr/>
            <p:nvPr/>
          </p:nvSpPr>
          <p:spPr>
            <a:xfrm>
              <a:off x="794062" y="1210714"/>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
            <p:cNvSpPr/>
            <p:nvPr/>
          </p:nvSpPr>
          <p:spPr>
            <a:xfrm>
              <a:off x="729845" y="1274519"/>
              <a:ext cx="39307" cy="38894"/>
            </a:xfrm>
            <a:custGeom>
              <a:avLst/>
              <a:gdLst/>
              <a:ahLst/>
              <a:cxnLst/>
              <a:rect l="l" t="t" r="r" b="b"/>
              <a:pathLst>
                <a:path w="1144" h="1132" extrusionOk="0">
                  <a:moveTo>
                    <a:pt x="572" y="1"/>
                  </a:moveTo>
                  <a:cubicBezTo>
                    <a:pt x="263" y="1"/>
                    <a:pt x="1" y="251"/>
                    <a:pt x="1" y="560"/>
                  </a:cubicBezTo>
                  <a:cubicBezTo>
                    <a:pt x="13" y="894"/>
                    <a:pt x="263"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
            <p:cNvSpPr/>
            <p:nvPr/>
          </p:nvSpPr>
          <p:spPr>
            <a:xfrm>
              <a:off x="857901" y="1274519"/>
              <a:ext cx="38894" cy="38894"/>
            </a:xfrm>
            <a:custGeom>
              <a:avLst/>
              <a:gdLst/>
              <a:ahLst/>
              <a:cxnLst/>
              <a:rect l="l" t="t" r="r" b="b"/>
              <a:pathLst>
                <a:path w="1132" h="1132" extrusionOk="0">
                  <a:moveTo>
                    <a:pt x="572" y="1"/>
                  </a:moveTo>
                  <a:cubicBezTo>
                    <a:pt x="250" y="1"/>
                    <a:pt x="0" y="251"/>
                    <a:pt x="0" y="560"/>
                  </a:cubicBezTo>
                  <a:cubicBezTo>
                    <a:pt x="12"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
            <p:cNvSpPr/>
            <p:nvPr/>
          </p:nvSpPr>
          <p:spPr>
            <a:xfrm>
              <a:off x="729845" y="1146463"/>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2"/>
            <p:cNvSpPr/>
            <p:nvPr/>
          </p:nvSpPr>
          <p:spPr>
            <a:xfrm>
              <a:off x="857901" y="1146463"/>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2"/>
            <p:cNvSpPr/>
            <p:nvPr/>
          </p:nvSpPr>
          <p:spPr>
            <a:xfrm>
              <a:off x="92253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
            <p:cNvSpPr/>
            <p:nvPr/>
          </p:nvSpPr>
          <p:spPr>
            <a:xfrm>
              <a:off x="794062" y="1082659"/>
              <a:ext cx="38929" cy="38894"/>
            </a:xfrm>
            <a:custGeom>
              <a:avLst/>
              <a:gdLst/>
              <a:ahLst/>
              <a:cxnLst/>
              <a:rect l="l" t="t" r="r" b="b"/>
              <a:pathLst>
                <a:path w="1133" h="1132" extrusionOk="0">
                  <a:moveTo>
                    <a:pt x="561" y="1"/>
                  </a:moveTo>
                  <a:cubicBezTo>
                    <a:pt x="251" y="1"/>
                    <a:pt x="1" y="251"/>
                    <a:pt x="1" y="560"/>
                  </a:cubicBezTo>
                  <a:cubicBezTo>
                    <a:pt x="1" y="870"/>
                    <a:pt x="251" y="1132"/>
                    <a:pt x="561" y="1132"/>
                  </a:cubicBezTo>
                  <a:cubicBezTo>
                    <a:pt x="870" y="1132"/>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
            <p:cNvSpPr/>
            <p:nvPr/>
          </p:nvSpPr>
          <p:spPr>
            <a:xfrm>
              <a:off x="92253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
            <p:cNvSpPr/>
            <p:nvPr/>
          </p:nvSpPr>
          <p:spPr>
            <a:xfrm>
              <a:off x="794062" y="1467204"/>
              <a:ext cx="38929" cy="38894"/>
            </a:xfrm>
            <a:custGeom>
              <a:avLst/>
              <a:gdLst/>
              <a:ahLst/>
              <a:cxnLst/>
              <a:rect l="l" t="t" r="r" b="b"/>
              <a:pathLst>
                <a:path w="1133" h="1132" extrusionOk="0">
                  <a:moveTo>
                    <a:pt x="561" y="0"/>
                  </a:moveTo>
                  <a:cubicBezTo>
                    <a:pt x="251" y="0"/>
                    <a:pt x="1" y="250"/>
                    <a:pt x="1" y="560"/>
                  </a:cubicBezTo>
                  <a:cubicBezTo>
                    <a:pt x="1" y="870"/>
                    <a:pt x="251" y="1131"/>
                    <a:pt x="561" y="1131"/>
                  </a:cubicBezTo>
                  <a:cubicBezTo>
                    <a:pt x="870" y="1131"/>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
            <p:cNvSpPr/>
            <p:nvPr/>
          </p:nvSpPr>
          <p:spPr>
            <a:xfrm>
              <a:off x="729845" y="1531009"/>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
            <p:cNvSpPr/>
            <p:nvPr/>
          </p:nvSpPr>
          <p:spPr>
            <a:xfrm>
              <a:off x="857901" y="1531009"/>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
            <p:cNvSpPr/>
            <p:nvPr/>
          </p:nvSpPr>
          <p:spPr>
            <a:xfrm>
              <a:off x="729845" y="1402575"/>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
            <p:cNvSpPr/>
            <p:nvPr/>
          </p:nvSpPr>
          <p:spPr>
            <a:xfrm>
              <a:off x="857901" y="1402575"/>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
            <p:cNvSpPr/>
            <p:nvPr/>
          </p:nvSpPr>
          <p:spPr>
            <a:xfrm>
              <a:off x="92253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
            <p:cNvSpPr/>
            <p:nvPr/>
          </p:nvSpPr>
          <p:spPr>
            <a:xfrm>
              <a:off x="794062" y="1338736"/>
              <a:ext cx="38929" cy="38894"/>
            </a:xfrm>
            <a:custGeom>
              <a:avLst/>
              <a:gdLst/>
              <a:ahLst/>
              <a:cxnLst/>
              <a:rect l="l" t="t" r="r" b="b"/>
              <a:pathLst>
                <a:path w="1133" h="1132" extrusionOk="0">
                  <a:moveTo>
                    <a:pt x="561" y="1"/>
                  </a:moveTo>
                  <a:cubicBezTo>
                    <a:pt x="251" y="1"/>
                    <a:pt x="1" y="251"/>
                    <a:pt x="1" y="560"/>
                  </a:cubicBezTo>
                  <a:cubicBezTo>
                    <a:pt x="1" y="882"/>
                    <a:pt x="251"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
            <p:cNvSpPr/>
            <p:nvPr/>
          </p:nvSpPr>
          <p:spPr>
            <a:xfrm>
              <a:off x="92253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
            <p:cNvSpPr/>
            <p:nvPr/>
          </p:nvSpPr>
          <p:spPr>
            <a:xfrm>
              <a:off x="794062" y="1723282"/>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
            <p:cNvSpPr/>
            <p:nvPr/>
          </p:nvSpPr>
          <p:spPr>
            <a:xfrm>
              <a:off x="729845" y="1787121"/>
              <a:ext cx="39307" cy="38894"/>
            </a:xfrm>
            <a:custGeom>
              <a:avLst/>
              <a:gdLst/>
              <a:ahLst/>
              <a:cxnLst/>
              <a:rect l="l" t="t" r="r" b="b"/>
              <a:pathLst>
                <a:path w="1144" h="1132" extrusionOk="0">
                  <a:moveTo>
                    <a:pt x="572" y="0"/>
                  </a:moveTo>
                  <a:cubicBezTo>
                    <a:pt x="263" y="0"/>
                    <a:pt x="1" y="262"/>
                    <a:pt x="1" y="572"/>
                  </a:cubicBezTo>
                  <a:cubicBezTo>
                    <a:pt x="1"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
            <p:cNvSpPr/>
            <p:nvPr/>
          </p:nvSpPr>
          <p:spPr>
            <a:xfrm>
              <a:off x="857901"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
            <p:cNvSpPr/>
            <p:nvPr/>
          </p:nvSpPr>
          <p:spPr>
            <a:xfrm>
              <a:off x="729845" y="1659065"/>
              <a:ext cx="39307" cy="38894"/>
            </a:xfrm>
            <a:custGeom>
              <a:avLst/>
              <a:gdLst/>
              <a:ahLst/>
              <a:cxnLst/>
              <a:rect l="l" t="t" r="r" b="b"/>
              <a:pathLst>
                <a:path w="1144" h="1132" extrusionOk="0">
                  <a:moveTo>
                    <a:pt x="572" y="0"/>
                  </a:moveTo>
                  <a:cubicBezTo>
                    <a:pt x="263" y="0"/>
                    <a:pt x="1" y="250"/>
                    <a:pt x="1" y="560"/>
                  </a:cubicBezTo>
                  <a:cubicBezTo>
                    <a:pt x="13" y="870"/>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
            <p:cNvSpPr/>
            <p:nvPr/>
          </p:nvSpPr>
          <p:spPr>
            <a:xfrm>
              <a:off x="857901" y="1659065"/>
              <a:ext cx="38894" cy="38894"/>
            </a:xfrm>
            <a:custGeom>
              <a:avLst/>
              <a:gdLst/>
              <a:ahLst/>
              <a:cxnLst/>
              <a:rect l="l" t="t" r="r" b="b"/>
              <a:pathLst>
                <a:path w="1132" h="1132" extrusionOk="0">
                  <a:moveTo>
                    <a:pt x="572" y="0"/>
                  </a:moveTo>
                  <a:cubicBezTo>
                    <a:pt x="250" y="0"/>
                    <a:pt x="0" y="250"/>
                    <a:pt x="0" y="560"/>
                  </a:cubicBezTo>
                  <a:cubicBezTo>
                    <a:pt x="12"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
            <p:cNvSpPr/>
            <p:nvPr/>
          </p:nvSpPr>
          <p:spPr>
            <a:xfrm>
              <a:off x="92253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
            <p:cNvSpPr/>
            <p:nvPr/>
          </p:nvSpPr>
          <p:spPr>
            <a:xfrm>
              <a:off x="794062" y="1594848"/>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
            <p:cNvSpPr/>
            <p:nvPr/>
          </p:nvSpPr>
          <p:spPr>
            <a:xfrm>
              <a:off x="92253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
            <p:cNvSpPr/>
            <p:nvPr/>
          </p:nvSpPr>
          <p:spPr>
            <a:xfrm>
              <a:off x="794062" y="1979359"/>
              <a:ext cx="38929" cy="38929"/>
            </a:xfrm>
            <a:custGeom>
              <a:avLst/>
              <a:gdLst/>
              <a:ahLst/>
              <a:cxnLst/>
              <a:rect l="l" t="t" r="r" b="b"/>
              <a:pathLst>
                <a:path w="1133" h="1133"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
            <p:cNvSpPr/>
            <p:nvPr/>
          </p:nvSpPr>
          <p:spPr>
            <a:xfrm>
              <a:off x="729845" y="2043611"/>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
            <p:cNvSpPr/>
            <p:nvPr/>
          </p:nvSpPr>
          <p:spPr>
            <a:xfrm>
              <a:off x="857901" y="2043611"/>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
            <p:cNvSpPr/>
            <p:nvPr/>
          </p:nvSpPr>
          <p:spPr>
            <a:xfrm>
              <a:off x="729845" y="1915143"/>
              <a:ext cx="39307" cy="38894"/>
            </a:xfrm>
            <a:custGeom>
              <a:avLst/>
              <a:gdLst/>
              <a:ahLst/>
              <a:cxnLst/>
              <a:rect l="l" t="t" r="r" b="b"/>
              <a:pathLst>
                <a:path w="1144" h="1132" extrusionOk="0">
                  <a:moveTo>
                    <a:pt x="572" y="1"/>
                  </a:moveTo>
                  <a:cubicBezTo>
                    <a:pt x="263" y="1"/>
                    <a:pt x="1" y="251"/>
                    <a:pt x="1" y="560"/>
                  </a:cubicBezTo>
                  <a:cubicBezTo>
                    <a:pt x="13"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
            <p:cNvSpPr/>
            <p:nvPr/>
          </p:nvSpPr>
          <p:spPr>
            <a:xfrm>
              <a:off x="857901" y="1915143"/>
              <a:ext cx="38894" cy="38894"/>
            </a:xfrm>
            <a:custGeom>
              <a:avLst/>
              <a:gdLst/>
              <a:ahLst/>
              <a:cxnLst/>
              <a:rect l="l" t="t" r="r" b="b"/>
              <a:pathLst>
                <a:path w="1132" h="1132" extrusionOk="0">
                  <a:moveTo>
                    <a:pt x="572" y="1"/>
                  </a:moveTo>
                  <a:cubicBezTo>
                    <a:pt x="250" y="1"/>
                    <a:pt x="0" y="251"/>
                    <a:pt x="0" y="560"/>
                  </a:cubicBezTo>
                  <a:cubicBezTo>
                    <a:pt x="12"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
            <p:cNvSpPr/>
            <p:nvPr/>
          </p:nvSpPr>
          <p:spPr>
            <a:xfrm>
              <a:off x="92253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
            <p:cNvSpPr/>
            <p:nvPr/>
          </p:nvSpPr>
          <p:spPr>
            <a:xfrm>
              <a:off x="794062" y="1851338"/>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
            <p:cNvSpPr/>
            <p:nvPr/>
          </p:nvSpPr>
          <p:spPr>
            <a:xfrm>
              <a:off x="473768"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
            <p:cNvSpPr/>
            <p:nvPr/>
          </p:nvSpPr>
          <p:spPr>
            <a:xfrm>
              <a:off x="60182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
            <p:cNvSpPr/>
            <p:nvPr/>
          </p:nvSpPr>
          <p:spPr>
            <a:xfrm>
              <a:off x="666041" y="186335"/>
              <a:ext cx="38894" cy="38516"/>
            </a:xfrm>
            <a:custGeom>
              <a:avLst/>
              <a:gdLst/>
              <a:ahLst/>
              <a:cxnLst/>
              <a:rect l="l" t="t" r="r" b="b"/>
              <a:pathLst>
                <a:path w="1132" h="1121" extrusionOk="0">
                  <a:moveTo>
                    <a:pt x="572" y="1"/>
                  </a:moveTo>
                  <a:cubicBezTo>
                    <a:pt x="262" y="1"/>
                    <a:pt x="0" y="251"/>
                    <a:pt x="0" y="561"/>
                  </a:cubicBezTo>
                  <a:cubicBezTo>
                    <a:pt x="0" y="870"/>
                    <a:pt x="262"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
            <p:cNvSpPr/>
            <p:nvPr/>
          </p:nvSpPr>
          <p:spPr>
            <a:xfrm>
              <a:off x="537985" y="186335"/>
              <a:ext cx="38894" cy="38929"/>
            </a:xfrm>
            <a:custGeom>
              <a:avLst/>
              <a:gdLst/>
              <a:ahLst/>
              <a:cxnLst/>
              <a:rect l="l" t="t" r="r" b="b"/>
              <a:pathLst>
                <a:path w="1132" h="1133" extrusionOk="0">
                  <a:moveTo>
                    <a:pt x="560" y="1"/>
                  </a:moveTo>
                  <a:cubicBezTo>
                    <a:pt x="251" y="1"/>
                    <a:pt x="1" y="251"/>
                    <a:pt x="1" y="561"/>
                  </a:cubicBezTo>
                  <a:cubicBezTo>
                    <a:pt x="1"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
            <p:cNvSpPr/>
            <p:nvPr/>
          </p:nvSpPr>
          <p:spPr>
            <a:xfrm>
              <a:off x="473768"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
            <p:cNvSpPr/>
            <p:nvPr/>
          </p:nvSpPr>
          <p:spPr>
            <a:xfrm>
              <a:off x="601824"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
            <p:cNvSpPr/>
            <p:nvPr/>
          </p:nvSpPr>
          <p:spPr>
            <a:xfrm>
              <a:off x="473768"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
            <p:cNvSpPr/>
            <p:nvPr/>
          </p:nvSpPr>
          <p:spPr>
            <a:xfrm>
              <a:off x="601824"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
            <p:cNvSpPr/>
            <p:nvPr/>
          </p:nvSpPr>
          <p:spPr>
            <a:xfrm>
              <a:off x="666041"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
            <p:cNvSpPr/>
            <p:nvPr/>
          </p:nvSpPr>
          <p:spPr>
            <a:xfrm>
              <a:off x="537985"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
            <p:cNvSpPr/>
            <p:nvPr/>
          </p:nvSpPr>
          <p:spPr>
            <a:xfrm>
              <a:off x="666041" y="442447"/>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
            <p:cNvSpPr/>
            <p:nvPr/>
          </p:nvSpPr>
          <p:spPr>
            <a:xfrm>
              <a:off x="537985" y="44244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
            <p:cNvSpPr/>
            <p:nvPr/>
          </p:nvSpPr>
          <p:spPr>
            <a:xfrm>
              <a:off x="473768"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
            <p:cNvSpPr/>
            <p:nvPr/>
          </p:nvSpPr>
          <p:spPr>
            <a:xfrm>
              <a:off x="601824"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
            <p:cNvSpPr/>
            <p:nvPr/>
          </p:nvSpPr>
          <p:spPr>
            <a:xfrm>
              <a:off x="473768"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
            <p:cNvSpPr/>
            <p:nvPr/>
          </p:nvSpPr>
          <p:spPr>
            <a:xfrm>
              <a:off x="601824"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
            <p:cNvSpPr/>
            <p:nvPr/>
          </p:nvSpPr>
          <p:spPr>
            <a:xfrm>
              <a:off x="666041" y="31397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
            <p:cNvSpPr/>
            <p:nvPr/>
          </p:nvSpPr>
          <p:spPr>
            <a:xfrm>
              <a:off x="537985" y="314391"/>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2"/>
            <p:cNvSpPr/>
            <p:nvPr/>
          </p:nvSpPr>
          <p:spPr>
            <a:xfrm>
              <a:off x="666041"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
            <p:cNvSpPr/>
            <p:nvPr/>
          </p:nvSpPr>
          <p:spPr>
            <a:xfrm>
              <a:off x="537985"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
            <p:cNvSpPr/>
            <p:nvPr/>
          </p:nvSpPr>
          <p:spPr>
            <a:xfrm>
              <a:off x="473768"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
            <p:cNvSpPr/>
            <p:nvPr/>
          </p:nvSpPr>
          <p:spPr>
            <a:xfrm>
              <a:off x="601824"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
            <p:cNvSpPr/>
            <p:nvPr/>
          </p:nvSpPr>
          <p:spPr>
            <a:xfrm>
              <a:off x="473768"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
            <p:cNvSpPr/>
            <p:nvPr/>
          </p:nvSpPr>
          <p:spPr>
            <a:xfrm>
              <a:off x="60182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
            <p:cNvSpPr/>
            <p:nvPr/>
          </p:nvSpPr>
          <p:spPr>
            <a:xfrm>
              <a:off x="666041" y="570091"/>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
            <p:cNvSpPr/>
            <p:nvPr/>
          </p:nvSpPr>
          <p:spPr>
            <a:xfrm>
              <a:off x="537985"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
            <p:cNvSpPr/>
            <p:nvPr/>
          </p:nvSpPr>
          <p:spPr>
            <a:xfrm>
              <a:off x="666041"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
            <p:cNvSpPr/>
            <p:nvPr/>
          </p:nvSpPr>
          <p:spPr>
            <a:xfrm>
              <a:off x="537985"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
            <p:cNvSpPr/>
            <p:nvPr/>
          </p:nvSpPr>
          <p:spPr>
            <a:xfrm>
              <a:off x="473768"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
            <p:cNvSpPr/>
            <p:nvPr/>
          </p:nvSpPr>
          <p:spPr>
            <a:xfrm>
              <a:off x="601824"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
            <p:cNvSpPr/>
            <p:nvPr/>
          </p:nvSpPr>
          <p:spPr>
            <a:xfrm>
              <a:off x="473768"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
            <p:cNvSpPr/>
            <p:nvPr/>
          </p:nvSpPr>
          <p:spPr>
            <a:xfrm>
              <a:off x="60182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
            <p:cNvSpPr/>
            <p:nvPr/>
          </p:nvSpPr>
          <p:spPr>
            <a:xfrm>
              <a:off x="666041" y="82658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
            <p:cNvSpPr/>
            <p:nvPr/>
          </p:nvSpPr>
          <p:spPr>
            <a:xfrm>
              <a:off x="537985"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
            <p:cNvSpPr/>
            <p:nvPr/>
          </p:nvSpPr>
          <p:spPr>
            <a:xfrm>
              <a:off x="666041" y="1210302"/>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
            <p:cNvSpPr/>
            <p:nvPr/>
          </p:nvSpPr>
          <p:spPr>
            <a:xfrm>
              <a:off x="537985"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
            <p:cNvSpPr/>
            <p:nvPr/>
          </p:nvSpPr>
          <p:spPr>
            <a:xfrm>
              <a:off x="473768"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
            <p:cNvSpPr/>
            <p:nvPr/>
          </p:nvSpPr>
          <p:spPr>
            <a:xfrm>
              <a:off x="601824"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
            <p:cNvSpPr/>
            <p:nvPr/>
          </p:nvSpPr>
          <p:spPr>
            <a:xfrm>
              <a:off x="473768"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
            <p:cNvSpPr/>
            <p:nvPr/>
          </p:nvSpPr>
          <p:spPr>
            <a:xfrm>
              <a:off x="601824"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
            <p:cNvSpPr/>
            <p:nvPr/>
          </p:nvSpPr>
          <p:spPr>
            <a:xfrm>
              <a:off x="666041" y="1082659"/>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
            <p:cNvSpPr/>
            <p:nvPr/>
          </p:nvSpPr>
          <p:spPr>
            <a:xfrm>
              <a:off x="537985"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
            <p:cNvSpPr/>
            <p:nvPr/>
          </p:nvSpPr>
          <p:spPr>
            <a:xfrm>
              <a:off x="666041" y="1466792"/>
              <a:ext cx="38894" cy="38894"/>
            </a:xfrm>
            <a:custGeom>
              <a:avLst/>
              <a:gdLst/>
              <a:ahLst/>
              <a:cxnLst/>
              <a:rect l="l" t="t" r="r" b="b"/>
              <a:pathLst>
                <a:path w="1132" h="1132" extrusionOk="0">
                  <a:moveTo>
                    <a:pt x="572" y="0"/>
                  </a:moveTo>
                  <a:cubicBezTo>
                    <a:pt x="262" y="0"/>
                    <a:pt x="0" y="250"/>
                    <a:pt x="0" y="560"/>
                  </a:cubicBezTo>
                  <a:cubicBezTo>
                    <a:pt x="0" y="893"/>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
            <p:cNvSpPr/>
            <p:nvPr/>
          </p:nvSpPr>
          <p:spPr>
            <a:xfrm>
              <a:off x="537985"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
            <p:cNvSpPr/>
            <p:nvPr/>
          </p:nvSpPr>
          <p:spPr>
            <a:xfrm>
              <a:off x="473768"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
            <p:cNvSpPr/>
            <p:nvPr/>
          </p:nvSpPr>
          <p:spPr>
            <a:xfrm>
              <a:off x="601824"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
            <p:cNvSpPr/>
            <p:nvPr/>
          </p:nvSpPr>
          <p:spPr>
            <a:xfrm>
              <a:off x="473768"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
            <p:cNvSpPr/>
            <p:nvPr/>
          </p:nvSpPr>
          <p:spPr>
            <a:xfrm>
              <a:off x="601824"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
            <p:cNvSpPr/>
            <p:nvPr/>
          </p:nvSpPr>
          <p:spPr>
            <a:xfrm>
              <a:off x="666041" y="1338736"/>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
            <p:cNvSpPr/>
            <p:nvPr/>
          </p:nvSpPr>
          <p:spPr>
            <a:xfrm>
              <a:off x="537985"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
            <p:cNvSpPr/>
            <p:nvPr/>
          </p:nvSpPr>
          <p:spPr>
            <a:xfrm>
              <a:off x="666041" y="1722870"/>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
            <p:cNvSpPr/>
            <p:nvPr/>
          </p:nvSpPr>
          <p:spPr>
            <a:xfrm>
              <a:off x="537985"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
            <p:cNvSpPr/>
            <p:nvPr/>
          </p:nvSpPr>
          <p:spPr>
            <a:xfrm>
              <a:off x="473768"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
            <p:cNvSpPr/>
            <p:nvPr/>
          </p:nvSpPr>
          <p:spPr>
            <a:xfrm>
              <a:off x="601824"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
            <p:cNvSpPr/>
            <p:nvPr/>
          </p:nvSpPr>
          <p:spPr>
            <a:xfrm>
              <a:off x="473768"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
            <p:cNvSpPr/>
            <p:nvPr/>
          </p:nvSpPr>
          <p:spPr>
            <a:xfrm>
              <a:off x="601824"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
            <p:cNvSpPr/>
            <p:nvPr/>
          </p:nvSpPr>
          <p:spPr>
            <a:xfrm>
              <a:off x="666041"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
            <p:cNvSpPr/>
            <p:nvPr/>
          </p:nvSpPr>
          <p:spPr>
            <a:xfrm>
              <a:off x="537985"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
            <p:cNvSpPr/>
            <p:nvPr/>
          </p:nvSpPr>
          <p:spPr>
            <a:xfrm>
              <a:off x="666041" y="1978982"/>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
            <p:cNvSpPr/>
            <p:nvPr/>
          </p:nvSpPr>
          <p:spPr>
            <a:xfrm>
              <a:off x="537985"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
            <p:cNvSpPr/>
            <p:nvPr/>
          </p:nvSpPr>
          <p:spPr>
            <a:xfrm>
              <a:off x="473768"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
            <p:cNvSpPr/>
            <p:nvPr/>
          </p:nvSpPr>
          <p:spPr>
            <a:xfrm>
              <a:off x="601824"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
            <p:cNvSpPr/>
            <p:nvPr/>
          </p:nvSpPr>
          <p:spPr>
            <a:xfrm>
              <a:off x="473768"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
            <p:cNvSpPr/>
            <p:nvPr/>
          </p:nvSpPr>
          <p:spPr>
            <a:xfrm>
              <a:off x="601824"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
            <p:cNvSpPr/>
            <p:nvPr/>
          </p:nvSpPr>
          <p:spPr>
            <a:xfrm>
              <a:off x="666041"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
            <p:cNvSpPr/>
            <p:nvPr/>
          </p:nvSpPr>
          <p:spPr>
            <a:xfrm>
              <a:off x="537985"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
            <p:cNvSpPr/>
            <p:nvPr/>
          </p:nvSpPr>
          <p:spPr>
            <a:xfrm>
              <a:off x="217690"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
            <p:cNvSpPr/>
            <p:nvPr/>
          </p:nvSpPr>
          <p:spPr>
            <a:xfrm>
              <a:off x="345300" y="-5903"/>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
            <p:cNvSpPr/>
            <p:nvPr/>
          </p:nvSpPr>
          <p:spPr>
            <a:xfrm>
              <a:off x="409929" y="186335"/>
              <a:ext cx="38929" cy="38516"/>
            </a:xfrm>
            <a:custGeom>
              <a:avLst/>
              <a:gdLst/>
              <a:ahLst/>
              <a:cxnLst/>
              <a:rect l="l" t="t" r="r" b="b"/>
              <a:pathLst>
                <a:path w="1133"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
            <p:cNvSpPr/>
            <p:nvPr/>
          </p:nvSpPr>
          <p:spPr>
            <a:xfrm>
              <a:off x="281495"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
            <p:cNvSpPr/>
            <p:nvPr/>
          </p:nvSpPr>
          <p:spPr>
            <a:xfrm>
              <a:off x="217690" y="250174"/>
              <a:ext cx="38894" cy="38894"/>
            </a:xfrm>
            <a:custGeom>
              <a:avLst/>
              <a:gdLst/>
              <a:ahLst/>
              <a:cxnLst/>
              <a:rect l="l" t="t" r="r" b="b"/>
              <a:pathLst>
                <a:path w="1132" h="1132" extrusionOk="0">
                  <a:moveTo>
                    <a:pt x="572" y="0"/>
                  </a:moveTo>
                  <a:cubicBezTo>
                    <a:pt x="250" y="0"/>
                    <a:pt x="0" y="250"/>
                    <a:pt x="0" y="560"/>
                  </a:cubicBezTo>
                  <a:cubicBezTo>
                    <a:pt x="0"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
            <p:cNvSpPr/>
            <p:nvPr/>
          </p:nvSpPr>
          <p:spPr>
            <a:xfrm>
              <a:off x="345300" y="250174"/>
              <a:ext cx="39307" cy="38894"/>
            </a:xfrm>
            <a:custGeom>
              <a:avLst/>
              <a:gdLst/>
              <a:ahLst/>
              <a:cxnLst/>
              <a:rect l="l" t="t" r="r" b="b"/>
              <a:pathLst>
                <a:path w="1144" h="1132" extrusionOk="0">
                  <a:moveTo>
                    <a:pt x="572" y="0"/>
                  </a:moveTo>
                  <a:cubicBezTo>
                    <a:pt x="263" y="0"/>
                    <a:pt x="1" y="250"/>
                    <a:pt x="1" y="560"/>
                  </a:cubicBezTo>
                  <a:cubicBezTo>
                    <a:pt x="25" y="881"/>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
            <p:cNvSpPr/>
            <p:nvPr/>
          </p:nvSpPr>
          <p:spPr>
            <a:xfrm>
              <a:off x="217690" y="121706"/>
              <a:ext cx="38894" cy="38894"/>
            </a:xfrm>
            <a:custGeom>
              <a:avLst/>
              <a:gdLst/>
              <a:ahLst/>
              <a:cxnLst/>
              <a:rect l="l" t="t" r="r" b="b"/>
              <a:pathLst>
                <a:path w="1132" h="1132" extrusionOk="0">
                  <a:moveTo>
                    <a:pt x="572" y="1"/>
                  </a:moveTo>
                  <a:cubicBezTo>
                    <a:pt x="250" y="1"/>
                    <a:pt x="0" y="251"/>
                    <a:pt x="0" y="572"/>
                  </a:cubicBezTo>
                  <a:cubicBezTo>
                    <a:pt x="0"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
            <p:cNvSpPr/>
            <p:nvPr/>
          </p:nvSpPr>
          <p:spPr>
            <a:xfrm>
              <a:off x="345300" y="121706"/>
              <a:ext cx="39307" cy="38894"/>
            </a:xfrm>
            <a:custGeom>
              <a:avLst/>
              <a:gdLst/>
              <a:ahLst/>
              <a:cxnLst/>
              <a:rect l="l" t="t" r="r" b="b"/>
              <a:pathLst>
                <a:path w="1144" h="1132" extrusionOk="0">
                  <a:moveTo>
                    <a:pt x="572" y="1"/>
                  </a:moveTo>
                  <a:cubicBezTo>
                    <a:pt x="263" y="1"/>
                    <a:pt x="1" y="251"/>
                    <a:pt x="1" y="572"/>
                  </a:cubicBezTo>
                  <a:cubicBezTo>
                    <a:pt x="25" y="894"/>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
            <p:cNvSpPr/>
            <p:nvPr/>
          </p:nvSpPr>
          <p:spPr>
            <a:xfrm>
              <a:off x="409929" y="58314"/>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
            <p:cNvSpPr/>
            <p:nvPr/>
          </p:nvSpPr>
          <p:spPr>
            <a:xfrm>
              <a:off x="281495"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
            <p:cNvSpPr/>
            <p:nvPr/>
          </p:nvSpPr>
          <p:spPr>
            <a:xfrm>
              <a:off x="409929" y="442447"/>
              <a:ext cx="38929" cy="38894"/>
            </a:xfrm>
            <a:custGeom>
              <a:avLst/>
              <a:gdLst/>
              <a:ahLst/>
              <a:cxnLst/>
              <a:rect l="l" t="t" r="r" b="b"/>
              <a:pathLst>
                <a:path w="1133"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
            <p:cNvSpPr/>
            <p:nvPr/>
          </p:nvSpPr>
          <p:spPr>
            <a:xfrm>
              <a:off x="281495"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
            <p:cNvSpPr/>
            <p:nvPr/>
          </p:nvSpPr>
          <p:spPr>
            <a:xfrm>
              <a:off x="217690" y="50625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
            <p:cNvSpPr/>
            <p:nvPr/>
          </p:nvSpPr>
          <p:spPr>
            <a:xfrm>
              <a:off x="345300" y="506252"/>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
            <p:cNvSpPr/>
            <p:nvPr/>
          </p:nvSpPr>
          <p:spPr>
            <a:xfrm>
              <a:off x="217690" y="377818"/>
              <a:ext cx="38894" cy="38894"/>
            </a:xfrm>
            <a:custGeom>
              <a:avLst/>
              <a:gdLst/>
              <a:ahLst/>
              <a:cxnLst/>
              <a:rect l="l" t="t" r="r" b="b"/>
              <a:pathLst>
                <a:path w="1132" h="1132" extrusionOk="0">
                  <a:moveTo>
                    <a:pt x="572" y="0"/>
                  </a:moveTo>
                  <a:cubicBezTo>
                    <a:pt x="250" y="0"/>
                    <a:pt x="0" y="262"/>
                    <a:pt x="0" y="572"/>
                  </a:cubicBezTo>
                  <a:cubicBezTo>
                    <a:pt x="0"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
            <p:cNvSpPr/>
            <p:nvPr/>
          </p:nvSpPr>
          <p:spPr>
            <a:xfrm>
              <a:off x="345300" y="377818"/>
              <a:ext cx="39307" cy="38894"/>
            </a:xfrm>
            <a:custGeom>
              <a:avLst/>
              <a:gdLst/>
              <a:ahLst/>
              <a:cxnLst/>
              <a:rect l="l" t="t" r="r" b="b"/>
              <a:pathLst>
                <a:path w="1144" h="1132" extrusionOk="0">
                  <a:moveTo>
                    <a:pt x="572" y="0"/>
                  </a:moveTo>
                  <a:cubicBezTo>
                    <a:pt x="263" y="0"/>
                    <a:pt x="1" y="262"/>
                    <a:pt x="1" y="572"/>
                  </a:cubicBezTo>
                  <a:cubicBezTo>
                    <a:pt x="25" y="893"/>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
            <p:cNvSpPr/>
            <p:nvPr/>
          </p:nvSpPr>
          <p:spPr>
            <a:xfrm>
              <a:off x="409929" y="313979"/>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
            <p:cNvSpPr/>
            <p:nvPr/>
          </p:nvSpPr>
          <p:spPr>
            <a:xfrm>
              <a:off x="281495"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
            <p:cNvSpPr/>
            <p:nvPr/>
          </p:nvSpPr>
          <p:spPr>
            <a:xfrm>
              <a:off x="409929" y="698525"/>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
            <p:cNvSpPr/>
            <p:nvPr/>
          </p:nvSpPr>
          <p:spPr>
            <a:xfrm>
              <a:off x="281495"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
            <p:cNvSpPr/>
            <p:nvPr/>
          </p:nvSpPr>
          <p:spPr>
            <a:xfrm>
              <a:off x="217690" y="762330"/>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
            <p:cNvSpPr/>
            <p:nvPr/>
          </p:nvSpPr>
          <p:spPr>
            <a:xfrm>
              <a:off x="345300" y="762330"/>
              <a:ext cx="39307" cy="38929"/>
            </a:xfrm>
            <a:custGeom>
              <a:avLst/>
              <a:gdLst/>
              <a:ahLst/>
              <a:cxnLst/>
              <a:rect l="l" t="t" r="r" b="b"/>
              <a:pathLst>
                <a:path w="1144" h="1133" extrusionOk="0">
                  <a:moveTo>
                    <a:pt x="572" y="1"/>
                  </a:moveTo>
                  <a:cubicBezTo>
                    <a:pt x="263" y="1"/>
                    <a:pt x="1" y="263"/>
                    <a:pt x="1" y="572"/>
                  </a:cubicBezTo>
                  <a:cubicBezTo>
                    <a:pt x="25" y="882"/>
                    <a:pt x="275"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
            <p:cNvSpPr/>
            <p:nvPr/>
          </p:nvSpPr>
          <p:spPr>
            <a:xfrm>
              <a:off x="217690"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
            <p:cNvSpPr/>
            <p:nvPr/>
          </p:nvSpPr>
          <p:spPr>
            <a:xfrm>
              <a:off x="345300" y="634308"/>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
            <p:cNvSpPr/>
            <p:nvPr/>
          </p:nvSpPr>
          <p:spPr>
            <a:xfrm>
              <a:off x="409929" y="570091"/>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
            <p:cNvSpPr/>
            <p:nvPr/>
          </p:nvSpPr>
          <p:spPr>
            <a:xfrm>
              <a:off x="281495"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
            <p:cNvSpPr/>
            <p:nvPr/>
          </p:nvSpPr>
          <p:spPr>
            <a:xfrm>
              <a:off x="409929" y="954603"/>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
            <p:cNvSpPr/>
            <p:nvPr/>
          </p:nvSpPr>
          <p:spPr>
            <a:xfrm>
              <a:off x="281495"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
            <p:cNvSpPr/>
            <p:nvPr/>
          </p:nvSpPr>
          <p:spPr>
            <a:xfrm>
              <a:off x="217690" y="1018854"/>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
            <p:cNvSpPr/>
            <p:nvPr/>
          </p:nvSpPr>
          <p:spPr>
            <a:xfrm>
              <a:off x="345300" y="1018854"/>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
            <p:cNvSpPr/>
            <p:nvPr/>
          </p:nvSpPr>
          <p:spPr>
            <a:xfrm>
              <a:off x="217690"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
            <p:cNvSpPr/>
            <p:nvPr/>
          </p:nvSpPr>
          <p:spPr>
            <a:xfrm>
              <a:off x="345300" y="890386"/>
              <a:ext cx="39307" cy="38894"/>
            </a:xfrm>
            <a:custGeom>
              <a:avLst/>
              <a:gdLst/>
              <a:ahLst/>
              <a:cxnLst/>
              <a:rect l="l" t="t" r="r" b="b"/>
              <a:pathLst>
                <a:path w="1144" h="1132" extrusionOk="0">
                  <a:moveTo>
                    <a:pt x="572" y="1"/>
                  </a:moveTo>
                  <a:cubicBezTo>
                    <a:pt x="263" y="1"/>
                    <a:pt x="1" y="251"/>
                    <a:pt x="1" y="560"/>
                  </a:cubicBezTo>
                  <a:cubicBezTo>
                    <a:pt x="1"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
            <p:cNvSpPr/>
            <p:nvPr/>
          </p:nvSpPr>
          <p:spPr>
            <a:xfrm>
              <a:off x="409929" y="826581"/>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
            <p:cNvSpPr/>
            <p:nvPr/>
          </p:nvSpPr>
          <p:spPr>
            <a:xfrm>
              <a:off x="281495"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
            <p:cNvSpPr/>
            <p:nvPr/>
          </p:nvSpPr>
          <p:spPr>
            <a:xfrm>
              <a:off x="409929" y="1210302"/>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
            <p:cNvSpPr/>
            <p:nvPr/>
          </p:nvSpPr>
          <p:spPr>
            <a:xfrm>
              <a:off x="281495"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
            <p:cNvSpPr/>
            <p:nvPr/>
          </p:nvSpPr>
          <p:spPr>
            <a:xfrm>
              <a:off x="217690" y="1274519"/>
              <a:ext cx="38894" cy="38894"/>
            </a:xfrm>
            <a:custGeom>
              <a:avLst/>
              <a:gdLst/>
              <a:ahLst/>
              <a:cxnLst/>
              <a:rect l="l" t="t" r="r" b="b"/>
              <a:pathLst>
                <a:path w="1132" h="1132" extrusionOk="0">
                  <a:moveTo>
                    <a:pt x="572" y="1"/>
                  </a:moveTo>
                  <a:cubicBezTo>
                    <a:pt x="250" y="1"/>
                    <a:pt x="0" y="251"/>
                    <a:pt x="0" y="560"/>
                  </a:cubicBezTo>
                  <a:cubicBezTo>
                    <a:pt x="0"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
            <p:cNvSpPr/>
            <p:nvPr/>
          </p:nvSpPr>
          <p:spPr>
            <a:xfrm>
              <a:off x="345300" y="1274519"/>
              <a:ext cx="39307" cy="38894"/>
            </a:xfrm>
            <a:custGeom>
              <a:avLst/>
              <a:gdLst/>
              <a:ahLst/>
              <a:cxnLst/>
              <a:rect l="l" t="t" r="r" b="b"/>
              <a:pathLst>
                <a:path w="1144" h="1132" extrusionOk="0">
                  <a:moveTo>
                    <a:pt x="572" y="1"/>
                  </a:moveTo>
                  <a:cubicBezTo>
                    <a:pt x="263" y="1"/>
                    <a:pt x="1" y="251"/>
                    <a:pt x="1" y="560"/>
                  </a:cubicBezTo>
                  <a:cubicBezTo>
                    <a:pt x="25" y="894"/>
                    <a:pt x="275"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
            <p:cNvSpPr/>
            <p:nvPr/>
          </p:nvSpPr>
          <p:spPr>
            <a:xfrm>
              <a:off x="217690" y="1146463"/>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
            <p:cNvSpPr/>
            <p:nvPr/>
          </p:nvSpPr>
          <p:spPr>
            <a:xfrm>
              <a:off x="345300" y="1146463"/>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
            <p:cNvSpPr/>
            <p:nvPr/>
          </p:nvSpPr>
          <p:spPr>
            <a:xfrm>
              <a:off x="409929" y="1082659"/>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
            <p:cNvSpPr/>
            <p:nvPr/>
          </p:nvSpPr>
          <p:spPr>
            <a:xfrm>
              <a:off x="281495"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
            <p:cNvSpPr/>
            <p:nvPr/>
          </p:nvSpPr>
          <p:spPr>
            <a:xfrm>
              <a:off x="409929" y="1466792"/>
              <a:ext cx="38929" cy="38894"/>
            </a:xfrm>
            <a:custGeom>
              <a:avLst/>
              <a:gdLst/>
              <a:ahLst/>
              <a:cxnLst/>
              <a:rect l="l" t="t" r="r" b="b"/>
              <a:pathLst>
                <a:path w="1133"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
            <p:cNvSpPr/>
            <p:nvPr/>
          </p:nvSpPr>
          <p:spPr>
            <a:xfrm>
              <a:off x="281495"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
            <p:cNvSpPr/>
            <p:nvPr/>
          </p:nvSpPr>
          <p:spPr>
            <a:xfrm>
              <a:off x="217690" y="153100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
            <p:cNvSpPr/>
            <p:nvPr/>
          </p:nvSpPr>
          <p:spPr>
            <a:xfrm>
              <a:off x="345300" y="1531009"/>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
            <p:cNvSpPr/>
            <p:nvPr/>
          </p:nvSpPr>
          <p:spPr>
            <a:xfrm>
              <a:off x="217690" y="14025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
            <p:cNvSpPr/>
            <p:nvPr/>
          </p:nvSpPr>
          <p:spPr>
            <a:xfrm>
              <a:off x="345300" y="1402575"/>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
            <p:cNvSpPr/>
            <p:nvPr/>
          </p:nvSpPr>
          <p:spPr>
            <a:xfrm>
              <a:off x="409929" y="1338736"/>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
            <p:cNvSpPr/>
            <p:nvPr/>
          </p:nvSpPr>
          <p:spPr>
            <a:xfrm>
              <a:off x="281495"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
            <p:cNvSpPr/>
            <p:nvPr/>
          </p:nvSpPr>
          <p:spPr>
            <a:xfrm>
              <a:off x="409929" y="1722870"/>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
            <p:cNvSpPr/>
            <p:nvPr/>
          </p:nvSpPr>
          <p:spPr>
            <a:xfrm>
              <a:off x="281495"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
            <p:cNvSpPr/>
            <p:nvPr/>
          </p:nvSpPr>
          <p:spPr>
            <a:xfrm>
              <a:off x="217690"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
            <p:cNvSpPr/>
            <p:nvPr/>
          </p:nvSpPr>
          <p:spPr>
            <a:xfrm>
              <a:off x="345300" y="1787121"/>
              <a:ext cx="39307" cy="38894"/>
            </a:xfrm>
            <a:custGeom>
              <a:avLst/>
              <a:gdLst/>
              <a:ahLst/>
              <a:cxnLst/>
              <a:rect l="l" t="t" r="r" b="b"/>
              <a:pathLst>
                <a:path w="1144" h="1132" extrusionOk="0">
                  <a:moveTo>
                    <a:pt x="572" y="0"/>
                  </a:moveTo>
                  <a:cubicBezTo>
                    <a:pt x="263" y="0"/>
                    <a:pt x="1" y="262"/>
                    <a:pt x="1" y="572"/>
                  </a:cubicBezTo>
                  <a:cubicBezTo>
                    <a:pt x="1"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
            <p:cNvSpPr/>
            <p:nvPr/>
          </p:nvSpPr>
          <p:spPr>
            <a:xfrm>
              <a:off x="217690" y="1659065"/>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
            <p:cNvSpPr/>
            <p:nvPr/>
          </p:nvSpPr>
          <p:spPr>
            <a:xfrm>
              <a:off x="345300" y="1659065"/>
              <a:ext cx="39307" cy="38894"/>
            </a:xfrm>
            <a:custGeom>
              <a:avLst/>
              <a:gdLst/>
              <a:ahLst/>
              <a:cxnLst/>
              <a:rect l="l" t="t" r="r" b="b"/>
              <a:pathLst>
                <a:path w="1144" h="1132" extrusionOk="0">
                  <a:moveTo>
                    <a:pt x="572" y="0"/>
                  </a:moveTo>
                  <a:cubicBezTo>
                    <a:pt x="263" y="0"/>
                    <a:pt x="1" y="250"/>
                    <a:pt x="1" y="560"/>
                  </a:cubicBezTo>
                  <a:cubicBezTo>
                    <a:pt x="25" y="870"/>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
            <p:cNvSpPr/>
            <p:nvPr/>
          </p:nvSpPr>
          <p:spPr>
            <a:xfrm>
              <a:off x="409929"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
            <p:cNvSpPr/>
            <p:nvPr/>
          </p:nvSpPr>
          <p:spPr>
            <a:xfrm>
              <a:off x="281495"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
            <p:cNvSpPr/>
            <p:nvPr/>
          </p:nvSpPr>
          <p:spPr>
            <a:xfrm>
              <a:off x="409929" y="1978982"/>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
            <p:cNvSpPr/>
            <p:nvPr/>
          </p:nvSpPr>
          <p:spPr>
            <a:xfrm>
              <a:off x="281495"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
            <p:cNvSpPr/>
            <p:nvPr/>
          </p:nvSpPr>
          <p:spPr>
            <a:xfrm>
              <a:off x="217690" y="2043611"/>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
            <p:cNvSpPr/>
            <p:nvPr/>
          </p:nvSpPr>
          <p:spPr>
            <a:xfrm>
              <a:off x="345300" y="2043611"/>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
            <p:cNvSpPr/>
            <p:nvPr/>
          </p:nvSpPr>
          <p:spPr>
            <a:xfrm>
              <a:off x="217690" y="1915143"/>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
            <p:cNvSpPr/>
            <p:nvPr/>
          </p:nvSpPr>
          <p:spPr>
            <a:xfrm>
              <a:off x="345300" y="1915143"/>
              <a:ext cx="39307" cy="38894"/>
            </a:xfrm>
            <a:custGeom>
              <a:avLst/>
              <a:gdLst/>
              <a:ahLst/>
              <a:cxnLst/>
              <a:rect l="l" t="t" r="r" b="b"/>
              <a:pathLst>
                <a:path w="1144" h="1132" extrusionOk="0">
                  <a:moveTo>
                    <a:pt x="572" y="1"/>
                  </a:moveTo>
                  <a:cubicBezTo>
                    <a:pt x="263" y="1"/>
                    <a:pt x="1" y="251"/>
                    <a:pt x="1" y="560"/>
                  </a:cubicBezTo>
                  <a:cubicBezTo>
                    <a:pt x="25"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
            <p:cNvSpPr/>
            <p:nvPr/>
          </p:nvSpPr>
          <p:spPr>
            <a:xfrm>
              <a:off x="409929"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
            <p:cNvSpPr/>
            <p:nvPr/>
          </p:nvSpPr>
          <p:spPr>
            <a:xfrm>
              <a:off x="281495"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
            <p:cNvSpPr/>
            <p:nvPr/>
          </p:nvSpPr>
          <p:spPr>
            <a:xfrm>
              <a:off x="-38422" y="-5903"/>
              <a:ext cx="38896" cy="38896"/>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
            <p:cNvSpPr/>
            <p:nvPr/>
          </p:nvSpPr>
          <p:spPr>
            <a:xfrm>
              <a:off x="89222" y="-5903"/>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
            <p:cNvSpPr/>
            <p:nvPr/>
          </p:nvSpPr>
          <p:spPr>
            <a:xfrm>
              <a:off x="15385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82" y="1120"/>
                    <a:pt x="1132" y="870"/>
                    <a:pt x="1132" y="561"/>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
            <p:cNvSpPr/>
            <p:nvPr/>
          </p:nvSpPr>
          <p:spPr>
            <a:xfrm>
              <a:off x="25830"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
            <p:cNvSpPr/>
            <p:nvPr/>
          </p:nvSpPr>
          <p:spPr>
            <a:xfrm>
              <a:off x="-38422"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
            <p:cNvSpPr/>
            <p:nvPr/>
          </p:nvSpPr>
          <p:spPr>
            <a:xfrm>
              <a:off x="89222" y="250174"/>
              <a:ext cx="38894" cy="38894"/>
            </a:xfrm>
            <a:custGeom>
              <a:avLst/>
              <a:gdLst/>
              <a:ahLst/>
              <a:cxnLst/>
              <a:rect l="l" t="t" r="r" b="b"/>
              <a:pathLst>
                <a:path w="1132" h="1132" extrusionOk="0">
                  <a:moveTo>
                    <a:pt x="572" y="0"/>
                  </a:moveTo>
                  <a:cubicBezTo>
                    <a:pt x="262" y="0"/>
                    <a:pt x="0" y="250"/>
                    <a:pt x="0" y="560"/>
                  </a:cubicBezTo>
                  <a:cubicBezTo>
                    <a:pt x="24"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
            <p:cNvSpPr/>
            <p:nvPr/>
          </p:nvSpPr>
          <p:spPr>
            <a:xfrm>
              <a:off x="-38422"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
            <p:cNvSpPr/>
            <p:nvPr/>
          </p:nvSpPr>
          <p:spPr>
            <a:xfrm>
              <a:off x="89222" y="121706"/>
              <a:ext cx="38894" cy="38894"/>
            </a:xfrm>
            <a:custGeom>
              <a:avLst/>
              <a:gdLst/>
              <a:ahLst/>
              <a:cxnLst/>
              <a:rect l="l" t="t" r="r" b="b"/>
              <a:pathLst>
                <a:path w="1132" h="1132" extrusionOk="0">
                  <a:moveTo>
                    <a:pt x="572" y="1"/>
                  </a:moveTo>
                  <a:cubicBezTo>
                    <a:pt x="262" y="1"/>
                    <a:pt x="0" y="251"/>
                    <a:pt x="0" y="572"/>
                  </a:cubicBezTo>
                  <a:cubicBezTo>
                    <a:pt x="24"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
            <p:cNvSpPr/>
            <p:nvPr/>
          </p:nvSpPr>
          <p:spPr>
            <a:xfrm>
              <a:off x="15385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
            <p:cNvSpPr/>
            <p:nvPr/>
          </p:nvSpPr>
          <p:spPr>
            <a:xfrm>
              <a:off x="25830"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
            <p:cNvSpPr/>
            <p:nvPr/>
          </p:nvSpPr>
          <p:spPr>
            <a:xfrm>
              <a:off x="15385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
            <p:cNvSpPr/>
            <p:nvPr/>
          </p:nvSpPr>
          <p:spPr>
            <a:xfrm>
              <a:off x="25830"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
            <p:cNvSpPr/>
            <p:nvPr/>
          </p:nvSpPr>
          <p:spPr>
            <a:xfrm>
              <a:off x="-38422"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
            <p:cNvSpPr/>
            <p:nvPr/>
          </p:nvSpPr>
          <p:spPr>
            <a:xfrm>
              <a:off x="89222" y="506252"/>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
            <p:cNvSpPr/>
            <p:nvPr/>
          </p:nvSpPr>
          <p:spPr>
            <a:xfrm>
              <a:off x="-38422"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
            <p:cNvSpPr/>
            <p:nvPr/>
          </p:nvSpPr>
          <p:spPr>
            <a:xfrm>
              <a:off x="89222" y="377818"/>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
            <p:cNvSpPr/>
            <p:nvPr/>
          </p:nvSpPr>
          <p:spPr>
            <a:xfrm>
              <a:off x="15385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
            <p:cNvSpPr/>
            <p:nvPr/>
          </p:nvSpPr>
          <p:spPr>
            <a:xfrm>
              <a:off x="25830"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
            <p:cNvSpPr/>
            <p:nvPr/>
          </p:nvSpPr>
          <p:spPr>
            <a:xfrm>
              <a:off x="15385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
            <p:cNvSpPr/>
            <p:nvPr/>
          </p:nvSpPr>
          <p:spPr>
            <a:xfrm>
              <a:off x="25830"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
            <p:cNvSpPr/>
            <p:nvPr/>
          </p:nvSpPr>
          <p:spPr>
            <a:xfrm>
              <a:off x="-38422"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
            <p:cNvSpPr/>
            <p:nvPr/>
          </p:nvSpPr>
          <p:spPr>
            <a:xfrm>
              <a:off x="89222" y="762330"/>
              <a:ext cx="38894" cy="38929"/>
            </a:xfrm>
            <a:custGeom>
              <a:avLst/>
              <a:gdLst/>
              <a:ahLst/>
              <a:cxnLst/>
              <a:rect l="l" t="t" r="r" b="b"/>
              <a:pathLst>
                <a:path w="1132" h="1133" extrusionOk="0">
                  <a:moveTo>
                    <a:pt x="572" y="1"/>
                  </a:moveTo>
                  <a:cubicBezTo>
                    <a:pt x="262" y="1"/>
                    <a:pt x="0" y="263"/>
                    <a:pt x="0" y="572"/>
                  </a:cubicBezTo>
                  <a:cubicBezTo>
                    <a:pt x="24"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
            <p:cNvSpPr/>
            <p:nvPr/>
          </p:nvSpPr>
          <p:spPr>
            <a:xfrm>
              <a:off x="-38422"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
            <p:cNvSpPr/>
            <p:nvPr/>
          </p:nvSpPr>
          <p:spPr>
            <a:xfrm>
              <a:off x="89222" y="63430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
            <p:cNvSpPr/>
            <p:nvPr/>
          </p:nvSpPr>
          <p:spPr>
            <a:xfrm>
              <a:off x="15385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
            <p:cNvSpPr/>
            <p:nvPr/>
          </p:nvSpPr>
          <p:spPr>
            <a:xfrm>
              <a:off x="25830"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
            <p:cNvSpPr/>
            <p:nvPr/>
          </p:nvSpPr>
          <p:spPr>
            <a:xfrm>
              <a:off x="15385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
            <p:cNvSpPr/>
            <p:nvPr/>
          </p:nvSpPr>
          <p:spPr>
            <a:xfrm>
              <a:off x="25830"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
            <p:cNvSpPr/>
            <p:nvPr/>
          </p:nvSpPr>
          <p:spPr>
            <a:xfrm>
              <a:off x="-38422"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
            <p:cNvSpPr/>
            <p:nvPr/>
          </p:nvSpPr>
          <p:spPr>
            <a:xfrm>
              <a:off x="89222" y="1018854"/>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
            <p:cNvSpPr/>
            <p:nvPr/>
          </p:nvSpPr>
          <p:spPr>
            <a:xfrm>
              <a:off x="-38422"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
            <p:cNvSpPr/>
            <p:nvPr/>
          </p:nvSpPr>
          <p:spPr>
            <a:xfrm>
              <a:off x="89222" y="890386"/>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
            <p:cNvSpPr/>
            <p:nvPr/>
          </p:nvSpPr>
          <p:spPr>
            <a:xfrm>
              <a:off x="15385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
            <p:cNvSpPr/>
            <p:nvPr/>
          </p:nvSpPr>
          <p:spPr>
            <a:xfrm>
              <a:off x="25830"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
            <p:cNvSpPr/>
            <p:nvPr/>
          </p:nvSpPr>
          <p:spPr>
            <a:xfrm>
              <a:off x="15385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
            <p:cNvSpPr/>
            <p:nvPr/>
          </p:nvSpPr>
          <p:spPr>
            <a:xfrm>
              <a:off x="25830"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
            <p:cNvSpPr/>
            <p:nvPr/>
          </p:nvSpPr>
          <p:spPr>
            <a:xfrm>
              <a:off x="-38422"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
            <p:cNvSpPr/>
            <p:nvPr/>
          </p:nvSpPr>
          <p:spPr>
            <a:xfrm>
              <a:off x="89222" y="1274519"/>
              <a:ext cx="38894" cy="38894"/>
            </a:xfrm>
            <a:custGeom>
              <a:avLst/>
              <a:gdLst/>
              <a:ahLst/>
              <a:cxnLst/>
              <a:rect l="l" t="t" r="r" b="b"/>
              <a:pathLst>
                <a:path w="1132" h="1132" extrusionOk="0">
                  <a:moveTo>
                    <a:pt x="572" y="1"/>
                  </a:moveTo>
                  <a:cubicBezTo>
                    <a:pt x="262" y="1"/>
                    <a:pt x="0" y="251"/>
                    <a:pt x="0" y="560"/>
                  </a:cubicBezTo>
                  <a:cubicBezTo>
                    <a:pt x="24"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
            <p:cNvSpPr/>
            <p:nvPr/>
          </p:nvSpPr>
          <p:spPr>
            <a:xfrm>
              <a:off x="-38422"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
            <p:cNvSpPr/>
            <p:nvPr/>
          </p:nvSpPr>
          <p:spPr>
            <a:xfrm>
              <a:off x="89222" y="1146463"/>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
            <p:cNvSpPr/>
            <p:nvPr/>
          </p:nvSpPr>
          <p:spPr>
            <a:xfrm>
              <a:off x="15385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
            <p:cNvSpPr/>
            <p:nvPr/>
          </p:nvSpPr>
          <p:spPr>
            <a:xfrm>
              <a:off x="25830"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
            <p:cNvSpPr/>
            <p:nvPr/>
          </p:nvSpPr>
          <p:spPr>
            <a:xfrm>
              <a:off x="15385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82" y="1132"/>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
            <p:cNvSpPr/>
            <p:nvPr/>
          </p:nvSpPr>
          <p:spPr>
            <a:xfrm>
              <a:off x="25830"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
            <p:cNvSpPr/>
            <p:nvPr/>
          </p:nvSpPr>
          <p:spPr>
            <a:xfrm>
              <a:off x="-38422"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
            <p:cNvSpPr/>
            <p:nvPr/>
          </p:nvSpPr>
          <p:spPr>
            <a:xfrm>
              <a:off x="89222" y="1531009"/>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
            <p:cNvSpPr/>
            <p:nvPr/>
          </p:nvSpPr>
          <p:spPr>
            <a:xfrm>
              <a:off x="-38422"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
            <p:cNvSpPr/>
            <p:nvPr/>
          </p:nvSpPr>
          <p:spPr>
            <a:xfrm>
              <a:off x="89222" y="1402575"/>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
            <p:cNvSpPr/>
            <p:nvPr/>
          </p:nvSpPr>
          <p:spPr>
            <a:xfrm>
              <a:off x="15385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
            <p:cNvSpPr/>
            <p:nvPr/>
          </p:nvSpPr>
          <p:spPr>
            <a:xfrm>
              <a:off x="25830"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
            <p:cNvSpPr/>
            <p:nvPr/>
          </p:nvSpPr>
          <p:spPr>
            <a:xfrm>
              <a:off x="15385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
            <p:cNvSpPr/>
            <p:nvPr/>
          </p:nvSpPr>
          <p:spPr>
            <a:xfrm>
              <a:off x="25830"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
            <p:cNvSpPr/>
            <p:nvPr/>
          </p:nvSpPr>
          <p:spPr>
            <a:xfrm>
              <a:off x="-38422"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
            <p:cNvSpPr/>
            <p:nvPr/>
          </p:nvSpPr>
          <p:spPr>
            <a:xfrm>
              <a:off x="89222" y="1787121"/>
              <a:ext cx="38894" cy="38894"/>
            </a:xfrm>
            <a:custGeom>
              <a:avLst/>
              <a:gdLst/>
              <a:ahLst/>
              <a:cxnLst/>
              <a:rect l="l" t="t" r="r" b="b"/>
              <a:pathLst>
                <a:path w="1132" h="1132" extrusionOk="0">
                  <a:moveTo>
                    <a:pt x="572" y="0"/>
                  </a:moveTo>
                  <a:cubicBezTo>
                    <a:pt x="262" y="0"/>
                    <a:pt x="0" y="262"/>
                    <a:pt x="0" y="572"/>
                  </a:cubicBezTo>
                  <a:cubicBezTo>
                    <a:pt x="0"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
            <p:cNvSpPr/>
            <p:nvPr/>
          </p:nvSpPr>
          <p:spPr>
            <a:xfrm>
              <a:off x="-38422"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
            <p:cNvSpPr/>
            <p:nvPr/>
          </p:nvSpPr>
          <p:spPr>
            <a:xfrm>
              <a:off x="89222" y="1659065"/>
              <a:ext cx="38894" cy="38894"/>
            </a:xfrm>
            <a:custGeom>
              <a:avLst/>
              <a:gdLst/>
              <a:ahLst/>
              <a:cxnLst/>
              <a:rect l="l" t="t" r="r" b="b"/>
              <a:pathLst>
                <a:path w="1132" h="1132" extrusionOk="0">
                  <a:moveTo>
                    <a:pt x="572" y="0"/>
                  </a:moveTo>
                  <a:cubicBezTo>
                    <a:pt x="262" y="0"/>
                    <a:pt x="0" y="250"/>
                    <a:pt x="0" y="560"/>
                  </a:cubicBezTo>
                  <a:cubicBezTo>
                    <a:pt x="24"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
            <p:cNvSpPr/>
            <p:nvPr/>
          </p:nvSpPr>
          <p:spPr>
            <a:xfrm>
              <a:off x="15385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
            <p:cNvSpPr/>
            <p:nvPr/>
          </p:nvSpPr>
          <p:spPr>
            <a:xfrm>
              <a:off x="25830"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
            <p:cNvSpPr/>
            <p:nvPr/>
          </p:nvSpPr>
          <p:spPr>
            <a:xfrm>
              <a:off x="15385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
            <p:cNvSpPr/>
            <p:nvPr/>
          </p:nvSpPr>
          <p:spPr>
            <a:xfrm>
              <a:off x="25830"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
            <p:cNvSpPr/>
            <p:nvPr/>
          </p:nvSpPr>
          <p:spPr>
            <a:xfrm>
              <a:off x="-38422"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
            <p:cNvSpPr/>
            <p:nvPr/>
          </p:nvSpPr>
          <p:spPr>
            <a:xfrm>
              <a:off x="89222" y="2043611"/>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
            <p:cNvSpPr/>
            <p:nvPr/>
          </p:nvSpPr>
          <p:spPr>
            <a:xfrm>
              <a:off x="-38422"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
            <p:cNvSpPr/>
            <p:nvPr/>
          </p:nvSpPr>
          <p:spPr>
            <a:xfrm>
              <a:off x="89222" y="1915143"/>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
            <p:cNvSpPr/>
            <p:nvPr/>
          </p:nvSpPr>
          <p:spPr>
            <a:xfrm>
              <a:off x="15385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
            <p:cNvSpPr/>
            <p:nvPr/>
          </p:nvSpPr>
          <p:spPr>
            <a:xfrm>
              <a:off x="25830"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
            <p:cNvSpPr/>
            <p:nvPr/>
          </p:nvSpPr>
          <p:spPr>
            <a:xfrm>
              <a:off x="-136173" y="-1814"/>
              <a:ext cx="8212" cy="31507"/>
            </a:xfrm>
            <a:custGeom>
              <a:avLst/>
              <a:gdLst/>
              <a:ahLst/>
              <a:cxnLst/>
              <a:rect l="l" t="t" r="r" b="b"/>
              <a:pathLst>
                <a:path w="239" h="917" extrusionOk="0">
                  <a:moveTo>
                    <a:pt x="0" y="0"/>
                  </a:moveTo>
                  <a:lnTo>
                    <a:pt x="0" y="917"/>
                  </a:lnTo>
                  <a:cubicBezTo>
                    <a:pt x="155" y="810"/>
                    <a:pt x="238" y="643"/>
                    <a:pt x="238" y="453"/>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
            <p:cNvSpPr/>
            <p:nvPr/>
          </p:nvSpPr>
          <p:spPr>
            <a:xfrm>
              <a:off x="-102226"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70"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
            <p:cNvSpPr/>
            <p:nvPr/>
          </p:nvSpPr>
          <p:spPr>
            <a:xfrm>
              <a:off x="-136173" y="253851"/>
              <a:ext cx="8212" cy="31542"/>
            </a:xfrm>
            <a:custGeom>
              <a:avLst/>
              <a:gdLst/>
              <a:ahLst/>
              <a:cxnLst/>
              <a:rect l="l" t="t" r="r" b="b"/>
              <a:pathLst>
                <a:path w="239" h="918" extrusionOk="0">
                  <a:moveTo>
                    <a:pt x="0" y="1"/>
                  </a:moveTo>
                  <a:lnTo>
                    <a:pt x="0" y="917"/>
                  </a:lnTo>
                  <a:cubicBezTo>
                    <a:pt x="155" y="810"/>
                    <a:pt x="238" y="643"/>
                    <a:pt x="238" y="453"/>
                  </a:cubicBezTo>
                  <a:cubicBezTo>
                    <a:pt x="238" y="262"/>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
            <p:cNvSpPr/>
            <p:nvPr/>
          </p:nvSpPr>
          <p:spPr>
            <a:xfrm>
              <a:off x="-136173" y="125795"/>
              <a:ext cx="8212" cy="31954"/>
            </a:xfrm>
            <a:custGeom>
              <a:avLst/>
              <a:gdLst/>
              <a:ahLst/>
              <a:cxnLst/>
              <a:rect l="l" t="t" r="r" b="b"/>
              <a:pathLst>
                <a:path w="239" h="930" extrusionOk="0">
                  <a:moveTo>
                    <a:pt x="0" y="1"/>
                  </a:moveTo>
                  <a:lnTo>
                    <a:pt x="0" y="930"/>
                  </a:lnTo>
                  <a:cubicBezTo>
                    <a:pt x="155" y="822"/>
                    <a:pt x="238" y="656"/>
                    <a:pt x="238" y="465"/>
                  </a:cubicBezTo>
                  <a:cubicBezTo>
                    <a:pt x="238" y="275"/>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
            <p:cNvSpPr/>
            <p:nvPr/>
          </p:nvSpPr>
          <p:spPr>
            <a:xfrm>
              <a:off x="-102226"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
            <p:cNvSpPr/>
            <p:nvPr/>
          </p:nvSpPr>
          <p:spPr>
            <a:xfrm>
              <a:off x="-102226"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70"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
            <p:cNvSpPr/>
            <p:nvPr/>
          </p:nvSpPr>
          <p:spPr>
            <a:xfrm>
              <a:off x="-136173" y="509928"/>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
            <p:cNvSpPr/>
            <p:nvPr/>
          </p:nvSpPr>
          <p:spPr>
            <a:xfrm>
              <a:off x="-136173" y="381907"/>
              <a:ext cx="8212" cy="31920"/>
            </a:xfrm>
            <a:custGeom>
              <a:avLst/>
              <a:gdLst/>
              <a:ahLst/>
              <a:cxnLst/>
              <a:rect l="l" t="t" r="r" b="b"/>
              <a:pathLst>
                <a:path w="239" h="929" extrusionOk="0">
                  <a:moveTo>
                    <a:pt x="0" y="0"/>
                  </a:moveTo>
                  <a:lnTo>
                    <a:pt x="0" y="929"/>
                  </a:lnTo>
                  <a:cubicBezTo>
                    <a:pt x="155" y="822"/>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
            <p:cNvSpPr/>
            <p:nvPr/>
          </p:nvSpPr>
          <p:spPr>
            <a:xfrm>
              <a:off x="-102226"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
            <p:cNvSpPr/>
            <p:nvPr/>
          </p:nvSpPr>
          <p:spPr>
            <a:xfrm>
              <a:off x="-102226"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
            <p:cNvSpPr/>
            <p:nvPr/>
          </p:nvSpPr>
          <p:spPr>
            <a:xfrm>
              <a:off x="-136173" y="766040"/>
              <a:ext cx="8212" cy="31920"/>
            </a:xfrm>
            <a:custGeom>
              <a:avLst/>
              <a:gdLst/>
              <a:ahLst/>
              <a:cxnLst/>
              <a:rect l="l" t="t" r="r" b="b"/>
              <a:pathLst>
                <a:path w="239" h="929" extrusionOk="0">
                  <a:moveTo>
                    <a:pt x="0" y="0"/>
                  </a:moveTo>
                  <a:lnTo>
                    <a:pt x="0" y="929"/>
                  </a:lnTo>
                  <a:cubicBezTo>
                    <a:pt x="155" y="834"/>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
            <p:cNvSpPr/>
            <p:nvPr/>
          </p:nvSpPr>
          <p:spPr>
            <a:xfrm>
              <a:off x="-136173" y="638397"/>
              <a:ext cx="8212" cy="31542"/>
            </a:xfrm>
            <a:custGeom>
              <a:avLst/>
              <a:gdLst/>
              <a:ahLst/>
              <a:cxnLst/>
              <a:rect l="l" t="t" r="r" b="b"/>
              <a:pathLst>
                <a:path w="239" h="918" extrusionOk="0">
                  <a:moveTo>
                    <a:pt x="0" y="0"/>
                  </a:moveTo>
                  <a:lnTo>
                    <a:pt x="0" y="917"/>
                  </a:lnTo>
                  <a:cubicBezTo>
                    <a:pt x="155" y="810"/>
                    <a:pt x="238" y="655"/>
                    <a:pt x="238" y="453"/>
                  </a:cubicBezTo>
                  <a:cubicBezTo>
                    <a:pt x="238" y="262"/>
                    <a:pt x="131" y="96"/>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
            <p:cNvSpPr/>
            <p:nvPr/>
          </p:nvSpPr>
          <p:spPr>
            <a:xfrm>
              <a:off x="-102226"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
            <p:cNvSpPr/>
            <p:nvPr/>
          </p:nvSpPr>
          <p:spPr>
            <a:xfrm>
              <a:off x="-102226"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
            <p:cNvSpPr/>
            <p:nvPr/>
          </p:nvSpPr>
          <p:spPr>
            <a:xfrm>
              <a:off x="-136173" y="1022118"/>
              <a:ext cx="8212" cy="31954"/>
            </a:xfrm>
            <a:custGeom>
              <a:avLst/>
              <a:gdLst/>
              <a:ahLst/>
              <a:cxnLst/>
              <a:rect l="l" t="t" r="r" b="b"/>
              <a:pathLst>
                <a:path w="239" h="930" extrusionOk="0">
                  <a:moveTo>
                    <a:pt x="0" y="0"/>
                  </a:moveTo>
                  <a:lnTo>
                    <a:pt x="0" y="929"/>
                  </a:lnTo>
                  <a:cubicBezTo>
                    <a:pt x="155" y="834"/>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
            <p:cNvSpPr/>
            <p:nvPr/>
          </p:nvSpPr>
          <p:spPr>
            <a:xfrm>
              <a:off x="-136173" y="894474"/>
              <a:ext cx="8212" cy="31542"/>
            </a:xfrm>
            <a:custGeom>
              <a:avLst/>
              <a:gdLst/>
              <a:ahLst/>
              <a:cxnLst/>
              <a:rect l="l" t="t" r="r" b="b"/>
              <a:pathLst>
                <a:path w="239" h="918" extrusionOk="0">
                  <a:moveTo>
                    <a:pt x="0" y="1"/>
                  </a:moveTo>
                  <a:lnTo>
                    <a:pt x="0" y="917"/>
                  </a:lnTo>
                  <a:cubicBezTo>
                    <a:pt x="155" y="822"/>
                    <a:pt x="238" y="655"/>
                    <a:pt x="238" y="465"/>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
            <p:cNvSpPr/>
            <p:nvPr/>
          </p:nvSpPr>
          <p:spPr>
            <a:xfrm>
              <a:off x="-102226"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
            <p:cNvSpPr/>
            <p:nvPr/>
          </p:nvSpPr>
          <p:spPr>
            <a:xfrm>
              <a:off x="-102226"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
            <p:cNvSpPr/>
            <p:nvPr/>
          </p:nvSpPr>
          <p:spPr>
            <a:xfrm>
              <a:off x="-136173" y="1278608"/>
              <a:ext cx="8212" cy="31542"/>
            </a:xfrm>
            <a:custGeom>
              <a:avLst/>
              <a:gdLst/>
              <a:ahLst/>
              <a:cxnLst/>
              <a:rect l="l" t="t" r="r" b="b"/>
              <a:pathLst>
                <a:path w="239" h="918" extrusionOk="0">
                  <a:moveTo>
                    <a:pt x="0" y="1"/>
                  </a:moveTo>
                  <a:lnTo>
                    <a:pt x="0" y="917"/>
                  </a:lnTo>
                  <a:cubicBezTo>
                    <a:pt x="155" y="810"/>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
            <p:cNvSpPr/>
            <p:nvPr/>
          </p:nvSpPr>
          <p:spPr>
            <a:xfrm>
              <a:off x="-136173" y="1150174"/>
              <a:ext cx="8212" cy="31507"/>
            </a:xfrm>
            <a:custGeom>
              <a:avLst/>
              <a:gdLst/>
              <a:ahLst/>
              <a:cxnLst/>
              <a:rect l="l" t="t" r="r" b="b"/>
              <a:pathLst>
                <a:path w="239" h="917" extrusionOk="0">
                  <a:moveTo>
                    <a:pt x="0" y="0"/>
                  </a:moveTo>
                  <a:lnTo>
                    <a:pt x="0" y="917"/>
                  </a:lnTo>
                  <a:cubicBezTo>
                    <a:pt x="155" y="833"/>
                    <a:pt x="238" y="655"/>
                    <a:pt x="238" y="464"/>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
            <p:cNvSpPr/>
            <p:nvPr/>
          </p:nvSpPr>
          <p:spPr>
            <a:xfrm>
              <a:off x="-102226"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
            <p:cNvSpPr/>
            <p:nvPr/>
          </p:nvSpPr>
          <p:spPr>
            <a:xfrm>
              <a:off x="-102226"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70"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
            <p:cNvSpPr/>
            <p:nvPr/>
          </p:nvSpPr>
          <p:spPr>
            <a:xfrm>
              <a:off x="-136173" y="1534685"/>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
            <p:cNvSpPr/>
            <p:nvPr/>
          </p:nvSpPr>
          <p:spPr>
            <a:xfrm>
              <a:off x="-136173" y="1406251"/>
              <a:ext cx="8212" cy="31954"/>
            </a:xfrm>
            <a:custGeom>
              <a:avLst/>
              <a:gdLst/>
              <a:ahLst/>
              <a:cxnLst/>
              <a:rect l="l" t="t" r="r" b="b"/>
              <a:pathLst>
                <a:path w="239" h="930" extrusionOk="0">
                  <a:moveTo>
                    <a:pt x="0" y="0"/>
                  </a:moveTo>
                  <a:lnTo>
                    <a:pt x="0" y="929"/>
                  </a:lnTo>
                  <a:cubicBezTo>
                    <a:pt x="155" y="834"/>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
            <p:cNvSpPr/>
            <p:nvPr/>
          </p:nvSpPr>
          <p:spPr>
            <a:xfrm>
              <a:off x="-102226"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
            <p:cNvSpPr/>
            <p:nvPr/>
          </p:nvSpPr>
          <p:spPr>
            <a:xfrm>
              <a:off x="-102226"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
            <p:cNvSpPr/>
            <p:nvPr/>
          </p:nvSpPr>
          <p:spPr>
            <a:xfrm>
              <a:off x="-136173" y="1790797"/>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
            <p:cNvSpPr/>
            <p:nvPr/>
          </p:nvSpPr>
          <p:spPr>
            <a:xfrm>
              <a:off x="-136173" y="1662329"/>
              <a:ext cx="8212" cy="31954"/>
            </a:xfrm>
            <a:custGeom>
              <a:avLst/>
              <a:gdLst/>
              <a:ahLst/>
              <a:cxnLst/>
              <a:rect l="l" t="t" r="r" b="b"/>
              <a:pathLst>
                <a:path w="239" h="930" extrusionOk="0">
                  <a:moveTo>
                    <a:pt x="0" y="1"/>
                  </a:moveTo>
                  <a:lnTo>
                    <a:pt x="0" y="929"/>
                  </a:lnTo>
                  <a:cubicBezTo>
                    <a:pt x="155" y="834"/>
                    <a:pt x="238" y="679"/>
                    <a:pt x="238" y="465"/>
                  </a:cubicBezTo>
                  <a:cubicBezTo>
                    <a:pt x="238" y="274"/>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
            <p:cNvSpPr/>
            <p:nvPr/>
          </p:nvSpPr>
          <p:spPr>
            <a:xfrm>
              <a:off x="-102226"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
            <p:cNvSpPr/>
            <p:nvPr/>
          </p:nvSpPr>
          <p:spPr>
            <a:xfrm>
              <a:off x="-102226"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
            <p:cNvSpPr/>
            <p:nvPr/>
          </p:nvSpPr>
          <p:spPr>
            <a:xfrm>
              <a:off x="-136173" y="2046875"/>
              <a:ext cx="8212" cy="31954"/>
            </a:xfrm>
            <a:custGeom>
              <a:avLst/>
              <a:gdLst/>
              <a:ahLst/>
              <a:cxnLst/>
              <a:rect l="l" t="t" r="r" b="b"/>
              <a:pathLst>
                <a:path w="239" h="930" extrusionOk="0">
                  <a:moveTo>
                    <a:pt x="0" y="0"/>
                  </a:moveTo>
                  <a:lnTo>
                    <a:pt x="0" y="929"/>
                  </a:lnTo>
                  <a:cubicBezTo>
                    <a:pt x="155" y="822"/>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
            <p:cNvSpPr/>
            <p:nvPr/>
          </p:nvSpPr>
          <p:spPr>
            <a:xfrm>
              <a:off x="-136173" y="1919231"/>
              <a:ext cx="8212" cy="31542"/>
            </a:xfrm>
            <a:custGeom>
              <a:avLst/>
              <a:gdLst/>
              <a:ahLst/>
              <a:cxnLst/>
              <a:rect l="l" t="t" r="r" b="b"/>
              <a:pathLst>
                <a:path w="239" h="918" extrusionOk="0">
                  <a:moveTo>
                    <a:pt x="0" y="1"/>
                  </a:moveTo>
                  <a:lnTo>
                    <a:pt x="0" y="918"/>
                  </a:lnTo>
                  <a:cubicBezTo>
                    <a:pt x="155" y="822"/>
                    <a:pt x="238" y="644"/>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
            <p:cNvSpPr/>
            <p:nvPr/>
          </p:nvSpPr>
          <p:spPr>
            <a:xfrm>
              <a:off x="-102226"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
            <p:cNvSpPr/>
            <p:nvPr/>
          </p:nvSpPr>
          <p:spPr>
            <a:xfrm>
              <a:off x="2459065"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
            <p:cNvSpPr/>
            <p:nvPr/>
          </p:nvSpPr>
          <p:spPr>
            <a:xfrm>
              <a:off x="2330597"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
            <p:cNvSpPr/>
            <p:nvPr/>
          </p:nvSpPr>
          <p:spPr>
            <a:xfrm>
              <a:off x="2267204"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
            <p:cNvSpPr/>
            <p:nvPr/>
          </p:nvSpPr>
          <p:spPr>
            <a:xfrm>
              <a:off x="2395260"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
            <p:cNvSpPr/>
            <p:nvPr/>
          </p:nvSpPr>
          <p:spPr>
            <a:xfrm>
              <a:off x="2459065"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
            <p:cNvSpPr/>
            <p:nvPr/>
          </p:nvSpPr>
          <p:spPr>
            <a:xfrm>
              <a:off x="2330597"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
            <p:cNvSpPr/>
            <p:nvPr/>
          </p:nvSpPr>
          <p:spPr>
            <a:xfrm>
              <a:off x="226720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
            <p:cNvSpPr/>
            <p:nvPr/>
          </p:nvSpPr>
          <p:spPr>
            <a:xfrm>
              <a:off x="2395260"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
            <p:cNvSpPr/>
            <p:nvPr/>
          </p:nvSpPr>
          <p:spPr>
            <a:xfrm>
              <a:off x="2267204"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
            <p:cNvSpPr/>
            <p:nvPr/>
          </p:nvSpPr>
          <p:spPr>
            <a:xfrm>
              <a:off x="2395260"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
            <p:cNvSpPr/>
            <p:nvPr/>
          </p:nvSpPr>
          <p:spPr>
            <a:xfrm>
              <a:off x="2459065"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
            <p:cNvSpPr/>
            <p:nvPr/>
          </p:nvSpPr>
          <p:spPr>
            <a:xfrm>
              <a:off x="2330597"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
            <p:cNvSpPr/>
            <p:nvPr/>
          </p:nvSpPr>
          <p:spPr>
            <a:xfrm>
              <a:off x="2202987"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
            <p:cNvSpPr/>
            <p:nvPr/>
          </p:nvSpPr>
          <p:spPr>
            <a:xfrm>
              <a:off x="2074931" y="21004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
            <p:cNvSpPr/>
            <p:nvPr/>
          </p:nvSpPr>
          <p:spPr>
            <a:xfrm>
              <a:off x="2011127"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
            <p:cNvSpPr/>
            <p:nvPr/>
          </p:nvSpPr>
          <p:spPr>
            <a:xfrm>
              <a:off x="2138736" y="2164692"/>
              <a:ext cx="38894" cy="38894"/>
            </a:xfrm>
            <a:custGeom>
              <a:avLst/>
              <a:gdLst/>
              <a:ahLst/>
              <a:cxnLst/>
              <a:rect l="l" t="t" r="r" b="b"/>
              <a:pathLst>
                <a:path w="1132" h="1132" extrusionOk="0">
                  <a:moveTo>
                    <a:pt x="572" y="0"/>
                  </a:moveTo>
                  <a:cubicBezTo>
                    <a:pt x="263" y="0"/>
                    <a:pt x="1" y="251"/>
                    <a:pt x="1" y="560"/>
                  </a:cubicBezTo>
                  <a:cubicBezTo>
                    <a:pt x="25"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
            <p:cNvSpPr/>
            <p:nvPr/>
          </p:nvSpPr>
          <p:spPr>
            <a:xfrm>
              <a:off x="2202987"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
            <p:cNvSpPr/>
            <p:nvPr/>
          </p:nvSpPr>
          <p:spPr>
            <a:xfrm>
              <a:off x="2074931" y="2356965"/>
              <a:ext cx="38894" cy="38894"/>
            </a:xfrm>
            <a:custGeom>
              <a:avLst/>
              <a:gdLst/>
              <a:ahLst/>
              <a:cxnLst/>
              <a:rect l="l" t="t" r="r" b="b"/>
              <a:pathLst>
                <a:path w="1132" h="1132" extrusionOk="0">
                  <a:moveTo>
                    <a:pt x="572" y="0"/>
                  </a:moveTo>
                  <a:cubicBezTo>
                    <a:pt x="250" y="0"/>
                    <a:pt x="0" y="250"/>
                    <a:pt x="0" y="560"/>
                  </a:cubicBezTo>
                  <a:cubicBezTo>
                    <a:pt x="0" y="870"/>
                    <a:pt x="250"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
            <p:cNvSpPr/>
            <p:nvPr/>
          </p:nvSpPr>
          <p:spPr>
            <a:xfrm>
              <a:off x="2011127"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
            <p:cNvSpPr/>
            <p:nvPr/>
          </p:nvSpPr>
          <p:spPr>
            <a:xfrm>
              <a:off x="2138736"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2"/>
            <p:cNvSpPr/>
            <p:nvPr/>
          </p:nvSpPr>
          <p:spPr>
            <a:xfrm>
              <a:off x="2011127"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2"/>
            <p:cNvSpPr/>
            <p:nvPr/>
          </p:nvSpPr>
          <p:spPr>
            <a:xfrm>
              <a:off x="2138736" y="2292336"/>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
            <p:cNvSpPr/>
            <p:nvPr/>
          </p:nvSpPr>
          <p:spPr>
            <a:xfrm>
              <a:off x="2202987"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
            <p:cNvSpPr/>
            <p:nvPr/>
          </p:nvSpPr>
          <p:spPr>
            <a:xfrm>
              <a:off x="2074931" y="2228909"/>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
            <p:cNvSpPr/>
            <p:nvPr/>
          </p:nvSpPr>
          <p:spPr>
            <a:xfrm>
              <a:off x="1946463" y="2100887"/>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
            <p:cNvSpPr/>
            <p:nvPr/>
          </p:nvSpPr>
          <p:spPr>
            <a:xfrm>
              <a:off x="181885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
            <p:cNvSpPr/>
            <p:nvPr/>
          </p:nvSpPr>
          <p:spPr>
            <a:xfrm>
              <a:off x="175501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
            <p:cNvSpPr/>
            <p:nvPr/>
          </p:nvSpPr>
          <p:spPr>
            <a:xfrm>
              <a:off x="1882658" y="2164692"/>
              <a:ext cx="38894" cy="38894"/>
            </a:xfrm>
            <a:custGeom>
              <a:avLst/>
              <a:gdLst/>
              <a:ahLst/>
              <a:cxnLst/>
              <a:rect l="l" t="t" r="r" b="b"/>
              <a:pathLst>
                <a:path w="1132" h="1132" extrusionOk="0">
                  <a:moveTo>
                    <a:pt x="572" y="0"/>
                  </a:moveTo>
                  <a:cubicBezTo>
                    <a:pt x="251" y="0"/>
                    <a:pt x="0" y="251"/>
                    <a:pt x="0" y="560"/>
                  </a:cubicBezTo>
                  <a:cubicBezTo>
                    <a:pt x="0"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
            <p:cNvSpPr/>
            <p:nvPr/>
          </p:nvSpPr>
          <p:spPr>
            <a:xfrm>
              <a:off x="1946463" y="2356965"/>
              <a:ext cx="38894" cy="38894"/>
            </a:xfrm>
            <a:custGeom>
              <a:avLst/>
              <a:gdLst/>
              <a:ahLst/>
              <a:cxnLst/>
              <a:rect l="l" t="t" r="r" b="b"/>
              <a:pathLst>
                <a:path w="1132" h="1132" extrusionOk="0">
                  <a:moveTo>
                    <a:pt x="572" y="0"/>
                  </a:moveTo>
                  <a:cubicBezTo>
                    <a:pt x="263" y="0"/>
                    <a:pt x="1" y="250"/>
                    <a:pt x="1" y="560"/>
                  </a:cubicBezTo>
                  <a:cubicBezTo>
                    <a:pt x="25"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
            <p:cNvSpPr/>
            <p:nvPr/>
          </p:nvSpPr>
          <p:spPr>
            <a:xfrm>
              <a:off x="181885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
            <p:cNvSpPr/>
            <p:nvPr/>
          </p:nvSpPr>
          <p:spPr>
            <a:xfrm>
              <a:off x="175501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
            <p:cNvSpPr/>
            <p:nvPr/>
          </p:nvSpPr>
          <p:spPr>
            <a:xfrm>
              <a:off x="1882658" y="242076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
            <p:cNvSpPr/>
            <p:nvPr/>
          </p:nvSpPr>
          <p:spPr>
            <a:xfrm>
              <a:off x="175501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
            <p:cNvSpPr/>
            <p:nvPr/>
          </p:nvSpPr>
          <p:spPr>
            <a:xfrm>
              <a:off x="1882658" y="2292336"/>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
            <p:cNvSpPr/>
            <p:nvPr/>
          </p:nvSpPr>
          <p:spPr>
            <a:xfrm>
              <a:off x="1946463"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
            <p:cNvSpPr/>
            <p:nvPr/>
          </p:nvSpPr>
          <p:spPr>
            <a:xfrm>
              <a:off x="181885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
            <p:cNvSpPr/>
            <p:nvPr/>
          </p:nvSpPr>
          <p:spPr>
            <a:xfrm>
              <a:off x="1690385"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
            <p:cNvSpPr/>
            <p:nvPr/>
          </p:nvSpPr>
          <p:spPr>
            <a:xfrm>
              <a:off x="1562742" y="2100475"/>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
            <p:cNvSpPr/>
            <p:nvPr/>
          </p:nvSpPr>
          <p:spPr>
            <a:xfrm>
              <a:off x="1498113" y="2164692"/>
              <a:ext cx="38894" cy="38894"/>
            </a:xfrm>
            <a:custGeom>
              <a:avLst/>
              <a:gdLst/>
              <a:ahLst/>
              <a:cxnLst/>
              <a:rect l="l" t="t" r="r" b="b"/>
              <a:pathLst>
                <a:path w="1132" h="1132" extrusionOk="0">
                  <a:moveTo>
                    <a:pt x="572" y="0"/>
                  </a:moveTo>
                  <a:cubicBezTo>
                    <a:pt x="251" y="0"/>
                    <a:pt x="1" y="251"/>
                    <a:pt x="1" y="560"/>
                  </a:cubicBezTo>
                  <a:cubicBezTo>
                    <a:pt x="13"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
            <p:cNvSpPr/>
            <p:nvPr/>
          </p:nvSpPr>
          <p:spPr>
            <a:xfrm>
              <a:off x="1626581" y="2164692"/>
              <a:ext cx="38894" cy="38894"/>
            </a:xfrm>
            <a:custGeom>
              <a:avLst/>
              <a:gdLst/>
              <a:ahLst/>
              <a:cxnLst/>
              <a:rect l="l" t="t" r="r" b="b"/>
              <a:pathLst>
                <a:path w="1132" h="1132" extrusionOk="0">
                  <a:moveTo>
                    <a:pt x="560" y="0"/>
                  </a:moveTo>
                  <a:cubicBezTo>
                    <a:pt x="250" y="0"/>
                    <a:pt x="0" y="251"/>
                    <a:pt x="0" y="560"/>
                  </a:cubicBezTo>
                  <a:cubicBezTo>
                    <a:pt x="0"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
            <p:cNvSpPr/>
            <p:nvPr/>
          </p:nvSpPr>
          <p:spPr>
            <a:xfrm>
              <a:off x="1690385" y="2356965"/>
              <a:ext cx="38894" cy="38894"/>
            </a:xfrm>
            <a:custGeom>
              <a:avLst/>
              <a:gdLst/>
              <a:ahLst/>
              <a:cxnLst/>
              <a:rect l="l" t="t" r="r" b="b"/>
              <a:pathLst>
                <a:path w="1132" h="1132" extrusionOk="0">
                  <a:moveTo>
                    <a:pt x="572" y="0"/>
                  </a:moveTo>
                  <a:cubicBezTo>
                    <a:pt x="251" y="0"/>
                    <a:pt x="1" y="250"/>
                    <a:pt x="1" y="560"/>
                  </a:cubicBezTo>
                  <a:cubicBezTo>
                    <a:pt x="12"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
            <p:cNvSpPr/>
            <p:nvPr/>
          </p:nvSpPr>
          <p:spPr>
            <a:xfrm>
              <a:off x="1562742" y="2356965"/>
              <a:ext cx="38482" cy="38894"/>
            </a:xfrm>
            <a:custGeom>
              <a:avLst/>
              <a:gdLst/>
              <a:ahLst/>
              <a:cxnLst/>
              <a:rect l="l" t="t" r="r" b="b"/>
              <a:pathLst>
                <a:path w="1120" h="1132" extrusionOk="0">
                  <a:moveTo>
                    <a:pt x="560" y="0"/>
                  </a:moveTo>
                  <a:cubicBezTo>
                    <a:pt x="251" y="0"/>
                    <a:pt x="1" y="250"/>
                    <a:pt x="1" y="560"/>
                  </a:cubicBezTo>
                  <a:cubicBezTo>
                    <a:pt x="1" y="870"/>
                    <a:pt x="251" y="1132"/>
                    <a:pt x="560" y="1132"/>
                  </a:cubicBezTo>
                  <a:cubicBezTo>
                    <a:pt x="870" y="1132"/>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
            <p:cNvSpPr/>
            <p:nvPr/>
          </p:nvSpPr>
          <p:spPr>
            <a:xfrm>
              <a:off x="1498113" y="2420769"/>
              <a:ext cx="38894" cy="38894"/>
            </a:xfrm>
            <a:custGeom>
              <a:avLst/>
              <a:gdLst/>
              <a:ahLst/>
              <a:cxnLst/>
              <a:rect l="l" t="t" r="r" b="b"/>
              <a:pathLst>
                <a:path w="1132" h="1132" extrusionOk="0">
                  <a:moveTo>
                    <a:pt x="572" y="1"/>
                  </a:moveTo>
                  <a:cubicBezTo>
                    <a:pt x="251" y="1"/>
                    <a:pt x="1" y="251"/>
                    <a:pt x="1" y="572"/>
                  </a:cubicBezTo>
                  <a:cubicBezTo>
                    <a:pt x="1"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
            <p:cNvSpPr/>
            <p:nvPr/>
          </p:nvSpPr>
          <p:spPr>
            <a:xfrm>
              <a:off x="1626581"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
            <p:cNvSpPr/>
            <p:nvPr/>
          </p:nvSpPr>
          <p:spPr>
            <a:xfrm>
              <a:off x="1498113" y="2292336"/>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
            <p:cNvSpPr/>
            <p:nvPr/>
          </p:nvSpPr>
          <p:spPr>
            <a:xfrm>
              <a:off x="1626581" y="2292336"/>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
            <p:cNvSpPr/>
            <p:nvPr/>
          </p:nvSpPr>
          <p:spPr>
            <a:xfrm>
              <a:off x="1690385"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
            <p:cNvSpPr/>
            <p:nvPr/>
          </p:nvSpPr>
          <p:spPr>
            <a:xfrm>
              <a:off x="1562742" y="2228909"/>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
            <p:cNvSpPr/>
            <p:nvPr/>
          </p:nvSpPr>
          <p:spPr>
            <a:xfrm>
              <a:off x="1434308" y="2100887"/>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
            <p:cNvSpPr/>
            <p:nvPr/>
          </p:nvSpPr>
          <p:spPr>
            <a:xfrm>
              <a:off x="1306252"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
            <p:cNvSpPr/>
            <p:nvPr/>
          </p:nvSpPr>
          <p:spPr>
            <a:xfrm>
              <a:off x="1242035"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
            <p:cNvSpPr/>
            <p:nvPr/>
          </p:nvSpPr>
          <p:spPr>
            <a:xfrm>
              <a:off x="1370469"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
            <p:cNvSpPr/>
            <p:nvPr/>
          </p:nvSpPr>
          <p:spPr>
            <a:xfrm>
              <a:off x="1434308" y="2356965"/>
              <a:ext cx="38894" cy="38894"/>
            </a:xfrm>
            <a:custGeom>
              <a:avLst/>
              <a:gdLst/>
              <a:ahLst/>
              <a:cxnLst/>
              <a:rect l="l" t="t" r="r" b="b"/>
              <a:pathLst>
                <a:path w="1132" h="1132" extrusionOk="0">
                  <a:moveTo>
                    <a:pt x="560" y="0"/>
                  </a:moveTo>
                  <a:cubicBezTo>
                    <a:pt x="250" y="0"/>
                    <a:pt x="0" y="250"/>
                    <a:pt x="0" y="560"/>
                  </a:cubicBezTo>
                  <a:cubicBezTo>
                    <a:pt x="12" y="881"/>
                    <a:pt x="262"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2"/>
            <p:cNvSpPr/>
            <p:nvPr/>
          </p:nvSpPr>
          <p:spPr>
            <a:xfrm>
              <a:off x="1306252"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
            <p:cNvSpPr/>
            <p:nvPr/>
          </p:nvSpPr>
          <p:spPr>
            <a:xfrm>
              <a:off x="1242035"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
            <p:cNvSpPr/>
            <p:nvPr/>
          </p:nvSpPr>
          <p:spPr>
            <a:xfrm>
              <a:off x="1370469"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
            <p:cNvSpPr/>
            <p:nvPr/>
          </p:nvSpPr>
          <p:spPr>
            <a:xfrm>
              <a:off x="1242035"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
            <p:cNvSpPr/>
            <p:nvPr/>
          </p:nvSpPr>
          <p:spPr>
            <a:xfrm>
              <a:off x="1370469"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
            <p:cNvSpPr/>
            <p:nvPr/>
          </p:nvSpPr>
          <p:spPr>
            <a:xfrm>
              <a:off x="1434308" y="2228497"/>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
            <p:cNvSpPr/>
            <p:nvPr/>
          </p:nvSpPr>
          <p:spPr>
            <a:xfrm>
              <a:off x="1306252"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
            <p:cNvSpPr/>
            <p:nvPr/>
          </p:nvSpPr>
          <p:spPr>
            <a:xfrm>
              <a:off x="1178196" y="2100887"/>
              <a:ext cx="38894" cy="38894"/>
            </a:xfrm>
            <a:custGeom>
              <a:avLst/>
              <a:gdLst/>
              <a:ahLst/>
              <a:cxnLst/>
              <a:rect l="l" t="t" r="r" b="b"/>
              <a:pathLst>
                <a:path w="1132" h="1132" extrusionOk="0">
                  <a:moveTo>
                    <a:pt x="561" y="0"/>
                  </a:moveTo>
                  <a:cubicBezTo>
                    <a:pt x="251" y="0"/>
                    <a:pt x="1" y="250"/>
                    <a:pt x="1" y="560"/>
                  </a:cubicBezTo>
                  <a:cubicBezTo>
                    <a:pt x="13"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
            <p:cNvSpPr/>
            <p:nvPr/>
          </p:nvSpPr>
          <p:spPr>
            <a:xfrm>
              <a:off x="105017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
            <p:cNvSpPr/>
            <p:nvPr/>
          </p:nvSpPr>
          <p:spPr>
            <a:xfrm>
              <a:off x="98633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
            <p:cNvSpPr/>
            <p:nvPr/>
          </p:nvSpPr>
          <p:spPr>
            <a:xfrm>
              <a:off x="1113979"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
            <p:cNvSpPr/>
            <p:nvPr/>
          </p:nvSpPr>
          <p:spPr>
            <a:xfrm>
              <a:off x="1178196" y="2356965"/>
              <a:ext cx="38894" cy="38894"/>
            </a:xfrm>
            <a:custGeom>
              <a:avLst/>
              <a:gdLst/>
              <a:ahLst/>
              <a:cxnLst/>
              <a:rect l="l" t="t" r="r" b="b"/>
              <a:pathLst>
                <a:path w="1132" h="1132" extrusionOk="0">
                  <a:moveTo>
                    <a:pt x="561" y="0"/>
                  </a:moveTo>
                  <a:cubicBezTo>
                    <a:pt x="251" y="0"/>
                    <a:pt x="1" y="250"/>
                    <a:pt x="1" y="560"/>
                  </a:cubicBezTo>
                  <a:cubicBezTo>
                    <a:pt x="13" y="881"/>
                    <a:pt x="263"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
            <p:cNvSpPr/>
            <p:nvPr/>
          </p:nvSpPr>
          <p:spPr>
            <a:xfrm>
              <a:off x="105017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
            <p:cNvSpPr/>
            <p:nvPr/>
          </p:nvSpPr>
          <p:spPr>
            <a:xfrm>
              <a:off x="98633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
            <p:cNvSpPr/>
            <p:nvPr/>
          </p:nvSpPr>
          <p:spPr>
            <a:xfrm>
              <a:off x="1113979"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
            <p:cNvSpPr/>
            <p:nvPr/>
          </p:nvSpPr>
          <p:spPr>
            <a:xfrm>
              <a:off x="98633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
            <p:cNvSpPr/>
            <p:nvPr/>
          </p:nvSpPr>
          <p:spPr>
            <a:xfrm>
              <a:off x="1113979"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
            <p:cNvSpPr/>
            <p:nvPr/>
          </p:nvSpPr>
          <p:spPr>
            <a:xfrm>
              <a:off x="1178196" y="2228497"/>
              <a:ext cx="38894" cy="38894"/>
            </a:xfrm>
            <a:custGeom>
              <a:avLst/>
              <a:gdLst/>
              <a:ahLst/>
              <a:cxnLst/>
              <a:rect l="l" t="t" r="r" b="b"/>
              <a:pathLst>
                <a:path w="1132" h="1132" extrusionOk="0">
                  <a:moveTo>
                    <a:pt x="561" y="1"/>
                  </a:moveTo>
                  <a:cubicBezTo>
                    <a:pt x="251" y="1"/>
                    <a:pt x="1" y="251"/>
                    <a:pt x="1" y="572"/>
                  </a:cubicBezTo>
                  <a:cubicBezTo>
                    <a:pt x="1"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
            <p:cNvSpPr/>
            <p:nvPr/>
          </p:nvSpPr>
          <p:spPr>
            <a:xfrm>
              <a:off x="105017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
            <p:cNvSpPr/>
            <p:nvPr/>
          </p:nvSpPr>
          <p:spPr>
            <a:xfrm>
              <a:off x="92253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
            <p:cNvSpPr/>
            <p:nvPr/>
          </p:nvSpPr>
          <p:spPr>
            <a:xfrm>
              <a:off x="794062" y="2100475"/>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
            <p:cNvSpPr/>
            <p:nvPr/>
          </p:nvSpPr>
          <p:spPr>
            <a:xfrm>
              <a:off x="729845" y="2164692"/>
              <a:ext cx="39307" cy="38894"/>
            </a:xfrm>
            <a:custGeom>
              <a:avLst/>
              <a:gdLst/>
              <a:ahLst/>
              <a:cxnLst/>
              <a:rect l="l" t="t" r="r" b="b"/>
              <a:pathLst>
                <a:path w="1144" h="1132" extrusionOk="0">
                  <a:moveTo>
                    <a:pt x="572" y="0"/>
                  </a:moveTo>
                  <a:cubicBezTo>
                    <a:pt x="263" y="0"/>
                    <a:pt x="1" y="251"/>
                    <a:pt x="1" y="560"/>
                  </a:cubicBezTo>
                  <a:cubicBezTo>
                    <a:pt x="13" y="882"/>
                    <a:pt x="263"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2"/>
            <p:cNvSpPr/>
            <p:nvPr/>
          </p:nvSpPr>
          <p:spPr>
            <a:xfrm>
              <a:off x="857901" y="2164692"/>
              <a:ext cx="38894" cy="38894"/>
            </a:xfrm>
            <a:custGeom>
              <a:avLst/>
              <a:gdLst/>
              <a:ahLst/>
              <a:cxnLst/>
              <a:rect l="l" t="t" r="r" b="b"/>
              <a:pathLst>
                <a:path w="1132" h="1132" extrusionOk="0">
                  <a:moveTo>
                    <a:pt x="572" y="0"/>
                  </a:moveTo>
                  <a:cubicBezTo>
                    <a:pt x="250" y="0"/>
                    <a:pt x="0" y="251"/>
                    <a:pt x="0" y="560"/>
                  </a:cubicBezTo>
                  <a:cubicBezTo>
                    <a:pt x="12"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2"/>
            <p:cNvSpPr/>
            <p:nvPr/>
          </p:nvSpPr>
          <p:spPr>
            <a:xfrm>
              <a:off x="92253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
            <p:cNvSpPr/>
            <p:nvPr/>
          </p:nvSpPr>
          <p:spPr>
            <a:xfrm>
              <a:off x="794062" y="2356965"/>
              <a:ext cx="38929" cy="38894"/>
            </a:xfrm>
            <a:custGeom>
              <a:avLst/>
              <a:gdLst/>
              <a:ahLst/>
              <a:cxnLst/>
              <a:rect l="l" t="t" r="r" b="b"/>
              <a:pathLst>
                <a:path w="1133" h="1132" extrusionOk="0">
                  <a:moveTo>
                    <a:pt x="561" y="0"/>
                  </a:moveTo>
                  <a:cubicBezTo>
                    <a:pt x="251" y="0"/>
                    <a:pt x="1" y="250"/>
                    <a:pt x="1" y="560"/>
                  </a:cubicBezTo>
                  <a:cubicBezTo>
                    <a:pt x="1" y="870"/>
                    <a:pt x="251"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2"/>
            <p:cNvSpPr/>
            <p:nvPr/>
          </p:nvSpPr>
          <p:spPr>
            <a:xfrm>
              <a:off x="729845" y="2420769"/>
              <a:ext cx="39307" cy="38894"/>
            </a:xfrm>
            <a:custGeom>
              <a:avLst/>
              <a:gdLst/>
              <a:ahLst/>
              <a:cxnLst/>
              <a:rect l="l" t="t" r="r" b="b"/>
              <a:pathLst>
                <a:path w="1144" h="1132" extrusionOk="0">
                  <a:moveTo>
                    <a:pt x="572" y="1"/>
                  </a:moveTo>
                  <a:cubicBezTo>
                    <a:pt x="263" y="1"/>
                    <a:pt x="1" y="251"/>
                    <a:pt x="1" y="572"/>
                  </a:cubicBezTo>
                  <a:cubicBezTo>
                    <a:pt x="1"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2"/>
            <p:cNvSpPr/>
            <p:nvPr/>
          </p:nvSpPr>
          <p:spPr>
            <a:xfrm>
              <a:off x="857901"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2"/>
            <p:cNvSpPr/>
            <p:nvPr/>
          </p:nvSpPr>
          <p:spPr>
            <a:xfrm>
              <a:off x="729845" y="2292336"/>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
            <p:cNvSpPr/>
            <p:nvPr/>
          </p:nvSpPr>
          <p:spPr>
            <a:xfrm>
              <a:off x="857901" y="2292336"/>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
            <p:cNvSpPr/>
            <p:nvPr/>
          </p:nvSpPr>
          <p:spPr>
            <a:xfrm>
              <a:off x="92253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
            <p:cNvSpPr/>
            <p:nvPr/>
          </p:nvSpPr>
          <p:spPr>
            <a:xfrm>
              <a:off x="794062" y="2228909"/>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
            <p:cNvSpPr/>
            <p:nvPr/>
          </p:nvSpPr>
          <p:spPr>
            <a:xfrm>
              <a:off x="666041" y="210088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
            <p:cNvSpPr/>
            <p:nvPr/>
          </p:nvSpPr>
          <p:spPr>
            <a:xfrm>
              <a:off x="537985"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
            <p:cNvSpPr/>
            <p:nvPr/>
          </p:nvSpPr>
          <p:spPr>
            <a:xfrm>
              <a:off x="473768"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
            <p:cNvSpPr/>
            <p:nvPr/>
          </p:nvSpPr>
          <p:spPr>
            <a:xfrm>
              <a:off x="601824"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
            <p:cNvSpPr/>
            <p:nvPr/>
          </p:nvSpPr>
          <p:spPr>
            <a:xfrm>
              <a:off x="666041" y="2356965"/>
              <a:ext cx="38894" cy="38894"/>
            </a:xfrm>
            <a:custGeom>
              <a:avLst/>
              <a:gdLst/>
              <a:ahLst/>
              <a:cxnLst/>
              <a:rect l="l" t="t" r="r" b="b"/>
              <a:pathLst>
                <a:path w="1132" h="1132" extrusionOk="0">
                  <a:moveTo>
                    <a:pt x="572" y="0"/>
                  </a:moveTo>
                  <a:cubicBezTo>
                    <a:pt x="262" y="0"/>
                    <a:pt x="0" y="250"/>
                    <a:pt x="0" y="560"/>
                  </a:cubicBezTo>
                  <a:cubicBezTo>
                    <a:pt x="0" y="881"/>
                    <a:pt x="262"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
            <p:cNvSpPr/>
            <p:nvPr/>
          </p:nvSpPr>
          <p:spPr>
            <a:xfrm>
              <a:off x="537985"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
            <p:cNvSpPr/>
            <p:nvPr/>
          </p:nvSpPr>
          <p:spPr>
            <a:xfrm>
              <a:off x="473768"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
            <p:cNvSpPr/>
            <p:nvPr/>
          </p:nvSpPr>
          <p:spPr>
            <a:xfrm>
              <a:off x="60182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
            <p:cNvSpPr/>
            <p:nvPr/>
          </p:nvSpPr>
          <p:spPr>
            <a:xfrm>
              <a:off x="473768"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
            <p:cNvSpPr/>
            <p:nvPr/>
          </p:nvSpPr>
          <p:spPr>
            <a:xfrm>
              <a:off x="601824"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
            <p:cNvSpPr/>
            <p:nvPr/>
          </p:nvSpPr>
          <p:spPr>
            <a:xfrm>
              <a:off x="666041" y="2228497"/>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
            <p:cNvSpPr/>
            <p:nvPr/>
          </p:nvSpPr>
          <p:spPr>
            <a:xfrm>
              <a:off x="537985"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2"/>
            <p:cNvSpPr/>
            <p:nvPr/>
          </p:nvSpPr>
          <p:spPr>
            <a:xfrm>
              <a:off x="409929" y="2100887"/>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2"/>
            <p:cNvSpPr/>
            <p:nvPr/>
          </p:nvSpPr>
          <p:spPr>
            <a:xfrm>
              <a:off x="281495"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
            <p:cNvSpPr/>
            <p:nvPr/>
          </p:nvSpPr>
          <p:spPr>
            <a:xfrm>
              <a:off x="217690" y="2164692"/>
              <a:ext cx="38894" cy="38894"/>
            </a:xfrm>
            <a:custGeom>
              <a:avLst/>
              <a:gdLst/>
              <a:ahLst/>
              <a:cxnLst/>
              <a:rect l="l" t="t" r="r" b="b"/>
              <a:pathLst>
                <a:path w="1132" h="1132" extrusionOk="0">
                  <a:moveTo>
                    <a:pt x="572" y="0"/>
                  </a:moveTo>
                  <a:cubicBezTo>
                    <a:pt x="250" y="0"/>
                    <a:pt x="0" y="251"/>
                    <a:pt x="0" y="560"/>
                  </a:cubicBezTo>
                  <a:cubicBezTo>
                    <a:pt x="0"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2"/>
            <p:cNvSpPr/>
            <p:nvPr/>
          </p:nvSpPr>
          <p:spPr>
            <a:xfrm>
              <a:off x="345300" y="2164692"/>
              <a:ext cx="39307" cy="38894"/>
            </a:xfrm>
            <a:custGeom>
              <a:avLst/>
              <a:gdLst/>
              <a:ahLst/>
              <a:cxnLst/>
              <a:rect l="l" t="t" r="r" b="b"/>
              <a:pathLst>
                <a:path w="1144" h="1132" extrusionOk="0">
                  <a:moveTo>
                    <a:pt x="572" y="0"/>
                  </a:moveTo>
                  <a:cubicBezTo>
                    <a:pt x="263" y="0"/>
                    <a:pt x="1" y="251"/>
                    <a:pt x="1" y="560"/>
                  </a:cubicBezTo>
                  <a:cubicBezTo>
                    <a:pt x="25" y="882"/>
                    <a:pt x="275"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2"/>
            <p:cNvSpPr/>
            <p:nvPr/>
          </p:nvSpPr>
          <p:spPr>
            <a:xfrm>
              <a:off x="409929" y="2356965"/>
              <a:ext cx="38929" cy="38894"/>
            </a:xfrm>
            <a:custGeom>
              <a:avLst/>
              <a:gdLst/>
              <a:ahLst/>
              <a:cxnLst/>
              <a:rect l="l" t="t" r="r" b="b"/>
              <a:pathLst>
                <a:path w="1133"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
            <p:cNvSpPr/>
            <p:nvPr/>
          </p:nvSpPr>
          <p:spPr>
            <a:xfrm>
              <a:off x="281495"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2"/>
            <p:cNvSpPr/>
            <p:nvPr/>
          </p:nvSpPr>
          <p:spPr>
            <a:xfrm>
              <a:off x="217690"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2"/>
            <p:cNvSpPr/>
            <p:nvPr/>
          </p:nvSpPr>
          <p:spPr>
            <a:xfrm>
              <a:off x="345300" y="2420769"/>
              <a:ext cx="39307" cy="38894"/>
            </a:xfrm>
            <a:custGeom>
              <a:avLst/>
              <a:gdLst/>
              <a:ahLst/>
              <a:cxnLst/>
              <a:rect l="l" t="t" r="r" b="b"/>
              <a:pathLst>
                <a:path w="1144" h="1132" extrusionOk="0">
                  <a:moveTo>
                    <a:pt x="572" y="1"/>
                  </a:moveTo>
                  <a:cubicBezTo>
                    <a:pt x="263" y="1"/>
                    <a:pt x="1" y="251"/>
                    <a:pt x="1" y="572"/>
                  </a:cubicBezTo>
                  <a:cubicBezTo>
                    <a:pt x="1"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
            <p:cNvSpPr/>
            <p:nvPr/>
          </p:nvSpPr>
          <p:spPr>
            <a:xfrm>
              <a:off x="217690" y="2292336"/>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2"/>
            <p:cNvSpPr/>
            <p:nvPr/>
          </p:nvSpPr>
          <p:spPr>
            <a:xfrm>
              <a:off x="345300" y="2292336"/>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2"/>
            <p:cNvSpPr/>
            <p:nvPr/>
          </p:nvSpPr>
          <p:spPr>
            <a:xfrm>
              <a:off x="409929" y="2228497"/>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
            <p:cNvSpPr/>
            <p:nvPr/>
          </p:nvSpPr>
          <p:spPr>
            <a:xfrm>
              <a:off x="281495"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
            <p:cNvSpPr/>
            <p:nvPr/>
          </p:nvSpPr>
          <p:spPr>
            <a:xfrm>
              <a:off x="15385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
            <p:cNvSpPr/>
            <p:nvPr/>
          </p:nvSpPr>
          <p:spPr>
            <a:xfrm>
              <a:off x="25830"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
            <p:cNvSpPr/>
            <p:nvPr/>
          </p:nvSpPr>
          <p:spPr>
            <a:xfrm>
              <a:off x="-38422"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2"/>
            <p:cNvSpPr/>
            <p:nvPr/>
          </p:nvSpPr>
          <p:spPr>
            <a:xfrm>
              <a:off x="89222" y="2164692"/>
              <a:ext cx="38894" cy="38894"/>
            </a:xfrm>
            <a:custGeom>
              <a:avLst/>
              <a:gdLst/>
              <a:ahLst/>
              <a:cxnLst/>
              <a:rect l="l" t="t" r="r" b="b"/>
              <a:pathLst>
                <a:path w="1132" h="1132" extrusionOk="0">
                  <a:moveTo>
                    <a:pt x="572" y="0"/>
                  </a:moveTo>
                  <a:cubicBezTo>
                    <a:pt x="262" y="0"/>
                    <a:pt x="0" y="251"/>
                    <a:pt x="0" y="560"/>
                  </a:cubicBezTo>
                  <a:cubicBezTo>
                    <a:pt x="24"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
            <p:cNvSpPr/>
            <p:nvPr/>
          </p:nvSpPr>
          <p:spPr>
            <a:xfrm>
              <a:off x="15385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82" y="1132"/>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
            <p:cNvSpPr/>
            <p:nvPr/>
          </p:nvSpPr>
          <p:spPr>
            <a:xfrm>
              <a:off x="25830"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2"/>
            <p:cNvSpPr/>
            <p:nvPr/>
          </p:nvSpPr>
          <p:spPr>
            <a:xfrm>
              <a:off x="-38422"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2"/>
            <p:cNvSpPr/>
            <p:nvPr/>
          </p:nvSpPr>
          <p:spPr>
            <a:xfrm>
              <a:off x="89222" y="2420769"/>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2"/>
            <p:cNvSpPr/>
            <p:nvPr/>
          </p:nvSpPr>
          <p:spPr>
            <a:xfrm>
              <a:off x="-38422"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2"/>
            <p:cNvSpPr/>
            <p:nvPr/>
          </p:nvSpPr>
          <p:spPr>
            <a:xfrm>
              <a:off x="89222" y="2292336"/>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
            <p:cNvSpPr/>
            <p:nvPr/>
          </p:nvSpPr>
          <p:spPr>
            <a:xfrm>
              <a:off x="15385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
            <p:cNvSpPr/>
            <p:nvPr/>
          </p:nvSpPr>
          <p:spPr>
            <a:xfrm>
              <a:off x="25830"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
            <p:cNvSpPr/>
            <p:nvPr/>
          </p:nvSpPr>
          <p:spPr>
            <a:xfrm>
              <a:off x="-102226"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
            <p:cNvSpPr/>
            <p:nvPr/>
          </p:nvSpPr>
          <p:spPr>
            <a:xfrm>
              <a:off x="-136173" y="2168368"/>
              <a:ext cx="8212" cy="31542"/>
            </a:xfrm>
            <a:custGeom>
              <a:avLst/>
              <a:gdLst/>
              <a:ahLst/>
              <a:cxnLst/>
              <a:rect l="l" t="t" r="r" b="b"/>
              <a:pathLst>
                <a:path w="239" h="918" extrusionOk="0">
                  <a:moveTo>
                    <a:pt x="0" y="1"/>
                  </a:moveTo>
                  <a:lnTo>
                    <a:pt x="0" y="917"/>
                  </a:lnTo>
                  <a:cubicBezTo>
                    <a:pt x="155" y="834"/>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
            <p:cNvSpPr/>
            <p:nvPr/>
          </p:nvSpPr>
          <p:spPr>
            <a:xfrm>
              <a:off x="-102226"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70"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
            <p:cNvSpPr/>
            <p:nvPr/>
          </p:nvSpPr>
          <p:spPr>
            <a:xfrm>
              <a:off x="-136173" y="2424446"/>
              <a:ext cx="8212" cy="31542"/>
            </a:xfrm>
            <a:custGeom>
              <a:avLst/>
              <a:gdLst/>
              <a:ahLst/>
              <a:cxnLst/>
              <a:rect l="l" t="t" r="r" b="b"/>
              <a:pathLst>
                <a:path w="239" h="918" extrusionOk="0">
                  <a:moveTo>
                    <a:pt x="0" y="1"/>
                  </a:moveTo>
                  <a:lnTo>
                    <a:pt x="0" y="918"/>
                  </a:lnTo>
                  <a:cubicBezTo>
                    <a:pt x="155" y="834"/>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
            <p:cNvSpPr/>
            <p:nvPr/>
          </p:nvSpPr>
          <p:spPr>
            <a:xfrm>
              <a:off x="-136173" y="2296424"/>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
            <p:cNvSpPr/>
            <p:nvPr/>
          </p:nvSpPr>
          <p:spPr>
            <a:xfrm>
              <a:off x="-102226"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2"/>
            <p:cNvSpPr/>
            <p:nvPr/>
          </p:nvSpPr>
          <p:spPr>
            <a:xfrm>
              <a:off x="-136173" y="-33734"/>
              <a:ext cx="34" cy="34"/>
            </a:xfrm>
            <a:custGeom>
              <a:avLst/>
              <a:gdLst/>
              <a:ahLst/>
              <a:cxnLst/>
              <a:rect l="l" t="t" r="r" b="b"/>
              <a:pathLst>
                <a:path w="1" h="1" fill="none" extrusionOk="0">
                  <a:moveTo>
                    <a:pt x="0" y="0"/>
                  </a:move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solidFill>
              <a:schemeClr val="dk2"/>
            </a:solidFill>
            <a:ln w="297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
            <p:cNvSpPr/>
            <p:nvPr/>
          </p:nvSpPr>
          <p:spPr>
            <a:xfrm>
              <a:off x="-143972" y="-18994"/>
              <a:ext cx="5607388" cy="2508928"/>
            </a:xfrm>
            <a:custGeom>
              <a:avLst/>
              <a:gdLst/>
              <a:ahLst/>
              <a:cxnLst/>
              <a:rect l="l" t="t" r="r" b="b"/>
              <a:pathLst>
                <a:path w="163200" h="73021" fill="none" extrusionOk="0">
                  <a:moveTo>
                    <a:pt x="1" y="24"/>
                  </a:moveTo>
                  <a:lnTo>
                    <a:pt x="1" y="73021"/>
                  </a:lnTo>
                  <a:lnTo>
                    <a:pt x="163200" y="73021"/>
                  </a:lnTo>
                  <a:lnTo>
                    <a:pt x="129529" y="0"/>
                  </a:ln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3" name="Google Shape;1573;p2"/>
          <p:cNvGrpSpPr/>
          <p:nvPr/>
        </p:nvGrpSpPr>
        <p:grpSpPr>
          <a:xfrm>
            <a:off x="-191971" y="3505201"/>
            <a:ext cx="9158171" cy="3416300"/>
            <a:chOff x="-143978" y="2628900"/>
            <a:chExt cx="6868628" cy="2562225"/>
          </a:xfrm>
        </p:grpSpPr>
        <p:sp>
          <p:nvSpPr>
            <p:cNvPr id="1574" name="Google Shape;1574;p2"/>
            <p:cNvSpPr/>
            <p:nvPr/>
          </p:nvSpPr>
          <p:spPr>
            <a:xfrm>
              <a:off x="-142875" y="2628900"/>
              <a:ext cx="6867525" cy="2562225"/>
            </a:xfrm>
            <a:custGeom>
              <a:avLst/>
              <a:gdLst/>
              <a:ahLst/>
              <a:cxnLst/>
              <a:rect l="l" t="t" r="r" b="b"/>
              <a:pathLst>
                <a:path w="274701" h="102489" extrusionOk="0">
                  <a:moveTo>
                    <a:pt x="0" y="1143"/>
                  </a:moveTo>
                  <a:lnTo>
                    <a:pt x="228219" y="0"/>
                  </a:lnTo>
                  <a:lnTo>
                    <a:pt x="274701" y="102489"/>
                  </a:lnTo>
                  <a:lnTo>
                    <a:pt x="381" y="101346"/>
                  </a:lnTo>
                  <a:close/>
                </a:path>
              </a:pathLst>
            </a:custGeom>
            <a:solidFill>
              <a:schemeClr val="accent2"/>
            </a:solidFill>
            <a:ln>
              <a:noFill/>
            </a:ln>
          </p:spPr>
        </p:sp>
        <p:sp>
          <p:nvSpPr>
            <p:cNvPr id="1575" name="Google Shape;1575;p2"/>
            <p:cNvSpPr/>
            <p:nvPr/>
          </p:nvSpPr>
          <p:spPr>
            <a:xfrm>
              <a:off x="3062850" y="2634723"/>
              <a:ext cx="2431314" cy="2537280"/>
            </a:xfrm>
            <a:custGeom>
              <a:avLst/>
              <a:gdLst/>
              <a:ahLst/>
              <a:cxnLst/>
              <a:rect l="l" t="t" r="r" b="b"/>
              <a:pathLst>
                <a:path w="70760" h="73844" extrusionOk="0">
                  <a:moveTo>
                    <a:pt x="70760" y="1"/>
                  </a:moveTo>
                  <a:lnTo>
                    <a:pt x="56758" y="36"/>
                  </a:lnTo>
                  <a:lnTo>
                    <a:pt x="1" y="73843"/>
                  </a:lnTo>
                  <a:lnTo>
                    <a:pt x="382" y="73843"/>
                  </a:lnTo>
                  <a:lnTo>
                    <a:pt x="707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
            <p:cNvSpPr/>
            <p:nvPr/>
          </p:nvSpPr>
          <p:spPr>
            <a:xfrm>
              <a:off x="3040757" y="2637197"/>
              <a:ext cx="1559486" cy="2534732"/>
            </a:xfrm>
            <a:custGeom>
              <a:avLst/>
              <a:gdLst/>
              <a:ahLst/>
              <a:cxnLst/>
              <a:rect l="l" t="t" r="r" b="b"/>
              <a:pathLst>
                <a:path w="45388" h="73772" extrusionOk="0">
                  <a:moveTo>
                    <a:pt x="45387" y="0"/>
                  </a:moveTo>
                  <a:lnTo>
                    <a:pt x="34767" y="24"/>
                  </a:lnTo>
                  <a:lnTo>
                    <a:pt x="1" y="73771"/>
                  </a:lnTo>
                  <a:lnTo>
                    <a:pt x="299" y="73771"/>
                  </a:lnTo>
                  <a:lnTo>
                    <a:pt x="45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
            <p:cNvSpPr/>
            <p:nvPr/>
          </p:nvSpPr>
          <p:spPr>
            <a:xfrm>
              <a:off x="3244094" y="4239150"/>
              <a:ext cx="3184357" cy="932778"/>
            </a:xfrm>
            <a:custGeom>
              <a:avLst/>
              <a:gdLst/>
              <a:ahLst/>
              <a:cxnLst/>
              <a:rect l="l" t="t" r="r" b="b"/>
              <a:pathLst>
                <a:path w="92679" h="27148" extrusionOk="0">
                  <a:moveTo>
                    <a:pt x="88428" y="1"/>
                  </a:moveTo>
                  <a:lnTo>
                    <a:pt x="0" y="27147"/>
                  </a:lnTo>
                  <a:lnTo>
                    <a:pt x="3655" y="27147"/>
                  </a:lnTo>
                  <a:lnTo>
                    <a:pt x="92679" y="9276"/>
                  </a:lnTo>
                  <a:lnTo>
                    <a:pt x="884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
            <p:cNvSpPr/>
            <p:nvPr/>
          </p:nvSpPr>
          <p:spPr>
            <a:xfrm>
              <a:off x="3092330" y="2958728"/>
              <a:ext cx="2755626" cy="2213200"/>
            </a:xfrm>
            <a:custGeom>
              <a:avLst/>
              <a:gdLst/>
              <a:ahLst/>
              <a:cxnLst/>
              <a:rect l="l" t="t" r="r" b="b"/>
              <a:pathLst>
                <a:path w="80201" h="64414" extrusionOk="0">
                  <a:moveTo>
                    <a:pt x="75712" y="0"/>
                  </a:moveTo>
                  <a:lnTo>
                    <a:pt x="0" y="64413"/>
                  </a:lnTo>
                  <a:lnTo>
                    <a:pt x="595" y="64413"/>
                  </a:lnTo>
                  <a:lnTo>
                    <a:pt x="80201" y="9775"/>
                  </a:lnTo>
                  <a:lnTo>
                    <a:pt x="757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
            <p:cNvSpPr/>
            <p:nvPr/>
          </p:nvSpPr>
          <p:spPr>
            <a:xfrm>
              <a:off x="3740718" y="4890013"/>
              <a:ext cx="2970404" cy="281916"/>
            </a:xfrm>
            <a:custGeom>
              <a:avLst/>
              <a:gdLst/>
              <a:ahLst/>
              <a:cxnLst/>
              <a:rect l="l" t="t" r="r" b="b"/>
              <a:pathLst>
                <a:path w="86452" h="8205" extrusionOk="0">
                  <a:moveTo>
                    <a:pt x="82677" y="1"/>
                  </a:moveTo>
                  <a:lnTo>
                    <a:pt x="0" y="8204"/>
                  </a:lnTo>
                  <a:lnTo>
                    <a:pt x="86452" y="8204"/>
                  </a:lnTo>
                  <a:lnTo>
                    <a:pt x="826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
            <p:cNvSpPr/>
            <p:nvPr/>
          </p:nvSpPr>
          <p:spPr>
            <a:xfrm>
              <a:off x="3022753" y="2639224"/>
              <a:ext cx="880003" cy="2532704"/>
            </a:xfrm>
            <a:custGeom>
              <a:avLst/>
              <a:gdLst/>
              <a:ahLst/>
              <a:cxnLst/>
              <a:rect l="l" t="t" r="r" b="b"/>
              <a:pathLst>
                <a:path w="25612" h="73713" extrusionOk="0">
                  <a:moveTo>
                    <a:pt x="25611" y="1"/>
                  </a:moveTo>
                  <a:lnTo>
                    <a:pt x="16586" y="25"/>
                  </a:lnTo>
                  <a:lnTo>
                    <a:pt x="1" y="73712"/>
                  </a:lnTo>
                  <a:lnTo>
                    <a:pt x="251" y="73712"/>
                  </a:lnTo>
                  <a:lnTo>
                    <a:pt x="256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
            <p:cNvSpPr/>
            <p:nvPr/>
          </p:nvSpPr>
          <p:spPr>
            <a:xfrm>
              <a:off x="3140570" y="3614916"/>
              <a:ext cx="2998647" cy="1557012"/>
            </a:xfrm>
            <a:custGeom>
              <a:avLst/>
              <a:gdLst/>
              <a:ahLst/>
              <a:cxnLst/>
              <a:rect l="l" t="t" r="r" b="b"/>
              <a:pathLst>
                <a:path w="87274" h="45316" extrusionOk="0">
                  <a:moveTo>
                    <a:pt x="83083" y="0"/>
                  </a:moveTo>
                  <a:lnTo>
                    <a:pt x="1" y="45315"/>
                  </a:lnTo>
                  <a:lnTo>
                    <a:pt x="1144" y="45315"/>
                  </a:lnTo>
                  <a:lnTo>
                    <a:pt x="87274" y="9096"/>
                  </a:lnTo>
                  <a:lnTo>
                    <a:pt x="830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
            <p:cNvSpPr/>
            <p:nvPr/>
          </p:nvSpPr>
          <p:spPr>
            <a:xfrm>
              <a:off x="1008423" y="2645787"/>
              <a:ext cx="1953412" cy="2526142"/>
            </a:xfrm>
            <a:custGeom>
              <a:avLst/>
              <a:gdLst/>
              <a:ahLst/>
              <a:cxnLst/>
              <a:rect l="l" t="t" r="r" b="b"/>
              <a:pathLst>
                <a:path w="56853" h="73522" extrusionOk="0">
                  <a:moveTo>
                    <a:pt x="11931" y="0"/>
                  </a:moveTo>
                  <a:lnTo>
                    <a:pt x="1" y="36"/>
                  </a:lnTo>
                  <a:lnTo>
                    <a:pt x="56520" y="73521"/>
                  </a:lnTo>
                  <a:lnTo>
                    <a:pt x="56853" y="73521"/>
                  </a:lnTo>
                  <a:lnTo>
                    <a:pt x="1193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2"/>
            <p:cNvSpPr/>
            <p:nvPr/>
          </p:nvSpPr>
          <p:spPr>
            <a:xfrm>
              <a:off x="1781191" y="2643725"/>
              <a:ext cx="1200297" cy="2528203"/>
            </a:xfrm>
            <a:custGeom>
              <a:avLst/>
              <a:gdLst/>
              <a:ahLst/>
              <a:cxnLst/>
              <a:rect l="l" t="t" r="r" b="b"/>
              <a:pathLst>
                <a:path w="34934" h="73582" extrusionOk="0">
                  <a:moveTo>
                    <a:pt x="9633" y="1"/>
                  </a:moveTo>
                  <a:lnTo>
                    <a:pt x="1" y="36"/>
                  </a:lnTo>
                  <a:lnTo>
                    <a:pt x="34660" y="73581"/>
                  </a:lnTo>
                  <a:lnTo>
                    <a:pt x="34933" y="73581"/>
                  </a:lnTo>
                  <a:lnTo>
                    <a:pt x="96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2"/>
            <p:cNvSpPr/>
            <p:nvPr/>
          </p:nvSpPr>
          <p:spPr>
            <a:xfrm>
              <a:off x="-141504" y="3921295"/>
              <a:ext cx="2974492" cy="1250633"/>
            </a:xfrm>
            <a:custGeom>
              <a:avLst/>
              <a:gdLst/>
              <a:ahLst/>
              <a:cxnLst/>
              <a:rect l="l" t="t" r="r" b="b"/>
              <a:pathLst>
                <a:path w="86571" h="36399" extrusionOk="0">
                  <a:moveTo>
                    <a:pt x="0" y="1"/>
                  </a:moveTo>
                  <a:lnTo>
                    <a:pt x="0" y="10395"/>
                  </a:lnTo>
                  <a:lnTo>
                    <a:pt x="84713" y="36398"/>
                  </a:lnTo>
                  <a:lnTo>
                    <a:pt x="86570" y="36398"/>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
            <p:cNvSpPr/>
            <p:nvPr/>
          </p:nvSpPr>
          <p:spPr>
            <a:xfrm>
              <a:off x="-141504" y="4613079"/>
              <a:ext cx="2785071" cy="558849"/>
            </a:xfrm>
            <a:custGeom>
              <a:avLst/>
              <a:gdLst/>
              <a:ahLst/>
              <a:cxnLst/>
              <a:rect l="l" t="t" r="r" b="b"/>
              <a:pathLst>
                <a:path w="81058" h="16265" extrusionOk="0">
                  <a:moveTo>
                    <a:pt x="0" y="0"/>
                  </a:moveTo>
                  <a:lnTo>
                    <a:pt x="0" y="9299"/>
                  </a:lnTo>
                  <a:lnTo>
                    <a:pt x="70247" y="16264"/>
                  </a:lnTo>
                  <a:lnTo>
                    <a:pt x="81058" y="16264"/>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
            <p:cNvSpPr/>
            <p:nvPr/>
          </p:nvSpPr>
          <p:spPr>
            <a:xfrm>
              <a:off x="-141504" y="3083898"/>
              <a:ext cx="3041595" cy="2088030"/>
            </a:xfrm>
            <a:custGeom>
              <a:avLst/>
              <a:gdLst/>
              <a:ahLst/>
              <a:cxnLst/>
              <a:rect l="l" t="t" r="r" b="b"/>
              <a:pathLst>
                <a:path w="88524" h="60771" extrusionOk="0">
                  <a:moveTo>
                    <a:pt x="0" y="1"/>
                  </a:moveTo>
                  <a:lnTo>
                    <a:pt x="0" y="12919"/>
                  </a:lnTo>
                  <a:lnTo>
                    <a:pt x="87737" y="60770"/>
                  </a:lnTo>
                  <a:lnTo>
                    <a:pt x="88523" y="60770"/>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
            <p:cNvSpPr/>
            <p:nvPr/>
          </p:nvSpPr>
          <p:spPr>
            <a:xfrm>
              <a:off x="2420990" y="2642110"/>
              <a:ext cx="577265" cy="2529818"/>
            </a:xfrm>
            <a:custGeom>
              <a:avLst/>
              <a:gdLst/>
              <a:ahLst/>
              <a:cxnLst/>
              <a:rect l="l" t="t" r="r" b="b"/>
              <a:pathLst>
                <a:path w="16801" h="73629" extrusionOk="0">
                  <a:moveTo>
                    <a:pt x="8621" y="0"/>
                  </a:moveTo>
                  <a:lnTo>
                    <a:pt x="1" y="36"/>
                  </a:lnTo>
                  <a:lnTo>
                    <a:pt x="16562" y="73628"/>
                  </a:lnTo>
                  <a:lnTo>
                    <a:pt x="16801" y="73628"/>
                  </a:lnTo>
                  <a:lnTo>
                    <a:pt x="86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
            <p:cNvSpPr/>
            <p:nvPr/>
          </p:nvSpPr>
          <p:spPr>
            <a:xfrm>
              <a:off x="3008460" y="2640873"/>
              <a:ext cx="288856" cy="2531055"/>
            </a:xfrm>
            <a:custGeom>
              <a:avLst/>
              <a:gdLst/>
              <a:ahLst/>
              <a:cxnLst/>
              <a:rect l="l" t="t" r="r" b="b"/>
              <a:pathLst>
                <a:path w="8407" h="73665" extrusionOk="0">
                  <a:moveTo>
                    <a:pt x="8406" y="0"/>
                  </a:moveTo>
                  <a:lnTo>
                    <a:pt x="0" y="24"/>
                  </a:lnTo>
                  <a:lnTo>
                    <a:pt x="0" y="73664"/>
                  </a:lnTo>
                  <a:lnTo>
                    <a:pt x="179" y="73664"/>
                  </a:lnTo>
                  <a:lnTo>
                    <a:pt x="84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
            <p:cNvSpPr/>
            <p:nvPr/>
          </p:nvSpPr>
          <p:spPr>
            <a:xfrm>
              <a:off x="2717989" y="2641698"/>
              <a:ext cx="290505" cy="2530231"/>
            </a:xfrm>
            <a:custGeom>
              <a:avLst/>
              <a:gdLst/>
              <a:ahLst/>
              <a:cxnLst/>
              <a:rect l="l" t="t" r="r" b="b"/>
              <a:pathLst>
                <a:path w="8455" h="73641" extrusionOk="0">
                  <a:moveTo>
                    <a:pt x="8454" y="0"/>
                  </a:moveTo>
                  <a:lnTo>
                    <a:pt x="1" y="12"/>
                  </a:lnTo>
                  <a:lnTo>
                    <a:pt x="8157" y="73640"/>
                  </a:lnTo>
                  <a:lnTo>
                    <a:pt x="8454" y="73640"/>
                  </a:lnTo>
                  <a:lnTo>
                    <a:pt x="84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
            <p:cNvSpPr/>
            <p:nvPr/>
          </p:nvSpPr>
          <p:spPr>
            <a:xfrm>
              <a:off x="2112137" y="2643313"/>
              <a:ext cx="877941" cy="2528616"/>
            </a:xfrm>
            <a:custGeom>
              <a:avLst/>
              <a:gdLst/>
              <a:ahLst/>
              <a:cxnLst/>
              <a:rect l="l" t="t" r="r" b="b"/>
              <a:pathLst>
                <a:path w="25552" h="73594" extrusionOk="0">
                  <a:moveTo>
                    <a:pt x="8990" y="1"/>
                  </a:moveTo>
                  <a:lnTo>
                    <a:pt x="1" y="13"/>
                  </a:lnTo>
                  <a:lnTo>
                    <a:pt x="25301" y="73593"/>
                  </a:lnTo>
                  <a:lnTo>
                    <a:pt x="25551" y="73593"/>
                  </a:lnTo>
                  <a:lnTo>
                    <a:pt x="8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
            <p:cNvSpPr/>
            <p:nvPr/>
          </p:nvSpPr>
          <p:spPr>
            <a:xfrm>
              <a:off x="1418325" y="2644962"/>
              <a:ext cx="1553748" cy="2526966"/>
            </a:xfrm>
            <a:custGeom>
              <a:avLst/>
              <a:gdLst/>
              <a:ahLst/>
              <a:cxnLst/>
              <a:rect l="l" t="t" r="r" b="b"/>
              <a:pathLst>
                <a:path w="45221" h="73546" extrusionOk="0">
                  <a:moveTo>
                    <a:pt x="10562" y="0"/>
                  </a:moveTo>
                  <a:lnTo>
                    <a:pt x="1" y="24"/>
                  </a:lnTo>
                  <a:lnTo>
                    <a:pt x="44923" y="73545"/>
                  </a:lnTo>
                  <a:lnTo>
                    <a:pt x="45221" y="73545"/>
                  </a:lnTo>
                  <a:lnTo>
                    <a:pt x="105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
            <p:cNvSpPr/>
            <p:nvPr/>
          </p:nvSpPr>
          <p:spPr>
            <a:xfrm>
              <a:off x="531417" y="2646989"/>
              <a:ext cx="2418976" cy="2524939"/>
            </a:xfrm>
            <a:custGeom>
              <a:avLst/>
              <a:gdLst/>
              <a:ahLst/>
              <a:cxnLst/>
              <a:rect l="l" t="t" r="r" b="b"/>
              <a:pathLst>
                <a:path w="70403" h="73487" extrusionOk="0">
                  <a:moveTo>
                    <a:pt x="13884" y="1"/>
                  </a:moveTo>
                  <a:lnTo>
                    <a:pt x="1" y="37"/>
                  </a:lnTo>
                  <a:lnTo>
                    <a:pt x="70010" y="73486"/>
                  </a:lnTo>
                  <a:lnTo>
                    <a:pt x="70403" y="73486"/>
                  </a:lnTo>
                  <a:lnTo>
                    <a:pt x="138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
            <p:cNvSpPr/>
            <p:nvPr/>
          </p:nvSpPr>
          <p:spPr>
            <a:xfrm>
              <a:off x="-141504" y="2649875"/>
              <a:ext cx="3062451" cy="2522053"/>
            </a:xfrm>
            <a:custGeom>
              <a:avLst/>
              <a:gdLst/>
              <a:ahLst/>
              <a:cxnLst/>
              <a:rect l="l" t="t" r="r" b="b"/>
              <a:pathLst>
                <a:path w="89131" h="73403" extrusionOk="0">
                  <a:moveTo>
                    <a:pt x="0" y="0"/>
                  </a:moveTo>
                  <a:lnTo>
                    <a:pt x="0" y="12633"/>
                  </a:lnTo>
                  <a:lnTo>
                    <a:pt x="88523" y="73402"/>
                  </a:lnTo>
                  <a:lnTo>
                    <a:pt x="89130" y="73402"/>
                  </a:lnTo>
                  <a:lnTo>
                    <a:pt x="28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
            <p:cNvSpPr/>
            <p:nvPr/>
          </p:nvSpPr>
          <p:spPr>
            <a:xfrm>
              <a:off x="-141504" y="3527782"/>
              <a:ext cx="3014589" cy="1644147"/>
            </a:xfrm>
            <a:custGeom>
              <a:avLst/>
              <a:gdLst/>
              <a:ahLst/>
              <a:cxnLst/>
              <a:rect l="l" t="t" r="r" b="b"/>
              <a:pathLst>
                <a:path w="87738" h="47852" extrusionOk="0">
                  <a:moveTo>
                    <a:pt x="0" y="0"/>
                  </a:moveTo>
                  <a:lnTo>
                    <a:pt x="0" y="11454"/>
                  </a:lnTo>
                  <a:lnTo>
                    <a:pt x="86570" y="47851"/>
                  </a:lnTo>
                  <a:lnTo>
                    <a:pt x="87737" y="4785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
            <p:cNvSpPr/>
            <p:nvPr/>
          </p:nvSpPr>
          <p:spPr>
            <a:xfrm>
              <a:off x="-141504" y="4278423"/>
              <a:ext cx="2910688" cy="893506"/>
            </a:xfrm>
            <a:custGeom>
              <a:avLst/>
              <a:gdLst/>
              <a:ahLst/>
              <a:cxnLst/>
              <a:rect l="l" t="t" r="r" b="b"/>
              <a:pathLst>
                <a:path w="84714" h="26005" extrusionOk="0">
                  <a:moveTo>
                    <a:pt x="0" y="1"/>
                  </a:moveTo>
                  <a:lnTo>
                    <a:pt x="0" y="9740"/>
                  </a:lnTo>
                  <a:lnTo>
                    <a:pt x="81058" y="26004"/>
                  </a:lnTo>
                  <a:lnTo>
                    <a:pt x="84713" y="2600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
            <p:cNvSpPr/>
            <p:nvPr/>
          </p:nvSpPr>
          <p:spPr>
            <a:xfrm>
              <a:off x="-141504" y="4932584"/>
              <a:ext cx="2413616" cy="239345"/>
            </a:xfrm>
            <a:custGeom>
              <a:avLst/>
              <a:gdLst/>
              <a:ahLst/>
              <a:cxnLst/>
              <a:rect l="l" t="t" r="r" b="b"/>
              <a:pathLst>
                <a:path w="70247" h="6966" extrusionOk="0">
                  <a:moveTo>
                    <a:pt x="0" y="0"/>
                  </a:moveTo>
                  <a:lnTo>
                    <a:pt x="0" y="6965"/>
                  </a:lnTo>
                  <a:lnTo>
                    <a:pt x="70247" y="6965"/>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
            <p:cNvSpPr/>
            <p:nvPr/>
          </p:nvSpPr>
          <p:spPr>
            <a:xfrm>
              <a:off x="3369676" y="4557830"/>
              <a:ext cx="3211776" cy="614098"/>
            </a:xfrm>
            <a:custGeom>
              <a:avLst/>
              <a:gdLst/>
              <a:ahLst/>
              <a:cxnLst/>
              <a:rect l="l" t="t" r="r" b="b"/>
              <a:pathLst>
                <a:path w="93477" h="17873" extrusionOk="0">
                  <a:moveTo>
                    <a:pt x="89024" y="1"/>
                  </a:moveTo>
                  <a:lnTo>
                    <a:pt x="0" y="17872"/>
                  </a:lnTo>
                  <a:lnTo>
                    <a:pt x="10799" y="17872"/>
                  </a:lnTo>
                  <a:lnTo>
                    <a:pt x="93476" y="9669"/>
                  </a:lnTo>
                  <a:lnTo>
                    <a:pt x="890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
            <p:cNvSpPr/>
            <p:nvPr/>
          </p:nvSpPr>
          <p:spPr>
            <a:xfrm>
              <a:off x="3179842" y="3927446"/>
              <a:ext cx="3102548" cy="1244483"/>
            </a:xfrm>
            <a:custGeom>
              <a:avLst/>
              <a:gdLst/>
              <a:ahLst/>
              <a:cxnLst/>
              <a:rect l="l" t="t" r="r" b="b"/>
              <a:pathLst>
                <a:path w="90298" h="36220" extrusionOk="0">
                  <a:moveTo>
                    <a:pt x="86131" y="0"/>
                  </a:moveTo>
                  <a:lnTo>
                    <a:pt x="1" y="36219"/>
                  </a:lnTo>
                  <a:lnTo>
                    <a:pt x="1870" y="36219"/>
                  </a:lnTo>
                  <a:lnTo>
                    <a:pt x="90298" y="9073"/>
                  </a:lnTo>
                  <a:lnTo>
                    <a:pt x="8613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
            <p:cNvSpPr/>
            <p:nvPr/>
          </p:nvSpPr>
          <p:spPr>
            <a:xfrm>
              <a:off x="3112773" y="3294587"/>
              <a:ext cx="2882445" cy="1877341"/>
            </a:xfrm>
            <a:custGeom>
              <a:avLst/>
              <a:gdLst/>
              <a:ahLst/>
              <a:cxnLst/>
              <a:rect l="l" t="t" r="r" b="b"/>
              <a:pathLst>
                <a:path w="83892" h="54639" extrusionOk="0">
                  <a:moveTo>
                    <a:pt x="79606" y="0"/>
                  </a:moveTo>
                  <a:lnTo>
                    <a:pt x="0" y="54638"/>
                  </a:lnTo>
                  <a:lnTo>
                    <a:pt x="810" y="54638"/>
                  </a:lnTo>
                  <a:lnTo>
                    <a:pt x="83892" y="9323"/>
                  </a:lnTo>
                  <a:lnTo>
                    <a:pt x="796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
            <p:cNvSpPr/>
            <p:nvPr/>
          </p:nvSpPr>
          <p:spPr>
            <a:xfrm>
              <a:off x="3075941" y="2634723"/>
              <a:ext cx="2617777" cy="2537205"/>
            </a:xfrm>
            <a:custGeom>
              <a:avLst/>
              <a:gdLst/>
              <a:ahLst/>
              <a:cxnLst/>
              <a:rect l="l" t="t" r="r" b="b"/>
              <a:pathLst>
                <a:path w="76189" h="73844" extrusionOk="0">
                  <a:moveTo>
                    <a:pt x="71855" y="1"/>
                  </a:moveTo>
                  <a:lnTo>
                    <a:pt x="70379" y="13"/>
                  </a:lnTo>
                  <a:lnTo>
                    <a:pt x="1" y="73843"/>
                  </a:lnTo>
                  <a:lnTo>
                    <a:pt x="477" y="73843"/>
                  </a:lnTo>
                  <a:lnTo>
                    <a:pt x="76189" y="9430"/>
                  </a:lnTo>
                  <a:lnTo>
                    <a:pt x="7185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
            <p:cNvSpPr/>
            <p:nvPr/>
          </p:nvSpPr>
          <p:spPr>
            <a:xfrm>
              <a:off x="3050996" y="2635960"/>
              <a:ext cx="1962002" cy="2535969"/>
            </a:xfrm>
            <a:custGeom>
              <a:avLst/>
              <a:gdLst/>
              <a:ahLst/>
              <a:cxnLst/>
              <a:rect l="l" t="t" r="r" b="b"/>
              <a:pathLst>
                <a:path w="57103" h="73808" extrusionOk="0">
                  <a:moveTo>
                    <a:pt x="57103" y="0"/>
                  </a:moveTo>
                  <a:lnTo>
                    <a:pt x="45089" y="36"/>
                  </a:lnTo>
                  <a:lnTo>
                    <a:pt x="1" y="73807"/>
                  </a:lnTo>
                  <a:lnTo>
                    <a:pt x="346" y="73807"/>
                  </a:lnTo>
                  <a:lnTo>
                    <a:pt x="571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
            <p:cNvSpPr/>
            <p:nvPr/>
          </p:nvSpPr>
          <p:spPr>
            <a:xfrm>
              <a:off x="3031377" y="2637987"/>
              <a:ext cx="1203973" cy="2533941"/>
            </a:xfrm>
            <a:custGeom>
              <a:avLst/>
              <a:gdLst/>
              <a:ahLst/>
              <a:cxnLst/>
              <a:rect l="l" t="t" r="r" b="b"/>
              <a:pathLst>
                <a:path w="35041" h="73749" extrusionOk="0">
                  <a:moveTo>
                    <a:pt x="35040" y="1"/>
                  </a:moveTo>
                  <a:lnTo>
                    <a:pt x="25360" y="37"/>
                  </a:lnTo>
                  <a:lnTo>
                    <a:pt x="0" y="73748"/>
                  </a:lnTo>
                  <a:lnTo>
                    <a:pt x="274" y="73748"/>
                  </a:lnTo>
                  <a:lnTo>
                    <a:pt x="350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
            <p:cNvSpPr/>
            <p:nvPr/>
          </p:nvSpPr>
          <p:spPr>
            <a:xfrm>
              <a:off x="3014575" y="2639636"/>
              <a:ext cx="578090" cy="2532292"/>
            </a:xfrm>
            <a:custGeom>
              <a:avLst/>
              <a:gdLst/>
              <a:ahLst/>
              <a:cxnLst/>
              <a:rect l="l" t="t" r="r" b="b"/>
              <a:pathLst>
                <a:path w="16825" h="73701" extrusionOk="0">
                  <a:moveTo>
                    <a:pt x="16824" y="1"/>
                  </a:moveTo>
                  <a:lnTo>
                    <a:pt x="8204" y="36"/>
                  </a:lnTo>
                  <a:lnTo>
                    <a:pt x="1" y="73700"/>
                  </a:lnTo>
                  <a:lnTo>
                    <a:pt x="239" y="73700"/>
                  </a:lnTo>
                  <a:lnTo>
                    <a:pt x="168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rgbClr val="101D2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
            <p:cNvSpPr/>
            <p:nvPr/>
          </p:nvSpPr>
          <p:spPr>
            <a:xfrm>
              <a:off x="-143978" y="2634723"/>
              <a:ext cx="6853863" cy="2537205"/>
            </a:xfrm>
            <a:custGeom>
              <a:avLst/>
              <a:gdLst/>
              <a:ahLst/>
              <a:cxnLst/>
              <a:rect l="l" t="t" r="r" b="b"/>
              <a:pathLst>
                <a:path w="199478" h="73844" fill="none" extrusionOk="0">
                  <a:moveTo>
                    <a:pt x="1" y="441"/>
                  </a:moveTo>
                  <a:lnTo>
                    <a:pt x="1" y="73843"/>
                  </a:lnTo>
                  <a:lnTo>
                    <a:pt x="199478" y="73843"/>
                  </a:lnTo>
                  <a:lnTo>
                    <a:pt x="165509" y="1"/>
                  </a:lnTo>
                  <a:close/>
                </a:path>
              </a:pathLst>
            </a:custGeom>
            <a:noFill/>
            <a:ln w="3875" cap="flat" cmpd="sng">
              <a:solidFill>
                <a:srgbClr val="101D23"/>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
            <p:cNvSpPr/>
            <p:nvPr/>
          </p:nvSpPr>
          <p:spPr>
            <a:xfrm>
              <a:off x="-44165" y="2648226"/>
              <a:ext cx="2981055" cy="2523702"/>
            </a:xfrm>
            <a:custGeom>
              <a:avLst/>
              <a:gdLst/>
              <a:ahLst/>
              <a:cxnLst/>
              <a:rect l="l" t="t" r="r" b="b"/>
              <a:pathLst>
                <a:path w="86762" h="73451" extrusionOk="0">
                  <a:moveTo>
                    <a:pt x="16753" y="1"/>
                  </a:moveTo>
                  <a:lnTo>
                    <a:pt x="1" y="48"/>
                  </a:lnTo>
                  <a:lnTo>
                    <a:pt x="86297" y="73450"/>
                  </a:lnTo>
                  <a:lnTo>
                    <a:pt x="86762" y="73450"/>
                  </a:lnTo>
                  <a:lnTo>
                    <a:pt x="167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08" name="Google Shape;1608;p2"/>
          <p:cNvSpPr txBox="1">
            <a:spLocks noGrp="1"/>
          </p:cNvSpPr>
          <p:nvPr>
            <p:ph type="ctrTitle"/>
          </p:nvPr>
        </p:nvSpPr>
        <p:spPr>
          <a:xfrm>
            <a:off x="2849233" y="2089519"/>
            <a:ext cx="7965200" cy="157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609" name="Google Shape;1609;p2"/>
          <p:cNvSpPr txBox="1">
            <a:spLocks noGrp="1"/>
          </p:cNvSpPr>
          <p:nvPr>
            <p:ph type="subTitle" idx="1"/>
          </p:nvPr>
        </p:nvSpPr>
        <p:spPr>
          <a:xfrm rot="-1384">
            <a:off x="3850800" y="3462577"/>
            <a:ext cx="59620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solidFill>
                  <a:schemeClr val="dk1"/>
                </a:solidFill>
              </a:defRPr>
            </a:lvl1pPr>
            <a:lvl2pPr lvl="1" algn="ctr" rtl="0">
              <a:lnSpc>
                <a:spcPct val="100000"/>
              </a:lnSpc>
              <a:spcBef>
                <a:spcPts val="2133"/>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2038219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accent3"/>
        </a:solidFill>
        <a:effectLst/>
      </p:bgPr>
    </p:bg>
    <p:spTree>
      <p:nvGrpSpPr>
        <p:cNvPr id="1" name="Shape 1610"/>
        <p:cNvGrpSpPr/>
        <p:nvPr/>
      </p:nvGrpSpPr>
      <p:grpSpPr>
        <a:xfrm>
          <a:off x="0" y="0"/>
          <a:ext cx="0" cy="0"/>
          <a:chOff x="0" y="0"/>
          <a:chExt cx="0" cy="0"/>
        </a:xfrm>
      </p:grpSpPr>
      <p:sp>
        <p:nvSpPr>
          <p:cNvPr id="1611" name="Google Shape;1611;p3"/>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612" name="Google Shape;1612;p3"/>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613" name="Google Shape;1613;p3"/>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lgn="ctr">
              <a:spcBef>
                <a:spcPts val="2133"/>
              </a:spcBef>
              <a:spcAft>
                <a:spcPts val="0"/>
              </a:spcAft>
              <a:buSzPts val="1600"/>
              <a:buNone/>
              <a:defRPr/>
            </a:lvl2pPr>
            <a:lvl3pPr lvl="2" algn="ctr">
              <a:spcBef>
                <a:spcPts val="2133"/>
              </a:spcBef>
              <a:spcAft>
                <a:spcPts val="0"/>
              </a:spcAft>
              <a:buSzPts val="1600"/>
              <a:buNone/>
              <a:defRPr/>
            </a:lvl3pPr>
            <a:lvl4pPr lvl="3" algn="ctr">
              <a:spcBef>
                <a:spcPts val="2133"/>
              </a:spcBef>
              <a:spcAft>
                <a:spcPts val="0"/>
              </a:spcAft>
              <a:buSzPts val="1600"/>
              <a:buNone/>
              <a:defRPr/>
            </a:lvl4pPr>
            <a:lvl5pPr lvl="4" algn="ctr">
              <a:spcBef>
                <a:spcPts val="2133"/>
              </a:spcBef>
              <a:spcAft>
                <a:spcPts val="0"/>
              </a:spcAft>
              <a:buSzPts val="1600"/>
              <a:buNone/>
              <a:defRPr/>
            </a:lvl5pPr>
            <a:lvl6pPr lvl="5" algn="ctr">
              <a:spcBef>
                <a:spcPts val="2133"/>
              </a:spcBef>
              <a:spcAft>
                <a:spcPts val="0"/>
              </a:spcAft>
              <a:buSzPts val="1600"/>
              <a:buNone/>
              <a:defRPr/>
            </a:lvl6pPr>
            <a:lvl7pPr lvl="6" algn="ctr">
              <a:spcBef>
                <a:spcPts val="2133"/>
              </a:spcBef>
              <a:spcAft>
                <a:spcPts val="0"/>
              </a:spcAft>
              <a:buSzPts val="1600"/>
              <a:buNone/>
              <a:defRPr/>
            </a:lvl7pPr>
            <a:lvl8pPr lvl="7" algn="ctr">
              <a:spcBef>
                <a:spcPts val="2133"/>
              </a:spcBef>
              <a:spcAft>
                <a:spcPts val="0"/>
              </a:spcAft>
              <a:buSzPts val="1600"/>
              <a:buNone/>
              <a:defRPr/>
            </a:lvl8pPr>
            <a:lvl9pPr lvl="8" algn="ctr">
              <a:spcBef>
                <a:spcPts val="2133"/>
              </a:spcBef>
              <a:spcAft>
                <a:spcPts val="2133"/>
              </a:spcAft>
              <a:buSzPts val="1600"/>
              <a:buNone/>
              <a:defRPr/>
            </a:lvl9pPr>
          </a:lstStyle>
          <a:p>
            <a:endParaRPr/>
          </a:p>
        </p:txBody>
      </p:sp>
    </p:spTree>
    <p:extLst>
      <p:ext uri="{BB962C8B-B14F-4D97-AF65-F5344CB8AC3E}">
        <p14:creationId xmlns:p14="http://schemas.microsoft.com/office/powerpoint/2010/main" val="133079959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solidFill>
          <a:schemeClr val="accent3"/>
        </a:solidFill>
        <a:effectLst/>
      </p:bgPr>
    </p:bg>
    <p:spTree>
      <p:nvGrpSpPr>
        <p:cNvPr id="1" name="Shape 1614"/>
        <p:cNvGrpSpPr/>
        <p:nvPr/>
      </p:nvGrpSpPr>
      <p:grpSpPr>
        <a:xfrm>
          <a:off x="0" y="0"/>
          <a:ext cx="0" cy="0"/>
          <a:chOff x="0" y="0"/>
          <a:chExt cx="0" cy="0"/>
        </a:xfrm>
      </p:grpSpPr>
      <p:grpSp>
        <p:nvGrpSpPr>
          <p:cNvPr id="1615" name="Google Shape;1615;p4"/>
          <p:cNvGrpSpPr/>
          <p:nvPr/>
        </p:nvGrpSpPr>
        <p:grpSpPr>
          <a:xfrm>
            <a:off x="-70629" y="49331"/>
            <a:ext cx="12262623" cy="6799363"/>
            <a:chOff x="-52972" y="36998"/>
            <a:chExt cx="9196967" cy="5099522"/>
          </a:xfrm>
        </p:grpSpPr>
        <p:sp>
          <p:nvSpPr>
            <p:cNvPr id="1616" name="Google Shape;1616;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4"/>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4"/>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4"/>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4"/>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4"/>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4"/>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4"/>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4"/>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4"/>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4"/>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4"/>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4"/>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4"/>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4"/>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4"/>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4"/>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4"/>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4"/>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4"/>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4"/>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4"/>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4"/>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4"/>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4"/>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4"/>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4"/>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4"/>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4"/>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4"/>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4"/>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4"/>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4"/>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4"/>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4"/>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4"/>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4"/>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4"/>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4"/>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4"/>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4"/>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4"/>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4"/>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4"/>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4"/>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4"/>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4"/>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4"/>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4"/>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4"/>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4"/>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4"/>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4"/>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4"/>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4"/>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4"/>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4"/>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4"/>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4"/>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4"/>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4"/>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4"/>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4"/>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4"/>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4"/>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4"/>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4"/>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4"/>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4"/>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4"/>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4"/>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4"/>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4"/>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4"/>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4"/>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4"/>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4"/>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4"/>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4"/>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4"/>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4"/>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4"/>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4"/>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4"/>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4"/>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4"/>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4"/>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4"/>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4"/>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4"/>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4"/>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4"/>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4"/>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4"/>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4"/>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4"/>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4"/>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4"/>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4"/>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4"/>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4"/>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4"/>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4"/>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4"/>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4"/>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4"/>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4"/>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4"/>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4"/>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4"/>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4"/>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4"/>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4"/>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4"/>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4"/>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4"/>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4"/>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4"/>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4"/>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4"/>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4"/>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4"/>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4"/>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4"/>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4"/>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4"/>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4"/>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4"/>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4"/>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4"/>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4"/>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4"/>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4"/>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4"/>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4"/>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4"/>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4"/>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4"/>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4"/>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4"/>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4"/>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4"/>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4"/>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4"/>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4"/>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4"/>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4"/>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4"/>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4"/>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4"/>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4"/>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4"/>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4"/>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4"/>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4"/>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4"/>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4"/>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4"/>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4"/>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4"/>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4"/>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4"/>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4"/>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4"/>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4"/>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4"/>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4"/>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4"/>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4"/>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4"/>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4"/>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4"/>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4"/>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4"/>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4"/>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4"/>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4"/>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4"/>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4"/>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4"/>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4"/>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4"/>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4"/>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4"/>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4"/>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4"/>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4"/>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4"/>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4"/>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4"/>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4"/>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4"/>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4"/>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4"/>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4"/>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4"/>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4"/>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4"/>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4"/>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4"/>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4"/>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4"/>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4"/>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4"/>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4"/>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4"/>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4"/>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4"/>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4"/>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4"/>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4"/>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4"/>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4"/>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4"/>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4"/>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4"/>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4"/>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4"/>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4"/>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4"/>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4"/>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4"/>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4"/>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4"/>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4"/>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4"/>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4"/>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4"/>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4"/>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4"/>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4"/>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4"/>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4"/>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4"/>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4"/>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4"/>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4"/>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4"/>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4"/>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4"/>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4"/>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4"/>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4"/>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4"/>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4"/>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4"/>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4"/>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4"/>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4"/>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4"/>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4"/>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4"/>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4"/>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4"/>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4"/>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4"/>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4"/>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4"/>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4"/>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4"/>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4"/>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4"/>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4"/>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4"/>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4"/>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4"/>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4"/>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4"/>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4"/>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4"/>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4"/>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4"/>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4"/>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4"/>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4"/>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4"/>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4"/>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4"/>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4"/>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4"/>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4"/>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4"/>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4"/>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4"/>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4"/>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4"/>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4"/>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4"/>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4"/>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4"/>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4"/>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4"/>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4"/>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4"/>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4"/>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4"/>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4"/>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4"/>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4"/>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4"/>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4"/>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4"/>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4"/>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4"/>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4"/>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4"/>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4"/>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4"/>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4"/>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4"/>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4"/>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4"/>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4"/>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4"/>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4"/>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4"/>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4"/>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4"/>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4"/>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4"/>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4"/>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4"/>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4"/>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4"/>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4"/>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4"/>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4"/>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4"/>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4"/>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4"/>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4"/>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4"/>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4"/>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4"/>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4"/>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4"/>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4"/>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4"/>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4"/>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4"/>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4"/>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4"/>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4"/>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4"/>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4"/>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4"/>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4"/>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4"/>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4"/>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4"/>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4"/>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4"/>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4"/>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4"/>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4"/>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4"/>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4"/>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4"/>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4"/>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4"/>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4"/>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4"/>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4"/>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4"/>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4"/>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4"/>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4"/>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4"/>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4"/>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4"/>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4"/>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4"/>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4"/>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4"/>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4"/>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4"/>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4"/>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4"/>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4"/>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4"/>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4"/>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4"/>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4"/>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4"/>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4"/>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4"/>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4"/>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4"/>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4"/>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4"/>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4"/>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4"/>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4"/>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4"/>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4"/>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4"/>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4"/>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4"/>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4"/>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4"/>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4"/>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4"/>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4"/>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4"/>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4"/>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4"/>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4"/>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4"/>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4"/>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4"/>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4"/>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4"/>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4"/>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4"/>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4"/>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4"/>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4"/>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4"/>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4"/>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4"/>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4"/>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4"/>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4"/>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4"/>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4"/>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4"/>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4"/>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4"/>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4"/>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4"/>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4"/>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4"/>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4"/>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4"/>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4"/>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4"/>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4"/>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4"/>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4"/>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4"/>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4"/>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4"/>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4"/>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4"/>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4"/>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4"/>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4"/>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4"/>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4"/>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4"/>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4"/>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4"/>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4"/>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4"/>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4"/>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4"/>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4"/>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4"/>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4"/>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4"/>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4"/>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4"/>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4"/>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4"/>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4"/>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4"/>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4"/>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4"/>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4"/>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4"/>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4"/>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4"/>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4"/>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4"/>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4"/>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4"/>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4"/>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4"/>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4"/>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4"/>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4"/>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4"/>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4"/>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4"/>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4"/>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4"/>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4"/>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4"/>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4"/>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4"/>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4"/>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4"/>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4"/>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4"/>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4"/>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4"/>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4"/>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4"/>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4"/>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4"/>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4"/>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4"/>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4"/>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4"/>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4"/>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4"/>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4"/>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4"/>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4"/>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4"/>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4"/>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4"/>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4"/>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4"/>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4"/>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4"/>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4"/>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4"/>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4"/>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4"/>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4"/>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4"/>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4"/>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4"/>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4"/>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4"/>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4"/>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4"/>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4"/>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4"/>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4"/>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4"/>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4"/>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4"/>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4"/>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4"/>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4"/>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4"/>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4"/>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4"/>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4"/>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4"/>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4"/>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4"/>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4"/>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4"/>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4"/>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4"/>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4"/>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4"/>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4"/>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4"/>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4"/>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4"/>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4"/>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4"/>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4"/>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4"/>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4"/>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4"/>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4"/>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4"/>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4"/>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4"/>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4"/>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4"/>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4"/>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4"/>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4"/>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4"/>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4"/>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4"/>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4"/>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4"/>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4"/>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4"/>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4"/>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4"/>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4"/>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4"/>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4"/>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4"/>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4"/>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4"/>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4"/>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4"/>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4"/>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4"/>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4"/>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4"/>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4"/>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4"/>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4"/>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4"/>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4"/>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4"/>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4"/>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4"/>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4"/>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4"/>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05" name="Google Shape;3205;p4"/>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206" name="Google Shape;3206;p4"/>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207" name="Google Shape;3207;p4"/>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88013366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2"/>
        </a:solidFill>
        <a:effectLst/>
      </p:bgPr>
    </p:bg>
    <p:spTree>
      <p:nvGrpSpPr>
        <p:cNvPr id="1" name="Shape 3208"/>
        <p:cNvGrpSpPr/>
        <p:nvPr/>
      </p:nvGrpSpPr>
      <p:grpSpPr>
        <a:xfrm>
          <a:off x="0" y="0"/>
          <a:ext cx="0" cy="0"/>
          <a:chOff x="0" y="0"/>
          <a:chExt cx="0" cy="0"/>
        </a:xfrm>
      </p:grpSpPr>
      <p:grpSp>
        <p:nvGrpSpPr>
          <p:cNvPr id="3209" name="Google Shape;3209;p5"/>
          <p:cNvGrpSpPr/>
          <p:nvPr/>
        </p:nvGrpSpPr>
        <p:grpSpPr>
          <a:xfrm>
            <a:off x="1" y="-38165"/>
            <a:ext cx="12192052" cy="5757433"/>
            <a:chOff x="0" y="-28624"/>
            <a:chExt cx="9144039" cy="4318075"/>
          </a:xfrm>
        </p:grpSpPr>
        <p:sp>
          <p:nvSpPr>
            <p:cNvPr id="3210" name="Google Shape;3210;p5"/>
            <p:cNvSpPr/>
            <p:nvPr/>
          </p:nvSpPr>
          <p:spPr>
            <a:xfrm>
              <a:off x="0" y="400206"/>
              <a:ext cx="4571109" cy="3889244"/>
            </a:xfrm>
            <a:custGeom>
              <a:avLst/>
              <a:gdLst/>
              <a:ahLst/>
              <a:cxnLst/>
              <a:rect l="l" t="t" r="r" b="b"/>
              <a:pathLst>
                <a:path w="60663" h="51614" extrusionOk="0">
                  <a:moveTo>
                    <a:pt x="1" y="0"/>
                  </a:moveTo>
                  <a:lnTo>
                    <a:pt x="1" y="9978"/>
                  </a:lnTo>
                  <a:lnTo>
                    <a:pt x="60663" y="51614"/>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5"/>
            <p:cNvSpPr/>
            <p:nvPr/>
          </p:nvSpPr>
          <p:spPr>
            <a:xfrm>
              <a:off x="4571122" y="-28624"/>
              <a:ext cx="4572917" cy="4318075"/>
            </a:xfrm>
            <a:custGeom>
              <a:avLst/>
              <a:gdLst/>
              <a:ahLst/>
              <a:cxnLst/>
              <a:rect l="l" t="t" r="r" b="b"/>
              <a:pathLst>
                <a:path w="60687" h="57305" extrusionOk="0">
                  <a:moveTo>
                    <a:pt x="54638" y="0"/>
                  </a:moveTo>
                  <a:lnTo>
                    <a:pt x="0" y="57305"/>
                  </a:lnTo>
                  <a:lnTo>
                    <a:pt x="60686" y="5691"/>
                  </a:lnTo>
                  <a:lnTo>
                    <a:pt x="6068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12" name="Google Shape;3212;p5"/>
          <p:cNvSpPr txBox="1">
            <a:spLocks noGrp="1"/>
          </p:cNvSpPr>
          <p:nvPr>
            <p:ph type="title"/>
          </p:nvPr>
        </p:nvSpPr>
        <p:spPr>
          <a:xfrm>
            <a:off x="1798800" y="720000"/>
            <a:ext cx="8594400" cy="636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213" name="Google Shape;3213;p5"/>
          <p:cNvSpPr txBox="1">
            <a:spLocks noGrp="1"/>
          </p:cNvSpPr>
          <p:nvPr>
            <p:ph type="body" idx="1"/>
          </p:nvPr>
        </p:nvSpPr>
        <p:spPr>
          <a:xfrm>
            <a:off x="1435200" y="1282700"/>
            <a:ext cx="9321600" cy="47880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rgbClr val="162130"/>
              </a:buClr>
              <a:buSzPts val="1200"/>
              <a:buChar char="●"/>
              <a:defRPr sz="1600">
                <a:solidFill>
                  <a:srgbClr val="162130"/>
                </a:solidFill>
              </a:defRPr>
            </a:lvl1pPr>
            <a:lvl2pPr marL="1219170" lvl="1" indent="-406390">
              <a:lnSpc>
                <a:spcPct val="100000"/>
              </a:lnSpc>
              <a:spcBef>
                <a:spcPts val="2133"/>
              </a:spcBef>
              <a:spcAft>
                <a:spcPts val="0"/>
              </a:spcAft>
              <a:buClr>
                <a:srgbClr val="162130"/>
              </a:buClr>
              <a:buSzPts val="1200"/>
              <a:buChar char="○"/>
              <a:defRPr sz="1600">
                <a:solidFill>
                  <a:srgbClr val="162130"/>
                </a:solidFill>
              </a:defRPr>
            </a:lvl2pPr>
            <a:lvl3pPr marL="1828754" lvl="2" indent="-406390">
              <a:lnSpc>
                <a:spcPct val="100000"/>
              </a:lnSpc>
              <a:spcBef>
                <a:spcPts val="2133"/>
              </a:spcBef>
              <a:spcAft>
                <a:spcPts val="0"/>
              </a:spcAft>
              <a:buClr>
                <a:srgbClr val="162130"/>
              </a:buClr>
              <a:buSzPts val="1200"/>
              <a:buChar char="■"/>
              <a:defRPr sz="1600">
                <a:solidFill>
                  <a:srgbClr val="162130"/>
                </a:solidFill>
              </a:defRPr>
            </a:lvl3pPr>
            <a:lvl4pPr marL="2438339" lvl="3" indent="-406390">
              <a:lnSpc>
                <a:spcPct val="100000"/>
              </a:lnSpc>
              <a:spcBef>
                <a:spcPts val="2133"/>
              </a:spcBef>
              <a:spcAft>
                <a:spcPts val="0"/>
              </a:spcAft>
              <a:buClr>
                <a:srgbClr val="162130"/>
              </a:buClr>
              <a:buSzPts val="1200"/>
              <a:buChar char="●"/>
              <a:defRPr sz="1600">
                <a:solidFill>
                  <a:srgbClr val="162130"/>
                </a:solidFill>
              </a:defRPr>
            </a:lvl4pPr>
            <a:lvl5pPr marL="3047924" lvl="4" indent="-406390">
              <a:lnSpc>
                <a:spcPct val="100000"/>
              </a:lnSpc>
              <a:spcBef>
                <a:spcPts val="2133"/>
              </a:spcBef>
              <a:spcAft>
                <a:spcPts val="0"/>
              </a:spcAft>
              <a:buClr>
                <a:srgbClr val="162130"/>
              </a:buClr>
              <a:buSzPts val="1200"/>
              <a:buChar char="○"/>
              <a:defRPr sz="1600">
                <a:solidFill>
                  <a:srgbClr val="162130"/>
                </a:solidFill>
              </a:defRPr>
            </a:lvl5pPr>
            <a:lvl6pPr marL="3657509" lvl="5" indent="-406390">
              <a:lnSpc>
                <a:spcPct val="100000"/>
              </a:lnSpc>
              <a:spcBef>
                <a:spcPts val="2133"/>
              </a:spcBef>
              <a:spcAft>
                <a:spcPts val="0"/>
              </a:spcAft>
              <a:buClr>
                <a:srgbClr val="162130"/>
              </a:buClr>
              <a:buSzPts val="1200"/>
              <a:buChar char="■"/>
              <a:defRPr sz="1600">
                <a:solidFill>
                  <a:srgbClr val="162130"/>
                </a:solidFill>
              </a:defRPr>
            </a:lvl6pPr>
            <a:lvl7pPr marL="4267093" lvl="6" indent="-406390">
              <a:lnSpc>
                <a:spcPct val="100000"/>
              </a:lnSpc>
              <a:spcBef>
                <a:spcPts val="2133"/>
              </a:spcBef>
              <a:spcAft>
                <a:spcPts val="0"/>
              </a:spcAft>
              <a:buClr>
                <a:srgbClr val="162130"/>
              </a:buClr>
              <a:buSzPts val="1200"/>
              <a:buChar char="●"/>
              <a:defRPr sz="1600">
                <a:solidFill>
                  <a:srgbClr val="162130"/>
                </a:solidFill>
              </a:defRPr>
            </a:lvl7pPr>
            <a:lvl8pPr marL="4876678" lvl="7" indent="-406390">
              <a:lnSpc>
                <a:spcPct val="100000"/>
              </a:lnSpc>
              <a:spcBef>
                <a:spcPts val="2133"/>
              </a:spcBef>
              <a:spcAft>
                <a:spcPts val="0"/>
              </a:spcAft>
              <a:buClr>
                <a:srgbClr val="162130"/>
              </a:buClr>
              <a:buSzPts val="1200"/>
              <a:buChar char="○"/>
              <a:defRPr sz="1600">
                <a:solidFill>
                  <a:srgbClr val="162130"/>
                </a:solidFill>
              </a:defRPr>
            </a:lvl8pPr>
            <a:lvl9pPr marL="5486263" lvl="8" indent="-406390">
              <a:lnSpc>
                <a:spcPct val="100000"/>
              </a:lnSpc>
              <a:spcBef>
                <a:spcPts val="2133"/>
              </a:spcBef>
              <a:spcAft>
                <a:spcPts val="2133"/>
              </a:spcAft>
              <a:buClr>
                <a:srgbClr val="162130"/>
              </a:buClr>
              <a:buSzPts val="1200"/>
              <a:buChar char="■"/>
              <a:defRPr sz="1600">
                <a:solidFill>
                  <a:srgbClr val="162130"/>
                </a:solidFill>
              </a:defRPr>
            </a:lvl9pPr>
          </a:lstStyle>
          <a:p>
            <a:endParaRPr/>
          </a:p>
        </p:txBody>
      </p:sp>
    </p:spTree>
    <p:extLst>
      <p:ext uri="{BB962C8B-B14F-4D97-AF65-F5344CB8AC3E}">
        <p14:creationId xmlns:p14="http://schemas.microsoft.com/office/powerpoint/2010/main" val="211937294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2"/>
        </a:solidFill>
        <a:effectLst/>
      </p:bgPr>
    </p:bg>
    <p:spTree>
      <p:nvGrpSpPr>
        <p:cNvPr id="1" name="Shape 3214"/>
        <p:cNvGrpSpPr/>
        <p:nvPr/>
      </p:nvGrpSpPr>
      <p:grpSpPr>
        <a:xfrm>
          <a:off x="0" y="0"/>
          <a:ext cx="0" cy="0"/>
          <a:chOff x="0" y="0"/>
          <a:chExt cx="0" cy="0"/>
        </a:xfrm>
      </p:grpSpPr>
      <p:grpSp>
        <p:nvGrpSpPr>
          <p:cNvPr id="3215" name="Google Shape;3215;p6"/>
          <p:cNvGrpSpPr/>
          <p:nvPr/>
        </p:nvGrpSpPr>
        <p:grpSpPr>
          <a:xfrm>
            <a:off x="-817" y="44"/>
            <a:ext cx="12217279" cy="6883793"/>
            <a:chOff x="14670875" y="846675"/>
            <a:chExt cx="7166400" cy="3385250"/>
          </a:xfrm>
        </p:grpSpPr>
        <p:sp>
          <p:nvSpPr>
            <p:cNvPr id="3216" name="Google Shape;3216;p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31" name="Google Shape;3231;p6"/>
          <p:cNvSpPr txBox="1">
            <a:spLocks noGrp="1"/>
          </p:cNvSpPr>
          <p:nvPr>
            <p:ph type="subTitle" idx="1"/>
          </p:nvPr>
        </p:nvSpPr>
        <p:spPr>
          <a:xfrm>
            <a:off x="2232600" y="2984500"/>
            <a:ext cx="2997200" cy="4320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667">
                <a:solidFill>
                  <a:schemeClr val="accent1"/>
                </a:solidFill>
                <a:latin typeface="Slackey"/>
                <a:ea typeface="Slackey"/>
                <a:cs typeface="Slackey"/>
                <a:sym typeface="Slackey"/>
              </a:defRPr>
            </a:lvl1pPr>
            <a:lvl2pPr lvl="1" algn="ctr">
              <a:spcBef>
                <a:spcPts val="2133"/>
              </a:spcBef>
              <a:spcAft>
                <a:spcPts val="0"/>
              </a:spcAft>
              <a:buNone/>
              <a:defRPr>
                <a:solidFill>
                  <a:schemeClr val="accent1"/>
                </a:solidFill>
                <a:latin typeface="Slackey"/>
                <a:ea typeface="Slackey"/>
                <a:cs typeface="Slackey"/>
                <a:sym typeface="Slackey"/>
              </a:defRPr>
            </a:lvl2pPr>
            <a:lvl3pPr lvl="2" algn="ctr">
              <a:spcBef>
                <a:spcPts val="2133"/>
              </a:spcBef>
              <a:spcAft>
                <a:spcPts val="0"/>
              </a:spcAft>
              <a:buNone/>
              <a:defRPr>
                <a:solidFill>
                  <a:schemeClr val="accent1"/>
                </a:solidFill>
                <a:latin typeface="Slackey"/>
                <a:ea typeface="Slackey"/>
                <a:cs typeface="Slackey"/>
                <a:sym typeface="Slackey"/>
              </a:defRPr>
            </a:lvl3pPr>
            <a:lvl4pPr lvl="3" algn="ctr">
              <a:spcBef>
                <a:spcPts val="2133"/>
              </a:spcBef>
              <a:spcAft>
                <a:spcPts val="0"/>
              </a:spcAft>
              <a:buNone/>
              <a:defRPr>
                <a:solidFill>
                  <a:schemeClr val="accent1"/>
                </a:solidFill>
                <a:latin typeface="Slackey"/>
                <a:ea typeface="Slackey"/>
                <a:cs typeface="Slackey"/>
                <a:sym typeface="Slackey"/>
              </a:defRPr>
            </a:lvl4pPr>
            <a:lvl5pPr lvl="4" algn="ctr">
              <a:spcBef>
                <a:spcPts val="2133"/>
              </a:spcBef>
              <a:spcAft>
                <a:spcPts val="0"/>
              </a:spcAft>
              <a:buNone/>
              <a:defRPr>
                <a:solidFill>
                  <a:schemeClr val="accent1"/>
                </a:solidFill>
                <a:latin typeface="Slackey"/>
                <a:ea typeface="Slackey"/>
                <a:cs typeface="Slackey"/>
                <a:sym typeface="Slackey"/>
              </a:defRPr>
            </a:lvl5pPr>
            <a:lvl6pPr lvl="5" algn="ctr">
              <a:spcBef>
                <a:spcPts val="2133"/>
              </a:spcBef>
              <a:spcAft>
                <a:spcPts val="0"/>
              </a:spcAft>
              <a:buNone/>
              <a:defRPr>
                <a:solidFill>
                  <a:schemeClr val="accent1"/>
                </a:solidFill>
                <a:latin typeface="Slackey"/>
                <a:ea typeface="Slackey"/>
                <a:cs typeface="Slackey"/>
                <a:sym typeface="Slackey"/>
              </a:defRPr>
            </a:lvl6pPr>
            <a:lvl7pPr lvl="6" algn="ctr">
              <a:spcBef>
                <a:spcPts val="2133"/>
              </a:spcBef>
              <a:spcAft>
                <a:spcPts val="0"/>
              </a:spcAft>
              <a:buNone/>
              <a:defRPr>
                <a:solidFill>
                  <a:schemeClr val="accent1"/>
                </a:solidFill>
                <a:latin typeface="Slackey"/>
                <a:ea typeface="Slackey"/>
                <a:cs typeface="Slackey"/>
                <a:sym typeface="Slackey"/>
              </a:defRPr>
            </a:lvl7pPr>
            <a:lvl8pPr lvl="7" algn="ctr">
              <a:spcBef>
                <a:spcPts val="2133"/>
              </a:spcBef>
              <a:spcAft>
                <a:spcPts val="0"/>
              </a:spcAft>
              <a:buNone/>
              <a:defRPr>
                <a:solidFill>
                  <a:schemeClr val="accent1"/>
                </a:solidFill>
                <a:latin typeface="Slackey"/>
                <a:ea typeface="Slackey"/>
                <a:cs typeface="Slackey"/>
                <a:sym typeface="Slackey"/>
              </a:defRPr>
            </a:lvl8pPr>
            <a:lvl9pPr lvl="8" algn="ctr">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2" name="Google Shape;3232;p6"/>
          <p:cNvSpPr txBox="1">
            <a:spLocks noGrp="1"/>
          </p:cNvSpPr>
          <p:nvPr>
            <p:ph type="subTitle" idx="2"/>
          </p:nvPr>
        </p:nvSpPr>
        <p:spPr>
          <a:xfrm>
            <a:off x="22326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3" name="Google Shape;3233;p6"/>
          <p:cNvSpPr txBox="1">
            <a:spLocks noGrp="1"/>
          </p:cNvSpPr>
          <p:nvPr>
            <p:ph type="subTitle" idx="3"/>
          </p:nvPr>
        </p:nvSpPr>
        <p:spPr>
          <a:xfrm>
            <a:off x="6962200" y="2984500"/>
            <a:ext cx="2997200" cy="43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solidFill>
                  <a:schemeClr val="accent1"/>
                </a:solidFill>
                <a:latin typeface="Slackey"/>
                <a:ea typeface="Slackey"/>
                <a:cs typeface="Slackey"/>
                <a:sym typeface="Slackey"/>
              </a:defRPr>
            </a:lvl1pPr>
            <a:lvl2pPr lvl="1" algn="ctr" rtl="0">
              <a:spcBef>
                <a:spcPts val="2133"/>
              </a:spcBef>
              <a:spcAft>
                <a:spcPts val="0"/>
              </a:spcAft>
              <a:buNone/>
              <a:defRPr>
                <a:solidFill>
                  <a:schemeClr val="accent1"/>
                </a:solidFill>
                <a:latin typeface="Slackey"/>
                <a:ea typeface="Slackey"/>
                <a:cs typeface="Slackey"/>
                <a:sym typeface="Slackey"/>
              </a:defRPr>
            </a:lvl2pPr>
            <a:lvl3pPr lvl="2" algn="ctr" rtl="0">
              <a:spcBef>
                <a:spcPts val="2133"/>
              </a:spcBef>
              <a:spcAft>
                <a:spcPts val="0"/>
              </a:spcAft>
              <a:buNone/>
              <a:defRPr>
                <a:solidFill>
                  <a:schemeClr val="accent1"/>
                </a:solidFill>
                <a:latin typeface="Slackey"/>
                <a:ea typeface="Slackey"/>
                <a:cs typeface="Slackey"/>
                <a:sym typeface="Slackey"/>
              </a:defRPr>
            </a:lvl3pPr>
            <a:lvl4pPr lvl="3" algn="ctr" rtl="0">
              <a:spcBef>
                <a:spcPts val="2133"/>
              </a:spcBef>
              <a:spcAft>
                <a:spcPts val="0"/>
              </a:spcAft>
              <a:buNone/>
              <a:defRPr>
                <a:solidFill>
                  <a:schemeClr val="accent1"/>
                </a:solidFill>
                <a:latin typeface="Slackey"/>
                <a:ea typeface="Slackey"/>
                <a:cs typeface="Slackey"/>
                <a:sym typeface="Slackey"/>
              </a:defRPr>
            </a:lvl4pPr>
            <a:lvl5pPr lvl="4" algn="ctr" rtl="0">
              <a:spcBef>
                <a:spcPts val="2133"/>
              </a:spcBef>
              <a:spcAft>
                <a:spcPts val="0"/>
              </a:spcAft>
              <a:buNone/>
              <a:defRPr>
                <a:solidFill>
                  <a:schemeClr val="accent1"/>
                </a:solidFill>
                <a:latin typeface="Slackey"/>
                <a:ea typeface="Slackey"/>
                <a:cs typeface="Slackey"/>
                <a:sym typeface="Slackey"/>
              </a:defRPr>
            </a:lvl5pPr>
            <a:lvl6pPr lvl="5" algn="ctr" rtl="0">
              <a:spcBef>
                <a:spcPts val="2133"/>
              </a:spcBef>
              <a:spcAft>
                <a:spcPts val="0"/>
              </a:spcAft>
              <a:buNone/>
              <a:defRPr>
                <a:solidFill>
                  <a:schemeClr val="accent1"/>
                </a:solidFill>
                <a:latin typeface="Slackey"/>
                <a:ea typeface="Slackey"/>
                <a:cs typeface="Slackey"/>
                <a:sym typeface="Slackey"/>
              </a:defRPr>
            </a:lvl6pPr>
            <a:lvl7pPr lvl="6" algn="ctr" rtl="0">
              <a:spcBef>
                <a:spcPts val="2133"/>
              </a:spcBef>
              <a:spcAft>
                <a:spcPts val="0"/>
              </a:spcAft>
              <a:buNone/>
              <a:defRPr>
                <a:solidFill>
                  <a:schemeClr val="accent1"/>
                </a:solidFill>
                <a:latin typeface="Slackey"/>
                <a:ea typeface="Slackey"/>
                <a:cs typeface="Slackey"/>
                <a:sym typeface="Slackey"/>
              </a:defRPr>
            </a:lvl7pPr>
            <a:lvl8pPr lvl="7" algn="ctr" rtl="0">
              <a:spcBef>
                <a:spcPts val="2133"/>
              </a:spcBef>
              <a:spcAft>
                <a:spcPts val="0"/>
              </a:spcAft>
              <a:buNone/>
              <a:defRPr>
                <a:solidFill>
                  <a:schemeClr val="accent1"/>
                </a:solidFill>
                <a:latin typeface="Slackey"/>
                <a:ea typeface="Slackey"/>
                <a:cs typeface="Slackey"/>
                <a:sym typeface="Slackey"/>
              </a:defRPr>
            </a:lvl8pPr>
            <a:lvl9pPr lvl="8" algn="ctr" rtl="0">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4" name="Google Shape;3234;p6"/>
          <p:cNvSpPr txBox="1">
            <a:spLocks noGrp="1"/>
          </p:cNvSpPr>
          <p:nvPr>
            <p:ph type="subTitle" idx="4"/>
          </p:nvPr>
        </p:nvSpPr>
        <p:spPr>
          <a:xfrm>
            <a:off x="69622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5" name="Google Shape;3235;p6"/>
          <p:cNvSpPr txBox="1">
            <a:spLocks noGrp="1"/>
          </p:cNvSpPr>
          <p:nvPr>
            <p:ph type="title"/>
          </p:nvPr>
        </p:nvSpPr>
        <p:spPr>
          <a:xfrm>
            <a:off x="2407400" y="720000"/>
            <a:ext cx="7376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39259783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3"/>
        </a:solidFill>
        <a:effectLst/>
      </p:bgPr>
    </p:bg>
    <p:spTree>
      <p:nvGrpSpPr>
        <p:cNvPr id="1" name="Shape 3236"/>
        <p:cNvGrpSpPr/>
        <p:nvPr/>
      </p:nvGrpSpPr>
      <p:grpSpPr>
        <a:xfrm>
          <a:off x="0" y="0"/>
          <a:ext cx="0" cy="0"/>
          <a:chOff x="0" y="0"/>
          <a:chExt cx="0" cy="0"/>
        </a:xfrm>
      </p:grpSpPr>
      <p:sp>
        <p:nvSpPr>
          <p:cNvPr id="3237" name="Google Shape;3237;p7"/>
          <p:cNvSpPr txBox="1">
            <a:spLocks noGrp="1"/>
          </p:cNvSpPr>
          <p:nvPr>
            <p:ph type="title"/>
          </p:nvPr>
        </p:nvSpPr>
        <p:spPr>
          <a:xfrm>
            <a:off x="3026200" y="2767400"/>
            <a:ext cx="6139600" cy="132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62460366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accent1"/>
        </a:solidFill>
        <a:effectLst/>
      </p:bgPr>
    </p:bg>
    <p:spTree>
      <p:nvGrpSpPr>
        <p:cNvPr id="1" name="Shape 3238"/>
        <p:cNvGrpSpPr/>
        <p:nvPr/>
      </p:nvGrpSpPr>
      <p:grpSpPr>
        <a:xfrm>
          <a:off x="0" y="0"/>
          <a:ext cx="0" cy="0"/>
          <a:chOff x="0" y="0"/>
          <a:chExt cx="0" cy="0"/>
        </a:xfrm>
      </p:grpSpPr>
      <p:grpSp>
        <p:nvGrpSpPr>
          <p:cNvPr id="3239" name="Google Shape;3239;p8"/>
          <p:cNvGrpSpPr/>
          <p:nvPr/>
        </p:nvGrpSpPr>
        <p:grpSpPr>
          <a:xfrm flipH="1">
            <a:off x="-33" y="-558800"/>
            <a:ext cx="12181833" cy="7416811"/>
            <a:chOff x="-7728237" y="-419075"/>
            <a:chExt cx="15443501" cy="5562608"/>
          </a:xfrm>
        </p:grpSpPr>
        <p:sp>
          <p:nvSpPr>
            <p:cNvPr id="3240" name="Google Shape;3240;p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41" name="Google Shape;3241;p8"/>
            <p:cNvGrpSpPr/>
            <p:nvPr/>
          </p:nvGrpSpPr>
          <p:grpSpPr>
            <a:xfrm>
              <a:off x="-7728237" y="-419075"/>
              <a:ext cx="15443501" cy="5562608"/>
              <a:chOff x="-7728237" y="-419075"/>
              <a:chExt cx="15443501" cy="5562608"/>
            </a:xfrm>
          </p:grpSpPr>
          <p:sp>
            <p:nvSpPr>
              <p:cNvPr id="3242" name="Google Shape;3242;p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254" name="Google Shape;3254;p8"/>
          <p:cNvSpPr txBox="1">
            <a:spLocks noGrp="1"/>
          </p:cNvSpPr>
          <p:nvPr>
            <p:ph type="title"/>
          </p:nvPr>
        </p:nvSpPr>
        <p:spPr>
          <a:xfrm>
            <a:off x="6096100" y="720000"/>
            <a:ext cx="5136000" cy="180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3255" name="Google Shape;3255;p8"/>
          <p:cNvSpPr txBox="1">
            <a:spLocks noGrp="1"/>
          </p:cNvSpPr>
          <p:nvPr>
            <p:ph type="subTitle" idx="1"/>
          </p:nvPr>
        </p:nvSpPr>
        <p:spPr>
          <a:xfrm>
            <a:off x="7320833" y="3804200"/>
            <a:ext cx="2852000" cy="15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268536274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2"/>
        </a:solidFill>
        <a:effectLst/>
      </p:bgPr>
    </p:bg>
    <p:spTree>
      <p:nvGrpSpPr>
        <p:cNvPr id="1" name="Shape 3256"/>
        <p:cNvGrpSpPr/>
        <p:nvPr/>
      </p:nvGrpSpPr>
      <p:grpSpPr>
        <a:xfrm>
          <a:off x="0" y="0"/>
          <a:ext cx="0" cy="0"/>
          <a:chOff x="0" y="0"/>
          <a:chExt cx="0" cy="0"/>
        </a:xfrm>
      </p:grpSpPr>
      <p:grpSp>
        <p:nvGrpSpPr>
          <p:cNvPr id="3257" name="Google Shape;3257;p9"/>
          <p:cNvGrpSpPr/>
          <p:nvPr/>
        </p:nvGrpSpPr>
        <p:grpSpPr>
          <a:xfrm>
            <a:off x="-89075" y="-115735"/>
            <a:ext cx="12370161" cy="8319393"/>
            <a:chOff x="14670875" y="846675"/>
            <a:chExt cx="7166400" cy="8013800"/>
          </a:xfrm>
        </p:grpSpPr>
        <p:sp>
          <p:nvSpPr>
            <p:cNvPr id="3258" name="Google Shape;3258;p9"/>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9"/>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9"/>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9"/>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9"/>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9"/>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9"/>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9"/>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9"/>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9"/>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9"/>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9"/>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9"/>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9"/>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9"/>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9"/>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9"/>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9"/>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9"/>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9"/>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9"/>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9"/>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9"/>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9"/>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9"/>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9"/>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9"/>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9"/>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9"/>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9"/>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88" name="Google Shape;3288;p9"/>
          <p:cNvSpPr txBox="1">
            <a:spLocks noGrp="1"/>
          </p:cNvSpPr>
          <p:nvPr>
            <p:ph type="title"/>
          </p:nvPr>
        </p:nvSpPr>
        <p:spPr>
          <a:xfrm>
            <a:off x="4131400" y="2108300"/>
            <a:ext cx="3929200" cy="108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289" name="Google Shape;3289;p9"/>
          <p:cNvSpPr txBox="1">
            <a:spLocks noGrp="1"/>
          </p:cNvSpPr>
          <p:nvPr>
            <p:ph type="subTitle" idx="1"/>
          </p:nvPr>
        </p:nvSpPr>
        <p:spPr>
          <a:xfrm>
            <a:off x="3397200" y="3072533"/>
            <a:ext cx="5397600" cy="1187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403831358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8.xml"/><Relationship Id="rId13" Type="http://schemas.openxmlformats.org/officeDocument/2006/relationships/slideLayout" Target="../slideLayouts/slideLayout23.xml"/><Relationship Id="rId18" Type="http://schemas.openxmlformats.org/officeDocument/2006/relationships/slideLayout" Target="../slideLayouts/slideLayout28.xml"/><Relationship Id="rId26" Type="http://schemas.openxmlformats.org/officeDocument/2006/relationships/slideLayout" Target="../slideLayouts/slideLayout36.xml"/><Relationship Id="rId3" Type="http://schemas.openxmlformats.org/officeDocument/2006/relationships/slideLayout" Target="../slideLayouts/slideLayout13.xml"/><Relationship Id="rId21" Type="http://schemas.openxmlformats.org/officeDocument/2006/relationships/slideLayout" Target="../slideLayouts/slideLayout31.xml"/><Relationship Id="rId7" Type="http://schemas.openxmlformats.org/officeDocument/2006/relationships/slideLayout" Target="../slideLayouts/slideLayout17.xml"/><Relationship Id="rId12" Type="http://schemas.openxmlformats.org/officeDocument/2006/relationships/slideLayout" Target="../slideLayouts/slideLayout22.xml"/><Relationship Id="rId17" Type="http://schemas.openxmlformats.org/officeDocument/2006/relationships/slideLayout" Target="../slideLayouts/slideLayout27.xml"/><Relationship Id="rId25" Type="http://schemas.openxmlformats.org/officeDocument/2006/relationships/slideLayout" Target="../slideLayouts/slideLayout35.xml"/><Relationship Id="rId2" Type="http://schemas.openxmlformats.org/officeDocument/2006/relationships/slideLayout" Target="../slideLayouts/slideLayout12.xml"/><Relationship Id="rId16" Type="http://schemas.openxmlformats.org/officeDocument/2006/relationships/slideLayout" Target="../slideLayouts/slideLayout26.xml"/><Relationship Id="rId20" Type="http://schemas.openxmlformats.org/officeDocument/2006/relationships/slideLayout" Target="../slideLayouts/slideLayout30.xml"/><Relationship Id="rId29" Type="http://schemas.openxmlformats.org/officeDocument/2006/relationships/slideLayout" Target="../slideLayouts/slideLayout39.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24" Type="http://schemas.openxmlformats.org/officeDocument/2006/relationships/slideLayout" Target="../slideLayouts/slideLayout34.xml"/><Relationship Id="rId5" Type="http://schemas.openxmlformats.org/officeDocument/2006/relationships/slideLayout" Target="../slideLayouts/slideLayout15.xml"/><Relationship Id="rId15" Type="http://schemas.openxmlformats.org/officeDocument/2006/relationships/slideLayout" Target="../slideLayouts/slideLayout25.xml"/><Relationship Id="rId23" Type="http://schemas.openxmlformats.org/officeDocument/2006/relationships/slideLayout" Target="../slideLayouts/slideLayout33.xml"/><Relationship Id="rId28" Type="http://schemas.openxmlformats.org/officeDocument/2006/relationships/slideLayout" Target="../slideLayouts/slideLayout38.xml"/><Relationship Id="rId10" Type="http://schemas.openxmlformats.org/officeDocument/2006/relationships/slideLayout" Target="../slideLayouts/slideLayout20.xml"/><Relationship Id="rId19" Type="http://schemas.openxmlformats.org/officeDocument/2006/relationships/slideLayout" Target="../slideLayouts/slideLayout29.xml"/><Relationship Id="rId31" Type="http://schemas.openxmlformats.org/officeDocument/2006/relationships/theme" Target="../theme/theme2.xml"/><Relationship Id="rId4" Type="http://schemas.openxmlformats.org/officeDocument/2006/relationships/slideLayout" Target="../slideLayouts/slideLayout14.xml"/><Relationship Id="rId9" Type="http://schemas.openxmlformats.org/officeDocument/2006/relationships/slideLayout" Target="../slideLayouts/slideLayout19.xml"/><Relationship Id="rId14" Type="http://schemas.openxmlformats.org/officeDocument/2006/relationships/slideLayout" Target="../slideLayouts/slideLayout24.xml"/><Relationship Id="rId22" Type="http://schemas.openxmlformats.org/officeDocument/2006/relationships/slideLayout" Target="../slideLayouts/slideLayout32.xml"/><Relationship Id="rId27" Type="http://schemas.openxmlformats.org/officeDocument/2006/relationships/slideLayout" Target="../slideLayouts/slideLayout37.xml"/><Relationship Id="rId30" Type="http://schemas.openxmlformats.org/officeDocument/2006/relationships/slideLayout" Target="../slideLayouts/slideLayout4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8.xml"/><Relationship Id="rId3" Type="http://schemas.openxmlformats.org/officeDocument/2006/relationships/slideLayout" Target="../slideLayouts/slideLayout43.xml"/><Relationship Id="rId7" Type="http://schemas.openxmlformats.org/officeDocument/2006/relationships/slideLayout" Target="../slideLayouts/slideLayout47.xml"/><Relationship Id="rId12" Type="http://schemas.openxmlformats.org/officeDocument/2006/relationships/theme" Target="../theme/theme3.xml"/><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0" Type="http://schemas.openxmlformats.org/officeDocument/2006/relationships/slideLayout" Target="../slideLayouts/slideLayout50.xml"/><Relationship Id="rId4" Type="http://schemas.openxmlformats.org/officeDocument/2006/relationships/slideLayout" Target="../slideLayouts/slideLayout44.xml"/><Relationship Id="rId9" Type="http://schemas.openxmlformats.org/officeDocument/2006/relationships/slideLayout" Target="../slideLayouts/slideLayout4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9.xml"/><Relationship Id="rId13" Type="http://schemas.openxmlformats.org/officeDocument/2006/relationships/slideLayout" Target="../slideLayouts/slideLayout64.xml"/><Relationship Id="rId18" Type="http://schemas.openxmlformats.org/officeDocument/2006/relationships/slideLayout" Target="../slideLayouts/slideLayout69.xml"/><Relationship Id="rId26" Type="http://schemas.openxmlformats.org/officeDocument/2006/relationships/slideLayout" Target="../slideLayouts/slideLayout77.xml"/><Relationship Id="rId3" Type="http://schemas.openxmlformats.org/officeDocument/2006/relationships/slideLayout" Target="../slideLayouts/slideLayout54.xml"/><Relationship Id="rId21" Type="http://schemas.openxmlformats.org/officeDocument/2006/relationships/slideLayout" Target="../slideLayouts/slideLayout72.xml"/><Relationship Id="rId7" Type="http://schemas.openxmlformats.org/officeDocument/2006/relationships/slideLayout" Target="../slideLayouts/slideLayout58.xml"/><Relationship Id="rId12" Type="http://schemas.openxmlformats.org/officeDocument/2006/relationships/slideLayout" Target="../slideLayouts/slideLayout63.xml"/><Relationship Id="rId17" Type="http://schemas.openxmlformats.org/officeDocument/2006/relationships/slideLayout" Target="../slideLayouts/slideLayout68.xml"/><Relationship Id="rId25" Type="http://schemas.openxmlformats.org/officeDocument/2006/relationships/slideLayout" Target="../slideLayouts/slideLayout76.xml"/><Relationship Id="rId2" Type="http://schemas.openxmlformats.org/officeDocument/2006/relationships/slideLayout" Target="../slideLayouts/slideLayout53.xml"/><Relationship Id="rId16" Type="http://schemas.openxmlformats.org/officeDocument/2006/relationships/slideLayout" Target="../slideLayouts/slideLayout67.xml"/><Relationship Id="rId20" Type="http://schemas.openxmlformats.org/officeDocument/2006/relationships/slideLayout" Target="../slideLayouts/slideLayout71.xml"/><Relationship Id="rId29" Type="http://schemas.openxmlformats.org/officeDocument/2006/relationships/slideLayout" Target="../slideLayouts/slideLayout80.xml"/><Relationship Id="rId1" Type="http://schemas.openxmlformats.org/officeDocument/2006/relationships/slideLayout" Target="../slideLayouts/slideLayout52.xml"/><Relationship Id="rId6" Type="http://schemas.openxmlformats.org/officeDocument/2006/relationships/slideLayout" Target="../slideLayouts/slideLayout57.xml"/><Relationship Id="rId11" Type="http://schemas.openxmlformats.org/officeDocument/2006/relationships/slideLayout" Target="../slideLayouts/slideLayout62.xml"/><Relationship Id="rId24" Type="http://schemas.openxmlformats.org/officeDocument/2006/relationships/slideLayout" Target="../slideLayouts/slideLayout75.xml"/><Relationship Id="rId5" Type="http://schemas.openxmlformats.org/officeDocument/2006/relationships/slideLayout" Target="../slideLayouts/slideLayout56.xml"/><Relationship Id="rId15" Type="http://schemas.openxmlformats.org/officeDocument/2006/relationships/slideLayout" Target="../slideLayouts/slideLayout66.xml"/><Relationship Id="rId23" Type="http://schemas.openxmlformats.org/officeDocument/2006/relationships/slideLayout" Target="../slideLayouts/slideLayout74.xml"/><Relationship Id="rId28" Type="http://schemas.openxmlformats.org/officeDocument/2006/relationships/slideLayout" Target="../slideLayouts/slideLayout79.xml"/><Relationship Id="rId10" Type="http://schemas.openxmlformats.org/officeDocument/2006/relationships/slideLayout" Target="../slideLayouts/slideLayout61.xml"/><Relationship Id="rId19" Type="http://schemas.openxmlformats.org/officeDocument/2006/relationships/slideLayout" Target="../slideLayouts/slideLayout70.xml"/><Relationship Id="rId31" Type="http://schemas.openxmlformats.org/officeDocument/2006/relationships/theme" Target="../theme/theme4.xml"/><Relationship Id="rId4" Type="http://schemas.openxmlformats.org/officeDocument/2006/relationships/slideLayout" Target="../slideLayouts/slideLayout55.xml"/><Relationship Id="rId9" Type="http://schemas.openxmlformats.org/officeDocument/2006/relationships/slideLayout" Target="../slideLayouts/slideLayout60.xml"/><Relationship Id="rId14" Type="http://schemas.openxmlformats.org/officeDocument/2006/relationships/slideLayout" Target="../slideLayouts/slideLayout65.xml"/><Relationship Id="rId22" Type="http://schemas.openxmlformats.org/officeDocument/2006/relationships/slideLayout" Target="../slideLayouts/slideLayout73.xml"/><Relationship Id="rId27" Type="http://schemas.openxmlformats.org/officeDocument/2006/relationships/slideLayout" Target="../slideLayouts/slideLayout78.xml"/><Relationship Id="rId30" Type="http://schemas.openxmlformats.org/officeDocument/2006/relationships/slideLayout" Target="../slideLayouts/slideLayout8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9.xml"/><Relationship Id="rId3" Type="http://schemas.openxmlformats.org/officeDocument/2006/relationships/slideLayout" Target="../slideLayouts/slideLayout84.xml"/><Relationship Id="rId7" Type="http://schemas.openxmlformats.org/officeDocument/2006/relationships/slideLayout" Target="../slideLayouts/slideLayout88.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theme" Target="../theme/theme5.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104.xml"/><Relationship Id="rId18" Type="http://schemas.openxmlformats.org/officeDocument/2006/relationships/slideLayout" Target="../slideLayouts/slideLayout109.xml"/><Relationship Id="rId26" Type="http://schemas.openxmlformats.org/officeDocument/2006/relationships/slideLayout" Target="../slideLayouts/slideLayout117.xml"/><Relationship Id="rId21" Type="http://schemas.openxmlformats.org/officeDocument/2006/relationships/slideLayout" Target="../slideLayouts/slideLayout112.xml"/><Relationship Id="rId34" Type="http://schemas.openxmlformats.org/officeDocument/2006/relationships/slideLayout" Target="../slideLayouts/slideLayout125.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17" Type="http://schemas.openxmlformats.org/officeDocument/2006/relationships/slideLayout" Target="../slideLayouts/slideLayout108.xml"/><Relationship Id="rId25" Type="http://schemas.openxmlformats.org/officeDocument/2006/relationships/slideLayout" Target="../slideLayouts/slideLayout116.xml"/><Relationship Id="rId33" Type="http://schemas.openxmlformats.org/officeDocument/2006/relationships/slideLayout" Target="../slideLayouts/slideLayout124.xml"/><Relationship Id="rId2" Type="http://schemas.openxmlformats.org/officeDocument/2006/relationships/slideLayout" Target="../slideLayouts/slideLayout93.xml"/><Relationship Id="rId16" Type="http://schemas.openxmlformats.org/officeDocument/2006/relationships/slideLayout" Target="../slideLayouts/slideLayout107.xml"/><Relationship Id="rId20" Type="http://schemas.openxmlformats.org/officeDocument/2006/relationships/slideLayout" Target="../slideLayouts/slideLayout111.xml"/><Relationship Id="rId29" Type="http://schemas.openxmlformats.org/officeDocument/2006/relationships/slideLayout" Target="../slideLayouts/slideLayout120.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24" Type="http://schemas.openxmlformats.org/officeDocument/2006/relationships/slideLayout" Target="../slideLayouts/slideLayout115.xml"/><Relationship Id="rId32" Type="http://schemas.openxmlformats.org/officeDocument/2006/relationships/slideLayout" Target="../slideLayouts/slideLayout123.xml"/><Relationship Id="rId37" Type="http://schemas.openxmlformats.org/officeDocument/2006/relationships/theme" Target="../theme/theme6.xml"/><Relationship Id="rId5" Type="http://schemas.openxmlformats.org/officeDocument/2006/relationships/slideLayout" Target="../slideLayouts/slideLayout96.xml"/><Relationship Id="rId15" Type="http://schemas.openxmlformats.org/officeDocument/2006/relationships/slideLayout" Target="../slideLayouts/slideLayout106.xml"/><Relationship Id="rId23" Type="http://schemas.openxmlformats.org/officeDocument/2006/relationships/slideLayout" Target="../slideLayouts/slideLayout114.xml"/><Relationship Id="rId28" Type="http://schemas.openxmlformats.org/officeDocument/2006/relationships/slideLayout" Target="../slideLayouts/slideLayout119.xml"/><Relationship Id="rId36" Type="http://schemas.openxmlformats.org/officeDocument/2006/relationships/slideLayout" Target="../slideLayouts/slideLayout127.xml"/><Relationship Id="rId10" Type="http://schemas.openxmlformats.org/officeDocument/2006/relationships/slideLayout" Target="../slideLayouts/slideLayout101.xml"/><Relationship Id="rId19" Type="http://schemas.openxmlformats.org/officeDocument/2006/relationships/slideLayout" Target="../slideLayouts/slideLayout110.xml"/><Relationship Id="rId31" Type="http://schemas.openxmlformats.org/officeDocument/2006/relationships/slideLayout" Target="../slideLayouts/slideLayout122.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slideLayout" Target="../slideLayouts/slideLayout105.xml"/><Relationship Id="rId22" Type="http://schemas.openxmlformats.org/officeDocument/2006/relationships/slideLayout" Target="../slideLayouts/slideLayout113.xml"/><Relationship Id="rId27" Type="http://schemas.openxmlformats.org/officeDocument/2006/relationships/slideLayout" Target="../slideLayouts/slideLayout118.xml"/><Relationship Id="rId30" Type="http://schemas.openxmlformats.org/officeDocument/2006/relationships/slideLayout" Target="../slideLayouts/slideLayout121.xml"/><Relationship Id="rId35" Type="http://schemas.openxmlformats.org/officeDocument/2006/relationships/slideLayout" Target="../slideLayouts/slideLayout126.xml"/><Relationship Id="rId8" Type="http://schemas.openxmlformats.org/officeDocument/2006/relationships/slideLayout" Target="../slideLayouts/slideLayout99.xml"/><Relationship Id="rId3" Type="http://schemas.openxmlformats.org/officeDocument/2006/relationships/slideLayout" Target="../slideLayouts/slideLayout9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35.xml"/><Relationship Id="rId13" Type="http://schemas.openxmlformats.org/officeDocument/2006/relationships/slideLayout" Target="../slideLayouts/slideLayout140.xml"/><Relationship Id="rId18" Type="http://schemas.openxmlformats.org/officeDocument/2006/relationships/slideLayout" Target="../slideLayouts/slideLayout145.xml"/><Relationship Id="rId26" Type="http://schemas.openxmlformats.org/officeDocument/2006/relationships/slideLayout" Target="../slideLayouts/slideLayout153.xml"/><Relationship Id="rId3" Type="http://schemas.openxmlformats.org/officeDocument/2006/relationships/slideLayout" Target="../slideLayouts/slideLayout130.xml"/><Relationship Id="rId21" Type="http://schemas.openxmlformats.org/officeDocument/2006/relationships/slideLayout" Target="../slideLayouts/slideLayout148.xml"/><Relationship Id="rId7" Type="http://schemas.openxmlformats.org/officeDocument/2006/relationships/slideLayout" Target="../slideLayouts/slideLayout134.xml"/><Relationship Id="rId12" Type="http://schemas.openxmlformats.org/officeDocument/2006/relationships/slideLayout" Target="../slideLayouts/slideLayout139.xml"/><Relationship Id="rId17" Type="http://schemas.openxmlformats.org/officeDocument/2006/relationships/slideLayout" Target="../slideLayouts/slideLayout144.xml"/><Relationship Id="rId25" Type="http://schemas.openxmlformats.org/officeDocument/2006/relationships/slideLayout" Target="../slideLayouts/slideLayout152.xml"/><Relationship Id="rId2" Type="http://schemas.openxmlformats.org/officeDocument/2006/relationships/slideLayout" Target="../slideLayouts/slideLayout129.xml"/><Relationship Id="rId16" Type="http://schemas.openxmlformats.org/officeDocument/2006/relationships/slideLayout" Target="../slideLayouts/slideLayout143.xml"/><Relationship Id="rId20" Type="http://schemas.openxmlformats.org/officeDocument/2006/relationships/slideLayout" Target="../slideLayouts/slideLayout147.xml"/><Relationship Id="rId29" Type="http://schemas.openxmlformats.org/officeDocument/2006/relationships/slideLayout" Target="../slideLayouts/slideLayout156.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24" Type="http://schemas.openxmlformats.org/officeDocument/2006/relationships/slideLayout" Target="../slideLayouts/slideLayout151.xml"/><Relationship Id="rId5" Type="http://schemas.openxmlformats.org/officeDocument/2006/relationships/slideLayout" Target="../slideLayouts/slideLayout132.xml"/><Relationship Id="rId15" Type="http://schemas.openxmlformats.org/officeDocument/2006/relationships/slideLayout" Target="../slideLayouts/slideLayout142.xml"/><Relationship Id="rId23" Type="http://schemas.openxmlformats.org/officeDocument/2006/relationships/slideLayout" Target="../slideLayouts/slideLayout150.xml"/><Relationship Id="rId28" Type="http://schemas.openxmlformats.org/officeDocument/2006/relationships/slideLayout" Target="../slideLayouts/slideLayout155.xml"/><Relationship Id="rId10" Type="http://schemas.openxmlformats.org/officeDocument/2006/relationships/slideLayout" Target="../slideLayouts/slideLayout137.xml"/><Relationship Id="rId19" Type="http://schemas.openxmlformats.org/officeDocument/2006/relationships/slideLayout" Target="../slideLayouts/slideLayout146.xml"/><Relationship Id="rId4" Type="http://schemas.openxmlformats.org/officeDocument/2006/relationships/slideLayout" Target="../slideLayouts/slideLayout131.xml"/><Relationship Id="rId9" Type="http://schemas.openxmlformats.org/officeDocument/2006/relationships/slideLayout" Target="../slideLayouts/slideLayout136.xml"/><Relationship Id="rId14" Type="http://schemas.openxmlformats.org/officeDocument/2006/relationships/slideLayout" Target="../slideLayouts/slideLayout141.xml"/><Relationship Id="rId22" Type="http://schemas.openxmlformats.org/officeDocument/2006/relationships/slideLayout" Target="../slideLayouts/slideLayout149.xml"/><Relationship Id="rId27" Type="http://schemas.openxmlformats.org/officeDocument/2006/relationships/slideLayout" Target="../slideLayouts/slideLayout154.xml"/><Relationship Id="rId30"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169.xml"/><Relationship Id="rId18" Type="http://schemas.openxmlformats.org/officeDocument/2006/relationships/slideLayout" Target="../slideLayouts/slideLayout174.xml"/><Relationship Id="rId26" Type="http://schemas.openxmlformats.org/officeDocument/2006/relationships/slideLayout" Target="../slideLayouts/slideLayout182.xml"/><Relationship Id="rId21" Type="http://schemas.openxmlformats.org/officeDocument/2006/relationships/slideLayout" Target="../slideLayouts/slideLayout177.xml"/><Relationship Id="rId34" Type="http://schemas.openxmlformats.org/officeDocument/2006/relationships/slideLayout" Target="../slideLayouts/slideLayout190.xml"/><Relationship Id="rId7" Type="http://schemas.openxmlformats.org/officeDocument/2006/relationships/slideLayout" Target="../slideLayouts/slideLayout163.xml"/><Relationship Id="rId12" Type="http://schemas.openxmlformats.org/officeDocument/2006/relationships/slideLayout" Target="../slideLayouts/slideLayout168.xml"/><Relationship Id="rId17" Type="http://schemas.openxmlformats.org/officeDocument/2006/relationships/slideLayout" Target="../slideLayouts/slideLayout173.xml"/><Relationship Id="rId25" Type="http://schemas.openxmlformats.org/officeDocument/2006/relationships/slideLayout" Target="../slideLayouts/slideLayout181.xml"/><Relationship Id="rId33" Type="http://schemas.openxmlformats.org/officeDocument/2006/relationships/slideLayout" Target="../slideLayouts/slideLayout189.xml"/><Relationship Id="rId2" Type="http://schemas.openxmlformats.org/officeDocument/2006/relationships/slideLayout" Target="../slideLayouts/slideLayout158.xml"/><Relationship Id="rId16" Type="http://schemas.openxmlformats.org/officeDocument/2006/relationships/slideLayout" Target="../slideLayouts/slideLayout172.xml"/><Relationship Id="rId20" Type="http://schemas.openxmlformats.org/officeDocument/2006/relationships/slideLayout" Target="../slideLayouts/slideLayout176.xml"/><Relationship Id="rId29" Type="http://schemas.openxmlformats.org/officeDocument/2006/relationships/slideLayout" Target="../slideLayouts/slideLayout185.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24" Type="http://schemas.openxmlformats.org/officeDocument/2006/relationships/slideLayout" Target="../slideLayouts/slideLayout180.xml"/><Relationship Id="rId32" Type="http://schemas.openxmlformats.org/officeDocument/2006/relationships/slideLayout" Target="../slideLayouts/slideLayout188.xml"/><Relationship Id="rId37" Type="http://schemas.openxmlformats.org/officeDocument/2006/relationships/theme" Target="../theme/theme8.xml"/><Relationship Id="rId5" Type="http://schemas.openxmlformats.org/officeDocument/2006/relationships/slideLayout" Target="../slideLayouts/slideLayout161.xml"/><Relationship Id="rId15" Type="http://schemas.openxmlformats.org/officeDocument/2006/relationships/slideLayout" Target="../slideLayouts/slideLayout171.xml"/><Relationship Id="rId23" Type="http://schemas.openxmlformats.org/officeDocument/2006/relationships/slideLayout" Target="../slideLayouts/slideLayout179.xml"/><Relationship Id="rId28" Type="http://schemas.openxmlformats.org/officeDocument/2006/relationships/slideLayout" Target="../slideLayouts/slideLayout184.xml"/><Relationship Id="rId36" Type="http://schemas.openxmlformats.org/officeDocument/2006/relationships/slideLayout" Target="../slideLayouts/slideLayout192.xml"/><Relationship Id="rId10" Type="http://schemas.openxmlformats.org/officeDocument/2006/relationships/slideLayout" Target="../slideLayouts/slideLayout166.xml"/><Relationship Id="rId19" Type="http://schemas.openxmlformats.org/officeDocument/2006/relationships/slideLayout" Target="../slideLayouts/slideLayout175.xml"/><Relationship Id="rId31" Type="http://schemas.openxmlformats.org/officeDocument/2006/relationships/slideLayout" Target="../slideLayouts/slideLayout187.xml"/><Relationship Id="rId4" Type="http://schemas.openxmlformats.org/officeDocument/2006/relationships/slideLayout" Target="../slideLayouts/slideLayout160.xml"/><Relationship Id="rId9" Type="http://schemas.openxmlformats.org/officeDocument/2006/relationships/slideLayout" Target="../slideLayouts/slideLayout165.xml"/><Relationship Id="rId14" Type="http://schemas.openxmlformats.org/officeDocument/2006/relationships/slideLayout" Target="../slideLayouts/slideLayout170.xml"/><Relationship Id="rId22" Type="http://schemas.openxmlformats.org/officeDocument/2006/relationships/slideLayout" Target="../slideLayouts/slideLayout178.xml"/><Relationship Id="rId27" Type="http://schemas.openxmlformats.org/officeDocument/2006/relationships/slideLayout" Target="../slideLayouts/slideLayout183.xml"/><Relationship Id="rId30" Type="http://schemas.openxmlformats.org/officeDocument/2006/relationships/slideLayout" Target="../slideLayouts/slideLayout186.xml"/><Relationship Id="rId35" Type="http://schemas.openxmlformats.org/officeDocument/2006/relationships/slideLayout" Target="../slideLayouts/slideLayout191.xml"/><Relationship Id="rId8" Type="http://schemas.openxmlformats.org/officeDocument/2006/relationships/slideLayout" Target="../slideLayouts/slideLayout164.xml"/><Relationship Id="rId3" Type="http://schemas.openxmlformats.org/officeDocument/2006/relationships/slideLayout" Target="../slideLayouts/slideLayout15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00.xml"/><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9.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0" name="9Slide.vn - 2019">
            <a:extLst>
              <a:ext uri="{FF2B5EF4-FFF2-40B4-BE49-F238E27FC236}">
                <a16:creationId xmlns:a16="http://schemas.microsoft.com/office/drawing/2014/main" xmlns="" id="{879F4DE3-9CB0-44C4-BF95-3B9384185753}"/>
              </a:ext>
            </a:extLst>
          </p:cNvPr>
          <p:cNvSpPr txBox="1"/>
          <p:nvPr userDrawn="1"/>
        </p:nvSpPr>
        <p:spPr>
          <a:xfrm>
            <a:off x="0" y="-1656987"/>
            <a:ext cx="12192000" cy="513987"/>
          </a:xfrm>
          <a:prstGeom prst="rect">
            <a:avLst/>
          </a:prstGeom>
          <a:noFill/>
        </p:spPr>
        <p:txBody>
          <a:bodyPr vert="horz" wrap="none" lIns="91440" tIns="45720" rIns="91440" bIns="45720" rtlCol="0">
            <a:spAutoFit/>
          </a:bodyPr>
          <a:lstStyle/>
          <a:p>
            <a:pPr algn="ctr">
              <a:lnSpc>
                <a:spcPct val="130000"/>
              </a:lnSpc>
            </a:pPr>
            <a:r>
              <a:rPr lang="en-US" sz="2400">
                <a:solidFill>
                  <a:srgbClr val="CFCFCF"/>
                </a:solidFill>
              </a:rPr>
              <a:t>www.9slide.vn</a:t>
            </a:r>
          </a:p>
        </p:txBody>
      </p:sp>
      <p:grpSp>
        <p:nvGrpSpPr>
          <p:cNvPr id="2" name="Group 1"/>
          <p:cNvGrpSpPr/>
          <p:nvPr userDrawn="1"/>
        </p:nvGrpSpPr>
        <p:grpSpPr>
          <a:xfrm>
            <a:off x="-1519238" y="-4194176"/>
            <a:ext cx="15240003" cy="15236826"/>
            <a:chOff x="-1519238" y="-4194176"/>
            <a:chExt cx="15240003" cy="15236826"/>
          </a:xfrm>
          <a:gradFill flip="none" rotWithShape="1">
            <a:gsLst>
              <a:gs pos="50000">
                <a:schemeClr val="tx2">
                  <a:lumMod val="75000"/>
                  <a:alpha val="50000"/>
                </a:schemeClr>
              </a:gs>
              <a:gs pos="0">
                <a:schemeClr val="tx2">
                  <a:alpha val="0"/>
                </a:schemeClr>
              </a:gs>
            </a:gsLst>
            <a:path path="circle">
              <a:fillToRect l="50000" t="50000" r="50000" b="50000"/>
            </a:path>
            <a:tileRect/>
          </a:gradFill>
        </p:grpSpPr>
        <p:sp>
          <p:nvSpPr>
            <p:cNvPr id="3" name="Freeform 6"/>
            <p:cNvSpPr>
              <a:spLocks/>
            </p:cNvSpPr>
            <p:nvPr userDrawn="1"/>
          </p:nvSpPr>
          <p:spPr bwMode="auto">
            <a:xfrm>
              <a:off x="-1519238" y="3414712"/>
              <a:ext cx="7600951" cy="1055688"/>
            </a:xfrm>
            <a:custGeom>
              <a:avLst/>
              <a:gdLst>
                <a:gd name="T0" fmla="*/ 4788 w 4788"/>
                <a:gd name="T1" fmla="*/ 0 h 665"/>
                <a:gd name="T2" fmla="*/ 3448 w 4788"/>
                <a:gd name="T3" fmla="*/ 338 h 665"/>
                <a:gd name="T4" fmla="*/ 3477 w 4788"/>
                <a:gd name="T5" fmla="*/ 195 h 665"/>
                <a:gd name="T6" fmla="*/ 993 w 4788"/>
                <a:gd name="T7" fmla="*/ 665 h 665"/>
                <a:gd name="T8" fmla="*/ 1146 w 4788"/>
                <a:gd name="T9" fmla="*/ 333 h 665"/>
                <a:gd name="T10" fmla="*/ 0 w 4788"/>
                <a:gd name="T11" fmla="*/ 478 h 665"/>
                <a:gd name="T12" fmla="*/ 0 w 4788"/>
                <a:gd name="T13" fmla="*/ 164 h 665"/>
                <a:gd name="T14" fmla="*/ 2262 w 4788"/>
                <a:gd name="T15" fmla="*/ 0 h 665"/>
                <a:gd name="T16" fmla="*/ 2034 w 4788"/>
                <a:gd name="T17" fmla="*/ 245 h 665"/>
                <a:gd name="T18" fmla="*/ 4788 w 4788"/>
                <a:gd name="T19"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88" h="665">
                  <a:moveTo>
                    <a:pt x="4788" y="0"/>
                  </a:moveTo>
                  <a:lnTo>
                    <a:pt x="3448" y="338"/>
                  </a:lnTo>
                  <a:lnTo>
                    <a:pt x="3477" y="195"/>
                  </a:lnTo>
                  <a:lnTo>
                    <a:pt x="993" y="665"/>
                  </a:lnTo>
                  <a:lnTo>
                    <a:pt x="1146" y="333"/>
                  </a:lnTo>
                  <a:lnTo>
                    <a:pt x="0" y="478"/>
                  </a:lnTo>
                  <a:lnTo>
                    <a:pt x="0" y="164"/>
                  </a:lnTo>
                  <a:lnTo>
                    <a:pt x="2262" y="0"/>
                  </a:lnTo>
                  <a:lnTo>
                    <a:pt x="2034" y="245"/>
                  </a:lnTo>
                  <a:lnTo>
                    <a:pt x="47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7"/>
            <p:cNvSpPr>
              <a:spLocks/>
            </p:cNvSpPr>
            <p:nvPr userDrawn="1"/>
          </p:nvSpPr>
          <p:spPr bwMode="auto">
            <a:xfrm>
              <a:off x="-1212850" y="3414712"/>
              <a:ext cx="7294564" cy="2625725"/>
            </a:xfrm>
            <a:custGeom>
              <a:avLst/>
              <a:gdLst>
                <a:gd name="T0" fmla="*/ 4595 w 4595"/>
                <a:gd name="T1" fmla="*/ 0 h 1654"/>
                <a:gd name="T2" fmla="*/ 3379 w 4595"/>
                <a:gd name="T3" fmla="*/ 660 h 1654"/>
                <a:gd name="T4" fmla="*/ 3374 w 4595"/>
                <a:gd name="T5" fmla="*/ 515 h 1654"/>
                <a:gd name="T6" fmla="*/ 1086 w 4595"/>
                <a:gd name="T7" fmla="*/ 1588 h 1654"/>
                <a:gd name="T8" fmla="*/ 1149 w 4595"/>
                <a:gd name="T9" fmla="*/ 1228 h 1654"/>
                <a:gd name="T10" fmla="*/ 79 w 4595"/>
                <a:gd name="T11" fmla="*/ 1654 h 1654"/>
                <a:gd name="T12" fmla="*/ 0 w 4595"/>
                <a:gd name="T13" fmla="*/ 1347 h 1654"/>
                <a:gd name="T14" fmla="*/ 2148 w 4595"/>
                <a:gd name="T15" fmla="*/ 629 h 1654"/>
                <a:gd name="T16" fmla="*/ 1987 w 4595"/>
                <a:gd name="T17" fmla="*/ 922 h 1654"/>
                <a:gd name="T18" fmla="*/ 4595 w 4595"/>
                <a:gd name="T19" fmla="*/ 0 h 1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95" h="1654">
                  <a:moveTo>
                    <a:pt x="4595" y="0"/>
                  </a:moveTo>
                  <a:lnTo>
                    <a:pt x="3379" y="660"/>
                  </a:lnTo>
                  <a:lnTo>
                    <a:pt x="3374" y="515"/>
                  </a:lnTo>
                  <a:lnTo>
                    <a:pt x="1086" y="1588"/>
                  </a:lnTo>
                  <a:lnTo>
                    <a:pt x="1149" y="1228"/>
                  </a:lnTo>
                  <a:lnTo>
                    <a:pt x="79" y="1654"/>
                  </a:lnTo>
                  <a:lnTo>
                    <a:pt x="0" y="1347"/>
                  </a:lnTo>
                  <a:lnTo>
                    <a:pt x="2148" y="629"/>
                  </a:lnTo>
                  <a:lnTo>
                    <a:pt x="1987" y="922"/>
                  </a:lnTo>
                  <a:lnTo>
                    <a:pt x="45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8"/>
            <p:cNvSpPr>
              <a:spLocks/>
            </p:cNvSpPr>
            <p:nvPr userDrawn="1"/>
          </p:nvSpPr>
          <p:spPr bwMode="auto">
            <a:xfrm>
              <a:off x="-454025" y="3414712"/>
              <a:ext cx="6535739" cy="4327525"/>
            </a:xfrm>
            <a:custGeom>
              <a:avLst/>
              <a:gdLst>
                <a:gd name="T0" fmla="*/ 4117 w 4117"/>
                <a:gd name="T1" fmla="*/ 0 h 2726"/>
                <a:gd name="T2" fmla="*/ 3105 w 4117"/>
                <a:gd name="T3" fmla="*/ 943 h 2726"/>
                <a:gd name="T4" fmla="*/ 3062 w 4117"/>
                <a:gd name="T5" fmla="*/ 803 h 2726"/>
                <a:gd name="T6" fmla="*/ 1112 w 4117"/>
                <a:gd name="T7" fmla="*/ 2409 h 2726"/>
                <a:gd name="T8" fmla="*/ 1086 w 4117"/>
                <a:gd name="T9" fmla="*/ 2045 h 2726"/>
                <a:gd name="T10" fmla="*/ 153 w 4117"/>
                <a:gd name="T11" fmla="*/ 2726 h 2726"/>
                <a:gd name="T12" fmla="*/ 0 w 4117"/>
                <a:gd name="T13" fmla="*/ 2449 h 2726"/>
                <a:gd name="T14" fmla="*/ 1902 w 4117"/>
                <a:gd name="T15" fmla="*/ 1218 h 2726"/>
                <a:gd name="T16" fmla="*/ 1820 w 4117"/>
                <a:gd name="T17" fmla="*/ 1543 h 2726"/>
                <a:gd name="T18" fmla="*/ 4117 w 4117"/>
                <a:gd name="T19" fmla="*/ 0 h 2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7" h="2726">
                  <a:moveTo>
                    <a:pt x="4117" y="0"/>
                  </a:moveTo>
                  <a:lnTo>
                    <a:pt x="3105" y="943"/>
                  </a:lnTo>
                  <a:lnTo>
                    <a:pt x="3062" y="803"/>
                  </a:lnTo>
                  <a:lnTo>
                    <a:pt x="1112" y="2409"/>
                  </a:lnTo>
                  <a:lnTo>
                    <a:pt x="1086" y="2045"/>
                  </a:lnTo>
                  <a:lnTo>
                    <a:pt x="153" y="2726"/>
                  </a:lnTo>
                  <a:lnTo>
                    <a:pt x="0" y="2449"/>
                  </a:lnTo>
                  <a:lnTo>
                    <a:pt x="1902" y="1218"/>
                  </a:lnTo>
                  <a:lnTo>
                    <a:pt x="1820" y="1543"/>
                  </a:lnTo>
                  <a:lnTo>
                    <a:pt x="41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9"/>
            <p:cNvSpPr>
              <a:spLocks/>
            </p:cNvSpPr>
            <p:nvPr userDrawn="1"/>
          </p:nvSpPr>
          <p:spPr bwMode="auto">
            <a:xfrm>
              <a:off x="720725" y="3414712"/>
              <a:ext cx="5360989" cy="5753100"/>
            </a:xfrm>
            <a:custGeom>
              <a:avLst/>
              <a:gdLst>
                <a:gd name="T0" fmla="*/ 3377 w 3377"/>
                <a:gd name="T1" fmla="*/ 0 h 3624"/>
                <a:gd name="T2" fmla="*/ 2632 w 3377"/>
                <a:gd name="T3" fmla="*/ 1165 h 3624"/>
                <a:gd name="T4" fmla="*/ 2555 w 3377"/>
                <a:gd name="T5" fmla="*/ 1041 h 3624"/>
                <a:gd name="T6" fmla="*/ 1067 w 3377"/>
                <a:gd name="T7" fmla="*/ 3083 h 3624"/>
                <a:gd name="T8" fmla="*/ 951 w 3377"/>
                <a:gd name="T9" fmla="*/ 2734 h 3624"/>
                <a:gd name="T10" fmla="*/ 216 w 3377"/>
                <a:gd name="T11" fmla="*/ 3624 h 3624"/>
                <a:gd name="T12" fmla="*/ 0 w 3377"/>
                <a:gd name="T13" fmla="*/ 3395 h 3624"/>
                <a:gd name="T14" fmla="*/ 1535 w 3377"/>
                <a:gd name="T15" fmla="*/ 1728 h 3624"/>
                <a:gd name="T16" fmla="*/ 1538 w 3377"/>
                <a:gd name="T17" fmla="*/ 2063 h 3624"/>
                <a:gd name="T18" fmla="*/ 3377 w 3377"/>
                <a:gd name="T19" fmla="*/ 0 h 3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7" h="3624">
                  <a:moveTo>
                    <a:pt x="3377" y="0"/>
                  </a:moveTo>
                  <a:lnTo>
                    <a:pt x="2632" y="1165"/>
                  </a:lnTo>
                  <a:lnTo>
                    <a:pt x="2555" y="1041"/>
                  </a:lnTo>
                  <a:lnTo>
                    <a:pt x="1067" y="3083"/>
                  </a:lnTo>
                  <a:lnTo>
                    <a:pt x="951" y="2734"/>
                  </a:lnTo>
                  <a:lnTo>
                    <a:pt x="216" y="3624"/>
                  </a:lnTo>
                  <a:lnTo>
                    <a:pt x="0" y="3395"/>
                  </a:lnTo>
                  <a:lnTo>
                    <a:pt x="1535" y="1728"/>
                  </a:lnTo>
                  <a:lnTo>
                    <a:pt x="1538" y="2063"/>
                  </a:lnTo>
                  <a:lnTo>
                    <a:pt x="33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userDrawn="1"/>
          </p:nvSpPr>
          <p:spPr bwMode="auto">
            <a:xfrm>
              <a:off x="2230438" y="3414712"/>
              <a:ext cx="3851276" cy="6823075"/>
            </a:xfrm>
            <a:custGeom>
              <a:avLst/>
              <a:gdLst>
                <a:gd name="T0" fmla="*/ 2426 w 2426"/>
                <a:gd name="T1" fmla="*/ 0 h 4298"/>
                <a:gd name="T2" fmla="*/ 1992 w 2426"/>
                <a:gd name="T3" fmla="*/ 1313 h 4298"/>
                <a:gd name="T4" fmla="*/ 1889 w 2426"/>
                <a:gd name="T5" fmla="*/ 1212 h 4298"/>
                <a:gd name="T6" fmla="*/ 954 w 2426"/>
                <a:gd name="T7" fmla="*/ 3558 h 4298"/>
                <a:gd name="T8" fmla="*/ 756 w 2426"/>
                <a:gd name="T9" fmla="*/ 3252 h 4298"/>
                <a:gd name="T10" fmla="*/ 267 w 2426"/>
                <a:gd name="T11" fmla="*/ 4298 h 4298"/>
                <a:gd name="T12" fmla="*/ 0 w 2426"/>
                <a:gd name="T13" fmla="*/ 4129 h 4298"/>
                <a:gd name="T14" fmla="*/ 1073 w 2426"/>
                <a:gd name="T15" fmla="*/ 2132 h 4298"/>
                <a:gd name="T16" fmla="*/ 1157 w 2426"/>
                <a:gd name="T17" fmla="*/ 2457 h 4298"/>
                <a:gd name="T18" fmla="*/ 2426 w 2426"/>
                <a:gd name="T19" fmla="*/ 0 h 4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6" h="4298">
                  <a:moveTo>
                    <a:pt x="2426" y="0"/>
                  </a:moveTo>
                  <a:lnTo>
                    <a:pt x="1992" y="1313"/>
                  </a:lnTo>
                  <a:lnTo>
                    <a:pt x="1889" y="1212"/>
                  </a:lnTo>
                  <a:lnTo>
                    <a:pt x="954" y="3558"/>
                  </a:lnTo>
                  <a:lnTo>
                    <a:pt x="756" y="3252"/>
                  </a:lnTo>
                  <a:lnTo>
                    <a:pt x="267" y="4298"/>
                  </a:lnTo>
                  <a:lnTo>
                    <a:pt x="0" y="4129"/>
                  </a:lnTo>
                  <a:lnTo>
                    <a:pt x="1073" y="2132"/>
                  </a:lnTo>
                  <a:lnTo>
                    <a:pt x="1157" y="2457"/>
                  </a:lnTo>
                  <a:lnTo>
                    <a:pt x="24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userDrawn="1"/>
          </p:nvSpPr>
          <p:spPr bwMode="auto">
            <a:xfrm>
              <a:off x="3979863" y="3414712"/>
              <a:ext cx="2101850" cy="7461250"/>
            </a:xfrm>
            <a:custGeom>
              <a:avLst/>
              <a:gdLst>
                <a:gd name="T0" fmla="*/ 1324 w 1324"/>
                <a:gd name="T1" fmla="*/ 0 h 4700"/>
                <a:gd name="T2" fmla="*/ 1231 w 1324"/>
                <a:gd name="T3" fmla="*/ 1379 h 4700"/>
                <a:gd name="T4" fmla="*/ 1107 w 1324"/>
                <a:gd name="T5" fmla="*/ 1307 h 4700"/>
                <a:gd name="T6" fmla="*/ 785 w 1324"/>
                <a:gd name="T7" fmla="*/ 3815 h 4700"/>
                <a:gd name="T8" fmla="*/ 515 w 1324"/>
                <a:gd name="T9" fmla="*/ 3566 h 4700"/>
                <a:gd name="T10" fmla="*/ 301 w 1324"/>
                <a:gd name="T11" fmla="*/ 4700 h 4700"/>
                <a:gd name="T12" fmla="*/ 0 w 1324"/>
                <a:gd name="T13" fmla="*/ 4602 h 4700"/>
                <a:gd name="T14" fmla="*/ 544 w 1324"/>
                <a:gd name="T15" fmla="*/ 2401 h 4700"/>
                <a:gd name="T16" fmla="*/ 708 w 1324"/>
                <a:gd name="T17" fmla="*/ 2694 h 4700"/>
                <a:gd name="T18" fmla="*/ 1324 w 1324"/>
                <a:gd name="T19" fmla="*/ 0 h 4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4" h="4700">
                  <a:moveTo>
                    <a:pt x="1324" y="0"/>
                  </a:moveTo>
                  <a:lnTo>
                    <a:pt x="1231" y="1379"/>
                  </a:lnTo>
                  <a:lnTo>
                    <a:pt x="1107" y="1307"/>
                  </a:lnTo>
                  <a:lnTo>
                    <a:pt x="785" y="3815"/>
                  </a:lnTo>
                  <a:lnTo>
                    <a:pt x="515" y="3566"/>
                  </a:lnTo>
                  <a:lnTo>
                    <a:pt x="301" y="4700"/>
                  </a:lnTo>
                  <a:lnTo>
                    <a:pt x="0" y="4602"/>
                  </a:lnTo>
                  <a:lnTo>
                    <a:pt x="544" y="2401"/>
                  </a:lnTo>
                  <a:lnTo>
                    <a:pt x="708" y="2694"/>
                  </a:lnTo>
                  <a:lnTo>
                    <a:pt x="13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2"/>
            <p:cNvSpPr>
              <a:spLocks/>
            </p:cNvSpPr>
            <p:nvPr userDrawn="1"/>
          </p:nvSpPr>
          <p:spPr bwMode="auto">
            <a:xfrm>
              <a:off x="5829301" y="3414712"/>
              <a:ext cx="927100" cy="7627938"/>
            </a:xfrm>
            <a:custGeom>
              <a:avLst/>
              <a:gdLst>
                <a:gd name="T0" fmla="*/ 159 w 584"/>
                <a:gd name="T1" fmla="*/ 0 h 4805"/>
                <a:gd name="T2" fmla="*/ 412 w 584"/>
                <a:gd name="T3" fmla="*/ 1360 h 4805"/>
                <a:gd name="T4" fmla="*/ 272 w 584"/>
                <a:gd name="T5" fmla="*/ 1321 h 4805"/>
                <a:gd name="T6" fmla="*/ 584 w 584"/>
                <a:gd name="T7" fmla="*/ 3828 h 4805"/>
                <a:gd name="T8" fmla="*/ 262 w 584"/>
                <a:gd name="T9" fmla="*/ 3653 h 4805"/>
                <a:gd name="T10" fmla="*/ 338 w 584"/>
                <a:gd name="T11" fmla="*/ 4805 h 4805"/>
                <a:gd name="T12" fmla="*/ 21 w 584"/>
                <a:gd name="T13" fmla="*/ 4787 h 4805"/>
                <a:gd name="T14" fmla="*/ 0 w 584"/>
                <a:gd name="T15" fmla="*/ 2520 h 4805"/>
                <a:gd name="T16" fmla="*/ 233 w 584"/>
                <a:gd name="T17" fmla="*/ 2763 h 4805"/>
                <a:gd name="T18" fmla="*/ 159 w 584"/>
                <a:gd name="T19" fmla="*/ 0 h 4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4" h="4805">
                  <a:moveTo>
                    <a:pt x="159" y="0"/>
                  </a:moveTo>
                  <a:lnTo>
                    <a:pt x="412" y="1360"/>
                  </a:lnTo>
                  <a:lnTo>
                    <a:pt x="272" y="1321"/>
                  </a:lnTo>
                  <a:lnTo>
                    <a:pt x="584" y="3828"/>
                  </a:lnTo>
                  <a:lnTo>
                    <a:pt x="262" y="3653"/>
                  </a:lnTo>
                  <a:lnTo>
                    <a:pt x="338" y="4805"/>
                  </a:lnTo>
                  <a:lnTo>
                    <a:pt x="21" y="4787"/>
                  </a:lnTo>
                  <a:lnTo>
                    <a:pt x="0" y="2520"/>
                  </a:lnTo>
                  <a:lnTo>
                    <a:pt x="233" y="2763"/>
                  </a:lnTo>
                  <a:lnTo>
                    <a:pt x="1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3"/>
            <p:cNvSpPr>
              <a:spLocks/>
            </p:cNvSpPr>
            <p:nvPr userDrawn="1"/>
          </p:nvSpPr>
          <p:spPr bwMode="auto">
            <a:xfrm>
              <a:off x="6081713" y="3414712"/>
              <a:ext cx="2171700" cy="7415213"/>
            </a:xfrm>
            <a:custGeom>
              <a:avLst/>
              <a:gdLst>
                <a:gd name="T0" fmla="*/ 0 w 1368"/>
                <a:gd name="T1" fmla="*/ 0 h 4671"/>
                <a:gd name="T2" fmla="*/ 584 w 1368"/>
                <a:gd name="T3" fmla="*/ 1255 h 4671"/>
                <a:gd name="T4" fmla="*/ 441 w 1368"/>
                <a:gd name="T5" fmla="*/ 1252 h 4671"/>
                <a:gd name="T6" fmla="*/ 1366 w 1368"/>
                <a:gd name="T7" fmla="*/ 3601 h 4671"/>
                <a:gd name="T8" fmla="*/ 1009 w 1368"/>
                <a:gd name="T9" fmla="*/ 3513 h 4671"/>
                <a:gd name="T10" fmla="*/ 1368 w 1368"/>
                <a:gd name="T11" fmla="*/ 4612 h 4671"/>
                <a:gd name="T12" fmla="*/ 1059 w 1368"/>
                <a:gd name="T13" fmla="*/ 4671 h 4671"/>
                <a:gd name="T14" fmla="*/ 475 w 1368"/>
                <a:gd name="T15" fmla="*/ 2480 h 4671"/>
                <a:gd name="T16" fmla="*/ 758 w 1368"/>
                <a:gd name="T17" fmla="*/ 2660 h 4671"/>
                <a:gd name="T18" fmla="*/ 0 w 1368"/>
                <a:gd name="T19" fmla="*/ 0 h 4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8" h="4671">
                  <a:moveTo>
                    <a:pt x="0" y="0"/>
                  </a:moveTo>
                  <a:lnTo>
                    <a:pt x="584" y="1255"/>
                  </a:lnTo>
                  <a:lnTo>
                    <a:pt x="441" y="1252"/>
                  </a:lnTo>
                  <a:lnTo>
                    <a:pt x="1366" y="3601"/>
                  </a:lnTo>
                  <a:lnTo>
                    <a:pt x="1009" y="3513"/>
                  </a:lnTo>
                  <a:lnTo>
                    <a:pt x="1368" y="4612"/>
                  </a:lnTo>
                  <a:lnTo>
                    <a:pt x="1059" y="4671"/>
                  </a:lnTo>
                  <a:lnTo>
                    <a:pt x="475" y="2480"/>
                  </a:lnTo>
                  <a:lnTo>
                    <a:pt x="758" y="266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4"/>
            <p:cNvSpPr>
              <a:spLocks/>
            </p:cNvSpPr>
            <p:nvPr userDrawn="1"/>
          </p:nvSpPr>
          <p:spPr bwMode="auto">
            <a:xfrm>
              <a:off x="6081713" y="3414712"/>
              <a:ext cx="3925888" cy="6764338"/>
            </a:xfrm>
            <a:custGeom>
              <a:avLst/>
              <a:gdLst>
                <a:gd name="T0" fmla="*/ 0 w 2473"/>
                <a:gd name="T1" fmla="*/ 0 h 4261"/>
                <a:gd name="T2" fmla="*/ 877 w 2473"/>
                <a:gd name="T3" fmla="*/ 1070 h 4261"/>
                <a:gd name="T4" fmla="*/ 737 w 2473"/>
                <a:gd name="T5" fmla="*/ 1104 h 4261"/>
                <a:gd name="T6" fmla="*/ 2219 w 2473"/>
                <a:gd name="T7" fmla="*/ 3149 h 4261"/>
                <a:gd name="T8" fmla="*/ 1852 w 2473"/>
                <a:gd name="T9" fmla="*/ 3154 h 4261"/>
                <a:gd name="T10" fmla="*/ 2473 w 2473"/>
                <a:gd name="T11" fmla="*/ 4126 h 4261"/>
                <a:gd name="T12" fmla="*/ 2188 w 2473"/>
                <a:gd name="T13" fmla="*/ 4261 h 4261"/>
                <a:gd name="T14" fmla="*/ 1078 w 2473"/>
                <a:gd name="T15" fmla="*/ 2285 h 4261"/>
                <a:gd name="T16" fmla="*/ 1395 w 2473"/>
                <a:gd name="T17" fmla="*/ 2388 h 4261"/>
                <a:gd name="T18" fmla="*/ 0 w 2473"/>
                <a:gd name="T19" fmla="*/ 0 h 4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3" h="4261">
                  <a:moveTo>
                    <a:pt x="0" y="0"/>
                  </a:moveTo>
                  <a:lnTo>
                    <a:pt x="877" y="1070"/>
                  </a:lnTo>
                  <a:lnTo>
                    <a:pt x="737" y="1104"/>
                  </a:lnTo>
                  <a:lnTo>
                    <a:pt x="2219" y="3149"/>
                  </a:lnTo>
                  <a:lnTo>
                    <a:pt x="1852" y="3154"/>
                  </a:lnTo>
                  <a:lnTo>
                    <a:pt x="2473" y="4126"/>
                  </a:lnTo>
                  <a:lnTo>
                    <a:pt x="2188" y="4261"/>
                  </a:lnTo>
                  <a:lnTo>
                    <a:pt x="1078" y="2285"/>
                  </a:lnTo>
                  <a:lnTo>
                    <a:pt x="1395" y="238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5"/>
            <p:cNvSpPr>
              <a:spLocks/>
            </p:cNvSpPr>
            <p:nvPr userDrawn="1"/>
          </p:nvSpPr>
          <p:spPr bwMode="auto">
            <a:xfrm>
              <a:off x="6081713" y="3414712"/>
              <a:ext cx="5432426" cy="5686425"/>
            </a:xfrm>
            <a:custGeom>
              <a:avLst/>
              <a:gdLst>
                <a:gd name="T0" fmla="*/ 0 w 3422"/>
                <a:gd name="T1" fmla="*/ 0 h 3582"/>
                <a:gd name="T2" fmla="*/ 1115 w 3422"/>
                <a:gd name="T3" fmla="*/ 816 h 3582"/>
                <a:gd name="T4" fmla="*/ 988 w 3422"/>
                <a:gd name="T5" fmla="*/ 885 h 3582"/>
                <a:gd name="T6" fmla="*/ 2933 w 3422"/>
                <a:gd name="T7" fmla="*/ 2499 h 3582"/>
                <a:gd name="T8" fmla="*/ 2579 w 3422"/>
                <a:gd name="T9" fmla="*/ 2594 h 3582"/>
                <a:gd name="T10" fmla="*/ 3422 w 3422"/>
                <a:gd name="T11" fmla="*/ 3381 h 3582"/>
                <a:gd name="T12" fmla="*/ 3179 w 3422"/>
                <a:gd name="T13" fmla="*/ 3582 h 3582"/>
                <a:gd name="T14" fmla="*/ 1612 w 3422"/>
                <a:gd name="T15" fmla="*/ 1947 h 3582"/>
                <a:gd name="T16" fmla="*/ 1947 w 3422"/>
                <a:gd name="T17" fmla="*/ 1965 h 3582"/>
                <a:gd name="T18" fmla="*/ 0 w 3422"/>
                <a:gd name="T19" fmla="*/ 0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22" h="3582">
                  <a:moveTo>
                    <a:pt x="0" y="0"/>
                  </a:moveTo>
                  <a:lnTo>
                    <a:pt x="1115" y="816"/>
                  </a:lnTo>
                  <a:lnTo>
                    <a:pt x="988" y="885"/>
                  </a:lnTo>
                  <a:lnTo>
                    <a:pt x="2933" y="2499"/>
                  </a:lnTo>
                  <a:lnTo>
                    <a:pt x="2579" y="2594"/>
                  </a:lnTo>
                  <a:lnTo>
                    <a:pt x="3422" y="3381"/>
                  </a:lnTo>
                  <a:lnTo>
                    <a:pt x="3179" y="3582"/>
                  </a:lnTo>
                  <a:lnTo>
                    <a:pt x="1612" y="1947"/>
                  </a:lnTo>
                  <a:lnTo>
                    <a:pt x="1947" y="196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6"/>
            <p:cNvSpPr>
              <a:spLocks/>
            </p:cNvSpPr>
            <p:nvPr userDrawn="1"/>
          </p:nvSpPr>
          <p:spPr bwMode="auto">
            <a:xfrm>
              <a:off x="6081713" y="3414712"/>
              <a:ext cx="6597651" cy="4256088"/>
            </a:xfrm>
            <a:custGeom>
              <a:avLst/>
              <a:gdLst>
                <a:gd name="T0" fmla="*/ 0 w 4156"/>
                <a:gd name="T1" fmla="*/ 0 h 2681"/>
                <a:gd name="T2" fmla="*/ 1284 w 4156"/>
                <a:gd name="T3" fmla="*/ 515 h 2681"/>
                <a:gd name="T4" fmla="*/ 1178 w 4156"/>
                <a:gd name="T5" fmla="*/ 613 h 2681"/>
                <a:gd name="T6" fmla="*/ 3461 w 4156"/>
                <a:gd name="T7" fmla="*/ 1691 h 2681"/>
                <a:gd name="T8" fmla="*/ 3144 w 4156"/>
                <a:gd name="T9" fmla="*/ 1870 h 2681"/>
                <a:gd name="T10" fmla="*/ 4156 w 4156"/>
                <a:gd name="T11" fmla="*/ 2425 h 2681"/>
                <a:gd name="T12" fmla="*/ 3971 w 4156"/>
                <a:gd name="T13" fmla="*/ 2681 h 2681"/>
                <a:gd name="T14" fmla="*/ 2045 w 4156"/>
                <a:gd name="T15" fmla="*/ 1484 h 2681"/>
                <a:gd name="T16" fmla="*/ 2375 w 4156"/>
                <a:gd name="T17" fmla="*/ 1421 h 2681"/>
                <a:gd name="T18" fmla="*/ 0 w 4156"/>
                <a:gd name="T19" fmla="*/ 0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56" h="2681">
                  <a:moveTo>
                    <a:pt x="0" y="0"/>
                  </a:moveTo>
                  <a:lnTo>
                    <a:pt x="1284" y="515"/>
                  </a:lnTo>
                  <a:lnTo>
                    <a:pt x="1178" y="613"/>
                  </a:lnTo>
                  <a:lnTo>
                    <a:pt x="3461" y="1691"/>
                  </a:lnTo>
                  <a:lnTo>
                    <a:pt x="3144" y="1870"/>
                  </a:lnTo>
                  <a:lnTo>
                    <a:pt x="4156" y="2425"/>
                  </a:lnTo>
                  <a:lnTo>
                    <a:pt x="3971" y="2681"/>
                  </a:lnTo>
                  <a:lnTo>
                    <a:pt x="2045" y="1484"/>
                  </a:lnTo>
                  <a:lnTo>
                    <a:pt x="2375" y="142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7"/>
            <p:cNvSpPr>
              <a:spLocks/>
            </p:cNvSpPr>
            <p:nvPr userDrawn="1"/>
          </p:nvSpPr>
          <p:spPr bwMode="auto">
            <a:xfrm>
              <a:off x="6081713" y="3414712"/>
              <a:ext cx="7348539" cy="2554288"/>
            </a:xfrm>
            <a:custGeom>
              <a:avLst/>
              <a:gdLst>
                <a:gd name="T0" fmla="*/ 0 w 4629"/>
                <a:gd name="T1" fmla="*/ 0 h 1609"/>
                <a:gd name="T2" fmla="*/ 1371 w 4629"/>
                <a:gd name="T3" fmla="*/ 179 h 1609"/>
                <a:gd name="T4" fmla="*/ 1294 w 4629"/>
                <a:gd name="T5" fmla="*/ 298 h 1609"/>
                <a:gd name="T6" fmla="*/ 3773 w 4629"/>
                <a:gd name="T7" fmla="*/ 776 h 1609"/>
                <a:gd name="T8" fmla="*/ 3509 w 4629"/>
                <a:gd name="T9" fmla="*/ 1030 h 1609"/>
                <a:gd name="T10" fmla="*/ 4629 w 4629"/>
                <a:gd name="T11" fmla="*/ 1315 h 1609"/>
                <a:gd name="T12" fmla="*/ 4513 w 4629"/>
                <a:gd name="T13" fmla="*/ 1609 h 1609"/>
                <a:gd name="T14" fmla="*/ 2349 w 4629"/>
                <a:gd name="T15" fmla="*/ 930 h 1609"/>
                <a:gd name="T16" fmla="*/ 2653 w 4629"/>
                <a:gd name="T17" fmla="*/ 784 h 1609"/>
                <a:gd name="T18" fmla="*/ 0 w 4629"/>
                <a:gd name="T19" fmla="*/ 0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9" h="1609">
                  <a:moveTo>
                    <a:pt x="0" y="0"/>
                  </a:moveTo>
                  <a:lnTo>
                    <a:pt x="1371" y="179"/>
                  </a:lnTo>
                  <a:lnTo>
                    <a:pt x="1294" y="298"/>
                  </a:lnTo>
                  <a:lnTo>
                    <a:pt x="3773" y="776"/>
                  </a:lnTo>
                  <a:lnTo>
                    <a:pt x="3509" y="1030"/>
                  </a:lnTo>
                  <a:lnTo>
                    <a:pt x="4629" y="1315"/>
                  </a:lnTo>
                  <a:lnTo>
                    <a:pt x="4513" y="1609"/>
                  </a:lnTo>
                  <a:lnTo>
                    <a:pt x="2349" y="930"/>
                  </a:lnTo>
                  <a:lnTo>
                    <a:pt x="2653" y="78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
            <p:cNvSpPr>
              <a:spLocks/>
            </p:cNvSpPr>
            <p:nvPr userDrawn="1"/>
          </p:nvSpPr>
          <p:spPr bwMode="auto">
            <a:xfrm>
              <a:off x="6081713" y="3121024"/>
              <a:ext cx="7639052" cy="985838"/>
            </a:xfrm>
            <a:custGeom>
              <a:avLst/>
              <a:gdLst>
                <a:gd name="T0" fmla="*/ 0 w 4812"/>
                <a:gd name="T1" fmla="*/ 185 h 621"/>
                <a:gd name="T2" fmla="*/ 1374 w 4812"/>
                <a:gd name="T3" fmla="*/ 18 h 621"/>
                <a:gd name="T4" fmla="*/ 1326 w 4812"/>
                <a:gd name="T5" fmla="*/ 153 h 621"/>
                <a:gd name="T6" fmla="*/ 3850 w 4812"/>
                <a:gd name="T7" fmla="*/ 0 h 621"/>
                <a:gd name="T8" fmla="*/ 3657 w 4812"/>
                <a:gd name="T9" fmla="*/ 312 h 621"/>
                <a:gd name="T10" fmla="*/ 4812 w 4812"/>
                <a:gd name="T11" fmla="*/ 309 h 621"/>
                <a:gd name="T12" fmla="*/ 4772 w 4812"/>
                <a:gd name="T13" fmla="*/ 621 h 621"/>
                <a:gd name="T14" fmla="*/ 2507 w 4812"/>
                <a:gd name="T15" fmla="*/ 502 h 621"/>
                <a:gd name="T16" fmla="*/ 2764 w 4812"/>
                <a:gd name="T17" fmla="*/ 285 h 621"/>
                <a:gd name="T18" fmla="*/ 0 w 4812"/>
                <a:gd name="T19" fmla="*/ 185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12" h="621">
                  <a:moveTo>
                    <a:pt x="0" y="185"/>
                  </a:moveTo>
                  <a:lnTo>
                    <a:pt x="1374" y="18"/>
                  </a:lnTo>
                  <a:lnTo>
                    <a:pt x="1326" y="153"/>
                  </a:lnTo>
                  <a:lnTo>
                    <a:pt x="3850" y="0"/>
                  </a:lnTo>
                  <a:lnTo>
                    <a:pt x="3657" y="312"/>
                  </a:lnTo>
                  <a:lnTo>
                    <a:pt x="4812" y="309"/>
                  </a:lnTo>
                  <a:lnTo>
                    <a:pt x="4772" y="621"/>
                  </a:lnTo>
                  <a:lnTo>
                    <a:pt x="2507" y="502"/>
                  </a:lnTo>
                  <a:lnTo>
                    <a:pt x="2764" y="285"/>
                  </a:lnTo>
                  <a:lnTo>
                    <a:pt x="0"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9"/>
            <p:cNvSpPr>
              <a:spLocks/>
            </p:cNvSpPr>
            <p:nvPr userDrawn="1"/>
          </p:nvSpPr>
          <p:spPr bwMode="auto">
            <a:xfrm>
              <a:off x="6081713" y="1611312"/>
              <a:ext cx="7508876" cy="1803400"/>
            </a:xfrm>
            <a:custGeom>
              <a:avLst/>
              <a:gdLst>
                <a:gd name="T0" fmla="*/ 0 w 4730"/>
                <a:gd name="T1" fmla="*/ 1136 h 1136"/>
                <a:gd name="T2" fmla="*/ 1289 w 4730"/>
                <a:gd name="T3" fmla="*/ 631 h 1136"/>
                <a:gd name="T4" fmla="*/ 1279 w 4730"/>
                <a:gd name="T5" fmla="*/ 776 h 1136"/>
                <a:gd name="T6" fmla="*/ 3683 w 4730"/>
                <a:gd name="T7" fmla="*/ 0 h 1136"/>
                <a:gd name="T8" fmla="*/ 3572 w 4730"/>
                <a:gd name="T9" fmla="*/ 348 h 1136"/>
                <a:gd name="T10" fmla="*/ 4690 w 4730"/>
                <a:gd name="T11" fmla="*/ 61 h 1136"/>
                <a:gd name="T12" fmla="*/ 4730 w 4730"/>
                <a:gd name="T13" fmla="*/ 372 h 1136"/>
                <a:gd name="T14" fmla="*/ 2507 w 4730"/>
                <a:gd name="T15" fmla="*/ 819 h 1136"/>
                <a:gd name="T16" fmla="*/ 2703 w 4730"/>
                <a:gd name="T17" fmla="*/ 547 h 1136"/>
                <a:gd name="T18" fmla="*/ 0 w 4730"/>
                <a:gd name="T19"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30" h="1136">
                  <a:moveTo>
                    <a:pt x="0" y="1136"/>
                  </a:moveTo>
                  <a:lnTo>
                    <a:pt x="1289" y="631"/>
                  </a:lnTo>
                  <a:lnTo>
                    <a:pt x="1279" y="776"/>
                  </a:lnTo>
                  <a:lnTo>
                    <a:pt x="3683" y="0"/>
                  </a:lnTo>
                  <a:lnTo>
                    <a:pt x="3572" y="348"/>
                  </a:lnTo>
                  <a:lnTo>
                    <a:pt x="4690" y="61"/>
                  </a:lnTo>
                  <a:lnTo>
                    <a:pt x="4730" y="372"/>
                  </a:lnTo>
                  <a:lnTo>
                    <a:pt x="2507" y="819"/>
                  </a:lnTo>
                  <a:lnTo>
                    <a:pt x="2703" y="547"/>
                  </a:lnTo>
                  <a:lnTo>
                    <a:pt x="0" y="1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0"/>
            <p:cNvSpPr>
              <a:spLocks/>
            </p:cNvSpPr>
            <p:nvPr userDrawn="1"/>
          </p:nvSpPr>
          <p:spPr bwMode="auto">
            <a:xfrm>
              <a:off x="6081713" y="-92076"/>
              <a:ext cx="6970714" cy="3506788"/>
            </a:xfrm>
            <a:custGeom>
              <a:avLst/>
              <a:gdLst>
                <a:gd name="T0" fmla="*/ 0 w 4391"/>
                <a:gd name="T1" fmla="*/ 2209 h 2209"/>
                <a:gd name="T2" fmla="*/ 1123 w 4391"/>
                <a:gd name="T3" fmla="*/ 1400 h 2209"/>
                <a:gd name="T4" fmla="*/ 1149 w 4391"/>
                <a:gd name="T5" fmla="*/ 1543 h 2209"/>
                <a:gd name="T6" fmla="*/ 3284 w 4391"/>
                <a:gd name="T7" fmla="*/ 193 h 2209"/>
                <a:gd name="T8" fmla="*/ 3266 w 4391"/>
                <a:gd name="T9" fmla="*/ 558 h 2209"/>
                <a:gd name="T10" fmla="*/ 4275 w 4391"/>
                <a:gd name="T11" fmla="*/ 0 h 2209"/>
                <a:gd name="T12" fmla="*/ 4391 w 4391"/>
                <a:gd name="T13" fmla="*/ 293 h 2209"/>
                <a:gd name="T14" fmla="*/ 2351 w 4391"/>
                <a:gd name="T15" fmla="*/ 1279 h 2209"/>
                <a:gd name="T16" fmla="*/ 2473 w 4391"/>
                <a:gd name="T17" fmla="*/ 967 h 2209"/>
                <a:gd name="T18" fmla="*/ 0 w 4391"/>
                <a:gd name="T19" fmla="*/ 2209 h 2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1" h="2209">
                  <a:moveTo>
                    <a:pt x="0" y="2209"/>
                  </a:moveTo>
                  <a:lnTo>
                    <a:pt x="1123" y="1400"/>
                  </a:lnTo>
                  <a:lnTo>
                    <a:pt x="1149" y="1543"/>
                  </a:lnTo>
                  <a:lnTo>
                    <a:pt x="3284" y="193"/>
                  </a:lnTo>
                  <a:lnTo>
                    <a:pt x="3266" y="558"/>
                  </a:lnTo>
                  <a:lnTo>
                    <a:pt x="4275" y="0"/>
                  </a:lnTo>
                  <a:lnTo>
                    <a:pt x="4391" y="293"/>
                  </a:lnTo>
                  <a:lnTo>
                    <a:pt x="2351" y="1279"/>
                  </a:lnTo>
                  <a:lnTo>
                    <a:pt x="2473" y="967"/>
                  </a:lnTo>
                  <a:lnTo>
                    <a:pt x="0" y="2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
            <p:cNvSpPr>
              <a:spLocks/>
            </p:cNvSpPr>
            <p:nvPr userDrawn="1"/>
          </p:nvSpPr>
          <p:spPr bwMode="auto">
            <a:xfrm>
              <a:off x="6081713" y="-1668463"/>
              <a:ext cx="5997576" cy="5083175"/>
            </a:xfrm>
            <a:custGeom>
              <a:avLst/>
              <a:gdLst>
                <a:gd name="T0" fmla="*/ 0 w 3778"/>
                <a:gd name="T1" fmla="*/ 3202 h 3202"/>
                <a:gd name="T2" fmla="*/ 888 w 3778"/>
                <a:gd name="T3" fmla="*/ 2140 h 3202"/>
                <a:gd name="T4" fmla="*/ 946 w 3778"/>
                <a:gd name="T5" fmla="*/ 2272 h 3202"/>
                <a:gd name="T6" fmla="*/ 2679 w 3778"/>
                <a:gd name="T7" fmla="*/ 433 h 3202"/>
                <a:gd name="T8" fmla="*/ 2753 w 3778"/>
                <a:gd name="T9" fmla="*/ 792 h 3202"/>
                <a:gd name="T10" fmla="*/ 3591 w 3778"/>
                <a:gd name="T11" fmla="*/ 0 h 3202"/>
                <a:gd name="T12" fmla="*/ 3778 w 3778"/>
                <a:gd name="T13" fmla="*/ 256 h 3202"/>
                <a:gd name="T14" fmla="*/ 2045 w 3778"/>
                <a:gd name="T15" fmla="*/ 1717 h 3202"/>
                <a:gd name="T16" fmla="*/ 2085 w 3778"/>
                <a:gd name="T17" fmla="*/ 1384 h 3202"/>
                <a:gd name="T18" fmla="*/ 0 w 3778"/>
                <a:gd name="T19" fmla="*/ 3202 h 3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78" h="3202">
                  <a:moveTo>
                    <a:pt x="0" y="3202"/>
                  </a:moveTo>
                  <a:lnTo>
                    <a:pt x="888" y="2140"/>
                  </a:lnTo>
                  <a:lnTo>
                    <a:pt x="946" y="2272"/>
                  </a:lnTo>
                  <a:lnTo>
                    <a:pt x="2679" y="433"/>
                  </a:lnTo>
                  <a:lnTo>
                    <a:pt x="2753" y="792"/>
                  </a:lnTo>
                  <a:lnTo>
                    <a:pt x="3591" y="0"/>
                  </a:lnTo>
                  <a:lnTo>
                    <a:pt x="3778" y="256"/>
                  </a:lnTo>
                  <a:lnTo>
                    <a:pt x="2045" y="1717"/>
                  </a:lnTo>
                  <a:lnTo>
                    <a:pt x="2085" y="1384"/>
                  </a:lnTo>
                  <a:lnTo>
                    <a:pt x="0" y="3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2"/>
            <p:cNvSpPr>
              <a:spLocks/>
            </p:cNvSpPr>
            <p:nvPr userDrawn="1"/>
          </p:nvSpPr>
          <p:spPr bwMode="auto">
            <a:xfrm>
              <a:off x="6081713" y="-2927351"/>
              <a:ext cx="4646613" cy="6342063"/>
            </a:xfrm>
            <a:custGeom>
              <a:avLst/>
              <a:gdLst>
                <a:gd name="T0" fmla="*/ 0 w 2927"/>
                <a:gd name="T1" fmla="*/ 3995 h 3995"/>
                <a:gd name="T2" fmla="*/ 594 w 2927"/>
                <a:gd name="T3" fmla="*/ 2745 h 3995"/>
                <a:gd name="T4" fmla="*/ 687 w 2927"/>
                <a:gd name="T5" fmla="*/ 2859 h 3995"/>
                <a:gd name="T6" fmla="*/ 1908 w 2927"/>
                <a:gd name="T7" fmla="*/ 647 h 3995"/>
                <a:gd name="T8" fmla="*/ 2066 w 2927"/>
                <a:gd name="T9" fmla="*/ 975 h 3995"/>
                <a:gd name="T10" fmla="*/ 2682 w 2927"/>
                <a:gd name="T11" fmla="*/ 0 h 3995"/>
                <a:gd name="T12" fmla="*/ 2927 w 2927"/>
                <a:gd name="T13" fmla="*/ 201 h 3995"/>
                <a:gd name="T14" fmla="*/ 1612 w 2927"/>
                <a:gd name="T15" fmla="*/ 2048 h 3995"/>
                <a:gd name="T16" fmla="*/ 1567 w 2927"/>
                <a:gd name="T17" fmla="*/ 1715 h 3995"/>
                <a:gd name="T18" fmla="*/ 0 w 2927"/>
                <a:gd name="T19" fmla="*/ 3995 h 3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7" h="3995">
                  <a:moveTo>
                    <a:pt x="0" y="3995"/>
                  </a:moveTo>
                  <a:lnTo>
                    <a:pt x="594" y="2745"/>
                  </a:lnTo>
                  <a:lnTo>
                    <a:pt x="687" y="2859"/>
                  </a:lnTo>
                  <a:lnTo>
                    <a:pt x="1908" y="647"/>
                  </a:lnTo>
                  <a:lnTo>
                    <a:pt x="2066" y="975"/>
                  </a:lnTo>
                  <a:lnTo>
                    <a:pt x="2682" y="0"/>
                  </a:lnTo>
                  <a:lnTo>
                    <a:pt x="2927" y="201"/>
                  </a:lnTo>
                  <a:lnTo>
                    <a:pt x="1612" y="2048"/>
                  </a:lnTo>
                  <a:lnTo>
                    <a:pt x="1567" y="1715"/>
                  </a:lnTo>
                  <a:lnTo>
                    <a:pt x="0" y="39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3"/>
            <p:cNvSpPr>
              <a:spLocks/>
            </p:cNvSpPr>
            <p:nvPr userDrawn="1"/>
          </p:nvSpPr>
          <p:spPr bwMode="auto">
            <a:xfrm>
              <a:off x="6081713" y="-3786188"/>
              <a:ext cx="3003551" cy="7200900"/>
            </a:xfrm>
            <a:custGeom>
              <a:avLst/>
              <a:gdLst>
                <a:gd name="T0" fmla="*/ 0 w 1892"/>
                <a:gd name="T1" fmla="*/ 4536 h 4536"/>
                <a:gd name="T2" fmla="*/ 267 w 1892"/>
                <a:gd name="T3" fmla="*/ 3178 h 4536"/>
                <a:gd name="T4" fmla="*/ 380 w 1892"/>
                <a:gd name="T5" fmla="*/ 3265 h 4536"/>
                <a:gd name="T6" fmla="*/ 1014 w 1892"/>
                <a:gd name="T7" fmla="*/ 819 h 4536"/>
                <a:gd name="T8" fmla="*/ 1250 w 1892"/>
                <a:gd name="T9" fmla="*/ 1099 h 4536"/>
                <a:gd name="T10" fmla="*/ 1604 w 1892"/>
                <a:gd name="T11" fmla="*/ 0 h 4536"/>
                <a:gd name="T12" fmla="*/ 1892 w 1892"/>
                <a:gd name="T13" fmla="*/ 134 h 4536"/>
                <a:gd name="T14" fmla="*/ 1078 w 1892"/>
                <a:gd name="T15" fmla="*/ 2251 h 4536"/>
                <a:gd name="T16" fmla="*/ 951 w 1892"/>
                <a:gd name="T17" fmla="*/ 1939 h 4536"/>
                <a:gd name="T18" fmla="*/ 0 w 1892"/>
                <a:gd name="T19" fmla="*/ 4536 h 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2" h="4536">
                  <a:moveTo>
                    <a:pt x="0" y="4536"/>
                  </a:moveTo>
                  <a:lnTo>
                    <a:pt x="267" y="3178"/>
                  </a:lnTo>
                  <a:lnTo>
                    <a:pt x="380" y="3265"/>
                  </a:lnTo>
                  <a:lnTo>
                    <a:pt x="1014" y="819"/>
                  </a:lnTo>
                  <a:lnTo>
                    <a:pt x="1250" y="1099"/>
                  </a:lnTo>
                  <a:lnTo>
                    <a:pt x="1604" y="0"/>
                  </a:lnTo>
                  <a:lnTo>
                    <a:pt x="1892" y="134"/>
                  </a:lnTo>
                  <a:lnTo>
                    <a:pt x="1078" y="2251"/>
                  </a:lnTo>
                  <a:lnTo>
                    <a:pt x="951" y="1939"/>
                  </a:lnTo>
                  <a:lnTo>
                    <a:pt x="0" y="45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4"/>
            <p:cNvSpPr>
              <a:spLocks/>
            </p:cNvSpPr>
            <p:nvPr userDrawn="1"/>
          </p:nvSpPr>
          <p:spPr bwMode="auto">
            <a:xfrm>
              <a:off x="5954713" y="-4194176"/>
              <a:ext cx="1296988" cy="7608888"/>
            </a:xfrm>
            <a:custGeom>
              <a:avLst/>
              <a:gdLst>
                <a:gd name="T0" fmla="*/ 80 w 817"/>
                <a:gd name="T1" fmla="*/ 4793 h 4793"/>
                <a:gd name="T2" fmla="*/ 0 w 817"/>
                <a:gd name="T3" fmla="*/ 3411 h 4793"/>
                <a:gd name="T4" fmla="*/ 133 w 817"/>
                <a:gd name="T5" fmla="*/ 3467 h 4793"/>
                <a:gd name="T6" fmla="*/ 138 w 817"/>
                <a:gd name="T7" fmla="*/ 941 h 4793"/>
                <a:gd name="T8" fmla="*/ 436 w 817"/>
                <a:gd name="T9" fmla="*/ 1152 h 4793"/>
                <a:gd name="T10" fmla="*/ 505 w 817"/>
                <a:gd name="T11" fmla="*/ 0 h 4793"/>
                <a:gd name="T12" fmla="*/ 817 w 817"/>
                <a:gd name="T13" fmla="*/ 61 h 4793"/>
                <a:gd name="T14" fmla="*/ 555 w 817"/>
                <a:gd name="T15" fmla="*/ 2309 h 4793"/>
                <a:gd name="T16" fmla="*/ 354 w 817"/>
                <a:gd name="T17" fmla="*/ 2040 h 4793"/>
                <a:gd name="T18" fmla="*/ 80 w 817"/>
                <a:gd name="T19" fmla="*/ 479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7" h="4793">
                  <a:moveTo>
                    <a:pt x="80" y="4793"/>
                  </a:moveTo>
                  <a:lnTo>
                    <a:pt x="0" y="3411"/>
                  </a:lnTo>
                  <a:lnTo>
                    <a:pt x="133" y="3467"/>
                  </a:lnTo>
                  <a:lnTo>
                    <a:pt x="138" y="941"/>
                  </a:lnTo>
                  <a:lnTo>
                    <a:pt x="436" y="1152"/>
                  </a:lnTo>
                  <a:lnTo>
                    <a:pt x="505" y="0"/>
                  </a:lnTo>
                  <a:lnTo>
                    <a:pt x="817" y="61"/>
                  </a:lnTo>
                  <a:lnTo>
                    <a:pt x="555" y="2309"/>
                  </a:lnTo>
                  <a:lnTo>
                    <a:pt x="354" y="2040"/>
                  </a:lnTo>
                  <a:lnTo>
                    <a:pt x="80" y="47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5"/>
            <p:cNvSpPr>
              <a:spLocks/>
            </p:cNvSpPr>
            <p:nvPr userDrawn="1"/>
          </p:nvSpPr>
          <p:spPr bwMode="auto">
            <a:xfrm>
              <a:off x="4651376" y="-4156076"/>
              <a:ext cx="1430338" cy="7570788"/>
            </a:xfrm>
            <a:custGeom>
              <a:avLst/>
              <a:gdLst>
                <a:gd name="T0" fmla="*/ 901 w 901"/>
                <a:gd name="T1" fmla="*/ 4769 h 4769"/>
                <a:gd name="T2" fmla="*/ 481 w 901"/>
                <a:gd name="T3" fmla="*/ 3450 h 4769"/>
                <a:gd name="T4" fmla="*/ 623 w 901"/>
                <a:gd name="T5" fmla="*/ 3472 h 4769"/>
                <a:gd name="T6" fmla="*/ 0 w 901"/>
                <a:gd name="T7" fmla="*/ 1023 h 4769"/>
                <a:gd name="T8" fmla="*/ 340 w 901"/>
                <a:gd name="T9" fmla="*/ 1155 h 4769"/>
                <a:gd name="T10" fmla="*/ 121 w 901"/>
                <a:gd name="T11" fmla="*/ 21 h 4769"/>
                <a:gd name="T12" fmla="*/ 438 w 901"/>
                <a:gd name="T13" fmla="*/ 0 h 4769"/>
                <a:gd name="T14" fmla="*/ 742 w 901"/>
                <a:gd name="T15" fmla="*/ 2246 h 4769"/>
                <a:gd name="T16" fmla="*/ 483 w 901"/>
                <a:gd name="T17" fmla="*/ 2034 h 4769"/>
                <a:gd name="T18" fmla="*/ 901 w 901"/>
                <a:gd name="T19" fmla="*/ 4769 h 4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1" h="4769">
                  <a:moveTo>
                    <a:pt x="901" y="4769"/>
                  </a:moveTo>
                  <a:lnTo>
                    <a:pt x="481" y="3450"/>
                  </a:lnTo>
                  <a:lnTo>
                    <a:pt x="623" y="3472"/>
                  </a:lnTo>
                  <a:lnTo>
                    <a:pt x="0" y="1023"/>
                  </a:lnTo>
                  <a:lnTo>
                    <a:pt x="340" y="1155"/>
                  </a:lnTo>
                  <a:lnTo>
                    <a:pt x="121" y="21"/>
                  </a:lnTo>
                  <a:lnTo>
                    <a:pt x="438" y="0"/>
                  </a:lnTo>
                  <a:lnTo>
                    <a:pt x="742" y="2246"/>
                  </a:lnTo>
                  <a:lnTo>
                    <a:pt x="483" y="2034"/>
                  </a:lnTo>
                  <a:lnTo>
                    <a:pt x="901" y="47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6"/>
            <p:cNvSpPr>
              <a:spLocks/>
            </p:cNvSpPr>
            <p:nvPr userDrawn="1"/>
          </p:nvSpPr>
          <p:spPr bwMode="auto">
            <a:xfrm>
              <a:off x="3009900" y="-3732213"/>
              <a:ext cx="3071813" cy="7146925"/>
            </a:xfrm>
            <a:custGeom>
              <a:avLst/>
              <a:gdLst>
                <a:gd name="T0" fmla="*/ 1935 w 1935"/>
                <a:gd name="T1" fmla="*/ 4502 h 4502"/>
                <a:gd name="T2" fmla="*/ 1200 w 1935"/>
                <a:gd name="T3" fmla="*/ 3331 h 4502"/>
                <a:gd name="T4" fmla="*/ 1343 w 1935"/>
                <a:gd name="T5" fmla="*/ 3313 h 4502"/>
                <a:gd name="T6" fmla="*/ 130 w 1935"/>
                <a:gd name="T7" fmla="*/ 1099 h 4502"/>
                <a:gd name="T8" fmla="*/ 495 w 1935"/>
                <a:gd name="T9" fmla="*/ 1141 h 4502"/>
                <a:gd name="T10" fmla="*/ 0 w 1935"/>
                <a:gd name="T11" fmla="*/ 98 h 4502"/>
                <a:gd name="T12" fmla="*/ 302 w 1935"/>
                <a:gd name="T13" fmla="*/ 0 h 4502"/>
                <a:gd name="T14" fmla="*/ 1155 w 1935"/>
                <a:gd name="T15" fmla="*/ 2098 h 4502"/>
                <a:gd name="T16" fmla="*/ 851 w 1935"/>
                <a:gd name="T17" fmla="*/ 1958 h 4502"/>
                <a:gd name="T18" fmla="*/ 1935 w 1935"/>
                <a:gd name="T19" fmla="*/ 4502 h 4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5" h="4502">
                  <a:moveTo>
                    <a:pt x="1935" y="4502"/>
                  </a:moveTo>
                  <a:lnTo>
                    <a:pt x="1200" y="3331"/>
                  </a:lnTo>
                  <a:lnTo>
                    <a:pt x="1343" y="3313"/>
                  </a:lnTo>
                  <a:lnTo>
                    <a:pt x="130" y="1099"/>
                  </a:lnTo>
                  <a:lnTo>
                    <a:pt x="495" y="1141"/>
                  </a:lnTo>
                  <a:lnTo>
                    <a:pt x="0" y="98"/>
                  </a:lnTo>
                  <a:lnTo>
                    <a:pt x="302" y="0"/>
                  </a:lnTo>
                  <a:lnTo>
                    <a:pt x="1155" y="2098"/>
                  </a:lnTo>
                  <a:lnTo>
                    <a:pt x="851" y="1958"/>
                  </a:lnTo>
                  <a:lnTo>
                    <a:pt x="1935" y="4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7"/>
            <p:cNvSpPr>
              <a:spLocks/>
            </p:cNvSpPr>
            <p:nvPr userDrawn="1"/>
          </p:nvSpPr>
          <p:spPr bwMode="auto">
            <a:xfrm>
              <a:off x="1366838" y="-2863851"/>
              <a:ext cx="4714876" cy="6278563"/>
            </a:xfrm>
            <a:custGeom>
              <a:avLst/>
              <a:gdLst>
                <a:gd name="T0" fmla="*/ 2970 w 2970"/>
                <a:gd name="T1" fmla="*/ 3955 h 3955"/>
                <a:gd name="T2" fmla="*/ 1966 w 2970"/>
                <a:gd name="T3" fmla="*/ 3004 h 3955"/>
                <a:gd name="T4" fmla="*/ 2100 w 2970"/>
                <a:gd name="T5" fmla="*/ 2951 h 3955"/>
                <a:gd name="T6" fmla="*/ 375 w 2970"/>
                <a:gd name="T7" fmla="*/ 1107 h 3955"/>
                <a:gd name="T8" fmla="*/ 737 w 2970"/>
                <a:gd name="T9" fmla="*/ 1057 h 3955"/>
                <a:gd name="T10" fmla="*/ 0 w 2970"/>
                <a:gd name="T11" fmla="*/ 169 h 3955"/>
                <a:gd name="T12" fmla="*/ 266 w 2970"/>
                <a:gd name="T13" fmla="*/ 0 h 3955"/>
                <a:gd name="T14" fmla="*/ 1617 w 2970"/>
                <a:gd name="T15" fmla="*/ 1820 h 3955"/>
                <a:gd name="T16" fmla="*/ 1286 w 2970"/>
                <a:gd name="T17" fmla="*/ 1759 h 3955"/>
                <a:gd name="T18" fmla="*/ 2970 w 2970"/>
                <a:gd name="T19" fmla="*/ 3955 h 3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0" h="3955">
                  <a:moveTo>
                    <a:pt x="2970" y="3955"/>
                  </a:moveTo>
                  <a:lnTo>
                    <a:pt x="1966" y="3004"/>
                  </a:lnTo>
                  <a:lnTo>
                    <a:pt x="2100" y="2951"/>
                  </a:lnTo>
                  <a:lnTo>
                    <a:pt x="375" y="1107"/>
                  </a:lnTo>
                  <a:lnTo>
                    <a:pt x="737" y="1057"/>
                  </a:lnTo>
                  <a:lnTo>
                    <a:pt x="0" y="169"/>
                  </a:lnTo>
                  <a:lnTo>
                    <a:pt x="266" y="0"/>
                  </a:lnTo>
                  <a:lnTo>
                    <a:pt x="1617" y="1820"/>
                  </a:lnTo>
                  <a:lnTo>
                    <a:pt x="1286" y="1759"/>
                  </a:lnTo>
                  <a:lnTo>
                    <a:pt x="2970" y="39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8"/>
            <p:cNvSpPr>
              <a:spLocks/>
            </p:cNvSpPr>
            <p:nvPr userDrawn="1"/>
          </p:nvSpPr>
          <p:spPr bwMode="auto">
            <a:xfrm>
              <a:off x="19050" y="-1597026"/>
              <a:ext cx="6062664" cy="5011738"/>
            </a:xfrm>
            <a:custGeom>
              <a:avLst/>
              <a:gdLst>
                <a:gd name="T0" fmla="*/ 3819 w 3819"/>
                <a:gd name="T1" fmla="*/ 3157 h 3157"/>
                <a:gd name="T2" fmla="*/ 2611 w 3819"/>
                <a:gd name="T3" fmla="*/ 2486 h 3157"/>
                <a:gd name="T4" fmla="*/ 2727 w 3819"/>
                <a:gd name="T5" fmla="*/ 2401 h 3157"/>
                <a:gd name="T6" fmla="*/ 598 w 3819"/>
                <a:gd name="T7" fmla="*/ 1043 h 3157"/>
                <a:gd name="T8" fmla="*/ 936 w 3819"/>
                <a:gd name="T9" fmla="*/ 906 h 3157"/>
                <a:gd name="T10" fmla="*/ 0 w 3819"/>
                <a:gd name="T11" fmla="*/ 230 h 3157"/>
                <a:gd name="T12" fmla="*/ 217 w 3819"/>
                <a:gd name="T13" fmla="*/ 0 h 3157"/>
                <a:gd name="T14" fmla="*/ 1977 w 3819"/>
                <a:gd name="T15" fmla="*/ 1426 h 3157"/>
                <a:gd name="T16" fmla="*/ 1644 w 3819"/>
                <a:gd name="T17" fmla="*/ 1450 h 3157"/>
                <a:gd name="T18" fmla="*/ 3819 w 3819"/>
                <a:gd name="T19" fmla="*/ 3157 h 3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19" h="3157">
                  <a:moveTo>
                    <a:pt x="3819" y="3157"/>
                  </a:moveTo>
                  <a:lnTo>
                    <a:pt x="2611" y="2486"/>
                  </a:lnTo>
                  <a:lnTo>
                    <a:pt x="2727" y="2401"/>
                  </a:lnTo>
                  <a:lnTo>
                    <a:pt x="598" y="1043"/>
                  </a:lnTo>
                  <a:lnTo>
                    <a:pt x="936" y="906"/>
                  </a:lnTo>
                  <a:lnTo>
                    <a:pt x="0" y="230"/>
                  </a:lnTo>
                  <a:lnTo>
                    <a:pt x="217" y="0"/>
                  </a:lnTo>
                  <a:lnTo>
                    <a:pt x="1977" y="1426"/>
                  </a:lnTo>
                  <a:lnTo>
                    <a:pt x="1644" y="1450"/>
                  </a:lnTo>
                  <a:lnTo>
                    <a:pt x="3819" y="3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9"/>
            <p:cNvSpPr>
              <a:spLocks/>
            </p:cNvSpPr>
            <p:nvPr userDrawn="1"/>
          </p:nvSpPr>
          <p:spPr bwMode="auto">
            <a:xfrm>
              <a:off x="-944563" y="-20638"/>
              <a:ext cx="7026276" cy="3435350"/>
            </a:xfrm>
            <a:custGeom>
              <a:avLst/>
              <a:gdLst>
                <a:gd name="T0" fmla="*/ 4426 w 4426"/>
                <a:gd name="T1" fmla="*/ 2164 h 2164"/>
                <a:gd name="T2" fmla="*/ 3089 w 4426"/>
                <a:gd name="T3" fmla="*/ 1812 h 2164"/>
                <a:gd name="T4" fmla="*/ 3181 w 4426"/>
                <a:gd name="T5" fmla="*/ 1704 h 2164"/>
                <a:gd name="T6" fmla="*/ 779 w 4426"/>
                <a:gd name="T7" fmla="*/ 919 h 2164"/>
                <a:gd name="T8" fmla="*/ 1075 w 4426"/>
                <a:gd name="T9" fmla="*/ 700 h 2164"/>
                <a:gd name="T10" fmla="*/ 0 w 4426"/>
                <a:gd name="T11" fmla="*/ 277 h 2164"/>
                <a:gd name="T12" fmla="*/ 153 w 4426"/>
                <a:gd name="T13" fmla="*/ 0 h 2164"/>
                <a:gd name="T14" fmla="*/ 2211 w 4426"/>
                <a:gd name="T15" fmla="*/ 946 h 2164"/>
                <a:gd name="T16" fmla="*/ 1894 w 4426"/>
                <a:gd name="T17" fmla="*/ 1052 h 2164"/>
                <a:gd name="T18" fmla="*/ 4426 w 4426"/>
                <a:gd name="T19" fmla="*/ 2164 h 2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26" h="2164">
                  <a:moveTo>
                    <a:pt x="4426" y="2164"/>
                  </a:moveTo>
                  <a:lnTo>
                    <a:pt x="3089" y="1812"/>
                  </a:lnTo>
                  <a:lnTo>
                    <a:pt x="3181" y="1704"/>
                  </a:lnTo>
                  <a:lnTo>
                    <a:pt x="779" y="919"/>
                  </a:lnTo>
                  <a:lnTo>
                    <a:pt x="1075" y="700"/>
                  </a:lnTo>
                  <a:lnTo>
                    <a:pt x="0" y="277"/>
                  </a:lnTo>
                  <a:lnTo>
                    <a:pt x="153" y="0"/>
                  </a:lnTo>
                  <a:lnTo>
                    <a:pt x="2211" y="946"/>
                  </a:lnTo>
                  <a:lnTo>
                    <a:pt x="1894" y="1052"/>
                  </a:lnTo>
                  <a:lnTo>
                    <a:pt x="4426" y="2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0"/>
            <p:cNvSpPr>
              <a:spLocks/>
            </p:cNvSpPr>
            <p:nvPr userDrawn="1"/>
          </p:nvSpPr>
          <p:spPr bwMode="auto">
            <a:xfrm>
              <a:off x="-1470025" y="1774824"/>
              <a:ext cx="7551739" cy="1639888"/>
            </a:xfrm>
            <a:custGeom>
              <a:avLst/>
              <a:gdLst>
                <a:gd name="T0" fmla="*/ 4757 w 4757"/>
                <a:gd name="T1" fmla="*/ 1033 h 1033"/>
                <a:gd name="T2" fmla="*/ 3375 w 4757"/>
                <a:gd name="T3" fmla="*/ 1027 h 1033"/>
                <a:gd name="T4" fmla="*/ 3438 w 4757"/>
                <a:gd name="T5" fmla="*/ 895 h 1033"/>
                <a:gd name="T6" fmla="*/ 917 w 4757"/>
                <a:gd name="T7" fmla="*/ 734 h 1033"/>
                <a:gd name="T8" fmla="*/ 1147 w 4757"/>
                <a:gd name="T9" fmla="*/ 449 h 1033"/>
                <a:gd name="T10" fmla="*/ 0 w 4757"/>
                <a:gd name="T11" fmla="*/ 306 h 1033"/>
                <a:gd name="T12" fmla="*/ 80 w 4757"/>
                <a:gd name="T13" fmla="*/ 0 h 1033"/>
                <a:gd name="T14" fmla="*/ 2310 w 4757"/>
                <a:gd name="T15" fmla="*/ 404 h 1033"/>
                <a:gd name="T16" fmla="*/ 2027 w 4757"/>
                <a:gd name="T17" fmla="*/ 586 h 1033"/>
                <a:gd name="T18" fmla="*/ 4757 w 4757"/>
                <a:gd name="T19" fmla="*/ 103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57" h="1033">
                  <a:moveTo>
                    <a:pt x="4757" y="1033"/>
                  </a:moveTo>
                  <a:lnTo>
                    <a:pt x="3375" y="1027"/>
                  </a:lnTo>
                  <a:lnTo>
                    <a:pt x="3438" y="895"/>
                  </a:lnTo>
                  <a:lnTo>
                    <a:pt x="917" y="734"/>
                  </a:lnTo>
                  <a:lnTo>
                    <a:pt x="1147" y="449"/>
                  </a:lnTo>
                  <a:lnTo>
                    <a:pt x="0" y="306"/>
                  </a:lnTo>
                  <a:lnTo>
                    <a:pt x="80" y="0"/>
                  </a:lnTo>
                  <a:lnTo>
                    <a:pt x="2310" y="404"/>
                  </a:lnTo>
                  <a:lnTo>
                    <a:pt x="2027" y="586"/>
                  </a:lnTo>
                  <a:lnTo>
                    <a:pt x="4757" y="10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userDrawn="1"/>
        </p:nvGrpSpPr>
        <p:grpSpPr>
          <a:xfrm>
            <a:off x="-1365250" y="-4033838"/>
            <a:ext cx="14897102" cy="14892338"/>
            <a:chOff x="-1365250" y="-4033838"/>
            <a:chExt cx="14897102" cy="14892338"/>
          </a:xfrm>
          <a:solidFill>
            <a:schemeClr val="tx2">
              <a:lumMod val="50000"/>
              <a:alpha val="30000"/>
            </a:schemeClr>
          </a:solidFill>
        </p:grpSpPr>
        <p:sp>
          <p:nvSpPr>
            <p:cNvPr id="29" name="Freeform 31"/>
            <p:cNvSpPr>
              <a:spLocks/>
            </p:cNvSpPr>
            <p:nvPr userDrawn="1"/>
          </p:nvSpPr>
          <p:spPr bwMode="auto">
            <a:xfrm>
              <a:off x="-1365250" y="3335337"/>
              <a:ext cx="4832351" cy="184150"/>
            </a:xfrm>
            <a:custGeom>
              <a:avLst/>
              <a:gdLst>
                <a:gd name="T0" fmla="*/ 0 w 3044"/>
                <a:gd name="T1" fmla="*/ 116 h 116"/>
                <a:gd name="T2" fmla="*/ 3044 w 3044"/>
                <a:gd name="T3" fmla="*/ 58 h 116"/>
                <a:gd name="T4" fmla="*/ 0 w 3044"/>
                <a:gd name="T5" fmla="*/ 0 h 116"/>
                <a:gd name="T6" fmla="*/ 0 w 3044"/>
                <a:gd name="T7" fmla="*/ 116 h 116"/>
              </a:gdLst>
              <a:ahLst/>
              <a:cxnLst>
                <a:cxn ang="0">
                  <a:pos x="T0" y="T1"/>
                </a:cxn>
                <a:cxn ang="0">
                  <a:pos x="T2" y="T3"/>
                </a:cxn>
                <a:cxn ang="0">
                  <a:pos x="T4" y="T5"/>
                </a:cxn>
                <a:cxn ang="0">
                  <a:pos x="T6" y="T7"/>
                </a:cxn>
              </a:cxnLst>
              <a:rect l="0" t="0" r="r" b="b"/>
              <a:pathLst>
                <a:path w="3044" h="116">
                  <a:moveTo>
                    <a:pt x="0" y="116"/>
                  </a:moveTo>
                  <a:lnTo>
                    <a:pt x="3044" y="58"/>
                  </a:lnTo>
                  <a:lnTo>
                    <a:pt x="0" y="0"/>
                  </a:lnTo>
                  <a:lnTo>
                    <a:pt x="0"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2"/>
            <p:cNvSpPr>
              <a:spLocks/>
            </p:cNvSpPr>
            <p:nvPr userDrawn="1"/>
          </p:nvSpPr>
          <p:spPr bwMode="auto">
            <a:xfrm>
              <a:off x="-1025525" y="4232275"/>
              <a:ext cx="4627563" cy="1585913"/>
            </a:xfrm>
            <a:custGeom>
              <a:avLst/>
              <a:gdLst>
                <a:gd name="T0" fmla="*/ 37 w 2915"/>
                <a:gd name="T1" fmla="*/ 999 h 999"/>
                <a:gd name="T2" fmla="*/ 2915 w 2915"/>
                <a:gd name="T3" fmla="*/ 0 h 999"/>
                <a:gd name="T4" fmla="*/ 0 w 2915"/>
                <a:gd name="T5" fmla="*/ 885 h 999"/>
                <a:gd name="T6" fmla="*/ 37 w 2915"/>
                <a:gd name="T7" fmla="*/ 999 h 999"/>
              </a:gdLst>
              <a:ahLst/>
              <a:cxnLst>
                <a:cxn ang="0">
                  <a:pos x="T0" y="T1"/>
                </a:cxn>
                <a:cxn ang="0">
                  <a:pos x="T2" y="T3"/>
                </a:cxn>
                <a:cxn ang="0">
                  <a:pos x="T4" y="T5"/>
                </a:cxn>
                <a:cxn ang="0">
                  <a:pos x="T6" y="T7"/>
                </a:cxn>
              </a:cxnLst>
              <a:rect l="0" t="0" r="r" b="b"/>
              <a:pathLst>
                <a:path w="2915" h="999">
                  <a:moveTo>
                    <a:pt x="37" y="999"/>
                  </a:moveTo>
                  <a:lnTo>
                    <a:pt x="2915" y="0"/>
                  </a:lnTo>
                  <a:lnTo>
                    <a:pt x="0" y="885"/>
                  </a:lnTo>
                  <a:lnTo>
                    <a:pt x="37" y="9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3"/>
            <p:cNvSpPr>
              <a:spLocks/>
            </p:cNvSpPr>
            <p:nvPr userDrawn="1"/>
          </p:nvSpPr>
          <p:spPr bwMode="auto">
            <a:xfrm>
              <a:off x="11112" y="4962525"/>
              <a:ext cx="3963988" cy="2914650"/>
            </a:xfrm>
            <a:custGeom>
              <a:avLst/>
              <a:gdLst>
                <a:gd name="T0" fmla="*/ 69 w 2497"/>
                <a:gd name="T1" fmla="*/ 1836 h 1836"/>
                <a:gd name="T2" fmla="*/ 2497 w 2497"/>
                <a:gd name="T3" fmla="*/ 0 h 1836"/>
                <a:gd name="T4" fmla="*/ 0 w 2497"/>
                <a:gd name="T5" fmla="*/ 1741 h 1836"/>
                <a:gd name="T6" fmla="*/ 69 w 2497"/>
                <a:gd name="T7" fmla="*/ 1836 h 1836"/>
              </a:gdLst>
              <a:ahLst/>
              <a:cxnLst>
                <a:cxn ang="0">
                  <a:pos x="T0" y="T1"/>
                </a:cxn>
                <a:cxn ang="0">
                  <a:pos x="T2" y="T3"/>
                </a:cxn>
                <a:cxn ang="0">
                  <a:pos x="T4" y="T5"/>
                </a:cxn>
                <a:cxn ang="0">
                  <a:pos x="T6" y="T7"/>
                </a:cxn>
              </a:cxnLst>
              <a:rect l="0" t="0" r="r" b="b"/>
              <a:pathLst>
                <a:path w="2497" h="1836">
                  <a:moveTo>
                    <a:pt x="69" y="1836"/>
                  </a:moveTo>
                  <a:lnTo>
                    <a:pt x="2497" y="0"/>
                  </a:lnTo>
                  <a:lnTo>
                    <a:pt x="0" y="1741"/>
                  </a:lnTo>
                  <a:lnTo>
                    <a:pt x="69" y="18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4"/>
            <p:cNvSpPr>
              <a:spLocks/>
            </p:cNvSpPr>
            <p:nvPr userDrawn="1"/>
          </p:nvSpPr>
          <p:spPr bwMode="auto">
            <a:xfrm>
              <a:off x="1638300" y="5537200"/>
              <a:ext cx="2919413" cy="3962400"/>
            </a:xfrm>
            <a:custGeom>
              <a:avLst/>
              <a:gdLst>
                <a:gd name="T0" fmla="*/ 95 w 1839"/>
                <a:gd name="T1" fmla="*/ 2496 h 2496"/>
                <a:gd name="T2" fmla="*/ 1839 w 1839"/>
                <a:gd name="T3" fmla="*/ 0 h 2496"/>
                <a:gd name="T4" fmla="*/ 0 w 1839"/>
                <a:gd name="T5" fmla="*/ 2427 h 2496"/>
                <a:gd name="T6" fmla="*/ 95 w 1839"/>
                <a:gd name="T7" fmla="*/ 2496 h 2496"/>
              </a:gdLst>
              <a:ahLst/>
              <a:cxnLst>
                <a:cxn ang="0">
                  <a:pos x="T0" y="T1"/>
                </a:cxn>
                <a:cxn ang="0">
                  <a:pos x="T2" y="T3"/>
                </a:cxn>
                <a:cxn ang="0">
                  <a:pos x="T4" y="T5"/>
                </a:cxn>
                <a:cxn ang="0">
                  <a:pos x="T6" y="T7"/>
                </a:cxn>
              </a:cxnLst>
              <a:rect l="0" t="0" r="r" b="b"/>
              <a:pathLst>
                <a:path w="1839" h="2496">
                  <a:moveTo>
                    <a:pt x="95" y="2496"/>
                  </a:moveTo>
                  <a:lnTo>
                    <a:pt x="1839" y="0"/>
                  </a:lnTo>
                  <a:lnTo>
                    <a:pt x="0" y="2427"/>
                  </a:lnTo>
                  <a:lnTo>
                    <a:pt x="95" y="24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5"/>
            <p:cNvSpPr>
              <a:spLocks/>
            </p:cNvSpPr>
            <p:nvPr userDrawn="1"/>
          </p:nvSpPr>
          <p:spPr bwMode="auto">
            <a:xfrm>
              <a:off x="3706813" y="5900737"/>
              <a:ext cx="1581150" cy="4625975"/>
            </a:xfrm>
            <a:custGeom>
              <a:avLst/>
              <a:gdLst>
                <a:gd name="T0" fmla="*/ 111 w 996"/>
                <a:gd name="T1" fmla="*/ 2914 h 2914"/>
                <a:gd name="T2" fmla="*/ 996 w 996"/>
                <a:gd name="T3" fmla="*/ 0 h 2914"/>
                <a:gd name="T4" fmla="*/ 0 w 996"/>
                <a:gd name="T5" fmla="*/ 2877 h 2914"/>
                <a:gd name="T6" fmla="*/ 111 w 996"/>
                <a:gd name="T7" fmla="*/ 2914 h 2914"/>
              </a:gdLst>
              <a:ahLst/>
              <a:cxnLst>
                <a:cxn ang="0">
                  <a:pos x="T0" y="T1"/>
                </a:cxn>
                <a:cxn ang="0">
                  <a:pos x="T2" y="T3"/>
                </a:cxn>
                <a:cxn ang="0">
                  <a:pos x="T4" y="T5"/>
                </a:cxn>
                <a:cxn ang="0">
                  <a:pos x="T6" y="T7"/>
                </a:cxn>
              </a:cxnLst>
              <a:rect l="0" t="0" r="r" b="b"/>
              <a:pathLst>
                <a:path w="996" h="2914">
                  <a:moveTo>
                    <a:pt x="111" y="2914"/>
                  </a:moveTo>
                  <a:lnTo>
                    <a:pt x="996" y="0"/>
                  </a:lnTo>
                  <a:lnTo>
                    <a:pt x="0" y="2877"/>
                  </a:lnTo>
                  <a:lnTo>
                    <a:pt x="111" y="29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6"/>
            <p:cNvSpPr>
              <a:spLocks/>
            </p:cNvSpPr>
            <p:nvPr userDrawn="1"/>
          </p:nvSpPr>
          <p:spPr bwMode="auto">
            <a:xfrm>
              <a:off x="6000751" y="6027737"/>
              <a:ext cx="188913" cy="4830763"/>
            </a:xfrm>
            <a:custGeom>
              <a:avLst/>
              <a:gdLst>
                <a:gd name="T0" fmla="*/ 119 w 119"/>
                <a:gd name="T1" fmla="*/ 3043 h 3043"/>
                <a:gd name="T2" fmla="*/ 61 w 119"/>
                <a:gd name="T3" fmla="*/ 0 h 3043"/>
                <a:gd name="T4" fmla="*/ 0 w 119"/>
                <a:gd name="T5" fmla="*/ 3043 h 3043"/>
                <a:gd name="T6" fmla="*/ 119 w 119"/>
                <a:gd name="T7" fmla="*/ 3043 h 3043"/>
              </a:gdLst>
              <a:ahLst/>
              <a:cxnLst>
                <a:cxn ang="0">
                  <a:pos x="T0" y="T1"/>
                </a:cxn>
                <a:cxn ang="0">
                  <a:pos x="T2" y="T3"/>
                </a:cxn>
                <a:cxn ang="0">
                  <a:pos x="T4" y="T5"/>
                </a:cxn>
                <a:cxn ang="0">
                  <a:pos x="T6" y="T7"/>
                </a:cxn>
              </a:cxnLst>
              <a:rect l="0" t="0" r="r" b="b"/>
              <a:pathLst>
                <a:path w="119" h="3043">
                  <a:moveTo>
                    <a:pt x="119" y="3043"/>
                  </a:moveTo>
                  <a:lnTo>
                    <a:pt x="61" y="0"/>
                  </a:lnTo>
                  <a:lnTo>
                    <a:pt x="0" y="3043"/>
                  </a:lnTo>
                  <a:lnTo>
                    <a:pt x="119" y="30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p:cNvSpPr>
            <p:nvPr userDrawn="1"/>
          </p:nvSpPr>
          <p:spPr bwMode="auto">
            <a:xfrm>
              <a:off x="6904039" y="5892800"/>
              <a:ext cx="1581150" cy="4625975"/>
            </a:xfrm>
            <a:custGeom>
              <a:avLst/>
              <a:gdLst>
                <a:gd name="T0" fmla="*/ 996 w 996"/>
                <a:gd name="T1" fmla="*/ 2877 h 2914"/>
                <a:gd name="T2" fmla="*/ 0 w 996"/>
                <a:gd name="T3" fmla="*/ 0 h 2914"/>
                <a:gd name="T4" fmla="*/ 885 w 996"/>
                <a:gd name="T5" fmla="*/ 2914 h 2914"/>
                <a:gd name="T6" fmla="*/ 996 w 996"/>
                <a:gd name="T7" fmla="*/ 2877 h 2914"/>
              </a:gdLst>
              <a:ahLst/>
              <a:cxnLst>
                <a:cxn ang="0">
                  <a:pos x="T0" y="T1"/>
                </a:cxn>
                <a:cxn ang="0">
                  <a:pos x="T2" y="T3"/>
                </a:cxn>
                <a:cxn ang="0">
                  <a:pos x="T4" y="T5"/>
                </a:cxn>
                <a:cxn ang="0">
                  <a:pos x="T6" y="T7"/>
                </a:cxn>
              </a:cxnLst>
              <a:rect l="0" t="0" r="r" b="b"/>
              <a:pathLst>
                <a:path w="996" h="2914">
                  <a:moveTo>
                    <a:pt x="996" y="2877"/>
                  </a:moveTo>
                  <a:lnTo>
                    <a:pt x="0" y="0"/>
                  </a:lnTo>
                  <a:lnTo>
                    <a:pt x="885" y="2914"/>
                  </a:lnTo>
                  <a:lnTo>
                    <a:pt x="996" y="28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8"/>
            <p:cNvSpPr>
              <a:spLocks/>
            </p:cNvSpPr>
            <p:nvPr userDrawn="1"/>
          </p:nvSpPr>
          <p:spPr bwMode="auto">
            <a:xfrm>
              <a:off x="7629526" y="5519737"/>
              <a:ext cx="2914651" cy="3963988"/>
            </a:xfrm>
            <a:custGeom>
              <a:avLst/>
              <a:gdLst>
                <a:gd name="T0" fmla="*/ 1836 w 1836"/>
                <a:gd name="T1" fmla="*/ 2428 h 2497"/>
                <a:gd name="T2" fmla="*/ 0 w 1836"/>
                <a:gd name="T3" fmla="*/ 0 h 2497"/>
                <a:gd name="T4" fmla="*/ 1744 w 1836"/>
                <a:gd name="T5" fmla="*/ 2497 h 2497"/>
                <a:gd name="T6" fmla="*/ 1836 w 1836"/>
                <a:gd name="T7" fmla="*/ 2428 h 2497"/>
              </a:gdLst>
              <a:ahLst/>
              <a:cxnLst>
                <a:cxn ang="0">
                  <a:pos x="T0" y="T1"/>
                </a:cxn>
                <a:cxn ang="0">
                  <a:pos x="T2" y="T3"/>
                </a:cxn>
                <a:cxn ang="0">
                  <a:pos x="T4" y="T5"/>
                </a:cxn>
                <a:cxn ang="0">
                  <a:pos x="T6" y="T7"/>
                </a:cxn>
              </a:cxnLst>
              <a:rect l="0" t="0" r="r" b="b"/>
              <a:pathLst>
                <a:path w="1836" h="2497">
                  <a:moveTo>
                    <a:pt x="1836" y="2428"/>
                  </a:moveTo>
                  <a:lnTo>
                    <a:pt x="0" y="0"/>
                  </a:lnTo>
                  <a:lnTo>
                    <a:pt x="1744" y="2497"/>
                  </a:lnTo>
                  <a:lnTo>
                    <a:pt x="1836" y="2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9"/>
            <p:cNvSpPr>
              <a:spLocks/>
            </p:cNvSpPr>
            <p:nvPr userDrawn="1"/>
          </p:nvSpPr>
          <p:spPr bwMode="auto">
            <a:xfrm>
              <a:off x="8204201" y="4937125"/>
              <a:ext cx="3967163" cy="2917825"/>
            </a:xfrm>
            <a:custGeom>
              <a:avLst/>
              <a:gdLst>
                <a:gd name="T0" fmla="*/ 2499 w 2499"/>
                <a:gd name="T1" fmla="*/ 1743 h 1838"/>
                <a:gd name="T2" fmla="*/ 0 w 2499"/>
                <a:gd name="T3" fmla="*/ 0 h 1838"/>
                <a:gd name="T4" fmla="*/ 2428 w 2499"/>
                <a:gd name="T5" fmla="*/ 1838 h 1838"/>
                <a:gd name="T6" fmla="*/ 2499 w 2499"/>
                <a:gd name="T7" fmla="*/ 1743 h 1838"/>
              </a:gdLst>
              <a:ahLst/>
              <a:cxnLst>
                <a:cxn ang="0">
                  <a:pos x="T0" y="T1"/>
                </a:cxn>
                <a:cxn ang="0">
                  <a:pos x="T2" y="T3"/>
                </a:cxn>
                <a:cxn ang="0">
                  <a:pos x="T4" y="T5"/>
                </a:cxn>
                <a:cxn ang="0">
                  <a:pos x="T6" y="T7"/>
                </a:cxn>
              </a:cxnLst>
              <a:rect l="0" t="0" r="r" b="b"/>
              <a:pathLst>
                <a:path w="2499" h="1838">
                  <a:moveTo>
                    <a:pt x="2499" y="1743"/>
                  </a:moveTo>
                  <a:lnTo>
                    <a:pt x="0" y="0"/>
                  </a:lnTo>
                  <a:lnTo>
                    <a:pt x="2428" y="1838"/>
                  </a:lnTo>
                  <a:lnTo>
                    <a:pt x="2499" y="17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0"/>
            <p:cNvSpPr>
              <a:spLocks/>
            </p:cNvSpPr>
            <p:nvPr userDrawn="1"/>
          </p:nvSpPr>
          <p:spPr bwMode="auto">
            <a:xfrm>
              <a:off x="8572501" y="4206875"/>
              <a:ext cx="4627563" cy="1585913"/>
            </a:xfrm>
            <a:custGeom>
              <a:avLst/>
              <a:gdLst>
                <a:gd name="T0" fmla="*/ 2915 w 2915"/>
                <a:gd name="T1" fmla="*/ 885 h 999"/>
                <a:gd name="T2" fmla="*/ 0 w 2915"/>
                <a:gd name="T3" fmla="*/ 0 h 999"/>
                <a:gd name="T4" fmla="*/ 2878 w 2915"/>
                <a:gd name="T5" fmla="*/ 999 h 999"/>
                <a:gd name="T6" fmla="*/ 2915 w 2915"/>
                <a:gd name="T7" fmla="*/ 885 h 999"/>
              </a:gdLst>
              <a:ahLst/>
              <a:cxnLst>
                <a:cxn ang="0">
                  <a:pos x="T0" y="T1"/>
                </a:cxn>
                <a:cxn ang="0">
                  <a:pos x="T2" y="T3"/>
                </a:cxn>
                <a:cxn ang="0">
                  <a:pos x="T4" y="T5"/>
                </a:cxn>
                <a:cxn ang="0">
                  <a:pos x="T6" y="T7"/>
                </a:cxn>
              </a:cxnLst>
              <a:rect l="0" t="0" r="r" b="b"/>
              <a:pathLst>
                <a:path w="2915" h="999">
                  <a:moveTo>
                    <a:pt x="2915" y="885"/>
                  </a:moveTo>
                  <a:lnTo>
                    <a:pt x="0" y="0"/>
                  </a:lnTo>
                  <a:lnTo>
                    <a:pt x="2878" y="999"/>
                  </a:lnTo>
                  <a:lnTo>
                    <a:pt x="2915" y="8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1"/>
            <p:cNvSpPr>
              <a:spLocks/>
            </p:cNvSpPr>
            <p:nvPr userDrawn="1"/>
          </p:nvSpPr>
          <p:spPr bwMode="auto">
            <a:xfrm>
              <a:off x="8694739" y="3305174"/>
              <a:ext cx="4837113" cy="188913"/>
            </a:xfrm>
            <a:custGeom>
              <a:avLst/>
              <a:gdLst>
                <a:gd name="T0" fmla="*/ 3047 w 3047"/>
                <a:gd name="T1" fmla="*/ 0 h 119"/>
                <a:gd name="T2" fmla="*/ 0 w 3047"/>
                <a:gd name="T3" fmla="*/ 61 h 119"/>
                <a:gd name="T4" fmla="*/ 3047 w 3047"/>
                <a:gd name="T5" fmla="*/ 119 h 119"/>
                <a:gd name="T6" fmla="*/ 3047 w 3047"/>
                <a:gd name="T7" fmla="*/ 0 h 119"/>
              </a:gdLst>
              <a:ahLst/>
              <a:cxnLst>
                <a:cxn ang="0">
                  <a:pos x="T0" y="T1"/>
                </a:cxn>
                <a:cxn ang="0">
                  <a:pos x="T2" y="T3"/>
                </a:cxn>
                <a:cxn ang="0">
                  <a:pos x="T4" y="T5"/>
                </a:cxn>
                <a:cxn ang="0">
                  <a:pos x="T6" y="T7"/>
                </a:cxn>
              </a:cxnLst>
              <a:rect l="0" t="0" r="r" b="b"/>
              <a:pathLst>
                <a:path w="3047" h="119">
                  <a:moveTo>
                    <a:pt x="3047" y="0"/>
                  </a:moveTo>
                  <a:lnTo>
                    <a:pt x="0" y="61"/>
                  </a:lnTo>
                  <a:lnTo>
                    <a:pt x="3047" y="119"/>
                  </a:lnTo>
                  <a:lnTo>
                    <a:pt x="30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2"/>
            <p:cNvSpPr>
              <a:spLocks/>
            </p:cNvSpPr>
            <p:nvPr userDrawn="1"/>
          </p:nvSpPr>
          <p:spPr bwMode="auto">
            <a:xfrm>
              <a:off x="8564564" y="1011237"/>
              <a:ext cx="4627563" cy="1581150"/>
            </a:xfrm>
            <a:custGeom>
              <a:avLst/>
              <a:gdLst>
                <a:gd name="T0" fmla="*/ 2878 w 2915"/>
                <a:gd name="T1" fmla="*/ 0 h 996"/>
                <a:gd name="T2" fmla="*/ 0 w 2915"/>
                <a:gd name="T3" fmla="*/ 996 h 996"/>
                <a:gd name="T4" fmla="*/ 2915 w 2915"/>
                <a:gd name="T5" fmla="*/ 111 h 996"/>
                <a:gd name="T6" fmla="*/ 2878 w 2915"/>
                <a:gd name="T7" fmla="*/ 0 h 996"/>
              </a:gdLst>
              <a:ahLst/>
              <a:cxnLst>
                <a:cxn ang="0">
                  <a:pos x="T0" y="T1"/>
                </a:cxn>
                <a:cxn ang="0">
                  <a:pos x="T2" y="T3"/>
                </a:cxn>
                <a:cxn ang="0">
                  <a:pos x="T4" y="T5"/>
                </a:cxn>
                <a:cxn ang="0">
                  <a:pos x="T6" y="T7"/>
                </a:cxn>
              </a:cxnLst>
              <a:rect l="0" t="0" r="r" b="b"/>
              <a:pathLst>
                <a:path w="2915" h="996">
                  <a:moveTo>
                    <a:pt x="2878" y="0"/>
                  </a:moveTo>
                  <a:lnTo>
                    <a:pt x="0" y="996"/>
                  </a:lnTo>
                  <a:lnTo>
                    <a:pt x="2915" y="111"/>
                  </a:lnTo>
                  <a:lnTo>
                    <a:pt x="28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3"/>
            <p:cNvSpPr>
              <a:spLocks/>
            </p:cNvSpPr>
            <p:nvPr userDrawn="1"/>
          </p:nvSpPr>
          <p:spPr bwMode="auto">
            <a:xfrm>
              <a:off x="8186739" y="-1047751"/>
              <a:ext cx="3968751" cy="2914650"/>
            </a:xfrm>
            <a:custGeom>
              <a:avLst/>
              <a:gdLst>
                <a:gd name="T0" fmla="*/ 2431 w 2500"/>
                <a:gd name="T1" fmla="*/ 0 h 1836"/>
                <a:gd name="T2" fmla="*/ 0 w 2500"/>
                <a:gd name="T3" fmla="*/ 1836 h 1836"/>
                <a:gd name="T4" fmla="*/ 2500 w 2500"/>
                <a:gd name="T5" fmla="*/ 95 h 1836"/>
                <a:gd name="T6" fmla="*/ 2431 w 2500"/>
                <a:gd name="T7" fmla="*/ 0 h 1836"/>
              </a:gdLst>
              <a:ahLst/>
              <a:cxnLst>
                <a:cxn ang="0">
                  <a:pos x="T0" y="T1"/>
                </a:cxn>
                <a:cxn ang="0">
                  <a:pos x="T2" y="T3"/>
                </a:cxn>
                <a:cxn ang="0">
                  <a:pos x="T4" y="T5"/>
                </a:cxn>
                <a:cxn ang="0">
                  <a:pos x="T6" y="T7"/>
                </a:cxn>
              </a:cxnLst>
              <a:rect l="0" t="0" r="r" b="b"/>
              <a:pathLst>
                <a:path w="2500" h="1836">
                  <a:moveTo>
                    <a:pt x="2431" y="0"/>
                  </a:moveTo>
                  <a:lnTo>
                    <a:pt x="0" y="1836"/>
                  </a:lnTo>
                  <a:lnTo>
                    <a:pt x="2500" y="95"/>
                  </a:lnTo>
                  <a:lnTo>
                    <a:pt x="24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4"/>
            <p:cNvSpPr>
              <a:spLocks/>
            </p:cNvSpPr>
            <p:nvPr userDrawn="1"/>
          </p:nvSpPr>
          <p:spPr bwMode="auto">
            <a:xfrm>
              <a:off x="7608889" y="-2671763"/>
              <a:ext cx="2914651" cy="3963988"/>
            </a:xfrm>
            <a:custGeom>
              <a:avLst/>
              <a:gdLst>
                <a:gd name="T0" fmla="*/ 1741 w 1836"/>
                <a:gd name="T1" fmla="*/ 0 h 2497"/>
                <a:gd name="T2" fmla="*/ 0 w 1836"/>
                <a:gd name="T3" fmla="*/ 2497 h 2497"/>
                <a:gd name="T4" fmla="*/ 1836 w 1836"/>
                <a:gd name="T5" fmla="*/ 69 h 2497"/>
                <a:gd name="T6" fmla="*/ 1741 w 1836"/>
                <a:gd name="T7" fmla="*/ 0 h 2497"/>
              </a:gdLst>
              <a:ahLst/>
              <a:cxnLst>
                <a:cxn ang="0">
                  <a:pos x="T0" y="T1"/>
                </a:cxn>
                <a:cxn ang="0">
                  <a:pos x="T2" y="T3"/>
                </a:cxn>
                <a:cxn ang="0">
                  <a:pos x="T4" y="T5"/>
                </a:cxn>
                <a:cxn ang="0">
                  <a:pos x="T6" y="T7"/>
                </a:cxn>
              </a:cxnLst>
              <a:rect l="0" t="0" r="r" b="b"/>
              <a:pathLst>
                <a:path w="1836" h="2497">
                  <a:moveTo>
                    <a:pt x="1741" y="0"/>
                  </a:moveTo>
                  <a:lnTo>
                    <a:pt x="0" y="2497"/>
                  </a:lnTo>
                  <a:lnTo>
                    <a:pt x="1836" y="69"/>
                  </a:lnTo>
                  <a:lnTo>
                    <a:pt x="17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5"/>
            <p:cNvSpPr>
              <a:spLocks/>
            </p:cNvSpPr>
            <p:nvPr userDrawn="1"/>
          </p:nvSpPr>
          <p:spPr bwMode="auto">
            <a:xfrm>
              <a:off x="6878639" y="-3702051"/>
              <a:ext cx="1581150" cy="4624388"/>
            </a:xfrm>
            <a:custGeom>
              <a:avLst/>
              <a:gdLst>
                <a:gd name="T0" fmla="*/ 885 w 996"/>
                <a:gd name="T1" fmla="*/ 0 h 2913"/>
                <a:gd name="T2" fmla="*/ 0 w 996"/>
                <a:gd name="T3" fmla="*/ 2913 h 2913"/>
                <a:gd name="T4" fmla="*/ 996 w 996"/>
                <a:gd name="T5" fmla="*/ 37 h 2913"/>
                <a:gd name="T6" fmla="*/ 885 w 996"/>
                <a:gd name="T7" fmla="*/ 0 h 2913"/>
              </a:gdLst>
              <a:ahLst/>
              <a:cxnLst>
                <a:cxn ang="0">
                  <a:pos x="T0" y="T1"/>
                </a:cxn>
                <a:cxn ang="0">
                  <a:pos x="T2" y="T3"/>
                </a:cxn>
                <a:cxn ang="0">
                  <a:pos x="T4" y="T5"/>
                </a:cxn>
                <a:cxn ang="0">
                  <a:pos x="T6" y="T7"/>
                </a:cxn>
              </a:cxnLst>
              <a:rect l="0" t="0" r="r" b="b"/>
              <a:pathLst>
                <a:path w="996" h="2913">
                  <a:moveTo>
                    <a:pt x="885" y="0"/>
                  </a:moveTo>
                  <a:lnTo>
                    <a:pt x="0" y="2913"/>
                  </a:lnTo>
                  <a:lnTo>
                    <a:pt x="996" y="37"/>
                  </a:lnTo>
                  <a:lnTo>
                    <a:pt x="8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6"/>
            <p:cNvSpPr>
              <a:spLocks/>
            </p:cNvSpPr>
            <p:nvPr userDrawn="1"/>
          </p:nvSpPr>
          <p:spPr bwMode="auto">
            <a:xfrm>
              <a:off x="5976938" y="-4033838"/>
              <a:ext cx="184150" cy="4835525"/>
            </a:xfrm>
            <a:custGeom>
              <a:avLst/>
              <a:gdLst>
                <a:gd name="T0" fmla="*/ 0 w 116"/>
                <a:gd name="T1" fmla="*/ 0 h 3046"/>
                <a:gd name="T2" fmla="*/ 58 w 116"/>
                <a:gd name="T3" fmla="*/ 3046 h 3046"/>
                <a:gd name="T4" fmla="*/ 116 w 116"/>
                <a:gd name="T5" fmla="*/ 0 h 3046"/>
                <a:gd name="T6" fmla="*/ 0 w 116"/>
                <a:gd name="T7" fmla="*/ 0 h 3046"/>
              </a:gdLst>
              <a:ahLst/>
              <a:cxnLst>
                <a:cxn ang="0">
                  <a:pos x="T0" y="T1"/>
                </a:cxn>
                <a:cxn ang="0">
                  <a:pos x="T2" y="T3"/>
                </a:cxn>
                <a:cxn ang="0">
                  <a:pos x="T4" y="T5"/>
                </a:cxn>
                <a:cxn ang="0">
                  <a:pos x="T6" y="T7"/>
                </a:cxn>
              </a:cxnLst>
              <a:rect l="0" t="0" r="r" b="b"/>
              <a:pathLst>
                <a:path w="116" h="3046">
                  <a:moveTo>
                    <a:pt x="0" y="0"/>
                  </a:moveTo>
                  <a:lnTo>
                    <a:pt x="58" y="3046"/>
                  </a:lnTo>
                  <a:lnTo>
                    <a:pt x="11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7"/>
            <p:cNvSpPr>
              <a:spLocks/>
            </p:cNvSpPr>
            <p:nvPr userDrawn="1"/>
          </p:nvSpPr>
          <p:spPr bwMode="auto">
            <a:xfrm>
              <a:off x="3681413" y="-3694113"/>
              <a:ext cx="1581150" cy="4625975"/>
            </a:xfrm>
            <a:custGeom>
              <a:avLst/>
              <a:gdLst>
                <a:gd name="T0" fmla="*/ 0 w 996"/>
                <a:gd name="T1" fmla="*/ 37 h 2914"/>
                <a:gd name="T2" fmla="*/ 996 w 996"/>
                <a:gd name="T3" fmla="*/ 2914 h 2914"/>
                <a:gd name="T4" fmla="*/ 111 w 996"/>
                <a:gd name="T5" fmla="*/ 0 h 2914"/>
                <a:gd name="T6" fmla="*/ 0 w 996"/>
                <a:gd name="T7" fmla="*/ 37 h 2914"/>
              </a:gdLst>
              <a:ahLst/>
              <a:cxnLst>
                <a:cxn ang="0">
                  <a:pos x="T0" y="T1"/>
                </a:cxn>
                <a:cxn ang="0">
                  <a:pos x="T2" y="T3"/>
                </a:cxn>
                <a:cxn ang="0">
                  <a:pos x="T4" y="T5"/>
                </a:cxn>
                <a:cxn ang="0">
                  <a:pos x="T6" y="T7"/>
                </a:cxn>
              </a:cxnLst>
              <a:rect l="0" t="0" r="r" b="b"/>
              <a:pathLst>
                <a:path w="996" h="2914">
                  <a:moveTo>
                    <a:pt x="0" y="37"/>
                  </a:moveTo>
                  <a:lnTo>
                    <a:pt x="996" y="2914"/>
                  </a:lnTo>
                  <a:lnTo>
                    <a:pt x="111" y="0"/>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8"/>
            <p:cNvSpPr>
              <a:spLocks/>
            </p:cNvSpPr>
            <p:nvPr userDrawn="1"/>
          </p:nvSpPr>
          <p:spPr bwMode="auto">
            <a:xfrm>
              <a:off x="1617663" y="-2659063"/>
              <a:ext cx="2919413" cy="3968750"/>
            </a:xfrm>
            <a:custGeom>
              <a:avLst/>
              <a:gdLst>
                <a:gd name="T0" fmla="*/ 0 w 1839"/>
                <a:gd name="T1" fmla="*/ 69 h 2500"/>
                <a:gd name="T2" fmla="*/ 1839 w 1839"/>
                <a:gd name="T3" fmla="*/ 2500 h 2500"/>
                <a:gd name="T4" fmla="*/ 95 w 1839"/>
                <a:gd name="T5" fmla="*/ 0 h 2500"/>
                <a:gd name="T6" fmla="*/ 0 w 1839"/>
                <a:gd name="T7" fmla="*/ 69 h 2500"/>
              </a:gdLst>
              <a:ahLst/>
              <a:cxnLst>
                <a:cxn ang="0">
                  <a:pos x="T0" y="T1"/>
                </a:cxn>
                <a:cxn ang="0">
                  <a:pos x="T2" y="T3"/>
                </a:cxn>
                <a:cxn ang="0">
                  <a:pos x="T4" y="T5"/>
                </a:cxn>
                <a:cxn ang="0">
                  <a:pos x="T6" y="T7"/>
                </a:cxn>
              </a:cxnLst>
              <a:rect l="0" t="0" r="r" b="b"/>
              <a:pathLst>
                <a:path w="1839" h="2500">
                  <a:moveTo>
                    <a:pt x="0" y="69"/>
                  </a:moveTo>
                  <a:lnTo>
                    <a:pt x="1839" y="2500"/>
                  </a:lnTo>
                  <a:lnTo>
                    <a:pt x="95" y="0"/>
                  </a:lnTo>
                  <a:lnTo>
                    <a:pt x="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9"/>
            <p:cNvSpPr>
              <a:spLocks/>
            </p:cNvSpPr>
            <p:nvPr userDrawn="1"/>
          </p:nvSpPr>
          <p:spPr bwMode="auto">
            <a:xfrm>
              <a:off x="-4763" y="-1027113"/>
              <a:ext cx="3963988" cy="2914650"/>
            </a:xfrm>
            <a:custGeom>
              <a:avLst/>
              <a:gdLst>
                <a:gd name="T0" fmla="*/ 0 w 2497"/>
                <a:gd name="T1" fmla="*/ 95 h 1836"/>
                <a:gd name="T2" fmla="*/ 2497 w 2497"/>
                <a:gd name="T3" fmla="*/ 1836 h 1836"/>
                <a:gd name="T4" fmla="*/ 68 w 2497"/>
                <a:gd name="T5" fmla="*/ 0 h 1836"/>
                <a:gd name="T6" fmla="*/ 0 w 2497"/>
                <a:gd name="T7" fmla="*/ 95 h 1836"/>
              </a:gdLst>
              <a:ahLst/>
              <a:cxnLst>
                <a:cxn ang="0">
                  <a:pos x="T0" y="T1"/>
                </a:cxn>
                <a:cxn ang="0">
                  <a:pos x="T2" y="T3"/>
                </a:cxn>
                <a:cxn ang="0">
                  <a:pos x="T4" y="T5"/>
                </a:cxn>
                <a:cxn ang="0">
                  <a:pos x="T6" y="T7"/>
                </a:cxn>
              </a:cxnLst>
              <a:rect l="0" t="0" r="r" b="b"/>
              <a:pathLst>
                <a:path w="2497" h="1836">
                  <a:moveTo>
                    <a:pt x="0" y="95"/>
                  </a:moveTo>
                  <a:lnTo>
                    <a:pt x="2497" y="1836"/>
                  </a:lnTo>
                  <a:lnTo>
                    <a:pt x="68" y="0"/>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0"/>
            <p:cNvSpPr>
              <a:spLocks/>
            </p:cNvSpPr>
            <p:nvPr userDrawn="1"/>
          </p:nvSpPr>
          <p:spPr bwMode="auto">
            <a:xfrm>
              <a:off x="-1033463" y="1036637"/>
              <a:ext cx="4627563" cy="1581150"/>
            </a:xfrm>
            <a:custGeom>
              <a:avLst/>
              <a:gdLst>
                <a:gd name="T0" fmla="*/ 0 w 2915"/>
                <a:gd name="T1" fmla="*/ 111 h 996"/>
                <a:gd name="T2" fmla="*/ 2915 w 2915"/>
                <a:gd name="T3" fmla="*/ 996 h 996"/>
                <a:gd name="T4" fmla="*/ 37 w 2915"/>
                <a:gd name="T5" fmla="*/ 0 h 996"/>
                <a:gd name="T6" fmla="*/ 0 w 2915"/>
                <a:gd name="T7" fmla="*/ 111 h 996"/>
              </a:gdLst>
              <a:ahLst/>
              <a:cxnLst>
                <a:cxn ang="0">
                  <a:pos x="T0" y="T1"/>
                </a:cxn>
                <a:cxn ang="0">
                  <a:pos x="T2" y="T3"/>
                </a:cxn>
                <a:cxn ang="0">
                  <a:pos x="T4" y="T5"/>
                </a:cxn>
                <a:cxn ang="0">
                  <a:pos x="T6" y="T7"/>
                </a:cxn>
              </a:cxnLst>
              <a:rect l="0" t="0" r="r" b="b"/>
              <a:pathLst>
                <a:path w="2915" h="996">
                  <a:moveTo>
                    <a:pt x="0" y="111"/>
                  </a:moveTo>
                  <a:lnTo>
                    <a:pt x="2915" y="996"/>
                  </a:lnTo>
                  <a:lnTo>
                    <a:pt x="37" y="0"/>
                  </a:lnTo>
                  <a:lnTo>
                    <a:pt x="0"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 name="Freeform 51"/>
          <p:cNvSpPr>
            <a:spLocks noEditPoints="1"/>
          </p:cNvSpPr>
          <p:nvPr userDrawn="1"/>
        </p:nvSpPr>
        <p:spPr bwMode="auto">
          <a:xfrm>
            <a:off x="2217738" y="-414338"/>
            <a:ext cx="7713664" cy="7686676"/>
          </a:xfrm>
          <a:custGeom>
            <a:avLst/>
            <a:gdLst>
              <a:gd name="T0" fmla="*/ 43 w 1839"/>
              <a:gd name="T1" fmla="*/ 647 h 1833"/>
              <a:gd name="T2" fmla="*/ 1812 w 1839"/>
              <a:gd name="T3" fmla="*/ 973 h 1833"/>
              <a:gd name="T4" fmla="*/ 1732 w 1839"/>
              <a:gd name="T5" fmla="*/ 817 h 1833"/>
              <a:gd name="T6" fmla="*/ 1664 w 1839"/>
              <a:gd name="T7" fmla="*/ 454 h 1833"/>
              <a:gd name="T8" fmla="*/ 1456 w 1839"/>
              <a:gd name="T9" fmla="*/ 173 h 1833"/>
              <a:gd name="T10" fmla="*/ 1220 w 1839"/>
              <a:gd name="T11" fmla="*/ 72 h 1833"/>
              <a:gd name="T12" fmla="*/ 929 w 1839"/>
              <a:gd name="T13" fmla="*/ 100 h 1833"/>
              <a:gd name="T14" fmla="*/ 665 w 1839"/>
              <a:gd name="T15" fmla="*/ 186 h 1833"/>
              <a:gd name="T16" fmla="*/ 370 w 1839"/>
              <a:gd name="T17" fmla="*/ 231 h 1833"/>
              <a:gd name="T18" fmla="*/ 193 w 1839"/>
              <a:gd name="T19" fmla="*/ 380 h 1833"/>
              <a:gd name="T20" fmla="*/ 147 w 1839"/>
              <a:gd name="T21" fmla="*/ 1210 h 1833"/>
              <a:gd name="T22" fmla="*/ 37 w 1839"/>
              <a:gd name="T23" fmla="*/ 914 h 1833"/>
              <a:gd name="T24" fmla="*/ 226 w 1839"/>
              <a:gd name="T25" fmla="*/ 1424 h 1833"/>
              <a:gd name="T26" fmla="*/ 425 w 1839"/>
              <a:gd name="T27" fmla="*/ 1645 h 1833"/>
              <a:gd name="T28" fmla="*/ 666 w 1839"/>
              <a:gd name="T29" fmla="*/ 1710 h 1833"/>
              <a:gd name="T30" fmla="*/ 974 w 1839"/>
              <a:gd name="T31" fmla="*/ 1776 h 1833"/>
              <a:gd name="T32" fmla="*/ 1251 w 1839"/>
              <a:gd name="T33" fmla="*/ 1759 h 1833"/>
              <a:gd name="T34" fmla="*/ 1579 w 1839"/>
              <a:gd name="T35" fmla="*/ 1331 h 1833"/>
              <a:gd name="T36" fmla="*/ 1539 w 1839"/>
              <a:gd name="T37" fmla="*/ 514 h 1833"/>
              <a:gd name="T38" fmla="*/ 777 w 1839"/>
              <a:gd name="T39" fmla="*/ 191 h 1833"/>
              <a:gd name="T40" fmla="*/ 215 w 1839"/>
              <a:gd name="T41" fmla="*/ 690 h 1833"/>
              <a:gd name="T42" fmla="*/ 446 w 1839"/>
              <a:gd name="T43" fmla="*/ 1449 h 1833"/>
              <a:gd name="T44" fmla="*/ 1378 w 1839"/>
              <a:gd name="T45" fmla="*/ 1503 h 1833"/>
              <a:gd name="T46" fmla="*/ 1601 w 1839"/>
              <a:gd name="T47" fmla="*/ 1364 h 1833"/>
              <a:gd name="T48" fmla="*/ 1668 w 1839"/>
              <a:gd name="T49" fmla="*/ 983 h 1833"/>
              <a:gd name="T50" fmla="*/ 922 w 1839"/>
              <a:gd name="T51" fmla="*/ 1651 h 1833"/>
              <a:gd name="T52" fmla="*/ 1605 w 1839"/>
              <a:gd name="T53" fmla="*/ 1085 h 1833"/>
              <a:gd name="T54" fmla="*/ 475 w 1839"/>
              <a:gd name="T55" fmla="*/ 387 h 1833"/>
              <a:gd name="T56" fmla="*/ 1267 w 1839"/>
              <a:gd name="T57" fmla="*/ 1533 h 1833"/>
              <a:gd name="T58" fmla="*/ 1309 w 1839"/>
              <a:gd name="T59" fmla="*/ 1466 h 1833"/>
              <a:gd name="T60" fmla="*/ 283 w 1839"/>
              <a:gd name="T61" fmla="*/ 699 h 1833"/>
              <a:gd name="T62" fmla="*/ 1167 w 1839"/>
              <a:gd name="T63" fmla="*/ 310 h 1833"/>
              <a:gd name="T64" fmla="*/ 274 w 1839"/>
              <a:gd name="T65" fmla="*/ 807 h 1833"/>
              <a:gd name="T66" fmla="*/ 307 w 1839"/>
              <a:gd name="T67" fmla="*/ 1151 h 1833"/>
              <a:gd name="T68" fmla="*/ 453 w 1839"/>
              <a:gd name="T69" fmla="*/ 503 h 1833"/>
              <a:gd name="T70" fmla="*/ 651 w 1839"/>
              <a:gd name="T71" fmla="*/ 1464 h 1833"/>
              <a:gd name="T72" fmla="*/ 1490 w 1839"/>
              <a:gd name="T73" fmla="*/ 661 h 1833"/>
              <a:gd name="T74" fmla="*/ 333 w 1839"/>
              <a:gd name="T75" fmla="*/ 1059 h 1833"/>
              <a:gd name="T76" fmla="*/ 378 w 1839"/>
              <a:gd name="T77" fmla="*/ 1140 h 1833"/>
              <a:gd name="T78" fmla="*/ 1484 w 1839"/>
              <a:gd name="T79" fmla="*/ 1017 h 1833"/>
              <a:gd name="T80" fmla="*/ 1280 w 1839"/>
              <a:gd name="T81" fmla="*/ 1370 h 1833"/>
              <a:gd name="T82" fmla="*/ 366 w 1839"/>
              <a:gd name="T83" fmla="*/ 799 h 1833"/>
              <a:gd name="T84" fmla="*/ 764 w 1839"/>
              <a:gd name="T85" fmla="*/ 1452 h 1833"/>
              <a:gd name="T86" fmla="*/ 1253 w 1839"/>
              <a:gd name="T87" fmla="*/ 1316 h 1833"/>
              <a:gd name="T88" fmla="*/ 855 w 1839"/>
              <a:gd name="T89" fmla="*/ 418 h 1833"/>
              <a:gd name="T90" fmla="*/ 503 w 1839"/>
              <a:gd name="T91" fmla="*/ 1165 h 1833"/>
              <a:gd name="T92" fmla="*/ 520 w 1839"/>
              <a:gd name="T93" fmla="*/ 621 h 1833"/>
              <a:gd name="T94" fmla="*/ 447 w 1839"/>
              <a:gd name="T95" fmla="*/ 834 h 1833"/>
              <a:gd name="T96" fmla="*/ 1380 w 1839"/>
              <a:gd name="T97" fmla="*/ 831 h 1833"/>
              <a:gd name="T98" fmla="*/ 496 w 1839"/>
              <a:gd name="T99" fmla="*/ 918 h 1833"/>
              <a:gd name="T100" fmla="*/ 1254 w 1839"/>
              <a:gd name="T101" fmla="*/ 1163 h 1833"/>
              <a:gd name="T102" fmla="*/ 725 w 1839"/>
              <a:gd name="T103" fmla="*/ 1282 h 1833"/>
              <a:gd name="T104" fmla="*/ 1297 w 1839"/>
              <a:gd name="T105" fmla="*/ 1003 h 1833"/>
              <a:gd name="T106" fmla="*/ 1150 w 1839"/>
              <a:gd name="T107" fmla="*/ 619 h 1833"/>
              <a:gd name="T108" fmla="*/ 973 w 1839"/>
              <a:gd name="T109" fmla="*/ 1250 h 1833"/>
              <a:gd name="T110" fmla="*/ 1096 w 1839"/>
              <a:gd name="T111" fmla="*/ 643 h 1833"/>
              <a:gd name="T112" fmla="*/ 626 w 1839"/>
              <a:gd name="T113" fmla="*/ 957 h 1833"/>
              <a:gd name="T114" fmla="*/ 778 w 1839"/>
              <a:gd name="T115" fmla="*/ 658 h 1833"/>
              <a:gd name="T116" fmla="*/ 898 w 1839"/>
              <a:gd name="T117" fmla="*/ 1185 h 1833"/>
              <a:gd name="T118" fmla="*/ 698 w 1839"/>
              <a:gd name="T119" fmla="*/ 828 h 1833"/>
              <a:gd name="T120" fmla="*/ 832 w 1839"/>
              <a:gd name="T121" fmla="*/ 1085 h 1833"/>
              <a:gd name="T122" fmla="*/ 960 w 1839"/>
              <a:gd name="T123" fmla="*/ 1078 h 1833"/>
              <a:gd name="T124" fmla="*/ 894 w 1839"/>
              <a:gd name="T125" fmla="*/ 818 h 1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9" h="1833">
                <a:moveTo>
                  <a:pt x="207" y="1073"/>
                </a:moveTo>
                <a:cubicBezTo>
                  <a:pt x="207" y="1073"/>
                  <a:pt x="207" y="1073"/>
                  <a:pt x="207" y="1073"/>
                </a:cubicBezTo>
                <a:cubicBezTo>
                  <a:pt x="207" y="1073"/>
                  <a:pt x="206" y="1073"/>
                  <a:pt x="206" y="1073"/>
                </a:cubicBezTo>
                <a:cubicBezTo>
                  <a:pt x="206" y="1073"/>
                  <a:pt x="207" y="1073"/>
                  <a:pt x="207" y="1073"/>
                </a:cubicBezTo>
                <a:cubicBezTo>
                  <a:pt x="207" y="1073"/>
                  <a:pt x="207" y="1073"/>
                  <a:pt x="207" y="1073"/>
                </a:cubicBezTo>
                <a:close/>
                <a:moveTo>
                  <a:pt x="297" y="1300"/>
                </a:moveTo>
                <a:cubicBezTo>
                  <a:pt x="297" y="1300"/>
                  <a:pt x="297" y="1300"/>
                  <a:pt x="297" y="1300"/>
                </a:cubicBezTo>
                <a:cubicBezTo>
                  <a:pt x="297" y="1300"/>
                  <a:pt x="297" y="1300"/>
                  <a:pt x="297" y="1300"/>
                </a:cubicBezTo>
                <a:cubicBezTo>
                  <a:pt x="297" y="1300"/>
                  <a:pt x="297" y="1300"/>
                  <a:pt x="297" y="1300"/>
                </a:cubicBezTo>
                <a:cubicBezTo>
                  <a:pt x="297" y="1300"/>
                  <a:pt x="297" y="1300"/>
                  <a:pt x="297" y="1300"/>
                </a:cubicBezTo>
                <a:close/>
                <a:moveTo>
                  <a:pt x="186" y="1017"/>
                </a:moveTo>
                <a:cubicBezTo>
                  <a:pt x="186" y="1017"/>
                  <a:pt x="186" y="1017"/>
                  <a:pt x="186" y="1016"/>
                </a:cubicBezTo>
                <a:cubicBezTo>
                  <a:pt x="186" y="1016"/>
                  <a:pt x="186" y="1016"/>
                  <a:pt x="186" y="1016"/>
                </a:cubicBezTo>
                <a:cubicBezTo>
                  <a:pt x="186" y="1017"/>
                  <a:pt x="186" y="1017"/>
                  <a:pt x="186" y="1017"/>
                </a:cubicBezTo>
                <a:cubicBezTo>
                  <a:pt x="186" y="1017"/>
                  <a:pt x="186" y="1017"/>
                  <a:pt x="186" y="1017"/>
                </a:cubicBezTo>
                <a:cubicBezTo>
                  <a:pt x="186" y="1017"/>
                  <a:pt x="186" y="1017"/>
                  <a:pt x="186" y="1017"/>
                </a:cubicBezTo>
                <a:close/>
                <a:moveTo>
                  <a:pt x="1798" y="1137"/>
                </a:moveTo>
                <a:cubicBezTo>
                  <a:pt x="1798" y="1141"/>
                  <a:pt x="1797" y="1145"/>
                  <a:pt x="1797" y="1149"/>
                </a:cubicBezTo>
                <a:cubicBezTo>
                  <a:pt x="1800" y="1150"/>
                  <a:pt x="1802" y="1150"/>
                  <a:pt x="1804" y="1150"/>
                </a:cubicBezTo>
                <a:cubicBezTo>
                  <a:pt x="1804" y="1164"/>
                  <a:pt x="1777" y="1246"/>
                  <a:pt x="1765" y="1270"/>
                </a:cubicBezTo>
                <a:cubicBezTo>
                  <a:pt x="1763" y="1270"/>
                  <a:pt x="1761" y="1270"/>
                  <a:pt x="1759" y="1270"/>
                </a:cubicBezTo>
                <a:cubicBezTo>
                  <a:pt x="1759" y="1274"/>
                  <a:pt x="1758" y="1278"/>
                  <a:pt x="1757" y="1283"/>
                </a:cubicBezTo>
                <a:cubicBezTo>
                  <a:pt x="1757" y="1286"/>
                  <a:pt x="1757" y="1289"/>
                  <a:pt x="1756" y="1291"/>
                </a:cubicBezTo>
                <a:cubicBezTo>
                  <a:pt x="1747" y="1309"/>
                  <a:pt x="1739" y="1327"/>
                  <a:pt x="1730" y="1344"/>
                </a:cubicBezTo>
                <a:cubicBezTo>
                  <a:pt x="1727" y="1349"/>
                  <a:pt x="1724" y="1355"/>
                  <a:pt x="1721" y="1360"/>
                </a:cubicBezTo>
                <a:cubicBezTo>
                  <a:pt x="1719" y="1366"/>
                  <a:pt x="1715" y="1371"/>
                  <a:pt x="1712" y="1376"/>
                </a:cubicBezTo>
                <a:cubicBezTo>
                  <a:pt x="1711" y="1378"/>
                  <a:pt x="1710" y="1380"/>
                  <a:pt x="1708" y="1383"/>
                </a:cubicBezTo>
                <a:cubicBezTo>
                  <a:pt x="1708" y="1380"/>
                  <a:pt x="1708" y="1378"/>
                  <a:pt x="1708" y="1375"/>
                </a:cubicBezTo>
                <a:cubicBezTo>
                  <a:pt x="1704" y="1375"/>
                  <a:pt x="1699" y="1374"/>
                  <a:pt x="1695" y="1374"/>
                </a:cubicBezTo>
                <a:cubicBezTo>
                  <a:pt x="1694" y="1378"/>
                  <a:pt x="1694" y="1382"/>
                  <a:pt x="1694" y="1387"/>
                </a:cubicBezTo>
                <a:cubicBezTo>
                  <a:pt x="1697" y="1387"/>
                  <a:pt x="1700" y="1388"/>
                  <a:pt x="1705" y="1388"/>
                </a:cubicBezTo>
                <a:cubicBezTo>
                  <a:pt x="1703" y="1391"/>
                  <a:pt x="1702" y="1393"/>
                  <a:pt x="1701" y="1395"/>
                </a:cubicBezTo>
                <a:cubicBezTo>
                  <a:pt x="1687" y="1415"/>
                  <a:pt x="1674" y="1435"/>
                  <a:pt x="1660" y="1454"/>
                </a:cubicBezTo>
                <a:cubicBezTo>
                  <a:pt x="1656" y="1461"/>
                  <a:pt x="1651" y="1467"/>
                  <a:pt x="1647" y="1473"/>
                </a:cubicBezTo>
                <a:cubicBezTo>
                  <a:pt x="1644" y="1479"/>
                  <a:pt x="1640" y="1480"/>
                  <a:pt x="1634" y="1478"/>
                </a:cubicBezTo>
                <a:cubicBezTo>
                  <a:pt x="1633" y="1478"/>
                  <a:pt x="1632" y="1478"/>
                  <a:pt x="1631" y="1478"/>
                </a:cubicBezTo>
                <a:cubicBezTo>
                  <a:pt x="1631" y="1484"/>
                  <a:pt x="1632" y="1490"/>
                  <a:pt x="1629" y="1495"/>
                </a:cubicBezTo>
                <a:cubicBezTo>
                  <a:pt x="1626" y="1502"/>
                  <a:pt x="1620" y="1507"/>
                  <a:pt x="1614" y="1512"/>
                </a:cubicBezTo>
                <a:cubicBezTo>
                  <a:pt x="1614" y="1510"/>
                  <a:pt x="1614" y="1507"/>
                  <a:pt x="1614" y="1504"/>
                </a:cubicBezTo>
                <a:cubicBezTo>
                  <a:pt x="1610" y="1503"/>
                  <a:pt x="1606" y="1503"/>
                  <a:pt x="1601" y="1502"/>
                </a:cubicBezTo>
                <a:cubicBezTo>
                  <a:pt x="1600" y="1507"/>
                  <a:pt x="1600" y="1511"/>
                  <a:pt x="1600" y="1516"/>
                </a:cubicBezTo>
                <a:cubicBezTo>
                  <a:pt x="1603" y="1516"/>
                  <a:pt x="1606" y="1517"/>
                  <a:pt x="1611" y="1517"/>
                </a:cubicBezTo>
                <a:cubicBezTo>
                  <a:pt x="1552" y="1586"/>
                  <a:pt x="1484" y="1643"/>
                  <a:pt x="1408" y="1691"/>
                </a:cubicBezTo>
                <a:cubicBezTo>
                  <a:pt x="1406" y="1686"/>
                  <a:pt x="1406" y="1686"/>
                  <a:pt x="1407" y="1678"/>
                </a:cubicBezTo>
                <a:cubicBezTo>
                  <a:pt x="1403" y="1677"/>
                  <a:pt x="1399" y="1677"/>
                  <a:pt x="1395" y="1677"/>
                </a:cubicBezTo>
                <a:cubicBezTo>
                  <a:pt x="1394" y="1681"/>
                  <a:pt x="1394" y="1685"/>
                  <a:pt x="1393" y="1690"/>
                </a:cubicBezTo>
                <a:cubicBezTo>
                  <a:pt x="1397" y="1690"/>
                  <a:pt x="1401" y="1691"/>
                  <a:pt x="1405" y="1691"/>
                </a:cubicBezTo>
                <a:cubicBezTo>
                  <a:pt x="1405" y="1692"/>
                  <a:pt x="1405" y="1692"/>
                  <a:pt x="1405" y="1693"/>
                </a:cubicBezTo>
                <a:cubicBezTo>
                  <a:pt x="1401" y="1696"/>
                  <a:pt x="1397" y="1699"/>
                  <a:pt x="1392" y="1701"/>
                </a:cubicBezTo>
                <a:cubicBezTo>
                  <a:pt x="1388" y="1704"/>
                  <a:pt x="1384" y="1706"/>
                  <a:pt x="1378" y="1709"/>
                </a:cubicBezTo>
                <a:cubicBezTo>
                  <a:pt x="1378" y="1707"/>
                  <a:pt x="1378" y="1705"/>
                  <a:pt x="1378" y="1703"/>
                </a:cubicBezTo>
                <a:cubicBezTo>
                  <a:pt x="1374" y="1702"/>
                  <a:pt x="1369" y="1702"/>
                  <a:pt x="1365" y="1701"/>
                </a:cubicBezTo>
                <a:cubicBezTo>
                  <a:pt x="1365" y="1707"/>
                  <a:pt x="1364" y="1712"/>
                  <a:pt x="1364" y="1718"/>
                </a:cubicBezTo>
                <a:cubicBezTo>
                  <a:pt x="1355" y="1722"/>
                  <a:pt x="1347" y="1730"/>
                  <a:pt x="1335" y="1726"/>
                </a:cubicBezTo>
                <a:cubicBezTo>
                  <a:pt x="1335" y="1730"/>
                  <a:pt x="1335" y="1733"/>
                  <a:pt x="1330" y="1735"/>
                </a:cubicBezTo>
                <a:cubicBezTo>
                  <a:pt x="1312" y="1745"/>
                  <a:pt x="1257" y="1769"/>
                  <a:pt x="1238" y="1775"/>
                </a:cubicBezTo>
                <a:cubicBezTo>
                  <a:pt x="1235" y="1774"/>
                  <a:pt x="1232" y="1773"/>
                  <a:pt x="1230" y="1772"/>
                </a:cubicBezTo>
                <a:cubicBezTo>
                  <a:pt x="1228" y="1772"/>
                  <a:pt x="1225" y="1772"/>
                  <a:pt x="1223" y="1771"/>
                </a:cubicBezTo>
                <a:cubicBezTo>
                  <a:pt x="1222" y="1772"/>
                  <a:pt x="1222" y="1772"/>
                  <a:pt x="1222" y="1772"/>
                </a:cubicBezTo>
                <a:cubicBezTo>
                  <a:pt x="1221" y="1782"/>
                  <a:pt x="1221" y="1782"/>
                  <a:pt x="1212" y="1785"/>
                </a:cubicBezTo>
                <a:cubicBezTo>
                  <a:pt x="1195" y="1790"/>
                  <a:pt x="1177" y="1795"/>
                  <a:pt x="1159" y="1801"/>
                </a:cubicBezTo>
                <a:cubicBezTo>
                  <a:pt x="1157" y="1801"/>
                  <a:pt x="1154" y="1802"/>
                  <a:pt x="1151" y="1802"/>
                </a:cubicBezTo>
                <a:cubicBezTo>
                  <a:pt x="1151" y="1799"/>
                  <a:pt x="1151" y="1796"/>
                  <a:pt x="1151" y="1792"/>
                </a:cubicBezTo>
                <a:cubicBezTo>
                  <a:pt x="1147" y="1792"/>
                  <a:pt x="1143" y="1791"/>
                  <a:pt x="1138" y="1791"/>
                </a:cubicBezTo>
                <a:cubicBezTo>
                  <a:pt x="1138" y="1796"/>
                  <a:pt x="1137" y="1801"/>
                  <a:pt x="1137" y="1807"/>
                </a:cubicBezTo>
                <a:cubicBezTo>
                  <a:pt x="1114" y="1812"/>
                  <a:pt x="1091" y="1816"/>
                  <a:pt x="1067" y="1821"/>
                </a:cubicBezTo>
                <a:cubicBezTo>
                  <a:pt x="1067" y="1817"/>
                  <a:pt x="1067" y="1815"/>
                  <a:pt x="1067" y="1812"/>
                </a:cubicBezTo>
                <a:cubicBezTo>
                  <a:pt x="1062" y="1812"/>
                  <a:pt x="1058" y="1812"/>
                  <a:pt x="1054" y="1811"/>
                </a:cubicBezTo>
                <a:cubicBezTo>
                  <a:pt x="1053" y="1815"/>
                  <a:pt x="1053" y="1819"/>
                  <a:pt x="1053" y="1822"/>
                </a:cubicBezTo>
                <a:cubicBezTo>
                  <a:pt x="1037" y="1826"/>
                  <a:pt x="955" y="1833"/>
                  <a:pt x="929" y="1832"/>
                </a:cubicBezTo>
                <a:cubicBezTo>
                  <a:pt x="929" y="1830"/>
                  <a:pt x="929" y="1829"/>
                  <a:pt x="929" y="1827"/>
                </a:cubicBezTo>
                <a:cubicBezTo>
                  <a:pt x="925" y="1827"/>
                  <a:pt x="921" y="1826"/>
                  <a:pt x="916" y="1826"/>
                </a:cubicBezTo>
                <a:cubicBezTo>
                  <a:pt x="916" y="1828"/>
                  <a:pt x="915" y="1830"/>
                  <a:pt x="915" y="1831"/>
                </a:cubicBezTo>
                <a:cubicBezTo>
                  <a:pt x="901" y="1831"/>
                  <a:pt x="888" y="1831"/>
                  <a:pt x="874" y="1831"/>
                </a:cubicBezTo>
                <a:cubicBezTo>
                  <a:pt x="874" y="1828"/>
                  <a:pt x="874" y="1825"/>
                  <a:pt x="874" y="1823"/>
                </a:cubicBezTo>
                <a:cubicBezTo>
                  <a:pt x="870" y="1822"/>
                  <a:pt x="866" y="1822"/>
                  <a:pt x="861" y="1822"/>
                </a:cubicBezTo>
                <a:cubicBezTo>
                  <a:pt x="861" y="1824"/>
                  <a:pt x="861" y="1827"/>
                  <a:pt x="860" y="1830"/>
                </a:cubicBezTo>
                <a:cubicBezTo>
                  <a:pt x="847" y="1829"/>
                  <a:pt x="833" y="1828"/>
                  <a:pt x="819" y="1827"/>
                </a:cubicBezTo>
                <a:cubicBezTo>
                  <a:pt x="819" y="1823"/>
                  <a:pt x="820" y="1821"/>
                  <a:pt x="820" y="1818"/>
                </a:cubicBezTo>
                <a:cubicBezTo>
                  <a:pt x="816" y="1817"/>
                  <a:pt x="812" y="1817"/>
                  <a:pt x="808" y="1817"/>
                </a:cubicBezTo>
                <a:cubicBezTo>
                  <a:pt x="807" y="1819"/>
                  <a:pt x="807" y="1822"/>
                  <a:pt x="806" y="1825"/>
                </a:cubicBezTo>
                <a:cubicBezTo>
                  <a:pt x="793" y="1824"/>
                  <a:pt x="780" y="1821"/>
                  <a:pt x="766" y="1820"/>
                </a:cubicBezTo>
                <a:cubicBezTo>
                  <a:pt x="766" y="1817"/>
                  <a:pt x="766" y="1815"/>
                  <a:pt x="765" y="1814"/>
                </a:cubicBezTo>
                <a:cubicBezTo>
                  <a:pt x="761" y="1813"/>
                  <a:pt x="758" y="1813"/>
                  <a:pt x="753" y="1812"/>
                </a:cubicBezTo>
                <a:cubicBezTo>
                  <a:pt x="753" y="1813"/>
                  <a:pt x="752" y="1815"/>
                  <a:pt x="751" y="1817"/>
                </a:cubicBezTo>
                <a:cubicBezTo>
                  <a:pt x="711" y="1809"/>
                  <a:pt x="671" y="1799"/>
                  <a:pt x="631" y="1786"/>
                </a:cubicBezTo>
                <a:cubicBezTo>
                  <a:pt x="632" y="1782"/>
                  <a:pt x="632" y="1778"/>
                  <a:pt x="632" y="1774"/>
                </a:cubicBezTo>
                <a:cubicBezTo>
                  <a:pt x="628" y="1774"/>
                  <a:pt x="624" y="1773"/>
                  <a:pt x="619" y="1773"/>
                </a:cubicBezTo>
                <a:cubicBezTo>
                  <a:pt x="619" y="1775"/>
                  <a:pt x="619" y="1778"/>
                  <a:pt x="619" y="1781"/>
                </a:cubicBezTo>
                <a:cubicBezTo>
                  <a:pt x="594" y="1773"/>
                  <a:pt x="571" y="1764"/>
                  <a:pt x="547" y="1753"/>
                </a:cubicBezTo>
                <a:cubicBezTo>
                  <a:pt x="549" y="1753"/>
                  <a:pt x="550" y="1752"/>
                  <a:pt x="552" y="1752"/>
                </a:cubicBezTo>
                <a:cubicBezTo>
                  <a:pt x="552" y="1748"/>
                  <a:pt x="552" y="1745"/>
                  <a:pt x="553" y="1740"/>
                </a:cubicBezTo>
                <a:cubicBezTo>
                  <a:pt x="549" y="1740"/>
                  <a:pt x="545" y="1739"/>
                  <a:pt x="541" y="1739"/>
                </a:cubicBezTo>
                <a:cubicBezTo>
                  <a:pt x="540" y="1742"/>
                  <a:pt x="540" y="1745"/>
                  <a:pt x="539" y="1750"/>
                </a:cubicBezTo>
                <a:cubicBezTo>
                  <a:pt x="531" y="1746"/>
                  <a:pt x="524" y="1743"/>
                  <a:pt x="517" y="1739"/>
                </a:cubicBezTo>
                <a:cubicBezTo>
                  <a:pt x="505" y="1733"/>
                  <a:pt x="494" y="1727"/>
                  <a:pt x="482" y="1721"/>
                </a:cubicBezTo>
                <a:cubicBezTo>
                  <a:pt x="470" y="1715"/>
                  <a:pt x="473" y="1716"/>
                  <a:pt x="474" y="1705"/>
                </a:cubicBezTo>
                <a:cubicBezTo>
                  <a:pt x="470" y="1705"/>
                  <a:pt x="466" y="1704"/>
                  <a:pt x="462" y="1704"/>
                </a:cubicBezTo>
                <a:cubicBezTo>
                  <a:pt x="461" y="1705"/>
                  <a:pt x="460" y="1707"/>
                  <a:pt x="459" y="1709"/>
                </a:cubicBezTo>
                <a:cubicBezTo>
                  <a:pt x="450" y="1703"/>
                  <a:pt x="441" y="1698"/>
                  <a:pt x="432" y="1692"/>
                </a:cubicBezTo>
                <a:cubicBezTo>
                  <a:pt x="413" y="1679"/>
                  <a:pt x="394" y="1666"/>
                  <a:pt x="375" y="1653"/>
                </a:cubicBezTo>
                <a:cubicBezTo>
                  <a:pt x="371" y="1650"/>
                  <a:pt x="369" y="1647"/>
                  <a:pt x="371" y="1641"/>
                </a:cubicBezTo>
                <a:cubicBezTo>
                  <a:pt x="357" y="1643"/>
                  <a:pt x="350" y="1633"/>
                  <a:pt x="340" y="1626"/>
                </a:cubicBezTo>
                <a:cubicBezTo>
                  <a:pt x="347" y="1623"/>
                  <a:pt x="342" y="1617"/>
                  <a:pt x="346" y="1612"/>
                </a:cubicBezTo>
                <a:cubicBezTo>
                  <a:pt x="341" y="1612"/>
                  <a:pt x="337" y="1612"/>
                  <a:pt x="333" y="1611"/>
                </a:cubicBezTo>
                <a:cubicBezTo>
                  <a:pt x="332" y="1613"/>
                  <a:pt x="332" y="1615"/>
                  <a:pt x="332" y="1619"/>
                </a:cubicBezTo>
                <a:cubicBezTo>
                  <a:pt x="322" y="1610"/>
                  <a:pt x="312" y="1603"/>
                  <a:pt x="304" y="1594"/>
                </a:cubicBezTo>
                <a:cubicBezTo>
                  <a:pt x="304" y="1594"/>
                  <a:pt x="304" y="1594"/>
                  <a:pt x="304" y="1594"/>
                </a:cubicBezTo>
                <a:cubicBezTo>
                  <a:pt x="301" y="1591"/>
                  <a:pt x="297" y="1588"/>
                  <a:pt x="293" y="1585"/>
                </a:cubicBezTo>
                <a:cubicBezTo>
                  <a:pt x="233" y="1527"/>
                  <a:pt x="180" y="1463"/>
                  <a:pt x="137" y="1392"/>
                </a:cubicBezTo>
                <a:cubicBezTo>
                  <a:pt x="136" y="1391"/>
                  <a:pt x="136" y="1390"/>
                  <a:pt x="135" y="1388"/>
                </a:cubicBezTo>
                <a:cubicBezTo>
                  <a:pt x="137" y="1388"/>
                  <a:pt x="139" y="1388"/>
                  <a:pt x="141" y="1388"/>
                </a:cubicBezTo>
                <a:cubicBezTo>
                  <a:pt x="142" y="1388"/>
                  <a:pt x="144" y="1388"/>
                  <a:pt x="146" y="1389"/>
                </a:cubicBezTo>
                <a:cubicBezTo>
                  <a:pt x="147" y="1384"/>
                  <a:pt x="147" y="1380"/>
                  <a:pt x="147" y="1375"/>
                </a:cubicBezTo>
                <a:cubicBezTo>
                  <a:pt x="143" y="1375"/>
                  <a:pt x="139" y="1374"/>
                  <a:pt x="134" y="1374"/>
                </a:cubicBezTo>
                <a:cubicBezTo>
                  <a:pt x="134" y="1377"/>
                  <a:pt x="133" y="1379"/>
                  <a:pt x="133" y="1383"/>
                </a:cubicBezTo>
                <a:cubicBezTo>
                  <a:pt x="127" y="1378"/>
                  <a:pt x="125" y="1371"/>
                  <a:pt x="121" y="1366"/>
                </a:cubicBezTo>
                <a:cubicBezTo>
                  <a:pt x="117" y="1359"/>
                  <a:pt x="125" y="1353"/>
                  <a:pt x="121" y="1346"/>
                </a:cubicBezTo>
                <a:cubicBezTo>
                  <a:pt x="121" y="1346"/>
                  <a:pt x="120" y="1346"/>
                  <a:pt x="119" y="1346"/>
                </a:cubicBezTo>
                <a:cubicBezTo>
                  <a:pt x="112" y="1347"/>
                  <a:pt x="108" y="1344"/>
                  <a:pt x="106" y="1338"/>
                </a:cubicBezTo>
                <a:cubicBezTo>
                  <a:pt x="104" y="1331"/>
                  <a:pt x="97" y="1325"/>
                  <a:pt x="98" y="1317"/>
                </a:cubicBezTo>
                <a:cubicBezTo>
                  <a:pt x="88" y="1306"/>
                  <a:pt x="85" y="1292"/>
                  <a:pt x="79" y="1280"/>
                </a:cubicBezTo>
                <a:cubicBezTo>
                  <a:pt x="74" y="1269"/>
                  <a:pt x="69" y="1257"/>
                  <a:pt x="64" y="1244"/>
                </a:cubicBezTo>
                <a:cubicBezTo>
                  <a:pt x="69" y="1245"/>
                  <a:pt x="72" y="1245"/>
                  <a:pt x="76" y="1245"/>
                </a:cubicBezTo>
                <a:cubicBezTo>
                  <a:pt x="77" y="1241"/>
                  <a:pt x="77" y="1237"/>
                  <a:pt x="77" y="1233"/>
                </a:cubicBezTo>
                <a:cubicBezTo>
                  <a:pt x="73" y="1232"/>
                  <a:pt x="69" y="1232"/>
                  <a:pt x="64" y="1231"/>
                </a:cubicBezTo>
                <a:cubicBezTo>
                  <a:pt x="64" y="1234"/>
                  <a:pt x="63" y="1236"/>
                  <a:pt x="63" y="1238"/>
                </a:cubicBezTo>
                <a:cubicBezTo>
                  <a:pt x="62" y="1237"/>
                  <a:pt x="61" y="1236"/>
                  <a:pt x="61" y="1236"/>
                </a:cubicBezTo>
                <a:cubicBezTo>
                  <a:pt x="58" y="1228"/>
                  <a:pt x="55" y="1220"/>
                  <a:pt x="53" y="1212"/>
                </a:cubicBezTo>
                <a:cubicBezTo>
                  <a:pt x="52" y="1210"/>
                  <a:pt x="53" y="1206"/>
                  <a:pt x="52" y="1203"/>
                </a:cubicBezTo>
                <a:cubicBezTo>
                  <a:pt x="51" y="1201"/>
                  <a:pt x="49" y="1199"/>
                  <a:pt x="48" y="1197"/>
                </a:cubicBezTo>
                <a:cubicBezTo>
                  <a:pt x="42" y="1177"/>
                  <a:pt x="37" y="1158"/>
                  <a:pt x="31" y="1138"/>
                </a:cubicBezTo>
                <a:cubicBezTo>
                  <a:pt x="29" y="1133"/>
                  <a:pt x="33" y="1129"/>
                  <a:pt x="32" y="1124"/>
                </a:cubicBezTo>
                <a:cubicBezTo>
                  <a:pt x="32" y="1122"/>
                  <a:pt x="33" y="1120"/>
                  <a:pt x="33" y="1118"/>
                </a:cubicBezTo>
                <a:cubicBezTo>
                  <a:pt x="31" y="1118"/>
                  <a:pt x="29" y="1118"/>
                  <a:pt x="26" y="1118"/>
                </a:cubicBezTo>
                <a:cubicBezTo>
                  <a:pt x="17" y="1077"/>
                  <a:pt x="11" y="1036"/>
                  <a:pt x="7" y="993"/>
                </a:cubicBezTo>
                <a:cubicBezTo>
                  <a:pt x="11" y="993"/>
                  <a:pt x="14" y="993"/>
                  <a:pt x="17" y="993"/>
                </a:cubicBezTo>
                <a:cubicBezTo>
                  <a:pt x="17" y="989"/>
                  <a:pt x="17" y="985"/>
                  <a:pt x="18" y="980"/>
                </a:cubicBezTo>
                <a:cubicBezTo>
                  <a:pt x="14" y="980"/>
                  <a:pt x="10" y="980"/>
                  <a:pt x="6" y="979"/>
                </a:cubicBezTo>
                <a:cubicBezTo>
                  <a:pt x="0" y="889"/>
                  <a:pt x="7" y="801"/>
                  <a:pt x="27" y="713"/>
                </a:cubicBezTo>
                <a:cubicBezTo>
                  <a:pt x="27" y="715"/>
                  <a:pt x="27" y="718"/>
                  <a:pt x="28" y="720"/>
                </a:cubicBezTo>
                <a:cubicBezTo>
                  <a:pt x="32" y="721"/>
                  <a:pt x="36" y="721"/>
                  <a:pt x="40" y="722"/>
                </a:cubicBezTo>
                <a:cubicBezTo>
                  <a:pt x="41" y="718"/>
                  <a:pt x="41" y="714"/>
                  <a:pt x="41" y="709"/>
                </a:cubicBezTo>
                <a:cubicBezTo>
                  <a:pt x="37" y="709"/>
                  <a:pt x="33" y="708"/>
                  <a:pt x="27" y="708"/>
                </a:cubicBezTo>
                <a:cubicBezTo>
                  <a:pt x="31" y="693"/>
                  <a:pt x="34" y="680"/>
                  <a:pt x="38" y="667"/>
                </a:cubicBezTo>
                <a:cubicBezTo>
                  <a:pt x="41" y="667"/>
                  <a:pt x="42" y="668"/>
                  <a:pt x="44" y="668"/>
                </a:cubicBezTo>
                <a:cubicBezTo>
                  <a:pt x="44" y="667"/>
                  <a:pt x="45" y="666"/>
                  <a:pt x="45" y="666"/>
                </a:cubicBezTo>
                <a:cubicBezTo>
                  <a:pt x="44" y="661"/>
                  <a:pt x="47" y="656"/>
                  <a:pt x="43" y="652"/>
                </a:cubicBezTo>
                <a:cubicBezTo>
                  <a:pt x="42" y="652"/>
                  <a:pt x="43" y="649"/>
                  <a:pt x="43" y="647"/>
                </a:cubicBezTo>
                <a:cubicBezTo>
                  <a:pt x="50" y="628"/>
                  <a:pt x="57" y="608"/>
                  <a:pt x="63" y="588"/>
                </a:cubicBezTo>
                <a:cubicBezTo>
                  <a:pt x="69" y="588"/>
                  <a:pt x="73" y="588"/>
                  <a:pt x="78" y="588"/>
                </a:cubicBezTo>
                <a:cubicBezTo>
                  <a:pt x="79" y="584"/>
                  <a:pt x="79" y="580"/>
                  <a:pt x="80" y="575"/>
                </a:cubicBezTo>
                <a:cubicBezTo>
                  <a:pt x="77" y="575"/>
                  <a:pt x="74" y="575"/>
                  <a:pt x="70" y="574"/>
                </a:cubicBezTo>
                <a:cubicBezTo>
                  <a:pt x="71" y="572"/>
                  <a:pt x="71" y="570"/>
                  <a:pt x="72" y="568"/>
                </a:cubicBezTo>
                <a:cubicBezTo>
                  <a:pt x="80" y="550"/>
                  <a:pt x="88" y="532"/>
                  <a:pt x="96" y="514"/>
                </a:cubicBezTo>
                <a:cubicBezTo>
                  <a:pt x="98" y="509"/>
                  <a:pt x="101" y="508"/>
                  <a:pt x="106" y="508"/>
                </a:cubicBezTo>
                <a:cubicBezTo>
                  <a:pt x="108" y="508"/>
                  <a:pt x="111" y="509"/>
                  <a:pt x="114" y="509"/>
                </a:cubicBezTo>
                <a:cubicBezTo>
                  <a:pt x="114" y="505"/>
                  <a:pt x="114" y="501"/>
                  <a:pt x="115" y="496"/>
                </a:cubicBezTo>
                <a:cubicBezTo>
                  <a:pt x="112" y="496"/>
                  <a:pt x="110" y="496"/>
                  <a:pt x="106" y="495"/>
                </a:cubicBezTo>
                <a:cubicBezTo>
                  <a:pt x="110" y="487"/>
                  <a:pt x="113" y="480"/>
                  <a:pt x="117" y="474"/>
                </a:cubicBezTo>
                <a:cubicBezTo>
                  <a:pt x="125" y="460"/>
                  <a:pt x="132" y="447"/>
                  <a:pt x="140" y="435"/>
                </a:cubicBezTo>
                <a:cubicBezTo>
                  <a:pt x="142" y="432"/>
                  <a:pt x="144" y="430"/>
                  <a:pt x="148" y="427"/>
                </a:cubicBezTo>
                <a:cubicBezTo>
                  <a:pt x="148" y="417"/>
                  <a:pt x="157" y="409"/>
                  <a:pt x="163" y="400"/>
                </a:cubicBezTo>
                <a:cubicBezTo>
                  <a:pt x="164" y="402"/>
                  <a:pt x="164" y="403"/>
                  <a:pt x="165" y="404"/>
                </a:cubicBezTo>
                <a:cubicBezTo>
                  <a:pt x="169" y="404"/>
                  <a:pt x="173" y="405"/>
                  <a:pt x="177" y="405"/>
                </a:cubicBezTo>
                <a:cubicBezTo>
                  <a:pt x="178" y="401"/>
                  <a:pt x="178" y="397"/>
                  <a:pt x="179" y="392"/>
                </a:cubicBezTo>
                <a:cubicBezTo>
                  <a:pt x="176" y="392"/>
                  <a:pt x="173" y="392"/>
                  <a:pt x="170" y="392"/>
                </a:cubicBezTo>
                <a:cubicBezTo>
                  <a:pt x="170" y="388"/>
                  <a:pt x="172" y="386"/>
                  <a:pt x="174" y="383"/>
                </a:cubicBezTo>
                <a:cubicBezTo>
                  <a:pt x="196" y="353"/>
                  <a:pt x="220" y="323"/>
                  <a:pt x="246" y="295"/>
                </a:cubicBezTo>
                <a:cubicBezTo>
                  <a:pt x="250" y="291"/>
                  <a:pt x="255" y="286"/>
                  <a:pt x="259" y="281"/>
                </a:cubicBezTo>
                <a:cubicBezTo>
                  <a:pt x="262" y="278"/>
                  <a:pt x="265" y="275"/>
                  <a:pt x="272" y="277"/>
                </a:cubicBezTo>
                <a:cubicBezTo>
                  <a:pt x="269" y="269"/>
                  <a:pt x="273" y="266"/>
                  <a:pt x="277" y="263"/>
                </a:cubicBezTo>
                <a:cubicBezTo>
                  <a:pt x="279" y="261"/>
                  <a:pt x="282" y="259"/>
                  <a:pt x="284" y="256"/>
                </a:cubicBezTo>
                <a:cubicBezTo>
                  <a:pt x="288" y="251"/>
                  <a:pt x="293" y="249"/>
                  <a:pt x="300" y="252"/>
                </a:cubicBezTo>
                <a:cubicBezTo>
                  <a:pt x="300" y="244"/>
                  <a:pt x="302" y="238"/>
                  <a:pt x="308" y="233"/>
                </a:cubicBezTo>
                <a:cubicBezTo>
                  <a:pt x="315" y="228"/>
                  <a:pt x="320" y="225"/>
                  <a:pt x="329" y="227"/>
                </a:cubicBezTo>
                <a:cubicBezTo>
                  <a:pt x="329" y="218"/>
                  <a:pt x="332" y="212"/>
                  <a:pt x="338" y="207"/>
                </a:cubicBezTo>
                <a:cubicBezTo>
                  <a:pt x="345" y="202"/>
                  <a:pt x="351" y="200"/>
                  <a:pt x="359" y="203"/>
                </a:cubicBezTo>
                <a:cubicBezTo>
                  <a:pt x="358" y="194"/>
                  <a:pt x="361" y="188"/>
                  <a:pt x="368" y="184"/>
                </a:cubicBezTo>
                <a:cubicBezTo>
                  <a:pt x="374" y="180"/>
                  <a:pt x="379" y="174"/>
                  <a:pt x="389" y="178"/>
                </a:cubicBezTo>
                <a:cubicBezTo>
                  <a:pt x="387" y="169"/>
                  <a:pt x="393" y="165"/>
                  <a:pt x="399" y="162"/>
                </a:cubicBezTo>
                <a:cubicBezTo>
                  <a:pt x="405" y="158"/>
                  <a:pt x="410" y="153"/>
                  <a:pt x="417" y="151"/>
                </a:cubicBezTo>
                <a:cubicBezTo>
                  <a:pt x="419" y="151"/>
                  <a:pt x="420" y="147"/>
                  <a:pt x="423" y="146"/>
                </a:cubicBezTo>
                <a:cubicBezTo>
                  <a:pt x="453" y="126"/>
                  <a:pt x="484" y="108"/>
                  <a:pt x="517" y="93"/>
                </a:cubicBezTo>
                <a:cubicBezTo>
                  <a:pt x="517" y="92"/>
                  <a:pt x="518" y="93"/>
                  <a:pt x="519" y="92"/>
                </a:cubicBezTo>
                <a:cubicBezTo>
                  <a:pt x="519" y="97"/>
                  <a:pt x="519" y="101"/>
                  <a:pt x="519" y="106"/>
                </a:cubicBezTo>
                <a:cubicBezTo>
                  <a:pt x="523" y="107"/>
                  <a:pt x="527" y="107"/>
                  <a:pt x="532" y="108"/>
                </a:cubicBezTo>
                <a:cubicBezTo>
                  <a:pt x="532" y="103"/>
                  <a:pt x="533" y="99"/>
                  <a:pt x="533" y="94"/>
                </a:cubicBezTo>
                <a:cubicBezTo>
                  <a:pt x="529" y="94"/>
                  <a:pt x="525" y="93"/>
                  <a:pt x="521" y="93"/>
                </a:cubicBezTo>
                <a:cubicBezTo>
                  <a:pt x="521" y="92"/>
                  <a:pt x="521" y="91"/>
                  <a:pt x="521" y="91"/>
                </a:cubicBezTo>
                <a:cubicBezTo>
                  <a:pt x="529" y="87"/>
                  <a:pt x="538" y="83"/>
                  <a:pt x="546" y="79"/>
                </a:cubicBezTo>
                <a:cubicBezTo>
                  <a:pt x="550" y="84"/>
                  <a:pt x="556" y="80"/>
                  <a:pt x="561" y="83"/>
                </a:cubicBezTo>
                <a:cubicBezTo>
                  <a:pt x="559" y="73"/>
                  <a:pt x="566" y="70"/>
                  <a:pt x="573" y="67"/>
                </a:cubicBezTo>
                <a:cubicBezTo>
                  <a:pt x="601" y="58"/>
                  <a:pt x="628" y="48"/>
                  <a:pt x="656" y="38"/>
                </a:cubicBezTo>
                <a:cubicBezTo>
                  <a:pt x="661" y="36"/>
                  <a:pt x="667" y="37"/>
                  <a:pt x="674" y="36"/>
                </a:cubicBezTo>
                <a:cubicBezTo>
                  <a:pt x="675" y="34"/>
                  <a:pt x="676" y="32"/>
                  <a:pt x="680" y="31"/>
                </a:cubicBezTo>
                <a:cubicBezTo>
                  <a:pt x="700" y="26"/>
                  <a:pt x="719" y="21"/>
                  <a:pt x="739" y="17"/>
                </a:cubicBezTo>
                <a:cubicBezTo>
                  <a:pt x="745" y="16"/>
                  <a:pt x="751" y="17"/>
                  <a:pt x="758" y="17"/>
                </a:cubicBezTo>
                <a:cubicBezTo>
                  <a:pt x="759" y="13"/>
                  <a:pt x="763" y="12"/>
                  <a:pt x="767" y="12"/>
                </a:cubicBezTo>
                <a:cubicBezTo>
                  <a:pt x="780" y="10"/>
                  <a:pt x="793" y="8"/>
                  <a:pt x="806" y="6"/>
                </a:cubicBezTo>
                <a:cubicBezTo>
                  <a:pt x="828" y="4"/>
                  <a:pt x="850" y="3"/>
                  <a:pt x="871" y="1"/>
                </a:cubicBezTo>
                <a:cubicBezTo>
                  <a:pt x="876" y="0"/>
                  <a:pt x="881" y="0"/>
                  <a:pt x="886" y="1"/>
                </a:cubicBezTo>
                <a:cubicBezTo>
                  <a:pt x="891" y="2"/>
                  <a:pt x="896" y="4"/>
                  <a:pt x="900" y="0"/>
                </a:cubicBezTo>
                <a:cubicBezTo>
                  <a:pt x="901" y="0"/>
                  <a:pt x="902" y="0"/>
                  <a:pt x="902" y="0"/>
                </a:cubicBezTo>
                <a:cubicBezTo>
                  <a:pt x="914" y="0"/>
                  <a:pt x="926" y="0"/>
                  <a:pt x="938" y="0"/>
                </a:cubicBezTo>
                <a:cubicBezTo>
                  <a:pt x="938" y="2"/>
                  <a:pt x="939" y="4"/>
                  <a:pt x="939" y="6"/>
                </a:cubicBezTo>
                <a:cubicBezTo>
                  <a:pt x="943" y="6"/>
                  <a:pt x="947" y="6"/>
                  <a:pt x="951" y="7"/>
                </a:cubicBezTo>
                <a:cubicBezTo>
                  <a:pt x="952" y="5"/>
                  <a:pt x="952" y="3"/>
                  <a:pt x="953" y="0"/>
                </a:cubicBezTo>
                <a:cubicBezTo>
                  <a:pt x="966" y="1"/>
                  <a:pt x="979" y="1"/>
                  <a:pt x="993" y="2"/>
                </a:cubicBezTo>
                <a:cubicBezTo>
                  <a:pt x="993" y="6"/>
                  <a:pt x="993" y="8"/>
                  <a:pt x="993" y="11"/>
                </a:cubicBezTo>
                <a:cubicBezTo>
                  <a:pt x="997" y="11"/>
                  <a:pt x="1001" y="11"/>
                  <a:pt x="1005" y="12"/>
                </a:cubicBezTo>
                <a:cubicBezTo>
                  <a:pt x="1005" y="9"/>
                  <a:pt x="1006" y="7"/>
                  <a:pt x="1006" y="3"/>
                </a:cubicBezTo>
                <a:cubicBezTo>
                  <a:pt x="1020" y="5"/>
                  <a:pt x="1033" y="7"/>
                  <a:pt x="1047" y="8"/>
                </a:cubicBezTo>
                <a:cubicBezTo>
                  <a:pt x="1047" y="11"/>
                  <a:pt x="1047" y="14"/>
                  <a:pt x="1047" y="16"/>
                </a:cubicBezTo>
                <a:cubicBezTo>
                  <a:pt x="1051" y="16"/>
                  <a:pt x="1055" y="16"/>
                  <a:pt x="1060" y="16"/>
                </a:cubicBezTo>
                <a:cubicBezTo>
                  <a:pt x="1060" y="15"/>
                  <a:pt x="1060" y="13"/>
                  <a:pt x="1061" y="10"/>
                </a:cubicBezTo>
                <a:cubicBezTo>
                  <a:pt x="1073" y="12"/>
                  <a:pt x="1085" y="14"/>
                  <a:pt x="1096" y="17"/>
                </a:cubicBezTo>
                <a:cubicBezTo>
                  <a:pt x="1101" y="18"/>
                  <a:pt x="1107" y="21"/>
                  <a:pt x="1112" y="21"/>
                </a:cubicBezTo>
                <a:cubicBezTo>
                  <a:pt x="1139" y="24"/>
                  <a:pt x="1165" y="33"/>
                  <a:pt x="1191" y="40"/>
                </a:cubicBezTo>
                <a:cubicBezTo>
                  <a:pt x="1191" y="41"/>
                  <a:pt x="1192" y="41"/>
                  <a:pt x="1194" y="42"/>
                </a:cubicBezTo>
                <a:cubicBezTo>
                  <a:pt x="1189" y="42"/>
                  <a:pt x="1185" y="42"/>
                  <a:pt x="1182" y="42"/>
                </a:cubicBezTo>
                <a:cubicBezTo>
                  <a:pt x="1181" y="46"/>
                  <a:pt x="1181" y="49"/>
                  <a:pt x="1181" y="54"/>
                </a:cubicBezTo>
                <a:cubicBezTo>
                  <a:pt x="1185" y="54"/>
                  <a:pt x="1189" y="55"/>
                  <a:pt x="1193" y="56"/>
                </a:cubicBezTo>
                <a:cubicBezTo>
                  <a:pt x="1194" y="51"/>
                  <a:pt x="1194" y="47"/>
                  <a:pt x="1195" y="42"/>
                </a:cubicBezTo>
                <a:cubicBezTo>
                  <a:pt x="1209" y="45"/>
                  <a:pt x="1221" y="50"/>
                  <a:pt x="1233" y="55"/>
                </a:cubicBezTo>
                <a:cubicBezTo>
                  <a:pt x="1235" y="55"/>
                  <a:pt x="1235" y="57"/>
                  <a:pt x="1236" y="59"/>
                </a:cubicBezTo>
                <a:cubicBezTo>
                  <a:pt x="1246" y="59"/>
                  <a:pt x="1255" y="62"/>
                  <a:pt x="1264" y="66"/>
                </a:cubicBezTo>
                <a:cubicBezTo>
                  <a:pt x="1279" y="73"/>
                  <a:pt x="1294" y="79"/>
                  <a:pt x="1309" y="86"/>
                </a:cubicBezTo>
                <a:cubicBezTo>
                  <a:pt x="1312" y="87"/>
                  <a:pt x="1316" y="88"/>
                  <a:pt x="1315" y="92"/>
                </a:cubicBezTo>
                <a:cubicBezTo>
                  <a:pt x="1322" y="94"/>
                  <a:pt x="1329" y="95"/>
                  <a:pt x="1335" y="98"/>
                </a:cubicBezTo>
                <a:cubicBezTo>
                  <a:pt x="1360" y="113"/>
                  <a:pt x="1386" y="128"/>
                  <a:pt x="1411" y="142"/>
                </a:cubicBezTo>
                <a:cubicBezTo>
                  <a:pt x="1418" y="146"/>
                  <a:pt x="1421" y="150"/>
                  <a:pt x="1418" y="158"/>
                </a:cubicBezTo>
                <a:cubicBezTo>
                  <a:pt x="1423" y="158"/>
                  <a:pt x="1427" y="157"/>
                  <a:pt x="1432" y="157"/>
                </a:cubicBezTo>
                <a:cubicBezTo>
                  <a:pt x="1434" y="157"/>
                  <a:pt x="1435" y="158"/>
                  <a:pt x="1437" y="159"/>
                </a:cubicBezTo>
                <a:cubicBezTo>
                  <a:pt x="1443" y="164"/>
                  <a:pt x="1449" y="168"/>
                  <a:pt x="1456" y="172"/>
                </a:cubicBezTo>
                <a:cubicBezTo>
                  <a:pt x="1456" y="172"/>
                  <a:pt x="1456" y="172"/>
                  <a:pt x="1456" y="172"/>
                </a:cubicBezTo>
                <a:cubicBezTo>
                  <a:pt x="1477" y="189"/>
                  <a:pt x="1498" y="206"/>
                  <a:pt x="1520" y="223"/>
                </a:cubicBezTo>
                <a:cubicBezTo>
                  <a:pt x="1526" y="229"/>
                  <a:pt x="1533" y="235"/>
                  <a:pt x="1539" y="241"/>
                </a:cubicBezTo>
                <a:cubicBezTo>
                  <a:pt x="1544" y="245"/>
                  <a:pt x="1548" y="251"/>
                  <a:pt x="1554" y="254"/>
                </a:cubicBezTo>
                <a:cubicBezTo>
                  <a:pt x="1559" y="258"/>
                  <a:pt x="1563" y="264"/>
                  <a:pt x="1568" y="268"/>
                </a:cubicBezTo>
                <a:cubicBezTo>
                  <a:pt x="1572" y="272"/>
                  <a:pt x="1574" y="275"/>
                  <a:pt x="1571" y="280"/>
                </a:cubicBezTo>
                <a:cubicBezTo>
                  <a:pt x="1579" y="279"/>
                  <a:pt x="1584" y="283"/>
                  <a:pt x="1588" y="289"/>
                </a:cubicBezTo>
                <a:cubicBezTo>
                  <a:pt x="1589" y="290"/>
                  <a:pt x="1589" y="291"/>
                  <a:pt x="1590" y="291"/>
                </a:cubicBezTo>
                <a:cubicBezTo>
                  <a:pt x="1596" y="296"/>
                  <a:pt x="1599" y="302"/>
                  <a:pt x="1596" y="310"/>
                </a:cubicBezTo>
                <a:cubicBezTo>
                  <a:pt x="1605" y="309"/>
                  <a:pt x="1611" y="313"/>
                  <a:pt x="1616" y="319"/>
                </a:cubicBezTo>
                <a:cubicBezTo>
                  <a:pt x="1621" y="325"/>
                  <a:pt x="1624" y="331"/>
                  <a:pt x="1620" y="340"/>
                </a:cubicBezTo>
                <a:cubicBezTo>
                  <a:pt x="1629" y="340"/>
                  <a:pt x="1635" y="341"/>
                  <a:pt x="1640" y="348"/>
                </a:cubicBezTo>
                <a:cubicBezTo>
                  <a:pt x="1644" y="355"/>
                  <a:pt x="1649" y="360"/>
                  <a:pt x="1645" y="369"/>
                </a:cubicBezTo>
                <a:cubicBezTo>
                  <a:pt x="1654" y="368"/>
                  <a:pt x="1658" y="372"/>
                  <a:pt x="1662" y="378"/>
                </a:cubicBezTo>
                <a:cubicBezTo>
                  <a:pt x="1664" y="381"/>
                  <a:pt x="1666" y="384"/>
                  <a:pt x="1668" y="387"/>
                </a:cubicBezTo>
                <a:cubicBezTo>
                  <a:pt x="1671" y="390"/>
                  <a:pt x="1672" y="394"/>
                  <a:pt x="1671" y="397"/>
                </a:cubicBezTo>
                <a:cubicBezTo>
                  <a:pt x="1674" y="399"/>
                  <a:pt x="1677" y="401"/>
                  <a:pt x="1679" y="403"/>
                </a:cubicBezTo>
                <a:cubicBezTo>
                  <a:pt x="1706" y="442"/>
                  <a:pt x="1729" y="483"/>
                  <a:pt x="1749" y="526"/>
                </a:cubicBezTo>
                <a:cubicBezTo>
                  <a:pt x="1749" y="527"/>
                  <a:pt x="1750" y="528"/>
                  <a:pt x="1750" y="529"/>
                </a:cubicBezTo>
                <a:cubicBezTo>
                  <a:pt x="1747" y="529"/>
                  <a:pt x="1745" y="529"/>
                  <a:pt x="1742" y="529"/>
                </a:cubicBezTo>
                <a:cubicBezTo>
                  <a:pt x="1741" y="533"/>
                  <a:pt x="1741" y="537"/>
                  <a:pt x="1740" y="542"/>
                </a:cubicBezTo>
                <a:cubicBezTo>
                  <a:pt x="1744" y="542"/>
                  <a:pt x="1748" y="543"/>
                  <a:pt x="1753" y="543"/>
                </a:cubicBezTo>
                <a:cubicBezTo>
                  <a:pt x="1753" y="542"/>
                  <a:pt x="1754" y="540"/>
                  <a:pt x="1755" y="538"/>
                </a:cubicBezTo>
                <a:cubicBezTo>
                  <a:pt x="1759" y="549"/>
                  <a:pt x="1767" y="559"/>
                  <a:pt x="1766" y="570"/>
                </a:cubicBezTo>
                <a:cubicBezTo>
                  <a:pt x="1768" y="573"/>
                  <a:pt x="1770" y="574"/>
                  <a:pt x="1771" y="577"/>
                </a:cubicBezTo>
                <a:cubicBezTo>
                  <a:pt x="1779" y="598"/>
                  <a:pt x="1787" y="620"/>
                  <a:pt x="1795" y="642"/>
                </a:cubicBezTo>
                <a:cubicBezTo>
                  <a:pt x="1791" y="642"/>
                  <a:pt x="1789" y="642"/>
                  <a:pt x="1786" y="642"/>
                </a:cubicBezTo>
                <a:cubicBezTo>
                  <a:pt x="1786" y="646"/>
                  <a:pt x="1785" y="651"/>
                  <a:pt x="1785" y="656"/>
                </a:cubicBezTo>
                <a:cubicBezTo>
                  <a:pt x="1786" y="656"/>
                  <a:pt x="1787" y="656"/>
                  <a:pt x="1788" y="656"/>
                </a:cubicBezTo>
                <a:cubicBezTo>
                  <a:pt x="1798" y="656"/>
                  <a:pt x="1799" y="656"/>
                  <a:pt x="1801" y="666"/>
                </a:cubicBezTo>
                <a:cubicBezTo>
                  <a:pt x="1807" y="686"/>
                  <a:pt x="1812" y="706"/>
                  <a:pt x="1817" y="727"/>
                </a:cubicBezTo>
                <a:cubicBezTo>
                  <a:pt x="1813" y="727"/>
                  <a:pt x="1810" y="727"/>
                  <a:pt x="1807" y="727"/>
                </a:cubicBezTo>
                <a:cubicBezTo>
                  <a:pt x="1806" y="731"/>
                  <a:pt x="1806" y="735"/>
                  <a:pt x="1805" y="739"/>
                </a:cubicBezTo>
                <a:cubicBezTo>
                  <a:pt x="1806" y="739"/>
                  <a:pt x="1806" y="739"/>
                  <a:pt x="1807" y="739"/>
                </a:cubicBezTo>
                <a:cubicBezTo>
                  <a:pt x="1819" y="740"/>
                  <a:pt x="1819" y="739"/>
                  <a:pt x="1821" y="752"/>
                </a:cubicBezTo>
                <a:cubicBezTo>
                  <a:pt x="1824" y="771"/>
                  <a:pt x="1827" y="790"/>
                  <a:pt x="1830" y="809"/>
                </a:cubicBezTo>
                <a:cubicBezTo>
                  <a:pt x="1828" y="810"/>
                  <a:pt x="1827" y="810"/>
                  <a:pt x="1826" y="811"/>
                </a:cubicBezTo>
                <a:cubicBezTo>
                  <a:pt x="1826" y="815"/>
                  <a:pt x="1825" y="819"/>
                  <a:pt x="1825" y="823"/>
                </a:cubicBezTo>
                <a:cubicBezTo>
                  <a:pt x="1827" y="824"/>
                  <a:pt x="1829" y="824"/>
                  <a:pt x="1832" y="825"/>
                </a:cubicBezTo>
                <a:cubicBezTo>
                  <a:pt x="1833" y="838"/>
                  <a:pt x="1833" y="851"/>
                  <a:pt x="1834" y="865"/>
                </a:cubicBezTo>
                <a:cubicBezTo>
                  <a:pt x="1830" y="865"/>
                  <a:pt x="1826" y="865"/>
                  <a:pt x="1822" y="865"/>
                </a:cubicBezTo>
                <a:cubicBezTo>
                  <a:pt x="1821" y="869"/>
                  <a:pt x="1821" y="874"/>
                  <a:pt x="1820" y="878"/>
                </a:cubicBezTo>
                <a:cubicBezTo>
                  <a:pt x="1825" y="878"/>
                  <a:pt x="1829" y="879"/>
                  <a:pt x="1833" y="879"/>
                </a:cubicBezTo>
                <a:cubicBezTo>
                  <a:pt x="1834" y="877"/>
                  <a:pt x="1834" y="875"/>
                  <a:pt x="1834" y="873"/>
                </a:cubicBezTo>
                <a:cubicBezTo>
                  <a:pt x="1839" y="962"/>
                  <a:pt x="1830" y="1050"/>
                  <a:pt x="1809" y="1137"/>
                </a:cubicBezTo>
                <a:cubicBezTo>
                  <a:pt x="1805" y="1137"/>
                  <a:pt x="1802" y="1137"/>
                  <a:pt x="1798" y="1137"/>
                </a:cubicBezTo>
                <a:close/>
                <a:moveTo>
                  <a:pt x="1816" y="1084"/>
                </a:moveTo>
                <a:cubicBezTo>
                  <a:pt x="1811" y="1083"/>
                  <a:pt x="1806" y="1083"/>
                  <a:pt x="1802" y="1082"/>
                </a:cubicBezTo>
                <a:cubicBezTo>
                  <a:pt x="1802" y="1087"/>
                  <a:pt x="1801" y="1091"/>
                  <a:pt x="1801" y="1096"/>
                </a:cubicBezTo>
                <a:cubicBezTo>
                  <a:pt x="1805" y="1096"/>
                  <a:pt x="1810" y="1096"/>
                  <a:pt x="1814" y="1097"/>
                </a:cubicBezTo>
                <a:cubicBezTo>
                  <a:pt x="1815" y="1092"/>
                  <a:pt x="1815" y="1088"/>
                  <a:pt x="1816" y="1084"/>
                </a:cubicBezTo>
                <a:close/>
                <a:moveTo>
                  <a:pt x="1804" y="904"/>
                </a:moveTo>
                <a:cubicBezTo>
                  <a:pt x="1805" y="899"/>
                  <a:pt x="1805" y="895"/>
                  <a:pt x="1806" y="890"/>
                </a:cubicBezTo>
                <a:cubicBezTo>
                  <a:pt x="1801" y="890"/>
                  <a:pt x="1796" y="889"/>
                  <a:pt x="1791" y="889"/>
                </a:cubicBezTo>
                <a:cubicBezTo>
                  <a:pt x="1791" y="894"/>
                  <a:pt x="1790" y="898"/>
                  <a:pt x="1790" y="904"/>
                </a:cubicBezTo>
                <a:cubicBezTo>
                  <a:pt x="1795" y="904"/>
                  <a:pt x="1799" y="904"/>
                  <a:pt x="1804" y="904"/>
                </a:cubicBezTo>
                <a:close/>
                <a:moveTo>
                  <a:pt x="1821" y="1029"/>
                </a:moveTo>
                <a:cubicBezTo>
                  <a:pt x="1816" y="1029"/>
                  <a:pt x="1812" y="1028"/>
                  <a:pt x="1807" y="1027"/>
                </a:cubicBezTo>
                <a:cubicBezTo>
                  <a:pt x="1807" y="1032"/>
                  <a:pt x="1806" y="1037"/>
                  <a:pt x="1806" y="1041"/>
                </a:cubicBezTo>
                <a:cubicBezTo>
                  <a:pt x="1811" y="1042"/>
                  <a:pt x="1815" y="1042"/>
                  <a:pt x="1820" y="1042"/>
                </a:cubicBezTo>
                <a:cubicBezTo>
                  <a:pt x="1820" y="1038"/>
                  <a:pt x="1820" y="1034"/>
                  <a:pt x="1821" y="1029"/>
                </a:cubicBezTo>
                <a:close/>
                <a:moveTo>
                  <a:pt x="1825" y="974"/>
                </a:moveTo>
                <a:cubicBezTo>
                  <a:pt x="1820" y="974"/>
                  <a:pt x="1816" y="974"/>
                  <a:pt x="1812" y="973"/>
                </a:cubicBezTo>
                <a:cubicBezTo>
                  <a:pt x="1812" y="978"/>
                  <a:pt x="1811" y="982"/>
                  <a:pt x="1811" y="987"/>
                </a:cubicBezTo>
                <a:cubicBezTo>
                  <a:pt x="1815" y="987"/>
                  <a:pt x="1819" y="987"/>
                  <a:pt x="1824" y="987"/>
                </a:cubicBezTo>
                <a:cubicBezTo>
                  <a:pt x="1824" y="982"/>
                  <a:pt x="1825" y="978"/>
                  <a:pt x="1825" y="974"/>
                </a:cubicBezTo>
                <a:close/>
                <a:moveTo>
                  <a:pt x="1815" y="932"/>
                </a:moveTo>
                <a:cubicBezTo>
                  <a:pt x="1820" y="932"/>
                  <a:pt x="1825" y="933"/>
                  <a:pt x="1829" y="933"/>
                </a:cubicBezTo>
                <a:cubicBezTo>
                  <a:pt x="1829" y="928"/>
                  <a:pt x="1829" y="924"/>
                  <a:pt x="1830" y="920"/>
                </a:cubicBezTo>
                <a:cubicBezTo>
                  <a:pt x="1825" y="920"/>
                  <a:pt x="1821" y="920"/>
                  <a:pt x="1817" y="919"/>
                </a:cubicBezTo>
                <a:cubicBezTo>
                  <a:pt x="1816" y="924"/>
                  <a:pt x="1816" y="927"/>
                  <a:pt x="1815" y="932"/>
                </a:cubicBezTo>
                <a:close/>
                <a:moveTo>
                  <a:pt x="1800" y="794"/>
                </a:moveTo>
                <a:cubicBezTo>
                  <a:pt x="1805" y="794"/>
                  <a:pt x="1809" y="795"/>
                  <a:pt x="1813" y="795"/>
                </a:cubicBezTo>
                <a:cubicBezTo>
                  <a:pt x="1814" y="790"/>
                  <a:pt x="1814" y="786"/>
                  <a:pt x="1815" y="782"/>
                </a:cubicBezTo>
                <a:cubicBezTo>
                  <a:pt x="1810" y="781"/>
                  <a:pt x="1805" y="780"/>
                  <a:pt x="1801" y="780"/>
                </a:cubicBezTo>
                <a:cubicBezTo>
                  <a:pt x="1800" y="785"/>
                  <a:pt x="1800" y="789"/>
                  <a:pt x="1800" y="794"/>
                </a:cubicBezTo>
                <a:close/>
                <a:moveTo>
                  <a:pt x="1795" y="849"/>
                </a:moveTo>
                <a:cubicBezTo>
                  <a:pt x="1800" y="849"/>
                  <a:pt x="1804" y="849"/>
                  <a:pt x="1809" y="849"/>
                </a:cubicBezTo>
                <a:cubicBezTo>
                  <a:pt x="1809" y="845"/>
                  <a:pt x="1809" y="840"/>
                  <a:pt x="1810" y="836"/>
                </a:cubicBezTo>
                <a:cubicBezTo>
                  <a:pt x="1805" y="836"/>
                  <a:pt x="1801" y="835"/>
                  <a:pt x="1797" y="835"/>
                </a:cubicBezTo>
                <a:cubicBezTo>
                  <a:pt x="1796" y="839"/>
                  <a:pt x="1796" y="844"/>
                  <a:pt x="1795" y="849"/>
                </a:cubicBezTo>
                <a:close/>
                <a:moveTo>
                  <a:pt x="1780" y="711"/>
                </a:moveTo>
                <a:cubicBezTo>
                  <a:pt x="1784" y="711"/>
                  <a:pt x="1789" y="711"/>
                  <a:pt x="1793" y="711"/>
                </a:cubicBezTo>
                <a:cubicBezTo>
                  <a:pt x="1794" y="706"/>
                  <a:pt x="1794" y="702"/>
                  <a:pt x="1794" y="698"/>
                </a:cubicBezTo>
                <a:cubicBezTo>
                  <a:pt x="1790" y="698"/>
                  <a:pt x="1786" y="697"/>
                  <a:pt x="1781" y="697"/>
                </a:cubicBezTo>
                <a:cubicBezTo>
                  <a:pt x="1781" y="702"/>
                  <a:pt x="1780" y="706"/>
                  <a:pt x="1780" y="711"/>
                </a:cubicBezTo>
                <a:close/>
                <a:moveTo>
                  <a:pt x="1774" y="765"/>
                </a:moveTo>
                <a:cubicBezTo>
                  <a:pt x="1780" y="766"/>
                  <a:pt x="1784" y="766"/>
                  <a:pt x="1790" y="767"/>
                </a:cubicBezTo>
                <a:cubicBezTo>
                  <a:pt x="1790" y="761"/>
                  <a:pt x="1790" y="757"/>
                  <a:pt x="1790" y="752"/>
                </a:cubicBezTo>
                <a:cubicBezTo>
                  <a:pt x="1785" y="752"/>
                  <a:pt x="1781" y="751"/>
                  <a:pt x="1776" y="751"/>
                </a:cubicBezTo>
                <a:cubicBezTo>
                  <a:pt x="1776" y="756"/>
                  <a:pt x="1775" y="761"/>
                  <a:pt x="1774" y="765"/>
                </a:cubicBezTo>
                <a:close/>
                <a:moveTo>
                  <a:pt x="1682" y="1095"/>
                </a:moveTo>
                <a:cubicBezTo>
                  <a:pt x="1672" y="1099"/>
                  <a:pt x="1665" y="1096"/>
                  <a:pt x="1658" y="1090"/>
                </a:cubicBezTo>
                <a:cubicBezTo>
                  <a:pt x="1663" y="1100"/>
                  <a:pt x="1663" y="1109"/>
                  <a:pt x="1655" y="1117"/>
                </a:cubicBezTo>
                <a:cubicBezTo>
                  <a:pt x="1659" y="1116"/>
                  <a:pt x="1663" y="1114"/>
                  <a:pt x="1667" y="1114"/>
                </a:cubicBezTo>
                <a:cubicBezTo>
                  <a:pt x="1672" y="1114"/>
                  <a:pt x="1676" y="1115"/>
                  <a:pt x="1681" y="1117"/>
                </a:cubicBezTo>
                <a:cubicBezTo>
                  <a:pt x="1677" y="1109"/>
                  <a:pt x="1678" y="1103"/>
                  <a:pt x="1682" y="1095"/>
                </a:cubicBezTo>
                <a:close/>
                <a:moveTo>
                  <a:pt x="1628" y="1141"/>
                </a:moveTo>
                <a:cubicBezTo>
                  <a:pt x="1635" y="1138"/>
                  <a:pt x="1642" y="1137"/>
                  <a:pt x="1651" y="1142"/>
                </a:cubicBezTo>
                <a:cubicBezTo>
                  <a:pt x="1647" y="1133"/>
                  <a:pt x="1650" y="1125"/>
                  <a:pt x="1653" y="1118"/>
                </a:cubicBezTo>
                <a:cubicBezTo>
                  <a:pt x="1645" y="1123"/>
                  <a:pt x="1638" y="1120"/>
                  <a:pt x="1630" y="1117"/>
                </a:cubicBezTo>
                <a:cubicBezTo>
                  <a:pt x="1634" y="1126"/>
                  <a:pt x="1632" y="1133"/>
                  <a:pt x="1628" y="1141"/>
                </a:cubicBezTo>
                <a:close/>
                <a:moveTo>
                  <a:pt x="1651" y="1222"/>
                </a:moveTo>
                <a:cubicBezTo>
                  <a:pt x="1656" y="1222"/>
                  <a:pt x="1663" y="1222"/>
                  <a:pt x="1669" y="1223"/>
                </a:cubicBezTo>
                <a:cubicBezTo>
                  <a:pt x="1669" y="1217"/>
                  <a:pt x="1670" y="1211"/>
                  <a:pt x="1670" y="1205"/>
                </a:cubicBezTo>
                <a:cubicBezTo>
                  <a:pt x="1664" y="1204"/>
                  <a:pt x="1658" y="1203"/>
                  <a:pt x="1652" y="1203"/>
                </a:cubicBezTo>
                <a:cubicBezTo>
                  <a:pt x="1652" y="1209"/>
                  <a:pt x="1651" y="1215"/>
                  <a:pt x="1651" y="1222"/>
                </a:cubicBezTo>
                <a:close/>
                <a:moveTo>
                  <a:pt x="1673" y="1168"/>
                </a:moveTo>
                <a:cubicBezTo>
                  <a:pt x="1674" y="1162"/>
                  <a:pt x="1674" y="1156"/>
                  <a:pt x="1675" y="1151"/>
                </a:cubicBezTo>
                <a:cubicBezTo>
                  <a:pt x="1669" y="1151"/>
                  <a:pt x="1663" y="1150"/>
                  <a:pt x="1658" y="1149"/>
                </a:cubicBezTo>
                <a:cubicBezTo>
                  <a:pt x="1657" y="1155"/>
                  <a:pt x="1657" y="1161"/>
                  <a:pt x="1656" y="1167"/>
                </a:cubicBezTo>
                <a:cubicBezTo>
                  <a:pt x="1662" y="1167"/>
                  <a:pt x="1668" y="1168"/>
                  <a:pt x="1673" y="1168"/>
                </a:cubicBezTo>
                <a:close/>
                <a:moveTo>
                  <a:pt x="1686" y="1063"/>
                </a:moveTo>
                <a:cubicBezTo>
                  <a:pt x="1682" y="1054"/>
                  <a:pt x="1684" y="1047"/>
                  <a:pt x="1688" y="1039"/>
                </a:cubicBezTo>
                <a:cubicBezTo>
                  <a:pt x="1680" y="1044"/>
                  <a:pt x="1673" y="1042"/>
                  <a:pt x="1664" y="1038"/>
                </a:cubicBezTo>
                <a:cubicBezTo>
                  <a:pt x="1668" y="1047"/>
                  <a:pt x="1667" y="1054"/>
                  <a:pt x="1662" y="1061"/>
                </a:cubicBezTo>
                <a:cubicBezTo>
                  <a:pt x="1670" y="1057"/>
                  <a:pt x="1677" y="1058"/>
                  <a:pt x="1686" y="1063"/>
                </a:cubicBezTo>
                <a:close/>
                <a:moveTo>
                  <a:pt x="1686" y="1142"/>
                </a:moveTo>
                <a:cubicBezTo>
                  <a:pt x="1691" y="1142"/>
                  <a:pt x="1697" y="1143"/>
                  <a:pt x="1703" y="1143"/>
                </a:cubicBezTo>
                <a:cubicBezTo>
                  <a:pt x="1703" y="1137"/>
                  <a:pt x="1704" y="1131"/>
                  <a:pt x="1705" y="1126"/>
                </a:cubicBezTo>
                <a:cubicBezTo>
                  <a:pt x="1699" y="1125"/>
                  <a:pt x="1692" y="1124"/>
                  <a:pt x="1686" y="1124"/>
                </a:cubicBezTo>
                <a:cubicBezTo>
                  <a:pt x="1686" y="1130"/>
                  <a:pt x="1686" y="1136"/>
                  <a:pt x="1686" y="1142"/>
                </a:cubicBezTo>
                <a:close/>
                <a:moveTo>
                  <a:pt x="1708" y="1089"/>
                </a:moveTo>
                <a:cubicBezTo>
                  <a:pt x="1709" y="1083"/>
                  <a:pt x="1709" y="1078"/>
                  <a:pt x="1709" y="1072"/>
                </a:cubicBezTo>
                <a:cubicBezTo>
                  <a:pt x="1703" y="1071"/>
                  <a:pt x="1697" y="1070"/>
                  <a:pt x="1691" y="1070"/>
                </a:cubicBezTo>
                <a:cubicBezTo>
                  <a:pt x="1691" y="1075"/>
                  <a:pt x="1691" y="1082"/>
                  <a:pt x="1691" y="1088"/>
                </a:cubicBezTo>
                <a:cubicBezTo>
                  <a:pt x="1696" y="1088"/>
                  <a:pt x="1702" y="1088"/>
                  <a:pt x="1708" y="1089"/>
                </a:cubicBezTo>
                <a:close/>
                <a:moveTo>
                  <a:pt x="1712" y="1034"/>
                </a:moveTo>
                <a:cubicBezTo>
                  <a:pt x="1713" y="1029"/>
                  <a:pt x="1714" y="1023"/>
                  <a:pt x="1714" y="1018"/>
                </a:cubicBezTo>
                <a:cubicBezTo>
                  <a:pt x="1708" y="1017"/>
                  <a:pt x="1701" y="1016"/>
                  <a:pt x="1695" y="1015"/>
                </a:cubicBezTo>
                <a:cubicBezTo>
                  <a:pt x="1697" y="1022"/>
                  <a:pt x="1697" y="1029"/>
                  <a:pt x="1692" y="1035"/>
                </a:cubicBezTo>
                <a:cubicBezTo>
                  <a:pt x="1699" y="1035"/>
                  <a:pt x="1706" y="1034"/>
                  <a:pt x="1712" y="1034"/>
                </a:cubicBezTo>
                <a:close/>
                <a:moveTo>
                  <a:pt x="1671" y="952"/>
                </a:moveTo>
                <a:cubicBezTo>
                  <a:pt x="1679" y="949"/>
                  <a:pt x="1687" y="948"/>
                  <a:pt x="1693" y="953"/>
                </a:cubicBezTo>
                <a:cubicBezTo>
                  <a:pt x="1694" y="946"/>
                  <a:pt x="1694" y="939"/>
                  <a:pt x="1695" y="932"/>
                </a:cubicBezTo>
                <a:cubicBezTo>
                  <a:pt x="1687" y="935"/>
                  <a:pt x="1680" y="933"/>
                  <a:pt x="1673" y="928"/>
                </a:cubicBezTo>
                <a:cubicBezTo>
                  <a:pt x="1676" y="936"/>
                  <a:pt x="1678" y="944"/>
                  <a:pt x="1671" y="952"/>
                </a:cubicBezTo>
                <a:close/>
                <a:moveTo>
                  <a:pt x="1672" y="900"/>
                </a:moveTo>
                <a:cubicBezTo>
                  <a:pt x="1674" y="899"/>
                  <a:pt x="1677" y="899"/>
                  <a:pt x="1679" y="898"/>
                </a:cubicBezTo>
                <a:cubicBezTo>
                  <a:pt x="1684" y="895"/>
                  <a:pt x="1689" y="895"/>
                  <a:pt x="1695" y="897"/>
                </a:cubicBezTo>
                <a:cubicBezTo>
                  <a:pt x="1696" y="898"/>
                  <a:pt x="1697" y="898"/>
                  <a:pt x="1699" y="898"/>
                </a:cubicBezTo>
                <a:cubicBezTo>
                  <a:pt x="1698" y="894"/>
                  <a:pt x="1697" y="891"/>
                  <a:pt x="1698" y="888"/>
                </a:cubicBezTo>
                <a:cubicBezTo>
                  <a:pt x="1698" y="884"/>
                  <a:pt x="1699" y="881"/>
                  <a:pt x="1700" y="878"/>
                </a:cubicBezTo>
                <a:cubicBezTo>
                  <a:pt x="1696" y="878"/>
                  <a:pt x="1693" y="879"/>
                  <a:pt x="1690" y="879"/>
                </a:cubicBezTo>
                <a:cubicBezTo>
                  <a:pt x="1686" y="878"/>
                  <a:pt x="1683" y="877"/>
                  <a:pt x="1680" y="876"/>
                </a:cubicBezTo>
                <a:cubicBezTo>
                  <a:pt x="1682" y="890"/>
                  <a:pt x="1680" y="895"/>
                  <a:pt x="1672" y="900"/>
                </a:cubicBezTo>
                <a:close/>
                <a:moveTo>
                  <a:pt x="1680" y="844"/>
                </a:moveTo>
                <a:cubicBezTo>
                  <a:pt x="1688" y="840"/>
                  <a:pt x="1695" y="840"/>
                  <a:pt x="1702" y="844"/>
                </a:cubicBezTo>
                <a:cubicBezTo>
                  <a:pt x="1703" y="837"/>
                  <a:pt x="1704" y="830"/>
                  <a:pt x="1704" y="823"/>
                </a:cubicBezTo>
                <a:cubicBezTo>
                  <a:pt x="1697" y="826"/>
                  <a:pt x="1690" y="823"/>
                  <a:pt x="1683" y="820"/>
                </a:cubicBezTo>
                <a:cubicBezTo>
                  <a:pt x="1688" y="829"/>
                  <a:pt x="1686" y="837"/>
                  <a:pt x="1680" y="844"/>
                </a:cubicBezTo>
                <a:close/>
                <a:moveTo>
                  <a:pt x="1597" y="561"/>
                </a:moveTo>
                <a:cubicBezTo>
                  <a:pt x="1605" y="561"/>
                  <a:pt x="1611" y="561"/>
                  <a:pt x="1617" y="561"/>
                </a:cubicBezTo>
                <a:cubicBezTo>
                  <a:pt x="1618" y="555"/>
                  <a:pt x="1618" y="549"/>
                  <a:pt x="1619" y="542"/>
                </a:cubicBezTo>
                <a:cubicBezTo>
                  <a:pt x="1616" y="542"/>
                  <a:pt x="1613" y="543"/>
                  <a:pt x="1610" y="543"/>
                </a:cubicBezTo>
                <a:cubicBezTo>
                  <a:pt x="1607" y="543"/>
                  <a:pt x="1604" y="542"/>
                  <a:pt x="1600" y="541"/>
                </a:cubicBezTo>
                <a:cubicBezTo>
                  <a:pt x="1603" y="549"/>
                  <a:pt x="1601" y="555"/>
                  <a:pt x="1597" y="561"/>
                </a:cubicBezTo>
                <a:close/>
                <a:moveTo>
                  <a:pt x="1622" y="506"/>
                </a:moveTo>
                <a:cubicBezTo>
                  <a:pt x="1622" y="501"/>
                  <a:pt x="1623" y="494"/>
                  <a:pt x="1623" y="489"/>
                </a:cubicBezTo>
                <a:cubicBezTo>
                  <a:pt x="1617" y="488"/>
                  <a:pt x="1611" y="488"/>
                  <a:pt x="1606" y="487"/>
                </a:cubicBezTo>
                <a:cubicBezTo>
                  <a:pt x="1605" y="493"/>
                  <a:pt x="1605" y="499"/>
                  <a:pt x="1604" y="505"/>
                </a:cubicBezTo>
                <a:cubicBezTo>
                  <a:pt x="1610" y="505"/>
                  <a:pt x="1616" y="506"/>
                  <a:pt x="1622" y="506"/>
                </a:cubicBezTo>
                <a:close/>
                <a:moveTo>
                  <a:pt x="1616" y="646"/>
                </a:moveTo>
                <a:cubicBezTo>
                  <a:pt x="1625" y="643"/>
                  <a:pt x="1633" y="642"/>
                  <a:pt x="1641" y="650"/>
                </a:cubicBezTo>
                <a:cubicBezTo>
                  <a:pt x="1637" y="642"/>
                  <a:pt x="1636" y="633"/>
                  <a:pt x="1643" y="624"/>
                </a:cubicBezTo>
                <a:cubicBezTo>
                  <a:pt x="1632" y="628"/>
                  <a:pt x="1625" y="626"/>
                  <a:pt x="1617" y="621"/>
                </a:cubicBezTo>
                <a:cubicBezTo>
                  <a:pt x="1618" y="622"/>
                  <a:pt x="1618" y="624"/>
                  <a:pt x="1619" y="625"/>
                </a:cubicBezTo>
                <a:cubicBezTo>
                  <a:pt x="1622" y="633"/>
                  <a:pt x="1620" y="640"/>
                  <a:pt x="1616" y="646"/>
                </a:cubicBezTo>
                <a:close/>
                <a:moveTo>
                  <a:pt x="1642" y="590"/>
                </a:moveTo>
                <a:cubicBezTo>
                  <a:pt x="1642" y="584"/>
                  <a:pt x="1643" y="579"/>
                  <a:pt x="1643" y="573"/>
                </a:cubicBezTo>
                <a:cubicBezTo>
                  <a:pt x="1638" y="573"/>
                  <a:pt x="1632" y="572"/>
                  <a:pt x="1626" y="571"/>
                </a:cubicBezTo>
                <a:cubicBezTo>
                  <a:pt x="1626" y="577"/>
                  <a:pt x="1625" y="583"/>
                  <a:pt x="1625" y="589"/>
                </a:cubicBezTo>
                <a:cubicBezTo>
                  <a:pt x="1630" y="589"/>
                  <a:pt x="1636" y="589"/>
                  <a:pt x="1642" y="590"/>
                </a:cubicBezTo>
                <a:close/>
                <a:moveTo>
                  <a:pt x="1641" y="676"/>
                </a:moveTo>
                <a:cubicBezTo>
                  <a:pt x="1648" y="672"/>
                  <a:pt x="1656" y="672"/>
                  <a:pt x="1662" y="676"/>
                </a:cubicBezTo>
                <a:cubicBezTo>
                  <a:pt x="1663" y="669"/>
                  <a:pt x="1664" y="662"/>
                  <a:pt x="1664" y="655"/>
                </a:cubicBezTo>
                <a:cubicBezTo>
                  <a:pt x="1657" y="659"/>
                  <a:pt x="1650" y="655"/>
                  <a:pt x="1643" y="653"/>
                </a:cubicBezTo>
                <a:cubicBezTo>
                  <a:pt x="1648" y="661"/>
                  <a:pt x="1645" y="669"/>
                  <a:pt x="1641" y="676"/>
                </a:cubicBezTo>
                <a:close/>
                <a:moveTo>
                  <a:pt x="1648" y="619"/>
                </a:moveTo>
                <a:cubicBezTo>
                  <a:pt x="1654" y="619"/>
                  <a:pt x="1660" y="619"/>
                  <a:pt x="1666" y="619"/>
                </a:cubicBezTo>
                <a:cubicBezTo>
                  <a:pt x="1667" y="613"/>
                  <a:pt x="1667" y="607"/>
                  <a:pt x="1668" y="602"/>
                </a:cubicBezTo>
                <a:cubicBezTo>
                  <a:pt x="1662" y="602"/>
                  <a:pt x="1656" y="601"/>
                  <a:pt x="1649" y="601"/>
                </a:cubicBezTo>
                <a:cubicBezTo>
                  <a:pt x="1653" y="607"/>
                  <a:pt x="1650" y="613"/>
                  <a:pt x="1648" y="619"/>
                </a:cubicBezTo>
                <a:close/>
                <a:moveTo>
                  <a:pt x="1664" y="757"/>
                </a:moveTo>
                <a:cubicBezTo>
                  <a:pt x="1670" y="758"/>
                  <a:pt x="1676" y="758"/>
                  <a:pt x="1682" y="758"/>
                </a:cubicBezTo>
                <a:cubicBezTo>
                  <a:pt x="1683" y="752"/>
                  <a:pt x="1683" y="746"/>
                  <a:pt x="1683" y="741"/>
                </a:cubicBezTo>
                <a:cubicBezTo>
                  <a:pt x="1680" y="741"/>
                  <a:pt x="1677" y="741"/>
                  <a:pt x="1674" y="740"/>
                </a:cubicBezTo>
                <a:cubicBezTo>
                  <a:pt x="1671" y="740"/>
                  <a:pt x="1668" y="739"/>
                  <a:pt x="1666" y="738"/>
                </a:cubicBezTo>
                <a:cubicBezTo>
                  <a:pt x="1665" y="745"/>
                  <a:pt x="1665" y="752"/>
                  <a:pt x="1664" y="757"/>
                </a:cubicBezTo>
                <a:close/>
                <a:moveTo>
                  <a:pt x="1741" y="828"/>
                </a:moveTo>
                <a:cubicBezTo>
                  <a:pt x="1740" y="834"/>
                  <a:pt x="1740" y="839"/>
                  <a:pt x="1740" y="845"/>
                </a:cubicBezTo>
                <a:cubicBezTo>
                  <a:pt x="1745" y="845"/>
                  <a:pt x="1751" y="846"/>
                  <a:pt x="1756" y="846"/>
                </a:cubicBezTo>
                <a:cubicBezTo>
                  <a:pt x="1756" y="840"/>
                  <a:pt x="1757" y="835"/>
                  <a:pt x="1757" y="831"/>
                </a:cubicBezTo>
                <a:cubicBezTo>
                  <a:pt x="1751" y="830"/>
                  <a:pt x="1746" y="829"/>
                  <a:pt x="1741" y="828"/>
                </a:cubicBezTo>
                <a:close/>
                <a:moveTo>
                  <a:pt x="1760" y="791"/>
                </a:moveTo>
                <a:cubicBezTo>
                  <a:pt x="1760" y="787"/>
                  <a:pt x="1761" y="782"/>
                  <a:pt x="1761" y="776"/>
                </a:cubicBezTo>
                <a:cubicBezTo>
                  <a:pt x="1756" y="776"/>
                  <a:pt x="1750" y="775"/>
                  <a:pt x="1745" y="774"/>
                </a:cubicBezTo>
                <a:cubicBezTo>
                  <a:pt x="1745" y="780"/>
                  <a:pt x="1744" y="785"/>
                  <a:pt x="1744" y="791"/>
                </a:cubicBezTo>
                <a:cubicBezTo>
                  <a:pt x="1749" y="791"/>
                  <a:pt x="1754" y="791"/>
                  <a:pt x="1760" y="791"/>
                </a:cubicBezTo>
                <a:close/>
                <a:moveTo>
                  <a:pt x="1742" y="692"/>
                </a:moveTo>
                <a:cubicBezTo>
                  <a:pt x="1736" y="691"/>
                  <a:pt x="1731" y="690"/>
                  <a:pt x="1726" y="690"/>
                </a:cubicBezTo>
                <a:cubicBezTo>
                  <a:pt x="1725" y="696"/>
                  <a:pt x="1725" y="701"/>
                  <a:pt x="1724" y="707"/>
                </a:cubicBezTo>
                <a:cubicBezTo>
                  <a:pt x="1730" y="707"/>
                  <a:pt x="1735" y="707"/>
                  <a:pt x="1740" y="708"/>
                </a:cubicBezTo>
                <a:cubicBezTo>
                  <a:pt x="1741" y="702"/>
                  <a:pt x="1741" y="697"/>
                  <a:pt x="1742" y="692"/>
                </a:cubicBezTo>
                <a:close/>
                <a:moveTo>
                  <a:pt x="1720" y="744"/>
                </a:moveTo>
                <a:cubicBezTo>
                  <a:pt x="1720" y="750"/>
                  <a:pt x="1719" y="756"/>
                  <a:pt x="1719" y="761"/>
                </a:cubicBezTo>
                <a:cubicBezTo>
                  <a:pt x="1725" y="762"/>
                  <a:pt x="1730" y="762"/>
                  <a:pt x="1736" y="763"/>
                </a:cubicBezTo>
                <a:cubicBezTo>
                  <a:pt x="1736" y="757"/>
                  <a:pt x="1737" y="752"/>
                  <a:pt x="1737" y="746"/>
                </a:cubicBezTo>
                <a:cubicBezTo>
                  <a:pt x="1731" y="745"/>
                  <a:pt x="1726" y="745"/>
                  <a:pt x="1720" y="744"/>
                </a:cubicBezTo>
                <a:close/>
                <a:moveTo>
                  <a:pt x="1716" y="799"/>
                </a:moveTo>
                <a:cubicBezTo>
                  <a:pt x="1715" y="805"/>
                  <a:pt x="1715" y="811"/>
                  <a:pt x="1714" y="816"/>
                </a:cubicBezTo>
                <a:cubicBezTo>
                  <a:pt x="1720" y="817"/>
                  <a:pt x="1726" y="817"/>
                  <a:pt x="1732" y="817"/>
                </a:cubicBezTo>
                <a:cubicBezTo>
                  <a:pt x="1732" y="812"/>
                  <a:pt x="1733" y="805"/>
                  <a:pt x="1733" y="800"/>
                </a:cubicBezTo>
                <a:cubicBezTo>
                  <a:pt x="1728" y="800"/>
                  <a:pt x="1722" y="799"/>
                  <a:pt x="1716" y="799"/>
                </a:cubicBezTo>
                <a:close/>
                <a:moveTo>
                  <a:pt x="1727" y="864"/>
                </a:moveTo>
                <a:cubicBezTo>
                  <a:pt x="1727" y="861"/>
                  <a:pt x="1728" y="858"/>
                  <a:pt x="1728" y="855"/>
                </a:cubicBezTo>
                <a:cubicBezTo>
                  <a:pt x="1722" y="854"/>
                  <a:pt x="1716" y="853"/>
                  <a:pt x="1710" y="852"/>
                </a:cubicBezTo>
                <a:cubicBezTo>
                  <a:pt x="1710" y="858"/>
                  <a:pt x="1710" y="864"/>
                  <a:pt x="1709" y="870"/>
                </a:cubicBezTo>
                <a:cubicBezTo>
                  <a:pt x="1715" y="870"/>
                  <a:pt x="1721" y="871"/>
                  <a:pt x="1728" y="872"/>
                </a:cubicBezTo>
                <a:cubicBezTo>
                  <a:pt x="1727" y="869"/>
                  <a:pt x="1727" y="866"/>
                  <a:pt x="1727" y="864"/>
                </a:cubicBezTo>
                <a:close/>
                <a:moveTo>
                  <a:pt x="1706" y="906"/>
                </a:moveTo>
                <a:cubicBezTo>
                  <a:pt x="1706" y="913"/>
                  <a:pt x="1705" y="919"/>
                  <a:pt x="1705" y="925"/>
                </a:cubicBezTo>
                <a:cubicBezTo>
                  <a:pt x="1711" y="925"/>
                  <a:pt x="1717" y="925"/>
                  <a:pt x="1722" y="926"/>
                </a:cubicBezTo>
                <a:cubicBezTo>
                  <a:pt x="1722" y="920"/>
                  <a:pt x="1723" y="914"/>
                  <a:pt x="1723" y="908"/>
                </a:cubicBezTo>
                <a:cubicBezTo>
                  <a:pt x="1717" y="908"/>
                  <a:pt x="1711" y="907"/>
                  <a:pt x="1706" y="906"/>
                </a:cubicBezTo>
                <a:close/>
                <a:moveTo>
                  <a:pt x="1717" y="662"/>
                </a:moveTo>
                <a:cubicBezTo>
                  <a:pt x="1712" y="662"/>
                  <a:pt x="1706" y="661"/>
                  <a:pt x="1701" y="660"/>
                </a:cubicBezTo>
                <a:cubicBezTo>
                  <a:pt x="1700" y="666"/>
                  <a:pt x="1700" y="672"/>
                  <a:pt x="1700" y="677"/>
                </a:cubicBezTo>
                <a:cubicBezTo>
                  <a:pt x="1705" y="677"/>
                  <a:pt x="1711" y="678"/>
                  <a:pt x="1716" y="678"/>
                </a:cubicBezTo>
                <a:cubicBezTo>
                  <a:pt x="1716" y="673"/>
                  <a:pt x="1717" y="668"/>
                  <a:pt x="1717" y="662"/>
                </a:cubicBezTo>
                <a:close/>
                <a:moveTo>
                  <a:pt x="1694" y="713"/>
                </a:moveTo>
                <a:cubicBezTo>
                  <a:pt x="1694" y="719"/>
                  <a:pt x="1694" y="726"/>
                  <a:pt x="1694" y="732"/>
                </a:cubicBezTo>
                <a:cubicBezTo>
                  <a:pt x="1700" y="732"/>
                  <a:pt x="1706" y="733"/>
                  <a:pt x="1711" y="733"/>
                </a:cubicBezTo>
                <a:cubicBezTo>
                  <a:pt x="1712" y="727"/>
                  <a:pt x="1712" y="721"/>
                  <a:pt x="1713" y="716"/>
                </a:cubicBezTo>
                <a:cubicBezTo>
                  <a:pt x="1707" y="715"/>
                  <a:pt x="1700" y="714"/>
                  <a:pt x="1694" y="713"/>
                </a:cubicBezTo>
                <a:close/>
                <a:moveTo>
                  <a:pt x="1691" y="768"/>
                </a:moveTo>
                <a:cubicBezTo>
                  <a:pt x="1690" y="775"/>
                  <a:pt x="1689" y="781"/>
                  <a:pt x="1689" y="787"/>
                </a:cubicBezTo>
                <a:cubicBezTo>
                  <a:pt x="1695" y="787"/>
                  <a:pt x="1701" y="787"/>
                  <a:pt x="1706" y="787"/>
                </a:cubicBezTo>
                <a:cubicBezTo>
                  <a:pt x="1707" y="782"/>
                  <a:pt x="1708" y="776"/>
                  <a:pt x="1708" y="770"/>
                </a:cubicBezTo>
                <a:cubicBezTo>
                  <a:pt x="1702" y="769"/>
                  <a:pt x="1696" y="769"/>
                  <a:pt x="1691" y="768"/>
                </a:cubicBezTo>
                <a:close/>
                <a:moveTo>
                  <a:pt x="1693" y="632"/>
                </a:moveTo>
                <a:cubicBezTo>
                  <a:pt x="1688" y="632"/>
                  <a:pt x="1682" y="631"/>
                  <a:pt x="1676" y="631"/>
                </a:cubicBezTo>
                <a:cubicBezTo>
                  <a:pt x="1675" y="637"/>
                  <a:pt x="1675" y="643"/>
                  <a:pt x="1674" y="648"/>
                </a:cubicBezTo>
                <a:cubicBezTo>
                  <a:pt x="1680" y="649"/>
                  <a:pt x="1686" y="649"/>
                  <a:pt x="1692" y="649"/>
                </a:cubicBezTo>
                <a:cubicBezTo>
                  <a:pt x="1692" y="644"/>
                  <a:pt x="1693" y="637"/>
                  <a:pt x="1693" y="632"/>
                </a:cubicBezTo>
                <a:close/>
                <a:moveTo>
                  <a:pt x="1670" y="684"/>
                </a:moveTo>
                <a:cubicBezTo>
                  <a:pt x="1670" y="690"/>
                  <a:pt x="1669" y="697"/>
                  <a:pt x="1669" y="703"/>
                </a:cubicBezTo>
                <a:cubicBezTo>
                  <a:pt x="1675" y="704"/>
                  <a:pt x="1682" y="704"/>
                  <a:pt x="1688" y="705"/>
                </a:cubicBezTo>
                <a:cubicBezTo>
                  <a:pt x="1688" y="699"/>
                  <a:pt x="1688" y="692"/>
                  <a:pt x="1688" y="687"/>
                </a:cubicBezTo>
                <a:cubicBezTo>
                  <a:pt x="1682" y="686"/>
                  <a:pt x="1675" y="685"/>
                  <a:pt x="1670" y="684"/>
                </a:cubicBezTo>
                <a:close/>
                <a:moveTo>
                  <a:pt x="1717" y="981"/>
                </a:moveTo>
                <a:cubicBezTo>
                  <a:pt x="1718" y="975"/>
                  <a:pt x="1719" y="968"/>
                  <a:pt x="1719" y="963"/>
                </a:cubicBezTo>
                <a:cubicBezTo>
                  <a:pt x="1713" y="962"/>
                  <a:pt x="1707" y="961"/>
                  <a:pt x="1701" y="960"/>
                </a:cubicBezTo>
                <a:cubicBezTo>
                  <a:pt x="1700" y="967"/>
                  <a:pt x="1700" y="974"/>
                  <a:pt x="1699" y="979"/>
                </a:cubicBezTo>
                <a:cubicBezTo>
                  <a:pt x="1705" y="980"/>
                  <a:pt x="1712" y="980"/>
                  <a:pt x="1717" y="981"/>
                </a:cubicBezTo>
                <a:close/>
                <a:moveTo>
                  <a:pt x="1715" y="1117"/>
                </a:moveTo>
                <a:cubicBezTo>
                  <a:pt x="1721" y="1117"/>
                  <a:pt x="1727" y="1118"/>
                  <a:pt x="1732" y="1118"/>
                </a:cubicBezTo>
                <a:cubicBezTo>
                  <a:pt x="1733" y="1113"/>
                  <a:pt x="1733" y="1107"/>
                  <a:pt x="1734" y="1102"/>
                </a:cubicBezTo>
                <a:cubicBezTo>
                  <a:pt x="1728" y="1101"/>
                  <a:pt x="1722" y="1100"/>
                  <a:pt x="1717" y="1100"/>
                </a:cubicBezTo>
                <a:cubicBezTo>
                  <a:pt x="1716" y="1105"/>
                  <a:pt x="1716" y="1111"/>
                  <a:pt x="1715" y="1117"/>
                </a:cubicBezTo>
                <a:close/>
                <a:moveTo>
                  <a:pt x="1736" y="1063"/>
                </a:moveTo>
                <a:cubicBezTo>
                  <a:pt x="1737" y="1058"/>
                  <a:pt x="1737" y="1053"/>
                  <a:pt x="1738" y="1048"/>
                </a:cubicBezTo>
                <a:cubicBezTo>
                  <a:pt x="1732" y="1047"/>
                  <a:pt x="1727" y="1047"/>
                  <a:pt x="1722" y="1046"/>
                </a:cubicBezTo>
                <a:cubicBezTo>
                  <a:pt x="1722" y="1052"/>
                  <a:pt x="1721" y="1057"/>
                  <a:pt x="1721" y="1062"/>
                </a:cubicBezTo>
                <a:cubicBezTo>
                  <a:pt x="1726" y="1063"/>
                  <a:pt x="1731" y="1063"/>
                  <a:pt x="1736" y="1063"/>
                </a:cubicBezTo>
                <a:close/>
                <a:moveTo>
                  <a:pt x="1742" y="1010"/>
                </a:moveTo>
                <a:cubicBezTo>
                  <a:pt x="1742" y="1004"/>
                  <a:pt x="1743" y="999"/>
                  <a:pt x="1743" y="993"/>
                </a:cubicBezTo>
                <a:cubicBezTo>
                  <a:pt x="1737" y="992"/>
                  <a:pt x="1731" y="992"/>
                  <a:pt x="1726" y="991"/>
                </a:cubicBezTo>
                <a:cubicBezTo>
                  <a:pt x="1726" y="997"/>
                  <a:pt x="1725" y="1003"/>
                  <a:pt x="1725" y="1009"/>
                </a:cubicBezTo>
                <a:cubicBezTo>
                  <a:pt x="1730" y="1009"/>
                  <a:pt x="1736" y="1010"/>
                  <a:pt x="1742" y="1010"/>
                </a:cubicBezTo>
                <a:close/>
                <a:moveTo>
                  <a:pt x="1746" y="955"/>
                </a:moveTo>
                <a:cubicBezTo>
                  <a:pt x="1747" y="950"/>
                  <a:pt x="1747" y="944"/>
                  <a:pt x="1748" y="939"/>
                </a:cubicBezTo>
                <a:cubicBezTo>
                  <a:pt x="1742" y="938"/>
                  <a:pt x="1737" y="937"/>
                  <a:pt x="1732" y="937"/>
                </a:cubicBezTo>
                <a:cubicBezTo>
                  <a:pt x="1731" y="943"/>
                  <a:pt x="1730" y="949"/>
                  <a:pt x="1730" y="955"/>
                </a:cubicBezTo>
                <a:cubicBezTo>
                  <a:pt x="1735" y="955"/>
                  <a:pt x="1741" y="955"/>
                  <a:pt x="1746" y="955"/>
                </a:cubicBezTo>
                <a:close/>
                <a:moveTo>
                  <a:pt x="1751" y="901"/>
                </a:moveTo>
                <a:cubicBezTo>
                  <a:pt x="1752" y="896"/>
                  <a:pt x="1752" y="890"/>
                  <a:pt x="1752" y="884"/>
                </a:cubicBezTo>
                <a:cubicBezTo>
                  <a:pt x="1747" y="883"/>
                  <a:pt x="1741" y="883"/>
                  <a:pt x="1736" y="882"/>
                </a:cubicBezTo>
                <a:cubicBezTo>
                  <a:pt x="1735" y="888"/>
                  <a:pt x="1735" y="894"/>
                  <a:pt x="1734" y="899"/>
                </a:cubicBezTo>
                <a:cubicBezTo>
                  <a:pt x="1740" y="900"/>
                  <a:pt x="1746" y="900"/>
                  <a:pt x="1751" y="901"/>
                </a:cubicBezTo>
                <a:close/>
                <a:moveTo>
                  <a:pt x="1750" y="1037"/>
                </a:moveTo>
                <a:cubicBezTo>
                  <a:pt x="1756" y="1038"/>
                  <a:pt x="1761" y="1038"/>
                  <a:pt x="1766" y="1038"/>
                </a:cubicBezTo>
                <a:cubicBezTo>
                  <a:pt x="1766" y="1033"/>
                  <a:pt x="1767" y="1029"/>
                  <a:pt x="1767" y="1024"/>
                </a:cubicBezTo>
                <a:cubicBezTo>
                  <a:pt x="1761" y="1023"/>
                  <a:pt x="1756" y="1022"/>
                  <a:pt x="1751" y="1021"/>
                </a:cubicBezTo>
                <a:cubicBezTo>
                  <a:pt x="1751" y="1027"/>
                  <a:pt x="1751" y="1032"/>
                  <a:pt x="1750" y="1037"/>
                </a:cubicBezTo>
                <a:close/>
                <a:moveTo>
                  <a:pt x="1772" y="985"/>
                </a:moveTo>
                <a:cubicBezTo>
                  <a:pt x="1772" y="979"/>
                  <a:pt x="1772" y="974"/>
                  <a:pt x="1772" y="969"/>
                </a:cubicBezTo>
                <a:cubicBezTo>
                  <a:pt x="1767" y="968"/>
                  <a:pt x="1761" y="968"/>
                  <a:pt x="1757" y="967"/>
                </a:cubicBezTo>
                <a:cubicBezTo>
                  <a:pt x="1756" y="973"/>
                  <a:pt x="1755" y="978"/>
                  <a:pt x="1755" y="984"/>
                </a:cubicBezTo>
                <a:cubicBezTo>
                  <a:pt x="1760" y="984"/>
                  <a:pt x="1766" y="984"/>
                  <a:pt x="1772" y="985"/>
                </a:cubicBezTo>
                <a:close/>
                <a:moveTo>
                  <a:pt x="1775" y="930"/>
                </a:moveTo>
                <a:cubicBezTo>
                  <a:pt x="1776" y="925"/>
                  <a:pt x="1776" y="919"/>
                  <a:pt x="1776" y="915"/>
                </a:cubicBezTo>
                <a:cubicBezTo>
                  <a:pt x="1771" y="914"/>
                  <a:pt x="1766" y="913"/>
                  <a:pt x="1761" y="912"/>
                </a:cubicBezTo>
                <a:cubicBezTo>
                  <a:pt x="1760" y="918"/>
                  <a:pt x="1760" y="923"/>
                  <a:pt x="1759" y="929"/>
                </a:cubicBezTo>
                <a:cubicBezTo>
                  <a:pt x="1764" y="929"/>
                  <a:pt x="1770" y="930"/>
                  <a:pt x="1775" y="930"/>
                </a:cubicBezTo>
                <a:close/>
                <a:moveTo>
                  <a:pt x="1780" y="875"/>
                </a:moveTo>
                <a:cubicBezTo>
                  <a:pt x="1781" y="870"/>
                  <a:pt x="1781" y="865"/>
                  <a:pt x="1782" y="860"/>
                </a:cubicBezTo>
                <a:cubicBezTo>
                  <a:pt x="1776" y="859"/>
                  <a:pt x="1771" y="859"/>
                  <a:pt x="1766" y="858"/>
                </a:cubicBezTo>
                <a:cubicBezTo>
                  <a:pt x="1766" y="863"/>
                  <a:pt x="1765" y="869"/>
                  <a:pt x="1765" y="874"/>
                </a:cubicBezTo>
                <a:cubicBezTo>
                  <a:pt x="1770" y="875"/>
                  <a:pt x="1775" y="875"/>
                  <a:pt x="1780" y="875"/>
                </a:cubicBezTo>
                <a:close/>
                <a:moveTo>
                  <a:pt x="1784" y="820"/>
                </a:moveTo>
                <a:cubicBezTo>
                  <a:pt x="1785" y="815"/>
                  <a:pt x="1785" y="811"/>
                  <a:pt x="1785" y="806"/>
                </a:cubicBezTo>
                <a:cubicBezTo>
                  <a:pt x="1781" y="806"/>
                  <a:pt x="1776" y="805"/>
                  <a:pt x="1771" y="805"/>
                </a:cubicBezTo>
                <a:cubicBezTo>
                  <a:pt x="1771" y="810"/>
                  <a:pt x="1770" y="815"/>
                  <a:pt x="1770" y="820"/>
                </a:cubicBezTo>
                <a:cubicBezTo>
                  <a:pt x="1775" y="820"/>
                  <a:pt x="1779" y="820"/>
                  <a:pt x="1784" y="820"/>
                </a:cubicBezTo>
                <a:close/>
                <a:moveTo>
                  <a:pt x="1760" y="626"/>
                </a:moveTo>
                <a:cubicBezTo>
                  <a:pt x="1765" y="626"/>
                  <a:pt x="1769" y="627"/>
                  <a:pt x="1774" y="627"/>
                </a:cubicBezTo>
                <a:cubicBezTo>
                  <a:pt x="1774" y="622"/>
                  <a:pt x="1774" y="618"/>
                  <a:pt x="1774" y="614"/>
                </a:cubicBezTo>
                <a:cubicBezTo>
                  <a:pt x="1769" y="614"/>
                  <a:pt x="1765" y="613"/>
                  <a:pt x="1761" y="613"/>
                </a:cubicBezTo>
                <a:cubicBezTo>
                  <a:pt x="1761" y="617"/>
                  <a:pt x="1760" y="621"/>
                  <a:pt x="1760" y="626"/>
                </a:cubicBezTo>
                <a:close/>
                <a:moveTo>
                  <a:pt x="1755" y="681"/>
                </a:moveTo>
                <a:cubicBezTo>
                  <a:pt x="1759" y="681"/>
                  <a:pt x="1764" y="681"/>
                  <a:pt x="1769" y="681"/>
                </a:cubicBezTo>
                <a:cubicBezTo>
                  <a:pt x="1769" y="677"/>
                  <a:pt x="1769" y="672"/>
                  <a:pt x="1770" y="668"/>
                </a:cubicBezTo>
                <a:cubicBezTo>
                  <a:pt x="1765" y="667"/>
                  <a:pt x="1761" y="667"/>
                  <a:pt x="1756" y="666"/>
                </a:cubicBezTo>
                <a:cubicBezTo>
                  <a:pt x="1756" y="671"/>
                  <a:pt x="1755" y="676"/>
                  <a:pt x="1755" y="681"/>
                </a:cubicBezTo>
                <a:close/>
                <a:moveTo>
                  <a:pt x="1751" y="720"/>
                </a:moveTo>
                <a:cubicBezTo>
                  <a:pt x="1750" y="726"/>
                  <a:pt x="1750" y="731"/>
                  <a:pt x="1749" y="736"/>
                </a:cubicBezTo>
                <a:cubicBezTo>
                  <a:pt x="1754" y="736"/>
                  <a:pt x="1759" y="737"/>
                  <a:pt x="1765" y="737"/>
                </a:cubicBezTo>
                <a:cubicBezTo>
                  <a:pt x="1765" y="732"/>
                  <a:pt x="1766" y="727"/>
                  <a:pt x="1766" y="722"/>
                </a:cubicBezTo>
                <a:cubicBezTo>
                  <a:pt x="1761" y="721"/>
                  <a:pt x="1756" y="721"/>
                  <a:pt x="1751" y="720"/>
                </a:cubicBezTo>
                <a:close/>
                <a:moveTo>
                  <a:pt x="1735" y="597"/>
                </a:moveTo>
                <a:cubicBezTo>
                  <a:pt x="1739" y="598"/>
                  <a:pt x="1744" y="598"/>
                  <a:pt x="1749" y="598"/>
                </a:cubicBezTo>
                <a:cubicBezTo>
                  <a:pt x="1749" y="593"/>
                  <a:pt x="1750" y="589"/>
                  <a:pt x="1750" y="584"/>
                </a:cubicBezTo>
                <a:cubicBezTo>
                  <a:pt x="1745" y="584"/>
                  <a:pt x="1740" y="583"/>
                  <a:pt x="1736" y="583"/>
                </a:cubicBezTo>
                <a:cubicBezTo>
                  <a:pt x="1735" y="588"/>
                  <a:pt x="1735" y="593"/>
                  <a:pt x="1735" y="597"/>
                </a:cubicBezTo>
                <a:close/>
                <a:moveTo>
                  <a:pt x="1730" y="651"/>
                </a:moveTo>
                <a:cubicBezTo>
                  <a:pt x="1735" y="652"/>
                  <a:pt x="1740" y="652"/>
                  <a:pt x="1745" y="652"/>
                </a:cubicBezTo>
                <a:cubicBezTo>
                  <a:pt x="1745" y="648"/>
                  <a:pt x="1745" y="643"/>
                  <a:pt x="1745" y="638"/>
                </a:cubicBezTo>
                <a:cubicBezTo>
                  <a:pt x="1740" y="638"/>
                  <a:pt x="1736" y="637"/>
                  <a:pt x="1731" y="637"/>
                </a:cubicBezTo>
                <a:cubicBezTo>
                  <a:pt x="1731" y="642"/>
                  <a:pt x="1731" y="647"/>
                  <a:pt x="1730" y="651"/>
                </a:cubicBezTo>
                <a:close/>
                <a:moveTo>
                  <a:pt x="1716" y="513"/>
                </a:moveTo>
                <a:cubicBezTo>
                  <a:pt x="1720" y="513"/>
                  <a:pt x="1724" y="513"/>
                  <a:pt x="1728" y="513"/>
                </a:cubicBezTo>
                <a:cubicBezTo>
                  <a:pt x="1729" y="509"/>
                  <a:pt x="1729" y="505"/>
                  <a:pt x="1730" y="500"/>
                </a:cubicBezTo>
                <a:cubicBezTo>
                  <a:pt x="1725" y="500"/>
                  <a:pt x="1721" y="499"/>
                  <a:pt x="1717" y="499"/>
                </a:cubicBezTo>
                <a:cubicBezTo>
                  <a:pt x="1716" y="503"/>
                  <a:pt x="1716" y="508"/>
                  <a:pt x="1716" y="513"/>
                </a:cubicBezTo>
                <a:close/>
                <a:moveTo>
                  <a:pt x="1710" y="568"/>
                </a:moveTo>
                <a:cubicBezTo>
                  <a:pt x="1715" y="568"/>
                  <a:pt x="1720" y="568"/>
                  <a:pt x="1724" y="569"/>
                </a:cubicBezTo>
                <a:cubicBezTo>
                  <a:pt x="1725" y="564"/>
                  <a:pt x="1725" y="559"/>
                  <a:pt x="1726" y="555"/>
                </a:cubicBezTo>
                <a:cubicBezTo>
                  <a:pt x="1721" y="554"/>
                  <a:pt x="1716" y="553"/>
                  <a:pt x="1711" y="553"/>
                </a:cubicBezTo>
                <a:cubicBezTo>
                  <a:pt x="1711" y="558"/>
                  <a:pt x="1710" y="562"/>
                  <a:pt x="1710" y="568"/>
                </a:cubicBezTo>
                <a:close/>
                <a:moveTo>
                  <a:pt x="1706" y="606"/>
                </a:moveTo>
                <a:cubicBezTo>
                  <a:pt x="1705" y="612"/>
                  <a:pt x="1704" y="618"/>
                  <a:pt x="1704" y="623"/>
                </a:cubicBezTo>
                <a:cubicBezTo>
                  <a:pt x="1709" y="623"/>
                  <a:pt x="1714" y="623"/>
                  <a:pt x="1720" y="623"/>
                </a:cubicBezTo>
                <a:cubicBezTo>
                  <a:pt x="1720" y="618"/>
                  <a:pt x="1721" y="613"/>
                  <a:pt x="1721" y="608"/>
                </a:cubicBezTo>
                <a:cubicBezTo>
                  <a:pt x="1716" y="608"/>
                  <a:pt x="1710" y="607"/>
                  <a:pt x="1706" y="606"/>
                </a:cubicBezTo>
                <a:close/>
                <a:moveTo>
                  <a:pt x="1690" y="484"/>
                </a:moveTo>
                <a:cubicBezTo>
                  <a:pt x="1695" y="484"/>
                  <a:pt x="1699" y="484"/>
                  <a:pt x="1704" y="484"/>
                </a:cubicBezTo>
                <a:cubicBezTo>
                  <a:pt x="1704" y="480"/>
                  <a:pt x="1704" y="476"/>
                  <a:pt x="1704" y="471"/>
                </a:cubicBezTo>
                <a:cubicBezTo>
                  <a:pt x="1700" y="471"/>
                  <a:pt x="1696" y="470"/>
                  <a:pt x="1692" y="470"/>
                </a:cubicBezTo>
                <a:cubicBezTo>
                  <a:pt x="1691" y="475"/>
                  <a:pt x="1691" y="479"/>
                  <a:pt x="1690" y="484"/>
                </a:cubicBezTo>
                <a:close/>
                <a:moveTo>
                  <a:pt x="1685" y="538"/>
                </a:moveTo>
                <a:cubicBezTo>
                  <a:pt x="1690" y="538"/>
                  <a:pt x="1695" y="539"/>
                  <a:pt x="1700" y="539"/>
                </a:cubicBezTo>
                <a:cubicBezTo>
                  <a:pt x="1700" y="534"/>
                  <a:pt x="1700" y="530"/>
                  <a:pt x="1700" y="525"/>
                </a:cubicBezTo>
                <a:cubicBezTo>
                  <a:pt x="1695" y="525"/>
                  <a:pt x="1691" y="524"/>
                  <a:pt x="1686" y="523"/>
                </a:cubicBezTo>
                <a:cubicBezTo>
                  <a:pt x="1686" y="528"/>
                  <a:pt x="1685" y="533"/>
                  <a:pt x="1685" y="538"/>
                </a:cubicBezTo>
                <a:close/>
                <a:moveTo>
                  <a:pt x="1681" y="576"/>
                </a:moveTo>
                <a:cubicBezTo>
                  <a:pt x="1680" y="582"/>
                  <a:pt x="1680" y="587"/>
                  <a:pt x="1679" y="593"/>
                </a:cubicBezTo>
                <a:cubicBezTo>
                  <a:pt x="1685" y="593"/>
                  <a:pt x="1690" y="594"/>
                  <a:pt x="1695" y="594"/>
                </a:cubicBezTo>
                <a:cubicBezTo>
                  <a:pt x="1696" y="589"/>
                  <a:pt x="1696" y="583"/>
                  <a:pt x="1697" y="578"/>
                </a:cubicBezTo>
                <a:cubicBezTo>
                  <a:pt x="1691" y="578"/>
                  <a:pt x="1686" y="577"/>
                  <a:pt x="1681" y="576"/>
                </a:cubicBezTo>
                <a:close/>
                <a:moveTo>
                  <a:pt x="1664" y="454"/>
                </a:moveTo>
                <a:cubicBezTo>
                  <a:pt x="1669" y="454"/>
                  <a:pt x="1674" y="454"/>
                  <a:pt x="1679" y="454"/>
                </a:cubicBezTo>
                <a:cubicBezTo>
                  <a:pt x="1679" y="450"/>
                  <a:pt x="1680" y="446"/>
                  <a:pt x="1680" y="441"/>
                </a:cubicBezTo>
                <a:cubicBezTo>
                  <a:pt x="1675" y="440"/>
                  <a:pt x="1671" y="440"/>
                  <a:pt x="1666" y="440"/>
                </a:cubicBezTo>
                <a:cubicBezTo>
                  <a:pt x="1666" y="445"/>
                  <a:pt x="1665" y="450"/>
                  <a:pt x="1664" y="454"/>
                </a:cubicBezTo>
                <a:close/>
                <a:moveTo>
                  <a:pt x="1660" y="509"/>
                </a:moveTo>
                <a:cubicBezTo>
                  <a:pt x="1665" y="510"/>
                  <a:pt x="1670" y="510"/>
                  <a:pt x="1676" y="510"/>
                </a:cubicBezTo>
                <a:cubicBezTo>
                  <a:pt x="1676" y="505"/>
                  <a:pt x="1676" y="500"/>
                  <a:pt x="1677" y="495"/>
                </a:cubicBezTo>
                <a:cubicBezTo>
                  <a:pt x="1671" y="494"/>
                  <a:pt x="1666" y="494"/>
                  <a:pt x="1661" y="493"/>
                </a:cubicBezTo>
                <a:cubicBezTo>
                  <a:pt x="1661" y="499"/>
                  <a:pt x="1660" y="504"/>
                  <a:pt x="1660" y="509"/>
                </a:cubicBezTo>
                <a:close/>
                <a:moveTo>
                  <a:pt x="1656" y="547"/>
                </a:moveTo>
                <a:cubicBezTo>
                  <a:pt x="1655" y="553"/>
                  <a:pt x="1655" y="558"/>
                  <a:pt x="1654" y="563"/>
                </a:cubicBezTo>
                <a:cubicBezTo>
                  <a:pt x="1660" y="564"/>
                  <a:pt x="1666" y="564"/>
                  <a:pt x="1671" y="565"/>
                </a:cubicBezTo>
                <a:cubicBezTo>
                  <a:pt x="1671" y="560"/>
                  <a:pt x="1672" y="554"/>
                  <a:pt x="1672" y="549"/>
                </a:cubicBezTo>
                <a:cubicBezTo>
                  <a:pt x="1667" y="549"/>
                  <a:pt x="1661" y="548"/>
                  <a:pt x="1656" y="547"/>
                </a:cubicBezTo>
                <a:close/>
                <a:moveTo>
                  <a:pt x="1640" y="424"/>
                </a:moveTo>
                <a:cubicBezTo>
                  <a:pt x="1645" y="425"/>
                  <a:pt x="1650" y="425"/>
                  <a:pt x="1654" y="425"/>
                </a:cubicBezTo>
                <a:cubicBezTo>
                  <a:pt x="1655" y="420"/>
                  <a:pt x="1655" y="416"/>
                  <a:pt x="1655" y="411"/>
                </a:cubicBezTo>
                <a:cubicBezTo>
                  <a:pt x="1651" y="411"/>
                  <a:pt x="1646" y="410"/>
                  <a:pt x="1641" y="409"/>
                </a:cubicBezTo>
                <a:cubicBezTo>
                  <a:pt x="1641" y="415"/>
                  <a:pt x="1641" y="419"/>
                  <a:pt x="1640" y="424"/>
                </a:cubicBezTo>
                <a:close/>
                <a:moveTo>
                  <a:pt x="1635" y="480"/>
                </a:moveTo>
                <a:cubicBezTo>
                  <a:pt x="1640" y="480"/>
                  <a:pt x="1646" y="480"/>
                  <a:pt x="1651" y="480"/>
                </a:cubicBezTo>
                <a:cubicBezTo>
                  <a:pt x="1651" y="475"/>
                  <a:pt x="1652" y="470"/>
                  <a:pt x="1652" y="465"/>
                </a:cubicBezTo>
                <a:cubicBezTo>
                  <a:pt x="1647" y="464"/>
                  <a:pt x="1642" y="464"/>
                  <a:pt x="1637" y="464"/>
                </a:cubicBezTo>
                <a:cubicBezTo>
                  <a:pt x="1636" y="469"/>
                  <a:pt x="1635" y="475"/>
                  <a:pt x="1635" y="480"/>
                </a:cubicBezTo>
                <a:close/>
                <a:moveTo>
                  <a:pt x="1631" y="517"/>
                </a:moveTo>
                <a:cubicBezTo>
                  <a:pt x="1630" y="523"/>
                  <a:pt x="1629" y="530"/>
                  <a:pt x="1629" y="535"/>
                </a:cubicBezTo>
                <a:cubicBezTo>
                  <a:pt x="1634" y="535"/>
                  <a:pt x="1640" y="535"/>
                  <a:pt x="1646" y="536"/>
                </a:cubicBezTo>
                <a:cubicBezTo>
                  <a:pt x="1647" y="530"/>
                  <a:pt x="1647" y="524"/>
                  <a:pt x="1648" y="519"/>
                </a:cubicBezTo>
                <a:cubicBezTo>
                  <a:pt x="1642" y="518"/>
                  <a:pt x="1636" y="518"/>
                  <a:pt x="1631" y="517"/>
                </a:cubicBezTo>
                <a:close/>
                <a:moveTo>
                  <a:pt x="1615" y="395"/>
                </a:moveTo>
                <a:cubicBezTo>
                  <a:pt x="1620" y="396"/>
                  <a:pt x="1625" y="396"/>
                  <a:pt x="1630" y="397"/>
                </a:cubicBezTo>
                <a:cubicBezTo>
                  <a:pt x="1630" y="391"/>
                  <a:pt x="1630" y="387"/>
                  <a:pt x="1630" y="382"/>
                </a:cubicBezTo>
                <a:cubicBezTo>
                  <a:pt x="1625" y="382"/>
                  <a:pt x="1621" y="381"/>
                  <a:pt x="1617" y="381"/>
                </a:cubicBezTo>
                <a:cubicBezTo>
                  <a:pt x="1616" y="386"/>
                  <a:pt x="1616" y="390"/>
                  <a:pt x="1615" y="395"/>
                </a:cubicBezTo>
                <a:close/>
                <a:moveTo>
                  <a:pt x="1610" y="450"/>
                </a:moveTo>
                <a:cubicBezTo>
                  <a:pt x="1615" y="450"/>
                  <a:pt x="1620" y="450"/>
                  <a:pt x="1625" y="451"/>
                </a:cubicBezTo>
                <a:cubicBezTo>
                  <a:pt x="1626" y="446"/>
                  <a:pt x="1626" y="441"/>
                  <a:pt x="1626" y="436"/>
                </a:cubicBezTo>
                <a:cubicBezTo>
                  <a:pt x="1621" y="435"/>
                  <a:pt x="1616" y="435"/>
                  <a:pt x="1612" y="435"/>
                </a:cubicBezTo>
                <a:cubicBezTo>
                  <a:pt x="1611" y="440"/>
                  <a:pt x="1611" y="445"/>
                  <a:pt x="1610" y="450"/>
                </a:cubicBezTo>
                <a:close/>
                <a:moveTo>
                  <a:pt x="1590" y="366"/>
                </a:moveTo>
                <a:cubicBezTo>
                  <a:pt x="1596" y="366"/>
                  <a:pt x="1600" y="366"/>
                  <a:pt x="1605" y="366"/>
                </a:cubicBezTo>
                <a:cubicBezTo>
                  <a:pt x="1605" y="361"/>
                  <a:pt x="1606" y="357"/>
                  <a:pt x="1606" y="352"/>
                </a:cubicBezTo>
                <a:cubicBezTo>
                  <a:pt x="1601" y="352"/>
                  <a:pt x="1596" y="351"/>
                  <a:pt x="1592" y="351"/>
                </a:cubicBezTo>
                <a:cubicBezTo>
                  <a:pt x="1591" y="356"/>
                  <a:pt x="1591" y="361"/>
                  <a:pt x="1590" y="366"/>
                </a:cubicBezTo>
                <a:close/>
                <a:moveTo>
                  <a:pt x="1585" y="421"/>
                </a:moveTo>
                <a:cubicBezTo>
                  <a:pt x="1591" y="421"/>
                  <a:pt x="1596" y="421"/>
                  <a:pt x="1601" y="422"/>
                </a:cubicBezTo>
                <a:cubicBezTo>
                  <a:pt x="1601" y="416"/>
                  <a:pt x="1602" y="411"/>
                  <a:pt x="1602" y="406"/>
                </a:cubicBezTo>
                <a:cubicBezTo>
                  <a:pt x="1597" y="406"/>
                  <a:pt x="1592" y="405"/>
                  <a:pt x="1587" y="405"/>
                </a:cubicBezTo>
                <a:cubicBezTo>
                  <a:pt x="1586" y="410"/>
                  <a:pt x="1586" y="415"/>
                  <a:pt x="1585" y="421"/>
                </a:cubicBezTo>
                <a:close/>
                <a:moveTo>
                  <a:pt x="1581" y="458"/>
                </a:moveTo>
                <a:cubicBezTo>
                  <a:pt x="1581" y="464"/>
                  <a:pt x="1580" y="470"/>
                  <a:pt x="1580" y="475"/>
                </a:cubicBezTo>
                <a:cubicBezTo>
                  <a:pt x="1585" y="476"/>
                  <a:pt x="1592" y="476"/>
                  <a:pt x="1597" y="477"/>
                </a:cubicBezTo>
                <a:cubicBezTo>
                  <a:pt x="1598" y="471"/>
                  <a:pt x="1598" y="465"/>
                  <a:pt x="1598" y="460"/>
                </a:cubicBezTo>
                <a:cubicBezTo>
                  <a:pt x="1593" y="459"/>
                  <a:pt x="1587" y="459"/>
                  <a:pt x="1581" y="458"/>
                </a:cubicBezTo>
                <a:close/>
                <a:moveTo>
                  <a:pt x="1566" y="335"/>
                </a:moveTo>
                <a:cubicBezTo>
                  <a:pt x="1571" y="336"/>
                  <a:pt x="1576" y="336"/>
                  <a:pt x="1581" y="337"/>
                </a:cubicBezTo>
                <a:cubicBezTo>
                  <a:pt x="1581" y="332"/>
                  <a:pt x="1581" y="327"/>
                  <a:pt x="1581" y="322"/>
                </a:cubicBezTo>
                <a:cubicBezTo>
                  <a:pt x="1576" y="322"/>
                  <a:pt x="1571" y="321"/>
                  <a:pt x="1566" y="321"/>
                </a:cubicBezTo>
                <a:cubicBezTo>
                  <a:pt x="1566" y="326"/>
                  <a:pt x="1566" y="331"/>
                  <a:pt x="1566" y="335"/>
                </a:cubicBezTo>
                <a:close/>
                <a:moveTo>
                  <a:pt x="1560" y="391"/>
                </a:moveTo>
                <a:cubicBezTo>
                  <a:pt x="1566" y="391"/>
                  <a:pt x="1571" y="391"/>
                  <a:pt x="1576" y="391"/>
                </a:cubicBezTo>
                <a:cubicBezTo>
                  <a:pt x="1576" y="386"/>
                  <a:pt x="1577" y="381"/>
                  <a:pt x="1577" y="376"/>
                </a:cubicBezTo>
                <a:cubicBezTo>
                  <a:pt x="1572" y="376"/>
                  <a:pt x="1567" y="375"/>
                  <a:pt x="1562" y="375"/>
                </a:cubicBezTo>
                <a:cubicBezTo>
                  <a:pt x="1562" y="381"/>
                  <a:pt x="1561" y="386"/>
                  <a:pt x="1560" y="391"/>
                </a:cubicBezTo>
                <a:close/>
                <a:moveTo>
                  <a:pt x="1574" y="430"/>
                </a:moveTo>
                <a:cubicBezTo>
                  <a:pt x="1568" y="429"/>
                  <a:pt x="1562" y="429"/>
                  <a:pt x="1556" y="428"/>
                </a:cubicBezTo>
                <a:cubicBezTo>
                  <a:pt x="1556" y="431"/>
                  <a:pt x="1556" y="435"/>
                  <a:pt x="1556" y="438"/>
                </a:cubicBezTo>
                <a:cubicBezTo>
                  <a:pt x="1556" y="441"/>
                  <a:pt x="1554" y="444"/>
                  <a:pt x="1554" y="446"/>
                </a:cubicBezTo>
                <a:cubicBezTo>
                  <a:pt x="1561" y="447"/>
                  <a:pt x="1567" y="447"/>
                  <a:pt x="1573" y="448"/>
                </a:cubicBezTo>
                <a:cubicBezTo>
                  <a:pt x="1573" y="442"/>
                  <a:pt x="1573" y="436"/>
                  <a:pt x="1574" y="430"/>
                </a:cubicBezTo>
                <a:close/>
                <a:moveTo>
                  <a:pt x="1541" y="306"/>
                </a:moveTo>
                <a:cubicBezTo>
                  <a:pt x="1546" y="307"/>
                  <a:pt x="1551" y="307"/>
                  <a:pt x="1556" y="308"/>
                </a:cubicBezTo>
                <a:cubicBezTo>
                  <a:pt x="1556" y="303"/>
                  <a:pt x="1556" y="298"/>
                  <a:pt x="1556" y="294"/>
                </a:cubicBezTo>
                <a:cubicBezTo>
                  <a:pt x="1552" y="293"/>
                  <a:pt x="1547" y="293"/>
                  <a:pt x="1543" y="292"/>
                </a:cubicBezTo>
                <a:cubicBezTo>
                  <a:pt x="1542" y="297"/>
                  <a:pt x="1542" y="302"/>
                  <a:pt x="1541" y="306"/>
                </a:cubicBezTo>
                <a:close/>
                <a:moveTo>
                  <a:pt x="1535" y="362"/>
                </a:moveTo>
                <a:cubicBezTo>
                  <a:pt x="1540" y="362"/>
                  <a:pt x="1546" y="362"/>
                  <a:pt x="1551" y="362"/>
                </a:cubicBezTo>
                <a:cubicBezTo>
                  <a:pt x="1552" y="357"/>
                  <a:pt x="1552" y="352"/>
                  <a:pt x="1552" y="347"/>
                </a:cubicBezTo>
                <a:cubicBezTo>
                  <a:pt x="1546" y="347"/>
                  <a:pt x="1541" y="346"/>
                  <a:pt x="1537" y="345"/>
                </a:cubicBezTo>
                <a:cubicBezTo>
                  <a:pt x="1536" y="351"/>
                  <a:pt x="1535" y="356"/>
                  <a:pt x="1535" y="362"/>
                </a:cubicBezTo>
                <a:close/>
                <a:moveTo>
                  <a:pt x="1532" y="398"/>
                </a:moveTo>
                <a:cubicBezTo>
                  <a:pt x="1531" y="404"/>
                  <a:pt x="1530" y="411"/>
                  <a:pt x="1530" y="416"/>
                </a:cubicBezTo>
                <a:cubicBezTo>
                  <a:pt x="1536" y="417"/>
                  <a:pt x="1542" y="417"/>
                  <a:pt x="1548" y="418"/>
                </a:cubicBezTo>
                <a:cubicBezTo>
                  <a:pt x="1548" y="412"/>
                  <a:pt x="1549" y="406"/>
                  <a:pt x="1549" y="400"/>
                </a:cubicBezTo>
                <a:cubicBezTo>
                  <a:pt x="1543" y="399"/>
                  <a:pt x="1537" y="399"/>
                  <a:pt x="1532" y="398"/>
                </a:cubicBezTo>
                <a:close/>
                <a:moveTo>
                  <a:pt x="1516" y="277"/>
                </a:moveTo>
                <a:cubicBezTo>
                  <a:pt x="1521" y="277"/>
                  <a:pt x="1526" y="277"/>
                  <a:pt x="1531" y="278"/>
                </a:cubicBezTo>
                <a:cubicBezTo>
                  <a:pt x="1531" y="273"/>
                  <a:pt x="1531" y="268"/>
                  <a:pt x="1531" y="264"/>
                </a:cubicBezTo>
                <a:cubicBezTo>
                  <a:pt x="1527" y="263"/>
                  <a:pt x="1523" y="263"/>
                  <a:pt x="1518" y="262"/>
                </a:cubicBezTo>
                <a:cubicBezTo>
                  <a:pt x="1517" y="267"/>
                  <a:pt x="1517" y="272"/>
                  <a:pt x="1516" y="277"/>
                </a:cubicBezTo>
                <a:close/>
                <a:moveTo>
                  <a:pt x="1510" y="332"/>
                </a:moveTo>
                <a:cubicBezTo>
                  <a:pt x="1516" y="332"/>
                  <a:pt x="1521" y="333"/>
                  <a:pt x="1527" y="333"/>
                </a:cubicBezTo>
                <a:cubicBezTo>
                  <a:pt x="1527" y="328"/>
                  <a:pt x="1527" y="323"/>
                  <a:pt x="1528" y="317"/>
                </a:cubicBezTo>
                <a:cubicBezTo>
                  <a:pt x="1522" y="317"/>
                  <a:pt x="1517" y="316"/>
                  <a:pt x="1512" y="316"/>
                </a:cubicBezTo>
                <a:cubicBezTo>
                  <a:pt x="1511" y="321"/>
                  <a:pt x="1511" y="326"/>
                  <a:pt x="1510" y="332"/>
                </a:cubicBezTo>
                <a:close/>
                <a:moveTo>
                  <a:pt x="1507" y="370"/>
                </a:moveTo>
                <a:cubicBezTo>
                  <a:pt x="1506" y="375"/>
                  <a:pt x="1506" y="381"/>
                  <a:pt x="1506" y="386"/>
                </a:cubicBezTo>
                <a:cubicBezTo>
                  <a:pt x="1512" y="387"/>
                  <a:pt x="1518" y="388"/>
                  <a:pt x="1524" y="388"/>
                </a:cubicBezTo>
                <a:cubicBezTo>
                  <a:pt x="1524" y="382"/>
                  <a:pt x="1524" y="377"/>
                  <a:pt x="1524" y="371"/>
                </a:cubicBezTo>
                <a:cubicBezTo>
                  <a:pt x="1518" y="371"/>
                  <a:pt x="1512" y="370"/>
                  <a:pt x="1507" y="370"/>
                </a:cubicBezTo>
                <a:close/>
                <a:moveTo>
                  <a:pt x="1492" y="247"/>
                </a:moveTo>
                <a:cubicBezTo>
                  <a:pt x="1497" y="247"/>
                  <a:pt x="1501" y="247"/>
                  <a:pt x="1506" y="248"/>
                </a:cubicBezTo>
                <a:cubicBezTo>
                  <a:pt x="1506" y="243"/>
                  <a:pt x="1507" y="239"/>
                  <a:pt x="1507" y="234"/>
                </a:cubicBezTo>
                <a:cubicBezTo>
                  <a:pt x="1502" y="233"/>
                  <a:pt x="1498" y="233"/>
                  <a:pt x="1493" y="232"/>
                </a:cubicBezTo>
                <a:cubicBezTo>
                  <a:pt x="1493" y="237"/>
                  <a:pt x="1492" y="242"/>
                  <a:pt x="1492" y="247"/>
                </a:cubicBezTo>
                <a:close/>
                <a:moveTo>
                  <a:pt x="1485" y="302"/>
                </a:moveTo>
                <a:cubicBezTo>
                  <a:pt x="1491" y="303"/>
                  <a:pt x="1497" y="303"/>
                  <a:pt x="1502" y="303"/>
                </a:cubicBezTo>
                <a:cubicBezTo>
                  <a:pt x="1502" y="298"/>
                  <a:pt x="1503" y="293"/>
                  <a:pt x="1503" y="288"/>
                </a:cubicBezTo>
                <a:cubicBezTo>
                  <a:pt x="1498" y="287"/>
                  <a:pt x="1492" y="286"/>
                  <a:pt x="1487" y="286"/>
                </a:cubicBezTo>
                <a:cubicBezTo>
                  <a:pt x="1487" y="292"/>
                  <a:pt x="1486" y="297"/>
                  <a:pt x="1485" y="302"/>
                </a:cubicBezTo>
                <a:close/>
                <a:moveTo>
                  <a:pt x="1483" y="340"/>
                </a:moveTo>
                <a:cubicBezTo>
                  <a:pt x="1482" y="346"/>
                  <a:pt x="1481" y="352"/>
                  <a:pt x="1480" y="358"/>
                </a:cubicBezTo>
                <a:cubicBezTo>
                  <a:pt x="1486" y="358"/>
                  <a:pt x="1492" y="358"/>
                  <a:pt x="1497" y="358"/>
                </a:cubicBezTo>
                <a:cubicBezTo>
                  <a:pt x="1498" y="353"/>
                  <a:pt x="1498" y="347"/>
                  <a:pt x="1499" y="341"/>
                </a:cubicBezTo>
                <a:cubicBezTo>
                  <a:pt x="1493" y="341"/>
                  <a:pt x="1488" y="340"/>
                  <a:pt x="1483" y="340"/>
                </a:cubicBezTo>
                <a:close/>
                <a:moveTo>
                  <a:pt x="1497" y="393"/>
                </a:moveTo>
                <a:cubicBezTo>
                  <a:pt x="1488" y="398"/>
                  <a:pt x="1481" y="393"/>
                  <a:pt x="1475" y="392"/>
                </a:cubicBezTo>
                <a:cubicBezTo>
                  <a:pt x="1478" y="399"/>
                  <a:pt x="1476" y="406"/>
                  <a:pt x="1474" y="414"/>
                </a:cubicBezTo>
                <a:cubicBezTo>
                  <a:pt x="1482" y="410"/>
                  <a:pt x="1489" y="412"/>
                  <a:pt x="1496" y="416"/>
                </a:cubicBezTo>
                <a:cubicBezTo>
                  <a:pt x="1493" y="409"/>
                  <a:pt x="1493" y="402"/>
                  <a:pt x="1497" y="393"/>
                </a:cubicBezTo>
                <a:close/>
                <a:moveTo>
                  <a:pt x="1474" y="363"/>
                </a:moveTo>
                <a:cubicBezTo>
                  <a:pt x="1464" y="367"/>
                  <a:pt x="1457" y="365"/>
                  <a:pt x="1449" y="361"/>
                </a:cubicBezTo>
                <a:cubicBezTo>
                  <a:pt x="1454" y="370"/>
                  <a:pt x="1452" y="378"/>
                  <a:pt x="1446" y="385"/>
                </a:cubicBezTo>
                <a:cubicBezTo>
                  <a:pt x="1447" y="385"/>
                  <a:pt x="1448" y="385"/>
                  <a:pt x="1449" y="385"/>
                </a:cubicBezTo>
                <a:cubicBezTo>
                  <a:pt x="1458" y="381"/>
                  <a:pt x="1466" y="382"/>
                  <a:pt x="1472" y="389"/>
                </a:cubicBezTo>
                <a:cubicBezTo>
                  <a:pt x="1469" y="381"/>
                  <a:pt x="1467" y="373"/>
                  <a:pt x="1474" y="363"/>
                </a:cubicBezTo>
                <a:close/>
                <a:moveTo>
                  <a:pt x="1421" y="356"/>
                </a:moveTo>
                <a:cubicBezTo>
                  <a:pt x="1430" y="352"/>
                  <a:pt x="1439" y="350"/>
                  <a:pt x="1447" y="358"/>
                </a:cubicBezTo>
                <a:cubicBezTo>
                  <a:pt x="1444" y="351"/>
                  <a:pt x="1443" y="343"/>
                  <a:pt x="1447" y="336"/>
                </a:cubicBezTo>
                <a:cubicBezTo>
                  <a:pt x="1440" y="335"/>
                  <a:pt x="1433" y="334"/>
                  <a:pt x="1426" y="334"/>
                </a:cubicBezTo>
                <a:cubicBezTo>
                  <a:pt x="1429" y="342"/>
                  <a:pt x="1427" y="350"/>
                  <a:pt x="1421" y="356"/>
                </a:cubicBezTo>
                <a:close/>
                <a:moveTo>
                  <a:pt x="1467" y="218"/>
                </a:moveTo>
                <a:cubicBezTo>
                  <a:pt x="1472" y="218"/>
                  <a:pt x="1477" y="218"/>
                  <a:pt x="1482" y="219"/>
                </a:cubicBezTo>
                <a:cubicBezTo>
                  <a:pt x="1482" y="214"/>
                  <a:pt x="1482" y="210"/>
                  <a:pt x="1482" y="205"/>
                </a:cubicBezTo>
                <a:cubicBezTo>
                  <a:pt x="1478" y="205"/>
                  <a:pt x="1474" y="204"/>
                  <a:pt x="1469" y="204"/>
                </a:cubicBezTo>
                <a:cubicBezTo>
                  <a:pt x="1468" y="209"/>
                  <a:pt x="1468" y="213"/>
                  <a:pt x="1467" y="218"/>
                </a:cubicBezTo>
                <a:close/>
                <a:moveTo>
                  <a:pt x="1461" y="272"/>
                </a:moveTo>
                <a:cubicBezTo>
                  <a:pt x="1466" y="273"/>
                  <a:pt x="1472" y="273"/>
                  <a:pt x="1477" y="273"/>
                </a:cubicBezTo>
                <a:cubicBezTo>
                  <a:pt x="1477" y="269"/>
                  <a:pt x="1478" y="264"/>
                  <a:pt x="1478" y="259"/>
                </a:cubicBezTo>
                <a:cubicBezTo>
                  <a:pt x="1473" y="258"/>
                  <a:pt x="1468" y="258"/>
                  <a:pt x="1462" y="257"/>
                </a:cubicBezTo>
                <a:cubicBezTo>
                  <a:pt x="1462" y="262"/>
                  <a:pt x="1462" y="267"/>
                  <a:pt x="1461" y="272"/>
                </a:cubicBezTo>
                <a:close/>
                <a:moveTo>
                  <a:pt x="1455" y="328"/>
                </a:moveTo>
                <a:cubicBezTo>
                  <a:pt x="1461" y="328"/>
                  <a:pt x="1467" y="328"/>
                  <a:pt x="1473" y="329"/>
                </a:cubicBezTo>
                <a:cubicBezTo>
                  <a:pt x="1473" y="323"/>
                  <a:pt x="1474" y="317"/>
                  <a:pt x="1474" y="312"/>
                </a:cubicBezTo>
                <a:cubicBezTo>
                  <a:pt x="1469" y="311"/>
                  <a:pt x="1463" y="311"/>
                  <a:pt x="1458" y="310"/>
                </a:cubicBezTo>
                <a:cubicBezTo>
                  <a:pt x="1457" y="316"/>
                  <a:pt x="1456" y="322"/>
                  <a:pt x="1455" y="328"/>
                </a:cubicBezTo>
                <a:close/>
                <a:moveTo>
                  <a:pt x="1443" y="187"/>
                </a:moveTo>
                <a:cubicBezTo>
                  <a:pt x="1447" y="188"/>
                  <a:pt x="1451" y="188"/>
                  <a:pt x="1456" y="188"/>
                </a:cubicBezTo>
                <a:cubicBezTo>
                  <a:pt x="1456" y="183"/>
                  <a:pt x="1456" y="178"/>
                  <a:pt x="1456" y="173"/>
                </a:cubicBezTo>
                <a:cubicBezTo>
                  <a:pt x="1454" y="173"/>
                  <a:pt x="1453" y="175"/>
                  <a:pt x="1451" y="175"/>
                </a:cubicBezTo>
                <a:cubicBezTo>
                  <a:pt x="1449" y="175"/>
                  <a:pt x="1447" y="174"/>
                  <a:pt x="1444" y="174"/>
                </a:cubicBezTo>
                <a:cubicBezTo>
                  <a:pt x="1444" y="179"/>
                  <a:pt x="1443" y="183"/>
                  <a:pt x="1443" y="187"/>
                </a:cubicBezTo>
                <a:close/>
                <a:moveTo>
                  <a:pt x="1436" y="243"/>
                </a:moveTo>
                <a:cubicBezTo>
                  <a:pt x="1442" y="244"/>
                  <a:pt x="1447" y="244"/>
                  <a:pt x="1452" y="244"/>
                </a:cubicBezTo>
                <a:cubicBezTo>
                  <a:pt x="1453" y="239"/>
                  <a:pt x="1453" y="234"/>
                  <a:pt x="1453" y="229"/>
                </a:cubicBezTo>
                <a:cubicBezTo>
                  <a:pt x="1448" y="228"/>
                  <a:pt x="1443" y="228"/>
                  <a:pt x="1438" y="228"/>
                </a:cubicBezTo>
                <a:cubicBezTo>
                  <a:pt x="1438" y="233"/>
                  <a:pt x="1437" y="238"/>
                  <a:pt x="1436" y="243"/>
                </a:cubicBezTo>
                <a:close/>
                <a:moveTo>
                  <a:pt x="1431" y="298"/>
                </a:moveTo>
                <a:cubicBezTo>
                  <a:pt x="1437" y="298"/>
                  <a:pt x="1442" y="298"/>
                  <a:pt x="1448" y="299"/>
                </a:cubicBezTo>
                <a:cubicBezTo>
                  <a:pt x="1448" y="294"/>
                  <a:pt x="1449" y="288"/>
                  <a:pt x="1449" y="283"/>
                </a:cubicBezTo>
                <a:cubicBezTo>
                  <a:pt x="1443" y="282"/>
                  <a:pt x="1438" y="282"/>
                  <a:pt x="1433" y="282"/>
                </a:cubicBezTo>
                <a:cubicBezTo>
                  <a:pt x="1433" y="287"/>
                  <a:pt x="1432" y="293"/>
                  <a:pt x="1431" y="298"/>
                </a:cubicBezTo>
                <a:close/>
                <a:moveTo>
                  <a:pt x="1412" y="213"/>
                </a:moveTo>
                <a:cubicBezTo>
                  <a:pt x="1417" y="213"/>
                  <a:pt x="1422" y="214"/>
                  <a:pt x="1427" y="214"/>
                </a:cubicBezTo>
                <a:cubicBezTo>
                  <a:pt x="1428" y="209"/>
                  <a:pt x="1428" y="205"/>
                  <a:pt x="1428" y="200"/>
                </a:cubicBezTo>
                <a:cubicBezTo>
                  <a:pt x="1423" y="199"/>
                  <a:pt x="1419" y="198"/>
                  <a:pt x="1414" y="198"/>
                </a:cubicBezTo>
                <a:cubicBezTo>
                  <a:pt x="1413" y="203"/>
                  <a:pt x="1412" y="208"/>
                  <a:pt x="1412" y="213"/>
                </a:cubicBezTo>
                <a:close/>
                <a:moveTo>
                  <a:pt x="1405" y="269"/>
                </a:moveTo>
                <a:cubicBezTo>
                  <a:pt x="1411" y="269"/>
                  <a:pt x="1417" y="269"/>
                  <a:pt x="1423" y="269"/>
                </a:cubicBezTo>
                <a:cubicBezTo>
                  <a:pt x="1423" y="264"/>
                  <a:pt x="1424" y="258"/>
                  <a:pt x="1424" y="253"/>
                </a:cubicBezTo>
                <a:cubicBezTo>
                  <a:pt x="1419" y="252"/>
                  <a:pt x="1413" y="252"/>
                  <a:pt x="1408" y="251"/>
                </a:cubicBezTo>
                <a:cubicBezTo>
                  <a:pt x="1407" y="258"/>
                  <a:pt x="1406" y="264"/>
                  <a:pt x="1405" y="269"/>
                </a:cubicBezTo>
                <a:close/>
                <a:moveTo>
                  <a:pt x="1399" y="325"/>
                </a:moveTo>
                <a:cubicBezTo>
                  <a:pt x="1408" y="321"/>
                  <a:pt x="1414" y="323"/>
                  <a:pt x="1420" y="326"/>
                </a:cubicBezTo>
                <a:cubicBezTo>
                  <a:pt x="1420" y="319"/>
                  <a:pt x="1420" y="313"/>
                  <a:pt x="1420" y="307"/>
                </a:cubicBezTo>
                <a:cubicBezTo>
                  <a:pt x="1414" y="306"/>
                  <a:pt x="1408" y="305"/>
                  <a:pt x="1401" y="304"/>
                </a:cubicBezTo>
                <a:cubicBezTo>
                  <a:pt x="1404" y="311"/>
                  <a:pt x="1402" y="317"/>
                  <a:pt x="1399" y="325"/>
                </a:cubicBezTo>
                <a:close/>
                <a:moveTo>
                  <a:pt x="1388" y="183"/>
                </a:moveTo>
                <a:cubicBezTo>
                  <a:pt x="1393" y="183"/>
                  <a:pt x="1397" y="184"/>
                  <a:pt x="1402" y="184"/>
                </a:cubicBezTo>
                <a:cubicBezTo>
                  <a:pt x="1402" y="179"/>
                  <a:pt x="1403" y="175"/>
                  <a:pt x="1403" y="171"/>
                </a:cubicBezTo>
                <a:cubicBezTo>
                  <a:pt x="1399" y="170"/>
                  <a:pt x="1394" y="170"/>
                  <a:pt x="1389" y="169"/>
                </a:cubicBezTo>
                <a:cubicBezTo>
                  <a:pt x="1389" y="174"/>
                  <a:pt x="1388" y="179"/>
                  <a:pt x="1388" y="183"/>
                </a:cubicBezTo>
                <a:close/>
                <a:moveTo>
                  <a:pt x="1381" y="239"/>
                </a:moveTo>
                <a:cubicBezTo>
                  <a:pt x="1387" y="239"/>
                  <a:pt x="1392" y="239"/>
                  <a:pt x="1398" y="240"/>
                </a:cubicBezTo>
                <a:cubicBezTo>
                  <a:pt x="1399" y="234"/>
                  <a:pt x="1399" y="229"/>
                  <a:pt x="1399" y="224"/>
                </a:cubicBezTo>
                <a:cubicBezTo>
                  <a:pt x="1394" y="223"/>
                  <a:pt x="1388" y="222"/>
                  <a:pt x="1383" y="222"/>
                </a:cubicBezTo>
                <a:cubicBezTo>
                  <a:pt x="1382" y="228"/>
                  <a:pt x="1382" y="233"/>
                  <a:pt x="1381" y="239"/>
                </a:cubicBezTo>
                <a:close/>
                <a:moveTo>
                  <a:pt x="1378" y="276"/>
                </a:moveTo>
                <a:cubicBezTo>
                  <a:pt x="1377" y="282"/>
                  <a:pt x="1377" y="288"/>
                  <a:pt x="1376" y="294"/>
                </a:cubicBezTo>
                <a:cubicBezTo>
                  <a:pt x="1383" y="294"/>
                  <a:pt x="1389" y="295"/>
                  <a:pt x="1395" y="296"/>
                </a:cubicBezTo>
                <a:cubicBezTo>
                  <a:pt x="1395" y="290"/>
                  <a:pt x="1396" y="283"/>
                  <a:pt x="1396" y="277"/>
                </a:cubicBezTo>
                <a:cubicBezTo>
                  <a:pt x="1390" y="276"/>
                  <a:pt x="1384" y="276"/>
                  <a:pt x="1378" y="276"/>
                </a:cubicBezTo>
                <a:close/>
                <a:moveTo>
                  <a:pt x="1363" y="154"/>
                </a:moveTo>
                <a:cubicBezTo>
                  <a:pt x="1368" y="154"/>
                  <a:pt x="1373" y="155"/>
                  <a:pt x="1378" y="155"/>
                </a:cubicBezTo>
                <a:cubicBezTo>
                  <a:pt x="1378" y="150"/>
                  <a:pt x="1378" y="146"/>
                  <a:pt x="1378" y="141"/>
                </a:cubicBezTo>
                <a:cubicBezTo>
                  <a:pt x="1374" y="141"/>
                  <a:pt x="1369" y="140"/>
                  <a:pt x="1365" y="140"/>
                </a:cubicBezTo>
                <a:cubicBezTo>
                  <a:pt x="1364" y="145"/>
                  <a:pt x="1364" y="150"/>
                  <a:pt x="1363" y="154"/>
                </a:cubicBezTo>
                <a:close/>
                <a:moveTo>
                  <a:pt x="1357" y="208"/>
                </a:moveTo>
                <a:cubicBezTo>
                  <a:pt x="1362" y="209"/>
                  <a:pt x="1368" y="209"/>
                  <a:pt x="1374" y="210"/>
                </a:cubicBezTo>
                <a:cubicBezTo>
                  <a:pt x="1374" y="205"/>
                  <a:pt x="1374" y="200"/>
                  <a:pt x="1374" y="195"/>
                </a:cubicBezTo>
                <a:cubicBezTo>
                  <a:pt x="1369" y="194"/>
                  <a:pt x="1363" y="193"/>
                  <a:pt x="1358" y="193"/>
                </a:cubicBezTo>
                <a:cubicBezTo>
                  <a:pt x="1358" y="198"/>
                  <a:pt x="1357" y="204"/>
                  <a:pt x="1357" y="208"/>
                </a:cubicBezTo>
                <a:close/>
                <a:moveTo>
                  <a:pt x="1354" y="246"/>
                </a:moveTo>
                <a:cubicBezTo>
                  <a:pt x="1353" y="252"/>
                  <a:pt x="1352" y="258"/>
                  <a:pt x="1351" y="265"/>
                </a:cubicBezTo>
                <a:cubicBezTo>
                  <a:pt x="1356" y="265"/>
                  <a:pt x="1363" y="265"/>
                  <a:pt x="1369" y="265"/>
                </a:cubicBezTo>
                <a:cubicBezTo>
                  <a:pt x="1369" y="259"/>
                  <a:pt x="1370" y="253"/>
                  <a:pt x="1371" y="247"/>
                </a:cubicBezTo>
                <a:cubicBezTo>
                  <a:pt x="1365" y="247"/>
                  <a:pt x="1359" y="246"/>
                  <a:pt x="1354" y="246"/>
                </a:cubicBezTo>
                <a:close/>
                <a:moveTo>
                  <a:pt x="1339" y="124"/>
                </a:moveTo>
                <a:cubicBezTo>
                  <a:pt x="1344" y="124"/>
                  <a:pt x="1348" y="124"/>
                  <a:pt x="1352" y="125"/>
                </a:cubicBezTo>
                <a:cubicBezTo>
                  <a:pt x="1353" y="119"/>
                  <a:pt x="1353" y="115"/>
                  <a:pt x="1353" y="111"/>
                </a:cubicBezTo>
                <a:cubicBezTo>
                  <a:pt x="1349" y="111"/>
                  <a:pt x="1344" y="111"/>
                  <a:pt x="1340" y="111"/>
                </a:cubicBezTo>
                <a:cubicBezTo>
                  <a:pt x="1340" y="115"/>
                  <a:pt x="1339" y="119"/>
                  <a:pt x="1339" y="124"/>
                </a:cubicBezTo>
                <a:close/>
                <a:moveTo>
                  <a:pt x="1332" y="179"/>
                </a:moveTo>
                <a:cubicBezTo>
                  <a:pt x="1338" y="180"/>
                  <a:pt x="1343" y="180"/>
                  <a:pt x="1348" y="181"/>
                </a:cubicBezTo>
                <a:cubicBezTo>
                  <a:pt x="1349" y="175"/>
                  <a:pt x="1349" y="170"/>
                  <a:pt x="1349" y="165"/>
                </a:cubicBezTo>
                <a:cubicBezTo>
                  <a:pt x="1344" y="165"/>
                  <a:pt x="1340" y="164"/>
                  <a:pt x="1334" y="164"/>
                </a:cubicBezTo>
                <a:cubicBezTo>
                  <a:pt x="1334" y="169"/>
                  <a:pt x="1333" y="174"/>
                  <a:pt x="1332" y="179"/>
                </a:cubicBezTo>
                <a:close/>
                <a:moveTo>
                  <a:pt x="1327" y="234"/>
                </a:moveTo>
                <a:cubicBezTo>
                  <a:pt x="1332" y="234"/>
                  <a:pt x="1338" y="234"/>
                  <a:pt x="1344" y="235"/>
                </a:cubicBezTo>
                <a:cubicBezTo>
                  <a:pt x="1344" y="229"/>
                  <a:pt x="1345" y="224"/>
                  <a:pt x="1345" y="219"/>
                </a:cubicBezTo>
                <a:cubicBezTo>
                  <a:pt x="1339" y="218"/>
                  <a:pt x="1334" y="218"/>
                  <a:pt x="1329" y="217"/>
                </a:cubicBezTo>
                <a:cubicBezTo>
                  <a:pt x="1328" y="223"/>
                  <a:pt x="1328" y="228"/>
                  <a:pt x="1327" y="234"/>
                </a:cubicBezTo>
                <a:close/>
                <a:moveTo>
                  <a:pt x="1344" y="270"/>
                </a:moveTo>
                <a:cubicBezTo>
                  <a:pt x="1335" y="272"/>
                  <a:pt x="1327" y="272"/>
                  <a:pt x="1321" y="266"/>
                </a:cubicBezTo>
                <a:cubicBezTo>
                  <a:pt x="1314" y="259"/>
                  <a:pt x="1315" y="250"/>
                  <a:pt x="1317" y="243"/>
                </a:cubicBezTo>
                <a:cubicBezTo>
                  <a:pt x="1310" y="242"/>
                  <a:pt x="1304" y="241"/>
                  <a:pt x="1297" y="240"/>
                </a:cubicBezTo>
                <a:cubicBezTo>
                  <a:pt x="1300" y="248"/>
                  <a:pt x="1298" y="256"/>
                  <a:pt x="1293" y="262"/>
                </a:cubicBezTo>
                <a:cubicBezTo>
                  <a:pt x="1295" y="262"/>
                  <a:pt x="1297" y="261"/>
                  <a:pt x="1299" y="261"/>
                </a:cubicBezTo>
                <a:cubicBezTo>
                  <a:pt x="1307" y="258"/>
                  <a:pt x="1313" y="260"/>
                  <a:pt x="1318" y="266"/>
                </a:cubicBezTo>
                <a:cubicBezTo>
                  <a:pt x="1324" y="272"/>
                  <a:pt x="1324" y="279"/>
                  <a:pt x="1321" y="286"/>
                </a:cubicBezTo>
                <a:cubicBezTo>
                  <a:pt x="1321" y="288"/>
                  <a:pt x="1320" y="290"/>
                  <a:pt x="1319" y="292"/>
                </a:cubicBezTo>
                <a:cubicBezTo>
                  <a:pt x="1326" y="288"/>
                  <a:pt x="1334" y="288"/>
                  <a:pt x="1341" y="293"/>
                </a:cubicBezTo>
                <a:cubicBezTo>
                  <a:pt x="1342" y="293"/>
                  <a:pt x="1343" y="293"/>
                  <a:pt x="1343" y="293"/>
                </a:cubicBezTo>
                <a:cubicBezTo>
                  <a:pt x="1339" y="286"/>
                  <a:pt x="1340" y="278"/>
                  <a:pt x="1344" y="270"/>
                </a:cubicBezTo>
                <a:close/>
                <a:moveTo>
                  <a:pt x="1308" y="149"/>
                </a:moveTo>
                <a:cubicBezTo>
                  <a:pt x="1313" y="150"/>
                  <a:pt x="1318" y="150"/>
                  <a:pt x="1323" y="150"/>
                </a:cubicBezTo>
                <a:cubicBezTo>
                  <a:pt x="1324" y="145"/>
                  <a:pt x="1324" y="140"/>
                  <a:pt x="1324" y="135"/>
                </a:cubicBezTo>
                <a:cubicBezTo>
                  <a:pt x="1319" y="135"/>
                  <a:pt x="1314" y="134"/>
                  <a:pt x="1310" y="134"/>
                </a:cubicBezTo>
                <a:cubicBezTo>
                  <a:pt x="1309" y="139"/>
                  <a:pt x="1308" y="144"/>
                  <a:pt x="1308" y="149"/>
                </a:cubicBezTo>
                <a:close/>
                <a:moveTo>
                  <a:pt x="1302" y="205"/>
                </a:moveTo>
                <a:cubicBezTo>
                  <a:pt x="1308" y="205"/>
                  <a:pt x="1314" y="205"/>
                  <a:pt x="1319" y="206"/>
                </a:cubicBezTo>
                <a:cubicBezTo>
                  <a:pt x="1320" y="200"/>
                  <a:pt x="1320" y="194"/>
                  <a:pt x="1320" y="189"/>
                </a:cubicBezTo>
                <a:cubicBezTo>
                  <a:pt x="1315" y="188"/>
                  <a:pt x="1310" y="188"/>
                  <a:pt x="1305" y="188"/>
                </a:cubicBezTo>
                <a:cubicBezTo>
                  <a:pt x="1304" y="193"/>
                  <a:pt x="1303" y="199"/>
                  <a:pt x="1302" y="205"/>
                </a:cubicBezTo>
                <a:close/>
                <a:moveTo>
                  <a:pt x="1284" y="119"/>
                </a:moveTo>
                <a:cubicBezTo>
                  <a:pt x="1289" y="119"/>
                  <a:pt x="1293" y="120"/>
                  <a:pt x="1298" y="120"/>
                </a:cubicBezTo>
                <a:cubicBezTo>
                  <a:pt x="1298" y="115"/>
                  <a:pt x="1299" y="111"/>
                  <a:pt x="1299" y="107"/>
                </a:cubicBezTo>
                <a:cubicBezTo>
                  <a:pt x="1294" y="106"/>
                  <a:pt x="1290" y="106"/>
                  <a:pt x="1285" y="105"/>
                </a:cubicBezTo>
                <a:cubicBezTo>
                  <a:pt x="1285" y="110"/>
                  <a:pt x="1284" y="114"/>
                  <a:pt x="1284" y="119"/>
                </a:cubicBezTo>
                <a:close/>
                <a:moveTo>
                  <a:pt x="1277" y="175"/>
                </a:moveTo>
                <a:cubicBezTo>
                  <a:pt x="1283" y="175"/>
                  <a:pt x="1289" y="175"/>
                  <a:pt x="1294" y="175"/>
                </a:cubicBezTo>
                <a:cubicBezTo>
                  <a:pt x="1295" y="170"/>
                  <a:pt x="1295" y="164"/>
                  <a:pt x="1295" y="159"/>
                </a:cubicBezTo>
                <a:cubicBezTo>
                  <a:pt x="1290" y="159"/>
                  <a:pt x="1284" y="158"/>
                  <a:pt x="1279" y="158"/>
                </a:cubicBezTo>
                <a:cubicBezTo>
                  <a:pt x="1279" y="163"/>
                  <a:pt x="1278" y="169"/>
                  <a:pt x="1277" y="175"/>
                </a:cubicBezTo>
                <a:close/>
                <a:moveTo>
                  <a:pt x="1269" y="232"/>
                </a:moveTo>
                <a:cubicBezTo>
                  <a:pt x="1278" y="229"/>
                  <a:pt x="1285" y="229"/>
                  <a:pt x="1291" y="233"/>
                </a:cubicBezTo>
                <a:cubicBezTo>
                  <a:pt x="1291" y="226"/>
                  <a:pt x="1292" y="219"/>
                  <a:pt x="1292" y="213"/>
                </a:cubicBezTo>
                <a:cubicBezTo>
                  <a:pt x="1286" y="212"/>
                  <a:pt x="1280" y="212"/>
                  <a:pt x="1273" y="211"/>
                </a:cubicBezTo>
                <a:cubicBezTo>
                  <a:pt x="1276" y="218"/>
                  <a:pt x="1274" y="224"/>
                  <a:pt x="1269" y="232"/>
                </a:cubicBezTo>
                <a:close/>
                <a:moveTo>
                  <a:pt x="1259" y="90"/>
                </a:moveTo>
                <a:cubicBezTo>
                  <a:pt x="1264" y="90"/>
                  <a:pt x="1269" y="90"/>
                  <a:pt x="1273" y="90"/>
                </a:cubicBezTo>
                <a:cubicBezTo>
                  <a:pt x="1274" y="86"/>
                  <a:pt x="1274" y="81"/>
                  <a:pt x="1274" y="77"/>
                </a:cubicBezTo>
                <a:cubicBezTo>
                  <a:pt x="1270" y="77"/>
                  <a:pt x="1265" y="76"/>
                  <a:pt x="1261" y="76"/>
                </a:cubicBezTo>
                <a:cubicBezTo>
                  <a:pt x="1260" y="81"/>
                  <a:pt x="1260" y="85"/>
                  <a:pt x="1259" y="90"/>
                </a:cubicBezTo>
                <a:close/>
                <a:moveTo>
                  <a:pt x="1253" y="144"/>
                </a:moveTo>
                <a:cubicBezTo>
                  <a:pt x="1259" y="145"/>
                  <a:pt x="1264" y="145"/>
                  <a:pt x="1269" y="146"/>
                </a:cubicBezTo>
                <a:cubicBezTo>
                  <a:pt x="1269" y="141"/>
                  <a:pt x="1270" y="136"/>
                  <a:pt x="1270" y="131"/>
                </a:cubicBezTo>
                <a:cubicBezTo>
                  <a:pt x="1265" y="130"/>
                  <a:pt x="1260" y="130"/>
                  <a:pt x="1254" y="129"/>
                </a:cubicBezTo>
                <a:cubicBezTo>
                  <a:pt x="1254" y="134"/>
                  <a:pt x="1254" y="139"/>
                  <a:pt x="1253" y="144"/>
                </a:cubicBezTo>
                <a:close/>
                <a:moveTo>
                  <a:pt x="1248" y="199"/>
                </a:moveTo>
                <a:cubicBezTo>
                  <a:pt x="1254" y="200"/>
                  <a:pt x="1260" y="201"/>
                  <a:pt x="1266" y="201"/>
                </a:cubicBezTo>
                <a:cubicBezTo>
                  <a:pt x="1266" y="196"/>
                  <a:pt x="1267" y="189"/>
                  <a:pt x="1267" y="183"/>
                </a:cubicBezTo>
                <a:cubicBezTo>
                  <a:pt x="1262" y="183"/>
                  <a:pt x="1255" y="182"/>
                  <a:pt x="1249" y="182"/>
                </a:cubicBezTo>
                <a:cubicBezTo>
                  <a:pt x="1249" y="188"/>
                  <a:pt x="1248" y="194"/>
                  <a:pt x="1248" y="199"/>
                </a:cubicBezTo>
                <a:close/>
                <a:moveTo>
                  <a:pt x="1267" y="234"/>
                </a:moveTo>
                <a:cubicBezTo>
                  <a:pt x="1257" y="238"/>
                  <a:pt x="1250" y="238"/>
                  <a:pt x="1241" y="232"/>
                </a:cubicBezTo>
                <a:cubicBezTo>
                  <a:pt x="1246" y="244"/>
                  <a:pt x="1243" y="252"/>
                  <a:pt x="1237" y="259"/>
                </a:cubicBezTo>
                <a:cubicBezTo>
                  <a:pt x="1237" y="259"/>
                  <a:pt x="1237" y="259"/>
                  <a:pt x="1238" y="259"/>
                </a:cubicBezTo>
                <a:cubicBezTo>
                  <a:pt x="1248" y="253"/>
                  <a:pt x="1257" y="254"/>
                  <a:pt x="1265" y="262"/>
                </a:cubicBezTo>
                <a:cubicBezTo>
                  <a:pt x="1261" y="253"/>
                  <a:pt x="1259" y="245"/>
                  <a:pt x="1267" y="234"/>
                </a:cubicBezTo>
                <a:close/>
                <a:moveTo>
                  <a:pt x="1216" y="226"/>
                </a:moveTo>
                <a:cubicBezTo>
                  <a:pt x="1224" y="223"/>
                  <a:pt x="1232" y="225"/>
                  <a:pt x="1238" y="229"/>
                </a:cubicBezTo>
                <a:cubicBezTo>
                  <a:pt x="1238" y="222"/>
                  <a:pt x="1238" y="215"/>
                  <a:pt x="1238" y="209"/>
                </a:cubicBezTo>
                <a:cubicBezTo>
                  <a:pt x="1231" y="208"/>
                  <a:pt x="1224" y="207"/>
                  <a:pt x="1217" y="206"/>
                </a:cubicBezTo>
                <a:cubicBezTo>
                  <a:pt x="1220" y="212"/>
                  <a:pt x="1220" y="219"/>
                  <a:pt x="1216" y="226"/>
                </a:cubicBezTo>
                <a:close/>
                <a:moveTo>
                  <a:pt x="1229" y="115"/>
                </a:moveTo>
                <a:cubicBezTo>
                  <a:pt x="1234" y="115"/>
                  <a:pt x="1239" y="116"/>
                  <a:pt x="1244" y="116"/>
                </a:cubicBezTo>
                <a:cubicBezTo>
                  <a:pt x="1244" y="111"/>
                  <a:pt x="1245" y="106"/>
                  <a:pt x="1245" y="101"/>
                </a:cubicBezTo>
                <a:cubicBezTo>
                  <a:pt x="1240" y="101"/>
                  <a:pt x="1235" y="100"/>
                  <a:pt x="1230" y="100"/>
                </a:cubicBezTo>
                <a:cubicBezTo>
                  <a:pt x="1230" y="105"/>
                  <a:pt x="1229" y="110"/>
                  <a:pt x="1229" y="115"/>
                </a:cubicBezTo>
                <a:close/>
                <a:moveTo>
                  <a:pt x="1223" y="170"/>
                </a:moveTo>
                <a:cubicBezTo>
                  <a:pt x="1229" y="171"/>
                  <a:pt x="1235" y="171"/>
                  <a:pt x="1241" y="172"/>
                </a:cubicBezTo>
                <a:cubicBezTo>
                  <a:pt x="1241" y="166"/>
                  <a:pt x="1241" y="160"/>
                  <a:pt x="1241" y="155"/>
                </a:cubicBezTo>
                <a:cubicBezTo>
                  <a:pt x="1235" y="154"/>
                  <a:pt x="1230" y="154"/>
                  <a:pt x="1226" y="154"/>
                </a:cubicBezTo>
                <a:cubicBezTo>
                  <a:pt x="1225" y="160"/>
                  <a:pt x="1224" y="165"/>
                  <a:pt x="1223" y="170"/>
                </a:cubicBezTo>
                <a:close/>
                <a:moveTo>
                  <a:pt x="1204" y="85"/>
                </a:moveTo>
                <a:cubicBezTo>
                  <a:pt x="1209" y="85"/>
                  <a:pt x="1214" y="85"/>
                  <a:pt x="1219" y="86"/>
                </a:cubicBezTo>
                <a:cubicBezTo>
                  <a:pt x="1219" y="81"/>
                  <a:pt x="1220" y="77"/>
                  <a:pt x="1220" y="72"/>
                </a:cubicBezTo>
                <a:cubicBezTo>
                  <a:pt x="1215" y="71"/>
                  <a:pt x="1210" y="71"/>
                  <a:pt x="1206" y="71"/>
                </a:cubicBezTo>
                <a:cubicBezTo>
                  <a:pt x="1206" y="75"/>
                  <a:pt x="1205" y="80"/>
                  <a:pt x="1204" y="85"/>
                </a:cubicBezTo>
                <a:close/>
                <a:moveTo>
                  <a:pt x="1199" y="141"/>
                </a:moveTo>
                <a:cubicBezTo>
                  <a:pt x="1204" y="141"/>
                  <a:pt x="1210" y="141"/>
                  <a:pt x="1215" y="141"/>
                </a:cubicBezTo>
                <a:cubicBezTo>
                  <a:pt x="1215" y="136"/>
                  <a:pt x="1216" y="131"/>
                  <a:pt x="1216" y="125"/>
                </a:cubicBezTo>
                <a:cubicBezTo>
                  <a:pt x="1211" y="125"/>
                  <a:pt x="1206" y="124"/>
                  <a:pt x="1201" y="124"/>
                </a:cubicBezTo>
                <a:cubicBezTo>
                  <a:pt x="1200" y="130"/>
                  <a:pt x="1199" y="135"/>
                  <a:pt x="1199" y="141"/>
                </a:cubicBezTo>
                <a:close/>
                <a:moveTo>
                  <a:pt x="1193" y="196"/>
                </a:moveTo>
                <a:cubicBezTo>
                  <a:pt x="1198" y="196"/>
                  <a:pt x="1205" y="197"/>
                  <a:pt x="1212" y="197"/>
                </a:cubicBezTo>
                <a:cubicBezTo>
                  <a:pt x="1212" y="192"/>
                  <a:pt x="1212" y="185"/>
                  <a:pt x="1213" y="179"/>
                </a:cubicBezTo>
                <a:cubicBezTo>
                  <a:pt x="1207" y="178"/>
                  <a:pt x="1200" y="177"/>
                  <a:pt x="1195" y="177"/>
                </a:cubicBezTo>
                <a:cubicBezTo>
                  <a:pt x="1194" y="183"/>
                  <a:pt x="1193" y="190"/>
                  <a:pt x="1193" y="196"/>
                </a:cubicBezTo>
                <a:close/>
                <a:moveTo>
                  <a:pt x="1174" y="110"/>
                </a:moveTo>
                <a:cubicBezTo>
                  <a:pt x="1180" y="110"/>
                  <a:pt x="1185" y="111"/>
                  <a:pt x="1190" y="111"/>
                </a:cubicBezTo>
                <a:cubicBezTo>
                  <a:pt x="1190" y="106"/>
                  <a:pt x="1190" y="101"/>
                  <a:pt x="1191" y="96"/>
                </a:cubicBezTo>
                <a:cubicBezTo>
                  <a:pt x="1186" y="95"/>
                  <a:pt x="1181" y="95"/>
                  <a:pt x="1176" y="95"/>
                </a:cubicBezTo>
                <a:cubicBezTo>
                  <a:pt x="1176" y="100"/>
                  <a:pt x="1175" y="105"/>
                  <a:pt x="1174" y="110"/>
                </a:cubicBezTo>
                <a:close/>
                <a:moveTo>
                  <a:pt x="1168" y="166"/>
                </a:moveTo>
                <a:cubicBezTo>
                  <a:pt x="1174" y="166"/>
                  <a:pt x="1180" y="167"/>
                  <a:pt x="1187" y="167"/>
                </a:cubicBezTo>
                <a:cubicBezTo>
                  <a:pt x="1187" y="161"/>
                  <a:pt x="1187" y="155"/>
                  <a:pt x="1188" y="149"/>
                </a:cubicBezTo>
                <a:cubicBezTo>
                  <a:pt x="1182" y="149"/>
                  <a:pt x="1176" y="148"/>
                  <a:pt x="1171" y="148"/>
                </a:cubicBezTo>
                <a:cubicBezTo>
                  <a:pt x="1170" y="154"/>
                  <a:pt x="1169" y="160"/>
                  <a:pt x="1168" y="166"/>
                </a:cubicBezTo>
                <a:close/>
                <a:moveTo>
                  <a:pt x="1150" y="80"/>
                </a:moveTo>
                <a:cubicBezTo>
                  <a:pt x="1155" y="80"/>
                  <a:pt x="1160" y="81"/>
                  <a:pt x="1165" y="81"/>
                </a:cubicBezTo>
                <a:cubicBezTo>
                  <a:pt x="1165" y="76"/>
                  <a:pt x="1165" y="72"/>
                  <a:pt x="1165" y="67"/>
                </a:cubicBezTo>
                <a:cubicBezTo>
                  <a:pt x="1160" y="67"/>
                  <a:pt x="1155" y="66"/>
                  <a:pt x="1151" y="66"/>
                </a:cubicBezTo>
                <a:cubicBezTo>
                  <a:pt x="1151" y="71"/>
                  <a:pt x="1150" y="76"/>
                  <a:pt x="1150" y="80"/>
                </a:cubicBezTo>
                <a:close/>
                <a:moveTo>
                  <a:pt x="1144" y="135"/>
                </a:moveTo>
                <a:cubicBezTo>
                  <a:pt x="1150" y="136"/>
                  <a:pt x="1156" y="136"/>
                  <a:pt x="1162" y="137"/>
                </a:cubicBezTo>
                <a:cubicBezTo>
                  <a:pt x="1162" y="131"/>
                  <a:pt x="1162" y="125"/>
                  <a:pt x="1163" y="120"/>
                </a:cubicBezTo>
                <a:cubicBezTo>
                  <a:pt x="1157" y="119"/>
                  <a:pt x="1151" y="119"/>
                  <a:pt x="1146" y="118"/>
                </a:cubicBezTo>
                <a:cubicBezTo>
                  <a:pt x="1145" y="124"/>
                  <a:pt x="1145" y="130"/>
                  <a:pt x="1144" y="135"/>
                </a:cubicBezTo>
                <a:close/>
                <a:moveTo>
                  <a:pt x="1159" y="174"/>
                </a:moveTo>
                <a:cubicBezTo>
                  <a:pt x="1152" y="173"/>
                  <a:pt x="1145" y="172"/>
                  <a:pt x="1139" y="171"/>
                </a:cubicBezTo>
                <a:cubicBezTo>
                  <a:pt x="1141" y="178"/>
                  <a:pt x="1140" y="185"/>
                  <a:pt x="1136" y="191"/>
                </a:cubicBezTo>
                <a:cubicBezTo>
                  <a:pt x="1136" y="192"/>
                  <a:pt x="1136" y="193"/>
                  <a:pt x="1136" y="193"/>
                </a:cubicBezTo>
                <a:cubicBezTo>
                  <a:pt x="1142" y="190"/>
                  <a:pt x="1148" y="190"/>
                  <a:pt x="1155" y="193"/>
                </a:cubicBezTo>
                <a:cubicBezTo>
                  <a:pt x="1156" y="193"/>
                  <a:pt x="1158" y="194"/>
                  <a:pt x="1159" y="194"/>
                </a:cubicBezTo>
                <a:cubicBezTo>
                  <a:pt x="1156" y="187"/>
                  <a:pt x="1157" y="180"/>
                  <a:pt x="1159" y="174"/>
                </a:cubicBezTo>
                <a:close/>
                <a:moveTo>
                  <a:pt x="1125" y="50"/>
                </a:moveTo>
                <a:cubicBezTo>
                  <a:pt x="1130" y="51"/>
                  <a:pt x="1135" y="51"/>
                  <a:pt x="1139" y="52"/>
                </a:cubicBezTo>
                <a:cubicBezTo>
                  <a:pt x="1140" y="47"/>
                  <a:pt x="1140" y="43"/>
                  <a:pt x="1140" y="38"/>
                </a:cubicBezTo>
                <a:cubicBezTo>
                  <a:pt x="1136" y="37"/>
                  <a:pt x="1132" y="37"/>
                  <a:pt x="1127" y="37"/>
                </a:cubicBezTo>
                <a:cubicBezTo>
                  <a:pt x="1126" y="41"/>
                  <a:pt x="1126" y="46"/>
                  <a:pt x="1125" y="50"/>
                </a:cubicBezTo>
                <a:close/>
                <a:moveTo>
                  <a:pt x="1120" y="106"/>
                </a:moveTo>
                <a:cubicBezTo>
                  <a:pt x="1126" y="107"/>
                  <a:pt x="1131" y="107"/>
                  <a:pt x="1137" y="108"/>
                </a:cubicBezTo>
                <a:cubicBezTo>
                  <a:pt x="1137" y="102"/>
                  <a:pt x="1137" y="96"/>
                  <a:pt x="1137" y="91"/>
                </a:cubicBezTo>
                <a:cubicBezTo>
                  <a:pt x="1132" y="91"/>
                  <a:pt x="1127" y="91"/>
                  <a:pt x="1122" y="90"/>
                </a:cubicBezTo>
                <a:cubicBezTo>
                  <a:pt x="1121" y="96"/>
                  <a:pt x="1120" y="101"/>
                  <a:pt x="1120" y="106"/>
                </a:cubicBezTo>
                <a:close/>
                <a:moveTo>
                  <a:pt x="1114" y="160"/>
                </a:moveTo>
                <a:cubicBezTo>
                  <a:pt x="1120" y="161"/>
                  <a:pt x="1127" y="162"/>
                  <a:pt x="1133" y="163"/>
                </a:cubicBezTo>
                <a:cubicBezTo>
                  <a:pt x="1133" y="157"/>
                  <a:pt x="1133" y="151"/>
                  <a:pt x="1133" y="145"/>
                </a:cubicBezTo>
                <a:cubicBezTo>
                  <a:pt x="1127" y="144"/>
                  <a:pt x="1121" y="144"/>
                  <a:pt x="1116" y="143"/>
                </a:cubicBezTo>
                <a:cubicBezTo>
                  <a:pt x="1115" y="149"/>
                  <a:pt x="1114" y="155"/>
                  <a:pt x="1114" y="160"/>
                </a:cubicBezTo>
                <a:close/>
                <a:moveTo>
                  <a:pt x="1096" y="76"/>
                </a:moveTo>
                <a:cubicBezTo>
                  <a:pt x="1100" y="76"/>
                  <a:pt x="1105" y="76"/>
                  <a:pt x="1110" y="77"/>
                </a:cubicBezTo>
                <a:cubicBezTo>
                  <a:pt x="1111" y="71"/>
                  <a:pt x="1111" y="67"/>
                  <a:pt x="1111" y="62"/>
                </a:cubicBezTo>
                <a:cubicBezTo>
                  <a:pt x="1107" y="62"/>
                  <a:pt x="1102" y="61"/>
                  <a:pt x="1098" y="61"/>
                </a:cubicBezTo>
                <a:cubicBezTo>
                  <a:pt x="1097" y="66"/>
                  <a:pt x="1096" y="71"/>
                  <a:pt x="1096" y="76"/>
                </a:cubicBezTo>
                <a:close/>
                <a:moveTo>
                  <a:pt x="1089" y="131"/>
                </a:moveTo>
                <a:cubicBezTo>
                  <a:pt x="1095" y="132"/>
                  <a:pt x="1101" y="132"/>
                  <a:pt x="1107" y="133"/>
                </a:cubicBezTo>
                <a:cubicBezTo>
                  <a:pt x="1108" y="127"/>
                  <a:pt x="1108" y="121"/>
                  <a:pt x="1108" y="116"/>
                </a:cubicBezTo>
                <a:cubicBezTo>
                  <a:pt x="1103" y="115"/>
                  <a:pt x="1097" y="114"/>
                  <a:pt x="1091" y="114"/>
                </a:cubicBezTo>
                <a:cubicBezTo>
                  <a:pt x="1091" y="120"/>
                  <a:pt x="1090" y="126"/>
                  <a:pt x="1089" y="131"/>
                </a:cubicBezTo>
                <a:close/>
                <a:moveTo>
                  <a:pt x="1079" y="189"/>
                </a:moveTo>
                <a:cubicBezTo>
                  <a:pt x="1088" y="185"/>
                  <a:pt x="1097" y="184"/>
                  <a:pt x="1105" y="191"/>
                </a:cubicBezTo>
                <a:cubicBezTo>
                  <a:pt x="1102" y="183"/>
                  <a:pt x="1101" y="176"/>
                  <a:pt x="1105" y="169"/>
                </a:cubicBezTo>
                <a:cubicBezTo>
                  <a:pt x="1098" y="169"/>
                  <a:pt x="1091" y="168"/>
                  <a:pt x="1084" y="167"/>
                </a:cubicBezTo>
                <a:cubicBezTo>
                  <a:pt x="1087" y="175"/>
                  <a:pt x="1085" y="182"/>
                  <a:pt x="1079" y="189"/>
                </a:cubicBezTo>
                <a:close/>
                <a:moveTo>
                  <a:pt x="1072" y="45"/>
                </a:moveTo>
                <a:cubicBezTo>
                  <a:pt x="1077" y="46"/>
                  <a:pt x="1081" y="46"/>
                  <a:pt x="1085" y="46"/>
                </a:cubicBezTo>
                <a:cubicBezTo>
                  <a:pt x="1085" y="42"/>
                  <a:pt x="1086" y="37"/>
                  <a:pt x="1086" y="32"/>
                </a:cubicBezTo>
                <a:cubicBezTo>
                  <a:pt x="1082" y="32"/>
                  <a:pt x="1077" y="32"/>
                  <a:pt x="1073" y="32"/>
                </a:cubicBezTo>
                <a:cubicBezTo>
                  <a:pt x="1073" y="37"/>
                  <a:pt x="1072" y="41"/>
                  <a:pt x="1072" y="45"/>
                </a:cubicBezTo>
                <a:close/>
                <a:moveTo>
                  <a:pt x="1065" y="101"/>
                </a:moveTo>
                <a:cubicBezTo>
                  <a:pt x="1071" y="102"/>
                  <a:pt x="1077" y="102"/>
                  <a:pt x="1082" y="102"/>
                </a:cubicBezTo>
                <a:cubicBezTo>
                  <a:pt x="1082" y="97"/>
                  <a:pt x="1083" y="92"/>
                  <a:pt x="1083" y="86"/>
                </a:cubicBezTo>
                <a:cubicBezTo>
                  <a:pt x="1077" y="86"/>
                  <a:pt x="1072" y="85"/>
                  <a:pt x="1067" y="85"/>
                </a:cubicBezTo>
                <a:cubicBezTo>
                  <a:pt x="1066" y="90"/>
                  <a:pt x="1066" y="96"/>
                  <a:pt x="1065" y="101"/>
                </a:cubicBezTo>
                <a:close/>
                <a:moveTo>
                  <a:pt x="1058" y="158"/>
                </a:moveTo>
                <a:cubicBezTo>
                  <a:pt x="1065" y="155"/>
                  <a:pt x="1072" y="156"/>
                  <a:pt x="1078" y="160"/>
                </a:cubicBezTo>
                <a:cubicBezTo>
                  <a:pt x="1078" y="153"/>
                  <a:pt x="1079" y="146"/>
                  <a:pt x="1079" y="140"/>
                </a:cubicBezTo>
                <a:cubicBezTo>
                  <a:pt x="1073" y="139"/>
                  <a:pt x="1066" y="138"/>
                  <a:pt x="1061" y="138"/>
                </a:cubicBezTo>
                <a:cubicBezTo>
                  <a:pt x="1060" y="144"/>
                  <a:pt x="1059" y="151"/>
                  <a:pt x="1058" y="158"/>
                </a:cubicBezTo>
                <a:close/>
                <a:moveTo>
                  <a:pt x="1041" y="71"/>
                </a:moveTo>
                <a:cubicBezTo>
                  <a:pt x="1047" y="71"/>
                  <a:pt x="1052" y="72"/>
                  <a:pt x="1057" y="72"/>
                </a:cubicBezTo>
                <a:cubicBezTo>
                  <a:pt x="1057" y="67"/>
                  <a:pt x="1057" y="63"/>
                  <a:pt x="1057" y="58"/>
                </a:cubicBezTo>
                <a:cubicBezTo>
                  <a:pt x="1053" y="57"/>
                  <a:pt x="1048" y="57"/>
                  <a:pt x="1043" y="56"/>
                </a:cubicBezTo>
                <a:cubicBezTo>
                  <a:pt x="1042" y="61"/>
                  <a:pt x="1042" y="66"/>
                  <a:pt x="1041" y="71"/>
                </a:cubicBezTo>
                <a:close/>
                <a:moveTo>
                  <a:pt x="1034" y="126"/>
                </a:moveTo>
                <a:cubicBezTo>
                  <a:pt x="1040" y="127"/>
                  <a:pt x="1047" y="127"/>
                  <a:pt x="1053" y="128"/>
                </a:cubicBezTo>
                <a:cubicBezTo>
                  <a:pt x="1053" y="122"/>
                  <a:pt x="1053" y="116"/>
                  <a:pt x="1054" y="110"/>
                </a:cubicBezTo>
                <a:cubicBezTo>
                  <a:pt x="1048" y="110"/>
                  <a:pt x="1042" y="109"/>
                  <a:pt x="1037" y="109"/>
                </a:cubicBezTo>
                <a:cubicBezTo>
                  <a:pt x="1036" y="115"/>
                  <a:pt x="1035" y="121"/>
                  <a:pt x="1034" y="126"/>
                </a:cubicBezTo>
                <a:close/>
                <a:moveTo>
                  <a:pt x="1017" y="41"/>
                </a:moveTo>
                <a:cubicBezTo>
                  <a:pt x="1022" y="42"/>
                  <a:pt x="1027" y="42"/>
                  <a:pt x="1032" y="43"/>
                </a:cubicBezTo>
                <a:cubicBezTo>
                  <a:pt x="1032" y="37"/>
                  <a:pt x="1032" y="32"/>
                  <a:pt x="1032" y="28"/>
                </a:cubicBezTo>
                <a:cubicBezTo>
                  <a:pt x="1028" y="28"/>
                  <a:pt x="1023" y="28"/>
                  <a:pt x="1019" y="28"/>
                </a:cubicBezTo>
                <a:cubicBezTo>
                  <a:pt x="1018" y="32"/>
                  <a:pt x="1018" y="37"/>
                  <a:pt x="1017" y="41"/>
                </a:cubicBezTo>
                <a:close/>
                <a:moveTo>
                  <a:pt x="1011" y="96"/>
                </a:moveTo>
                <a:cubicBezTo>
                  <a:pt x="1017" y="96"/>
                  <a:pt x="1022" y="97"/>
                  <a:pt x="1028" y="98"/>
                </a:cubicBezTo>
                <a:cubicBezTo>
                  <a:pt x="1028" y="93"/>
                  <a:pt x="1028" y="87"/>
                  <a:pt x="1028" y="82"/>
                </a:cubicBezTo>
                <a:cubicBezTo>
                  <a:pt x="1023" y="81"/>
                  <a:pt x="1017" y="81"/>
                  <a:pt x="1012" y="80"/>
                </a:cubicBezTo>
                <a:cubicBezTo>
                  <a:pt x="1012" y="86"/>
                  <a:pt x="1011" y="91"/>
                  <a:pt x="1011" y="96"/>
                </a:cubicBezTo>
                <a:close/>
                <a:moveTo>
                  <a:pt x="1005" y="152"/>
                </a:moveTo>
                <a:cubicBezTo>
                  <a:pt x="1010" y="152"/>
                  <a:pt x="1017" y="152"/>
                  <a:pt x="1023" y="152"/>
                </a:cubicBezTo>
                <a:cubicBezTo>
                  <a:pt x="1024" y="146"/>
                  <a:pt x="1024" y="140"/>
                  <a:pt x="1025" y="134"/>
                </a:cubicBezTo>
                <a:cubicBezTo>
                  <a:pt x="1019" y="134"/>
                  <a:pt x="1013" y="134"/>
                  <a:pt x="1007" y="133"/>
                </a:cubicBezTo>
                <a:cubicBezTo>
                  <a:pt x="1006" y="140"/>
                  <a:pt x="1006" y="146"/>
                  <a:pt x="1005" y="152"/>
                </a:cubicBezTo>
                <a:close/>
                <a:moveTo>
                  <a:pt x="986" y="66"/>
                </a:moveTo>
                <a:cubicBezTo>
                  <a:pt x="992" y="67"/>
                  <a:pt x="997" y="67"/>
                  <a:pt x="1003" y="68"/>
                </a:cubicBezTo>
                <a:cubicBezTo>
                  <a:pt x="1003" y="63"/>
                  <a:pt x="1003" y="58"/>
                  <a:pt x="1003" y="53"/>
                </a:cubicBezTo>
                <a:cubicBezTo>
                  <a:pt x="998" y="52"/>
                  <a:pt x="993" y="52"/>
                  <a:pt x="988" y="51"/>
                </a:cubicBezTo>
                <a:cubicBezTo>
                  <a:pt x="988" y="56"/>
                  <a:pt x="987" y="62"/>
                  <a:pt x="986" y="66"/>
                </a:cubicBezTo>
                <a:close/>
                <a:moveTo>
                  <a:pt x="981" y="121"/>
                </a:moveTo>
                <a:cubicBezTo>
                  <a:pt x="986" y="121"/>
                  <a:pt x="992" y="122"/>
                  <a:pt x="999" y="122"/>
                </a:cubicBezTo>
                <a:cubicBezTo>
                  <a:pt x="999" y="117"/>
                  <a:pt x="999" y="111"/>
                  <a:pt x="999" y="106"/>
                </a:cubicBezTo>
                <a:cubicBezTo>
                  <a:pt x="993" y="105"/>
                  <a:pt x="988" y="105"/>
                  <a:pt x="983" y="105"/>
                </a:cubicBezTo>
                <a:cubicBezTo>
                  <a:pt x="982" y="111"/>
                  <a:pt x="982" y="116"/>
                  <a:pt x="981" y="121"/>
                </a:cubicBezTo>
                <a:close/>
                <a:moveTo>
                  <a:pt x="962" y="36"/>
                </a:moveTo>
                <a:cubicBezTo>
                  <a:pt x="967" y="37"/>
                  <a:pt x="972" y="37"/>
                  <a:pt x="977" y="37"/>
                </a:cubicBezTo>
                <a:cubicBezTo>
                  <a:pt x="977" y="33"/>
                  <a:pt x="977" y="28"/>
                  <a:pt x="978" y="23"/>
                </a:cubicBezTo>
                <a:cubicBezTo>
                  <a:pt x="973" y="23"/>
                  <a:pt x="969" y="22"/>
                  <a:pt x="964" y="22"/>
                </a:cubicBezTo>
                <a:cubicBezTo>
                  <a:pt x="964" y="27"/>
                  <a:pt x="963" y="31"/>
                  <a:pt x="962" y="36"/>
                </a:cubicBezTo>
                <a:close/>
                <a:moveTo>
                  <a:pt x="956" y="92"/>
                </a:moveTo>
                <a:cubicBezTo>
                  <a:pt x="961" y="92"/>
                  <a:pt x="967" y="92"/>
                  <a:pt x="973" y="92"/>
                </a:cubicBezTo>
                <a:cubicBezTo>
                  <a:pt x="973" y="87"/>
                  <a:pt x="973" y="82"/>
                  <a:pt x="974" y="77"/>
                </a:cubicBezTo>
                <a:cubicBezTo>
                  <a:pt x="968" y="76"/>
                  <a:pt x="963" y="76"/>
                  <a:pt x="958" y="75"/>
                </a:cubicBezTo>
                <a:cubicBezTo>
                  <a:pt x="957" y="81"/>
                  <a:pt x="956" y="87"/>
                  <a:pt x="956" y="92"/>
                </a:cubicBezTo>
                <a:close/>
                <a:moveTo>
                  <a:pt x="947" y="150"/>
                </a:moveTo>
                <a:cubicBezTo>
                  <a:pt x="948" y="149"/>
                  <a:pt x="950" y="149"/>
                  <a:pt x="952" y="148"/>
                </a:cubicBezTo>
                <a:cubicBezTo>
                  <a:pt x="960" y="145"/>
                  <a:pt x="967" y="147"/>
                  <a:pt x="972" y="153"/>
                </a:cubicBezTo>
                <a:cubicBezTo>
                  <a:pt x="978" y="160"/>
                  <a:pt x="978" y="167"/>
                  <a:pt x="975" y="175"/>
                </a:cubicBezTo>
                <a:cubicBezTo>
                  <a:pt x="974" y="176"/>
                  <a:pt x="973" y="178"/>
                  <a:pt x="972" y="179"/>
                </a:cubicBezTo>
                <a:cubicBezTo>
                  <a:pt x="980" y="176"/>
                  <a:pt x="988" y="175"/>
                  <a:pt x="995" y="180"/>
                </a:cubicBezTo>
                <a:cubicBezTo>
                  <a:pt x="995" y="181"/>
                  <a:pt x="996" y="180"/>
                  <a:pt x="997" y="181"/>
                </a:cubicBezTo>
                <a:cubicBezTo>
                  <a:pt x="993" y="172"/>
                  <a:pt x="993" y="165"/>
                  <a:pt x="999" y="156"/>
                </a:cubicBezTo>
                <a:cubicBezTo>
                  <a:pt x="982" y="163"/>
                  <a:pt x="964" y="153"/>
                  <a:pt x="971" y="130"/>
                </a:cubicBezTo>
                <a:cubicBezTo>
                  <a:pt x="965" y="130"/>
                  <a:pt x="958" y="129"/>
                  <a:pt x="952" y="128"/>
                </a:cubicBezTo>
                <a:cubicBezTo>
                  <a:pt x="953" y="136"/>
                  <a:pt x="952" y="144"/>
                  <a:pt x="947" y="150"/>
                </a:cubicBezTo>
                <a:close/>
                <a:moveTo>
                  <a:pt x="932" y="61"/>
                </a:moveTo>
                <a:cubicBezTo>
                  <a:pt x="937" y="62"/>
                  <a:pt x="943" y="62"/>
                  <a:pt x="948" y="63"/>
                </a:cubicBezTo>
                <a:cubicBezTo>
                  <a:pt x="948" y="58"/>
                  <a:pt x="948" y="53"/>
                  <a:pt x="948" y="48"/>
                </a:cubicBezTo>
                <a:cubicBezTo>
                  <a:pt x="943" y="47"/>
                  <a:pt x="939" y="47"/>
                  <a:pt x="934" y="46"/>
                </a:cubicBezTo>
                <a:cubicBezTo>
                  <a:pt x="933" y="52"/>
                  <a:pt x="932" y="56"/>
                  <a:pt x="932" y="61"/>
                </a:cubicBezTo>
                <a:close/>
                <a:moveTo>
                  <a:pt x="926" y="117"/>
                </a:moveTo>
                <a:cubicBezTo>
                  <a:pt x="932" y="117"/>
                  <a:pt x="938" y="118"/>
                  <a:pt x="944" y="119"/>
                </a:cubicBezTo>
                <a:cubicBezTo>
                  <a:pt x="945" y="113"/>
                  <a:pt x="945" y="106"/>
                  <a:pt x="946" y="100"/>
                </a:cubicBezTo>
                <a:cubicBezTo>
                  <a:pt x="940" y="100"/>
                  <a:pt x="934" y="100"/>
                  <a:pt x="929" y="100"/>
                </a:cubicBezTo>
                <a:cubicBezTo>
                  <a:pt x="928" y="105"/>
                  <a:pt x="927" y="111"/>
                  <a:pt x="926" y="117"/>
                </a:cubicBezTo>
                <a:close/>
                <a:moveTo>
                  <a:pt x="908" y="31"/>
                </a:moveTo>
                <a:cubicBezTo>
                  <a:pt x="913" y="31"/>
                  <a:pt x="918" y="32"/>
                  <a:pt x="922" y="32"/>
                </a:cubicBezTo>
                <a:cubicBezTo>
                  <a:pt x="922" y="28"/>
                  <a:pt x="922" y="23"/>
                  <a:pt x="922" y="19"/>
                </a:cubicBezTo>
                <a:cubicBezTo>
                  <a:pt x="918" y="18"/>
                  <a:pt x="914" y="18"/>
                  <a:pt x="910" y="18"/>
                </a:cubicBezTo>
                <a:cubicBezTo>
                  <a:pt x="909" y="22"/>
                  <a:pt x="909" y="27"/>
                  <a:pt x="908" y="31"/>
                </a:cubicBezTo>
                <a:close/>
                <a:moveTo>
                  <a:pt x="903" y="86"/>
                </a:moveTo>
                <a:cubicBezTo>
                  <a:pt x="908" y="87"/>
                  <a:pt x="913" y="87"/>
                  <a:pt x="918" y="88"/>
                </a:cubicBezTo>
                <a:cubicBezTo>
                  <a:pt x="918" y="82"/>
                  <a:pt x="919" y="77"/>
                  <a:pt x="919" y="72"/>
                </a:cubicBezTo>
                <a:cubicBezTo>
                  <a:pt x="914" y="71"/>
                  <a:pt x="909" y="71"/>
                  <a:pt x="904" y="70"/>
                </a:cubicBezTo>
                <a:cubicBezTo>
                  <a:pt x="904" y="76"/>
                  <a:pt x="903" y="81"/>
                  <a:pt x="903" y="86"/>
                </a:cubicBezTo>
                <a:close/>
                <a:moveTo>
                  <a:pt x="895" y="144"/>
                </a:moveTo>
                <a:cubicBezTo>
                  <a:pt x="902" y="141"/>
                  <a:pt x="909" y="141"/>
                  <a:pt x="915" y="145"/>
                </a:cubicBezTo>
                <a:cubicBezTo>
                  <a:pt x="915" y="138"/>
                  <a:pt x="916" y="131"/>
                  <a:pt x="916" y="124"/>
                </a:cubicBezTo>
                <a:cubicBezTo>
                  <a:pt x="914" y="125"/>
                  <a:pt x="910" y="125"/>
                  <a:pt x="907" y="125"/>
                </a:cubicBezTo>
                <a:cubicBezTo>
                  <a:pt x="904" y="125"/>
                  <a:pt x="901" y="124"/>
                  <a:pt x="899" y="123"/>
                </a:cubicBezTo>
                <a:cubicBezTo>
                  <a:pt x="897" y="130"/>
                  <a:pt x="896" y="137"/>
                  <a:pt x="895" y="144"/>
                </a:cubicBezTo>
                <a:close/>
                <a:moveTo>
                  <a:pt x="878" y="57"/>
                </a:moveTo>
                <a:cubicBezTo>
                  <a:pt x="884" y="57"/>
                  <a:pt x="889" y="58"/>
                  <a:pt x="893" y="58"/>
                </a:cubicBezTo>
                <a:cubicBezTo>
                  <a:pt x="893" y="53"/>
                  <a:pt x="893" y="48"/>
                  <a:pt x="893" y="43"/>
                </a:cubicBezTo>
                <a:cubicBezTo>
                  <a:pt x="889" y="43"/>
                  <a:pt x="885" y="43"/>
                  <a:pt x="880" y="42"/>
                </a:cubicBezTo>
                <a:cubicBezTo>
                  <a:pt x="880" y="48"/>
                  <a:pt x="879" y="52"/>
                  <a:pt x="878" y="57"/>
                </a:cubicBezTo>
                <a:close/>
                <a:moveTo>
                  <a:pt x="872" y="111"/>
                </a:moveTo>
                <a:cubicBezTo>
                  <a:pt x="878" y="112"/>
                  <a:pt x="884" y="113"/>
                  <a:pt x="890" y="113"/>
                </a:cubicBezTo>
                <a:cubicBezTo>
                  <a:pt x="890" y="108"/>
                  <a:pt x="890" y="102"/>
                  <a:pt x="891" y="97"/>
                </a:cubicBezTo>
                <a:cubicBezTo>
                  <a:pt x="885" y="96"/>
                  <a:pt x="879" y="96"/>
                  <a:pt x="874" y="95"/>
                </a:cubicBezTo>
                <a:cubicBezTo>
                  <a:pt x="873" y="100"/>
                  <a:pt x="873" y="106"/>
                  <a:pt x="872" y="111"/>
                </a:cubicBezTo>
                <a:close/>
                <a:moveTo>
                  <a:pt x="854" y="27"/>
                </a:moveTo>
                <a:cubicBezTo>
                  <a:pt x="859" y="27"/>
                  <a:pt x="863" y="27"/>
                  <a:pt x="868" y="27"/>
                </a:cubicBezTo>
                <a:cubicBezTo>
                  <a:pt x="868" y="22"/>
                  <a:pt x="868" y="18"/>
                  <a:pt x="868" y="14"/>
                </a:cubicBezTo>
                <a:cubicBezTo>
                  <a:pt x="864" y="13"/>
                  <a:pt x="860" y="13"/>
                  <a:pt x="856" y="13"/>
                </a:cubicBezTo>
                <a:cubicBezTo>
                  <a:pt x="855" y="18"/>
                  <a:pt x="855" y="22"/>
                  <a:pt x="854" y="27"/>
                </a:cubicBezTo>
                <a:close/>
                <a:moveTo>
                  <a:pt x="848" y="82"/>
                </a:moveTo>
                <a:cubicBezTo>
                  <a:pt x="853" y="83"/>
                  <a:pt x="859" y="83"/>
                  <a:pt x="865" y="84"/>
                </a:cubicBezTo>
                <a:cubicBezTo>
                  <a:pt x="865" y="78"/>
                  <a:pt x="865" y="73"/>
                  <a:pt x="865" y="68"/>
                </a:cubicBezTo>
                <a:cubicBezTo>
                  <a:pt x="860" y="67"/>
                  <a:pt x="855" y="67"/>
                  <a:pt x="850" y="66"/>
                </a:cubicBezTo>
                <a:cubicBezTo>
                  <a:pt x="849" y="72"/>
                  <a:pt x="848" y="77"/>
                  <a:pt x="848" y="82"/>
                </a:cubicBezTo>
                <a:close/>
                <a:moveTo>
                  <a:pt x="842" y="136"/>
                </a:moveTo>
                <a:cubicBezTo>
                  <a:pt x="848" y="137"/>
                  <a:pt x="855" y="138"/>
                  <a:pt x="861" y="139"/>
                </a:cubicBezTo>
                <a:cubicBezTo>
                  <a:pt x="861" y="133"/>
                  <a:pt x="861" y="127"/>
                  <a:pt x="861" y="121"/>
                </a:cubicBezTo>
                <a:cubicBezTo>
                  <a:pt x="858" y="121"/>
                  <a:pt x="855" y="121"/>
                  <a:pt x="852" y="121"/>
                </a:cubicBezTo>
                <a:cubicBezTo>
                  <a:pt x="849" y="120"/>
                  <a:pt x="846" y="119"/>
                  <a:pt x="844" y="119"/>
                </a:cubicBezTo>
                <a:cubicBezTo>
                  <a:pt x="843" y="125"/>
                  <a:pt x="842" y="131"/>
                  <a:pt x="842" y="136"/>
                </a:cubicBezTo>
                <a:close/>
                <a:moveTo>
                  <a:pt x="824" y="52"/>
                </a:moveTo>
                <a:cubicBezTo>
                  <a:pt x="829" y="52"/>
                  <a:pt x="834" y="53"/>
                  <a:pt x="839" y="53"/>
                </a:cubicBezTo>
                <a:cubicBezTo>
                  <a:pt x="839" y="48"/>
                  <a:pt x="840" y="44"/>
                  <a:pt x="840" y="38"/>
                </a:cubicBezTo>
                <a:cubicBezTo>
                  <a:pt x="835" y="38"/>
                  <a:pt x="831" y="38"/>
                  <a:pt x="826" y="37"/>
                </a:cubicBezTo>
                <a:cubicBezTo>
                  <a:pt x="825" y="42"/>
                  <a:pt x="825" y="47"/>
                  <a:pt x="824" y="52"/>
                </a:cubicBezTo>
                <a:close/>
                <a:moveTo>
                  <a:pt x="817" y="107"/>
                </a:moveTo>
                <a:cubicBezTo>
                  <a:pt x="824" y="108"/>
                  <a:pt x="830" y="108"/>
                  <a:pt x="835" y="109"/>
                </a:cubicBezTo>
                <a:cubicBezTo>
                  <a:pt x="835" y="103"/>
                  <a:pt x="836" y="97"/>
                  <a:pt x="836" y="92"/>
                </a:cubicBezTo>
                <a:cubicBezTo>
                  <a:pt x="830" y="91"/>
                  <a:pt x="825" y="91"/>
                  <a:pt x="820" y="90"/>
                </a:cubicBezTo>
                <a:cubicBezTo>
                  <a:pt x="819" y="96"/>
                  <a:pt x="818" y="102"/>
                  <a:pt x="817" y="107"/>
                </a:cubicBezTo>
                <a:close/>
                <a:moveTo>
                  <a:pt x="814" y="153"/>
                </a:moveTo>
                <a:cubicBezTo>
                  <a:pt x="814" y="156"/>
                  <a:pt x="812" y="160"/>
                  <a:pt x="812" y="162"/>
                </a:cubicBezTo>
                <a:cubicBezTo>
                  <a:pt x="819" y="162"/>
                  <a:pt x="825" y="163"/>
                  <a:pt x="831" y="163"/>
                </a:cubicBezTo>
                <a:cubicBezTo>
                  <a:pt x="831" y="158"/>
                  <a:pt x="831" y="152"/>
                  <a:pt x="831" y="145"/>
                </a:cubicBezTo>
                <a:cubicBezTo>
                  <a:pt x="826" y="145"/>
                  <a:pt x="820" y="144"/>
                  <a:pt x="814" y="144"/>
                </a:cubicBezTo>
                <a:cubicBezTo>
                  <a:pt x="814" y="147"/>
                  <a:pt x="814" y="150"/>
                  <a:pt x="814" y="153"/>
                </a:cubicBezTo>
                <a:close/>
                <a:moveTo>
                  <a:pt x="800" y="21"/>
                </a:moveTo>
                <a:cubicBezTo>
                  <a:pt x="805" y="22"/>
                  <a:pt x="809" y="22"/>
                  <a:pt x="814" y="22"/>
                </a:cubicBezTo>
                <a:cubicBezTo>
                  <a:pt x="814" y="18"/>
                  <a:pt x="814" y="14"/>
                  <a:pt x="814" y="10"/>
                </a:cubicBezTo>
                <a:cubicBezTo>
                  <a:pt x="810" y="9"/>
                  <a:pt x="806" y="9"/>
                  <a:pt x="802" y="9"/>
                </a:cubicBezTo>
                <a:cubicBezTo>
                  <a:pt x="801" y="13"/>
                  <a:pt x="801" y="17"/>
                  <a:pt x="800" y="21"/>
                </a:cubicBezTo>
                <a:close/>
                <a:moveTo>
                  <a:pt x="794" y="77"/>
                </a:moveTo>
                <a:cubicBezTo>
                  <a:pt x="799" y="77"/>
                  <a:pt x="804" y="78"/>
                  <a:pt x="810" y="78"/>
                </a:cubicBezTo>
                <a:cubicBezTo>
                  <a:pt x="810" y="73"/>
                  <a:pt x="810" y="68"/>
                  <a:pt x="811" y="63"/>
                </a:cubicBezTo>
                <a:cubicBezTo>
                  <a:pt x="805" y="62"/>
                  <a:pt x="800" y="62"/>
                  <a:pt x="796" y="61"/>
                </a:cubicBezTo>
                <a:cubicBezTo>
                  <a:pt x="795" y="67"/>
                  <a:pt x="794" y="72"/>
                  <a:pt x="794" y="77"/>
                </a:cubicBezTo>
                <a:close/>
                <a:moveTo>
                  <a:pt x="788" y="133"/>
                </a:moveTo>
                <a:cubicBezTo>
                  <a:pt x="793" y="133"/>
                  <a:pt x="800" y="133"/>
                  <a:pt x="805" y="133"/>
                </a:cubicBezTo>
                <a:cubicBezTo>
                  <a:pt x="806" y="128"/>
                  <a:pt x="806" y="122"/>
                  <a:pt x="807" y="116"/>
                </a:cubicBezTo>
                <a:cubicBezTo>
                  <a:pt x="802" y="116"/>
                  <a:pt x="796" y="115"/>
                  <a:pt x="791" y="115"/>
                </a:cubicBezTo>
                <a:cubicBezTo>
                  <a:pt x="790" y="121"/>
                  <a:pt x="789" y="127"/>
                  <a:pt x="788" y="133"/>
                </a:cubicBezTo>
                <a:close/>
                <a:moveTo>
                  <a:pt x="770" y="46"/>
                </a:moveTo>
                <a:cubicBezTo>
                  <a:pt x="775" y="47"/>
                  <a:pt x="780" y="47"/>
                  <a:pt x="784" y="48"/>
                </a:cubicBezTo>
                <a:cubicBezTo>
                  <a:pt x="784" y="43"/>
                  <a:pt x="784" y="39"/>
                  <a:pt x="784" y="34"/>
                </a:cubicBezTo>
                <a:cubicBezTo>
                  <a:pt x="780" y="34"/>
                  <a:pt x="776" y="33"/>
                  <a:pt x="772" y="33"/>
                </a:cubicBezTo>
                <a:cubicBezTo>
                  <a:pt x="771" y="37"/>
                  <a:pt x="771" y="42"/>
                  <a:pt x="770" y="46"/>
                </a:cubicBezTo>
                <a:close/>
                <a:moveTo>
                  <a:pt x="764" y="102"/>
                </a:moveTo>
                <a:cubicBezTo>
                  <a:pt x="769" y="102"/>
                  <a:pt x="775" y="103"/>
                  <a:pt x="780" y="103"/>
                </a:cubicBezTo>
                <a:cubicBezTo>
                  <a:pt x="780" y="98"/>
                  <a:pt x="781" y="92"/>
                  <a:pt x="781" y="87"/>
                </a:cubicBezTo>
                <a:cubicBezTo>
                  <a:pt x="776" y="86"/>
                  <a:pt x="771" y="86"/>
                  <a:pt x="766" y="86"/>
                </a:cubicBezTo>
                <a:cubicBezTo>
                  <a:pt x="766" y="91"/>
                  <a:pt x="765" y="97"/>
                  <a:pt x="764" y="102"/>
                </a:cubicBezTo>
                <a:close/>
                <a:moveTo>
                  <a:pt x="757" y="159"/>
                </a:moveTo>
                <a:cubicBezTo>
                  <a:pt x="764" y="156"/>
                  <a:pt x="771" y="157"/>
                  <a:pt x="777" y="160"/>
                </a:cubicBezTo>
                <a:cubicBezTo>
                  <a:pt x="777" y="154"/>
                  <a:pt x="778" y="147"/>
                  <a:pt x="778" y="140"/>
                </a:cubicBezTo>
                <a:cubicBezTo>
                  <a:pt x="772" y="140"/>
                  <a:pt x="766" y="139"/>
                  <a:pt x="760" y="139"/>
                </a:cubicBezTo>
                <a:cubicBezTo>
                  <a:pt x="759" y="145"/>
                  <a:pt x="758" y="152"/>
                  <a:pt x="757" y="159"/>
                </a:cubicBezTo>
                <a:close/>
                <a:moveTo>
                  <a:pt x="740" y="71"/>
                </a:moveTo>
                <a:cubicBezTo>
                  <a:pt x="745" y="72"/>
                  <a:pt x="750" y="72"/>
                  <a:pt x="755" y="73"/>
                </a:cubicBezTo>
                <a:cubicBezTo>
                  <a:pt x="755" y="68"/>
                  <a:pt x="755" y="63"/>
                  <a:pt x="755" y="59"/>
                </a:cubicBezTo>
                <a:cubicBezTo>
                  <a:pt x="751" y="58"/>
                  <a:pt x="746" y="58"/>
                  <a:pt x="741" y="57"/>
                </a:cubicBezTo>
                <a:cubicBezTo>
                  <a:pt x="741" y="62"/>
                  <a:pt x="740" y="67"/>
                  <a:pt x="740" y="71"/>
                </a:cubicBezTo>
                <a:close/>
                <a:moveTo>
                  <a:pt x="735" y="127"/>
                </a:moveTo>
                <a:cubicBezTo>
                  <a:pt x="740" y="127"/>
                  <a:pt x="746" y="128"/>
                  <a:pt x="752" y="129"/>
                </a:cubicBezTo>
                <a:cubicBezTo>
                  <a:pt x="752" y="123"/>
                  <a:pt x="752" y="117"/>
                  <a:pt x="753" y="111"/>
                </a:cubicBezTo>
                <a:cubicBezTo>
                  <a:pt x="747" y="111"/>
                  <a:pt x="741" y="110"/>
                  <a:pt x="735" y="109"/>
                </a:cubicBezTo>
                <a:cubicBezTo>
                  <a:pt x="735" y="115"/>
                  <a:pt x="735" y="121"/>
                  <a:pt x="735" y="127"/>
                </a:cubicBezTo>
                <a:close/>
                <a:moveTo>
                  <a:pt x="716" y="42"/>
                </a:moveTo>
                <a:cubicBezTo>
                  <a:pt x="720" y="42"/>
                  <a:pt x="725" y="43"/>
                  <a:pt x="730" y="43"/>
                </a:cubicBezTo>
                <a:cubicBezTo>
                  <a:pt x="730" y="38"/>
                  <a:pt x="730" y="34"/>
                  <a:pt x="730" y="29"/>
                </a:cubicBezTo>
                <a:cubicBezTo>
                  <a:pt x="726" y="29"/>
                  <a:pt x="722" y="28"/>
                  <a:pt x="717" y="28"/>
                </a:cubicBezTo>
                <a:cubicBezTo>
                  <a:pt x="717" y="33"/>
                  <a:pt x="716" y="37"/>
                  <a:pt x="716" y="42"/>
                </a:cubicBezTo>
                <a:close/>
                <a:moveTo>
                  <a:pt x="710" y="97"/>
                </a:moveTo>
                <a:cubicBezTo>
                  <a:pt x="716" y="98"/>
                  <a:pt x="721" y="98"/>
                  <a:pt x="727" y="99"/>
                </a:cubicBezTo>
                <a:cubicBezTo>
                  <a:pt x="727" y="94"/>
                  <a:pt x="727" y="88"/>
                  <a:pt x="727" y="82"/>
                </a:cubicBezTo>
                <a:cubicBezTo>
                  <a:pt x="722" y="82"/>
                  <a:pt x="717" y="82"/>
                  <a:pt x="712" y="82"/>
                </a:cubicBezTo>
                <a:cubicBezTo>
                  <a:pt x="711" y="87"/>
                  <a:pt x="711" y="93"/>
                  <a:pt x="710" y="97"/>
                </a:cubicBezTo>
                <a:close/>
                <a:moveTo>
                  <a:pt x="704" y="151"/>
                </a:moveTo>
                <a:cubicBezTo>
                  <a:pt x="710" y="152"/>
                  <a:pt x="716" y="153"/>
                  <a:pt x="723" y="154"/>
                </a:cubicBezTo>
                <a:cubicBezTo>
                  <a:pt x="723" y="148"/>
                  <a:pt x="723" y="143"/>
                  <a:pt x="723" y="137"/>
                </a:cubicBezTo>
                <a:cubicBezTo>
                  <a:pt x="717" y="136"/>
                  <a:pt x="711" y="135"/>
                  <a:pt x="706" y="135"/>
                </a:cubicBezTo>
                <a:cubicBezTo>
                  <a:pt x="705" y="141"/>
                  <a:pt x="705" y="146"/>
                  <a:pt x="704" y="151"/>
                </a:cubicBezTo>
                <a:close/>
                <a:moveTo>
                  <a:pt x="722" y="187"/>
                </a:moveTo>
                <a:cubicBezTo>
                  <a:pt x="715" y="190"/>
                  <a:pt x="707" y="190"/>
                  <a:pt x="698" y="186"/>
                </a:cubicBezTo>
                <a:cubicBezTo>
                  <a:pt x="702" y="194"/>
                  <a:pt x="701" y="201"/>
                  <a:pt x="697" y="207"/>
                </a:cubicBezTo>
                <a:cubicBezTo>
                  <a:pt x="696" y="208"/>
                  <a:pt x="696" y="209"/>
                  <a:pt x="696" y="209"/>
                </a:cubicBezTo>
                <a:cubicBezTo>
                  <a:pt x="705" y="206"/>
                  <a:pt x="713" y="207"/>
                  <a:pt x="720" y="212"/>
                </a:cubicBezTo>
                <a:cubicBezTo>
                  <a:pt x="716" y="203"/>
                  <a:pt x="717" y="195"/>
                  <a:pt x="722" y="187"/>
                </a:cubicBezTo>
                <a:close/>
                <a:moveTo>
                  <a:pt x="686" y="67"/>
                </a:moveTo>
                <a:cubicBezTo>
                  <a:pt x="691" y="67"/>
                  <a:pt x="695" y="67"/>
                  <a:pt x="700" y="68"/>
                </a:cubicBezTo>
                <a:cubicBezTo>
                  <a:pt x="700" y="63"/>
                  <a:pt x="700" y="58"/>
                  <a:pt x="701" y="54"/>
                </a:cubicBezTo>
                <a:cubicBezTo>
                  <a:pt x="696" y="53"/>
                  <a:pt x="692" y="53"/>
                  <a:pt x="688" y="53"/>
                </a:cubicBezTo>
                <a:cubicBezTo>
                  <a:pt x="687" y="58"/>
                  <a:pt x="687" y="62"/>
                  <a:pt x="686" y="67"/>
                </a:cubicBezTo>
                <a:close/>
                <a:moveTo>
                  <a:pt x="680" y="122"/>
                </a:moveTo>
                <a:cubicBezTo>
                  <a:pt x="686" y="123"/>
                  <a:pt x="691" y="123"/>
                  <a:pt x="697" y="124"/>
                </a:cubicBezTo>
                <a:cubicBezTo>
                  <a:pt x="697" y="118"/>
                  <a:pt x="697" y="113"/>
                  <a:pt x="698" y="107"/>
                </a:cubicBezTo>
                <a:cubicBezTo>
                  <a:pt x="692" y="107"/>
                  <a:pt x="687" y="106"/>
                  <a:pt x="682" y="106"/>
                </a:cubicBezTo>
                <a:cubicBezTo>
                  <a:pt x="681" y="112"/>
                  <a:pt x="680" y="117"/>
                  <a:pt x="680" y="122"/>
                </a:cubicBezTo>
                <a:close/>
                <a:moveTo>
                  <a:pt x="675" y="177"/>
                </a:moveTo>
                <a:cubicBezTo>
                  <a:pt x="680" y="177"/>
                  <a:pt x="687" y="178"/>
                  <a:pt x="693" y="178"/>
                </a:cubicBezTo>
                <a:cubicBezTo>
                  <a:pt x="693" y="173"/>
                  <a:pt x="693" y="167"/>
                  <a:pt x="693" y="161"/>
                </a:cubicBezTo>
                <a:cubicBezTo>
                  <a:pt x="688" y="161"/>
                  <a:pt x="682" y="160"/>
                  <a:pt x="676" y="160"/>
                </a:cubicBezTo>
                <a:cubicBezTo>
                  <a:pt x="676" y="165"/>
                  <a:pt x="675" y="171"/>
                  <a:pt x="675" y="177"/>
                </a:cubicBezTo>
                <a:close/>
                <a:moveTo>
                  <a:pt x="656" y="92"/>
                </a:moveTo>
                <a:cubicBezTo>
                  <a:pt x="662" y="92"/>
                  <a:pt x="666" y="93"/>
                  <a:pt x="671" y="93"/>
                </a:cubicBezTo>
                <a:cubicBezTo>
                  <a:pt x="672" y="88"/>
                  <a:pt x="672" y="84"/>
                  <a:pt x="672" y="78"/>
                </a:cubicBezTo>
                <a:cubicBezTo>
                  <a:pt x="667" y="78"/>
                  <a:pt x="663" y="77"/>
                  <a:pt x="658" y="77"/>
                </a:cubicBezTo>
                <a:cubicBezTo>
                  <a:pt x="657" y="82"/>
                  <a:pt x="657" y="87"/>
                  <a:pt x="656" y="92"/>
                </a:cubicBezTo>
                <a:close/>
                <a:moveTo>
                  <a:pt x="649" y="148"/>
                </a:moveTo>
                <a:cubicBezTo>
                  <a:pt x="655" y="148"/>
                  <a:pt x="661" y="148"/>
                  <a:pt x="667" y="148"/>
                </a:cubicBezTo>
                <a:cubicBezTo>
                  <a:pt x="667" y="143"/>
                  <a:pt x="668" y="137"/>
                  <a:pt x="668" y="132"/>
                </a:cubicBezTo>
                <a:cubicBezTo>
                  <a:pt x="662" y="131"/>
                  <a:pt x="657" y="131"/>
                  <a:pt x="652" y="130"/>
                </a:cubicBezTo>
                <a:cubicBezTo>
                  <a:pt x="651" y="137"/>
                  <a:pt x="650" y="142"/>
                  <a:pt x="649" y="148"/>
                </a:cubicBezTo>
                <a:close/>
                <a:moveTo>
                  <a:pt x="646" y="193"/>
                </a:moveTo>
                <a:cubicBezTo>
                  <a:pt x="646" y="196"/>
                  <a:pt x="645" y="199"/>
                  <a:pt x="644" y="201"/>
                </a:cubicBezTo>
                <a:cubicBezTo>
                  <a:pt x="651" y="202"/>
                  <a:pt x="658" y="203"/>
                  <a:pt x="665" y="204"/>
                </a:cubicBezTo>
                <a:cubicBezTo>
                  <a:pt x="665" y="198"/>
                  <a:pt x="665" y="192"/>
                  <a:pt x="665" y="186"/>
                </a:cubicBezTo>
                <a:cubicBezTo>
                  <a:pt x="659" y="185"/>
                  <a:pt x="652" y="184"/>
                  <a:pt x="646" y="184"/>
                </a:cubicBezTo>
                <a:cubicBezTo>
                  <a:pt x="646" y="186"/>
                  <a:pt x="647" y="189"/>
                  <a:pt x="646" y="193"/>
                </a:cubicBezTo>
                <a:close/>
                <a:moveTo>
                  <a:pt x="632" y="61"/>
                </a:moveTo>
                <a:cubicBezTo>
                  <a:pt x="637" y="61"/>
                  <a:pt x="641" y="62"/>
                  <a:pt x="646" y="63"/>
                </a:cubicBezTo>
                <a:cubicBezTo>
                  <a:pt x="646" y="58"/>
                  <a:pt x="646" y="54"/>
                  <a:pt x="646" y="50"/>
                </a:cubicBezTo>
                <a:cubicBezTo>
                  <a:pt x="642" y="49"/>
                  <a:pt x="638" y="49"/>
                  <a:pt x="633" y="49"/>
                </a:cubicBezTo>
                <a:cubicBezTo>
                  <a:pt x="633" y="53"/>
                  <a:pt x="633" y="57"/>
                  <a:pt x="632" y="61"/>
                </a:cubicBezTo>
                <a:close/>
                <a:moveTo>
                  <a:pt x="626" y="117"/>
                </a:moveTo>
                <a:cubicBezTo>
                  <a:pt x="631" y="117"/>
                  <a:pt x="636" y="118"/>
                  <a:pt x="642" y="118"/>
                </a:cubicBezTo>
                <a:cubicBezTo>
                  <a:pt x="642" y="113"/>
                  <a:pt x="642" y="108"/>
                  <a:pt x="643" y="103"/>
                </a:cubicBezTo>
                <a:cubicBezTo>
                  <a:pt x="637" y="102"/>
                  <a:pt x="632" y="102"/>
                  <a:pt x="628" y="101"/>
                </a:cubicBezTo>
                <a:cubicBezTo>
                  <a:pt x="627" y="107"/>
                  <a:pt x="626" y="112"/>
                  <a:pt x="626" y="117"/>
                </a:cubicBezTo>
                <a:close/>
                <a:moveTo>
                  <a:pt x="620" y="172"/>
                </a:moveTo>
                <a:cubicBezTo>
                  <a:pt x="626" y="173"/>
                  <a:pt x="633" y="173"/>
                  <a:pt x="638" y="174"/>
                </a:cubicBezTo>
                <a:cubicBezTo>
                  <a:pt x="639" y="168"/>
                  <a:pt x="639" y="162"/>
                  <a:pt x="640" y="155"/>
                </a:cubicBezTo>
                <a:cubicBezTo>
                  <a:pt x="634" y="155"/>
                  <a:pt x="628" y="155"/>
                  <a:pt x="622" y="155"/>
                </a:cubicBezTo>
                <a:cubicBezTo>
                  <a:pt x="622" y="161"/>
                  <a:pt x="621" y="167"/>
                  <a:pt x="620" y="172"/>
                </a:cubicBezTo>
                <a:close/>
                <a:moveTo>
                  <a:pt x="602" y="86"/>
                </a:moveTo>
                <a:cubicBezTo>
                  <a:pt x="607" y="87"/>
                  <a:pt x="612" y="87"/>
                  <a:pt x="616" y="88"/>
                </a:cubicBezTo>
                <a:cubicBezTo>
                  <a:pt x="616" y="83"/>
                  <a:pt x="617" y="79"/>
                  <a:pt x="617" y="74"/>
                </a:cubicBezTo>
                <a:cubicBezTo>
                  <a:pt x="612" y="74"/>
                  <a:pt x="608" y="74"/>
                  <a:pt x="603" y="73"/>
                </a:cubicBezTo>
                <a:cubicBezTo>
                  <a:pt x="603" y="78"/>
                  <a:pt x="603" y="82"/>
                  <a:pt x="602" y="86"/>
                </a:cubicBezTo>
                <a:close/>
                <a:moveTo>
                  <a:pt x="596" y="142"/>
                </a:moveTo>
                <a:cubicBezTo>
                  <a:pt x="602" y="142"/>
                  <a:pt x="607" y="143"/>
                  <a:pt x="612" y="143"/>
                </a:cubicBezTo>
                <a:cubicBezTo>
                  <a:pt x="612" y="138"/>
                  <a:pt x="613" y="133"/>
                  <a:pt x="613" y="126"/>
                </a:cubicBezTo>
                <a:cubicBezTo>
                  <a:pt x="608" y="126"/>
                  <a:pt x="603" y="126"/>
                  <a:pt x="598" y="126"/>
                </a:cubicBezTo>
                <a:cubicBezTo>
                  <a:pt x="598" y="132"/>
                  <a:pt x="597" y="137"/>
                  <a:pt x="596" y="142"/>
                </a:cubicBezTo>
                <a:close/>
                <a:moveTo>
                  <a:pt x="590" y="197"/>
                </a:moveTo>
                <a:cubicBezTo>
                  <a:pt x="596" y="198"/>
                  <a:pt x="603" y="198"/>
                  <a:pt x="609" y="199"/>
                </a:cubicBezTo>
                <a:cubicBezTo>
                  <a:pt x="609" y="193"/>
                  <a:pt x="610" y="186"/>
                  <a:pt x="610" y="181"/>
                </a:cubicBezTo>
                <a:cubicBezTo>
                  <a:pt x="604" y="180"/>
                  <a:pt x="598" y="180"/>
                  <a:pt x="592" y="179"/>
                </a:cubicBezTo>
                <a:cubicBezTo>
                  <a:pt x="592" y="185"/>
                  <a:pt x="591" y="192"/>
                  <a:pt x="590" y="197"/>
                </a:cubicBezTo>
                <a:close/>
                <a:moveTo>
                  <a:pt x="573" y="111"/>
                </a:moveTo>
                <a:cubicBezTo>
                  <a:pt x="578" y="112"/>
                  <a:pt x="582" y="112"/>
                  <a:pt x="587" y="112"/>
                </a:cubicBezTo>
                <a:cubicBezTo>
                  <a:pt x="587" y="107"/>
                  <a:pt x="587" y="103"/>
                  <a:pt x="587" y="99"/>
                </a:cubicBezTo>
                <a:cubicBezTo>
                  <a:pt x="583" y="99"/>
                  <a:pt x="579" y="98"/>
                  <a:pt x="574" y="98"/>
                </a:cubicBezTo>
                <a:cubicBezTo>
                  <a:pt x="574" y="102"/>
                  <a:pt x="573" y="106"/>
                  <a:pt x="573" y="111"/>
                </a:cubicBezTo>
                <a:close/>
                <a:moveTo>
                  <a:pt x="567" y="166"/>
                </a:moveTo>
                <a:cubicBezTo>
                  <a:pt x="572" y="167"/>
                  <a:pt x="578" y="168"/>
                  <a:pt x="583" y="168"/>
                </a:cubicBezTo>
                <a:cubicBezTo>
                  <a:pt x="584" y="162"/>
                  <a:pt x="584" y="156"/>
                  <a:pt x="585" y="152"/>
                </a:cubicBezTo>
                <a:cubicBezTo>
                  <a:pt x="579" y="151"/>
                  <a:pt x="573" y="151"/>
                  <a:pt x="568" y="150"/>
                </a:cubicBezTo>
                <a:cubicBezTo>
                  <a:pt x="568" y="156"/>
                  <a:pt x="567" y="161"/>
                  <a:pt x="567" y="166"/>
                </a:cubicBezTo>
                <a:close/>
                <a:moveTo>
                  <a:pt x="543" y="137"/>
                </a:moveTo>
                <a:cubicBezTo>
                  <a:pt x="548" y="138"/>
                  <a:pt x="553" y="138"/>
                  <a:pt x="558" y="139"/>
                </a:cubicBezTo>
                <a:cubicBezTo>
                  <a:pt x="558" y="133"/>
                  <a:pt x="558" y="128"/>
                  <a:pt x="558" y="123"/>
                </a:cubicBezTo>
                <a:cubicBezTo>
                  <a:pt x="554" y="123"/>
                  <a:pt x="549" y="123"/>
                  <a:pt x="544" y="122"/>
                </a:cubicBezTo>
                <a:cubicBezTo>
                  <a:pt x="544" y="127"/>
                  <a:pt x="543" y="132"/>
                  <a:pt x="543" y="137"/>
                </a:cubicBezTo>
                <a:close/>
                <a:moveTo>
                  <a:pt x="537" y="191"/>
                </a:moveTo>
                <a:cubicBezTo>
                  <a:pt x="543" y="192"/>
                  <a:pt x="548" y="193"/>
                  <a:pt x="554" y="193"/>
                </a:cubicBezTo>
                <a:cubicBezTo>
                  <a:pt x="554" y="188"/>
                  <a:pt x="554" y="183"/>
                  <a:pt x="555" y="177"/>
                </a:cubicBezTo>
                <a:cubicBezTo>
                  <a:pt x="549" y="177"/>
                  <a:pt x="544" y="176"/>
                  <a:pt x="538" y="176"/>
                </a:cubicBezTo>
                <a:cubicBezTo>
                  <a:pt x="538" y="181"/>
                  <a:pt x="537" y="187"/>
                  <a:pt x="537" y="191"/>
                </a:cubicBezTo>
                <a:close/>
                <a:moveTo>
                  <a:pt x="531" y="248"/>
                </a:moveTo>
                <a:cubicBezTo>
                  <a:pt x="538" y="246"/>
                  <a:pt x="545" y="247"/>
                  <a:pt x="552" y="251"/>
                </a:cubicBezTo>
                <a:cubicBezTo>
                  <a:pt x="549" y="243"/>
                  <a:pt x="549" y="236"/>
                  <a:pt x="554" y="229"/>
                </a:cubicBezTo>
                <a:cubicBezTo>
                  <a:pt x="554" y="228"/>
                  <a:pt x="553" y="227"/>
                  <a:pt x="553" y="226"/>
                </a:cubicBezTo>
                <a:cubicBezTo>
                  <a:pt x="555" y="225"/>
                  <a:pt x="557" y="225"/>
                  <a:pt x="559" y="224"/>
                </a:cubicBezTo>
                <a:cubicBezTo>
                  <a:pt x="565" y="221"/>
                  <a:pt x="571" y="221"/>
                  <a:pt x="577" y="224"/>
                </a:cubicBezTo>
                <a:cubicBezTo>
                  <a:pt x="578" y="224"/>
                  <a:pt x="579" y="224"/>
                  <a:pt x="579" y="224"/>
                </a:cubicBezTo>
                <a:cubicBezTo>
                  <a:pt x="579" y="217"/>
                  <a:pt x="580" y="211"/>
                  <a:pt x="580" y="205"/>
                </a:cubicBezTo>
                <a:cubicBezTo>
                  <a:pt x="575" y="205"/>
                  <a:pt x="568" y="204"/>
                  <a:pt x="561" y="204"/>
                </a:cubicBezTo>
                <a:cubicBezTo>
                  <a:pt x="562" y="206"/>
                  <a:pt x="562" y="208"/>
                  <a:pt x="562" y="211"/>
                </a:cubicBezTo>
                <a:cubicBezTo>
                  <a:pt x="562" y="217"/>
                  <a:pt x="561" y="223"/>
                  <a:pt x="553" y="226"/>
                </a:cubicBezTo>
                <a:cubicBezTo>
                  <a:pt x="553" y="226"/>
                  <a:pt x="553" y="226"/>
                  <a:pt x="553" y="226"/>
                </a:cubicBezTo>
                <a:cubicBezTo>
                  <a:pt x="547" y="233"/>
                  <a:pt x="540" y="229"/>
                  <a:pt x="533" y="228"/>
                </a:cubicBezTo>
                <a:cubicBezTo>
                  <a:pt x="532" y="235"/>
                  <a:pt x="532" y="242"/>
                  <a:pt x="531" y="248"/>
                </a:cubicBezTo>
                <a:close/>
                <a:moveTo>
                  <a:pt x="513" y="162"/>
                </a:moveTo>
                <a:cubicBezTo>
                  <a:pt x="518" y="162"/>
                  <a:pt x="523" y="163"/>
                  <a:pt x="528" y="164"/>
                </a:cubicBezTo>
                <a:cubicBezTo>
                  <a:pt x="529" y="158"/>
                  <a:pt x="529" y="153"/>
                  <a:pt x="529" y="148"/>
                </a:cubicBezTo>
                <a:cubicBezTo>
                  <a:pt x="524" y="147"/>
                  <a:pt x="519" y="147"/>
                  <a:pt x="514" y="147"/>
                </a:cubicBezTo>
                <a:cubicBezTo>
                  <a:pt x="514" y="152"/>
                  <a:pt x="513" y="157"/>
                  <a:pt x="513" y="162"/>
                </a:cubicBezTo>
                <a:close/>
                <a:moveTo>
                  <a:pt x="507" y="216"/>
                </a:moveTo>
                <a:cubicBezTo>
                  <a:pt x="513" y="217"/>
                  <a:pt x="519" y="217"/>
                  <a:pt x="525" y="218"/>
                </a:cubicBezTo>
                <a:cubicBezTo>
                  <a:pt x="525" y="213"/>
                  <a:pt x="525" y="207"/>
                  <a:pt x="525" y="201"/>
                </a:cubicBezTo>
                <a:cubicBezTo>
                  <a:pt x="519" y="201"/>
                  <a:pt x="514" y="201"/>
                  <a:pt x="509" y="200"/>
                </a:cubicBezTo>
                <a:cubicBezTo>
                  <a:pt x="509" y="206"/>
                  <a:pt x="508" y="211"/>
                  <a:pt x="507" y="216"/>
                </a:cubicBezTo>
                <a:close/>
                <a:moveTo>
                  <a:pt x="523" y="254"/>
                </a:moveTo>
                <a:cubicBezTo>
                  <a:pt x="516" y="254"/>
                  <a:pt x="509" y="253"/>
                  <a:pt x="502" y="253"/>
                </a:cubicBezTo>
                <a:cubicBezTo>
                  <a:pt x="505" y="260"/>
                  <a:pt x="502" y="267"/>
                  <a:pt x="500" y="274"/>
                </a:cubicBezTo>
                <a:cubicBezTo>
                  <a:pt x="507" y="271"/>
                  <a:pt x="514" y="271"/>
                  <a:pt x="520" y="275"/>
                </a:cubicBezTo>
                <a:cubicBezTo>
                  <a:pt x="521" y="276"/>
                  <a:pt x="522" y="276"/>
                  <a:pt x="523" y="276"/>
                </a:cubicBezTo>
                <a:cubicBezTo>
                  <a:pt x="519" y="268"/>
                  <a:pt x="520" y="261"/>
                  <a:pt x="523" y="254"/>
                </a:cubicBezTo>
                <a:close/>
                <a:moveTo>
                  <a:pt x="489" y="131"/>
                </a:moveTo>
                <a:cubicBezTo>
                  <a:pt x="493" y="132"/>
                  <a:pt x="498" y="132"/>
                  <a:pt x="503" y="133"/>
                </a:cubicBezTo>
                <a:cubicBezTo>
                  <a:pt x="503" y="128"/>
                  <a:pt x="503" y="123"/>
                  <a:pt x="504" y="119"/>
                </a:cubicBezTo>
                <a:cubicBezTo>
                  <a:pt x="499" y="118"/>
                  <a:pt x="495" y="118"/>
                  <a:pt x="490" y="118"/>
                </a:cubicBezTo>
                <a:cubicBezTo>
                  <a:pt x="490" y="122"/>
                  <a:pt x="489" y="126"/>
                  <a:pt x="489" y="131"/>
                </a:cubicBezTo>
                <a:close/>
                <a:moveTo>
                  <a:pt x="483" y="187"/>
                </a:moveTo>
                <a:cubicBezTo>
                  <a:pt x="489" y="187"/>
                  <a:pt x="494" y="188"/>
                  <a:pt x="499" y="188"/>
                </a:cubicBezTo>
                <a:cubicBezTo>
                  <a:pt x="499" y="183"/>
                  <a:pt x="499" y="178"/>
                  <a:pt x="500" y="172"/>
                </a:cubicBezTo>
                <a:cubicBezTo>
                  <a:pt x="495" y="172"/>
                  <a:pt x="490" y="172"/>
                  <a:pt x="485" y="172"/>
                </a:cubicBezTo>
                <a:cubicBezTo>
                  <a:pt x="485" y="177"/>
                  <a:pt x="484" y="182"/>
                  <a:pt x="483" y="187"/>
                </a:cubicBezTo>
                <a:close/>
                <a:moveTo>
                  <a:pt x="497" y="276"/>
                </a:moveTo>
                <a:cubicBezTo>
                  <a:pt x="488" y="280"/>
                  <a:pt x="479" y="281"/>
                  <a:pt x="470" y="274"/>
                </a:cubicBezTo>
                <a:cubicBezTo>
                  <a:pt x="474" y="284"/>
                  <a:pt x="474" y="292"/>
                  <a:pt x="468" y="300"/>
                </a:cubicBezTo>
                <a:cubicBezTo>
                  <a:pt x="477" y="296"/>
                  <a:pt x="485" y="294"/>
                  <a:pt x="493" y="302"/>
                </a:cubicBezTo>
                <a:cubicBezTo>
                  <a:pt x="489" y="293"/>
                  <a:pt x="489" y="284"/>
                  <a:pt x="497" y="276"/>
                </a:cubicBezTo>
                <a:close/>
                <a:moveTo>
                  <a:pt x="479" y="233"/>
                </a:moveTo>
                <a:cubicBezTo>
                  <a:pt x="479" y="236"/>
                  <a:pt x="478" y="239"/>
                  <a:pt x="477" y="241"/>
                </a:cubicBezTo>
                <a:cubicBezTo>
                  <a:pt x="484" y="242"/>
                  <a:pt x="490" y="243"/>
                  <a:pt x="495" y="243"/>
                </a:cubicBezTo>
                <a:cubicBezTo>
                  <a:pt x="495" y="237"/>
                  <a:pt x="496" y="231"/>
                  <a:pt x="496" y="226"/>
                </a:cubicBezTo>
                <a:cubicBezTo>
                  <a:pt x="490" y="226"/>
                  <a:pt x="485" y="225"/>
                  <a:pt x="478" y="225"/>
                </a:cubicBezTo>
                <a:cubicBezTo>
                  <a:pt x="479" y="227"/>
                  <a:pt x="479" y="230"/>
                  <a:pt x="479" y="233"/>
                </a:cubicBezTo>
                <a:close/>
                <a:moveTo>
                  <a:pt x="460" y="156"/>
                </a:moveTo>
                <a:cubicBezTo>
                  <a:pt x="465" y="157"/>
                  <a:pt x="469" y="157"/>
                  <a:pt x="473" y="157"/>
                </a:cubicBezTo>
                <a:cubicBezTo>
                  <a:pt x="473" y="153"/>
                  <a:pt x="474" y="148"/>
                  <a:pt x="474" y="143"/>
                </a:cubicBezTo>
                <a:cubicBezTo>
                  <a:pt x="470" y="143"/>
                  <a:pt x="466" y="143"/>
                  <a:pt x="461" y="143"/>
                </a:cubicBezTo>
                <a:cubicBezTo>
                  <a:pt x="461" y="148"/>
                  <a:pt x="460" y="152"/>
                  <a:pt x="460" y="156"/>
                </a:cubicBezTo>
                <a:close/>
                <a:moveTo>
                  <a:pt x="453" y="212"/>
                </a:moveTo>
                <a:cubicBezTo>
                  <a:pt x="459" y="212"/>
                  <a:pt x="465" y="213"/>
                  <a:pt x="470" y="213"/>
                </a:cubicBezTo>
                <a:cubicBezTo>
                  <a:pt x="470" y="208"/>
                  <a:pt x="471" y="202"/>
                  <a:pt x="471" y="197"/>
                </a:cubicBezTo>
                <a:cubicBezTo>
                  <a:pt x="465" y="197"/>
                  <a:pt x="460" y="196"/>
                  <a:pt x="455" y="196"/>
                </a:cubicBezTo>
                <a:cubicBezTo>
                  <a:pt x="455" y="201"/>
                  <a:pt x="454" y="206"/>
                  <a:pt x="453" y="212"/>
                </a:cubicBezTo>
                <a:close/>
                <a:moveTo>
                  <a:pt x="447" y="267"/>
                </a:moveTo>
                <a:cubicBezTo>
                  <a:pt x="454" y="268"/>
                  <a:pt x="460" y="268"/>
                  <a:pt x="466" y="269"/>
                </a:cubicBezTo>
                <a:cubicBezTo>
                  <a:pt x="466" y="264"/>
                  <a:pt x="466" y="257"/>
                  <a:pt x="466" y="251"/>
                </a:cubicBezTo>
                <a:cubicBezTo>
                  <a:pt x="460" y="250"/>
                  <a:pt x="455" y="250"/>
                  <a:pt x="449" y="249"/>
                </a:cubicBezTo>
                <a:cubicBezTo>
                  <a:pt x="449" y="255"/>
                  <a:pt x="448" y="261"/>
                  <a:pt x="447" y="267"/>
                </a:cubicBezTo>
                <a:close/>
                <a:moveTo>
                  <a:pt x="430" y="181"/>
                </a:moveTo>
                <a:cubicBezTo>
                  <a:pt x="435" y="181"/>
                  <a:pt x="440" y="182"/>
                  <a:pt x="444" y="182"/>
                </a:cubicBezTo>
                <a:cubicBezTo>
                  <a:pt x="445" y="177"/>
                  <a:pt x="445" y="172"/>
                  <a:pt x="445" y="168"/>
                </a:cubicBezTo>
                <a:cubicBezTo>
                  <a:pt x="440" y="168"/>
                  <a:pt x="436" y="167"/>
                  <a:pt x="431" y="167"/>
                </a:cubicBezTo>
                <a:cubicBezTo>
                  <a:pt x="431" y="172"/>
                  <a:pt x="430" y="176"/>
                  <a:pt x="430" y="181"/>
                </a:cubicBezTo>
                <a:close/>
                <a:moveTo>
                  <a:pt x="424" y="236"/>
                </a:moveTo>
                <a:cubicBezTo>
                  <a:pt x="429" y="237"/>
                  <a:pt x="435" y="237"/>
                  <a:pt x="440" y="238"/>
                </a:cubicBezTo>
                <a:cubicBezTo>
                  <a:pt x="440" y="232"/>
                  <a:pt x="441" y="227"/>
                  <a:pt x="441" y="222"/>
                </a:cubicBezTo>
                <a:cubicBezTo>
                  <a:pt x="436" y="221"/>
                  <a:pt x="430" y="221"/>
                  <a:pt x="425" y="221"/>
                </a:cubicBezTo>
                <a:cubicBezTo>
                  <a:pt x="425" y="226"/>
                  <a:pt x="424" y="231"/>
                  <a:pt x="424" y="236"/>
                </a:cubicBezTo>
                <a:close/>
                <a:moveTo>
                  <a:pt x="418" y="292"/>
                </a:moveTo>
                <a:cubicBezTo>
                  <a:pt x="424" y="292"/>
                  <a:pt x="430" y="293"/>
                  <a:pt x="435" y="293"/>
                </a:cubicBezTo>
                <a:cubicBezTo>
                  <a:pt x="436" y="287"/>
                  <a:pt x="436" y="281"/>
                  <a:pt x="437" y="275"/>
                </a:cubicBezTo>
                <a:cubicBezTo>
                  <a:pt x="432" y="275"/>
                  <a:pt x="426" y="275"/>
                  <a:pt x="420" y="274"/>
                </a:cubicBezTo>
                <a:cubicBezTo>
                  <a:pt x="420" y="280"/>
                  <a:pt x="419" y="286"/>
                  <a:pt x="418" y="292"/>
                </a:cubicBezTo>
                <a:close/>
                <a:moveTo>
                  <a:pt x="400" y="206"/>
                </a:moveTo>
                <a:cubicBezTo>
                  <a:pt x="405" y="206"/>
                  <a:pt x="409" y="207"/>
                  <a:pt x="414" y="207"/>
                </a:cubicBezTo>
                <a:cubicBezTo>
                  <a:pt x="415" y="202"/>
                  <a:pt x="415" y="198"/>
                  <a:pt x="415" y="193"/>
                </a:cubicBezTo>
                <a:cubicBezTo>
                  <a:pt x="411" y="192"/>
                  <a:pt x="406" y="192"/>
                  <a:pt x="401" y="192"/>
                </a:cubicBezTo>
                <a:cubicBezTo>
                  <a:pt x="401" y="196"/>
                  <a:pt x="400" y="201"/>
                  <a:pt x="400" y="206"/>
                </a:cubicBezTo>
                <a:close/>
                <a:moveTo>
                  <a:pt x="394" y="261"/>
                </a:moveTo>
                <a:cubicBezTo>
                  <a:pt x="399" y="262"/>
                  <a:pt x="405" y="262"/>
                  <a:pt x="410" y="263"/>
                </a:cubicBezTo>
                <a:cubicBezTo>
                  <a:pt x="411" y="257"/>
                  <a:pt x="411" y="251"/>
                  <a:pt x="411" y="246"/>
                </a:cubicBezTo>
                <a:cubicBezTo>
                  <a:pt x="406" y="246"/>
                  <a:pt x="401" y="246"/>
                  <a:pt x="397" y="246"/>
                </a:cubicBezTo>
                <a:cubicBezTo>
                  <a:pt x="396" y="251"/>
                  <a:pt x="395" y="256"/>
                  <a:pt x="394" y="261"/>
                </a:cubicBezTo>
                <a:close/>
                <a:moveTo>
                  <a:pt x="389" y="316"/>
                </a:moveTo>
                <a:cubicBezTo>
                  <a:pt x="394" y="317"/>
                  <a:pt x="401" y="318"/>
                  <a:pt x="407" y="318"/>
                </a:cubicBezTo>
                <a:cubicBezTo>
                  <a:pt x="407" y="312"/>
                  <a:pt x="407" y="306"/>
                  <a:pt x="408" y="300"/>
                </a:cubicBezTo>
                <a:cubicBezTo>
                  <a:pt x="402" y="300"/>
                  <a:pt x="396" y="299"/>
                  <a:pt x="390" y="299"/>
                </a:cubicBezTo>
                <a:cubicBezTo>
                  <a:pt x="390" y="304"/>
                  <a:pt x="389" y="311"/>
                  <a:pt x="389" y="316"/>
                </a:cubicBezTo>
                <a:close/>
                <a:moveTo>
                  <a:pt x="370" y="231"/>
                </a:moveTo>
                <a:cubicBezTo>
                  <a:pt x="375" y="231"/>
                  <a:pt x="380" y="231"/>
                  <a:pt x="385" y="232"/>
                </a:cubicBezTo>
                <a:cubicBezTo>
                  <a:pt x="385" y="227"/>
                  <a:pt x="385" y="223"/>
                  <a:pt x="385" y="218"/>
                </a:cubicBezTo>
                <a:cubicBezTo>
                  <a:pt x="380" y="218"/>
                  <a:pt x="376" y="217"/>
                  <a:pt x="371" y="217"/>
                </a:cubicBezTo>
                <a:cubicBezTo>
                  <a:pt x="371" y="222"/>
                  <a:pt x="371" y="226"/>
                  <a:pt x="370" y="231"/>
                </a:cubicBezTo>
                <a:close/>
                <a:moveTo>
                  <a:pt x="365" y="286"/>
                </a:moveTo>
                <a:cubicBezTo>
                  <a:pt x="370" y="286"/>
                  <a:pt x="376" y="287"/>
                  <a:pt x="381" y="288"/>
                </a:cubicBezTo>
                <a:cubicBezTo>
                  <a:pt x="382" y="282"/>
                  <a:pt x="382" y="277"/>
                  <a:pt x="382" y="271"/>
                </a:cubicBezTo>
                <a:cubicBezTo>
                  <a:pt x="377" y="271"/>
                  <a:pt x="371" y="270"/>
                  <a:pt x="366" y="270"/>
                </a:cubicBezTo>
                <a:cubicBezTo>
                  <a:pt x="366" y="275"/>
                  <a:pt x="365" y="281"/>
                  <a:pt x="365" y="286"/>
                </a:cubicBezTo>
                <a:close/>
                <a:moveTo>
                  <a:pt x="359" y="341"/>
                </a:moveTo>
                <a:cubicBezTo>
                  <a:pt x="365" y="342"/>
                  <a:pt x="371" y="342"/>
                  <a:pt x="377" y="343"/>
                </a:cubicBezTo>
                <a:cubicBezTo>
                  <a:pt x="377" y="337"/>
                  <a:pt x="378" y="331"/>
                  <a:pt x="378" y="325"/>
                </a:cubicBezTo>
                <a:cubicBezTo>
                  <a:pt x="372" y="324"/>
                  <a:pt x="366" y="324"/>
                  <a:pt x="361" y="324"/>
                </a:cubicBezTo>
                <a:cubicBezTo>
                  <a:pt x="360" y="329"/>
                  <a:pt x="359" y="336"/>
                  <a:pt x="359" y="341"/>
                </a:cubicBezTo>
                <a:close/>
                <a:moveTo>
                  <a:pt x="341" y="255"/>
                </a:moveTo>
                <a:cubicBezTo>
                  <a:pt x="346" y="256"/>
                  <a:pt x="351" y="256"/>
                  <a:pt x="356" y="257"/>
                </a:cubicBezTo>
                <a:cubicBezTo>
                  <a:pt x="356" y="252"/>
                  <a:pt x="356" y="248"/>
                  <a:pt x="357" y="242"/>
                </a:cubicBezTo>
                <a:cubicBezTo>
                  <a:pt x="352" y="242"/>
                  <a:pt x="347" y="242"/>
                  <a:pt x="342" y="242"/>
                </a:cubicBezTo>
                <a:cubicBezTo>
                  <a:pt x="342" y="247"/>
                  <a:pt x="342" y="251"/>
                  <a:pt x="341" y="255"/>
                </a:cubicBezTo>
                <a:close/>
                <a:moveTo>
                  <a:pt x="335" y="310"/>
                </a:moveTo>
                <a:cubicBezTo>
                  <a:pt x="341" y="311"/>
                  <a:pt x="346" y="312"/>
                  <a:pt x="351" y="312"/>
                </a:cubicBezTo>
                <a:cubicBezTo>
                  <a:pt x="352" y="307"/>
                  <a:pt x="352" y="301"/>
                  <a:pt x="353" y="296"/>
                </a:cubicBezTo>
                <a:cubicBezTo>
                  <a:pt x="347" y="295"/>
                  <a:pt x="342" y="295"/>
                  <a:pt x="337" y="295"/>
                </a:cubicBezTo>
                <a:cubicBezTo>
                  <a:pt x="336" y="300"/>
                  <a:pt x="335" y="306"/>
                  <a:pt x="335" y="310"/>
                </a:cubicBezTo>
                <a:close/>
                <a:moveTo>
                  <a:pt x="330" y="366"/>
                </a:moveTo>
                <a:cubicBezTo>
                  <a:pt x="336" y="366"/>
                  <a:pt x="341" y="367"/>
                  <a:pt x="347" y="367"/>
                </a:cubicBezTo>
                <a:cubicBezTo>
                  <a:pt x="347" y="361"/>
                  <a:pt x="348" y="355"/>
                  <a:pt x="348" y="349"/>
                </a:cubicBezTo>
                <a:cubicBezTo>
                  <a:pt x="343" y="349"/>
                  <a:pt x="337" y="349"/>
                  <a:pt x="332" y="349"/>
                </a:cubicBezTo>
                <a:cubicBezTo>
                  <a:pt x="331" y="355"/>
                  <a:pt x="330" y="361"/>
                  <a:pt x="330" y="366"/>
                </a:cubicBezTo>
                <a:close/>
                <a:moveTo>
                  <a:pt x="311" y="280"/>
                </a:moveTo>
                <a:cubicBezTo>
                  <a:pt x="316" y="281"/>
                  <a:pt x="321" y="281"/>
                  <a:pt x="326" y="282"/>
                </a:cubicBezTo>
                <a:cubicBezTo>
                  <a:pt x="326" y="277"/>
                  <a:pt x="326" y="272"/>
                  <a:pt x="327" y="268"/>
                </a:cubicBezTo>
                <a:cubicBezTo>
                  <a:pt x="322" y="267"/>
                  <a:pt x="317" y="267"/>
                  <a:pt x="313" y="267"/>
                </a:cubicBezTo>
                <a:cubicBezTo>
                  <a:pt x="312" y="271"/>
                  <a:pt x="312" y="276"/>
                  <a:pt x="311" y="280"/>
                </a:cubicBezTo>
                <a:close/>
                <a:moveTo>
                  <a:pt x="306" y="335"/>
                </a:moveTo>
                <a:cubicBezTo>
                  <a:pt x="311" y="336"/>
                  <a:pt x="316" y="336"/>
                  <a:pt x="321" y="337"/>
                </a:cubicBezTo>
                <a:cubicBezTo>
                  <a:pt x="322" y="331"/>
                  <a:pt x="322" y="326"/>
                  <a:pt x="323" y="320"/>
                </a:cubicBezTo>
                <a:cubicBezTo>
                  <a:pt x="318" y="320"/>
                  <a:pt x="313" y="320"/>
                  <a:pt x="308" y="320"/>
                </a:cubicBezTo>
                <a:cubicBezTo>
                  <a:pt x="307" y="325"/>
                  <a:pt x="307" y="330"/>
                  <a:pt x="306" y="335"/>
                </a:cubicBezTo>
                <a:close/>
                <a:moveTo>
                  <a:pt x="343" y="455"/>
                </a:moveTo>
                <a:cubicBezTo>
                  <a:pt x="335" y="459"/>
                  <a:pt x="327" y="459"/>
                  <a:pt x="318" y="453"/>
                </a:cubicBezTo>
                <a:cubicBezTo>
                  <a:pt x="322" y="464"/>
                  <a:pt x="321" y="472"/>
                  <a:pt x="313" y="479"/>
                </a:cubicBezTo>
                <a:cubicBezTo>
                  <a:pt x="315" y="479"/>
                  <a:pt x="316" y="478"/>
                  <a:pt x="317" y="478"/>
                </a:cubicBezTo>
                <a:cubicBezTo>
                  <a:pt x="326" y="473"/>
                  <a:pt x="334" y="474"/>
                  <a:pt x="341" y="482"/>
                </a:cubicBezTo>
                <a:cubicBezTo>
                  <a:pt x="338" y="473"/>
                  <a:pt x="336" y="464"/>
                  <a:pt x="343" y="455"/>
                </a:cubicBezTo>
                <a:close/>
                <a:moveTo>
                  <a:pt x="316" y="428"/>
                </a:moveTo>
                <a:cubicBezTo>
                  <a:pt x="309" y="428"/>
                  <a:pt x="302" y="428"/>
                  <a:pt x="296" y="427"/>
                </a:cubicBezTo>
                <a:cubicBezTo>
                  <a:pt x="296" y="434"/>
                  <a:pt x="295" y="440"/>
                  <a:pt x="294" y="447"/>
                </a:cubicBezTo>
                <a:cubicBezTo>
                  <a:pt x="301" y="444"/>
                  <a:pt x="307" y="445"/>
                  <a:pt x="314" y="449"/>
                </a:cubicBezTo>
                <a:cubicBezTo>
                  <a:pt x="311" y="442"/>
                  <a:pt x="313" y="434"/>
                  <a:pt x="316" y="428"/>
                </a:cubicBezTo>
                <a:close/>
                <a:moveTo>
                  <a:pt x="300" y="390"/>
                </a:moveTo>
                <a:cubicBezTo>
                  <a:pt x="306" y="391"/>
                  <a:pt x="313" y="392"/>
                  <a:pt x="318" y="392"/>
                </a:cubicBezTo>
                <a:cubicBezTo>
                  <a:pt x="318" y="386"/>
                  <a:pt x="319" y="380"/>
                  <a:pt x="319" y="375"/>
                </a:cubicBezTo>
                <a:cubicBezTo>
                  <a:pt x="313" y="374"/>
                  <a:pt x="307" y="374"/>
                  <a:pt x="302" y="373"/>
                </a:cubicBezTo>
                <a:cubicBezTo>
                  <a:pt x="301" y="379"/>
                  <a:pt x="301" y="385"/>
                  <a:pt x="300" y="390"/>
                </a:cubicBezTo>
                <a:close/>
                <a:moveTo>
                  <a:pt x="281" y="306"/>
                </a:moveTo>
                <a:cubicBezTo>
                  <a:pt x="287" y="306"/>
                  <a:pt x="292" y="306"/>
                  <a:pt x="297" y="307"/>
                </a:cubicBezTo>
                <a:cubicBezTo>
                  <a:pt x="297" y="302"/>
                  <a:pt x="297" y="297"/>
                  <a:pt x="297" y="292"/>
                </a:cubicBezTo>
                <a:cubicBezTo>
                  <a:pt x="292" y="292"/>
                  <a:pt x="287" y="292"/>
                  <a:pt x="283" y="291"/>
                </a:cubicBezTo>
                <a:cubicBezTo>
                  <a:pt x="282" y="296"/>
                  <a:pt x="282" y="301"/>
                  <a:pt x="281" y="306"/>
                </a:cubicBezTo>
                <a:close/>
                <a:moveTo>
                  <a:pt x="277" y="360"/>
                </a:moveTo>
                <a:cubicBezTo>
                  <a:pt x="282" y="360"/>
                  <a:pt x="288" y="361"/>
                  <a:pt x="293" y="362"/>
                </a:cubicBezTo>
                <a:cubicBezTo>
                  <a:pt x="293" y="357"/>
                  <a:pt x="293" y="352"/>
                  <a:pt x="293" y="346"/>
                </a:cubicBezTo>
                <a:cubicBezTo>
                  <a:pt x="288" y="346"/>
                  <a:pt x="283" y="345"/>
                  <a:pt x="278" y="345"/>
                </a:cubicBezTo>
                <a:cubicBezTo>
                  <a:pt x="277" y="350"/>
                  <a:pt x="277" y="355"/>
                  <a:pt x="277" y="360"/>
                </a:cubicBezTo>
                <a:close/>
                <a:moveTo>
                  <a:pt x="270" y="415"/>
                </a:moveTo>
                <a:cubicBezTo>
                  <a:pt x="273" y="415"/>
                  <a:pt x="276" y="415"/>
                  <a:pt x="279" y="415"/>
                </a:cubicBezTo>
                <a:cubicBezTo>
                  <a:pt x="282" y="416"/>
                  <a:pt x="285" y="417"/>
                  <a:pt x="288" y="417"/>
                </a:cubicBezTo>
                <a:cubicBezTo>
                  <a:pt x="288" y="411"/>
                  <a:pt x="289" y="405"/>
                  <a:pt x="289" y="399"/>
                </a:cubicBezTo>
                <a:cubicBezTo>
                  <a:pt x="284" y="399"/>
                  <a:pt x="278" y="398"/>
                  <a:pt x="272" y="398"/>
                </a:cubicBezTo>
                <a:cubicBezTo>
                  <a:pt x="272" y="404"/>
                  <a:pt x="271" y="410"/>
                  <a:pt x="270" y="415"/>
                </a:cubicBezTo>
                <a:close/>
                <a:moveTo>
                  <a:pt x="267" y="453"/>
                </a:moveTo>
                <a:cubicBezTo>
                  <a:pt x="267" y="458"/>
                  <a:pt x="266" y="465"/>
                  <a:pt x="265" y="471"/>
                </a:cubicBezTo>
                <a:cubicBezTo>
                  <a:pt x="268" y="471"/>
                  <a:pt x="271" y="470"/>
                  <a:pt x="274" y="470"/>
                </a:cubicBezTo>
                <a:cubicBezTo>
                  <a:pt x="277" y="471"/>
                  <a:pt x="280" y="472"/>
                  <a:pt x="283" y="472"/>
                </a:cubicBezTo>
                <a:cubicBezTo>
                  <a:pt x="284" y="466"/>
                  <a:pt x="284" y="459"/>
                  <a:pt x="285" y="453"/>
                </a:cubicBezTo>
                <a:cubicBezTo>
                  <a:pt x="279" y="453"/>
                  <a:pt x="273" y="453"/>
                  <a:pt x="267" y="453"/>
                </a:cubicBezTo>
                <a:close/>
                <a:moveTo>
                  <a:pt x="253" y="330"/>
                </a:moveTo>
                <a:cubicBezTo>
                  <a:pt x="257" y="331"/>
                  <a:pt x="262" y="331"/>
                  <a:pt x="267" y="332"/>
                </a:cubicBezTo>
                <a:cubicBezTo>
                  <a:pt x="267" y="327"/>
                  <a:pt x="268" y="322"/>
                  <a:pt x="268" y="317"/>
                </a:cubicBezTo>
                <a:cubicBezTo>
                  <a:pt x="263" y="317"/>
                  <a:pt x="259" y="317"/>
                  <a:pt x="254" y="317"/>
                </a:cubicBezTo>
                <a:cubicBezTo>
                  <a:pt x="253" y="321"/>
                  <a:pt x="253" y="326"/>
                  <a:pt x="253" y="330"/>
                </a:cubicBezTo>
                <a:close/>
                <a:moveTo>
                  <a:pt x="247" y="384"/>
                </a:moveTo>
                <a:cubicBezTo>
                  <a:pt x="252" y="385"/>
                  <a:pt x="257" y="386"/>
                  <a:pt x="262" y="386"/>
                </a:cubicBezTo>
                <a:cubicBezTo>
                  <a:pt x="263" y="381"/>
                  <a:pt x="263" y="376"/>
                  <a:pt x="263" y="371"/>
                </a:cubicBezTo>
                <a:cubicBezTo>
                  <a:pt x="258" y="371"/>
                  <a:pt x="253" y="370"/>
                  <a:pt x="248" y="370"/>
                </a:cubicBezTo>
                <a:cubicBezTo>
                  <a:pt x="248" y="375"/>
                  <a:pt x="247" y="380"/>
                  <a:pt x="247" y="384"/>
                </a:cubicBezTo>
                <a:close/>
                <a:moveTo>
                  <a:pt x="241" y="440"/>
                </a:moveTo>
                <a:cubicBezTo>
                  <a:pt x="247" y="440"/>
                  <a:pt x="253" y="441"/>
                  <a:pt x="258" y="441"/>
                </a:cubicBezTo>
                <a:cubicBezTo>
                  <a:pt x="258" y="435"/>
                  <a:pt x="259" y="430"/>
                  <a:pt x="259" y="424"/>
                </a:cubicBezTo>
                <a:cubicBezTo>
                  <a:pt x="254" y="424"/>
                  <a:pt x="249" y="424"/>
                  <a:pt x="243" y="424"/>
                </a:cubicBezTo>
                <a:cubicBezTo>
                  <a:pt x="243" y="429"/>
                  <a:pt x="242" y="434"/>
                  <a:pt x="241" y="440"/>
                </a:cubicBezTo>
                <a:close/>
                <a:moveTo>
                  <a:pt x="278" y="562"/>
                </a:moveTo>
                <a:cubicBezTo>
                  <a:pt x="278" y="561"/>
                  <a:pt x="278" y="560"/>
                  <a:pt x="278" y="559"/>
                </a:cubicBezTo>
                <a:cubicBezTo>
                  <a:pt x="271" y="564"/>
                  <a:pt x="264" y="563"/>
                  <a:pt x="256" y="559"/>
                </a:cubicBezTo>
                <a:cubicBezTo>
                  <a:pt x="259" y="568"/>
                  <a:pt x="257" y="575"/>
                  <a:pt x="253" y="581"/>
                </a:cubicBezTo>
                <a:cubicBezTo>
                  <a:pt x="260" y="578"/>
                  <a:pt x="268" y="578"/>
                  <a:pt x="275" y="583"/>
                </a:cubicBezTo>
                <a:cubicBezTo>
                  <a:pt x="276" y="583"/>
                  <a:pt x="277" y="583"/>
                  <a:pt x="277" y="583"/>
                </a:cubicBezTo>
                <a:cubicBezTo>
                  <a:pt x="273" y="576"/>
                  <a:pt x="273" y="569"/>
                  <a:pt x="278" y="562"/>
                </a:cubicBezTo>
                <a:close/>
                <a:moveTo>
                  <a:pt x="254" y="530"/>
                </a:moveTo>
                <a:cubicBezTo>
                  <a:pt x="245" y="533"/>
                  <a:pt x="238" y="533"/>
                  <a:pt x="230" y="529"/>
                </a:cubicBezTo>
                <a:cubicBezTo>
                  <a:pt x="234" y="538"/>
                  <a:pt x="232" y="545"/>
                  <a:pt x="227" y="553"/>
                </a:cubicBezTo>
                <a:cubicBezTo>
                  <a:pt x="236" y="548"/>
                  <a:pt x="243" y="549"/>
                  <a:pt x="251" y="553"/>
                </a:cubicBezTo>
                <a:cubicBezTo>
                  <a:pt x="248" y="545"/>
                  <a:pt x="249" y="538"/>
                  <a:pt x="254" y="530"/>
                </a:cubicBezTo>
                <a:close/>
                <a:moveTo>
                  <a:pt x="227" y="584"/>
                </a:moveTo>
                <a:cubicBezTo>
                  <a:pt x="227" y="591"/>
                  <a:pt x="226" y="598"/>
                  <a:pt x="226" y="605"/>
                </a:cubicBezTo>
                <a:cubicBezTo>
                  <a:pt x="234" y="601"/>
                  <a:pt x="241" y="605"/>
                  <a:pt x="248" y="609"/>
                </a:cubicBezTo>
                <a:cubicBezTo>
                  <a:pt x="244" y="601"/>
                  <a:pt x="244" y="593"/>
                  <a:pt x="249" y="585"/>
                </a:cubicBezTo>
                <a:cubicBezTo>
                  <a:pt x="242" y="587"/>
                  <a:pt x="234" y="588"/>
                  <a:pt x="227" y="584"/>
                </a:cubicBezTo>
                <a:close/>
                <a:moveTo>
                  <a:pt x="254" y="497"/>
                </a:moveTo>
                <a:cubicBezTo>
                  <a:pt x="255" y="491"/>
                  <a:pt x="255" y="484"/>
                  <a:pt x="255" y="478"/>
                </a:cubicBezTo>
                <a:cubicBezTo>
                  <a:pt x="250" y="478"/>
                  <a:pt x="244" y="477"/>
                  <a:pt x="238" y="477"/>
                </a:cubicBezTo>
                <a:cubicBezTo>
                  <a:pt x="237" y="483"/>
                  <a:pt x="236" y="489"/>
                  <a:pt x="236" y="494"/>
                </a:cubicBezTo>
                <a:cubicBezTo>
                  <a:pt x="242" y="495"/>
                  <a:pt x="248" y="496"/>
                  <a:pt x="254" y="497"/>
                </a:cubicBezTo>
                <a:close/>
                <a:moveTo>
                  <a:pt x="223" y="355"/>
                </a:moveTo>
                <a:cubicBezTo>
                  <a:pt x="228" y="355"/>
                  <a:pt x="232" y="356"/>
                  <a:pt x="237" y="356"/>
                </a:cubicBezTo>
                <a:cubicBezTo>
                  <a:pt x="237" y="351"/>
                  <a:pt x="238" y="346"/>
                  <a:pt x="238" y="342"/>
                </a:cubicBezTo>
                <a:cubicBezTo>
                  <a:pt x="233" y="342"/>
                  <a:pt x="229" y="341"/>
                  <a:pt x="224" y="341"/>
                </a:cubicBezTo>
                <a:cubicBezTo>
                  <a:pt x="224" y="346"/>
                  <a:pt x="223" y="350"/>
                  <a:pt x="223" y="355"/>
                </a:cubicBezTo>
                <a:close/>
                <a:moveTo>
                  <a:pt x="218" y="409"/>
                </a:moveTo>
                <a:cubicBezTo>
                  <a:pt x="223" y="409"/>
                  <a:pt x="228" y="410"/>
                  <a:pt x="232" y="410"/>
                </a:cubicBezTo>
                <a:cubicBezTo>
                  <a:pt x="233" y="406"/>
                  <a:pt x="233" y="401"/>
                  <a:pt x="233" y="396"/>
                </a:cubicBezTo>
                <a:cubicBezTo>
                  <a:pt x="229" y="396"/>
                  <a:pt x="224" y="395"/>
                  <a:pt x="219" y="395"/>
                </a:cubicBezTo>
                <a:cubicBezTo>
                  <a:pt x="219" y="400"/>
                  <a:pt x="219" y="404"/>
                  <a:pt x="218" y="409"/>
                </a:cubicBezTo>
                <a:close/>
                <a:moveTo>
                  <a:pt x="213" y="464"/>
                </a:moveTo>
                <a:cubicBezTo>
                  <a:pt x="218" y="465"/>
                  <a:pt x="224" y="465"/>
                  <a:pt x="229" y="466"/>
                </a:cubicBezTo>
                <a:cubicBezTo>
                  <a:pt x="229" y="460"/>
                  <a:pt x="229" y="455"/>
                  <a:pt x="230" y="449"/>
                </a:cubicBezTo>
                <a:cubicBezTo>
                  <a:pt x="224" y="449"/>
                  <a:pt x="219" y="448"/>
                  <a:pt x="213" y="448"/>
                </a:cubicBezTo>
                <a:cubicBezTo>
                  <a:pt x="213" y="453"/>
                  <a:pt x="213" y="459"/>
                  <a:pt x="213" y="464"/>
                </a:cubicBezTo>
                <a:close/>
                <a:moveTo>
                  <a:pt x="208" y="502"/>
                </a:moveTo>
                <a:cubicBezTo>
                  <a:pt x="208" y="508"/>
                  <a:pt x="207" y="514"/>
                  <a:pt x="206" y="519"/>
                </a:cubicBezTo>
                <a:cubicBezTo>
                  <a:pt x="212" y="520"/>
                  <a:pt x="218" y="520"/>
                  <a:pt x="224" y="521"/>
                </a:cubicBezTo>
                <a:cubicBezTo>
                  <a:pt x="224" y="515"/>
                  <a:pt x="225" y="509"/>
                  <a:pt x="225" y="503"/>
                </a:cubicBezTo>
                <a:cubicBezTo>
                  <a:pt x="220" y="503"/>
                  <a:pt x="214" y="502"/>
                  <a:pt x="208" y="502"/>
                </a:cubicBezTo>
                <a:close/>
                <a:moveTo>
                  <a:pt x="224" y="556"/>
                </a:moveTo>
                <a:cubicBezTo>
                  <a:pt x="217" y="556"/>
                  <a:pt x="210" y="556"/>
                  <a:pt x="204" y="556"/>
                </a:cubicBezTo>
                <a:cubicBezTo>
                  <a:pt x="203" y="562"/>
                  <a:pt x="202" y="569"/>
                  <a:pt x="201" y="574"/>
                </a:cubicBezTo>
                <a:cubicBezTo>
                  <a:pt x="208" y="575"/>
                  <a:pt x="215" y="576"/>
                  <a:pt x="221" y="577"/>
                </a:cubicBezTo>
                <a:cubicBezTo>
                  <a:pt x="219" y="570"/>
                  <a:pt x="220" y="562"/>
                  <a:pt x="224" y="556"/>
                </a:cubicBezTo>
                <a:close/>
                <a:moveTo>
                  <a:pt x="217" y="612"/>
                </a:moveTo>
                <a:cubicBezTo>
                  <a:pt x="211" y="611"/>
                  <a:pt x="204" y="611"/>
                  <a:pt x="198" y="610"/>
                </a:cubicBezTo>
                <a:cubicBezTo>
                  <a:pt x="197" y="617"/>
                  <a:pt x="197" y="623"/>
                  <a:pt x="196" y="630"/>
                </a:cubicBezTo>
                <a:cubicBezTo>
                  <a:pt x="204" y="627"/>
                  <a:pt x="211" y="630"/>
                  <a:pt x="218" y="634"/>
                </a:cubicBezTo>
                <a:cubicBezTo>
                  <a:pt x="215" y="627"/>
                  <a:pt x="213" y="619"/>
                  <a:pt x="217" y="612"/>
                </a:cubicBezTo>
                <a:close/>
                <a:moveTo>
                  <a:pt x="193" y="380"/>
                </a:moveTo>
                <a:cubicBezTo>
                  <a:pt x="198" y="380"/>
                  <a:pt x="202" y="380"/>
                  <a:pt x="207" y="380"/>
                </a:cubicBezTo>
                <a:cubicBezTo>
                  <a:pt x="207" y="376"/>
                  <a:pt x="208" y="371"/>
                  <a:pt x="208" y="367"/>
                </a:cubicBezTo>
                <a:cubicBezTo>
                  <a:pt x="204" y="367"/>
                  <a:pt x="200" y="366"/>
                  <a:pt x="195" y="366"/>
                </a:cubicBezTo>
                <a:cubicBezTo>
                  <a:pt x="194" y="371"/>
                  <a:pt x="194" y="375"/>
                  <a:pt x="193" y="380"/>
                </a:cubicBezTo>
                <a:close/>
                <a:moveTo>
                  <a:pt x="188" y="434"/>
                </a:moveTo>
                <a:cubicBezTo>
                  <a:pt x="194" y="435"/>
                  <a:pt x="199" y="436"/>
                  <a:pt x="204" y="436"/>
                </a:cubicBezTo>
                <a:cubicBezTo>
                  <a:pt x="204" y="431"/>
                  <a:pt x="204" y="426"/>
                  <a:pt x="204" y="421"/>
                </a:cubicBezTo>
                <a:cubicBezTo>
                  <a:pt x="199" y="421"/>
                  <a:pt x="195" y="420"/>
                  <a:pt x="190" y="420"/>
                </a:cubicBezTo>
                <a:cubicBezTo>
                  <a:pt x="189" y="425"/>
                  <a:pt x="189" y="429"/>
                  <a:pt x="188" y="434"/>
                </a:cubicBezTo>
                <a:close/>
                <a:moveTo>
                  <a:pt x="183" y="489"/>
                </a:moveTo>
                <a:cubicBezTo>
                  <a:pt x="188" y="489"/>
                  <a:pt x="194" y="490"/>
                  <a:pt x="199" y="491"/>
                </a:cubicBezTo>
                <a:cubicBezTo>
                  <a:pt x="199" y="485"/>
                  <a:pt x="199" y="480"/>
                  <a:pt x="199" y="475"/>
                </a:cubicBezTo>
                <a:cubicBezTo>
                  <a:pt x="194" y="475"/>
                  <a:pt x="189" y="474"/>
                  <a:pt x="184" y="474"/>
                </a:cubicBezTo>
                <a:cubicBezTo>
                  <a:pt x="184" y="479"/>
                  <a:pt x="183" y="484"/>
                  <a:pt x="183" y="489"/>
                </a:cubicBezTo>
                <a:close/>
                <a:moveTo>
                  <a:pt x="178" y="544"/>
                </a:moveTo>
                <a:cubicBezTo>
                  <a:pt x="183" y="544"/>
                  <a:pt x="189" y="545"/>
                  <a:pt x="194" y="545"/>
                </a:cubicBezTo>
                <a:cubicBezTo>
                  <a:pt x="194" y="539"/>
                  <a:pt x="195" y="533"/>
                  <a:pt x="195" y="528"/>
                </a:cubicBezTo>
                <a:cubicBezTo>
                  <a:pt x="190" y="528"/>
                  <a:pt x="185" y="528"/>
                  <a:pt x="180" y="528"/>
                </a:cubicBezTo>
                <a:cubicBezTo>
                  <a:pt x="179" y="533"/>
                  <a:pt x="178" y="538"/>
                  <a:pt x="178" y="544"/>
                </a:cubicBezTo>
                <a:close/>
                <a:moveTo>
                  <a:pt x="174" y="581"/>
                </a:moveTo>
                <a:cubicBezTo>
                  <a:pt x="173" y="587"/>
                  <a:pt x="173" y="593"/>
                  <a:pt x="172" y="598"/>
                </a:cubicBezTo>
                <a:cubicBezTo>
                  <a:pt x="178" y="599"/>
                  <a:pt x="184" y="600"/>
                  <a:pt x="190" y="601"/>
                </a:cubicBezTo>
                <a:cubicBezTo>
                  <a:pt x="190" y="595"/>
                  <a:pt x="191" y="588"/>
                  <a:pt x="191" y="582"/>
                </a:cubicBezTo>
                <a:cubicBezTo>
                  <a:pt x="186" y="582"/>
                  <a:pt x="180" y="582"/>
                  <a:pt x="174" y="581"/>
                </a:cubicBezTo>
                <a:close/>
                <a:moveTo>
                  <a:pt x="180" y="743"/>
                </a:moveTo>
                <a:cubicBezTo>
                  <a:pt x="172" y="745"/>
                  <a:pt x="165" y="746"/>
                  <a:pt x="157" y="742"/>
                </a:cubicBezTo>
                <a:cubicBezTo>
                  <a:pt x="160" y="750"/>
                  <a:pt x="158" y="756"/>
                  <a:pt x="155" y="764"/>
                </a:cubicBezTo>
                <a:cubicBezTo>
                  <a:pt x="162" y="761"/>
                  <a:pt x="169" y="761"/>
                  <a:pt x="175" y="765"/>
                </a:cubicBezTo>
                <a:cubicBezTo>
                  <a:pt x="176" y="766"/>
                  <a:pt x="177" y="766"/>
                  <a:pt x="179" y="766"/>
                </a:cubicBezTo>
                <a:cubicBezTo>
                  <a:pt x="174" y="758"/>
                  <a:pt x="176" y="751"/>
                  <a:pt x="180" y="743"/>
                </a:cubicBezTo>
                <a:close/>
                <a:moveTo>
                  <a:pt x="164" y="958"/>
                </a:moveTo>
                <a:cubicBezTo>
                  <a:pt x="156" y="963"/>
                  <a:pt x="148" y="964"/>
                  <a:pt x="140" y="960"/>
                </a:cubicBezTo>
                <a:cubicBezTo>
                  <a:pt x="139" y="967"/>
                  <a:pt x="139" y="974"/>
                  <a:pt x="138" y="981"/>
                </a:cubicBezTo>
                <a:cubicBezTo>
                  <a:pt x="146" y="978"/>
                  <a:pt x="153" y="979"/>
                  <a:pt x="159" y="985"/>
                </a:cubicBezTo>
                <a:cubicBezTo>
                  <a:pt x="159" y="984"/>
                  <a:pt x="159" y="982"/>
                  <a:pt x="158" y="981"/>
                </a:cubicBezTo>
                <a:cubicBezTo>
                  <a:pt x="155" y="972"/>
                  <a:pt x="157" y="965"/>
                  <a:pt x="164" y="958"/>
                </a:cubicBezTo>
                <a:close/>
                <a:moveTo>
                  <a:pt x="179" y="1047"/>
                </a:moveTo>
                <a:cubicBezTo>
                  <a:pt x="172" y="1046"/>
                  <a:pt x="166" y="1046"/>
                  <a:pt x="160" y="1045"/>
                </a:cubicBezTo>
                <a:cubicBezTo>
                  <a:pt x="160" y="1051"/>
                  <a:pt x="159" y="1058"/>
                  <a:pt x="158" y="1065"/>
                </a:cubicBezTo>
                <a:cubicBezTo>
                  <a:pt x="165" y="1063"/>
                  <a:pt x="172" y="1064"/>
                  <a:pt x="179" y="1067"/>
                </a:cubicBezTo>
                <a:cubicBezTo>
                  <a:pt x="175" y="1060"/>
                  <a:pt x="177" y="1053"/>
                  <a:pt x="179" y="1047"/>
                </a:cubicBezTo>
                <a:close/>
                <a:moveTo>
                  <a:pt x="167" y="1164"/>
                </a:moveTo>
                <a:cubicBezTo>
                  <a:pt x="168" y="1161"/>
                  <a:pt x="169" y="1158"/>
                  <a:pt x="170" y="1155"/>
                </a:cubicBezTo>
                <a:cubicBezTo>
                  <a:pt x="163" y="1155"/>
                  <a:pt x="156" y="1154"/>
                  <a:pt x="151" y="1154"/>
                </a:cubicBezTo>
                <a:cubicBezTo>
                  <a:pt x="150" y="1160"/>
                  <a:pt x="150" y="1166"/>
                  <a:pt x="149" y="1171"/>
                </a:cubicBezTo>
                <a:cubicBezTo>
                  <a:pt x="155" y="1172"/>
                  <a:pt x="161" y="1173"/>
                  <a:pt x="168" y="1174"/>
                </a:cubicBezTo>
                <a:cubicBezTo>
                  <a:pt x="167" y="1171"/>
                  <a:pt x="167" y="1167"/>
                  <a:pt x="167" y="1164"/>
                </a:cubicBezTo>
                <a:close/>
                <a:moveTo>
                  <a:pt x="76" y="946"/>
                </a:moveTo>
                <a:cubicBezTo>
                  <a:pt x="77" y="940"/>
                  <a:pt x="78" y="935"/>
                  <a:pt x="78" y="929"/>
                </a:cubicBezTo>
                <a:cubicBezTo>
                  <a:pt x="76" y="929"/>
                  <a:pt x="73" y="930"/>
                  <a:pt x="71" y="929"/>
                </a:cubicBezTo>
                <a:cubicBezTo>
                  <a:pt x="68" y="929"/>
                  <a:pt x="65" y="928"/>
                  <a:pt x="62" y="928"/>
                </a:cubicBezTo>
                <a:cubicBezTo>
                  <a:pt x="62" y="933"/>
                  <a:pt x="61" y="939"/>
                  <a:pt x="61" y="944"/>
                </a:cubicBezTo>
                <a:cubicBezTo>
                  <a:pt x="66" y="944"/>
                  <a:pt x="71" y="945"/>
                  <a:pt x="76" y="946"/>
                </a:cubicBezTo>
                <a:close/>
                <a:moveTo>
                  <a:pt x="58" y="983"/>
                </a:moveTo>
                <a:cubicBezTo>
                  <a:pt x="58" y="989"/>
                  <a:pt x="57" y="994"/>
                  <a:pt x="57" y="998"/>
                </a:cubicBezTo>
                <a:cubicBezTo>
                  <a:pt x="62" y="999"/>
                  <a:pt x="67" y="999"/>
                  <a:pt x="71" y="1000"/>
                </a:cubicBezTo>
                <a:cubicBezTo>
                  <a:pt x="72" y="994"/>
                  <a:pt x="72" y="989"/>
                  <a:pt x="73" y="984"/>
                </a:cubicBezTo>
                <a:cubicBezTo>
                  <a:pt x="68" y="984"/>
                  <a:pt x="63" y="984"/>
                  <a:pt x="58" y="983"/>
                </a:cubicBezTo>
                <a:close/>
                <a:moveTo>
                  <a:pt x="67" y="874"/>
                </a:moveTo>
                <a:cubicBezTo>
                  <a:pt x="67" y="879"/>
                  <a:pt x="66" y="885"/>
                  <a:pt x="66" y="889"/>
                </a:cubicBezTo>
                <a:cubicBezTo>
                  <a:pt x="71" y="890"/>
                  <a:pt x="77" y="891"/>
                  <a:pt x="82" y="891"/>
                </a:cubicBezTo>
                <a:cubicBezTo>
                  <a:pt x="82" y="885"/>
                  <a:pt x="83" y="880"/>
                  <a:pt x="83" y="874"/>
                </a:cubicBezTo>
                <a:cubicBezTo>
                  <a:pt x="78" y="874"/>
                  <a:pt x="73" y="874"/>
                  <a:pt x="67" y="874"/>
                </a:cubicBezTo>
                <a:close/>
                <a:moveTo>
                  <a:pt x="86" y="837"/>
                </a:moveTo>
                <a:cubicBezTo>
                  <a:pt x="86" y="831"/>
                  <a:pt x="87" y="826"/>
                  <a:pt x="87" y="821"/>
                </a:cubicBezTo>
                <a:cubicBezTo>
                  <a:pt x="82" y="821"/>
                  <a:pt x="76" y="820"/>
                  <a:pt x="71" y="820"/>
                </a:cubicBezTo>
                <a:cubicBezTo>
                  <a:pt x="71" y="825"/>
                  <a:pt x="71" y="830"/>
                  <a:pt x="70" y="835"/>
                </a:cubicBezTo>
                <a:cubicBezTo>
                  <a:pt x="76" y="835"/>
                  <a:pt x="81" y="836"/>
                  <a:pt x="86" y="837"/>
                </a:cubicBezTo>
                <a:close/>
                <a:moveTo>
                  <a:pt x="76" y="1082"/>
                </a:moveTo>
                <a:cubicBezTo>
                  <a:pt x="81" y="1083"/>
                  <a:pt x="87" y="1083"/>
                  <a:pt x="92" y="1084"/>
                </a:cubicBezTo>
                <a:cubicBezTo>
                  <a:pt x="92" y="1078"/>
                  <a:pt x="93" y="1073"/>
                  <a:pt x="93" y="1068"/>
                </a:cubicBezTo>
                <a:cubicBezTo>
                  <a:pt x="88" y="1067"/>
                  <a:pt x="83" y="1067"/>
                  <a:pt x="78" y="1067"/>
                </a:cubicBezTo>
                <a:cubicBezTo>
                  <a:pt x="77" y="1072"/>
                  <a:pt x="77" y="1077"/>
                  <a:pt x="76" y="1082"/>
                </a:cubicBezTo>
                <a:close/>
                <a:moveTo>
                  <a:pt x="96" y="1029"/>
                </a:moveTo>
                <a:cubicBezTo>
                  <a:pt x="97" y="1024"/>
                  <a:pt x="97" y="1019"/>
                  <a:pt x="97" y="1013"/>
                </a:cubicBezTo>
                <a:cubicBezTo>
                  <a:pt x="92" y="1013"/>
                  <a:pt x="87" y="1013"/>
                  <a:pt x="82" y="1013"/>
                </a:cubicBezTo>
                <a:cubicBezTo>
                  <a:pt x="82" y="1018"/>
                  <a:pt x="82" y="1023"/>
                  <a:pt x="81" y="1028"/>
                </a:cubicBezTo>
                <a:cubicBezTo>
                  <a:pt x="86" y="1028"/>
                  <a:pt x="92" y="1029"/>
                  <a:pt x="96" y="1029"/>
                </a:cubicBezTo>
                <a:close/>
                <a:moveTo>
                  <a:pt x="103" y="977"/>
                </a:moveTo>
                <a:cubicBezTo>
                  <a:pt x="103" y="971"/>
                  <a:pt x="103" y="965"/>
                  <a:pt x="103" y="959"/>
                </a:cubicBezTo>
                <a:cubicBezTo>
                  <a:pt x="97" y="958"/>
                  <a:pt x="92" y="958"/>
                  <a:pt x="86" y="958"/>
                </a:cubicBezTo>
                <a:cubicBezTo>
                  <a:pt x="86" y="963"/>
                  <a:pt x="85" y="969"/>
                  <a:pt x="85" y="974"/>
                </a:cubicBezTo>
                <a:cubicBezTo>
                  <a:pt x="91" y="975"/>
                  <a:pt x="97" y="976"/>
                  <a:pt x="103" y="977"/>
                </a:cubicBezTo>
                <a:close/>
                <a:moveTo>
                  <a:pt x="144" y="824"/>
                </a:moveTo>
                <a:cubicBezTo>
                  <a:pt x="137" y="824"/>
                  <a:pt x="131" y="823"/>
                  <a:pt x="125" y="823"/>
                </a:cubicBezTo>
                <a:cubicBezTo>
                  <a:pt x="124" y="829"/>
                  <a:pt x="124" y="835"/>
                  <a:pt x="123" y="841"/>
                </a:cubicBezTo>
                <a:cubicBezTo>
                  <a:pt x="129" y="842"/>
                  <a:pt x="136" y="842"/>
                  <a:pt x="143" y="843"/>
                </a:cubicBezTo>
                <a:cubicBezTo>
                  <a:pt x="140" y="837"/>
                  <a:pt x="142" y="830"/>
                  <a:pt x="144" y="824"/>
                </a:cubicBezTo>
                <a:close/>
                <a:moveTo>
                  <a:pt x="121" y="878"/>
                </a:moveTo>
                <a:cubicBezTo>
                  <a:pt x="120" y="884"/>
                  <a:pt x="120" y="890"/>
                  <a:pt x="119" y="896"/>
                </a:cubicBezTo>
                <a:cubicBezTo>
                  <a:pt x="124" y="896"/>
                  <a:pt x="131" y="897"/>
                  <a:pt x="136" y="897"/>
                </a:cubicBezTo>
                <a:cubicBezTo>
                  <a:pt x="137" y="891"/>
                  <a:pt x="138" y="885"/>
                  <a:pt x="138" y="878"/>
                </a:cubicBezTo>
                <a:cubicBezTo>
                  <a:pt x="133" y="878"/>
                  <a:pt x="126" y="878"/>
                  <a:pt x="121" y="878"/>
                </a:cubicBezTo>
                <a:close/>
                <a:moveTo>
                  <a:pt x="135" y="1014"/>
                </a:moveTo>
                <a:cubicBezTo>
                  <a:pt x="134" y="1021"/>
                  <a:pt x="134" y="1028"/>
                  <a:pt x="133" y="1034"/>
                </a:cubicBezTo>
                <a:cubicBezTo>
                  <a:pt x="139" y="1034"/>
                  <a:pt x="146" y="1035"/>
                  <a:pt x="151" y="1035"/>
                </a:cubicBezTo>
                <a:cubicBezTo>
                  <a:pt x="152" y="1029"/>
                  <a:pt x="153" y="1022"/>
                  <a:pt x="154" y="1015"/>
                </a:cubicBezTo>
                <a:cubicBezTo>
                  <a:pt x="148" y="1018"/>
                  <a:pt x="141" y="1018"/>
                  <a:pt x="135" y="1014"/>
                </a:cubicBezTo>
                <a:close/>
                <a:moveTo>
                  <a:pt x="116" y="932"/>
                </a:moveTo>
                <a:cubicBezTo>
                  <a:pt x="115" y="938"/>
                  <a:pt x="115" y="944"/>
                  <a:pt x="114" y="949"/>
                </a:cubicBezTo>
                <a:cubicBezTo>
                  <a:pt x="121" y="950"/>
                  <a:pt x="127" y="951"/>
                  <a:pt x="132" y="952"/>
                </a:cubicBezTo>
                <a:cubicBezTo>
                  <a:pt x="133" y="946"/>
                  <a:pt x="133" y="939"/>
                  <a:pt x="133" y="934"/>
                </a:cubicBezTo>
                <a:cubicBezTo>
                  <a:pt x="128" y="933"/>
                  <a:pt x="122" y="933"/>
                  <a:pt x="116" y="932"/>
                </a:cubicBezTo>
                <a:close/>
                <a:moveTo>
                  <a:pt x="122" y="741"/>
                </a:moveTo>
                <a:cubicBezTo>
                  <a:pt x="116" y="741"/>
                  <a:pt x="111" y="741"/>
                  <a:pt x="106" y="741"/>
                </a:cubicBezTo>
                <a:cubicBezTo>
                  <a:pt x="106" y="746"/>
                  <a:pt x="105" y="751"/>
                  <a:pt x="104" y="757"/>
                </a:cubicBezTo>
                <a:cubicBezTo>
                  <a:pt x="110" y="757"/>
                  <a:pt x="115" y="758"/>
                  <a:pt x="121" y="758"/>
                </a:cubicBezTo>
                <a:cubicBezTo>
                  <a:pt x="121" y="753"/>
                  <a:pt x="121" y="747"/>
                  <a:pt x="122" y="741"/>
                </a:cubicBezTo>
                <a:close/>
                <a:moveTo>
                  <a:pt x="101" y="794"/>
                </a:moveTo>
                <a:cubicBezTo>
                  <a:pt x="100" y="800"/>
                  <a:pt x="100" y="806"/>
                  <a:pt x="100" y="810"/>
                </a:cubicBezTo>
                <a:cubicBezTo>
                  <a:pt x="106" y="811"/>
                  <a:pt x="111" y="812"/>
                  <a:pt x="116" y="813"/>
                </a:cubicBezTo>
                <a:cubicBezTo>
                  <a:pt x="117" y="807"/>
                  <a:pt x="117" y="801"/>
                  <a:pt x="117" y="796"/>
                </a:cubicBezTo>
                <a:cubicBezTo>
                  <a:pt x="112" y="795"/>
                  <a:pt x="106" y="795"/>
                  <a:pt x="101" y="794"/>
                </a:cubicBezTo>
                <a:close/>
                <a:moveTo>
                  <a:pt x="96" y="848"/>
                </a:moveTo>
                <a:cubicBezTo>
                  <a:pt x="95" y="854"/>
                  <a:pt x="94" y="860"/>
                  <a:pt x="94" y="865"/>
                </a:cubicBezTo>
                <a:cubicBezTo>
                  <a:pt x="100" y="866"/>
                  <a:pt x="105" y="866"/>
                  <a:pt x="111" y="867"/>
                </a:cubicBezTo>
                <a:cubicBezTo>
                  <a:pt x="112" y="861"/>
                  <a:pt x="112" y="855"/>
                  <a:pt x="113" y="849"/>
                </a:cubicBezTo>
                <a:cubicBezTo>
                  <a:pt x="107" y="849"/>
                  <a:pt x="101" y="849"/>
                  <a:pt x="96" y="848"/>
                </a:cubicBezTo>
                <a:close/>
                <a:moveTo>
                  <a:pt x="91" y="903"/>
                </a:moveTo>
                <a:cubicBezTo>
                  <a:pt x="91" y="909"/>
                  <a:pt x="90" y="915"/>
                  <a:pt x="90" y="920"/>
                </a:cubicBezTo>
                <a:cubicBezTo>
                  <a:pt x="96" y="920"/>
                  <a:pt x="101" y="921"/>
                  <a:pt x="107" y="922"/>
                </a:cubicBezTo>
                <a:cubicBezTo>
                  <a:pt x="107" y="916"/>
                  <a:pt x="108" y="910"/>
                  <a:pt x="109" y="904"/>
                </a:cubicBezTo>
                <a:cubicBezTo>
                  <a:pt x="103" y="904"/>
                  <a:pt x="97" y="903"/>
                  <a:pt x="91" y="903"/>
                </a:cubicBezTo>
                <a:close/>
                <a:moveTo>
                  <a:pt x="100" y="1112"/>
                </a:moveTo>
                <a:cubicBezTo>
                  <a:pt x="106" y="1113"/>
                  <a:pt x="112" y="1114"/>
                  <a:pt x="117" y="1114"/>
                </a:cubicBezTo>
                <a:cubicBezTo>
                  <a:pt x="117" y="1108"/>
                  <a:pt x="118" y="1102"/>
                  <a:pt x="119" y="1097"/>
                </a:cubicBezTo>
                <a:cubicBezTo>
                  <a:pt x="113" y="1097"/>
                  <a:pt x="108" y="1096"/>
                  <a:pt x="102" y="1096"/>
                </a:cubicBezTo>
                <a:cubicBezTo>
                  <a:pt x="101" y="1102"/>
                  <a:pt x="101" y="1107"/>
                  <a:pt x="100" y="1112"/>
                </a:cubicBezTo>
                <a:close/>
                <a:moveTo>
                  <a:pt x="122" y="1060"/>
                </a:moveTo>
                <a:cubicBezTo>
                  <a:pt x="123" y="1054"/>
                  <a:pt x="124" y="1047"/>
                  <a:pt x="124" y="1042"/>
                </a:cubicBezTo>
                <a:cubicBezTo>
                  <a:pt x="119" y="1042"/>
                  <a:pt x="113" y="1042"/>
                  <a:pt x="107" y="1042"/>
                </a:cubicBezTo>
                <a:cubicBezTo>
                  <a:pt x="106" y="1047"/>
                  <a:pt x="106" y="1053"/>
                  <a:pt x="105" y="1058"/>
                </a:cubicBezTo>
                <a:cubicBezTo>
                  <a:pt x="108" y="1058"/>
                  <a:pt x="111" y="1058"/>
                  <a:pt x="114" y="1058"/>
                </a:cubicBezTo>
                <a:cubicBezTo>
                  <a:pt x="117" y="1059"/>
                  <a:pt x="120" y="1060"/>
                  <a:pt x="122" y="1060"/>
                </a:cubicBezTo>
                <a:close/>
                <a:moveTo>
                  <a:pt x="127" y="1006"/>
                </a:moveTo>
                <a:cubicBezTo>
                  <a:pt x="127" y="999"/>
                  <a:pt x="128" y="993"/>
                  <a:pt x="129" y="988"/>
                </a:cubicBezTo>
                <a:cubicBezTo>
                  <a:pt x="122" y="987"/>
                  <a:pt x="116" y="986"/>
                  <a:pt x="110" y="986"/>
                </a:cubicBezTo>
                <a:cubicBezTo>
                  <a:pt x="110" y="992"/>
                  <a:pt x="110" y="998"/>
                  <a:pt x="110" y="1003"/>
                </a:cubicBezTo>
                <a:cubicBezTo>
                  <a:pt x="115" y="1004"/>
                  <a:pt x="121" y="1005"/>
                  <a:pt x="127" y="1006"/>
                </a:cubicBezTo>
                <a:close/>
                <a:moveTo>
                  <a:pt x="125" y="1141"/>
                </a:moveTo>
                <a:cubicBezTo>
                  <a:pt x="131" y="1142"/>
                  <a:pt x="137" y="1143"/>
                  <a:pt x="142" y="1144"/>
                </a:cubicBezTo>
                <a:cubicBezTo>
                  <a:pt x="142" y="1138"/>
                  <a:pt x="143" y="1132"/>
                  <a:pt x="143" y="1127"/>
                </a:cubicBezTo>
                <a:cubicBezTo>
                  <a:pt x="138" y="1126"/>
                  <a:pt x="132" y="1126"/>
                  <a:pt x="126" y="1125"/>
                </a:cubicBezTo>
                <a:cubicBezTo>
                  <a:pt x="126" y="1131"/>
                  <a:pt x="125" y="1137"/>
                  <a:pt x="125" y="1141"/>
                </a:cubicBezTo>
                <a:close/>
                <a:moveTo>
                  <a:pt x="147" y="1090"/>
                </a:moveTo>
                <a:cubicBezTo>
                  <a:pt x="148" y="1084"/>
                  <a:pt x="149" y="1077"/>
                  <a:pt x="149" y="1071"/>
                </a:cubicBezTo>
                <a:cubicBezTo>
                  <a:pt x="144" y="1071"/>
                  <a:pt x="137" y="1071"/>
                  <a:pt x="131" y="1071"/>
                </a:cubicBezTo>
                <a:cubicBezTo>
                  <a:pt x="131" y="1076"/>
                  <a:pt x="130" y="1083"/>
                  <a:pt x="129" y="1088"/>
                </a:cubicBezTo>
                <a:cubicBezTo>
                  <a:pt x="136" y="1089"/>
                  <a:pt x="142" y="1090"/>
                  <a:pt x="147" y="1090"/>
                </a:cubicBezTo>
                <a:close/>
                <a:moveTo>
                  <a:pt x="145" y="1226"/>
                </a:moveTo>
                <a:cubicBezTo>
                  <a:pt x="151" y="1226"/>
                  <a:pt x="157" y="1227"/>
                  <a:pt x="162" y="1228"/>
                </a:cubicBezTo>
                <a:cubicBezTo>
                  <a:pt x="163" y="1221"/>
                  <a:pt x="164" y="1215"/>
                  <a:pt x="164" y="1210"/>
                </a:cubicBezTo>
                <a:cubicBezTo>
                  <a:pt x="159" y="1210"/>
                  <a:pt x="153" y="1210"/>
                  <a:pt x="147" y="1210"/>
                </a:cubicBezTo>
                <a:cubicBezTo>
                  <a:pt x="146" y="1215"/>
                  <a:pt x="146" y="1220"/>
                  <a:pt x="145" y="1226"/>
                </a:cubicBezTo>
                <a:close/>
                <a:moveTo>
                  <a:pt x="173" y="1120"/>
                </a:moveTo>
                <a:cubicBezTo>
                  <a:pt x="173" y="1114"/>
                  <a:pt x="173" y="1108"/>
                  <a:pt x="174" y="1102"/>
                </a:cubicBezTo>
                <a:cubicBezTo>
                  <a:pt x="168" y="1101"/>
                  <a:pt x="161" y="1100"/>
                  <a:pt x="155" y="1100"/>
                </a:cubicBezTo>
                <a:cubicBezTo>
                  <a:pt x="155" y="1106"/>
                  <a:pt x="155" y="1112"/>
                  <a:pt x="154" y="1117"/>
                </a:cubicBezTo>
                <a:cubicBezTo>
                  <a:pt x="161" y="1118"/>
                  <a:pt x="167" y="1119"/>
                  <a:pt x="173" y="1120"/>
                </a:cubicBezTo>
                <a:close/>
                <a:moveTo>
                  <a:pt x="170" y="1255"/>
                </a:moveTo>
                <a:cubicBezTo>
                  <a:pt x="176" y="1256"/>
                  <a:pt x="182" y="1256"/>
                  <a:pt x="187" y="1257"/>
                </a:cubicBezTo>
                <a:cubicBezTo>
                  <a:pt x="188" y="1251"/>
                  <a:pt x="188" y="1245"/>
                  <a:pt x="188" y="1240"/>
                </a:cubicBezTo>
                <a:cubicBezTo>
                  <a:pt x="185" y="1240"/>
                  <a:pt x="182" y="1240"/>
                  <a:pt x="179" y="1240"/>
                </a:cubicBezTo>
                <a:cubicBezTo>
                  <a:pt x="176" y="1240"/>
                  <a:pt x="174" y="1239"/>
                  <a:pt x="171" y="1238"/>
                </a:cubicBezTo>
                <a:cubicBezTo>
                  <a:pt x="171" y="1244"/>
                  <a:pt x="171" y="1250"/>
                  <a:pt x="170" y="1255"/>
                </a:cubicBezTo>
                <a:close/>
                <a:moveTo>
                  <a:pt x="191" y="1203"/>
                </a:moveTo>
                <a:cubicBezTo>
                  <a:pt x="192" y="1197"/>
                  <a:pt x="193" y="1190"/>
                  <a:pt x="194" y="1185"/>
                </a:cubicBezTo>
                <a:cubicBezTo>
                  <a:pt x="188" y="1184"/>
                  <a:pt x="181" y="1184"/>
                  <a:pt x="175" y="1184"/>
                </a:cubicBezTo>
                <a:cubicBezTo>
                  <a:pt x="175" y="1190"/>
                  <a:pt x="174" y="1197"/>
                  <a:pt x="173" y="1203"/>
                </a:cubicBezTo>
                <a:cubicBezTo>
                  <a:pt x="179" y="1203"/>
                  <a:pt x="186" y="1203"/>
                  <a:pt x="191" y="1203"/>
                </a:cubicBezTo>
                <a:close/>
                <a:moveTo>
                  <a:pt x="163" y="908"/>
                </a:moveTo>
                <a:cubicBezTo>
                  <a:pt x="157" y="908"/>
                  <a:pt x="151" y="908"/>
                  <a:pt x="144" y="907"/>
                </a:cubicBezTo>
                <a:cubicBezTo>
                  <a:pt x="145" y="910"/>
                  <a:pt x="145" y="913"/>
                  <a:pt x="145" y="916"/>
                </a:cubicBezTo>
                <a:cubicBezTo>
                  <a:pt x="145" y="920"/>
                  <a:pt x="144" y="923"/>
                  <a:pt x="143" y="924"/>
                </a:cubicBezTo>
                <a:cubicBezTo>
                  <a:pt x="150" y="925"/>
                  <a:pt x="156" y="926"/>
                  <a:pt x="162" y="927"/>
                </a:cubicBezTo>
                <a:cubicBezTo>
                  <a:pt x="162" y="921"/>
                  <a:pt x="162" y="914"/>
                  <a:pt x="163" y="908"/>
                </a:cubicBezTo>
                <a:close/>
                <a:moveTo>
                  <a:pt x="145" y="788"/>
                </a:moveTo>
                <a:cubicBezTo>
                  <a:pt x="146" y="782"/>
                  <a:pt x="147" y="775"/>
                  <a:pt x="148" y="769"/>
                </a:cubicBezTo>
                <a:cubicBezTo>
                  <a:pt x="142" y="769"/>
                  <a:pt x="136" y="769"/>
                  <a:pt x="130" y="769"/>
                </a:cubicBezTo>
                <a:cubicBezTo>
                  <a:pt x="130" y="775"/>
                  <a:pt x="129" y="780"/>
                  <a:pt x="129" y="786"/>
                </a:cubicBezTo>
                <a:cubicBezTo>
                  <a:pt x="135" y="787"/>
                  <a:pt x="140" y="787"/>
                  <a:pt x="145" y="788"/>
                </a:cubicBezTo>
                <a:close/>
                <a:moveTo>
                  <a:pt x="151" y="734"/>
                </a:moveTo>
                <a:cubicBezTo>
                  <a:pt x="151" y="728"/>
                  <a:pt x="152" y="722"/>
                  <a:pt x="152" y="716"/>
                </a:cubicBezTo>
                <a:cubicBezTo>
                  <a:pt x="146" y="716"/>
                  <a:pt x="140" y="715"/>
                  <a:pt x="134" y="715"/>
                </a:cubicBezTo>
                <a:cubicBezTo>
                  <a:pt x="134" y="720"/>
                  <a:pt x="134" y="726"/>
                  <a:pt x="133" y="731"/>
                </a:cubicBezTo>
                <a:cubicBezTo>
                  <a:pt x="139" y="732"/>
                  <a:pt x="145" y="733"/>
                  <a:pt x="151" y="734"/>
                </a:cubicBezTo>
                <a:close/>
                <a:moveTo>
                  <a:pt x="156" y="680"/>
                </a:moveTo>
                <a:cubicBezTo>
                  <a:pt x="156" y="674"/>
                  <a:pt x="157" y="668"/>
                  <a:pt x="157" y="662"/>
                </a:cubicBezTo>
                <a:cubicBezTo>
                  <a:pt x="152" y="661"/>
                  <a:pt x="146" y="661"/>
                  <a:pt x="140" y="661"/>
                </a:cubicBezTo>
                <a:cubicBezTo>
                  <a:pt x="139" y="666"/>
                  <a:pt x="139" y="672"/>
                  <a:pt x="138" y="678"/>
                </a:cubicBezTo>
                <a:cubicBezTo>
                  <a:pt x="144" y="678"/>
                  <a:pt x="150" y="679"/>
                  <a:pt x="156" y="680"/>
                </a:cubicBezTo>
                <a:close/>
                <a:moveTo>
                  <a:pt x="182" y="710"/>
                </a:moveTo>
                <a:cubicBezTo>
                  <a:pt x="182" y="704"/>
                  <a:pt x="182" y="698"/>
                  <a:pt x="182" y="691"/>
                </a:cubicBezTo>
                <a:cubicBezTo>
                  <a:pt x="179" y="691"/>
                  <a:pt x="176" y="691"/>
                  <a:pt x="173" y="691"/>
                </a:cubicBezTo>
                <a:cubicBezTo>
                  <a:pt x="169" y="691"/>
                  <a:pt x="166" y="689"/>
                  <a:pt x="164" y="689"/>
                </a:cubicBezTo>
                <a:cubicBezTo>
                  <a:pt x="163" y="695"/>
                  <a:pt x="163" y="702"/>
                  <a:pt x="163" y="707"/>
                </a:cubicBezTo>
                <a:cubicBezTo>
                  <a:pt x="169" y="708"/>
                  <a:pt x="176" y="709"/>
                  <a:pt x="182" y="710"/>
                </a:cubicBezTo>
                <a:close/>
                <a:moveTo>
                  <a:pt x="185" y="655"/>
                </a:moveTo>
                <a:cubicBezTo>
                  <a:pt x="185" y="649"/>
                  <a:pt x="186" y="642"/>
                  <a:pt x="187" y="636"/>
                </a:cubicBezTo>
                <a:cubicBezTo>
                  <a:pt x="181" y="636"/>
                  <a:pt x="175" y="636"/>
                  <a:pt x="170" y="636"/>
                </a:cubicBezTo>
                <a:cubicBezTo>
                  <a:pt x="169" y="642"/>
                  <a:pt x="168" y="648"/>
                  <a:pt x="167" y="653"/>
                </a:cubicBezTo>
                <a:cubicBezTo>
                  <a:pt x="173" y="654"/>
                  <a:pt x="179" y="654"/>
                  <a:pt x="185" y="655"/>
                </a:cubicBezTo>
                <a:close/>
                <a:moveTo>
                  <a:pt x="159" y="459"/>
                </a:moveTo>
                <a:cubicBezTo>
                  <a:pt x="164" y="459"/>
                  <a:pt x="168" y="460"/>
                  <a:pt x="173" y="461"/>
                </a:cubicBezTo>
                <a:cubicBezTo>
                  <a:pt x="174" y="455"/>
                  <a:pt x="174" y="451"/>
                  <a:pt x="174" y="446"/>
                </a:cubicBezTo>
                <a:cubicBezTo>
                  <a:pt x="170" y="446"/>
                  <a:pt x="165" y="445"/>
                  <a:pt x="160" y="445"/>
                </a:cubicBezTo>
                <a:cubicBezTo>
                  <a:pt x="160" y="450"/>
                  <a:pt x="159" y="454"/>
                  <a:pt x="159" y="459"/>
                </a:cubicBezTo>
                <a:close/>
                <a:moveTo>
                  <a:pt x="154" y="513"/>
                </a:moveTo>
                <a:cubicBezTo>
                  <a:pt x="159" y="513"/>
                  <a:pt x="164" y="514"/>
                  <a:pt x="169" y="515"/>
                </a:cubicBezTo>
                <a:cubicBezTo>
                  <a:pt x="169" y="510"/>
                  <a:pt x="169" y="505"/>
                  <a:pt x="169" y="500"/>
                </a:cubicBezTo>
                <a:cubicBezTo>
                  <a:pt x="164" y="500"/>
                  <a:pt x="160" y="499"/>
                  <a:pt x="156" y="499"/>
                </a:cubicBezTo>
                <a:cubicBezTo>
                  <a:pt x="155" y="504"/>
                  <a:pt x="155" y="508"/>
                  <a:pt x="154" y="513"/>
                </a:cubicBezTo>
                <a:close/>
                <a:moveTo>
                  <a:pt x="148" y="568"/>
                </a:moveTo>
                <a:cubicBezTo>
                  <a:pt x="154" y="569"/>
                  <a:pt x="159" y="569"/>
                  <a:pt x="165" y="570"/>
                </a:cubicBezTo>
                <a:cubicBezTo>
                  <a:pt x="165" y="564"/>
                  <a:pt x="166" y="559"/>
                  <a:pt x="166" y="553"/>
                </a:cubicBezTo>
                <a:cubicBezTo>
                  <a:pt x="161" y="553"/>
                  <a:pt x="155" y="553"/>
                  <a:pt x="150" y="552"/>
                </a:cubicBezTo>
                <a:cubicBezTo>
                  <a:pt x="149" y="558"/>
                  <a:pt x="149" y="563"/>
                  <a:pt x="148" y="568"/>
                </a:cubicBezTo>
                <a:close/>
                <a:moveTo>
                  <a:pt x="144" y="606"/>
                </a:moveTo>
                <a:cubicBezTo>
                  <a:pt x="144" y="612"/>
                  <a:pt x="143" y="618"/>
                  <a:pt x="143" y="623"/>
                </a:cubicBezTo>
                <a:cubicBezTo>
                  <a:pt x="149" y="624"/>
                  <a:pt x="154" y="624"/>
                  <a:pt x="160" y="624"/>
                </a:cubicBezTo>
                <a:cubicBezTo>
                  <a:pt x="160" y="619"/>
                  <a:pt x="161" y="613"/>
                  <a:pt x="161" y="607"/>
                </a:cubicBezTo>
                <a:cubicBezTo>
                  <a:pt x="156" y="607"/>
                  <a:pt x="150" y="607"/>
                  <a:pt x="144" y="606"/>
                </a:cubicBezTo>
                <a:close/>
                <a:moveTo>
                  <a:pt x="130" y="484"/>
                </a:moveTo>
                <a:cubicBezTo>
                  <a:pt x="134" y="484"/>
                  <a:pt x="139" y="484"/>
                  <a:pt x="143" y="485"/>
                </a:cubicBezTo>
                <a:cubicBezTo>
                  <a:pt x="143" y="480"/>
                  <a:pt x="144" y="476"/>
                  <a:pt x="144" y="471"/>
                </a:cubicBezTo>
                <a:cubicBezTo>
                  <a:pt x="140" y="471"/>
                  <a:pt x="136" y="471"/>
                  <a:pt x="132" y="471"/>
                </a:cubicBezTo>
                <a:cubicBezTo>
                  <a:pt x="131" y="475"/>
                  <a:pt x="130" y="479"/>
                  <a:pt x="130" y="484"/>
                </a:cubicBezTo>
                <a:close/>
                <a:moveTo>
                  <a:pt x="125" y="537"/>
                </a:moveTo>
                <a:cubicBezTo>
                  <a:pt x="130" y="538"/>
                  <a:pt x="135" y="539"/>
                  <a:pt x="140" y="539"/>
                </a:cubicBezTo>
                <a:cubicBezTo>
                  <a:pt x="140" y="535"/>
                  <a:pt x="140" y="530"/>
                  <a:pt x="140" y="525"/>
                </a:cubicBezTo>
                <a:cubicBezTo>
                  <a:pt x="135" y="525"/>
                  <a:pt x="130" y="524"/>
                  <a:pt x="126" y="524"/>
                </a:cubicBezTo>
                <a:cubicBezTo>
                  <a:pt x="125" y="528"/>
                  <a:pt x="125" y="533"/>
                  <a:pt x="125" y="537"/>
                </a:cubicBezTo>
                <a:close/>
                <a:moveTo>
                  <a:pt x="119" y="592"/>
                </a:moveTo>
                <a:cubicBezTo>
                  <a:pt x="124" y="593"/>
                  <a:pt x="129" y="594"/>
                  <a:pt x="134" y="594"/>
                </a:cubicBezTo>
                <a:cubicBezTo>
                  <a:pt x="135" y="589"/>
                  <a:pt x="135" y="584"/>
                  <a:pt x="136" y="578"/>
                </a:cubicBezTo>
                <a:cubicBezTo>
                  <a:pt x="130" y="578"/>
                  <a:pt x="125" y="578"/>
                  <a:pt x="120" y="577"/>
                </a:cubicBezTo>
                <a:cubicBezTo>
                  <a:pt x="120" y="583"/>
                  <a:pt x="120" y="587"/>
                  <a:pt x="119" y="592"/>
                </a:cubicBezTo>
                <a:close/>
                <a:moveTo>
                  <a:pt x="114" y="647"/>
                </a:moveTo>
                <a:cubicBezTo>
                  <a:pt x="120" y="648"/>
                  <a:pt x="126" y="649"/>
                  <a:pt x="130" y="649"/>
                </a:cubicBezTo>
                <a:cubicBezTo>
                  <a:pt x="131" y="643"/>
                  <a:pt x="131" y="638"/>
                  <a:pt x="132" y="632"/>
                </a:cubicBezTo>
                <a:cubicBezTo>
                  <a:pt x="127" y="632"/>
                  <a:pt x="121" y="632"/>
                  <a:pt x="116" y="632"/>
                </a:cubicBezTo>
                <a:cubicBezTo>
                  <a:pt x="115" y="637"/>
                  <a:pt x="115" y="642"/>
                  <a:pt x="114" y="647"/>
                </a:cubicBezTo>
                <a:close/>
                <a:moveTo>
                  <a:pt x="110" y="686"/>
                </a:moveTo>
                <a:cubicBezTo>
                  <a:pt x="110" y="691"/>
                  <a:pt x="109" y="697"/>
                  <a:pt x="109" y="702"/>
                </a:cubicBezTo>
                <a:cubicBezTo>
                  <a:pt x="115" y="703"/>
                  <a:pt x="120" y="703"/>
                  <a:pt x="126" y="704"/>
                </a:cubicBezTo>
                <a:cubicBezTo>
                  <a:pt x="126" y="698"/>
                  <a:pt x="127" y="693"/>
                  <a:pt x="127" y="687"/>
                </a:cubicBezTo>
                <a:cubicBezTo>
                  <a:pt x="121" y="686"/>
                  <a:pt x="116" y="686"/>
                  <a:pt x="110" y="686"/>
                </a:cubicBezTo>
                <a:close/>
                <a:moveTo>
                  <a:pt x="95" y="562"/>
                </a:moveTo>
                <a:cubicBezTo>
                  <a:pt x="99" y="563"/>
                  <a:pt x="104" y="564"/>
                  <a:pt x="109" y="564"/>
                </a:cubicBezTo>
                <a:cubicBezTo>
                  <a:pt x="109" y="559"/>
                  <a:pt x="109" y="555"/>
                  <a:pt x="109" y="550"/>
                </a:cubicBezTo>
                <a:cubicBezTo>
                  <a:pt x="105" y="550"/>
                  <a:pt x="101" y="549"/>
                  <a:pt x="96" y="549"/>
                </a:cubicBezTo>
                <a:cubicBezTo>
                  <a:pt x="96" y="554"/>
                  <a:pt x="95" y="558"/>
                  <a:pt x="95" y="562"/>
                </a:cubicBezTo>
                <a:close/>
                <a:moveTo>
                  <a:pt x="91" y="617"/>
                </a:moveTo>
                <a:cubicBezTo>
                  <a:pt x="95" y="617"/>
                  <a:pt x="100" y="618"/>
                  <a:pt x="104" y="618"/>
                </a:cubicBezTo>
                <a:cubicBezTo>
                  <a:pt x="104" y="613"/>
                  <a:pt x="105" y="609"/>
                  <a:pt x="105" y="604"/>
                </a:cubicBezTo>
                <a:cubicBezTo>
                  <a:pt x="100" y="604"/>
                  <a:pt x="96" y="604"/>
                  <a:pt x="92" y="604"/>
                </a:cubicBezTo>
                <a:cubicBezTo>
                  <a:pt x="91" y="608"/>
                  <a:pt x="91" y="612"/>
                  <a:pt x="91" y="617"/>
                </a:cubicBezTo>
                <a:close/>
                <a:moveTo>
                  <a:pt x="85" y="671"/>
                </a:moveTo>
                <a:cubicBezTo>
                  <a:pt x="90" y="672"/>
                  <a:pt x="95" y="673"/>
                  <a:pt x="100" y="673"/>
                </a:cubicBezTo>
                <a:cubicBezTo>
                  <a:pt x="101" y="668"/>
                  <a:pt x="101" y="663"/>
                  <a:pt x="102" y="658"/>
                </a:cubicBezTo>
                <a:cubicBezTo>
                  <a:pt x="96" y="657"/>
                  <a:pt x="91" y="657"/>
                  <a:pt x="86" y="657"/>
                </a:cubicBezTo>
                <a:cubicBezTo>
                  <a:pt x="86" y="662"/>
                  <a:pt x="85" y="666"/>
                  <a:pt x="85" y="671"/>
                </a:cubicBezTo>
                <a:close/>
                <a:moveTo>
                  <a:pt x="81" y="726"/>
                </a:moveTo>
                <a:cubicBezTo>
                  <a:pt x="86" y="727"/>
                  <a:pt x="90" y="727"/>
                  <a:pt x="95" y="728"/>
                </a:cubicBezTo>
                <a:cubicBezTo>
                  <a:pt x="96" y="722"/>
                  <a:pt x="96" y="717"/>
                  <a:pt x="97" y="712"/>
                </a:cubicBezTo>
                <a:cubicBezTo>
                  <a:pt x="92" y="712"/>
                  <a:pt x="87" y="712"/>
                  <a:pt x="82" y="712"/>
                </a:cubicBezTo>
                <a:cubicBezTo>
                  <a:pt x="82" y="716"/>
                  <a:pt x="81" y="721"/>
                  <a:pt x="81" y="726"/>
                </a:cubicBezTo>
                <a:close/>
                <a:moveTo>
                  <a:pt x="77" y="766"/>
                </a:moveTo>
                <a:cubicBezTo>
                  <a:pt x="76" y="771"/>
                  <a:pt x="76" y="776"/>
                  <a:pt x="75" y="781"/>
                </a:cubicBezTo>
                <a:cubicBezTo>
                  <a:pt x="81" y="781"/>
                  <a:pt x="86" y="782"/>
                  <a:pt x="91" y="783"/>
                </a:cubicBezTo>
                <a:cubicBezTo>
                  <a:pt x="92" y="777"/>
                  <a:pt x="92" y="772"/>
                  <a:pt x="93" y="766"/>
                </a:cubicBezTo>
                <a:cubicBezTo>
                  <a:pt x="88" y="766"/>
                  <a:pt x="82" y="766"/>
                  <a:pt x="77" y="766"/>
                </a:cubicBezTo>
                <a:close/>
                <a:moveTo>
                  <a:pt x="61" y="641"/>
                </a:moveTo>
                <a:cubicBezTo>
                  <a:pt x="66" y="641"/>
                  <a:pt x="70" y="642"/>
                  <a:pt x="75" y="643"/>
                </a:cubicBezTo>
                <a:cubicBezTo>
                  <a:pt x="75" y="638"/>
                  <a:pt x="75" y="634"/>
                  <a:pt x="76" y="630"/>
                </a:cubicBezTo>
                <a:cubicBezTo>
                  <a:pt x="71" y="629"/>
                  <a:pt x="67" y="629"/>
                  <a:pt x="62" y="628"/>
                </a:cubicBezTo>
                <a:cubicBezTo>
                  <a:pt x="62" y="633"/>
                  <a:pt x="62" y="637"/>
                  <a:pt x="61" y="641"/>
                </a:cubicBezTo>
                <a:close/>
                <a:moveTo>
                  <a:pt x="56" y="696"/>
                </a:moveTo>
                <a:cubicBezTo>
                  <a:pt x="61" y="696"/>
                  <a:pt x="65" y="697"/>
                  <a:pt x="70" y="697"/>
                </a:cubicBezTo>
                <a:cubicBezTo>
                  <a:pt x="70" y="692"/>
                  <a:pt x="71" y="687"/>
                  <a:pt x="71" y="683"/>
                </a:cubicBezTo>
                <a:cubicBezTo>
                  <a:pt x="66" y="683"/>
                  <a:pt x="62" y="682"/>
                  <a:pt x="57" y="682"/>
                </a:cubicBezTo>
                <a:cubicBezTo>
                  <a:pt x="57" y="687"/>
                  <a:pt x="56" y="691"/>
                  <a:pt x="56" y="696"/>
                </a:cubicBezTo>
                <a:close/>
                <a:moveTo>
                  <a:pt x="51" y="750"/>
                </a:moveTo>
                <a:cubicBezTo>
                  <a:pt x="57" y="751"/>
                  <a:pt x="61" y="752"/>
                  <a:pt x="66" y="752"/>
                </a:cubicBezTo>
                <a:cubicBezTo>
                  <a:pt x="66" y="747"/>
                  <a:pt x="67" y="743"/>
                  <a:pt x="67" y="737"/>
                </a:cubicBezTo>
                <a:cubicBezTo>
                  <a:pt x="62" y="737"/>
                  <a:pt x="57" y="737"/>
                  <a:pt x="52" y="736"/>
                </a:cubicBezTo>
                <a:cubicBezTo>
                  <a:pt x="52" y="741"/>
                  <a:pt x="52" y="746"/>
                  <a:pt x="51" y="750"/>
                </a:cubicBezTo>
                <a:close/>
                <a:moveTo>
                  <a:pt x="46" y="805"/>
                </a:moveTo>
                <a:cubicBezTo>
                  <a:pt x="51" y="806"/>
                  <a:pt x="56" y="806"/>
                  <a:pt x="61" y="807"/>
                </a:cubicBezTo>
                <a:cubicBezTo>
                  <a:pt x="61" y="802"/>
                  <a:pt x="62" y="797"/>
                  <a:pt x="62" y="792"/>
                </a:cubicBezTo>
                <a:cubicBezTo>
                  <a:pt x="57" y="791"/>
                  <a:pt x="52" y="791"/>
                  <a:pt x="47" y="791"/>
                </a:cubicBezTo>
                <a:cubicBezTo>
                  <a:pt x="47" y="796"/>
                  <a:pt x="46" y="800"/>
                  <a:pt x="46" y="805"/>
                </a:cubicBezTo>
                <a:close/>
                <a:moveTo>
                  <a:pt x="42" y="859"/>
                </a:moveTo>
                <a:cubicBezTo>
                  <a:pt x="47" y="859"/>
                  <a:pt x="51" y="860"/>
                  <a:pt x="56" y="860"/>
                </a:cubicBezTo>
                <a:cubicBezTo>
                  <a:pt x="56" y="856"/>
                  <a:pt x="56" y="851"/>
                  <a:pt x="57" y="846"/>
                </a:cubicBezTo>
                <a:cubicBezTo>
                  <a:pt x="52" y="846"/>
                  <a:pt x="48" y="846"/>
                  <a:pt x="43" y="846"/>
                </a:cubicBezTo>
                <a:cubicBezTo>
                  <a:pt x="43" y="850"/>
                  <a:pt x="42" y="854"/>
                  <a:pt x="42" y="859"/>
                </a:cubicBezTo>
                <a:close/>
                <a:moveTo>
                  <a:pt x="37" y="914"/>
                </a:moveTo>
                <a:cubicBezTo>
                  <a:pt x="42" y="914"/>
                  <a:pt x="47" y="915"/>
                  <a:pt x="51" y="915"/>
                </a:cubicBezTo>
                <a:cubicBezTo>
                  <a:pt x="52" y="910"/>
                  <a:pt x="52" y="905"/>
                  <a:pt x="53" y="900"/>
                </a:cubicBezTo>
                <a:cubicBezTo>
                  <a:pt x="48" y="900"/>
                  <a:pt x="43" y="900"/>
                  <a:pt x="38" y="899"/>
                </a:cubicBezTo>
                <a:cubicBezTo>
                  <a:pt x="38" y="904"/>
                  <a:pt x="37" y="909"/>
                  <a:pt x="37" y="914"/>
                </a:cubicBezTo>
                <a:close/>
                <a:moveTo>
                  <a:pt x="34" y="954"/>
                </a:moveTo>
                <a:cubicBezTo>
                  <a:pt x="33" y="959"/>
                  <a:pt x="33" y="963"/>
                  <a:pt x="33" y="968"/>
                </a:cubicBezTo>
                <a:cubicBezTo>
                  <a:pt x="37" y="969"/>
                  <a:pt x="42" y="969"/>
                  <a:pt x="46" y="969"/>
                </a:cubicBezTo>
                <a:cubicBezTo>
                  <a:pt x="46" y="964"/>
                  <a:pt x="47" y="959"/>
                  <a:pt x="48" y="954"/>
                </a:cubicBezTo>
                <a:cubicBezTo>
                  <a:pt x="43" y="954"/>
                  <a:pt x="38" y="954"/>
                  <a:pt x="34" y="954"/>
                </a:cubicBezTo>
                <a:close/>
                <a:moveTo>
                  <a:pt x="22" y="775"/>
                </a:moveTo>
                <a:cubicBezTo>
                  <a:pt x="27" y="775"/>
                  <a:pt x="31" y="776"/>
                  <a:pt x="36" y="776"/>
                </a:cubicBezTo>
                <a:cubicBezTo>
                  <a:pt x="36" y="772"/>
                  <a:pt x="36" y="767"/>
                  <a:pt x="37" y="763"/>
                </a:cubicBezTo>
                <a:cubicBezTo>
                  <a:pt x="32" y="762"/>
                  <a:pt x="28" y="762"/>
                  <a:pt x="23" y="762"/>
                </a:cubicBezTo>
                <a:cubicBezTo>
                  <a:pt x="23" y="766"/>
                  <a:pt x="22" y="770"/>
                  <a:pt x="22" y="775"/>
                </a:cubicBezTo>
                <a:close/>
                <a:moveTo>
                  <a:pt x="17" y="830"/>
                </a:moveTo>
                <a:cubicBezTo>
                  <a:pt x="22" y="830"/>
                  <a:pt x="26" y="830"/>
                  <a:pt x="30" y="831"/>
                </a:cubicBezTo>
                <a:cubicBezTo>
                  <a:pt x="31" y="826"/>
                  <a:pt x="31" y="822"/>
                  <a:pt x="32" y="817"/>
                </a:cubicBezTo>
                <a:cubicBezTo>
                  <a:pt x="28" y="817"/>
                  <a:pt x="24" y="817"/>
                  <a:pt x="19" y="817"/>
                </a:cubicBezTo>
                <a:cubicBezTo>
                  <a:pt x="18" y="821"/>
                  <a:pt x="18" y="825"/>
                  <a:pt x="17" y="830"/>
                </a:cubicBezTo>
                <a:close/>
                <a:moveTo>
                  <a:pt x="13" y="884"/>
                </a:moveTo>
                <a:cubicBezTo>
                  <a:pt x="17" y="885"/>
                  <a:pt x="22" y="885"/>
                  <a:pt x="27" y="886"/>
                </a:cubicBezTo>
                <a:cubicBezTo>
                  <a:pt x="27" y="881"/>
                  <a:pt x="27" y="876"/>
                  <a:pt x="27" y="872"/>
                </a:cubicBezTo>
                <a:cubicBezTo>
                  <a:pt x="22" y="871"/>
                  <a:pt x="18" y="871"/>
                  <a:pt x="14" y="871"/>
                </a:cubicBezTo>
                <a:cubicBezTo>
                  <a:pt x="13" y="876"/>
                  <a:pt x="13" y="880"/>
                  <a:pt x="13" y="884"/>
                </a:cubicBezTo>
                <a:close/>
                <a:moveTo>
                  <a:pt x="22" y="927"/>
                </a:moveTo>
                <a:cubicBezTo>
                  <a:pt x="17" y="926"/>
                  <a:pt x="13" y="926"/>
                  <a:pt x="8" y="925"/>
                </a:cubicBezTo>
                <a:cubicBezTo>
                  <a:pt x="8" y="930"/>
                  <a:pt x="8" y="934"/>
                  <a:pt x="8" y="938"/>
                </a:cubicBezTo>
                <a:cubicBezTo>
                  <a:pt x="13" y="938"/>
                  <a:pt x="17" y="938"/>
                  <a:pt x="21" y="939"/>
                </a:cubicBezTo>
                <a:cubicBezTo>
                  <a:pt x="21" y="934"/>
                  <a:pt x="22" y="930"/>
                  <a:pt x="22" y="927"/>
                </a:cubicBezTo>
                <a:close/>
                <a:moveTo>
                  <a:pt x="37" y="1065"/>
                </a:moveTo>
                <a:cubicBezTo>
                  <a:pt x="32" y="1064"/>
                  <a:pt x="28" y="1064"/>
                  <a:pt x="24" y="1064"/>
                </a:cubicBezTo>
                <a:cubicBezTo>
                  <a:pt x="24" y="1068"/>
                  <a:pt x="23" y="1072"/>
                  <a:pt x="23" y="1076"/>
                </a:cubicBezTo>
                <a:cubicBezTo>
                  <a:pt x="27" y="1076"/>
                  <a:pt x="32" y="1077"/>
                  <a:pt x="36" y="1077"/>
                </a:cubicBezTo>
                <a:cubicBezTo>
                  <a:pt x="37" y="1073"/>
                  <a:pt x="37" y="1069"/>
                  <a:pt x="37" y="1065"/>
                </a:cubicBezTo>
                <a:close/>
                <a:moveTo>
                  <a:pt x="43" y="1010"/>
                </a:moveTo>
                <a:cubicBezTo>
                  <a:pt x="38" y="1009"/>
                  <a:pt x="33" y="1009"/>
                  <a:pt x="29" y="1009"/>
                </a:cubicBezTo>
                <a:cubicBezTo>
                  <a:pt x="28" y="1014"/>
                  <a:pt x="28" y="1018"/>
                  <a:pt x="28" y="1022"/>
                </a:cubicBezTo>
                <a:cubicBezTo>
                  <a:pt x="33" y="1023"/>
                  <a:pt x="37" y="1023"/>
                  <a:pt x="42" y="1024"/>
                </a:cubicBezTo>
                <a:cubicBezTo>
                  <a:pt x="42" y="1019"/>
                  <a:pt x="42" y="1015"/>
                  <a:pt x="43" y="1010"/>
                </a:cubicBezTo>
                <a:close/>
                <a:moveTo>
                  <a:pt x="58" y="1148"/>
                </a:moveTo>
                <a:cubicBezTo>
                  <a:pt x="53" y="1148"/>
                  <a:pt x="49" y="1147"/>
                  <a:pt x="44" y="1147"/>
                </a:cubicBezTo>
                <a:cubicBezTo>
                  <a:pt x="44" y="1152"/>
                  <a:pt x="44" y="1156"/>
                  <a:pt x="43" y="1160"/>
                </a:cubicBezTo>
                <a:cubicBezTo>
                  <a:pt x="48" y="1161"/>
                  <a:pt x="52" y="1161"/>
                  <a:pt x="56" y="1162"/>
                </a:cubicBezTo>
                <a:cubicBezTo>
                  <a:pt x="57" y="1157"/>
                  <a:pt x="57" y="1153"/>
                  <a:pt x="58" y="1148"/>
                </a:cubicBezTo>
                <a:close/>
                <a:moveTo>
                  <a:pt x="63" y="1093"/>
                </a:moveTo>
                <a:cubicBezTo>
                  <a:pt x="58" y="1093"/>
                  <a:pt x="53" y="1092"/>
                  <a:pt x="48" y="1092"/>
                </a:cubicBezTo>
                <a:cubicBezTo>
                  <a:pt x="48" y="1097"/>
                  <a:pt x="48" y="1102"/>
                  <a:pt x="47" y="1106"/>
                </a:cubicBezTo>
                <a:cubicBezTo>
                  <a:pt x="52" y="1107"/>
                  <a:pt x="57" y="1107"/>
                  <a:pt x="61" y="1107"/>
                </a:cubicBezTo>
                <a:cubicBezTo>
                  <a:pt x="62" y="1102"/>
                  <a:pt x="62" y="1097"/>
                  <a:pt x="63" y="1093"/>
                </a:cubicBezTo>
                <a:close/>
                <a:moveTo>
                  <a:pt x="67" y="1053"/>
                </a:moveTo>
                <a:cubicBezTo>
                  <a:pt x="67" y="1048"/>
                  <a:pt x="67" y="1044"/>
                  <a:pt x="68" y="1039"/>
                </a:cubicBezTo>
                <a:cubicBezTo>
                  <a:pt x="63" y="1039"/>
                  <a:pt x="58" y="1038"/>
                  <a:pt x="53" y="1038"/>
                </a:cubicBezTo>
                <a:cubicBezTo>
                  <a:pt x="53" y="1043"/>
                  <a:pt x="53" y="1047"/>
                  <a:pt x="52" y="1052"/>
                </a:cubicBezTo>
                <a:cubicBezTo>
                  <a:pt x="57" y="1052"/>
                  <a:pt x="62" y="1053"/>
                  <a:pt x="67" y="1053"/>
                </a:cubicBezTo>
                <a:close/>
                <a:moveTo>
                  <a:pt x="83" y="1177"/>
                </a:moveTo>
                <a:cubicBezTo>
                  <a:pt x="78" y="1177"/>
                  <a:pt x="73" y="1177"/>
                  <a:pt x="69" y="1177"/>
                </a:cubicBezTo>
                <a:cubicBezTo>
                  <a:pt x="68" y="1182"/>
                  <a:pt x="68" y="1186"/>
                  <a:pt x="68" y="1190"/>
                </a:cubicBezTo>
                <a:cubicBezTo>
                  <a:pt x="73" y="1191"/>
                  <a:pt x="77" y="1191"/>
                  <a:pt x="82" y="1192"/>
                </a:cubicBezTo>
                <a:cubicBezTo>
                  <a:pt x="82" y="1187"/>
                  <a:pt x="82" y="1182"/>
                  <a:pt x="83" y="1177"/>
                </a:cubicBezTo>
                <a:close/>
                <a:moveTo>
                  <a:pt x="86" y="1138"/>
                </a:moveTo>
                <a:cubicBezTo>
                  <a:pt x="87" y="1133"/>
                  <a:pt x="87" y="1128"/>
                  <a:pt x="88" y="1122"/>
                </a:cubicBezTo>
                <a:cubicBezTo>
                  <a:pt x="83" y="1122"/>
                  <a:pt x="79" y="1122"/>
                  <a:pt x="74" y="1122"/>
                </a:cubicBezTo>
                <a:cubicBezTo>
                  <a:pt x="73" y="1127"/>
                  <a:pt x="73" y="1131"/>
                  <a:pt x="72" y="1136"/>
                </a:cubicBezTo>
                <a:cubicBezTo>
                  <a:pt x="77" y="1137"/>
                  <a:pt x="82" y="1137"/>
                  <a:pt x="86" y="1138"/>
                </a:cubicBezTo>
                <a:close/>
                <a:moveTo>
                  <a:pt x="103" y="1261"/>
                </a:moveTo>
                <a:cubicBezTo>
                  <a:pt x="98" y="1261"/>
                  <a:pt x="93" y="1261"/>
                  <a:pt x="89" y="1261"/>
                </a:cubicBezTo>
                <a:cubicBezTo>
                  <a:pt x="88" y="1265"/>
                  <a:pt x="88" y="1269"/>
                  <a:pt x="87" y="1274"/>
                </a:cubicBezTo>
                <a:cubicBezTo>
                  <a:pt x="92" y="1274"/>
                  <a:pt x="96" y="1275"/>
                  <a:pt x="101" y="1275"/>
                </a:cubicBezTo>
                <a:cubicBezTo>
                  <a:pt x="101" y="1271"/>
                  <a:pt x="102" y="1266"/>
                  <a:pt x="103" y="1261"/>
                </a:cubicBezTo>
                <a:close/>
                <a:moveTo>
                  <a:pt x="108" y="1206"/>
                </a:moveTo>
                <a:cubicBezTo>
                  <a:pt x="103" y="1206"/>
                  <a:pt x="98" y="1205"/>
                  <a:pt x="93" y="1205"/>
                </a:cubicBezTo>
                <a:cubicBezTo>
                  <a:pt x="93" y="1210"/>
                  <a:pt x="93" y="1215"/>
                  <a:pt x="93" y="1219"/>
                </a:cubicBezTo>
                <a:cubicBezTo>
                  <a:pt x="98" y="1220"/>
                  <a:pt x="102" y="1221"/>
                  <a:pt x="107" y="1221"/>
                </a:cubicBezTo>
                <a:cubicBezTo>
                  <a:pt x="107" y="1216"/>
                  <a:pt x="108" y="1212"/>
                  <a:pt x="108" y="1206"/>
                </a:cubicBezTo>
                <a:close/>
                <a:moveTo>
                  <a:pt x="111" y="1167"/>
                </a:moveTo>
                <a:cubicBezTo>
                  <a:pt x="112" y="1162"/>
                  <a:pt x="112" y="1157"/>
                  <a:pt x="113" y="1151"/>
                </a:cubicBezTo>
                <a:cubicBezTo>
                  <a:pt x="108" y="1151"/>
                  <a:pt x="103" y="1151"/>
                  <a:pt x="98" y="1151"/>
                </a:cubicBezTo>
                <a:cubicBezTo>
                  <a:pt x="98" y="1156"/>
                  <a:pt x="97" y="1161"/>
                  <a:pt x="97" y="1166"/>
                </a:cubicBezTo>
                <a:cubicBezTo>
                  <a:pt x="102" y="1166"/>
                  <a:pt x="106" y="1167"/>
                  <a:pt x="111" y="1167"/>
                </a:cubicBezTo>
                <a:close/>
                <a:moveTo>
                  <a:pt x="128" y="1291"/>
                </a:moveTo>
                <a:cubicBezTo>
                  <a:pt x="122" y="1291"/>
                  <a:pt x="118" y="1290"/>
                  <a:pt x="113" y="1290"/>
                </a:cubicBezTo>
                <a:cubicBezTo>
                  <a:pt x="113" y="1295"/>
                  <a:pt x="112" y="1300"/>
                  <a:pt x="112" y="1304"/>
                </a:cubicBezTo>
                <a:cubicBezTo>
                  <a:pt x="117" y="1304"/>
                  <a:pt x="121" y="1305"/>
                  <a:pt x="126" y="1305"/>
                </a:cubicBezTo>
                <a:cubicBezTo>
                  <a:pt x="126" y="1300"/>
                  <a:pt x="127" y="1295"/>
                  <a:pt x="128" y="1291"/>
                </a:cubicBezTo>
                <a:close/>
                <a:moveTo>
                  <a:pt x="133" y="1236"/>
                </a:moveTo>
                <a:cubicBezTo>
                  <a:pt x="128" y="1235"/>
                  <a:pt x="123" y="1235"/>
                  <a:pt x="118" y="1235"/>
                </a:cubicBezTo>
                <a:cubicBezTo>
                  <a:pt x="117" y="1240"/>
                  <a:pt x="117" y="1245"/>
                  <a:pt x="117" y="1250"/>
                </a:cubicBezTo>
                <a:cubicBezTo>
                  <a:pt x="122" y="1250"/>
                  <a:pt x="127" y="1251"/>
                  <a:pt x="132" y="1251"/>
                </a:cubicBezTo>
                <a:cubicBezTo>
                  <a:pt x="132" y="1246"/>
                  <a:pt x="133" y="1241"/>
                  <a:pt x="133" y="1236"/>
                </a:cubicBezTo>
                <a:close/>
                <a:moveTo>
                  <a:pt x="136" y="1197"/>
                </a:moveTo>
                <a:cubicBezTo>
                  <a:pt x="137" y="1191"/>
                  <a:pt x="137" y="1186"/>
                  <a:pt x="138" y="1181"/>
                </a:cubicBezTo>
                <a:cubicBezTo>
                  <a:pt x="132" y="1180"/>
                  <a:pt x="127" y="1180"/>
                  <a:pt x="122" y="1180"/>
                </a:cubicBezTo>
                <a:cubicBezTo>
                  <a:pt x="122" y="1185"/>
                  <a:pt x="121" y="1190"/>
                  <a:pt x="121" y="1196"/>
                </a:cubicBezTo>
                <a:cubicBezTo>
                  <a:pt x="126" y="1196"/>
                  <a:pt x="131" y="1197"/>
                  <a:pt x="136" y="1197"/>
                </a:cubicBezTo>
                <a:close/>
                <a:moveTo>
                  <a:pt x="152" y="1321"/>
                </a:moveTo>
                <a:cubicBezTo>
                  <a:pt x="147" y="1320"/>
                  <a:pt x="143" y="1320"/>
                  <a:pt x="139" y="1320"/>
                </a:cubicBezTo>
                <a:cubicBezTo>
                  <a:pt x="138" y="1324"/>
                  <a:pt x="138" y="1329"/>
                  <a:pt x="138" y="1333"/>
                </a:cubicBezTo>
                <a:cubicBezTo>
                  <a:pt x="142" y="1333"/>
                  <a:pt x="146" y="1334"/>
                  <a:pt x="151" y="1334"/>
                </a:cubicBezTo>
                <a:cubicBezTo>
                  <a:pt x="151" y="1330"/>
                  <a:pt x="152" y="1325"/>
                  <a:pt x="152" y="1321"/>
                </a:cubicBezTo>
                <a:close/>
                <a:moveTo>
                  <a:pt x="157" y="1282"/>
                </a:moveTo>
                <a:cubicBezTo>
                  <a:pt x="157" y="1276"/>
                  <a:pt x="158" y="1271"/>
                  <a:pt x="158" y="1265"/>
                </a:cubicBezTo>
                <a:cubicBezTo>
                  <a:pt x="153" y="1265"/>
                  <a:pt x="147" y="1265"/>
                  <a:pt x="142" y="1264"/>
                </a:cubicBezTo>
                <a:cubicBezTo>
                  <a:pt x="142" y="1270"/>
                  <a:pt x="141" y="1275"/>
                  <a:pt x="141" y="1280"/>
                </a:cubicBezTo>
                <a:cubicBezTo>
                  <a:pt x="146" y="1280"/>
                  <a:pt x="151" y="1281"/>
                  <a:pt x="157" y="1282"/>
                </a:cubicBezTo>
                <a:close/>
                <a:moveTo>
                  <a:pt x="172" y="1404"/>
                </a:moveTo>
                <a:cubicBezTo>
                  <a:pt x="167" y="1404"/>
                  <a:pt x="163" y="1404"/>
                  <a:pt x="159" y="1404"/>
                </a:cubicBezTo>
                <a:cubicBezTo>
                  <a:pt x="158" y="1408"/>
                  <a:pt x="158" y="1413"/>
                  <a:pt x="157" y="1417"/>
                </a:cubicBezTo>
                <a:cubicBezTo>
                  <a:pt x="162" y="1417"/>
                  <a:pt x="166" y="1418"/>
                  <a:pt x="171" y="1418"/>
                </a:cubicBezTo>
                <a:cubicBezTo>
                  <a:pt x="171" y="1414"/>
                  <a:pt x="172" y="1409"/>
                  <a:pt x="172" y="1404"/>
                </a:cubicBezTo>
                <a:close/>
                <a:moveTo>
                  <a:pt x="177" y="1350"/>
                </a:moveTo>
                <a:cubicBezTo>
                  <a:pt x="172" y="1349"/>
                  <a:pt x="168" y="1349"/>
                  <a:pt x="163" y="1348"/>
                </a:cubicBezTo>
                <a:cubicBezTo>
                  <a:pt x="163" y="1354"/>
                  <a:pt x="162" y="1358"/>
                  <a:pt x="162" y="1363"/>
                </a:cubicBezTo>
                <a:cubicBezTo>
                  <a:pt x="167" y="1363"/>
                  <a:pt x="171" y="1364"/>
                  <a:pt x="176" y="1364"/>
                </a:cubicBezTo>
                <a:cubicBezTo>
                  <a:pt x="176" y="1359"/>
                  <a:pt x="177" y="1354"/>
                  <a:pt x="177" y="1350"/>
                </a:cubicBezTo>
                <a:close/>
                <a:moveTo>
                  <a:pt x="181" y="1311"/>
                </a:moveTo>
                <a:cubicBezTo>
                  <a:pt x="182" y="1305"/>
                  <a:pt x="183" y="1299"/>
                  <a:pt x="183" y="1294"/>
                </a:cubicBezTo>
                <a:cubicBezTo>
                  <a:pt x="178" y="1294"/>
                  <a:pt x="172" y="1293"/>
                  <a:pt x="166" y="1293"/>
                </a:cubicBezTo>
                <a:cubicBezTo>
                  <a:pt x="166" y="1298"/>
                  <a:pt x="166" y="1304"/>
                  <a:pt x="166" y="1309"/>
                </a:cubicBezTo>
                <a:cubicBezTo>
                  <a:pt x="171" y="1310"/>
                  <a:pt x="177" y="1310"/>
                  <a:pt x="181" y="1311"/>
                </a:cubicBezTo>
                <a:close/>
                <a:moveTo>
                  <a:pt x="197" y="1435"/>
                </a:moveTo>
                <a:cubicBezTo>
                  <a:pt x="192" y="1434"/>
                  <a:pt x="188" y="1434"/>
                  <a:pt x="183" y="1433"/>
                </a:cubicBezTo>
                <a:cubicBezTo>
                  <a:pt x="183" y="1438"/>
                  <a:pt x="183" y="1442"/>
                  <a:pt x="182" y="1446"/>
                </a:cubicBezTo>
                <a:cubicBezTo>
                  <a:pt x="187" y="1447"/>
                  <a:pt x="191" y="1447"/>
                  <a:pt x="196" y="1447"/>
                </a:cubicBezTo>
                <a:cubicBezTo>
                  <a:pt x="196" y="1443"/>
                  <a:pt x="196" y="1439"/>
                  <a:pt x="197" y="1435"/>
                </a:cubicBezTo>
                <a:close/>
                <a:moveTo>
                  <a:pt x="203" y="1379"/>
                </a:moveTo>
                <a:cubicBezTo>
                  <a:pt x="198" y="1379"/>
                  <a:pt x="193" y="1379"/>
                  <a:pt x="188" y="1379"/>
                </a:cubicBezTo>
                <a:cubicBezTo>
                  <a:pt x="187" y="1384"/>
                  <a:pt x="187" y="1388"/>
                  <a:pt x="186" y="1393"/>
                </a:cubicBezTo>
                <a:cubicBezTo>
                  <a:pt x="191" y="1393"/>
                  <a:pt x="196" y="1394"/>
                  <a:pt x="201" y="1395"/>
                </a:cubicBezTo>
                <a:cubicBezTo>
                  <a:pt x="202" y="1389"/>
                  <a:pt x="203" y="1384"/>
                  <a:pt x="203" y="1379"/>
                </a:cubicBezTo>
                <a:close/>
                <a:moveTo>
                  <a:pt x="206" y="1341"/>
                </a:moveTo>
                <a:cubicBezTo>
                  <a:pt x="207" y="1336"/>
                  <a:pt x="207" y="1330"/>
                  <a:pt x="208" y="1324"/>
                </a:cubicBezTo>
                <a:cubicBezTo>
                  <a:pt x="202" y="1324"/>
                  <a:pt x="196" y="1323"/>
                  <a:pt x="191" y="1323"/>
                </a:cubicBezTo>
                <a:cubicBezTo>
                  <a:pt x="191" y="1328"/>
                  <a:pt x="190" y="1334"/>
                  <a:pt x="190" y="1339"/>
                </a:cubicBezTo>
                <a:cubicBezTo>
                  <a:pt x="196" y="1340"/>
                  <a:pt x="201" y="1340"/>
                  <a:pt x="206" y="1341"/>
                </a:cubicBezTo>
                <a:close/>
                <a:moveTo>
                  <a:pt x="196" y="1267"/>
                </a:moveTo>
                <a:cubicBezTo>
                  <a:pt x="195" y="1273"/>
                  <a:pt x="195" y="1279"/>
                  <a:pt x="194" y="1285"/>
                </a:cubicBezTo>
                <a:cubicBezTo>
                  <a:pt x="200" y="1286"/>
                  <a:pt x="206" y="1286"/>
                  <a:pt x="212" y="1287"/>
                </a:cubicBezTo>
                <a:cubicBezTo>
                  <a:pt x="213" y="1281"/>
                  <a:pt x="213" y="1275"/>
                  <a:pt x="214" y="1269"/>
                </a:cubicBezTo>
                <a:cubicBezTo>
                  <a:pt x="208" y="1268"/>
                  <a:pt x="202" y="1268"/>
                  <a:pt x="196" y="1267"/>
                </a:cubicBezTo>
                <a:close/>
                <a:moveTo>
                  <a:pt x="217" y="1233"/>
                </a:moveTo>
                <a:cubicBezTo>
                  <a:pt x="217" y="1226"/>
                  <a:pt x="218" y="1220"/>
                  <a:pt x="219" y="1214"/>
                </a:cubicBezTo>
                <a:cubicBezTo>
                  <a:pt x="213" y="1214"/>
                  <a:pt x="207" y="1214"/>
                  <a:pt x="200" y="1214"/>
                </a:cubicBezTo>
                <a:cubicBezTo>
                  <a:pt x="200" y="1219"/>
                  <a:pt x="200" y="1225"/>
                  <a:pt x="199" y="1231"/>
                </a:cubicBezTo>
                <a:cubicBezTo>
                  <a:pt x="205" y="1231"/>
                  <a:pt x="212" y="1232"/>
                  <a:pt x="217" y="1233"/>
                </a:cubicBezTo>
                <a:close/>
                <a:moveTo>
                  <a:pt x="222" y="1463"/>
                </a:moveTo>
                <a:cubicBezTo>
                  <a:pt x="217" y="1463"/>
                  <a:pt x="213" y="1463"/>
                  <a:pt x="208" y="1462"/>
                </a:cubicBezTo>
                <a:cubicBezTo>
                  <a:pt x="208" y="1467"/>
                  <a:pt x="207" y="1471"/>
                  <a:pt x="207" y="1476"/>
                </a:cubicBezTo>
                <a:cubicBezTo>
                  <a:pt x="212" y="1476"/>
                  <a:pt x="216" y="1477"/>
                  <a:pt x="220" y="1477"/>
                </a:cubicBezTo>
                <a:cubicBezTo>
                  <a:pt x="221" y="1472"/>
                  <a:pt x="221" y="1468"/>
                  <a:pt x="222" y="1463"/>
                </a:cubicBezTo>
                <a:close/>
                <a:moveTo>
                  <a:pt x="228" y="1409"/>
                </a:moveTo>
                <a:cubicBezTo>
                  <a:pt x="222" y="1409"/>
                  <a:pt x="217" y="1408"/>
                  <a:pt x="212" y="1408"/>
                </a:cubicBezTo>
                <a:cubicBezTo>
                  <a:pt x="212" y="1413"/>
                  <a:pt x="212" y="1417"/>
                  <a:pt x="212" y="1422"/>
                </a:cubicBezTo>
                <a:cubicBezTo>
                  <a:pt x="217" y="1423"/>
                  <a:pt x="221" y="1423"/>
                  <a:pt x="226" y="1424"/>
                </a:cubicBezTo>
                <a:cubicBezTo>
                  <a:pt x="227" y="1419"/>
                  <a:pt x="227" y="1414"/>
                  <a:pt x="228" y="1409"/>
                </a:cubicBezTo>
                <a:close/>
                <a:moveTo>
                  <a:pt x="231" y="1370"/>
                </a:moveTo>
                <a:cubicBezTo>
                  <a:pt x="232" y="1365"/>
                  <a:pt x="232" y="1359"/>
                  <a:pt x="233" y="1354"/>
                </a:cubicBezTo>
                <a:cubicBezTo>
                  <a:pt x="227" y="1353"/>
                  <a:pt x="221" y="1353"/>
                  <a:pt x="216" y="1352"/>
                </a:cubicBezTo>
                <a:cubicBezTo>
                  <a:pt x="215" y="1358"/>
                  <a:pt x="215" y="1363"/>
                  <a:pt x="215" y="1369"/>
                </a:cubicBezTo>
                <a:cubicBezTo>
                  <a:pt x="220" y="1370"/>
                  <a:pt x="226" y="1370"/>
                  <a:pt x="231" y="1370"/>
                </a:cubicBezTo>
                <a:close/>
                <a:moveTo>
                  <a:pt x="222" y="1261"/>
                </a:moveTo>
                <a:cubicBezTo>
                  <a:pt x="229" y="1261"/>
                  <a:pt x="236" y="1262"/>
                  <a:pt x="241" y="1262"/>
                </a:cubicBezTo>
                <a:cubicBezTo>
                  <a:pt x="242" y="1256"/>
                  <a:pt x="243" y="1249"/>
                  <a:pt x="244" y="1243"/>
                </a:cubicBezTo>
                <a:cubicBezTo>
                  <a:pt x="238" y="1243"/>
                  <a:pt x="231" y="1243"/>
                  <a:pt x="224" y="1243"/>
                </a:cubicBezTo>
                <a:cubicBezTo>
                  <a:pt x="227" y="1249"/>
                  <a:pt x="225" y="1255"/>
                  <a:pt x="222" y="1261"/>
                </a:cubicBezTo>
                <a:close/>
                <a:moveTo>
                  <a:pt x="271" y="1271"/>
                </a:moveTo>
                <a:cubicBezTo>
                  <a:pt x="263" y="1275"/>
                  <a:pt x="256" y="1274"/>
                  <a:pt x="250" y="1271"/>
                </a:cubicBezTo>
                <a:cubicBezTo>
                  <a:pt x="249" y="1278"/>
                  <a:pt x="248" y="1285"/>
                  <a:pt x="248" y="1291"/>
                </a:cubicBezTo>
                <a:cubicBezTo>
                  <a:pt x="254" y="1292"/>
                  <a:pt x="261" y="1292"/>
                  <a:pt x="268" y="1293"/>
                </a:cubicBezTo>
                <a:cubicBezTo>
                  <a:pt x="265" y="1285"/>
                  <a:pt x="266" y="1278"/>
                  <a:pt x="271" y="1271"/>
                </a:cubicBezTo>
                <a:close/>
                <a:moveTo>
                  <a:pt x="245" y="1327"/>
                </a:moveTo>
                <a:cubicBezTo>
                  <a:pt x="245" y="1333"/>
                  <a:pt x="244" y="1339"/>
                  <a:pt x="243" y="1346"/>
                </a:cubicBezTo>
                <a:cubicBezTo>
                  <a:pt x="246" y="1346"/>
                  <a:pt x="248" y="1345"/>
                  <a:pt x="250" y="1345"/>
                </a:cubicBezTo>
                <a:cubicBezTo>
                  <a:pt x="257" y="1345"/>
                  <a:pt x="263" y="1347"/>
                  <a:pt x="266" y="1354"/>
                </a:cubicBezTo>
                <a:cubicBezTo>
                  <a:pt x="272" y="1360"/>
                  <a:pt x="270" y="1367"/>
                  <a:pt x="268" y="1374"/>
                </a:cubicBezTo>
                <a:cubicBezTo>
                  <a:pt x="275" y="1375"/>
                  <a:pt x="281" y="1376"/>
                  <a:pt x="288" y="1377"/>
                </a:cubicBezTo>
                <a:cubicBezTo>
                  <a:pt x="285" y="1370"/>
                  <a:pt x="286" y="1363"/>
                  <a:pt x="292" y="1354"/>
                </a:cubicBezTo>
                <a:cubicBezTo>
                  <a:pt x="282" y="1359"/>
                  <a:pt x="276" y="1358"/>
                  <a:pt x="269" y="1354"/>
                </a:cubicBezTo>
                <a:cubicBezTo>
                  <a:pt x="268" y="1353"/>
                  <a:pt x="267" y="1354"/>
                  <a:pt x="266" y="1354"/>
                </a:cubicBezTo>
                <a:cubicBezTo>
                  <a:pt x="264" y="1350"/>
                  <a:pt x="262" y="1345"/>
                  <a:pt x="262" y="1341"/>
                </a:cubicBezTo>
                <a:cubicBezTo>
                  <a:pt x="262" y="1337"/>
                  <a:pt x="263" y="1332"/>
                  <a:pt x="263" y="1329"/>
                </a:cubicBezTo>
                <a:cubicBezTo>
                  <a:pt x="257" y="1328"/>
                  <a:pt x="251" y="1327"/>
                  <a:pt x="245" y="1327"/>
                </a:cubicBezTo>
                <a:close/>
                <a:moveTo>
                  <a:pt x="220" y="1297"/>
                </a:moveTo>
                <a:cubicBezTo>
                  <a:pt x="220" y="1303"/>
                  <a:pt x="219" y="1309"/>
                  <a:pt x="219" y="1315"/>
                </a:cubicBezTo>
                <a:cubicBezTo>
                  <a:pt x="225" y="1316"/>
                  <a:pt x="231" y="1316"/>
                  <a:pt x="237" y="1317"/>
                </a:cubicBezTo>
                <a:cubicBezTo>
                  <a:pt x="237" y="1311"/>
                  <a:pt x="238" y="1304"/>
                  <a:pt x="239" y="1298"/>
                </a:cubicBezTo>
                <a:cubicBezTo>
                  <a:pt x="233" y="1298"/>
                  <a:pt x="226" y="1298"/>
                  <a:pt x="220" y="1297"/>
                </a:cubicBezTo>
                <a:close/>
                <a:moveTo>
                  <a:pt x="247" y="1493"/>
                </a:moveTo>
                <a:cubicBezTo>
                  <a:pt x="242" y="1493"/>
                  <a:pt x="238" y="1493"/>
                  <a:pt x="233" y="1492"/>
                </a:cubicBezTo>
                <a:cubicBezTo>
                  <a:pt x="232" y="1497"/>
                  <a:pt x="232" y="1501"/>
                  <a:pt x="232" y="1506"/>
                </a:cubicBezTo>
                <a:cubicBezTo>
                  <a:pt x="236" y="1506"/>
                  <a:pt x="241" y="1507"/>
                  <a:pt x="245" y="1507"/>
                </a:cubicBezTo>
                <a:cubicBezTo>
                  <a:pt x="246" y="1502"/>
                  <a:pt x="246" y="1498"/>
                  <a:pt x="247" y="1493"/>
                </a:cubicBezTo>
                <a:close/>
                <a:moveTo>
                  <a:pt x="253" y="1438"/>
                </a:moveTo>
                <a:cubicBezTo>
                  <a:pt x="247" y="1437"/>
                  <a:pt x="242" y="1437"/>
                  <a:pt x="237" y="1437"/>
                </a:cubicBezTo>
                <a:cubicBezTo>
                  <a:pt x="237" y="1442"/>
                  <a:pt x="236" y="1447"/>
                  <a:pt x="236" y="1452"/>
                </a:cubicBezTo>
                <a:cubicBezTo>
                  <a:pt x="241" y="1452"/>
                  <a:pt x="246" y="1453"/>
                  <a:pt x="251" y="1453"/>
                </a:cubicBezTo>
                <a:cubicBezTo>
                  <a:pt x="251" y="1448"/>
                  <a:pt x="252" y="1443"/>
                  <a:pt x="253" y="1438"/>
                </a:cubicBezTo>
                <a:close/>
                <a:moveTo>
                  <a:pt x="256" y="1400"/>
                </a:moveTo>
                <a:cubicBezTo>
                  <a:pt x="256" y="1394"/>
                  <a:pt x="257" y="1388"/>
                  <a:pt x="257" y="1383"/>
                </a:cubicBezTo>
                <a:cubicBezTo>
                  <a:pt x="252" y="1383"/>
                  <a:pt x="247" y="1383"/>
                  <a:pt x="241" y="1382"/>
                </a:cubicBezTo>
                <a:cubicBezTo>
                  <a:pt x="241" y="1388"/>
                  <a:pt x="241" y="1393"/>
                  <a:pt x="240" y="1398"/>
                </a:cubicBezTo>
                <a:cubicBezTo>
                  <a:pt x="246" y="1399"/>
                  <a:pt x="251" y="1399"/>
                  <a:pt x="256" y="1400"/>
                </a:cubicBezTo>
                <a:close/>
                <a:moveTo>
                  <a:pt x="271" y="1523"/>
                </a:moveTo>
                <a:cubicBezTo>
                  <a:pt x="266" y="1523"/>
                  <a:pt x="262" y="1522"/>
                  <a:pt x="257" y="1522"/>
                </a:cubicBezTo>
                <a:cubicBezTo>
                  <a:pt x="257" y="1527"/>
                  <a:pt x="257" y="1531"/>
                  <a:pt x="257" y="1535"/>
                </a:cubicBezTo>
                <a:cubicBezTo>
                  <a:pt x="261" y="1535"/>
                  <a:pt x="265" y="1535"/>
                  <a:pt x="270" y="1536"/>
                </a:cubicBezTo>
                <a:cubicBezTo>
                  <a:pt x="270" y="1531"/>
                  <a:pt x="271" y="1527"/>
                  <a:pt x="271" y="1523"/>
                </a:cubicBezTo>
                <a:close/>
                <a:moveTo>
                  <a:pt x="277" y="1468"/>
                </a:moveTo>
                <a:cubicBezTo>
                  <a:pt x="272" y="1467"/>
                  <a:pt x="267" y="1467"/>
                  <a:pt x="262" y="1466"/>
                </a:cubicBezTo>
                <a:cubicBezTo>
                  <a:pt x="261" y="1471"/>
                  <a:pt x="261" y="1477"/>
                  <a:pt x="260" y="1482"/>
                </a:cubicBezTo>
                <a:cubicBezTo>
                  <a:pt x="266" y="1482"/>
                  <a:pt x="271" y="1483"/>
                  <a:pt x="276" y="1483"/>
                </a:cubicBezTo>
                <a:cubicBezTo>
                  <a:pt x="276" y="1478"/>
                  <a:pt x="277" y="1473"/>
                  <a:pt x="277" y="1468"/>
                </a:cubicBezTo>
                <a:close/>
                <a:moveTo>
                  <a:pt x="281" y="1429"/>
                </a:moveTo>
                <a:cubicBezTo>
                  <a:pt x="281" y="1424"/>
                  <a:pt x="282" y="1418"/>
                  <a:pt x="283" y="1412"/>
                </a:cubicBezTo>
                <a:cubicBezTo>
                  <a:pt x="277" y="1412"/>
                  <a:pt x="272" y="1412"/>
                  <a:pt x="266" y="1412"/>
                </a:cubicBezTo>
                <a:cubicBezTo>
                  <a:pt x="266" y="1417"/>
                  <a:pt x="265" y="1423"/>
                  <a:pt x="265" y="1428"/>
                </a:cubicBezTo>
                <a:cubicBezTo>
                  <a:pt x="270" y="1428"/>
                  <a:pt x="275" y="1429"/>
                  <a:pt x="281" y="1429"/>
                </a:cubicBezTo>
                <a:close/>
                <a:moveTo>
                  <a:pt x="296" y="1552"/>
                </a:moveTo>
                <a:cubicBezTo>
                  <a:pt x="291" y="1552"/>
                  <a:pt x="287" y="1552"/>
                  <a:pt x="283" y="1551"/>
                </a:cubicBezTo>
                <a:cubicBezTo>
                  <a:pt x="283" y="1556"/>
                  <a:pt x="282" y="1560"/>
                  <a:pt x="282" y="1564"/>
                </a:cubicBezTo>
                <a:cubicBezTo>
                  <a:pt x="287" y="1565"/>
                  <a:pt x="290" y="1565"/>
                  <a:pt x="294" y="1566"/>
                </a:cubicBezTo>
                <a:cubicBezTo>
                  <a:pt x="295" y="1561"/>
                  <a:pt x="295" y="1557"/>
                  <a:pt x="296" y="1552"/>
                </a:cubicBezTo>
                <a:close/>
                <a:moveTo>
                  <a:pt x="302" y="1498"/>
                </a:moveTo>
                <a:cubicBezTo>
                  <a:pt x="297" y="1497"/>
                  <a:pt x="291" y="1497"/>
                  <a:pt x="286" y="1496"/>
                </a:cubicBezTo>
                <a:cubicBezTo>
                  <a:pt x="286" y="1501"/>
                  <a:pt x="286" y="1506"/>
                  <a:pt x="286" y="1511"/>
                </a:cubicBezTo>
                <a:cubicBezTo>
                  <a:pt x="291" y="1511"/>
                  <a:pt x="296" y="1512"/>
                  <a:pt x="300" y="1512"/>
                </a:cubicBezTo>
                <a:cubicBezTo>
                  <a:pt x="301" y="1507"/>
                  <a:pt x="301" y="1502"/>
                  <a:pt x="302" y="1498"/>
                </a:cubicBezTo>
                <a:close/>
                <a:moveTo>
                  <a:pt x="305" y="1459"/>
                </a:moveTo>
                <a:cubicBezTo>
                  <a:pt x="306" y="1453"/>
                  <a:pt x="307" y="1447"/>
                  <a:pt x="308" y="1442"/>
                </a:cubicBezTo>
                <a:cubicBezTo>
                  <a:pt x="302" y="1442"/>
                  <a:pt x="296" y="1442"/>
                  <a:pt x="291" y="1442"/>
                </a:cubicBezTo>
                <a:cubicBezTo>
                  <a:pt x="290" y="1447"/>
                  <a:pt x="290" y="1453"/>
                  <a:pt x="289" y="1458"/>
                </a:cubicBezTo>
                <a:cubicBezTo>
                  <a:pt x="295" y="1458"/>
                  <a:pt x="300" y="1459"/>
                  <a:pt x="305" y="1459"/>
                </a:cubicBezTo>
                <a:close/>
                <a:moveTo>
                  <a:pt x="311" y="1406"/>
                </a:moveTo>
                <a:cubicBezTo>
                  <a:pt x="312" y="1399"/>
                  <a:pt x="313" y="1392"/>
                  <a:pt x="314" y="1387"/>
                </a:cubicBezTo>
                <a:cubicBezTo>
                  <a:pt x="308" y="1386"/>
                  <a:pt x="300" y="1386"/>
                  <a:pt x="294" y="1385"/>
                </a:cubicBezTo>
                <a:cubicBezTo>
                  <a:pt x="294" y="1392"/>
                  <a:pt x="293" y="1398"/>
                  <a:pt x="293" y="1404"/>
                </a:cubicBezTo>
                <a:cubicBezTo>
                  <a:pt x="299" y="1405"/>
                  <a:pt x="305" y="1405"/>
                  <a:pt x="311" y="1406"/>
                </a:cubicBezTo>
                <a:close/>
                <a:moveTo>
                  <a:pt x="321" y="1582"/>
                </a:moveTo>
                <a:cubicBezTo>
                  <a:pt x="316" y="1582"/>
                  <a:pt x="312" y="1582"/>
                  <a:pt x="308" y="1582"/>
                </a:cubicBezTo>
                <a:cubicBezTo>
                  <a:pt x="306" y="1586"/>
                  <a:pt x="309" y="1591"/>
                  <a:pt x="305" y="1594"/>
                </a:cubicBezTo>
                <a:cubicBezTo>
                  <a:pt x="309" y="1595"/>
                  <a:pt x="314" y="1595"/>
                  <a:pt x="319" y="1595"/>
                </a:cubicBezTo>
                <a:cubicBezTo>
                  <a:pt x="320" y="1590"/>
                  <a:pt x="320" y="1586"/>
                  <a:pt x="321" y="1582"/>
                </a:cubicBezTo>
                <a:close/>
                <a:moveTo>
                  <a:pt x="327" y="1527"/>
                </a:moveTo>
                <a:cubicBezTo>
                  <a:pt x="322" y="1526"/>
                  <a:pt x="316" y="1526"/>
                  <a:pt x="311" y="1526"/>
                </a:cubicBezTo>
                <a:cubicBezTo>
                  <a:pt x="311" y="1531"/>
                  <a:pt x="310" y="1536"/>
                  <a:pt x="310" y="1540"/>
                </a:cubicBezTo>
                <a:cubicBezTo>
                  <a:pt x="315" y="1541"/>
                  <a:pt x="320" y="1542"/>
                  <a:pt x="325" y="1542"/>
                </a:cubicBezTo>
                <a:cubicBezTo>
                  <a:pt x="326" y="1537"/>
                  <a:pt x="326" y="1532"/>
                  <a:pt x="327" y="1527"/>
                </a:cubicBezTo>
                <a:close/>
                <a:moveTo>
                  <a:pt x="333" y="1471"/>
                </a:moveTo>
                <a:cubicBezTo>
                  <a:pt x="327" y="1471"/>
                  <a:pt x="321" y="1471"/>
                  <a:pt x="316" y="1471"/>
                </a:cubicBezTo>
                <a:cubicBezTo>
                  <a:pt x="315" y="1477"/>
                  <a:pt x="315" y="1482"/>
                  <a:pt x="315" y="1487"/>
                </a:cubicBezTo>
                <a:cubicBezTo>
                  <a:pt x="320" y="1487"/>
                  <a:pt x="326" y="1488"/>
                  <a:pt x="331" y="1489"/>
                </a:cubicBezTo>
                <a:cubicBezTo>
                  <a:pt x="331" y="1483"/>
                  <a:pt x="332" y="1477"/>
                  <a:pt x="333" y="1471"/>
                </a:cubicBezTo>
                <a:close/>
                <a:moveTo>
                  <a:pt x="316" y="1433"/>
                </a:moveTo>
                <a:cubicBezTo>
                  <a:pt x="324" y="1434"/>
                  <a:pt x="331" y="1435"/>
                  <a:pt x="338" y="1436"/>
                </a:cubicBezTo>
                <a:cubicBezTo>
                  <a:pt x="335" y="1430"/>
                  <a:pt x="335" y="1423"/>
                  <a:pt x="340" y="1414"/>
                </a:cubicBezTo>
                <a:cubicBezTo>
                  <a:pt x="331" y="1419"/>
                  <a:pt x="325" y="1417"/>
                  <a:pt x="318" y="1414"/>
                </a:cubicBezTo>
                <a:cubicBezTo>
                  <a:pt x="321" y="1421"/>
                  <a:pt x="319" y="1428"/>
                  <a:pt x="316" y="1433"/>
                </a:cubicBezTo>
                <a:close/>
                <a:moveTo>
                  <a:pt x="351" y="1556"/>
                </a:moveTo>
                <a:cubicBezTo>
                  <a:pt x="346" y="1556"/>
                  <a:pt x="341" y="1556"/>
                  <a:pt x="336" y="1555"/>
                </a:cubicBezTo>
                <a:cubicBezTo>
                  <a:pt x="336" y="1560"/>
                  <a:pt x="335" y="1565"/>
                  <a:pt x="335" y="1570"/>
                </a:cubicBezTo>
                <a:cubicBezTo>
                  <a:pt x="340" y="1571"/>
                  <a:pt x="345" y="1571"/>
                  <a:pt x="349" y="1572"/>
                </a:cubicBezTo>
                <a:cubicBezTo>
                  <a:pt x="350" y="1567"/>
                  <a:pt x="351" y="1561"/>
                  <a:pt x="351" y="1556"/>
                </a:cubicBezTo>
                <a:close/>
                <a:moveTo>
                  <a:pt x="358" y="1501"/>
                </a:moveTo>
                <a:cubicBezTo>
                  <a:pt x="352" y="1501"/>
                  <a:pt x="346" y="1500"/>
                  <a:pt x="340" y="1500"/>
                </a:cubicBezTo>
                <a:cubicBezTo>
                  <a:pt x="340" y="1505"/>
                  <a:pt x="339" y="1511"/>
                  <a:pt x="339" y="1516"/>
                </a:cubicBezTo>
                <a:cubicBezTo>
                  <a:pt x="345" y="1517"/>
                  <a:pt x="351" y="1518"/>
                  <a:pt x="355" y="1518"/>
                </a:cubicBezTo>
                <a:cubicBezTo>
                  <a:pt x="356" y="1512"/>
                  <a:pt x="357" y="1506"/>
                  <a:pt x="358" y="1501"/>
                </a:cubicBezTo>
                <a:close/>
                <a:moveTo>
                  <a:pt x="364" y="1444"/>
                </a:moveTo>
                <a:cubicBezTo>
                  <a:pt x="356" y="1448"/>
                  <a:pt x="349" y="1446"/>
                  <a:pt x="343" y="1443"/>
                </a:cubicBezTo>
                <a:cubicBezTo>
                  <a:pt x="343" y="1450"/>
                  <a:pt x="343" y="1457"/>
                  <a:pt x="343" y="1463"/>
                </a:cubicBezTo>
                <a:cubicBezTo>
                  <a:pt x="349" y="1463"/>
                  <a:pt x="355" y="1464"/>
                  <a:pt x="362" y="1464"/>
                </a:cubicBezTo>
                <a:cubicBezTo>
                  <a:pt x="359" y="1458"/>
                  <a:pt x="361" y="1451"/>
                  <a:pt x="364" y="1444"/>
                </a:cubicBezTo>
                <a:close/>
                <a:moveTo>
                  <a:pt x="375" y="1587"/>
                </a:moveTo>
                <a:cubicBezTo>
                  <a:pt x="370" y="1586"/>
                  <a:pt x="366" y="1586"/>
                  <a:pt x="361" y="1585"/>
                </a:cubicBezTo>
                <a:cubicBezTo>
                  <a:pt x="361" y="1590"/>
                  <a:pt x="361" y="1595"/>
                  <a:pt x="361" y="1599"/>
                </a:cubicBezTo>
                <a:cubicBezTo>
                  <a:pt x="365" y="1600"/>
                  <a:pt x="370" y="1600"/>
                  <a:pt x="375" y="1601"/>
                </a:cubicBezTo>
                <a:cubicBezTo>
                  <a:pt x="375" y="1596"/>
                  <a:pt x="375" y="1591"/>
                  <a:pt x="375" y="1587"/>
                </a:cubicBezTo>
                <a:close/>
                <a:moveTo>
                  <a:pt x="382" y="1531"/>
                </a:moveTo>
                <a:cubicBezTo>
                  <a:pt x="377" y="1531"/>
                  <a:pt x="371" y="1530"/>
                  <a:pt x="365" y="1530"/>
                </a:cubicBezTo>
                <a:cubicBezTo>
                  <a:pt x="365" y="1535"/>
                  <a:pt x="364" y="1541"/>
                  <a:pt x="364" y="1546"/>
                </a:cubicBezTo>
                <a:cubicBezTo>
                  <a:pt x="369" y="1547"/>
                  <a:pt x="375" y="1547"/>
                  <a:pt x="380" y="1548"/>
                </a:cubicBezTo>
                <a:cubicBezTo>
                  <a:pt x="381" y="1542"/>
                  <a:pt x="382" y="1536"/>
                  <a:pt x="382" y="1531"/>
                </a:cubicBezTo>
                <a:close/>
                <a:moveTo>
                  <a:pt x="385" y="1494"/>
                </a:moveTo>
                <a:cubicBezTo>
                  <a:pt x="386" y="1487"/>
                  <a:pt x="387" y="1481"/>
                  <a:pt x="388" y="1475"/>
                </a:cubicBezTo>
                <a:cubicBezTo>
                  <a:pt x="382" y="1475"/>
                  <a:pt x="375" y="1475"/>
                  <a:pt x="370" y="1475"/>
                </a:cubicBezTo>
                <a:cubicBezTo>
                  <a:pt x="369" y="1481"/>
                  <a:pt x="368" y="1487"/>
                  <a:pt x="368" y="1493"/>
                </a:cubicBezTo>
                <a:cubicBezTo>
                  <a:pt x="373" y="1493"/>
                  <a:pt x="379" y="1493"/>
                  <a:pt x="385" y="1494"/>
                </a:cubicBezTo>
                <a:close/>
                <a:moveTo>
                  <a:pt x="401" y="1616"/>
                </a:moveTo>
                <a:cubicBezTo>
                  <a:pt x="396" y="1615"/>
                  <a:pt x="391" y="1615"/>
                  <a:pt x="386" y="1615"/>
                </a:cubicBezTo>
                <a:cubicBezTo>
                  <a:pt x="386" y="1619"/>
                  <a:pt x="385" y="1624"/>
                  <a:pt x="385" y="1629"/>
                </a:cubicBezTo>
                <a:cubicBezTo>
                  <a:pt x="389" y="1629"/>
                  <a:pt x="394" y="1630"/>
                  <a:pt x="399" y="1630"/>
                </a:cubicBezTo>
                <a:cubicBezTo>
                  <a:pt x="399" y="1625"/>
                  <a:pt x="400" y="1621"/>
                  <a:pt x="401" y="1616"/>
                </a:cubicBezTo>
                <a:close/>
                <a:moveTo>
                  <a:pt x="406" y="1561"/>
                </a:moveTo>
                <a:cubicBezTo>
                  <a:pt x="401" y="1561"/>
                  <a:pt x="395" y="1560"/>
                  <a:pt x="390" y="1560"/>
                </a:cubicBezTo>
                <a:cubicBezTo>
                  <a:pt x="389" y="1565"/>
                  <a:pt x="389" y="1570"/>
                  <a:pt x="389" y="1575"/>
                </a:cubicBezTo>
                <a:cubicBezTo>
                  <a:pt x="394" y="1576"/>
                  <a:pt x="400" y="1576"/>
                  <a:pt x="405" y="1577"/>
                </a:cubicBezTo>
                <a:cubicBezTo>
                  <a:pt x="405" y="1572"/>
                  <a:pt x="406" y="1566"/>
                  <a:pt x="406" y="1561"/>
                </a:cubicBezTo>
                <a:close/>
                <a:moveTo>
                  <a:pt x="410" y="1524"/>
                </a:moveTo>
                <a:cubicBezTo>
                  <a:pt x="410" y="1518"/>
                  <a:pt x="411" y="1512"/>
                  <a:pt x="411" y="1506"/>
                </a:cubicBezTo>
                <a:cubicBezTo>
                  <a:pt x="406" y="1505"/>
                  <a:pt x="400" y="1505"/>
                  <a:pt x="394" y="1505"/>
                </a:cubicBezTo>
                <a:cubicBezTo>
                  <a:pt x="394" y="1510"/>
                  <a:pt x="393" y="1517"/>
                  <a:pt x="393" y="1522"/>
                </a:cubicBezTo>
                <a:cubicBezTo>
                  <a:pt x="398" y="1523"/>
                  <a:pt x="404" y="1523"/>
                  <a:pt x="410" y="1524"/>
                </a:cubicBezTo>
                <a:close/>
                <a:moveTo>
                  <a:pt x="425" y="1645"/>
                </a:moveTo>
                <a:cubicBezTo>
                  <a:pt x="420" y="1645"/>
                  <a:pt x="416" y="1645"/>
                  <a:pt x="412" y="1645"/>
                </a:cubicBezTo>
                <a:cubicBezTo>
                  <a:pt x="411" y="1650"/>
                  <a:pt x="411" y="1654"/>
                  <a:pt x="411" y="1659"/>
                </a:cubicBezTo>
                <a:cubicBezTo>
                  <a:pt x="415" y="1659"/>
                  <a:pt x="419" y="1659"/>
                  <a:pt x="423" y="1659"/>
                </a:cubicBezTo>
                <a:cubicBezTo>
                  <a:pt x="424" y="1655"/>
                  <a:pt x="424" y="1650"/>
                  <a:pt x="425" y="1645"/>
                </a:cubicBezTo>
                <a:close/>
                <a:moveTo>
                  <a:pt x="431" y="1590"/>
                </a:moveTo>
                <a:cubicBezTo>
                  <a:pt x="425" y="1590"/>
                  <a:pt x="420" y="1589"/>
                  <a:pt x="415" y="1589"/>
                </a:cubicBezTo>
                <a:cubicBezTo>
                  <a:pt x="414" y="1594"/>
                  <a:pt x="414" y="1600"/>
                  <a:pt x="414" y="1605"/>
                </a:cubicBezTo>
                <a:cubicBezTo>
                  <a:pt x="419" y="1605"/>
                  <a:pt x="424" y="1606"/>
                  <a:pt x="429" y="1606"/>
                </a:cubicBezTo>
                <a:cubicBezTo>
                  <a:pt x="430" y="1601"/>
                  <a:pt x="431" y="1596"/>
                  <a:pt x="431" y="1590"/>
                </a:cubicBezTo>
                <a:close/>
                <a:moveTo>
                  <a:pt x="434" y="1553"/>
                </a:moveTo>
                <a:cubicBezTo>
                  <a:pt x="435" y="1547"/>
                  <a:pt x="436" y="1540"/>
                  <a:pt x="437" y="1535"/>
                </a:cubicBezTo>
                <a:cubicBezTo>
                  <a:pt x="431" y="1534"/>
                  <a:pt x="425" y="1534"/>
                  <a:pt x="418" y="1534"/>
                </a:cubicBezTo>
                <a:cubicBezTo>
                  <a:pt x="418" y="1539"/>
                  <a:pt x="418" y="1546"/>
                  <a:pt x="418" y="1551"/>
                </a:cubicBezTo>
                <a:cubicBezTo>
                  <a:pt x="423" y="1552"/>
                  <a:pt x="429" y="1552"/>
                  <a:pt x="434" y="1553"/>
                </a:cubicBezTo>
                <a:close/>
                <a:moveTo>
                  <a:pt x="444" y="1479"/>
                </a:moveTo>
                <a:cubicBezTo>
                  <a:pt x="435" y="1482"/>
                  <a:pt x="427" y="1481"/>
                  <a:pt x="420" y="1476"/>
                </a:cubicBezTo>
                <a:cubicBezTo>
                  <a:pt x="419" y="1475"/>
                  <a:pt x="419" y="1476"/>
                  <a:pt x="419" y="1476"/>
                </a:cubicBezTo>
                <a:cubicBezTo>
                  <a:pt x="424" y="1483"/>
                  <a:pt x="424" y="1490"/>
                  <a:pt x="419" y="1499"/>
                </a:cubicBezTo>
                <a:cubicBezTo>
                  <a:pt x="428" y="1496"/>
                  <a:pt x="436" y="1499"/>
                  <a:pt x="443" y="1501"/>
                </a:cubicBezTo>
                <a:cubicBezTo>
                  <a:pt x="438" y="1494"/>
                  <a:pt x="440" y="1486"/>
                  <a:pt x="444" y="1479"/>
                </a:cubicBezTo>
                <a:close/>
                <a:moveTo>
                  <a:pt x="449" y="1675"/>
                </a:moveTo>
                <a:cubicBezTo>
                  <a:pt x="444" y="1675"/>
                  <a:pt x="440" y="1675"/>
                  <a:pt x="436" y="1675"/>
                </a:cubicBezTo>
                <a:cubicBezTo>
                  <a:pt x="436" y="1679"/>
                  <a:pt x="436" y="1683"/>
                  <a:pt x="436" y="1687"/>
                </a:cubicBezTo>
                <a:cubicBezTo>
                  <a:pt x="440" y="1688"/>
                  <a:pt x="444" y="1688"/>
                  <a:pt x="448" y="1688"/>
                </a:cubicBezTo>
                <a:cubicBezTo>
                  <a:pt x="448" y="1684"/>
                  <a:pt x="449" y="1680"/>
                  <a:pt x="449" y="1675"/>
                </a:cubicBezTo>
                <a:close/>
                <a:moveTo>
                  <a:pt x="456" y="1620"/>
                </a:moveTo>
                <a:cubicBezTo>
                  <a:pt x="450" y="1620"/>
                  <a:pt x="445" y="1619"/>
                  <a:pt x="440" y="1619"/>
                </a:cubicBezTo>
                <a:cubicBezTo>
                  <a:pt x="439" y="1624"/>
                  <a:pt x="439" y="1629"/>
                  <a:pt x="439" y="1634"/>
                </a:cubicBezTo>
                <a:cubicBezTo>
                  <a:pt x="444" y="1635"/>
                  <a:pt x="449" y="1635"/>
                  <a:pt x="454" y="1636"/>
                </a:cubicBezTo>
                <a:cubicBezTo>
                  <a:pt x="454" y="1630"/>
                  <a:pt x="455" y="1625"/>
                  <a:pt x="456" y="1620"/>
                </a:cubicBezTo>
                <a:close/>
                <a:moveTo>
                  <a:pt x="462" y="1564"/>
                </a:moveTo>
                <a:cubicBezTo>
                  <a:pt x="457" y="1564"/>
                  <a:pt x="451" y="1564"/>
                  <a:pt x="444" y="1564"/>
                </a:cubicBezTo>
                <a:cubicBezTo>
                  <a:pt x="444" y="1569"/>
                  <a:pt x="443" y="1575"/>
                  <a:pt x="443" y="1581"/>
                </a:cubicBezTo>
                <a:cubicBezTo>
                  <a:pt x="449" y="1581"/>
                  <a:pt x="455" y="1582"/>
                  <a:pt x="460" y="1583"/>
                </a:cubicBezTo>
                <a:cubicBezTo>
                  <a:pt x="461" y="1576"/>
                  <a:pt x="462" y="1570"/>
                  <a:pt x="462" y="1564"/>
                </a:cubicBezTo>
                <a:close/>
                <a:moveTo>
                  <a:pt x="480" y="1650"/>
                </a:moveTo>
                <a:cubicBezTo>
                  <a:pt x="475" y="1650"/>
                  <a:pt x="470" y="1649"/>
                  <a:pt x="464" y="1649"/>
                </a:cubicBezTo>
                <a:cubicBezTo>
                  <a:pt x="464" y="1653"/>
                  <a:pt x="464" y="1658"/>
                  <a:pt x="464" y="1663"/>
                </a:cubicBezTo>
                <a:cubicBezTo>
                  <a:pt x="469" y="1664"/>
                  <a:pt x="474" y="1664"/>
                  <a:pt x="479" y="1665"/>
                </a:cubicBezTo>
                <a:cubicBezTo>
                  <a:pt x="479" y="1660"/>
                  <a:pt x="479" y="1655"/>
                  <a:pt x="480" y="1650"/>
                </a:cubicBezTo>
                <a:close/>
                <a:moveTo>
                  <a:pt x="486" y="1595"/>
                </a:moveTo>
                <a:cubicBezTo>
                  <a:pt x="480" y="1594"/>
                  <a:pt x="474" y="1594"/>
                  <a:pt x="469" y="1593"/>
                </a:cubicBezTo>
                <a:cubicBezTo>
                  <a:pt x="468" y="1599"/>
                  <a:pt x="468" y="1605"/>
                  <a:pt x="468" y="1610"/>
                </a:cubicBezTo>
                <a:cubicBezTo>
                  <a:pt x="473" y="1611"/>
                  <a:pt x="479" y="1612"/>
                  <a:pt x="485" y="1613"/>
                </a:cubicBezTo>
                <a:cubicBezTo>
                  <a:pt x="485" y="1607"/>
                  <a:pt x="486" y="1601"/>
                  <a:pt x="486" y="1595"/>
                </a:cubicBezTo>
                <a:close/>
                <a:moveTo>
                  <a:pt x="468" y="1558"/>
                </a:moveTo>
                <a:cubicBezTo>
                  <a:pt x="476" y="1558"/>
                  <a:pt x="483" y="1558"/>
                  <a:pt x="491" y="1558"/>
                </a:cubicBezTo>
                <a:cubicBezTo>
                  <a:pt x="488" y="1550"/>
                  <a:pt x="490" y="1543"/>
                  <a:pt x="495" y="1537"/>
                </a:cubicBezTo>
                <a:cubicBezTo>
                  <a:pt x="486" y="1541"/>
                  <a:pt x="477" y="1541"/>
                  <a:pt x="470" y="1534"/>
                </a:cubicBezTo>
                <a:cubicBezTo>
                  <a:pt x="473" y="1542"/>
                  <a:pt x="474" y="1550"/>
                  <a:pt x="468" y="1558"/>
                </a:cubicBezTo>
                <a:close/>
                <a:moveTo>
                  <a:pt x="505" y="1679"/>
                </a:moveTo>
                <a:cubicBezTo>
                  <a:pt x="499" y="1679"/>
                  <a:pt x="494" y="1679"/>
                  <a:pt x="490" y="1678"/>
                </a:cubicBezTo>
                <a:cubicBezTo>
                  <a:pt x="489" y="1683"/>
                  <a:pt x="489" y="1688"/>
                  <a:pt x="489" y="1693"/>
                </a:cubicBezTo>
                <a:cubicBezTo>
                  <a:pt x="493" y="1693"/>
                  <a:pt x="498" y="1694"/>
                  <a:pt x="503" y="1694"/>
                </a:cubicBezTo>
                <a:cubicBezTo>
                  <a:pt x="503" y="1689"/>
                  <a:pt x="504" y="1684"/>
                  <a:pt x="505" y="1679"/>
                </a:cubicBezTo>
                <a:close/>
                <a:moveTo>
                  <a:pt x="511" y="1624"/>
                </a:moveTo>
                <a:cubicBezTo>
                  <a:pt x="505" y="1624"/>
                  <a:pt x="499" y="1623"/>
                  <a:pt x="493" y="1622"/>
                </a:cubicBezTo>
                <a:cubicBezTo>
                  <a:pt x="493" y="1628"/>
                  <a:pt x="493" y="1634"/>
                  <a:pt x="493" y="1639"/>
                </a:cubicBezTo>
                <a:cubicBezTo>
                  <a:pt x="499" y="1640"/>
                  <a:pt x="504" y="1640"/>
                  <a:pt x="509" y="1641"/>
                </a:cubicBezTo>
                <a:cubicBezTo>
                  <a:pt x="510" y="1635"/>
                  <a:pt x="510" y="1629"/>
                  <a:pt x="511" y="1624"/>
                </a:cubicBezTo>
                <a:close/>
                <a:moveTo>
                  <a:pt x="514" y="1587"/>
                </a:moveTo>
                <a:cubicBezTo>
                  <a:pt x="515" y="1581"/>
                  <a:pt x="515" y="1575"/>
                  <a:pt x="516" y="1569"/>
                </a:cubicBezTo>
                <a:cubicBezTo>
                  <a:pt x="510" y="1569"/>
                  <a:pt x="504" y="1569"/>
                  <a:pt x="498" y="1568"/>
                </a:cubicBezTo>
                <a:cubicBezTo>
                  <a:pt x="498" y="1574"/>
                  <a:pt x="497" y="1580"/>
                  <a:pt x="497" y="1586"/>
                </a:cubicBezTo>
                <a:cubicBezTo>
                  <a:pt x="503" y="1586"/>
                  <a:pt x="509" y="1587"/>
                  <a:pt x="514" y="1587"/>
                </a:cubicBezTo>
                <a:close/>
                <a:moveTo>
                  <a:pt x="529" y="1710"/>
                </a:moveTo>
                <a:cubicBezTo>
                  <a:pt x="524" y="1709"/>
                  <a:pt x="519" y="1709"/>
                  <a:pt x="515" y="1709"/>
                </a:cubicBezTo>
                <a:cubicBezTo>
                  <a:pt x="514" y="1713"/>
                  <a:pt x="514" y="1718"/>
                  <a:pt x="514" y="1723"/>
                </a:cubicBezTo>
                <a:cubicBezTo>
                  <a:pt x="518" y="1723"/>
                  <a:pt x="522" y="1723"/>
                  <a:pt x="527" y="1723"/>
                </a:cubicBezTo>
                <a:cubicBezTo>
                  <a:pt x="528" y="1719"/>
                  <a:pt x="528" y="1714"/>
                  <a:pt x="529" y="1710"/>
                </a:cubicBezTo>
                <a:close/>
                <a:moveTo>
                  <a:pt x="535" y="1654"/>
                </a:moveTo>
                <a:cubicBezTo>
                  <a:pt x="530" y="1654"/>
                  <a:pt x="524" y="1653"/>
                  <a:pt x="519" y="1653"/>
                </a:cubicBezTo>
                <a:cubicBezTo>
                  <a:pt x="518" y="1658"/>
                  <a:pt x="518" y="1663"/>
                  <a:pt x="518" y="1669"/>
                </a:cubicBezTo>
                <a:cubicBezTo>
                  <a:pt x="523" y="1669"/>
                  <a:pt x="528" y="1670"/>
                  <a:pt x="533" y="1670"/>
                </a:cubicBezTo>
                <a:cubicBezTo>
                  <a:pt x="534" y="1665"/>
                  <a:pt x="535" y="1659"/>
                  <a:pt x="535" y="1654"/>
                </a:cubicBezTo>
                <a:close/>
                <a:moveTo>
                  <a:pt x="541" y="1598"/>
                </a:moveTo>
                <a:cubicBezTo>
                  <a:pt x="535" y="1598"/>
                  <a:pt x="529" y="1598"/>
                  <a:pt x="523" y="1598"/>
                </a:cubicBezTo>
                <a:cubicBezTo>
                  <a:pt x="522" y="1604"/>
                  <a:pt x="522" y="1610"/>
                  <a:pt x="521" y="1616"/>
                </a:cubicBezTo>
                <a:cubicBezTo>
                  <a:pt x="527" y="1616"/>
                  <a:pt x="533" y="1616"/>
                  <a:pt x="538" y="1616"/>
                </a:cubicBezTo>
                <a:cubicBezTo>
                  <a:pt x="539" y="1611"/>
                  <a:pt x="540" y="1604"/>
                  <a:pt x="541" y="1598"/>
                </a:cubicBezTo>
                <a:close/>
                <a:moveTo>
                  <a:pt x="559" y="1684"/>
                </a:moveTo>
                <a:cubicBezTo>
                  <a:pt x="554" y="1684"/>
                  <a:pt x="548" y="1683"/>
                  <a:pt x="544" y="1683"/>
                </a:cubicBezTo>
                <a:cubicBezTo>
                  <a:pt x="543" y="1688"/>
                  <a:pt x="543" y="1693"/>
                  <a:pt x="543" y="1698"/>
                </a:cubicBezTo>
                <a:cubicBezTo>
                  <a:pt x="548" y="1699"/>
                  <a:pt x="553" y="1699"/>
                  <a:pt x="558" y="1700"/>
                </a:cubicBezTo>
                <a:cubicBezTo>
                  <a:pt x="558" y="1695"/>
                  <a:pt x="559" y="1690"/>
                  <a:pt x="559" y="1684"/>
                </a:cubicBezTo>
                <a:close/>
                <a:moveTo>
                  <a:pt x="565" y="1629"/>
                </a:moveTo>
                <a:cubicBezTo>
                  <a:pt x="559" y="1628"/>
                  <a:pt x="554" y="1628"/>
                  <a:pt x="548" y="1628"/>
                </a:cubicBezTo>
                <a:cubicBezTo>
                  <a:pt x="547" y="1634"/>
                  <a:pt x="547" y="1640"/>
                  <a:pt x="546" y="1645"/>
                </a:cubicBezTo>
                <a:cubicBezTo>
                  <a:pt x="552" y="1645"/>
                  <a:pt x="557" y="1646"/>
                  <a:pt x="562" y="1646"/>
                </a:cubicBezTo>
                <a:cubicBezTo>
                  <a:pt x="563" y="1640"/>
                  <a:pt x="564" y="1634"/>
                  <a:pt x="565" y="1629"/>
                </a:cubicBezTo>
                <a:close/>
                <a:moveTo>
                  <a:pt x="584" y="1713"/>
                </a:moveTo>
                <a:cubicBezTo>
                  <a:pt x="579" y="1713"/>
                  <a:pt x="574" y="1713"/>
                  <a:pt x="569" y="1712"/>
                </a:cubicBezTo>
                <a:cubicBezTo>
                  <a:pt x="569" y="1717"/>
                  <a:pt x="569" y="1722"/>
                  <a:pt x="569" y="1727"/>
                </a:cubicBezTo>
                <a:cubicBezTo>
                  <a:pt x="573" y="1728"/>
                  <a:pt x="578" y="1728"/>
                  <a:pt x="582" y="1728"/>
                </a:cubicBezTo>
                <a:cubicBezTo>
                  <a:pt x="583" y="1723"/>
                  <a:pt x="583" y="1718"/>
                  <a:pt x="584" y="1713"/>
                </a:cubicBezTo>
                <a:close/>
                <a:moveTo>
                  <a:pt x="590" y="1659"/>
                </a:moveTo>
                <a:cubicBezTo>
                  <a:pt x="584" y="1658"/>
                  <a:pt x="578" y="1658"/>
                  <a:pt x="572" y="1658"/>
                </a:cubicBezTo>
                <a:cubicBezTo>
                  <a:pt x="572" y="1663"/>
                  <a:pt x="572" y="1668"/>
                  <a:pt x="572" y="1673"/>
                </a:cubicBezTo>
                <a:cubicBezTo>
                  <a:pt x="578" y="1674"/>
                  <a:pt x="583" y="1675"/>
                  <a:pt x="588" y="1675"/>
                </a:cubicBezTo>
                <a:cubicBezTo>
                  <a:pt x="589" y="1670"/>
                  <a:pt x="589" y="1665"/>
                  <a:pt x="590" y="1659"/>
                </a:cubicBezTo>
                <a:close/>
                <a:moveTo>
                  <a:pt x="574" y="1620"/>
                </a:moveTo>
                <a:cubicBezTo>
                  <a:pt x="581" y="1621"/>
                  <a:pt x="588" y="1622"/>
                  <a:pt x="595" y="1623"/>
                </a:cubicBezTo>
                <a:cubicBezTo>
                  <a:pt x="592" y="1616"/>
                  <a:pt x="594" y="1608"/>
                  <a:pt x="598" y="1602"/>
                </a:cubicBezTo>
                <a:cubicBezTo>
                  <a:pt x="590" y="1605"/>
                  <a:pt x="582" y="1604"/>
                  <a:pt x="574" y="1600"/>
                </a:cubicBezTo>
                <a:cubicBezTo>
                  <a:pt x="578" y="1607"/>
                  <a:pt x="577" y="1614"/>
                  <a:pt x="574" y="1620"/>
                </a:cubicBezTo>
                <a:close/>
                <a:moveTo>
                  <a:pt x="608" y="1744"/>
                </a:moveTo>
                <a:cubicBezTo>
                  <a:pt x="604" y="1744"/>
                  <a:pt x="599" y="1743"/>
                  <a:pt x="594" y="1743"/>
                </a:cubicBezTo>
                <a:cubicBezTo>
                  <a:pt x="594" y="1747"/>
                  <a:pt x="593" y="1752"/>
                  <a:pt x="593" y="1757"/>
                </a:cubicBezTo>
                <a:cubicBezTo>
                  <a:pt x="598" y="1757"/>
                  <a:pt x="602" y="1758"/>
                  <a:pt x="607" y="1758"/>
                </a:cubicBezTo>
                <a:cubicBezTo>
                  <a:pt x="607" y="1753"/>
                  <a:pt x="608" y="1749"/>
                  <a:pt x="608" y="1744"/>
                </a:cubicBezTo>
                <a:close/>
                <a:moveTo>
                  <a:pt x="615" y="1688"/>
                </a:moveTo>
                <a:cubicBezTo>
                  <a:pt x="609" y="1688"/>
                  <a:pt x="603" y="1687"/>
                  <a:pt x="598" y="1687"/>
                </a:cubicBezTo>
                <a:cubicBezTo>
                  <a:pt x="597" y="1692"/>
                  <a:pt x="597" y="1698"/>
                  <a:pt x="597" y="1703"/>
                </a:cubicBezTo>
                <a:cubicBezTo>
                  <a:pt x="602" y="1704"/>
                  <a:pt x="608" y="1704"/>
                  <a:pt x="613" y="1705"/>
                </a:cubicBezTo>
                <a:cubicBezTo>
                  <a:pt x="613" y="1699"/>
                  <a:pt x="614" y="1693"/>
                  <a:pt x="615" y="1688"/>
                </a:cubicBezTo>
                <a:close/>
                <a:moveTo>
                  <a:pt x="620" y="1634"/>
                </a:moveTo>
                <a:cubicBezTo>
                  <a:pt x="613" y="1633"/>
                  <a:pt x="607" y="1632"/>
                  <a:pt x="600" y="1632"/>
                </a:cubicBezTo>
                <a:cubicBezTo>
                  <a:pt x="600" y="1637"/>
                  <a:pt x="600" y="1644"/>
                  <a:pt x="600" y="1650"/>
                </a:cubicBezTo>
                <a:cubicBezTo>
                  <a:pt x="606" y="1650"/>
                  <a:pt x="612" y="1650"/>
                  <a:pt x="618" y="1651"/>
                </a:cubicBezTo>
                <a:cubicBezTo>
                  <a:pt x="618" y="1645"/>
                  <a:pt x="619" y="1639"/>
                  <a:pt x="620" y="1634"/>
                </a:cubicBezTo>
                <a:close/>
                <a:moveTo>
                  <a:pt x="639" y="1718"/>
                </a:moveTo>
                <a:cubicBezTo>
                  <a:pt x="633" y="1718"/>
                  <a:pt x="628" y="1718"/>
                  <a:pt x="623" y="1717"/>
                </a:cubicBezTo>
                <a:cubicBezTo>
                  <a:pt x="623" y="1722"/>
                  <a:pt x="622" y="1727"/>
                  <a:pt x="622" y="1733"/>
                </a:cubicBezTo>
                <a:cubicBezTo>
                  <a:pt x="627" y="1733"/>
                  <a:pt x="632" y="1733"/>
                  <a:pt x="637" y="1734"/>
                </a:cubicBezTo>
                <a:cubicBezTo>
                  <a:pt x="638" y="1729"/>
                  <a:pt x="638" y="1723"/>
                  <a:pt x="639" y="1718"/>
                </a:cubicBezTo>
                <a:close/>
                <a:moveTo>
                  <a:pt x="644" y="1663"/>
                </a:moveTo>
                <a:cubicBezTo>
                  <a:pt x="639" y="1663"/>
                  <a:pt x="633" y="1662"/>
                  <a:pt x="627" y="1662"/>
                </a:cubicBezTo>
                <a:cubicBezTo>
                  <a:pt x="627" y="1668"/>
                  <a:pt x="626" y="1674"/>
                  <a:pt x="626" y="1679"/>
                </a:cubicBezTo>
                <a:cubicBezTo>
                  <a:pt x="631" y="1679"/>
                  <a:pt x="637" y="1680"/>
                  <a:pt x="642" y="1680"/>
                </a:cubicBezTo>
                <a:cubicBezTo>
                  <a:pt x="643" y="1674"/>
                  <a:pt x="644" y="1668"/>
                  <a:pt x="644" y="1663"/>
                </a:cubicBezTo>
                <a:close/>
                <a:moveTo>
                  <a:pt x="627" y="1627"/>
                </a:moveTo>
                <a:cubicBezTo>
                  <a:pt x="637" y="1624"/>
                  <a:pt x="644" y="1627"/>
                  <a:pt x="651" y="1629"/>
                </a:cubicBezTo>
                <a:cubicBezTo>
                  <a:pt x="646" y="1622"/>
                  <a:pt x="648" y="1614"/>
                  <a:pt x="652" y="1607"/>
                </a:cubicBezTo>
                <a:cubicBezTo>
                  <a:pt x="644" y="1610"/>
                  <a:pt x="636" y="1609"/>
                  <a:pt x="628" y="1604"/>
                </a:cubicBezTo>
                <a:cubicBezTo>
                  <a:pt x="631" y="1611"/>
                  <a:pt x="632" y="1618"/>
                  <a:pt x="627" y="1627"/>
                </a:cubicBezTo>
                <a:close/>
                <a:moveTo>
                  <a:pt x="679" y="1634"/>
                </a:moveTo>
                <a:cubicBezTo>
                  <a:pt x="669" y="1639"/>
                  <a:pt x="660" y="1640"/>
                  <a:pt x="652" y="1631"/>
                </a:cubicBezTo>
                <a:cubicBezTo>
                  <a:pt x="656" y="1639"/>
                  <a:pt x="657" y="1647"/>
                  <a:pt x="653" y="1655"/>
                </a:cubicBezTo>
                <a:cubicBezTo>
                  <a:pt x="660" y="1655"/>
                  <a:pt x="667" y="1656"/>
                  <a:pt x="674" y="1657"/>
                </a:cubicBezTo>
                <a:cubicBezTo>
                  <a:pt x="670" y="1648"/>
                  <a:pt x="673" y="1641"/>
                  <a:pt x="679" y="1634"/>
                </a:cubicBezTo>
                <a:close/>
                <a:moveTo>
                  <a:pt x="663" y="1749"/>
                </a:moveTo>
                <a:cubicBezTo>
                  <a:pt x="658" y="1749"/>
                  <a:pt x="653" y="1748"/>
                  <a:pt x="648" y="1747"/>
                </a:cubicBezTo>
                <a:cubicBezTo>
                  <a:pt x="648" y="1752"/>
                  <a:pt x="648" y="1757"/>
                  <a:pt x="647" y="1761"/>
                </a:cubicBezTo>
                <a:cubicBezTo>
                  <a:pt x="652" y="1762"/>
                  <a:pt x="657" y="1762"/>
                  <a:pt x="661" y="1762"/>
                </a:cubicBezTo>
                <a:cubicBezTo>
                  <a:pt x="662" y="1758"/>
                  <a:pt x="662" y="1754"/>
                  <a:pt x="663" y="1749"/>
                </a:cubicBezTo>
                <a:close/>
                <a:moveTo>
                  <a:pt x="669" y="1693"/>
                </a:moveTo>
                <a:cubicBezTo>
                  <a:pt x="663" y="1693"/>
                  <a:pt x="658" y="1692"/>
                  <a:pt x="652" y="1692"/>
                </a:cubicBezTo>
                <a:cubicBezTo>
                  <a:pt x="652" y="1697"/>
                  <a:pt x="651" y="1703"/>
                  <a:pt x="651" y="1709"/>
                </a:cubicBezTo>
                <a:cubicBezTo>
                  <a:pt x="656" y="1709"/>
                  <a:pt x="661" y="1709"/>
                  <a:pt x="666" y="1710"/>
                </a:cubicBezTo>
                <a:cubicBezTo>
                  <a:pt x="667" y="1704"/>
                  <a:pt x="668" y="1698"/>
                  <a:pt x="669" y="1693"/>
                </a:cubicBezTo>
                <a:close/>
                <a:moveTo>
                  <a:pt x="687" y="1778"/>
                </a:moveTo>
                <a:cubicBezTo>
                  <a:pt x="682" y="1778"/>
                  <a:pt x="677" y="1777"/>
                  <a:pt x="673" y="1777"/>
                </a:cubicBezTo>
                <a:cubicBezTo>
                  <a:pt x="673" y="1782"/>
                  <a:pt x="673" y="1786"/>
                  <a:pt x="672" y="1791"/>
                </a:cubicBezTo>
                <a:cubicBezTo>
                  <a:pt x="677" y="1791"/>
                  <a:pt x="681" y="1791"/>
                  <a:pt x="685" y="1792"/>
                </a:cubicBezTo>
                <a:cubicBezTo>
                  <a:pt x="686" y="1787"/>
                  <a:pt x="687" y="1783"/>
                  <a:pt x="687" y="1778"/>
                </a:cubicBezTo>
                <a:close/>
                <a:moveTo>
                  <a:pt x="692" y="1723"/>
                </a:moveTo>
                <a:cubicBezTo>
                  <a:pt x="687" y="1723"/>
                  <a:pt x="682" y="1723"/>
                  <a:pt x="677" y="1722"/>
                </a:cubicBezTo>
                <a:cubicBezTo>
                  <a:pt x="677" y="1727"/>
                  <a:pt x="677" y="1732"/>
                  <a:pt x="676" y="1737"/>
                </a:cubicBezTo>
                <a:cubicBezTo>
                  <a:pt x="681" y="1737"/>
                  <a:pt x="686" y="1738"/>
                  <a:pt x="691" y="1738"/>
                </a:cubicBezTo>
                <a:cubicBezTo>
                  <a:pt x="691" y="1733"/>
                  <a:pt x="692" y="1728"/>
                  <a:pt x="692" y="1723"/>
                </a:cubicBezTo>
                <a:close/>
                <a:moveTo>
                  <a:pt x="700" y="1666"/>
                </a:moveTo>
                <a:cubicBezTo>
                  <a:pt x="693" y="1670"/>
                  <a:pt x="686" y="1668"/>
                  <a:pt x="678" y="1664"/>
                </a:cubicBezTo>
                <a:cubicBezTo>
                  <a:pt x="682" y="1672"/>
                  <a:pt x="681" y="1678"/>
                  <a:pt x="678" y="1685"/>
                </a:cubicBezTo>
                <a:cubicBezTo>
                  <a:pt x="682" y="1685"/>
                  <a:pt x="685" y="1684"/>
                  <a:pt x="688" y="1684"/>
                </a:cubicBezTo>
                <a:cubicBezTo>
                  <a:pt x="691" y="1685"/>
                  <a:pt x="694" y="1686"/>
                  <a:pt x="697" y="1687"/>
                </a:cubicBezTo>
                <a:cubicBezTo>
                  <a:pt x="698" y="1680"/>
                  <a:pt x="699" y="1673"/>
                  <a:pt x="700" y="1666"/>
                </a:cubicBezTo>
                <a:close/>
                <a:moveTo>
                  <a:pt x="718" y="1753"/>
                </a:moveTo>
                <a:cubicBezTo>
                  <a:pt x="713" y="1752"/>
                  <a:pt x="708" y="1752"/>
                  <a:pt x="702" y="1752"/>
                </a:cubicBezTo>
                <a:cubicBezTo>
                  <a:pt x="702" y="1757"/>
                  <a:pt x="702" y="1762"/>
                  <a:pt x="702" y="1766"/>
                </a:cubicBezTo>
                <a:cubicBezTo>
                  <a:pt x="707" y="1767"/>
                  <a:pt x="711" y="1767"/>
                  <a:pt x="716" y="1768"/>
                </a:cubicBezTo>
                <a:cubicBezTo>
                  <a:pt x="717" y="1762"/>
                  <a:pt x="717" y="1757"/>
                  <a:pt x="718" y="1753"/>
                </a:cubicBezTo>
                <a:close/>
                <a:moveTo>
                  <a:pt x="723" y="1698"/>
                </a:moveTo>
                <a:cubicBezTo>
                  <a:pt x="717" y="1698"/>
                  <a:pt x="711" y="1697"/>
                  <a:pt x="706" y="1696"/>
                </a:cubicBezTo>
                <a:cubicBezTo>
                  <a:pt x="705" y="1702"/>
                  <a:pt x="705" y="1708"/>
                  <a:pt x="705" y="1713"/>
                </a:cubicBezTo>
                <a:cubicBezTo>
                  <a:pt x="711" y="1713"/>
                  <a:pt x="716" y="1714"/>
                  <a:pt x="721" y="1715"/>
                </a:cubicBezTo>
                <a:cubicBezTo>
                  <a:pt x="722" y="1709"/>
                  <a:pt x="722" y="1704"/>
                  <a:pt x="723" y="1698"/>
                </a:cubicBezTo>
                <a:close/>
                <a:moveTo>
                  <a:pt x="706" y="1662"/>
                </a:moveTo>
                <a:cubicBezTo>
                  <a:pt x="715" y="1659"/>
                  <a:pt x="723" y="1660"/>
                  <a:pt x="730" y="1664"/>
                </a:cubicBezTo>
                <a:cubicBezTo>
                  <a:pt x="726" y="1656"/>
                  <a:pt x="727" y="1649"/>
                  <a:pt x="732" y="1640"/>
                </a:cubicBezTo>
                <a:cubicBezTo>
                  <a:pt x="722" y="1645"/>
                  <a:pt x="715" y="1643"/>
                  <a:pt x="707" y="1638"/>
                </a:cubicBezTo>
                <a:cubicBezTo>
                  <a:pt x="712" y="1646"/>
                  <a:pt x="711" y="1654"/>
                  <a:pt x="706" y="1662"/>
                </a:cubicBezTo>
                <a:close/>
                <a:moveTo>
                  <a:pt x="742" y="1783"/>
                </a:moveTo>
                <a:cubicBezTo>
                  <a:pt x="737" y="1783"/>
                  <a:pt x="733" y="1782"/>
                  <a:pt x="728" y="1782"/>
                </a:cubicBezTo>
                <a:cubicBezTo>
                  <a:pt x="727" y="1787"/>
                  <a:pt x="727" y="1791"/>
                  <a:pt x="727" y="1796"/>
                </a:cubicBezTo>
                <a:cubicBezTo>
                  <a:pt x="732" y="1796"/>
                  <a:pt x="736" y="1797"/>
                  <a:pt x="740" y="1797"/>
                </a:cubicBezTo>
                <a:cubicBezTo>
                  <a:pt x="741" y="1792"/>
                  <a:pt x="741" y="1788"/>
                  <a:pt x="742" y="1783"/>
                </a:cubicBezTo>
                <a:close/>
                <a:moveTo>
                  <a:pt x="748" y="1727"/>
                </a:moveTo>
                <a:cubicBezTo>
                  <a:pt x="742" y="1727"/>
                  <a:pt x="736" y="1727"/>
                  <a:pt x="731" y="1726"/>
                </a:cubicBezTo>
                <a:cubicBezTo>
                  <a:pt x="730" y="1732"/>
                  <a:pt x="730" y="1737"/>
                  <a:pt x="729" y="1743"/>
                </a:cubicBezTo>
                <a:cubicBezTo>
                  <a:pt x="735" y="1743"/>
                  <a:pt x="740" y="1743"/>
                  <a:pt x="745" y="1743"/>
                </a:cubicBezTo>
                <a:cubicBezTo>
                  <a:pt x="746" y="1738"/>
                  <a:pt x="747" y="1733"/>
                  <a:pt x="748" y="1727"/>
                </a:cubicBezTo>
                <a:close/>
                <a:moveTo>
                  <a:pt x="754" y="1671"/>
                </a:moveTo>
                <a:cubicBezTo>
                  <a:pt x="747" y="1673"/>
                  <a:pt x="740" y="1673"/>
                  <a:pt x="732" y="1668"/>
                </a:cubicBezTo>
                <a:cubicBezTo>
                  <a:pt x="736" y="1675"/>
                  <a:pt x="736" y="1682"/>
                  <a:pt x="733" y="1688"/>
                </a:cubicBezTo>
                <a:cubicBezTo>
                  <a:pt x="740" y="1689"/>
                  <a:pt x="746" y="1690"/>
                  <a:pt x="752" y="1691"/>
                </a:cubicBezTo>
                <a:cubicBezTo>
                  <a:pt x="752" y="1685"/>
                  <a:pt x="753" y="1678"/>
                  <a:pt x="754" y="1671"/>
                </a:cubicBezTo>
                <a:close/>
                <a:moveTo>
                  <a:pt x="772" y="1758"/>
                </a:moveTo>
                <a:cubicBezTo>
                  <a:pt x="767" y="1757"/>
                  <a:pt x="762" y="1757"/>
                  <a:pt x="757" y="1757"/>
                </a:cubicBezTo>
                <a:cubicBezTo>
                  <a:pt x="757" y="1762"/>
                  <a:pt x="756" y="1767"/>
                  <a:pt x="756" y="1772"/>
                </a:cubicBezTo>
                <a:cubicBezTo>
                  <a:pt x="761" y="1772"/>
                  <a:pt x="765" y="1772"/>
                  <a:pt x="770" y="1773"/>
                </a:cubicBezTo>
                <a:cubicBezTo>
                  <a:pt x="771" y="1768"/>
                  <a:pt x="771" y="1763"/>
                  <a:pt x="772" y="1758"/>
                </a:cubicBezTo>
                <a:close/>
                <a:moveTo>
                  <a:pt x="778" y="1702"/>
                </a:moveTo>
                <a:cubicBezTo>
                  <a:pt x="772" y="1702"/>
                  <a:pt x="766" y="1701"/>
                  <a:pt x="760" y="1701"/>
                </a:cubicBezTo>
                <a:cubicBezTo>
                  <a:pt x="760" y="1706"/>
                  <a:pt x="759" y="1713"/>
                  <a:pt x="759" y="1718"/>
                </a:cubicBezTo>
                <a:cubicBezTo>
                  <a:pt x="765" y="1719"/>
                  <a:pt x="770" y="1719"/>
                  <a:pt x="776" y="1720"/>
                </a:cubicBezTo>
                <a:cubicBezTo>
                  <a:pt x="777" y="1714"/>
                  <a:pt x="778" y="1707"/>
                  <a:pt x="778" y="1702"/>
                </a:cubicBezTo>
                <a:close/>
                <a:moveTo>
                  <a:pt x="795" y="1788"/>
                </a:moveTo>
                <a:cubicBezTo>
                  <a:pt x="791" y="1788"/>
                  <a:pt x="787" y="1787"/>
                  <a:pt x="782" y="1787"/>
                </a:cubicBezTo>
                <a:cubicBezTo>
                  <a:pt x="782" y="1791"/>
                  <a:pt x="782" y="1796"/>
                  <a:pt x="782" y="1800"/>
                </a:cubicBezTo>
                <a:cubicBezTo>
                  <a:pt x="786" y="1800"/>
                  <a:pt x="790" y="1801"/>
                  <a:pt x="794" y="1801"/>
                </a:cubicBezTo>
                <a:cubicBezTo>
                  <a:pt x="795" y="1797"/>
                  <a:pt x="795" y="1793"/>
                  <a:pt x="795" y="1788"/>
                </a:cubicBezTo>
                <a:close/>
                <a:moveTo>
                  <a:pt x="802" y="1733"/>
                </a:moveTo>
                <a:cubicBezTo>
                  <a:pt x="796" y="1732"/>
                  <a:pt x="791" y="1732"/>
                  <a:pt x="785" y="1731"/>
                </a:cubicBezTo>
                <a:cubicBezTo>
                  <a:pt x="785" y="1737"/>
                  <a:pt x="784" y="1742"/>
                  <a:pt x="784" y="1748"/>
                </a:cubicBezTo>
                <a:cubicBezTo>
                  <a:pt x="790" y="1748"/>
                  <a:pt x="796" y="1749"/>
                  <a:pt x="801" y="1749"/>
                </a:cubicBezTo>
                <a:cubicBezTo>
                  <a:pt x="801" y="1743"/>
                  <a:pt x="801" y="1738"/>
                  <a:pt x="802" y="1733"/>
                </a:cubicBezTo>
                <a:close/>
                <a:moveTo>
                  <a:pt x="811" y="1676"/>
                </a:moveTo>
                <a:cubicBezTo>
                  <a:pt x="803" y="1676"/>
                  <a:pt x="796" y="1676"/>
                  <a:pt x="790" y="1676"/>
                </a:cubicBezTo>
                <a:cubicBezTo>
                  <a:pt x="789" y="1682"/>
                  <a:pt x="788" y="1688"/>
                  <a:pt x="788" y="1694"/>
                </a:cubicBezTo>
                <a:cubicBezTo>
                  <a:pt x="794" y="1695"/>
                  <a:pt x="800" y="1695"/>
                  <a:pt x="808" y="1696"/>
                </a:cubicBezTo>
                <a:cubicBezTo>
                  <a:pt x="805" y="1689"/>
                  <a:pt x="806" y="1682"/>
                  <a:pt x="811" y="1676"/>
                </a:cubicBezTo>
                <a:close/>
                <a:moveTo>
                  <a:pt x="826" y="1762"/>
                </a:moveTo>
                <a:cubicBezTo>
                  <a:pt x="821" y="1762"/>
                  <a:pt x="816" y="1761"/>
                  <a:pt x="810" y="1760"/>
                </a:cubicBezTo>
                <a:cubicBezTo>
                  <a:pt x="810" y="1765"/>
                  <a:pt x="810" y="1771"/>
                  <a:pt x="810" y="1776"/>
                </a:cubicBezTo>
                <a:cubicBezTo>
                  <a:pt x="815" y="1776"/>
                  <a:pt x="820" y="1777"/>
                  <a:pt x="825" y="1777"/>
                </a:cubicBezTo>
                <a:cubicBezTo>
                  <a:pt x="825" y="1772"/>
                  <a:pt x="826" y="1767"/>
                  <a:pt x="826" y="1762"/>
                </a:cubicBezTo>
                <a:close/>
                <a:moveTo>
                  <a:pt x="832" y="1708"/>
                </a:moveTo>
                <a:cubicBezTo>
                  <a:pt x="826" y="1707"/>
                  <a:pt x="820" y="1706"/>
                  <a:pt x="814" y="1706"/>
                </a:cubicBezTo>
                <a:cubicBezTo>
                  <a:pt x="814" y="1711"/>
                  <a:pt x="814" y="1717"/>
                  <a:pt x="814" y="1722"/>
                </a:cubicBezTo>
                <a:cubicBezTo>
                  <a:pt x="819" y="1723"/>
                  <a:pt x="825" y="1724"/>
                  <a:pt x="831" y="1724"/>
                </a:cubicBezTo>
                <a:cubicBezTo>
                  <a:pt x="831" y="1719"/>
                  <a:pt x="832" y="1713"/>
                  <a:pt x="832" y="1708"/>
                </a:cubicBezTo>
                <a:close/>
                <a:moveTo>
                  <a:pt x="850" y="1792"/>
                </a:moveTo>
                <a:cubicBezTo>
                  <a:pt x="845" y="1792"/>
                  <a:pt x="841" y="1792"/>
                  <a:pt x="836" y="1791"/>
                </a:cubicBezTo>
                <a:cubicBezTo>
                  <a:pt x="836" y="1796"/>
                  <a:pt x="835" y="1801"/>
                  <a:pt x="835" y="1805"/>
                </a:cubicBezTo>
                <a:cubicBezTo>
                  <a:pt x="840" y="1806"/>
                  <a:pt x="844" y="1806"/>
                  <a:pt x="849" y="1807"/>
                </a:cubicBezTo>
                <a:cubicBezTo>
                  <a:pt x="849" y="1801"/>
                  <a:pt x="850" y="1797"/>
                  <a:pt x="850" y="1792"/>
                </a:cubicBezTo>
                <a:close/>
                <a:moveTo>
                  <a:pt x="857" y="1737"/>
                </a:moveTo>
                <a:cubicBezTo>
                  <a:pt x="851" y="1736"/>
                  <a:pt x="845" y="1736"/>
                  <a:pt x="840" y="1735"/>
                </a:cubicBezTo>
                <a:cubicBezTo>
                  <a:pt x="839" y="1741"/>
                  <a:pt x="839" y="1746"/>
                  <a:pt x="839" y="1752"/>
                </a:cubicBezTo>
                <a:cubicBezTo>
                  <a:pt x="844" y="1752"/>
                  <a:pt x="850" y="1753"/>
                  <a:pt x="855" y="1753"/>
                </a:cubicBezTo>
                <a:cubicBezTo>
                  <a:pt x="856" y="1748"/>
                  <a:pt x="856" y="1742"/>
                  <a:pt x="857" y="1737"/>
                </a:cubicBezTo>
                <a:close/>
                <a:moveTo>
                  <a:pt x="862" y="1682"/>
                </a:moveTo>
                <a:cubicBezTo>
                  <a:pt x="856" y="1682"/>
                  <a:pt x="849" y="1681"/>
                  <a:pt x="844" y="1681"/>
                </a:cubicBezTo>
                <a:cubicBezTo>
                  <a:pt x="844" y="1686"/>
                  <a:pt x="843" y="1692"/>
                  <a:pt x="843" y="1698"/>
                </a:cubicBezTo>
                <a:cubicBezTo>
                  <a:pt x="849" y="1699"/>
                  <a:pt x="855" y="1699"/>
                  <a:pt x="860" y="1700"/>
                </a:cubicBezTo>
                <a:cubicBezTo>
                  <a:pt x="861" y="1693"/>
                  <a:pt x="861" y="1687"/>
                  <a:pt x="862" y="1682"/>
                </a:cubicBezTo>
                <a:close/>
                <a:moveTo>
                  <a:pt x="881" y="1767"/>
                </a:moveTo>
                <a:cubicBezTo>
                  <a:pt x="875" y="1767"/>
                  <a:pt x="870" y="1766"/>
                  <a:pt x="865" y="1766"/>
                </a:cubicBezTo>
                <a:cubicBezTo>
                  <a:pt x="865" y="1771"/>
                  <a:pt x="864" y="1776"/>
                  <a:pt x="864" y="1781"/>
                </a:cubicBezTo>
                <a:cubicBezTo>
                  <a:pt x="869" y="1782"/>
                  <a:pt x="875" y="1782"/>
                  <a:pt x="879" y="1782"/>
                </a:cubicBezTo>
                <a:cubicBezTo>
                  <a:pt x="880" y="1777"/>
                  <a:pt x="880" y="1772"/>
                  <a:pt x="881" y="1767"/>
                </a:cubicBezTo>
                <a:close/>
                <a:moveTo>
                  <a:pt x="887" y="1711"/>
                </a:moveTo>
                <a:cubicBezTo>
                  <a:pt x="881" y="1711"/>
                  <a:pt x="875" y="1711"/>
                  <a:pt x="869" y="1710"/>
                </a:cubicBezTo>
                <a:cubicBezTo>
                  <a:pt x="869" y="1716"/>
                  <a:pt x="868" y="1722"/>
                  <a:pt x="868" y="1728"/>
                </a:cubicBezTo>
                <a:cubicBezTo>
                  <a:pt x="873" y="1728"/>
                  <a:pt x="879" y="1728"/>
                  <a:pt x="884" y="1729"/>
                </a:cubicBezTo>
                <a:cubicBezTo>
                  <a:pt x="885" y="1723"/>
                  <a:pt x="886" y="1717"/>
                  <a:pt x="887" y="1711"/>
                </a:cubicBezTo>
                <a:close/>
                <a:moveTo>
                  <a:pt x="904" y="1797"/>
                </a:moveTo>
                <a:cubicBezTo>
                  <a:pt x="900" y="1797"/>
                  <a:pt x="895" y="1797"/>
                  <a:pt x="891" y="1796"/>
                </a:cubicBezTo>
                <a:cubicBezTo>
                  <a:pt x="890" y="1801"/>
                  <a:pt x="890" y="1805"/>
                  <a:pt x="890" y="1809"/>
                </a:cubicBezTo>
                <a:cubicBezTo>
                  <a:pt x="894" y="1810"/>
                  <a:pt x="899" y="1810"/>
                  <a:pt x="903" y="1811"/>
                </a:cubicBezTo>
                <a:cubicBezTo>
                  <a:pt x="904" y="1807"/>
                  <a:pt x="904" y="1802"/>
                  <a:pt x="904" y="1797"/>
                </a:cubicBezTo>
                <a:close/>
                <a:moveTo>
                  <a:pt x="911" y="1742"/>
                </a:moveTo>
                <a:cubicBezTo>
                  <a:pt x="905" y="1741"/>
                  <a:pt x="900" y="1741"/>
                  <a:pt x="894" y="1741"/>
                </a:cubicBezTo>
                <a:cubicBezTo>
                  <a:pt x="894" y="1746"/>
                  <a:pt x="894" y="1752"/>
                  <a:pt x="893" y="1757"/>
                </a:cubicBezTo>
                <a:cubicBezTo>
                  <a:pt x="898" y="1757"/>
                  <a:pt x="904" y="1758"/>
                  <a:pt x="908" y="1758"/>
                </a:cubicBezTo>
                <a:cubicBezTo>
                  <a:pt x="909" y="1752"/>
                  <a:pt x="910" y="1747"/>
                  <a:pt x="911" y="1742"/>
                </a:cubicBezTo>
                <a:close/>
                <a:moveTo>
                  <a:pt x="918" y="1685"/>
                </a:moveTo>
                <a:cubicBezTo>
                  <a:pt x="910" y="1687"/>
                  <a:pt x="902" y="1687"/>
                  <a:pt x="895" y="1682"/>
                </a:cubicBezTo>
                <a:cubicBezTo>
                  <a:pt x="899" y="1689"/>
                  <a:pt x="899" y="1697"/>
                  <a:pt x="895" y="1703"/>
                </a:cubicBezTo>
                <a:cubicBezTo>
                  <a:pt x="903" y="1704"/>
                  <a:pt x="909" y="1705"/>
                  <a:pt x="916" y="1705"/>
                </a:cubicBezTo>
                <a:cubicBezTo>
                  <a:pt x="913" y="1698"/>
                  <a:pt x="915" y="1692"/>
                  <a:pt x="918" y="1685"/>
                </a:cubicBezTo>
                <a:close/>
                <a:moveTo>
                  <a:pt x="935" y="1772"/>
                </a:moveTo>
                <a:cubicBezTo>
                  <a:pt x="930" y="1772"/>
                  <a:pt x="925" y="1772"/>
                  <a:pt x="920" y="1772"/>
                </a:cubicBezTo>
                <a:cubicBezTo>
                  <a:pt x="919" y="1776"/>
                  <a:pt x="919" y="1781"/>
                  <a:pt x="919" y="1785"/>
                </a:cubicBezTo>
                <a:cubicBezTo>
                  <a:pt x="924" y="1786"/>
                  <a:pt x="929" y="1786"/>
                  <a:pt x="934" y="1787"/>
                </a:cubicBezTo>
                <a:cubicBezTo>
                  <a:pt x="934" y="1782"/>
                  <a:pt x="935" y="1777"/>
                  <a:pt x="935" y="1772"/>
                </a:cubicBezTo>
                <a:close/>
                <a:moveTo>
                  <a:pt x="941" y="1717"/>
                </a:moveTo>
                <a:cubicBezTo>
                  <a:pt x="935" y="1716"/>
                  <a:pt x="928" y="1715"/>
                  <a:pt x="923" y="1715"/>
                </a:cubicBezTo>
                <a:cubicBezTo>
                  <a:pt x="922" y="1721"/>
                  <a:pt x="922" y="1727"/>
                  <a:pt x="922" y="1733"/>
                </a:cubicBezTo>
                <a:cubicBezTo>
                  <a:pt x="927" y="1733"/>
                  <a:pt x="933" y="1734"/>
                  <a:pt x="939" y="1734"/>
                </a:cubicBezTo>
                <a:cubicBezTo>
                  <a:pt x="940" y="1728"/>
                  <a:pt x="940" y="1722"/>
                  <a:pt x="941" y="1717"/>
                </a:cubicBezTo>
                <a:close/>
                <a:moveTo>
                  <a:pt x="959" y="1802"/>
                </a:moveTo>
                <a:cubicBezTo>
                  <a:pt x="954" y="1802"/>
                  <a:pt x="950" y="1801"/>
                  <a:pt x="945" y="1801"/>
                </a:cubicBezTo>
                <a:cubicBezTo>
                  <a:pt x="945" y="1805"/>
                  <a:pt x="944" y="1810"/>
                  <a:pt x="944" y="1815"/>
                </a:cubicBezTo>
                <a:cubicBezTo>
                  <a:pt x="949" y="1815"/>
                  <a:pt x="953" y="1815"/>
                  <a:pt x="958" y="1816"/>
                </a:cubicBezTo>
                <a:cubicBezTo>
                  <a:pt x="958" y="1811"/>
                  <a:pt x="959" y="1806"/>
                  <a:pt x="959" y="1802"/>
                </a:cubicBezTo>
                <a:close/>
                <a:moveTo>
                  <a:pt x="965" y="1747"/>
                </a:moveTo>
                <a:cubicBezTo>
                  <a:pt x="959" y="1747"/>
                  <a:pt x="954" y="1746"/>
                  <a:pt x="948" y="1745"/>
                </a:cubicBezTo>
                <a:cubicBezTo>
                  <a:pt x="948" y="1751"/>
                  <a:pt x="948" y="1756"/>
                  <a:pt x="948" y="1761"/>
                </a:cubicBezTo>
                <a:cubicBezTo>
                  <a:pt x="953" y="1762"/>
                  <a:pt x="958" y="1762"/>
                  <a:pt x="963" y="1762"/>
                </a:cubicBezTo>
                <a:cubicBezTo>
                  <a:pt x="964" y="1757"/>
                  <a:pt x="964" y="1752"/>
                  <a:pt x="965" y="1747"/>
                </a:cubicBezTo>
                <a:close/>
                <a:moveTo>
                  <a:pt x="971" y="1692"/>
                </a:moveTo>
                <a:cubicBezTo>
                  <a:pt x="964" y="1691"/>
                  <a:pt x="958" y="1690"/>
                  <a:pt x="951" y="1689"/>
                </a:cubicBezTo>
                <a:cubicBezTo>
                  <a:pt x="953" y="1695"/>
                  <a:pt x="953" y="1702"/>
                  <a:pt x="950" y="1708"/>
                </a:cubicBezTo>
                <a:cubicBezTo>
                  <a:pt x="957" y="1709"/>
                  <a:pt x="964" y="1710"/>
                  <a:pt x="970" y="1710"/>
                </a:cubicBezTo>
                <a:cubicBezTo>
                  <a:pt x="970" y="1705"/>
                  <a:pt x="970" y="1698"/>
                  <a:pt x="971" y="1692"/>
                </a:cubicBezTo>
                <a:close/>
                <a:moveTo>
                  <a:pt x="989" y="1777"/>
                </a:moveTo>
                <a:cubicBezTo>
                  <a:pt x="984" y="1776"/>
                  <a:pt x="979" y="1776"/>
                  <a:pt x="974" y="1776"/>
                </a:cubicBezTo>
                <a:cubicBezTo>
                  <a:pt x="974" y="1781"/>
                  <a:pt x="974" y="1786"/>
                  <a:pt x="973" y="1791"/>
                </a:cubicBezTo>
                <a:cubicBezTo>
                  <a:pt x="978" y="1791"/>
                  <a:pt x="982" y="1791"/>
                  <a:pt x="987" y="1791"/>
                </a:cubicBezTo>
                <a:cubicBezTo>
                  <a:pt x="988" y="1786"/>
                  <a:pt x="988" y="1781"/>
                  <a:pt x="989" y="1777"/>
                </a:cubicBezTo>
                <a:close/>
                <a:moveTo>
                  <a:pt x="995" y="1721"/>
                </a:moveTo>
                <a:cubicBezTo>
                  <a:pt x="989" y="1721"/>
                  <a:pt x="983" y="1720"/>
                  <a:pt x="977" y="1719"/>
                </a:cubicBezTo>
                <a:cubicBezTo>
                  <a:pt x="977" y="1725"/>
                  <a:pt x="977" y="1731"/>
                  <a:pt x="977" y="1737"/>
                </a:cubicBezTo>
                <a:cubicBezTo>
                  <a:pt x="982" y="1737"/>
                  <a:pt x="988" y="1738"/>
                  <a:pt x="993" y="1739"/>
                </a:cubicBezTo>
                <a:cubicBezTo>
                  <a:pt x="994" y="1732"/>
                  <a:pt x="995" y="1726"/>
                  <a:pt x="995" y="1721"/>
                </a:cubicBezTo>
                <a:close/>
                <a:moveTo>
                  <a:pt x="1003" y="1664"/>
                </a:moveTo>
                <a:cubicBezTo>
                  <a:pt x="994" y="1668"/>
                  <a:pt x="987" y="1667"/>
                  <a:pt x="979" y="1662"/>
                </a:cubicBezTo>
                <a:cubicBezTo>
                  <a:pt x="983" y="1671"/>
                  <a:pt x="983" y="1677"/>
                  <a:pt x="979" y="1683"/>
                </a:cubicBezTo>
                <a:cubicBezTo>
                  <a:pt x="986" y="1684"/>
                  <a:pt x="992" y="1684"/>
                  <a:pt x="1000" y="1684"/>
                </a:cubicBezTo>
                <a:cubicBezTo>
                  <a:pt x="997" y="1678"/>
                  <a:pt x="999" y="1671"/>
                  <a:pt x="1003" y="1664"/>
                </a:cubicBezTo>
                <a:close/>
                <a:moveTo>
                  <a:pt x="1013" y="1807"/>
                </a:moveTo>
                <a:cubicBezTo>
                  <a:pt x="1009" y="1807"/>
                  <a:pt x="1005" y="1807"/>
                  <a:pt x="1000" y="1806"/>
                </a:cubicBezTo>
                <a:cubicBezTo>
                  <a:pt x="1000" y="1811"/>
                  <a:pt x="999" y="1815"/>
                  <a:pt x="999" y="1820"/>
                </a:cubicBezTo>
                <a:cubicBezTo>
                  <a:pt x="1003" y="1820"/>
                  <a:pt x="1007" y="1820"/>
                  <a:pt x="1011" y="1820"/>
                </a:cubicBezTo>
                <a:cubicBezTo>
                  <a:pt x="1012" y="1816"/>
                  <a:pt x="1012" y="1812"/>
                  <a:pt x="1013" y="1807"/>
                </a:cubicBezTo>
                <a:close/>
                <a:moveTo>
                  <a:pt x="1019" y="1752"/>
                </a:moveTo>
                <a:cubicBezTo>
                  <a:pt x="1014" y="1751"/>
                  <a:pt x="1008" y="1750"/>
                  <a:pt x="1003" y="1750"/>
                </a:cubicBezTo>
                <a:cubicBezTo>
                  <a:pt x="1002" y="1755"/>
                  <a:pt x="1002" y="1761"/>
                  <a:pt x="1002" y="1766"/>
                </a:cubicBezTo>
                <a:cubicBezTo>
                  <a:pt x="1007" y="1767"/>
                  <a:pt x="1013" y="1767"/>
                  <a:pt x="1018" y="1767"/>
                </a:cubicBezTo>
                <a:cubicBezTo>
                  <a:pt x="1018" y="1762"/>
                  <a:pt x="1019" y="1757"/>
                  <a:pt x="1019" y="1752"/>
                </a:cubicBezTo>
                <a:close/>
                <a:moveTo>
                  <a:pt x="1025" y="1714"/>
                </a:moveTo>
                <a:cubicBezTo>
                  <a:pt x="1022" y="1707"/>
                  <a:pt x="1024" y="1700"/>
                  <a:pt x="1028" y="1695"/>
                </a:cubicBezTo>
                <a:cubicBezTo>
                  <a:pt x="1021" y="1695"/>
                  <a:pt x="1014" y="1695"/>
                  <a:pt x="1007" y="1695"/>
                </a:cubicBezTo>
                <a:cubicBezTo>
                  <a:pt x="1007" y="1701"/>
                  <a:pt x="1006" y="1707"/>
                  <a:pt x="1006" y="1713"/>
                </a:cubicBezTo>
                <a:cubicBezTo>
                  <a:pt x="1011" y="1713"/>
                  <a:pt x="1018" y="1714"/>
                  <a:pt x="1025" y="1714"/>
                </a:cubicBezTo>
                <a:close/>
                <a:moveTo>
                  <a:pt x="1043" y="1782"/>
                </a:moveTo>
                <a:cubicBezTo>
                  <a:pt x="1038" y="1781"/>
                  <a:pt x="1033" y="1781"/>
                  <a:pt x="1028" y="1781"/>
                </a:cubicBezTo>
                <a:cubicBezTo>
                  <a:pt x="1028" y="1786"/>
                  <a:pt x="1028" y="1791"/>
                  <a:pt x="1027" y="1795"/>
                </a:cubicBezTo>
                <a:cubicBezTo>
                  <a:pt x="1032" y="1796"/>
                  <a:pt x="1037" y="1796"/>
                  <a:pt x="1042" y="1796"/>
                </a:cubicBezTo>
                <a:cubicBezTo>
                  <a:pt x="1042" y="1792"/>
                  <a:pt x="1043" y="1787"/>
                  <a:pt x="1043" y="1782"/>
                </a:cubicBezTo>
                <a:close/>
                <a:moveTo>
                  <a:pt x="1050" y="1727"/>
                </a:moveTo>
                <a:cubicBezTo>
                  <a:pt x="1044" y="1726"/>
                  <a:pt x="1038" y="1725"/>
                  <a:pt x="1032" y="1725"/>
                </a:cubicBezTo>
                <a:cubicBezTo>
                  <a:pt x="1032" y="1730"/>
                  <a:pt x="1032" y="1736"/>
                  <a:pt x="1031" y="1742"/>
                </a:cubicBezTo>
                <a:cubicBezTo>
                  <a:pt x="1037" y="1742"/>
                  <a:pt x="1042" y="1743"/>
                  <a:pt x="1048" y="1743"/>
                </a:cubicBezTo>
                <a:cubicBezTo>
                  <a:pt x="1048" y="1738"/>
                  <a:pt x="1049" y="1732"/>
                  <a:pt x="1050" y="1727"/>
                </a:cubicBezTo>
                <a:close/>
                <a:moveTo>
                  <a:pt x="1057" y="1670"/>
                </a:moveTo>
                <a:cubicBezTo>
                  <a:pt x="1048" y="1672"/>
                  <a:pt x="1040" y="1671"/>
                  <a:pt x="1033" y="1667"/>
                </a:cubicBezTo>
                <a:cubicBezTo>
                  <a:pt x="1037" y="1674"/>
                  <a:pt x="1036" y="1682"/>
                  <a:pt x="1033" y="1689"/>
                </a:cubicBezTo>
                <a:cubicBezTo>
                  <a:pt x="1040" y="1689"/>
                  <a:pt x="1047" y="1689"/>
                  <a:pt x="1054" y="1689"/>
                </a:cubicBezTo>
                <a:cubicBezTo>
                  <a:pt x="1051" y="1682"/>
                  <a:pt x="1054" y="1676"/>
                  <a:pt x="1057" y="1670"/>
                </a:cubicBezTo>
                <a:close/>
                <a:moveTo>
                  <a:pt x="1073" y="1757"/>
                </a:moveTo>
                <a:cubicBezTo>
                  <a:pt x="1068" y="1757"/>
                  <a:pt x="1063" y="1756"/>
                  <a:pt x="1058" y="1756"/>
                </a:cubicBezTo>
                <a:cubicBezTo>
                  <a:pt x="1057" y="1761"/>
                  <a:pt x="1057" y="1766"/>
                  <a:pt x="1057" y="1771"/>
                </a:cubicBezTo>
                <a:cubicBezTo>
                  <a:pt x="1062" y="1771"/>
                  <a:pt x="1067" y="1772"/>
                  <a:pt x="1072" y="1772"/>
                </a:cubicBezTo>
                <a:cubicBezTo>
                  <a:pt x="1072" y="1767"/>
                  <a:pt x="1073" y="1762"/>
                  <a:pt x="1073" y="1757"/>
                </a:cubicBezTo>
                <a:close/>
                <a:moveTo>
                  <a:pt x="1079" y="1701"/>
                </a:moveTo>
                <a:cubicBezTo>
                  <a:pt x="1073" y="1701"/>
                  <a:pt x="1068" y="1701"/>
                  <a:pt x="1062" y="1700"/>
                </a:cubicBezTo>
                <a:cubicBezTo>
                  <a:pt x="1061" y="1706"/>
                  <a:pt x="1061" y="1712"/>
                  <a:pt x="1060" y="1718"/>
                </a:cubicBezTo>
                <a:cubicBezTo>
                  <a:pt x="1066" y="1718"/>
                  <a:pt x="1072" y="1718"/>
                  <a:pt x="1077" y="1719"/>
                </a:cubicBezTo>
                <a:cubicBezTo>
                  <a:pt x="1078" y="1713"/>
                  <a:pt x="1078" y="1707"/>
                  <a:pt x="1079" y="1701"/>
                </a:cubicBezTo>
                <a:close/>
                <a:moveTo>
                  <a:pt x="1097" y="1787"/>
                </a:moveTo>
                <a:cubicBezTo>
                  <a:pt x="1093" y="1786"/>
                  <a:pt x="1088" y="1786"/>
                  <a:pt x="1083" y="1785"/>
                </a:cubicBezTo>
                <a:cubicBezTo>
                  <a:pt x="1083" y="1790"/>
                  <a:pt x="1083" y="1795"/>
                  <a:pt x="1083" y="1799"/>
                </a:cubicBezTo>
                <a:cubicBezTo>
                  <a:pt x="1087" y="1800"/>
                  <a:pt x="1092" y="1800"/>
                  <a:pt x="1096" y="1800"/>
                </a:cubicBezTo>
                <a:cubicBezTo>
                  <a:pt x="1096" y="1796"/>
                  <a:pt x="1097" y="1791"/>
                  <a:pt x="1097" y="1787"/>
                </a:cubicBezTo>
                <a:close/>
                <a:moveTo>
                  <a:pt x="1103" y="1732"/>
                </a:moveTo>
                <a:cubicBezTo>
                  <a:pt x="1097" y="1731"/>
                  <a:pt x="1092" y="1731"/>
                  <a:pt x="1087" y="1731"/>
                </a:cubicBezTo>
                <a:cubicBezTo>
                  <a:pt x="1087" y="1736"/>
                  <a:pt x="1087" y="1741"/>
                  <a:pt x="1086" y="1746"/>
                </a:cubicBezTo>
                <a:cubicBezTo>
                  <a:pt x="1091" y="1746"/>
                  <a:pt x="1096" y="1747"/>
                  <a:pt x="1101" y="1747"/>
                </a:cubicBezTo>
                <a:cubicBezTo>
                  <a:pt x="1102" y="1742"/>
                  <a:pt x="1102" y="1737"/>
                  <a:pt x="1103" y="1732"/>
                </a:cubicBezTo>
                <a:close/>
                <a:moveTo>
                  <a:pt x="1109" y="1675"/>
                </a:moveTo>
                <a:cubicBezTo>
                  <a:pt x="1103" y="1678"/>
                  <a:pt x="1096" y="1676"/>
                  <a:pt x="1090" y="1673"/>
                </a:cubicBezTo>
                <a:cubicBezTo>
                  <a:pt x="1090" y="1680"/>
                  <a:pt x="1089" y="1687"/>
                  <a:pt x="1089" y="1693"/>
                </a:cubicBezTo>
                <a:cubicBezTo>
                  <a:pt x="1095" y="1694"/>
                  <a:pt x="1101" y="1694"/>
                  <a:pt x="1107" y="1695"/>
                </a:cubicBezTo>
                <a:cubicBezTo>
                  <a:pt x="1108" y="1689"/>
                  <a:pt x="1108" y="1682"/>
                  <a:pt x="1109" y="1675"/>
                </a:cubicBezTo>
                <a:close/>
                <a:moveTo>
                  <a:pt x="1128" y="1761"/>
                </a:moveTo>
                <a:cubicBezTo>
                  <a:pt x="1123" y="1761"/>
                  <a:pt x="1118" y="1761"/>
                  <a:pt x="1113" y="1761"/>
                </a:cubicBezTo>
                <a:cubicBezTo>
                  <a:pt x="1112" y="1766"/>
                  <a:pt x="1112" y="1770"/>
                  <a:pt x="1111" y="1775"/>
                </a:cubicBezTo>
                <a:cubicBezTo>
                  <a:pt x="1116" y="1775"/>
                  <a:pt x="1121" y="1776"/>
                  <a:pt x="1125" y="1776"/>
                </a:cubicBezTo>
                <a:cubicBezTo>
                  <a:pt x="1126" y="1771"/>
                  <a:pt x="1127" y="1766"/>
                  <a:pt x="1128" y="1761"/>
                </a:cubicBezTo>
                <a:close/>
                <a:moveTo>
                  <a:pt x="1133" y="1707"/>
                </a:moveTo>
                <a:cubicBezTo>
                  <a:pt x="1127" y="1706"/>
                  <a:pt x="1121" y="1706"/>
                  <a:pt x="1115" y="1705"/>
                </a:cubicBezTo>
                <a:cubicBezTo>
                  <a:pt x="1115" y="1710"/>
                  <a:pt x="1115" y="1715"/>
                  <a:pt x="1115" y="1721"/>
                </a:cubicBezTo>
                <a:cubicBezTo>
                  <a:pt x="1120" y="1722"/>
                  <a:pt x="1126" y="1722"/>
                  <a:pt x="1131" y="1723"/>
                </a:cubicBezTo>
                <a:cubicBezTo>
                  <a:pt x="1132" y="1718"/>
                  <a:pt x="1132" y="1712"/>
                  <a:pt x="1133" y="1707"/>
                </a:cubicBezTo>
                <a:close/>
                <a:moveTo>
                  <a:pt x="1141" y="1674"/>
                </a:moveTo>
                <a:cubicBezTo>
                  <a:pt x="1136" y="1665"/>
                  <a:pt x="1137" y="1658"/>
                  <a:pt x="1141" y="1650"/>
                </a:cubicBezTo>
                <a:cubicBezTo>
                  <a:pt x="1132" y="1653"/>
                  <a:pt x="1125" y="1652"/>
                  <a:pt x="1118" y="1648"/>
                </a:cubicBezTo>
                <a:cubicBezTo>
                  <a:pt x="1122" y="1655"/>
                  <a:pt x="1121" y="1663"/>
                  <a:pt x="1116" y="1671"/>
                </a:cubicBezTo>
                <a:cubicBezTo>
                  <a:pt x="1125" y="1667"/>
                  <a:pt x="1132" y="1668"/>
                  <a:pt x="1141" y="1674"/>
                </a:cubicBezTo>
                <a:close/>
                <a:moveTo>
                  <a:pt x="1157" y="1737"/>
                </a:moveTo>
                <a:cubicBezTo>
                  <a:pt x="1152" y="1736"/>
                  <a:pt x="1146" y="1735"/>
                  <a:pt x="1141" y="1735"/>
                </a:cubicBezTo>
                <a:cubicBezTo>
                  <a:pt x="1141" y="1740"/>
                  <a:pt x="1140" y="1746"/>
                  <a:pt x="1140" y="1751"/>
                </a:cubicBezTo>
                <a:cubicBezTo>
                  <a:pt x="1145" y="1751"/>
                  <a:pt x="1150" y="1751"/>
                  <a:pt x="1155" y="1751"/>
                </a:cubicBezTo>
                <a:cubicBezTo>
                  <a:pt x="1156" y="1746"/>
                  <a:pt x="1156" y="1741"/>
                  <a:pt x="1157" y="1737"/>
                </a:cubicBezTo>
                <a:close/>
                <a:moveTo>
                  <a:pt x="1164" y="1681"/>
                </a:moveTo>
                <a:cubicBezTo>
                  <a:pt x="1157" y="1680"/>
                  <a:pt x="1151" y="1680"/>
                  <a:pt x="1145" y="1679"/>
                </a:cubicBezTo>
                <a:cubicBezTo>
                  <a:pt x="1145" y="1684"/>
                  <a:pt x="1145" y="1691"/>
                  <a:pt x="1145" y="1697"/>
                </a:cubicBezTo>
                <a:cubicBezTo>
                  <a:pt x="1150" y="1697"/>
                  <a:pt x="1156" y="1698"/>
                  <a:pt x="1161" y="1699"/>
                </a:cubicBezTo>
                <a:cubicBezTo>
                  <a:pt x="1162" y="1692"/>
                  <a:pt x="1163" y="1686"/>
                  <a:pt x="1164" y="1681"/>
                </a:cubicBezTo>
                <a:close/>
                <a:moveTo>
                  <a:pt x="1166" y="1644"/>
                </a:moveTo>
                <a:cubicBezTo>
                  <a:pt x="1167" y="1639"/>
                  <a:pt x="1168" y="1632"/>
                  <a:pt x="1169" y="1625"/>
                </a:cubicBezTo>
                <a:cubicBezTo>
                  <a:pt x="1162" y="1627"/>
                  <a:pt x="1155" y="1627"/>
                  <a:pt x="1149" y="1623"/>
                </a:cubicBezTo>
                <a:cubicBezTo>
                  <a:pt x="1149" y="1630"/>
                  <a:pt x="1149" y="1637"/>
                  <a:pt x="1149" y="1643"/>
                </a:cubicBezTo>
                <a:cubicBezTo>
                  <a:pt x="1154" y="1644"/>
                  <a:pt x="1161" y="1644"/>
                  <a:pt x="1166" y="1644"/>
                </a:cubicBezTo>
                <a:close/>
                <a:moveTo>
                  <a:pt x="1181" y="1767"/>
                </a:moveTo>
                <a:cubicBezTo>
                  <a:pt x="1176" y="1767"/>
                  <a:pt x="1172" y="1766"/>
                  <a:pt x="1167" y="1766"/>
                </a:cubicBezTo>
                <a:cubicBezTo>
                  <a:pt x="1167" y="1771"/>
                  <a:pt x="1167" y="1775"/>
                  <a:pt x="1167" y="1780"/>
                </a:cubicBezTo>
                <a:cubicBezTo>
                  <a:pt x="1171" y="1780"/>
                  <a:pt x="1176" y="1780"/>
                  <a:pt x="1179" y="1780"/>
                </a:cubicBezTo>
                <a:cubicBezTo>
                  <a:pt x="1180" y="1776"/>
                  <a:pt x="1180" y="1771"/>
                  <a:pt x="1181" y="1767"/>
                </a:cubicBezTo>
                <a:close/>
                <a:moveTo>
                  <a:pt x="1187" y="1711"/>
                </a:moveTo>
                <a:cubicBezTo>
                  <a:pt x="1182" y="1711"/>
                  <a:pt x="1176" y="1710"/>
                  <a:pt x="1171" y="1710"/>
                </a:cubicBezTo>
                <a:cubicBezTo>
                  <a:pt x="1170" y="1715"/>
                  <a:pt x="1170" y="1721"/>
                  <a:pt x="1170" y="1726"/>
                </a:cubicBezTo>
                <a:cubicBezTo>
                  <a:pt x="1175" y="1726"/>
                  <a:pt x="1180" y="1727"/>
                  <a:pt x="1185" y="1727"/>
                </a:cubicBezTo>
                <a:cubicBezTo>
                  <a:pt x="1186" y="1722"/>
                  <a:pt x="1187" y="1717"/>
                  <a:pt x="1187" y="1711"/>
                </a:cubicBezTo>
                <a:close/>
                <a:moveTo>
                  <a:pt x="1193" y="1656"/>
                </a:moveTo>
                <a:cubicBezTo>
                  <a:pt x="1187" y="1655"/>
                  <a:pt x="1181" y="1655"/>
                  <a:pt x="1175" y="1655"/>
                </a:cubicBezTo>
                <a:cubicBezTo>
                  <a:pt x="1175" y="1660"/>
                  <a:pt x="1174" y="1667"/>
                  <a:pt x="1174" y="1673"/>
                </a:cubicBezTo>
                <a:cubicBezTo>
                  <a:pt x="1179" y="1673"/>
                  <a:pt x="1185" y="1673"/>
                  <a:pt x="1190" y="1674"/>
                </a:cubicBezTo>
                <a:cubicBezTo>
                  <a:pt x="1191" y="1668"/>
                  <a:pt x="1192" y="1661"/>
                  <a:pt x="1193" y="1656"/>
                </a:cubicBezTo>
                <a:close/>
                <a:moveTo>
                  <a:pt x="1211" y="1742"/>
                </a:moveTo>
                <a:cubicBezTo>
                  <a:pt x="1206" y="1742"/>
                  <a:pt x="1202" y="1741"/>
                  <a:pt x="1196" y="1740"/>
                </a:cubicBezTo>
                <a:cubicBezTo>
                  <a:pt x="1196" y="1746"/>
                  <a:pt x="1196" y="1750"/>
                  <a:pt x="1195" y="1755"/>
                </a:cubicBezTo>
                <a:cubicBezTo>
                  <a:pt x="1200" y="1756"/>
                  <a:pt x="1205" y="1756"/>
                  <a:pt x="1209" y="1756"/>
                </a:cubicBezTo>
                <a:cubicBezTo>
                  <a:pt x="1210" y="1751"/>
                  <a:pt x="1210" y="1747"/>
                  <a:pt x="1211" y="1742"/>
                </a:cubicBezTo>
                <a:close/>
                <a:moveTo>
                  <a:pt x="1217" y="1686"/>
                </a:moveTo>
                <a:cubicBezTo>
                  <a:pt x="1211" y="1686"/>
                  <a:pt x="1206" y="1685"/>
                  <a:pt x="1200" y="1685"/>
                </a:cubicBezTo>
                <a:cubicBezTo>
                  <a:pt x="1200" y="1691"/>
                  <a:pt x="1199" y="1696"/>
                  <a:pt x="1199" y="1702"/>
                </a:cubicBezTo>
                <a:cubicBezTo>
                  <a:pt x="1204" y="1702"/>
                  <a:pt x="1210" y="1703"/>
                  <a:pt x="1216" y="1703"/>
                </a:cubicBezTo>
                <a:cubicBezTo>
                  <a:pt x="1216" y="1697"/>
                  <a:pt x="1217" y="1691"/>
                  <a:pt x="1217" y="1686"/>
                </a:cubicBezTo>
                <a:close/>
                <a:moveTo>
                  <a:pt x="1223" y="1630"/>
                </a:moveTo>
                <a:cubicBezTo>
                  <a:pt x="1216" y="1632"/>
                  <a:pt x="1209" y="1631"/>
                  <a:pt x="1202" y="1627"/>
                </a:cubicBezTo>
                <a:cubicBezTo>
                  <a:pt x="1205" y="1635"/>
                  <a:pt x="1204" y="1642"/>
                  <a:pt x="1201" y="1648"/>
                </a:cubicBezTo>
                <a:cubicBezTo>
                  <a:pt x="1208" y="1649"/>
                  <a:pt x="1215" y="1649"/>
                  <a:pt x="1221" y="1649"/>
                </a:cubicBezTo>
                <a:cubicBezTo>
                  <a:pt x="1221" y="1644"/>
                  <a:pt x="1222" y="1637"/>
                  <a:pt x="1223" y="1630"/>
                </a:cubicBezTo>
                <a:close/>
                <a:moveTo>
                  <a:pt x="1241" y="1717"/>
                </a:moveTo>
                <a:cubicBezTo>
                  <a:pt x="1236" y="1716"/>
                  <a:pt x="1231" y="1716"/>
                  <a:pt x="1226" y="1715"/>
                </a:cubicBezTo>
                <a:cubicBezTo>
                  <a:pt x="1225" y="1720"/>
                  <a:pt x="1225" y="1726"/>
                  <a:pt x="1225" y="1731"/>
                </a:cubicBezTo>
                <a:cubicBezTo>
                  <a:pt x="1230" y="1731"/>
                  <a:pt x="1235" y="1732"/>
                  <a:pt x="1240" y="1732"/>
                </a:cubicBezTo>
                <a:cubicBezTo>
                  <a:pt x="1240" y="1727"/>
                  <a:pt x="1240" y="1722"/>
                  <a:pt x="1241" y="1717"/>
                </a:cubicBezTo>
                <a:close/>
                <a:moveTo>
                  <a:pt x="1247" y="1662"/>
                </a:moveTo>
                <a:cubicBezTo>
                  <a:pt x="1241" y="1661"/>
                  <a:pt x="1235" y="1660"/>
                  <a:pt x="1229" y="1660"/>
                </a:cubicBezTo>
                <a:cubicBezTo>
                  <a:pt x="1229" y="1666"/>
                  <a:pt x="1228" y="1672"/>
                  <a:pt x="1228" y="1678"/>
                </a:cubicBezTo>
                <a:cubicBezTo>
                  <a:pt x="1230" y="1678"/>
                  <a:pt x="1233" y="1677"/>
                  <a:pt x="1236" y="1677"/>
                </a:cubicBezTo>
                <a:cubicBezTo>
                  <a:pt x="1239" y="1677"/>
                  <a:pt x="1242" y="1678"/>
                  <a:pt x="1244" y="1679"/>
                </a:cubicBezTo>
                <a:cubicBezTo>
                  <a:pt x="1245" y="1672"/>
                  <a:pt x="1246" y="1667"/>
                  <a:pt x="1247" y="1662"/>
                </a:cubicBezTo>
                <a:close/>
                <a:moveTo>
                  <a:pt x="1230" y="1625"/>
                </a:moveTo>
                <a:cubicBezTo>
                  <a:pt x="1234" y="1624"/>
                  <a:pt x="1238" y="1623"/>
                  <a:pt x="1242" y="1624"/>
                </a:cubicBezTo>
                <a:cubicBezTo>
                  <a:pt x="1245" y="1624"/>
                  <a:pt x="1248" y="1625"/>
                  <a:pt x="1252" y="1626"/>
                </a:cubicBezTo>
                <a:cubicBezTo>
                  <a:pt x="1249" y="1618"/>
                  <a:pt x="1251" y="1612"/>
                  <a:pt x="1254" y="1605"/>
                </a:cubicBezTo>
                <a:cubicBezTo>
                  <a:pt x="1248" y="1606"/>
                  <a:pt x="1241" y="1608"/>
                  <a:pt x="1235" y="1603"/>
                </a:cubicBezTo>
                <a:cubicBezTo>
                  <a:pt x="1233" y="1602"/>
                  <a:pt x="1232" y="1602"/>
                  <a:pt x="1231" y="1602"/>
                </a:cubicBezTo>
                <a:cubicBezTo>
                  <a:pt x="1235" y="1609"/>
                  <a:pt x="1234" y="1617"/>
                  <a:pt x="1230" y="1625"/>
                </a:cubicBezTo>
                <a:close/>
                <a:moveTo>
                  <a:pt x="1265" y="1747"/>
                </a:moveTo>
                <a:cubicBezTo>
                  <a:pt x="1260" y="1746"/>
                  <a:pt x="1256" y="1746"/>
                  <a:pt x="1251" y="1745"/>
                </a:cubicBezTo>
                <a:cubicBezTo>
                  <a:pt x="1251" y="1750"/>
                  <a:pt x="1251" y="1755"/>
                  <a:pt x="1251" y="1759"/>
                </a:cubicBezTo>
                <a:cubicBezTo>
                  <a:pt x="1255" y="1759"/>
                  <a:pt x="1259" y="1760"/>
                  <a:pt x="1264" y="1760"/>
                </a:cubicBezTo>
                <a:cubicBezTo>
                  <a:pt x="1264" y="1755"/>
                  <a:pt x="1264" y="1751"/>
                  <a:pt x="1265" y="1747"/>
                </a:cubicBezTo>
                <a:close/>
                <a:moveTo>
                  <a:pt x="1270" y="1692"/>
                </a:moveTo>
                <a:cubicBezTo>
                  <a:pt x="1265" y="1692"/>
                  <a:pt x="1260" y="1691"/>
                  <a:pt x="1255" y="1691"/>
                </a:cubicBezTo>
                <a:cubicBezTo>
                  <a:pt x="1255" y="1696"/>
                  <a:pt x="1255" y="1701"/>
                  <a:pt x="1254" y="1705"/>
                </a:cubicBezTo>
                <a:cubicBezTo>
                  <a:pt x="1259" y="1706"/>
                  <a:pt x="1264" y="1706"/>
                  <a:pt x="1269" y="1706"/>
                </a:cubicBezTo>
                <a:cubicBezTo>
                  <a:pt x="1269" y="1701"/>
                  <a:pt x="1270" y="1697"/>
                  <a:pt x="1270" y="1692"/>
                </a:cubicBezTo>
                <a:close/>
                <a:moveTo>
                  <a:pt x="1257" y="1602"/>
                </a:moveTo>
                <a:cubicBezTo>
                  <a:pt x="1265" y="1599"/>
                  <a:pt x="1273" y="1597"/>
                  <a:pt x="1282" y="1602"/>
                </a:cubicBezTo>
                <a:cubicBezTo>
                  <a:pt x="1278" y="1592"/>
                  <a:pt x="1281" y="1584"/>
                  <a:pt x="1286" y="1578"/>
                </a:cubicBezTo>
                <a:cubicBezTo>
                  <a:pt x="1278" y="1582"/>
                  <a:pt x="1269" y="1583"/>
                  <a:pt x="1261" y="1576"/>
                </a:cubicBezTo>
                <a:cubicBezTo>
                  <a:pt x="1264" y="1585"/>
                  <a:pt x="1265" y="1594"/>
                  <a:pt x="1257" y="1602"/>
                </a:cubicBezTo>
                <a:close/>
                <a:moveTo>
                  <a:pt x="1277" y="1637"/>
                </a:moveTo>
                <a:cubicBezTo>
                  <a:pt x="1271" y="1636"/>
                  <a:pt x="1264" y="1635"/>
                  <a:pt x="1259" y="1635"/>
                </a:cubicBezTo>
                <a:cubicBezTo>
                  <a:pt x="1258" y="1641"/>
                  <a:pt x="1258" y="1647"/>
                  <a:pt x="1257" y="1653"/>
                </a:cubicBezTo>
                <a:cubicBezTo>
                  <a:pt x="1263" y="1653"/>
                  <a:pt x="1269" y="1654"/>
                  <a:pt x="1275" y="1654"/>
                </a:cubicBezTo>
                <a:cubicBezTo>
                  <a:pt x="1275" y="1648"/>
                  <a:pt x="1276" y="1642"/>
                  <a:pt x="1277" y="1637"/>
                </a:cubicBezTo>
                <a:close/>
                <a:moveTo>
                  <a:pt x="1294" y="1722"/>
                </a:moveTo>
                <a:cubicBezTo>
                  <a:pt x="1290" y="1721"/>
                  <a:pt x="1285" y="1721"/>
                  <a:pt x="1281" y="1721"/>
                </a:cubicBezTo>
                <a:cubicBezTo>
                  <a:pt x="1281" y="1725"/>
                  <a:pt x="1280" y="1730"/>
                  <a:pt x="1280" y="1735"/>
                </a:cubicBezTo>
                <a:cubicBezTo>
                  <a:pt x="1284" y="1735"/>
                  <a:pt x="1288" y="1735"/>
                  <a:pt x="1293" y="1735"/>
                </a:cubicBezTo>
                <a:cubicBezTo>
                  <a:pt x="1293" y="1730"/>
                  <a:pt x="1294" y="1726"/>
                  <a:pt x="1294" y="1722"/>
                </a:cubicBezTo>
                <a:close/>
                <a:moveTo>
                  <a:pt x="1300" y="1667"/>
                </a:moveTo>
                <a:cubicBezTo>
                  <a:pt x="1294" y="1667"/>
                  <a:pt x="1289" y="1666"/>
                  <a:pt x="1284" y="1665"/>
                </a:cubicBezTo>
                <a:cubicBezTo>
                  <a:pt x="1284" y="1670"/>
                  <a:pt x="1284" y="1675"/>
                  <a:pt x="1284" y="1681"/>
                </a:cubicBezTo>
                <a:cubicBezTo>
                  <a:pt x="1289" y="1681"/>
                  <a:pt x="1294" y="1682"/>
                  <a:pt x="1299" y="1682"/>
                </a:cubicBezTo>
                <a:cubicBezTo>
                  <a:pt x="1299" y="1677"/>
                  <a:pt x="1300" y="1672"/>
                  <a:pt x="1300" y="1667"/>
                </a:cubicBezTo>
                <a:close/>
                <a:moveTo>
                  <a:pt x="1306" y="1612"/>
                </a:moveTo>
                <a:cubicBezTo>
                  <a:pt x="1300" y="1611"/>
                  <a:pt x="1294" y="1611"/>
                  <a:pt x="1288" y="1610"/>
                </a:cubicBezTo>
                <a:cubicBezTo>
                  <a:pt x="1288" y="1613"/>
                  <a:pt x="1289" y="1616"/>
                  <a:pt x="1288" y="1619"/>
                </a:cubicBezTo>
                <a:cubicBezTo>
                  <a:pt x="1288" y="1622"/>
                  <a:pt x="1287" y="1626"/>
                  <a:pt x="1286" y="1628"/>
                </a:cubicBezTo>
                <a:cubicBezTo>
                  <a:pt x="1293" y="1629"/>
                  <a:pt x="1299" y="1629"/>
                  <a:pt x="1305" y="1630"/>
                </a:cubicBezTo>
                <a:cubicBezTo>
                  <a:pt x="1306" y="1624"/>
                  <a:pt x="1306" y="1617"/>
                  <a:pt x="1306" y="1612"/>
                </a:cubicBezTo>
                <a:close/>
                <a:moveTo>
                  <a:pt x="1324" y="1697"/>
                </a:moveTo>
                <a:cubicBezTo>
                  <a:pt x="1319" y="1696"/>
                  <a:pt x="1314" y="1696"/>
                  <a:pt x="1309" y="1695"/>
                </a:cubicBezTo>
                <a:cubicBezTo>
                  <a:pt x="1309" y="1700"/>
                  <a:pt x="1309" y="1705"/>
                  <a:pt x="1309" y="1710"/>
                </a:cubicBezTo>
                <a:cubicBezTo>
                  <a:pt x="1314" y="1710"/>
                  <a:pt x="1318" y="1711"/>
                  <a:pt x="1323" y="1711"/>
                </a:cubicBezTo>
                <a:cubicBezTo>
                  <a:pt x="1323" y="1706"/>
                  <a:pt x="1324" y="1701"/>
                  <a:pt x="1324" y="1697"/>
                </a:cubicBezTo>
                <a:close/>
                <a:moveTo>
                  <a:pt x="1331" y="1642"/>
                </a:moveTo>
                <a:cubicBezTo>
                  <a:pt x="1325" y="1641"/>
                  <a:pt x="1319" y="1640"/>
                  <a:pt x="1313" y="1639"/>
                </a:cubicBezTo>
                <a:cubicBezTo>
                  <a:pt x="1313" y="1645"/>
                  <a:pt x="1313" y="1651"/>
                  <a:pt x="1313" y="1656"/>
                </a:cubicBezTo>
                <a:cubicBezTo>
                  <a:pt x="1319" y="1657"/>
                  <a:pt x="1324" y="1657"/>
                  <a:pt x="1329" y="1658"/>
                </a:cubicBezTo>
                <a:cubicBezTo>
                  <a:pt x="1329" y="1652"/>
                  <a:pt x="1330" y="1647"/>
                  <a:pt x="1331" y="1642"/>
                </a:cubicBezTo>
                <a:close/>
                <a:moveTo>
                  <a:pt x="1336" y="1587"/>
                </a:moveTo>
                <a:cubicBezTo>
                  <a:pt x="1329" y="1586"/>
                  <a:pt x="1323" y="1585"/>
                  <a:pt x="1316" y="1585"/>
                </a:cubicBezTo>
                <a:cubicBezTo>
                  <a:pt x="1316" y="1590"/>
                  <a:pt x="1316" y="1597"/>
                  <a:pt x="1316" y="1603"/>
                </a:cubicBezTo>
                <a:cubicBezTo>
                  <a:pt x="1322" y="1603"/>
                  <a:pt x="1328" y="1603"/>
                  <a:pt x="1334" y="1604"/>
                </a:cubicBezTo>
                <a:cubicBezTo>
                  <a:pt x="1334" y="1598"/>
                  <a:pt x="1335" y="1592"/>
                  <a:pt x="1336" y="1587"/>
                </a:cubicBezTo>
                <a:close/>
                <a:moveTo>
                  <a:pt x="1354" y="1672"/>
                </a:moveTo>
                <a:cubicBezTo>
                  <a:pt x="1349" y="1672"/>
                  <a:pt x="1344" y="1671"/>
                  <a:pt x="1339" y="1670"/>
                </a:cubicBezTo>
                <a:cubicBezTo>
                  <a:pt x="1339" y="1676"/>
                  <a:pt x="1339" y="1680"/>
                  <a:pt x="1338" y="1685"/>
                </a:cubicBezTo>
                <a:cubicBezTo>
                  <a:pt x="1343" y="1686"/>
                  <a:pt x="1348" y="1686"/>
                  <a:pt x="1353" y="1686"/>
                </a:cubicBezTo>
                <a:cubicBezTo>
                  <a:pt x="1353" y="1681"/>
                  <a:pt x="1354" y="1677"/>
                  <a:pt x="1354" y="1672"/>
                </a:cubicBezTo>
                <a:close/>
                <a:moveTo>
                  <a:pt x="1360" y="1616"/>
                </a:moveTo>
                <a:cubicBezTo>
                  <a:pt x="1354" y="1616"/>
                  <a:pt x="1349" y="1616"/>
                  <a:pt x="1344" y="1615"/>
                </a:cubicBezTo>
                <a:cubicBezTo>
                  <a:pt x="1343" y="1621"/>
                  <a:pt x="1343" y="1626"/>
                  <a:pt x="1342" y="1633"/>
                </a:cubicBezTo>
                <a:cubicBezTo>
                  <a:pt x="1347" y="1633"/>
                  <a:pt x="1353" y="1633"/>
                  <a:pt x="1358" y="1633"/>
                </a:cubicBezTo>
                <a:cubicBezTo>
                  <a:pt x="1358" y="1627"/>
                  <a:pt x="1359" y="1622"/>
                  <a:pt x="1360" y="1616"/>
                </a:cubicBezTo>
                <a:close/>
                <a:moveTo>
                  <a:pt x="1365" y="1563"/>
                </a:moveTo>
                <a:cubicBezTo>
                  <a:pt x="1359" y="1562"/>
                  <a:pt x="1352" y="1561"/>
                  <a:pt x="1346" y="1560"/>
                </a:cubicBezTo>
                <a:cubicBezTo>
                  <a:pt x="1346" y="1565"/>
                  <a:pt x="1346" y="1572"/>
                  <a:pt x="1346" y="1579"/>
                </a:cubicBezTo>
                <a:cubicBezTo>
                  <a:pt x="1349" y="1578"/>
                  <a:pt x="1352" y="1578"/>
                  <a:pt x="1355" y="1578"/>
                </a:cubicBezTo>
                <a:cubicBezTo>
                  <a:pt x="1359" y="1578"/>
                  <a:pt x="1362" y="1580"/>
                  <a:pt x="1364" y="1580"/>
                </a:cubicBezTo>
                <a:cubicBezTo>
                  <a:pt x="1364" y="1574"/>
                  <a:pt x="1365" y="1568"/>
                  <a:pt x="1365" y="1563"/>
                </a:cubicBezTo>
                <a:close/>
                <a:moveTo>
                  <a:pt x="1349" y="1524"/>
                </a:moveTo>
                <a:cubicBezTo>
                  <a:pt x="1348" y="1525"/>
                  <a:pt x="1348" y="1526"/>
                  <a:pt x="1348" y="1528"/>
                </a:cubicBezTo>
                <a:cubicBezTo>
                  <a:pt x="1355" y="1523"/>
                  <a:pt x="1362" y="1524"/>
                  <a:pt x="1371" y="1528"/>
                </a:cubicBezTo>
                <a:cubicBezTo>
                  <a:pt x="1368" y="1520"/>
                  <a:pt x="1368" y="1514"/>
                  <a:pt x="1372" y="1508"/>
                </a:cubicBezTo>
                <a:cubicBezTo>
                  <a:pt x="1372" y="1507"/>
                  <a:pt x="1373" y="1506"/>
                  <a:pt x="1373" y="1505"/>
                </a:cubicBezTo>
                <a:cubicBezTo>
                  <a:pt x="1364" y="1508"/>
                  <a:pt x="1356" y="1507"/>
                  <a:pt x="1348" y="1502"/>
                </a:cubicBezTo>
                <a:cubicBezTo>
                  <a:pt x="1353" y="1509"/>
                  <a:pt x="1353" y="1516"/>
                  <a:pt x="1349" y="1524"/>
                </a:cubicBezTo>
                <a:close/>
                <a:moveTo>
                  <a:pt x="1384" y="1647"/>
                </a:moveTo>
                <a:cubicBezTo>
                  <a:pt x="1378" y="1647"/>
                  <a:pt x="1374" y="1646"/>
                  <a:pt x="1369" y="1646"/>
                </a:cubicBezTo>
                <a:cubicBezTo>
                  <a:pt x="1369" y="1651"/>
                  <a:pt x="1368" y="1656"/>
                  <a:pt x="1368" y="1661"/>
                </a:cubicBezTo>
                <a:cubicBezTo>
                  <a:pt x="1373" y="1661"/>
                  <a:pt x="1377" y="1661"/>
                  <a:pt x="1381" y="1661"/>
                </a:cubicBezTo>
                <a:cubicBezTo>
                  <a:pt x="1382" y="1656"/>
                  <a:pt x="1383" y="1652"/>
                  <a:pt x="1384" y="1647"/>
                </a:cubicBezTo>
                <a:close/>
                <a:moveTo>
                  <a:pt x="1390" y="1592"/>
                </a:moveTo>
                <a:cubicBezTo>
                  <a:pt x="1384" y="1591"/>
                  <a:pt x="1378" y="1590"/>
                  <a:pt x="1372" y="1590"/>
                </a:cubicBezTo>
                <a:cubicBezTo>
                  <a:pt x="1372" y="1596"/>
                  <a:pt x="1371" y="1602"/>
                  <a:pt x="1371" y="1607"/>
                </a:cubicBezTo>
                <a:cubicBezTo>
                  <a:pt x="1377" y="1608"/>
                  <a:pt x="1382" y="1608"/>
                  <a:pt x="1388" y="1608"/>
                </a:cubicBezTo>
                <a:cubicBezTo>
                  <a:pt x="1388" y="1603"/>
                  <a:pt x="1389" y="1597"/>
                  <a:pt x="1390" y="1592"/>
                </a:cubicBezTo>
                <a:close/>
                <a:moveTo>
                  <a:pt x="1394" y="1545"/>
                </a:moveTo>
                <a:cubicBezTo>
                  <a:pt x="1394" y="1542"/>
                  <a:pt x="1396" y="1539"/>
                  <a:pt x="1396" y="1537"/>
                </a:cubicBezTo>
                <a:cubicBezTo>
                  <a:pt x="1389" y="1537"/>
                  <a:pt x="1383" y="1536"/>
                  <a:pt x="1376" y="1536"/>
                </a:cubicBezTo>
                <a:cubicBezTo>
                  <a:pt x="1376" y="1541"/>
                  <a:pt x="1376" y="1547"/>
                  <a:pt x="1376" y="1553"/>
                </a:cubicBezTo>
                <a:cubicBezTo>
                  <a:pt x="1382" y="1554"/>
                  <a:pt x="1388" y="1554"/>
                  <a:pt x="1395" y="1555"/>
                </a:cubicBezTo>
                <a:cubicBezTo>
                  <a:pt x="1394" y="1552"/>
                  <a:pt x="1394" y="1549"/>
                  <a:pt x="1394" y="1545"/>
                </a:cubicBezTo>
                <a:close/>
                <a:moveTo>
                  <a:pt x="1413" y="1623"/>
                </a:moveTo>
                <a:cubicBezTo>
                  <a:pt x="1408" y="1622"/>
                  <a:pt x="1403" y="1621"/>
                  <a:pt x="1398" y="1621"/>
                </a:cubicBezTo>
                <a:cubicBezTo>
                  <a:pt x="1397" y="1626"/>
                  <a:pt x="1397" y="1631"/>
                  <a:pt x="1397" y="1636"/>
                </a:cubicBezTo>
                <a:cubicBezTo>
                  <a:pt x="1402" y="1636"/>
                  <a:pt x="1407" y="1637"/>
                  <a:pt x="1412" y="1637"/>
                </a:cubicBezTo>
                <a:cubicBezTo>
                  <a:pt x="1412" y="1632"/>
                  <a:pt x="1413" y="1627"/>
                  <a:pt x="1413" y="1623"/>
                </a:cubicBezTo>
                <a:close/>
                <a:moveTo>
                  <a:pt x="1420" y="1567"/>
                </a:moveTo>
                <a:cubicBezTo>
                  <a:pt x="1414" y="1566"/>
                  <a:pt x="1408" y="1566"/>
                  <a:pt x="1402" y="1565"/>
                </a:cubicBezTo>
                <a:cubicBezTo>
                  <a:pt x="1402" y="1571"/>
                  <a:pt x="1401" y="1577"/>
                  <a:pt x="1401" y="1583"/>
                </a:cubicBezTo>
                <a:cubicBezTo>
                  <a:pt x="1406" y="1583"/>
                  <a:pt x="1412" y="1583"/>
                  <a:pt x="1417" y="1584"/>
                </a:cubicBezTo>
                <a:cubicBezTo>
                  <a:pt x="1418" y="1578"/>
                  <a:pt x="1419" y="1572"/>
                  <a:pt x="1420" y="1567"/>
                </a:cubicBezTo>
                <a:close/>
                <a:moveTo>
                  <a:pt x="1422" y="1529"/>
                </a:moveTo>
                <a:cubicBezTo>
                  <a:pt x="1423" y="1524"/>
                  <a:pt x="1424" y="1517"/>
                  <a:pt x="1425" y="1511"/>
                </a:cubicBezTo>
                <a:cubicBezTo>
                  <a:pt x="1424" y="1511"/>
                  <a:pt x="1421" y="1511"/>
                  <a:pt x="1419" y="1512"/>
                </a:cubicBezTo>
                <a:cubicBezTo>
                  <a:pt x="1406" y="1512"/>
                  <a:pt x="1396" y="1502"/>
                  <a:pt x="1399" y="1489"/>
                </a:cubicBezTo>
                <a:cubicBezTo>
                  <a:pt x="1400" y="1486"/>
                  <a:pt x="1401" y="1483"/>
                  <a:pt x="1403" y="1481"/>
                </a:cubicBezTo>
                <a:cubicBezTo>
                  <a:pt x="1400" y="1481"/>
                  <a:pt x="1398" y="1482"/>
                  <a:pt x="1395" y="1482"/>
                </a:cubicBezTo>
                <a:cubicBezTo>
                  <a:pt x="1387" y="1483"/>
                  <a:pt x="1380" y="1479"/>
                  <a:pt x="1376" y="1472"/>
                </a:cubicBezTo>
                <a:cubicBezTo>
                  <a:pt x="1373" y="1465"/>
                  <a:pt x="1374" y="1456"/>
                  <a:pt x="1380" y="1451"/>
                </a:cubicBezTo>
                <a:cubicBezTo>
                  <a:pt x="1385" y="1446"/>
                  <a:pt x="1394" y="1444"/>
                  <a:pt x="1401" y="1448"/>
                </a:cubicBezTo>
                <a:cubicBezTo>
                  <a:pt x="1403" y="1449"/>
                  <a:pt x="1405" y="1451"/>
                  <a:pt x="1407" y="1452"/>
                </a:cubicBezTo>
                <a:cubicBezTo>
                  <a:pt x="1411" y="1461"/>
                  <a:pt x="1412" y="1469"/>
                  <a:pt x="1406" y="1477"/>
                </a:cubicBezTo>
                <a:cubicBezTo>
                  <a:pt x="1410" y="1476"/>
                  <a:pt x="1414" y="1474"/>
                  <a:pt x="1418" y="1475"/>
                </a:cubicBezTo>
                <a:cubicBezTo>
                  <a:pt x="1422" y="1475"/>
                  <a:pt x="1426" y="1477"/>
                  <a:pt x="1431" y="1478"/>
                </a:cubicBezTo>
                <a:cubicBezTo>
                  <a:pt x="1426" y="1469"/>
                  <a:pt x="1429" y="1462"/>
                  <a:pt x="1433" y="1455"/>
                </a:cubicBezTo>
                <a:cubicBezTo>
                  <a:pt x="1424" y="1459"/>
                  <a:pt x="1415" y="1457"/>
                  <a:pt x="1407" y="1452"/>
                </a:cubicBezTo>
                <a:cubicBezTo>
                  <a:pt x="1407" y="1450"/>
                  <a:pt x="1406" y="1448"/>
                  <a:pt x="1405" y="1446"/>
                </a:cubicBezTo>
                <a:cubicBezTo>
                  <a:pt x="1403" y="1438"/>
                  <a:pt x="1404" y="1432"/>
                  <a:pt x="1409" y="1427"/>
                </a:cubicBezTo>
                <a:cubicBezTo>
                  <a:pt x="1415" y="1421"/>
                  <a:pt x="1421" y="1420"/>
                  <a:pt x="1429" y="1422"/>
                </a:cubicBezTo>
                <a:cubicBezTo>
                  <a:pt x="1431" y="1423"/>
                  <a:pt x="1434" y="1424"/>
                  <a:pt x="1436" y="1425"/>
                </a:cubicBezTo>
                <a:cubicBezTo>
                  <a:pt x="1435" y="1424"/>
                  <a:pt x="1435" y="1423"/>
                  <a:pt x="1435" y="1422"/>
                </a:cubicBezTo>
                <a:cubicBezTo>
                  <a:pt x="1431" y="1413"/>
                  <a:pt x="1434" y="1405"/>
                  <a:pt x="1441" y="1400"/>
                </a:cubicBezTo>
                <a:cubicBezTo>
                  <a:pt x="1447" y="1395"/>
                  <a:pt x="1456" y="1395"/>
                  <a:pt x="1462" y="1400"/>
                </a:cubicBezTo>
                <a:cubicBezTo>
                  <a:pt x="1469" y="1405"/>
                  <a:pt x="1471" y="1413"/>
                  <a:pt x="1468" y="1422"/>
                </a:cubicBezTo>
                <a:cubicBezTo>
                  <a:pt x="1467" y="1423"/>
                  <a:pt x="1467" y="1425"/>
                  <a:pt x="1466" y="1427"/>
                </a:cubicBezTo>
                <a:cubicBezTo>
                  <a:pt x="1475" y="1423"/>
                  <a:pt x="1482" y="1425"/>
                  <a:pt x="1490" y="1430"/>
                </a:cubicBezTo>
                <a:cubicBezTo>
                  <a:pt x="1485" y="1421"/>
                  <a:pt x="1487" y="1414"/>
                  <a:pt x="1490" y="1407"/>
                </a:cubicBezTo>
                <a:cubicBezTo>
                  <a:pt x="1487" y="1407"/>
                  <a:pt x="1485" y="1408"/>
                  <a:pt x="1483" y="1408"/>
                </a:cubicBezTo>
                <a:cubicBezTo>
                  <a:pt x="1475" y="1409"/>
                  <a:pt x="1467" y="1405"/>
                  <a:pt x="1464" y="1397"/>
                </a:cubicBezTo>
                <a:cubicBezTo>
                  <a:pt x="1461" y="1390"/>
                  <a:pt x="1463" y="1381"/>
                  <a:pt x="1469" y="1376"/>
                </a:cubicBezTo>
                <a:cubicBezTo>
                  <a:pt x="1475" y="1371"/>
                  <a:pt x="1484" y="1370"/>
                  <a:pt x="1491" y="1374"/>
                </a:cubicBezTo>
                <a:cubicBezTo>
                  <a:pt x="1498" y="1379"/>
                  <a:pt x="1501" y="1387"/>
                  <a:pt x="1499" y="1395"/>
                </a:cubicBezTo>
                <a:cubicBezTo>
                  <a:pt x="1498" y="1397"/>
                  <a:pt x="1497" y="1399"/>
                  <a:pt x="1497" y="1400"/>
                </a:cubicBezTo>
                <a:cubicBezTo>
                  <a:pt x="1504" y="1401"/>
                  <a:pt x="1511" y="1401"/>
                  <a:pt x="1518" y="1402"/>
                </a:cubicBezTo>
                <a:cubicBezTo>
                  <a:pt x="1515" y="1394"/>
                  <a:pt x="1518" y="1387"/>
                  <a:pt x="1522" y="1380"/>
                </a:cubicBezTo>
                <a:cubicBezTo>
                  <a:pt x="1517" y="1382"/>
                  <a:pt x="1513" y="1383"/>
                  <a:pt x="1507" y="1382"/>
                </a:cubicBezTo>
                <a:cubicBezTo>
                  <a:pt x="1497" y="1380"/>
                  <a:pt x="1491" y="1371"/>
                  <a:pt x="1493" y="1361"/>
                </a:cubicBezTo>
                <a:cubicBezTo>
                  <a:pt x="1495" y="1350"/>
                  <a:pt x="1505" y="1344"/>
                  <a:pt x="1515" y="1346"/>
                </a:cubicBezTo>
                <a:cubicBezTo>
                  <a:pt x="1518" y="1347"/>
                  <a:pt x="1520" y="1348"/>
                  <a:pt x="1524" y="1349"/>
                </a:cubicBezTo>
                <a:cubicBezTo>
                  <a:pt x="1520" y="1341"/>
                  <a:pt x="1521" y="1334"/>
                  <a:pt x="1526" y="1327"/>
                </a:cubicBezTo>
                <a:cubicBezTo>
                  <a:pt x="1518" y="1328"/>
                  <a:pt x="1511" y="1330"/>
                  <a:pt x="1504" y="1325"/>
                </a:cubicBezTo>
                <a:cubicBezTo>
                  <a:pt x="1503" y="1324"/>
                  <a:pt x="1502" y="1324"/>
                  <a:pt x="1501" y="1324"/>
                </a:cubicBezTo>
                <a:cubicBezTo>
                  <a:pt x="1501" y="1322"/>
                  <a:pt x="1500" y="1320"/>
                  <a:pt x="1499" y="1318"/>
                </a:cubicBezTo>
                <a:cubicBezTo>
                  <a:pt x="1495" y="1310"/>
                  <a:pt x="1498" y="1301"/>
                  <a:pt x="1505" y="1296"/>
                </a:cubicBezTo>
                <a:cubicBezTo>
                  <a:pt x="1511" y="1291"/>
                  <a:pt x="1520" y="1291"/>
                  <a:pt x="1527" y="1296"/>
                </a:cubicBezTo>
                <a:cubicBezTo>
                  <a:pt x="1533" y="1302"/>
                  <a:pt x="1535" y="1311"/>
                  <a:pt x="1531" y="1319"/>
                </a:cubicBezTo>
                <a:cubicBezTo>
                  <a:pt x="1530" y="1321"/>
                  <a:pt x="1529" y="1322"/>
                  <a:pt x="1528" y="1324"/>
                </a:cubicBezTo>
                <a:cubicBezTo>
                  <a:pt x="1530" y="1323"/>
                  <a:pt x="1531" y="1323"/>
                  <a:pt x="1532" y="1323"/>
                </a:cubicBezTo>
                <a:cubicBezTo>
                  <a:pt x="1542" y="1319"/>
                  <a:pt x="1549" y="1322"/>
                  <a:pt x="1556" y="1329"/>
                </a:cubicBezTo>
                <a:cubicBezTo>
                  <a:pt x="1560" y="1337"/>
                  <a:pt x="1559" y="1345"/>
                  <a:pt x="1554" y="1353"/>
                </a:cubicBezTo>
                <a:cubicBezTo>
                  <a:pt x="1561" y="1350"/>
                  <a:pt x="1568" y="1350"/>
                  <a:pt x="1576" y="1353"/>
                </a:cubicBezTo>
                <a:cubicBezTo>
                  <a:pt x="1576" y="1349"/>
                  <a:pt x="1575" y="1345"/>
                  <a:pt x="1576" y="1342"/>
                </a:cubicBezTo>
                <a:cubicBezTo>
                  <a:pt x="1576" y="1339"/>
                  <a:pt x="1578" y="1336"/>
                  <a:pt x="1579" y="1331"/>
                </a:cubicBezTo>
                <a:cubicBezTo>
                  <a:pt x="1570" y="1336"/>
                  <a:pt x="1563" y="1332"/>
                  <a:pt x="1556" y="1329"/>
                </a:cubicBezTo>
                <a:cubicBezTo>
                  <a:pt x="1556" y="1329"/>
                  <a:pt x="1556" y="1329"/>
                  <a:pt x="1556" y="1329"/>
                </a:cubicBezTo>
                <a:cubicBezTo>
                  <a:pt x="1556" y="1329"/>
                  <a:pt x="1556" y="1329"/>
                  <a:pt x="1556" y="1329"/>
                </a:cubicBezTo>
                <a:cubicBezTo>
                  <a:pt x="1556" y="1329"/>
                  <a:pt x="1556" y="1329"/>
                  <a:pt x="1556" y="1329"/>
                </a:cubicBezTo>
                <a:cubicBezTo>
                  <a:pt x="1556" y="1329"/>
                  <a:pt x="1556" y="1329"/>
                  <a:pt x="1556" y="1329"/>
                </a:cubicBezTo>
                <a:cubicBezTo>
                  <a:pt x="1551" y="1320"/>
                  <a:pt x="1549" y="1311"/>
                  <a:pt x="1556" y="1302"/>
                </a:cubicBezTo>
                <a:cubicBezTo>
                  <a:pt x="1553" y="1302"/>
                  <a:pt x="1551" y="1303"/>
                  <a:pt x="1548" y="1304"/>
                </a:cubicBezTo>
                <a:cubicBezTo>
                  <a:pt x="1540" y="1305"/>
                  <a:pt x="1532" y="1301"/>
                  <a:pt x="1529" y="1294"/>
                </a:cubicBezTo>
                <a:cubicBezTo>
                  <a:pt x="1525" y="1287"/>
                  <a:pt x="1527" y="1278"/>
                  <a:pt x="1532" y="1273"/>
                </a:cubicBezTo>
                <a:cubicBezTo>
                  <a:pt x="1538" y="1267"/>
                  <a:pt x="1546" y="1266"/>
                  <a:pt x="1553" y="1270"/>
                </a:cubicBezTo>
                <a:cubicBezTo>
                  <a:pt x="1555" y="1270"/>
                  <a:pt x="1557" y="1272"/>
                  <a:pt x="1559" y="1273"/>
                </a:cubicBezTo>
                <a:cubicBezTo>
                  <a:pt x="1564" y="1281"/>
                  <a:pt x="1566" y="1290"/>
                  <a:pt x="1559" y="1298"/>
                </a:cubicBezTo>
                <a:cubicBezTo>
                  <a:pt x="1566" y="1296"/>
                  <a:pt x="1574" y="1295"/>
                  <a:pt x="1581" y="1299"/>
                </a:cubicBezTo>
                <a:cubicBezTo>
                  <a:pt x="1582" y="1292"/>
                  <a:pt x="1582" y="1285"/>
                  <a:pt x="1583" y="1278"/>
                </a:cubicBezTo>
                <a:cubicBezTo>
                  <a:pt x="1574" y="1282"/>
                  <a:pt x="1566" y="1278"/>
                  <a:pt x="1559" y="1273"/>
                </a:cubicBezTo>
                <a:cubicBezTo>
                  <a:pt x="1559" y="1270"/>
                  <a:pt x="1558" y="1268"/>
                  <a:pt x="1557" y="1266"/>
                </a:cubicBezTo>
                <a:cubicBezTo>
                  <a:pt x="1555" y="1259"/>
                  <a:pt x="1557" y="1253"/>
                  <a:pt x="1562" y="1248"/>
                </a:cubicBezTo>
                <a:cubicBezTo>
                  <a:pt x="1568" y="1243"/>
                  <a:pt x="1574" y="1241"/>
                  <a:pt x="1581" y="1244"/>
                </a:cubicBezTo>
                <a:cubicBezTo>
                  <a:pt x="1583" y="1244"/>
                  <a:pt x="1585" y="1246"/>
                  <a:pt x="1589" y="1247"/>
                </a:cubicBezTo>
                <a:cubicBezTo>
                  <a:pt x="1584" y="1237"/>
                  <a:pt x="1584" y="1228"/>
                  <a:pt x="1592" y="1221"/>
                </a:cubicBezTo>
                <a:cubicBezTo>
                  <a:pt x="1590" y="1222"/>
                  <a:pt x="1588" y="1223"/>
                  <a:pt x="1585" y="1224"/>
                </a:cubicBezTo>
                <a:cubicBezTo>
                  <a:pt x="1577" y="1226"/>
                  <a:pt x="1568" y="1223"/>
                  <a:pt x="1564" y="1216"/>
                </a:cubicBezTo>
                <a:cubicBezTo>
                  <a:pt x="1559" y="1208"/>
                  <a:pt x="1560" y="1199"/>
                  <a:pt x="1567" y="1193"/>
                </a:cubicBezTo>
                <a:cubicBezTo>
                  <a:pt x="1573" y="1188"/>
                  <a:pt x="1583" y="1187"/>
                  <a:pt x="1589" y="1191"/>
                </a:cubicBezTo>
                <a:cubicBezTo>
                  <a:pt x="1597" y="1196"/>
                  <a:pt x="1599" y="1205"/>
                  <a:pt x="1596" y="1214"/>
                </a:cubicBezTo>
                <a:cubicBezTo>
                  <a:pt x="1595" y="1216"/>
                  <a:pt x="1594" y="1219"/>
                  <a:pt x="1593" y="1221"/>
                </a:cubicBezTo>
                <a:cubicBezTo>
                  <a:pt x="1600" y="1215"/>
                  <a:pt x="1608" y="1216"/>
                  <a:pt x="1615" y="1220"/>
                </a:cubicBezTo>
                <a:cubicBezTo>
                  <a:pt x="1616" y="1213"/>
                  <a:pt x="1616" y="1206"/>
                  <a:pt x="1617" y="1199"/>
                </a:cubicBezTo>
                <a:cubicBezTo>
                  <a:pt x="1605" y="1201"/>
                  <a:pt x="1597" y="1199"/>
                  <a:pt x="1593" y="1190"/>
                </a:cubicBezTo>
                <a:cubicBezTo>
                  <a:pt x="1589" y="1183"/>
                  <a:pt x="1590" y="1174"/>
                  <a:pt x="1596" y="1168"/>
                </a:cubicBezTo>
                <a:cubicBezTo>
                  <a:pt x="1602" y="1163"/>
                  <a:pt x="1611" y="1161"/>
                  <a:pt x="1618" y="1166"/>
                </a:cubicBezTo>
                <a:cubicBezTo>
                  <a:pt x="1621" y="1168"/>
                  <a:pt x="1624" y="1171"/>
                  <a:pt x="1626" y="1175"/>
                </a:cubicBezTo>
                <a:cubicBezTo>
                  <a:pt x="1629" y="1181"/>
                  <a:pt x="1627" y="1187"/>
                  <a:pt x="1625" y="1192"/>
                </a:cubicBezTo>
                <a:cubicBezTo>
                  <a:pt x="1632" y="1193"/>
                  <a:pt x="1639" y="1193"/>
                  <a:pt x="1645" y="1194"/>
                </a:cubicBezTo>
                <a:cubicBezTo>
                  <a:pt x="1645" y="1188"/>
                  <a:pt x="1646" y="1181"/>
                  <a:pt x="1646" y="1175"/>
                </a:cubicBezTo>
                <a:cubicBezTo>
                  <a:pt x="1645" y="1175"/>
                  <a:pt x="1643" y="1175"/>
                  <a:pt x="1641" y="1175"/>
                </a:cubicBezTo>
                <a:cubicBezTo>
                  <a:pt x="1633" y="1176"/>
                  <a:pt x="1626" y="1173"/>
                  <a:pt x="1623" y="1166"/>
                </a:cubicBezTo>
                <a:cubicBezTo>
                  <a:pt x="1619" y="1159"/>
                  <a:pt x="1620" y="1152"/>
                  <a:pt x="1624" y="1145"/>
                </a:cubicBezTo>
                <a:cubicBezTo>
                  <a:pt x="1625" y="1144"/>
                  <a:pt x="1626" y="1143"/>
                  <a:pt x="1627" y="1141"/>
                </a:cubicBezTo>
                <a:cubicBezTo>
                  <a:pt x="1625" y="1142"/>
                  <a:pt x="1624" y="1143"/>
                  <a:pt x="1622" y="1144"/>
                </a:cubicBezTo>
                <a:cubicBezTo>
                  <a:pt x="1614" y="1147"/>
                  <a:pt x="1605" y="1145"/>
                  <a:pt x="1599" y="1138"/>
                </a:cubicBezTo>
                <a:cubicBezTo>
                  <a:pt x="1595" y="1131"/>
                  <a:pt x="1595" y="1121"/>
                  <a:pt x="1600" y="1115"/>
                </a:cubicBezTo>
                <a:cubicBezTo>
                  <a:pt x="1606" y="1108"/>
                  <a:pt x="1615" y="1107"/>
                  <a:pt x="1623" y="1111"/>
                </a:cubicBezTo>
                <a:cubicBezTo>
                  <a:pt x="1625" y="1112"/>
                  <a:pt x="1626" y="1113"/>
                  <a:pt x="1628" y="1114"/>
                </a:cubicBezTo>
                <a:cubicBezTo>
                  <a:pt x="1627" y="1112"/>
                  <a:pt x="1626" y="1110"/>
                  <a:pt x="1626" y="1108"/>
                </a:cubicBezTo>
                <a:cubicBezTo>
                  <a:pt x="1623" y="1100"/>
                  <a:pt x="1625" y="1093"/>
                  <a:pt x="1631" y="1088"/>
                </a:cubicBezTo>
                <a:cubicBezTo>
                  <a:pt x="1637" y="1083"/>
                  <a:pt x="1644" y="1083"/>
                  <a:pt x="1651" y="1086"/>
                </a:cubicBezTo>
                <a:cubicBezTo>
                  <a:pt x="1653" y="1086"/>
                  <a:pt x="1655" y="1088"/>
                  <a:pt x="1657" y="1089"/>
                </a:cubicBezTo>
                <a:cubicBezTo>
                  <a:pt x="1653" y="1081"/>
                  <a:pt x="1654" y="1073"/>
                  <a:pt x="1659" y="1064"/>
                </a:cubicBezTo>
                <a:cubicBezTo>
                  <a:pt x="1648" y="1069"/>
                  <a:pt x="1640" y="1065"/>
                  <a:pt x="1633" y="1059"/>
                </a:cubicBezTo>
                <a:cubicBezTo>
                  <a:pt x="1632" y="1058"/>
                  <a:pt x="1632" y="1056"/>
                  <a:pt x="1631" y="1055"/>
                </a:cubicBezTo>
                <a:cubicBezTo>
                  <a:pt x="1629" y="1047"/>
                  <a:pt x="1630" y="1041"/>
                  <a:pt x="1635" y="1035"/>
                </a:cubicBezTo>
                <a:cubicBezTo>
                  <a:pt x="1640" y="1029"/>
                  <a:pt x="1647" y="1028"/>
                  <a:pt x="1654" y="1030"/>
                </a:cubicBezTo>
                <a:cubicBezTo>
                  <a:pt x="1656" y="1031"/>
                  <a:pt x="1657" y="1031"/>
                  <a:pt x="1660" y="1032"/>
                </a:cubicBezTo>
                <a:cubicBezTo>
                  <a:pt x="1657" y="1023"/>
                  <a:pt x="1659" y="1015"/>
                  <a:pt x="1666" y="1008"/>
                </a:cubicBezTo>
                <a:cubicBezTo>
                  <a:pt x="1665" y="1008"/>
                  <a:pt x="1664" y="1008"/>
                  <a:pt x="1663" y="1008"/>
                </a:cubicBezTo>
                <a:cubicBezTo>
                  <a:pt x="1653" y="1014"/>
                  <a:pt x="1645" y="1012"/>
                  <a:pt x="1637" y="1004"/>
                </a:cubicBezTo>
                <a:cubicBezTo>
                  <a:pt x="1632" y="995"/>
                  <a:pt x="1634" y="987"/>
                  <a:pt x="1640" y="978"/>
                </a:cubicBezTo>
                <a:cubicBezTo>
                  <a:pt x="1634" y="981"/>
                  <a:pt x="1629" y="984"/>
                  <a:pt x="1623" y="981"/>
                </a:cubicBezTo>
                <a:cubicBezTo>
                  <a:pt x="1612" y="978"/>
                  <a:pt x="1607" y="967"/>
                  <a:pt x="1611" y="957"/>
                </a:cubicBezTo>
                <a:cubicBezTo>
                  <a:pt x="1615" y="948"/>
                  <a:pt x="1626" y="944"/>
                  <a:pt x="1635" y="948"/>
                </a:cubicBezTo>
                <a:cubicBezTo>
                  <a:pt x="1644" y="952"/>
                  <a:pt x="1648" y="963"/>
                  <a:pt x="1644" y="972"/>
                </a:cubicBezTo>
                <a:cubicBezTo>
                  <a:pt x="1643" y="974"/>
                  <a:pt x="1642" y="976"/>
                  <a:pt x="1640" y="978"/>
                </a:cubicBezTo>
                <a:cubicBezTo>
                  <a:pt x="1641" y="978"/>
                  <a:pt x="1642" y="978"/>
                  <a:pt x="1642" y="978"/>
                </a:cubicBezTo>
                <a:cubicBezTo>
                  <a:pt x="1652" y="973"/>
                  <a:pt x="1661" y="975"/>
                  <a:pt x="1668" y="983"/>
                </a:cubicBezTo>
                <a:cubicBezTo>
                  <a:pt x="1672" y="990"/>
                  <a:pt x="1672" y="998"/>
                  <a:pt x="1667" y="1005"/>
                </a:cubicBezTo>
                <a:cubicBezTo>
                  <a:pt x="1667" y="1005"/>
                  <a:pt x="1667" y="1006"/>
                  <a:pt x="1667" y="1007"/>
                </a:cubicBezTo>
                <a:cubicBezTo>
                  <a:pt x="1674" y="1003"/>
                  <a:pt x="1681" y="1004"/>
                  <a:pt x="1690" y="1008"/>
                </a:cubicBezTo>
                <a:cubicBezTo>
                  <a:pt x="1687" y="1000"/>
                  <a:pt x="1687" y="992"/>
                  <a:pt x="1692" y="985"/>
                </a:cubicBezTo>
                <a:cubicBezTo>
                  <a:pt x="1683" y="990"/>
                  <a:pt x="1676" y="986"/>
                  <a:pt x="1668" y="982"/>
                </a:cubicBezTo>
                <a:cubicBezTo>
                  <a:pt x="1663" y="973"/>
                  <a:pt x="1662" y="964"/>
                  <a:pt x="1668" y="955"/>
                </a:cubicBezTo>
                <a:cubicBezTo>
                  <a:pt x="1666" y="956"/>
                  <a:pt x="1663" y="957"/>
                  <a:pt x="1661" y="957"/>
                </a:cubicBezTo>
                <a:cubicBezTo>
                  <a:pt x="1653" y="959"/>
                  <a:pt x="1645" y="955"/>
                  <a:pt x="1642" y="948"/>
                </a:cubicBezTo>
                <a:cubicBezTo>
                  <a:pt x="1638" y="941"/>
                  <a:pt x="1639" y="932"/>
                  <a:pt x="1645" y="927"/>
                </a:cubicBezTo>
                <a:cubicBezTo>
                  <a:pt x="1650" y="921"/>
                  <a:pt x="1658" y="919"/>
                  <a:pt x="1666" y="923"/>
                </a:cubicBezTo>
                <a:cubicBezTo>
                  <a:pt x="1668" y="924"/>
                  <a:pt x="1670" y="925"/>
                  <a:pt x="1672" y="926"/>
                </a:cubicBezTo>
                <a:cubicBezTo>
                  <a:pt x="1668" y="919"/>
                  <a:pt x="1667" y="911"/>
                  <a:pt x="1672" y="903"/>
                </a:cubicBezTo>
                <a:cubicBezTo>
                  <a:pt x="1673" y="903"/>
                  <a:pt x="1672" y="901"/>
                  <a:pt x="1672" y="900"/>
                </a:cubicBezTo>
                <a:cubicBezTo>
                  <a:pt x="1665" y="905"/>
                  <a:pt x="1656" y="904"/>
                  <a:pt x="1650" y="898"/>
                </a:cubicBezTo>
                <a:cubicBezTo>
                  <a:pt x="1644" y="892"/>
                  <a:pt x="1643" y="883"/>
                  <a:pt x="1647" y="876"/>
                </a:cubicBezTo>
                <a:cubicBezTo>
                  <a:pt x="1652" y="867"/>
                  <a:pt x="1660" y="865"/>
                  <a:pt x="1675" y="869"/>
                </a:cubicBezTo>
                <a:cubicBezTo>
                  <a:pt x="1672" y="860"/>
                  <a:pt x="1673" y="853"/>
                  <a:pt x="1679" y="846"/>
                </a:cubicBezTo>
                <a:cubicBezTo>
                  <a:pt x="1677" y="846"/>
                  <a:pt x="1675" y="847"/>
                  <a:pt x="1674" y="847"/>
                </a:cubicBezTo>
                <a:cubicBezTo>
                  <a:pt x="1665" y="850"/>
                  <a:pt x="1657" y="848"/>
                  <a:pt x="1652" y="841"/>
                </a:cubicBezTo>
                <a:cubicBezTo>
                  <a:pt x="1647" y="834"/>
                  <a:pt x="1647" y="826"/>
                  <a:pt x="1653" y="818"/>
                </a:cubicBezTo>
                <a:cubicBezTo>
                  <a:pt x="1654" y="817"/>
                  <a:pt x="1655" y="816"/>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64" y="810"/>
                  <a:pt x="1673" y="810"/>
                  <a:pt x="1680" y="818"/>
                </a:cubicBezTo>
                <a:cubicBezTo>
                  <a:pt x="1678" y="809"/>
                  <a:pt x="1676" y="801"/>
                  <a:pt x="1683" y="791"/>
                </a:cubicBezTo>
                <a:cubicBezTo>
                  <a:pt x="1673" y="796"/>
                  <a:pt x="1666" y="794"/>
                  <a:pt x="1660" y="790"/>
                </a:cubicBezTo>
                <a:cubicBezTo>
                  <a:pt x="1659" y="790"/>
                  <a:pt x="1659" y="790"/>
                  <a:pt x="1658" y="790"/>
                </a:cubicBezTo>
                <a:cubicBezTo>
                  <a:pt x="1662" y="799"/>
                  <a:pt x="1660" y="807"/>
                  <a:pt x="1656" y="815"/>
                </a:cubicBezTo>
                <a:cubicBezTo>
                  <a:pt x="1654" y="816"/>
                  <a:pt x="1652" y="816"/>
                  <a:pt x="1650" y="817"/>
                </a:cubicBezTo>
                <a:cubicBezTo>
                  <a:pt x="1642" y="820"/>
                  <a:pt x="1634" y="818"/>
                  <a:pt x="1629" y="813"/>
                </a:cubicBezTo>
                <a:cubicBezTo>
                  <a:pt x="1623" y="806"/>
                  <a:pt x="1622" y="799"/>
                  <a:pt x="1627" y="791"/>
                </a:cubicBezTo>
                <a:cubicBezTo>
                  <a:pt x="1628" y="789"/>
                  <a:pt x="1629" y="787"/>
                  <a:pt x="1629" y="786"/>
                </a:cubicBezTo>
                <a:cubicBezTo>
                  <a:pt x="1625" y="788"/>
                  <a:pt x="1620" y="790"/>
                  <a:pt x="1615" y="789"/>
                </a:cubicBezTo>
                <a:cubicBezTo>
                  <a:pt x="1608" y="788"/>
                  <a:pt x="1602" y="784"/>
                  <a:pt x="1600" y="777"/>
                </a:cubicBezTo>
                <a:cubicBezTo>
                  <a:pt x="1598" y="770"/>
                  <a:pt x="1600" y="763"/>
                  <a:pt x="1605" y="758"/>
                </a:cubicBezTo>
                <a:cubicBezTo>
                  <a:pt x="1611" y="753"/>
                  <a:pt x="1617" y="752"/>
                  <a:pt x="1624" y="755"/>
                </a:cubicBezTo>
                <a:cubicBezTo>
                  <a:pt x="1626" y="755"/>
                  <a:pt x="1628" y="757"/>
                  <a:pt x="1630" y="758"/>
                </a:cubicBezTo>
                <a:cubicBezTo>
                  <a:pt x="1637" y="767"/>
                  <a:pt x="1638" y="776"/>
                  <a:pt x="1630" y="785"/>
                </a:cubicBezTo>
                <a:cubicBezTo>
                  <a:pt x="1631" y="785"/>
                  <a:pt x="1631" y="785"/>
                  <a:pt x="1632" y="785"/>
                </a:cubicBezTo>
                <a:cubicBezTo>
                  <a:pt x="1642" y="780"/>
                  <a:pt x="1650" y="782"/>
                  <a:pt x="1658" y="789"/>
                </a:cubicBezTo>
                <a:cubicBezTo>
                  <a:pt x="1654" y="781"/>
                  <a:pt x="1651" y="773"/>
                  <a:pt x="1657" y="763"/>
                </a:cubicBezTo>
                <a:cubicBezTo>
                  <a:pt x="1646" y="767"/>
                  <a:pt x="1638" y="764"/>
                  <a:pt x="1631" y="757"/>
                </a:cubicBezTo>
                <a:cubicBezTo>
                  <a:pt x="1631" y="755"/>
                  <a:pt x="1630" y="754"/>
                  <a:pt x="1630" y="753"/>
                </a:cubicBezTo>
                <a:cubicBezTo>
                  <a:pt x="1628" y="745"/>
                  <a:pt x="1629" y="739"/>
                  <a:pt x="1635" y="733"/>
                </a:cubicBezTo>
                <a:cubicBezTo>
                  <a:pt x="1640" y="728"/>
                  <a:pt x="1647" y="727"/>
                  <a:pt x="1654" y="729"/>
                </a:cubicBezTo>
                <a:cubicBezTo>
                  <a:pt x="1656" y="730"/>
                  <a:pt x="1657" y="730"/>
                  <a:pt x="1659" y="731"/>
                </a:cubicBezTo>
                <a:cubicBezTo>
                  <a:pt x="1657" y="723"/>
                  <a:pt x="1657" y="716"/>
                  <a:pt x="1661" y="709"/>
                </a:cubicBezTo>
                <a:cubicBezTo>
                  <a:pt x="1654" y="712"/>
                  <a:pt x="1647" y="711"/>
                  <a:pt x="1639" y="707"/>
                </a:cubicBezTo>
                <a:cubicBezTo>
                  <a:pt x="1640" y="709"/>
                  <a:pt x="1640" y="711"/>
                  <a:pt x="1640" y="712"/>
                </a:cubicBezTo>
                <a:cubicBezTo>
                  <a:pt x="1642" y="721"/>
                  <a:pt x="1639" y="729"/>
                  <a:pt x="1631" y="733"/>
                </a:cubicBezTo>
                <a:cubicBezTo>
                  <a:pt x="1624" y="737"/>
                  <a:pt x="1615" y="735"/>
                  <a:pt x="1609" y="729"/>
                </a:cubicBezTo>
                <a:cubicBezTo>
                  <a:pt x="1604" y="724"/>
                  <a:pt x="1603" y="715"/>
                  <a:pt x="1607" y="708"/>
                </a:cubicBezTo>
                <a:cubicBezTo>
                  <a:pt x="1611" y="700"/>
                  <a:pt x="1619" y="697"/>
                  <a:pt x="1628" y="699"/>
                </a:cubicBezTo>
                <a:cubicBezTo>
                  <a:pt x="1630" y="700"/>
                  <a:pt x="1632" y="700"/>
                  <a:pt x="1635" y="701"/>
                </a:cubicBezTo>
                <a:cubicBezTo>
                  <a:pt x="1631" y="692"/>
                  <a:pt x="1633" y="685"/>
                  <a:pt x="1638" y="679"/>
                </a:cubicBezTo>
                <a:cubicBezTo>
                  <a:pt x="1636" y="679"/>
                  <a:pt x="1635" y="679"/>
                  <a:pt x="1633" y="680"/>
                </a:cubicBezTo>
                <a:cubicBezTo>
                  <a:pt x="1625" y="682"/>
                  <a:pt x="1618" y="680"/>
                  <a:pt x="1613" y="674"/>
                </a:cubicBezTo>
                <a:cubicBezTo>
                  <a:pt x="1608" y="668"/>
                  <a:pt x="1607" y="661"/>
                  <a:pt x="1611" y="653"/>
                </a:cubicBezTo>
                <a:cubicBezTo>
                  <a:pt x="1611" y="652"/>
                  <a:pt x="1612" y="651"/>
                  <a:pt x="1612" y="650"/>
                </a:cubicBezTo>
                <a:cubicBezTo>
                  <a:pt x="1610" y="650"/>
                  <a:pt x="1607" y="651"/>
                  <a:pt x="1605" y="651"/>
                </a:cubicBezTo>
                <a:cubicBezTo>
                  <a:pt x="1597" y="652"/>
                  <a:pt x="1589" y="648"/>
                  <a:pt x="1586" y="641"/>
                </a:cubicBezTo>
                <a:cubicBezTo>
                  <a:pt x="1582" y="634"/>
                  <a:pt x="1584" y="625"/>
                  <a:pt x="1590" y="620"/>
                </a:cubicBezTo>
                <a:cubicBezTo>
                  <a:pt x="1595" y="614"/>
                  <a:pt x="1604" y="613"/>
                  <a:pt x="1611" y="617"/>
                </a:cubicBezTo>
                <a:cubicBezTo>
                  <a:pt x="1613" y="618"/>
                  <a:pt x="1615" y="619"/>
                  <a:pt x="1617" y="620"/>
                </a:cubicBezTo>
                <a:cubicBezTo>
                  <a:pt x="1613" y="613"/>
                  <a:pt x="1612" y="605"/>
                  <a:pt x="1616" y="595"/>
                </a:cubicBezTo>
                <a:cubicBezTo>
                  <a:pt x="1606" y="599"/>
                  <a:pt x="1598" y="596"/>
                  <a:pt x="1592" y="590"/>
                </a:cubicBezTo>
                <a:cubicBezTo>
                  <a:pt x="1588" y="582"/>
                  <a:pt x="1588" y="574"/>
                  <a:pt x="1593" y="565"/>
                </a:cubicBezTo>
                <a:cubicBezTo>
                  <a:pt x="1582" y="569"/>
                  <a:pt x="1574" y="567"/>
                  <a:pt x="1567" y="560"/>
                </a:cubicBezTo>
                <a:cubicBezTo>
                  <a:pt x="1567" y="560"/>
                  <a:pt x="1567" y="560"/>
                  <a:pt x="1567" y="560"/>
                </a:cubicBezTo>
                <a:cubicBezTo>
                  <a:pt x="1567" y="560"/>
                  <a:pt x="1567" y="560"/>
                  <a:pt x="1567" y="560"/>
                </a:cubicBezTo>
                <a:cubicBezTo>
                  <a:pt x="1567" y="560"/>
                  <a:pt x="1567" y="560"/>
                  <a:pt x="1567" y="560"/>
                </a:cubicBezTo>
                <a:cubicBezTo>
                  <a:pt x="1567" y="560"/>
                  <a:pt x="1567" y="560"/>
                  <a:pt x="1567" y="560"/>
                </a:cubicBezTo>
                <a:cubicBezTo>
                  <a:pt x="1567" y="559"/>
                  <a:pt x="1566" y="558"/>
                  <a:pt x="1566" y="557"/>
                </a:cubicBezTo>
                <a:cubicBezTo>
                  <a:pt x="1563" y="550"/>
                  <a:pt x="1563" y="543"/>
                  <a:pt x="1569" y="536"/>
                </a:cubicBezTo>
                <a:cubicBezTo>
                  <a:pt x="1574" y="530"/>
                  <a:pt x="1580" y="529"/>
                  <a:pt x="1588" y="531"/>
                </a:cubicBezTo>
                <a:cubicBezTo>
                  <a:pt x="1589" y="531"/>
                  <a:pt x="1591" y="532"/>
                  <a:pt x="1592" y="532"/>
                </a:cubicBezTo>
                <a:cubicBezTo>
                  <a:pt x="1593" y="525"/>
                  <a:pt x="1594" y="519"/>
                  <a:pt x="1595" y="512"/>
                </a:cubicBezTo>
                <a:cubicBezTo>
                  <a:pt x="1587" y="515"/>
                  <a:pt x="1580" y="512"/>
                  <a:pt x="1574" y="509"/>
                </a:cubicBezTo>
                <a:cubicBezTo>
                  <a:pt x="1574" y="513"/>
                  <a:pt x="1576" y="517"/>
                  <a:pt x="1575" y="520"/>
                </a:cubicBezTo>
                <a:cubicBezTo>
                  <a:pt x="1575" y="531"/>
                  <a:pt x="1564" y="539"/>
                  <a:pt x="1553" y="537"/>
                </a:cubicBezTo>
                <a:cubicBezTo>
                  <a:pt x="1543" y="535"/>
                  <a:pt x="1536" y="524"/>
                  <a:pt x="1539" y="514"/>
                </a:cubicBezTo>
                <a:cubicBezTo>
                  <a:pt x="1540" y="512"/>
                  <a:pt x="1541" y="510"/>
                  <a:pt x="1542" y="507"/>
                </a:cubicBezTo>
                <a:cubicBezTo>
                  <a:pt x="1537" y="508"/>
                  <a:pt x="1533" y="509"/>
                  <a:pt x="1529" y="508"/>
                </a:cubicBezTo>
                <a:cubicBezTo>
                  <a:pt x="1525" y="507"/>
                  <a:pt x="1522" y="504"/>
                  <a:pt x="1518" y="503"/>
                </a:cubicBezTo>
                <a:cubicBezTo>
                  <a:pt x="1519" y="505"/>
                  <a:pt x="1520" y="507"/>
                  <a:pt x="1521" y="510"/>
                </a:cubicBezTo>
                <a:cubicBezTo>
                  <a:pt x="1523" y="518"/>
                  <a:pt x="1519" y="526"/>
                  <a:pt x="1512" y="530"/>
                </a:cubicBezTo>
                <a:cubicBezTo>
                  <a:pt x="1505" y="534"/>
                  <a:pt x="1496" y="533"/>
                  <a:pt x="1490" y="527"/>
                </a:cubicBezTo>
                <a:cubicBezTo>
                  <a:pt x="1485" y="521"/>
                  <a:pt x="1484" y="511"/>
                  <a:pt x="1489" y="504"/>
                </a:cubicBezTo>
                <a:cubicBezTo>
                  <a:pt x="1493" y="497"/>
                  <a:pt x="1502" y="495"/>
                  <a:pt x="1509" y="498"/>
                </a:cubicBezTo>
                <a:cubicBezTo>
                  <a:pt x="1512" y="499"/>
                  <a:pt x="1515" y="500"/>
                  <a:pt x="1517" y="502"/>
                </a:cubicBezTo>
                <a:cubicBezTo>
                  <a:pt x="1516" y="499"/>
                  <a:pt x="1515" y="497"/>
                  <a:pt x="1515" y="495"/>
                </a:cubicBezTo>
                <a:cubicBezTo>
                  <a:pt x="1512" y="488"/>
                  <a:pt x="1514" y="481"/>
                  <a:pt x="1520" y="476"/>
                </a:cubicBezTo>
                <a:cubicBezTo>
                  <a:pt x="1526" y="471"/>
                  <a:pt x="1533" y="470"/>
                  <a:pt x="1540" y="473"/>
                </a:cubicBezTo>
                <a:cubicBezTo>
                  <a:pt x="1542" y="474"/>
                  <a:pt x="1544" y="475"/>
                  <a:pt x="1546" y="476"/>
                </a:cubicBezTo>
                <a:cubicBezTo>
                  <a:pt x="1546" y="476"/>
                  <a:pt x="1547" y="477"/>
                  <a:pt x="1547" y="478"/>
                </a:cubicBezTo>
                <a:cubicBezTo>
                  <a:pt x="1551" y="485"/>
                  <a:pt x="1552" y="494"/>
                  <a:pt x="1547" y="502"/>
                </a:cubicBezTo>
                <a:cubicBezTo>
                  <a:pt x="1560" y="499"/>
                  <a:pt x="1562" y="500"/>
                  <a:pt x="1571" y="506"/>
                </a:cubicBezTo>
                <a:cubicBezTo>
                  <a:pt x="1568" y="499"/>
                  <a:pt x="1566" y="491"/>
                  <a:pt x="1571" y="482"/>
                </a:cubicBezTo>
                <a:cubicBezTo>
                  <a:pt x="1561" y="486"/>
                  <a:pt x="1554" y="483"/>
                  <a:pt x="1547" y="478"/>
                </a:cubicBezTo>
                <a:cubicBezTo>
                  <a:pt x="1547" y="477"/>
                  <a:pt x="1546" y="476"/>
                  <a:pt x="1546" y="476"/>
                </a:cubicBezTo>
                <a:cubicBezTo>
                  <a:pt x="1542" y="468"/>
                  <a:pt x="1542" y="461"/>
                  <a:pt x="1547" y="452"/>
                </a:cubicBezTo>
                <a:cubicBezTo>
                  <a:pt x="1538" y="455"/>
                  <a:pt x="1530" y="454"/>
                  <a:pt x="1523" y="448"/>
                </a:cubicBezTo>
                <a:cubicBezTo>
                  <a:pt x="1524" y="451"/>
                  <a:pt x="1525" y="453"/>
                  <a:pt x="1525" y="455"/>
                </a:cubicBezTo>
                <a:cubicBezTo>
                  <a:pt x="1527" y="463"/>
                  <a:pt x="1525" y="469"/>
                  <a:pt x="1519" y="474"/>
                </a:cubicBezTo>
                <a:cubicBezTo>
                  <a:pt x="1514" y="479"/>
                  <a:pt x="1507" y="480"/>
                  <a:pt x="1500" y="477"/>
                </a:cubicBezTo>
                <a:cubicBezTo>
                  <a:pt x="1497" y="476"/>
                  <a:pt x="1495" y="475"/>
                  <a:pt x="1493" y="474"/>
                </a:cubicBezTo>
                <a:cubicBezTo>
                  <a:pt x="1494" y="477"/>
                  <a:pt x="1496" y="481"/>
                  <a:pt x="1496" y="484"/>
                </a:cubicBezTo>
                <a:cubicBezTo>
                  <a:pt x="1497" y="493"/>
                  <a:pt x="1492" y="499"/>
                  <a:pt x="1483" y="502"/>
                </a:cubicBezTo>
                <a:cubicBezTo>
                  <a:pt x="1476" y="504"/>
                  <a:pt x="1468" y="501"/>
                  <a:pt x="1463" y="494"/>
                </a:cubicBezTo>
                <a:cubicBezTo>
                  <a:pt x="1459" y="487"/>
                  <a:pt x="1460" y="479"/>
                  <a:pt x="1465" y="472"/>
                </a:cubicBezTo>
                <a:cubicBezTo>
                  <a:pt x="1471" y="467"/>
                  <a:pt x="1479" y="465"/>
                  <a:pt x="1486" y="469"/>
                </a:cubicBezTo>
                <a:cubicBezTo>
                  <a:pt x="1489" y="470"/>
                  <a:pt x="1491" y="471"/>
                  <a:pt x="1493" y="473"/>
                </a:cubicBezTo>
                <a:cubicBezTo>
                  <a:pt x="1492" y="471"/>
                  <a:pt x="1491" y="469"/>
                  <a:pt x="1490" y="466"/>
                </a:cubicBezTo>
                <a:cubicBezTo>
                  <a:pt x="1488" y="459"/>
                  <a:pt x="1489" y="452"/>
                  <a:pt x="1495" y="446"/>
                </a:cubicBezTo>
                <a:cubicBezTo>
                  <a:pt x="1501" y="441"/>
                  <a:pt x="1507" y="440"/>
                  <a:pt x="1514" y="443"/>
                </a:cubicBezTo>
                <a:cubicBezTo>
                  <a:pt x="1517" y="444"/>
                  <a:pt x="1519" y="444"/>
                  <a:pt x="1521" y="445"/>
                </a:cubicBezTo>
                <a:cubicBezTo>
                  <a:pt x="1517" y="438"/>
                  <a:pt x="1518" y="431"/>
                  <a:pt x="1522" y="423"/>
                </a:cubicBezTo>
                <a:cubicBezTo>
                  <a:pt x="1508" y="425"/>
                  <a:pt x="1507" y="425"/>
                  <a:pt x="1498" y="418"/>
                </a:cubicBezTo>
                <a:cubicBezTo>
                  <a:pt x="1499" y="420"/>
                  <a:pt x="1500" y="422"/>
                  <a:pt x="1500" y="424"/>
                </a:cubicBezTo>
                <a:cubicBezTo>
                  <a:pt x="1503" y="432"/>
                  <a:pt x="1500" y="441"/>
                  <a:pt x="1493" y="446"/>
                </a:cubicBezTo>
                <a:cubicBezTo>
                  <a:pt x="1486" y="450"/>
                  <a:pt x="1477" y="449"/>
                  <a:pt x="1471" y="444"/>
                </a:cubicBezTo>
                <a:cubicBezTo>
                  <a:pt x="1464" y="439"/>
                  <a:pt x="1463" y="429"/>
                  <a:pt x="1466" y="422"/>
                </a:cubicBezTo>
                <a:cubicBezTo>
                  <a:pt x="1467" y="420"/>
                  <a:pt x="1469" y="418"/>
                  <a:pt x="1470" y="416"/>
                </a:cubicBezTo>
                <a:cubicBezTo>
                  <a:pt x="1468" y="417"/>
                  <a:pt x="1466" y="418"/>
                  <a:pt x="1464" y="419"/>
                </a:cubicBezTo>
                <a:cubicBezTo>
                  <a:pt x="1457" y="421"/>
                  <a:pt x="1449" y="419"/>
                  <a:pt x="1444" y="413"/>
                </a:cubicBezTo>
                <a:cubicBezTo>
                  <a:pt x="1439" y="407"/>
                  <a:pt x="1438" y="399"/>
                  <a:pt x="1442" y="392"/>
                </a:cubicBezTo>
                <a:cubicBezTo>
                  <a:pt x="1443" y="390"/>
                  <a:pt x="1444" y="388"/>
                  <a:pt x="1445" y="386"/>
                </a:cubicBezTo>
                <a:cubicBezTo>
                  <a:pt x="1441" y="387"/>
                  <a:pt x="1437" y="390"/>
                  <a:pt x="1432" y="390"/>
                </a:cubicBezTo>
                <a:cubicBezTo>
                  <a:pt x="1419" y="389"/>
                  <a:pt x="1411" y="376"/>
                  <a:pt x="1416" y="364"/>
                </a:cubicBezTo>
                <a:cubicBezTo>
                  <a:pt x="1417" y="362"/>
                  <a:pt x="1418" y="360"/>
                  <a:pt x="1420" y="357"/>
                </a:cubicBezTo>
                <a:cubicBezTo>
                  <a:pt x="1418" y="358"/>
                  <a:pt x="1417" y="358"/>
                  <a:pt x="1416" y="359"/>
                </a:cubicBezTo>
                <a:cubicBezTo>
                  <a:pt x="1408" y="361"/>
                  <a:pt x="1401" y="360"/>
                  <a:pt x="1395" y="354"/>
                </a:cubicBezTo>
                <a:cubicBezTo>
                  <a:pt x="1390" y="348"/>
                  <a:pt x="1389" y="341"/>
                  <a:pt x="1392" y="334"/>
                </a:cubicBezTo>
                <a:cubicBezTo>
                  <a:pt x="1392" y="333"/>
                  <a:pt x="1393" y="331"/>
                  <a:pt x="1394" y="329"/>
                </a:cubicBezTo>
                <a:cubicBezTo>
                  <a:pt x="1383" y="333"/>
                  <a:pt x="1375" y="330"/>
                  <a:pt x="1368" y="324"/>
                </a:cubicBezTo>
                <a:cubicBezTo>
                  <a:pt x="1365" y="316"/>
                  <a:pt x="1364" y="308"/>
                  <a:pt x="1370" y="299"/>
                </a:cubicBezTo>
                <a:cubicBezTo>
                  <a:pt x="1359" y="303"/>
                  <a:pt x="1351" y="301"/>
                  <a:pt x="1344" y="294"/>
                </a:cubicBezTo>
                <a:cubicBezTo>
                  <a:pt x="1345" y="297"/>
                  <a:pt x="1346" y="299"/>
                  <a:pt x="1346" y="301"/>
                </a:cubicBezTo>
                <a:cubicBezTo>
                  <a:pt x="1349" y="309"/>
                  <a:pt x="1347" y="318"/>
                  <a:pt x="1339" y="322"/>
                </a:cubicBezTo>
                <a:cubicBezTo>
                  <a:pt x="1333" y="327"/>
                  <a:pt x="1324" y="327"/>
                  <a:pt x="1317" y="321"/>
                </a:cubicBezTo>
                <a:cubicBezTo>
                  <a:pt x="1311" y="316"/>
                  <a:pt x="1309" y="306"/>
                  <a:pt x="1313" y="299"/>
                </a:cubicBezTo>
                <a:cubicBezTo>
                  <a:pt x="1314" y="297"/>
                  <a:pt x="1316" y="295"/>
                  <a:pt x="1317" y="293"/>
                </a:cubicBezTo>
                <a:cubicBezTo>
                  <a:pt x="1315" y="294"/>
                  <a:pt x="1313" y="295"/>
                  <a:pt x="1311" y="295"/>
                </a:cubicBezTo>
                <a:cubicBezTo>
                  <a:pt x="1303" y="298"/>
                  <a:pt x="1296" y="296"/>
                  <a:pt x="1291" y="290"/>
                </a:cubicBezTo>
                <a:cubicBezTo>
                  <a:pt x="1285" y="284"/>
                  <a:pt x="1285" y="276"/>
                  <a:pt x="1289" y="269"/>
                </a:cubicBezTo>
                <a:cubicBezTo>
                  <a:pt x="1290" y="267"/>
                  <a:pt x="1291" y="265"/>
                  <a:pt x="1292" y="264"/>
                </a:cubicBezTo>
                <a:cubicBezTo>
                  <a:pt x="1283" y="268"/>
                  <a:pt x="1275" y="268"/>
                  <a:pt x="1267" y="263"/>
                </a:cubicBezTo>
                <a:cubicBezTo>
                  <a:pt x="1267" y="262"/>
                  <a:pt x="1266" y="262"/>
                  <a:pt x="1266" y="262"/>
                </a:cubicBezTo>
                <a:cubicBezTo>
                  <a:pt x="1267" y="265"/>
                  <a:pt x="1267" y="268"/>
                  <a:pt x="1268" y="270"/>
                </a:cubicBezTo>
                <a:cubicBezTo>
                  <a:pt x="1269" y="279"/>
                  <a:pt x="1265" y="286"/>
                  <a:pt x="1258" y="289"/>
                </a:cubicBezTo>
                <a:cubicBezTo>
                  <a:pt x="1251" y="293"/>
                  <a:pt x="1243" y="292"/>
                  <a:pt x="1237" y="286"/>
                </a:cubicBezTo>
                <a:cubicBezTo>
                  <a:pt x="1231" y="280"/>
                  <a:pt x="1230" y="272"/>
                  <a:pt x="1234" y="265"/>
                </a:cubicBezTo>
                <a:cubicBezTo>
                  <a:pt x="1235" y="263"/>
                  <a:pt x="1236" y="261"/>
                  <a:pt x="1237" y="259"/>
                </a:cubicBezTo>
                <a:cubicBezTo>
                  <a:pt x="1235" y="260"/>
                  <a:pt x="1233" y="260"/>
                  <a:pt x="1231" y="261"/>
                </a:cubicBezTo>
                <a:cubicBezTo>
                  <a:pt x="1224" y="263"/>
                  <a:pt x="1218" y="262"/>
                  <a:pt x="1212" y="256"/>
                </a:cubicBezTo>
                <a:cubicBezTo>
                  <a:pt x="1207" y="251"/>
                  <a:pt x="1206" y="245"/>
                  <a:pt x="1208" y="238"/>
                </a:cubicBezTo>
                <a:cubicBezTo>
                  <a:pt x="1208" y="236"/>
                  <a:pt x="1209" y="234"/>
                  <a:pt x="1210" y="231"/>
                </a:cubicBezTo>
                <a:cubicBezTo>
                  <a:pt x="1200" y="234"/>
                  <a:pt x="1192" y="233"/>
                  <a:pt x="1185" y="225"/>
                </a:cubicBezTo>
                <a:cubicBezTo>
                  <a:pt x="1185" y="225"/>
                  <a:pt x="1185" y="225"/>
                  <a:pt x="1185" y="225"/>
                </a:cubicBezTo>
                <a:cubicBezTo>
                  <a:pt x="1185" y="225"/>
                  <a:pt x="1185" y="225"/>
                  <a:pt x="1185" y="225"/>
                </a:cubicBezTo>
                <a:cubicBezTo>
                  <a:pt x="1185" y="226"/>
                  <a:pt x="1185" y="226"/>
                  <a:pt x="1185" y="226"/>
                </a:cubicBezTo>
                <a:cubicBezTo>
                  <a:pt x="1180" y="217"/>
                  <a:pt x="1181" y="209"/>
                  <a:pt x="1186" y="201"/>
                </a:cubicBezTo>
                <a:cubicBezTo>
                  <a:pt x="1177" y="205"/>
                  <a:pt x="1169" y="204"/>
                  <a:pt x="1162" y="197"/>
                </a:cubicBezTo>
                <a:cubicBezTo>
                  <a:pt x="1162" y="200"/>
                  <a:pt x="1163" y="202"/>
                  <a:pt x="1164" y="204"/>
                </a:cubicBezTo>
                <a:cubicBezTo>
                  <a:pt x="1166" y="211"/>
                  <a:pt x="1164" y="218"/>
                  <a:pt x="1158" y="223"/>
                </a:cubicBezTo>
                <a:cubicBezTo>
                  <a:pt x="1152" y="228"/>
                  <a:pt x="1145" y="229"/>
                  <a:pt x="1138" y="226"/>
                </a:cubicBezTo>
                <a:cubicBezTo>
                  <a:pt x="1136" y="225"/>
                  <a:pt x="1134" y="224"/>
                  <a:pt x="1132" y="223"/>
                </a:cubicBezTo>
                <a:cubicBezTo>
                  <a:pt x="1133" y="227"/>
                  <a:pt x="1135" y="231"/>
                  <a:pt x="1135" y="235"/>
                </a:cubicBezTo>
                <a:cubicBezTo>
                  <a:pt x="1135" y="243"/>
                  <a:pt x="1130" y="248"/>
                  <a:pt x="1124" y="251"/>
                </a:cubicBezTo>
                <a:cubicBezTo>
                  <a:pt x="1117" y="253"/>
                  <a:pt x="1109" y="252"/>
                  <a:pt x="1104" y="246"/>
                </a:cubicBezTo>
                <a:cubicBezTo>
                  <a:pt x="1099" y="241"/>
                  <a:pt x="1097" y="235"/>
                  <a:pt x="1100" y="228"/>
                </a:cubicBezTo>
                <a:cubicBezTo>
                  <a:pt x="1101" y="225"/>
                  <a:pt x="1103" y="223"/>
                  <a:pt x="1104" y="220"/>
                </a:cubicBezTo>
                <a:cubicBezTo>
                  <a:pt x="1114" y="214"/>
                  <a:pt x="1123" y="214"/>
                  <a:pt x="1131" y="222"/>
                </a:cubicBezTo>
                <a:cubicBezTo>
                  <a:pt x="1131" y="221"/>
                  <a:pt x="1131" y="220"/>
                  <a:pt x="1130" y="219"/>
                </a:cubicBezTo>
                <a:cubicBezTo>
                  <a:pt x="1126" y="208"/>
                  <a:pt x="1127" y="202"/>
                  <a:pt x="1135" y="194"/>
                </a:cubicBezTo>
                <a:cubicBezTo>
                  <a:pt x="1126" y="198"/>
                  <a:pt x="1118" y="200"/>
                  <a:pt x="1109" y="194"/>
                </a:cubicBezTo>
                <a:cubicBezTo>
                  <a:pt x="1112" y="203"/>
                  <a:pt x="1111" y="212"/>
                  <a:pt x="1103" y="219"/>
                </a:cubicBezTo>
                <a:cubicBezTo>
                  <a:pt x="1101" y="220"/>
                  <a:pt x="1100" y="221"/>
                  <a:pt x="1098" y="221"/>
                </a:cubicBezTo>
                <a:cubicBezTo>
                  <a:pt x="1090" y="223"/>
                  <a:pt x="1084" y="222"/>
                  <a:pt x="1078" y="216"/>
                </a:cubicBezTo>
                <a:cubicBezTo>
                  <a:pt x="1073" y="210"/>
                  <a:pt x="1073" y="203"/>
                  <a:pt x="1076" y="196"/>
                </a:cubicBezTo>
                <a:cubicBezTo>
                  <a:pt x="1077" y="194"/>
                  <a:pt x="1078" y="192"/>
                  <a:pt x="1079" y="190"/>
                </a:cubicBezTo>
                <a:cubicBezTo>
                  <a:pt x="1071" y="195"/>
                  <a:pt x="1063" y="195"/>
                  <a:pt x="1054" y="189"/>
                </a:cubicBezTo>
                <a:cubicBezTo>
                  <a:pt x="1054" y="192"/>
                  <a:pt x="1055" y="193"/>
                  <a:pt x="1055" y="194"/>
                </a:cubicBezTo>
                <a:cubicBezTo>
                  <a:pt x="1057" y="204"/>
                  <a:pt x="1054" y="212"/>
                  <a:pt x="1046" y="216"/>
                </a:cubicBezTo>
                <a:cubicBezTo>
                  <a:pt x="1039" y="220"/>
                  <a:pt x="1030" y="218"/>
                  <a:pt x="1024" y="212"/>
                </a:cubicBezTo>
                <a:cubicBezTo>
                  <a:pt x="1019" y="206"/>
                  <a:pt x="1018" y="197"/>
                  <a:pt x="1022" y="190"/>
                </a:cubicBezTo>
                <a:cubicBezTo>
                  <a:pt x="1027" y="183"/>
                  <a:pt x="1036" y="180"/>
                  <a:pt x="1045" y="183"/>
                </a:cubicBezTo>
                <a:cubicBezTo>
                  <a:pt x="1046" y="183"/>
                  <a:pt x="1048" y="184"/>
                  <a:pt x="1051" y="185"/>
                </a:cubicBezTo>
                <a:cubicBezTo>
                  <a:pt x="1046" y="177"/>
                  <a:pt x="1048" y="169"/>
                  <a:pt x="1051" y="164"/>
                </a:cubicBezTo>
                <a:cubicBezTo>
                  <a:pt x="1044" y="163"/>
                  <a:pt x="1037" y="163"/>
                  <a:pt x="1030" y="162"/>
                </a:cubicBezTo>
                <a:cubicBezTo>
                  <a:pt x="1031" y="164"/>
                  <a:pt x="1031" y="165"/>
                  <a:pt x="1031" y="167"/>
                </a:cubicBezTo>
                <a:cubicBezTo>
                  <a:pt x="1032" y="175"/>
                  <a:pt x="1030" y="181"/>
                  <a:pt x="1023" y="185"/>
                </a:cubicBezTo>
                <a:cubicBezTo>
                  <a:pt x="1017" y="189"/>
                  <a:pt x="1011" y="190"/>
                  <a:pt x="1004" y="186"/>
                </a:cubicBezTo>
                <a:cubicBezTo>
                  <a:pt x="1002" y="185"/>
                  <a:pt x="999" y="182"/>
                  <a:pt x="997" y="180"/>
                </a:cubicBezTo>
                <a:cubicBezTo>
                  <a:pt x="997" y="180"/>
                  <a:pt x="997" y="180"/>
                  <a:pt x="997" y="180"/>
                </a:cubicBezTo>
                <a:cubicBezTo>
                  <a:pt x="998" y="183"/>
                  <a:pt x="999" y="185"/>
                  <a:pt x="1000" y="188"/>
                </a:cubicBezTo>
                <a:cubicBezTo>
                  <a:pt x="1003" y="196"/>
                  <a:pt x="1000" y="204"/>
                  <a:pt x="994" y="209"/>
                </a:cubicBezTo>
                <a:cubicBezTo>
                  <a:pt x="987" y="214"/>
                  <a:pt x="979" y="214"/>
                  <a:pt x="972" y="209"/>
                </a:cubicBezTo>
                <a:cubicBezTo>
                  <a:pt x="966" y="205"/>
                  <a:pt x="963" y="196"/>
                  <a:pt x="966" y="188"/>
                </a:cubicBezTo>
                <a:cubicBezTo>
                  <a:pt x="967" y="186"/>
                  <a:pt x="968" y="184"/>
                  <a:pt x="969" y="182"/>
                </a:cubicBezTo>
                <a:cubicBezTo>
                  <a:pt x="968" y="182"/>
                  <a:pt x="966" y="183"/>
                  <a:pt x="964" y="183"/>
                </a:cubicBezTo>
                <a:cubicBezTo>
                  <a:pt x="956" y="185"/>
                  <a:pt x="949" y="184"/>
                  <a:pt x="944" y="177"/>
                </a:cubicBezTo>
                <a:cubicBezTo>
                  <a:pt x="939" y="171"/>
                  <a:pt x="938" y="164"/>
                  <a:pt x="942" y="157"/>
                </a:cubicBezTo>
                <a:cubicBezTo>
                  <a:pt x="943" y="156"/>
                  <a:pt x="943" y="154"/>
                  <a:pt x="944" y="153"/>
                </a:cubicBezTo>
                <a:cubicBezTo>
                  <a:pt x="936" y="155"/>
                  <a:pt x="929" y="156"/>
                  <a:pt x="921" y="150"/>
                </a:cubicBezTo>
                <a:cubicBezTo>
                  <a:pt x="924" y="161"/>
                  <a:pt x="922" y="169"/>
                  <a:pt x="915" y="176"/>
                </a:cubicBezTo>
                <a:cubicBezTo>
                  <a:pt x="915" y="176"/>
                  <a:pt x="915" y="176"/>
                  <a:pt x="915" y="176"/>
                </a:cubicBezTo>
                <a:cubicBezTo>
                  <a:pt x="915" y="176"/>
                  <a:pt x="915" y="176"/>
                  <a:pt x="915" y="176"/>
                </a:cubicBezTo>
                <a:cubicBezTo>
                  <a:pt x="917" y="175"/>
                  <a:pt x="919" y="174"/>
                  <a:pt x="921" y="174"/>
                </a:cubicBezTo>
                <a:cubicBezTo>
                  <a:pt x="929" y="171"/>
                  <a:pt x="937" y="172"/>
                  <a:pt x="942" y="178"/>
                </a:cubicBezTo>
                <a:cubicBezTo>
                  <a:pt x="948" y="185"/>
                  <a:pt x="948" y="192"/>
                  <a:pt x="944" y="200"/>
                </a:cubicBezTo>
                <a:cubicBezTo>
                  <a:pt x="943" y="201"/>
                  <a:pt x="943" y="203"/>
                  <a:pt x="942" y="204"/>
                </a:cubicBezTo>
                <a:cubicBezTo>
                  <a:pt x="940" y="205"/>
                  <a:pt x="938" y="206"/>
                  <a:pt x="936" y="207"/>
                </a:cubicBezTo>
                <a:cubicBezTo>
                  <a:pt x="929" y="210"/>
                  <a:pt x="921" y="208"/>
                  <a:pt x="916" y="203"/>
                </a:cubicBezTo>
                <a:cubicBezTo>
                  <a:pt x="910" y="198"/>
                  <a:pt x="909" y="190"/>
                  <a:pt x="912" y="183"/>
                </a:cubicBezTo>
                <a:cubicBezTo>
                  <a:pt x="913" y="180"/>
                  <a:pt x="914" y="178"/>
                  <a:pt x="915" y="176"/>
                </a:cubicBezTo>
                <a:cubicBezTo>
                  <a:pt x="907" y="181"/>
                  <a:pt x="899" y="180"/>
                  <a:pt x="891" y="175"/>
                </a:cubicBezTo>
                <a:cubicBezTo>
                  <a:pt x="895" y="188"/>
                  <a:pt x="892" y="196"/>
                  <a:pt x="884" y="201"/>
                </a:cubicBezTo>
                <a:cubicBezTo>
                  <a:pt x="877" y="205"/>
                  <a:pt x="867" y="204"/>
                  <a:pt x="861" y="198"/>
                </a:cubicBezTo>
                <a:cubicBezTo>
                  <a:pt x="856" y="192"/>
                  <a:pt x="855" y="183"/>
                  <a:pt x="859" y="176"/>
                </a:cubicBezTo>
                <a:cubicBezTo>
                  <a:pt x="864" y="167"/>
                  <a:pt x="873" y="165"/>
                  <a:pt x="887" y="170"/>
                </a:cubicBezTo>
                <a:cubicBezTo>
                  <a:pt x="884" y="162"/>
                  <a:pt x="885" y="155"/>
                  <a:pt x="889" y="147"/>
                </a:cubicBezTo>
                <a:cubicBezTo>
                  <a:pt x="881" y="151"/>
                  <a:pt x="874" y="150"/>
                  <a:pt x="866" y="145"/>
                </a:cubicBezTo>
                <a:cubicBezTo>
                  <a:pt x="870" y="156"/>
                  <a:pt x="868" y="164"/>
                  <a:pt x="861" y="170"/>
                </a:cubicBezTo>
                <a:cubicBezTo>
                  <a:pt x="854" y="176"/>
                  <a:pt x="846" y="175"/>
                  <a:pt x="837" y="171"/>
                </a:cubicBezTo>
                <a:cubicBezTo>
                  <a:pt x="840" y="181"/>
                  <a:pt x="839" y="190"/>
                  <a:pt x="830" y="196"/>
                </a:cubicBezTo>
                <a:cubicBezTo>
                  <a:pt x="824" y="200"/>
                  <a:pt x="815" y="200"/>
                  <a:pt x="809" y="195"/>
                </a:cubicBezTo>
                <a:cubicBezTo>
                  <a:pt x="800" y="188"/>
                  <a:pt x="800" y="179"/>
                  <a:pt x="804" y="170"/>
                </a:cubicBezTo>
                <a:cubicBezTo>
                  <a:pt x="797" y="169"/>
                  <a:pt x="790" y="169"/>
                  <a:pt x="783" y="168"/>
                </a:cubicBezTo>
                <a:cubicBezTo>
                  <a:pt x="786" y="176"/>
                  <a:pt x="784" y="185"/>
                  <a:pt x="777" y="191"/>
                </a:cubicBezTo>
                <a:cubicBezTo>
                  <a:pt x="777" y="191"/>
                  <a:pt x="777" y="191"/>
                  <a:pt x="777" y="191"/>
                </a:cubicBezTo>
                <a:cubicBezTo>
                  <a:pt x="777" y="191"/>
                  <a:pt x="777" y="191"/>
                  <a:pt x="777" y="191"/>
                </a:cubicBezTo>
                <a:cubicBezTo>
                  <a:pt x="777" y="191"/>
                  <a:pt x="777" y="191"/>
                  <a:pt x="777" y="191"/>
                </a:cubicBezTo>
                <a:cubicBezTo>
                  <a:pt x="777" y="191"/>
                  <a:pt x="777" y="191"/>
                  <a:pt x="777" y="191"/>
                </a:cubicBezTo>
                <a:cubicBezTo>
                  <a:pt x="776" y="191"/>
                  <a:pt x="775" y="192"/>
                  <a:pt x="774" y="192"/>
                </a:cubicBezTo>
                <a:cubicBezTo>
                  <a:pt x="765" y="196"/>
                  <a:pt x="758" y="195"/>
                  <a:pt x="752" y="189"/>
                </a:cubicBezTo>
                <a:cubicBezTo>
                  <a:pt x="746" y="182"/>
                  <a:pt x="746" y="175"/>
                  <a:pt x="749" y="167"/>
                </a:cubicBezTo>
                <a:cubicBezTo>
                  <a:pt x="749" y="166"/>
                  <a:pt x="750" y="165"/>
                  <a:pt x="750" y="165"/>
                </a:cubicBezTo>
                <a:cubicBezTo>
                  <a:pt x="743" y="164"/>
                  <a:pt x="736" y="164"/>
                  <a:pt x="729" y="163"/>
                </a:cubicBezTo>
                <a:cubicBezTo>
                  <a:pt x="732" y="171"/>
                  <a:pt x="730" y="179"/>
                  <a:pt x="723" y="186"/>
                </a:cubicBezTo>
                <a:cubicBezTo>
                  <a:pt x="725" y="185"/>
                  <a:pt x="727" y="184"/>
                  <a:pt x="730" y="183"/>
                </a:cubicBezTo>
                <a:cubicBezTo>
                  <a:pt x="738" y="180"/>
                  <a:pt x="747" y="183"/>
                  <a:pt x="751" y="190"/>
                </a:cubicBezTo>
                <a:cubicBezTo>
                  <a:pt x="756" y="198"/>
                  <a:pt x="755" y="207"/>
                  <a:pt x="749" y="213"/>
                </a:cubicBezTo>
                <a:cubicBezTo>
                  <a:pt x="743" y="219"/>
                  <a:pt x="734" y="221"/>
                  <a:pt x="727" y="216"/>
                </a:cubicBezTo>
                <a:cubicBezTo>
                  <a:pt x="725" y="215"/>
                  <a:pt x="723" y="214"/>
                  <a:pt x="722" y="213"/>
                </a:cubicBezTo>
                <a:cubicBezTo>
                  <a:pt x="723" y="215"/>
                  <a:pt x="723" y="218"/>
                  <a:pt x="724" y="220"/>
                </a:cubicBezTo>
                <a:cubicBezTo>
                  <a:pt x="727" y="228"/>
                  <a:pt x="723" y="236"/>
                  <a:pt x="716" y="241"/>
                </a:cubicBezTo>
                <a:cubicBezTo>
                  <a:pt x="709" y="245"/>
                  <a:pt x="700" y="244"/>
                  <a:pt x="694" y="238"/>
                </a:cubicBezTo>
                <a:cubicBezTo>
                  <a:pt x="688" y="232"/>
                  <a:pt x="687" y="223"/>
                  <a:pt x="691" y="216"/>
                </a:cubicBezTo>
                <a:cubicBezTo>
                  <a:pt x="692" y="214"/>
                  <a:pt x="694" y="212"/>
                  <a:pt x="696" y="210"/>
                </a:cubicBezTo>
                <a:cubicBezTo>
                  <a:pt x="687" y="214"/>
                  <a:pt x="678" y="217"/>
                  <a:pt x="668" y="208"/>
                </a:cubicBezTo>
                <a:cubicBezTo>
                  <a:pt x="672" y="223"/>
                  <a:pt x="670" y="231"/>
                  <a:pt x="662" y="236"/>
                </a:cubicBezTo>
                <a:cubicBezTo>
                  <a:pt x="656" y="240"/>
                  <a:pt x="647" y="240"/>
                  <a:pt x="641" y="235"/>
                </a:cubicBezTo>
                <a:cubicBezTo>
                  <a:pt x="634" y="230"/>
                  <a:pt x="632" y="222"/>
                  <a:pt x="636" y="210"/>
                </a:cubicBezTo>
                <a:cubicBezTo>
                  <a:pt x="629" y="209"/>
                  <a:pt x="622" y="209"/>
                  <a:pt x="615" y="208"/>
                </a:cubicBezTo>
                <a:cubicBezTo>
                  <a:pt x="618" y="216"/>
                  <a:pt x="617" y="223"/>
                  <a:pt x="610" y="230"/>
                </a:cubicBezTo>
                <a:cubicBezTo>
                  <a:pt x="613" y="229"/>
                  <a:pt x="615" y="229"/>
                  <a:pt x="618" y="228"/>
                </a:cubicBezTo>
                <a:cubicBezTo>
                  <a:pt x="625" y="226"/>
                  <a:pt x="631" y="228"/>
                  <a:pt x="636" y="234"/>
                </a:cubicBezTo>
                <a:cubicBezTo>
                  <a:pt x="641" y="240"/>
                  <a:pt x="642" y="246"/>
                  <a:pt x="639" y="254"/>
                </a:cubicBezTo>
                <a:cubicBezTo>
                  <a:pt x="638" y="256"/>
                  <a:pt x="637" y="258"/>
                  <a:pt x="636" y="260"/>
                </a:cubicBezTo>
                <a:cubicBezTo>
                  <a:pt x="639" y="259"/>
                  <a:pt x="643" y="257"/>
                  <a:pt x="647" y="257"/>
                </a:cubicBezTo>
                <a:cubicBezTo>
                  <a:pt x="655" y="257"/>
                  <a:pt x="662" y="262"/>
                  <a:pt x="664" y="270"/>
                </a:cubicBezTo>
                <a:cubicBezTo>
                  <a:pt x="666" y="278"/>
                  <a:pt x="663" y="286"/>
                  <a:pt x="656" y="290"/>
                </a:cubicBezTo>
                <a:cubicBezTo>
                  <a:pt x="649" y="294"/>
                  <a:pt x="641" y="293"/>
                  <a:pt x="635" y="288"/>
                </a:cubicBezTo>
                <a:cubicBezTo>
                  <a:pt x="629" y="283"/>
                  <a:pt x="627" y="274"/>
                  <a:pt x="631" y="266"/>
                </a:cubicBezTo>
                <a:cubicBezTo>
                  <a:pt x="633" y="264"/>
                  <a:pt x="634" y="262"/>
                  <a:pt x="636" y="260"/>
                </a:cubicBezTo>
                <a:cubicBezTo>
                  <a:pt x="635" y="261"/>
                  <a:pt x="634" y="261"/>
                  <a:pt x="633" y="261"/>
                </a:cubicBezTo>
                <a:cubicBezTo>
                  <a:pt x="623" y="266"/>
                  <a:pt x="614" y="265"/>
                  <a:pt x="607" y="257"/>
                </a:cubicBezTo>
                <a:cubicBezTo>
                  <a:pt x="608" y="259"/>
                  <a:pt x="609" y="261"/>
                  <a:pt x="610" y="264"/>
                </a:cubicBezTo>
                <a:cubicBezTo>
                  <a:pt x="613" y="272"/>
                  <a:pt x="610" y="281"/>
                  <a:pt x="603" y="286"/>
                </a:cubicBezTo>
                <a:cubicBezTo>
                  <a:pt x="596" y="290"/>
                  <a:pt x="586" y="289"/>
                  <a:pt x="580" y="283"/>
                </a:cubicBezTo>
                <a:cubicBezTo>
                  <a:pt x="574" y="277"/>
                  <a:pt x="573" y="268"/>
                  <a:pt x="578" y="260"/>
                </a:cubicBezTo>
                <a:cubicBezTo>
                  <a:pt x="583" y="253"/>
                  <a:pt x="592" y="250"/>
                  <a:pt x="601" y="254"/>
                </a:cubicBezTo>
                <a:cubicBezTo>
                  <a:pt x="603" y="255"/>
                  <a:pt x="605" y="255"/>
                  <a:pt x="607" y="256"/>
                </a:cubicBezTo>
                <a:cubicBezTo>
                  <a:pt x="601" y="247"/>
                  <a:pt x="604" y="239"/>
                  <a:pt x="609" y="231"/>
                </a:cubicBezTo>
                <a:cubicBezTo>
                  <a:pt x="602" y="236"/>
                  <a:pt x="594" y="235"/>
                  <a:pt x="586" y="232"/>
                </a:cubicBezTo>
                <a:cubicBezTo>
                  <a:pt x="588" y="242"/>
                  <a:pt x="587" y="250"/>
                  <a:pt x="580" y="256"/>
                </a:cubicBezTo>
                <a:cubicBezTo>
                  <a:pt x="572" y="262"/>
                  <a:pt x="563" y="259"/>
                  <a:pt x="555" y="255"/>
                </a:cubicBezTo>
                <a:cubicBezTo>
                  <a:pt x="556" y="258"/>
                  <a:pt x="557" y="261"/>
                  <a:pt x="557" y="263"/>
                </a:cubicBezTo>
                <a:cubicBezTo>
                  <a:pt x="559" y="275"/>
                  <a:pt x="547" y="286"/>
                  <a:pt x="536" y="284"/>
                </a:cubicBezTo>
                <a:cubicBezTo>
                  <a:pt x="531" y="283"/>
                  <a:pt x="528" y="280"/>
                  <a:pt x="524" y="277"/>
                </a:cubicBezTo>
                <a:cubicBezTo>
                  <a:pt x="524" y="279"/>
                  <a:pt x="525" y="281"/>
                  <a:pt x="526" y="283"/>
                </a:cubicBezTo>
                <a:cubicBezTo>
                  <a:pt x="529" y="290"/>
                  <a:pt x="528" y="297"/>
                  <a:pt x="522" y="303"/>
                </a:cubicBezTo>
                <a:cubicBezTo>
                  <a:pt x="516" y="309"/>
                  <a:pt x="509" y="310"/>
                  <a:pt x="502" y="307"/>
                </a:cubicBezTo>
                <a:cubicBezTo>
                  <a:pt x="500" y="306"/>
                  <a:pt x="498" y="306"/>
                  <a:pt x="496" y="305"/>
                </a:cubicBezTo>
                <a:cubicBezTo>
                  <a:pt x="497" y="308"/>
                  <a:pt x="498" y="311"/>
                  <a:pt x="498" y="314"/>
                </a:cubicBezTo>
                <a:cubicBezTo>
                  <a:pt x="499" y="322"/>
                  <a:pt x="495" y="328"/>
                  <a:pt x="488" y="331"/>
                </a:cubicBezTo>
                <a:cubicBezTo>
                  <a:pt x="481" y="335"/>
                  <a:pt x="475" y="334"/>
                  <a:pt x="468" y="329"/>
                </a:cubicBezTo>
                <a:cubicBezTo>
                  <a:pt x="462" y="324"/>
                  <a:pt x="460" y="318"/>
                  <a:pt x="462" y="310"/>
                </a:cubicBezTo>
                <a:cubicBezTo>
                  <a:pt x="463" y="308"/>
                  <a:pt x="464" y="306"/>
                  <a:pt x="465" y="303"/>
                </a:cubicBezTo>
                <a:cubicBezTo>
                  <a:pt x="458" y="305"/>
                  <a:pt x="451" y="306"/>
                  <a:pt x="444" y="303"/>
                </a:cubicBezTo>
                <a:cubicBezTo>
                  <a:pt x="444" y="310"/>
                  <a:pt x="443" y="316"/>
                  <a:pt x="442" y="322"/>
                </a:cubicBezTo>
                <a:cubicBezTo>
                  <a:pt x="444" y="322"/>
                  <a:pt x="445" y="322"/>
                  <a:pt x="447" y="321"/>
                </a:cubicBezTo>
                <a:cubicBezTo>
                  <a:pt x="456" y="320"/>
                  <a:pt x="463" y="324"/>
                  <a:pt x="467" y="332"/>
                </a:cubicBezTo>
                <a:cubicBezTo>
                  <a:pt x="470" y="339"/>
                  <a:pt x="468" y="348"/>
                  <a:pt x="462" y="353"/>
                </a:cubicBezTo>
                <a:cubicBezTo>
                  <a:pt x="456" y="359"/>
                  <a:pt x="447" y="360"/>
                  <a:pt x="440" y="355"/>
                </a:cubicBezTo>
                <a:cubicBezTo>
                  <a:pt x="433" y="351"/>
                  <a:pt x="430" y="343"/>
                  <a:pt x="432" y="334"/>
                </a:cubicBezTo>
                <a:cubicBezTo>
                  <a:pt x="433" y="332"/>
                  <a:pt x="434" y="331"/>
                  <a:pt x="434" y="329"/>
                </a:cubicBezTo>
                <a:cubicBezTo>
                  <a:pt x="430" y="329"/>
                  <a:pt x="427" y="330"/>
                  <a:pt x="423" y="329"/>
                </a:cubicBezTo>
                <a:cubicBezTo>
                  <a:pt x="420" y="329"/>
                  <a:pt x="417" y="328"/>
                  <a:pt x="413" y="327"/>
                </a:cubicBezTo>
                <a:cubicBezTo>
                  <a:pt x="414" y="331"/>
                  <a:pt x="415" y="334"/>
                  <a:pt x="414" y="337"/>
                </a:cubicBezTo>
                <a:cubicBezTo>
                  <a:pt x="414" y="340"/>
                  <a:pt x="413" y="344"/>
                  <a:pt x="412" y="347"/>
                </a:cubicBezTo>
                <a:cubicBezTo>
                  <a:pt x="425" y="345"/>
                  <a:pt x="433" y="348"/>
                  <a:pt x="437" y="356"/>
                </a:cubicBezTo>
                <a:cubicBezTo>
                  <a:pt x="440" y="364"/>
                  <a:pt x="439" y="373"/>
                  <a:pt x="433" y="378"/>
                </a:cubicBezTo>
                <a:cubicBezTo>
                  <a:pt x="426" y="384"/>
                  <a:pt x="417" y="384"/>
                  <a:pt x="410" y="380"/>
                </a:cubicBezTo>
                <a:cubicBezTo>
                  <a:pt x="402" y="375"/>
                  <a:pt x="400" y="367"/>
                  <a:pt x="404" y="354"/>
                </a:cubicBezTo>
                <a:cubicBezTo>
                  <a:pt x="397" y="354"/>
                  <a:pt x="390" y="353"/>
                  <a:pt x="384" y="352"/>
                </a:cubicBezTo>
                <a:cubicBezTo>
                  <a:pt x="384" y="358"/>
                  <a:pt x="383" y="365"/>
                  <a:pt x="383" y="372"/>
                </a:cubicBezTo>
                <a:cubicBezTo>
                  <a:pt x="384" y="372"/>
                  <a:pt x="385" y="371"/>
                  <a:pt x="387" y="371"/>
                </a:cubicBezTo>
                <a:cubicBezTo>
                  <a:pt x="396" y="370"/>
                  <a:pt x="404" y="373"/>
                  <a:pt x="407" y="381"/>
                </a:cubicBezTo>
                <a:cubicBezTo>
                  <a:pt x="411" y="389"/>
                  <a:pt x="409" y="397"/>
                  <a:pt x="403" y="403"/>
                </a:cubicBezTo>
                <a:cubicBezTo>
                  <a:pt x="397" y="408"/>
                  <a:pt x="388" y="409"/>
                  <a:pt x="381" y="405"/>
                </a:cubicBezTo>
                <a:cubicBezTo>
                  <a:pt x="373" y="400"/>
                  <a:pt x="370" y="392"/>
                  <a:pt x="373" y="383"/>
                </a:cubicBezTo>
                <a:cubicBezTo>
                  <a:pt x="373" y="382"/>
                  <a:pt x="374" y="380"/>
                  <a:pt x="374" y="379"/>
                </a:cubicBezTo>
                <a:cubicBezTo>
                  <a:pt x="368" y="378"/>
                  <a:pt x="362" y="378"/>
                  <a:pt x="355" y="378"/>
                </a:cubicBezTo>
                <a:cubicBezTo>
                  <a:pt x="357" y="385"/>
                  <a:pt x="356" y="393"/>
                  <a:pt x="350" y="399"/>
                </a:cubicBezTo>
                <a:cubicBezTo>
                  <a:pt x="352" y="398"/>
                  <a:pt x="353" y="398"/>
                  <a:pt x="355" y="397"/>
                </a:cubicBezTo>
                <a:cubicBezTo>
                  <a:pt x="363" y="395"/>
                  <a:pt x="370" y="396"/>
                  <a:pt x="376" y="403"/>
                </a:cubicBezTo>
                <a:cubicBezTo>
                  <a:pt x="381" y="408"/>
                  <a:pt x="381" y="417"/>
                  <a:pt x="377" y="425"/>
                </a:cubicBezTo>
                <a:cubicBezTo>
                  <a:pt x="376" y="426"/>
                  <a:pt x="376" y="427"/>
                  <a:pt x="375" y="428"/>
                </a:cubicBezTo>
                <a:cubicBezTo>
                  <a:pt x="374" y="429"/>
                  <a:pt x="373" y="430"/>
                  <a:pt x="372" y="431"/>
                </a:cubicBezTo>
                <a:cubicBezTo>
                  <a:pt x="371" y="432"/>
                  <a:pt x="369" y="432"/>
                  <a:pt x="368" y="432"/>
                </a:cubicBezTo>
                <a:cubicBezTo>
                  <a:pt x="360" y="435"/>
                  <a:pt x="352" y="433"/>
                  <a:pt x="347" y="427"/>
                </a:cubicBezTo>
                <a:cubicBezTo>
                  <a:pt x="342" y="420"/>
                  <a:pt x="341" y="413"/>
                  <a:pt x="345" y="406"/>
                </a:cubicBezTo>
                <a:cubicBezTo>
                  <a:pt x="346" y="405"/>
                  <a:pt x="346" y="403"/>
                  <a:pt x="347" y="402"/>
                </a:cubicBezTo>
                <a:cubicBezTo>
                  <a:pt x="339" y="404"/>
                  <a:pt x="332" y="405"/>
                  <a:pt x="326" y="401"/>
                </a:cubicBezTo>
                <a:cubicBezTo>
                  <a:pt x="325" y="409"/>
                  <a:pt x="324" y="415"/>
                  <a:pt x="324" y="422"/>
                </a:cubicBezTo>
                <a:cubicBezTo>
                  <a:pt x="325" y="422"/>
                  <a:pt x="328" y="421"/>
                  <a:pt x="330" y="421"/>
                </a:cubicBezTo>
                <a:cubicBezTo>
                  <a:pt x="343" y="420"/>
                  <a:pt x="352" y="431"/>
                  <a:pt x="350" y="443"/>
                </a:cubicBezTo>
                <a:cubicBezTo>
                  <a:pt x="349" y="446"/>
                  <a:pt x="347" y="449"/>
                  <a:pt x="346" y="452"/>
                </a:cubicBezTo>
                <a:cubicBezTo>
                  <a:pt x="348" y="452"/>
                  <a:pt x="350" y="451"/>
                  <a:pt x="352" y="451"/>
                </a:cubicBezTo>
                <a:cubicBezTo>
                  <a:pt x="360" y="449"/>
                  <a:pt x="368" y="452"/>
                  <a:pt x="372" y="460"/>
                </a:cubicBezTo>
                <a:cubicBezTo>
                  <a:pt x="376" y="466"/>
                  <a:pt x="375" y="475"/>
                  <a:pt x="370" y="480"/>
                </a:cubicBezTo>
                <a:cubicBezTo>
                  <a:pt x="365" y="486"/>
                  <a:pt x="356" y="488"/>
                  <a:pt x="349" y="485"/>
                </a:cubicBezTo>
                <a:cubicBezTo>
                  <a:pt x="346" y="484"/>
                  <a:pt x="344" y="483"/>
                  <a:pt x="342" y="482"/>
                </a:cubicBezTo>
                <a:cubicBezTo>
                  <a:pt x="346" y="488"/>
                  <a:pt x="347" y="494"/>
                  <a:pt x="344" y="500"/>
                </a:cubicBezTo>
                <a:cubicBezTo>
                  <a:pt x="341" y="509"/>
                  <a:pt x="330" y="514"/>
                  <a:pt x="322" y="511"/>
                </a:cubicBezTo>
                <a:cubicBezTo>
                  <a:pt x="312" y="507"/>
                  <a:pt x="307" y="498"/>
                  <a:pt x="310" y="488"/>
                </a:cubicBezTo>
                <a:cubicBezTo>
                  <a:pt x="311" y="485"/>
                  <a:pt x="312" y="482"/>
                  <a:pt x="313" y="479"/>
                </a:cubicBezTo>
                <a:cubicBezTo>
                  <a:pt x="306" y="484"/>
                  <a:pt x="298" y="483"/>
                  <a:pt x="292" y="481"/>
                </a:cubicBezTo>
                <a:cubicBezTo>
                  <a:pt x="291" y="488"/>
                  <a:pt x="290" y="494"/>
                  <a:pt x="290" y="500"/>
                </a:cubicBezTo>
                <a:cubicBezTo>
                  <a:pt x="292" y="500"/>
                  <a:pt x="295" y="500"/>
                  <a:pt x="298" y="500"/>
                </a:cubicBezTo>
                <a:cubicBezTo>
                  <a:pt x="309" y="500"/>
                  <a:pt x="317" y="509"/>
                  <a:pt x="316" y="520"/>
                </a:cubicBezTo>
                <a:cubicBezTo>
                  <a:pt x="315" y="530"/>
                  <a:pt x="305" y="538"/>
                  <a:pt x="295" y="536"/>
                </a:cubicBezTo>
                <a:cubicBezTo>
                  <a:pt x="284" y="535"/>
                  <a:pt x="277" y="525"/>
                  <a:pt x="279" y="515"/>
                </a:cubicBezTo>
                <a:cubicBezTo>
                  <a:pt x="280" y="512"/>
                  <a:pt x="281" y="510"/>
                  <a:pt x="281" y="508"/>
                </a:cubicBezTo>
                <a:cubicBezTo>
                  <a:pt x="274" y="507"/>
                  <a:pt x="267" y="506"/>
                  <a:pt x="260" y="506"/>
                </a:cubicBezTo>
                <a:cubicBezTo>
                  <a:pt x="263" y="512"/>
                  <a:pt x="262" y="519"/>
                  <a:pt x="258" y="527"/>
                </a:cubicBezTo>
                <a:cubicBezTo>
                  <a:pt x="260" y="526"/>
                  <a:pt x="261" y="526"/>
                  <a:pt x="262" y="526"/>
                </a:cubicBezTo>
                <a:cubicBezTo>
                  <a:pt x="272" y="524"/>
                  <a:pt x="280" y="527"/>
                  <a:pt x="284" y="535"/>
                </a:cubicBezTo>
                <a:cubicBezTo>
                  <a:pt x="288" y="543"/>
                  <a:pt x="287" y="551"/>
                  <a:pt x="279" y="558"/>
                </a:cubicBezTo>
                <a:cubicBezTo>
                  <a:pt x="279" y="558"/>
                  <a:pt x="279" y="558"/>
                  <a:pt x="279" y="558"/>
                </a:cubicBezTo>
                <a:cubicBezTo>
                  <a:pt x="281" y="557"/>
                  <a:pt x="284" y="556"/>
                  <a:pt x="287" y="555"/>
                </a:cubicBezTo>
                <a:cubicBezTo>
                  <a:pt x="295" y="553"/>
                  <a:pt x="303" y="556"/>
                  <a:pt x="307" y="563"/>
                </a:cubicBezTo>
                <a:cubicBezTo>
                  <a:pt x="312" y="570"/>
                  <a:pt x="311" y="579"/>
                  <a:pt x="305" y="585"/>
                </a:cubicBezTo>
                <a:cubicBezTo>
                  <a:pt x="300" y="591"/>
                  <a:pt x="291" y="592"/>
                  <a:pt x="284" y="588"/>
                </a:cubicBezTo>
                <a:cubicBezTo>
                  <a:pt x="282" y="587"/>
                  <a:pt x="280" y="586"/>
                  <a:pt x="278" y="584"/>
                </a:cubicBezTo>
                <a:cubicBezTo>
                  <a:pt x="279" y="586"/>
                  <a:pt x="280" y="589"/>
                  <a:pt x="280" y="591"/>
                </a:cubicBezTo>
                <a:cubicBezTo>
                  <a:pt x="283" y="598"/>
                  <a:pt x="281" y="606"/>
                  <a:pt x="275" y="611"/>
                </a:cubicBezTo>
                <a:cubicBezTo>
                  <a:pt x="269" y="616"/>
                  <a:pt x="261" y="617"/>
                  <a:pt x="254" y="613"/>
                </a:cubicBezTo>
                <a:cubicBezTo>
                  <a:pt x="252" y="612"/>
                  <a:pt x="250" y="610"/>
                  <a:pt x="248" y="609"/>
                </a:cubicBezTo>
                <a:cubicBezTo>
                  <a:pt x="248" y="609"/>
                  <a:pt x="248" y="609"/>
                  <a:pt x="248" y="609"/>
                </a:cubicBezTo>
                <a:cubicBezTo>
                  <a:pt x="249" y="611"/>
                  <a:pt x="250" y="614"/>
                  <a:pt x="251" y="617"/>
                </a:cubicBezTo>
                <a:cubicBezTo>
                  <a:pt x="253" y="624"/>
                  <a:pt x="251" y="632"/>
                  <a:pt x="245" y="637"/>
                </a:cubicBezTo>
                <a:cubicBezTo>
                  <a:pt x="239" y="641"/>
                  <a:pt x="231" y="642"/>
                  <a:pt x="224" y="638"/>
                </a:cubicBezTo>
                <a:cubicBezTo>
                  <a:pt x="222" y="637"/>
                  <a:pt x="221" y="636"/>
                  <a:pt x="219" y="635"/>
                </a:cubicBezTo>
                <a:cubicBezTo>
                  <a:pt x="223" y="643"/>
                  <a:pt x="224" y="652"/>
                  <a:pt x="218" y="660"/>
                </a:cubicBezTo>
                <a:cubicBezTo>
                  <a:pt x="228" y="657"/>
                  <a:pt x="236" y="659"/>
                  <a:pt x="244" y="665"/>
                </a:cubicBezTo>
                <a:cubicBezTo>
                  <a:pt x="245" y="667"/>
                  <a:pt x="245" y="669"/>
                  <a:pt x="246" y="671"/>
                </a:cubicBezTo>
                <a:cubicBezTo>
                  <a:pt x="248" y="679"/>
                  <a:pt x="246" y="685"/>
                  <a:pt x="241" y="690"/>
                </a:cubicBezTo>
                <a:cubicBezTo>
                  <a:pt x="235" y="695"/>
                  <a:pt x="229" y="696"/>
                  <a:pt x="222" y="694"/>
                </a:cubicBezTo>
                <a:cubicBezTo>
                  <a:pt x="220" y="693"/>
                  <a:pt x="217" y="692"/>
                  <a:pt x="215" y="690"/>
                </a:cubicBezTo>
                <a:cubicBezTo>
                  <a:pt x="215" y="690"/>
                  <a:pt x="214" y="689"/>
                  <a:pt x="213" y="689"/>
                </a:cubicBezTo>
                <a:cubicBezTo>
                  <a:pt x="209" y="680"/>
                  <a:pt x="209" y="672"/>
                  <a:pt x="215" y="663"/>
                </a:cubicBezTo>
                <a:cubicBezTo>
                  <a:pt x="208" y="667"/>
                  <a:pt x="200" y="668"/>
                  <a:pt x="193" y="664"/>
                </a:cubicBezTo>
                <a:cubicBezTo>
                  <a:pt x="193" y="668"/>
                  <a:pt x="194" y="671"/>
                  <a:pt x="193" y="674"/>
                </a:cubicBezTo>
                <a:cubicBezTo>
                  <a:pt x="193" y="677"/>
                  <a:pt x="192" y="681"/>
                  <a:pt x="191" y="684"/>
                </a:cubicBezTo>
                <a:cubicBezTo>
                  <a:pt x="200" y="681"/>
                  <a:pt x="207" y="683"/>
                  <a:pt x="213" y="689"/>
                </a:cubicBezTo>
                <a:cubicBezTo>
                  <a:pt x="214" y="689"/>
                  <a:pt x="215" y="690"/>
                  <a:pt x="215" y="690"/>
                </a:cubicBezTo>
                <a:cubicBezTo>
                  <a:pt x="220" y="700"/>
                  <a:pt x="219" y="709"/>
                  <a:pt x="211" y="716"/>
                </a:cubicBezTo>
                <a:cubicBezTo>
                  <a:pt x="202" y="722"/>
                  <a:pt x="194" y="721"/>
                  <a:pt x="185" y="715"/>
                </a:cubicBezTo>
                <a:cubicBezTo>
                  <a:pt x="190" y="725"/>
                  <a:pt x="189" y="733"/>
                  <a:pt x="183" y="740"/>
                </a:cubicBezTo>
                <a:cubicBezTo>
                  <a:pt x="185" y="740"/>
                  <a:pt x="187" y="739"/>
                  <a:pt x="190" y="738"/>
                </a:cubicBezTo>
                <a:cubicBezTo>
                  <a:pt x="198" y="736"/>
                  <a:pt x="207" y="740"/>
                  <a:pt x="211" y="747"/>
                </a:cubicBezTo>
                <a:cubicBezTo>
                  <a:pt x="214" y="755"/>
                  <a:pt x="213" y="763"/>
                  <a:pt x="207" y="769"/>
                </a:cubicBezTo>
                <a:cubicBezTo>
                  <a:pt x="201" y="775"/>
                  <a:pt x="192" y="776"/>
                  <a:pt x="185" y="772"/>
                </a:cubicBezTo>
                <a:cubicBezTo>
                  <a:pt x="183" y="770"/>
                  <a:pt x="181" y="768"/>
                  <a:pt x="179" y="767"/>
                </a:cubicBezTo>
                <a:cubicBezTo>
                  <a:pt x="180" y="769"/>
                  <a:pt x="181" y="771"/>
                  <a:pt x="182" y="774"/>
                </a:cubicBezTo>
                <a:cubicBezTo>
                  <a:pt x="184" y="781"/>
                  <a:pt x="183" y="788"/>
                  <a:pt x="178" y="793"/>
                </a:cubicBezTo>
                <a:cubicBezTo>
                  <a:pt x="173" y="799"/>
                  <a:pt x="166" y="801"/>
                  <a:pt x="159" y="799"/>
                </a:cubicBezTo>
                <a:cubicBezTo>
                  <a:pt x="157" y="798"/>
                  <a:pt x="156" y="798"/>
                  <a:pt x="155" y="797"/>
                </a:cubicBezTo>
                <a:cubicBezTo>
                  <a:pt x="154" y="804"/>
                  <a:pt x="153" y="811"/>
                  <a:pt x="152" y="818"/>
                </a:cubicBezTo>
                <a:cubicBezTo>
                  <a:pt x="160" y="815"/>
                  <a:pt x="168" y="816"/>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80" y="831"/>
                  <a:pt x="180" y="839"/>
                  <a:pt x="175" y="846"/>
                </a:cubicBezTo>
                <a:cubicBezTo>
                  <a:pt x="175" y="847"/>
                  <a:pt x="174" y="848"/>
                  <a:pt x="174" y="849"/>
                </a:cubicBezTo>
                <a:cubicBezTo>
                  <a:pt x="166" y="854"/>
                  <a:pt x="157" y="857"/>
                  <a:pt x="148" y="850"/>
                </a:cubicBezTo>
                <a:cubicBezTo>
                  <a:pt x="150" y="858"/>
                  <a:pt x="150" y="865"/>
                  <a:pt x="145" y="873"/>
                </a:cubicBezTo>
                <a:cubicBezTo>
                  <a:pt x="155" y="870"/>
                  <a:pt x="163" y="871"/>
                  <a:pt x="169" y="877"/>
                </a:cubicBezTo>
                <a:cubicBezTo>
                  <a:pt x="169" y="878"/>
                  <a:pt x="169" y="878"/>
                  <a:pt x="169" y="878"/>
                </a:cubicBezTo>
                <a:cubicBezTo>
                  <a:pt x="176" y="885"/>
                  <a:pt x="174" y="894"/>
                  <a:pt x="170" y="903"/>
                </a:cubicBezTo>
                <a:cubicBezTo>
                  <a:pt x="173" y="902"/>
                  <a:pt x="174" y="901"/>
                  <a:pt x="175" y="901"/>
                </a:cubicBezTo>
                <a:cubicBezTo>
                  <a:pt x="184" y="899"/>
                  <a:pt x="191" y="902"/>
                  <a:pt x="195" y="909"/>
                </a:cubicBezTo>
                <a:cubicBezTo>
                  <a:pt x="200" y="916"/>
                  <a:pt x="199" y="923"/>
                  <a:pt x="194" y="930"/>
                </a:cubicBezTo>
                <a:cubicBezTo>
                  <a:pt x="193" y="932"/>
                  <a:pt x="192" y="933"/>
                  <a:pt x="191" y="935"/>
                </a:cubicBezTo>
                <a:cubicBezTo>
                  <a:pt x="184" y="938"/>
                  <a:pt x="176" y="938"/>
                  <a:pt x="169" y="935"/>
                </a:cubicBezTo>
                <a:cubicBezTo>
                  <a:pt x="169" y="941"/>
                  <a:pt x="169" y="946"/>
                  <a:pt x="168" y="951"/>
                </a:cubicBezTo>
                <a:cubicBezTo>
                  <a:pt x="168" y="953"/>
                  <a:pt x="166" y="956"/>
                  <a:pt x="166" y="958"/>
                </a:cubicBezTo>
                <a:cubicBezTo>
                  <a:pt x="174" y="953"/>
                  <a:pt x="181" y="955"/>
                  <a:pt x="189" y="959"/>
                </a:cubicBezTo>
                <a:cubicBezTo>
                  <a:pt x="185" y="950"/>
                  <a:pt x="186" y="942"/>
                  <a:pt x="191" y="935"/>
                </a:cubicBezTo>
                <a:cubicBezTo>
                  <a:pt x="193" y="934"/>
                  <a:pt x="195" y="933"/>
                  <a:pt x="197" y="932"/>
                </a:cubicBezTo>
                <a:cubicBezTo>
                  <a:pt x="205" y="929"/>
                  <a:pt x="214" y="931"/>
                  <a:pt x="219" y="938"/>
                </a:cubicBezTo>
                <a:cubicBezTo>
                  <a:pt x="224" y="944"/>
                  <a:pt x="224" y="954"/>
                  <a:pt x="219" y="960"/>
                </a:cubicBezTo>
                <a:cubicBezTo>
                  <a:pt x="213" y="967"/>
                  <a:pt x="204" y="969"/>
                  <a:pt x="196" y="965"/>
                </a:cubicBezTo>
                <a:cubicBezTo>
                  <a:pt x="194" y="964"/>
                  <a:pt x="193" y="963"/>
                  <a:pt x="191" y="962"/>
                </a:cubicBezTo>
                <a:cubicBezTo>
                  <a:pt x="192" y="964"/>
                  <a:pt x="192" y="965"/>
                  <a:pt x="193" y="967"/>
                </a:cubicBezTo>
                <a:cubicBezTo>
                  <a:pt x="195" y="975"/>
                  <a:pt x="193" y="983"/>
                  <a:pt x="187" y="988"/>
                </a:cubicBezTo>
                <a:cubicBezTo>
                  <a:pt x="181" y="993"/>
                  <a:pt x="174" y="993"/>
                  <a:pt x="166" y="990"/>
                </a:cubicBezTo>
                <a:cubicBezTo>
                  <a:pt x="165" y="989"/>
                  <a:pt x="164" y="988"/>
                  <a:pt x="162" y="987"/>
                </a:cubicBezTo>
                <a:cubicBezTo>
                  <a:pt x="165" y="995"/>
                  <a:pt x="166" y="1003"/>
                  <a:pt x="160" y="1012"/>
                </a:cubicBezTo>
                <a:cubicBezTo>
                  <a:pt x="171" y="1007"/>
                  <a:pt x="179" y="1010"/>
                  <a:pt x="186" y="1017"/>
                </a:cubicBezTo>
                <a:cubicBezTo>
                  <a:pt x="190" y="1024"/>
                  <a:pt x="190" y="1032"/>
                  <a:pt x="185" y="1041"/>
                </a:cubicBezTo>
                <a:cubicBezTo>
                  <a:pt x="188" y="1040"/>
                  <a:pt x="189" y="1040"/>
                  <a:pt x="190" y="1039"/>
                </a:cubicBezTo>
                <a:cubicBezTo>
                  <a:pt x="198" y="1037"/>
                  <a:pt x="206" y="1040"/>
                  <a:pt x="210" y="1047"/>
                </a:cubicBezTo>
                <a:cubicBezTo>
                  <a:pt x="215" y="1054"/>
                  <a:pt x="214" y="1062"/>
                  <a:pt x="209" y="1069"/>
                </a:cubicBezTo>
                <a:cubicBezTo>
                  <a:pt x="208" y="1070"/>
                  <a:pt x="207" y="1072"/>
                  <a:pt x="207" y="1073"/>
                </a:cubicBezTo>
                <a:cubicBezTo>
                  <a:pt x="198" y="1076"/>
                  <a:pt x="190" y="1077"/>
                  <a:pt x="182" y="1071"/>
                </a:cubicBezTo>
                <a:cubicBezTo>
                  <a:pt x="186" y="1079"/>
                  <a:pt x="185" y="1087"/>
                  <a:pt x="181" y="1096"/>
                </a:cubicBezTo>
                <a:cubicBezTo>
                  <a:pt x="190" y="1091"/>
                  <a:pt x="197" y="1094"/>
                  <a:pt x="204" y="1097"/>
                </a:cubicBezTo>
                <a:cubicBezTo>
                  <a:pt x="201" y="1090"/>
                  <a:pt x="200" y="1084"/>
                  <a:pt x="205" y="1077"/>
                </a:cubicBezTo>
                <a:cubicBezTo>
                  <a:pt x="205" y="1076"/>
                  <a:pt x="206" y="1074"/>
                  <a:pt x="207" y="1073"/>
                </a:cubicBezTo>
                <a:cubicBezTo>
                  <a:pt x="208" y="1072"/>
                  <a:pt x="210" y="1071"/>
                  <a:pt x="212" y="1071"/>
                </a:cubicBezTo>
                <a:cubicBezTo>
                  <a:pt x="220" y="1067"/>
                  <a:pt x="229" y="1069"/>
                  <a:pt x="235" y="1076"/>
                </a:cubicBezTo>
                <a:cubicBezTo>
                  <a:pt x="239" y="1083"/>
                  <a:pt x="239" y="1092"/>
                  <a:pt x="234" y="1098"/>
                </a:cubicBezTo>
                <a:cubicBezTo>
                  <a:pt x="228" y="1105"/>
                  <a:pt x="219" y="1107"/>
                  <a:pt x="211" y="1103"/>
                </a:cubicBezTo>
                <a:cubicBezTo>
                  <a:pt x="209" y="1102"/>
                  <a:pt x="208" y="1101"/>
                  <a:pt x="207" y="1100"/>
                </a:cubicBezTo>
                <a:cubicBezTo>
                  <a:pt x="207" y="1102"/>
                  <a:pt x="208" y="1104"/>
                  <a:pt x="208" y="1106"/>
                </a:cubicBezTo>
                <a:cubicBezTo>
                  <a:pt x="211" y="1113"/>
                  <a:pt x="209" y="1120"/>
                  <a:pt x="204" y="1125"/>
                </a:cubicBezTo>
                <a:cubicBezTo>
                  <a:pt x="198" y="1131"/>
                  <a:pt x="191" y="1132"/>
                  <a:pt x="184" y="1129"/>
                </a:cubicBezTo>
                <a:cubicBezTo>
                  <a:pt x="182" y="1128"/>
                  <a:pt x="180" y="1128"/>
                  <a:pt x="178" y="1126"/>
                </a:cubicBezTo>
                <a:cubicBezTo>
                  <a:pt x="181" y="1134"/>
                  <a:pt x="180" y="1142"/>
                  <a:pt x="176" y="1149"/>
                </a:cubicBezTo>
                <a:cubicBezTo>
                  <a:pt x="186" y="1146"/>
                  <a:pt x="194" y="1147"/>
                  <a:pt x="200" y="1154"/>
                </a:cubicBezTo>
                <a:cubicBezTo>
                  <a:pt x="200" y="1154"/>
                  <a:pt x="200" y="1154"/>
                  <a:pt x="200" y="1154"/>
                </a:cubicBezTo>
                <a:cubicBezTo>
                  <a:pt x="200" y="1152"/>
                  <a:pt x="199" y="1149"/>
                  <a:pt x="198" y="1147"/>
                </a:cubicBezTo>
                <a:cubicBezTo>
                  <a:pt x="196" y="1139"/>
                  <a:pt x="198" y="1132"/>
                  <a:pt x="204" y="1127"/>
                </a:cubicBezTo>
                <a:cubicBezTo>
                  <a:pt x="210" y="1122"/>
                  <a:pt x="217" y="1122"/>
                  <a:pt x="224" y="1125"/>
                </a:cubicBezTo>
                <a:cubicBezTo>
                  <a:pt x="226" y="1126"/>
                  <a:pt x="228" y="1127"/>
                  <a:pt x="230" y="1128"/>
                </a:cubicBezTo>
                <a:cubicBezTo>
                  <a:pt x="229" y="1124"/>
                  <a:pt x="227" y="1120"/>
                  <a:pt x="227" y="1117"/>
                </a:cubicBezTo>
                <a:cubicBezTo>
                  <a:pt x="226" y="1109"/>
                  <a:pt x="232" y="1102"/>
                  <a:pt x="240" y="1100"/>
                </a:cubicBezTo>
                <a:cubicBezTo>
                  <a:pt x="247" y="1097"/>
                  <a:pt x="255" y="1100"/>
                  <a:pt x="260" y="1107"/>
                </a:cubicBezTo>
                <a:cubicBezTo>
                  <a:pt x="264" y="1114"/>
                  <a:pt x="263" y="1122"/>
                  <a:pt x="258" y="1128"/>
                </a:cubicBezTo>
                <a:cubicBezTo>
                  <a:pt x="253" y="1134"/>
                  <a:pt x="245" y="1137"/>
                  <a:pt x="237" y="1133"/>
                </a:cubicBezTo>
                <a:cubicBezTo>
                  <a:pt x="235" y="1132"/>
                  <a:pt x="233" y="1130"/>
                  <a:pt x="230" y="1129"/>
                </a:cubicBezTo>
                <a:cubicBezTo>
                  <a:pt x="231" y="1131"/>
                  <a:pt x="232" y="1133"/>
                  <a:pt x="233" y="1135"/>
                </a:cubicBezTo>
                <a:cubicBezTo>
                  <a:pt x="235" y="1143"/>
                  <a:pt x="234" y="1149"/>
                  <a:pt x="228" y="1155"/>
                </a:cubicBezTo>
                <a:cubicBezTo>
                  <a:pt x="222" y="1160"/>
                  <a:pt x="216" y="1161"/>
                  <a:pt x="208" y="1159"/>
                </a:cubicBezTo>
                <a:cubicBezTo>
                  <a:pt x="206" y="1158"/>
                  <a:pt x="204" y="1157"/>
                  <a:pt x="202" y="1156"/>
                </a:cubicBezTo>
                <a:cubicBezTo>
                  <a:pt x="206" y="1164"/>
                  <a:pt x="205" y="1171"/>
                  <a:pt x="201" y="1180"/>
                </a:cubicBezTo>
                <a:cubicBezTo>
                  <a:pt x="211" y="1176"/>
                  <a:pt x="219" y="1178"/>
                  <a:pt x="226" y="1185"/>
                </a:cubicBezTo>
                <a:cubicBezTo>
                  <a:pt x="226" y="1185"/>
                  <a:pt x="226" y="1185"/>
                  <a:pt x="226" y="1185"/>
                </a:cubicBezTo>
                <a:cubicBezTo>
                  <a:pt x="226" y="1185"/>
                  <a:pt x="226" y="1185"/>
                  <a:pt x="226" y="1185"/>
                </a:cubicBezTo>
                <a:cubicBezTo>
                  <a:pt x="226" y="1185"/>
                  <a:pt x="226" y="1185"/>
                  <a:pt x="226" y="1185"/>
                </a:cubicBezTo>
                <a:cubicBezTo>
                  <a:pt x="230" y="1192"/>
                  <a:pt x="230" y="1200"/>
                  <a:pt x="226" y="1208"/>
                </a:cubicBezTo>
                <a:cubicBezTo>
                  <a:pt x="236" y="1205"/>
                  <a:pt x="244" y="1206"/>
                  <a:pt x="250" y="1214"/>
                </a:cubicBezTo>
                <a:cubicBezTo>
                  <a:pt x="256" y="1223"/>
                  <a:pt x="254" y="1231"/>
                  <a:pt x="248" y="1240"/>
                </a:cubicBezTo>
                <a:cubicBezTo>
                  <a:pt x="258" y="1235"/>
                  <a:pt x="266" y="1235"/>
                  <a:pt x="273" y="1243"/>
                </a:cubicBezTo>
                <a:cubicBezTo>
                  <a:pt x="281" y="1251"/>
                  <a:pt x="279" y="1260"/>
                  <a:pt x="273" y="1269"/>
                </a:cubicBezTo>
                <a:cubicBezTo>
                  <a:pt x="276" y="1268"/>
                  <a:pt x="278" y="1268"/>
                  <a:pt x="280" y="1267"/>
                </a:cubicBezTo>
                <a:cubicBezTo>
                  <a:pt x="288" y="1265"/>
                  <a:pt x="295" y="1268"/>
                  <a:pt x="300" y="1274"/>
                </a:cubicBezTo>
                <a:cubicBezTo>
                  <a:pt x="304" y="1281"/>
                  <a:pt x="304" y="1288"/>
                  <a:pt x="300" y="1295"/>
                </a:cubicBezTo>
                <a:cubicBezTo>
                  <a:pt x="299" y="1297"/>
                  <a:pt x="298" y="1298"/>
                  <a:pt x="297" y="1300"/>
                </a:cubicBezTo>
                <a:cubicBezTo>
                  <a:pt x="289" y="1303"/>
                  <a:pt x="281" y="1305"/>
                  <a:pt x="274" y="1300"/>
                </a:cubicBezTo>
                <a:cubicBezTo>
                  <a:pt x="274" y="1307"/>
                  <a:pt x="273" y="1314"/>
                  <a:pt x="273" y="1321"/>
                </a:cubicBezTo>
                <a:cubicBezTo>
                  <a:pt x="280" y="1318"/>
                  <a:pt x="287" y="1322"/>
                  <a:pt x="295" y="1324"/>
                </a:cubicBezTo>
                <a:cubicBezTo>
                  <a:pt x="290" y="1315"/>
                  <a:pt x="292" y="1307"/>
                  <a:pt x="297" y="1300"/>
                </a:cubicBezTo>
                <a:cubicBezTo>
                  <a:pt x="299" y="1299"/>
                  <a:pt x="300" y="1298"/>
                  <a:pt x="302" y="1298"/>
                </a:cubicBezTo>
                <a:cubicBezTo>
                  <a:pt x="310" y="1294"/>
                  <a:pt x="318" y="1296"/>
                  <a:pt x="324" y="1302"/>
                </a:cubicBezTo>
                <a:cubicBezTo>
                  <a:pt x="329" y="1308"/>
                  <a:pt x="330" y="1317"/>
                  <a:pt x="326" y="1324"/>
                </a:cubicBezTo>
                <a:cubicBezTo>
                  <a:pt x="325" y="1325"/>
                  <a:pt x="324" y="1327"/>
                  <a:pt x="322" y="1329"/>
                </a:cubicBezTo>
                <a:cubicBezTo>
                  <a:pt x="312" y="1334"/>
                  <a:pt x="303" y="1334"/>
                  <a:pt x="295" y="1325"/>
                </a:cubicBezTo>
                <a:cubicBezTo>
                  <a:pt x="296" y="1329"/>
                  <a:pt x="299" y="1334"/>
                  <a:pt x="299" y="1338"/>
                </a:cubicBezTo>
                <a:cubicBezTo>
                  <a:pt x="299" y="1343"/>
                  <a:pt x="297" y="1347"/>
                  <a:pt x="296" y="1352"/>
                </a:cubicBezTo>
                <a:cubicBezTo>
                  <a:pt x="303" y="1349"/>
                  <a:pt x="310" y="1349"/>
                  <a:pt x="317" y="1354"/>
                </a:cubicBezTo>
                <a:cubicBezTo>
                  <a:pt x="317" y="1354"/>
                  <a:pt x="318" y="1354"/>
                  <a:pt x="319" y="1354"/>
                </a:cubicBezTo>
                <a:cubicBezTo>
                  <a:pt x="315" y="1345"/>
                  <a:pt x="316" y="1337"/>
                  <a:pt x="323" y="1329"/>
                </a:cubicBezTo>
                <a:cubicBezTo>
                  <a:pt x="325" y="1328"/>
                  <a:pt x="327" y="1327"/>
                  <a:pt x="329" y="1327"/>
                </a:cubicBezTo>
                <a:cubicBezTo>
                  <a:pt x="337" y="1324"/>
                  <a:pt x="346" y="1327"/>
                  <a:pt x="350" y="1334"/>
                </a:cubicBezTo>
                <a:cubicBezTo>
                  <a:pt x="355" y="1341"/>
                  <a:pt x="354" y="1350"/>
                  <a:pt x="348" y="1356"/>
                </a:cubicBezTo>
                <a:cubicBezTo>
                  <a:pt x="343" y="1362"/>
                  <a:pt x="333" y="1364"/>
                  <a:pt x="326" y="1359"/>
                </a:cubicBezTo>
                <a:cubicBezTo>
                  <a:pt x="324" y="1358"/>
                  <a:pt x="322" y="1356"/>
                  <a:pt x="320" y="1355"/>
                </a:cubicBezTo>
                <a:cubicBezTo>
                  <a:pt x="324" y="1363"/>
                  <a:pt x="326" y="1372"/>
                  <a:pt x="318" y="1383"/>
                </a:cubicBezTo>
                <a:cubicBezTo>
                  <a:pt x="328" y="1379"/>
                  <a:pt x="335" y="1379"/>
                  <a:pt x="342" y="1384"/>
                </a:cubicBezTo>
                <a:cubicBezTo>
                  <a:pt x="343" y="1384"/>
                  <a:pt x="344" y="1384"/>
                  <a:pt x="345" y="1384"/>
                </a:cubicBezTo>
                <a:cubicBezTo>
                  <a:pt x="342" y="1380"/>
                  <a:pt x="341" y="1375"/>
                  <a:pt x="342" y="1370"/>
                </a:cubicBezTo>
                <a:cubicBezTo>
                  <a:pt x="344" y="1359"/>
                  <a:pt x="355" y="1353"/>
                  <a:pt x="366" y="1356"/>
                </a:cubicBezTo>
                <a:cubicBezTo>
                  <a:pt x="375" y="1360"/>
                  <a:pt x="380" y="1371"/>
                  <a:pt x="377" y="1381"/>
                </a:cubicBezTo>
                <a:cubicBezTo>
                  <a:pt x="375" y="1383"/>
                  <a:pt x="374" y="1386"/>
                  <a:pt x="373" y="1388"/>
                </a:cubicBezTo>
                <a:cubicBezTo>
                  <a:pt x="372" y="1389"/>
                  <a:pt x="370" y="1389"/>
                  <a:pt x="368" y="1390"/>
                </a:cubicBezTo>
                <a:cubicBezTo>
                  <a:pt x="359" y="1394"/>
                  <a:pt x="351" y="1392"/>
                  <a:pt x="345" y="1384"/>
                </a:cubicBezTo>
                <a:cubicBezTo>
                  <a:pt x="348" y="1393"/>
                  <a:pt x="351" y="1401"/>
                  <a:pt x="344" y="1411"/>
                </a:cubicBezTo>
                <a:cubicBezTo>
                  <a:pt x="356" y="1407"/>
                  <a:pt x="363" y="1410"/>
                  <a:pt x="370" y="1416"/>
                </a:cubicBezTo>
                <a:cubicBezTo>
                  <a:pt x="370" y="1415"/>
                  <a:pt x="370" y="1414"/>
                  <a:pt x="369" y="1413"/>
                </a:cubicBezTo>
                <a:cubicBezTo>
                  <a:pt x="364" y="1403"/>
                  <a:pt x="365" y="1397"/>
                  <a:pt x="373" y="1388"/>
                </a:cubicBezTo>
                <a:cubicBezTo>
                  <a:pt x="373" y="1388"/>
                  <a:pt x="373" y="1388"/>
                  <a:pt x="373" y="1388"/>
                </a:cubicBezTo>
                <a:cubicBezTo>
                  <a:pt x="373" y="1388"/>
                  <a:pt x="373" y="1388"/>
                  <a:pt x="373" y="1388"/>
                </a:cubicBezTo>
                <a:cubicBezTo>
                  <a:pt x="373" y="1388"/>
                  <a:pt x="373" y="1388"/>
                  <a:pt x="373" y="1388"/>
                </a:cubicBezTo>
                <a:cubicBezTo>
                  <a:pt x="382" y="1382"/>
                  <a:pt x="391" y="1385"/>
                  <a:pt x="399" y="1390"/>
                </a:cubicBezTo>
                <a:cubicBezTo>
                  <a:pt x="400" y="1392"/>
                  <a:pt x="401" y="1394"/>
                  <a:pt x="401" y="1396"/>
                </a:cubicBezTo>
                <a:cubicBezTo>
                  <a:pt x="404" y="1404"/>
                  <a:pt x="402" y="1411"/>
                  <a:pt x="397" y="1416"/>
                </a:cubicBezTo>
                <a:cubicBezTo>
                  <a:pt x="391" y="1421"/>
                  <a:pt x="383" y="1422"/>
                  <a:pt x="376" y="1419"/>
                </a:cubicBezTo>
                <a:cubicBezTo>
                  <a:pt x="374" y="1418"/>
                  <a:pt x="372" y="1417"/>
                  <a:pt x="371" y="1416"/>
                </a:cubicBezTo>
                <a:cubicBezTo>
                  <a:pt x="372" y="1420"/>
                  <a:pt x="373" y="1424"/>
                  <a:pt x="373" y="1428"/>
                </a:cubicBezTo>
                <a:cubicBezTo>
                  <a:pt x="373" y="1432"/>
                  <a:pt x="371" y="1436"/>
                  <a:pt x="370" y="1441"/>
                </a:cubicBezTo>
                <a:cubicBezTo>
                  <a:pt x="380" y="1437"/>
                  <a:pt x="388" y="1438"/>
                  <a:pt x="395" y="1446"/>
                </a:cubicBezTo>
                <a:cubicBezTo>
                  <a:pt x="395" y="1446"/>
                  <a:pt x="395" y="1446"/>
                  <a:pt x="395" y="1446"/>
                </a:cubicBezTo>
                <a:cubicBezTo>
                  <a:pt x="395" y="1446"/>
                  <a:pt x="395" y="1446"/>
                  <a:pt x="395" y="1446"/>
                </a:cubicBezTo>
                <a:cubicBezTo>
                  <a:pt x="395" y="1446"/>
                  <a:pt x="395" y="1446"/>
                  <a:pt x="395" y="1446"/>
                </a:cubicBezTo>
                <a:cubicBezTo>
                  <a:pt x="394" y="1446"/>
                  <a:pt x="394" y="1446"/>
                  <a:pt x="394" y="1446"/>
                </a:cubicBezTo>
                <a:cubicBezTo>
                  <a:pt x="400" y="1454"/>
                  <a:pt x="398" y="1462"/>
                  <a:pt x="394" y="1471"/>
                </a:cubicBezTo>
                <a:cubicBezTo>
                  <a:pt x="404" y="1467"/>
                  <a:pt x="412" y="1468"/>
                  <a:pt x="419" y="1475"/>
                </a:cubicBezTo>
                <a:cubicBezTo>
                  <a:pt x="419" y="1475"/>
                  <a:pt x="419" y="1475"/>
                  <a:pt x="419" y="1475"/>
                </a:cubicBezTo>
                <a:cubicBezTo>
                  <a:pt x="418" y="1473"/>
                  <a:pt x="417" y="1470"/>
                  <a:pt x="416" y="1467"/>
                </a:cubicBezTo>
                <a:cubicBezTo>
                  <a:pt x="414" y="1459"/>
                  <a:pt x="417" y="1451"/>
                  <a:pt x="424" y="1447"/>
                </a:cubicBezTo>
                <a:cubicBezTo>
                  <a:pt x="431" y="1443"/>
                  <a:pt x="440" y="1443"/>
                  <a:pt x="446" y="1449"/>
                </a:cubicBezTo>
                <a:cubicBezTo>
                  <a:pt x="453" y="1455"/>
                  <a:pt x="454" y="1464"/>
                  <a:pt x="450" y="1472"/>
                </a:cubicBezTo>
                <a:cubicBezTo>
                  <a:pt x="449" y="1473"/>
                  <a:pt x="448" y="1474"/>
                  <a:pt x="447" y="1476"/>
                </a:cubicBezTo>
                <a:cubicBezTo>
                  <a:pt x="449" y="1475"/>
                  <a:pt x="451" y="1474"/>
                  <a:pt x="453" y="1474"/>
                </a:cubicBezTo>
                <a:cubicBezTo>
                  <a:pt x="461" y="1472"/>
                  <a:pt x="468" y="1474"/>
                  <a:pt x="473" y="1480"/>
                </a:cubicBezTo>
                <a:cubicBezTo>
                  <a:pt x="478" y="1486"/>
                  <a:pt x="478" y="1494"/>
                  <a:pt x="474" y="1502"/>
                </a:cubicBezTo>
                <a:cubicBezTo>
                  <a:pt x="473" y="1503"/>
                  <a:pt x="472" y="1505"/>
                  <a:pt x="471" y="1506"/>
                </a:cubicBezTo>
                <a:cubicBezTo>
                  <a:pt x="461" y="1511"/>
                  <a:pt x="452" y="1512"/>
                  <a:pt x="444" y="1503"/>
                </a:cubicBezTo>
                <a:cubicBezTo>
                  <a:pt x="448" y="1511"/>
                  <a:pt x="450" y="1519"/>
                  <a:pt x="445" y="1527"/>
                </a:cubicBezTo>
                <a:cubicBezTo>
                  <a:pt x="451" y="1528"/>
                  <a:pt x="456" y="1528"/>
                  <a:pt x="462" y="1529"/>
                </a:cubicBezTo>
                <a:cubicBezTo>
                  <a:pt x="464" y="1529"/>
                  <a:pt x="465" y="1530"/>
                  <a:pt x="467" y="1530"/>
                </a:cubicBezTo>
                <a:cubicBezTo>
                  <a:pt x="463" y="1521"/>
                  <a:pt x="465" y="1514"/>
                  <a:pt x="471" y="1506"/>
                </a:cubicBezTo>
                <a:cubicBezTo>
                  <a:pt x="473" y="1506"/>
                  <a:pt x="474" y="1505"/>
                  <a:pt x="476" y="1504"/>
                </a:cubicBezTo>
                <a:cubicBezTo>
                  <a:pt x="484" y="1501"/>
                  <a:pt x="492" y="1503"/>
                  <a:pt x="497" y="1509"/>
                </a:cubicBezTo>
                <a:cubicBezTo>
                  <a:pt x="502" y="1515"/>
                  <a:pt x="503" y="1523"/>
                  <a:pt x="499" y="1530"/>
                </a:cubicBezTo>
                <a:cubicBezTo>
                  <a:pt x="498" y="1532"/>
                  <a:pt x="497" y="1534"/>
                  <a:pt x="496" y="1535"/>
                </a:cubicBezTo>
                <a:cubicBezTo>
                  <a:pt x="498" y="1535"/>
                  <a:pt x="501" y="1534"/>
                  <a:pt x="503" y="1533"/>
                </a:cubicBezTo>
                <a:cubicBezTo>
                  <a:pt x="510" y="1531"/>
                  <a:pt x="516" y="1533"/>
                  <a:pt x="521" y="1538"/>
                </a:cubicBezTo>
                <a:cubicBezTo>
                  <a:pt x="526" y="1543"/>
                  <a:pt x="528" y="1549"/>
                  <a:pt x="526" y="1556"/>
                </a:cubicBezTo>
                <a:cubicBezTo>
                  <a:pt x="525" y="1558"/>
                  <a:pt x="525" y="1560"/>
                  <a:pt x="524" y="1563"/>
                </a:cubicBezTo>
                <a:cubicBezTo>
                  <a:pt x="531" y="1560"/>
                  <a:pt x="538" y="1561"/>
                  <a:pt x="543" y="1565"/>
                </a:cubicBezTo>
                <a:cubicBezTo>
                  <a:pt x="545" y="1566"/>
                  <a:pt x="547" y="1567"/>
                  <a:pt x="549" y="1568"/>
                </a:cubicBezTo>
                <a:cubicBezTo>
                  <a:pt x="552" y="1576"/>
                  <a:pt x="553" y="1584"/>
                  <a:pt x="548" y="1593"/>
                </a:cubicBezTo>
                <a:cubicBezTo>
                  <a:pt x="557" y="1590"/>
                  <a:pt x="565" y="1591"/>
                  <a:pt x="572" y="1597"/>
                </a:cubicBezTo>
                <a:cubicBezTo>
                  <a:pt x="571" y="1595"/>
                  <a:pt x="570" y="1593"/>
                  <a:pt x="570" y="1591"/>
                </a:cubicBezTo>
                <a:cubicBezTo>
                  <a:pt x="568" y="1583"/>
                  <a:pt x="570" y="1575"/>
                  <a:pt x="577" y="1570"/>
                </a:cubicBezTo>
                <a:cubicBezTo>
                  <a:pt x="583" y="1565"/>
                  <a:pt x="592" y="1566"/>
                  <a:pt x="599" y="1571"/>
                </a:cubicBezTo>
                <a:cubicBezTo>
                  <a:pt x="600" y="1572"/>
                  <a:pt x="602" y="1573"/>
                  <a:pt x="604" y="1575"/>
                </a:cubicBezTo>
                <a:cubicBezTo>
                  <a:pt x="604" y="1577"/>
                  <a:pt x="605" y="1579"/>
                  <a:pt x="606" y="1582"/>
                </a:cubicBezTo>
                <a:cubicBezTo>
                  <a:pt x="607" y="1589"/>
                  <a:pt x="604" y="1595"/>
                  <a:pt x="599" y="1600"/>
                </a:cubicBezTo>
                <a:cubicBezTo>
                  <a:pt x="602" y="1599"/>
                  <a:pt x="605" y="1598"/>
                  <a:pt x="608" y="1597"/>
                </a:cubicBezTo>
                <a:cubicBezTo>
                  <a:pt x="616" y="1595"/>
                  <a:pt x="622" y="1599"/>
                  <a:pt x="628" y="1603"/>
                </a:cubicBezTo>
                <a:cubicBezTo>
                  <a:pt x="627" y="1602"/>
                  <a:pt x="626" y="1600"/>
                  <a:pt x="625" y="1598"/>
                </a:cubicBezTo>
                <a:cubicBezTo>
                  <a:pt x="622" y="1590"/>
                  <a:pt x="624" y="1581"/>
                  <a:pt x="631" y="1575"/>
                </a:cubicBezTo>
                <a:cubicBezTo>
                  <a:pt x="638" y="1571"/>
                  <a:pt x="647" y="1571"/>
                  <a:pt x="654" y="1576"/>
                </a:cubicBezTo>
                <a:cubicBezTo>
                  <a:pt x="660" y="1582"/>
                  <a:pt x="662" y="1591"/>
                  <a:pt x="658" y="1599"/>
                </a:cubicBezTo>
                <a:cubicBezTo>
                  <a:pt x="657" y="1601"/>
                  <a:pt x="656" y="1602"/>
                  <a:pt x="655" y="1604"/>
                </a:cubicBezTo>
                <a:cubicBezTo>
                  <a:pt x="657" y="1603"/>
                  <a:pt x="659" y="1602"/>
                  <a:pt x="662" y="1602"/>
                </a:cubicBezTo>
                <a:cubicBezTo>
                  <a:pt x="669" y="1599"/>
                  <a:pt x="676" y="1602"/>
                  <a:pt x="681" y="1607"/>
                </a:cubicBezTo>
                <a:cubicBezTo>
                  <a:pt x="686" y="1613"/>
                  <a:pt x="687" y="1620"/>
                  <a:pt x="683" y="1627"/>
                </a:cubicBezTo>
                <a:cubicBezTo>
                  <a:pt x="683" y="1629"/>
                  <a:pt x="681" y="1631"/>
                  <a:pt x="680" y="1633"/>
                </a:cubicBezTo>
                <a:cubicBezTo>
                  <a:pt x="688" y="1629"/>
                  <a:pt x="696" y="1630"/>
                  <a:pt x="706" y="1635"/>
                </a:cubicBezTo>
                <a:cubicBezTo>
                  <a:pt x="700" y="1624"/>
                  <a:pt x="704" y="1616"/>
                  <a:pt x="710" y="1609"/>
                </a:cubicBezTo>
                <a:cubicBezTo>
                  <a:pt x="711" y="1608"/>
                  <a:pt x="713" y="1608"/>
                  <a:pt x="714" y="1607"/>
                </a:cubicBezTo>
                <a:cubicBezTo>
                  <a:pt x="722" y="1605"/>
                  <a:pt x="729" y="1606"/>
                  <a:pt x="734" y="1611"/>
                </a:cubicBezTo>
                <a:cubicBezTo>
                  <a:pt x="740" y="1617"/>
                  <a:pt x="741" y="1623"/>
                  <a:pt x="739" y="1630"/>
                </a:cubicBezTo>
                <a:cubicBezTo>
                  <a:pt x="738" y="1632"/>
                  <a:pt x="738" y="1634"/>
                  <a:pt x="737" y="1637"/>
                </a:cubicBezTo>
                <a:cubicBezTo>
                  <a:pt x="746" y="1633"/>
                  <a:pt x="753" y="1635"/>
                  <a:pt x="759" y="1639"/>
                </a:cubicBezTo>
                <a:cubicBezTo>
                  <a:pt x="755" y="1631"/>
                  <a:pt x="757" y="1622"/>
                  <a:pt x="762" y="1614"/>
                </a:cubicBezTo>
                <a:cubicBezTo>
                  <a:pt x="758" y="1615"/>
                  <a:pt x="754" y="1617"/>
                  <a:pt x="750" y="1617"/>
                </a:cubicBezTo>
                <a:cubicBezTo>
                  <a:pt x="742" y="1618"/>
                  <a:pt x="735" y="1613"/>
                  <a:pt x="733" y="1604"/>
                </a:cubicBezTo>
                <a:cubicBezTo>
                  <a:pt x="731" y="1597"/>
                  <a:pt x="734" y="1589"/>
                  <a:pt x="741" y="1584"/>
                </a:cubicBezTo>
                <a:cubicBezTo>
                  <a:pt x="748" y="1580"/>
                  <a:pt x="756" y="1581"/>
                  <a:pt x="762" y="1586"/>
                </a:cubicBezTo>
                <a:cubicBezTo>
                  <a:pt x="768" y="1592"/>
                  <a:pt x="770" y="1601"/>
                  <a:pt x="766" y="1608"/>
                </a:cubicBezTo>
                <a:cubicBezTo>
                  <a:pt x="765" y="1610"/>
                  <a:pt x="763" y="1612"/>
                  <a:pt x="762" y="1614"/>
                </a:cubicBezTo>
                <a:cubicBezTo>
                  <a:pt x="764" y="1613"/>
                  <a:pt x="765" y="1613"/>
                  <a:pt x="767" y="1612"/>
                </a:cubicBezTo>
                <a:cubicBezTo>
                  <a:pt x="776" y="1609"/>
                  <a:pt x="783" y="1611"/>
                  <a:pt x="789" y="1617"/>
                </a:cubicBezTo>
                <a:cubicBezTo>
                  <a:pt x="794" y="1623"/>
                  <a:pt x="795" y="1631"/>
                  <a:pt x="790" y="1639"/>
                </a:cubicBezTo>
                <a:cubicBezTo>
                  <a:pt x="790" y="1640"/>
                  <a:pt x="789" y="1641"/>
                  <a:pt x="788" y="1643"/>
                </a:cubicBezTo>
                <a:cubicBezTo>
                  <a:pt x="780" y="1648"/>
                  <a:pt x="771" y="1649"/>
                  <a:pt x="762" y="1643"/>
                </a:cubicBezTo>
                <a:cubicBezTo>
                  <a:pt x="765" y="1651"/>
                  <a:pt x="766" y="1659"/>
                  <a:pt x="760" y="1667"/>
                </a:cubicBezTo>
                <a:cubicBezTo>
                  <a:pt x="768" y="1664"/>
                  <a:pt x="775" y="1664"/>
                  <a:pt x="783" y="1668"/>
                </a:cubicBezTo>
                <a:cubicBezTo>
                  <a:pt x="779" y="1657"/>
                  <a:pt x="782" y="1650"/>
                  <a:pt x="788" y="1643"/>
                </a:cubicBezTo>
                <a:cubicBezTo>
                  <a:pt x="790" y="1642"/>
                  <a:pt x="792" y="1642"/>
                  <a:pt x="794" y="1641"/>
                </a:cubicBezTo>
                <a:cubicBezTo>
                  <a:pt x="801" y="1639"/>
                  <a:pt x="808" y="1640"/>
                  <a:pt x="814" y="1646"/>
                </a:cubicBezTo>
                <a:cubicBezTo>
                  <a:pt x="819" y="1652"/>
                  <a:pt x="820" y="1660"/>
                  <a:pt x="816" y="1668"/>
                </a:cubicBezTo>
                <a:cubicBezTo>
                  <a:pt x="815" y="1669"/>
                  <a:pt x="814" y="1671"/>
                  <a:pt x="812" y="1674"/>
                </a:cubicBezTo>
                <a:cubicBezTo>
                  <a:pt x="821" y="1668"/>
                  <a:pt x="829" y="1669"/>
                  <a:pt x="838" y="1673"/>
                </a:cubicBezTo>
                <a:cubicBezTo>
                  <a:pt x="834" y="1663"/>
                  <a:pt x="837" y="1655"/>
                  <a:pt x="843" y="1648"/>
                </a:cubicBezTo>
                <a:cubicBezTo>
                  <a:pt x="844" y="1648"/>
                  <a:pt x="846" y="1647"/>
                  <a:pt x="847" y="1646"/>
                </a:cubicBezTo>
                <a:cubicBezTo>
                  <a:pt x="855" y="1644"/>
                  <a:pt x="861" y="1645"/>
                  <a:pt x="867" y="1650"/>
                </a:cubicBezTo>
                <a:cubicBezTo>
                  <a:pt x="873" y="1656"/>
                  <a:pt x="874" y="1662"/>
                  <a:pt x="872" y="1670"/>
                </a:cubicBezTo>
                <a:cubicBezTo>
                  <a:pt x="871" y="1671"/>
                  <a:pt x="871" y="1673"/>
                  <a:pt x="870" y="1675"/>
                </a:cubicBezTo>
                <a:cubicBezTo>
                  <a:pt x="879" y="1673"/>
                  <a:pt x="887" y="1673"/>
                  <a:pt x="893" y="1680"/>
                </a:cubicBezTo>
                <a:cubicBezTo>
                  <a:pt x="893" y="1679"/>
                  <a:pt x="892" y="1677"/>
                  <a:pt x="892" y="1676"/>
                </a:cubicBezTo>
                <a:cubicBezTo>
                  <a:pt x="889" y="1667"/>
                  <a:pt x="890" y="1659"/>
                  <a:pt x="898" y="1653"/>
                </a:cubicBezTo>
                <a:cubicBezTo>
                  <a:pt x="895" y="1654"/>
                  <a:pt x="892" y="1655"/>
                  <a:pt x="890" y="1656"/>
                </a:cubicBezTo>
                <a:cubicBezTo>
                  <a:pt x="881" y="1659"/>
                  <a:pt x="873" y="1655"/>
                  <a:pt x="868" y="1648"/>
                </a:cubicBezTo>
                <a:cubicBezTo>
                  <a:pt x="864" y="1641"/>
                  <a:pt x="866" y="1631"/>
                  <a:pt x="872" y="1626"/>
                </a:cubicBezTo>
                <a:cubicBezTo>
                  <a:pt x="878" y="1620"/>
                  <a:pt x="888" y="1619"/>
                  <a:pt x="895" y="1624"/>
                </a:cubicBezTo>
                <a:cubicBezTo>
                  <a:pt x="902" y="1629"/>
                  <a:pt x="904" y="1638"/>
                  <a:pt x="901" y="1646"/>
                </a:cubicBezTo>
                <a:cubicBezTo>
                  <a:pt x="900" y="1648"/>
                  <a:pt x="899" y="1650"/>
                  <a:pt x="899" y="1652"/>
                </a:cubicBezTo>
                <a:cubicBezTo>
                  <a:pt x="908" y="1647"/>
                  <a:pt x="917" y="1650"/>
                  <a:pt x="925" y="1656"/>
                </a:cubicBezTo>
                <a:cubicBezTo>
                  <a:pt x="928" y="1666"/>
                  <a:pt x="929" y="1674"/>
                  <a:pt x="921" y="1682"/>
                </a:cubicBezTo>
                <a:cubicBezTo>
                  <a:pt x="930" y="1679"/>
                  <a:pt x="938" y="1677"/>
                  <a:pt x="946" y="1683"/>
                </a:cubicBezTo>
                <a:cubicBezTo>
                  <a:pt x="941" y="1662"/>
                  <a:pt x="954" y="1649"/>
                  <a:pt x="976" y="1657"/>
                </a:cubicBezTo>
                <a:cubicBezTo>
                  <a:pt x="973" y="1647"/>
                  <a:pt x="974" y="1638"/>
                  <a:pt x="983" y="1633"/>
                </a:cubicBezTo>
                <a:cubicBezTo>
                  <a:pt x="990" y="1629"/>
                  <a:pt x="997" y="1629"/>
                  <a:pt x="1003" y="1633"/>
                </a:cubicBezTo>
                <a:cubicBezTo>
                  <a:pt x="1012" y="1640"/>
                  <a:pt x="1012" y="1650"/>
                  <a:pt x="1008" y="1660"/>
                </a:cubicBezTo>
                <a:cubicBezTo>
                  <a:pt x="1018" y="1657"/>
                  <a:pt x="1025" y="1659"/>
                  <a:pt x="1032" y="1665"/>
                </a:cubicBezTo>
                <a:cubicBezTo>
                  <a:pt x="1031" y="1663"/>
                  <a:pt x="1030" y="1660"/>
                  <a:pt x="1029" y="1657"/>
                </a:cubicBezTo>
                <a:cubicBezTo>
                  <a:pt x="1027" y="1649"/>
                  <a:pt x="1030" y="1643"/>
                  <a:pt x="1036" y="1637"/>
                </a:cubicBezTo>
                <a:cubicBezTo>
                  <a:pt x="1046" y="1631"/>
                  <a:pt x="1055" y="1634"/>
                  <a:pt x="1063" y="1641"/>
                </a:cubicBezTo>
                <a:cubicBezTo>
                  <a:pt x="1066" y="1650"/>
                  <a:pt x="1067" y="1659"/>
                  <a:pt x="1059" y="1667"/>
                </a:cubicBezTo>
                <a:cubicBezTo>
                  <a:pt x="1068" y="1663"/>
                  <a:pt x="1076" y="1661"/>
                  <a:pt x="1085" y="1667"/>
                </a:cubicBezTo>
                <a:cubicBezTo>
                  <a:pt x="1081" y="1659"/>
                  <a:pt x="1083" y="1652"/>
                  <a:pt x="1087" y="1645"/>
                </a:cubicBezTo>
                <a:cubicBezTo>
                  <a:pt x="1087" y="1645"/>
                  <a:pt x="1087" y="1644"/>
                  <a:pt x="1087" y="1644"/>
                </a:cubicBezTo>
                <a:cubicBezTo>
                  <a:pt x="1078" y="1648"/>
                  <a:pt x="1070" y="1646"/>
                  <a:pt x="1063" y="1641"/>
                </a:cubicBezTo>
                <a:cubicBezTo>
                  <a:pt x="1062" y="1639"/>
                  <a:pt x="1061" y="1637"/>
                  <a:pt x="1060" y="1635"/>
                </a:cubicBezTo>
                <a:cubicBezTo>
                  <a:pt x="1057" y="1627"/>
                  <a:pt x="1060" y="1617"/>
                  <a:pt x="1067" y="1613"/>
                </a:cubicBezTo>
                <a:cubicBezTo>
                  <a:pt x="1074" y="1608"/>
                  <a:pt x="1084" y="1609"/>
                  <a:pt x="1090" y="1615"/>
                </a:cubicBezTo>
                <a:cubicBezTo>
                  <a:pt x="1096" y="1622"/>
                  <a:pt x="1097" y="1631"/>
                  <a:pt x="1091" y="1639"/>
                </a:cubicBezTo>
                <a:cubicBezTo>
                  <a:pt x="1090" y="1641"/>
                  <a:pt x="1088" y="1642"/>
                  <a:pt x="1087" y="1643"/>
                </a:cubicBezTo>
                <a:cubicBezTo>
                  <a:pt x="1091" y="1642"/>
                  <a:pt x="1096" y="1640"/>
                  <a:pt x="1101" y="1639"/>
                </a:cubicBezTo>
                <a:cubicBezTo>
                  <a:pt x="1106" y="1639"/>
                  <a:pt x="1110" y="1641"/>
                  <a:pt x="1115" y="1643"/>
                </a:cubicBezTo>
                <a:cubicBezTo>
                  <a:pt x="1111" y="1634"/>
                  <a:pt x="1112" y="1626"/>
                  <a:pt x="1119" y="1620"/>
                </a:cubicBezTo>
                <a:cubicBezTo>
                  <a:pt x="1126" y="1612"/>
                  <a:pt x="1135" y="1613"/>
                  <a:pt x="1144" y="1618"/>
                </a:cubicBezTo>
                <a:cubicBezTo>
                  <a:pt x="1141" y="1604"/>
                  <a:pt x="1143" y="1597"/>
                  <a:pt x="1151" y="1592"/>
                </a:cubicBezTo>
                <a:cubicBezTo>
                  <a:pt x="1158" y="1589"/>
                  <a:pt x="1166" y="1589"/>
                  <a:pt x="1172" y="1594"/>
                </a:cubicBezTo>
                <a:cubicBezTo>
                  <a:pt x="1180" y="1601"/>
                  <a:pt x="1180" y="1610"/>
                  <a:pt x="1175" y="1621"/>
                </a:cubicBezTo>
                <a:cubicBezTo>
                  <a:pt x="1184" y="1617"/>
                  <a:pt x="1191" y="1619"/>
                  <a:pt x="1198" y="1623"/>
                </a:cubicBezTo>
                <a:cubicBezTo>
                  <a:pt x="1198" y="1618"/>
                  <a:pt x="1196" y="1615"/>
                  <a:pt x="1197" y="1611"/>
                </a:cubicBezTo>
                <a:cubicBezTo>
                  <a:pt x="1197" y="1607"/>
                  <a:pt x="1199" y="1604"/>
                  <a:pt x="1200" y="1600"/>
                </a:cubicBezTo>
                <a:cubicBezTo>
                  <a:pt x="1198" y="1600"/>
                  <a:pt x="1197" y="1601"/>
                  <a:pt x="1195" y="1601"/>
                </a:cubicBezTo>
                <a:cubicBezTo>
                  <a:pt x="1187" y="1603"/>
                  <a:pt x="1178" y="1600"/>
                  <a:pt x="1174" y="1592"/>
                </a:cubicBezTo>
                <a:cubicBezTo>
                  <a:pt x="1170" y="1585"/>
                  <a:pt x="1172" y="1575"/>
                  <a:pt x="1178" y="1570"/>
                </a:cubicBezTo>
                <a:cubicBezTo>
                  <a:pt x="1184" y="1565"/>
                  <a:pt x="1194" y="1564"/>
                  <a:pt x="1201" y="1569"/>
                </a:cubicBezTo>
                <a:cubicBezTo>
                  <a:pt x="1208" y="1573"/>
                  <a:pt x="1210" y="1582"/>
                  <a:pt x="1207" y="1591"/>
                </a:cubicBezTo>
                <a:cubicBezTo>
                  <a:pt x="1206" y="1592"/>
                  <a:pt x="1206" y="1594"/>
                  <a:pt x="1205" y="1597"/>
                </a:cubicBezTo>
                <a:cubicBezTo>
                  <a:pt x="1215" y="1591"/>
                  <a:pt x="1223" y="1594"/>
                  <a:pt x="1230" y="1601"/>
                </a:cubicBezTo>
                <a:cubicBezTo>
                  <a:pt x="1229" y="1599"/>
                  <a:pt x="1229" y="1597"/>
                  <a:pt x="1228" y="1595"/>
                </a:cubicBezTo>
                <a:cubicBezTo>
                  <a:pt x="1225" y="1587"/>
                  <a:pt x="1226" y="1580"/>
                  <a:pt x="1232" y="1575"/>
                </a:cubicBezTo>
                <a:cubicBezTo>
                  <a:pt x="1237" y="1569"/>
                  <a:pt x="1245" y="1568"/>
                  <a:pt x="1252" y="1571"/>
                </a:cubicBezTo>
                <a:cubicBezTo>
                  <a:pt x="1254" y="1572"/>
                  <a:pt x="1256" y="1572"/>
                  <a:pt x="1258" y="1573"/>
                </a:cubicBezTo>
                <a:cubicBezTo>
                  <a:pt x="1257" y="1571"/>
                  <a:pt x="1256" y="1569"/>
                  <a:pt x="1256" y="1567"/>
                </a:cubicBezTo>
                <a:cubicBezTo>
                  <a:pt x="1254" y="1559"/>
                  <a:pt x="1258" y="1551"/>
                  <a:pt x="1265" y="1547"/>
                </a:cubicBezTo>
                <a:cubicBezTo>
                  <a:pt x="1272" y="1543"/>
                  <a:pt x="1280" y="1544"/>
                  <a:pt x="1286" y="1549"/>
                </a:cubicBezTo>
                <a:cubicBezTo>
                  <a:pt x="1292" y="1555"/>
                  <a:pt x="1294" y="1563"/>
                  <a:pt x="1290" y="1571"/>
                </a:cubicBezTo>
                <a:cubicBezTo>
                  <a:pt x="1290" y="1573"/>
                  <a:pt x="1289" y="1575"/>
                  <a:pt x="1288" y="1577"/>
                </a:cubicBezTo>
                <a:cubicBezTo>
                  <a:pt x="1295" y="1573"/>
                  <a:pt x="1303" y="1573"/>
                  <a:pt x="1311" y="1578"/>
                </a:cubicBezTo>
                <a:cubicBezTo>
                  <a:pt x="1309" y="1565"/>
                  <a:pt x="1309" y="1563"/>
                  <a:pt x="1316" y="1554"/>
                </a:cubicBezTo>
                <a:cubicBezTo>
                  <a:pt x="1313" y="1555"/>
                  <a:pt x="1310" y="1555"/>
                  <a:pt x="1308" y="1556"/>
                </a:cubicBezTo>
                <a:cubicBezTo>
                  <a:pt x="1299" y="1558"/>
                  <a:pt x="1291" y="1554"/>
                  <a:pt x="1287" y="1546"/>
                </a:cubicBezTo>
                <a:cubicBezTo>
                  <a:pt x="1284" y="1538"/>
                  <a:pt x="1286" y="1529"/>
                  <a:pt x="1292" y="1524"/>
                </a:cubicBezTo>
                <a:cubicBezTo>
                  <a:pt x="1299" y="1519"/>
                  <a:pt x="1309" y="1519"/>
                  <a:pt x="1315" y="1524"/>
                </a:cubicBezTo>
                <a:cubicBezTo>
                  <a:pt x="1322" y="1529"/>
                  <a:pt x="1324" y="1538"/>
                  <a:pt x="1320" y="1546"/>
                </a:cubicBezTo>
                <a:cubicBezTo>
                  <a:pt x="1319" y="1549"/>
                  <a:pt x="1318" y="1551"/>
                  <a:pt x="1317" y="1553"/>
                </a:cubicBezTo>
                <a:cubicBezTo>
                  <a:pt x="1325" y="1548"/>
                  <a:pt x="1333" y="1548"/>
                  <a:pt x="1342" y="1554"/>
                </a:cubicBezTo>
                <a:cubicBezTo>
                  <a:pt x="1338" y="1543"/>
                  <a:pt x="1340" y="1535"/>
                  <a:pt x="1347" y="1528"/>
                </a:cubicBezTo>
                <a:cubicBezTo>
                  <a:pt x="1345" y="1529"/>
                  <a:pt x="1342" y="1530"/>
                  <a:pt x="1340" y="1530"/>
                </a:cubicBezTo>
                <a:cubicBezTo>
                  <a:pt x="1332" y="1534"/>
                  <a:pt x="1323" y="1531"/>
                  <a:pt x="1318" y="1523"/>
                </a:cubicBezTo>
                <a:cubicBezTo>
                  <a:pt x="1314" y="1516"/>
                  <a:pt x="1315" y="1506"/>
                  <a:pt x="1321" y="1500"/>
                </a:cubicBezTo>
                <a:cubicBezTo>
                  <a:pt x="1327" y="1495"/>
                  <a:pt x="1336" y="1494"/>
                  <a:pt x="1344" y="1498"/>
                </a:cubicBezTo>
                <a:cubicBezTo>
                  <a:pt x="1345" y="1499"/>
                  <a:pt x="1347" y="1501"/>
                  <a:pt x="1348" y="1502"/>
                </a:cubicBezTo>
                <a:cubicBezTo>
                  <a:pt x="1347" y="1500"/>
                  <a:pt x="1346" y="1497"/>
                  <a:pt x="1345" y="1494"/>
                </a:cubicBezTo>
                <a:cubicBezTo>
                  <a:pt x="1343" y="1486"/>
                  <a:pt x="1346" y="1478"/>
                  <a:pt x="1353" y="1473"/>
                </a:cubicBezTo>
                <a:cubicBezTo>
                  <a:pt x="1360" y="1469"/>
                  <a:pt x="1369" y="1470"/>
                  <a:pt x="1375" y="1476"/>
                </a:cubicBezTo>
                <a:cubicBezTo>
                  <a:pt x="1381" y="1482"/>
                  <a:pt x="1382" y="1491"/>
                  <a:pt x="1378" y="1498"/>
                </a:cubicBezTo>
                <a:cubicBezTo>
                  <a:pt x="1377" y="1500"/>
                  <a:pt x="1375" y="1502"/>
                  <a:pt x="1374" y="1504"/>
                </a:cubicBezTo>
                <a:cubicBezTo>
                  <a:pt x="1375" y="1504"/>
                  <a:pt x="1376" y="1503"/>
                  <a:pt x="1378" y="1503"/>
                </a:cubicBezTo>
                <a:cubicBezTo>
                  <a:pt x="1386" y="1499"/>
                  <a:pt x="1394" y="1499"/>
                  <a:pt x="1400" y="1505"/>
                </a:cubicBezTo>
                <a:cubicBezTo>
                  <a:pt x="1406" y="1510"/>
                  <a:pt x="1407" y="1518"/>
                  <a:pt x="1404" y="1527"/>
                </a:cubicBezTo>
                <a:cubicBezTo>
                  <a:pt x="1404" y="1528"/>
                  <a:pt x="1404" y="1529"/>
                  <a:pt x="1403" y="1529"/>
                </a:cubicBezTo>
                <a:cubicBezTo>
                  <a:pt x="1410" y="1529"/>
                  <a:pt x="1417" y="1529"/>
                  <a:pt x="1422" y="1529"/>
                </a:cubicBezTo>
                <a:close/>
                <a:moveTo>
                  <a:pt x="1618" y="1249"/>
                </a:moveTo>
                <a:cubicBezTo>
                  <a:pt x="1627" y="1245"/>
                  <a:pt x="1633" y="1246"/>
                  <a:pt x="1639" y="1249"/>
                </a:cubicBezTo>
                <a:cubicBezTo>
                  <a:pt x="1640" y="1242"/>
                  <a:pt x="1641" y="1235"/>
                  <a:pt x="1641" y="1228"/>
                </a:cubicBezTo>
                <a:cubicBezTo>
                  <a:pt x="1634" y="1231"/>
                  <a:pt x="1628" y="1229"/>
                  <a:pt x="1620" y="1225"/>
                </a:cubicBezTo>
                <a:cubicBezTo>
                  <a:pt x="1624" y="1234"/>
                  <a:pt x="1623" y="1241"/>
                  <a:pt x="1618" y="1249"/>
                </a:cubicBezTo>
                <a:close/>
                <a:moveTo>
                  <a:pt x="1609" y="1272"/>
                </a:moveTo>
                <a:cubicBezTo>
                  <a:pt x="1610" y="1267"/>
                  <a:pt x="1611" y="1260"/>
                  <a:pt x="1612" y="1253"/>
                </a:cubicBezTo>
                <a:cubicBezTo>
                  <a:pt x="1605" y="1255"/>
                  <a:pt x="1598" y="1255"/>
                  <a:pt x="1591" y="1250"/>
                </a:cubicBezTo>
                <a:cubicBezTo>
                  <a:pt x="1595" y="1258"/>
                  <a:pt x="1594" y="1265"/>
                  <a:pt x="1591" y="1271"/>
                </a:cubicBezTo>
                <a:cubicBezTo>
                  <a:pt x="1597" y="1272"/>
                  <a:pt x="1604" y="1272"/>
                  <a:pt x="1609" y="1272"/>
                </a:cubicBezTo>
                <a:close/>
                <a:moveTo>
                  <a:pt x="1588" y="1307"/>
                </a:moveTo>
                <a:cubicBezTo>
                  <a:pt x="1588" y="1313"/>
                  <a:pt x="1587" y="1320"/>
                  <a:pt x="1587" y="1326"/>
                </a:cubicBezTo>
                <a:cubicBezTo>
                  <a:pt x="1592" y="1326"/>
                  <a:pt x="1599" y="1327"/>
                  <a:pt x="1605" y="1327"/>
                </a:cubicBezTo>
                <a:cubicBezTo>
                  <a:pt x="1606" y="1321"/>
                  <a:pt x="1606" y="1314"/>
                  <a:pt x="1607" y="1309"/>
                </a:cubicBezTo>
                <a:cubicBezTo>
                  <a:pt x="1600" y="1308"/>
                  <a:pt x="1594" y="1307"/>
                  <a:pt x="1588" y="1307"/>
                </a:cubicBezTo>
                <a:close/>
                <a:moveTo>
                  <a:pt x="1551" y="1356"/>
                </a:moveTo>
                <a:cubicBezTo>
                  <a:pt x="1543" y="1358"/>
                  <a:pt x="1535" y="1359"/>
                  <a:pt x="1527" y="1354"/>
                </a:cubicBezTo>
                <a:cubicBezTo>
                  <a:pt x="1531" y="1364"/>
                  <a:pt x="1530" y="1372"/>
                  <a:pt x="1523" y="1378"/>
                </a:cubicBezTo>
                <a:cubicBezTo>
                  <a:pt x="1531" y="1375"/>
                  <a:pt x="1538" y="1374"/>
                  <a:pt x="1547" y="1378"/>
                </a:cubicBezTo>
                <a:cubicBezTo>
                  <a:pt x="1545" y="1366"/>
                  <a:pt x="1545" y="1364"/>
                  <a:pt x="1551" y="1356"/>
                </a:cubicBezTo>
                <a:close/>
                <a:moveTo>
                  <a:pt x="1524" y="1411"/>
                </a:moveTo>
                <a:cubicBezTo>
                  <a:pt x="1524" y="1417"/>
                  <a:pt x="1523" y="1424"/>
                  <a:pt x="1523" y="1430"/>
                </a:cubicBezTo>
                <a:cubicBezTo>
                  <a:pt x="1529" y="1430"/>
                  <a:pt x="1535" y="1431"/>
                  <a:pt x="1541" y="1431"/>
                </a:cubicBezTo>
                <a:cubicBezTo>
                  <a:pt x="1542" y="1425"/>
                  <a:pt x="1542" y="1419"/>
                  <a:pt x="1543" y="1413"/>
                </a:cubicBezTo>
                <a:cubicBezTo>
                  <a:pt x="1537" y="1412"/>
                  <a:pt x="1530" y="1412"/>
                  <a:pt x="1524" y="1411"/>
                </a:cubicBezTo>
                <a:close/>
                <a:moveTo>
                  <a:pt x="1491" y="1455"/>
                </a:moveTo>
                <a:cubicBezTo>
                  <a:pt x="1498" y="1455"/>
                  <a:pt x="1505" y="1455"/>
                  <a:pt x="1511" y="1455"/>
                </a:cubicBezTo>
                <a:cubicBezTo>
                  <a:pt x="1512" y="1449"/>
                  <a:pt x="1513" y="1443"/>
                  <a:pt x="1513" y="1438"/>
                </a:cubicBezTo>
                <a:cubicBezTo>
                  <a:pt x="1507" y="1437"/>
                  <a:pt x="1500" y="1436"/>
                  <a:pt x="1493" y="1435"/>
                </a:cubicBezTo>
                <a:cubicBezTo>
                  <a:pt x="1496" y="1442"/>
                  <a:pt x="1495" y="1449"/>
                  <a:pt x="1491" y="1455"/>
                </a:cubicBezTo>
                <a:close/>
                <a:moveTo>
                  <a:pt x="1487" y="1460"/>
                </a:moveTo>
                <a:cubicBezTo>
                  <a:pt x="1479" y="1464"/>
                  <a:pt x="1472" y="1462"/>
                  <a:pt x="1466" y="1460"/>
                </a:cubicBezTo>
                <a:cubicBezTo>
                  <a:pt x="1465" y="1467"/>
                  <a:pt x="1464" y="1474"/>
                  <a:pt x="1464" y="1479"/>
                </a:cubicBezTo>
                <a:cubicBezTo>
                  <a:pt x="1470" y="1480"/>
                  <a:pt x="1476" y="1480"/>
                  <a:pt x="1483" y="1481"/>
                </a:cubicBezTo>
                <a:cubicBezTo>
                  <a:pt x="1481" y="1474"/>
                  <a:pt x="1482" y="1467"/>
                  <a:pt x="1487" y="1460"/>
                </a:cubicBezTo>
                <a:close/>
                <a:moveTo>
                  <a:pt x="1461" y="1431"/>
                </a:moveTo>
                <a:cubicBezTo>
                  <a:pt x="1451" y="1435"/>
                  <a:pt x="1443" y="1433"/>
                  <a:pt x="1436" y="1425"/>
                </a:cubicBezTo>
                <a:cubicBezTo>
                  <a:pt x="1441" y="1434"/>
                  <a:pt x="1443" y="1443"/>
                  <a:pt x="1436" y="1452"/>
                </a:cubicBezTo>
                <a:cubicBezTo>
                  <a:pt x="1444" y="1449"/>
                  <a:pt x="1451" y="1448"/>
                  <a:pt x="1459" y="1453"/>
                </a:cubicBezTo>
                <a:cubicBezTo>
                  <a:pt x="1456" y="1445"/>
                  <a:pt x="1457" y="1438"/>
                  <a:pt x="1461" y="1431"/>
                </a:cubicBezTo>
                <a:close/>
                <a:moveTo>
                  <a:pt x="1437" y="1653"/>
                </a:moveTo>
                <a:cubicBezTo>
                  <a:pt x="1432" y="1653"/>
                  <a:pt x="1428" y="1652"/>
                  <a:pt x="1423" y="1651"/>
                </a:cubicBezTo>
                <a:cubicBezTo>
                  <a:pt x="1423" y="1656"/>
                  <a:pt x="1423" y="1660"/>
                  <a:pt x="1423" y="1665"/>
                </a:cubicBezTo>
                <a:cubicBezTo>
                  <a:pt x="1428" y="1665"/>
                  <a:pt x="1432" y="1665"/>
                  <a:pt x="1436" y="1666"/>
                </a:cubicBezTo>
                <a:cubicBezTo>
                  <a:pt x="1436" y="1661"/>
                  <a:pt x="1436" y="1657"/>
                  <a:pt x="1437" y="1653"/>
                </a:cubicBezTo>
                <a:close/>
                <a:moveTo>
                  <a:pt x="1443" y="1597"/>
                </a:moveTo>
                <a:cubicBezTo>
                  <a:pt x="1438" y="1597"/>
                  <a:pt x="1433" y="1596"/>
                  <a:pt x="1428" y="1596"/>
                </a:cubicBezTo>
                <a:cubicBezTo>
                  <a:pt x="1427" y="1601"/>
                  <a:pt x="1427" y="1606"/>
                  <a:pt x="1427" y="1612"/>
                </a:cubicBezTo>
                <a:cubicBezTo>
                  <a:pt x="1432" y="1612"/>
                  <a:pt x="1437" y="1612"/>
                  <a:pt x="1441" y="1613"/>
                </a:cubicBezTo>
                <a:cubicBezTo>
                  <a:pt x="1442" y="1608"/>
                  <a:pt x="1443" y="1602"/>
                  <a:pt x="1443" y="1597"/>
                </a:cubicBezTo>
                <a:close/>
                <a:moveTo>
                  <a:pt x="1449" y="1542"/>
                </a:moveTo>
                <a:cubicBezTo>
                  <a:pt x="1443" y="1542"/>
                  <a:pt x="1437" y="1541"/>
                  <a:pt x="1432" y="1541"/>
                </a:cubicBezTo>
                <a:cubicBezTo>
                  <a:pt x="1432" y="1547"/>
                  <a:pt x="1431" y="1553"/>
                  <a:pt x="1431" y="1558"/>
                </a:cubicBezTo>
                <a:cubicBezTo>
                  <a:pt x="1436" y="1558"/>
                  <a:pt x="1441" y="1558"/>
                  <a:pt x="1446" y="1559"/>
                </a:cubicBezTo>
                <a:cubicBezTo>
                  <a:pt x="1447" y="1553"/>
                  <a:pt x="1448" y="1548"/>
                  <a:pt x="1449" y="1542"/>
                </a:cubicBezTo>
                <a:close/>
                <a:moveTo>
                  <a:pt x="1452" y="1505"/>
                </a:moveTo>
                <a:cubicBezTo>
                  <a:pt x="1453" y="1499"/>
                  <a:pt x="1454" y="1493"/>
                  <a:pt x="1455" y="1486"/>
                </a:cubicBezTo>
                <a:cubicBezTo>
                  <a:pt x="1448" y="1488"/>
                  <a:pt x="1441" y="1487"/>
                  <a:pt x="1434" y="1483"/>
                </a:cubicBezTo>
                <a:cubicBezTo>
                  <a:pt x="1438" y="1491"/>
                  <a:pt x="1436" y="1498"/>
                  <a:pt x="1433" y="1504"/>
                </a:cubicBezTo>
                <a:cubicBezTo>
                  <a:pt x="1440" y="1505"/>
                  <a:pt x="1446" y="1505"/>
                  <a:pt x="1452" y="1505"/>
                </a:cubicBezTo>
                <a:close/>
                <a:moveTo>
                  <a:pt x="1467" y="1628"/>
                </a:moveTo>
                <a:cubicBezTo>
                  <a:pt x="1462" y="1628"/>
                  <a:pt x="1457" y="1627"/>
                  <a:pt x="1453" y="1627"/>
                </a:cubicBezTo>
                <a:cubicBezTo>
                  <a:pt x="1453" y="1631"/>
                  <a:pt x="1453" y="1635"/>
                  <a:pt x="1452" y="1640"/>
                </a:cubicBezTo>
                <a:cubicBezTo>
                  <a:pt x="1457" y="1640"/>
                  <a:pt x="1461" y="1640"/>
                  <a:pt x="1466" y="1641"/>
                </a:cubicBezTo>
                <a:cubicBezTo>
                  <a:pt x="1466" y="1636"/>
                  <a:pt x="1466" y="1632"/>
                  <a:pt x="1467" y="1628"/>
                </a:cubicBezTo>
                <a:close/>
                <a:moveTo>
                  <a:pt x="1472" y="1573"/>
                </a:moveTo>
                <a:cubicBezTo>
                  <a:pt x="1467" y="1572"/>
                  <a:pt x="1462" y="1572"/>
                  <a:pt x="1457" y="1571"/>
                </a:cubicBezTo>
                <a:cubicBezTo>
                  <a:pt x="1457" y="1577"/>
                  <a:pt x="1457" y="1582"/>
                  <a:pt x="1456" y="1587"/>
                </a:cubicBezTo>
                <a:cubicBezTo>
                  <a:pt x="1461" y="1587"/>
                  <a:pt x="1466" y="1587"/>
                  <a:pt x="1471" y="1588"/>
                </a:cubicBezTo>
                <a:cubicBezTo>
                  <a:pt x="1471" y="1582"/>
                  <a:pt x="1471" y="1578"/>
                  <a:pt x="1472" y="1573"/>
                </a:cubicBezTo>
                <a:close/>
                <a:moveTo>
                  <a:pt x="1478" y="1518"/>
                </a:moveTo>
                <a:cubicBezTo>
                  <a:pt x="1472" y="1517"/>
                  <a:pt x="1466" y="1516"/>
                  <a:pt x="1461" y="1516"/>
                </a:cubicBezTo>
                <a:cubicBezTo>
                  <a:pt x="1461" y="1522"/>
                  <a:pt x="1460" y="1527"/>
                  <a:pt x="1460" y="1533"/>
                </a:cubicBezTo>
                <a:cubicBezTo>
                  <a:pt x="1465" y="1534"/>
                  <a:pt x="1471" y="1534"/>
                  <a:pt x="1477" y="1534"/>
                </a:cubicBezTo>
                <a:cubicBezTo>
                  <a:pt x="1477" y="1529"/>
                  <a:pt x="1478" y="1523"/>
                  <a:pt x="1478" y="1518"/>
                </a:cubicBezTo>
                <a:close/>
                <a:moveTo>
                  <a:pt x="1496" y="1602"/>
                </a:moveTo>
                <a:cubicBezTo>
                  <a:pt x="1491" y="1602"/>
                  <a:pt x="1487" y="1602"/>
                  <a:pt x="1483" y="1601"/>
                </a:cubicBezTo>
                <a:cubicBezTo>
                  <a:pt x="1483" y="1606"/>
                  <a:pt x="1483" y="1611"/>
                  <a:pt x="1483" y="1615"/>
                </a:cubicBezTo>
                <a:cubicBezTo>
                  <a:pt x="1487" y="1615"/>
                  <a:pt x="1490" y="1615"/>
                  <a:pt x="1494" y="1615"/>
                </a:cubicBezTo>
                <a:cubicBezTo>
                  <a:pt x="1495" y="1611"/>
                  <a:pt x="1495" y="1607"/>
                  <a:pt x="1496" y="1602"/>
                </a:cubicBezTo>
                <a:close/>
                <a:moveTo>
                  <a:pt x="1502" y="1548"/>
                </a:moveTo>
                <a:cubicBezTo>
                  <a:pt x="1496" y="1547"/>
                  <a:pt x="1491" y="1547"/>
                  <a:pt x="1486" y="1546"/>
                </a:cubicBezTo>
                <a:cubicBezTo>
                  <a:pt x="1486" y="1551"/>
                  <a:pt x="1486" y="1556"/>
                  <a:pt x="1486" y="1561"/>
                </a:cubicBezTo>
                <a:cubicBezTo>
                  <a:pt x="1491" y="1562"/>
                  <a:pt x="1496" y="1562"/>
                  <a:pt x="1501" y="1562"/>
                </a:cubicBezTo>
                <a:cubicBezTo>
                  <a:pt x="1501" y="1557"/>
                  <a:pt x="1501" y="1553"/>
                  <a:pt x="1502" y="1548"/>
                </a:cubicBezTo>
                <a:close/>
                <a:moveTo>
                  <a:pt x="1508" y="1493"/>
                </a:moveTo>
                <a:cubicBezTo>
                  <a:pt x="1502" y="1492"/>
                  <a:pt x="1496" y="1491"/>
                  <a:pt x="1491" y="1491"/>
                </a:cubicBezTo>
                <a:cubicBezTo>
                  <a:pt x="1490" y="1496"/>
                  <a:pt x="1490" y="1503"/>
                  <a:pt x="1490" y="1508"/>
                </a:cubicBezTo>
                <a:cubicBezTo>
                  <a:pt x="1495" y="1509"/>
                  <a:pt x="1501" y="1509"/>
                  <a:pt x="1506" y="1510"/>
                </a:cubicBezTo>
                <a:cubicBezTo>
                  <a:pt x="1507" y="1504"/>
                  <a:pt x="1507" y="1498"/>
                  <a:pt x="1508" y="1493"/>
                </a:cubicBezTo>
                <a:close/>
                <a:moveTo>
                  <a:pt x="1526" y="1578"/>
                </a:moveTo>
                <a:cubicBezTo>
                  <a:pt x="1521" y="1577"/>
                  <a:pt x="1517" y="1577"/>
                  <a:pt x="1512" y="1576"/>
                </a:cubicBezTo>
                <a:cubicBezTo>
                  <a:pt x="1512" y="1581"/>
                  <a:pt x="1511" y="1586"/>
                  <a:pt x="1511" y="1590"/>
                </a:cubicBezTo>
                <a:cubicBezTo>
                  <a:pt x="1515" y="1591"/>
                  <a:pt x="1520" y="1591"/>
                  <a:pt x="1524" y="1591"/>
                </a:cubicBezTo>
                <a:cubicBezTo>
                  <a:pt x="1525" y="1587"/>
                  <a:pt x="1525" y="1582"/>
                  <a:pt x="1526" y="1578"/>
                </a:cubicBezTo>
                <a:close/>
                <a:moveTo>
                  <a:pt x="1531" y="1524"/>
                </a:moveTo>
                <a:cubicBezTo>
                  <a:pt x="1526" y="1523"/>
                  <a:pt x="1521" y="1522"/>
                  <a:pt x="1516" y="1522"/>
                </a:cubicBezTo>
                <a:cubicBezTo>
                  <a:pt x="1516" y="1527"/>
                  <a:pt x="1516" y="1531"/>
                  <a:pt x="1515" y="1537"/>
                </a:cubicBezTo>
                <a:cubicBezTo>
                  <a:pt x="1521" y="1537"/>
                  <a:pt x="1526" y="1537"/>
                  <a:pt x="1530" y="1538"/>
                </a:cubicBezTo>
                <a:cubicBezTo>
                  <a:pt x="1531" y="1533"/>
                  <a:pt x="1531" y="1528"/>
                  <a:pt x="1531" y="1524"/>
                </a:cubicBezTo>
                <a:close/>
                <a:moveTo>
                  <a:pt x="1537" y="1468"/>
                </a:moveTo>
                <a:cubicBezTo>
                  <a:pt x="1532" y="1468"/>
                  <a:pt x="1526" y="1467"/>
                  <a:pt x="1521" y="1467"/>
                </a:cubicBezTo>
                <a:cubicBezTo>
                  <a:pt x="1520" y="1472"/>
                  <a:pt x="1520" y="1478"/>
                  <a:pt x="1519" y="1484"/>
                </a:cubicBezTo>
                <a:cubicBezTo>
                  <a:pt x="1524" y="1484"/>
                  <a:pt x="1529" y="1484"/>
                  <a:pt x="1535" y="1484"/>
                </a:cubicBezTo>
                <a:cubicBezTo>
                  <a:pt x="1536" y="1479"/>
                  <a:pt x="1536" y="1473"/>
                  <a:pt x="1537" y="1468"/>
                </a:cubicBezTo>
                <a:close/>
                <a:moveTo>
                  <a:pt x="1556" y="1553"/>
                </a:moveTo>
                <a:cubicBezTo>
                  <a:pt x="1551" y="1553"/>
                  <a:pt x="1546" y="1552"/>
                  <a:pt x="1542" y="1552"/>
                </a:cubicBezTo>
                <a:cubicBezTo>
                  <a:pt x="1541" y="1557"/>
                  <a:pt x="1541" y="1561"/>
                  <a:pt x="1541" y="1566"/>
                </a:cubicBezTo>
                <a:cubicBezTo>
                  <a:pt x="1545" y="1566"/>
                  <a:pt x="1550" y="1566"/>
                  <a:pt x="1554" y="1567"/>
                </a:cubicBezTo>
                <a:cubicBezTo>
                  <a:pt x="1555" y="1562"/>
                  <a:pt x="1555" y="1558"/>
                  <a:pt x="1556" y="1553"/>
                </a:cubicBezTo>
                <a:close/>
                <a:moveTo>
                  <a:pt x="1561" y="1499"/>
                </a:moveTo>
                <a:cubicBezTo>
                  <a:pt x="1555" y="1498"/>
                  <a:pt x="1551" y="1498"/>
                  <a:pt x="1546" y="1497"/>
                </a:cubicBezTo>
                <a:cubicBezTo>
                  <a:pt x="1546" y="1502"/>
                  <a:pt x="1546" y="1507"/>
                  <a:pt x="1545" y="1512"/>
                </a:cubicBezTo>
                <a:cubicBezTo>
                  <a:pt x="1550" y="1512"/>
                  <a:pt x="1554" y="1512"/>
                  <a:pt x="1559" y="1512"/>
                </a:cubicBezTo>
                <a:cubicBezTo>
                  <a:pt x="1559" y="1508"/>
                  <a:pt x="1560" y="1503"/>
                  <a:pt x="1561" y="1499"/>
                </a:cubicBezTo>
                <a:close/>
                <a:moveTo>
                  <a:pt x="1566" y="1444"/>
                </a:moveTo>
                <a:cubicBezTo>
                  <a:pt x="1561" y="1443"/>
                  <a:pt x="1555" y="1442"/>
                  <a:pt x="1550" y="1441"/>
                </a:cubicBezTo>
                <a:cubicBezTo>
                  <a:pt x="1549" y="1447"/>
                  <a:pt x="1549" y="1453"/>
                  <a:pt x="1548" y="1459"/>
                </a:cubicBezTo>
                <a:cubicBezTo>
                  <a:pt x="1554" y="1459"/>
                  <a:pt x="1560" y="1460"/>
                  <a:pt x="1565" y="1460"/>
                </a:cubicBezTo>
                <a:cubicBezTo>
                  <a:pt x="1566" y="1455"/>
                  <a:pt x="1566" y="1449"/>
                  <a:pt x="1566" y="1444"/>
                </a:cubicBezTo>
                <a:close/>
                <a:moveTo>
                  <a:pt x="1571" y="1406"/>
                </a:moveTo>
                <a:cubicBezTo>
                  <a:pt x="1571" y="1400"/>
                  <a:pt x="1572" y="1394"/>
                  <a:pt x="1573" y="1388"/>
                </a:cubicBezTo>
                <a:cubicBezTo>
                  <a:pt x="1567" y="1388"/>
                  <a:pt x="1560" y="1387"/>
                  <a:pt x="1555" y="1387"/>
                </a:cubicBezTo>
                <a:cubicBezTo>
                  <a:pt x="1554" y="1393"/>
                  <a:pt x="1553" y="1399"/>
                  <a:pt x="1553" y="1405"/>
                </a:cubicBezTo>
                <a:cubicBezTo>
                  <a:pt x="1558" y="1405"/>
                  <a:pt x="1565" y="1406"/>
                  <a:pt x="1571" y="1406"/>
                </a:cubicBezTo>
                <a:close/>
                <a:moveTo>
                  <a:pt x="1585" y="1529"/>
                </a:moveTo>
                <a:cubicBezTo>
                  <a:pt x="1580" y="1528"/>
                  <a:pt x="1576" y="1528"/>
                  <a:pt x="1572" y="1527"/>
                </a:cubicBezTo>
                <a:cubicBezTo>
                  <a:pt x="1571" y="1532"/>
                  <a:pt x="1571" y="1536"/>
                  <a:pt x="1571" y="1541"/>
                </a:cubicBezTo>
                <a:cubicBezTo>
                  <a:pt x="1575" y="1541"/>
                  <a:pt x="1579" y="1541"/>
                  <a:pt x="1583" y="1542"/>
                </a:cubicBezTo>
                <a:cubicBezTo>
                  <a:pt x="1583" y="1537"/>
                  <a:pt x="1584" y="1533"/>
                  <a:pt x="1585" y="1529"/>
                </a:cubicBezTo>
                <a:close/>
                <a:moveTo>
                  <a:pt x="1590" y="1473"/>
                </a:moveTo>
                <a:cubicBezTo>
                  <a:pt x="1585" y="1473"/>
                  <a:pt x="1580" y="1472"/>
                  <a:pt x="1575" y="1471"/>
                </a:cubicBezTo>
                <a:cubicBezTo>
                  <a:pt x="1575" y="1477"/>
                  <a:pt x="1575" y="1482"/>
                  <a:pt x="1575" y="1487"/>
                </a:cubicBezTo>
                <a:cubicBezTo>
                  <a:pt x="1580" y="1487"/>
                  <a:pt x="1584" y="1488"/>
                  <a:pt x="1589" y="1488"/>
                </a:cubicBezTo>
                <a:cubicBezTo>
                  <a:pt x="1589" y="1483"/>
                  <a:pt x="1590" y="1478"/>
                  <a:pt x="1590" y="1473"/>
                </a:cubicBezTo>
                <a:close/>
                <a:moveTo>
                  <a:pt x="1596" y="1419"/>
                </a:moveTo>
                <a:cubicBezTo>
                  <a:pt x="1590" y="1418"/>
                  <a:pt x="1585" y="1418"/>
                  <a:pt x="1580" y="1417"/>
                </a:cubicBezTo>
                <a:cubicBezTo>
                  <a:pt x="1579" y="1422"/>
                  <a:pt x="1579" y="1427"/>
                  <a:pt x="1579" y="1433"/>
                </a:cubicBezTo>
                <a:cubicBezTo>
                  <a:pt x="1584" y="1433"/>
                  <a:pt x="1590" y="1434"/>
                  <a:pt x="1595" y="1434"/>
                </a:cubicBezTo>
                <a:cubicBezTo>
                  <a:pt x="1595" y="1429"/>
                  <a:pt x="1595" y="1424"/>
                  <a:pt x="1596" y="1419"/>
                </a:cubicBezTo>
                <a:close/>
                <a:moveTo>
                  <a:pt x="1601" y="1364"/>
                </a:moveTo>
                <a:cubicBezTo>
                  <a:pt x="1596" y="1363"/>
                  <a:pt x="1590" y="1363"/>
                  <a:pt x="1584" y="1362"/>
                </a:cubicBezTo>
                <a:cubicBezTo>
                  <a:pt x="1583" y="1368"/>
                  <a:pt x="1582" y="1375"/>
                  <a:pt x="1582" y="1381"/>
                </a:cubicBezTo>
                <a:cubicBezTo>
                  <a:pt x="1587" y="1381"/>
                  <a:pt x="1593" y="1381"/>
                  <a:pt x="1599" y="1381"/>
                </a:cubicBezTo>
                <a:cubicBezTo>
                  <a:pt x="1600" y="1375"/>
                  <a:pt x="1601" y="1369"/>
                  <a:pt x="1601" y="1364"/>
                </a:cubicBezTo>
                <a:close/>
                <a:moveTo>
                  <a:pt x="1620" y="1449"/>
                </a:moveTo>
                <a:cubicBezTo>
                  <a:pt x="1615" y="1448"/>
                  <a:pt x="1610" y="1448"/>
                  <a:pt x="1605" y="1447"/>
                </a:cubicBezTo>
                <a:cubicBezTo>
                  <a:pt x="1605" y="1452"/>
                  <a:pt x="1605" y="1457"/>
                  <a:pt x="1604" y="1462"/>
                </a:cubicBezTo>
                <a:cubicBezTo>
                  <a:pt x="1609" y="1462"/>
                  <a:pt x="1614" y="1463"/>
                  <a:pt x="1618" y="1463"/>
                </a:cubicBezTo>
                <a:cubicBezTo>
                  <a:pt x="1619" y="1458"/>
                  <a:pt x="1620" y="1454"/>
                  <a:pt x="1620" y="1449"/>
                </a:cubicBezTo>
                <a:close/>
                <a:moveTo>
                  <a:pt x="1625" y="1394"/>
                </a:moveTo>
                <a:cubicBezTo>
                  <a:pt x="1620" y="1394"/>
                  <a:pt x="1615" y="1393"/>
                  <a:pt x="1610" y="1393"/>
                </a:cubicBezTo>
                <a:cubicBezTo>
                  <a:pt x="1609" y="1398"/>
                  <a:pt x="1609" y="1403"/>
                  <a:pt x="1609" y="1409"/>
                </a:cubicBezTo>
                <a:cubicBezTo>
                  <a:pt x="1614" y="1409"/>
                  <a:pt x="1619" y="1409"/>
                  <a:pt x="1623" y="1409"/>
                </a:cubicBezTo>
                <a:cubicBezTo>
                  <a:pt x="1624" y="1404"/>
                  <a:pt x="1624" y="1399"/>
                  <a:pt x="1625" y="1394"/>
                </a:cubicBezTo>
                <a:close/>
                <a:moveTo>
                  <a:pt x="1631" y="1340"/>
                </a:moveTo>
                <a:cubicBezTo>
                  <a:pt x="1625" y="1339"/>
                  <a:pt x="1619" y="1338"/>
                  <a:pt x="1614" y="1337"/>
                </a:cubicBezTo>
                <a:cubicBezTo>
                  <a:pt x="1613" y="1343"/>
                  <a:pt x="1613" y="1349"/>
                  <a:pt x="1612" y="1355"/>
                </a:cubicBezTo>
                <a:cubicBezTo>
                  <a:pt x="1618" y="1355"/>
                  <a:pt x="1624" y="1356"/>
                  <a:pt x="1629" y="1356"/>
                </a:cubicBezTo>
                <a:cubicBezTo>
                  <a:pt x="1630" y="1351"/>
                  <a:pt x="1630" y="1345"/>
                  <a:pt x="1631" y="1340"/>
                </a:cubicBezTo>
                <a:close/>
                <a:moveTo>
                  <a:pt x="1635" y="1302"/>
                </a:moveTo>
                <a:cubicBezTo>
                  <a:pt x="1635" y="1296"/>
                  <a:pt x="1636" y="1290"/>
                  <a:pt x="1637" y="1284"/>
                </a:cubicBezTo>
                <a:cubicBezTo>
                  <a:pt x="1631" y="1284"/>
                  <a:pt x="1624" y="1283"/>
                  <a:pt x="1619" y="1283"/>
                </a:cubicBezTo>
                <a:cubicBezTo>
                  <a:pt x="1618" y="1289"/>
                  <a:pt x="1617" y="1295"/>
                  <a:pt x="1617" y="1301"/>
                </a:cubicBezTo>
                <a:cubicBezTo>
                  <a:pt x="1623" y="1301"/>
                  <a:pt x="1629" y="1302"/>
                  <a:pt x="1635" y="1302"/>
                </a:cubicBezTo>
                <a:close/>
                <a:moveTo>
                  <a:pt x="1649" y="1424"/>
                </a:moveTo>
                <a:cubicBezTo>
                  <a:pt x="1644" y="1424"/>
                  <a:pt x="1640" y="1423"/>
                  <a:pt x="1635" y="1423"/>
                </a:cubicBezTo>
                <a:cubicBezTo>
                  <a:pt x="1635" y="1428"/>
                  <a:pt x="1635" y="1433"/>
                  <a:pt x="1634" y="1438"/>
                </a:cubicBezTo>
                <a:cubicBezTo>
                  <a:pt x="1639" y="1438"/>
                  <a:pt x="1643" y="1438"/>
                  <a:pt x="1647" y="1438"/>
                </a:cubicBezTo>
                <a:cubicBezTo>
                  <a:pt x="1648" y="1433"/>
                  <a:pt x="1648" y="1429"/>
                  <a:pt x="1649" y="1424"/>
                </a:cubicBezTo>
                <a:close/>
                <a:moveTo>
                  <a:pt x="1654" y="1370"/>
                </a:moveTo>
                <a:cubicBezTo>
                  <a:pt x="1649" y="1369"/>
                  <a:pt x="1644" y="1369"/>
                  <a:pt x="1639" y="1368"/>
                </a:cubicBezTo>
                <a:cubicBezTo>
                  <a:pt x="1639" y="1373"/>
                  <a:pt x="1638" y="1378"/>
                  <a:pt x="1638" y="1383"/>
                </a:cubicBezTo>
                <a:cubicBezTo>
                  <a:pt x="1643" y="1383"/>
                  <a:pt x="1648" y="1384"/>
                  <a:pt x="1653" y="1384"/>
                </a:cubicBezTo>
                <a:cubicBezTo>
                  <a:pt x="1653" y="1380"/>
                  <a:pt x="1654" y="1375"/>
                  <a:pt x="1654" y="1370"/>
                </a:cubicBezTo>
                <a:close/>
                <a:moveTo>
                  <a:pt x="1660" y="1315"/>
                </a:moveTo>
                <a:cubicBezTo>
                  <a:pt x="1654" y="1314"/>
                  <a:pt x="1649" y="1314"/>
                  <a:pt x="1644" y="1313"/>
                </a:cubicBezTo>
                <a:cubicBezTo>
                  <a:pt x="1643" y="1319"/>
                  <a:pt x="1643" y="1324"/>
                  <a:pt x="1642" y="1330"/>
                </a:cubicBezTo>
                <a:cubicBezTo>
                  <a:pt x="1647" y="1330"/>
                  <a:pt x="1653" y="1331"/>
                  <a:pt x="1659" y="1331"/>
                </a:cubicBezTo>
                <a:cubicBezTo>
                  <a:pt x="1659" y="1326"/>
                  <a:pt x="1660" y="1320"/>
                  <a:pt x="1660" y="1315"/>
                </a:cubicBezTo>
                <a:close/>
                <a:moveTo>
                  <a:pt x="1663" y="1276"/>
                </a:moveTo>
                <a:cubicBezTo>
                  <a:pt x="1664" y="1271"/>
                  <a:pt x="1665" y="1265"/>
                  <a:pt x="1665" y="1260"/>
                </a:cubicBezTo>
                <a:cubicBezTo>
                  <a:pt x="1659" y="1259"/>
                  <a:pt x="1653" y="1259"/>
                  <a:pt x="1648" y="1258"/>
                </a:cubicBezTo>
                <a:cubicBezTo>
                  <a:pt x="1647" y="1264"/>
                  <a:pt x="1646" y="1270"/>
                  <a:pt x="1646" y="1276"/>
                </a:cubicBezTo>
                <a:cubicBezTo>
                  <a:pt x="1651" y="1276"/>
                  <a:pt x="1657" y="1276"/>
                  <a:pt x="1663" y="1276"/>
                </a:cubicBezTo>
                <a:close/>
                <a:moveTo>
                  <a:pt x="1679" y="1400"/>
                </a:moveTo>
                <a:cubicBezTo>
                  <a:pt x="1673" y="1399"/>
                  <a:pt x="1669" y="1399"/>
                  <a:pt x="1665" y="1398"/>
                </a:cubicBezTo>
                <a:cubicBezTo>
                  <a:pt x="1664" y="1403"/>
                  <a:pt x="1664" y="1408"/>
                  <a:pt x="1664" y="1412"/>
                </a:cubicBezTo>
                <a:cubicBezTo>
                  <a:pt x="1668" y="1412"/>
                  <a:pt x="1673" y="1413"/>
                  <a:pt x="1677" y="1413"/>
                </a:cubicBezTo>
                <a:cubicBezTo>
                  <a:pt x="1678" y="1409"/>
                  <a:pt x="1678" y="1405"/>
                  <a:pt x="1679" y="1400"/>
                </a:cubicBezTo>
                <a:close/>
                <a:moveTo>
                  <a:pt x="1684" y="1345"/>
                </a:moveTo>
                <a:cubicBezTo>
                  <a:pt x="1679" y="1344"/>
                  <a:pt x="1674" y="1343"/>
                  <a:pt x="1669" y="1343"/>
                </a:cubicBezTo>
                <a:cubicBezTo>
                  <a:pt x="1669" y="1348"/>
                  <a:pt x="1669" y="1353"/>
                  <a:pt x="1669" y="1358"/>
                </a:cubicBezTo>
                <a:cubicBezTo>
                  <a:pt x="1673" y="1358"/>
                  <a:pt x="1678" y="1359"/>
                  <a:pt x="1683" y="1359"/>
                </a:cubicBezTo>
                <a:cubicBezTo>
                  <a:pt x="1683" y="1354"/>
                  <a:pt x="1684" y="1349"/>
                  <a:pt x="1684" y="1345"/>
                </a:cubicBezTo>
                <a:close/>
                <a:moveTo>
                  <a:pt x="1689" y="1290"/>
                </a:moveTo>
                <a:cubicBezTo>
                  <a:pt x="1684" y="1290"/>
                  <a:pt x="1679" y="1289"/>
                  <a:pt x="1674" y="1289"/>
                </a:cubicBezTo>
                <a:cubicBezTo>
                  <a:pt x="1673" y="1294"/>
                  <a:pt x="1673" y="1299"/>
                  <a:pt x="1673" y="1304"/>
                </a:cubicBezTo>
                <a:cubicBezTo>
                  <a:pt x="1678" y="1304"/>
                  <a:pt x="1682" y="1305"/>
                  <a:pt x="1687" y="1305"/>
                </a:cubicBezTo>
                <a:cubicBezTo>
                  <a:pt x="1688" y="1300"/>
                  <a:pt x="1688" y="1295"/>
                  <a:pt x="1689" y="1290"/>
                </a:cubicBezTo>
                <a:close/>
                <a:moveTo>
                  <a:pt x="1694" y="1236"/>
                </a:moveTo>
                <a:cubicBezTo>
                  <a:pt x="1689" y="1235"/>
                  <a:pt x="1683" y="1234"/>
                  <a:pt x="1678" y="1234"/>
                </a:cubicBezTo>
                <a:cubicBezTo>
                  <a:pt x="1677" y="1239"/>
                  <a:pt x="1677" y="1245"/>
                  <a:pt x="1676" y="1251"/>
                </a:cubicBezTo>
                <a:cubicBezTo>
                  <a:pt x="1682" y="1251"/>
                  <a:pt x="1688" y="1251"/>
                  <a:pt x="1693" y="1252"/>
                </a:cubicBezTo>
                <a:cubicBezTo>
                  <a:pt x="1693" y="1247"/>
                  <a:pt x="1694" y="1241"/>
                  <a:pt x="1694" y="1236"/>
                </a:cubicBezTo>
                <a:close/>
                <a:moveTo>
                  <a:pt x="1697" y="1197"/>
                </a:moveTo>
                <a:cubicBezTo>
                  <a:pt x="1698" y="1192"/>
                  <a:pt x="1699" y="1186"/>
                  <a:pt x="1699" y="1181"/>
                </a:cubicBezTo>
                <a:cubicBezTo>
                  <a:pt x="1694" y="1180"/>
                  <a:pt x="1688" y="1180"/>
                  <a:pt x="1683" y="1179"/>
                </a:cubicBezTo>
                <a:cubicBezTo>
                  <a:pt x="1682" y="1185"/>
                  <a:pt x="1682" y="1191"/>
                  <a:pt x="1681" y="1196"/>
                </a:cubicBezTo>
                <a:cubicBezTo>
                  <a:pt x="1687" y="1197"/>
                  <a:pt x="1692" y="1197"/>
                  <a:pt x="1697" y="1197"/>
                </a:cubicBezTo>
                <a:close/>
                <a:moveTo>
                  <a:pt x="1713" y="1320"/>
                </a:moveTo>
                <a:cubicBezTo>
                  <a:pt x="1708" y="1320"/>
                  <a:pt x="1704" y="1319"/>
                  <a:pt x="1699" y="1319"/>
                </a:cubicBezTo>
                <a:cubicBezTo>
                  <a:pt x="1699" y="1324"/>
                  <a:pt x="1698" y="1329"/>
                  <a:pt x="1698" y="1334"/>
                </a:cubicBezTo>
                <a:cubicBezTo>
                  <a:pt x="1703" y="1334"/>
                  <a:pt x="1707" y="1334"/>
                  <a:pt x="1711" y="1334"/>
                </a:cubicBezTo>
                <a:cubicBezTo>
                  <a:pt x="1712" y="1329"/>
                  <a:pt x="1712" y="1325"/>
                  <a:pt x="1713" y="1320"/>
                </a:cubicBezTo>
                <a:close/>
                <a:moveTo>
                  <a:pt x="1717" y="1266"/>
                </a:moveTo>
                <a:cubicBezTo>
                  <a:pt x="1712" y="1265"/>
                  <a:pt x="1708" y="1265"/>
                  <a:pt x="1703" y="1264"/>
                </a:cubicBezTo>
                <a:cubicBezTo>
                  <a:pt x="1703" y="1269"/>
                  <a:pt x="1703" y="1274"/>
                  <a:pt x="1703" y="1279"/>
                </a:cubicBezTo>
                <a:cubicBezTo>
                  <a:pt x="1707" y="1279"/>
                  <a:pt x="1712" y="1280"/>
                  <a:pt x="1717" y="1280"/>
                </a:cubicBezTo>
                <a:cubicBezTo>
                  <a:pt x="1717" y="1275"/>
                  <a:pt x="1717" y="1270"/>
                  <a:pt x="1717" y="1266"/>
                </a:cubicBezTo>
                <a:close/>
                <a:moveTo>
                  <a:pt x="1724" y="1211"/>
                </a:moveTo>
                <a:cubicBezTo>
                  <a:pt x="1718" y="1211"/>
                  <a:pt x="1713" y="1210"/>
                  <a:pt x="1708" y="1210"/>
                </a:cubicBezTo>
                <a:cubicBezTo>
                  <a:pt x="1708" y="1215"/>
                  <a:pt x="1707" y="1220"/>
                  <a:pt x="1707" y="1226"/>
                </a:cubicBezTo>
                <a:cubicBezTo>
                  <a:pt x="1712" y="1226"/>
                  <a:pt x="1717" y="1226"/>
                  <a:pt x="1722" y="1227"/>
                </a:cubicBezTo>
                <a:cubicBezTo>
                  <a:pt x="1723" y="1222"/>
                  <a:pt x="1723" y="1216"/>
                  <a:pt x="1724" y="1211"/>
                </a:cubicBezTo>
                <a:close/>
                <a:moveTo>
                  <a:pt x="1727" y="1172"/>
                </a:moveTo>
                <a:cubicBezTo>
                  <a:pt x="1727" y="1167"/>
                  <a:pt x="1728" y="1162"/>
                  <a:pt x="1728" y="1157"/>
                </a:cubicBezTo>
                <a:cubicBezTo>
                  <a:pt x="1723" y="1156"/>
                  <a:pt x="1717" y="1155"/>
                  <a:pt x="1712" y="1154"/>
                </a:cubicBezTo>
                <a:cubicBezTo>
                  <a:pt x="1711" y="1160"/>
                  <a:pt x="1711" y="1166"/>
                  <a:pt x="1711" y="1171"/>
                </a:cubicBezTo>
                <a:cubicBezTo>
                  <a:pt x="1716" y="1172"/>
                  <a:pt x="1722" y="1172"/>
                  <a:pt x="1727" y="1172"/>
                </a:cubicBezTo>
                <a:close/>
                <a:moveTo>
                  <a:pt x="1742" y="1296"/>
                </a:moveTo>
                <a:cubicBezTo>
                  <a:pt x="1738" y="1295"/>
                  <a:pt x="1733" y="1295"/>
                  <a:pt x="1729" y="1294"/>
                </a:cubicBezTo>
                <a:cubicBezTo>
                  <a:pt x="1728" y="1299"/>
                  <a:pt x="1728" y="1304"/>
                  <a:pt x="1728" y="1308"/>
                </a:cubicBezTo>
                <a:cubicBezTo>
                  <a:pt x="1732" y="1308"/>
                  <a:pt x="1737" y="1309"/>
                  <a:pt x="1741" y="1309"/>
                </a:cubicBezTo>
                <a:cubicBezTo>
                  <a:pt x="1741" y="1305"/>
                  <a:pt x="1742" y="1300"/>
                  <a:pt x="1742" y="1296"/>
                </a:cubicBezTo>
                <a:close/>
                <a:moveTo>
                  <a:pt x="1747" y="1242"/>
                </a:moveTo>
                <a:cubicBezTo>
                  <a:pt x="1743" y="1241"/>
                  <a:pt x="1738" y="1241"/>
                  <a:pt x="1733" y="1240"/>
                </a:cubicBezTo>
                <a:cubicBezTo>
                  <a:pt x="1733" y="1245"/>
                  <a:pt x="1733" y="1249"/>
                  <a:pt x="1732" y="1254"/>
                </a:cubicBezTo>
                <a:cubicBezTo>
                  <a:pt x="1737" y="1254"/>
                  <a:pt x="1742" y="1254"/>
                  <a:pt x="1746" y="1255"/>
                </a:cubicBezTo>
                <a:cubicBezTo>
                  <a:pt x="1747" y="1250"/>
                  <a:pt x="1747" y="1246"/>
                  <a:pt x="1747" y="1242"/>
                </a:cubicBezTo>
                <a:close/>
                <a:moveTo>
                  <a:pt x="1752" y="1187"/>
                </a:moveTo>
                <a:cubicBezTo>
                  <a:pt x="1747" y="1186"/>
                  <a:pt x="1742" y="1186"/>
                  <a:pt x="1737" y="1185"/>
                </a:cubicBezTo>
                <a:cubicBezTo>
                  <a:pt x="1737" y="1190"/>
                  <a:pt x="1736" y="1195"/>
                  <a:pt x="1736" y="1201"/>
                </a:cubicBezTo>
                <a:cubicBezTo>
                  <a:pt x="1741" y="1201"/>
                  <a:pt x="1746" y="1201"/>
                  <a:pt x="1752" y="1201"/>
                </a:cubicBezTo>
                <a:cubicBezTo>
                  <a:pt x="1752" y="1196"/>
                  <a:pt x="1752" y="1191"/>
                  <a:pt x="1752" y="1187"/>
                </a:cubicBezTo>
                <a:close/>
                <a:moveTo>
                  <a:pt x="1758" y="1132"/>
                </a:moveTo>
                <a:cubicBezTo>
                  <a:pt x="1753" y="1131"/>
                  <a:pt x="1747" y="1131"/>
                  <a:pt x="1742" y="1130"/>
                </a:cubicBezTo>
                <a:cubicBezTo>
                  <a:pt x="1742" y="1136"/>
                  <a:pt x="1741" y="1141"/>
                  <a:pt x="1741" y="1146"/>
                </a:cubicBezTo>
                <a:cubicBezTo>
                  <a:pt x="1746" y="1146"/>
                  <a:pt x="1751" y="1147"/>
                  <a:pt x="1756" y="1147"/>
                </a:cubicBezTo>
                <a:cubicBezTo>
                  <a:pt x="1757" y="1142"/>
                  <a:pt x="1757" y="1137"/>
                  <a:pt x="1758" y="1132"/>
                </a:cubicBezTo>
                <a:close/>
                <a:moveTo>
                  <a:pt x="1762" y="1077"/>
                </a:moveTo>
                <a:cubicBezTo>
                  <a:pt x="1757" y="1077"/>
                  <a:pt x="1752" y="1076"/>
                  <a:pt x="1747" y="1076"/>
                </a:cubicBezTo>
                <a:cubicBezTo>
                  <a:pt x="1747" y="1082"/>
                  <a:pt x="1746" y="1087"/>
                  <a:pt x="1746" y="1092"/>
                </a:cubicBezTo>
                <a:cubicBezTo>
                  <a:pt x="1751" y="1092"/>
                  <a:pt x="1756" y="1092"/>
                  <a:pt x="1760" y="1092"/>
                </a:cubicBezTo>
                <a:cubicBezTo>
                  <a:pt x="1761" y="1087"/>
                  <a:pt x="1762" y="1082"/>
                  <a:pt x="1762" y="1077"/>
                </a:cubicBezTo>
                <a:close/>
                <a:moveTo>
                  <a:pt x="1776" y="1217"/>
                </a:moveTo>
                <a:cubicBezTo>
                  <a:pt x="1772" y="1216"/>
                  <a:pt x="1768" y="1216"/>
                  <a:pt x="1763" y="1215"/>
                </a:cubicBezTo>
                <a:cubicBezTo>
                  <a:pt x="1763" y="1220"/>
                  <a:pt x="1763" y="1224"/>
                  <a:pt x="1763" y="1229"/>
                </a:cubicBezTo>
                <a:cubicBezTo>
                  <a:pt x="1767" y="1229"/>
                  <a:pt x="1771" y="1229"/>
                  <a:pt x="1775" y="1230"/>
                </a:cubicBezTo>
                <a:cubicBezTo>
                  <a:pt x="1776" y="1225"/>
                  <a:pt x="1776" y="1221"/>
                  <a:pt x="1776" y="1217"/>
                </a:cubicBezTo>
                <a:close/>
                <a:moveTo>
                  <a:pt x="1781" y="1162"/>
                </a:moveTo>
                <a:cubicBezTo>
                  <a:pt x="1776" y="1162"/>
                  <a:pt x="1772" y="1161"/>
                  <a:pt x="1767" y="1161"/>
                </a:cubicBezTo>
                <a:cubicBezTo>
                  <a:pt x="1767" y="1166"/>
                  <a:pt x="1767" y="1170"/>
                  <a:pt x="1767" y="1175"/>
                </a:cubicBezTo>
                <a:cubicBezTo>
                  <a:pt x="1772" y="1175"/>
                  <a:pt x="1776" y="1175"/>
                  <a:pt x="1780" y="1175"/>
                </a:cubicBezTo>
                <a:cubicBezTo>
                  <a:pt x="1781" y="1171"/>
                  <a:pt x="1781" y="1167"/>
                  <a:pt x="1781" y="1162"/>
                </a:cubicBezTo>
                <a:close/>
                <a:moveTo>
                  <a:pt x="1786" y="1108"/>
                </a:moveTo>
                <a:cubicBezTo>
                  <a:pt x="1782" y="1107"/>
                  <a:pt x="1777" y="1107"/>
                  <a:pt x="1773" y="1106"/>
                </a:cubicBezTo>
                <a:cubicBezTo>
                  <a:pt x="1772" y="1111"/>
                  <a:pt x="1772" y="1116"/>
                  <a:pt x="1771" y="1121"/>
                </a:cubicBezTo>
                <a:cubicBezTo>
                  <a:pt x="1776" y="1121"/>
                  <a:pt x="1781" y="1121"/>
                  <a:pt x="1785" y="1122"/>
                </a:cubicBezTo>
                <a:cubicBezTo>
                  <a:pt x="1785" y="1117"/>
                  <a:pt x="1786" y="1112"/>
                  <a:pt x="1786" y="1108"/>
                </a:cubicBezTo>
                <a:close/>
                <a:moveTo>
                  <a:pt x="1791" y="1053"/>
                </a:moveTo>
                <a:cubicBezTo>
                  <a:pt x="1786" y="1052"/>
                  <a:pt x="1782" y="1052"/>
                  <a:pt x="1777" y="1051"/>
                </a:cubicBezTo>
                <a:cubicBezTo>
                  <a:pt x="1776" y="1057"/>
                  <a:pt x="1776" y="1062"/>
                  <a:pt x="1775" y="1066"/>
                </a:cubicBezTo>
                <a:cubicBezTo>
                  <a:pt x="1780" y="1067"/>
                  <a:pt x="1785" y="1067"/>
                  <a:pt x="1790" y="1067"/>
                </a:cubicBezTo>
                <a:cubicBezTo>
                  <a:pt x="1790" y="1062"/>
                  <a:pt x="1791" y="1058"/>
                  <a:pt x="1791" y="1053"/>
                </a:cubicBezTo>
                <a:close/>
                <a:moveTo>
                  <a:pt x="1796" y="998"/>
                </a:moveTo>
                <a:cubicBezTo>
                  <a:pt x="1791" y="998"/>
                  <a:pt x="1787" y="997"/>
                  <a:pt x="1781" y="997"/>
                </a:cubicBezTo>
                <a:cubicBezTo>
                  <a:pt x="1781" y="1002"/>
                  <a:pt x="1781" y="1007"/>
                  <a:pt x="1781" y="1012"/>
                </a:cubicBezTo>
                <a:cubicBezTo>
                  <a:pt x="1786" y="1012"/>
                  <a:pt x="1791" y="1013"/>
                  <a:pt x="1795" y="1013"/>
                </a:cubicBezTo>
                <a:cubicBezTo>
                  <a:pt x="1796" y="1008"/>
                  <a:pt x="1796" y="1003"/>
                  <a:pt x="1796" y="998"/>
                </a:cubicBezTo>
                <a:close/>
                <a:moveTo>
                  <a:pt x="1799" y="958"/>
                </a:moveTo>
                <a:cubicBezTo>
                  <a:pt x="1800" y="953"/>
                  <a:pt x="1800" y="949"/>
                  <a:pt x="1800" y="945"/>
                </a:cubicBezTo>
                <a:cubicBezTo>
                  <a:pt x="1795" y="944"/>
                  <a:pt x="1791" y="944"/>
                  <a:pt x="1786" y="943"/>
                </a:cubicBezTo>
                <a:cubicBezTo>
                  <a:pt x="1786" y="949"/>
                  <a:pt x="1785" y="953"/>
                  <a:pt x="1785" y="958"/>
                </a:cubicBezTo>
                <a:cubicBezTo>
                  <a:pt x="1790" y="958"/>
                  <a:pt x="1795" y="958"/>
                  <a:pt x="1799" y="958"/>
                </a:cubicBezTo>
                <a:close/>
                <a:moveTo>
                  <a:pt x="843" y="1648"/>
                </a:moveTo>
                <a:cubicBezTo>
                  <a:pt x="843" y="1648"/>
                  <a:pt x="843" y="1648"/>
                  <a:pt x="843" y="1648"/>
                </a:cubicBezTo>
                <a:cubicBezTo>
                  <a:pt x="843" y="1648"/>
                  <a:pt x="843" y="1648"/>
                  <a:pt x="843" y="1648"/>
                </a:cubicBezTo>
                <a:close/>
                <a:moveTo>
                  <a:pt x="710" y="1609"/>
                </a:moveTo>
                <a:cubicBezTo>
                  <a:pt x="710" y="1609"/>
                  <a:pt x="710" y="1609"/>
                  <a:pt x="710" y="1609"/>
                </a:cubicBezTo>
                <a:cubicBezTo>
                  <a:pt x="710" y="1609"/>
                  <a:pt x="710" y="1609"/>
                  <a:pt x="710" y="1609"/>
                </a:cubicBezTo>
                <a:close/>
                <a:moveTo>
                  <a:pt x="1668" y="983"/>
                </a:moveTo>
                <a:cubicBezTo>
                  <a:pt x="1668" y="983"/>
                  <a:pt x="1668" y="983"/>
                  <a:pt x="1668" y="983"/>
                </a:cubicBezTo>
                <a:cubicBezTo>
                  <a:pt x="1668" y="983"/>
                  <a:pt x="1668" y="983"/>
                  <a:pt x="1668" y="983"/>
                </a:cubicBezTo>
                <a:cubicBezTo>
                  <a:pt x="1668" y="983"/>
                  <a:pt x="1668" y="982"/>
                  <a:pt x="1668" y="982"/>
                </a:cubicBezTo>
                <a:cubicBezTo>
                  <a:pt x="1668" y="982"/>
                  <a:pt x="1668" y="982"/>
                  <a:pt x="1668" y="982"/>
                </a:cubicBezTo>
                <a:cubicBezTo>
                  <a:pt x="1668" y="982"/>
                  <a:pt x="1668" y="983"/>
                  <a:pt x="1668" y="983"/>
                </a:cubicBezTo>
                <a:close/>
                <a:moveTo>
                  <a:pt x="1668" y="983"/>
                </a:moveTo>
                <a:cubicBezTo>
                  <a:pt x="1668" y="983"/>
                  <a:pt x="1668" y="983"/>
                  <a:pt x="1668" y="983"/>
                </a:cubicBezTo>
                <a:cubicBezTo>
                  <a:pt x="1668" y="983"/>
                  <a:pt x="1668" y="983"/>
                  <a:pt x="1668" y="983"/>
                </a:cubicBezTo>
                <a:close/>
                <a:moveTo>
                  <a:pt x="1063" y="1641"/>
                </a:moveTo>
                <a:cubicBezTo>
                  <a:pt x="1063" y="1641"/>
                  <a:pt x="1063" y="1641"/>
                  <a:pt x="1063" y="1641"/>
                </a:cubicBezTo>
                <a:cubicBezTo>
                  <a:pt x="1063" y="1641"/>
                  <a:pt x="1063" y="1641"/>
                  <a:pt x="1063" y="1641"/>
                </a:cubicBezTo>
                <a:cubicBezTo>
                  <a:pt x="1063" y="1641"/>
                  <a:pt x="1063" y="1641"/>
                  <a:pt x="1063" y="1641"/>
                </a:cubicBezTo>
                <a:cubicBezTo>
                  <a:pt x="1063" y="1641"/>
                  <a:pt x="1063" y="1641"/>
                  <a:pt x="1063" y="1641"/>
                </a:cubicBezTo>
                <a:close/>
                <a:moveTo>
                  <a:pt x="201" y="826"/>
                </a:moveTo>
                <a:cubicBezTo>
                  <a:pt x="209" y="818"/>
                  <a:pt x="211" y="809"/>
                  <a:pt x="205" y="799"/>
                </a:cubicBezTo>
                <a:cubicBezTo>
                  <a:pt x="205" y="799"/>
                  <a:pt x="205" y="798"/>
                  <a:pt x="205" y="798"/>
                </a:cubicBezTo>
                <a:cubicBezTo>
                  <a:pt x="212" y="804"/>
                  <a:pt x="220" y="806"/>
                  <a:pt x="229" y="801"/>
                </a:cubicBezTo>
                <a:cubicBezTo>
                  <a:pt x="230" y="801"/>
                  <a:pt x="231" y="800"/>
                  <a:pt x="232" y="800"/>
                </a:cubicBezTo>
                <a:cubicBezTo>
                  <a:pt x="233" y="797"/>
                  <a:pt x="235" y="795"/>
                  <a:pt x="236" y="793"/>
                </a:cubicBezTo>
                <a:cubicBezTo>
                  <a:pt x="239" y="786"/>
                  <a:pt x="237" y="779"/>
                  <a:pt x="232" y="773"/>
                </a:cubicBezTo>
                <a:cubicBezTo>
                  <a:pt x="227" y="768"/>
                  <a:pt x="219" y="766"/>
                  <a:pt x="212" y="769"/>
                </a:cubicBezTo>
                <a:cubicBezTo>
                  <a:pt x="205" y="772"/>
                  <a:pt x="201" y="779"/>
                  <a:pt x="201" y="786"/>
                </a:cubicBezTo>
                <a:cubicBezTo>
                  <a:pt x="201" y="790"/>
                  <a:pt x="203" y="793"/>
                  <a:pt x="204" y="797"/>
                </a:cubicBezTo>
                <a:cubicBezTo>
                  <a:pt x="202" y="796"/>
                  <a:pt x="200" y="795"/>
                  <a:pt x="198" y="794"/>
                </a:cubicBezTo>
                <a:cubicBezTo>
                  <a:pt x="191" y="791"/>
                  <a:pt x="184" y="792"/>
                  <a:pt x="178" y="797"/>
                </a:cubicBezTo>
                <a:cubicBezTo>
                  <a:pt x="172" y="802"/>
                  <a:pt x="170" y="808"/>
                  <a:pt x="172" y="816"/>
                </a:cubicBezTo>
                <a:cubicBezTo>
                  <a:pt x="173" y="818"/>
                  <a:pt x="174" y="821"/>
                  <a:pt x="175" y="823"/>
                </a:cubicBezTo>
                <a:cubicBezTo>
                  <a:pt x="183" y="829"/>
                  <a:pt x="192" y="832"/>
                  <a:pt x="201" y="826"/>
                </a:cubicBezTo>
                <a:close/>
                <a:moveTo>
                  <a:pt x="471" y="1506"/>
                </a:moveTo>
                <a:cubicBezTo>
                  <a:pt x="471" y="1506"/>
                  <a:pt x="471" y="1506"/>
                  <a:pt x="471" y="1506"/>
                </a:cubicBezTo>
                <a:cubicBezTo>
                  <a:pt x="471" y="1506"/>
                  <a:pt x="471" y="1506"/>
                  <a:pt x="471" y="1506"/>
                </a:cubicBezTo>
                <a:cubicBezTo>
                  <a:pt x="471" y="1506"/>
                  <a:pt x="471" y="1506"/>
                  <a:pt x="471" y="1506"/>
                </a:cubicBezTo>
                <a:cubicBezTo>
                  <a:pt x="471" y="1506"/>
                  <a:pt x="471" y="1506"/>
                  <a:pt x="471" y="1506"/>
                </a:cubicBezTo>
                <a:close/>
                <a:moveTo>
                  <a:pt x="196" y="880"/>
                </a:moveTo>
                <a:cubicBezTo>
                  <a:pt x="197" y="879"/>
                  <a:pt x="199" y="877"/>
                  <a:pt x="200" y="876"/>
                </a:cubicBezTo>
                <a:cubicBezTo>
                  <a:pt x="204" y="869"/>
                  <a:pt x="204" y="861"/>
                  <a:pt x="200" y="855"/>
                </a:cubicBezTo>
                <a:cubicBezTo>
                  <a:pt x="195" y="848"/>
                  <a:pt x="188" y="845"/>
                  <a:pt x="180" y="848"/>
                </a:cubicBezTo>
                <a:cubicBezTo>
                  <a:pt x="178" y="848"/>
                  <a:pt x="176" y="849"/>
                  <a:pt x="174" y="850"/>
                </a:cubicBezTo>
                <a:cubicBezTo>
                  <a:pt x="174" y="849"/>
                  <a:pt x="174" y="849"/>
                  <a:pt x="174" y="849"/>
                </a:cubicBezTo>
                <a:cubicBezTo>
                  <a:pt x="174" y="849"/>
                  <a:pt x="174" y="849"/>
                  <a:pt x="174" y="849"/>
                </a:cubicBezTo>
                <a:cubicBezTo>
                  <a:pt x="174" y="849"/>
                  <a:pt x="174" y="849"/>
                  <a:pt x="174" y="849"/>
                </a:cubicBezTo>
                <a:cubicBezTo>
                  <a:pt x="165" y="857"/>
                  <a:pt x="166" y="867"/>
                  <a:pt x="169" y="877"/>
                </a:cubicBezTo>
                <a:cubicBezTo>
                  <a:pt x="169" y="877"/>
                  <a:pt x="169" y="878"/>
                  <a:pt x="169" y="878"/>
                </a:cubicBezTo>
                <a:cubicBezTo>
                  <a:pt x="178" y="883"/>
                  <a:pt x="187" y="886"/>
                  <a:pt x="196" y="880"/>
                </a:cubicBezTo>
                <a:close/>
                <a:moveTo>
                  <a:pt x="244" y="665"/>
                </a:moveTo>
                <a:cubicBezTo>
                  <a:pt x="244" y="665"/>
                  <a:pt x="244" y="665"/>
                  <a:pt x="244" y="665"/>
                </a:cubicBezTo>
                <a:cubicBezTo>
                  <a:pt x="244" y="665"/>
                  <a:pt x="244" y="665"/>
                  <a:pt x="244" y="665"/>
                </a:cubicBezTo>
                <a:close/>
                <a:moveTo>
                  <a:pt x="549" y="1568"/>
                </a:move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lose/>
                <a:moveTo>
                  <a:pt x="580" y="1562"/>
                </a:moveTo>
                <a:cubicBezTo>
                  <a:pt x="584" y="1552"/>
                  <a:pt x="578" y="1541"/>
                  <a:pt x="568" y="1538"/>
                </a:cubicBezTo>
                <a:cubicBezTo>
                  <a:pt x="562" y="1536"/>
                  <a:pt x="557" y="1537"/>
                  <a:pt x="552" y="1540"/>
                </a:cubicBezTo>
                <a:cubicBezTo>
                  <a:pt x="553" y="1538"/>
                  <a:pt x="554" y="1535"/>
                  <a:pt x="555" y="1533"/>
                </a:cubicBezTo>
                <a:cubicBezTo>
                  <a:pt x="558" y="1525"/>
                  <a:pt x="555" y="1516"/>
                  <a:pt x="548" y="1511"/>
                </a:cubicBezTo>
                <a:cubicBezTo>
                  <a:pt x="541" y="1507"/>
                  <a:pt x="532" y="1507"/>
                  <a:pt x="526" y="1513"/>
                </a:cubicBezTo>
                <a:cubicBezTo>
                  <a:pt x="520" y="1518"/>
                  <a:pt x="518" y="1528"/>
                  <a:pt x="522" y="1535"/>
                </a:cubicBezTo>
                <a:cubicBezTo>
                  <a:pt x="526" y="1543"/>
                  <a:pt x="535" y="1546"/>
                  <a:pt x="543" y="1544"/>
                </a:cubicBezTo>
                <a:cubicBezTo>
                  <a:pt x="546" y="1543"/>
                  <a:pt x="549" y="1541"/>
                  <a:pt x="552" y="1540"/>
                </a:cubicBezTo>
                <a:cubicBezTo>
                  <a:pt x="543" y="1550"/>
                  <a:pt x="542" y="1556"/>
                  <a:pt x="549" y="1568"/>
                </a:cubicBezTo>
                <a:cubicBezTo>
                  <a:pt x="551" y="1570"/>
                  <a:pt x="553" y="1571"/>
                  <a:pt x="555" y="1572"/>
                </a:cubicBezTo>
                <a:cubicBezTo>
                  <a:pt x="565" y="1576"/>
                  <a:pt x="576" y="1572"/>
                  <a:pt x="580" y="1562"/>
                </a:cubicBezTo>
                <a:close/>
                <a:moveTo>
                  <a:pt x="788" y="1643"/>
                </a:moveTo>
                <a:cubicBezTo>
                  <a:pt x="788" y="1643"/>
                  <a:pt x="788" y="1643"/>
                  <a:pt x="788" y="1643"/>
                </a:cubicBezTo>
                <a:cubicBezTo>
                  <a:pt x="788" y="1643"/>
                  <a:pt x="788" y="1643"/>
                  <a:pt x="788" y="1643"/>
                </a:cubicBezTo>
                <a:cubicBezTo>
                  <a:pt x="788" y="1643"/>
                  <a:pt x="788" y="1643"/>
                  <a:pt x="788" y="1643"/>
                </a:cubicBezTo>
                <a:cubicBezTo>
                  <a:pt x="788" y="1643"/>
                  <a:pt x="788" y="1643"/>
                  <a:pt x="788" y="1643"/>
                </a:cubicBezTo>
                <a:close/>
                <a:moveTo>
                  <a:pt x="1407" y="1452"/>
                </a:moveTo>
                <a:cubicBezTo>
                  <a:pt x="1407" y="1452"/>
                  <a:pt x="1407" y="1452"/>
                  <a:pt x="1407" y="1452"/>
                </a:cubicBezTo>
                <a:cubicBezTo>
                  <a:pt x="1407" y="1452"/>
                  <a:pt x="1407" y="1452"/>
                  <a:pt x="1407" y="1452"/>
                </a:cubicBezTo>
                <a:cubicBezTo>
                  <a:pt x="1407" y="1452"/>
                  <a:pt x="1407" y="1452"/>
                  <a:pt x="1407" y="1452"/>
                </a:cubicBezTo>
                <a:cubicBezTo>
                  <a:pt x="1407" y="1452"/>
                  <a:pt x="1407" y="1452"/>
                  <a:pt x="1407" y="1452"/>
                </a:cubicBezTo>
                <a:close/>
                <a:moveTo>
                  <a:pt x="424" y="1443"/>
                </a:moveTo>
                <a:cubicBezTo>
                  <a:pt x="429" y="1436"/>
                  <a:pt x="428" y="1426"/>
                  <a:pt x="423" y="1420"/>
                </a:cubicBezTo>
                <a:cubicBezTo>
                  <a:pt x="416" y="1414"/>
                  <a:pt x="407" y="1412"/>
                  <a:pt x="399" y="1417"/>
                </a:cubicBezTo>
                <a:cubicBezTo>
                  <a:pt x="392" y="1422"/>
                  <a:pt x="389" y="1431"/>
                  <a:pt x="392" y="1439"/>
                </a:cubicBezTo>
                <a:cubicBezTo>
                  <a:pt x="393" y="1441"/>
                  <a:pt x="394" y="1444"/>
                  <a:pt x="395" y="1446"/>
                </a:cubicBezTo>
                <a:cubicBezTo>
                  <a:pt x="397" y="1447"/>
                  <a:pt x="400" y="1448"/>
                  <a:pt x="402" y="1449"/>
                </a:cubicBezTo>
                <a:cubicBezTo>
                  <a:pt x="410" y="1453"/>
                  <a:pt x="419" y="1450"/>
                  <a:pt x="424" y="1443"/>
                </a:cubicBezTo>
                <a:close/>
                <a:moveTo>
                  <a:pt x="251" y="1187"/>
                </a:moveTo>
                <a:cubicBezTo>
                  <a:pt x="251" y="1187"/>
                  <a:pt x="251" y="1187"/>
                  <a:pt x="251" y="1187"/>
                </a:cubicBezTo>
                <a:cubicBezTo>
                  <a:pt x="251" y="1187"/>
                  <a:pt x="251" y="1187"/>
                  <a:pt x="250" y="1188"/>
                </a:cubicBezTo>
                <a:lnTo>
                  <a:pt x="251" y="1187"/>
                </a:lnTo>
                <a:close/>
                <a:moveTo>
                  <a:pt x="251" y="1187"/>
                </a:moveTo>
                <a:cubicBezTo>
                  <a:pt x="252" y="1185"/>
                  <a:pt x="254" y="1183"/>
                  <a:pt x="256" y="1181"/>
                </a:cubicBezTo>
                <a:cubicBezTo>
                  <a:pt x="260" y="1174"/>
                  <a:pt x="259" y="1164"/>
                  <a:pt x="253" y="1158"/>
                </a:cubicBezTo>
                <a:cubicBezTo>
                  <a:pt x="247" y="1153"/>
                  <a:pt x="238" y="1152"/>
                  <a:pt x="231" y="1156"/>
                </a:cubicBezTo>
                <a:cubicBezTo>
                  <a:pt x="224" y="1160"/>
                  <a:pt x="220" y="1169"/>
                  <a:pt x="223" y="1177"/>
                </a:cubicBezTo>
                <a:cubicBezTo>
                  <a:pt x="224" y="1180"/>
                  <a:pt x="225" y="1182"/>
                  <a:pt x="226" y="1185"/>
                </a:cubicBezTo>
                <a:cubicBezTo>
                  <a:pt x="234" y="1189"/>
                  <a:pt x="242" y="1191"/>
                  <a:pt x="251" y="1187"/>
                </a:cubicBezTo>
                <a:close/>
                <a:moveTo>
                  <a:pt x="777" y="218"/>
                </a:moveTo>
                <a:cubicBezTo>
                  <a:pt x="783" y="224"/>
                  <a:pt x="791" y="225"/>
                  <a:pt x="799" y="222"/>
                </a:cubicBezTo>
                <a:cubicBezTo>
                  <a:pt x="801" y="221"/>
                  <a:pt x="802" y="220"/>
                  <a:pt x="804" y="219"/>
                </a:cubicBezTo>
                <a:cubicBezTo>
                  <a:pt x="804" y="218"/>
                  <a:pt x="805" y="217"/>
                  <a:pt x="806" y="215"/>
                </a:cubicBezTo>
                <a:cubicBezTo>
                  <a:pt x="810" y="207"/>
                  <a:pt x="809" y="200"/>
                  <a:pt x="804" y="193"/>
                </a:cubicBezTo>
                <a:cubicBezTo>
                  <a:pt x="799" y="188"/>
                  <a:pt x="791" y="186"/>
                  <a:pt x="783" y="189"/>
                </a:cubicBezTo>
                <a:cubicBezTo>
                  <a:pt x="781" y="190"/>
                  <a:pt x="779" y="190"/>
                  <a:pt x="777" y="191"/>
                </a:cubicBezTo>
                <a:cubicBezTo>
                  <a:pt x="776" y="193"/>
                  <a:pt x="775" y="195"/>
                  <a:pt x="774" y="197"/>
                </a:cubicBezTo>
                <a:cubicBezTo>
                  <a:pt x="771" y="205"/>
                  <a:pt x="772" y="213"/>
                  <a:pt x="777" y="218"/>
                </a:cubicBezTo>
                <a:close/>
                <a:moveTo>
                  <a:pt x="1158" y="226"/>
                </a:moveTo>
                <a:cubicBezTo>
                  <a:pt x="1152" y="232"/>
                  <a:pt x="1151" y="240"/>
                  <a:pt x="1155" y="248"/>
                </a:cubicBezTo>
                <a:cubicBezTo>
                  <a:pt x="1156" y="249"/>
                  <a:pt x="1156" y="251"/>
                  <a:pt x="1157" y="252"/>
                </a:cubicBezTo>
                <a:cubicBezTo>
                  <a:pt x="1158" y="253"/>
                  <a:pt x="1160" y="254"/>
                  <a:pt x="1161" y="254"/>
                </a:cubicBezTo>
                <a:cubicBezTo>
                  <a:pt x="1169" y="259"/>
                  <a:pt x="1177" y="258"/>
                  <a:pt x="1183" y="252"/>
                </a:cubicBezTo>
                <a:cubicBezTo>
                  <a:pt x="1189" y="247"/>
                  <a:pt x="1190" y="240"/>
                  <a:pt x="1187" y="232"/>
                </a:cubicBezTo>
                <a:cubicBezTo>
                  <a:pt x="1187" y="230"/>
                  <a:pt x="1186" y="228"/>
                  <a:pt x="1185" y="225"/>
                </a:cubicBezTo>
                <a:cubicBezTo>
                  <a:pt x="1183" y="225"/>
                  <a:pt x="1181" y="224"/>
                  <a:pt x="1179" y="223"/>
                </a:cubicBezTo>
                <a:cubicBezTo>
                  <a:pt x="1172" y="219"/>
                  <a:pt x="1163" y="221"/>
                  <a:pt x="1158" y="226"/>
                </a:cubicBezTo>
                <a:close/>
                <a:moveTo>
                  <a:pt x="211" y="717"/>
                </a:moveTo>
                <a:cubicBezTo>
                  <a:pt x="211" y="717"/>
                  <a:pt x="211" y="716"/>
                  <a:pt x="211" y="716"/>
                </a:cubicBezTo>
                <a:cubicBezTo>
                  <a:pt x="211" y="716"/>
                  <a:pt x="211" y="716"/>
                  <a:pt x="211" y="716"/>
                </a:cubicBezTo>
                <a:cubicBezTo>
                  <a:pt x="211" y="716"/>
                  <a:pt x="210" y="717"/>
                  <a:pt x="210" y="717"/>
                </a:cubicBezTo>
                <a:cubicBezTo>
                  <a:pt x="210" y="717"/>
                  <a:pt x="210" y="717"/>
                  <a:pt x="211" y="717"/>
                </a:cubicBezTo>
                <a:close/>
                <a:moveTo>
                  <a:pt x="214" y="747"/>
                </a:moveTo>
                <a:cubicBezTo>
                  <a:pt x="221" y="751"/>
                  <a:pt x="231" y="750"/>
                  <a:pt x="237" y="744"/>
                </a:cubicBezTo>
                <a:cubicBezTo>
                  <a:pt x="243" y="738"/>
                  <a:pt x="244" y="729"/>
                  <a:pt x="240" y="722"/>
                </a:cubicBezTo>
                <a:cubicBezTo>
                  <a:pt x="235" y="715"/>
                  <a:pt x="227" y="711"/>
                  <a:pt x="218" y="714"/>
                </a:cubicBezTo>
                <a:cubicBezTo>
                  <a:pt x="216" y="715"/>
                  <a:pt x="213" y="716"/>
                  <a:pt x="211" y="717"/>
                </a:cubicBezTo>
                <a:cubicBezTo>
                  <a:pt x="209" y="719"/>
                  <a:pt x="208" y="722"/>
                  <a:pt x="207" y="725"/>
                </a:cubicBezTo>
                <a:cubicBezTo>
                  <a:pt x="204" y="733"/>
                  <a:pt x="207" y="742"/>
                  <a:pt x="214" y="747"/>
                </a:cubicBezTo>
                <a:close/>
                <a:moveTo>
                  <a:pt x="1542" y="558"/>
                </a:moveTo>
                <a:cubicBezTo>
                  <a:pt x="1541" y="559"/>
                  <a:pt x="1539" y="561"/>
                  <a:pt x="1538" y="563"/>
                </a:cubicBezTo>
                <a:cubicBezTo>
                  <a:pt x="1533" y="570"/>
                  <a:pt x="1534" y="580"/>
                  <a:pt x="1540" y="586"/>
                </a:cubicBezTo>
                <a:cubicBezTo>
                  <a:pt x="1546" y="592"/>
                  <a:pt x="1555" y="593"/>
                  <a:pt x="1562" y="589"/>
                </a:cubicBezTo>
                <a:cubicBezTo>
                  <a:pt x="1569" y="585"/>
                  <a:pt x="1573" y="576"/>
                  <a:pt x="1570" y="568"/>
                </a:cubicBezTo>
                <a:cubicBezTo>
                  <a:pt x="1569" y="565"/>
                  <a:pt x="1568" y="562"/>
                  <a:pt x="1567" y="560"/>
                </a:cubicBezTo>
                <a:cubicBezTo>
                  <a:pt x="1559" y="556"/>
                  <a:pt x="1551" y="553"/>
                  <a:pt x="1542" y="558"/>
                </a:cubicBezTo>
                <a:close/>
                <a:moveTo>
                  <a:pt x="1542" y="558"/>
                </a:moveTo>
                <a:cubicBezTo>
                  <a:pt x="1542" y="558"/>
                  <a:pt x="1542" y="558"/>
                  <a:pt x="1542" y="558"/>
                </a:cubicBezTo>
                <a:cubicBezTo>
                  <a:pt x="1542" y="558"/>
                  <a:pt x="1542" y="557"/>
                  <a:pt x="1542" y="557"/>
                </a:cubicBezTo>
                <a:lnTo>
                  <a:pt x="1542" y="558"/>
                </a:lnTo>
                <a:close/>
                <a:moveTo>
                  <a:pt x="1559" y="1273"/>
                </a:moveTo>
                <a:cubicBezTo>
                  <a:pt x="1559" y="1273"/>
                  <a:pt x="1559" y="1273"/>
                  <a:pt x="1559" y="1273"/>
                </a:cubicBezTo>
                <a:cubicBezTo>
                  <a:pt x="1559" y="1273"/>
                  <a:pt x="1559" y="1273"/>
                  <a:pt x="1559" y="1273"/>
                </a:cubicBezTo>
                <a:cubicBezTo>
                  <a:pt x="1559" y="1273"/>
                  <a:pt x="1559" y="1272"/>
                  <a:pt x="1559" y="1272"/>
                </a:cubicBezTo>
                <a:cubicBezTo>
                  <a:pt x="1559" y="1272"/>
                  <a:pt x="1559" y="1273"/>
                  <a:pt x="1559" y="1273"/>
                </a:cubicBezTo>
                <a:close/>
                <a:moveTo>
                  <a:pt x="951" y="1657"/>
                </a:moveTo>
                <a:cubicBezTo>
                  <a:pt x="957" y="1652"/>
                  <a:pt x="959" y="1644"/>
                  <a:pt x="955" y="1635"/>
                </a:cubicBezTo>
                <a:cubicBezTo>
                  <a:pt x="955" y="1634"/>
                  <a:pt x="954" y="1632"/>
                  <a:pt x="953" y="1630"/>
                </a:cubicBezTo>
                <a:cubicBezTo>
                  <a:pt x="955" y="1631"/>
                  <a:pt x="957" y="1633"/>
                  <a:pt x="960" y="1634"/>
                </a:cubicBezTo>
                <a:cubicBezTo>
                  <a:pt x="967" y="1638"/>
                  <a:pt x="975" y="1637"/>
                  <a:pt x="981" y="1631"/>
                </a:cubicBezTo>
                <a:cubicBezTo>
                  <a:pt x="986" y="1625"/>
                  <a:pt x="987" y="1616"/>
                  <a:pt x="983" y="1609"/>
                </a:cubicBezTo>
                <a:cubicBezTo>
                  <a:pt x="979" y="1602"/>
                  <a:pt x="971" y="1599"/>
                  <a:pt x="963" y="1601"/>
                </a:cubicBezTo>
                <a:cubicBezTo>
                  <a:pt x="955" y="1603"/>
                  <a:pt x="950" y="1610"/>
                  <a:pt x="950" y="1619"/>
                </a:cubicBezTo>
                <a:cubicBezTo>
                  <a:pt x="950" y="1622"/>
                  <a:pt x="952" y="1626"/>
                  <a:pt x="953" y="1630"/>
                </a:cubicBezTo>
                <a:cubicBezTo>
                  <a:pt x="951" y="1629"/>
                  <a:pt x="949" y="1628"/>
                  <a:pt x="946" y="1627"/>
                </a:cubicBezTo>
                <a:cubicBezTo>
                  <a:pt x="939" y="1624"/>
                  <a:pt x="931" y="1625"/>
                  <a:pt x="926" y="1630"/>
                </a:cubicBezTo>
                <a:cubicBezTo>
                  <a:pt x="921" y="1635"/>
                  <a:pt x="919" y="1643"/>
                  <a:pt x="922" y="1651"/>
                </a:cubicBezTo>
                <a:cubicBezTo>
                  <a:pt x="923" y="1653"/>
                  <a:pt x="924" y="1654"/>
                  <a:pt x="925" y="1656"/>
                </a:cubicBezTo>
                <a:cubicBezTo>
                  <a:pt x="926" y="1657"/>
                  <a:pt x="928" y="1658"/>
                  <a:pt x="929" y="1659"/>
                </a:cubicBezTo>
                <a:cubicBezTo>
                  <a:pt x="937" y="1663"/>
                  <a:pt x="945" y="1662"/>
                  <a:pt x="951" y="1657"/>
                </a:cubicBezTo>
                <a:close/>
                <a:moveTo>
                  <a:pt x="925" y="1656"/>
                </a:moveTo>
                <a:cubicBezTo>
                  <a:pt x="925" y="1656"/>
                  <a:pt x="925" y="1656"/>
                  <a:pt x="924" y="1656"/>
                </a:cubicBezTo>
                <a:cubicBezTo>
                  <a:pt x="924" y="1656"/>
                  <a:pt x="925" y="1656"/>
                  <a:pt x="925" y="1656"/>
                </a:cubicBezTo>
                <a:cubicBezTo>
                  <a:pt x="925" y="1656"/>
                  <a:pt x="925" y="1657"/>
                  <a:pt x="925" y="1657"/>
                </a:cubicBezTo>
                <a:cubicBezTo>
                  <a:pt x="925" y="1657"/>
                  <a:pt x="925" y="1656"/>
                  <a:pt x="925" y="1656"/>
                </a:cubicBezTo>
                <a:close/>
                <a:moveTo>
                  <a:pt x="841" y="1619"/>
                </a:moveTo>
                <a:cubicBezTo>
                  <a:pt x="833" y="1614"/>
                  <a:pt x="824" y="1614"/>
                  <a:pt x="817" y="1621"/>
                </a:cubicBezTo>
                <a:cubicBezTo>
                  <a:pt x="811" y="1626"/>
                  <a:pt x="810" y="1636"/>
                  <a:pt x="814" y="1643"/>
                </a:cubicBezTo>
                <a:cubicBezTo>
                  <a:pt x="818" y="1651"/>
                  <a:pt x="828" y="1654"/>
                  <a:pt x="836" y="1651"/>
                </a:cubicBezTo>
                <a:cubicBezTo>
                  <a:pt x="838" y="1650"/>
                  <a:pt x="841" y="1649"/>
                  <a:pt x="843" y="1648"/>
                </a:cubicBezTo>
                <a:cubicBezTo>
                  <a:pt x="844" y="1646"/>
                  <a:pt x="845" y="1644"/>
                  <a:pt x="846" y="1642"/>
                </a:cubicBezTo>
                <a:cubicBezTo>
                  <a:pt x="850" y="1634"/>
                  <a:pt x="848" y="1625"/>
                  <a:pt x="841" y="1619"/>
                </a:cubicBezTo>
                <a:close/>
                <a:moveTo>
                  <a:pt x="843" y="1648"/>
                </a:moveTo>
                <a:cubicBezTo>
                  <a:pt x="843" y="1648"/>
                  <a:pt x="843" y="1648"/>
                  <a:pt x="843" y="1648"/>
                </a:cubicBezTo>
                <a:cubicBezTo>
                  <a:pt x="843" y="1648"/>
                  <a:pt x="843" y="1648"/>
                  <a:pt x="843" y="1648"/>
                </a:cubicBezTo>
                <a:cubicBezTo>
                  <a:pt x="843" y="1648"/>
                  <a:pt x="843" y="1648"/>
                  <a:pt x="843" y="1648"/>
                </a:cubicBezTo>
                <a:close/>
                <a:moveTo>
                  <a:pt x="1591" y="590"/>
                </a:moveTo>
                <a:cubicBezTo>
                  <a:pt x="1591" y="590"/>
                  <a:pt x="1592" y="590"/>
                  <a:pt x="1592" y="590"/>
                </a:cubicBezTo>
                <a:cubicBezTo>
                  <a:pt x="1592" y="590"/>
                  <a:pt x="1592" y="590"/>
                  <a:pt x="1592" y="590"/>
                </a:cubicBezTo>
                <a:cubicBezTo>
                  <a:pt x="1592" y="590"/>
                  <a:pt x="1592" y="590"/>
                  <a:pt x="1592" y="590"/>
                </a:cubicBezTo>
                <a:cubicBezTo>
                  <a:pt x="1591" y="590"/>
                  <a:pt x="1591" y="590"/>
                  <a:pt x="1591" y="590"/>
                </a:cubicBezTo>
                <a:cubicBezTo>
                  <a:pt x="1591" y="590"/>
                  <a:pt x="1591" y="590"/>
                  <a:pt x="1591" y="590"/>
                </a:cubicBezTo>
                <a:close/>
                <a:moveTo>
                  <a:pt x="1563" y="592"/>
                </a:moveTo>
                <a:cubicBezTo>
                  <a:pt x="1558" y="599"/>
                  <a:pt x="1558" y="609"/>
                  <a:pt x="1564" y="615"/>
                </a:cubicBezTo>
                <a:cubicBezTo>
                  <a:pt x="1569" y="622"/>
                  <a:pt x="1579" y="623"/>
                  <a:pt x="1587" y="619"/>
                </a:cubicBezTo>
                <a:cubicBezTo>
                  <a:pt x="1594" y="615"/>
                  <a:pt x="1598" y="605"/>
                  <a:pt x="1595" y="597"/>
                </a:cubicBezTo>
                <a:cubicBezTo>
                  <a:pt x="1594" y="594"/>
                  <a:pt x="1592" y="592"/>
                  <a:pt x="1591" y="590"/>
                </a:cubicBezTo>
                <a:cubicBezTo>
                  <a:pt x="1590" y="589"/>
                  <a:pt x="1588" y="588"/>
                  <a:pt x="1586" y="587"/>
                </a:cubicBezTo>
                <a:cubicBezTo>
                  <a:pt x="1578" y="583"/>
                  <a:pt x="1568" y="585"/>
                  <a:pt x="1563" y="592"/>
                </a:cubicBezTo>
                <a:close/>
                <a:moveTo>
                  <a:pt x="1624" y="841"/>
                </a:moveTo>
                <a:cubicBezTo>
                  <a:pt x="1624" y="841"/>
                  <a:pt x="1624" y="841"/>
                  <a:pt x="1624" y="841"/>
                </a:cubicBezTo>
                <a:cubicBezTo>
                  <a:pt x="1624" y="841"/>
                  <a:pt x="1624" y="841"/>
                  <a:pt x="1624" y="841"/>
                </a:cubicBezTo>
                <a:cubicBezTo>
                  <a:pt x="1624" y="841"/>
                  <a:pt x="1624" y="841"/>
                  <a:pt x="1624" y="841"/>
                </a:cubicBezTo>
                <a:cubicBezTo>
                  <a:pt x="1624" y="841"/>
                  <a:pt x="1624" y="841"/>
                  <a:pt x="1624" y="841"/>
                </a:cubicBezTo>
                <a:close/>
                <a:moveTo>
                  <a:pt x="1626" y="870"/>
                </a:moveTo>
                <a:cubicBezTo>
                  <a:pt x="1634" y="875"/>
                  <a:pt x="1643" y="874"/>
                  <a:pt x="1650" y="868"/>
                </a:cubicBezTo>
                <a:cubicBezTo>
                  <a:pt x="1656" y="862"/>
                  <a:pt x="1657" y="853"/>
                  <a:pt x="1653" y="845"/>
                </a:cubicBezTo>
                <a:cubicBezTo>
                  <a:pt x="1648" y="838"/>
                  <a:pt x="1639" y="835"/>
                  <a:pt x="1630" y="838"/>
                </a:cubicBezTo>
                <a:cubicBezTo>
                  <a:pt x="1628" y="839"/>
                  <a:pt x="1626" y="840"/>
                  <a:pt x="1624" y="841"/>
                </a:cubicBezTo>
                <a:cubicBezTo>
                  <a:pt x="1623" y="843"/>
                  <a:pt x="1622" y="845"/>
                  <a:pt x="1621" y="847"/>
                </a:cubicBezTo>
                <a:cubicBezTo>
                  <a:pt x="1617" y="855"/>
                  <a:pt x="1619" y="864"/>
                  <a:pt x="1626" y="870"/>
                </a:cubicBezTo>
                <a:close/>
                <a:moveTo>
                  <a:pt x="1342" y="323"/>
                </a:moveTo>
                <a:cubicBezTo>
                  <a:pt x="1336" y="328"/>
                  <a:pt x="1334" y="336"/>
                  <a:pt x="1337" y="343"/>
                </a:cubicBezTo>
                <a:cubicBezTo>
                  <a:pt x="1338" y="345"/>
                  <a:pt x="1339" y="347"/>
                  <a:pt x="1339" y="350"/>
                </a:cubicBezTo>
                <a:cubicBezTo>
                  <a:pt x="1341" y="350"/>
                  <a:pt x="1342" y="351"/>
                  <a:pt x="1344" y="352"/>
                </a:cubicBezTo>
                <a:cubicBezTo>
                  <a:pt x="1351" y="357"/>
                  <a:pt x="1360" y="356"/>
                  <a:pt x="1366" y="351"/>
                </a:cubicBezTo>
                <a:cubicBezTo>
                  <a:pt x="1372" y="345"/>
                  <a:pt x="1374" y="337"/>
                  <a:pt x="1370" y="329"/>
                </a:cubicBezTo>
                <a:cubicBezTo>
                  <a:pt x="1370" y="327"/>
                  <a:pt x="1369" y="326"/>
                  <a:pt x="1368" y="324"/>
                </a:cubicBezTo>
                <a:cubicBezTo>
                  <a:pt x="1366" y="323"/>
                  <a:pt x="1364" y="322"/>
                  <a:pt x="1362" y="321"/>
                </a:cubicBezTo>
                <a:cubicBezTo>
                  <a:pt x="1355" y="317"/>
                  <a:pt x="1348" y="318"/>
                  <a:pt x="1342" y="323"/>
                </a:cubicBezTo>
                <a:close/>
                <a:moveTo>
                  <a:pt x="1368" y="324"/>
                </a:move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lose/>
                <a:moveTo>
                  <a:pt x="215" y="1014"/>
                </a:moveTo>
                <a:cubicBezTo>
                  <a:pt x="220" y="1007"/>
                  <a:pt x="220" y="997"/>
                  <a:pt x="214" y="991"/>
                </a:cubicBezTo>
                <a:cubicBezTo>
                  <a:pt x="208" y="985"/>
                  <a:pt x="198" y="983"/>
                  <a:pt x="191" y="988"/>
                </a:cubicBezTo>
                <a:cubicBezTo>
                  <a:pt x="183" y="992"/>
                  <a:pt x="180" y="1001"/>
                  <a:pt x="183" y="1010"/>
                </a:cubicBezTo>
                <a:cubicBezTo>
                  <a:pt x="184" y="1012"/>
                  <a:pt x="185" y="1014"/>
                  <a:pt x="186" y="1017"/>
                </a:cubicBezTo>
                <a:cubicBezTo>
                  <a:pt x="188" y="1018"/>
                  <a:pt x="190" y="1019"/>
                  <a:pt x="192" y="1020"/>
                </a:cubicBezTo>
                <a:cubicBezTo>
                  <a:pt x="200" y="1024"/>
                  <a:pt x="209" y="1021"/>
                  <a:pt x="215" y="1014"/>
                </a:cubicBezTo>
                <a:close/>
                <a:moveTo>
                  <a:pt x="375" y="458"/>
                </a:moveTo>
                <a:cubicBezTo>
                  <a:pt x="382" y="463"/>
                  <a:pt x="391" y="463"/>
                  <a:pt x="397" y="458"/>
                </a:cubicBezTo>
                <a:cubicBezTo>
                  <a:pt x="404" y="453"/>
                  <a:pt x="406" y="445"/>
                  <a:pt x="403" y="437"/>
                </a:cubicBezTo>
                <a:cubicBezTo>
                  <a:pt x="400" y="429"/>
                  <a:pt x="393" y="425"/>
                  <a:pt x="384" y="426"/>
                </a:cubicBezTo>
                <a:cubicBezTo>
                  <a:pt x="381" y="426"/>
                  <a:pt x="378" y="428"/>
                  <a:pt x="375" y="428"/>
                </a:cubicBezTo>
                <a:cubicBezTo>
                  <a:pt x="374" y="429"/>
                  <a:pt x="373" y="430"/>
                  <a:pt x="372" y="431"/>
                </a:cubicBezTo>
                <a:cubicBezTo>
                  <a:pt x="371" y="433"/>
                  <a:pt x="370" y="435"/>
                  <a:pt x="369" y="437"/>
                </a:cubicBezTo>
                <a:cubicBezTo>
                  <a:pt x="366" y="445"/>
                  <a:pt x="369" y="454"/>
                  <a:pt x="375" y="458"/>
                </a:cubicBezTo>
                <a:close/>
                <a:moveTo>
                  <a:pt x="232" y="800"/>
                </a:moveTo>
                <a:cubicBezTo>
                  <a:pt x="232" y="800"/>
                  <a:pt x="232" y="800"/>
                  <a:pt x="232" y="800"/>
                </a:cubicBezTo>
                <a:cubicBezTo>
                  <a:pt x="232" y="800"/>
                  <a:pt x="232" y="800"/>
                  <a:pt x="232" y="800"/>
                </a:cubicBezTo>
                <a:close/>
                <a:moveTo>
                  <a:pt x="255" y="1216"/>
                </a:moveTo>
                <a:cubicBezTo>
                  <a:pt x="263" y="1220"/>
                  <a:pt x="272" y="1219"/>
                  <a:pt x="278" y="1213"/>
                </a:cubicBezTo>
                <a:cubicBezTo>
                  <a:pt x="284" y="1207"/>
                  <a:pt x="285" y="1197"/>
                  <a:pt x="280" y="1190"/>
                </a:cubicBezTo>
                <a:cubicBezTo>
                  <a:pt x="275" y="1183"/>
                  <a:pt x="265" y="1180"/>
                  <a:pt x="257" y="1184"/>
                </a:cubicBezTo>
                <a:cubicBezTo>
                  <a:pt x="255" y="1185"/>
                  <a:pt x="253" y="1186"/>
                  <a:pt x="251" y="1187"/>
                </a:cubicBezTo>
                <a:cubicBezTo>
                  <a:pt x="250" y="1189"/>
                  <a:pt x="249" y="1191"/>
                  <a:pt x="248" y="1193"/>
                </a:cubicBezTo>
                <a:cubicBezTo>
                  <a:pt x="245" y="1202"/>
                  <a:pt x="248" y="1211"/>
                  <a:pt x="255" y="1216"/>
                </a:cubicBezTo>
                <a:close/>
                <a:moveTo>
                  <a:pt x="251" y="1187"/>
                </a:moveTo>
                <a:cubicBezTo>
                  <a:pt x="251" y="1187"/>
                  <a:pt x="250" y="1188"/>
                  <a:pt x="250" y="1188"/>
                </a:cubicBezTo>
                <a:cubicBezTo>
                  <a:pt x="251" y="1188"/>
                  <a:pt x="251" y="1187"/>
                  <a:pt x="251" y="1187"/>
                </a:cubicBezTo>
                <a:cubicBezTo>
                  <a:pt x="251" y="1187"/>
                  <a:pt x="251" y="1187"/>
                  <a:pt x="251" y="1187"/>
                </a:cubicBezTo>
                <a:close/>
                <a:moveTo>
                  <a:pt x="708" y="1580"/>
                </a:moveTo>
                <a:cubicBezTo>
                  <a:pt x="700" y="1575"/>
                  <a:pt x="691" y="1575"/>
                  <a:pt x="684" y="1581"/>
                </a:cubicBezTo>
                <a:cubicBezTo>
                  <a:pt x="678" y="1587"/>
                  <a:pt x="677" y="1597"/>
                  <a:pt x="681" y="1605"/>
                </a:cubicBezTo>
                <a:cubicBezTo>
                  <a:pt x="686" y="1612"/>
                  <a:pt x="696" y="1615"/>
                  <a:pt x="704" y="1611"/>
                </a:cubicBezTo>
                <a:cubicBezTo>
                  <a:pt x="706" y="1610"/>
                  <a:pt x="708" y="1610"/>
                  <a:pt x="710" y="1609"/>
                </a:cubicBezTo>
                <a:cubicBezTo>
                  <a:pt x="711" y="1607"/>
                  <a:pt x="712" y="1605"/>
                  <a:pt x="713" y="1603"/>
                </a:cubicBezTo>
                <a:cubicBezTo>
                  <a:pt x="717" y="1595"/>
                  <a:pt x="715" y="1586"/>
                  <a:pt x="708" y="1580"/>
                </a:cubicBezTo>
                <a:close/>
                <a:moveTo>
                  <a:pt x="710" y="1609"/>
                </a:moveTo>
                <a:cubicBezTo>
                  <a:pt x="710" y="1609"/>
                  <a:pt x="710" y="1609"/>
                  <a:pt x="710" y="1609"/>
                </a:cubicBezTo>
                <a:cubicBezTo>
                  <a:pt x="710" y="1609"/>
                  <a:pt x="710" y="1609"/>
                  <a:pt x="710" y="1609"/>
                </a:cubicBezTo>
                <a:cubicBezTo>
                  <a:pt x="710" y="1609"/>
                  <a:pt x="710" y="1609"/>
                  <a:pt x="710" y="1609"/>
                </a:cubicBezTo>
                <a:close/>
                <a:moveTo>
                  <a:pt x="563" y="313"/>
                </a:moveTo>
                <a:cubicBezTo>
                  <a:pt x="573" y="314"/>
                  <a:pt x="582" y="305"/>
                  <a:pt x="582" y="295"/>
                </a:cubicBezTo>
                <a:cubicBezTo>
                  <a:pt x="582" y="285"/>
                  <a:pt x="573" y="277"/>
                  <a:pt x="563" y="277"/>
                </a:cubicBezTo>
                <a:cubicBezTo>
                  <a:pt x="553" y="277"/>
                  <a:pt x="546" y="285"/>
                  <a:pt x="546" y="295"/>
                </a:cubicBezTo>
                <a:cubicBezTo>
                  <a:pt x="546" y="305"/>
                  <a:pt x="553" y="313"/>
                  <a:pt x="563" y="313"/>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93" y="378"/>
                </a:moveTo>
                <a:cubicBezTo>
                  <a:pt x="1399" y="370"/>
                  <a:pt x="1398" y="361"/>
                  <a:pt x="1392" y="355"/>
                </a:cubicBezTo>
                <a:cubicBezTo>
                  <a:pt x="1386" y="348"/>
                  <a:pt x="1376" y="347"/>
                  <a:pt x="1369" y="352"/>
                </a:cubicBezTo>
                <a:cubicBezTo>
                  <a:pt x="1362" y="356"/>
                  <a:pt x="1359" y="366"/>
                  <a:pt x="1362" y="374"/>
                </a:cubicBezTo>
                <a:cubicBezTo>
                  <a:pt x="1363" y="376"/>
                  <a:pt x="1364" y="378"/>
                  <a:pt x="1365" y="380"/>
                </a:cubicBezTo>
                <a:cubicBezTo>
                  <a:pt x="1367" y="381"/>
                  <a:pt x="1369" y="382"/>
                  <a:pt x="1371" y="383"/>
                </a:cubicBezTo>
                <a:cubicBezTo>
                  <a:pt x="1379" y="387"/>
                  <a:pt x="1388" y="385"/>
                  <a:pt x="1393" y="378"/>
                </a:cubicBezTo>
                <a:close/>
                <a:moveTo>
                  <a:pt x="1033" y="1609"/>
                </a:moveTo>
                <a:cubicBezTo>
                  <a:pt x="1027" y="1604"/>
                  <a:pt x="1017" y="1604"/>
                  <a:pt x="1011" y="1610"/>
                </a:cubicBezTo>
                <a:cubicBezTo>
                  <a:pt x="1004" y="1615"/>
                  <a:pt x="1002" y="1625"/>
                  <a:pt x="1006" y="1632"/>
                </a:cubicBezTo>
                <a:cubicBezTo>
                  <a:pt x="1011" y="1640"/>
                  <a:pt x="1020" y="1644"/>
                  <a:pt x="1028" y="1641"/>
                </a:cubicBezTo>
                <a:cubicBezTo>
                  <a:pt x="1031" y="1640"/>
                  <a:pt x="1033" y="1638"/>
                  <a:pt x="1036" y="1637"/>
                </a:cubicBezTo>
                <a:cubicBezTo>
                  <a:pt x="1037" y="1635"/>
                  <a:pt x="1038" y="1633"/>
                  <a:pt x="1039" y="1631"/>
                </a:cubicBezTo>
                <a:cubicBezTo>
                  <a:pt x="1042" y="1623"/>
                  <a:pt x="1040" y="1615"/>
                  <a:pt x="1033" y="1609"/>
                </a:cubicBezTo>
                <a:close/>
                <a:moveTo>
                  <a:pt x="1036" y="1637"/>
                </a:move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lose/>
                <a:moveTo>
                  <a:pt x="1588" y="702"/>
                </a:moveTo>
                <a:cubicBezTo>
                  <a:pt x="1595" y="707"/>
                  <a:pt x="1604" y="705"/>
                  <a:pt x="1610" y="699"/>
                </a:cubicBezTo>
                <a:cubicBezTo>
                  <a:pt x="1616" y="693"/>
                  <a:pt x="1617" y="683"/>
                  <a:pt x="1612" y="676"/>
                </a:cubicBezTo>
                <a:cubicBezTo>
                  <a:pt x="1606" y="669"/>
                  <a:pt x="1597" y="667"/>
                  <a:pt x="1589" y="670"/>
                </a:cubicBezTo>
                <a:cubicBezTo>
                  <a:pt x="1587" y="672"/>
                  <a:pt x="1585" y="673"/>
                  <a:pt x="1583" y="674"/>
                </a:cubicBezTo>
                <a:cubicBezTo>
                  <a:pt x="1582" y="676"/>
                  <a:pt x="1581" y="678"/>
                  <a:pt x="1580" y="681"/>
                </a:cubicBezTo>
                <a:cubicBezTo>
                  <a:pt x="1577" y="689"/>
                  <a:pt x="1580" y="698"/>
                  <a:pt x="1588" y="702"/>
                </a:cubicBezTo>
                <a:close/>
                <a:moveTo>
                  <a:pt x="1583" y="674"/>
                </a:moveTo>
                <a:cubicBezTo>
                  <a:pt x="1583" y="674"/>
                  <a:pt x="1583" y="674"/>
                  <a:pt x="1583" y="674"/>
                </a:cubicBezTo>
                <a:cubicBezTo>
                  <a:pt x="1583" y="674"/>
                  <a:pt x="1583" y="674"/>
                  <a:pt x="1583" y="674"/>
                </a:cubicBezTo>
                <a:cubicBezTo>
                  <a:pt x="1583" y="674"/>
                  <a:pt x="1583" y="674"/>
                  <a:pt x="1583" y="674"/>
                </a:cubicBezTo>
                <a:close/>
                <a:moveTo>
                  <a:pt x="1632" y="1059"/>
                </a:moveTo>
                <a:cubicBezTo>
                  <a:pt x="1633" y="1059"/>
                  <a:pt x="1633" y="1059"/>
                  <a:pt x="1633" y="1059"/>
                </a:cubicBezTo>
                <a:cubicBezTo>
                  <a:pt x="1633" y="1059"/>
                  <a:pt x="1633" y="1059"/>
                  <a:pt x="1633" y="1059"/>
                </a:cubicBezTo>
                <a:cubicBezTo>
                  <a:pt x="1633" y="1059"/>
                  <a:pt x="1632" y="1059"/>
                  <a:pt x="1632" y="1059"/>
                </a:cubicBezTo>
                <a:cubicBezTo>
                  <a:pt x="1632" y="1059"/>
                  <a:pt x="1632" y="1059"/>
                  <a:pt x="1632" y="1059"/>
                </a:cubicBezTo>
                <a:close/>
                <a:moveTo>
                  <a:pt x="1604" y="1061"/>
                </a:moveTo>
                <a:cubicBezTo>
                  <a:pt x="1599" y="1069"/>
                  <a:pt x="1599" y="1078"/>
                  <a:pt x="1605" y="1085"/>
                </a:cubicBezTo>
                <a:cubicBezTo>
                  <a:pt x="1611" y="1091"/>
                  <a:pt x="1621" y="1092"/>
                  <a:pt x="1628" y="1088"/>
                </a:cubicBezTo>
                <a:cubicBezTo>
                  <a:pt x="1636" y="1083"/>
                  <a:pt x="1638" y="1073"/>
                  <a:pt x="1635" y="1065"/>
                </a:cubicBezTo>
                <a:cubicBezTo>
                  <a:pt x="1634" y="1063"/>
                  <a:pt x="1633" y="1061"/>
                  <a:pt x="1632" y="1059"/>
                </a:cubicBezTo>
                <a:cubicBezTo>
                  <a:pt x="1631" y="1058"/>
                  <a:pt x="1629" y="1057"/>
                  <a:pt x="1627" y="1056"/>
                </a:cubicBezTo>
                <a:cubicBezTo>
                  <a:pt x="1619" y="1052"/>
                  <a:pt x="1609" y="1054"/>
                  <a:pt x="1604" y="1061"/>
                </a:cubicBezTo>
                <a:close/>
                <a:moveTo>
                  <a:pt x="196" y="880"/>
                </a:moveTo>
                <a:cubicBezTo>
                  <a:pt x="196" y="880"/>
                  <a:pt x="196" y="880"/>
                  <a:pt x="196" y="880"/>
                </a:cubicBezTo>
                <a:cubicBezTo>
                  <a:pt x="196" y="880"/>
                  <a:pt x="196" y="880"/>
                  <a:pt x="196" y="880"/>
                </a:cubicBezTo>
                <a:cubicBezTo>
                  <a:pt x="196" y="880"/>
                  <a:pt x="196" y="880"/>
                  <a:pt x="196" y="880"/>
                </a:cubicBezTo>
                <a:cubicBezTo>
                  <a:pt x="196" y="880"/>
                  <a:pt x="196" y="880"/>
                  <a:pt x="196" y="880"/>
                </a:cubicBezTo>
                <a:cubicBezTo>
                  <a:pt x="196" y="880"/>
                  <a:pt x="196" y="880"/>
                  <a:pt x="196" y="880"/>
                </a:cubicBezTo>
                <a:close/>
                <a:moveTo>
                  <a:pt x="199" y="909"/>
                </a:moveTo>
                <a:cubicBezTo>
                  <a:pt x="206" y="914"/>
                  <a:pt x="215" y="913"/>
                  <a:pt x="222" y="907"/>
                </a:cubicBezTo>
                <a:cubicBezTo>
                  <a:pt x="228" y="902"/>
                  <a:pt x="229" y="892"/>
                  <a:pt x="225" y="885"/>
                </a:cubicBezTo>
                <a:cubicBezTo>
                  <a:pt x="221" y="877"/>
                  <a:pt x="211" y="874"/>
                  <a:pt x="203" y="877"/>
                </a:cubicBezTo>
                <a:cubicBezTo>
                  <a:pt x="201" y="878"/>
                  <a:pt x="198" y="879"/>
                  <a:pt x="196" y="880"/>
                </a:cubicBezTo>
                <a:cubicBezTo>
                  <a:pt x="195" y="882"/>
                  <a:pt x="194" y="884"/>
                  <a:pt x="193" y="886"/>
                </a:cubicBezTo>
                <a:cubicBezTo>
                  <a:pt x="190" y="894"/>
                  <a:pt x="192" y="904"/>
                  <a:pt x="199" y="909"/>
                </a:cubicBezTo>
                <a:close/>
                <a:moveTo>
                  <a:pt x="604" y="1575"/>
                </a:moveTo>
                <a:cubicBezTo>
                  <a:pt x="604" y="1574"/>
                  <a:pt x="604" y="1574"/>
                  <a:pt x="604" y="1574"/>
                </a:cubicBezTo>
                <a:cubicBezTo>
                  <a:pt x="604" y="1574"/>
                  <a:pt x="604" y="1575"/>
                  <a:pt x="604" y="1575"/>
                </a:cubicBezTo>
                <a:cubicBezTo>
                  <a:pt x="604" y="1575"/>
                  <a:pt x="604" y="1574"/>
                  <a:pt x="604" y="1574"/>
                </a:cubicBezTo>
                <a:cubicBezTo>
                  <a:pt x="604" y="1574"/>
                  <a:pt x="604" y="1574"/>
                  <a:pt x="604" y="1575"/>
                </a:cubicBezTo>
                <a:cubicBezTo>
                  <a:pt x="604" y="1575"/>
                  <a:pt x="604" y="1575"/>
                  <a:pt x="604" y="1575"/>
                </a:cubicBezTo>
                <a:cubicBezTo>
                  <a:pt x="604" y="1575"/>
                  <a:pt x="604" y="1575"/>
                  <a:pt x="604" y="1575"/>
                </a:cubicBezTo>
                <a:close/>
                <a:moveTo>
                  <a:pt x="604" y="1575"/>
                </a:moveTo>
                <a:cubicBezTo>
                  <a:pt x="604" y="1575"/>
                  <a:pt x="604" y="1575"/>
                  <a:pt x="604" y="1575"/>
                </a:cubicBezTo>
                <a:cubicBezTo>
                  <a:pt x="604" y="1575"/>
                  <a:pt x="604" y="1575"/>
                  <a:pt x="604" y="1575"/>
                </a:cubicBezTo>
                <a:cubicBezTo>
                  <a:pt x="604" y="1575"/>
                  <a:pt x="604" y="1575"/>
                  <a:pt x="604" y="1575"/>
                </a:cubicBezTo>
                <a:close/>
                <a:moveTo>
                  <a:pt x="630" y="1573"/>
                </a:moveTo>
                <a:cubicBezTo>
                  <a:pt x="636" y="1567"/>
                  <a:pt x="637" y="1559"/>
                  <a:pt x="633" y="1552"/>
                </a:cubicBezTo>
                <a:cubicBezTo>
                  <a:pt x="632" y="1550"/>
                  <a:pt x="632" y="1549"/>
                  <a:pt x="631" y="1547"/>
                </a:cubicBezTo>
                <a:cubicBezTo>
                  <a:pt x="630" y="1547"/>
                  <a:pt x="628" y="1546"/>
                  <a:pt x="627" y="1545"/>
                </a:cubicBezTo>
                <a:cubicBezTo>
                  <a:pt x="619" y="1541"/>
                  <a:pt x="610" y="1542"/>
                  <a:pt x="604" y="1548"/>
                </a:cubicBezTo>
                <a:cubicBezTo>
                  <a:pt x="599" y="1554"/>
                  <a:pt x="598" y="1562"/>
                  <a:pt x="602" y="1570"/>
                </a:cubicBezTo>
                <a:cubicBezTo>
                  <a:pt x="602" y="1571"/>
                  <a:pt x="603" y="1573"/>
                  <a:pt x="604" y="1575"/>
                </a:cubicBezTo>
                <a:cubicBezTo>
                  <a:pt x="605" y="1575"/>
                  <a:pt x="607" y="1576"/>
                  <a:pt x="608" y="1576"/>
                </a:cubicBezTo>
                <a:cubicBezTo>
                  <a:pt x="616" y="1580"/>
                  <a:pt x="625" y="1579"/>
                  <a:pt x="630" y="1573"/>
                </a:cubicBezTo>
                <a:close/>
                <a:moveTo>
                  <a:pt x="1615" y="909"/>
                </a:moveTo>
                <a:cubicBezTo>
                  <a:pt x="1615" y="920"/>
                  <a:pt x="1623" y="928"/>
                  <a:pt x="1633" y="928"/>
                </a:cubicBezTo>
                <a:cubicBezTo>
                  <a:pt x="1643" y="928"/>
                  <a:pt x="1651" y="919"/>
                  <a:pt x="1651" y="910"/>
                </a:cubicBezTo>
                <a:cubicBezTo>
                  <a:pt x="1651" y="900"/>
                  <a:pt x="1643" y="892"/>
                  <a:pt x="1633" y="892"/>
                </a:cubicBezTo>
                <a:cubicBezTo>
                  <a:pt x="1623" y="892"/>
                  <a:pt x="1615" y="899"/>
                  <a:pt x="1615" y="909"/>
                </a:cubicBezTo>
                <a:close/>
                <a:moveTo>
                  <a:pt x="1637" y="1004"/>
                </a:move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lose/>
                <a:moveTo>
                  <a:pt x="1609" y="1007"/>
                </a:moveTo>
                <a:cubicBezTo>
                  <a:pt x="1604" y="1015"/>
                  <a:pt x="1604" y="1024"/>
                  <a:pt x="1610" y="1030"/>
                </a:cubicBezTo>
                <a:cubicBezTo>
                  <a:pt x="1616" y="1036"/>
                  <a:pt x="1626" y="1038"/>
                  <a:pt x="1633" y="1033"/>
                </a:cubicBezTo>
                <a:cubicBezTo>
                  <a:pt x="1640" y="1029"/>
                  <a:pt x="1643" y="1020"/>
                  <a:pt x="1640" y="1011"/>
                </a:cubicBezTo>
                <a:cubicBezTo>
                  <a:pt x="1639" y="1009"/>
                  <a:pt x="1638" y="1007"/>
                  <a:pt x="1637" y="1004"/>
                </a:cubicBezTo>
                <a:cubicBezTo>
                  <a:pt x="1635" y="1003"/>
                  <a:pt x="1633" y="1003"/>
                  <a:pt x="1631" y="1002"/>
                </a:cubicBezTo>
                <a:cubicBezTo>
                  <a:pt x="1623" y="998"/>
                  <a:pt x="1614" y="1000"/>
                  <a:pt x="1609" y="1007"/>
                </a:cubicBezTo>
                <a:close/>
                <a:moveTo>
                  <a:pt x="273" y="663"/>
                </a:moveTo>
                <a:cubicBezTo>
                  <a:pt x="278" y="656"/>
                  <a:pt x="277" y="646"/>
                  <a:pt x="272" y="640"/>
                </a:cubicBezTo>
                <a:cubicBezTo>
                  <a:pt x="266" y="633"/>
                  <a:pt x="256" y="632"/>
                  <a:pt x="248" y="637"/>
                </a:cubicBezTo>
                <a:cubicBezTo>
                  <a:pt x="241" y="641"/>
                  <a:pt x="238" y="651"/>
                  <a:pt x="242" y="659"/>
                </a:cubicBezTo>
                <a:cubicBezTo>
                  <a:pt x="243" y="661"/>
                  <a:pt x="243" y="663"/>
                  <a:pt x="244" y="665"/>
                </a:cubicBezTo>
                <a:cubicBezTo>
                  <a:pt x="246" y="666"/>
                  <a:pt x="248" y="667"/>
                  <a:pt x="250" y="668"/>
                </a:cubicBezTo>
                <a:cubicBezTo>
                  <a:pt x="258" y="672"/>
                  <a:pt x="267" y="670"/>
                  <a:pt x="273" y="663"/>
                </a:cubicBezTo>
                <a:close/>
                <a:moveTo>
                  <a:pt x="244" y="665"/>
                </a:moveTo>
                <a:cubicBezTo>
                  <a:pt x="244" y="665"/>
                  <a:pt x="244" y="665"/>
                  <a:pt x="244" y="665"/>
                </a:cubicBezTo>
                <a:cubicBezTo>
                  <a:pt x="244" y="665"/>
                  <a:pt x="244" y="665"/>
                  <a:pt x="244" y="665"/>
                </a:cubicBezTo>
                <a:cubicBezTo>
                  <a:pt x="244" y="665"/>
                  <a:pt x="244" y="665"/>
                  <a:pt x="244" y="665"/>
                </a:cubicBezTo>
                <a:close/>
                <a:moveTo>
                  <a:pt x="1120" y="1590"/>
                </a:moveTo>
                <a:cubicBezTo>
                  <a:pt x="1120" y="1590"/>
                  <a:pt x="1121" y="1590"/>
                  <a:pt x="1121" y="1590"/>
                </a:cubicBezTo>
                <a:cubicBezTo>
                  <a:pt x="1121" y="1590"/>
                  <a:pt x="1121" y="1590"/>
                  <a:pt x="1121" y="1590"/>
                </a:cubicBezTo>
                <a:cubicBezTo>
                  <a:pt x="1121" y="1590"/>
                  <a:pt x="1121" y="1590"/>
                  <a:pt x="1121" y="1590"/>
                </a:cubicBezTo>
                <a:cubicBezTo>
                  <a:pt x="1121" y="1590"/>
                  <a:pt x="1121" y="1590"/>
                  <a:pt x="1120" y="1590"/>
                </a:cubicBezTo>
                <a:close/>
                <a:moveTo>
                  <a:pt x="1092" y="1593"/>
                </a:moveTo>
                <a:cubicBezTo>
                  <a:pt x="1087" y="1600"/>
                  <a:pt x="1088" y="1609"/>
                  <a:pt x="1093" y="1615"/>
                </a:cubicBezTo>
                <a:cubicBezTo>
                  <a:pt x="1099" y="1622"/>
                  <a:pt x="1109" y="1623"/>
                  <a:pt x="1117" y="1618"/>
                </a:cubicBezTo>
                <a:cubicBezTo>
                  <a:pt x="1124" y="1614"/>
                  <a:pt x="1127" y="1604"/>
                  <a:pt x="1123" y="1596"/>
                </a:cubicBezTo>
                <a:cubicBezTo>
                  <a:pt x="1122" y="1594"/>
                  <a:pt x="1121" y="1592"/>
                  <a:pt x="1121" y="1590"/>
                </a:cubicBezTo>
                <a:cubicBezTo>
                  <a:pt x="1119" y="1589"/>
                  <a:pt x="1117" y="1588"/>
                  <a:pt x="1115" y="1587"/>
                </a:cubicBezTo>
                <a:cubicBezTo>
                  <a:pt x="1107" y="1583"/>
                  <a:pt x="1097" y="1585"/>
                  <a:pt x="1092" y="1593"/>
                </a:cubicBezTo>
                <a:close/>
                <a:moveTo>
                  <a:pt x="1538" y="529"/>
                </a:moveTo>
                <a:cubicBezTo>
                  <a:pt x="1531" y="525"/>
                  <a:pt x="1521" y="526"/>
                  <a:pt x="1515" y="532"/>
                </a:cubicBezTo>
                <a:cubicBezTo>
                  <a:pt x="1509" y="538"/>
                  <a:pt x="1508" y="548"/>
                  <a:pt x="1514" y="555"/>
                </a:cubicBezTo>
                <a:cubicBezTo>
                  <a:pt x="1519" y="562"/>
                  <a:pt x="1528" y="564"/>
                  <a:pt x="1536" y="561"/>
                </a:cubicBezTo>
                <a:cubicBezTo>
                  <a:pt x="1538" y="560"/>
                  <a:pt x="1540" y="559"/>
                  <a:pt x="1542" y="557"/>
                </a:cubicBezTo>
                <a:cubicBezTo>
                  <a:pt x="1543" y="555"/>
                  <a:pt x="1544" y="553"/>
                  <a:pt x="1545" y="551"/>
                </a:cubicBezTo>
                <a:cubicBezTo>
                  <a:pt x="1548" y="543"/>
                  <a:pt x="1545" y="534"/>
                  <a:pt x="1538" y="529"/>
                </a:cubicBezTo>
                <a:close/>
                <a:moveTo>
                  <a:pt x="1542" y="558"/>
                </a:moveTo>
                <a:cubicBezTo>
                  <a:pt x="1542" y="558"/>
                  <a:pt x="1542" y="557"/>
                  <a:pt x="1542" y="557"/>
                </a:cubicBezTo>
                <a:cubicBezTo>
                  <a:pt x="1542" y="557"/>
                  <a:pt x="1542" y="557"/>
                  <a:pt x="1542" y="557"/>
                </a:cubicBezTo>
                <a:cubicBezTo>
                  <a:pt x="1542" y="558"/>
                  <a:pt x="1542" y="558"/>
                  <a:pt x="1542" y="558"/>
                </a:cubicBezTo>
                <a:close/>
                <a:moveTo>
                  <a:pt x="204" y="854"/>
                </a:moveTo>
                <a:cubicBezTo>
                  <a:pt x="211" y="859"/>
                  <a:pt x="221" y="859"/>
                  <a:pt x="227" y="853"/>
                </a:cubicBezTo>
                <a:cubicBezTo>
                  <a:pt x="233" y="847"/>
                  <a:pt x="234" y="837"/>
                  <a:pt x="230" y="830"/>
                </a:cubicBezTo>
                <a:cubicBezTo>
                  <a:pt x="226" y="823"/>
                  <a:pt x="216" y="820"/>
                  <a:pt x="208" y="823"/>
                </a:cubicBezTo>
                <a:cubicBezTo>
                  <a:pt x="206" y="824"/>
                  <a:pt x="203" y="825"/>
                  <a:pt x="201" y="826"/>
                </a:cubicBezTo>
                <a:cubicBezTo>
                  <a:pt x="200" y="828"/>
                  <a:pt x="199" y="830"/>
                  <a:pt x="198" y="832"/>
                </a:cubicBezTo>
                <a:cubicBezTo>
                  <a:pt x="195" y="840"/>
                  <a:pt x="197" y="849"/>
                  <a:pt x="204" y="854"/>
                </a:cubicBezTo>
                <a:close/>
                <a:moveTo>
                  <a:pt x="201" y="826"/>
                </a:moveTo>
                <a:cubicBezTo>
                  <a:pt x="201" y="826"/>
                  <a:pt x="201" y="826"/>
                  <a:pt x="201" y="826"/>
                </a:cubicBezTo>
                <a:cubicBezTo>
                  <a:pt x="201" y="826"/>
                  <a:pt x="201" y="826"/>
                  <a:pt x="201" y="826"/>
                </a:cubicBezTo>
                <a:cubicBezTo>
                  <a:pt x="201" y="826"/>
                  <a:pt x="201" y="826"/>
                  <a:pt x="201" y="826"/>
                </a:cubicBezTo>
                <a:cubicBezTo>
                  <a:pt x="201" y="826"/>
                  <a:pt x="201" y="826"/>
                  <a:pt x="201" y="826"/>
                </a:cubicBezTo>
                <a:cubicBezTo>
                  <a:pt x="201" y="826"/>
                  <a:pt x="201" y="826"/>
                  <a:pt x="201" y="826"/>
                </a:cubicBezTo>
                <a:close/>
                <a:moveTo>
                  <a:pt x="533" y="338"/>
                </a:moveTo>
                <a:cubicBezTo>
                  <a:pt x="543" y="338"/>
                  <a:pt x="551" y="331"/>
                  <a:pt x="552" y="321"/>
                </a:cubicBezTo>
                <a:cubicBezTo>
                  <a:pt x="552" y="311"/>
                  <a:pt x="544" y="302"/>
                  <a:pt x="534" y="302"/>
                </a:cubicBezTo>
                <a:cubicBezTo>
                  <a:pt x="524" y="301"/>
                  <a:pt x="516" y="310"/>
                  <a:pt x="516" y="320"/>
                </a:cubicBezTo>
                <a:cubicBezTo>
                  <a:pt x="515" y="330"/>
                  <a:pt x="523" y="338"/>
                  <a:pt x="533" y="338"/>
                </a:cubicBezTo>
                <a:close/>
                <a:moveTo>
                  <a:pt x="863" y="209"/>
                </a:moveTo>
                <a:cubicBezTo>
                  <a:pt x="863" y="200"/>
                  <a:pt x="855" y="192"/>
                  <a:pt x="845" y="192"/>
                </a:cubicBezTo>
                <a:cubicBezTo>
                  <a:pt x="835" y="192"/>
                  <a:pt x="827" y="200"/>
                  <a:pt x="827" y="210"/>
                </a:cubicBezTo>
                <a:cubicBezTo>
                  <a:pt x="827" y="220"/>
                  <a:pt x="835" y="228"/>
                  <a:pt x="845" y="228"/>
                </a:cubicBezTo>
                <a:cubicBezTo>
                  <a:pt x="855" y="228"/>
                  <a:pt x="863" y="219"/>
                  <a:pt x="863" y="209"/>
                </a:cubicBezTo>
                <a:close/>
                <a:moveTo>
                  <a:pt x="1385" y="395"/>
                </a:moveTo>
                <a:cubicBezTo>
                  <a:pt x="1385" y="405"/>
                  <a:pt x="1393" y="414"/>
                  <a:pt x="1403" y="414"/>
                </a:cubicBezTo>
                <a:cubicBezTo>
                  <a:pt x="1413" y="414"/>
                  <a:pt x="1421" y="407"/>
                  <a:pt x="1421" y="397"/>
                </a:cubicBezTo>
                <a:cubicBezTo>
                  <a:pt x="1422" y="387"/>
                  <a:pt x="1415" y="379"/>
                  <a:pt x="1405" y="378"/>
                </a:cubicBezTo>
                <a:cubicBezTo>
                  <a:pt x="1394" y="378"/>
                  <a:pt x="1386" y="385"/>
                  <a:pt x="1385" y="395"/>
                </a:cubicBezTo>
                <a:close/>
                <a:moveTo>
                  <a:pt x="695" y="250"/>
                </a:moveTo>
                <a:cubicBezTo>
                  <a:pt x="695" y="240"/>
                  <a:pt x="687" y="232"/>
                  <a:pt x="677" y="232"/>
                </a:cubicBezTo>
                <a:cubicBezTo>
                  <a:pt x="667" y="232"/>
                  <a:pt x="658" y="241"/>
                  <a:pt x="659" y="251"/>
                </a:cubicBezTo>
                <a:cubicBezTo>
                  <a:pt x="659" y="260"/>
                  <a:pt x="667" y="268"/>
                  <a:pt x="677" y="268"/>
                </a:cubicBezTo>
                <a:cubicBezTo>
                  <a:pt x="687" y="268"/>
                  <a:pt x="695" y="260"/>
                  <a:pt x="695" y="250"/>
                </a:cubicBezTo>
                <a:close/>
                <a:moveTo>
                  <a:pt x="1063" y="247"/>
                </a:moveTo>
                <a:cubicBezTo>
                  <a:pt x="1072" y="247"/>
                  <a:pt x="1080" y="239"/>
                  <a:pt x="1080" y="229"/>
                </a:cubicBezTo>
                <a:cubicBezTo>
                  <a:pt x="1080" y="219"/>
                  <a:pt x="1073" y="211"/>
                  <a:pt x="1063" y="211"/>
                </a:cubicBezTo>
                <a:cubicBezTo>
                  <a:pt x="1053" y="211"/>
                  <a:pt x="1045" y="218"/>
                  <a:pt x="1044" y="228"/>
                </a:cubicBezTo>
                <a:cubicBezTo>
                  <a:pt x="1044" y="238"/>
                  <a:pt x="1053" y="247"/>
                  <a:pt x="1063" y="247"/>
                </a:cubicBezTo>
                <a:close/>
                <a:moveTo>
                  <a:pt x="271" y="707"/>
                </a:moveTo>
                <a:cubicBezTo>
                  <a:pt x="271" y="697"/>
                  <a:pt x="263" y="689"/>
                  <a:pt x="253" y="689"/>
                </a:cubicBezTo>
                <a:cubicBezTo>
                  <a:pt x="243" y="689"/>
                  <a:pt x="235" y="696"/>
                  <a:pt x="235" y="706"/>
                </a:cubicBezTo>
                <a:cubicBezTo>
                  <a:pt x="235" y="716"/>
                  <a:pt x="243" y="724"/>
                  <a:pt x="253" y="725"/>
                </a:cubicBezTo>
                <a:cubicBezTo>
                  <a:pt x="263" y="725"/>
                  <a:pt x="271" y="716"/>
                  <a:pt x="271" y="707"/>
                </a:cubicBezTo>
                <a:close/>
                <a:moveTo>
                  <a:pt x="761" y="248"/>
                </a:moveTo>
                <a:cubicBezTo>
                  <a:pt x="771" y="248"/>
                  <a:pt x="778" y="240"/>
                  <a:pt x="778" y="230"/>
                </a:cubicBezTo>
                <a:cubicBezTo>
                  <a:pt x="778" y="220"/>
                  <a:pt x="771" y="213"/>
                  <a:pt x="761" y="213"/>
                </a:cubicBezTo>
                <a:cubicBezTo>
                  <a:pt x="751" y="213"/>
                  <a:pt x="743" y="220"/>
                  <a:pt x="742" y="230"/>
                </a:cubicBezTo>
                <a:cubicBezTo>
                  <a:pt x="742" y="240"/>
                  <a:pt x="751" y="249"/>
                  <a:pt x="761" y="248"/>
                </a:cubicBezTo>
                <a:close/>
                <a:moveTo>
                  <a:pt x="1008" y="242"/>
                </a:moveTo>
                <a:cubicBezTo>
                  <a:pt x="1018" y="242"/>
                  <a:pt x="1026" y="234"/>
                  <a:pt x="1026" y="224"/>
                </a:cubicBezTo>
                <a:cubicBezTo>
                  <a:pt x="1025" y="214"/>
                  <a:pt x="1017" y="206"/>
                  <a:pt x="1007" y="206"/>
                </a:cubicBezTo>
                <a:cubicBezTo>
                  <a:pt x="998" y="207"/>
                  <a:pt x="990" y="215"/>
                  <a:pt x="990" y="225"/>
                </a:cubicBezTo>
                <a:cubicBezTo>
                  <a:pt x="990" y="235"/>
                  <a:pt x="998" y="242"/>
                  <a:pt x="1008" y="242"/>
                </a:cubicBezTo>
                <a:close/>
                <a:moveTo>
                  <a:pt x="914" y="1595"/>
                </a:moveTo>
                <a:cubicBezTo>
                  <a:pt x="905" y="1595"/>
                  <a:pt x="896" y="1603"/>
                  <a:pt x="896" y="1613"/>
                </a:cubicBezTo>
                <a:cubicBezTo>
                  <a:pt x="896" y="1623"/>
                  <a:pt x="904" y="1631"/>
                  <a:pt x="914" y="1631"/>
                </a:cubicBezTo>
                <a:cubicBezTo>
                  <a:pt x="924" y="1631"/>
                  <a:pt x="932" y="1624"/>
                  <a:pt x="932" y="1614"/>
                </a:cubicBezTo>
                <a:cubicBezTo>
                  <a:pt x="932" y="1604"/>
                  <a:pt x="924" y="1596"/>
                  <a:pt x="914" y="1595"/>
                </a:cubicBezTo>
                <a:close/>
                <a:moveTo>
                  <a:pt x="475" y="387"/>
                </a:moveTo>
                <a:cubicBezTo>
                  <a:pt x="485" y="387"/>
                  <a:pt x="493" y="379"/>
                  <a:pt x="493" y="370"/>
                </a:cubicBezTo>
                <a:cubicBezTo>
                  <a:pt x="493" y="360"/>
                  <a:pt x="484" y="351"/>
                  <a:pt x="474" y="351"/>
                </a:cubicBezTo>
                <a:cubicBezTo>
                  <a:pt x="465" y="352"/>
                  <a:pt x="457" y="360"/>
                  <a:pt x="457" y="370"/>
                </a:cubicBezTo>
                <a:cubicBezTo>
                  <a:pt x="457" y="380"/>
                  <a:pt x="465" y="387"/>
                  <a:pt x="475" y="387"/>
                </a:cubicBezTo>
                <a:close/>
                <a:moveTo>
                  <a:pt x="506" y="1467"/>
                </a:moveTo>
                <a:cubicBezTo>
                  <a:pt x="507" y="1457"/>
                  <a:pt x="498" y="1449"/>
                  <a:pt x="489" y="1449"/>
                </a:cubicBezTo>
                <a:cubicBezTo>
                  <a:pt x="479" y="1448"/>
                  <a:pt x="471" y="1456"/>
                  <a:pt x="471" y="1466"/>
                </a:cubicBezTo>
                <a:cubicBezTo>
                  <a:pt x="471" y="1476"/>
                  <a:pt x="478" y="1484"/>
                  <a:pt x="488" y="1484"/>
                </a:cubicBezTo>
                <a:cubicBezTo>
                  <a:pt x="498" y="1485"/>
                  <a:pt x="506" y="1477"/>
                  <a:pt x="506" y="1467"/>
                </a:cubicBezTo>
                <a:close/>
                <a:moveTo>
                  <a:pt x="1281" y="332"/>
                </a:moveTo>
                <a:cubicBezTo>
                  <a:pt x="1281" y="341"/>
                  <a:pt x="1289" y="350"/>
                  <a:pt x="1299" y="350"/>
                </a:cubicBezTo>
                <a:cubicBezTo>
                  <a:pt x="1309" y="350"/>
                  <a:pt x="1317" y="342"/>
                  <a:pt x="1317" y="332"/>
                </a:cubicBezTo>
                <a:cubicBezTo>
                  <a:pt x="1317" y="322"/>
                  <a:pt x="1309" y="314"/>
                  <a:pt x="1300" y="314"/>
                </a:cubicBezTo>
                <a:cubicBezTo>
                  <a:pt x="1290" y="314"/>
                  <a:pt x="1282" y="322"/>
                  <a:pt x="1281" y="332"/>
                </a:cubicBezTo>
                <a:close/>
                <a:moveTo>
                  <a:pt x="943" y="234"/>
                </a:moveTo>
                <a:cubicBezTo>
                  <a:pt x="949" y="239"/>
                  <a:pt x="959" y="238"/>
                  <a:pt x="965" y="233"/>
                </a:cubicBezTo>
                <a:cubicBezTo>
                  <a:pt x="971" y="227"/>
                  <a:pt x="973" y="218"/>
                  <a:pt x="969" y="211"/>
                </a:cubicBezTo>
                <a:cubicBezTo>
                  <a:pt x="965" y="203"/>
                  <a:pt x="956" y="200"/>
                  <a:pt x="948" y="202"/>
                </a:cubicBezTo>
                <a:cubicBezTo>
                  <a:pt x="946" y="203"/>
                  <a:pt x="944" y="204"/>
                  <a:pt x="942" y="204"/>
                </a:cubicBezTo>
                <a:cubicBezTo>
                  <a:pt x="940" y="207"/>
                  <a:pt x="938" y="209"/>
                  <a:pt x="937" y="212"/>
                </a:cubicBezTo>
                <a:cubicBezTo>
                  <a:pt x="933" y="219"/>
                  <a:pt x="936" y="229"/>
                  <a:pt x="943" y="234"/>
                </a:cubicBezTo>
                <a:close/>
                <a:moveTo>
                  <a:pt x="942" y="204"/>
                </a:moveTo>
                <a:cubicBezTo>
                  <a:pt x="942" y="204"/>
                  <a:pt x="942" y="204"/>
                  <a:pt x="942" y="204"/>
                </a:cubicBezTo>
                <a:cubicBezTo>
                  <a:pt x="942" y="204"/>
                  <a:pt x="942" y="204"/>
                  <a:pt x="942" y="204"/>
                </a:cubicBezTo>
                <a:cubicBezTo>
                  <a:pt x="942" y="204"/>
                  <a:pt x="942" y="204"/>
                  <a:pt x="942" y="204"/>
                </a:cubicBezTo>
                <a:cubicBezTo>
                  <a:pt x="942" y="204"/>
                  <a:pt x="942" y="204"/>
                  <a:pt x="942" y="204"/>
                </a:cubicBezTo>
                <a:cubicBezTo>
                  <a:pt x="942" y="204"/>
                  <a:pt x="942" y="204"/>
                  <a:pt x="942" y="204"/>
                </a:cubicBezTo>
                <a:close/>
                <a:moveTo>
                  <a:pt x="859" y="1591"/>
                </a:moveTo>
                <a:cubicBezTo>
                  <a:pt x="849" y="1591"/>
                  <a:pt x="841" y="1600"/>
                  <a:pt x="841" y="1609"/>
                </a:cubicBezTo>
                <a:cubicBezTo>
                  <a:pt x="842" y="1619"/>
                  <a:pt x="850" y="1627"/>
                  <a:pt x="860" y="1627"/>
                </a:cubicBezTo>
                <a:cubicBezTo>
                  <a:pt x="869" y="1627"/>
                  <a:pt x="877" y="1619"/>
                  <a:pt x="877" y="1609"/>
                </a:cubicBezTo>
                <a:cubicBezTo>
                  <a:pt x="877" y="1599"/>
                  <a:pt x="869" y="1591"/>
                  <a:pt x="859" y="1591"/>
                </a:cubicBezTo>
                <a:close/>
                <a:moveTo>
                  <a:pt x="332" y="1260"/>
                </a:moveTo>
                <a:cubicBezTo>
                  <a:pt x="333" y="1251"/>
                  <a:pt x="324" y="1242"/>
                  <a:pt x="315" y="1242"/>
                </a:cubicBezTo>
                <a:cubicBezTo>
                  <a:pt x="305" y="1242"/>
                  <a:pt x="297" y="1250"/>
                  <a:pt x="297" y="1260"/>
                </a:cubicBezTo>
                <a:cubicBezTo>
                  <a:pt x="297" y="1270"/>
                  <a:pt x="304" y="1278"/>
                  <a:pt x="314" y="1278"/>
                </a:cubicBezTo>
                <a:cubicBezTo>
                  <a:pt x="324" y="1278"/>
                  <a:pt x="332" y="1270"/>
                  <a:pt x="332" y="1260"/>
                </a:cubicBezTo>
                <a:close/>
                <a:moveTo>
                  <a:pt x="805" y="1586"/>
                </a:moveTo>
                <a:cubicBezTo>
                  <a:pt x="795" y="1586"/>
                  <a:pt x="787" y="1594"/>
                  <a:pt x="787" y="1604"/>
                </a:cubicBezTo>
                <a:cubicBezTo>
                  <a:pt x="787" y="1613"/>
                  <a:pt x="795" y="1622"/>
                  <a:pt x="804" y="1622"/>
                </a:cubicBezTo>
                <a:cubicBezTo>
                  <a:pt x="814" y="1622"/>
                  <a:pt x="822" y="1614"/>
                  <a:pt x="823" y="1604"/>
                </a:cubicBezTo>
                <a:cubicBezTo>
                  <a:pt x="823" y="1594"/>
                  <a:pt x="815" y="1586"/>
                  <a:pt x="805" y="1586"/>
                </a:cubicBezTo>
                <a:close/>
                <a:moveTo>
                  <a:pt x="1532" y="1232"/>
                </a:moveTo>
                <a:cubicBezTo>
                  <a:pt x="1532" y="1241"/>
                  <a:pt x="1541" y="1249"/>
                  <a:pt x="1550" y="1249"/>
                </a:cubicBezTo>
                <a:cubicBezTo>
                  <a:pt x="1560" y="1249"/>
                  <a:pt x="1568" y="1241"/>
                  <a:pt x="1568" y="1231"/>
                </a:cubicBezTo>
                <a:cubicBezTo>
                  <a:pt x="1568" y="1221"/>
                  <a:pt x="1560" y="1213"/>
                  <a:pt x="1550" y="1213"/>
                </a:cubicBezTo>
                <a:cubicBezTo>
                  <a:pt x="1540" y="1213"/>
                  <a:pt x="1532" y="1222"/>
                  <a:pt x="1532" y="1232"/>
                </a:cubicBezTo>
                <a:close/>
                <a:moveTo>
                  <a:pt x="308" y="1231"/>
                </a:moveTo>
                <a:cubicBezTo>
                  <a:pt x="308" y="1221"/>
                  <a:pt x="300" y="1213"/>
                  <a:pt x="290" y="1213"/>
                </a:cubicBezTo>
                <a:cubicBezTo>
                  <a:pt x="280" y="1212"/>
                  <a:pt x="272" y="1220"/>
                  <a:pt x="272" y="1230"/>
                </a:cubicBezTo>
                <a:cubicBezTo>
                  <a:pt x="272" y="1240"/>
                  <a:pt x="280" y="1248"/>
                  <a:pt x="290" y="1248"/>
                </a:cubicBezTo>
                <a:cubicBezTo>
                  <a:pt x="299" y="1248"/>
                  <a:pt x="307" y="1241"/>
                  <a:pt x="308" y="1231"/>
                </a:cubicBezTo>
                <a:close/>
                <a:moveTo>
                  <a:pt x="445" y="412"/>
                </a:moveTo>
                <a:cubicBezTo>
                  <a:pt x="455" y="412"/>
                  <a:pt x="463" y="404"/>
                  <a:pt x="463" y="394"/>
                </a:cubicBezTo>
                <a:cubicBezTo>
                  <a:pt x="463" y="384"/>
                  <a:pt x="455" y="377"/>
                  <a:pt x="445" y="376"/>
                </a:cubicBezTo>
                <a:cubicBezTo>
                  <a:pt x="435" y="376"/>
                  <a:pt x="427" y="384"/>
                  <a:pt x="427" y="394"/>
                </a:cubicBezTo>
                <a:cubicBezTo>
                  <a:pt x="427" y="404"/>
                  <a:pt x="435" y="412"/>
                  <a:pt x="445" y="412"/>
                </a:cubicBezTo>
                <a:close/>
                <a:moveTo>
                  <a:pt x="900" y="233"/>
                </a:moveTo>
                <a:cubicBezTo>
                  <a:pt x="909" y="233"/>
                  <a:pt x="917" y="225"/>
                  <a:pt x="918" y="215"/>
                </a:cubicBezTo>
                <a:cubicBezTo>
                  <a:pt x="918" y="205"/>
                  <a:pt x="909" y="197"/>
                  <a:pt x="899" y="197"/>
                </a:cubicBezTo>
                <a:cubicBezTo>
                  <a:pt x="889" y="197"/>
                  <a:pt x="882" y="205"/>
                  <a:pt x="882" y="215"/>
                </a:cubicBezTo>
                <a:cubicBezTo>
                  <a:pt x="882" y="225"/>
                  <a:pt x="890" y="233"/>
                  <a:pt x="900" y="233"/>
                </a:cubicBezTo>
                <a:close/>
                <a:moveTo>
                  <a:pt x="1575" y="741"/>
                </a:moveTo>
                <a:cubicBezTo>
                  <a:pt x="1575" y="751"/>
                  <a:pt x="1583" y="759"/>
                  <a:pt x="1593" y="759"/>
                </a:cubicBezTo>
                <a:cubicBezTo>
                  <a:pt x="1603" y="759"/>
                  <a:pt x="1610" y="752"/>
                  <a:pt x="1611" y="742"/>
                </a:cubicBezTo>
                <a:cubicBezTo>
                  <a:pt x="1611" y="732"/>
                  <a:pt x="1603" y="724"/>
                  <a:pt x="1593" y="723"/>
                </a:cubicBezTo>
                <a:cubicBezTo>
                  <a:pt x="1583" y="723"/>
                  <a:pt x="1575" y="732"/>
                  <a:pt x="1575" y="741"/>
                </a:cubicBezTo>
                <a:close/>
                <a:moveTo>
                  <a:pt x="1555" y="664"/>
                </a:moveTo>
                <a:cubicBezTo>
                  <a:pt x="1558" y="672"/>
                  <a:pt x="1566" y="677"/>
                  <a:pt x="1576" y="675"/>
                </a:cubicBezTo>
                <a:cubicBezTo>
                  <a:pt x="1578" y="675"/>
                  <a:pt x="1580" y="674"/>
                  <a:pt x="1583" y="674"/>
                </a:cubicBezTo>
                <a:cubicBezTo>
                  <a:pt x="1584" y="672"/>
                  <a:pt x="1585" y="670"/>
                  <a:pt x="1587" y="669"/>
                </a:cubicBezTo>
                <a:cubicBezTo>
                  <a:pt x="1592" y="662"/>
                  <a:pt x="1591" y="652"/>
                  <a:pt x="1586" y="646"/>
                </a:cubicBezTo>
                <a:cubicBezTo>
                  <a:pt x="1580" y="639"/>
                  <a:pt x="1570" y="638"/>
                  <a:pt x="1563" y="643"/>
                </a:cubicBezTo>
                <a:cubicBezTo>
                  <a:pt x="1556" y="647"/>
                  <a:pt x="1553" y="656"/>
                  <a:pt x="1555" y="664"/>
                </a:cubicBezTo>
                <a:close/>
                <a:moveTo>
                  <a:pt x="1583" y="674"/>
                </a:moveTo>
                <a:cubicBezTo>
                  <a:pt x="1583" y="674"/>
                  <a:pt x="1583" y="674"/>
                  <a:pt x="1583" y="674"/>
                </a:cubicBezTo>
                <a:cubicBezTo>
                  <a:pt x="1583" y="674"/>
                  <a:pt x="1583" y="674"/>
                  <a:pt x="1583" y="674"/>
                </a:cubicBezTo>
                <a:cubicBezTo>
                  <a:pt x="1583" y="674"/>
                  <a:pt x="1583" y="674"/>
                  <a:pt x="1583" y="674"/>
                </a:cubicBezTo>
                <a:close/>
                <a:moveTo>
                  <a:pt x="1052" y="1581"/>
                </a:moveTo>
                <a:cubicBezTo>
                  <a:pt x="1042" y="1581"/>
                  <a:pt x="1034" y="1589"/>
                  <a:pt x="1034" y="1599"/>
                </a:cubicBezTo>
                <a:cubicBezTo>
                  <a:pt x="1034" y="1609"/>
                  <a:pt x="1043" y="1617"/>
                  <a:pt x="1052" y="1617"/>
                </a:cubicBezTo>
                <a:cubicBezTo>
                  <a:pt x="1062" y="1617"/>
                  <a:pt x="1070" y="1609"/>
                  <a:pt x="1070" y="1599"/>
                </a:cubicBezTo>
                <a:cubicBezTo>
                  <a:pt x="1070" y="1589"/>
                  <a:pt x="1062" y="1581"/>
                  <a:pt x="1052" y="1581"/>
                </a:cubicBezTo>
                <a:close/>
                <a:moveTo>
                  <a:pt x="434" y="419"/>
                </a:moveTo>
                <a:cubicBezTo>
                  <a:pt x="434" y="409"/>
                  <a:pt x="426" y="401"/>
                  <a:pt x="416" y="401"/>
                </a:cubicBezTo>
                <a:cubicBezTo>
                  <a:pt x="406" y="401"/>
                  <a:pt x="398" y="409"/>
                  <a:pt x="398" y="419"/>
                </a:cubicBezTo>
                <a:cubicBezTo>
                  <a:pt x="398" y="429"/>
                  <a:pt x="406" y="437"/>
                  <a:pt x="416" y="437"/>
                </a:cubicBezTo>
                <a:cubicBezTo>
                  <a:pt x="426" y="437"/>
                  <a:pt x="434" y="429"/>
                  <a:pt x="434" y="419"/>
                </a:cubicBezTo>
                <a:close/>
                <a:moveTo>
                  <a:pt x="1410" y="426"/>
                </a:moveTo>
                <a:cubicBezTo>
                  <a:pt x="1411" y="436"/>
                  <a:pt x="1418" y="444"/>
                  <a:pt x="1428" y="444"/>
                </a:cubicBezTo>
                <a:cubicBezTo>
                  <a:pt x="1438" y="444"/>
                  <a:pt x="1446" y="436"/>
                  <a:pt x="1446" y="426"/>
                </a:cubicBezTo>
                <a:cubicBezTo>
                  <a:pt x="1446" y="416"/>
                  <a:pt x="1438" y="407"/>
                  <a:pt x="1428" y="408"/>
                </a:cubicBezTo>
                <a:cubicBezTo>
                  <a:pt x="1418" y="408"/>
                  <a:pt x="1410" y="416"/>
                  <a:pt x="1410" y="426"/>
                </a:cubicBezTo>
                <a:close/>
                <a:moveTo>
                  <a:pt x="1127" y="1563"/>
                </a:moveTo>
                <a:cubicBezTo>
                  <a:pt x="1120" y="1567"/>
                  <a:pt x="1116" y="1575"/>
                  <a:pt x="1118" y="1583"/>
                </a:cubicBezTo>
                <a:cubicBezTo>
                  <a:pt x="1119" y="1585"/>
                  <a:pt x="1120" y="1587"/>
                  <a:pt x="1121" y="1590"/>
                </a:cubicBezTo>
                <a:cubicBezTo>
                  <a:pt x="1124" y="1592"/>
                  <a:pt x="1127" y="1594"/>
                  <a:pt x="1131" y="1595"/>
                </a:cubicBezTo>
                <a:cubicBezTo>
                  <a:pt x="1138" y="1598"/>
                  <a:pt x="1146" y="1595"/>
                  <a:pt x="1151" y="1588"/>
                </a:cubicBezTo>
                <a:cubicBezTo>
                  <a:pt x="1155" y="1581"/>
                  <a:pt x="1154" y="1572"/>
                  <a:pt x="1149" y="1566"/>
                </a:cubicBezTo>
                <a:cubicBezTo>
                  <a:pt x="1143" y="1560"/>
                  <a:pt x="1134" y="1559"/>
                  <a:pt x="1127" y="1563"/>
                </a:cubicBezTo>
                <a:close/>
                <a:moveTo>
                  <a:pt x="1436" y="455"/>
                </a:moveTo>
                <a:cubicBezTo>
                  <a:pt x="1436" y="465"/>
                  <a:pt x="1443" y="473"/>
                  <a:pt x="1453" y="474"/>
                </a:cubicBezTo>
                <a:cubicBezTo>
                  <a:pt x="1463" y="474"/>
                  <a:pt x="1472" y="466"/>
                  <a:pt x="1472" y="456"/>
                </a:cubicBezTo>
                <a:cubicBezTo>
                  <a:pt x="1472" y="446"/>
                  <a:pt x="1464" y="438"/>
                  <a:pt x="1454" y="438"/>
                </a:cubicBezTo>
                <a:cubicBezTo>
                  <a:pt x="1444" y="438"/>
                  <a:pt x="1436" y="445"/>
                  <a:pt x="1436" y="455"/>
                </a:cubicBezTo>
                <a:close/>
                <a:moveTo>
                  <a:pt x="1220" y="1541"/>
                </a:moveTo>
                <a:cubicBezTo>
                  <a:pt x="1210" y="1541"/>
                  <a:pt x="1202" y="1549"/>
                  <a:pt x="1202" y="1559"/>
                </a:cubicBezTo>
                <a:cubicBezTo>
                  <a:pt x="1202" y="1569"/>
                  <a:pt x="1210" y="1577"/>
                  <a:pt x="1220" y="1577"/>
                </a:cubicBezTo>
                <a:cubicBezTo>
                  <a:pt x="1230" y="1577"/>
                  <a:pt x="1238" y="1569"/>
                  <a:pt x="1238" y="1559"/>
                </a:cubicBezTo>
                <a:cubicBezTo>
                  <a:pt x="1238" y="1549"/>
                  <a:pt x="1230" y="1540"/>
                  <a:pt x="1220" y="1541"/>
                </a:cubicBezTo>
                <a:close/>
                <a:moveTo>
                  <a:pt x="306" y="628"/>
                </a:moveTo>
                <a:cubicBezTo>
                  <a:pt x="306" y="618"/>
                  <a:pt x="298" y="609"/>
                  <a:pt x="288" y="609"/>
                </a:cubicBezTo>
                <a:cubicBezTo>
                  <a:pt x="279" y="609"/>
                  <a:pt x="270" y="617"/>
                  <a:pt x="270" y="627"/>
                </a:cubicBezTo>
                <a:cubicBezTo>
                  <a:pt x="270" y="636"/>
                  <a:pt x="278" y="645"/>
                  <a:pt x="288" y="645"/>
                </a:cubicBezTo>
                <a:cubicBezTo>
                  <a:pt x="298" y="645"/>
                  <a:pt x="306" y="638"/>
                  <a:pt x="306" y="628"/>
                </a:cubicBezTo>
                <a:close/>
                <a:moveTo>
                  <a:pt x="1275" y="321"/>
                </a:moveTo>
                <a:cubicBezTo>
                  <a:pt x="1285" y="321"/>
                  <a:pt x="1293" y="313"/>
                  <a:pt x="1293" y="303"/>
                </a:cubicBezTo>
                <a:cubicBezTo>
                  <a:pt x="1293" y="293"/>
                  <a:pt x="1285" y="285"/>
                  <a:pt x="1275" y="285"/>
                </a:cubicBezTo>
                <a:cubicBezTo>
                  <a:pt x="1265" y="285"/>
                  <a:pt x="1257" y="293"/>
                  <a:pt x="1257" y="303"/>
                </a:cubicBezTo>
                <a:cubicBezTo>
                  <a:pt x="1257" y="314"/>
                  <a:pt x="1265" y="321"/>
                  <a:pt x="1275" y="321"/>
                </a:cubicBezTo>
                <a:close/>
                <a:moveTo>
                  <a:pt x="1566" y="1152"/>
                </a:moveTo>
                <a:cubicBezTo>
                  <a:pt x="1566" y="1162"/>
                  <a:pt x="1575" y="1170"/>
                  <a:pt x="1585" y="1170"/>
                </a:cubicBezTo>
                <a:cubicBezTo>
                  <a:pt x="1595" y="1170"/>
                  <a:pt x="1602" y="1161"/>
                  <a:pt x="1602" y="1152"/>
                </a:cubicBezTo>
                <a:cubicBezTo>
                  <a:pt x="1602" y="1141"/>
                  <a:pt x="1594" y="1134"/>
                  <a:pt x="1584" y="1134"/>
                </a:cubicBezTo>
                <a:cubicBezTo>
                  <a:pt x="1574" y="1134"/>
                  <a:pt x="1566" y="1142"/>
                  <a:pt x="1566" y="1152"/>
                </a:cubicBezTo>
                <a:close/>
                <a:moveTo>
                  <a:pt x="1438" y="1360"/>
                </a:moveTo>
                <a:cubicBezTo>
                  <a:pt x="1439" y="1370"/>
                  <a:pt x="1447" y="1378"/>
                  <a:pt x="1457" y="1378"/>
                </a:cubicBezTo>
                <a:cubicBezTo>
                  <a:pt x="1466" y="1378"/>
                  <a:pt x="1474" y="1370"/>
                  <a:pt x="1474" y="1360"/>
                </a:cubicBezTo>
                <a:cubicBezTo>
                  <a:pt x="1474" y="1350"/>
                  <a:pt x="1466" y="1342"/>
                  <a:pt x="1456" y="1342"/>
                </a:cubicBezTo>
                <a:cubicBezTo>
                  <a:pt x="1446" y="1342"/>
                  <a:pt x="1438" y="1351"/>
                  <a:pt x="1438" y="1360"/>
                </a:cubicBezTo>
                <a:close/>
                <a:moveTo>
                  <a:pt x="1196" y="286"/>
                </a:moveTo>
                <a:cubicBezTo>
                  <a:pt x="1206" y="286"/>
                  <a:pt x="1213" y="278"/>
                  <a:pt x="1213" y="268"/>
                </a:cubicBezTo>
                <a:cubicBezTo>
                  <a:pt x="1213" y="258"/>
                  <a:pt x="1205" y="250"/>
                  <a:pt x="1195" y="250"/>
                </a:cubicBezTo>
                <a:cubicBezTo>
                  <a:pt x="1185" y="250"/>
                  <a:pt x="1177" y="258"/>
                  <a:pt x="1177" y="268"/>
                </a:cubicBezTo>
                <a:cubicBezTo>
                  <a:pt x="1177" y="278"/>
                  <a:pt x="1186" y="286"/>
                  <a:pt x="1196" y="286"/>
                </a:cubicBezTo>
                <a:close/>
                <a:moveTo>
                  <a:pt x="243" y="1033"/>
                </a:moveTo>
                <a:cubicBezTo>
                  <a:pt x="243" y="1023"/>
                  <a:pt x="235" y="1015"/>
                  <a:pt x="225" y="1015"/>
                </a:cubicBezTo>
                <a:cubicBezTo>
                  <a:pt x="215" y="1014"/>
                  <a:pt x="207" y="1022"/>
                  <a:pt x="207" y="1032"/>
                </a:cubicBezTo>
                <a:cubicBezTo>
                  <a:pt x="207" y="1042"/>
                  <a:pt x="215" y="1050"/>
                  <a:pt x="225" y="1050"/>
                </a:cubicBezTo>
                <a:cubicBezTo>
                  <a:pt x="234" y="1051"/>
                  <a:pt x="243" y="1043"/>
                  <a:pt x="243" y="1033"/>
                </a:cubicBezTo>
                <a:close/>
                <a:moveTo>
                  <a:pt x="513" y="1479"/>
                </a:moveTo>
                <a:cubicBezTo>
                  <a:pt x="503" y="1479"/>
                  <a:pt x="495" y="1487"/>
                  <a:pt x="495" y="1497"/>
                </a:cubicBezTo>
                <a:cubicBezTo>
                  <a:pt x="495" y="1506"/>
                  <a:pt x="503" y="1515"/>
                  <a:pt x="513" y="1515"/>
                </a:cubicBezTo>
                <a:cubicBezTo>
                  <a:pt x="523" y="1515"/>
                  <a:pt x="531" y="1506"/>
                  <a:pt x="531" y="1496"/>
                </a:cubicBezTo>
                <a:cubicBezTo>
                  <a:pt x="531" y="1486"/>
                  <a:pt x="523" y="1478"/>
                  <a:pt x="513" y="1479"/>
                </a:cubicBezTo>
                <a:close/>
                <a:moveTo>
                  <a:pt x="1250" y="1515"/>
                </a:moveTo>
                <a:cubicBezTo>
                  <a:pt x="1240" y="1515"/>
                  <a:pt x="1232" y="1523"/>
                  <a:pt x="1231" y="1533"/>
                </a:cubicBezTo>
                <a:cubicBezTo>
                  <a:pt x="1231" y="1543"/>
                  <a:pt x="1239" y="1551"/>
                  <a:pt x="1249" y="1551"/>
                </a:cubicBezTo>
                <a:cubicBezTo>
                  <a:pt x="1259" y="1551"/>
                  <a:pt x="1267" y="1543"/>
                  <a:pt x="1267" y="1533"/>
                </a:cubicBezTo>
                <a:cubicBezTo>
                  <a:pt x="1267" y="1524"/>
                  <a:pt x="1259" y="1515"/>
                  <a:pt x="1250" y="1515"/>
                </a:cubicBezTo>
                <a:close/>
                <a:moveTo>
                  <a:pt x="340" y="547"/>
                </a:moveTo>
                <a:cubicBezTo>
                  <a:pt x="340" y="537"/>
                  <a:pt x="332" y="530"/>
                  <a:pt x="322" y="530"/>
                </a:cubicBezTo>
                <a:cubicBezTo>
                  <a:pt x="312" y="530"/>
                  <a:pt x="304" y="538"/>
                  <a:pt x="304" y="548"/>
                </a:cubicBezTo>
                <a:cubicBezTo>
                  <a:pt x="304" y="558"/>
                  <a:pt x="312" y="566"/>
                  <a:pt x="322" y="566"/>
                </a:cubicBezTo>
                <a:cubicBezTo>
                  <a:pt x="332" y="566"/>
                  <a:pt x="340" y="557"/>
                  <a:pt x="340" y="547"/>
                </a:cubicBezTo>
                <a:close/>
                <a:moveTo>
                  <a:pt x="592" y="1513"/>
                </a:moveTo>
                <a:cubicBezTo>
                  <a:pt x="582" y="1513"/>
                  <a:pt x="575" y="1521"/>
                  <a:pt x="575" y="1531"/>
                </a:cubicBezTo>
                <a:cubicBezTo>
                  <a:pt x="575" y="1541"/>
                  <a:pt x="583" y="1549"/>
                  <a:pt x="593" y="1549"/>
                </a:cubicBezTo>
                <a:cubicBezTo>
                  <a:pt x="602" y="1548"/>
                  <a:pt x="611" y="1540"/>
                  <a:pt x="610" y="1530"/>
                </a:cubicBezTo>
                <a:cubicBezTo>
                  <a:pt x="610" y="1521"/>
                  <a:pt x="602" y="1513"/>
                  <a:pt x="592" y="1513"/>
                </a:cubicBezTo>
                <a:close/>
                <a:moveTo>
                  <a:pt x="504" y="363"/>
                </a:moveTo>
                <a:cubicBezTo>
                  <a:pt x="514" y="363"/>
                  <a:pt x="522" y="355"/>
                  <a:pt x="522" y="345"/>
                </a:cubicBezTo>
                <a:cubicBezTo>
                  <a:pt x="523" y="335"/>
                  <a:pt x="515" y="327"/>
                  <a:pt x="505" y="327"/>
                </a:cubicBezTo>
                <a:cubicBezTo>
                  <a:pt x="495" y="327"/>
                  <a:pt x="487" y="335"/>
                  <a:pt x="487" y="345"/>
                </a:cubicBezTo>
                <a:cubicBezTo>
                  <a:pt x="487" y="354"/>
                  <a:pt x="495" y="363"/>
                  <a:pt x="504" y="363"/>
                </a:cubicBezTo>
                <a:close/>
                <a:moveTo>
                  <a:pt x="1597" y="834"/>
                </a:moveTo>
                <a:cubicBezTo>
                  <a:pt x="1601" y="842"/>
                  <a:pt x="1609" y="845"/>
                  <a:pt x="1618" y="843"/>
                </a:cubicBezTo>
                <a:cubicBezTo>
                  <a:pt x="1620" y="842"/>
                  <a:pt x="1622" y="842"/>
                  <a:pt x="1624" y="841"/>
                </a:cubicBezTo>
                <a:cubicBezTo>
                  <a:pt x="1625" y="839"/>
                  <a:pt x="1627" y="837"/>
                  <a:pt x="1628" y="834"/>
                </a:cubicBezTo>
                <a:cubicBezTo>
                  <a:pt x="1632" y="827"/>
                  <a:pt x="1630" y="818"/>
                  <a:pt x="1624" y="812"/>
                </a:cubicBezTo>
                <a:cubicBezTo>
                  <a:pt x="1617" y="807"/>
                  <a:pt x="1608" y="807"/>
                  <a:pt x="1601" y="812"/>
                </a:cubicBezTo>
                <a:cubicBezTo>
                  <a:pt x="1595" y="817"/>
                  <a:pt x="1593" y="827"/>
                  <a:pt x="1597" y="834"/>
                </a:cubicBezTo>
                <a:close/>
                <a:moveTo>
                  <a:pt x="1501" y="1324"/>
                </a:moveTo>
                <a:cubicBezTo>
                  <a:pt x="1501" y="1324"/>
                  <a:pt x="1501" y="1324"/>
                  <a:pt x="1501" y="1324"/>
                </a:cubicBezTo>
                <a:cubicBezTo>
                  <a:pt x="1502" y="1324"/>
                  <a:pt x="1502" y="1324"/>
                  <a:pt x="1502" y="1324"/>
                </a:cubicBezTo>
                <a:cubicBezTo>
                  <a:pt x="1501" y="1324"/>
                  <a:pt x="1501" y="1324"/>
                  <a:pt x="1501" y="1324"/>
                </a:cubicBezTo>
                <a:cubicBezTo>
                  <a:pt x="1501" y="1324"/>
                  <a:pt x="1501" y="1324"/>
                  <a:pt x="1501" y="1324"/>
                </a:cubicBezTo>
                <a:cubicBezTo>
                  <a:pt x="1501" y="1324"/>
                  <a:pt x="1501" y="1324"/>
                  <a:pt x="1501" y="1324"/>
                </a:cubicBezTo>
                <a:close/>
                <a:moveTo>
                  <a:pt x="1473" y="1323"/>
                </a:moveTo>
                <a:cubicBezTo>
                  <a:pt x="1467" y="1330"/>
                  <a:pt x="1467" y="1340"/>
                  <a:pt x="1472" y="1347"/>
                </a:cubicBezTo>
                <a:cubicBezTo>
                  <a:pt x="1478" y="1353"/>
                  <a:pt x="1487" y="1355"/>
                  <a:pt x="1495" y="1351"/>
                </a:cubicBezTo>
                <a:cubicBezTo>
                  <a:pt x="1502" y="1347"/>
                  <a:pt x="1506" y="1338"/>
                  <a:pt x="1503" y="1329"/>
                </a:cubicBezTo>
                <a:cubicBezTo>
                  <a:pt x="1503" y="1328"/>
                  <a:pt x="1502" y="1326"/>
                  <a:pt x="1501" y="1324"/>
                </a:cubicBezTo>
                <a:cubicBezTo>
                  <a:pt x="1499" y="1323"/>
                  <a:pt x="1498" y="1321"/>
                  <a:pt x="1496" y="1320"/>
                </a:cubicBezTo>
                <a:cubicBezTo>
                  <a:pt x="1488" y="1315"/>
                  <a:pt x="1479" y="1317"/>
                  <a:pt x="1473" y="1323"/>
                </a:cubicBezTo>
                <a:close/>
                <a:moveTo>
                  <a:pt x="671" y="1547"/>
                </a:moveTo>
                <a:cubicBezTo>
                  <a:pt x="661" y="1547"/>
                  <a:pt x="653" y="1555"/>
                  <a:pt x="653" y="1565"/>
                </a:cubicBezTo>
                <a:cubicBezTo>
                  <a:pt x="653" y="1575"/>
                  <a:pt x="661" y="1583"/>
                  <a:pt x="671" y="1583"/>
                </a:cubicBezTo>
                <a:cubicBezTo>
                  <a:pt x="681" y="1583"/>
                  <a:pt x="689" y="1574"/>
                  <a:pt x="689" y="1565"/>
                </a:cubicBezTo>
                <a:cubicBezTo>
                  <a:pt x="689" y="1555"/>
                  <a:pt x="681" y="1547"/>
                  <a:pt x="671" y="1547"/>
                </a:cubicBezTo>
                <a:close/>
                <a:moveTo>
                  <a:pt x="481" y="1438"/>
                </a:moveTo>
                <a:cubicBezTo>
                  <a:pt x="481" y="1428"/>
                  <a:pt x="473" y="1420"/>
                  <a:pt x="464" y="1420"/>
                </a:cubicBezTo>
                <a:cubicBezTo>
                  <a:pt x="454" y="1420"/>
                  <a:pt x="446" y="1428"/>
                  <a:pt x="446" y="1438"/>
                </a:cubicBezTo>
                <a:cubicBezTo>
                  <a:pt x="446" y="1447"/>
                  <a:pt x="454" y="1455"/>
                  <a:pt x="464" y="1455"/>
                </a:cubicBezTo>
                <a:cubicBezTo>
                  <a:pt x="474" y="1455"/>
                  <a:pt x="481" y="1448"/>
                  <a:pt x="481" y="1438"/>
                </a:cubicBezTo>
                <a:close/>
                <a:moveTo>
                  <a:pt x="248" y="978"/>
                </a:moveTo>
                <a:cubicBezTo>
                  <a:pt x="248" y="969"/>
                  <a:pt x="239" y="960"/>
                  <a:pt x="230" y="961"/>
                </a:cubicBezTo>
                <a:cubicBezTo>
                  <a:pt x="220" y="961"/>
                  <a:pt x="212" y="969"/>
                  <a:pt x="212" y="979"/>
                </a:cubicBezTo>
                <a:cubicBezTo>
                  <a:pt x="212" y="989"/>
                  <a:pt x="220" y="996"/>
                  <a:pt x="230" y="996"/>
                </a:cubicBezTo>
                <a:cubicBezTo>
                  <a:pt x="240" y="996"/>
                  <a:pt x="248" y="988"/>
                  <a:pt x="248" y="978"/>
                </a:cubicBezTo>
                <a:close/>
                <a:moveTo>
                  <a:pt x="1279" y="1491"/>
                </a:moveTo>
                <a:cubicBezTo>
                  <a:pt x="1269" y="1491"/>
                  <a:pt x="1261" y="1499"/>
                  <a:pt x="1261" y="1509"/>
                </a:cubicBezTo>
                <a:cubicBezTo>
                  <a:pt x="1261" y="1518"/>
                  <a:pt x="1270" y="1527"/>
                  <a:pt x="1279" y="1526"/>
                </a:cubicBezTo>
                <a:cubicBezTo>
                  <a:pt x="1289" y="1526"/>
                  <a:pt x="1297" y="1518"/>
                  <a:pt x="1297" y="1508"/>
                </a:cubicBezTo>
                <a:cubicBezTo>
                  <a:pt x="1297" y="1498"/>
                  <a:pt x="1289" y="1491"/>
                  <a:pt x="1279" y="1491"/>
                </a:cubicBezTo>
                <a:close/>
                <a:moveTo>
                  <a:pt x="803" y="248"/>
                </a:moveTo>
                <a:cubicBezTo>
                  <a:pt x="810" y="254"/>
                  <a:pt x="819" y="254"/>
                  <a:pt x="826" y="249"/>
                </a:cubicBezTo>
                <a:cubicBezTo>
                  <a:pt x="833" y="243"/>
                  <a:pt x="835" y="234"/>
                  <a:pt x="831" y="226"/>
                </a:cubicBezTo>
                <a:cubicBezTo>
                  <a:pt x="827" y="219"/>
                  <a:pt x="818" y="215"/>
                  <a:pt x="810" y="218"/>
                </a:cubicBezTo>
                <a:cubicBezTo>
                  <a:pt x="808" y="218"/>
                  <a:pt x="806" y="219"/>
                  <a:pt x="804" y="220"/>
                </a:cubicBezTo>
                <a:cubicBezTo>
                  <a:pt x="802" y="222"/>
                  <a:pt x="801" y="224"/>
                  <a:pt x="800" y="226"/>
                </a:cubicBezTo>
                <a:cubicBezTo>
                  <a:pt x="795" y="233"/>
                  <a:pt x="797" y="242"/>
                  <a:pt x="803" y="248"/>
                </a:cubicBezTo>
                <a:close/>
                <a:moveTo>
                  <a:pt x="804" y="220"/>
                </a:moveTo>
                <a:cubicBezTo>
                  <a:pt x="804" y="220"/>
                  <a:pt x="804" y="219"/>
                  <a:pt x="804" y="219"/>
                </a:cubicBezTo>
                <a:cubicBezTo>
                  <a:pt x="804" y="219"/>
                  <a:pt x="804" y="219"/>
                  <a:pt x="804" y="219"/>
                </a:cubicBezTo>
                <a:cubicBezTo>
                  <a:pt x="804" y="219"/>
                  <a:pt x="804" y="219"/>
                  <a:pt x="804" y="219"/>
                </a:cubicBezTo>
                <a:cubicBezTo>
                  <a:pt x="804" y="220"/>
                  <a:pt x="804" y="220"/>
                  <a:pt x="804" y="220"/>
                </a:cubicBezTo>
                <a:cubicBezTo>
                  <a:pt x="804" y="220"/>
                  <a:pt x="804" y="220"/>
                  <a:pt x="804" y="220"/>
                </a:cubicBezTo>
                <a:close/>
                <a:moveTo>
                  <a:pt x="1520" y="1238"/>
                </a:moveTo>
                <a:cubicBezTo>
                  <a:pt x="1510" y="1238"/>
                  <a:pt x="1503" y="1246"/>
                  <a:pt x="1503" y="1256"/>
                </a:cubicBezTo>
                <a:cubicBezTo>
                  <a:pt x="1503" y="1266"/>
                  <a:pt x="1511" y="1274"/>
                  <a:pt x="1520" y="1274"/>
                </a:cubicBezTo>
                <a:cubicBezTo>
                  <a:pt x="1530" y="1274"/>
                  <a:pt x="1538" y="1265"/>
                  <a:pt x="1538" y="1256"/>
                </a:cubicBezTo>
                <a:cubicBezTo>
                  <a:pt x="1538" y="1246"/>
                  <a:pt x="1530" y="1238"/>
                  <a:pt x="1520" y="1238"/>
                </a:cubicBezTo>
                <a:close/>
                <a:moveTo>
                  <a:pt x="266" y="761"/>
                </a:moveTo>
                <a:cubicBezTo>
                  <a:pt x="267" y="751"/>
                  <a:pt x="259" y="743"/>
                  <a:pt x="249" y="743"/>
                </a:cubicBezTo>
                <a:cubicBezTo>
                  <a:pt x="239" y="743"/>
                  <a:pt x="231" y="751"/>
                  <a:pt x="231" y="761"/>
                </a:cubicBezTo>
                <a:cubicBezTo>
                  <a:pt x="231" y="771"/>
                  <a:pt x="239" y="779"/>
                  <a:pt x="249" y="779"/>
                </a:cubicBezTo>
                <a:cubicBezTo>
                  <a:pt x="258" y="779"/>
                  <a:pt x="266" y="771"/>
                  <a:pt x="266" y="761"/>
                </a:cubicBezTo>
                <a:close/>
                <a:moveTo>
                  <a:pt x="1426" y="1367"/>
                </a:moveTo>
                <a:cubicBezTo>
                  <a:pt x="1417" y="1367"/>
                  <a:pt x="1409" y="1375"/>
                  <a:pt x="1409" y="1385"/>
                </a:cubicBezTo>
                <a:cubicBezTo>
                  <a:pt x="1409" y="1395"/>
                  <a:pt x="1417" y="1403"/>
                  <a:pt x="1427" y="1402"/>
                </a:cubicBezTo>
                <a:cubicBezTo>
                  <a:pt x="1437" y="1402"/>
                  <a:pt x="1445" y="1394"/>
                  <a:pt x="1444" y="1385"/>
                </a:cubicBezTo>
                <a:cubicBezTo>
                  <a:pt x="1444" y="1375"/>
                  <a:pt x="1436" y="1367"/>
                  <a:pt x="1426" y="1367"/>
                </a:cubicBezTo>
                <a:close/>
                <a:moveTo>
                  <a:pt x="357" y="1290"/>
                </a:moveTo>
                <a:cubicBezTo>
                  <a:pt x="357" y="1280"/>
                  <a:pt x="350" y="1272"/>
                  <a:pt x="340" y="1271"/>
                </a:cubicBezTo>
                <a:cubicBezTo>
                  <a:pt x="331" y="1271"/>
                  <a:pt x="322" y="1278"/>
                  <a:pt x="321" y="1288"/>
                </a:cubicBezTo>
                <a:cubicBezTo>
                  <a:pt x="321" y="1298"/>
                  <a:pt x="328" y="1306"/>
                  <a:pt x="338" y="1307"/>
                </a:cubicBezTo>
                <a:cubicBezTo>
                  <a:pt x="348" y="1307"/>
                  <a:pt x="356" y="1300"/>
                  <a:pt x="357" y="1290"/>
                </a:cubicBezTo>
                <a:close/>
                <a:moveTo>
                  <a:pt x="1571" y="1098"/>
                </a:moveTo>
                <a:cubicBezTo>
                  <a:pt x="1571" y="1107"/>
                  <a:pt x="1579" y="1115"/>
                  <a:pt x="1589" y="1115"/>
                </a:cubicBezTo>
                <a:cubicBezTo>
                  <a:pt x="1598" y="1115"/>
                  <a:pt x="1607" y="1106"/>
                  <a:pt x="1606" y="1097"/>
                </a:cubicBezTo>
                <a:cubicBezTo>
                  <a:pt x="1606" y="1087"/>
                  <a:pt x="1598" y="1079"/>
                  <a:pt x="1588" y="1080"/>
                </a:cubicBezTo>
                <a:cubicBezTo>
                  <a:pt x="1578" y="1080"/>
                  <a:pt x="1571" y="1088"/>
                  <a:pt x="1571" y="1098"/>
                </a:cubicBezTo>
                <a:close/>
                <a:moveTo>
                  <a:pt x="1530" y="628"/>
                </a:moveTo>
                <a:cubicBezTo>
                  <a:pt x="1530" y="638"/>
                  <a:pt x="1538" y="646"/>
                  <a:pt x="1547" y="646"/>
                </a:cubicBezTo>
                <a:cubicBezTo>
                  <a:pt x="1557" y="646"/>
                  <a:pt x="1565" y="638"/>
                  <a:pt x="1566" y="628"/>
                </a:cubicBezTo>
                <a:cubicBezTo>
                  <a:pt x="1566" y="619"/>
                  <a:pt x="1558" y="610"/>
                  <a:pt x="1548" y="610"/>
                </a:cubicBezTo>
                <a:cubicBezTo>
                  <a:pt x="1538" y="610"/>
                  <a:pt x="1530" y="618"/>
                  <a:pt x="1530" y="628"/>
                </a:cubicBezTo>
                <a:close/>
                <a:moveTo>
                  <a:pt x="352" y="541"/>
                </a:moveTo>
                <a:cubicBezTo>
                  <a:pt x="362" y="541"/>
                  <a:pt x="370" y="533"/>
                  <a:pt x="370" y="523"/>
                </a:cubicBezTo>
                <a:cubicBezTo>
                  <a:pt x="370" y="513"/>
                  <a:pt x="361" y="505"/>
                  <a:pt x="352" y="505"/>
                </a:cubicBezTo>
                <a:cubicBezTo>
                  <a:pt x="342" y="505"/>
                  <a:pt x="334" y="513"/>
                  <a:pt x="334" y="523"/>
                </a:cubicBezTo>
                <a:cubicBezTo>
                  <a:pt x="334" y="533"/>
                  <a:pt x="342" y="541"/>
                  <a:pt x="352" y="541"/>
                </a:cubicBezTo>
                <a:close/>
                <a:moveTo>
                  <a:pt x="1157" y="252"/>
                </a:move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lose/>
                <a:moveTo>
                  <a:pt x="1128" y="252"/>
                </a:moveTo>
                <a:cubicBezTo>
                  <a:pt x="1123" y="258"/>
                  <a:pt x="1122" y="268"/>
                  <a:pt x="1128" y="275"/>
                </a:cubicBezTo>
                <a:cubicBezTo>
                  <a:pt x="1133" y="281"/>
                  <a:pt x="1142" y="283"/>
                  <a:pt x="1150" y="279"/>
                </a:cubicBezTo>
                <a:cubicBezTo>
                  <a:pt x="1158" y="275"/>
                  <a:pt x="1161" y="267"/>
                  <a:pt x="1159" y="259"/>
                </a:cubicBezTo>
                <a:cubicBezTo>
                  <a:pt x="1158" y="256"/>
                  <a:pt x="1157" y="254"/>
                  <a:pt x="1157" y="252"/>
                </a:cubicBezTo>
                <a:cubicBezTo>
                  <a:pt x="1155" y="251"/>
                  <a:pt x="1153" y="250"/>
                  <a:pt x="1151" y="248"/>
                </a:cubicBezTo>
                <a:cubicBezTo>
                  <a:pt x="1143" y="244"/>
                  <a:pt x="1134" y="246"/>
                  <a:pt x="1128" y="252"/>
                </a:cubicBezTo>
                <a:close/>
                <a:moveTo>
                  <a:pt x="1608" y="897"/>
                </a:moveTo>
                <a:cubicBezTo>
                  <a:pt x="1618" y="897"/>
                  <a:pt x="1626" y="889"/>
                  <a:pt x="1626" y="879"/>
                </a:cubicBezTo>
                <a:cubicBezTo>
                  <a:pt x="1626" y="870"/>
                  <a:pt x="1618" y="862"/>
                  <a:pt x="1608" y="862"/>
                </a:cubicBezTo>
                <a:cubicBezTo>
                  <a:pt x="1598" y="862"/>
                  <a:pt x="1590" y="870"/>
                  <a:pt x="1590" y="880"/>
                </a:cubicBezTo>
                <a:cubicBezTo>
                  <a:pt x="1590" y="890"/>
                  <a:pt x="1598" y="897"/>
                  <a:pt x="1608" y="897"/>
                </a:cubicBezTo>
                <a:close/>
                <a:moveTo>
                  <a:pt x="288" y="1146"/>
                </a:moveTo>
                <a:cubicBezTo>
                  <a:pt x="288" y="1137"/>
                  <a:pt x="280" y="1128"/>
                  <a:pt x="270" y="1128"/>
                </a:cubicBezTo>
                <a:cubicBezTo>
                  <a:pt x="261" y="1128"/>
                  <a:pt x="253" y="1136"/>
                  <a:pt x="252" y="1146"/>
                </a:cubicBezTo>
                <a:cubicBezTo>
                  <a:pt x="252" y="1156"/>
                  <a:pt x="260" y="1163"/>
                  <a:pt x="270" y="1164"/>
                </a:cubicBezTo>
                <a:cubicBezTo>
                  <a:pt x="280" y="1164"/>
                  <a:pt x="288" y="1156"/>
                  <a:pt x="288" y="1146"/>
                </a:cubicBezTo>
                <a:close/>
                <a:moveTo>
                  <a:pt x="1203" y="298"/>
                </a:moveTo>
                <a:cubicBezTo>
                  <a:pt x="1203" y="307"/>
                  <a:pt x="1211" y="315"/>
                  <a:pt x="1220" y="315"/>
                </a:cubicBezTo>
                <a:cubicBezTo>
                  <a:pt x="1230" y="316"/>
                  <a:pt x="1238" y="308"/>
                  <a:pt x="1239" y="298"/>
                </a:cubicBezTo>
                <a:cubicBezTo>
                  <a:pt x="1239" y="288"/>
                  <a:pt x="1231" y="280"/>
                  <a:pt x="1221" y="280"/>
                </a:cubicBezTo>
                <a:cubicBezTo>
                  <a:pt x="1212" y="280"/>
                  <a:pt x="1203" y="288"/>
                  <a:pt x="1203" y="298"/>
                </a:cubicBezTo>
                <a:close/>
                <a:moveTo>
                  <a:pt x="618" y="317"/>
                </a:moveTo>
                <a:cubicBezTo>
                  <a:pt x="628" y="317"/>
                  <a:pt x="636" y="309"/>
                  <a:pt x="636" y="299"/>
                </a:cubicBezTo>
                <a:cubicBezTo>
                  <a:pt x="636" y="290"/>
                  <a:pt x="628" y="282"/>
                  <a:pt x="618" y="282"/>
                </a:cubicBezTo>
                <a:cubicBezTo>
                  <a:pt x="609" y="281"/>
                  <a:pt x="600" y="290"/>
                  <a:pt x="600" y="300"/>
                </a:cubicBezTo>
                <a:cubicBezTo>
                  <a:pt x="600" y="310"/>
                  <a:pt x="608" y="317"/>
                  <a:pt x="618" y="317"/>
                </a:cubicBezTo>
                <a:close/>
                <a:moveTo>
                  <a:pt x="257" y="870"/>
                </a:moveTo>
                <a:cubicBezTo>
                  <a:pt x="257" y="860"/>
                  <a:pt x="249" y="852"/>
                  <a:pt x="239" y="852"/>
                </a:cubicBezTo>
                <a:cubicBezTo>
                  <a:pt x="230" y="852"/>
                  <a:pt x="222" y="859"/>
                  <a:pt x="222" y="869"/>
                </a:cubicBezTo>
                <a:cubicBezTo>
                  <a:pt x="222" y="879"/>
                  <a:pt x="229" y="887"/>
                  <a:pt x="239" y="887"/>
                </a:cubicBezTo>
                <a:cubicBezTo>
                  <a:pt x="249" y="887"/>
                  <a:pt x="257" y="879"/>
                  <a:pt x="257" y="870"/>
                </a:cubicBezTo>
                <a:close/>
                <a:moveTo>
                  <a:pt x="382" y="1319"/>
                </a:moveTo>
                <a:cubicBezTo>
                  <a:pt x="382" y="1310"/>
                  <a:pt x="374" y="1301"/>
                  <a:pt x="364" y="1301"/>
                </a:cubicBezTo>
                <a:cubicBezTo>
                  <a:pt x="354" y="1301"/>
                  <a:pt x="346" y="1309"/>
                  <a:pt x="346" y="1319"/>
                </a:cubicBezTo>
                <a:cubicBezTo>
                  <a:pt x="346" y="1329"/>
                  <a:pt x="354" y="1337"/>
                  <a:pt x="364" y="1337"/>
                </a:cubicBezTo>
                <a:cubicBezTo>
                  <a:pt x="373" y="1337"/>
                  <a:pt x="382" y="1329"/>
                  <a:pt x="382" y="1319"/>
                </a:cubicBezTo>
                <a:close/>
                <a:moveTo>
                  <a:pt x="1309" y="1466"/>
                </a:moveTo>
                <a:cubicBezTo>
                  <a:pt x="1299" y="1466"/>
                  <a:pt x="1291" y="1474"/>
                  <a:pt x="1291" y="1484"/>
                </a:cubicBezTo>
                <a:cubicBezTo>
                  <a:pt x="1291" y="1494"/>
                  <a:pt x="1299" y="1502"/>
                  <a:pt x="1309" y="1501"/>
                </a:cubicBezTo>
                <a:cubicBezTo>
                  <a:pt x="1319" y="1501"/>
                  <a:pt x="1327" y="1493"/>
                  <a:pt x="1327" y="1483"/>
                </a:cubicBezTo>
                <a:cubicBezTo>
                  <a:pt x="1326" y="1474"/>
                  <a:pt x="1318" y="1466"/>
                  <a:pt x="1309" y="1466"/>
                </a:cubicBezTo>
                <a:close/>
                <a:moveTo>
                  <a:pt x="382" y="516"/>
                </a:moveTo>
                <a:cubicBezTo>
                  <a:pt x="391" y="516"/>
                  <a:pt x="399" y="508"/>
                  <a:pt x="399" y="498"/>
                </a:cubicBezTo>
                <a:cubicBezTo>
                  <a:pt x="399" y="489"/>
                  <a:pt x="391" y="481"/>
                  <a:pt x="381" y="481"/>
                </a:cubicBezTo>
                <a:cubicBezTo>
                  <a:pt x="371" y="481"/>
                  <a:pt x="363" y="489"/>
                  <a:pt x="363" y="499"/>
                </a:cubicBezTo>
                <a:cubicBezTo>
                  <a:pt x="364" y="508"/>
                  <a:pt x="372" y="516"/>
                  <a:pt x="382" y="516"/>
                </a:cubicBezTo>
                <a:close/>
                <a:moveTo>
                  <a:pt x="1166" y="1536"/>
                </a:moveTo>
                <a:cubicBezTo>
                  <a:pt x="1156" y="1536"/>
                  <a:pt x="1148" y="1544"/>
                  <a:pt x="1148" y="1554"/>
                </a:cubicBezTo>
                <a:cubicBezTo>
                  <a:pt x="1148" y="1564"/>
                  <a:pt x="1156" y="1571"/>
                  <a:pt x="1166" y="1571"/>
                </a:cubicBezTo>
                <a:cubicBezTo>
                  <a:pt x="1176" y="1571"/>
                  <a:pt x="1184" y="1563"/>
                  <a:pt x="1183" y="1553"/>
                </a:cubicBezTo>
                <a:cubicBezTo>
                  <a:pt x="1183" y="1544"/>
                  <a:pt x="1175" y="1536"/>
                  <a:pt x="1166" y="1536"/>
                </a:cubicBezTo>
                <a:close/>
                <a:moveTo>
                  <a:pt x="1385" y="1435"/>
                </a:moveTo>
                <a:cubicBezTo>
                  <a:pt x="1385" y="1425"/>
                  <a:pt x="1378" y="1416"/>
                  <a:pt x="1368" y="1416"/>
                </a:cubicBezTo>
                <a:cubicBezTo>
                  <a:pt x="1358" y="1416"/>
                  <a:pt x="1350" y="1425"/>
                  <a:pt x="1350" y="1434"/>
                </a:cubicBezTo>
                <a:cubicBezTo>
                  <a:pt x="1350" y="1444"/>
                  <a:pt x="1358" y="1452"/>
                  <a:pt x="1367" y="1452"/>
                </a:cubicBezTo>
                <a:cubicBezTo>
                  <a:pt x="1377" y="1452"/>
                  <a:pt x="1385" y="1444"/>
                  <a:pt x="1385" y="1435"/>
                </a:cubicBezTo>
                <a:close/>
                <a:moveTo>
                  <a:pt x="1581" y="989"/>
                </a:moveTo>
                <a:cubicBezTo>
                  <a:pt x="1581" y="999"/>
                  <a:pt x="1589" y="1007"/>
                  <a:pt x="1599" y="1006"/>
                </a:cubicBezTo>
                <a:cubicBezTo>
                  <a:pt x="1609" y="1006"/>
                  <a:pt x="1617" y="998"/>
                  <a:pt x="1617" y="988"/>
                </a:cubicBezTo>
                <a:cubicBezTo>
                  <a:pt x="1616" y="979"/>
                  <a:pt x="1608" y="971"/>
                  <a:pt x="1599" y="971"/>
                </a:cubicBezTo>
                <a:cubicBezTo>
                  <a:pt x="1589" y="971"/>
                  <a:pt x="1581" y="979"/>
                  <a:pt x="1581" y="989"/>
                </a:cubicBezTo>
                <a:close/>
                <a:moveTo>
                  <a:pt x="1398" y="1392"/>
                </a:moveTo>
                <a:cubicBezTo>
                  <a:pt x="1388" y="1392"/>
                  <a:pt x="1380" y="1399"/>
                  <a:pt x="1380" y="1409"/>
                </a:cubicBezTo>
                <a:cubicBezTo>
                  <a:pt x="1380" y="1419"/>
                  <a:pt x="1388" y="1427"/>
                  <a:pt x="1398" y="1427"/>
                </a:cubicBezTo>
                <a:cubicBezTo>
                  <a:pt x="1407" y="1427"/>
                  <a:pt x="1416" y="1419"/>
                  <a:pt x="1415" y="1409"/>
                </a:cubicBezTo>
                <a:cubicBezTo>
                  <a:pt x="1415" y="1400"/>
                  <a:pt x="1407" y="1392"/>
                  <a:pt x="1398" y="1392"/>
                </a:cubicBezTo>
                <a:close/>
                <a:moveTo>
                  <a:pt x="585" y="1502"/>
                </a:moveTo>
                <a:cubicBezTo>
                  <a:pt x="586" y="1492"/>
                  <a:pt x="578" y="1484"/>
                  <a:pt x="568" y="1484"/>
                </a:cubicBezTo>
                <a:cubicBezTo>
                  <a:pt x="558" y="1484"/>
                  <a:pt x="550" y="1492"/>
                  <a:pt x="550" y="1502"/>
                </a:cubicBezTo>
                <a:cubicBezTo>
                  <a:pt x="550" y="1511"/>
                  <a:pt x="558" y="1520"/>
                  <a:pt x="568" y="1519"/>
                </a:cubicBezTo>
                <a:cubicBezTo>
                  <a:pt x="577" y="1519"/>
                  <a:pt x="585" y="1512"/>
                  <a:pt x="585" y="1502"/>
                </a:cubicBezTo>
                <a:close/>
                <a:moveTo>
                  <a:pt x="233" y="829"/>
                </a:moveTo>
                <a:cubicBezTo>
                  <a:pt x="239" y="834"/>
                  <a:pt x="248" y="834"/>
                  <a:pt x="255" y="829"/>
                </a:cubicBezTo>
                <a:cubicBezTo>
                  <a:pt x="261" y="824"/>
                  <a:pt x="263" y="815"/>
                  <a:pt x="260" y="807"/>
                </a:cubicBezTo>
                <a:cubicBezTo>
                  <a:pt x="256" y="800"/>
                  <a:pt x="248" y="796"/>
                  <a:pt x="239" y="798"/>
                </a:cubicBezTo>
                <a:cubicBezTo>
                  <a:pt x="237" y="798"/>
                  <a:pt x="235" y="799"/>
                  <a:pt x="232" y="800"/>
                </a:cubicBezTo>
                <a:cubicBezTo>
                  <a:pt x="231" y="802"/>
                  <a:pt x="229" y="804"/>
                  <a:pt x="228" y="807"/>
                </a:cubicBezTo>
                <a:cubicBezTo>
                  <a:pt x="224" y="814"/>
                  <a:pt x="226" y="823"/>
                  <a:pt x="233" y="829"/>
                </a:cubicBezTo>
                <a:close/>
                <a:moveTo>
                  <a:pt x="232" y="800"/>
                </a:moveTo>
                <a:cubicBezTo>
                  <a:pt x="232" y="800"/>
                  <a:pt x="232" y="800"/>
                  <a:pt x="232" y="800"/>
                </a:cubicBezTo>
                <a:cubicBezTo>
                  <a:pt x="232" y="800"/>
                  <a:pt x="232" y="800"/>
                  <a:pt x="232" y="800"/>
                </a:cubicBezTo>
                <a:cubicBezTo>
                  <a:pt x="232" y="800"/>
                  <a:pt x="232" y="800"/>
                  <a:pt x="232" y="800"/>
                </a:cubicBezTo>
                <a:close/>
                <a:moveTo>
                  <a:pt x="399" y="1390"/>
                </a:move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lose/>
                <a:moveTo>
                  <a:pt x="427" y="1389"/>
                </a:moveTo>
                <a:cubicBezTo>
                  <a:pt x="433" y="1382"/>
                  <a:pt x="432" y="1373"/>
                  <a:pt x="427" y="1366"/>
                </a:cubicBezTo>
                <a:cubicBezTo>
                  <a:pt x="421" y="1360"/>
                  <a:pt x="412" y="1358"/>
                  <a:pt x="404" y="1363"/>
                </a:cubicBezTo>
                <a:cubicBezTo>
                  <a:pt x="397" y="1367"/>
                  <a:pt x="394" y="1376"/>
                  <a:pt x="397" y="1384"/>
                </a:cubicBezTo>
                <a:cubicBezTo>
                  <a:pt x="398" y="1386"/>
                  <a:pt x="398" y="1388"/>
                  <a:pt x="399" y="1390"/>
                </a:cubicBezTo>
                <a:cubicBezTo>
                  <a:pt x="401" y="1391"/>
                  <a:pt x="403" y="1392"/>
                  <a:pt x="405" y="1393"/>
                </a:cubicBezTo>
                <a:cubicBezTo>
                  <a:pt x="413" y="1398"/>
                  <a:pt x="422" y="1396"/>
                  <a:pt x="427" y="1389"/>
                </a:cubicBezTo>
                <a:close/>
                <a:moveTo>
                  <a:pt x="268" y="1062"/>
                </a:moveTo>
                <a:cubicBezTo>
                  <a:pt x="268" y="1053"/>
                  <a:pt x="259" y="1044"/>
                  <a:pt x="249" y="1044"/>
                </a:cubicBezTo>
                <a:cubicBezTo>
                  <a:pt x="240" y="1044"/>
                  <a:pt x="232" y="1052"/>
                  <a:pt x="232" y="1062"/>
                </a:cubicBezTo>
                <a:cubicBezTo>
                  <a:pt x="232" y="1072"/>
                  <a:pt x="239" y="1080"/>
                  <a:pt x="249" y="1080"/>
                </a:cubicBezTo>
                <a:cubicBezTo>
                  <a:pt x="259" y="1080"/>
                  <a:pt x="268" y="1072"/>
                  <a:pt x="268" y="1062"/>
                </a:cubicBezTo>
                <a:close/>
                <a:moveTo>
                  <a:pt x="725" y="1552"/>
                </a:moveTo>
                <a:cubicBezTo>
                  <a:pt x="715" y="1552"/>
                  <a:pt x="708" y="1560"/>
                  <a:pt x="708" y="1570"/>
                </a:cubicBezTo>
                <a:cubicBezTo>
                  <a:pt x="708" y="1580"/>
                  <a:pt x="716" y="1588"/>
                  <a:pt x="726" y="1588"/>
                </a:cubicBezTo>
                <a:cubicBezTo>
                  <a:pt x="735" y="1587"/>
                  <a:pt x="743" y="1579"/>
                  <a:pt x="743" y="1570"/>
                </a:cubicBezTo>
                <a:cubicBezTo>
                  <a:pt x="743" y="1560"/>
                  <a:pt x="735" y="1552"/>
                  <a:pt x="725" y="1552"/>
                </a:cubicBezTo>
                <a:close/>
                <a:moveTo>
                  <a:pt x="252" y="924"/>
                </a:moveTo>
                <a:cubicBezTo>
                  <a:pt x="252" y="914"/>
                  <a:pt x="244" y="906"/>
                  <a:pt x="234" y="906"/>
                </a:cubicBezTo>
                <a:cubicBezTo>
                  <a:pt x="225" y="906"/>
                  <a:pt x="217" y="914"/>
                  <a:pt x="217" y="924"/>
                </a:cubicBezTo>
                <a:cubicBezTo>
                  <a:pt x="216" y="934"/>
                  <a:pt x="224" y="942"/>
                  <a:pt x="234" y="942"/>
                </a:cubicBezTo>
                <a:cubicBezTo>
                  <a:pt x="244" y="942"/>
                  <a:pt x="252" y="934"/>
                  <a:pt x="252" y="924"/>
                </a:cubicBezTo>
                <a:close/>
                <a:moveTo>
                  <a:pt x="389" y="1331"/>
                </a:moveTo>
                <a:cubicBezTo>
                  <a:pt x="379" y="1331"/>
                  <a:pt x="371" y="1339"/>
                  <a:pt x="371" y="1349"/>
                </a:cubicBezTo>
                <a:cubicBezTo>
                  <a:pt x="371" y="1359"/>
                  <a:pt x="379" y="1367"/>
                  <a:pt x="389" y="1367"/>
                </a:cubicBezTo>
                <a:cubicBezTo>
                  <a:pt x="399" y="1366"/>
                  <a:pt x="407" y="1359"/>
                  <a:pt x="406" y="1349"/>
                </a:cubicBezTo>
                <a:cubicBezTo>
                  <a:pt x="406" y="1339"/>
                  <a:pt x="398" y="1331"/>
                  <a:pt x="389" y="1331"/>
                </a:cubicBezTo>
                <a:close/>
                <a:moveTo>
                  <a:pt x="457" y="1408"/>
                </a:moveTo>
                <a:cubicBezTo>
                  <a:pt x="457" y="1398"/>
                  <a:pt x="449" y="1390"/>
                  <a:pt x="439" y="1390"/>
                </a:cubicBezTo>
                <a:cubicBezTo>
                  <a:pt x="429" y="1390"/>
                  <a:pt x="421" y="1398"/>
                  <a:pt x="421" y="1408"/>
                </a:cubicBezTo>
                <a:cubicBezTo>
                  <a:pt x="421" y="1418"/>
                  <a:pt x="429" y="1425"/>
                  <a:pt x="439" y="1426"/>
                </a:cubicBezTo>
                <a:cubicBezTo>
                  <a:pt x="448" y="1426"/>
                  <a:pt x="457" y="1418"/>
                  <a:pt x="457" y="1408"/>
                </a:cubicBezTo>
                <a:close/>
                <a:moveTo>
                  <a:pt x="1603" y="916"/>
                </a:moveTo>
                <a:cubicBezTo>
                  <a:pt x="1594" y="916"/>
                  <a:pt x="1585" y="925"/>
                  <a:pt x="1585" y="934"/>
                </a:cubicBezTo>
                <a:cubicBezTo>
                  <a:pt x="1585" y="944"/>
                  <a:pt x="1593" y="952"/>
                  <a:pt x="1603" y="952"/>
                </a:cubicBezTo>
                <a:cubicBezTo>
                  <a:pt x="1613" y="952"/>
                  <a:pt x="1621" y="944"/>
                  <a:pt x="1621" y="934"/>
                </a:cubicBezTo>
                <a:cubicBezTo>
                  <a:pt x="1620" y="924"/>
                  <a:pt x="1613" y="917"/>
                  <a:pt x="1603" y="916"/>
                </a:cubicBezTo>
                <a:close/>
                <a:moveTo>
                  <a:pt x="1311" y="351"/>
                </a:moveTo>
                <a:cubicBezTo>
                  <a:pt x="1306" y="357"/>
                  <a:pt x="1306" y="367"/>
                  <a:pt x="1312" y="373"/>
                </a:cubicBezTo>
                <a:cubicBezTo>
                  <a:pt x="1317" y="380"/>
                  <a:pt x="1327" y="381"/>
                  <a:pt x="1334" y="377"/>
                </a:cubicBezTo>
                <a:cubicBezTo>
                  <a:pt x="1341" y="373"/>
                  <a:pt x="1345" y="364"/>
                  <a:pt x="1342" y="356"/>
                </a:cubicBezTo>
                <a:cubicBezTo>
                  <a:pt x="1341" y="354"/>
                  <a:pt x="1340" y="352"/>
                  <a:pt x="1339" y="350"/>
                </a:cubicBezTo>
                <a:cubicBezTo>
                  <a:pt x="1337" y="348"/>
                  <a:pt x="1335" y="347"/>
                  <a:pt x="1334" y="346"/>
                </a:cubicBezTo>
                <a:cubicBezTo>
                  <a:pt x="1326" y="342"/>
                  <a:pt x="1317" y="344"/>
                  <a:pt x="1311" y="351"/>
                </a:cubicBezTo>
                <a:close/>
                <a:moveTo>
                  <a:pt x="1339" y="350"/>
                </a:moveTo>
                <a:cubicBezTo>
                  <a:pt x="1339" y="350"/>
                  <a:pt x="1339" y="350"/>
                  <a:pt x="1339" y="350"/>
                </a:cubicBezTo>
                <a:cubicBezTo>
                  <a:pt x="1339" y="350"/>
                  <a:pt x="1339" y="350"/>
                  <a:pt x="1339" y="350"/>
                </a:cubicBezTo>
                <a:cubicBezTo>
                  <a:pt x="1339" y="350"/>
                  <a:pt x="1339" y="350"/>
                  <a:pt x="1339" y="350"/>
                </a:cubicBezTo>
                <a:cubicBezTo>
                  <a:pt x="1339" y="350"/>
                  <a:pt x="1339" y="350"/>
                  <a:pt x="1339" y="350"/>
                </a:cubicBezTo>
                <a:cubicBezTo>
                  <a:pt x="1339" y="349"/>
                  <a:pt x="1339" y="349"/>
                  <a:pt x="1339" y="349"/>
                </a:cubicBezTo>
                <a:cubicBezTo>
                  <a:pt x="1339" y="349"/>
                  <a:pt x="1339" y="349"/>
                  <a:pt x="1339" y="350"/>
                </a:cubicBezTo>
                <a:close/>
                <a:moveTo>
                  <a:pt x="1554" y="1159"/>
                </a:moveTo>
                <a:cubicBezTo>
                  <a:pt x="1545" y="1159"/>
                  <a:pt x="1537" y="1167"/>
                  <a:pt x="1537" y="1176"/>
                </a:cubicBezTo>
                <a:cubicBezTo>
                  <a:pt x="1537" y="1186"/>
                  <a:pt x="1544" y="1194"/>
                  <a:pt x="1554" y="1194"/>
                </a:cubicBezTo>
                <a:cubicBezTo>
                  <a:pt x="1564" y="1194"/>
                  <a:pt x="1572" y="1186"/>
                  <a:pt x="1572" y="1177"/>
                </a:cubicBezTo>
                <a:cubicBezTo>
                  <a:pt x="1572" y="1167"/>
                  <a:pt x="1564" y="1159"/>
                  <a:pt x="1554" y="1159"/>
                </a:cubicBezTo>
                <a:close/>
                <a:moveTo>
                  <a:pt x="997" y="1576"/>
                </a:moveTo>
                <a:cubicBezTo>
                  <a:pt x="988" y="1576"/>
                  <a:pt x="980" y="1584"/>
                  <a:pt x="980" y="1594"/>
                </a:cubicBezTo>
                <a:cubicBezTo>
                  <a:pt x="980" y="1604"/>
                  <a:pt x="988" y="1611"/>
                  <a:pt x="997" y="1612"/>
                </a:cubicBezTo>
                <a:cubicBezTo>
                  <a:pt x="1007" y="1612"/>
                  <a:pt x="1015" y="1604"/>
                  <a:pt x="1015" y="1594"/>
                </a:cubicBezTo>
                <a:cubicBezTo>
                  <a:pt x="1015" y="1584"/>
                  <a:pt x="1007" y="1576"/>
                  <a:pt x="997" y="1576"/>
                </a:cubicBezTo>
                <a:close/>
                <a:moveTo>
                  <a:pt x="732" y="273"/>
                </a:moveTo>
                <a:cubicBezTo>
                  <a:pt x="742" y="273"/>
                  <a:pt x="749" y="265"/>
                  <a:pt x="749" y="255"/>
                </a:cubicBezTo>
                <a:cubicBezTo>
                  <a:pt x="749" y="245"/>
                  <a:pt x="741" y="237"/>
                  <a:pt x="732" y="237"/>
                </a:cubicBezTo>
                <a:cubicBezTo>
                  <a:pt x="722" y="237"/>
                  <a:pt x="714" y="246"/>
                  <a:pt x="714" y="255"/>
                </a:cubicBezTo>
                <a:cubicBezTo>
                  <a:pt x="714" y="265"/>
                  <a:pt x="722" y="273"/>
                  <a:pt x="732" y="273"/>
                </a:cubicBezTo>
                <a:close/>
                <a:moveTo>
                  <a:pt x="1338" y="1441"/>
                </a:moveTo>
                <a:cubicBezTo>
                  <a:pt x="1328" y="1441"/>
                  <a:pt x="1320" y="1449"/>
                  <a:pt x="1320" y="1459"/>
                </a:cubicBezTo>
                <a:cubicBezTo>
                  <a:pt x="1320" y="1469"/>
                  <a:pt x="1328" y="1477"/>
                  <a:pt x="1338" y="1477"/>
                </a:cubicBezTo>
                <a:cubicBezTo>
                  <a:pt x="1347" y="1477"/>
                  <a:pt x="1356" y="1468"/>
                  <a:pt x="1356" y="1459"/>
                </a:cubicBezTo>
                <a:cubicBezTo>
                  <a:pt x="1356" y="1449"/>
                  <a:pt x="1348" y="1442"/>
                  <a:pt x="1338" y="1441"/>
                </a:cubicBezTo>
                <a:close/>
                <a:moveTo>
                  <a:pt x="1576" y="1043"/>
                </a:moveTo>
                <a:cubicBezTo>
                  <a:pt x="1576" y="1053"/>
                  <a:pt x="1583" y="1061"/>
                  <a:pt x="1593" y="1061"/>
                </a:cubicBezTo>
                <a:cubicBezTo>
                  <a:pt x="1603" y="1061"/>
                  <a:pt x="1611" y="1053"/>
                  <a:pt x="1612" y="1044"/>
                </a:cubicBezTo>
                <a:cubicBezTo>
                  <a:pt x="1612" y="1034"/>
                  <a:pt x="1603" y="1026"/>
                  <a:pt x="1594" y="1026"/>
                </a:cubicBezTo>
                <a:cubicBezTo>
                  <a:pt x="1584" y="1026"/>
                  <a:pt x="1576" y="1033"/>
                  <a:pt x="1576" y="1043"/>
                </a:cubicBezTo>
                <a:close/>
                <a:moveTo>
                  <a:pt x="1505" y="598"/>
                </a:moveTo>
                <a:cubicBezTo>
                  <a:pt x="1505" y="608"/>
                  <a:pt x="1513" y="616"/>
                  <a:pt x="1523" y="616"/>
                </a:cubicBezTo>
                <a:cubicBezTo>
                  <a:pt x="1533" y="616"/>
                  <a:pt x="1541" y="608"/>
                  <a:pt x="1541" y="598"/>
                </a:cubicBezTo>
                <a:cubicBezTo>
                  <a:pt x="1540" y="588"/>
                  <a:pt x="1532" y="580"/>
                  <a:pt x="1522" y="580"/>
                </a:cubicBezTo>
                <a:cubicBezTo>
                  <a:pt x="1513" y="581"/>
                  <a:pt x="1505" y="589"/>
                  <a:pt x="1505" y="598"/>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58" y="407"/>
                </a:moveTo>
                <a:cubicBezTo>
                  <a:pt x="1365" y="404"/>
                  <a:pt x="1369" y="395"/>
                  <a:pt x="1367" y="387"/>
                </a:cubicBezTo>
                <a:cubicBezTo>
                  <a:pt x="1366" y="385"/>
                  <a:pt x="1365" y="383"/>
                  <a:pt x="1365" y="380"/>
                </a:cubicBezTo>
                <a:cubicBezTo>
                  <a:pt x="1363" y="379"/>
                  <a:pt x="1360" y="377"/>
                  <a:pt x="1358" y="376"/>
                </a:cubicBezTo>
                <a:cubicBezTo>
                  <a:pt x="1351" y="372"/>
                  <a:pt x="1342" y="374"/>
                  <a:pt x="1336" y="380"/>
                </a:cubicBezTo>
                <a:cubicBezTo>
                  <a:pt x="1331" y="387"/>
                  <a:pt x="1331" y="396"/>
                  <a:pt x="1336" y="403"/>
                </a:cubicBezTo>
                <a:cubicBezTo>
                  <a:pt x="1341" y="409"/>
                  <a:pt x="1351" y="411"/>
                  <a:pt x="1358" y="407"/>
                </a:cubicBezTo>
                <a:close/>
                <a:moveTo>
                  <a:pt x="283" y="699"/>
                </a:moveTo>
                <a:cubicBezTo>
                  <a:pt x="293" y="699"/>
                  <a:pt x="301" y="692"/>
                  <a:pt x="301" y="682"/>
                </a:cubicBezTo>
                <a:cubicBezTo>
                  <a:pt x="300" y="672"/>
                  <a:pt x="292" y="664"/>
                  <a:pt x="283" y="664"/>
                </a:cubicBezTo>
                <a:cubicBezTo>
                  <a:pt x="273" y="664"/>
                  <a:pt x="265" y="672"/>
                  <a:pt x="265" y="681"/>
                </a:cubicBezTo>
                <a:cubicBezTo>
                  <a:pt x="265" y="691"/>
                  <a:pt x="273" y="699"/>
                  <a:pt x="283" y="699"/>
                </a:cubicBezTo>
                <a:close/>
                <a:moveTo>
                  <a:pt x="1491" y="1263"/>
                </a:moveTo>
                <a:cubicBezTo>
                  <a:pt x="1481" y="1263"/>
                  <a:pt x="1473" y="1271"/>
                  <a:pt x="1473" y="1280"/>
                </a:cubicBezTo>
                <a:cubicBezTo>
                  <a:pt x="1473" y="1290"/>
                  <a:pt x="1480" y="1298"/>
                  <a:pt x="1490" y="1298"/>
                </a:cubicBezTo>
                <a:cubicBezTo>
                  <a:pt x="1500" y="1299"/>
                  <a:pt x="1508" y="1291"/>
                  <a:pt x="1508" y="1282"/>
                </a:cubicBezTo>
                <a:cubicBezTo>
                  <a:pt x="1509" y="1272"/>
                  <a:pt x="1501" y="1263"/>
                  <a:pt x="1491" y="1263"/>
                </a:cubicBezTo>
                <a:close/>
                <a:moveTo>
                  <a:pt x="852" y="239"/>
                </a:moveTo>
                <a:cubicBezTo>
                  <a:pt x="852" y="249"/>
                  <a:pt x="860" y="257"/>
                  <a:pt x="870" y="257"/>
                </a:cubicBezTo>
                <a:cubicBezTo>
                  <a:pt x="879" y="257"/>
                  <a:pt x="887" y="250"/>
                  <a:pt x="887" y="240"/>
                </a:cubicBezTo>
                <a:cubicBezTo>
                  <a:pt x="887" y="230"/>
                  <a:pt x="879" y="222"/>
                  <a:pt x="870" y="222"/>
                </a:cubicBezTo>
                <a:cubicBezTo>
                  <a:pt x="860" y="222"/>
                  <a:pt x="852" y="230"/>
                  <a:pt x="852" y="239"/>
                </a:cubicBezTo>
                <a:close/>
                <a:moveTo>
                  <a:pt x="570" y="324"/>
                </a:moveTo>
                <a:cubicBezTo>
                  <a:pt x="570" y="334"/>
                  <a:pt x="579" y="342"/>
                  <a:pt x="588" y="342"/>
                </a:cubicBezTo>
                <a:cubicBezTo>
                  <a:pt x="598" y="342"/>
                  <a:pt x="606" y="334"/>
                  <a:pt x="606" y="325"/>
                </a:cubicBezTo>
                <a:cubicBezTo>
                  <a:pt x="606" y="315"/>
                  <a:pt x="598" y="307"/>
                  <a:pt x="588" y="307"/>
                </a:cubicBezTo>
                <a:cubicBezTo>
                  <a:pt x="579" y="307"/>
                  <a:pt x="571" y="315"/>
                  <a:pt x="570" y="324"/>
                </a:cubicBezTo>
                <a:close/>
                <a:moveTo>
                  <a:pt x="1586" y="712"/>
                </a:moveTo>
                <a:cubicBezTo>
                  <a:pt x="1586" y="702"/>
                  <a:pt x="1578" y="694"/>
                  <a:pt x="1568" y="694"/>
                </a:cubicBezTo>
                <a:cubicBezTo>
                  <a:pt x="1558" y="694"/>
                  <a:pt x="1550" y="702"/>
                  <a:pt x="1551" y="712"/>
                </a:cubicBezTo>
                <a:cubicBezTo>
                  <a:pt x="1551" y="721"/>
                  <a:pt x="1558" y="729"/>
                  <a:pt x="1568" y="729"/>
                </a:cubicBezTo>
                <a:cubicBezTo>
                  <a:pt x="1577" y="730"/>
                  <a:pt x="1586" y="721"/>
                  <a:pt x="1586" y="712"/>
                </a:cubicBezTo>
                <a:close/>
                <a:moveTo>
                  <a:pt x="316" y="620"/>
                </a:moveTo>
                <a:cubicBezTo>
                  <a:pt x="326" y="621"/>
                  <a:pt x="334" y="613"/>
                  <a:pt x="335" y="603"/>
                </a:cubicBezTo>
                <a:cubicBezTo>
                  <a:pt x="335" y="593"/>
                  <a:pt x="327" y="585"/>
                  <a:pt x="318" y="585"/>
                </a:cubicBezTo>
                <a:cubicBezTo>
                  <a:pt x="308" y="585"/>
                  <a:pt x="300" y="592"/>
                  <a:pt x="299" y="602"/>
                </a:cubicBezTo>
                <a:cubicBezTo>
                  <a:pt x="299" y="611"/>
                  <a:pt x="307" y="619"/>
                  <a:pt x="316" y="620"/>
                </a:cubicBezTo>
                <a:close/>
                <a:moveTo>
                  <a:pt x="1070" y="259"/>
                </a:moveTo>
                <a:cubicBezTo>
                  <a:pt x="1070" y="269"/>
                  <a:pt x="1078" y="276"/>
                  <a:pt x="1087" y="276"/>
                </a:cubicBezTo>
                <a:cubicBezTo>
                  <a:pt x="1097" y="276"/>
                  <a:pt x="1105" y="268"/>
                  <a:pt x="1105" y="259"/>
                </a:cubicBezTo>
                <a:cubicBezTo>
                  <a:pt x="1105" y="249"/>
                  <a:pt x="1097" y="241"/>
                  <a:pt x="1087" y="241"/>
                </a:cubicBezTo>
                <a:cubicBezTo>
                  <a:pt x="1077" y="241"/>
                  <a:pt x="1069" y="249"/>
                  <a:pt x="1070" y="259"/>
                </a:cubicBezTo>
                <a:close/>
                <a:moveTo>
                  <a:pt x="1570" y="796"/>
                </a:moveTo>
                <a:cubicBezTo>
                  <a:pt x="1570" y="806"/>
                  <a:pt x="1578" y="813"/>
                  <a:pt x="1587" y="814"/>
                </a:cubicBezTo>
                <a:cubicBezTo>
                  <a:pt x="1597" y="814"/>
                  <a:pt x="1605" y="806"/>
                  <a:pt x="1605" y="797"/>
                </a:cubicBezTo>
                <a:cubicBezTo>
                  <a:pt x="1606" y="787"/>
                  <a:pt x="1598" y="779"/>
                  <a:pt x="1588" y="778"/>
                </a:cubicBezTo>
                <a:cubicBezTo>
                  <a:pt x="1578" y="778"/>
                  <a:pt x="1570" y="786"/>
                  <a:pt x="1570" y="796"/>
                </a:cubicBezTo>
                <a:close/>
                <a:moveTo>
                  <a:pt x="631" y="1547"/>
                </a:move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lose/>
                <a:moveTo>
                  <a:pt x="660" y="1547"/>
                </a:moveTo>
                <a:cubicBezTo>
                  <a:pt x="665" y="1541"/>
                  <a:pt x="665" y="1531"/>
                  <a:pt x="660" y="1524"/>
                </a:cubicBezTo>
                <a:cubicBezTo>
                  <a:pt x="655" y="1518"/>
                  <a:pt x="645" y="1516"/>
                  <a:pt x="638" y="1520"/>
                </a:cubicBezTo>
                <a:cubicBezTo>
                  <a:pt x="631" y="1524"/>
                  <a:pt x="627" y="1532"/>
                  <a:pt x="629" y="1540"/>
                </a:cubicBezTo>
                <a:cubicBezTo>
                  <a:pt x="630" y="1543"/>
                  <a:pt x="631" y="1545"/>
                  <a:pt x="631" y="1547"/>
                </a:cubicBezTo>
                <a:cubicBezTo>
                  <a:pt x="633" y="1549"/>
                  <a:pt x="636" y="1550"/>
                  <a:pt x="638" y="1551"/>
                </a:cubicBezTo>
                <a:cubicBezTo>
                  <a:pt x="645" y="1555"/>
                  <a:pt x="654" y="1553"/>
                  <a:pt x="660" y="1547"/>
                </a:cubicBezTo>
                <a:close/>
                <a:moveTo>
                  <a:pt x="312" y="1175"/>
                </a:moveTo>
                <a:cubicBezTo>
                  <a:pt x="312" y="1166"/>
                  <a:pt x="304" y="1158"/>
                  <a:pt x="295" y="1158"/>
                </a:cubicBezTo>
                <a:cubicBezTo>
                  <a:pt x="285" y="1158"/>
                  <a:pt x="277" y="1166"/>
                  <a:pt x="277" y="1175"/>
                </a:cubicBezTo>
                <a:cubicBezTo>
                  <a:pt x="277" y="1185"/>
                  <a:pt x="285" y="1193"/>
                  <a:pt x="295" y="1193"/>
                </a:cubicBezTo>
                <a:cubicBezTo>
                  <a:pt x="305" y="1193"/>
                  <a:pt x="313" y="1185"/>
                  <a:pt x="312" y="1175"/>
                </a:cubicBezTo>
                <a:close/>
                <a:moveTo>
                  <a:pt x="1481" y="570"/>
                </a:moveTo>
                <a:cubicBezTo>
                  <a:pt x="1481" y="579"/>
                  <a:pt x="1489" y="587"/>
                  <a:pt x="1499" y="587"/>
                </a:cubicBezTo>
                <a:cubicBezTo>
                  <a:pt x="1508" y="586"/>
                  <a:pt x="1516" y="578"/>
                  <a:pt x="1516" y="569"/>
                </a:cubicBezTo>
                <a:cubicBezTo>
                  <a:pt x="1516" y="559"/>
                  <a:pt x="1508" y="551"/>
                  <a:pt x="1498" y="551"/>
                </a:cubicBezTo>
                <a:cubicBezTo>
                  <a:pt x="1488" y="551"/>
                  <a:pt x="1480" y="560"/>
                  <a:pt x="1481" y="570"/>
                </a:cubicBezTo>
                <a:close/>
                <a:moveTo>
                  <a:pt x="1375" y="403"/>
                </a:moveTo>
                <a:cubicBezTo>
                  <a:pt x="1365" y="403"/>
                  <a:pt x="1357" y="411"/>
                  <a:pt x="1357" y="421"/>
                </a:cubicBezTo>
                <a:cubicBezTo>
                  <a:pt x="1357" y="431"/>
                  <a:pt x="1365" y="439"/>
                  <a:pt x="1375" y="438"/>
                </a:cubicBezTo>
                <a:cubicBezTo>
                  <a:pt x="1385" y="438"/>
                  <a:pt x="1392" y="430"/>
                  <a:pt x="1392" y="420"/>
                </a:cubicBezTo>
                <a:cubicBezTo>
                  <a:pt x="1392" y="411"/>
                  <a:pt x="1384" y="403"/>
                  <a:pt x="1375" y="403"/>
                </a:cubicBezTo>
                <a:close/>
                <a:moveTo>
                  <a:pt x="944" y="1571"/>
                </a:moveTo>
                <a:cubicBezTo>
                  <a:pt x="934" y="1571"/>
                  <a:pt x="925" y="1579"/>
                  <a:pt x="925" y="1588"/>
                </a:cubicBezTo>
                <a:cubicBezTo>
                  <a:pt x="925" y="1598"/>
                  <a:pt x="934" y="1606"/>
                  <a:pt x="943" y="1606"/>
                </a:cubicBezTo>
                <a:cubicBezTo>
                  <a:pt x="953" y="1606"/>
                  <a:pt x="960" y="1598"/>
                  <a:pt x="961" y="1589"/>
                </a:cubicBezTo>
                <a:cubicBezTo>
                  <a:pt x="961" y="1579"/>
                  <a:pt x="953" y="1571"/>
                  <a:pt x="944" y="1571"/>
                </a:cubicBezTo>
                <a:close/>
                <a:moveTo>
                  <a:pt x="1228" y="327"/>
                </a:moveTo>
                <a:cubicBezTo>
                  <a:pt x="1228" y="337"/>
                  <a:pt x="1236" y="345"/>
                  <a:pt x="1245" y="345"/>
                </a:cubicBezTo>
                <a:cubicBezTo>
                  <a:pt x="1255" y="346"/>
                  <a:pt x="1263" y="337"/>
                  <a:pt x="1263" y="328"/>
                </a:cubicBezTo>
                <a:cubicBezTo>
                  <a:pt x="1263" y="318"/>
                  <a:pt x="1256" y="310"/>
                  <a:pt x="1246" y="310"/>
                </a:cubicBezTo>
                <a:cubicBezTo>
                  <a:pt x="1237" y="310"/>
                  <a:pt x="1229" y="317"/>
                  <a:pt x="1228" y="327"/>
                </a:cubicBezTo>
                <a:close/>
                <a:moveTo>
                  <a:pt x="684" y="279"/>
                </a:moveTo>
                <a:cubicBezTo>
                  <a:pt x="684" y="289"/>
                  <a:pt x="692" y="298"/>
                  <a:pt x="702" y="298"/>
                </a:cubicBezTo>
                <a:cubicBezTo>
                  <a:pt x="711" y="298"/>
                  <a:pt x="719" y="290"/>
                  <a:pt x="719" y="280"/>
                </a:cubicBezTo>
                <a:cubicBezTo>
                  <a:pt x="720" y="271"/>
                  <a:pt x="711" y="262"/>
                  <a:pt x="702" y="262"/>
                </a:cubicBezTo>
                <a:cubicBezTo>
                  <a:pt x="692" y="262"/>
                  <a:pt x="684" y="270"/>
                  <a:pt x="684" y="279"/>
                </a:cubicBezTo>
                <a:close/>
                <a:moveTo>
                  <a:pt x="1099" y="1573"/>
                </a:moveTo>
                <a:cubicBezTo>
                  <a:pt x="1099" y="1564"/>
                  <a:pt x="1091" y="1556"/>
                  <a:pt x="1082" y="1556"/>
                </a:cubicBezTo>
                <a:cubicBezTo>
                  <a:pt x="1072" y="1555"/>
                  <a:pt x="1064" y="1563"/>
                  <a:pt x="1063" y="1573"/>
                </a:cubicBezTo>
                <a:cubicBezTo>
                  <a:pt x="1063" y="1583"/>
                  <a:pt x="1072" y="1591"/>
                  <a:pt x="1081" y="1591"/>
                </a:cubicBezTo>
                <a:cubicBezTo>
                  <a:pt x="1091" y="1591"/>
                  <a:pt x="1099" y="1583"/>
                  <a:pt x="1099" y="1573"/>
                </a:cubicBezTo>
                <a:close/>
                <a:moveTo>
                  <a:pt x="558" y="331"/>
                </a:moveTo>
                <a:cubicBezTo>
                  <a:pt x="548" y="331"/>
                  <a:pt x="541" y="340"/>
                  <a:pt x="541" y="350"/>
                </a:cubicBezTo>
                <a:cubicBezTo>
                  <a:pt x="541" y="359"/>
                  <a:pt x="549" y="367"/>
                  <a:pt x="559" y="367"/>
                </a:cubicBezTo>
                <a:cubicBezTo>
                  <a:pt x="568" y="366"/>
                  <a:pt x="576" y="358"/>
                  <a:pt x="576" y="348"/>
                </a:cubicBezTo>
                <a:cubicBezTo>
                  <a:pt x="576" y="339"/>
                  <a:pt x="568" y="331"/>
                  <a:pt x="558" y="331"/>
                </a:cubicBezTo>
                <a:close/>
                <a:moveTo>
                  <a:pt x="798" y="1575"/>
                </a:moveTo>
                <a:cubicBezTo>
                  <a:pt x="798" y="1566"/>
                  <a:pt x="790" y="1557"/>
                  <a:pt x="780" y="1557"/>
                </a:cubicBezTo>
                <a:cubicBezTo>
                  <a:pt x="771" y="1557"/>
                  <a:pt x="763" y="1565"/>
                  <a:pt x="763" y="1575"/>
                </a:cubicBezTo>
                <a:cubicBezTo>
                  <a:pt x="762" y="1584"/>
                  <a:pt x="770" y="1593"/>
                  <a:pt x="780" y="1593"/>
                </a:cubicBezTo>
                <a:cubicBezTo>
                  <a:pt x="790" y="1593"/>
                  <a:pt x="797" y="1585"/>
                  <a:pt x="798" y="1575"/>
                </a:cubicBezTo>
                <a:close/>
                <a:moveTo>
                  <a:pt x="411" y="491"/>
                </a:moveTo>
                <a:cubicBezTo>
                  <a:pt x="420" y="491"/>
                  <a:pt x="428" y="484"/>
                  <a:pt x="428" y="474"/>
                </a:cubicBezTo>
                <a:cubicBezTo>
                  <a:pt x="429" y="464"/>
                  <a:pt x="421" y="456"/>
                  <a:pt x="411" y="456"/>
                </a:cubicBezTo>
                <a:cubicBezTo>
                  <a:pt x="402" y="456"/>
                  <a:pt x="394" y="463"/>
                  <a:pt x="393" y="473"/>
                </a:cubicBezTo>
                <a:cubicBezTo>
                  <a:pt x="393" y="483"/>
                  <a:pt x="401" y="491"/>
                  <a:pt x="411" y="491"/>
                </a:cubicBezTo>
                <a:close/>
                <a:moveTo>
                  <a:pt x="1577" y="1122"/>
                </a:moveTo>
                <a:cubicBezTo>
                  <a:pt x="1577" y="1113"/>
                  <a:pt x="1570" y="1105"/>
                  <a:pt x="1560" y="1104"/>
                </a:cubicBezTo>
                <a:cubicBezTo>
                  <a:pt x="1550" y="1104"/>
                  <a:pt x="1542" y="1112"/>
                  <a:pt x="1542" y="1122"/>
                </a:cubicBezTo>
                <a:cubicBezTo>
                  <a:pt x="1542" y="1131"/>
                  <a:pt x="1550" y="1139"/>
                  <a:pt x="1559" y="1139"/>
                </a:cubicBezTo>
                <a:cubicBezTo>
                  <a:pt x="1569" y="1140"/>
                  <a:pt x="1577" y="1132"/>
                  <a:pt x="1577" y="1122"/>
                </a:cubicBezTo>
                <a:close/>
                <a:moveTo>
                  <a:pt x="292" y="1092"/>
                </a:moveTo>
                <a:cubicBezTo>
                  <a:pt x="292" y="1082"/>
                  <a:pt x="284" y="1075"/>
                  <a:pt x="274" y="1075"/>
                </a:cubicBezTo>
                <a:cubicBezTo>
                  <a:pt x="265" y="1075"/>
                  <a:pt x="257" y="1083"/>
                  <a:pt x="257" y="1092"/>
                </a:cubicBezTo>
                <a:cubicBezTo>
                  <a:pt x="257" y="1102"/>
                  <a:pt x="265" y="1110"/>
                  <a:pt x="274" y="1110"/>
                </a:cubicBezTo>
                <a:cubicBezTo>
                  <a:pt x="284" y="1110"/>
                  <a:pt x="292" y="1102"/>
                  <a:pt x="292" y="1092"/>
                </a:cubicBezTo>
                <a:close/>
                <a:moveTo>
                  <a:pt x="1431" y="510"/>
                </a:moveTo>
                <a:cubicBezTo>
                  <a:pt x="1432" y="520"/>
                  <a:pt x="1440" y="527"/>
                  <a:pt x="1449" y="527"/>
                </a:cubicBezTo>
                <a:cubicBezTo>
                  <a:pt x="1459" y="527"/>
                  <a:pt x="1466" y="519"/>
                  <a:pt x="1466" y="509"/>
                </a:cubicBezTo>
                <a:cubicBezTo>
                  <a:pt x="1466" y="500"/>
                  <a:pt x="1458" y="492"/>
                  <a:pt x="1449" y="492"/>
                </a:cubicBezTo>
                <a:cubicBezTo>
                  <a:pt x="1439" y="492"/>
                  <a:pt x="1431" y="500"/>
                  <a:pt x="1431" y="510"/>
                </a:cubicBezTo>
                <a:close/>
                <a:moveTo>
                  <a:pt x="906" y="1584"/>
                </a:moveTo>
                <a:cubicBezTo>
                  <a:pt x="906" y="1575"/>
                  <a:pt x="898" y="1567"/>
                  <a:pt x="888" y="1567"/>
                </a:cubicBezTo>
                <a:cubicBezTo>
                  <a:pt x="879" y="1567"/>
                  <a:pt x="871" y="1575"/>
                  <a:pt x="871" y="1584"/>
                </a:cubicBezTo>
                <a:cubicBezTo>
                  <a:pt x="871" y="1594"/>
                  <a:pt x="879" y="1602"/>
                  <a:pt x="889" y="1602"/>
                </a:cubicBezTo>
                <a:cubicBezTo>
                  <a:pt x="898" y="1602"/>
                  <a:pt x="906" y="1594"/>
                  <a:pt x="906" y="1584"/>
                </a:cubicBezTo>
                <a:close/>
                <a:moveTo>
                  <a:pt x="1015" y="254"/>
                </a:moveTo>
                <a:cubicBezTo>
                  <a:pt x="1015" y="264"/>
                  <a:pt x="1023" y="272"/>
                  <a:pt x="1033" y="272"/>
                </a:cubicBezTo>
                <a:cubicBezTo>
                  <a:pt x="1042" y="272"/>
                  <a:pt x="1050" y="264"/>
                  <a:pt x="1050" y="255"/>
                </a:cubicBezTo>
                <a:cubicBezTo>
                  <a:pt x="1050" y="245"/>
                  <a:pt x="1043" y="237"/>
                  <a:pt x="1033" y="237"/>
                </a:cubicBezTo>
                <a:cubicBezTo>
                  <a:pt x="1023" y="236"/>
                  <a:pt x="1015" y="244"/>
                  <a:pt x="1015" y="254"/>
                </a:cubicBezTo>
                <a:close/>
                <a:moveTo>
                  <a:pt x="907" y="245"/>
                </a:moveTo>
                <a:cubicBezTo>
                  <a:pt x="907" y="254"/>
                  <a:pt x="915" y="262"/>
                  <a:pt x="925" y="262"/>
                </a:cubicBezTo>
                <a:cubicBezTo>
                  <a:pt x="934" y="261"/>
                  <a:pt x="942" y="253"/>
                  <a:pt x="942" y="243"/>
                </a:cubicBezTo>
                <a:cubicBezTo>
                  <a:pt x="941" y="234"/>
                  <a:pt x="933" y="226"/>
                  <a:pt x="924" y="227"/>
                </a:cubicBezTo>
                <a:cubicBezTo>
                  <a:pt x="914" y="227"/>
                  <a:pt x="906" y="235"/>
                  <a:pt x="907" y="245"/>
                </a:cubicBezTo>
                <a:close/>
                <a:moveTo>
                  <a:pt x="482" y="399"/>
                </a:moveTo>
                <a:cubicBezTo>
                  <a:pt x="482" y="409"/>
                  <a:pt x="490" y="417"/>
                  <a:pt x="500" y="417"/>
                </a:cubicBezTo>
                <a:cubicBezTo>
                  <a:pt x="509" y="417"/>
                  <a:pt x="517" y="409"/>
                  <a:pt x="517" y="400"/>
                </a:cubicBezTo>
                <a:cubicBezTo>
                  <a:pt x="517" y="390"/>
                  <a:pt x="510" y="382"/>
                  <a:pt x="500" y="382"/>
                </a:cubicBezTo>
                <a:cubicBezTo>
                  <a:pt x="490" y="382"/>
                  <a:pt x="482" y="390"/>
                  <a:pt x="482" y="399"/>
                </a:cubicBezTo>
                <a:close/>
                <a:moveTo>
                  <a:pt x="237" y="1007"/>
                </a:moveTo>
                <a:cubicBezTo>
                  <a:pt x="237" y="1017"/>
                  <a:pt x="245" y="1025"/>
                  <a:pt x="255" y="1025"/>
                </a:cubicBezTo>
                <a:cubicBezTo>
                  <a:pt x="264" y="1025"/>
                  <a:pt x="273" y="1017"/>
                  <a:pt x="272" y="1007"/>
                </a:cubicBezTo>
                <a:cubicBezTo>
                  <a:pt x="272" y="998"/>
                  <a:pt x="264" y="990"/>
                  <a:pt x="255" y="990"/>
                </a:cubicBezTo>
                <a:cubicBezTo>
                  <a:pt x="245" y="990"/>
                  <a:pt x="238" y="998"/>
                  <a:pt x="237" y="1007"/>
                </a:cubicBezTo>
                <a:close/>
                <a:moveTo>
                  <a:pt x="1213" y="1529"/>
                </a:moveTo>
                <a:cubicBezTo>
                  <a:pt x="1213" y="1519"/>
                  <a:pt x="1205" y="1512"/>
                  <a:pt x="1196" y="1511"/>
                </a:cubicBezTo>
                <a:cubicBezTo>
                  <a:pt x="1186" y="1511"/>
                  <a:pt x="1178" y="1519"/>
                  <a:pt x="1178" y="1529"/>
                </a:cubicBezTo>
                <a:cubicBezTo>
                  <a:pt x="1178" y="1538"/>
                  <a:pt x="1186" y="1546"/>
                  <a:pt x="1195" y="1547"/>
                </a:cubicBezTo>
                <a:cubicBezTo>
                  <a:pt x="1205" y="1547"/>
                  <a:pt x="1213" y="1539"/>
                  <a:pt x="1213" y="1529"/>
                </a:cubicBezTo>
                <a:close/>
                <a:moveTo>
                  <a:pt x="452" y="424"/>
                </a:moveTo>
                <a:cubicBezTo>
                  <a:pt x="452" y="433"/>
                  <a:pt x="460" y="441"/>
                  <a:pt x="469" y="442"/>
                </a:cubicBezTo>
                <a:cubicBezTo>
                  <a:pt x="479" y="442"/>
                  <a:pt x="487" y="434"/>
                  <a:pt x="487" y="425"/>
                </a:cubicBezTo>
                <a:cubicBezTo>
                  <a:pt x="487" y="415"/>
                  <a:pt x="479" y="407"/>
                  <a:pt x="470" y="407"/>
                </a:cubicBezTo>
                <a:cubicBezTo>
                  <a:pt x="460" y="407"/>
                  <a:pt x="452" y="414"/>
                  <a:pt x="452" y="424"/>
                </a:cubicBezTo>
                <a:close/>
                <a:moveTo>
                  <a:pt x="1167" y="310"/>
                </a:moveTo>
                <a:cubicBezTo>
                  <a:pt x="1176" y="310"/>
                  <a:pt x="1184" y="302"/>
                  <a:pt x="1184" y="293"/>
                </a:cubicBezTo>
                <a:cubicBezTo>
                  <a:pt x="1184" y="283"/>
                  <a:pt x="1176" y="275"/>
                  <a:pt x="1166" y="275"/>
                </a:cubicBezTo>
                <a:cubicBezTo>
                  <a:pt x="1157" y="275"/>
                  <a:pt x="1149" y="283"/>
                  <a:pt x="1149" y="293"/>
                </a:cubicBezTo>
                <a:cubicBezTo>
                  <a:pt x="1149" y="302"/>
                  <a:pt x="1157" y="310"/>
                  <a:pt x="1167" y="310"/>
                </a:cubicBezTo>
                <a:close/>
                <a:moveTo>
                  <a:pt x="302" y="1206"/>
                </a:moveTo>
                <a:cubicBezTo>
                  <a:pt x="302" y="1216"/>
                  <a:pt x="310" y="1223"/>
                  <a:pt x="320" y="1223"/>
                </a:cubicBezTo>
                <a:cubicBezTo>
                  <a:pt x="330" y="1223"/>
                  <a:pt x="337" y="1215"/>
                  <a:pt x="337" y="1205"/>
                </a:cubicBezTo>
                <a:cubicBezTo>
                  <a:pt x="337" y="1196"/>
                  <a:pt x="329" y="1188"/>
                  <a:pt x="320" y="1188"/>
                </a:cubicBezTo>
                <a:cubicBezTo>
                  <a:pt x="310" y="1188"/>
                  <a:pt x="302" y="1196"/>
                  <a:pt x="302" y="1206"/>
                </a:cubicBezTo>
                <a:close/>
                <a:moveTo>
                  <a:pt x="977" y="267"/>
                </a:moveTo>
                <a:cubicBezTo>
                  <a:pt x="987" y="267"/>
                  <a:pt x="995" y="260"/>
                  <a:pt x="995" y="250"/>
                </a:cubicBezTo>
                <a:cubicBezTo>
                  <a:pt x="996" y="240"/>
                  <a:pt x="988" y="232"/>
                  <a:pt x="979" y="232"/>
                </a:cubicBezTo>
                <a:cubicBezTo>
                  <a:pt x="969" y="231"/>
                  <a:pt x="961" y="239"/>
                  <a:pt x="960" y="248"/>
                </a:cubicBezTo>
                <a:cubicBezTo>
                  <a:pt x="960" y="258"/>
                  <a:pt x="968" y="266"/>
                  <a:pt x="977" y="267"/>
                </a:cubicBezTo>
                <a:close/>
                <a:moveTo>
                  <a:pt x="1456" y="539"/>
                </a:moveTo>
                <a:cubicBezTo>
                  <a:pt x="1456" y="549"/>
                  <a:pt x="1464" y="557"/>
                  <a:pt x="1473" y="557"/>
                </a:cubicBezTo>
                <a:cubicBezTo>
                  <a:pt x="1483" y="557"/>
                  <a:pt x="1491" y="549"/>
                  <a:pt x="1491" y="539"/>
                </a:cubicBezTo>
                <a:cubicBezTo>
                  <a:pt x="1491" y="530"/>
                  <a:pt x="1483" y="522"/>
                  <a:pt x="1474" y="522"/>
                </a:cubicBezTo>
                <a:cubicBezTo>
                  <a:pt x="1464" y="522"/>
                  <a:pt x="1456" y="529"/>
                  <a:pt x="1456" y="539"/>
                </a:cubicBezTo>
                <a:close/>
                <a:moveTo>
                  <a:pt x="423" y="449"/>
                </a:moveTo>
                <a:cubicBezTo>
                  <a:pt x="423" y="459"/>
                  <a:pt x="431" y="467"/>
                  <a:pt x="441" y="466"/>
                </a:cubicBezTo>
                <a:cubicBezTo>
                  <a:pt x="450" y="466"/>
                  <a:pt x="458" y="458"/>
                  <a:pt x="458" y="449"/>
                </a:cubicBezTo>
                <a:cubicBezTo>
                  <a:pt x="458" y="439"/>
                  <a:pt x="450" y="431"/>
                  <a:pt x="440" y="431"/>
                </a:cubicBezTo>
                <a:cubicBezTo>
                  <a:pt x="431" y="431"/>
                  <a:pt x="423" y="439"/>
                  <a:pt x="423" y="449"/>
                </a:cubicBezTo>
                <a:close/>
                <a:moveTo>
                  <a:pt x="261" y="737"/>
                </a:moveTo>
                <a:cubicBezTo>
                  <a:pt x="262" y="747"/>
                  <a:pt x="270" y="754"/>
                  <a:pt x="279" y="754"/>
                </a:cubicBezTo>
                <a:cubicBezTo>
                  <a:pt x="289" y="754"/>
                  <a:pt x="296" y="746"/>
                  <a:pt x="296" y="736"/>
                </a:cubicBezTo>
                <a:cubicBezTo>
                  <a:pt x="296" y="726"/>
                  <a:pt x="288" y="719"/>
                  <a:pt x="279" y="719"/>
                </a:cubicBezTo>
                <a:cubicBezTo>
                  <a:pt x="269" y="719"/>
                  <a:pt x="261" y="727"/>
                  <a:pt x="261" y="737"/>
                </a:cubicBezTo>
                <a:close/>
                <a:moveTo>
                  <a:pt x="1461" y="1288"/>
                </a:moveTo>
                <a:cubicBezTo>
                  <a:pt x="1451" y="1288"/>
                  <a:pt x="1444" y="1296"/>
                  <a:pt x="1444" y="1306"/>
                </a:cubicBezTo>
                <a:cubicBezTo>
                  <a:pt x="1444" y="1315"/>
                  <a:pt x="1452" y="1323"/>
                  <a:pt x="1462" y="1323"/>
                </a:cubicBezTo>
                <a:cubicBezTo>
                  <a:pt x="1471" y="1323"/>
                  <a:pt x="1479" y="1315"/>
                  <a:pt x="1479" y="1305"/>
                </a:cubicBezTo>
                <a:cubicBezTo>
                  <a:pt x="1479" y="1296"/>
                  <a:pt x="1471" y="1288"/>
                  <a:pt x="1461" y="1288"/>
                </a:cubicBezTo>
                <a:close/>
                <a:moveTo>
                  <a:pt x="852" y="1579"/>
                </a:moveTo>
                <a:cubicBezTo>
                  <a:pt x="852" y="1570"/>
                  <a:pt x="845" y="1562"/>
                  <a:pt x="835" y="1562"/>
                </a:cubicBezTo>
                <a:cubicBezTo>
                  <a:pt x="825" y="1562"/>
                  <a:pt x="818" y="1569"/>
                  <a:pt x="817" y="1579"/>
                </a:cubicBezTo>
                <a:cubicBezTo>
                  <a:pt x="817" y="1589"/>
                  <a:pt x="825" y="1597"/>
                  <a:pt x="835" y="1597"/>
                </a:cubicBezTo>
                <a:cubicBezTo>
                  <a:pt x="844" y="1597"/>
                  <a:pt x="852" y="1589"/>
                  <a:pt x="852" y="1579"/>
                </a:cubicBezTo>
                <a:close/>
                <a:moveTo>
                  <a:pt x="769" y="259"/>
                </a:moveTo>
                <a:cubicBezTo>
                  <a:pt x="769" y="269"/>
                  <a:pt x="776" y="277"/>
                  <a:pt x="786" y="277"/>
                </a:cubicBezTo>
                <a:cubicBezTo>
                  <a:pt x="796" y="277"/>
                  <a:pt x="804" y="269"/>
                  <a:pt x="804" y="259"/>
                </a:cubicBezTo>
                <a:cubicBezTo>
                  <a:pt x="804" y="250"/>
                  <a:pt x="796" y="242"/>
                  <a:pt x="786" y="242"/>
                </a:cubicBezTo>
                <a:cubicBezTo>
                  <a:pt x="777" y="242"/>
                  <a:pt x="768" y="250"/>
                  <a:pt x="769" y="259"/>
                </a:cubicBezTo>
                <a:close/>
                <a:moveTo>
                  <a:pt x="1584" y="833"/>
                </a:moveTo>
                <a:cubicBezTo>
                  <a:pt x="1574" y="833"/>
                  <a:pt x="1566" y="841"/>
                  <a:pt x="1566" y="850"/>
                </a:cubicBezTo>
                <a:cubicBezTo>
                  <a:pt x="1566" y="860"/>
                  <a:pt x="1574" y="868"/>
                  <a:pt x="1584" y="868"/>
                </a:cubicBezTo>
                <a:cubicBezTo>
                  <a:pt x="1593" y="868"/>
                  <a:pt x="1601" y="860"/>
                  <a:pt x="1601" y="851"/>
                </a:cubicBezTo>
                <a:cubicBezTo>
                  <a:pt x="1601" y="841"/>
                  <a:pt x="1593" y="833"/>
                  <a:pt x="1584" y="833"/>
                </a:cubicBezTo>
                <a:close/>
                <a:moveTo>
                  <a:pt x="560" y="1473"/>
                </a:moveTo>
                <a:cubicBezTo>
                  <a:pt x="560" y="1463"/>
                  <a:pt x="552" y="1454"/>
                  <a:pt x="543" y="1454"/>
                </a:cubicBezTo>
                <a:cubicBezTo>
                  <a:pt x="533" y="1454"/>
                  <a:pt x="525" y="1462"/>
                  <a:pt x="525" y="1472"/>
                </a:cubicBezTo>
                <a:cubicBezTo>
                  <a:pt x="525" y="1481"/>
                  <a:pt x="532" y="1489"/>
                  <a:pt x="542" y="1489"/>
                </a:cubicBezTo>
                <a:cubicBezTo>
                  <a:pt x="551" y="1489"/>
                  <a:pt x="559" y="1482"/>
                  <a:pt x="560" y="1473"/>
                </a:cubicBezTo>
                <a:close/>
                <a:moveTo>
                  <a:pt x="512" y="374"/>
                </a:moveTo>
                <a:cubicBezTo>
                  <a:pt x="512" y="384"/>
                  <a:pt x="519" y="392"/>
                  <a:pt x="529" y="392"/>
                </a:cubicBezTo>
                <a:cubicBezTo>
                  <a:pt x="539" y="392"/>
                  <a:pt x="547" y="384"/>
                  <a:pt x="547" y="375"/>
                </a:cubicBezTo>
                <a:cubicBezTo>
                  <a:pt x="547" y="365"/>
                  <a:pt x="539" y="357"/>
                  <a:pt x="530" y="357"/>
                </a:cubicBezTo>
                <a:cubicBezTo>
                  <a:pt x="520" y="357"/>
                  <a:pt x="512" y="364"/>
                  <a:pt x="512" y="374"/>
                </a:cubicBezTo>
                <a:close/>
                <a:moveTo>
                  <a:pt x="1399" y="433"/>
                </a:moveTo>
                <a:cubicBezTo>
                  <a:pt x="1389" y="433"/>
                  <a:pt x="1382" y="441"/>
                  <a:pt x="1382" y="451"/>
                </a:cubicBezTo>
                <a:cubicBezTo>
                  <a:pt x="1382" y="460"/>
                  <a:pt x="1389" y="468"/>
                  <a:pt x="1399" y="468"/>
                </a:cubicBezTo>
                <a:cubicBezTo>
                  <a:pt x="1409" y="468"/>
                  <a:pt x="1417" y="460"/>
                  <a:pt x="1417" y="450"/>
                </a:cubicBezTo>
                <a:cubicBezTo>
                  <a:pt x="1416" y="440"/>
                  <a:pt x="1409" y="433"/>
                  <a:pt x="1399" y="433"/>
                </a:cubicBezTo>
                <a:close/>
                <a:moveTo>
                  <a:pt x="1542" y="1202"/>
                </a:moveTo>
                <a:cubicBezTo>
                  <a:pt x="1542" y="1192"/>
                  <a:pt x="1535" y="1184"/>
                  <a:pt x="1525" y="1184"/>
                </a:cubicBezTo>
                <a:cubicBezTo>
                  <a:pt x="1515" y="1184"/>
                  <a:pt x="1507" y="1192"/>
                  <a:pt x="1507" y="1201"/>
                </a:cubicBezTo>
                <a:cubicBezTo>
                  <a:pt x="1507" y="1211"/>
                  <a:pt x="1515" y="1219"/>
                  <a:pt x="1525" y="1219"/>
                </a:cubicBezTo>
                <a:cubicBezTo>
                  <a:pt x="1534" y="1219"/>
                  <a:pt x="1542" y="1211"/>
                  <a:pt x="1542" y="1202"/>
                </a:cubicBezTo>
                <a:close/>
                <a:moveTo>
                  <a:pt x="1441" y="481"/>
                </a:moveTo>
                <a:cubicBezTo>
                  <a:pt x="1442" y="471"/>
                  <a:pt x="1434" y="463"/>
                  <a:pt x="1424" y="463"/>
                </a:cubicBezTo>
                <a:cubicBezTo>
                  <a:pt x="1415" y="463"/>
                  <a:pt x="1406" y="471"/>
                  <a:pt x="1407" y="481"/>
                </a:cubicBezTo>
                <a:cubicBezTo>
                  <a:pt x="1407" y="490"/>
                  <a:pt x="1414" y="498"/>
                  <a:pt x="1424" y="498"/>
                </a:cubicBezTo>
                <a:cubicBezTo>
                  <a:pt x="1433" y="498"/>
                  <a:pt x="1441" y="490"/>
                  <a:pt x="1441" y="481"/>
                </a:cubicBezTo>
                <a:close/>
                <a:moveTo>
                  <a:pt x="347" y="560"/>
                </a:moveTo>
                <a:cubicBezTo>
                  <a:pt x="338" y="560"/>
                  <a:pt x="330" y="568"/>
                  <a:pt x="329" y="577"/>
                </a:cubicBezTo>
                <a:cubicBezTo>
                  <a:pt x="329" y="587"/>
                  <a:pt x="337" y="595"/>
                  <a:pt x="347" y="595"/>
                </a:cubicBezTo>
                <a:cubicBezTo>
                  <a:pt x="357" y="595"/>
                  <a:pt x="364" y="587"/>
                  <a:pt x="364" y="578"/>
                </a:cubicBezTo>
                <a:cubicBezTo>
                  <a:pt x="364" y="568"/>
                  <a:pt x="357" y="560"/>
                  <a:pt x="347" y="560"/>
                </a:cubicBezTo>
                <a:close/>
                <a:moveTo>
                  <a:pt x="1544" y="665"/>
                </a:moveTo>
                <a:cubicBezTo>
                  <a:pt x="1534" y="665"/>
                  <a:pt x="1526" y="673"/>
                  <a:pt x="1526" y="683"/>
                </a:cubicBezTo>
                <a:cubicBezTo>
                  <a:pt x="1526" y="692"/>
                  <a:pt x="1534" y="700"/>
                  <a:pt x="1543" y="700"/>
                </a:cubicBezTo>
                <a:cubicBezTo>
                  <a:pt x="1553" y="700"/>
                  <a:pt x="1561" y="693"/>
                  <a:pt x="1561" y="683"/>
                </a:cubicBezTo>
                <a:cubicBezTo>
                  <a:pt x="1561" y="673"/>
                  <a:pt x="1553" y="665"/>
                  <a:pt x="1544" y="665"/>
                </a:cubicBezTo>
                <a:close/>
                <a:moveTo>
                  <a:pt x="839" y="282"/>
                </a:moveTo>
                <a:cubicBezTo>
                  <a:pt x="849" y="282"/>
                  <a:pt x="857" y="275"/>
                  <a:pt x="857" y="265"/>
                </a:cubicBezTo>
                <a:cubicBezTo>
                  <a:pt x="857" y="255"/>
                  <a:pt x="850" y="247"/>
                  <a:pt x="840" y="247"/>
                </a:cubicBezTo>
                <a:cubicBezTo>
                  <a:pt x="831" y="247"/>
                  <a:pt x="823" y="255"/>
                  <a:pt x="822" y="264"/>
                </a:cubicBezTo>
                <a:cubicBezTo>
                  <a:pt x="822" y="274"/>
                  <a:pt x="830" y="282"/>
                  <a:pt x="839" y="282"/>
                </a:cubicBezTo>
                <a:close/>
                <a:moveTo>
                  <a:pt x="1111" y="1566"/>
                </a:moveTo>
                <a:cubicBezTo>
                  <a:pt x="1120" y="1566"/>
                  <a:pt x="1128" y="1559"/>
                  <a:pt x="1128" y="1549"/>
                </a:cubicBezTo>
                <a:cubicBezTo>
                  <a:pt x="1129" y="1539"/>
                  <a:pt x="1121" y="1532"/>
                  <a:pt x="1112" y="1531"/>
                </a:cubicBezTo>
                <a:cubicBezTo>
                  <a:pt x="1102" y="1531"/>
                  <a:pt x="1094" y="1539"/>
                  <a:pt x="1094" y="1548"/>
                </a:cubicBezTo>
                <a:cubicBezTo>
                  <a:pt x="1094" y="1558"/>
                  <a:pt x="1101" y="1566"/>
                  <a:pt x="1111" y="1566"/>
                </a:cubicBezTo>
                <a:close/>
                <a:moveTo>
                  <a:pt x="718" y="1540"/>
                </a:moveTo>
                <a:cubicBezTo>
                  <a:pt x="718" y="1531"/>
                  <a:pt x="710" y="1523"/>
                  <a:pt x="701" y="1523"/>
                </a:cubicBezTo>
                <a:cubicBezTo>
                  <a:pt x="691" y="1523"/>
                  <a:pt x="683" y="1530"/>
                  <a:pt x="683" y="1540"/>
                </a:cubicBezTo>
                <a:cubicBezTo>
                  <a:pt x="684" y="1550"/>
                  <a:pt x="691" y="1557"/>
                  <a:pt x="701" y="1557"/>
                </a:cubicBezTo>
                <a:cubicBezTo>
                  <a:pt x="710" y="1558"/>
                  <a:pt x="718" y="1550"/>
                  <a:pt x="718" y="1540"/>
                </a:cubicBezTo>
                <a:close/>
                <a:moveTo>
                  <a:pt x="1580" y="766"/>
                </a:moveTo>
                <a:cubicBezTo>
                  <a:pt x="1580" y="757"/>
                  <a:pt x="1573" y="749"/>
                  <a:pt x="1563" y="749"/>
                </a:cubicBezTo>
                <a:cubicBezTo>
                  <a:pt x="1554" y="748"/>
                  <a:pt x="1545" y="757"/>
                  <a:pt x="1546" y="766"/>
                </a:cubicBezTo>
                <a:cubicBezTo>
                  <a:pt x="1546" y="776"/>
                  <a:pt x="1553" y="783"/>
                  <a:pt x="1563" y="784"/>
                </a:cubicBezTo>
                <a:cubicBezTo>
                  <a:pt x="1573" y="784"/>
                  <a:pt x="1580" y="776"/>
                  <a:pt x="1580" y="766"/>
                </a:cubicBezTo>
                <a:close/>
                <a:moveTo>
                  <a:pt x="242" y="954"/>
                </a:moveTo>
                <a:cubicBezTo>
                  <a:pt x="242" y="964"/>
                  <a:pt x="250" y="971"/>
                  <a:pt x="259" y="971"/>
                </a:cubicBezTo>
                <a:cubicBezTo>
                  <a:pt x="269" y="971"/>
                  <a:pt x="276" y="963"/>
                  <a:pt x="276" y="954"/>
                </a:cubicBezTo>
                <a:cubicBezTo>
                  <a:pt x="276" y="944"/>
                  <a:pt x="269" y="937"/>
                  <a:pt x="259" y="936"/>
                </a:cubicBezTo>
                <a:cubicBezTo>
                  <a:pt x="249" y="936"/>
                  <a:pt x="241" y="944"/>
                  <a:pt x="242" y="954"/>
                </a:cubicBezTo>
                <a:close/>
                <a:moveTo>
                  <a:pt x="295" y="657"/>
                </a:moveTo>
                <a:cubicBezTo>
                  <a:pt x="296" y="667"/>
                  <a:pt x="303" y="674"/>
                  <a:pt x="313" y="674"/>
                </a:cubicBezTo>
                <a:cubicBezTo>
                  <a:pt x="323" y="674"/>
                  <a:pt x="330" y="667"/>
                  <a:pt x="330" y="657"/>
                </a:cubicBezTo>
                <a:cubicBezTo>
                  <a:pt x="330" y="647"/>
                  <a:pt x="323" y="640"/>
                  <a:pt x="313" y="640"/>
                </a:cubicBezTo>
                <a:cubicBezTo>
                  <a:pt x="303" y="639"/>
                  <a:pt x="295" y="648"/>
                  <a:pt x="295" y="657"/>
                </a:cubicBezTo>
                <a:close/>
                <a:moveTo>
                  <a:pt x="1432" y="1348"/>
                </a:moveTo>
                <a:cubicBezTo>
                  <a:pt x="1441" y="1347"/>
                  <a:pt x="1449" y="1340"/>
                  <a:pt x="1449" y="1330"/>
                </a:cubicBezTo>
                <a:cubicBezTo>
                  <a:pt x="1449" y="1320"/>
                  <a:pt x="1441" y="1313"/>
                  <a:pt x="1432" y="1313"/>
                </a:cubicBezTo>
                <a:cubicBezTo>
                  <a:pt x="1422" y="1313"/>
                  <a:pt x="1414" y="1321"/>
                  <a:pt x="1414" y="1330"/>
                </a:cubicBezTo>
                <a:cubicBezTo>
                  <a:pt x="1414" y="1340"/>
                  <a:pt x="1422" y="1348"/>
                  <a:pt x="1432" y="1348"/>
                </a:cubicBezTo>
                <a:close/>
                <a:moveTo>
                  <a:pt x="518" y="1459"/>
                </a:moveTo>
                <a:cubicBezTo>
                  <a:pt x="527" y="1459"/>
                  <a:pt x="535" y="1452"/>
                  <a:pt x="535" y="1442"/>
                </a:cubicBezTo>
                <a:cubicBezTo>
                  <a:pt x="535" y="1432"/>
                  <a:pt x="527" y="1425"/>
                  <a:pt x="518" y="1424"/>
                </a:cubicBezTo>
                <a:cubicBezTo>
                  <a:pt x="508" y="1424"/>
                  <a:pt x="500" y="1432"/>
                  <a:pt x="500" y="1442"/>
                </a:cubicBezTo>
                <a:cubicBezTo>
                  <a:pt x="500" y="1452"/>
                  <a:pt x="508" y="1459"/>
                  <a:pt x="518" y="1459"/>
                </a:cubicBezTo>
                <a:close/>
                <a:moveTo>
                  <a:pt x="247" y="899"/>
                </a:moveTo>
                <a:cubicBezTo>
                  <a:pt x="247" y="909"/>
                  <a:pt x="254" y="917"/>
                  <a:pt x="264" y="917"/>
                </a:cubicBezTo>
                <a:cubicBezTo>
                  <a:pt x="274" y="917"/>
                  <a:pt x="282" y="909"/>
                  <a:pt x="282" y="899"/>
                </a:cubicBezTo>
                <a:cubicBezTo>
                  <a:pt x="282" y="890"/>
                  <a:pt x="274" y="882"/>
                  <a:pt x="264" y="882"/>
                </a:cubicBezTo>
                <a:cubicBezTo>
                  <a:pt x="255" y="882"/>
                  <a:pt x="247" y="890"/>
                  <a:pt x="247" y="899"/>
                </a:cubicBezTo>
                <a:close/>
                <a:moveTo>
                  <a:pt x="672" y="322"/>
                </a:moveTo>
                <a:cubicBezTo>
                  <a:pt x="682" y="322"/>
                  <a:pt x="689" y="314"/>
                  <a:pt x="689" y="304"/>
                </a:cubicBezTo>
                <a:cubicBezTo>
                  <a:pt x="689" y="295"/>
                  <a:pt x="681" y="287"/>
                  <a:pt x="672" y="287"/>
                </a:cubicBezTo>
                <a:cubicBezTo>
                  <a:pt x="662" y="287"/>
                  <a:pt x="655" y="295"/>
                  <a:pt x="654" y="305"/>
                </a:cubicBezTo>
                <a:cubicBezTo>
                  <a:pt x="654" y="314"/>
                  <a:pt x="662" y="322"/>
                  <a:pt x="672" y="322"/>
                </a:cubicBezTo>
                <a:close/>
                <a:moveTo>
                  <a:pt x="344" y="1252"/>
                </a:moveTo>
                <a:cubicBezTo>
                  <a:pt x="354" y="1252"/>
                  <a:pt x="362" y="1244"/>
                  <a:pt x="362" y="1235"/>
                </a:cubicBezTo>
                <a:cubicBezTo>
                  <a:pt x="362" y="1225"/>
                  <a:pt x="354" y="1217"/>
                  <a:pt x="345" y="1217"/>
                </a:cubicBezTo>
                <a:cubicBezTo>
                  <a:pt x="335" y="1217"/>
                  <a:pt x="327" y="1225"/>
                  <a:pt x="327" y="1234"/>
                </a:cubicBezTo>
                <a:cubicBezTo>
                  <a:pt x="327" y="1244"/>
                  <a:pt x="334" y="1252"/>
                  <a:pt x="344" y="1252"/>
                </a:cubicBezTo>
                <a:close/>
                <a:moveTo>
                  <a:pt x="1288" y="357"/>
                </a:moveTo>
                <a:cubicBezTo>
                  <a:pt x="1288" y="348"/>
                  <a:pt x="1280" y="340"/>
                  <a:pt x="1271" y="339"/>
                </a:cubicBezTo>
                <a:cubicBezTo>
                  <a:pt x="1262" y="339"/>
                  <a:pt x="1254" y="346"/>
                  <a:pt x="1253" y="356"/>
                </a:cubicBezTo>
                <a:cubicBezTo>
                  <a:pt x="1253" y="366"/>
                  <a:pt x="1260" y="374"/>
                  <a:pt x="1270" y="374"/>
                </a:cubicBezTo>
                <a:cubicBezTo>
                  <a:pt x="1280" y="374"/>
                  <a:pt x="1288" y="367"/>
                  <a:pt x="1288" y="357"/>
                </a:cubicBezTo>
                <a:close/>
                <a:moveTo>
                  <a:pt x="274" y="807"/>
                </a:moveTo>
                <a:cubicBezTo>
                  <a:pt x="283" y="807"/>
                  <a:pt x="291" y="800"/>
                  <a:pt x="291" y="790"/>
                </a:cubicBezTo>
                <a:cubicBezTo>
                  <a:pt x="291" y="781"/>
                  <a:pt x="283" y="773"/>
                  <a:pt x="274" y="773"/>
                </a:cubicBezTo>
                <a:cubicBezTo>
                  <a:pt x="264" y="773"/>
                  <a:pt x="256" y="781"/>
                  <a:pt x="256" y="790"/>
                </a:cubicBezTo>
                <a:cubicBezTo>
                  <a:pt x="256" y="800"/>
                  <a:pt x="264" y="807"/>
                  <a:pt x="274" y="807"/>
                </a:cubicBezTo>
                <a:close/>
                <a:moveTo>
                  <a:pt x="1581" y="1068"/>
                </a:moveTo>
                <a:cubicBezTo>
                  <a:pt x="1581" y="1059"/>
                  <a:pt x="1574" y="1051"/>
                  <a:pt x="1564" y="1051"/>
                </a:cubicBezTo>
                <a:cubicBezTo>
                  <a:pt x="1554" y="1051"/>
                  <a:pt x="1546" y="1059"/>
                  <a:pt x="1546" y="1069"/>
                </a:cubicBezTo>
                <a:cubicBezTo>
                  <a:pt x="1547" y="1078"/>
                  <a:pt x="1554" y="1086"/>
                  <a:pt x="1564" y="1086"/>
                </a:cubicBezTo>
                <a:cubicBezTo>
                  <a:pt x="1574" y="1085"/>
                  <a:pt x="1581" y="1078"/>
                  <a:pt x="1581" y="1068"/>
                </a:cubicBezTo>
                <a:close/>
                <a:moveTo>
                  <a:pt x="1095" y="288"/>
                </a:moveTo>
                <a:cubicBezTo>
                  <a:pt x="1095" y="298"/>
                  <a:pt x="1102" y="306"/>
                  <a:pt x="1112" y="306"/>
                </a:cubicBezTo>
                <a:cubicBezTo>
                  <a:pt x="1121" y="306"/>
                  <a:pt x="1129" y="298"/>
                  <a:pt x="1129" y="289"/>
                </a:cubicBezTo>
                <a:cubicBezTo>
                  <a:pt x="1129" y="279"/>
                  <a:pt x="1121" y="271"/>
                  <a:pt x="1112" y="271"/>
                </a:cubicBezTo>
                <a:cubicBezTo>
                  <a:pt x="1102" y="271"/>
                  <a:pt x="1095" y="279"/>
                  <a:pt x="1095" y="288"/>
                </a:cubicBezTo>
                <a:close/>
                <a:moveTo>
                  <a:pt x="1045" y="1569"/>
                </a:moveTo>
                <a:cubicBezTo>
                  <a:pt x="1045" y="1559"/>
                  <a:pt x="1037" y="1552"/>
                  <a:pt x="1027" y="1552"/>
                </a:cubicBezTo>
                <a:cubicBezTo>
                  <a:pt x="1018" y="1552"/>
                  <a:pt x="1010" y="1559"/>
                  <a:pt x="1010" y="1569"/>
                </a:cubicBezTo>
                <a:cubicBezTo>
                  <a:pt x="1010" y="1579"/>
                  <a:pt x="1018" y="1587"/>
                  <a:pt x="1028" y="1586"/>
                </a:cubicBezTo>
                <a:cubicBezTo>
                  <a:pt x="1038" y="1586"/>
                  <a:pt x="1045" y="1578"/>
                  <a:pt x="1045" y="1569"/>
                </a:cubicBezTo>
                <a:close/>
                <a:moveTo>
                  <a:pt x="1586" y="1014"/>
                </a:moveTo>
                <a:cubicBezTo>
                  <a:pt x="1586" y="1004"/>
                  <a:pt x="1578" y="996"/>
                  <a:pt x="1569" y="996"/>
                </a:cubicBezTo>
                <a:cubicBezTo>
                  <a:pt x="1559" y="996"/>
                  <a:pt x="1552" y="1004"/>
                  <a:pt x="1552" y="1014"/>
                </a:cubicBezTo>
                <a:cubicBezTo>
                  <a:pt x="1552" y="1023"/>
                  <a:pt x="1559" y="1031"/>
                  <a:pt x="1569" y="1031"/>
                </a:cubicBezTo>
                <a:cubicBezTo>
                  <a:pt x="1579" y="1031"/>
                  <a:pt x="1586" y="1023"/>
                  <a:pt x="1586" y="1014"/>
                </a:cubicBezTo>
                <a:close/>
                <a:moveTo>
                  <a:pt x="622" y="1489"/>
                </a:moveTo>
                <a:cubicBezTo>
                  <a:pt x="612" y="1488"/>
                  <a:pt x="604" y="1496"/>
                  <a:pt x="604" y="1506"/>
                </a:cubicBezTo>
                <a:cubicBezTo>
                  <a:pt x="604" y="1516"/>
                  <a:pt x="612" y="1523"/>
                  <a:pt x="622" y="1523"/>
                </a:cubicBezTo>
                <a:cubicBezTo>
                  <a:pt x="631" y="1523"/>
                  <a:pt x="639" y="1515"/>
                  <a:pt x="639" y="1506"/>
                </a:cubicBezTo>
                <a:cubicBezTo>
                  <a:pt x="639" y="1496"/>
                  <a:pt x="631" y="1489"/>
                  <a:pt x="622" y="1489"/>
                </a:cubicBezTo>
                <a:close/>
                <a:moveTo>
                  <a:pt x="1596" y="905"/>
                </a:moveTo>
                <a:cubicBezTo>
                  <a:pt x="1596" y="895"/>
                  <a:pt x="1588" y="887"/>
                  <a:pt x="1579" y="887"/>
                </a:cubicBezTo>
                <a:cubicBezTo>
                  <a:pt x="1569" y="887"/>
                  <a:pt x="1561" y="895"/>
                  <a:pt x="1561" y="904"/>
                </a:cubicBezTo>
                <a:cubicBezTo>
                  <a:pt x="1561" y="914"/>
                  <a:pt x="1568" y="921"/>
                  <a:pt x="1578" y="922"/>
                </a:cubicBezTo>
                <a:cubicBezTo>
                  <a:pt x="1588" y="922"/>
                  <a:pt x="1595" y="914"/>
                  <a:pt x="1596" y="905"/>
                </a:cubicBezTo>
                <a:close/>
                <a:moveTo>
                  <a:pt x="1225" y="1522"/>
                </a:moveTo>
                <a:cubicBezTo>
                  <a:pt x="1234" y="1522"/>
                  <a:pt x="1242" y="1514"/>
                  <a:pt x="1242" y="1504"/>
                </a:cubicBezTo>
                <a:cubicBezTo>
                  <a:pt x="1242" y="1495"/>
                  <a:pt x="1234" y="1487"/>
                  <a:pt x="1225" y="1487"/>
                </a:cubicBezTo>
                <a:cubicBezTo>
                  <a:pt x="1215" y="1487"/>
                  <a:pt x="1207" y="1494"/>
                  <a:pt x="1207" y="1504"/>
                </a:cubicBezTo>
                <a:cubicBezTo>
                  <a:pt x="1207" y="1514"/>
                  <a:pt x="1215" y="1522"/>
                  <a:pt x="1225" y="1522"/>
                </a:cubicBezTo>
                <a:close/>
                <a:moveTo>
                  <a:pt x="1591" y="959"/>
                </a:moveTo>
                <a:cubicBezTo>
                  <a:pt x="1591" y="949"/>
                  <a:pt x="1583" y="942"/>
                  <a:pt x="1574" y="942"/>
                </a:cubicBezTo>
                <a:cubicBezTo>
                  <a:pt x="1564" y="942"/>
                  <a:pt x="1557" y="949"/>
                  <a:pt x="1557" y="959"/>
                </a:cubicBezTo>
                <a:cubicBezTo>
                  <a:pt x="1557" y="969"/>
                  <a:pt x="1564" y="976"/>
                  <a:pt x="1574" y="976"/>
                </a:cubicBezTo>
                <a:cubicBezTo>
                  <a:pt x="1584" y="976"/>
                  <a:pt x="1592" y="968"/>
                  <a:pt x="1591" y="959"/>
                </a:cubicBezTo>
                <a:close/>
                <a:moveTo>
                  <a:pt x="279" y="1055"/>
                </a:moveTo>
                <a:cubicBezTo>
                  <a:pt x="289" y="1055"/>
                  <a:pt x="297" y="1047"/>
                  <a:pt x="297" y="1038"/>
                </a:cubicBezTo>
                <a:cubicBezTo>
                  <a:pt x="297" y="1028"/>
                  <a:pt x="289" y="1020"/>
                  <a:pt x="280" y="1020"/>
                </a:cubicBezTo>
                <a:cubicBezTo>
                  <a:pt x="270" y="1020"/>
                  <a:pt x="263" y="1027"/>
                  <a:pt x="262" y="1037"/>
                </a:cubicBezTo>
                <a:cubicBezTo>
                  <a:pt x="262" y="1047"/>
                  <a:pt x="269" y="1055"/>
                  <a:pt x="279" y="1055"/>
                </a:cubicBezTo>
                <a:close/>
                <a:moveTo>
                  <a:pt x="493" y="1430"/>
                </a:moveTo>
                <a:cubicBezTo>
                  <a:pt x="502" y="1430"/>
                  <a:pt x="510" y="1422"/>
                  <a:pt x="510" y="1413"/>
                </a:cubicBezTo>
                <a:cubicBezTo>
                  <a:pt x="510" y="1403"/>
                  <a:pt x="502" y="1396"/>
                  <a:pt x="493" y="1396"/>
                </a:cubicBezTo>
                <a:cubicBezTo>
                  <a:pt x="483" y="1395"/>
                  <a:pt x="476" y="1403"/>
                  <a:pt x="476" y="1413"/>
                </a:cubicBezTo>
                <a:cubicBezTo>
                  <a:pt x="475" y="1423"/>
                  <a:pt x="483" y="1430"/>
                  <a:pt x="493" y="1430"/>
                </a:cubicBezTo>
                <a:close/>
                <a:moveTo>
                  <a:pt x="1519" y="636"/>
                </a:moveTo>
                <a:cubicBezTo>
                  <a:pt x="1509" y="636"/>
                  <a:pt x="1501" y="643"/>
                  <a:pt x="1501" y="653"/>
                </a:cubicBezTo>
                <a:cubicBezTo>
                  <a:pt x="1501" y="662"/>
                  <a:pt x="1509" y="670"/>
                  <a:pt x="1519" y="670"/>
                </a:cubicBezTo>
                <a:cubicBezTo>
                  <a:pt x="1528" y="670"/>
                  <a:pt x="1536" y="662"/>
                  <a:pt x="1536" y="653"/>
                </a:cubicBezTo>
                <a:cubicBezTo>
                  <a:pt x="1536" y="643"/>
                  <a:pt x="1528" y="636"/>
                  <a:pt x="1519" y="636"/>
                </a:cubicBezTo>
                <a:close/>
                <a:moveTo>
                  <a:pt x="1191" y="305"/>
                </a:moveTo>
                <a:cubicBezTo>
                  <a:pt x="1182" y="305"/>
                  <a:pt x="1174" y="313"/>
                  <a:pt x="1174" y="322"/>
                </a:cubicBezTo>
                <a:cubicBezTo>
                  <a:pt x="1174" y="332"/>
                  <a:pt x="1181" y="340"/>
                  <a:pt x="1191" y="340"/>
                </a:cubicBezTo>
                <a:cubicBezTo>
                  <a:pt x="1201" y="340"/>
                  <a:pt x="1208" y="332"/>
                  <a:pt x="1208" y="323"/>
                </a:cubicBezTo>
                <a:cubicBezTo>
                  <a:pt x="1208" y="313"/>
                  <a:pt x="1201" y="305"/>
                  <a:pt x="1191" y="305"/>
                </a:cubicBezTo>
                <a:close/>
                <a:moveTo>
                  <a:pt x="756" y="267"/>
                </a:moveTo>
                <a:cubicBezTo>
                  <a:pt x="747" y="267"/>
                  <a:pt x="739" y="274"/>
                  <a:pt x="739" y="284"/>
                </a:cubicBezTo>
                <a:cubicBezTo>
                  <a:pt x="739" y="293"/>
                  <a:pt x="747" y="301"/>
                  <a:pt x="756" y="302"/>
                </a:cubicBezTo>
                <a:cubicBezTo>
                  <a:pt x="766" y="302"/>
                  <a:pt x="773" y="294"/>
                  <a:pt x="773" y="284"/>
                </a:cubicBezTo>
                <a:cubicBezTo>
                  <a:pt x="774" y="275"/>
                  <a:pt x="766" y="267"/>
                  <a:pt x="756" y="267"/>
                </a:cubicBezTo>
                <a:close/>
                <a:moveTo>
                  <a:pt x="282" y="1121"/>
                </a:moveTo>
                <a:cubicBezTo>
                  <a:pt x="282" y="1131"/>
                  <a:pt x="289" y="1138"/>
                  <a:pt x="299" y="1138"/>
                </a:cubicBezTo>
                <a:cubicBezTo>
                  <a:pt x="309" y="1138"/>
                  <a:pt x="316" y="1131"/>
                  <a:pt x="316" y="1121"/>
                </a:cubicBezTo>
                <a:cubicBezTo>
                  <a:pt x="316" y="1112"/>
                  <a:pt x="309" y="1104"/>
                  <a:pt x="299" y="1104"/>
                </a:cubicBezTo>
                <a:cubicBezTo>
                  <a:pt x="290" y="1104"/>
                  <a:pt x="282" y="1112"/>
                  <a:pt x="282" y="1121"/>
                </a:cubicBezTo>
                <a:close/>
                <a:moveTo>
                  <a:pt x="269" y="862"/>
                </a:moveTo>
                <a:cubicBezTo>
                  <a:pt x="278" y="862"/>
                  <a:pt x="286" y="854"/>
                  <a:pt x="286" y="845"/>
                </a:cubicBezTo>
                <a:cubicBezTo>
                  <a:pt x="286" y="835"/>
                  <a:pt x="278" y="827"/>
                  <a:pt x="268" y="827"/>
                </a:cubicBezTo>
                <a:cubicBezTo>
                  <a:pt x="259" y="827"/>
                  <a:pt x="251" y="835"/>
                  <a:pt x="251" y="845"/>
                </a:cubicBezTo>
                <a:cubicBezTo>
                  <a:pt x="251" y="854"/>
                  <a:pt x="259" y="862"/>
                  <a:pt x="269" y="862"/>
                </a:cubicBezTo>
                <a:close/>
                <a:moveTo>
                  <a:pt x="360" y="553"/>
                </a:moveTo>
                <a:cubicBezTo>
                  <a:pt x="360" y="563"/>
                  <a:pt x="367" y="570"/>
                  <a:pt x="377" y="570"/>
                </a:cubicBezTo>
                <a:cubicBezTo>
                  <a:pt x="387" y="570"/>
                  <a:pt x="394" y="562"/>
                  <a:pt x="394" y="553"/>
                </a:cubicBezTo>
                <a:cubicBezTo>
                  <a:pt x="394" y="543"/>
                  <a:pt x="386" y="535"/>
                  <a:pt x="377" y="536"/>
                </a:cubicBezTo>
                <a:cubicBezTo>
                  <a:pt x="367" y="536"/>
                  <a:pt x="359" y="543"/>
                  <a:pt x="360" y="553"/>
                </a:cubicBezTo>
                <a:close/>
                <a:moveTo>
                  <a:pt x="1496" y="1243"/>
                </a:moveTo>
                <a:cubicBezTo>
                  <a:pt x="1505" y="1243"/>
                  <a:pt x="1513" y="1236"/>
                  <a:pt x="1513" y="1226"/>
                </a:cubicBezTo>
                <a:cubicBezTo>
                  <a:pt x="1513" y="1217"/>
                  <a:pt x="1505" y="1209"/>
                  <a:pt x="1496" y="1209"/>
                </a:cubicBezTo>
                <a:cubicBezTo>
                  <a:pt x="1486" y="1209"/>
                  <a:pt x="1478" y="1216"/>
                  <a:pt x="1478" y="1226"/>
                </a:cubicBezTo>
                <a:cubicBezTo>
                  <a:pt x="1478" y="1236"/>
                  <a:pt x="1486" y="1243"/>
                  <a:pt x="1496" y="1243"/>
                </a:cubicBezTo>
                <a:close/>
                <a:moveTo>
                  <a:pt x="1271" y="1480"/>
                </a:moveTo>
                <a:cubicBezTo>
                  <a:pt x="1272" y="1471"/>
                  <a:pt x="1265" y="1463"/>
                  <a:pt x="1255" y="1462"/>
                </a:cubicBezTo>
                <a:cubicBezTo>
                  <a:pt x="1246" y="1462"/>
                  <a:pt x="1237" y="1469"/>
                  <a:pt x="1237" y="1478"/>
                </a:cubicBezTo>
                <a:cubicBezTo>
                  <a:pt x="1236" y="1488"/>
                  <a:pt x="1244" y="1496"/>
                  <a:pt x="1253" y="1497"/>
                </a:cubicBezTo>
                <a:cubicBezTo>
                  <a:pt x="1263" y="1497"/>
                  <a:pt x="1271" y="1490"/>
                  <a:pt x="1271" y="1480"/>
                </a:cubicBezTo>
                <a:close/>
                <a:moveTo>
                  <a:pt x="369" y="1282"/>
                </a:moveTo>
                <a:cubicBezTo>
                  <a:pt x="379" y="1281"/>
                  <a:pt x="386" y="1274"/>
                  <a:pt x="386" y="1264"/>
                </a:cubicBezTo>
                <a:cubicBezTo>
                  <a:pt x="386" y="1255"/>
                  <a:pt x="378" y="1247"/>
                  <a:pt x="369" y="1247"/>
                </a:cubicBezTo>
                <a:cubicBezTo>
                  <a:pt x="359" y="1247"/>
                  <a:pt x="352" y="1255"/>
                  <a:pt x="352" y="1265"/>
                </a:cubicBezTo>
                <a:cubicBezTo>
                  <a:pt x="352" y="1274"/>
                  <a:pt x="360" y="1282"/>
                  <a:pt x="369" y="1282"/>
                </a:cubicBezTo>
                <a:close/>
                <a:moveTo>
                  <a:pt x="451" y="1383"/>
                </a:moveTo>
                <a:cubicBezTo>
                  <a:pt x="451" y="1392"/>
                  <a:pt x="458" y="1400"/>
                  <a:pt x="468" y="1400"/>
                </a:cubicBezTo>
                <a:cubicBezTo>
                  <a:pt x="477" y="1400"/>
                  <a:pt x="485" y="1393"/>
                  <a:pt x="485" y="1383"/>
                </a:cubicBezTo>
                <a:cubicBezTo>
                  <a:pt x="485" y="1373"/>
                  <a:pt x="478" y="1366"/>
                  <a:pt x="468" y="1366"/>
                </a:cubicBezTo>
                <a:cubicBezTo>
                  <a:pt x="458" y="1366"/>
                  <a:pt x="451" y="1373"/>
                  <a:pt x="451" y="1383"/>
                </a:cubicBezTo>
                <a:close/>
                <a:moveTo>
                  <a:pt x="394" y="1312"/>
                </a:moveTo>
                <a:cubicBezTo>
                  <a:pt x="403" y="1312"/>
                  <a:pt x="411" y="1304"/>
                  <a:pt x="411" y="1294"/>
                </a:cubicBezTo>
                <a:cubicBezTo>
                  <a:pt x="411" y="1285"/>
                  <a:pt x="403" y="1277"/>
                  <a:pt x="394" y="1277"/>
                </a:cubicBezTo>
                <a:cubicBezTo>
                  <a:pt x="384" y="1277"/>
                  <a:pt x="377" y="1285"/>
                  <a:pt x="377" y="1294"/>
                </a:cubicBezTo>
                <a:cubicBezTo>
                  <a:pt x="377" y="1304"/>
                  <a:pt x="384" y="1312"/>
                  <a:pt x="394" y="1312"/>
                </a:cubicBezTo>
                <a:close/>
                <a:moveTo>
                  <a:pt x="1285" y="1472"/>
                </a:moveTo>
                <a:cubicBezTo>
                  <a:pt x="1294" y="1472"/>
                  <a:pt x="1302" y="1464"/>
                  <a:pt x="1301" y="1454"/>
                </a:cubicBezTo>
                <a:cubicBezTo>
                  <a:pt x="1301" y="1445"/>
                  <a:pt x="1293" y="1437"/>
                  <a:pt x="1284" y="1438"/>
                </a:cubicBezTo>
                <a:cubicBezTo>
                  <a:pt x="1274" y="1438"/>
                  <a:pt x="1267" y="1445"/>
                  <a:pt x="1267" y="1455"/>
                </a:cubicBezTo>
                <a:cubicBezTo>
                  <a:pt x="1267" y="1465"/>
                  <a:pt x="1275" y="1472"/>
                  <a:pt x="1285" y="1472"/>
                </a:cubicBezTo>
                <a:close/>
                <a:moveTo>
                  <a:pt x="1402" y="1372"/>
                </a:moveTo>
                <a:cubicBezTo>
                  <a:pt x="1411" y="1372"/>
                  <a:pt x="1419" y="1364"/>
                  <a:pt x="1419" y="1355"/>
                </a:cubicBezTo>
                <a:cubicBezTo>
                  <a:pt x="1419" y="1345"/>
                  <a:pt x="1411" y="1338"/>
                  <a:pt x="1402" y="1338"/>
                </a:cubicBezTo>
                <a:cubicBezTo>
                  <a:pt x="1392" y="1337"/>
                  <a:pt x="1385" y="1345"/>
                  <a:pt x="1385" y="1355"/>
                </a:cubicBezTo>
                <a:cubicBezTo>
                  <a:pt x="1385" y="1365"/>
                  <a:pt x="1392" y="1372"/>
                  <a:pt x="1402" y="1372"/>
                </a:cubicBezTo>
                <a:close/>
                <a:moveTo>
                  <a:pt x="1278" y="386"/>
                </a:moveTo>
                <a:cubicBezTo>
                  <a:pt x="1278" y="396"/>
                  <a:pt x="1286" y="404"/>
                  <a:pt x="1295" y="404"/>
                </a:cubicBezTo>
                <a:cubicBezTo>
                  <a:pt x="1304" y="404"/>
                  <a:pt x="1312" y="396"/>
                  <a:pt x="1312" y="387"/>
                </a:cubicBezTo>
                <a:cubicBezTo>
                  <a:pt x="1312" y="377"/>
                  <a:pt x="1305" y="370"/>
                  <a:pt x="1295" y="369"/>
                </a:cubicBezTo>
                <a:cubicBezTo>
                  <a:pt x="1286" y="369"/>
                  <a:pt x="1278" y="377"/>
                  <a:pt x="1278" y="386"/>
                </a:cubicBezTo>
                <a:close/>
                <a:moveTo>
                  <a:pt x="990" y="1564"/>
                </a:moveTo>
                <a:cubicBezTo>
                  <a:pt x="990" y="1555"/>
                  <a:pt x="983" y="1547"/>
                  <a:pt x="973" y="1547"/>
                </a:cubicBezTo>
                <a:cubicBezTo>
                  <a:pt x="964" y="1547"/>
                  <a:pt x="956" y="1554"/>
                  <a:pt x="956" y="1564"/>
                </a:cubicBezTo>
                <a:cubicBezTo>
                  <a:pt x="955" y="1573"/>
                  <a:pt x="963" y="1581"/>
                  <a:pt x="972" y="1581"/>
                </a:cubicBezTo>
                <a:cubicBezTo>
                  <a:pt x="982" y="1581"/>
                  <a:pt x="990" y="1574"/>
                  <a:pt x="990" y="1564"/>
                </a:cubicBezTo>
                <a:close/>
                <a:moveTo>
                  <a:pt x="626" y="330"/>
                </a:moveTo>
                <a:cubicBezTo>
                  <a:pt x="626" y="339"/>
                  <a:pt x="633" y="347"/>
                  <a:pt x="643" y="346"/>
                </a:cubicBezTo>
                <a:cubicBezTo>
                  <a:pt x="653" y="346"/>
                  <a:pt x="660" y="339"/>
                  <a:pt x="660" y="329"/>
                </a:cubicBezTo>
                <a:cubicBezTo>
                  <a:pt x="660" y="320"/>
                  <a:pt x="652" y="312"/>
                  <a:pt x="643" y="312"/>
                </a:cubicBezTo>
                <a:cubicBezTo>
                  <a:pt x="633" y="312"/>
                  <a:pt x="626" y="320"/>
                  <a:pt x="626" y="330"/>
                </a:cubicBezTo>
                <a:close/>
                <a:moveTo>
                  <a:pt x="773" y="1545"/>
                </a:moveTo>
                <a:cubicBezTo>
                  <a:pt x="773" y="1536"/>
                  <a:pt x="765" y="1528"/>
                  <a:pt x="756" y="1528"/>
                </a:cubicBezTo>
                <a:cubicBezTo>
                  <a:pt x="746" y="1528"/>
                  <a:pt x="738" y="1535"/>
                  <a:pt x="738" y="1545"/>
                </a:cubicBezTo>
                <a:cubicBezTo>
                  <a:pt x="738" y="1555"/>
                  <a:pt x="746" y="1562"/>
                  <a:pt x="755" y="1562"/>
                </a:cubicBezTo>
                <a:cubicBezTo>
                  <a:pt x="765" y="1563"/>
                  <a:pt x="773" y="1555"/>
                  <a:pt x="773" y="1545"/>
                </a:cubicBezTo>
                <a:close/>
                <a:moveTo>
                  <a:pt x="1547" y="1147"/>
                </a:moveTo>
                <a:cubicBezTo>
                  <a:pt x="1547" y="1137"/>
                  <a:pt x="1539" y="1129"/>
                  <a:pt x="1530" y="1129"/>
                </a:cubicBezTo>
                <a:cubicBezTo>
                  <a:pt x="1520" y="1129"/>
                  <a:pt x="1513" y="1137"/>
                  <a:pt x="1513" y="1146"/>
                </a:cubicBezTo>
                <a:cubicBezTo>
                  <a:pt x="1512" y="1156"/>
                  <a:pt x="1520" y="1164"/>
                  <a:pt x="1530" y="1164"/>
                </a:cubicBezTo>
                <a:cubicBezTo>
                  <a:pt x="1539" y="1164"/>
                  <a:pt x="1547" y="1156"/>
                  <a:pt x="1547" y="1147"/>
                </a:cubicBezTo>
                <a:close/>
                <a:moveTo>
                  <a:pt x="1056" y="1561"/>
                </a:moveTo>
                <a:cubicBezTo>
                  <a:pt x="1066" y="1561"/>
                  <a:pt x="1074" y="1554"/>
                  <a:pt x="1073" y="1544"/>
                </a:cubicBezTo>
                <a:cubicBezTo>
                  <a:pt x="1073" y="1534"/>
                  <a:pt x="1065" y="1527"/>
                  <a:pt x="1056" y="1527"/>
                </a:cubicBezTo>
                <a:cubicBezTo>
                  <a:pt x="1047" y="1527"/>
                  <a:pt x="1039" y="1535"/>
                  <a:pt x="1039" y="1544"/>
                </a:cubicBezTo>
                <a:cubicBezTo>
                  <a:pt x="1039" y="1554"/>
                  <a:pt x="1047" y="1561"/>
                  <a:pt x="1056" y="1561"/>
                </a:cubicBezTo>
                <a:close/>
                <a:moveTo>
                  <a:pt x="324" y="1168"/>
                </a:moveTo>
                <a:cubicBezTo>
                  <a:pt x="333" y="1168"/>
                  <a:pt x="341" y="1160"/>
                  <a:pt x="341" y="1151"/>
                </a:cubicBezTo>
                <a:cubicBezTo>
                  <a:pt x="341" y="1141"/>
                  <a:pt x="333" y="1134"/>
                  <a:pt x="324" y="1134"/>
                </a:cubicBezTo>
                <a:cubicBezTo>
                  <a:pt x="314" y="1134"/>
                  <a:pt x="307" y="1141"/>
                  <a:pt x="307" y="1151"/>
                </a:cubicBezTo>
                <a:cubicBezTo>
                  <a:pt x="307" y="1161"/>
                  <a:pt x="315" y="1168"/>
                  <a:pt x="324" y="1168"/>
                </a:cubicBezTo>
                <a:close/>
                <a:moveTo>
                  <a:pt x="1303" y="416"/>
                </a:moveTo>
                <a:cubicBezTo>
                  <a:pt x="1303" y="426"/>
                  <a:pt x="1310" y="433"/>
                  <a:pt x="1320" y="433"/>
                </a:cubicBezTo>
                <a:cubicBezTo>
                  <a:pt x="1329" y="434"/>
                  <a:pt x="1337" y="426"/>
                  <a:pt x="1337" y="416"/>
                </a:cubicBezTo>
                <a:cubicBezTo>
                  <a:pt x="1337" y="407"/>
                  <a:pt x="1329" y="399"/>
                  <a:pt x="1320" y="399"/>
                </a:cubicBezTo>
                <a:cubicBezTo>
                  <a:pt x="1311" y="399"/>
                  <a:pt x="1303" y="407"/>
                  <a:pt x="1303" y="416"/>
                </a:cubicBezTo>
                <a:close/>
                <a:moveTo>
                  <a:pt x="1330" y="1430"/>
                </a:moveTo>
                <a:cubicBezTo>
                  <a:pt x="1330" y="1420"/>
                  <a:pt x="1322" y="1412"/>
                  <a:pt x="1313" y="1413"/>
                </a:cubicBezTo>
                <a:cubicBezTo>
                  <a:pt x="1304" y="1413"/>
                  <a:pt x="1296" y="1420"/>
                  <a:pt x="1296" y="1430"/>
                </a:cubicBezTo>
                <a:cubicBezTo>
                  <a:pt x="1296" y="1439"/>
                  <a:pt x="1303" y="1447"/>
                  <a:pt x="1313" y="1447"/>
                </a:cubicBezTo>
                <a:cubicBezTo>
                  <a:pt x="1323" y="1447"/>
                  <a:pt x="1330" y="1439"/>
                  <a:pt x="1330" y="1430"/>
                </a:cubicBezTo>
                <a:close/>
                <a:moveTo>
                  <a:pt x="1057" y="266"/>
                </a:moveTo>
                <a:cubicBezTo>
                  <a:pt x="1048" y="266"/>
                  <a:pt x="1040" y="274"/>
                  <a:pt x="1040" y="283"/>
                </a:cubicBezTo>
                <a:cubicBezTo>
                  <a:pt x="1040" y="293"/>
                  <a:pt x="1047" y="300"/>
                  <a:pt x="1057" y="300"/>
                </a:cubicBezTo>
                <a:cubicBezTo>
                  <a:pt x="1067" y="300"/>
                  <a:pt x="1075" y="293"/>
                  <a:pt x="1075" y="283"/>
                </a:cubicBezTo>
                <a:cubicBezTo>
                  <a:pt x="1075" y="274"/>
                  <a:pt x="1066" y="266"/>
                  <a:pt x="1057" y="266"/>
                </a:cubicBezTo>
                <a:close/>
                <a:moveTo>
                  <a:pt x="918" y="1577"/>
                </a:moveTo>
                <a:cubicBezTo>
                  <a:pt x="928" y="1577"/>
                  <a:pt x="935" y="1569"/>
                  <a:pt x="935" y="1559"/>
                </a:cubicBezTo>
                <a:cubicBezTo>
                  <a:pt x="935" y="1550"/>
                  <a:pt x="927" y="1542"/>
                  <a:pt x="918" y="1542"/>
                </a:cubicBezTo>
                <a:cubicBezTo>
                  <a:pt x="909" y="1543"/>
                  <a:pt x="901" y="1550"/>
                  <a:pt x="901" y="1559"/>
                </a:cubicBezTo>
                <a:cubicBezTo>
                  <a:pt x="901" y="1569"/>
                  <a:pt x="909" y="1577"/>
                  <a:pt x="918" y="1577"/>
                </a:cubicBezTo>
                <a:close/>
                <a:moveTo>
                  <a:pt x="267" y="983"/>
                </a:moveTo>
                <a:cubicBezTo>
                  <a:pt x="266" y="992"/>
                  <a:pt x="274" y="1000"/>
                  <a:pt x="284" y="1000"/>
                </a:cubicBezTo>
                <a:cubicBezTo>
                  <a:pt x="293" y="1000"/>
                  <a:pt x="301" y="993"/>
                  <a:pt x="301" y="983"/>
                </a:cubicBezTo>
                <a:cubicBezTo>
                  <a:pt x="301" y="973"/>
                  <a:pt x="293" y="966"/>
                  <a:pt x="284" y="966"/>
                </a:cubicBezTo>
                <a:cubicBezTo>
                  <a:pt x="275" y="965"/>
                  <a:pt x="267" y="973"/>
                  <a:pt x="267" y="983"/>
                </a:cubicBezTo>
                <a:close/>
                <a:moveTo>
                  <a:pt x="932" y="274"/>
                </a:moveTo>
                <a:cubicBezTo>
                  <a:pt x="932" y="283"/>
                  <a:pt x="940" y="291"/>
                  <a:pt x="949" y="291"/>
                </a:cubicBezTo>
                <a:cubicBezTo>
                  <a:pt x="959" y="291"/>
                  <a:pt x="966" y="283"/>
                  <a:pt x="966" y="274"/>
                </a:cubicBezTo>
                <a:cubicBezTo>
                  <a:pt x="966" y="264"/>
                  <a:pt x="958" y="257"/>
                  <a:pt x="948" y="257"/>
                </a:cubicBezTo>
                <a:cubicBezTo>
                  <a:pt x="939" y="257"/>
                  <a:pt x="932" y="265"/>
                  <a:pt x="932" y="274"/>
                </a:cubicBezTo>
                <a:close/>
                <a:moveTo>
                  <a:pt x="894" y="252"/>
                </a:moveTo>
                <a:cubicBezTo>
                  <a:pt x="885" y="252"/>
                  <a:pt x="877" y="259"/>
                  <a:pt x="877" y="269"/>
                </a:cubicBezTo>
                <a:cubicBezTo>
                  <a:pt x="877" y="278"/>
                  <a:pt x="885" y="286"/>
                  <a:pt x="895" y="286"/>
                </a:cubicBezTo>
                <a:cubicBezTo>
                  <a:pt x="904" y="286"/>
                  <a:pt x="911" y="278"/>
                  <a:pt x="911" y="269"/>
                </a:cubicBezTo>
                <a:cubicBezTo>
                  <a:pt x="912" y="259"/>
                  <a:pt x="904" y="252"/>
                  <a:pt x="894" y="252"/>
                </a:cubicBezTo>
                <a:close/>
                <a:moveTo>
                  <a:pt x="613" y="337"/>
                </a:moveTo>
                <a:cubicBezTo>
                  <a:pt x="603" y="337"/>
                  <a:pt x="596" y="345"/>
                  <a:pt x="596" y="354"/>
                </a:cubicBezTo>
                <a:cubicBezTo>
                  <a:pt x="596" y="364"/>
                  <a:pt x="604" y="372"/>
                  <a:pt x="613" y="371"/>
                </a:cubicBezTo>
                <a:cubicBezTo>
                  <a:pt x="623" y="371"/>
                  <a:pt x="630" y="364"/>
                  <a:pt x="630" y="354"/>
                </a:cubicBezTo>
                <a:cubicBezTo>
                  <a:pt x="630" y="345"/>
                  <a:pt x="623" y="337"/>
                  <a:pt x="613" y="337"/>
                </a:cubicBezTo>
                <a:close/>
                <a:moveTo>
                  <a:pt x="597" y="1493"/>
                </a:moveTo>
                <a:cubicBezTo>
                  <a:pt x="607" y="1493"/>
                  <a:pt x="614" y="1485"/>
                  <a:pt x="614" y="1476"/>
                </a:cubicBezTo>
                <a:cubicBezTo>
                  <a:pt x="614" y="1466"/>
                  <a:pt x="606" y="1459"/>
                  <a:pt x="597" y="1459"/>
                </a:cubicBezTo>
                <a:cubicBezTo>
                  <a:pt x="587" y="1459"/>
                  <a:pt x="580" y="1466"/>
                  <a:pt x="580" y="1476"/>
                </a:cubicBezTo>
                <a:cubicBezTo>
                  <a:pt x="580" y="1486"/>
                  <a:pt x="587" y="1493"/>
                  <a:pt x="597" y="1493"/>
                </a:cubicBezTo>
                <a:close/>
                <a:moveTo>
                  <a:pt x="810" y="1568"/>
                </a:moveTo>
                <a:cubicBezTo>
                  <a:pt x="819" y="1567"/>
                  <a:pt x="827" y="1560"/>
                  <a:pt x="827" y="1551"/>
                </a:cubicBezTo>
                <a:cubicBezTo>
                  <a:pt x="828" y="1541"/>
                  <a:pt x="820" y="1533"/>
                  <a:pt x="810" y="1533"/>
                </a:cubicBezTo>
                <a:cubicBezTo>
                  <a:pt x="800" y="1533"/>
                  <a:pt x="793" y="1540"/>
                  <a:pt x="793" y="1550"/>
                </a:cubicBezTo>
                <a:cubicBezTo>
                  <a:pt x="793" y="1560"/>
                  <a:pt x="801" y="1568"/>
                  <a:pt x="810" y="1568"/>
                </a:cubicBezTo>
                <a:close/>
                <a:moveTo>
                  <a:pt x="1535" y="1110"/>
                </a:moveTo>
                <a:cubicBezTo>
                  <a:pt x="1544" y="1110"/>
                  <a:pt x="1552" y="1102"/>
                  <a:pt x="1552" y="1092"/>
                </a:cubicBezTo>
                <a:cubicBezTo>
                  <a:pt x="1552" y="1083"/>
                  <a:pt x="1544" y="1076"/>
                  <a:pt x="1535" y="1076"/>
                </a:cubicBezTo>
                <a:cubicBezTo>
                  <a:pt x="1525" y="1076"/>
                  <a:pt x="1518" y="1083"/>
                  <a:pt x="1518" y="1093"/>
                </a:cubicBezTo>
                <a:cubicBezTo>
                  <a:pt x="1518" y="1103"/>
                  <a:pt x="1526" y="1110"/>
                  <a:pt x="1535" y="1110"/>
                </a:cubicBezTo>
                <a:close/>
                <a:moveTo>
                  <a:pt x="444" y="1370"/>
                </a:moveTo>
                <a:cubicBezTo>
                  <a:pt x="453" y="1370"/>
                  <a:pt x="461" y="1362"/>
                  <a:pt x="461" y="1353"/>
                </a:cubicBezTo>
                <a:cubicBezTo>
                  <a:pt x="460" y="1344"/>
                  <a:pt x="453" y="1336"/>
                  <a:pt x="443" y="1336"/>
                </a:cubicBezTo>
                <a:cubicBezTo>
                  <a:pt x="434" y="1336"/>
                  <a:pt x="426" y="1343"/>
                  <a:pt x="426" y="1353"/>
                </a:cubicBezTo>
                <a:cubicBezTo>
                  <a:pt x="426" y="1363"/>
                  <a:pt x="434" y="1370"/>
                  <a:pt x="444" y="1370"/>
                </a:cubicBezTo>
                <a:close/>
                <a:moveTo>
                  <a:pt x="693" y="1511"/>
                </a:moveTo>
                <a:cubicBezTo>
                  <a:pt x="693" y="1501"/>
                  <a:pt x="686" y="1494"/>
                  <a:pt x="676" y="1494"/>
                </a:cubicBezTo>
                <a:cubicBezTo>
                  <a:pt x="666" y="1494"/>
                  <a:pt x="659" y="1501"/>
                  <a:pt x="659" y="1511"/>
                </a:cubicBezTo>
                <a:cubicBezTo>
                  <a:pt x="659" y="1520"/>
                  <a:pt x="667" y="1528"/>
                  <a:pt x="676" y="1528"/>
                </a:cubicBezTo>
                <a:cubicBezTo>
                  <a:pt x="685" y="1528"/>
                  <a:pt x="693" y="1521"/>
                  <a:pt x="693" y="1511"/>
                </a:cubicBezTo>
                <a:close/>
                <a:moveTo>
                  <a:pt x="1140" y="1541"/>
                </a:moveTo>
                <a:cubicBezTo>
                  <a:pt x="1150" y="1541"/>
                  <a:pt x="1158" y="1534"/>
                  <a:pt x="1158" y="1524"/>
                </a:cubicBezTo>
                <a:cubicBezTo>
                  <a:pt x="1158" y="1515"/>
                  <a:pt x="1150" y="1507"/>
                  <a:pt x="1141" y="1507"/>
                </a:cubicBezTo>
                <a:cubicBezTo>
                  <a:pt x="1132" y="1507"/>
                  <a:pt x="1124" y="1514"/>
                  <a:pt x="1124" y="1523"/>
                </a:cubicBezTo>
                <a:cubicBezTo>
                  <a:pt x="1124" y="1533"/>
                  <a:pt x="1131" y="1541"/>
                  <a:pt x="1140" y="1541"/>
                </a:cubicBezTo>
                <a:close/>
                <a:moveTo>
                  <a:pt x="1343" y="1421"/>
                </a:moveTo>
                <a:cubicBezTo>
                  <a:pt x="1353" y="1421"/>
                  <a:pt x="1360" y="1414"/>
                  <a:pt x="1360" y="1404"/>
                </a:cubicBezTo>
                <a:cubicBezTo>
                  <a:pt x="1360" y="1394"/>
                  <a:pt x="1352" y="1387"/>
                  <a:pt x="1343" y="1387"/>
                </a:cubicBezTo>
                <a:cubicBezTo>
                  <a:pt x="1333" y="1387"/>
                  <a:pt x="1326" y="1395"/>
                  <a:pt x="1326" y="1404"/>
                </a:cubicBezTo>
                <a:cubicBezTo>
                  <a:pt x="1326" y="1414"/>
                  <a:pt x="1333" y="1421"/>
                  <a:pt x="1343" y="1421"/>
                </a:cubicBezTo>
                <a:close/>
                <a:moveTo>
                  <a:pt x="1003" y="262"/>
                </a:moveTo>
                <a:cubicBezTo>
                  <a:pt x="994" y="262"/>
                  <a:pt x="986" y="270"/>
                  <a:pt x="986" y="279"/>
                </a:cubicBezTo>
                <a:cubicBezTo>
                  <a:pt x="986" y="288"/>
                  <a:pt x="994" y="296"/>
                  <a:pt x="1003" y="296"/>
                </a:cubicBezTo>
                <a:cubicBezTo>
                  <a:pt x="1013" y="297"/>
                  <a:pt x="1021" y="289"/>
                  <a:pt x="1021" y="279"/>
                </a:cubicBezTo>
                <a:cubicBezTo>
                  <a:pt x="1021" y="269"/>
                  <a:pt x="1013" y="262"/>
                  <a:pt x="1003" y="262"/>
                </a:cubicBezTo>
                <a:close/>
                <a:moveTo>
                  <a:pt x="1494" y="606"/>
                </a:moveTo>
                <a:cubicBezTo>
                  <a:pt x="1485" y="605"/>
                  <a:pt x="1477" y="613"/>
                  <a:pt x="1477" y="623"/>
                </a:cubicBezTo>
                <a:cubicBezTo>
                  <a:pt x="1477" y="633"/>
                  <a:pt x="1484" y="640"/>
                  <a:pt x="1494" y="640"/>
                </a:cubicBezTo>
                <a:cubicBezTo>
                  <a:pt x="1504" y="640"/>
                  <a:pt x="1511" y="632"/>
                  <a:pt x="1511" y="623"/>
                </a:cubicBezTo>
                <a:cubicBezTo>
                  <a:pt x="1511" y="613"/>
                  <a:pt x="1503" y="606"/>
                  <a:pt x="1494" y="606"/>
                </a:cubicBezTo>
                <a:close/>
                <a:moveTo>
                  <a:pt x="1373" y="1397"/>
                </a:moveTo>
                <a:cubicBezTo>
                  <a:pt x="1382" y="1397"/>
                  <a:pt x="1390" y="1389"/>
                  <a:pt x="1390" y="1380"/>
                </a:cubicBezTo>
                <a:cubicBezTo>
                  <a:pt x="1390" y="1370"/>
                  <a:pt x="1383" y="1363"/>
                  <a:pt x="1373" y="1363"/>
                </a:cubicBezTo>
                <a:cubicBezTo>
                  <a:pt x="1364" y="1362"/>
                  <a:pt x="1356" y="1369"/>
                  <a:pt x="1356" y="1379"/>
                </a:cubicBezTo>
                <a:cubicBezTo>
                  <a:pt x="1356" y="1389"/>
                  <a:pt x="1363" y="1397"/>
                  <a:pt x="1373" y="1397"/>
                </a:cubicBezTo>
                <a:close/>
                <a:moveTo>
                  <a:pt x="1556" y="736"/>
                </a:moveTo>
                <a:cubicBezTo>
                  <a:pt x="1555" y="727"/>
                  <a:pt x="1548" y="719"/>
                  <a:pt x="1539" y="719"/>
                </a:cubicBezTo>
                <a:cubicBezTo>
                  <a:pt x="1529" y="719"/>
                  <a:pt x="1521" y="726"/>
                  <a:pt x="1521" y="736"/>
                </a:cubicBezTo>
                <a:cubicBezTo>
                  <a:pt x="1521" y="746"/>
                  <a:pt x="1529" y="754"/>
                  <a:pt x="1538" y="754"/>
                </a:cubicBezTo>
                <a:cubicBezTo>
                  <a:pt x="1548" y="754"/>
                  <a:pt x="1556" y="745"/>
                  <a:pt x="1556" y="736"/>
                </a:cubicBezTo>
                <a:close/>
                <a:moveTo>
                  <a:pt x="1466" y="1268"/>
                </a:moveTo>
                <a:cubicBezTo>
                  <a:pt x="1476" y="1268"/>
                  <a:pt x="1483" y="1260"/>
                  <a:pt x="1483" y="1250"/>
                </a:cubicBezTo>
                <a:cubicBezTo>
                  <a:pt x="1482" y="1241"/>
                  <a:pt x="1475" y="1234"/>
                  <a:pt x="1466" y="1234"/>
                </a:cubicBezTo>
                <a:cubicBezTo>
                  <a:pt x="1456" y="1234"/>
                  <a:pt x="1448" y="1242"/>
                  <a:pt x="1449" y="1251"/>
                </a:cubicBezTo>
                <a:cubicBezTo>
                  <a:pt x="1449" y="1260"/>
                  <a:pt x="1457" y="1268"/>
                  <a:pt x="1466" y="1268"/>
                </a:cubicBezTo>
                <a:close/>
                <a:moveTo>
                  <a:pt x="324" y="632"/>
                </a:moveTo>
                <a:cubicBezTo>
                  <a:pt x="324" y="641"/>
                  <a:pt x="332" y="649"/>
                  <a:pt x="341" y="650"/>
                </a:cubicBezTo>
                <a:cubicBezTo>
                  <a:pt x="351" y="650"/>
                  <a:pt x="359" y="642"/>
                  <a:pt x="359" y="632"/>
                </a:cubicBezTo>
                <a:cubicBezTo>
                  <a:pt x="359" y="622"/>
                  <a:pt x="351" y="615"/>
                  <a:pt x="342" y="615"/>
                </a:cubicBezTo>
                <a:cubicBezTo>
                  <a:pt x="332" y="615"/>
                  <a:pt x="325" y="623"/>
                  <a:pt x="324" y="632"/>
                </a:cubicBezTo>
                <a:close/>
                <a:moveTo>
                  <a:pt x="1559" y="804"/>
                </a:moveTo>
                <a:cubicBezTo>
                  <a:pt x="1550" y="803"/>
                  <a:pt x="1542" y="811"/>
                  <a:pt x="1542" y="820"/>
                </a:cubicBezTo>
                <a:cubicBezTo>
                  <a:pt x="1541" y="830"/>
                  <a:pt x="1549" y="838"/>
                  <a:pt x="1558" y="838"/>
                </a:cubicBezTo>
                <a:cubicBezTo>
                  <a:pt x="1568" y="838"/>
                  <a:pt x="1576" y="831"/>
                  <a:pt x="1576" y="821"/>
                </a:cubicBezTo>
                <a:cubicBezTo>
                  <a:pt x="1576" y="812"/>
                  <a:pt x="1568" y="804"/>
                  <a:pt x="1559" y="804"/>
                </a:cubicBezTo>
                <a:close/>
                <a:moveTo>
                  <a:pt x="406" y="511"/>
                </a:moveTo>
                <a:cubicBezTo>
                  <a:pt x="396" y="511"/>
                  <a:pt x="389" y="518"/>
                  <a:pt x="389" y="528"/>
                </a:cubicBezTo>
                <a:cubicBezTo>
                  <a:pt x="389" y="538"/>
                  <a:pt x="396" y="546"/>
                  <a:pt x="406" y="545"/>
                </a:cubicBezTo>
                <a:cubicBezTo>
                  <a:pt x="415" y="545"/>
                  <a:pt x="423" y="537"/>
                  <a:pt x="423" y="528"/>
                </a:cubicBezTo>
                <a:cubicBezTo>
                  <a:pt x="423" y="518"/>
                  <a:pt x="415" y="511"/>
                  <a:pt x="406" y="511"/>
                </a:cubicBezTo>
                <a:close/>
                <a:moveTo>
                  <a:pt x="436" y="1324"/>
                </a:moveTo>
                <a:cubicBezTo>
                  <a:pt x="436" y="1315"/>
                  <a:pt x="428" y="1307"/>
                  <a:pt x="418" y="1307"/>
                </a:cubicBezTo>
                <a:cubicBezTo>
                  <a:pt x="409" y="1307"/>
                  <a:pt x="401" y="1315"/>
                  <a:pt x="401" y="1324"/>
                </a:cubicBezTo>
                <a:cubicBezTo>
                  <a:pt x="401" y="1334"/>
                  <a:pt x="409" y="1341"/>
                  <a:pt x="418" y="1341"/>
                </a:cubicBezTo>
                <a:cubicBezTo>
                  <a:pt x="428" y="1341"/>
                  <a:pt x="436" y="1334"/>
                  <a:pt x="436" y="1324"/>
                </a:cubicBezTo>
                <a:close/>
                <a:moveTo>
                  <a:pt x="863" y="1572"/>
                </a:moveTo>
                <a:cubicBezTo>
                  <a:pt x="873" y="1572"/>
                  <a:pt x="881" y="1564"/>
                  <a:pt x="881" y="1554"/>
                </a:cubicBezTo>
                <a:cubicBezTo>
                  <a:pt x="881" y="1545"/>
                  <a:pt x="873" y="1537"/>
                  <a:pt x="863" y="1537"/>
                </a:cubicBezTo>
                <a:cubicBezTo>
                  <a:pt x="854" y="1537"/>
                  <a:pt x="847" y="1545"/>
                  <a:pt x="846" y="1554"/>
                </a:cubicBezTo>
                <a:cubicBezTo>
                  <a:pt x="846" y="1564"/>
                  <a:pt x="854" y="1571"/>
                  <a:pt x="863" y="1572"/>
                </a:cubicBezTo>
                <a:close/>
                <a:moveTo>
                  <a:pt x="290" y="711"/>
                </a:moveTo>
                <a:cubicBezTo>
                  <a:pt x="290" y="720"/>
                  <a:pt x="298" y="728"/>
                  <a:pt x="307" y="728"/>
                </a:cubicBezTo>
                <a:cubicBezTo>
                  <a:pt x="317" y="728"/>
                  <a:pt x="325" y="721"/>
                  <a:pt x="325" y="711"/>
                </a:cubicBezTo>
                <a:cubicBezTo>
                  <a:pt x="325" y="701"/>
                  <a:pt x="318" y="694"/>
                  <a:pt x="308" y="694"/>
                </a:cubicBezTo>
                <a:cubicBezTo>
                  <a:pt x="298" y="694"/>
                  <a:pt x="290" y="701"/>
                  <a:pt x="290" y="711"/>
                </a:cubicBezTo>
                <a:close/>
                <a:moveTo>
                  <a:pt x="726" y="292"/>
                </a:moveTo>
                <a:cubicBezTo>
                  <a:pt x="717" y="292"/>
                  <a:pt x="709" y="300"/>
                  <a:pt x="709" y="309"/>
                </a:cubicBezTo>
                <a:cubicBezTo>
                  <a:pt x="710" y="319"/>
                  <a:pt x="717" y="326"/>
                  <a:pt x="726" y="326"/>
                </a:cubicBezTo>
                <a:cubicBezTo>
                  <a:pt x="736" y="326"/>
                  <a:pt x="743" y="318"/>
                  <a:pt x="744" y="309"/>
                </a:cubicBezTo>
                <a:cubicBezTo>
                  <a:pt x="744" y="300"/>
                  <a:pt x="736" y="292"/>
                  <a:pt x="726" y="292"/>
                </a:cubicBezTo>
                <a:close/>
                <a:moveTo>
                  <a:pt x="583" y="362"/>
                </a:moveTo>
                <a:cubicBezTo>
                  <a:pt x="574" y="362"/>
                  <a:pt x="566" y="370"/>
                  <a:pt x="566" y="379"/>
                </a:cubicBezTo>
                <a:cubicBezTo>
                  <a:pt x="566" y="389"/>
                  <a:pt x="574" y="396"/>
                  <a:pt x="584" y="396"/>
                </a:cubicBezTo>
                <a:cubicBezTo>
                  <a:pt x="593" y="396"/>
                  <a:pt x="600" y="388"/>
                  <a:pt x="600" y="379"/>
                </a:cubicBezTo>
                <a:cubicBezTo>
                  <a:pt x="600" y="370"/>
                  <a:pt x="592" y="361"/>
                  <a:pt x="583" y="362"/>
                </a:cubicBezTo>
                <a:close/>
                <a:moveTo>
                  <a:pt x="1517" y="1174"/>
                </a:moveTo>
                <a:cubicBezTo>
                  <a:pt x="1517" y="1164"/>
                  <a:pt x="1510" y="1156"/>
                  <a:pt x="1501" y="1155"/>
                </a:cubicBezTo>
                <a:cubicBezTo>
                  <a:pt x="1492" y="1155"/>
                  <a:pt x="1483" y="1162"/>
                  <a:pt x="1483" y="1172"/>
                </a:cubicBezTo>
                <a:cubicBezTo>
                  <a:pt x="1482" y="1181"/>
                  <a:pt x="1490" y="1189"/>
                  <a:pt x="1499" y="1189"/>
                </a:cubicBezTo>
                <a:cubicBezTo>
                  <a:pt x="1508" y="1190"/>
                  <a:pt x="1516" y="1183"/>
                  <a:pt x="1517" y="1174"/>
                </a:cubicBezTo>
                <a:close/>
                <a:moveTo>
                  <a:pt x="418" y="504"/>
                </a:moveTo>
                <a:cubicBezTo>
                  <a:pt x="418" y="513"/>
                  <a:pt x="426" y="521"/>
                  <a:pt x="436" y="520"/>
                </a:cubicBezTo>
                <a:cubicBezTo>
                  <a:pt x="446" y="520"/>
                  <a:pt x="453" y="513"/>
                  <a:pt x="453" y="503"/>
                </a:cubicBezTo>
                <a:cubicBezTo>
                  <a:pt x="452" y="494"/>
                  <a:pt x="445" y="486"/>
                  <a:pt x="436" y="486"/>
                </a:cubicBezTo>
                <a:cubicBezTo>
                  <a:pt x="427" y="486"/>
                  <a:pt x="418" y="494"/>
                  <a:pt x="418" y="504"/>
                </a:cubicBezTo>
                <a:close/>
                <a:moveTo>
                  <a:pt x="794" y="289"/>
                </a:moveTo>
                <a:cubicBezTo>
                  <a:pt x="794" y="299"/>
                  <a:pt x="802" y="307"/>
                  <a:pt x="811" y="306"/>
                </a:cubicBezTo>
                <a:cubicBezTo>
                  <a:pt x="821" y="306"/>
                  <a:pt x="828" y="298"/>
                  <a:pt x="828" y="289"/>
                </a:cubicBezTo>
                <a:cubicBezTo>
                  <a:pt x="827" y="279"/>
                  <a:pt x="820" y="272"/>
                  <a:pt x="810" y="272"/>
                </a:cubicBezTo>
                <a:cubicBezTo>
                  <a:pt x="801" y="272"/>
                  <a:pt x="794" y="280"/>
                  <a:pt x="794" y="289"/>
                </a:cubicBezTo>
                <a:close/>
                <a:moveTo>
                  <a:pt x="304" y="783"/>
                </a:moveTo>
                <a:cubicBezTo>
                  <a:pt x="313" y="782"/>
                  <a:pt x="320" y="774"/>
                  <a:pt x="321" y="765"/>
                </a:cubicBezTo>
                <a:cubicBezTo>
                  <a:pt x="321" y="756"/>
                  <a:pt x="313" y="748"/>
                  <a:pt x="303" y="748"/>
                </a:cubicBezTo>
                <a:cubicBezTo>
                  <a:pt x="294" y="749"/>
                  <a:pt x="287" y="756"/>
                  <a:pt x="286" y="765"/>
                </a:cubicBezTo>
                <a:cubicBezTo>
                  <a:pt x="286" y="775"/>
                  <a:pt x="294" y="783"/>
                  <a:pt x="304" y="783"/>
                </a:cubicBezTo>
                <a:close/>
                <a:moveTo>
                  <a:pt x="1468" y="577"/>
                </a:moveTo>
                <a:cubicBezTo>
                  <a:pt x="1458" y="577"/>
                  <a:pt x="1451" y="585"/>
                  <a:pt x="1451" y="595"/>
                </a:cubicBezTo>
                <a:cubicBezTo>
                  <a:pt x="1452" y="604"/>
                  <a:pt x="1459" y="611"/>
                  <a:pt x="1469" y="611"/>
                </a:cubicBezTo>
                <a:cubicBezTo>
                  <a:pt x="1478" y="611"/>
                  <a:pt x="1485" y="603"/>
                  <a:pt x="1486" y="594"/>
                </a:cubicBezTo>
                <a:cubicBezTo>
                  <a:pt x="1486" y="585"/>
                  <a:pt x="1477" y="576"/>
                  <a:pt x="1468" y="577"/>
                </a:cubicBezTo>
                <a:close/>
                <a:moveTo>
                  <a:pt x="1345" y="428"/>
                </a:moveTo>
                <a:cubicBezTo>
                  <a:pt x="1336" y="428"/>
                  <a:pt x="1327" y="436"/>
                  <a:pt x="1328" y="446"/>
                </a:cubicBezTo>
                <a:cubicBezTo>
                  <a:pt x="1328" y="455"/>
                  <a:pt x="1335" y="462"/>
                  <a:pt x="1345" y="462"/>
                </a:cubicBezTo>
                <a:cubicBezTo>
                  <a:pt x="1354" y="462"/>
                  <a:pt x="1362" y="455"/>
                  <a:pt x="1362" y="445"/>
                </a:cubicBezTo>
                <a:cubicBezTo>
                  <a:pt x="1361" y="436"/>
                  <a:pt x="1354" y="428"/>
                  <a:pt x="1345" y="428"/>
                </a:cubicBezTo>
                <a:close/>
                <a:moveTo>
                  <a:pt x="1216" y="335"/>
                </a:moveTo>
                <a:cubicBezTo>
                  <a:pt x="1207" y="335"/>
                  <a:pt x="1199" y="342"/>
                  <a:pt x="1199" y="352"/>
                </a:cubicBezTo>
                <a:cubicBezTo>
                  <a:pt x="1199" y="362"/>
                  <a:pt x="1206" y="370"/>
                  <a:pt x="1216" y="370"/>
                </a:cubicBezTo>
                <a:cubicBezTo>
                  <a:pt x="1225" y="370"/>
                  <a:pt x="1233" y="362"/>
                  <a:pt x="1233" y="352"/>
                </a:cubicBezTo>
                <a:cubicBezTo>
                  <a:pt x="1233" y="343"/>
                  <a:pt x="1225" y="336"/>
                  <a:pt x="1216" y="335"/>
                </a:cubicBezTo>
                <a:close/>
                <a:moveTo>
                  <a:pt x="572" y="1464"/>
                </a:moveTo>
                <a:cubicBezTo>
                  <a:pt x="582" y="1464"/>
                  <a:pt x="589" y="1456"/>
                  <a:pt x="589" y="1447"/>
                </a:cubicBezTo>
                <a:cubicBezTo>
                  <a:pt x="589" y="1438"/>
                  <a:pt x="582" y="1430"/>
                  <a:pt x="572" y="1430"/>
                </a:cubicBezTo>
                <a:cubicBezTo>
                  <a:pt x="563" y="1430"/>
                  <a:pt x="555" y="1438"/>
                  <a:pt x="555" y="1447"/>
                </a:cubicBezTo>
                <a:cubicBezTo>
                  <a:pt x="555" y="1457"/>
                  <a:pt x="563" y="1464"/>
                  <a:pt x="572" y="1464"/>
                </a:cubicBezTo>
                <a:close/>
                <a:moveTo>
                  <a:pt x="304" y="1085"/>
                </a:moveTo>
                <a:cubicBezTo>
                  <a:pt x="313" y="1085"/>
                  <a:pt x="321" y="1077"/>
                  <a:pt x="321" y="1068"/>
                </a:cubicBezTo>
                <a:cubicBezTo>
                  <a:pt x="321" y="1058"/>
                  <a:pt x="315" y="1051"/>
                  <a:pt x="305" y="1050"/>
                </a:cubicBezTo>
                <a:cubicBezTo>
                  <a:pt x="295" y="1050"/>
                  <a:pt x="287" y="1057"/>
                  <a:pt x="287" y="1067"/>
                </a:cubicBezTo>
                <a:cubicBezTo>
                  <a:pt x="287" y="1076"/>
                  <a:pt x="295" y="1084"/>
                  <a:pt x="304" y="1085"/>
                </a:cubicBezTo>
                <a:close/>
                <a:moveTo>
                  <a:pt x="1187" y="1499"/>
                </a:moveTo>
                <a:cubicBezTo>
                  <a:pt x="1187" y="1490"/>
                  <a:pt x="1180" y="1482"/>
                  <a:pt x="1170" y="1482"/>
                </a:cubicBezTo>
                <a:cubicBezTo>
                  <a:pt x="1160" y="1482"/>
                  <a:pt x="1153" y="1489"/>
                  <a:pt x="1153" y="1499"/>
                </a:cubicBezTo>
                <a:cubicBezTo>
                  <a:pt x="1153" y="1508"/>
                  <a:pt x="1160" y="1516"/>
                  <a:pt x="1169" y="1516"/>
                </a:cubicBezTo>
                <a:cubicBezTo>
                  <a:pt x="1179" y="1516"/>
                  <a:pt x="1187" y="1508"/>
                  <a:pt x="1187" y="1499"/>
                </a:cubicBezTo>
                <a:close/>
                <a:moveTo>
                  <a:pt x="1119" y="318"/>
                </a:moveTo>
                <a:cubicBezTo>
                  <a:pt x="1119" y="327"/>
                  <a:pt x="1127" y="335"/>
                  <a:pt x="1137" y="335"/>
                </a:cubicBezTo>
                <a:cubicBezTo>
                  <a:pt x="1146" y="335"/>
                  <a:pt x="1153" y="328"/>
                  <a:pt x="1153" y="319"/>
                </a:cubicBezTo>
                <a:cubicBezTo>
                  <a:pt x="1154" y="309"/>
                  <a:pt x="1147" y="302"/>
                  <a:pt x="1137" y="301"/>
                </a:cubicBezTo>
                <a:cubicBezTo>
                  <a:pt x="1128" y="301"/>
                  <a:pt x="1120" y="308"/>
                  <a:pt x="1119" y="318"/>
                </a:cubicBezTo>
                <a:close/>
                <a:moveTo>
                  <a:pt x="1571" y="876"/>
                </a:moveTo>
                <a:cubicBezTo>
                  <a:pt x="1571" y="866"/>
                  <a:pt x="1563" y="858"/>
                  <a:pt x="1554" y="858"/>
                </a:cubicBezTo>
                <a:cubicBezTo>
                  <a:pt x="1544" y="858"/>
                  <a:pt x="1536" y="866"/>
                  <a:pt x="1537" y="876"/>
                </a:cubicBezTo>
                <a:cubicBezTo>
                  <a:pt x="1537" y="885"/>
                  <a:pt x="1544" y="892"/>
                  <a:pt x="1554" y="892"/>
                </a:cubicBezTo>
                <a:cubicBezTo>
                  <a:pt x="1563" y="892"/>
                  <a:pt x="1571" y="885"/>
                  <a:pt x="1571" y="876"/>
                </a:cubicBezTo>
                <a:close/>
                <a:moveTo>
                  <a:pt x="1556" y="1039"/>
                </a:moveTo>
                <a:cubicBezTo>
                  <a:pt x="1556" y="1029"/>
                  <a:pt x="1549" y="1021"/>
                  <a:pt x="1539" y="1021"/>
                </a:cubicBezTo>
                <a:cubicBezTo>
                  <a:pt x="1530" y="1022"/>
                  <a:pt x="1522" y="1029"/>
                  <a:pt x="1522" y="1038"/>
                </a:cubicBezTo>
                <a:cubicBezTo>
                  <a:pt x="1522" y="1047"/>
                  <a:pt x="1530" y="1056"/>
                  <a:pt x="1539" y="1055"/>
                </a:cubicBezTo>
                <a:cubicBezTo>
                  <a:pt x="1548" y="1055"/>
                  <a:pt x="1556" y="1048"/>
                  <a:pt x="1556" y="1039"/>
                </a:cubicBezTo>
                <a:close/>
                <a:moveTo>
                  <a:pt x="1419" y="517"/>
                </a:moveTo>
                <a:cubicBezTo>
                  <a:pt x="1410" y="517"/>
                  <a:pt x="1402" y="524"/>
                  <a:pt x="1402" y="533"/>
                </a:cubicBezTo>
                <a:cubicBezTo>
                  <a:pt x="1401" y="543"/>
                  <a:pt x="1409" y="551"/>
                  <a:pt x="1418" y="551"/>
                </a:cubicBezTo>
                <a:cubicBezTo>
                  <a:pt x="1428" y="551"/>
                  <a:pt x="1436" y="544"/>
                  <a:pt x="1436" y="534"/>
                </a:cubicBezTo>
                <a:cubicBezTo>
                  <a:pt x="1436" y="525"/>
                  <a:pt x="1428" y="517"/>
                  <a:pt x="1419" y="517"/>
                </a:cubicBezTo>
                <a:close/>
                <a:moveTo>
                  <a:pt x="555" y="387"/>
                </a:moveTo>
                <a:cubicBezTo>
                  <a:pt x="545" y="386"/>
                  <a:pt x="537" y="394"/>
                  <a:pt x="537" y="403"/>
                </a:cubicBezTo>
                <a:cubicBezTo>
                  <a:pt x="537" y="413"/>
                  <a:pt x="545" y="421"/>
                  <a:pt x="554" y="421"/>
                </a:cubicBezTo>
                <a:cubicBezTo>
                  <a:pt x="563" y="421"/>
                  <a:pt x="571" y="413"/>
                  <a:pt x="571" y="404"/>
                </a:cubicBezTo>
                <a:cubicBezTo>
                  <a:pt x="571" y="395"/>
                  <a:pt x="564" y="387"/>
                  <a:pt x="555" y="387"/>
                </a:cubicBezTo>
                <a:close/>
                <a:moveTo>
                  <a:pt x="276" y="875"/>
                </a:moveTo>
                <a:cubicBezTo>
                  <a:pt x="277" y="884"/>
                  <a:pt x="284" y="892"/>
                  <a:pt x="293" y="892"/>
                </a:cubicBezTo>
                <a:cubicBezTo>
                  <a:pt x="302" y="891"/>
                  <a:pt x="310" y="884"/>
                  <a:pt x="310" y="875"/>
                </a:cubicBezTo>
                <a:cubicBezTo>
                  <a:pt x="310" y="865"/>
                  <a:pt x="302" y="858"/>
                  <a:pt x="293" y="858"/>
                </a:cubicBezTo>
                <a:cubicBezTo>
                  <a:pt x="283" y="858"/>
                  <a:pt x="276" y="865"/>
                  <a:pt x="276" y="875"/>
                </a:cubicBezTo>
                <a:close/>
                <a:moveTo>
                  <a:pt x="1444" y="547"/>
                </a:moveTo>
                <a:cubicBezTo>
                  <a:pt x="1435" y="547"/>
                  <a:pt x="1427" y="554"/>
                  <a:pt x="1426" y="564"/>
                </a:cubicBezTo>
                <a:cubicBezTo>
                  <a:pt x="1426" y="572"/>
                  <a:pt x="1434" y="581"/>
                  <a:pt x="1443" y="581"/>
                </a:cubicBezTo>
                <a:cubicBezTo>
                  <a:pt x="1452" y="582"/>
                  <a:pt x="1460" y="574"/>
                  <a:pt x="1460" y="565"/>
                </a:cubicBezTo>
                <a:cubicBezTo>
                  <a:pt x="1461" y="555"/>
                  <a:pt x="1454" y="548"/>
                  <a:pt x="1444" y="547"/>
                </a:cubicBezTo>
                <a:close/>
                <a:moveTo>
                  <a:pt x="289" y="911"/>
                </a:moveTo>
                <a:cubicBezTo>
                  <a:pt x="280" y="911"/>
                  <a:pt x="272" y="919"/>
                  <a:pt x="272" y="928"/>
                </a:cubicBezTo>
                <a:cubicBezTo>
                  <a:pt x="272" y="937"/>
                  <a:pt x="279" y="945"/>
                  <a:pt x="289" y="945"/>
                </a:cubicBezTo>
                <a:cubicBezTo>
                  <a:pt x="299" y="945"/>
                  <a:pt x="306" y="938"/>
                  <a:pt x="306" y="928"/>
                </a:cubicBezTo>
                <a:cubicBezTo>
                  <a:pt x="306" y="919"/>
                  <a:pt x="298" y="911"/>
                  <a:pt x="289" y="911"/>
                </a:cubicBezTo>
                <a:close/>
                <a:moveTo>
                  <a:pt x="372" y="590"/>
                </a:moveTo>
                <a:cubicBezTo>
                  <a:pt x="362" y="590"/>
                  <a:pt x="355" y="598"/>
                  <a:pt x="355" y="607"/>
                </a:cubicBezTo>
                <a:cubicBezTo>
                  <a:pt x="355" y="617"/>
                  <a:pt x="362" y="624"/>
                  <a:pt x="372" y="624"/>
                </a:cubicBezTo>
                <a:cubicBezTo>
                  <a:pt x="381" y="624"/>
                  <a:pt x="389" y="617"/>
                  <a:pt x="389" y="608"/>
                </a:cubicBezTo>
                <a:cubicBezTo>
                  <a:pt x="389" y="599"/>
                  <a:pt x="381" y="590"/>
                  <a:pt x="372" y="590"/>
                </a:cubicBezTo>
                <a:close/>
                <a:moveTo>
                  <a:pt x="1566" y="929"/>
                </a:moveTo>
                <a:cubicBezTo>
                  <a:pt x="1566" y="920"/>
                  <a:pt x="1558" y="913"/>
                  <a:pt x="1549" y="912"/>
                </a:cubicBezTo>
                <a:cubicBezTo>
                  <a:pt x="1539" y="912"/>
                  <a:pt x="1532" y="919"/>
                  <a:pt x="1532" y="929"/>
                </a:cubicBezTo>
                <a:cubicBezTo>
                  <a:pt x="1531" y="938"/>
                  <a:pt x="1539" y="946"/>
                  <a:pt x="1549" y="946"/>
                </a:cubicBezTo>
                <a:cubicBezTo>
                  <a:pt x="1558" y="946"/>
                  <a:pt x="1565" y="938"/>
                  <a:pt x="1566" y="929"/>
                </a:cubicBezTo>
                <a:close/>
                <a:moveTo>
                  <a:pt x="1561" y="984"/>
                </a:moveTo>
                <a:cubicBezTo>
                  <a:pt x="1561" y="974"/>
                  <a:pt x="1554" y="967"/>
                  <a:pt x="1544" y="967"/>
                </a:cubicBezTo>
                <a:cubicBezTo>
                  <a:pt x="1535" y="967"/>
                  <a:pt x="1527" y="974"/>
                  <a:pt x="1527" y="983"/>
                </a:cubicBezTo>
                <a:cubicBezTo>
                  <a:pt x="1527" y="993"/>
                  <a:pt x="1535" y="1001"/>
                  <a:pt x="1544" y="1001"/>
                </a:cubicBezTo>
                <a:cubicBezTo>
                  <a:pt x="1553" y="1001"/>
                  <a:pt x="1561" y="993"/>
                  <a:pt x="1561" y="984"/>
                </a:cubicBezTo>
                <a:close/>
                <a:moveTo>
                  <a:pt x="281" y="820"/>
                </a:moveTo>
                <a:cubicBezTo>
                  <a:pt x="281" y="829"/>
                  <a:pt x="289" y="837"/>
                  <a:pt x="298" y="837"/>
                </a:cubicBezTo>
                <a:cubicBezTo>
                  <a:pt x="307" y="837"/>
                  <a:pt x="315" y="829"/>
                  <a:pt x="315" y="820"/>
                </a:cubicBezTo>
                <a:cubicBezTo>
                  <a:pt x="315" y="811"/>
                  <a:pt x="308" y="803"/>
                  <a:pt x="299" y="803"/>
                </a:cubicBezTo>
                <a:cubicBezTo>
                  <a:pt x="289" y="803"/>
                  <a:pt x="281" y="810"/>
                  <a:pt x="281" y="820"/>
                </a:cubicBezTo>
                <a:close/>
                <a:moveTo>
                  <a:pt x="1514" y="690"/>
                </a:moveTo>
                <a:cubicBezTo>
                  <a:pt x="1504" y="690"/>
                  <a:pt x="1496" y="698"/>
                  <a:pt x="1496" y="708"/>
                </a:cubicBezTo>
                <a:cubicBezTo>
                  <a:pt x="1497" y="717"/>
                  <a:pt x="1504" y="724"/>
                  <a:pt x="1513" y="724"/>
                </a:cubicBezTo>
                <a:cubicBezTo>
                  <a:pt x="1522" y="725"/>
                  <a:pt x="1530" y="717"/>
                  <a:pt x="1530" y="708"/>
                </a:cubicBezTo>
                <a:cubicBezTo>
                  <a:pt x="1531" y="698"/>
                  <a:pt x="1523" y="691"/>
                  <a:pt x="1514" y="690"/>
                </a:cubicBezTo>
                <a:close/>
                <a:moveTo>
                  <a:pt x="494" y="436"/>
                </a:moveTo>
                <a:cubicBezTo>
                  <a:pt x="485" y="436"/>
                  <a:pt x="477" y="444"/>
                  <a:pt x="478" y="454"/>
                </a:cubicBezTo>
                <a:cubicBezTo>
                  <a:pt x="478" y="463"/>
                  <a:pt x="485" y="470"/>
                  <a:pt x="494" y="470"/>
                </a:cubicBezTo>
                <a:cubicBezTo>
                  <a:pt x="504" y="470"/>
                  <a:pt x="512" y="462"/>
                  <a:pt x="512" y="453"/>
                </a:cubicBezTo>
                <a:cubicBezTo>
                  <a:pt x="511" y="444"/>
                  <a:pt x="504" y="436"/>
                  <a:pt x="494" y="436"/>
                </a:cubicBezTo>
                <a:close/>
                <a:moveTo>
                  <a:pt x="1370" y="458"/>
                </a:moveTo>
                <a:cubicBezTo>
                  <a:pt x="1360" y="458"/>
                  <a:pt x="1352" y="466"/>
                  <a:pt x="1353" y="476"/>
                </a:cubicBezTo>
                <a:cubicBezTo>
                  <a:pt x="1353" y="485"/>
                  <a:pt x="1360" y="492"/>
                  <a:pt x="1369" y="492"/>
                </a:cubicBezTo>
                <a:cubicBezTo>
                  <a:pt x="1378" y="492"/>
                  <a:pt x="1387" y="484"/>
                  <a:pt x="1387" y="475"/>
                </a:cubicBezTo>
                <a:cubicBezTo>
                  <a:pt x="1386" y="466"/>
                  <a:pt x="1379" y="458"/>
                  <a:pt x="1370" y="458"/>
                </a:cubicBezTo>
                <a:close/>
                <a:moveTo>
                  <a:pt x="1453" y="1276"/>
                </a:moveTo>
                <a:cubicBezTo>
                  <a:pt x="1453" y="1267"/>
                  <a:pt x="1446" y="1259"/>
                  <a:pt x="1437" y="1259"/>
                </a:cubicBezTo>
                <a:cubicBezTo>
                  <a:pt x="1427" y="1258"/>
                  <a:pt x="1419" y="1265"/>
                  <a:pt x="1419" y="1275"/>
                </a:cubicBezTo>
                <a:cubicBezTo>
                  <a:pt x="1419" y="1285"/>
                  <a:pt x="1426" y="1293"/>
                  <a:pt x="1436" y="1293"/>
                </a:cubicBezTo>
                <a:cubicBezTo>
                  <a:pt x="1445" y="1293"/>
                  <a:pt x="1453" y="1285"/>
                  <a:pt x="1453" y="1276"/>
                </a:cubicBezTo>
                <a:close/>
                <a:moveTo>
                  <a:pt x="466" y="461"/>
                </a:moveTo>
                <a:cubicBezTo>
                  <a:pt x="457" y="461"/>
                  <a:pt x="449" y="468"/>
                  <a:pt x="449" y="477"/>
                </a:cubicBezTo>
                <a:cubicBezTo>
                  <a:pt x="448" y="487"/>
                  <a:pt x="456" y="495"/>
                  <a:pt x="465" y="495"/>
                </a:cubicBezTo>
                <a:cubicBezTo>
                  <a:pt x="475" y="495"/>
                  <a:pt x="483" y="487"/>
                  <a:pt x="483" y="478"/>
                </a:cubicBezTo>
                <a:cubicBezTo>
                  <a:pt x="482" y="469"/>
                  <a:pt x="475" y="461"/>
                  <a:pt x="466" y="461"/>
                </a:cubicBezTo>
                <a:close/>
                <a:moveTo>
                  <a:pt x="730" y="1532"/>
                </a:moveTo>
                <a:cubicBezTo>
                  <a:pt x="740" y="1532"/>
                  <a:pt x="748" y="1525"/>
                  <a:pt x="748" y="1515"/>
                </a:cubicBezTo>
                <a:cubicBezTo>
                  <a:pt x="748" y="1506"/>
                  <a:pt x="740" y="1498"/>
                  <a:pt x="731" y="1498"/>
                </a:cubicBezTo>
                <a:cubicBezTo>
                  <a:pt x="722" y="1498"/>
                  <a:pt x="714" y="1506"/>
                  <a:pt x="714" y="1515"/>
                </a:cubicBezTo>
                <a:cubicBezTo>
                  <a:pt x="714" y="1524"/>
                  <a:pt x="721" y="1532"/>
                  <a:pt x="730" y="1532"/>
                </a:cubicBezTo>
                <a:close/>
                <a:moveTo>
                  <a:pt x="331" y="1181"/>
                </a:moveTo>
                <a:cubicBezTo>
                  <a:pt x="332" y="1190"/>
                  <a:pt x="339" y="1198"/>
                  <a:pt x="348" y="1198"/>
                </a:cubicBezTo>
                <a:cubicBezTo>
                  <a:pt x="358" y="1198"/>
                  <a:pt x="366" y="1190"/>
                  <a:pt x="365" y="1181"/>
                </a:cubicBezTo>
                <a:cubicBezTo>
                  <a:pt x="365" y="1171"/>
                  <a:pt x="358" y="1164"/>
                  <a:pt x="349" y="1164"/>
                </a:cubicBezTo>
                <a:cubicBezTo>
                  <a:pt x="340" y="1164"/>
                  <a:pt x="331" y="1172"/>
                  <a:pt x="331" y="1181"/>
                </a:cubicBezTo>
                <a:close/>
                <a:moveTo>
                  <a:pt x="524" y="411"/>
                </a:moveTo>
                <a:cubicBezTo>
                  <a:pt x="515" y="411"/>
                  <a:pt x="507" y="420"/>
                  <a:pt x="507" y="429"/>
                </a:cubicBezTo>
                <a:cubicBezTo>
                  <a:pt x="507" y="438"/>
                  <a:pt x="515" y="445"/>
                  <a:pt x="524" y="445"/>
                </a:cubicBezTo>
                <a:cubicBezTo>
                  <a:pt x="534" y="445"/>
                  <a:pt x="541" y="438"/>
                  <a:pt x="541" y="428"/>
                </a:cubicBezTo>
                <a:cubicBezTo>
                  <a:pt x="541" y="419"/>
                  <a:pt x="533" y="411"/>
                  <a:pt x="524" y="411"/>
                </a:cubicBezTo>
                <a:close/>
                <a:moveTo>
                  <a:pt x="1003" y="1556"/>
                </a:moveTo>
                <a:cubicBezTo>
                  <a:pt x="1012" y="1556"/>
                  <a:pt x="1020" y="1548"/>
                  <a:pt x="1020" y="1539"/>
                </a:cubicBezTo>
                <a:cubicBezTo>
                  <a:pt x="1020" y="1530"/>
                  <a:pt x="1012" y="1522"/>
                  <a:pt x="1003" y="1522"/>
                </a:cubicBezTo>
                <a:cubicBezTo>
                  <a:pt x="994" y="1522"/>
                  <a:pt x="986" y="1529"/>
                  <a:pt x="986" y="1539"/>
                </a:cubicBezTo>
                <a:cubicBezTo>
                  <a:pt x="986" y="1548"/>
                  <a:pt x="993" y="1556"/>
                  <a:pt x="1003" y="1556"/>
                </a:cubicBezTo>
                <a:close/>
                <a:moveTo>
                  <a:pt x="668" y="1482"/>
                </a:moveTo>
                <a:cubicBezTo>
                  <a:pt x="669" y="1472"/>
                  <a:pt x="661" y="1464"/>
                  <a:pt x="651" y="1464"/>
                </a:cubicBezTo>
                <a:cubicBezTo>
                  <a:pt x="642" y="1464"/>
                  <a:pt x="635" y="1472"/>
                  <a:pt x="635" y="1481"/>
                </a:cubicBezTo>
                <a:cubicBezTo>
                  <a:pt x="634" y="1490"/>
                  <a:pt x="642" y="1498"/>
                  <a:pt x="651" y="1498"/>
                </a:cubicBezTo>
                <a:cubicBezTo>
                  <a:pt x="660" y="1498"/>
                  <a:pt x="668" y="1491"/>
                  <a:pt x="668" y="1482"/>
                </a:cubicBezTo>
                <a:close/>
                <a:moveTo>
                  <a:pt x="1199" y="1491"/>
                </a:moveTo>
                <a:cubicBezTo>
                  <a:pt x="1209" y="1491"/>
                  <a:pt x="1216" y="1484"/>
                  <a:pt x="1217" y="1475"/>
                </a:cubicBezTo>
                <a:cubicBezTo>
                  <a:pt x="1217" y="1465"/>
                  <a:pt x="1209" y="1457"/>
                  <a:pt x="1200" y="1457"/>
                </a:cubicBezTo>
                <a:cubicBezTo>
                  <a:pt x="1191" y="1457"/>
                  <a:pt x="1183" y="1465"/>
                  <a:pt x="1183" y="1474"/>
                </a:cubicBezTo>
                <a:cubicBezTo>
                  <a:pt x="1183" y="1483"/>
                  <a:pt x="1190" y="1491"/>
                  <a:pt x="1199" y="1491"/>
                </a:cubicBezTo>
                <a:close/>
                <a:moveTo>
                  <a:pt x="547" y="1434"/>
                </a:moveTo>
                <a:cubicBezTo>
                  <a:pt x="556" y="1434"/>
                  <a:pt x="564" y="1427"/>
                  <a:pt x="564" y="1418"/>
                </a:cubicBezTo>
                <a:cubicBezTo>
                  <a:pt x="565" y="1408"/>
                  <a:pt x="557" y="1401"/>
                  <a:pt x="548" y="1400"/>
                </a:cubicBezTo>
                <a:cubicBezTo>
                  <a:pt x="538" y="1400"/>
                  <a:pt x="531" y="1407"/>
                  <a:pt x="530" y="1416"/>
                </a:cubicBezTo>
                <a:cubicBezTo>
                  <a:pt x="530" y="1426"/>
                  <a:pt x="538" y="1434"/>
                  <a:pt x="547" y="1434"/>
                </a:cubicBezTo>
                <a:close/>
                <a:moveTo>
                  <a:pt x="865" y="278"/>
                </a:moveTo>
                <a:cubicBezTo>
                  <a:pt x="855" y="278"/>
                  <a:pt x="847" y="285"/>
                  <a:pt x="848" y="295"/>
                </a:cubicBezTo>
                <a:cubicBezTo>
                  <a:pt x="848" y="304"/>
                  <a:pt x="856" y="312"/>
                  <a:pt x="865" y="311"/>
                </a:cubicBezTo>
                <a:cubicBezTo>
                  <a:pt x="874" y="311"/>
                  <a:pt x="882" y="303"/>
                  <a:pt x="882" y="294"/>
                </a:cubicBezTo>
                <a:cubicBezTo>
                  <a:pt x="881" y="285"/>
                  <a:pt x="874" y="278"/>
                  <a:pt x="865" y="278"/>
                </a:cubicBezTo>
                <a:close/>
                <a:moveTo>
                  <a:pt x="1551" y="791"/>
                </a:moveTo>
                <a:cubicBezTo>
                  <a:pt x="1551" y="781"/>
                  <a:pt x="1543" y="774"/>
                  <a:pt x="1534" y="774"/>
                </a:cubicBezTo>
                <a:cubicBezTo>
                  <a:pt x="1525" y="774"/>
                  <a:pt x="1517" y="782"/>
                  <a:pt x="1517" y="791"/>
                </a:cubicBezTo>
                <a:cubicBezTo>
                  <a:pt x="1517" y="800"/>
                  <a:pt x="1525" y="808"/>
                  <a:pt x="1534" y="808"/>
                </a:cubicBezTo>
                <a:cubicBezTo>
                  <a:pt x="1544" y="808"/>
                  <a:pt x="1551" y="800"/>
                  <a:pt x="1551" y="791"/>
                </a:cubicBezTo>
                <a:close/>
                <a:moveTo>
                  <a:pt x="338" y="669"/>
                </a:moveTo>
                <a:cubicBezTo>
                  <a:pt x="329" y="669"/>
                  <a:pt x="321" y="676"/>
                  <a:pt x="321" y="685"/>
                </a:cubicBezTo>
                <a:cubicBezTo>
                  <a:pt x="320" y="695"/>
                  <a:pt x="327" y="702"/>
                  <a:pt x="337" y="703"/>
                </a:cubicBezTo>
                <a:cubicBezTo>
                  <a:pt x="346" y="703"/>
                  <a:pt x="354" y="696"/>
                  <a:pt x="355" y="686"/>
                </a:cubicBezTo>
                <a:cubicBezTo>
                  <a:pt x="355" y="677"/>
                  <a:pt x="347" y="669"/>
                  <a:pt x="338" y="669"/>
                </a:cubicBezTo>
                <a:close/>
                <a:moveTo>
                  <a:pt x="1086" y="1537"/>
                </a:moveTo>
                <a:cubicBezTo>
                  <a:pt x="1095" y="1537"/>
                  <a:pt x="1103" y="1529"/>
                  <a:pt x="1103" y="1520"/>
                </a:cubicBezTo>
                <a:cubicBezTo>
                  <a:pt x="1104" y="1511"/>
                  <a:pt x="1096" y="1503"/>
                  <a:pt x="1087" y="1503"/>
                </a:cubicBezTo>
                <a:cubicBezTo>
                  <a:pt x="1077" y="1502"/>
                  <a:pt x="1070" y="1509"/>
                  <a:pt x="1069" y="1519"/>
                </a:cubicBezTo>
                <a:cubicBezTo>
                  <a:pt x="1069" y="1528"/>
                  <a:pt x="1077" y="1536"/>
                  <a:pt x="1086" y="1537"/>
                </a:cubicBezTo>
                <a:close/>
                <a:moveTo>
                  <a:pt x="1411" y="505"/>
                </a:moveTo>
                <a:cubicBezTo>
                  <a:pt x="1411" y="496"/>
                  <a:pt x="1404" y="488"/>
                  <a:pt x="1395" y="488"/>
                </a:cubicBezTo>
                <a:cubicBezTo>
                  <a:pt x="1385" y="488"/>
                  <a:pt x="1377" y="496"/>
                  <a:pt x="1377" y="505"/>
                </a:cubicBezTo>
                <a:cubicBezTo>
                  <a:pt x="1377" y="514"/>
                  <a:pt x="1385" y="522"/>
                  <a:pt x="1394" y="522"/>
                </a:cubicBezTo>
                <a:cubicBezTo>
                  <a:pt x="1404" y="522"/>
                  <a:pt x="1411" y="515"/>
                  <a:pt x="1411" y="505"/>
                </a:cubicBezTo>
                <a:close/>
                <a:moveTo>
                  <a:pt x="1082" y="296"/>
                </a:moveTo>
                <a:cubicBezTo>
                  <a:pt x="1073" y="296"/>
                  <a:pt x="1065" y="304"/>
                  <a:pt x="1065" y="313"/>
                </a:cubicBezTo>
                <a:cubicBezTo>
                  <a:pt x="1065" y="322"/>
                  <a:pt x="1073" y="330"/>
                  <a:pt x="1082" y="330"/>
                </a:cubicBezTo>
                <a:cubicBezTo>
                  <a:pt x="1091" y="330"/>
                  <a:pt x="1099" y="322"/>
                  <a:pt x="1099" y="313"/>
                </a:cubicBezTo>
                <a:cubicBezTo>
                  <a:pt x="1099" y="304"/>
                  <a:pt x="1092" y="296"/>
                  <a:pt x="1082" y="296"/>
                </a:cubicBezTo>
                <a:close/>
                <a:moveTo>
                  <a:pt x="681" y="334"/>
                </a:moveTo>
                <a:cubicBezTo>
                  <a:pt x="680" y="344"/>
                  <a:pt x="688" y="351"/>
                  <a:pt x="697" y="351"/>
                </a:cubicBezTo>
                <a:cubicBezTo>
                  <a:pt x="707" y="351"/>
                  <a:pt x="714" y="344"/>
                  <a:pt x="714" y="335"/>
                </a:cubicBezTo>
                <a:cubicBezTo>
                  <a:pt x="715" y="326"/>
                  <a:pt x="707" y="318"/>
                  <a:pt x="698" y="317"/>
                </a:cubicBezTo>
                <a:cubicBezTo>
                  <a:pt x="689" y="317"/>
                  <a:pt x="681" y="325"/>
                  <a:pt x="681" y="334"/>
                </a:cubicBezTo>
                <a:close/>
                <a:moveTo>
                  <a:pt x="374" y="1227"/>
                </a:moveTo>
                <a:cubicBezTo>
                  <a:pt x="383" y="1226"/>
                  <a:pt x="390" y="1219"/>
                  <a:pt x="390" y="1210"/>
                </a:cubicBezTo>
                <a:cubicBezTo>
                  <a:pt x="390" y="1201"/>
                  <a:pt x="382" y="1193"/>
                  <a:pt x="373" y="1193"/>
                </a:cubicBezTo>
                <a:cubicBezTo>
                  <a:pt x="364" y="1193"/>
                  <a:pt x="356" y="1201"/>
                  <a:pt x="357" y="1210"/>
                </a:cubicBezTo>
                <a:cubicBezTo>
                  <a:pt x="357" y="1220"/>
                  <a:pt x="364" y="1227"/>
                  <a:pt x="374" y="1227"/>
                </a:cubicBezTo>
                <a:close/>
                <a:moveTo>
                  <a:pt x="1241" y="365"/>
                </a:moveTo>
                <a:cubicBezTo>
                  <a:pt x="1232" y="364"/>
                  <a:pt x="1224" y="372"/>
                  <a:pt x="1224" y="382"/>
                </a:cubicBezTo>
                <a:cubicBezTo>
                  <a:pt x="1224" y="391"/>
                  <a:pt x="1232" y="398"/>
                  <a:pt x="1241" y="398"/>
                </a:cubicBezTo>
                <a:cubicBezTo>
                  <a:pt x="1250" y="399"/>
                  <a:pt x="1257" y="391"/>
                  <a:pt x="1257" y="382"/>
                </a:cubicBezTo>
                <a:cubicBezTo>
                  <a:pt x="1258" y="372"/>
                  <a:pt x="1250" y="365"/>
                  <a:pt x="1241" y="365"/>
                </a:cubicBezTo>
                <a:close/>
                <a:moveTo>
                  <a:pt x="1407" y="1318"/>
                </a:moveTo>
                <a:cubicBezTo>
                  <a:pt x="1416" y="1318"/>
                  <a:pt x="1424" y="1310"/>
                  <a:pt x="1424" y="1301"/>
                </a:cubicBezTo>
                <a:cubicBezTo>
                  <a:pt x="1424" y="1291"/>
                  <a:pt x="1416" y="1284"/>
                  <a:pt x="1407" y="1284"/>
                </a:cubicBezTo>
                <a:cubicBezTo>
                  <a:pt x="1397" y="1285"/>
                  <a:pt x="1390" y="1292"/>
                  <a:pt x="1390" y="1301"/>
                </a:cubicBezTo>
                <a:cubicBezTo>
                  <a:pt x="1390" y="1310"/>
                  <a:pt x="1398" y="1318"/>
                  <a:pt x="1407" y="1318"/>
                </a:cubicBezTo>
                <a:close/>
                <a:moveTo>
                  <a:pt x="781" y="297"/>
                </a:moveTo>
                <a:cubicBezTo>
                  <a:pt x="772" y="297"/>
                  <a:pt x="764" y="305"/>
                  <a:pt x="764" y="314"/>
                </a:cubicBezTo>
                <a:cubicBezTo>
                  <a:pt x="764" y="323"/>
                  <a:pt x="772" y="331"/>
                  <a:pt x="781" y="331"/>
                </a:cubicBezTo>
                <a:cubicBezTo>
                  <a:pt x="790" y="331"/>
                  <a:pt x="798" y="323"/>
                  <a:pt x="798" y="314"/>
                </a:cubicBezTo>
                <a:cubicBezTo>
                  <a:pt x="798" y="305"/>
                  <a:pt x="790" y="297"/>
                  <a:pt x="781" y="297"/>
                </a:cubicBezTo>
                <a:close/>
                <a:moveTo>
                  <a:pt x="309" y="1030"/>
                </a:moveTo>
                <a:cubicBezTo>
                  <a:pt x="318" y="1029"/>
                  <a:pt x="326" y="1022"/>
                  <a:pt x="325" y="1013"/>
                </a:cubicBezTo>
                <a:cubicBezTo>
                  <a:pt x="325" y="1004"/>
                  <a:pt x="318" y="996"/>
                  <a:pt x="309" y="996"/>
                </a:cubicBezTo>
                <a:cubicBezTo>
                  <a:pt x="299" y="996"/>
                  <a:pt x="292" y="1003"/>
                  <a:pt x="292" y="1012"/>
                </a:cubicBezTo>
                <a:cubicBezTo>
                  <a:pt x="292" y="1022"/>
                  <a:pt x="299" y="1030"/>
                  <a:pt x="309" y="1030"/>
                </a:cubicBezTo>
                <a:close/>
                <a:moveTo>
                  <a:pt x="894" y="1547"/>
                </a:moveTo>
                <a:cubicBezTo>
                  <a:pt x="903" y="1547"/>
                  <a:pt x="910" y="1539"/>
                  <a:pt x="910" y="1530"/>
                </a:cubicBezTo>
                <a:cubicBezTo>
                  <a:pt x="910" y="1521"/>
                  <a:pt x="903" y="1513"/>
                  <a:pt x="893" y="1513"/>
                </a:cubicBezTo>
                <a:cubicBezTo>
                  <a:pt x="884" y="1513"/>
                  <a:pt x="877" y="1521"/>
                  <a:pt x="877" y="1530"/>
                </a:cubicBezTo>
                <a:cubicBezTo>
                  <a:pt x="877" y="1539"/>
                  <a:pt x="885" y="1547"/>
                  <a:pt x="894" y="1547"/>
                </a:cubicBezTo>
                <a:close/>
                <a:moveTo>
                  <a:pt x="973" y="287"/>
                </a:moveTo>
                <a:cubicBezTo>
                  <a:pt x="964" y="287"/>
                  <a:pt x="957" y="295"/>
                  <a:pt x="957" y="304"/>
                </a:cubicBezTo>
                <a:cubicBezTo>
                  <a:pt x="957" y="313"/>
                  <a:pt x="965" y="321"/>
                  <a:pt x="974" y="321"/>
                </a:cubicBezTo>
                <a:cubicBezTo>
                  <a:pt x="983" y="320"/>
                  <a:pt x="991" y="313"/>
                  <a:pt x="991" y="304"/>
                </a:cubicBezTo>
                <a:cubicBezTo>
                  <a:pt x="990" y="294"/>
                  <a:pt x="983" y="287"/>
                  <a:pt x="973" y="287"/>
                </a:cubicBezTo>
                <a:close/>
                <a:moveTo>
                  <a:pt x="1525" y="762"/>
                </a:moveTo>
                <a:cubicBezTo>
                  <a:pt x="1525" y="753"/>
                  <a:pt x="1518" y="745"/>
                  <a:pt x="1508" y="745"/>
                </a:cubicBezTo>
                <a:cubicBezTo>
                  <a:pt x="1499" y="745"/>
                  <a:pt x="1492" y="753"/>
                  <a:pt x="1492" y="762"/>
                </a:cubicBezTo>
                <a:cubicBezTo>
                  <a:pt x="1492" y="771"/>
                  <a:pt x="1499" y="779"/>
                  <a:pt x="1508" y="779"/>
                </a:cubicBezTo>
                <a:cubicBezTo>
                  <a:pt x="1518" y="779"/>
                  <a:pt x="1525" y="771"/>
                  <a:pt x="1525" y="762"/>
                </a:cubicBezTo>
                <a:close/>
                <a:moveTo>
                  <a:pt x="1529" y="829"/>
                </a:moveTo>
                <a:cubicBezTo>
                  <a:pt x="1519" y="829"/>
                  <a:pt x="1512" y="837"/>
                  <a:pt x="1512" y="846"/>
                </a:cubicBezTo>
                <a:cubicBezTo>
                  <a:pt x="1512" y="855"/>
                  <a:pt x="1520" y="863"/>
                  <a:pt x="1529" y="862"/>
                </a:cubicBezTo>
                <a:cubicBezTo>
                  <a:pt x="1538" y="862"/>
                  <a:pt x="1546" y="854"/>
                  <a:pt x="1546" y="845"/>
                </a:cubicBezTo>
                <a:cubicBezTo>
                  <a:pt x="1545" y="836"/>
                  <a:pt x="1538" y="829"/>
                  <a:pt x="1529" y="829"/>
                </a:cubicBezTo>
                <a:close/>
                <a:moveTo>
                  <a:pt x="1522" y="1118"/>
                </a:moveTo>
                <a:cubicBezTo>
                  <a:pt x="1522" y="1108"/>
                  <a:pt x="1514" y="1101"/>
                  <a:pt x="1505" y="1101"/>
                </a:cubicBezTo>
                <a:cubicBezTo>
                  <a:pt x="1496" y="1101"/>
                  <a:pt x="1488" y="1108"/>
                  <a:pt x="1488" y="1117"/>
                </a:cubicBezTo>
                <a:cubicBezTo>
                  <a:pt x="1488" y="1127"/>
                  <a:pt x="1496" y="1135"/>
                  <a:pt x="1505" y="1134"/>
                </a:cubicBezTo>
                <a:cubicBezTo>
                  <a:pt x="1515" y="1134"/>
                  <a:pt x="1522" y="1127"/>
                  <a:pt x="1522" y="1118"/>
                </a:cubicBezTo>
                <a:close/>
                <a:moveTo>
                  <a:pt x="1510" y="1080"/>
                </a:moveTo>
                <a:cubicBezTo>
                  <a:pt x="1519" y="1080"/>
                  <a:pt x="1527" y="1073"/>
                  <a:pt x="1527" y="1063"/>
                </a:cubicBezTo>
                <a:cubicBezTo>
                  <a:pt x="1527" y="1054"/>
                  <a:pt x="1520" y="1047"/>
                  <a:pt x="1510" y="1046"/>
                </a:cubicBezTo>
                <a:cubicBezTo>
                  <a:pt x="1501" y="1046"/>
                  <a:pt x="1494" y="1054"/>
                  <a:pt x="1493" y="1063"/>
                </a:cubicBezTo>
                <a:cubicBezTo>
                  <a:pt x="1493" y="1072"/>
                  <a:pt x="1501" y="1080"/>
                  <a:pt x="1510" y="1080"/>
                </a:cubicBezTo>
                <a:close/>
                <a:moveTo>
                  <a:pt x="1048" y="1515"/>
                </a:moveTo>
                <a:cubicBezTo>
                  <a:pt x="1049" y="1505"/>
                  <a:pt x="1041" y="1498"/>
                  <a:pt x="1032" y="1498"/>
                </a:cubicBezTo>
                <a:cubicBezTo>
                  <a:pt x="1023" y="1498"/>
                  <a:pt x="1015" y="1505"/>
                  <a:pt x="1015" y="1514"/>
                </a:cubicBezTo>
                <a:cubicBezTo>
                  <a:pt x="1015" y="1523"/>
                  <a:pt x="1022" y="1531"/>
                  <a:pt x="1032" y="1531"/>
                </a:cubicBezTo>
                <a:cubicBezTo>
                  <a:pt x="1041" y="1531"/>
                  <a:pt x="1048" y="1524"/>
                  <a:pt x="1048" y="1515"/>
                </a:cubicBezTo>
                <a:close/>
                <a:moveTo>
                  <a:pt x="1229" y="1467"/>
                </a:moveTo>
                <a:cubicBezTo>
                  <a:pt x="1238" y="1467"/>
                  <a:pt x="1246" y="1459"/>
                  <a:pt x="1246" y="1450"/>
                </a:cubicBezTo>
                <a:cubicBezTo>
                  <a:pt x="1247" y="1441"/>
                  <a:pt x="1239" y="1433"/>
                  <a:pt x="1230" y="1433"/>
                </a:cubicBezTo>
                <a:cubicBezTo>
                  <a:pt x="1220" y="1433"/>
                  <a:pt x="1213" y="1440"/>
                  <a:pt x="1213" y="1449"/>
                </a:cubicBezTo>
                <a:cubicBezTo>
                  <a:pt x="1213" y="1459"/>
                  <a:pt x="1220" y="1466"/>
                  <a:pt x="1229" y="1467"/>
                </a:cubicBezTo>
                <a:close/>
                <a:moveTo>
                  <a:pt x="523" y="1404"/>
                </a:moveTo>
                <a:cubicBezTo>
                  <a:pt x="532" y="1404"/>
                  <a:pt x="539" y="1397"/>
                  <a:pt x="539" y="1387"/>
                </a:cubicBezTo>
                <a:cubicBezTo>
                  <a:pt x="539" y="1378"/>
                  <a:pt x="532" y="1370"/>
                  <a:pt x="523" y="1370"/>
                </a:cubicBezTo>
                <a:cubicBezTo>
                  <a:pt x="513" y="1370"/>
                  <a:pt x="506" y="1378"/>
                  <a:pt x="506" y="1387"/>
                </a:cubicBezTo>
                <a:cubicBezTo>
                  <a:pt x="506" y="1396"/>
                  <a:pt x="513" y="1404"/>
                  <a:pt x="523" y="1404"/>
                </a:cubicBezTo>
                <a:close/>
                <a:moveTo>
                  <a:pt x="402" y="565"/>
                </a:moveTo>
                <a:cubicBezTo>
                  <a:pt x="393" y="565"/>
                  <a:pt x="385" y="572"/>
                  <a:pt x="385" y="582"/>
                </a:cubicBezTo>
                <a:cubicBezTo>
                  <a:pt x="384" y="591"/>
                  <a:pt x="392" y="599"/>
                  <a:pt x="401" y="599"/>
                </a:cubicBezTo>
                <a:cubicBezTo>
                  <a:pt x="411" y="599"/>
                  <a:pt x="418" y="592"/>
                  <a:pt x="418" y="582"/>
                </a:cubicBezTo>
                <a:cubicBezTo>
                  <a:pt x="418" y="573"/>
                  <a:pt x="411" y="565"/>
                  <a:pt x="402" y="565"/>
                </a:cubicBezTo>
                <a:close/>
                <a:moveTo>
                  <a:pt x="351" y="661"/>
                </a:moveTo>
                <a:cubicBezTo>
                  <a:pt x="351" y="670"/>
                  <a:pt x="358" y="678"/>
                  <a:pt x="367" y="678"/>
                </a:cubicBezTo>
                <a:cubicBezTo>
                  <a:pt x="376" y="678"/>
                  <a:pt x="384" y="670"/>
                  <a:pt x="384" y="661"/>
                </a:cubicBezTo>
                <a:cubicBezTo>
                  <a:pt x="384" y="652"/>
                  <a:pt x="377" y="645"/>
                  <a:pt x="367" y="645"/>
                </a:cubicBezTo>
                <a:cubicBezTo>
                  <a:pt x="358" y="645"/>
                  <a:pt x="351" y="652"/>
                  <a:pt x="351" y="661"/>
                </a:cubicBezTo>
                <a:close/>
                <a:moveTo>
                  <a:pt x="1162" y="331"/>
                </a:moveTo>
                <a:cubicBezTo>
                  <a:pt x="1152" y="330"/>
                  <a:pt x="1145" y="338"/>
                  <a:pt x="1145" y="347"/>
                </a:cubicBezTo>
                <a:cubicBezTo>
                  <a:pt x="1144" y="356"/>
                  <a:pt x="1152" y="364"/>
                  <a:pt x="1161" y="364"/>
                </a:cubicBezTo>
                <a:cubicBezTo>
                  <a:pt x="1170" y="364"/>
                  <a:pt x="1178" y="357"/>
                  <a:pt x="1178" y="348"/>
                </a:cubicBezTo>
                <a:cubicBezTo>
                  <a:pt x="1178" y="339"/>
                  <a:pt x="1171" y="331"/>
                  <a:pt x="1162" y="331"/>
                </a:cubicBezTo>
                <a:close/>
                <a:moveTo>
                  <a:pt x="627" y="1468"/>
                </a:moveTo>
                <a:cubicBezTo>
                  <a:pt x="636" y="1468"/>
                  <a:pt x="643" y="1460"/>
                  <a:pt x="643" y="1451"/>
                </a:cubicBezTo>
                <a:cubicBezTo>
                  <a:pt x="643" y="1442"/>
                  <a:pt x="636" y="1434"/>
                  <a:pt x="626" y="1435"/>
                </a:cubicBezTo>
                <a:cubicBezTo>
                  <a:pt x="617" y="1435"/>
                  <a:pt x="610" y="1443"/>
                  <a:pt x="610" y="1452"/>
                </a:cubicBezTo>
                <a:cubicBezTo>
                  <a:pt x="610" y="1461"/>
                  <a:pt x="618" y="1468"/>
                  <a:pt x="627" y="1468"/>
                </a:cubicBezTo>
                <a:close/>
                <a:moveTo>
                  <a:pt x="1266" y="395"/>
                </a:moveTo>
                <a:cubicBezTo>
                  <a:pt x="1257" y="394"/>
                  <a:pt x="1249" y="402"/>
                  <a:pt x="1249" y="411"/>
                </a:cubicBezTo>
                <a:cubicBezTo>
                  <a:pt x="1248" y="420"/>
                  <a:pt x="1256" y="428"/>
                  <a:pt x="1265" y="428"/>
                </a:cubicBezTo>
                <a:cubicBezTo>
                  <a:pt x="1274" y="428"/>
                  <a:pt x="1282" y="421"/>
                  <a:pt x="1282" y="412"/>
                </a:cubicBezTo>
                <a:cubicBezTo>
                  <a:pt x="1282" y="403"/>
                  <a:pt x="1275" y="395"/>
                  <a:pt x="1266" y="395"/>
                </a:cubicBezTo>
                <a:close/>
                <a:moveTo>
                  <a:pt x="423" y="1286"/>
                </a:moveTo>
                <a:cubicBezTo>
                  <a:pt x="432" y="1287"/>
                  <a:pt x="440" y="1280"/>
                  <a:pt x="440" y="1271"/>
                </a:cubicBezTo>
                <a:cubicBezTo>
                  <a:pt x="441" y="1261"/>
                  <a:pt x="434" y="1253"/>
                  <a:pt x="425" y="1253"/>
                </a:cubicBezTo>
                <a:cubicBezTo>
                  <a:pt x="416" y="1252"/>
                  <a:pt x="408" y="1259"/>
                  <a:pt x="407" y="1269"/>
                </a:cubicBezTo>
                <a:cubicBezTo>
                  <a:pt x="406" y="1278"/>
                  <a:pt x="414" y="1286"/>
                  <a:pt x="423" y="1286"/>
                </a:cubicBezTo>
                <a:close/>
                <a:moveTo>
                  <a:pt x="1490" y="661"/>
                </a:moveTo>
                <a:cubicBezTo>
                  <a:pt x="1481" y="660"/>
                  <a:pt x="1472" y="667"/>
                  <a:pt x="1472" y="677"/>
                </a:cubicBezTo>
                <a:cubicBezTo>
                  <a:pt x="1472" y="686"/>
                  <a:pt x="1479" y="694"/>
                  <a:pt x="1488" y="694"/>
                </a:cubicBezTo>
                <a:cubicBezTo>
                  <a:pt x="1497" y="695"/>
                  <a:pt x="1505" y="688"/>
                  <a:pt x="1506" y="678"/>
                </a:cubicBezTo>
                <a:cubicBezTo>
                  <a:pt x="1506" y="669"/>
                  <a:pt x="1499" y="661"/>
                  <a:pt x="1490" y="661"/>
                </a:cubicBezTo>
                <a:close/>
                <a:moveTo>
                  <a:pt x="314" y="941"/>
                </a:moveTo>
                <a:cubicBezTo>
                  <a:pt x="305" y="941"/>
                  <a:pt x="297" y="949"/>
                  <a:pt x="297" y="958"/>
                </a:cubicBezTo>
                <a:cubicBezTo>
                  <a:pt x="297" y="967"/>
                  <a:pt x="304" y="975"/>
                  <a:pt x="313" y="975"/>
                </a:cubicBezTo>
                <a:cubicBezTo>
                  <a:pt x="323" y="975"/>
                  <a:pt x="330" y="968"/>
                  <a:pt x="330" y="958"/>
                </a:cubicBezTo>
                <a:cubicBezTo>
                  <a:pt x="331" y="949"/>
                  <a:pt x="323" y="942"/>
                  <a:pt x="314" y="941"/>
                </a:cubicBezTo>
                <a:close/>
                <a:moveTo>
                  <a:pt x="1471" y="1214"/>
                </a:moveTo>
                <a:cubicBezTo>
                  <a:pt x="1480" y="1214"/>
                  <a:pt x="1487" y="1207"/>
                  <a:pt x="1488" y="1197"/>
                </a:cubicBezTo>
                <a:cubicBezTo>
                  <a:pt x="1488" y="1188"/>
                  <a:pt x="1481" y="1180"/>
                  <a:pt x="1471" y="1180"/>
                </a:cubicBezTo>
                <a:cubicBezTo>
                  <a:pt x="1462" y="1180"/>
                  <a:pt x="1454" y="1188"/>
                  <a:pt x="1454" y="1197"/>
                </a:cubicBezTo>
                <a:cubicBezTo>
                  <a:pt x="1454" y="1206"/>
                  <a:pt x="1461" y="1214"/>
                  <a:pt x="1471" y="1214"/>
                </a:cubicBezTo>
                <a:close/>
                <a:moveTo>
                  <a:pt x="919" y="282"/>
                </a:moveTo>
                <a:cubicBezTo>
                  <a:pt x="910" y="282"/>
                  <a:pt x="902" y="290"/>
                  <a:pt x="902" y="299"/>
                </a:cubicBezTo>
                <a:cubicBezTo>
                  <a:pt x="903" y="308"/>
                  <a:pt x="910" y="316"/>
                  <a:pt x="919" y="315"/>
                </a:cubicBezTo>
                <a:cubicBezTo>
                  <a:pt x="929" y="315"/>
                  <a:pt x="936" y="307"/>
                  <a:pt x="936" y="298"/>
                </a:cubicBezTo>
                <a:cubicBezTo>
                  <a:pt x="936" y="289"/>
                  <a:pt x="928" y="281"/>
                  <a:pt x="919" y="282"/>
                </a:cubicBezTo>
                <a:close/>
                <a:moveTo>
                  <a:pt x="312" y="1096"/>
                </a:moveTo>
                <a:cubicBezTo>
                  <a:pt x="312" y="1105"/>
                  <a:pt x="320" y="1113"/>
                  <a:pt x="329" y="1113"/>
                </a:cubicBezTo>
                <a:cubicBezTo>
                  <a:pt x="338" y="1113"/>
                  <a:pt x="346" y="1106"/>
                  <a:pt x="346" y="1097"/>
                </a:cubicBezTo>
                <a:cubicBezTo>
                  <a:pt x="346" y="1087"/>
                  <a:pt x="338" y="1080"/>
                  <a:pt x="329" y="1080"/>
                </a:cubicBezTo>
                <a:cubicBezTo>
                  <a:pt x="320" y="1080"/>
                  <a:pt x="312" y="1087"/>
                  <a:pt x="312" y="1096"/>
                </a:cubicBezTo>
                <a:close/>
                <a:moveTo>
                  <a:pt x="785" y="1537"/>
                </a:moveTo>
                <a:cubicBezTo>
                  <a:pt x="794" y="1537"/>
                  <a:pt x="802" y="1530"/>
                  <a:pt x="802" y="1521"/>
                </a:cubicBezTo>
                <a:cubicBezTo>
                  <a:pt x="802" y="1512"/>
                  <a:pt x="795" y="1504"/>
                  <a:pt x="786" y="1503"/>
                </a:cubicBezTo>
                <a:cubicBezTo>
                  <a:pt x="777" y="1503"/>
                  <a:pt x="768" y="1511"/>
                  <a:pt x="768" y="1520"/>
                </a:cubicBezTo>
                <a:cubicBezTo>
                  <a:pt x="768" y="1530"/>
                  <a:pt x="776" y="1537"/>
                  <a:pt x="785" y="1537"/>
                </a:cubicBezTo>
                <a:close/>
                <a:moveTo>
                  <a:pt x="481" y="1358"/>
                </a:moveTo>
                <a:cubicBezTo>
                  <a:pt x="481" y="1368"/>
                  <a:pt x="488" y="1375"/>
                  <a:pt x="498" y="1375"/>
                </a:cubicBezTo>
                <a:cubicBezTo>
                  <a:pt x="507" y="1375"/>
                  <a:pt x="515" y="1367"/>
                  <a:pt x="515" y="1358"/>
                </a:cubicBezTo>
                <a:cubicBezTo>
                  <a:pt x="515" y="1349"/>
                  <a:pt x="507" y="1342"/>
                  <a:pt x="498" y="1341"/>
                </a:cubicBezTo>
                <a:cubicBezTo>
                  <a:pt x="489" y="1341"/>
                  <a:pt x="481" y="1349"/>
                  <a:pt x="481" y="1358"/>
                </a:cubicBezTo>
                <a:close/>
                <a:moveTo>
                  <a:pt x="1117" y="1511"/>
                </a:moveTo>
                <a:cubicBezTo>
                  <a:pt x="1126" y="1511"/>
                  <a:pt x="1133" y="1504"/>
                  <a:pt x="1133" y="1494"/>
                </a:cubicBezTo>
                <a:cubicBezTo>
                  <a:pt x="1133" y="1485"/>
                  <a:pt x="1125" y="1478"/>
                  <a:pt x="1116" y="1478"/>
                </a:cubicBezTo>
                <a:cubicBezTo>
                  <a:pt x="1107" y="1478"/>
                  <a:pt x="1099" y="1486"/>
                  <a:pt x="1099" y="1495"/>
                </a:cubicBezTo>
                <a:cubicBezTo>
                  <a:pt x="1100" y="1504"/>
                  <a:pt x="1107" y="1512"/>
                  <a:pt x="1117" y="1511"/>
                </a:cubicBezTo>
                <a:close/>
                <a:moveTo>
                  <a:pt x="473" y="1345"/>
                </a:moveTo>
                <a:cubicBezTo>
                  <a:pt x="482" y="1345"/>
                  <a:pt x="490" y="1337"/>
                  <a:pt x="490" y="1328"/>
                </a:cubicBezTo>
                <a:cubicBezTo>
                  <a:pt x="490" y="1319"/>
                  <a:pt x="482" y="1312"/>
                  <a:pt x="473" y="1312"/>
                </a:cubicBezTo>
                <a:cubicBezTo>
                  <a:pt x="464" y="1312"/>
                  <a:pt x="456" y="1319"/>
                  <a:pt x="456" y="1329"/>
                </a:cubicBezTo>
                <a:cubicBezTo>
                  <a:pt x="456" y="1338"/>
                  <a:pt x="464" y="1345"/>
                  <a:pt x="473" y="1345"/>
                </a:cubicBezTo>
                <a:close/>
                <a:moveTo>
                  <a:pt x="398" y="1257"/>
                </a:moveTo>
                <a:cubicBezTo>
                  <a:pt x="408" y="1257"/>
                  <a:pt x="415" y="1249"/>
                  <a:pt x="416" y="1240"/>
                </a:cubicBezTo>
                <a:cubicBezTo>
                  <a:pt x="416" y="1231"/>
                  <a:pt x="409" y="1223"/>
                  <a:pt x="399" y="1223"/>
                </a:cubicBezTo>
                <a:cubicBezTo>
                  <a:pt x="390" y="1223"/>
                  <a:pt x="382" y="1230"/>
                  <a:pt x="382" y="1239"/>
                </a:cubicBezTo>
                <a:cubicBezTo>
                  <a:pt x="382" y="1249"/>
                  <a:pt x="389" y="1256"/>
                  <a:pt x="398" y="1257"/>
                </a:cubicBezTo>
                <a:close/>
                <a:moveTo>
                  <a:pt x="1377" y="1343"/>
                </a:moveTo>
                <a:cubicBezTo>
                  <a:pt x="1387" y="1342"/>
                  <a:pt x="1394" y="1335"/>
                  <a:pt x="1394" y="1326"/>
                </a:cubicBezTo>
                <a:cubicBezTo>
                  <a:pt x="1394" y="1316"/>
                  <a:pt x="1386" y="1309"/>
                  <a:pt x="1377" y="1309"/>
                </a:cubicBezTo>
                <a:cubicBezTo>
                  <a:pt x="1368" y="1309"/>
                  <a:pt x="1360" y="1317"/>
                  <a:pt x="1360" y="1326"/>
                </a:cubicBezTo>
                <a:cubicBezTo>
                  <a:pt x="1360" y="1335"/>
                  <a:pt x="1368" y="1343"/>
                  <a:pt x="1377" y="1343"/>
                </a:cubicBezTo>
                <a:close/>
                <a:moveTo>
                  <a:pt x="1289" y="1417"/>
                </a:moveTo>
                <a:cubicBezTo>
                  <a:pt x="1298" y="1417"/>
                  <a:pt x="1305" y="1409"/>
                  <a:pt x="1305" y="1400"/>
                </a:cubicBezTo>
                <a:cubicBezTo>
                  <a:pt x="1305" y="1390"/>
                  <a:pt x="1297" y="1383"/>
                  <a:pt x="1288" y="1383"/>
                </a:cubicBezTo>
                <a:cubicBezTo>
                  <a:pt x="1279" y="1384"/>
                  <a:pt x="1271" y="1391"/>
                  <a:pt x="1272" y="1400"/>
                </a:cubicBezTo>
                <a:cubicBezTo>
                  <a:pt x="1272" y="1410"/>
                  <a:pt x="1280" y="1417"/>
                  <a:pt x="1289" y="1417"/>
                </a:cubicBezTo>
                <a:close/>
                <a:moveTo>
                  <a:pt x="668" y="343"/>
                </a:moveTo>
                <a:cubicBezTo>
                  <a:pt x="658" y="343"/>
                  <a:pt x="651" y="350"/>
                  <a:pt x="651" y="359"/>
                </a:cubicBezTo>
                <a:cubicBezTo>
                  <a:pt x="651" y="368"/>
                  <a:pt x="658" y="376"/>
                  <a:pt x="668" y="376"/>
                </a:cubicBezTo>
                <a:cubicBezTo>
                  <a:pt x="677" y="376"/>
                  <a:pt x="684" y="368"/>
                  <a:pt x="684" y="359"/>
                </a:cubicBezTo>
                <a:cubicBezTo>
                  <a:pt x="684" y="350"/>
                  <a:pt x="677" y="343"/>
                  <a:pt x="668" y="343"/>
                </a:cubicBezTo>
                <a:close/>
                <a:moveTo>
                  <a:pt x="316" y="740"/>
                </a:moveTo>
                <a:cubicBezTo>
                  <a:pt x="315" y="750"/>
                  <a:pt x="323" y="757"/>
                  <a:pt x="332" y="757"/>
                </a:cubicBezTo>
                <a:cubicBezTo>
                  <a:pt x="341" y="758"/>
                  <a:pt x="349" y="750"/>
                  <a:pt x="349" y="741"/>
                </a:cubicBezTo>
                <a:cubicBezTo>
                  <a:pt x="349" y="732"/>
                  <a:pt x="342" y="724"/>
                  <a:pt x="333" y="724"/>
                </a:cubicBezTo>
                <a:cubicBezTo>
                  <a:pt x="324" y="724"/>
                  <a:pt x="316" y="731"/>
                  <a:pt x="316" y="740"/>
                </a:cubicBezTo>
                <a:close/>
                <a:moveTo>
                  <a:pt x="1258" y="1442"/>
                </a:moveTo>
                <a:cubicBezTo>
                  <a:pt x="1268" y="1442"/>
                  <a:pt x="1275" y="1434"/>
                  <a:pt x="1275" y="1425"/>
                </a:cubicBezTo>
                <a:cubicBezTo>
                  <a:pt x="1275" y="1416"/>
                  <a:pt x="1268" y="1408"/>
                  <a:pt x="1259" y="1408"/>
                </a:cubicBezTo>
                <a:cubicBezTo>
                  <a:pt x="1250" y="1408"/>
                  <a:pt x="1242" y="1416"/>
                  <a:pt x="1242" y="1425"/>
                </a:cubicBezTo>
                <a:cubicBezTo>
                  <a:pt x="1242" y="1434"/>
                  <a:pt x="1249" y="1441"/>
                  <a:pt x="1258" y="1442"/>
                </a:cubicBezTo>
                <a:close/>
                <a:moveTo>
                  <a:pt x="1012" y="308"/>
                </a:moveTo>
                <a:cubicBezTo>
                  <a:pt x="1011" y="317"/>
                  <a:pt x="1019" y="325"/>
                  <a:pt x="1028" y="325"/>
                </a:cubicBezTo>
                <a:cubicBezTo>
                  <a:pt x="1037" y="325"/>
                  <a:pt x="1045" y="317"/>
                  <a:pt x="1045" y="308"/>
                </a:cubicBezTo>
                <a:cubicBezTo>
                  <a:pt x="1045" y="299"/>
                  <a:pt x="1038" y="291"/>
                  <a:pt x="1028" y="291"/>
                </a:cubicBezTo>
                <a:cubicBezTo>
                  <a:pt x="1019" y="291"/>
                  <a:pt x="1012" y="298"/>
                  <a:pt x="1012" y="308"/>
                </a:cubicBezTo>
                <a:close/>
                <a:moveTo>
                  <a:pt x="839" y="1541"/>
                </a:moveTo>
                <a:cubicBezTo>
                  <a:pt x="848" y="1541"/>
                  <a:pt x="856" y="1533"/>
                  <a:pt x="856" y="1524"/>
                </a:cubicBezTo>
                <a:cubicBezTo>
                  <a:pt x="856" y="1515"/>
                  <a:pt x="848" y="1508"/>
                  <a:pt x="839" y="1508"/>
                </a:cubicBezTo>
                <a:cubicBezTo>
                  <a:pt x="829" y="1508"/>
                  <a:pt x="822" y="1516"/>
                  <a:pt x="822" y="1525"/>
                </a:cubicBezTo>
                <a:cubicBezTo>
                  <a:pt x="822" y="1534"/>
                  <a:pt x="830" y="1542"/>
                  <a:pt x="839" y="1541"/>
                </a:cubicBezTo>
                <a:close/>
                <a:moveTo>
                  <a:pt x="706" y="1503"/>
                </a:moveTo>
                <a:cubicBezTo>
                  <a:pt x="715" y="1503"/>
                  <a:pt x="723" y="1495"/>
                  <a:pt x="723" y="1486"/>
                </a:cubicBezTo>
                <a:cubicBezTo>
                  <a:pt x="723" y="1477"/>
                  <a:pt x="715" y="1469"/>
                  <a:pt x="706" y="1469"/>
                </a:cubicBezTo>
                <a:cubicBezTo>
                  <a:pt x="697" y="1470"/>
                  <a:pt x="689" y="1477"/>
                  <a:pt x="689" y="1486"/>
                </a:cubicBezTo>
                <a:cubicBezTo>
                  <a:pt x="689" y="1496"/>
                  <a:pt x="697" y="1503"/>
                  <a:pt x="706" y="1503"/>
                </a:cubicBezTo>
                <a:close/>
                <a:moveTo>
                  <a:pt x="948" y="1552"/>
                </a:moveTo>
                <a:cubicBezTo>
                  <a:pt x="957" y="1552"/>
                  <a:pt x="965" y="1545"/>
                  <a:pt x="965" y="1536"/>
                </a:cubicBezTo>
                <a:cubicBezTo>
                  <a:pt x="965" y="1527"/>
                  <a:pt x="958" y="1519"/>
                  <a:pt x="949" y="1518"/>
                </a:cubicBezTo>
                <a:cubicBezTo>
                  <a:pt x="939" y="1518"/>
                  <a:pt x="931" y="1525"/>
                  <a:pt x="931" y="1535"/>
                </a:cubicBezTo>
                <a:cubicBezTo>
                  <a:pt x="931" y="1544"/>
                  <a:pt x="939" y="1552"/>
                  <a:pt x="948" y="1552"/>
                </a:cubicBezTo>
                <a:close/>
                <a:moveTo>
                  <a:pt x="1347" y="1367"/>
                </a:moveTo>
                <a:cubicBezTo>
                  <a:pt x="1357" y="1367"/>
                  <a:pt x="1364" y="1360"/>
                  <a:pt x="1364" y="1350"/>
                </a:cubicBezTo>
                <a:cubicBezTo>
                  <a:pt x="1364" y="1341"/>
                  <a:pt x="1356" y="1334"/>
                  <a:pt x="1347" y="1334"/>
                </a:cubicBezTo>
                <a:cubicBezTo>
                  <a:pt x="1338" y="1334"/>
                  <a:pt x="1330" y="1341"/>
                  <a:pt x="1331" y="1351"/>
                </a:cubicBezTo>
                <a:cubicBezTo>
                  <a:pt x="1331" y="1360"/>
                  <a:pt x="1338" y="1367"/>
                  <a:pt x="1347" y="1367"/>
                </a:cubicBezTo>
                <a:close/>
                <a:moveTo>
                  <a:pt x="1318" y="1392"/>
                </a:moveTo>
                <a:cubicBezTo>
                  <a:pt x="1327" y="1392"/>
                  <a:pt x="1335" y="1385"/>
                  <a:pt x="1335" y="1375"/>
                </a:cubicBezTo>
                <a:cubicBezTo>
                  <a:pt x="1335" y="1366"/>
                  <a:pt x="1327" y="1358"/>
                  <a:pt x="1318" y="1359"/>
                </a:cubicBezTo>
                <a:cubicBezTo>
                  <a:pt x="1309" y="1359"/>
                  <a:pt x="1302" y="1366"/>
                  <a:pt x="1302" y="1375"/>
                </a:cubicBezTo>
                <a:cubicBezTo>
                  <a:pt x="1301" y="1384"/>
                  <a:pt x="1309" y="1392"/>
                  <a:pt x="1318" y="1392"/>
                </a:cubicBezTo>
                <a:close/>
                <a:moveTo>
                  <a:pt x="430" y="541"/>
                </a:moveTo>
                <a:cubicBezTo>
                  <a:pt x="421" y="541"/>
                  <a:pt x="414" y="548"/>
                  <a:pt x="414" y="557"/>
                </a:cubicBezTo>
                <a:cubicBezTo>
                  <a:pt x="414" y="566"/>
                  <a:pt x="421" y="574"/>
                  <a:pt x="430" y="574"/>
                </a:cubicBezTo>
                <a:cubicBezTo>
                  <a:pt x="439" y="574"/>
                  <a:pt x="447" y="567"/>
                  <a:pt x="447" y="557"/>
                </a:cubicBezTo>
                <a:cubicBezTo>
                  <a:pt x="447" y="548"/>
                  <a:pt x="440" y="541"/>
                  <a:pt x="430" y="541"/>
                </a:cubicBezTo>
                <a:close/>
                <a:moveTo>
                  <a:pt x="1464" y="631"/>
                </a:moveTo>
                <a:cubicBezTo>
                  <a:pt x="1455" y="631"/>
                  <a:pt x="1447" y="639"/>
                  <a:pt x="1447" y="648"/>
                </a:cubicBezTo>
                <a:cubicBezTo>
                  <a:pt x="1447" y="657"/>
                  <a:pt x="1455" y="664"/>
                  <a:pt x="1464" y="664"/>
                </a:cubicBezTo>
                <a:cubicBezTo>
                  <a:pt x="1473" y="665"/>
                  <a:pt x="1481" y="657"/>
                  <a:pt x="1481" y="648"/>
                </a:cubicBezTo>
                <a:cubicBezTo>
                  <a:pt x="1481" y="639"/>
                  <a:pt x="1473" y="631"/>
                  <a:pt x="1464" y="631"/>
                </a:cubicBezTo>
                <a:close/>
                <a:moveTo>
                  <a:pt x="448" y="1315"/>
                </a:moveTo>
                <a:cubicBezTo>
                  <a:pt x="457" y="1315"/>
                  <a:pt x="465" y="1308"/>
                  <a:pt x="465" y="1299"/>
                </a:cubicBezTo>
                <a:cubicBezTo>
                  <a:pt x="465" y="1290"/>
                  <a:pt x="458" y="1282"/>
                  <a:pt x="448" y="1282"/>
                </a:cubicBezTo>
                <a:cubicBezTo>
                  <a:pt x="440" y="1282"/>
                  <a:pt x="432" y="1289"/>
                  <a:pt x="432" y="1298"/>
                </a:cubicBezTo>
                <a:cubicBezTo>
                  <a:pt x="431" y="1307"/>
                  <a:pt x="439" y="1315"/>
                  <a:pt x="448" y="1315"/>
                </a:cubicBezTo>
                <a:close/>
                <a:moveTo>
                  <a:pt x="1441" y="1238"/>
                </a:moveTo>
                <a:cubicBezTo>
                  <a:pt x="1450" y="1238"/>
                  <a:pt x="1458" y="1231"/>
                  <a:pt x="1458" y="1222"/>
                </a:cubicBezTo>
                <a:cubicBezTo>
                  <a:pt x="1458" y="1212"/>
                  <a:pt x="1450" y="1205"/>
                  <a:pt x="1441" y="1205"/>
                </a:cubicBezTo>
                <a:cubicBezTo>
                  <a:pt x="1432" y="1205"/>
                  <a:pt x="1425" y="1213"/>
                  <a:pt x="1424" y="1222"/>
                </a:cubicBezTo>
                <a:cubicBezTo>
                  <a:pt x="1424" y="1231"/>
                  <a:pt x="1432" y="1238"/>
                  <a:pt x="1441" y="1238"/>
                </a:cubicBezTo>
                <a:close/>
                <a:moveTo>
                  <a:pt x="1540" y="900"/>
                </a:moveTo>
                <a:cubicBezTo>
                  <a:pt x="1540" y="891"/>
                  <a:pt x="1533" y="884"/>
                  <a:pt x="1524" y="883"/>
                </a:cubicBezTo>
                <a:cubicBezTo>
                  <a:pt x="1515" y="883"/>
                  <a:pt x="1507" y="891"/>
                  <a:pt x="1507" y="900"/>
                </a:cubicBezTo>
                <a:cubicBezTo>
                  <a:pt x="1507" y="909"/>
                  <a:pt x="1514" y="917"/>
                  <a:pt x="1523" y="917"/>
                </a:cubicBezTo>
                <a:cubicBezTo>
                  <a:pt x="1533" y="917"/>
                  <a:pt x="1540" y="910"/>
                  <a:pt x="1540" y="900"/>
                </a:cubicBezTo>
                <a:close/>
                <a:moveTo>
                  <a:pt x="311" y="795"/>
                </a:moveTo>
                <a:cubicBezTo>
                  <a:pt x="311" y="804"/>
                  <a:pt x="319" y="812"/>
                  <a:pt x="328" y="812"/>
                </a:cubicBezTo>
                <a:cubicBezTo>
                  <a:pt x="337" y="812"/>
                  <a:pt x="345" y="804"/>
                  <a:pt x="345" y="795"/>
                </a:cubicBezTo>
                <a:cubicBezTo>
                  <a:pt x="345" y="786"/>
                  <a:pt x="337" y="778"/>
                  <a:pt x="328" y="779"/>
                </a:cubicBezTo>
                <a:cubicBezTo>
                  <a:pt x="319" y="779"/>
                  <a:pt x="312" y="786"/>
                  <a:pt x="311" y="795"/>
                </a:cubicBezTo>
                <a:close/>
                <a:moveTo>
                  <a:pt x="354" y="1143"/>
                </a:moveTo>
                <a:cubicBezTo>
                  <a:pt x="363" y="1143"/>
                  <a:pt x="371" y="1135"/>
                  <a:pt x="370" y="1126"/>
                </a:cubicBezTo>
                <a:cubicBezTo>
                  <a:pt x="370" y="1117"/>
                  <a:pt x="363" y="1110"/>
                  <a:pt x="354" y="1110"/>
                </a:cubicBezTo>
                <a:cubicBezTo>
                  <a:pt x="345" y="1110"/>
                  <a:pt x="337" y="1117"/>
                  <a:pt x="337" y="1126"/>
                </a:cubicBezTo>
                <a:cubicBezTo>
                  <a:pt x="337" y="1136"/>
                  <a:pt x="345" y="1143"/>
                  <a:pt x="354" y="1143"/>
                </a:cubicBezTo>
                <a:close/>
                <a:moveTo>
                  <a:pt x="751" y="322"/>
                </a:moveTo>
                <a:cubicBezTo>
                  <a:pt x="742" y="322"/>
                  <a:pt x="735" y="330"/>
                  <a:pt x="735" y="338"/>
                </a:cubicBezTo>
                <a:cubicBezTo>
                  <a:pt x="734" y="348"/>
                  <a:pt x="742" y="355"/>
                  <a:pt x="751" y="355"/>
                </a:cubicBezTo>
                <a:cubicBezTo>
                  <a:pt x="760" y="355"/>
                  <a:pt x="768" y="348"/>
                  <a:pt x="768" y="339"/>
                </a:cubicBezTo>
                <a:cubicBezTo>
                  <a:pt x="768" y="329"/>
                  <a:pt x="760" y="322"/>
                  <a:pt x="751" y="322"/>
                </a:cubicBezTo>
                <a:close/>
                <a:moveTo>
                  <a:pt x="333" y="1059"/>
                </a:moveTo>
                <a:cubicBezTo>
                  <a:pt x="342" y="1059"/>
                  <a:pt x="350" y="1052"/>
                  <a:pt x="350" y="1043"/>
                </a:cubicBezTo>
                <a:cubicBezTo>
                  <a:pt x="350" y="1034"/>
                  <a:pt x="342" y="1026"/>
                  <a:pt x="333" y="1026"/>
                </a:cubicBezTo>
                <a:cubicBezTo>
                  <a:pt x="324" y="1026"/>
                  <a:pt x="317" y="1033"/>
                  <a:pt x="317" y="1042"/>
                </a:cubicBezTo>
                <a:cubicBezTo>
                  <a:pt x="316" y="1051"/>
                  <a:pt x="324" y="1059"/>
                  <a:pt x="333" y="1059"/>
                </a:cubicBezTo>
                <a:close/>
                <a:moveTo>
                  <a:pt x="1536" y="955"/>
                </a:moveTo>
                <a:cubicBezTo>
                  <a:pt x="1536" y="946"/>
                  <a:pt x="1529" y="938"/>
                  <a:pt x="1520" y="938"/>
                </a:cubicBezTo>
                <a:cubicBezTo>
                  <a:pt x="1511" y="938"/>
                  <a:pt x="1503" y="945"/>
                  <a:pt x="1503" y="954"/>
                </a:cubicBezTo>
                <a:cubicBezTo>
                  <a:pt x="1503" y="964"/>
                  <a:pt x="1510" y="971"/>
                  <a:pt x="1519" y="971"/>
                </a:cubicBezTo>
                <a:cubicBezTo>
                  <a:pt x="1528" y="971"/>
                  <a:pt x="1536" y="964"/>
                  <a:pt x="1536" y="955"/>
                </a:cubicBezTo>
                <a:close/>
                <a:moveTo>
                  <a:pt x="1531" y="1009"/>
                </a:moveTo>
                <a:cubicBezTo>
                  <a:pt x="1531" y="1000"/>
                  <a:pt x="1524" y="992"/>
                  <a:pt x="1515" y="992"/>
                </a:cubicBezTo>
                <a:cubicBezTo>
                  <a:pt x="1506" y="992"/>
                  <a:pt x="1498" y="999"/>
                  <a:pt x="1498" y="1008"/>
                </a:cubicBezTo>
                <a:cubicBezTo>
                  <a:pt x="1497" y="1017"/>
                  <a:pt x="1505" y="1025"/>
                  <a:pt x="1514" y="1025"/>
                </a:cubicBezTo>
                <a:cubicBezTo>
                  <a:pt x="1523" y="1025"/>
                  <a:pt x="1531" y="1018"/>
                  <a:pt x="1531" y="1009"/>
                </a:cubicBezTo>
                <a:close/>
                <a:moveTo>
                  <a:pt x="306" y="849"/>
                </a:moveTo>
                <a:cubicBezTo>
                  <a:pt x="306" y="858"/>
                  <a:pt x="313" y="866"/>
                  <a:pt x="323" y="866"/>
                </a:cubicBezTo>
                <a:cubicBezTo>
                  <a:pt x="332" y="867"/>
                  <a:pt x="339" y="859"/>
                  <a:pt x="340" y="850"/>
                </a:cubicBezTo>
                <a:cubicBezTo>
                  <a:pt x="340" y="841"/>
                  <a:pt x="332" y="833"/>
                  <a:pt x="323" y="833"/>
                </a:cubicBezTo>
                <a:cubicBezTo>
                  <a:pt x="314" y="833"/>
                  <a:pt x="307" y="840"/>
                  <a:pt x="306" y="849"/>
                </a:cubicBezTo>
                <a:close/>
                <a:moveTo>
                  <a:pt x="1186" y="361"/>
                </a:moveTo>
                <a:cubicBezTo>
                  <a:pt x="1177" y="361"/>
                  <a:pt x="1169" y="368"/>
                  <a:pt x="1169" y="378"/>
                </a:cubicBezTo>
                <a:cubicBezTo>
                  <a:pt x="1170" y="386"/>
                  <a:pt x="1177" y="394"/>
                  <a:pt x="1186" y="394"/>
                </a:cubicBezTo>
                <a:cubicBezTo>
                  <a:pt x="1195" y="394"/>
                  <a:pt x="1203" y="386"/>
                  <a:pt x="1203" y="377"/>
                </a:cubicBezTo>
                <a:cubicBezTo>
                  <a:pt x="1203" y="368"/>
                  <a:pt x="1195" y="361"/>
                  <a:pt x="1186" y="361"/>
                </a:cubicBezTo>
                <a:close/>
                <a:moveTo>
                  <a:pt x="638" y="367"/>
                </a:moveTo>
                <a:cubicBezTo>
                  <a:pt x="629" y="367"/>
                  <a:pt x="621" y="374"/>
                  <a:pt x="621" y="383"/>
                </a:cubicBezTo>
                <a:cubicBezTo>
                  <a:pt x="621" y="393"/>
                  <a:pt x="628" y="400"/>
                  <a:pt x="637" y="401"/>
                </a:cubicBezTo>
                <a:cubicBezTo>
                  <a:pt x="646" y="401"/>
                  <a:pt x="654" y="394"/>
                  <a:pt x="654" y="384"/>
                </a:cubicBezTo>
                <a:cubicBezTo>
                  <a:pt x="654" y="375"/>
                  <a:pt x="647" y="367"/>
                  <a:pt x="638" y="367"/>
                </a:cubicBezTo>
                <a:close/>
                <a:moveTo>
                  <a:pt x="1290" y="425"/>
                </a:moveTo>
                <a:cubicBezTo>
                  <a:pt x="1281" y="424"/>
                  <a:pt x="1273" y="432"/>
                  <a:pt x="1274" y="441"/>
                </a:cubicBezTo>
                <a:cubicBezTo>
                  <a:pt x="1274" y="450"/>
                  <a:pt x="1281" y="457"/>
                  <a:pt x="1290" y="458"/>
                </a:cubicBezTo>
                <a:cubicBezTo>
                  <a:pt x="1299" y="458"/>
                  <a:pt x="1307" y="451"/>
                  <a:pt x="1307" y="441"/>
                </a:cubicBezTo>
                <a:cubicBezTo>
                  <a:pt x="1307" y="432"/>
                  <a:pt x="1299" y="425"/>
                  <a:pt x="1290" y="425"/>
                </a:cubicBezTo>
                <a:close/>
                <a:moveTo>
                  <a:pt x="302" y="903"/>
                </a:moveTo>
                <a:cubicBezTo>
                  <a:pt x="302" y="912"/>
                  <a:pt x="309" y="920"/>
                  <a:pt x="318" y="920"/>
                </a:cubicBezTo>
                <a:cubicBezTo>
                  <a:pt x="328" y="920"/>
                  <a:pt x="335" y="913"/>
                  <a:pt x="335" y="904"/>
                </a:cubicBezTo>
                <a:cubicBezTo>
                  <a:pt x="335" y="895"/>
                  <a:pt x="328" y="887"/>
                  <a:pt x="319" y="887"/>
                </a:cubicBezTo>
                <a:cubicBezTo>
                  <a:pt x="310" y="887"/>
                  <a:pt x="302" y="894"/>
                  <a:pt x="302" y="903"/>
                </a:cubicBezTo>
                <a:close/>
                <a:moveTo>
                  <a:pt x="836" y="303"/>
                </a:moveTo>
                <a:cubicBezTo>
                  <a:pt x="827" y="303"/>
                  <a:pt x="819" y="310"/>
                  <a:pt x="819" y="318"/>
                </a:cubicBezTo>
                <a:cubicBezTo>
                  <a:pt x="819" y="328"/>
                  <a:pt x="826" y="335"/>
                  <a:pt x="835" y="336"/>
                </a:cubicBezTo>
                <a:cubicBezTo>
                  <a:pt x="844" y="336"/>
                  <a:pt x="852" y="329"/>
                  <a:pt x="852" y="319"/>
                </a:cubicBezTo>
                <a:cubicBezTo>
                  <a:pt x="852" y="310"/>
                  <a:pt x="845" y="303"/>
                  <a:pt x="836" y="303"/>
                </a:cubicBezTo>
                <a:close/>
                <a:moveTo>
                  <a:pt x="1106" y="326"/>
                </a:moveTo>
                <a:cubicBezTo>
                  <a:pt x="1098" y="327"/>
                  <a:pt x="1090" y="334"/>
                  <a:pt x="1090" y="343"/>
                </a:cubicBezTo>
                <a:cubicBezTo>
                  <a:pt x="1090" y="352"/>
                  <a:pt x="1097" y="360"/>
                  <a:pt x="1107" y="360"/>
                </a:cubicBezTo>
                <a:cubicBezTo>
                  <a:pt x="1116" y="360"/>
                  <a:pt x="1123" y="352"/>
                  <a:pt x="1123" y="343"/>
                </a:cubicBezTo>
                <a:cubicBezTo>
                  <a:pt x="1123" y="334"/>
                  <a:pt x="1116" y="326"/>
                  <a:pt x="1106" y="326"/>
                </a:cubicBezTo>
                <a:close/>
                <a:moveTo>
                  <a:pt x="602" y="1439"/>
                </a:moveTo>
                <a:cubicBezTo>
                  <a:pt x="611" y="1439"/>
                  <a:pt x="618" y="1432"/>
                  <a:pt x="618" y="1423"/>
                </a:cubicBezTo>
                <a:cubicBezTo>
                  <a:pt x="619" y="1413"/>
                  <a:pt x="611" y="1406"/>
                  <a:pt x="602" y="1406"/>
                </a:cubicBezTo>
                <a:cubicBezTo>
                  <a:pt x="593" y="1406"/>
                  <a:pt x="585" y="1413"/>
                  <a:pt x="585" y="1423"/>
                </a:cubicBezTo>
                <a:cubicBezTo>
                  <a:pt x="585" y="1432"/>
                  <a:pt x="593" y="1439"/>
                  <a:pt x="602" y="1439"/>
                </a:cubicBezTo>
                <a:close/>
                <a:moveTo>
                  <a:pt x="444" y="532"/>
                </a:moveTo>
                <a:cubicBezTo>
                  <a:pt x="444" y="541"/>
                  <a:pt x="451" y="549"/>
                  <a:pt x="460" y="549"/>
                </a:cubicBezTo>
                <a:cubicBezTo>
                  <a:pt x="469" y="549"/>
                  <a:pt x="477" y="542"/>
                  <a:pt x="477" y="533"/>
                </a:cubicBezTo>
                <a:cubicBezTo>
                  <a:pt x="477" y="524"/>
                  <a:pt x="470" y="516"/>
                  <a:pt x="461" y="516"/>
                </a:cubicBezTo>
                <a:cubicBezTo>
                  <a:pt x="452" y="516"/>
                  <a:pt x="444" y="523"/>
                  <a:pt x="444" y="532"/>
                </a:cubicBezTo>
                <a:close/>
                <a:moveTo>
                  <a:pt x="1146" y="1487"/>
                </a:moveTo>
                <a:cubicBezTo>
                  <a:pt x="1155" y="1486"/>
                  <a:pt x="1162" y="1479"/>
                  <a:pt x="1162" y="1470"/>
                </a:cubicBezTo>
                <a:cubicBezTo>
                  <a:pt x="1162" y="1461"/>
                  <a:pt x="1154" y="1453"/>
                  <a:pt x="1145" y="1453"/>
                </a:cubicBezTo>
                <a:cubicBezTo>
                  <a:pt x="1136" y="1454"/>
                  <a:pt x="1129" y="1461"/>
                  <a:pt x="1129" y="1470"/>
                </a:cubicBezTo>
                <a:cubicBezTo>
                  <a:pt x="1129" y="1480"/>
                  <a:pt x="1136" y="1487"/>
                  <a:pt x="1146" y="1487"/>
                </a:cubicBezTo>
                <a:close/>
                <a:moveTo>
                  <a:pt x="608" y="392"/>
                </a:moveTo>
                <a:cubicBezTo>
                  <a:pt x="599" y="392"/>
                  <a:pt x="592" y="400"/>
                  <a:pt x="592" y="409"/>
                </a:cubicBezTo>
                <a:cubicBezTo>
                  <a:pt x="593" y="418"/>
                  <a:pt x="600" y="425"/>
                  <a:pt x="609" y="425"/>
                </a:cubicBezTo>
                <a:cubicBezTo>
                  <a:pt x="618" y="425"/>
                  <a:pt x="626" y="417"/>
                  <a:pt x="625" y="408"/>
                </a:cubicBezTo>
                <a:cubicBezTo>
                  <a:pt x="625" y="399"/>
                  <a:pt x="617" y="392"/>
                  <a:pt x="608" y="392"/>
                </a:cubicBezTo>
                <a:close/>
                <a:moveTo>
                  <a:pt x="1316" y="454"/>
                </a:moveTo>
                <a:cubicBezTo>
                  <a:pt x="1307" y="453"/>
                  <a:pt x="1299" y="460"/>
                  <a:pt x="1298" y="470"/>
                </a:cubicBezTo>
                <a:cubicBezTo>
                  <a:pt x="1298" y="479"/>
                  <a:pt x="1305" y="487"/>
                  <a:pt x="1315" y="487"/>
                </a:cubicBezTo>
                <a:cubicBezTo>
                  <a:pt x="1324" y="487"/>
                  <a:pt x="1331" y="480"/>
                  <a:pt x="1331" y="471"/>
                </a:cubicBezTo>
                <a:cubicBezTo>
                  <a:pt x="1332" y="462"/>
                  <a:pt x="1325" y="454"/>
                  <a:pt x="1316" y="454"/>
                </a:cubicBezTo>
                <a:close/>
                <a:moveTo>
                  <a:pt x="978" y="1527"/>
                </a:moveTo>
                <a:cubicBezTo>
                  <a:pt x="988" y="1526"/>
                  <a:pt x="995" y="1519"/>
                  <a:pt x="995" y="1509"/>
                </a:cubicBezTo>
                <a:cubicBezTo>
                  <a:pt x="994" y="1500"/>
                  <a:pt x="987" y="1494"/>
                  <a:pt x="978" y="1494"/>
                </a:cubicBezTo>
                <a:cubicBezTo>
                  <a:pt x="968" y="1494"/>
                  <a:pt x="961" y="1502"/>
                  <a:pt x="962" y="1511"/>
                </a:cubicBezTo>
                <a:cubicBezTo>
                  <a:pt x="962" y="1520"/>
                  <a:pt x="969" y="1527"/>
                  <a:pt x="978" y="1527"/>
                </a:cubicBezTo>
                <a:close/>
                <a:moveTo>
                  <a:pt x="1475" y="1159"/>
                </a:moveTo>
                <a:cubicBezTo>
                  <a:pt x="1484" y="1159"/>
                  <a:pt x="1491" y="1152"/>
                  <a:pt x="1492" y="1143"/>
                </a:cubicBezTo>
                <a:cubicBezTo>
                  <a:pt x="1492" y="1134"/>
                  <a:pt x="1485" y="1126"/>
                  <a:pt x="1476" y="1126"/>
                </a:cubicBezTo>
                <a:cubicBezTo>
                  <a:pt x="1467" y="1125"/>
                  <a:pt x="1459" y="1133"/>
                  <a:pt x="1459" y="1142"/>
                </a:cubicBezTo>
                <a:cubicBezTo>
                  <a:pt x="1458" y="1151"/>
                  <a:pt x="1466" y="1159"/>
                  <a:pt x="1475" y="1159"/>
                </a:cubicBezTo>
                <a:close/>
                <a:moveTo>
                  <a:pt x="1440" y="602"/>
                </a:moveTo>
                <a:cubicBezTo>
                  <a:pt x="1430" y="602"/>
                  <a:pt x="1423" y="609"/>
                  <a:pt x="1423" y="619"/>
                </a:cubicBezTo>
                <a:cubicBezTo>
                  <a:pt x="1423" y="628"/>
                  <a:pt x="1430" y="635"/>
                  <a:pt x="1440" y="635"/>
                </a:cubicBezTo>
                <a:cubicBezTo>
                  <a:pt x="1449" y="635"/>
                  <a:pt x="1456" y="628"/>
                  <a:pt x="1456" y="619"/>
                </a:cubicBezTo>
                <a:cubicBezTo>
                  <a:pt x="1456" y="610"/>
                  <a:pt x="1449" y="602"/>
                  <a:pt x="1440" y="602"/>
                </a:cubicBezTo>
                <a:close/>
                <a:moveTo>
                  <a:pt x="776" y="1491"/>
                </a:moveTo>
                <a:cubicBezTo>
                  <a:pt x="776" y="1482"/>
                  <a:pt x="769" y="1474"/>
                  <a:pt x="760" y="1474"/>
                </a:cubicBezTo>
                <a:cubicBezTo>
                  <a:pt x="751" y="1474"/>
                  <a:pt x="744" y="1481"/>
                  <a:pt x="743" y="1490"/>
                </a:cubicBezTo>
                <a:cubicBezTo>
                  <a:pt x="743" y="1499"/>
                  <a:pt x="750" y="1506"/>
                  <a:pt x="759" y="1507"/>
                </a:cubicBezTo>
                <a:cubicBezTo>
                  <a:pt x="768" y="1507"/>
                  <a:pt x="776" y="1500"/>
                  <a:pt x="776" y="1491"/>
                </a:cubicBezTo>
                <a:close/>
                <a:moveTo>
                  <a:pt x="1521" y="816"/>
                </a:moveTo>
                <a:cubicBezTo>
                  <a:pt x="1521" y="807"/>
                  <a:pt x="1514" y="799"/>
                  <a:pt x="1505" y="799"/>
                </a:cubicBezTo>
                <a:cubicBezTo>
                  <a:pt x="1495" y="799"/>
                  <a:pt x="1488" y="806"/>
                  <a:pt x="1488" y="816"/>
                </a:cubicBezTo>
                <a:cubicBezTo>
                  <a:pt x="1488" y="825"/>
                  <a:pt x="1495" y="832"/>
                  <a:pt x="1504" y="832"/>
                </a:cubicBezTo>
                <a:cubicBezTo>
                  <a:pt x="1513" y="832"/>
                  <a:pt x="1521" y="825"/>
                  <a:pt x="1521" y="816"/>
                </a:cubicBezTo>
                <a:close/>
                <a:moveTo>
                  <a:pt x="814" y="1512"/>
                </a:moveTo>
                <a:cubicBezTo>
                  <a:pt x="823" y="1512"/>
                  <a:pt x="831" y="1505"/>
                  <a:pt x="831" y="1496"/>
                </a:cubicBezTo>
                <a:cubicBezTo>
                  <a:pt x="831" y="1487"/>
                  <a:pt x="823" y="1479"/>
                  <a:pt x="814" y="1479"/>
                </a:cubicBezTo>
                <a:cubicBezTo>
                  <a:pt x="805" y="1479"/>
                  <a:pt x="798" y="1487"/>
                  <a:pt x="798" y="1496"/>
                </a:cubicBezTo>
                <a:cubicBezTo>
                  <a:pt x="798" y="1505"/>
                  <a:pt x="805" y="1512"/>
                  <a:pt x="814" y="1512"/>
                </a:cubicBezTo>
                <a:close/>
                <a:moveTo>
                  <a:pt x="549" y="442"/>
                </a:moveTo>
                <a:cubicBezTo>
                  <a:pt x="540" y="442"/>
                  <a:pt x="533" y="449"/>
                  <a:pt x="533" y="458"/>
                </a:cubicBezTo>
                <a:cubicBezTo>
                  <a:pt x="532" y="467"/>
                  <a:pt x="539" y="474"/>
                  <a:pt x="548" y="474"/>
                </a:cubicBezTo>
                <a:cubicBezTo>
                  <a:pt x="558" y="475"/>
                  <a:pt x="565" y="468"/>
                  <a:pt x="565" y="458"/>
                </a:cubicBezTo>
                <a:cubicBezTo>
                  <a:pt x="565" y="449"/>
                  <a:pt x="558" y="442"/>
                  <a:pt x="549" y="442"/>
                </a:cubicBezTo>
                <a:close/>
                <a:moveTo>
                  <a:pt x="1390" y="542"/>
                </a:moveTo>
                <a:cubicBezTo>
                  <a:pt x="1381" y="542"/>
                  <a:pt x="1373" y="550"/>
                  <a:pt x="1373" y="559"/>
                </a:cubicBezTo>
                <a:cubicBezTo>
                  <a:pt x="1373" y="568"/>
                  <a:pt x="1381" y="575"/>
                  <a:pt x="1389" y="575"/>
                </a:cubicBezTo>
                <a:cubicBezTo>
                  <a:pt x="1399" y="575"/>
                  <a:pt x="1406" y="569"/>
                  <a:pt x="1406" y="560"/>
                </a:cubicBezTo>
                <a:cubicBezTo>
                  <a:pt x="1407" y="550"/>
                  <a:pt x="1399" y="543"/>
                  <a:pt x="1390" y="542"/>
                </a:cubicBezTo>
                <a:close/>
                <a:moveTo>
                  <a:pt x="923" y="1522"/>
                </a:moveTo>
                <a:cubicBezTo>
                  <a:pt x="932" y="1522"/>
                  <a:pt x="940" y="1514"/>
                  <a:pt x="940" y="1505"/>
                </a:cubicBezTo>
                <a:cubicBezTo>
                  <a:pt x="940" y="1496"/>
                  <a:pt x="933" y="1489"/>
                  <a:pt x="924" y="1489"/>
                </a:cubicBezTo>
                <a:cubicBezTo>
                  <a:pt x="915" y="1488"/>
                  <a:pt x="907" y="1495"/>
                  <a:pt x="907" y="1504"/>
                </a:cubicBezTo>
                <a:cubicBezTo>
                  <a:pt x="907" y="1514"/>
                  <a:pt x="914" y="1521"/>
                  <a:pt x="923" y="1522"/>
                </a:cubicBezTo>
                <a:close/>
                <a:moveTo>
                  <a:pt x="363" y="699"/>
                </a:moveTo>
                <a:cubicBezTo>
                  <a:pt x="354" y="699"/>
                  <a:pt x="346" y="706"/>
                  <a:pt x="346" y="715"/>
                </a:cubicBezTo>
                <a:cubicBezTo>
                  <a:pt x="346" y="724"/>
                  <a:pt x="352" y="732"/>
                  <a:pt x="361" y="732"/>
                </a:cubicBezTo>
                <a:cubicBezTo>
                  <a:pt x="370" y="733"/>
                  <a:pt x="378" y="726"/>
                  <a:pt x="379" y="717"/>
                </a:cubicBezTo>
                <a:cubicBezTo>
                  <a:pt x="379" y="708"/>
                  <a:pt x="372" y="700"/>
                  <a:pt x="363" y="699"/>
                </a:cubicBezTo>
                <a:close/>
                <a:moveTo>
                  <a:pt x="1061" y="1506"/>
                </a:moveTo>
                <a:cubicBezTo>
                  <a:pt x="1070" y="1507"/>
                  <a:pt x="1078" y="1499"/>
                  <a:pt x="1078" y="1490"/>
                </a:cubicBezTo>
                <a:cubicBezTo>
                  <a:pt x="1078" y="1481"/>
                  <a:pt x="1071" y="1474"/>
                  <a:pt x="1062" y="1473"/>
                </a:cubicBezTo>
                <a:cubicBezTo>
                  <a:pt x="1053" y="1473"/>
                  <a:pt x="1045" y="1480"/>
                  <a:pt x="1045" y="1489"/>
                </a:cubicBezTo>
                <a:cubicBezTo>
                  <a:pt x="1045" y="1498"/>
                  <a:pt x="1052" y="1506"/>
                  <a:pt x="1061" y="1506"/>
                </a:cubicBezTo>
                <a:close/>
                <a:moveTo>
                  <a:pt x="1382" y="530"/>
                </a:moveTo>
                <a:cubicBezTo>
                  <a:pt x="1382" y="521"/>
                  <a:pt x="1374" y="513"/>
                  <a:pt x="1364" y="513"/>
                </a:cubicBezTo>
                <a:cubicBezTo>
                  <a:pt x="1356" y="514"/>
                  <a:pt x="1349" y="521"/>
                  <a:pt x="1349" y="530"/>
                </a:cubicBezTo>
                <a:cubicBezTo>
                  <a:pt x="1349" y="539"/>
                  <a:pt x="1356" y="546"/>
                  <a:pt x="1365" y="546"/>
                </a:cubicBezTo>
                <a:cubicBezTo>
                  <a:pt x="1374" y="546"/>
                  <a:pt x="1382" y="539"/>
                  <a:pt x="1382" y="530"/>
                </a:cubicBezTo>
                <a:close/>
                <a:moveTo>
                  <a:pt x="889" y="307"/>
                </a:moveTo>
                <a:cubicBezTo>
                  <a:pt x="880" y="307"/>
                  <a:pt x="873" y="315"/>
                  <a:pt x="873" y="324"/>
                </a:cubicBezTo>
                <a:cubicBezTo>
                  <a:pt x="873" y="333"/>
                  <a:pt x="880" y="340"/>
                  <a:pt x="889" y="340"/>
                </a:cubicBezTo>
                <a:cubicBezTo>
                  <a:pt x="898" y="340"/>
                  <a:pt x="906" y="333"/>
                  <a:pt x="906" y="324"/>
                </a:cubicBezTo>
                <a:cubicBezTo>
                  <a:pt x="906" y="314"/>
                  <a:pt x="898" y="307"/>
                  <a:pt x="889" y="307"/>
                </a:cubicBezTo>
                <a:close/>
                <a:moveTo>
                  <a:pt x="396" y="620"/>
                </a:moveTo>
                <a:cubicBezTo>
                  <a:pt x="387" y="620"/>
                  <a:pt x="380" y="628"/>
                  <a:pt x="380" y="637"/>
                </a:cubicBezTo>
                <a:cubicBezTo>
                  <a:pt x="380" y="646"/>
                  <a:pt x="388" y="653"/>
                  <a:pt x="397" y="653"/>
                </a:cubicBezTo>
                <a:cubicBezTo>
                  <a:pt x="406" y="653"/>
                  <a:pt x="413" y="645"/>
                  <a:pt x="413" y="636"/>
                </a:cubicBezTo>
                <a:cubicBezTo>
                  <a:pt x="413" y="627"/>
                  <a:pt x="405" y="620"/>
                  <a:pt x="396" y="620"/>
                </a:cubicBezTo>
                <a:close/>
                <a:moveTo>
                  <a:pt x="682" y="1473"/>
                </a:moveTo>
                <a:cubicBezTo>
                  <a:pt x="691" y="1472"/>
                  <a:pt x="698" y="1465"/>
                  <a:pt x="698" y="1456"/>
                </a:cubicBezTo>
                <a:cubicBezTo>
                  <a:pt x="698" y="1447"/>
                  <a:pt x="690" y="1440"/>
                  <a:pt x="681" y="1440"/>
                </a:cubicBezTo>
                <a:cubicBezTo>
                  <a:pt x="672" y="1440"/>
                  <a:pt x="665" y="1448"/>
                  <a:pt x="665" y="1457"/>
                </a:cubicBezTo>
                <a:cubicBezTo>
                  <a:pt x="665" y="1466"/>
                  <a:pt x="672" y="1473"/>
                  <a:pt x="682" y="1473"/>
                </a:cubicBezTo>
                <a:close/>
                <a:moveTo>
                  <a:pt x="362" y="1156"/>
                </a:moveTo>
                <a:cubicBezTo>
                  <a:pt x="362" y="1165"/>
                  <a:pt x="369" y="1172"/>
                  <a:pt x="378" y="1172"/>
                </a:cubicBezTo>
                <a:cubicBezTo>
                  <a:pt x="388" y="1172"/>
                  <a:pt x="395" y="1166"/>
                  <a:pt x="395" y="1156"/>
                </a:cubicBezTo>
                <a:cubicBezTo>
                  <a:pt x="395" y="1147"/>
                  <a:pt x="388" y="1139"/>
                  <a:pt x="378" y="1140"/>
                </a:cubicBezTo>
                <a:cubicBezTo>
                  <a:pt x="370" y="1140"/>
                  <a:pt x="362" y="1147"/>
                  <a:pt x="362" y="1156"/>
                </a:cubicBezTo>
                <a:close/>
                <a:moveTo>
                  <a:pt x="519" y="467"/>
                </a:moveTo>
                <a:cubicBezTo>
                  <a:pt x="510" y="467"/>
                  <a:pt x="502" y="474"/>
                  <a:pt x="503" y="484"/>
                </a:cubicBezTo>
                <a:cubicBezTo>
                  <a:pt x="503" y="493"/>
                  <a:pt x="511" y="500"/>
                  <a:pt x="519" y="499"/>
                </a:cubicBezTo>
                <a:cubicBezTo>
                  <a:pt x="529" y="499"/>
                  <a:pt x="536" y="491"/>
                  <a:pt x="536" y="482"/>
                </a:cubicBezTo>
                <a:cubicBezTo>
                  <a:pt x="535" y="473"/>
                  <a:pt x="528" y="467"/>
                  <a:pt x="519" y="467"/>
                </a:cubicBezTo>
                <a:close/>
                <a:moveTo>
                  <a:pt x="944" y="312"/>
                </a:moveTo>
                <a:cubicBezTo>
                  <a:pt x="935" y="312"/>
                  <a:pt x="928" y="319"/>
                  <a:pt x="928" y="328"/>
                </a:cubicBezTo>
                <a:cubicBezTo>
                  <a:pt x="927" y="337"/>
                  <a:pt x="934" y="345"/>
                  <a:pt x="943" y="345"/>
                </a:cubicBezTo>
                <a:cubicBezTo>
                  <a:pt x="953" y="345"/>
                  <a:pt x="960" y="338"/>
                  <a:pt x="960" y="328"/>
                </a:cubicBezTo>
                <a:cubicBezTo>
                  <a:pt x="960" y="320"/>
                  <a:pt x="953" y="312"/>
                  <a:pt x="944" y="312"/>
                </a:cubicBezTo>
                <a:close/>
                <a:moveTo>
                  <a:pt x="1483" y="716"/>
                </a:moveTo>
                <a:cubicBezTo>
                  <a:pt x="1475" y="716"/>
                  <a:pt x="1467" y="723"/>
                  <a:pt x="1467" y="732"/>
                </a:cubicBezTo>
                <a:cubicBezTo>
                  <a:pt x="1467" y="741"/>
                  <a:pt x="1475" y="749"/>
                  <a:pt x="1484" y="749"/>
                </a:cubicBezTo>
                <a:cubicBezTo>
                  <a:pt x="1493" y="749"/>
                  <a:pt x="1500" y="741"/>
                  <a:pt x="1500" y="731"/>
                </a:cubicBezTo>
                <a:cubicBezTo>
                  <a:pt x="1500" y="722"/>
                  <a:pt x="1493" y="716"/>
                  <a:pt x="1483" y="716"/>
                </a:cubicBezTo>
                <a:close/>
                <a:moveTo>
                  <a:pt x="1415" y="572"/>
                </a:moveTo>
                <a:cubicBezTo>
                  <a:pt x="1406" y="572"/>
                  <a:pt x="1398" y="579"/>
                  <a:pt x="1398" y="589"/>
                </a:cubicBezTo>
                <a:cubicBezTo>
                  <a:pt x="1398" y="598"/>
                  <a:pt x="1405" y="605"/>
                  <a:pt x="1414" y="605"/>
                </a:cubicBezTo>
                <a:cubicBezTo>
                  <a:pt x="1423" y="606"/>
                  <a:pt x="1431" y="598"/>
                  <a:pt x="1431" y="589"/>
                </a:cubicBezTo>
                <a:cubicBezTo>
                  <a:pt x="1431" y="580"/>
                  <a:pt x="1424" y="573"/>
                  <a:pt x="1415" y="572"/>
                </a:cubicBezTo>
                <a:close/>
                <a:moveTo>
                  <a:pt x="1053" y="322"/>
                </a:moveTo>
                <a:cubicBezTo>
                  <a:pt x="1044" y="321"/>
                  <a:pt x="1037" y="329"/>
                  <a:pt x="1037" y="338"/>
                </a:cubicBezTo>
                <a:cubicBezTo>
                  <a:pt x="1037" y="347"/>
                  <a:pt x="1044" y="354"/>
                  <a:pt x="1053" y="354"/>
                </a:cubicBezTo>
                <a:cubicBezTo>
                  <a:pt x="1062" y="355"/>
                  <a:pt x="1070" y="347"/>
                  <a:pt x="1070" y="338"/>
                </a:cubicBezTo>
                <a:cubicBezTo>
                  <a:pt x="1070" y="329"/>
                  <a:pt x="1062" y="322"/>
                  <a:pt x="1053" y="322"/>
                </a:cubicBezTo>
                <a:close/>
                <a:moveTo>
                  <a:pt x="490" y="491"/>
                </a:moveTo>
                <a:cubicBezTo>
                  <a:pt x="481" y="491"/>
                  <a:pt x="474" y="498"/>
                  <a:pt x="474" y="507"/>
                </a:cubicBezTo>
                <a:cubicBezTo>
                  <a:pt x="474" y="517"/>
                  <a:pt x="481" y="524"/>
                  <a:pt x="490" y="524"/>
                </a:cubicBezTo>
                <a:cubicBezTo>
                  <a:pt x="499" y="524"/>
                  <a:pt x="506" y="517"/>
                  <a:pt x="507" y="508"/>
                </a:cubicBezTo>
                <a:cubicBezTo>
                  <a:pt x="507" y="499"/>
                  <a:pt x="499" y="491"/>
                  <a:pt x="490" y="491"/>
                </a:cubicBezTo>
                <a:close/>
                <a:moveTo>
                  <a:pt x="1340" y="484"/>
                </a:moveTo>
                <a:cubicBezTo>
                  <a:pt x="1331" y="483"/>
                  <a:pt x="1323" y="490"/>
                  <a:pt x="1323" y="500"/>
                </a:cubicBezTo>
                <a:cubicBezTo>
                  <a:pt x="1323" y="509"/>
                  <a:pt x="1330" y="516"/>
                  <a:pt x="1339" y="517"/>
                </a:cubicBezTo>
                <a:cubicBezTo>
                  <a:pt x="1348" y="517"/>
                  <a:pt x="1356" y="510"/>
                  <a:pt x="1356" y="500"/>
                </a:cubicBezTo>
                <a:cubicBezTo>
                  <a:pt x="1356" y="492"/>
                  <a:pt x="1349" y="484"/>
                  <a:pt x="1340" y="484"/>
                </a:cubicBezTo>
                <a:close/>
                <a:moveTo>
                  <a:pt x="579" y="417"/>
                </a:moveTo>
                <a:cubicBezTo>
                  <a:pt x="570" y="417"/>
                  <a:pt x="563" y="424"/>
                  <a:pt x="563" y="433"/>
                </a:cubicBezTo>
                <a:cubicBezTo>
                  <a:pt x="562" y="443"/>
                  <a:pt x="570" y="450"/>
                  <a:pt x="579" y="450"/>
                </a:cubicBezTo>
                <a:cubicBezTo>
                  <a:pt x="588" y="450"/>
                  <a:pt x="595" y="443"/>
                  <a:pt x="595" y="434"/>
                </a:cubicBezTo>
                <a:cubicBezTo>
                  <a:pt x="596" y="425"/>
                  <a:pt x="588" y="417"/>
                  <a:pt x="579" y="417"/>
                </a:cubicBezTo>
                <a:close/>
                <a:moveTo>
                  <a:pt x="1428" y="1246"/>
                </a:moveTo>
                <a:cubicBezTo>
                  <a:pt x="1428" y="1237"/>
                  <a:pt x="1420" y="1230"/>
                  <a:pt x="1410" y="1230"/>
                </a:cubicBezTo>
                <a:cubicBezTo>
                  <a:pt x="1402" y="1230"/>
                  <a:pt x="1395" y="1238"/>
                  <a:pt x="1395" y="1247"/>
                </a:cubicBezTo>
                <a:cubicBezTo>
                  <a:pt x="1395" y="1256"/>
                  <a:pt x="1402" y="1263"/>
                  <a:pt x="1412" y="1263"/>
                </a:cubicBezTo>
                <a:cubicBezTo>
                  <a:pt x="1421" y="1262"/>
                  <a:pt x="1428" y="1255"/>
                  <a:pt x="1428" y="1246"/>
                </a:cubicBezTo>
                <a:close/>
                <a:moveTo>
                  <a:pt x="998" y="317"/>
                </a:moveTo>
                <a:cubicBezTo>
                  <a:pt x="989" y="317"/>
                  <a:pt x="982" y="324"/>
                  <a:pt x="982" y="333"/>
                </a:cubicBezTo>
                <a:cubicBezTo>
                  <a:pt x="982" y="342"/>
                  <a:pt x="990" y="349"/>
                  <a:pt x="999" y="349"/>
                </a:cubicBezTo>
                <a:cubicBezTo>
                  <a:pt x="1008" y="349"/>
                  <a:pt x="1015" y="342"/>
                  <a:pt x="1015" y="333"/>
                </a:cubicBezTo>
                <a:cubicBezTo>
                  <a:pt x="1015" y="323"/>
                  <a:pt x="1007" y="316"/>
                  <a:pt x="998" y="317"/>
                </a:cubicBezTo>
                <a:close/>
                <a:moveTo>
                  <a:pt x="1211" y="391"/>
                </a:moveTo>
                <a:cubicBezTo>
                  <a:pt x="1202" y="390"/>
                  <a:pt x="1194" y="398"/>
                  <a:pt x="1194" y="407"/>
                </a:cubicBezTo>
                <a:cubicBezTo>
                  <a:pt x="1194" y="416"/>
                  <a:pt x="1202" y="423"/>
                  <a:pt x="1211" y="423"/>
                </a:cubicBezTo>
                <a:cubicBezTo>
                  <a:pt x="1220" y="423"/>
                  <a:pt x="1227" y="417"/>
                  <a:pt x="1227" y="407"/>
                </a:cubicBezTo>
                <a:cubicBezTo>
                  <a:pt x="1227" y="398"/>
                  <a:pt x="1220" y="391"/>
                  <a:pt x="1211" y="391"/>
                </a:cubicBezTo>
                <a:close/>
                <a:moveTo>
                  <a:pt x="426" y="595"/>
                </a:moveTo>
                <a:cubicBezTo>
                  <a:pt x="417" y="595"/>
                  <a:pt x="410" y="603"/>
                  <a:pt x="410" y="612"/>
                </a:cubicBezTo>
                <a:cubicBezTo>
                  <a:pt x="410" y="621"/>
                  <a:pt x="417" y="628"/>
                  <a:pt x="426" y="628"/>
                </a:cubicBezTo>
                <a:cubicBezTo>
                  <a:pt x="435" y="628"/>
                  <a:pt x="442" y="621"/>
                  <a:pt x="442" y="612"/>
                </a:cubicBezTo>
                <a:cubicBezTo>
                  <a:pt x="443" y="603"/>
                  <a:pt x="435" y="595"/>
                  <a:pt x="426" y="595"/>
                </a:cubicBezTo>
                <a:close/>
                <a:moveTo>
                  <a:pt x="1383" y="1288"/>
                </a:moveTo>
                <a:cubicBezTo>
                  <a:pt x="1391" y="1287"/>
                  <a:pt x="1399" y="1280"/>
                  <a:pt x="1399" y="1271"/>
                </a:cubicBezTo>
                <a:cubicBezTo>
                  <a:pt x="1398" y="1262"/>
                  <a:pt x="1391" y="1255"/>
                  <a:pt x="1382" y="1255"/>
                </a:cubicBezTo>
                <a:cubicBezTo>
                  <a:pt x="1373" y="1255"/>
                  <a:pt x="1366" y="1262"/>
                  <a:pt x="1366" y="1271"/>
                </a:cubicBezTo>
                <a:cubicBezTo>
                  <a:pt x="1366" y="1280"/>
                  <a:pt x="1373" y="1288"/>
                  <a:pt x="1383" y="1288"/>
                </a:cubicBezTo>
                <a:close/>
                <a:moveTo>
                  <a:pt x="553" y="1379"/>
                </a:moveTo>
                <a:cubicBezTo>
                  <a:pt x="562" y="1379"/>
                  <a:pt x="569" y="1371"/>
                  <a:pt x="569" y="1362"/>
                </a:cubicBezTo>
                <a:cubicBezTo>
                  <a:pt x="568" y="1353"/>
                  <a:pt x="561" y="1346"/>
                  <a:pt x="552" y="1346"/>
                </a:cubicBezTo>
                <a:cubicBezTo>
                  <a:pt x="543" y="1346"/>
                  <a:pt x="536" y="1354"/>
                  <a:pt x="536" y="1363"/>
                </a:cubicBezTo>
                <a:cubicBezTo>
                  <a:pt x="536" y="1372"/>
                  <a:pt x="544" y="1379"/>
                  <a:pt x="553" y="1379"/>
                </a:cubicBezTo>
                <a:close/>
                <a:moveTo>
                  <a:pt x="1204" y="1436"/>
                </a:moveTo>
                <a:cubicBezTo>
                  <a:pt x="1213" y="1436"/>
                  <a:pt x="1221" y="1429"/>
                  <a:pt x="1221" y="1420"/>
                </a:cubicBezTo>
                <a:cubicBezTo>
                  <a:pt x="1221" y="1411"/>
                  <a:pt x="1214" y="1404"/>
                  <a:pt x="1205" y="1404"/>
                </a:cubicBezTo>
                <a:cubicBezTo>
                  <a:pt x="1196" y="1403"/>
                  <a:pt x="1189" y="1410"/>
                  <a:pt x="1189" y="1419"/>
                </a:cubicBezTo>
                <a:cubicBezTo>
                  <a:pt x="1189" y="1428"/>
                  <a:pt x="1196" y="1436"/>
                  <a:pt x="1204" y="1436"/>
                </a:cubicBezTo>
                <a:close/>
                <a:moveTo>
                  <a:pt x="721" y="347"/>
                </a:moveTo>
                <a:cubicBezTo>
                  <a:pt x="712" y="348"/>
                  <a:pt x="706" y="355"/>
                  <a:pt x="706" y="364"/>
                </a:cubicBezTo>
                <a:cubicBezTo>
                  <a:pt x="706" y="373"/>
                  <a:pt x="713" y="380"/>
                  <a:pt x="722" y="380"/>
                </a:cubicBezTo>
                <a:cubicBezTo>
                  <a:pt x="731" y="380"/>
                  <a:pt x="739" y="372"/>
                  <a:pt x="739" y="363"/>
                </a:cubicBezTo>
                <a:cubicBezTo>
                  <a:pt x="739" y="354"/>
                  <a:pt x="731" y="347"/>
                  <a:pt x="721" y="347"/>
                </a:cubicBezTo>
                <a:close/>
                <a:moveTo>
                  <a:pt x="577" y="1409"/>
                </a:moveTo>
                <a:cubicBezTo>
                  <a:pt x="586" y="1409"/>
                  <a:pt x="594" y="1401"/>
                  <a:pt x="594" y="1392"/>
                </a:cubicBezTo>
                <a:cubicBezTo>
                  <a:pt x="593" y="1383"/>
                  <a:pt x="586" y="1376"/>
                  <a:pt x="577" y="1376"/>
                </a:cubicBezTo>
                <a:cubicBezTo>
                  <a:pt x="568" y="1376"/>
                  <a:pt x="561" y="1383"/>
                  <a:pt x="561" y="1392"/>
                </a:cubicBezTo>
                <a:cubicBezTo>
                  <a:pt x="561" y="1401"/>
                  <a:pt x="568" y="1409"/>
                  <a:pt x="577" y="1409"/>
                </a:cubicBezTo>
                <a:close/>
                <a:moveTo>
                  <a:pt x="1132" y="356"/>
                </a:moveTo>
                <a:cubicBezTo>
                  <a:pt x="1123" y="356"/>
                  <a:pt x="1116" y="363"/>
                  <a:pt x="1116" y="372"/>
                </a:cubicBezTo>
                <a:cubicBezTo>
                  <a:pt x="1116" y="381"/>
                  <a:pt x="1124" y="389"/>
                  <a:pt x="1133" y="388"/>
                </a:cubicBezTo>
                <a:cubicBezTo>
                  <a:pt x="1142" y="388"/>
                  <a:pt x="1149" y="381"/>
                  <a:pt x="1149" y="372"/>
                </a:cubicBezTo>
                <a:cubicBezTo>
                  <a:pt x="1148" y="363"/>
                  <a:pt x="1142" y="356"/>
                  <a:pt x="1132" y="356"/>
                </a:cubicBezTo>
                <a:close/>
                <a:moveTo>
                  <a:pt x="1498" y="854"/>
                </a:moveTo>
                <a:cubicBezTo>
                  <a:pt x="1489" y="854"/>
                  <a:pt x="1482" y="862"/>
                  <a:pt x="1483" y="871"/>
                </a:cubicBezTo>
                <a:cubicBezTo>
                  <a:pt x="1483" y="880"/>
                  <a:pt x="1491" y="887"/>
                  <a:pt x="1499" y="887"/>
                </a:cubicBezTo>
                <a:cubicBezTo>
                  <a:pt x="1508" y="887"/>
                  <a:pt x="1515" y="879"/>
                  <a:pt x="1515" y="870"/>
                </a:cubicBezTo>
                <a:cubicBezTo>
                  <a:pt x="1515" y="861"/>
                  <a:pt x="1508" y="854"/>
                  <a:pt x="1498" y="854"/>
                </a:cubicBezTo>
                <a:close/>
                <a:moveTo>
                  <a:pt x="1496" y="1089"/>
                </a:moveTo>
                <a:cubicBezTo>
                  <a:pt x="1497" y="1080"/>
                  <a:pt x="1490" y="1072"/>
                  <a:pt x="1481" y="1071"/>
                </a:cubicBezTo>
                <a:cubicBezTo>
                  <a:pt x="1473" y="1071"/>
                  <a:pt x="1465" y="1078"/>
                  <a:pt x="1464" y="1087"/>
                </a:cubicBezTo>
                <a:cubicBezTo>
                  <a:pt x="1463" y="1095"/>
                  <a:pt x="1470" y="1103"/>
                  <a:pt x="1479" y="1104"/>
                </a:cubicBezTo>
                <a:cubicBezTo>
                  <a:pt x="1488" y="1105"/>
                  <a:pt x="1496" y="1098"/>
                  <a:pt x="1496" y="1089"/>
                </a:cubicBezTo>
                <a:close/>
                <a:moveTo>
                  <a:pt x="343" y="1071"/>
                </a:moveTo>
                <a:cubicBezTo>
                  <a:pt x="342" y="1080"/>
                  <a:pt x="349" y="1088"/>
                  <a:pt x="359" y="1088"/>
                </a:cubicBezTo>
                <a:cubicBezTo>
                  <a:pt x="367" y="1088"/>
                  <a:pt x="375" y="1081"/>
                  <a:pt x="375" y="1072"/>
                </a:cubicBezTo>
                <a:cubicBezTo>
                  <a:pt x="375" y="1063"/>
                  <a:pt x="368" y="1056"/>
                  <a:pt x="359" y="1055"/>
                </a:cubicBezTo>
                <a:cubicBezTo>
                  <a:pt x="350" y="1055"/>
                  <a:pt x="343" y="1062"/>
                  <a:pt x="343" y="1071"/>
                </a:cubicBezTo>
                <a:close/>
                <a:moveTo>
                  <a:pt x="806" y="327"/>
                </a:moveTo>
                <a:cubicBezTo>
                  <a:pt x="797" y="327"/>
                  <a:pt x="790" y="335"/>
                  <a:pt x="789" y="344"/>
                </a:cubicBezTo>
                <a:cubicBezTo>
                  <a:pt x="789" y="353"/>
                  <a:pt x="796" y="360"/>
                  <a:pt x="805" y="360"/>
                </a:cubicBezTo>
                <a:cubicBezTo>
                  <a:pt x="814" y="360"/>
                  <a:pt x="822" y="353"/>
                  <a:pt x="822" y="344"/>
                </a:cubicBezTo>
                <a:cubicBezTo>
                  <a:pt x="822" y="335"/>
                  <a:pt x="815" y="327"/>
                  <a:pt x="806" y="327"/>
                </a:cubicBezTo>
                <a:close/>
                <a:moveTo>
                  <a:pt x="1446" y="1184"/>
                </a:moveTo>
                <a:cubicBezTo>
                  <a:pt x="1455" y="1184"/>
                  <a:pt x="1462" y="1176"/>
                  <a:pt x="1462" y="1167"/>
                </a:cubicBezTo>
                <a:cubicBezTo>
                  <a:pt x="1462" y="1158"/>
                  <a:pt x="1456" y="1151"/>
                  <a:pt x="1447" y="1151"/>
                </a:cubicBezTo>
                <a:cubicBezTo>
                  <a:pt x="1437" y="1151"/>
                  <a:pt x="1430" y="1158"/>
                  <a:pt x="1430" y="1167"/>
                </a:cubicBezTo>
                <a:cubicBezTo>
                  <a:pt x="1430" y="1176"/>
                  <a:pt x="1437" y="1184"/>
                  <a:pt x="1446" y="1184"/>
                </a:cubicBezTo>
                <a:close/>
                <a:moveTo>
                  <a:pt x="338" y="1004"/>
                </a:moveTo>
                <a:cubicBezTo>
                  <a:pt x="347" y="1004"/>
                  <a:pt x="355" y="997"/>
                  <a:pt x="355" y="987"/>
                </a:cubicBezTo>
                <a:cubicBezTo>
                  <a:pt x="354" y="979"/>
                  <a:pt x="347" y="972"/>
                  <a:pt x="338" y="972"/>
                </a:cubicBezTo>
                <a:cubicBezTo>
                  <a:pt x="329" y="972"/>
                  <a:pt x="322" y="979"/>
                  <a:pt x="322" y="988"/>
                </a:cubicBezTo>
                <a:cubicBezTo>
                  <a:pt x="322" y="997"/>
                  <a:pt x="329" y="1004"/>
                  <a:pt x="338" y="1004"/>
                </a:cubicBezTo>
                <a:close/>
                <a:moveTo>
                  <a:pt x="869" y="1516"/>
                </a:moveTo>
                <a:cubicBezTo>
                  <a:pt x="878" y="1516"/>
                  <a:pt x="885" y="1508"/>
                  <a:pt x="885" y="1500"/>
                </a:cubicBezTo>
                <a:cubicBezTo>
                  <a:pt x="885" y="1491"/>
                  <a:pt x="878" y="1484"/>
                  <a:pt x="869" y="1484"/>
                </a:cubicBezTo>
                <a:cubicBezTo>
                  <a:pt x="859" y="1484"/>
                  <a:pt x="852" y="1491"/>
                  <a:pt x="853" y="1501"/>
                </a:cubicBezTo>
                <a:cubicBezTo>
                  <a:pt x="853" y="1510"/>
                  <a:pt x="860" y="1517"/>
                  <a:pt x="869" y="1516"/>
                </a:cubicBezTo>
                <a:close/>
                <a:moveTo>
                  <a:pt x="1459" y="686"/>
                </a:moveTo>
                <a:cubicBezTo>
                  <a:pt x="1451" y="685"/>
                  <a:pt x="1443" y="693"/>
                  <a:pt x="1443" y="701"/>
                </a:cubicBezTo>
                <a:cubicBezTo>
                  <a:pt x="1442" y="711"/>
                  <a:pt x="1449" y="718"/>
                  <a:pt x="1459" y="718"/>
                </a:cubicBezTo>
                <a:cubicBezTo>
                  <a:pt x="1468" y="718"/>
                  <a:pt x="1475" y="711"/>
                  <a:pt x="1475" y="702"/>
                </a:cubicBezTo>
                <a:cubicBezTo>
                  <a:pt x="1475" y="694"/>
                  <a:pt x="1468" y="686"/>
                  <a:pt x="1459" y="686"/>
                </a:cubicBezTo>
                <a:close/>
                <a:moveTo>
                  <a:pt x="1175" y="1461"/>
                </a:moveTo>
                <a:cubicBezTo>
                  <a:pt x="1184" y="1461"/>
                  <a:pt x="1191" y="1453"/>
                  <a:pt x="1191" y="1444"/>
                </a:cubicBezTo>
                <a:cubicBezTo>
                  <a:pt x="1191" y="1435"/>
                  <a:pt x="1184" y="1428"/>
                  <a:pt x="1175" y="1428"/>
                </a:cubicBezTo>
                <a:cubicBezTo>
                  <a:pt x="1166" y="1428"/>
                  <a:pt x="1158" y="1436"/>
                  <a:pt x="1159" y="1445"/>
                </a:cubicBezTo>
                <a:cubicBezTo>
                  <a:pt x="1159" y="1454"/>
                  <a:pt x="1166" y="1461"/>
                  <a:pt x="1175" y="1461"/>
                </a:cubicBezTo>
                <a:close/>
                <a:moveTo>
                  <a:pt x="341" y="771"/>
                </a:moveTo>
                <a:cubicBezTo>
                  <a:pt x="341" y="780"/>
                  <a:pt x="349" y="787"/>
                  <a:pt x="358" y="787"/>
                </a:cubicBezTo>
                <a:cubicBezTo>
                  <a:pt x="367" y="786"/>
                  <a:pt x="374" y="779"/>
                  <a:pt x="374" y="770"/>
                </a:cubicBezTo>
                <a:cubicBezTo>
                  <a:pt x="373" y="761"/>
                  <a:pt x="366" y="754"/>
                  <a:pt x="357" y="754"/>
                </a:cubicBezTo>
                <a:cubicBezTo>
                  <a:pt x="348" y="754"/>
                  <a:pt x="341" y="762"/>
                  <a:pt x="341" y="771"/>
                </a:cubicBezTo>
                <a:close/>
                <a:moveTo>
                  <a:pt x="404" y="1201"/>
                </a:moveTo>
                <a:cubicBezTo>
                  <a:pt x="413" y="1201"/>
                  <a:pt x="420" y="1194"/>
                  <a:pt x="420" y="1185"/>
                </a:cubicBezTo>
                <a:cubicBezTo>
                  <a:pt x="419" y="1176"/>
                  <a:pt x="412" y="1169"/>
                  <a:pt x="403" y="1169"/>
                </a:cubicBezTo>
                <a:cubicBezTo>
                  <a:pt x="394" y="1169"/>
                  <a:pt x="387" y="1176"/>
                  <a:pt x="387" y="1186"/>
                </a:cubicBezTo>
                <a:cubicBezTo>
                  <a:pt x="387" y="1195"/>
                  <a:pt x="394" y="1202"/>
                  <a:pt x="404" y="1201"/>
                </a:cubicBezTo>
                <a:close/>
                <a:moveTo>
                  <a:pt x="1485" y="1049"/>
                </a:moveTo>
                <a:cubicBezTo>
                  <a:pt x="1494" y="1049"/>
                  <a:pt x="1501" y="1042"/>
                  <a:pt x="1501" y="1033"/>
                </a:cubicBezTo>
                <a:cubicBezTo>
                  <a:pt x="1501" y="1024"/>
                  <a:pt x="1493" y="1017"/>
                  <a:pt x="1484" y="1017"/>
                </a:cubicBezTo>
                <a:cubicBezTo>
                  <a:pt x="1475" y="1017"/>
                  <a:pt x="1468" y="1024"/>
                  <a:pt x="1468" y="1033"/>
                </a:cubicBezTo>
                <a:cubicBezTo>
                  <a:pt x="1469" y="1043"/>
                  <a:pt x="1476" y="1049"/>
                  <a:pt x="1485" y="1049"/>
                </a:cubicBezTo>
                <a:close/>
                <a:moveTo>
                  <a:pt x="327" y="933"/>
                </a:moveTo>
                <a:cubicBezTo>
                  <a:pt x="327" y="942"/>
                  <a:pt x="335" y="950"/>
                  <a:pt x="343" y="950"/>
                </a:cubicBezTo>
                <a:cubicBezTo>
                  <a:pt x="352" y="950"/>
                  <a:pt x="360" y="942"/>
                  <a:pt x="360" y="933"/>
                </a:cubicBezTo>
                <a:cubicBezTo>
                  <a:pt x="360" y="925"/>
                  <a:pt x="353" y="917"/>
                  <a:pt x="344" y="917"/>
                </a:cubicBezTo>
                <a:cubicBezTo>
                  <a:pt x="334" y="917"/>
                  <a:pt x="327" y="924"/>
                  <a:pt x="327" y="933"/>
                </a:cubicBezTo>
                <a:close/>
                <a:moveTo>
                  <a:pt x="428" y="1231"/>
                </a:moveTo>
                <a:cubicBezTo>
                  <a:pt x="437" y="1231"/>
                  <a:pt x="444" y="1224"/>
                  <a:pt x="444" y="1215"/>
                </a:cubicBezTo>
                <a:cubicBezTo>
                  <a:pt x="444" y="1205"/>
                  <a:pt x="437" y="1199"/>
                  <a:pt x="428" y="1199"/>
                </a:cubicBezTo>
                <a:cubicBezTo>
                  <a:pt x="419" y="1199"/>
                  <a:pt x="411" y="1206"/>
                  <a:pt x="412" y="1215"/>
                </a:cubicBezTo>
                <a:cubicBezTo>
                  <a:pt x="412" y="1224"/>
                  <a:pt x="420" y="1232"/>
                  <a:pt x="428" y="1231"/>
                </a:cubicBezTo>
                <a:close/>
                <a:moveTo>
                  <a:pt x="735" y="1478"/>
                </a:moveTo>
                <a:cubicBezTo>
                  <a:pt x="744" y="1478"/>
                  <a:pt x="751" y="1471"/>
                  <a:pt x="751" y="1462"/>
                </a:cubicBezTo>
                <a:cubicBezTo>
                  <a:pt x="751" y="1453"/>
                  <a:pt x="744" y="1445"/>
                  <a:pt x="735" y="1445"/>
                </a:cubicBezTo>
                <a:cubicBezTo>
                  <a:pt x="726" y="1445"/>
                  <a:pt x="719" y="1452"/>
                  <a:pt x="719" y="1461"/>
                </a:cubicBezTo>
                <a:cubicBezTo>
                  <a:pt x="718" y="1470"/>
                  <a:pt x="726" y="1477"/>
                  <a:pt x="735" y="1478"/>
                </a:cubicBezTo>
                <a:close/>
                <a:moveTo>
                  <a:pt x="692" y="372"/>
                </a:moveTo>
                <a:cubicBezTo>
                  <a:pt x="684" y="372"/>
                  <a:pt x="676" y="380"/>
                  <a:pt x="676" y="388"/>
                </a:cubicBezTo>
                <a:cubicBezTo>
                  <a:pt x="676" y="397"/>
                  <a:pt x="683" y="404"/>
                  <a:pt x="692" y="404"/>
                </a:cubicBezTo>
                <a:cubicBezTo>
                  <a:pt x="701" y="404"/>
                  <a:pt x="708" y="397"/>
                  <a:pt x="708" y="388"/>
                </a:cubicBezTo>
                <a:cubicBezTo>
                  <a:pt x="708" y="379"/>
                  <a:pt x="701" y="372"/>
                  <a:pt x="692" y="372"/>
                </a:cubicBezTo>
                <a:close/>
                <a:moveTo>
                  <a:pt x="1496" y="787"/>
                </a:moveTo>
                <a:cubicBezTo>
                  <a:pt x="1496" y="778"/>
                  <a:pt x="1489" y="771"/>
                  <a:pt x="1480" y="771"/>
                </a:cubicBezTo>
                <a:cubicBezTo>
                  <a:pt x="1471" y="770"/>
                  <a:pt x="1463" y="777"/>
                  <a:pt x="1463" y="786"/>
                </a:cubicBezTo>
                <a:cubicBezTo>
                  <a:pt x="1463" y="795"/>
                  <a:pt x="1470" y="803"/>
                  <a:pt x="1479" y="803"/>
                </a:cubicBezTo>
                <a:cubicBezTo>
                  <a:pt x="1488" y="803"/>
                  <a:pt x="1496" y="796"/>
                  <a:pt x="1496" y="787"/>
                </a:cubicBezTo>
                <a:close/>
                <a:moveTo>
                  <a:pt x="1351" y="1312"/>
                </a:moveTo>
                <a:cubicBezTo>
                  <a:pt x="1360" y="1313"/>
                  <a:pt x="1368" y="1306"/>
                  <a:pt x="1368" y="1297"/>
                </a:cubicBezTo>
                <a:cubicBezTo>
                  <a:pt x="1369" y="1288"/>
                  <a:pt x="1362" y="1280"/>
                  <a:pt x="1353" y="1280"/>
                </a:cubicBezTo>
                <a:cubicBezTo>
                  <a:pt x="1345" y="1279"/>
                  <a:pt x="1337" y="1286"/>
                  <a:pt x="1336" y="1295"/>
                </a:cubicBezTo>
                <a:cubicBezTo>
                  <a:pt x="1335" y="1304"/>
                  <a:pt x="1342" y="1312"/>
                  <a:pt x="1351" y="1312"/>
                </a:cubicBezTo>
                <a:close/>
                <a:moveTo>
                  <a:pt x="1091" y="1481"/>
                </a:moveTo>
                <a:cubicBezTo>
                  <a:pt x="1100" y="1481"/>
                  <a:pt x="1107" y="1474"/>
                  <a:pt x="1107" y="1465"/>
                </a:cubicBezTo>
                <a:cubicBezTo>
                  <a:pt x="1108" y="1456"/>
                  <a:pt x="1101" y="1449"/>
                  <a:pt x="1092" y="1449"/>
                </a:cubicBezTo>
                <a:cubicBezTo>
                  <a:pt x="1083" y="1448"/>
                  <a:pt x="1075" y="1456"/>
                  <a:pt x="1075" y="1465"/>
                </a:cubicBezTo>
                <a:cubicBezTo>
                  <a:pt x="1075" y="1473"/>
                  <a:pt x="1082" y="1481"/>
                  <a:pt x="1091" y="1481"/>
                </a:cubicBezTo>
                <a:close/>
                <a:moveTo>
                  <a:pt x="1236" y="420"/>
                </a:moveTo>
                <a:cubicBezTo>
                  <a:pt x="1227" y="419"/>
                  <a:pt x="1220" y="427"/>
                  <a:pt x="1219" y="436"/>
                </a:cubicBezTo>
                <a:cubicBezTo>
                  <a:pt x="1219" y="445"/>
                  <a:pt x="1226" y="452"/>
                  <a:pt x="1235" y="452"/>
                </a:cubicBezTo>
                <a:cubicBezTo>
                  <a:pt x="1244" y="452"/>
                  <a:pt x="1252" y="445"/>
                  <a:pt x="1252" y="436"/>
                </a:cubicBezTo>
                <a:cubicBezTo>
                  <a:pt x="1252" y="428"/>
                  <a:pt x="1245" y="420"/>
                  <a:pt x="1236" y="420"/>
                </a:cubicBezTo>
                <a:close/>
                <a:moveTo>
                  <a:pt x="1234" y="1411"/>
                </a:moveTo>
                <a:cubicBezTo>
                  <a:pt x="1243" y="1411"/>
                  <a:pt x="1250" y="1403"/>
                  <a:pt x="1250" y="1395"/>
                </a:cubicBezTo>
                <a:cubicBezTo>
                  <a:pt x="1250" y="1386"/>
                  <a:pt x="1242" y="1378"/>
                  <a:pt x="1233" y="1379"/>
                </a:cubicBezTo>
                <a:cubicBezTo>
                  <a:pt x="1225" y="1379"/>
                  <a:pt x="1218" y="1386"/>
                  <a:pt x="1218" y="1395"/>
                </a:cubicBezTo>
                <a:cubicBezTo>
                  <a:pt x="1218" y="1404"/>
                  <a:pt x="1225" y="1411"/>
                  <a:pt x="1234" y="1411"/>
                </a:cubicBezTo>
                <a:close/>
                <a:moveTo>
                  <a:pt x="1506" y="980"/>
                </a:moveTo>
                <a:cubicBezTo>
                  <a:pt x="1506" y="971"/>
                  <a:pt x="1499" y="963"/>
                  <a:pt x="1490" y="963"/>
                </a:cubicBezTo>
                <a:cubicBezTo>
                  <a:pt x="1481" y="963"/>
                  <a:pt x="1474" y="970"/>
                  <a:pt x="1474" y="980"/>
                </a:cubicBezTo>
                <a:cubicBezTo>
                  <a:pt x="1474" y="989"/>
                  <a:pt x="1481" y="996"/>
                  <a:pt x="1490" y="996"/>
                </a:cubicBezTo>
                <a:cubicBezTo>
                  <a:pt x="1498" y="996"/>
                  <a:pt x="1506" y="988"/>
                  <a:pt x="1506" y="980"/>
                </a:cubicBezTo>
                <a:close/>
                <a:moveTo>
                  <a:pt x="453" y="1261"/>
                </a:moveTo>
                <a:cubicBezTo>
                  <a:pt x="462" y="1261"/>
                  <a:pt x="469" y="1253"/>
                  <a:pt x="469" y="1244"/>
                </a:cubicBezTo>
                <a:cubicBezTo>
                  <a:pt x="469" y="1236"/>
                  <a:pt x="461" y="1228"/>
                  <a:pt x="452" y="1228"/>
                </a:cubicBezTo>
                <a:cubicBezTo>
                  <a:pt x="443" y="1229"/>
                  <a:pt x="436" y="1236"/>
                  <a:pt x="437" y="1245"/>
                </a:cubicBezTo>
                <a:cubicBezTo>
                  <a:pt x="437" y="1254"/>
                  <a:pt x="444" y="1261"/>
                  <a:pt x="453" y="1261"/>
                </a:cubicBezTo>
                <a:close/>
                <a:moveTo>
                  <a:pt x="1511" y="925"/>
                </a:moveTo>
                <a:cubicBezTo>
                  <a:pt x="1511" y="916"/>
                  <a:pt x="1504" y="909"/>
                  <a:pt x="1494" y="909"/>
                </a:cubicBezTo>
                <a:cubicBezTo>
                  <a:pt x="1485" y="909"/>
                  <a:pt x="1479" y="916"/>
                  <a:pt x="1479" y="925"/>
                </a:cubicBezTo>
                <a:cubicBezTo>
                  <a:pt x="1479" y="934"/>
                  <a:pt x="1486" y="941"/>
                  <a:pt x="1495" y="941"/>
                </a:cubicBezTo>
                <a:cubicBezTo>
                  <a:pt x="1504" y="941"/>
                  <a:pt x="1511" y="933"/>
                  <a:pt x="1511" y="925"/>
                </a:cubicBezTo>
                <a:close/>
                <a:moveTo>
                  <a:pt x="656" y="1443"/>
                </a:moveTo>
                <a:cubicBezTo>
                  <a:pt x="665" y="1443"/>
                  <a:pt x="672" y="1436"/>
                  <a:pt x="673" y="1427"/>
                </a:cubicBezTo>
                <a:cubicBezTo>
                  <a:pt x="673" y="1418"/>
                  <a:pt x="666" y="1411"/>
                  <a:pt x="657" y="1410"/>
                </a:cubicBezTo>
                <a:cubicBezTo>
                  <a:pt x="648" y="1410"/>
                  <a:pt x="640" y="1417"/>
                  <a:pt x="640" y="1426"/>
                </a:cubicBezTo>
                <a:cubicBezTo>
                  <a:pt x="640" y="1435"/>
                  <a:pt x="647" y="1443"/>
                  <a:pt x="656" y="1443"/>
                </a:cubicBezTo>
                <a:close/>
                <a:moveTo>
                  <a:pt x="376" y="691"/>
                </a:moveTo>
                <a:cubicBezTo>
                  <a:pt x="376" y="700"/>
                  <a:pt x="384" y="708"/>
                  <a:pt x="392" y="707"/>
                </a:cubicBezTo>
                <a:cubicBezTo>
                  <a:pt x="401" y="707"/>
                  <a:pt x="408" y="700"/>
                  <a:pt x="408" y="691"/>
                </a:cubicBezTo>
                <a:cubicBezTo>
                  <a:pt x="408" y="682"/>
                  <a:pt x="401" y="675"/>
                  <a:pt x="392" y="675"/>
                </a:cubicBezTo>
                <a:cubicBezTo>
                  <a:pt x="383" y="675"/>
                  <a:pt x="376" y="683"/>
                  <a:pt x="376" y="691"/>
                </a:cubicBezTo>
                <a:close/>
                <a:moveTo>
                  <a:pt x="337" y="824"/>
                </a:moveTo>
                <a:cubicBezTo>
                  <a:pt x="336" y="833"/>
                  <a:pt x="343" y="841"/>
                  <a:pt x="352" y="841"/>
                </a:cubicBezTo>
                <a:cubicBezTo>
                  <a:pt x="361" y="842"/>
                  <a:pt x="368" y="835"/>
                  <a:pt x="369" y="826"/>
                </a:cubicBezTo>
                <a:cubicBezTo>
                  <a:pt x="369" y="817"/>
                  <a:pt x="363" y="809"/>
                  <a:pt x="354" y="809"/>
                </a:cubicBezTo>
                <a:cubicBezTo>
                  <a:pt x="345" y="808"/>
                  <a:pt x="337" y="815"/>
                  <a:pt x="337" y="824"/>
                </a:cubicBezTo>
                <a:close/>
                <a:moveTo>
                  <a:pt x="512" y="1334"/>
                </a:moveTo>
                <a:cubicBezTo>
                  <a:pt x="512" y="1343"/>
                  <a:pt x="519" y="1350"/>
                  <a:pt x="528" y="1350"/>
                </a:cubicBezTo>
                <a:cubicBezTo>
                  <a:pt x="537" y="1350"/>
                  <a:pt x="544" y="1342"/>
                  <a:pt x="544" y="1333"/>
                </a:cubicBezTo>
                <a:cubicBezTo>
                  <a:pt x="544" y="1325"/>
                  <a:pt x="536" y="1317"/>
                  <a:pt x="528" y="1317"/>
                </a:cubicBezTo>
                <a:cubicBezTo>
                  <a:pt x="519" y="1317"/>
                  <a:pt x="512" y="1325"/>
                  <a:pt x="512" y="1334"/>
                </a:cubicBezTo>
                <a:close/>
                <a:moveTo>
                  <a:pt x="331" y="879"/>
                </a:moveTo>
                <a:cubicBezTo>
                  <a:pt x="331" y="887"/>
                  <a:pt x="339" y="895"/>
                  <a:pt x="347" y="895"/>
                </a:cubicBezTo>
                <a:cubicBezTo>
                  <a:pt x="356" y="895"/>
                  <a:pt x="364" y="888"/>
                  <a:pt x="364" y="879"/>
                </a:cubicBezTo>
                <a:cubicBezTo>
                  <a:pt x="364" y="870"/>
                  <a:pt x="357" y="863"/>
                  <a:pt x="348" y="863"/>
                </a:cubicBezTo>
                <a:cubicBezTo>
                  <a:pt x="339" y="863"/>
                  <a:pt x="332" y="870"/>
                  <a:pt x="331" y="879"/>
                </a:cubicBezTo>
                <a:close/>
                <a:moveTo>
                  <a:pt x="1007" y="1501"/>
                </a:moveTo>
                <a:cubicBezTo>
                  <a:pt x="1016" y="1501"/>
                  <a:pt x="1023" y="1493"/>
                  <a:pt x="1023" y="1484"/>
                </a:cubicBezTo>
                <a:cubicBezTo>
                  <a:pt x="1023" y="1475"/>
                  <a:pt x="1016" y="1468"/>
                  <a:pt x="1007" y="1468"/>
                </a:cubicBezTo>
                <a:cubicBezTo>
                  <a:pt x="998" y="1469"/>
                  <a:pt x="991" y="1476"/>
                  <a:pt x="991" y="1485"/>
                </a:cubicBezTo>
                <a:cubicBezTo>
                  <a:pt x="991" y="1494"/>
                  <a:pt x="998" y="1501"/>
                  <a:pt x="1007" y="1501"/>
                </a:cubicBezTo>
                <a:close/>
                <a:moveTo>
                  <a:pt x="383" y="1118"/>
                </a:moveTo>
                <a:cubicBezTo>
                  <a:pt x="392" y="1118"/>
                  <a:pt x="399" y="1111"/>
                  <a:pt x="400" y="1102"/>
                </a:cubicBezTo>
                <a:cubicBezTo>
                  <a:pt x="400" y="1093"/>
                  <a:pt x="392" y="1085"/>
                  <a:pt x="384" y="1085"/>
                </a:cubicBezTo>
                <a:cubicBezTo>
                  <a:pt x="375" y="1085"/>
                  <a:pt x="367" y="1093"/>
                  <a:pt x="367" y="1102"/>
                </a:cubicBezTo>
                <a:cubicBezTo>
                  <a:pt x="367" y="1110"/>
                  <a:pt x="374" y="1117"/>
                  <a:pt x="383" y="1118"/>
                </a:cubicBezTo>
                <a:close/>
                <a:moveTo>
                  <a:pt x="1409" y="627"/>
                </a:moveTo>
                <a:cubicBezTo>
                  <a:pt x="1401" y="627"/>
                  <a:pt x="1394" y="634"/>
                  <a:pt x="1394" y="643"/>
                </a:cubicBezTo>
                <a:cubicBezTo>
                  <a:pt x="1393" y="652"/>
                  <a:pt x="1400" y="659"/>
                  <a:pt x="1409" y="659"/>
                </a:cubicBezTo>
                <a:cubicBezTo>
                  <a:pt x="1418" y="660"/>
                  <a:pt x="1426" y="652"/>
                  <a:pt x="1426" y="644"/>
                </a:cubicBezTo>
                <a:cubicBezTo>
                  <a:pt x="1426" y="635"/>
                  <a:pt x="1418" y="627"/>
                  <a:pt x="1409" y="627"/>
                </a:cubicBezTo>
                <a:close/>
                <a:moveTo>
                  <a:pt x="1157" y="386"/>
                </a:moveTo>
                <a:cubicBezTo>
                  <a:pt x="1148" y="386"/>
                  <a:pt x="1141" y="393"/>
                  <a:pt x="1141" y="402"/>
                </a:cubicBezTo>
                <a:cubicBezTo>
                  <a:pt x="1141" y="411"/>
                  <a:pt x="1148" y="418"/>
                  <a:pt x="1157" y="418"/>
                </a:cubicBezTo>
                <a:cubicBezTo>
                  <a:pt x="1166" y="418"/>
                  <a:pt x="1173" y="411"/>
                  <a:pt x="1173" y="402"/>
                </a:cubicBezTo>
                <a:cubicBezTo>
                  <a:pt x="1173" y="393"/>
                  <a:pt x="1165" y="385"/>
                  <a:pt x="1157" y="386"/>
                </a:cubicBezTo>
                <a:close/>
                <a:moveTo>
                  <a:pt x="1262" y="450"/>
                </a:moveTo>
                <a:cubicBezTo>
                  <a:pt x="1253" y="450"/>
                  <a:pt x="1245" y="456"/>
                  <a:pt x="1245" y="465"/>
                </a:cubicBezTo>
                <a:cubicBezTo>
                  <a:pt x="1245" y="474"/>
                  <a:pt x="1252" y="482"/>
                  <a:pt x="1261" y="482"/>
                </a:cubicBezTo>
                <a:cubicBezTo>
                  <a:pt x="1270" y="482"/>
                  <a:pt x="1277" y="475"/>
                  <a:pt x="1277" y="466"/>
                </a:cubicBezTo>
                <a:cubicBezTo>
                  <a:pt x="1277" y="457"/>
                  <a:pt x="1270" y="450"/>
                  <a:pt x="1262" y="450"/>
                </a:cubicBezTo>
                <a:close/>
                <a:moveTo>
                  <a:pt x="387" y="730"/>
                </a:moveTo>
                <a:cubicBezTo>
                  <a:pt x="378" y="730"/>
                  <a:pt x="371" y="737"/>
                  <a:pt x="371" y="745"/>
                </a:cubicBezTo>
                <a:cubicBezTo>
                  <a:pt x="371" y="754"/>
                  <a:pt x="378" y="762"/>
                  <a:pt x="387" y="762"/>
                </a:cubicBezTo>
                <a:cubicBezTo>
                  <a:pt x="396" y="762"/>
                  <a:pt x="403" y="755"/>
                  <a:pt x="403" y="746"/>
                </a:cubicBezTo>
                <a:cubicBezTo>
                  <a:pt x="403" y="737"/>
                  <a:pt x="396" y="730"/>
                  <a:pt x="387" y="730"/>
                </a:cubicBezTo>
                <a:close/>
                <a:moveTo>
                  <a:pt x="1434" y="657"/>
                </a:moveTo>
                <a:cubicBezTo>
                  <a:pt x="1426" y="657"/>
                  <a:pt x="1418" y="664"/>
                  <a:pt x="1418" y="673"/>
                </a:cubicBezTo>
                <a:cubicBezTo>
                  <a:pt x="1418" y="682"/>
                  <a:pt x="1425" y="689"/>
                  <a:pt x="1434" y="689"/>
                </a:cubicBezTo>
                <a:cubicBezTo>
                  <a:pt x="1443" y="689"/>
                  <a:pt x="1450" y="682"/>
                  <a:pt x="1450" y="673"/>
                </a:cubicBezTo>
                <a:cubicBezTo>
                  <a:pt x="1450" y="664"/>
                  <a:pt x="1443" y="657"/>
                  <a:pt x="1434" y="657"/>
                </a:cubicBezTo>
                <a:close/>
                <a:moveTo>
                  <a:pt x="898" y="1491"/>
                </a:moveTo>
                <a:cubicBezTo>
                  <a:pt x="908" y="1491"/>
                  <a:pt x="915" y="1484"/>
                  <a:pt x="915" y="1475"/>
                </a:cubicBezTo>
                <a:cubicBezTo>
                  <a:pt x="915" y="1466"/>
                  <a:pt x="907" y="1459"/>
                  <a:pt x="898" y="1459"/>
                </a:cubicBezTo>
                <a:cubicBezTo>
                  <a:pt x="890" y="1459"/>
                  <a:pt x="882" y="1467"/>
                  <a:pt x="883" y="1476"/>
                </a:cubicBezTo>
                <a:cubicBezTo>
                  <a:pt x="883" y="1484"/>
                  <a:pt x="890" y="1491"/>
                  <a:pt x="898" y="1491"/>
                </a:cubicBezTo>
                <a:close/>
                <a:moveTo>
                  <a:pt x="1120" y="1456"/>
                </a:moveTo>
                <a:cubicBezTo>
                  <a:pt x="1129" y="1457"/>
                  <a:pt x="1136" y="1449"/>
                  <a:pt x="1136" y="1440"/>
                </a:cubicBezTo>
                <a:cubicBezTo>
                  <a:pt x="1136" y="1432"/>
                  <a:pt x="1130" y="1425"/>
                  <a:pt x="1121" y="1424"/>
                </a:cubicBezTo>
                <a:cubicBezTo>
                  <a:pt x="1112" y="1424"/>
                  <a:pt x="1105" y="1431"/>
                  <a:pt x="1104" y="1440"/>
                </a:cubicBezTo>
                <a:cubicBezTo>
                  <a:pt x="1104" y="1448"/>
                  <a:pt x="1111" y="1456"/>
                  <a:pt x="1120" y="1456"/>
                </a:cubicBezTo>
                <a:close/>
                <a:moveTo>
                  <a:pt x="1023" y="346"/>
                </a:moveTo>
                <a:cubicBezTo>
                  <a:pt x="1014" y="346"/>
                  <a:pt x="1007" y="354"/>
                  <a:pt x="1007" y="363"/>
                </a:cubicBezTo>
                <a:cubicBezTo>
                  <a:pt x="1007" y="371"/>
                  <a:pt x="1014" y="378"/>
                  <a:pt x="1023" y="379"/>
                </a:cubicBezTo>
                <a:cubicBezTo>
                  <a:pt x="1032" y="379"/>
                  <a:pt x="1039" y="372"/>
                  <a:pt x="1039" y="363"/>
                </a:cubicBezTo>
                <a:cubicBezTo>
                  <a:pt x="1039" y="354"/>
                  <a:pt x="1032" y="346"/>
                  <a:pt x="1023" y="346"/>
                </a:cubicBezTo>
                <a:close/>
                <a:moveTo>
                  <a:pt x="477" y="1290"/>
                </a:moveTo>
                <a:cubicBezTo>
                  <a:pt x="487" y="1290"/>
                  <a:pt x="494" y="1283"/>
                  <a:pt x="493" y="1274"/>
                </a:cubicBezTo>
                <a:cubicBezTo>
                  <a:pt x="493" y="1265"/>
                  <a:pt x="486" y="1257"/>
                  <a:pt x="477" y="1258"/>
                </a:cubicBezTo>
                <a:cubicBezTo>
                  <a:pt x="469" y="1258"/>
                  <a:pt x="461" y="1265"/>
                  <a:pt x="461" y="1274"/>
                </a:cubicBezTo>
                <a:cubicBezTo>
                  <a:pt x="461" y="1282"/>
                  <a:pt x="468" y="1290"/>
                  <a:pt x="477" y="1290"/>
                </a:cubicBezTo>
                <a:close/>
                <a:moveTo>
                  <a:pt x="1490" y="840"/>
                </a:moveTo>
                <a:cubicBezTo>
                  <a:pt x="1490" y="832"/>
                  <a:pt x="1483" y="825"/>
                  <a:pt x="1475" y="824"/>
                </a:cubicBezTo>
                <a:cubicBezTo>
                  <a:pt x="1466" y="824"/>
                  <a:pt x="1459" y="831"/>
                  <a:pt x="1458" y="840"/>
                </a:cubicBezTo>
                <a:cubicBezTo>
                  <a:pt x="1458" y="849"/>
                  <a:pt x="1465" y="856"/>
                  <a:pt x="1474" y="856"/>
                </a:cubicBezTo>
                <a:cubicBezTo>
                  <a:pt x="1483" y="856"/>
                  <a:pt x="1490" y="849"/>
                  <a:pt x="1490" y="840"/>
                </a:cubicBezTo>
                <a:close/>
                <a:moveTo>
                  <a:pt x="1263" y="1387"/>
                </a:moveTo>
                <a:cubicBezTo>
                  <a:pt x="1272" y="1387"/>
                  <a:pt x="1280" y="1379"/>
                  <a:pt x="1280" y="1370"/>
                </a:cubicBezTo>
                <a:cubicBezTo>
                  <a:pt x="1280" y="1361"/>
                  <a:pt x="1273" y="1354"/>
                  <a:pt x="1263" y="1354"/>
                </a:cubicBezTo>
                <a:cubicBezTo>
                  <a:pt x="1254" y="1354"/>
                  <a:pt x="1247" y="1362"/>
                  <a:pt x="1247" y="1371"/>
                </a:cubicBezTo>
                <a:cubicBezTo>
                  <a:pt x="1248" y="1379"/>
                  <a:pt x="1255" y="1386"/>
                  <a:pt x="1263" y="1387"/>
                </a:cubicBezTo>
                <a:close/>
                <a:moveTo>
                  <a:pt x="789" y="1482"/>
                </a:moveTo>
                <a:cubicBezTo>
                  <a:pt x="798" y="1482"/>
                  <a:pt x="805" y="1475"/>
                  <a:pt x="805" y="1466"/>
                </a:cubicBezTo>
                <a:cubicBezTo>
                  <a:pt x="806" y="1457"/>
                  <a:pt x="798" y="1450"/>
                  <a:pt x="789" y="1450"/>
                </a:cubicBezTo>
                <a:cubicBezTo>
                  <a:pt x="780" y="1450"/>
                  <a:pt x="773" y="1457"/>
                  <a:pt x="773" y="1466"/>
                </a:cubicBezTo>
                <a:cubicBezTo>
                  <a:pt x="774" y="1475"/>
                  <a:pt x="781" y="1482"/>
                  <a:pt x="789" y="1482"/>
                </a:cubicBezTo>
                <a:close/>
                <a:moveTo>
                  <a:pt x="662" y="397"/>
                </a:moveTo>
                <a:cubicBezTo>
                  <a:pt x="654" y="397"/>
                  <a:pt x="647" y="404"/>
                  <a:pt x="646" y="412"/>
                </a:cubicBezTo>
                <a:cubicBezTo>
                  <a:pt x="646" y="421"/>
                  <a:pt x="653" y="429"/>
                  <a:pt x="662" y="429"/>
                </a:cubicBezTo>
                <a:cubicBezTo>
                  <a:pt x="671" y="429"/>
                  <a:pt x="679" y="422"/>
                  <a:pt x="679" y="413"/>
                </a:cubicBezTo>
                <a:cubicBezTo>
                  <a:pt x="679" y="404"/>
                  <a:pt x="671" y="397"/>
                  <a:pt x="662" y="397"/>
                </a:cubicBezTo>
                <a:close/>
                <a:moveTo>
                  <a:pt x="469" y="562"/>
                </a:moveTo>
                <a:cubicBezTo>
                  <a:pt x="469" y="571"/>
                  <a:pt x="476" y="578"/>
                  <a:pt x="485" y="578"/>
                </a:cubicBezTo>
                <a:cubicBezTo>
                  <a:pt x="494" y="578"/>
                  <a:pt x="501" y="571"/>
                  <a:pt x="501" y="562"/>
                </a:cubicBezTo>
                <a:cubicBezTo>
                  <a:pt x="501" y="554"/>
                  <a:pt x="494" y="546"/>
                  <a:pt x="485" y="546"/>
                </a:cubicBezTo>
                <a:cubicBezTo>
                  <a:pt x="477" y="546"/>
                  <a:pt x="469" y="553"/>
                  <a:pt x="469" y="562"/>
                </a:cubicBezTo>
                <a:close/>
                <a:moveTo>
                  <a:pt x="1323" y="1337"/>
                </a:moveTo>
                <a:cubicBezTo>
                  <a:pt x="1331" y="1337"/>
                  <a:pt x="1339" y="1329"/>
                  <a:pt x="1339" y="1321"/>
                </a:cubicBezTo>
                <a:cubicBezTo>
                  <a:pt x="1339" y="1312"/>
                  <a:pt x="1331" y="1305"/>
                  <a:pt x="1322" y="1305"/>
                </a:cubicBezTo>
                <a:cubicBezTo>
                  <a:pt x="1313" y="1305"/>
                  <a:pt x="1306" y="1312"/>
                  <a:pt x="1306" y="1321"/>
                </a:cubicBezTo>
                <a:cubicBezTo>
                  <a:pt x="1306" y="1330"/>
                  <a:pt x="1314" y="1337"/>
                  <a:pt x="1323" y="1337"/>
                </a:cubicBezTo>
                <a:close/>
                <a:moveTo>
                  <a:pt x="844" y="1487"/>
                </a:moveTo>
                <a:cubicBezTo>
                  <a:pt x="853" y="1487"/>
                  <a:pt x="860" y="1480"/>
                  <a:pt x="860" y="1471"/>
                </a:cubicBezTo>
                <a:cubicBezTo>
                  <a:pt x="860" y="1462"/>
                  <a:pt x="853" y="1455"/>
                  <a:pt x="844" y="1455"/>
                </a:cubicBezTo>
                <a:cubicBezTo>
                  <a:pt x="835" y="1455"/>
                  <a:pt x="828" y="1462"/>
                  <a:pt x="828" y="1470"/>
                </a:cubicBezTo>
                <a:cubicBezTo>
                  <a:pt x="828" y="1479"/>
                  <a:pt x="835" y="1487"/>
                  <a:pt x="844" y="1487"/>
                </a:cubicBezTo>
                <a:close/>
                <a:moveTo>
                  <a:pt x="1417" y="1208"/>
                </a:moveTo>
                <a:cubicBezTo>
                  <a:pt x="1426" y="1208"/>
                  <a:pt x="1433" y="1200"/>
                  <a:pt x="1433" y="1191"/>
                </a:cubicBezTo>
                <a:cubicBezTo>
                  <a:pt x="1432" y="1183"/>
                  <a:pt x="1425" y="1176"/>
                  <a:pt x="1416" y="1176"/>
                </a:cubicBezTo>
                <a:cubicBezTo>
                  <a:pt x="1408" y="1176"/>
                  <a:pt x="1400" y="1183"/>
                  <a:pt x="1400" y="1192"/>
                </a:cubicBezTo>
                <a:cubicBezTo>
                  <a:pt x="1400" y="1201"/>
                  <a:pt x="1407" y="1208"/>
                  <a:pt x="1417" y="1208"/>
                </a:cubicBezTo>
                <a:close/>
                <a:moveTo>
                  <a:pt x="952" y="1496"/>
                </a:moveTo>
                <a:cubicBezTo>
                  <a:pt x="961" y="1496"/>
                  <a:pt x="969" y="1489"/>
                  <a:pt x="969" y="1480"/>
                </a:cubicBezTo>
                <a:cubicBezTo>
                  <a:pt x="969" y="1471"/>
                  <a:pt x="961" y="1464"/>
                  <a:pt x="952" y="1464"/>
                </a:cubicBezTo>
                <a:cubicBezTo>
                  <a:pt x="944" y="1464"/>
                  <a:pt x="937" y="1471"/>
                  <a:pt x="936" y="1480"/>
                </a:cubicBezTo>
                <a:cubicBezTo>
                  <a:pt x="936" y="1489"/>
                  <a:pt x="943" y="1496"/>
                  <a:pt x="952" y="1496"/>
                </a:cubicBezTo>
                <a:close/>
                <a:moveTo>
                  <a:pt x="457" y="571"/>
                </a:moveTo>
                <a:cubicBezTo>
                  <a:pt x="448" y="571"/>
                  <a:pt x="440" y="577"/>
                  <a:pt x="440" y="586"/>
                </a:cubicBezTo>
                <a:cubicBezTo>
                  <a:pt x="440" y="596"/>
                  <a:pt x="447" y="603"/>
                  <a:pt x="456" y="603"/>
                </a:cubicBezTo>
                <a:cubicBezTo>
                  <a:pt x="464" y="604"/>
                  <a:pt x="472" y="596"/>
                  <a:pt x="472" y="587"/>
                </a:cubicBezTo>
                <a:cubicBezTo>
                  <a:pt x="472" y="579"/>
                  <a:pt x="465" y="571"/>
                  <a:pt x="457" y="571"/>
                </a:cubicBezTo>
                <a:close/>
                <a:moveTo>
                  <a:pt x="363" y="1033"/>
                </a:moveTo>
                <a:cubicBezTo>
                  <a:pt x="372" y="1033"/>
                  <a:pt x="379" y="1026"/>
                  <a:pt x="379" y="1018"/>
                </a:cubicBezTo>
                <a:cubicBezTo>
                  <a:pt x="379" y="1008"/>
                  <a:pt x="372" y="1001"/>
                  <a:pt x="363" y="1001"/>
                </a:cubicBezTo>
                <a:cubicBezTo>
                  <a:pt x="354" y="1001"/>
                  <a:pt x="347" y="1008"/>
                  <a:pt x="347" y="1017"/>
                </a:cubicBezTo>
                <a:cubicBezTo>
                  <a:pt x="347" y="1026"/>
                  <a:pt x="354" y="1033"/>
                  <a:pt x="363" y="1033"/>
                </a:cubicBezTo>
                <a:close/>
                <a:moveTo>
                  <a:pt x="1451" y="1129"/>
                </a:moveTo>
                <a:cubicBezTo>
                  <a:pt x="1459" y="1129"/>
                  <a:pt x="1466" y="1122"/>
                  <a:pt x="1467" y="1113"/>
                </a:cubicBezTo>
                <a:cubicBezTo>
                  <a:pt x="1467" y="1104"/>
                  <a:pt x="1460" y="1097"/>
                  <a:pt x="1451" y="1097"/>
                </a:cubicBezTo>
                <a:cubicBezTo>
                  <a:pt x="1442" y="1096"/>
                  <a:pt x="1434" y="1103"/>
                  <a:pt x="1434" y="1112"/>
                </a:cubicBezTo>
                <a:cubicBezTo>
                  <a:pt x="1434" y="1121"/>
                  <a:pt x="1442" y="1129"/>
                  <a:pt x="1451" y="1129"/>
                </a:cubicBezTo>
                <a:close/>
                <a:moveTo>
                  <a:pt x="502" y="1320"/>
                </a:moveTo>
                <a:cubicBezTo>
                  <a:pt x="511" y="1320"/>
                  <a:pt x="518" y="1312"/>
                  <a:pt x="518" y="1303"/>
                </a:cubicBezTo>
                <a:cubicBezTo>
                  <a:pt x="518" y="1295"/>
                  <a:pt x="511" y="1287"/>
                  <a:pt x="502" y="1288"/>
                </a:cubicBezTo>
                <a:cubicBezTo>
                  <a:pt x="493" y="1288"/>
                  <a:pt x="486" y="1295"/>
                  <a:pt x="486" y="1303"/>
                </a:cubicBezTo>
                <a:cubicBezTo>
                  <a:pt x="486" y="1313"/>
                  <a:pt x="493" y="1320"/>
                  <a:pt x="502" y="1320"/>
                </a:cubicBezTo>
                <a:close/>
                <a:moveTo>
                  <a:pt x="1078" y="351"/>
                </a:moveTo>
                <a:cubicBezTo>
                  <a:pt x="1069" y="351"/>
                  <a:pt x="1062" y="359"/>
                  <a:pt x="1061" y="368"/>
                </a:cubicBezTo>
                <a:cubicBezTo>
                  <a:pt x="1061" y="376"/>
                  <a:pt x="1069" y="384"/>
                  <a:pt x="1077" y="384"/>
                </a:cubicBezTo>
                <a:cubicBezTo>
                  <a:pt x="1087" y="384"/>
                  <a:pt x="1094" y="377"/>
                  <a:pt x="1094" y="368"/>
                </a:cubicBezTo>
                <a:cubicBezTo>
                  <a:pt x="1094" y="359"/>
                  <a:pt x="1087" y="352"/>
                  <a:pt x="1078" y="351"/>
                </a:cubicBezTo>
                <a:close/>
                <a:moveTo>
                  <a:pt x="631" y="1414"/>
                </a:moveTo>
                <a:cubicBezTo>
                  <a:pt x="640" y="1414"/>
                  <a:pt x="647" y="1406"/>
                  <a:pt x="647" y="1397"/>
                </a:cubicBezTo>
                <a:cubicBezTo>
                  <a:pt x="647" y="1388"/>
                  <a:pt x="640" y="1381"/>
                  <a:pt x="630" y="1382"/>
                </a:cubicBezTo>
                <a:cubicBezTo>
                  <a:pt x="622" y="1382"/>
                  <a:pt x="615" y="1389"/>
                  <a:pt x="615" y="1397"/>
                </a:cubicBezTo>
                <a:cubicBezTo>
                  <a:pt x="615" y="1406"/>
                  <a:pt x="622" y="1414"/>
                  <a:pt x="631" y="1414"/>
                </a:cubicBezTo>
                <a:close/>
                <a:moveTo>
                  <a:pt x="968" y="342"/>
                </a:moveTo>
                <a:cubicBezTo>
                  <a:pt x="959" y="343"/>
                  <a:pt x="952" y="350"/>
                  <a:pt x="952" y="359"/>
                </a:cubicBezTo>
                <a:cubicBezTo>
                  <a:pt x="953" y="367"/>
                  <a:pt x="960" y="374"/>
                  <a:pt x="968" y="375"/>
                </a:cubicBezTo>
                <a:cubicBezTo>
                  <a:pt x="977" y="375"/>
                  <a:pt x="984" y="367"/>
                  <a:pt x="985" y="358"/>
                </a:cubicBezTo>
                <a:cubicBezTo>
                  <a:pt x="985" y="349"/>
                  <a:pt x="977" y="342"/>
                  <a:pt x="968" y="342"/>
                </a:cubicBezTo>
                <a:close/>
                <a:moveTo>
                  <a:pt x="776" y="353"/>
                </a:moveTo>
                <a:cubicBezTo>
                  <a:pt x="767" y="353"/>
                  <a:pt x="759" y="360"/>
                  <a:pt x="760" y="369"/>
                </a:cubicBezTo>
                <a:cubicBezTo>
                  <a:pt x="760" y="377"/>
                  <a:pt x="767" y="385"/>
                  <a:pt x="776" y="385"/>
                </a:cubicBezTo>
                <a:cubicBezTo>
                  <a:pt x="784" y="385"/>
                  <a:pt x="792" y="378"/>
                  <a:pt x="792" y="369"/>
                </a:cubicBezTo>
                <a:cubicBezTo>
                  <a:pt x="792" y="360"/>
                  <a:pt x="785" y="353"/>
                  <a:pt x="776" y="353"/>
                </a:cubicBezTo>
                <a:close/>
                <a:moveTo>
                  <a:pt x="1294" y="1362"/>
                </a:moveTo>
                <a:cubicBezTo>
                  <a:pt x="1303" y="1361"/>
                  <a:pt x="1310" y="1354"/>
                  <a:pt x="1310" y="1345"/>
                </a:cubicBezTo>
                <a:cubicBezTo>
                  <a:pt x="1310" y="1336"/>
                  <a:pt x="1302" y="1329"/>
                  <a:pt x="1293" y="1329"/>
                </a:cubicBezTo>
                <a:cubicBezTo>
                  <a:pt x="1284" y="1330"/>
                  <a:pt x="1277" y="1337"/>
                  <a:pt x="1277" y="1346"/>
                </a:cubicBezTo>
                <a:cubicBezTo>
                  <a:pt x="1278" y="1355"/>
                  <a:pt x="1285" y="1362"/>
                  <a:pt x="1294" y="1362"/>
                </a:cubicBezTo>
                <a:close/>
                <a:moveTo>
                  <a:pt x="914" y="337"/>
                </a:moveTo>
                <a:cubicBezTo>
                  <a:pt x="905" y="338"/>
                  <a:pt x="899" y="345"/>
                  <a:pt x="899" y="354"/>
                </a:cubicBezTo>
                <a:cubicBezTo>
                  <a:pt x="899" y="363"/>
                  <a:pt x="906" y="369"/>
                  <a:pt x="915" y="369"/>
                </a:cubicBezTo>
                <a:cubicBezTo>
                  <a:pt x="924" y="369"/>
                  <a:pt x="931" y="362"/>
                  <a:pt x="931" y="353"/>
                </a:cubicBezTo>
                <a:cubicBezTo>
                  <a:pt x="931" y="344"/>
                  <a:pt x="923" y="337"/>
                  <a:pt x="914" y="337"/>
                </a:cubicBezTo>
                <a:close/>
                <a:moveTo>
                  <a:pt x="861" y="332"/>
                </a:moveTo>
                <a:cubicBezTo>
                  <a:pt x="852" y="332"/>
                  <a:pt x="844" y="339"/>
                  <a:pt x="844" y="348"/>
                </a:cubicBezTo>
                <a:cubicBezTo>
                  <a:pt x="844" y="357"/>
                  <a:pt x="851" y="364"/>
                  <a:pt x="860" y="364"/>
                </a:cubicBezTo>
                <a:cubicBezTo>
                  <a:pt x="869" y="365"/>
                  <a:pt x="876" y="357"/>
                  <a:pt x="877" y="349"/>
                </a:cubicBezTo>
                <a:cubicBezTo>
                  <a:pt x="877" y="340"/>
                  <a:pt x="870" y="332"/>
                  <a:pt x="861" y="332"/>
                </a:cubicBezTo>
                <a:close/>
                <a:moveTo>
                  <a:pt x="1286" y="480"/>
                </a:moveTo>
                <a:cubicBezTo>
                  <a:pt x="1277" y="480"/>
                  <a:pt x="1270" y="487"/>
                  <a:pt x="1270" y="496"/>
                </a:cubicBezTo>
                <a:cubicBezTo>
                  <a:pt x="1270" y="504"/>
                  <a:pt x="1277" y="512"/>
                  <a:pt x="1286" y="512"/>
                </a:cubicBezTo>
                <a:cubicBezTo>
                  <a:pt x="1295" y="512"/>
                  <a:pt x="1302" y="505"/>
                  <a:pt x="1302" y="496"/>
                </a:cubicBezTo>
                <a:cubicBezTo>
                  <a:pt x="1302" y="487"/>
                  <a:pt x="1294" y="480"/>
                  <a:pt x="1286" y="480"/>
                </a:cubicBezTo>
                <a:close/>
                <a:moveTo>
                  <a:pt x="1038" y="1476"/>
                </a:moveTo>
                <a:cubicBezTo>
                  <a:pt x="1046" y="1475"/>
                  <a:pt x="1053" y="1468"/>
                  <a:pt x="1053" y="1459"/>
                </a:cubicBezTo>
                <a:cubicBezTo>
                  <a:pt x="1053" y="1451"/>
                  <a:pt x="1045" y="1444"/>
                  <a:pt x="1037" y="1444"/>
                </a:cubicBezTo>
                <a:cubicBezTo>
                  <a:pt x="1028" y="1444"/>
                  <a:pt x="1021" y="1451"/>
                  <a:pt x="1021" y="1460"/>
                </a:cubicBezTo>
                <a:cubicBezTo>
                  <a:pt x="1021" y="1469"/>
                  <a:pt x="1029" y="1476"/>
                  <a:pt x="1038" y="1476"/>
                </a:cubicBezTo>
                <a:close/>
                <a:moveTo>
                  <a:pt x="1386" y="597"/>
                </a:moveTo>
                <a:cubicBezTo>
                  <a:pt x="1377" y="597"/>
                  <a:pt x="1369" y="604"/>
                  <a:pt x="1369" y="613"/>
                </a:cubicBezTo>
                <a:cubicBezTo>
                  <a:pt x="1368" y="622"/>
                  <a:pt x="1375" y="629"/>
                  <a:pt x="1384" y="629"/>
                </a:cubicBezTo>
                <a:cubicBezTo>
                  <a:pt x="1393" y="630"/>
                  <a:pt x="1400" y="623"/>
                  <a:pt x="1401" y="614"/>
                </a:cubicBezTo>
                <a:cubicBezTo>
                  <a:pt x="1401" y="605"/>
                  <a:pt x="1394" y="598"/>
                  <a:pt x="1386" y="597"/>
                </a:cubicBezTo>
                <a:close/>
                <a:moveTo>
                  <a:pt x="515" y="522"/>
                </a:moveTo>
                <a:cubicBezTo>
                  <a:pt x="506" y="522"/>
                  <a:pt x="499" y="529"/>
                  <a:pt x="499" y="538"/>
                </a:cubicBezTo>
                <a:cubicBezTo>
                  <a:pt x="499" y="546"/>
                  <a:pt x="506" y="554"/>
                  <a:pt x="515" y="554"/>
                </a:cubicBezTo>
                <a:cubicBezTo>
                  <a:pt x="524" y="554"/>
                  <a:pt x="531" y="546"/>
                  <a:pt x="531" y="537"/>
                </a:cubicBezTo>
                <a:cubicBezTo>
                  <a:pt x="531" y="529"/>
                  <a:pt x="524" y="522"/>
                  <a:pt x="515" y="522"/>
                </a:cubicBezTo>
                <a:close/>
                <a:moveTo>
                  <a:pt x="710" y="1448"/>
                </a:moveTo>
                <a:cubicBezTo>
                  <a:pt x="719" y="1448"/>
                  <a:pt x="726" y="1440"/>
                  <a:pt x="726" y="1432"/>
                </a:cubicBezTo>
                <a:cubicBezTo>
                  <a:pt x="726" y="1423"/>
                  <a:pt x="719" y="1416"/>
                  <a:pt x="711" y="1416"/>
                </a:cubicBezTo>
                <a:cubicBezTo>
                  <a:pt x="702" y="1416"/>
                  <a:pt x="695" y="1422"/>
                  <a:pt x="694" y="1431"/>
                </a:cubicBezTo>
                <a:cubicBezTo>
                  <a:pt x="694" y="1440"/>
                  <a:pt x="701" y="1447"/>
                  <a:pt x="710" y="1448"/>
                </a:cubicBezTo>
                <a:close/>
                <a:moveTo>
                  <a:pt x="1386" y="1233"/>
                </a:moveTo>
                <a:cubicBezTo>
                  <a:pt x="1395" y="1233"/>
                  <a:pt x="1403" y="1225"/>
                  <a:pt x="1402" y="1216"/>
                </a:cubicBezTo>
                <a:cubicBezTo>
                  <a:pt x="1402" y="1208"/>
                  <a:pt x="1395" y="1201"/>
                  <a:pt x="1386" y="1201"/>
                </a:cubicBezTo>
                <a:cubicBezTo>
                  <a:pt x="1377" y="1201"/>
                  <a:pt x="1370" y="1208"/>
                  <a:pt x="1370" y="1217"/>
                </a:cubicBezTo>
                <a:cubicBezTo>
                  <a:pt x="1371" y="1226"/>
                  <a:pt x="1378" y="1233"/>
                  <a:pt x="1386" y="1233"/>
                </a:cubicBezTo>
                <a:close/>
                <a:moveTo>
                  <a:pt x="1472" y="1058"/>
                </a:moveTo>
                <a:cubicBezTo>
                  <a:pt x="1472" y="1050"/>
                  <a:pt x="1464" y="1042"/>
                  <a:pt x="1456" y="1042"/>
                </a:cubicBezTo>
                <a:cubicBezTo>
                  <a:pt x="1447" y="1042"/>
                  <a:pt x="1440" y="1049"/>
                  <a:pt x="1440" y="1058"/>
                </a:cubicBezTo>
                <a:cubicBezTo>
                  <a:pt x="1439" y="1067"/>
                  <a:pt x="1447" y="1074"/>
                  <a:pt x="1456" y="1074"/>
                </a:cubicBezTo>
                <a:cubicBezTo>
                  <a:pt x="1464" y="1074"/>
                  <a:pt x="1471" y="1067"/>
                  <a:pt x="1472" y="1058"/>
                </a:cubicBezTo>
                <a:close/>
                <a:moveTo>
                  <a:pt x="633" y="423"/>
                </a:moveTo>
                <a:cubicBezTo>
                  <a:pt x="624" y="423"/>
                  <a:pt x="617" y="430"/>
                  <a:pt x="618" y="439"/>
                </a:cubicBezTo>
                <a:cubicBezTo>
                  <a:pt x="618" y="448"/>
                  <a:pt x="625" y="455"/>
                  <a:pt x="633" y="455"/>
                </a:cubicBezTo>
                <a:cubicBezTo>
                  <a:pt x="642" y="455"/>
                  <a:pt x="650" y="447"/>
                  <a:pt x="649" y="438"/>
                </a:cubicBezTo>
                <a:cubicBezTo>
                  <a:pt x="649" y="429"/>
                  <a:pt x="642" y="422"/>
                  <a:pt x="633" y="423"/>
                </a:cubicBezTo>
                <a:close/>
                <a:moveTo>
                  <a:pt x="603" y="447"/>
                </a:moveTo>
                <a:cubicBezTo>
                  <a:pt x="595" y="448"/>
                  <a:pt x="588" y="455"/>
                  <a:pt x="588" y="463"/>
                </a:cubicBezTo>
                <a:cubicBezTo>
                  <a:pt x="588" y="472"/>
                  <a:pt x="595" y="479"/>
                  <a:pt x="604" y="479"/>
                </a:cubicBezTo>
                <a:cubicBezTo>
                  <a:pt x="613" y="479"/>
                  <a:pt x="619" y="472"/>
                  <a:pt x="619" y="463"/>
                </a:cubicBezTo>
                <a:cubicBezTo>
                  <a:pt x="619" y="454"/>
                  <a:pt x="612" y="447"/>
                  <a:pt x="603" y="447"/>
                </a:cubicBezTo>
                <a:close/>
                <a:moveTo>
                  <a:pt x="392" y="1131"/>
                </a:moveTo>
                <a:cubicBezTo>
                  <a:pt x="392" y="1140"/>
                  <a:pt x="399" y="1147"/>
                  <a:pt x="408" y="1147"/>
                </a:cubicBezTo>
                <a:cubicBezTo>
                  <a:pt x="416" y="1148"/>
                  <a:pt x="424" y="1140"/>
                  <a:pt x="424" y="1132"/>
                </a:cubicBezTo>
                <a:cubicBezTo>
                  <a:pt x="425" y="1123"/>
                  <a:pt x="418" y="1116"/>
                  <a:pt x="409" y="1115"/>
                </a:cubicBezTo>
                <a:cubicBezTo>
                  <a:pt x="400" y="1115"/>
                  <a:pt x="393" y="1122"/>
                  <a:pt x="392" y="1131"/>
                </a:cubicBezTo>
                <a:close/>
                <a:moveTo>
                  <a:pt x="421" y="650"/>
                </a:moveTo>
                <a:cubicBezTo>
                  <a:pt x="412" y="650"/>
                  <a:pt x="405" y="658"/>
                  <a:pt x="405" y="666"/>
                </a:cubicBezTo>
                <a:cubicBezTo>
                  <a:pt x="405" y="675"/>
                  <a:pt x="412" y="682"/>
                  <a:pt x="421" y="682"/>
                </a:cubicBezTo>
                <a:cubicBezTo>
                  <a:pt x="430" y="682"/>
                  <a:pt x="437" y="675"/>
                  <a:pt x="437" y="666"/>
                </a:cubicBezTo>
                <a:cubicBezTo>
                  <a:pt x="437" y="657"/>
                  <a:pt x="430" y="650"/>
                  <a:pt x="421" y="650"/>
                </a:cubicBezTo>
                <a:close/>
                <a:moveTo>
                  <a:pt x="366" y="799"/>
                </a:moveTo>
                <a:cubicBezTo>
                  <a:pt x="366" y="808"/>
                  <a:pt x="373" y="815"/>
                  <a:pt x="382" y="815"/>
                </a:cubicBezTo>
                <a:cubicBezTo>
                  <a:pt x="390" y="815"/>
                  <a:pt x="397" y="809"/>
                  <a:pt x="398" y="800"/>
                </a:cubicBezTo>
                <a:cubicBezTo>
                  <a:pt x="398" y="791"/>
                  <a:pt x="391" y="784"/>
                  <a:pt x="382" y="783"/>
                </a:cubicBezTo>
                <a:cubicBezTo>
                  <a:pt x="373" y="783"/>
                  <a:pt x="366" y="791"/>
                  <a:pt x="366" y="799"/>
                </a:cubicBezTo>
                <a:close/>
                <a:moveTo>
                  <a:pt x="544" y="497"/>
                </a:moveTo>
                <a:cubicBezTo>
                  <a:pt x="536" y="497"/>
                  <a:pt x="529" y="505"/>
                  <a:pt x="529" y="513"/>
                </a:cubicBezTo>
                <a:cubicBezTo>
                  <a:pt x="529" y="522"/>
                  <a:pt x="536" y="529"/>
                  <a:pt x="545" y="529"/>
                </a:cubicBezTo>
                <a:cubicBezTo>
                  <a:pt x="554" y="529"/>
                  <a:pt x="561" y="522"/>
                  <a:pt x="561" y="513"/>
                </a:cubicBezTo>
                <a:cubicBezTo>
                  <a:pt x="561" y="504"/>
                  <a:pt x="553" y="497"/>
                  <a:pt x="544" y="497"/>
                </a:cubicBezTo>
                <a:close/>
                <a:moveTo>
                  <a:pt x="352" y="963"/>
                </a:moveTo>
                <a:cubicBezTo>
                  <a:pt x="352" y="972"/>
                  <a:pt x="360" y="979"/>
                  <a:pt x="369" y="979"/>
                </a:cubicBezTo>
                <a:cubicBezTo>
                  <a:pt x="378" y="979"/>
                  <a:pt x="384" y="972"/>
                  <a:pt x="384" y="963"/>
                </a:cubicBezTo>
                <a:cubicBezTo>
                  <a:pt x="384" y="954"/>
                  <a:pt x="376" y="947"/>
                  <a:pt x="368" y="947"/>
                </a:cubicBezTo>
                <a:cubicBezTo>
                  <a:pt x="359" y="947"/>
                  <a:pt x="352" y="955"/>
                  <a:pt x="352" y="963"/>
                </a:cubicBezTo>
                <a:close/>
                <a:moveTo>
                  <a:pt x="1311" y="509"/>
                </a:moveTo>
                <a:cubicBezTo>
                  <a:pt x="1302" y="508"/>
                  <a:pt x="1295" y="516"/>
                  <a:pt x="1295" y="525"/>
                </a:cubicBezTo>
                <a:cubicBezTo>
                  <a:pt x="1295" y="533"/>
                  <a:pt x="1301" y="540"/>
                  <a:pt x="1310" y="541"/>
                </a:cubicBezTo>
                <a:cubicBezTo>
                  <a:pt x="1319" y="541"/>
                  <a:pt x="1327" y="534"/>
                  <a:pt x="1327" y="525"/>
                </a:cubicBezTo>
                <a:cubicBezTo>
                  <a:pt x="1327" y="516"/>
                  <a:pt x="1319" y="509"/>
                  <a:pt x="1311" y="509"/>
                </a:cubicBezTo>
                <a:close/>
                <a:moveTo>
                  <a:pt x="1455" y="741"/>
                </a:moveTo>
                <a:cubicBezTo>
                  <a:pt x="1446" y="741"/>
                  <a:pt x="1438" y="749"/>
                  <a:pt x="1439" y="757"/>
                </a:cubicBezTo>
                <a:cubicBezTo>
                  <a:pt x="1439" y="766"/>
                  <a:pt x="1446" y="773"/>
                  <a:pt x="1455" y="773"/>
                </a:cubicBezTo>
                <a:cubicBezTo>
                  <a:pt x="1464" y="773"/>
                  <a:pt x="1471" y="765"/>
                  <a:pt x="1471" y="756"/>
                </a:cubicBezTo>
                <a:cubicBezTo>
                  <a:pt x="1470" y="748"/>
                  <a:pt x="1463" y="741"/>
                  <a:pt x="1455" y="741"/>
                </a:cubicBezTo>
                <a:close/>
                <a:moveTo>
                  <a:pt x="747" y="377"/>
                </a:moveTo>
                <a:cubicBezTo>
                  <a:pt x="738" y="378"/>
                  <a:pt x="731" y="385"/>
                  <a:pt x="731" y="393"/>
                </a:cubicBezTo>
                <a:cubicBezTo>
                  <a:pt x="731" y="402"/>
                  <a:pt x="738" y="410"/>
                  <a:pt x="747" y="409"/>
                </a:cubicBezTo>
                <a:cubicBezTo>
                  <a:pt x="756" y="409"/>
                  <a:pt x="763" y="402"/>
                  <a:pt x="763" y="393"/>
                </a:cubicBezTo>
                <a:cubicBezTo>
                  <a:pt x="762" y="384"/>
                  <a:pt x="755" y="377"/>
                  <a:pt x="747" y="377"/>
                </a:cubicBezTo>
                <a:close/>
                <a:moveTo>
                  <a:pt x="1182" y="416"/>
                </a:moveTo>
                <a:cubicBezTo>
                  <a:pt x="1173" y="416"/>
                  <a:pt x="1166" y="423"/>
                  <a:pt x="1166" y="432"/>
                </a:cubicBezTo>
                <a:cubicBezTo>
                  <a:pt x="1166" y="440"/>
                  <a:pt x="1173" y="447"/>
                  <a:pt x="1181" y="448"/>
                </a:cubicBezTo>
                <a:cubicBezTo>
                  <a:pt x="1190" y="448"/>
                  <a:pt x="1198" y="440"/>
                  <a:pt x="1198" y="431"/>
                </a:cubicBezTo>
                <a:cubicBezTo>
                  <a:pt x="1197" y="423"/>
                  <a:pt x="1190" y="416"/>
                  <a:pt x="1182" y="416"/>
                </a:cubicBezTo>
                <a:close/>
                <a:moveTo>
                  <a:pt x="1360" y="569"/>
                </a:moveTo>
                <a:cubicBezTo>
                  <a:pt x="1352" y="568"/>
                  <a:pt x="1344" y="576"/>
                  <a:pt x="1344" y="585"/>
                </a:cubicBezTo>
                <a:cubicBezTo>
                  <a:pt x="1344" y="593"/>
                  <a:pt x="1351" y="600"/>
                  <a:pt x="1360" y="600"/>
                </a:cubicBezTo>
                <a:cubicBezTo>
                  <a:pt x="1369" y="600"/>
                  <a:pt x="1376" y="593"/>
                  <a:pt x="1376" y="585"/>
                </a:cubicBezTo>
                <a:cubicBezTo>
                  <a:pt x="1376" y="576"/>
                  <a:pt x="1369" y="569"/>
                  <a:pt x="1360" y="569"/>
                </a:cubicBezTo>
                <a:close/>
                <a:moveTo>
                  <a:pt x="573" y="472"/>
                </a:moveTo>
                <a:cubicBezTo>
                  <a:pt x="565" y="472"/>
                  <a:pt x="558" y="479"/>
                  <a:pt x="558" y="488"/>
                </a:cubicBezTo>
                <a:cubicBezTo>
                  <a:pt x="558" y="497"/>
                  <a:pt x="565" y="504"/>
                  <a:pt x="574" y="504"/>
                </a:cubicBezTo>
                <a:cubicBezTo>
                  <a:pt x="582" y="504"/>
                  <a:pt x="590" y="496"/>
                  <a:pt x="590" y="488"/>
                </a:cubicBezTo>
                <a:cubicBezTo>
                  <a:pt x="589" y="479"/>
                  <a:pt x="582" y="472"/>
                  <a:pt x="573" y="472"/>
                </a:cubicBezTo>
                <a:close/>
                <a:moveTo>
                  <a:pt x="1103" y="381"/>
                </a:moveTo>
                <a:cubicBezTo>
                  <a:pt x="1094" y="381"/>
                  <a:pt x="1087" y="388"/>
                  <a:pt x="1087" y="396"/>
                </a:cubicBezTo>
                <a:cubicBezTo>
                  <a:pt x="1086" y="405"/>
                  <a:pt x="1093" y="413"/>
                  <a:pt x="1103" y="413"/>
                </a:cubicBezTo>
                <a:cubicBezTo>
                  <a:pt x="1111" y="413"/>
                  <a:pt x="1118" y="406"/>
                  <a:pt x="1118" y="397"/>
                </a:cubicBezTo>
                <a:cubicBezTo>
                  <a:pt x="1118" y="388"/>
                  <a:pt x="1111" y="381"/>
                  <a:pt x="1103" y="381"/>
                </a:cubicBezTo>
                <a:close/>
                <a:moveTo>
                  <a:pt x="1335" y="539"/>
                </a:moveTo>
                <a:cubicBezTo>
                  <a:pt x="1326" y="539"/>
                  <a:pt x="1319" y="546"/>
                  <a:pt x="1319" y="555"/>
                </a:cubicBezTo>
                <a:cubicBezTo>
                  <a:pt x="1319" y="563"/>
                  <a:pt x="1327" y="571"/>
                  <a:pt x="1336" y="571"/>
                </a:cubicBezTo>
                <a:cubicBezTo>
                  <a:pt x="1345" y="570"/>
                  <a:pt x="1351" y="563"/>
                  <a:pt x="1351" y="554"/>
                </a:cubicBezTo>
                <a:cubicBezTo>
                  <a:pt x="1351" y="546"/>
                  <a:pt x="1344" y="539"/>
                  <a:pt x="1335" y="539"/>
                </a:cubicBezTo>
                <a:close/>
                <a:moveTo>
                  <a:pt x="831" y="357"/>
                </a:moveTo>
                <a:cubicBezTo>
                  <a:pt x="822" y="357"/>
                  <a:pt x="815" y="364"/>
                  <a:pt x="814" y="373"/>
                </a:cubicBezTo>
                <a:cubicBezTo>
                  <a:pt x="814" y="381"/>
                  <a:pt x="821" y="388"/>
                  <a:pt x="830" y="389"/>
                </a:cubicBezTo>
                <a:cubicBezTo>
                  <a:pt x="839" y="389"/>
                  <a:pt x="846" y="382"/>
                  <a:pt x="846" y="373"/>
                </a:cubicBezTo>
                <a:cubicBezTo>
                  <a:pt x="846" y="364"/>
                  <a:pt x="839" y="357"/>
                  <a:pt x="831" y="357"/>
                </a:cubicBezTo>
                <a:close/>
                <a:moveTo>
                  <a:pt x="1151" y="1431"/>
                </a:moveTo>
                <a:cubicBezTo>
                  <a:pt x="1159" y="1431"/>
                  <a:pt x="1166" y="1424"/>
                  <a:pt x="1166" y="1415"/>
                </a:cubicBezTo>
                <a:cubicBezTo>
                  <a:pt x="1166" y="1407"/>
                  <a:pt x="1159" y="1399"/>
                  <a:pt x="1150" y="1400"/>
                </a:cubicBezTo>
                <a:cubicBezTo>
                  <a:pt x="1141" y="1400"/>
                  <a:pt x="1134" y="1407"/>
                  <a:pt x="1134" y="1416"/>
                </a:cubicBezTo>
                <a:cubicBezTo>
                  <a:pt x="1135" y="1425"/>
                  <a:pt x="1142" y="1432"/>
                  <a:pt x="1151" y="1431"/>
                </a:cubicBezTo>
                <a:close/>
                <a:moveTo>
                  <a:pt x="362" y="854"/>
                </a:moveTo>
                <a:cubicBezTo>
                  <a:pt x="362" y="863"/>
                  <a:pt x="369" y="870"/>
                  <a:pt x="378" y="870"/>
                </a:cubicBezTo>
                <a:cubicBezTo>
                  <a:pt x="386" y="870"/>
                  <a:pt x="393" y="863"/>
                  <a:pt x="393" y="854"/>
                </a:cubicBezTo>
                <a:cubicBezTo>
                  <a:pt x="393" y="846"/>
                  <a:pt x="386" y="838"/>
                  <a:pt x="378" y="838"/>
                </a:cubicBezTo>
                <a:cubicBezTo>
                  <a:pt x="369" y="838"/>
                  <a:pt x="362" y="845"/>
                  <a:pt x="362" y="854"/>
                </a:cubicBezTo>
                <a:close/>
                <a:moveTo>
                  <a:pt x="1422" y="1153"/>
                </a:moveTo>
                <a:cubicBezTo>
                  <a:pt x="1430" y="1153"/>
                  <a:pt x="1437" y="1146"/>
                  <a:pt x="1437" y="1137"/>
                </a:cubicBezTo>
                <a:cubicBezTo>
                  <a:pt x="1437" y="1129"/>
                  <a:pt x="1430" y="1122"/>
                  <a:pt x="1422" y="1121"/>
                </a:cubicBezTo>
                <a:cubicBezTo>
                  <a:pt x="1413" y="1121"/>
                  <a:pt x="1406" y="1128"/>
                  <a:pt x="1406" y="1137"/>
                </a:cubicBezTo>
                <a:cubicBezTo>
                  <a:pt x="1405" y="1146"/>
                  <a:pt x="1413" y="1153"/>
                  <a:pt x="1422" y="1153"/>
                </a:cubicBezTo>
                <a:close/>
                <a:moveTo>
                  <a:pt x="1357" y="1257"/>
                </a:moveTo>
                <a:cubicBezTo>
                  <a:pt x="1366" y="1257"/>
                  <a:pt x="1373" y="1250"/>
                  <a:pt x="1373" y="1241"/>
                </a:cubicBezTo>
                <a:cubicBezTo>
                  <a:pt x="1373" y="1233"/>
                  <a:pt x="1366" y="1226"/>
                  <a:pt x="1358" y="1226"/>
                </a:cubicBezTo>
                <a:cubicBezTo>
                  <a:pt x="1349" y="1226"/>
                  <a:pt x="1342" y="1233"/>
                  <a:pt x="1342" y="1241"/>
                </a:cubicBezTo>
                <a:cubicBezTo>
                  <a:pt x="1341" y="1250"/>
                  <a:pt x="1348" y="1257"/>
                  <a:pt x="1357" y="1257"/>
                </a:cubicBezTo>
                <a:close/>
                <a:moveTo>
                  <a:pt x="1460" y="1020"/>
                </a:moveTo>
                <a:cubicBezTo>
                  <a:pt x="1469" y="1020"/>
                  <a:pt x="1476" y="1013"/>
                  <a:pt x="1476" y="1004"/>
                </a:cubicBezTo>
                <a:cubicBezTo>
                  <a:pt x="1476" y="996"/>
                  <a:pt x="1469" y="989"/>
                  <a:pt x="1460" y="988"/>
                </a:cubicBezTo>
                <a:cubicBezTo>
                  <a:pt x="1451" y="988"/>
                  <a:pt x="1444" y="995"/>
                  <a:pt x="1444" y="1004"/>
                </a:cubicBezTo>
                <a:cubicBezTo>
                  <a:pt x="1444" y="1013"/>
                  <a:pt x="1451" y="1020"/>
                  <a:pt x="1460" y="1020"/>
                </a:cubicBezTo>
                <a:close/>
                <a:moveTo>
                  <a:pt x="1430" y="711"/>
                </a:moveTo>
                <a:cubicBezTo>
                  <a:pt x="1421" y="711"/>
                  <a:pt x="1414" y="719"/>
                  <a:pt x="1414" y="728"/>
                </a:cubicBezTo>
                <a:cubicBezTo>
                  <a:pt x="1415" y="736"/>
                  <a:pt x="1422" y="743"/>
                  <a:pt x="1430" y="743"/>
                </a:cubicBezTo>
                <a:cubicBezTo>
                  <a:pt x="1439" y="742"/>
                  <a:pt x="1446" y="735"/>
                  <a:pt x="1446" y="727"/>
                </a:cubicBezTo>
                <a:cubicBezTo>
                  <a:pt x="1446" y="718"/>
                  <a:pt x="1439" y="711"/>
                  <a:pt x="1430" y="711"/>
                </a:cubicBezTo>
                <a:close/>
                <a:moveTo>
                  <a:pt x="357" y="909"/>
                </a:moveTo>
                <a:cubicBezTo>
                  <a:pt x="357" y="918"/>
                  <a:pt x="364" y="925"/>
                  <a:pt x="373" y="924"/>
                </a:cubicBezTo>
                <a:cubicBezTo>
                  <a:pt x="382" y="924"/>
                  <a:pt x="389" y="917"/>
                  <a:pt x="388" y="908"/>
                </a:cubicBezTo>
                <a:cubicBezTo>
                  <a:pt x="388" y="900"/>
                  <a:pt x="381" y="893"/>
                  <a:pt x="372" y="893"/>
                </a:cubicBezTo>
                <a:cubicBezTo>
                  <a:pt x="364" y="893"/>
                  <a:pt x="357" y="900"/>
                  <a:pt x="357" y="909"/>
                </a:cubicBezTo>
                <a:close/>
                <a:moveTo>
                  <a:pt x="607" y="1383"/>
                </a:moveTo>
                <a:cubicBezTo>
                  <a:pt x="615" y="1383"/>
                  <a:pt x="622" y="1376"/>
                  <a:pt x="622" y="1367"/>
                </a:cubicBezTo>
                <a:cubicBezTo>
                  <a:pt x="622" y="1359"/>
                  <a:pt x="615" y="1352"/>
                  <a:pt x="606" y="1352"/>
                </a:cubicBezTo>
                <a:cubicBezTo>
                  <a:pt x="597" y="1352"/>
                  <a:pt x="590" y="1359"/>
                  <a:pt x="590" y="1368"/>
                </a:cubicBezTo>
                <a:cubicBezTo>
                  <a:pt x="591" y="1377"/>
                  <a:pt x="598" y="1384"/>
                  <a:pt x="607" y="1383"/>
                </a:cubicBezTo>
                <a:close/>
                <a:moveTo>
                  <a:pt x="1481" y="950"/>
                </a:moveTo>
                <a:cubicBezTo>
                  <a:pt x="1481" y="941"/>
                  <a:pt x="1474" y="934"/>
                  <a:pt x="1466" y="934"/>
                </a:cubicBezTo>
                <a:cubicBezTo>
                  <a:pt x="1457" y="933"/>
                  <a:pt x="1449" y="941"/>
                  <a:pt x="1449" y="950"/>
                </a:cubicBezTo>
                <a:cubicBezTo>
                  <a:pt x="1449" y="958"/>
                  <a:pt x="1456" y="965"/>
                  <a:pt x="1465" y="965"/>
                </a:cubicBezTo>
                <a:cubicBezTo>
                  <a:pt x="1473" y="965"/>
                  <a:pt x="1480" y="959"/>
                  <a:pt x="1481" y="950"/>
                </a:cubicBezTo>
                <a:close/>
                <a:moveTo>
                  <a:pt x="433" y="1176"/>
                </a:moveTo>
                <a:cubicBezTo>
                  <a:pt x="442" y="1176"/>
                  <a:pt x="449" y="1169"/>
                  <a:pt x="449" y="1160"/>
                </a:cubicBezTo>
                <a:cubicBezTo>
                  <a:pt x="449" y="1151"/>
                  <a:pt x="441" y="1144"/>
                  <a:pt x="432" y="1145"/>
                </a:cubicBezTo>
                <a:cubicBezTo>
                  <a:pt x="424" y="1145"/>
                  <a:pt x="417" y="1152"/>
                  <a:pt x="417" y="1161"/>
                </a:cubicBezTo>
                <a:cubicBezTo>
                  <a:pt x="417" y="1169"/>
                  <a:pt x="425" y="1176"/>
                  <a:pt x="433" y="1176"/>
                </a:cubicBezTo>
                <a:close/>
                <a:moveTo>
                  <a:pt x="451" y="626"/>
                </a:moveTo>
                <a:cubicBezTo>
                  <a:pt x="442" y="626"/>
                  <a:pt x="435" y="633"/>
                  <a:pt x="435" y="642"/>
                </a:cubicBezTo>
                <a:cubicBezTo>
                  <a:pt x="436" y="651"/>
                  <a:pt x="443" y="658"/>
                  <a:pt x="452" y="657"/>
                </a:cubicBezTo>
                <a:cubicBezTo>
                  <a:pt x="460" y="657"/>
                  <a:pt x="467" y="650"/>
                  <a:pt x="467" y="641"/>
                </a:cubicBezTo>
                <a:cubicBezTo>
                  <a:pt x="466" y="633"/>
                  <a:pt x="459" y="626"/>
                  <a:pt x="451" y="626"/>
                </a:cubicBezTo>
                <a:close/>
                <a:moveTo>
                  <a:pt x="1470" y="879"/>
                </a:moveTo>
                <a:cubicBezTo>
                  <a:pt x="1462" y="879"/>
                  <a:pt x="1454" y="886"/>
                  <a:pt x="1454" y="895"/>
                </a:cubicBezTo>
                <a:cubicBezTo>
                  <a:pt x="1454" y="904"/>
                  <a:pt x="1461" y="911"/>
                  <a:pt x="1470" y="911"/>
                </a:cubicBezTo>
                <a:cubicBezTo>
                  <a:pt x="1479" y="911"/>
                  <a:pt x="1486" y="904"/>
                  <a:pt x="1486" y="895"/>
                </a:cubicBezTo>
                <a:cubicBezTo>
                  <a:pt x="1486" y="886"/>
                  <a:pt x="1479" y="879"/>
                  <a:pt x="1470" y="879"/>
                </a:cubicBezTo>
                <a:close/>
                <a:moveTo>
                  <a:pt x="372" y="1047"/>
                </a:moveTo>
                <a:cubicBezTo>
                  <a:pt x="372" y="1056"/>
                  <a:pt x="379" y="1063"/>
                  <a:pt x="388" y="1063"/>
                </a:cubicBezTo>
                <a:cubicBezTo>
                  <a:pt x="397" y="1063"/>
                  <a:pt x="404" y="1056"/>
                  <a:pt x="404" y="1047"/>
                </a:cubicBezTo>
                <a:cubicBezTo>
                  <a:pt x="404" y="1038"/>
                  <a:pt x="397" y="1031"/>
                  <a:pt x="388" y="1031"/>
                </a:cubicBezTo>
                <a:cubicBezTo>
                  <a:pt x="379" y="1031"/>
                  <a:pt x="372" y="1038"/>
                  <a:pt x="372" y="1047"/>
                </a:cubicBezTo>
                <a:close/>
                <a:moveTo>
                  <a:pt x="401" y="720"/>
                </a:moveTo>
                <a:cubicBezTo>
                  <a:pt x="401" y="729"/>
                  <a:pt x="407" y="736"/>
                  <a:pt x="416" y="737"/>
                </a:cubicBezTo>
                <a:cubicBezTo>
                  <a:pt x="424" y="737"/>
                  <a:pt x="432" y="731"/>
                  <a:pt x="432" y="722"/>
                </a:cubicBezTo>
                <a:cubicBezTo>
                  <a:pt x="433" y="713"/>
                  <a:pt x="427" y="706"/>
                  <a:pt x="418" y="705"/>
                </a:cubicBezTo>
                <a:cubicBezTo>
                  <a:pt x="409" y="705"/>
                  <a:pt x="402" y="711"/>
                  <a:pt x="401" y="720"/>
                </a:cubicBezTo>
                <a:close/>
                <a:moveTo>
                  <a:pt x="1048" y="377"/>
                </a:moveTo>
                <a:cubicBezTo>
                  <a:pt x="1040" y="377"/>
                  <a:pt x="1032" y="384"/>
                  <a:pt x="1032" y="392"/>
                </a:cubicBezTo>
                <a:cubicBezTo>
                  <a:pt x="1032" y="401"/>
                  <a:pt x="1039" y="408"/>
                  <a:pt x="1048" y="408"/>
                </a:cubicBezTo>
                <a:cubicBezTo>
                  <a:pt x="1056" y="408"/>
                  <a:pt x="1063" y="402"/>
                  <a:pt x="1064" y="393"/>
                </a:cubicBezTo>
                <a:cubicBezTo>
                  <a:pt x="1064" y="384"/>
                  <a:pt x="1057" y="377"/>
                  <a:pt x="1048" y="377"/>
                </a:cubicBezTo>
                <a:close/>
                <a:moveTo>
                  <a:pt x="983" y="1471"/>
                </a:moveTo>
                <a:cubicBezTo>
                  <a:pt x="991" y="1471"/>
                  <a:pt x="998" y="1464"/>
                  <a:pt x="998" y="1455"/>
                </a:cubicBezTo>
                <a:cubicBezTo>
                  <a:pt x="998" y="1447"/>
                  <a:pt x="991" y="1440"/>
                  <a:pt x="982" y="1440"/>
                </a:cubicBezTo>
                <a:cubicBezTo>
                  <a:pt x="974" y="1440"/>
                  <a:pt x="967" y="1447"/>
                  <a:pt x="967" y="1455"/>
                </a:cubicBezTo>
                <a:cubicBezTo>
                  <a:pt x="966" y="1464"/>
                  <a:pt x="974" y="1472"/>
                  <a:pt x="983" y="1471"/>
                </a:cubicBezTo>
                <a:close/>
                <a:moveTo>
                  <a:pt x="581" y="1354"/>
                </a:moveTo>
                <a:cubicBezTo>
                  <a:pt x="590" y="1354"/>
                  <a:pt x="597" y="1347"/>
                  <a:pt x="597" y="1338"/>
                </a:cubicBezTo>
                <a:cubicBezTo>
                  <a:pt x="597" y="1329"/>
                  <a:pt x="590" y="1322"/>
                  <a:pt x="582" y="1322"/>
                </a:cubicBezTo>
                <a:cubicBezTo>
                  <a:pt x="573" y="1322"/>
                  <a:pt x="566" y="1329"/>
                  <a:pt x="566" y="1337"/>
                </a:cubicBezTo>
                <a:cubicBezTo>
                  <a:pt x="566" y="1346"/>
                  <a:pt x="572" y="1353"/>
                  <a:pt x="581" y="1354"/>
                </a:cubicBezTo>
                <a:close/>
                <a:moveTo>
                  <a:pt x="764" y="1452"/>
                </a:moveTo>
                <a:cubicBezTo>
                  <a:pt x="772" y="1452"/>
                  <a:pt x="780" y="1446"/>
                  <a:pt x="780" y="1437"/>
                </a:cubicBezTo>
                <a:cubicBezTo>
                  <a:pt x="781" y="1428"/>
                  <a:pt x="774" y="1421"/>
                  <a:pt x="765" y="1420"/>
                </a:cubicBezTo>
                <a:cubicBezTo>
                  <a:pt x="757" y="1420"/>
                  <a:pt x="749" y="1427"/>
                  <a:pt x="749" y="1435"/>
                </a:cubicBezTo>
                <a:cubicBezTo>
                  <a:pt x="749" y="1444"/>
                  <a:pt x="755" y="1451"/>
                  <a:pt x="764" y="1452"/>
                </a:cubicBezTo>
                <a:close/>
                <a:moveTo>
                  <a:pt x="685" y="1418"/>
                </a:moveTo>
                <a:cubicBezTo>
                  <a:pt x="694" y="1418"/>
                  <a:pt x="701" y="1411"/>
                  <a:pt x="701" y="1402"/>
                </a:cubicBezTo>
                <a:cubicBezTo>
                  <a:pt x="701" y="1393"/>
                  <a:pt x="694" y="1386"/>
                  <a:pt x="686" y="1386"/>
                </a:cubicBezTo>
                <a:cubicBezTo>
                  <a:pt x="677" y="1386"/>
                  <a:pt x="670" y="1393"/>
                  <a:pt x="670" y="1402"/>
                </a:cubicBezTo>
                <a:cubicBezTo>
                  <a:pt x="670" y="1410"/>
                  <a:pt x="677" y="1417"/>
                  <a:pt x="685" y="1418"/>
                </a:cubicBezTo>
                <a:close/>
                <a:moveTo>
                  <a:pt x="1180" y="1406"/>
                </a:moveTo>
                <a:cubicBezTo>
                  <a:pt x="1189" y="1406"/>
                  <a:pt x="1196" y="1399"/>
                  <a:pt x="1196" y="1391"/>
                </a:cubicBezTo>
                <a:cubicBezTo>
                  <a:pt x="1196" y="1382"/>
                  <a:pt x="1189" y="1375"/>
                  <a:pt x="1180" y="1375"/>
                </a:cubicBezTo>
                <a:cubicBezTo>
                  <a:pt x="1171" y="1375"/>
                  <a:pt x="1164" y="1382"/>
                  <a:pt x="1164" y="1391"/>
                </a:cubicBezTo>
                <a:cubicBezTo>
                  <a:pt x="1164" y="1400"/>
                  <a:pt x="1171" y="1406"/>
                  <a:pt x="1180" y="1406"/>
                </a:cubicBezTo>
                <a:close/>
                <a:moveTo>
                  <a:pt x="885" y="362"/>
                </a:moveTo>
                <a:cubicBezTo>
                  <a:pt x="877" y="362"/>
                  <a:pt x="869" y="369"/>
                  <a:pt x="869" y="378"/>
                </a:cubicBezTo>
                <a:cubicBezTo>
                  <a:pt x="869" y="386"/>
                  <a:pt x="876" y="394"/>
                  <a:pt x="885" y="394"/>
                </a:cubicBezTo>
                <a:cubicBezTo>
                  <a:pt x="893" y="394"/>
                  <a:pt x="901" y="387"/>
                  <a:pt x="901" y="378"/>
                </a:cubicBezTo>
                <a:cubicBezTo>
                  <a:pt x="901" y="370"/>
                  <a:pt x="894" y="363"/>
                  <a:pt x="885" y="362"/>
                </a:cubicBezTo>
                <a:close/>
                <a:moveTo>
                  <a:pt x="1066" y="1451"/>
                </a:moveTo>
                <a:cubicBezTo>
                  <a:pt x="1075" y="1451"/>
                  <a:pt x="1082" y="1444"/>
                  <a:pt x="1082" y="1435"/>
                </a:cubicBezTo>
                <a:cubicBezTo>
                  <a:pt x="1082" y="1427"/>
                  <a:pt x="1076" y="1419"/>
                  <a:pt x="1067" y="1419"/>
                </a:cubicBezTo>
                <a:cubicBezTo>
                  <a:pt x="1058" y="1419"/>
                  <a:pt x="1051" y="1426"/>
                  <a:pt x="1051" y="1435"/>
                </a:cubicBezTo>
                <a:cubicBezTo>
                  <a:pt x="1051" y="1443"/>
                  <a:pt x="1058" y="1451"/>
                  <a:pt x="1066" y="1451"/>
                </a:cubicBezTo>
                <a:close/>
                <a:moveTo>
                  <a:pt x="1465" y="812"/>
                </a:moveTo>
                <a:cubicBezTo>
                  <a:pt x="1466" y="803"/>
                  <a:pt x="1459" y="796"/>
                  <a:pt x="1450" y="796"/>
                </a:cubicBezTo>
                <a:cubicBezTo>
                  <a:pt x="1441" y="796"/>
                  <a:pt x="1434" y="802"/>
                  <a:pt x="1434" y="811"/>
                </a:cubicBezTo>
                <a:cubicBezTo>
                  <a:pt x="1434" y="820"/>
                  <a:pt x="1441" y="827"/>
                  <a:pt x="1449" y="827"/>
                </a:cubicBezTo>
                <a:cubicBezTo>
                  <a:pt x="1458" y="827"/>
                  <a:pt x="1465" y="820"/>
                  <a:pt x="1465" y="812"/>
                </a:cubicBezTo>
                <a:close/>
                <a:moveTo>
                  <a:pt x="1206" y="445"/>
                </a:moveTo>
                <a:cubicBezTo>
                  <a:pt x="1198" y="445"/>
                  <a:pt x="1191" y="452"/>
                  <a:pt x="1191" y="461"/>
                </a:cubicBezTo>
                <a:cubicBezTo>
                  <a:pt x="1191" y="469"/>
                  <a:pt x="1198" y="476"/>
                  <a:pt x="1207" y="476"/>
                </a:cubicBezTo>
                <a:cubicBezTo>
                  <a:pt x="1215" y="476"/>
                  <a:pt x="1222" y="469"/>
                  <a:pt x="1222" y="461"/>
                </a:cubicBezTo>
                <a:cubicBezTo>
                  <a:pt x="1222" y="452"/>
                  <a:pt x="1215" y="445"/>
                  <a:pt x="1206" y="445"/>
                </a:cubicBezTo>
                <a:close/>
                <a:moveTo>
                  <a:pt x="557" y="1324"/>
                </a:moveTo>
                <a:cubicBezTo>
                  <a:pt x="565" y="1324"/>
                  <a:pt x="572" y="1318"/>
                  <a:pt x="572" y="1309"/>
                </a:cubicBezTo>
                <a:cubicBezTo>
                  <a:pt x="572" y="1300"/>
                  <a:pt x="565" y="1293"/>
                  <a:pt x="557" y="1293"/>
                </a:cubicBezTo>
                <a:cubicBezTo>
                  <a:pt x="548" y="1293"/>
                  <a:pt x="541" y="1300"/>
                  <a:pt x="541" y="1309"/>
                </a:cubicBezTo>
                <a:cubicBezTo>
                  <a:pt x="541" y="1317"/>
                  <a:pt x="548" y="1324"/>
                  <a:pt x="557" y="1324"/>
                </a:cubicBezTo>
                <a:close/>
                <a:moveTo>
                  <a:pt x="1327" y="1282"/>
                </a:moveTo>
                <a:cubicBezTo>
                  <a:pt x="1336" y="1282"/>
                  <a:pt x="1343" y="1275"/>
                  <a:pt x="1343" y="1266"/>
                </a:cubicBezTo>
                <a:cubicBezTo>
                  <a:pt x="1343" y="1258"/>
                  <a:pt x="1336" y="1251"/>
                  <a:pt x="1328" y="1250"/>
                </a:cubicBezTo>
                <a:cubicBezTo>
                  <a:pt x="1319" y="1250"/>
                  <a:pt x="1312" y="1257"/>
                  <a:pt x="1312" y="1266"/>
                </a:cubicBezTo>
                <a:cubicBezTo>
                  <a:pt x="1312" y="1275"/>
                  <a:pt x="1319" y="1282"/>
                  <a:pt x="1327" y="1282"/>
                </a:cubicBezTo>
                <a:close/>
                <a:moveTo>
                  <a:pt x="458" y="1206"/>
                </a:moveTo>
                <a:cubicBezTo>
                  <a:pt x="467" y="1206"/>
                  <a:pt x="474" y="1199"/>
                  <a:pt x="473" y="1190"/>
                </a:cubicBezTo>
                <a:cubicBezTo>
                  <a:pt x="473" y="1181"/>
                  <a:pt x="466" y="1174"/>
                  <a:pt x="457" y="1175"/>
                </a:cubicBezTo>
                <a:cubicBezTo>
                  <a:pt x="449" y="1175"/>
                  <a:pt x="442" y="1182"/>
                  <a:pt x="442" y="1191"/>
                </a:cubicBezTo>
                <a:cubicBezTo>
                  <a:pt x="442" y="1199"/>
                  <a:pt x="450" y="1206"/>
                  <a:pt x="458" y="1206"/>
                </a:cubicBezTo>
                <a:close/>
                <a:moveTo>
                  <a:pt x="717" y="402"/>
                </a:moveTo>
                <a:cubicBezTo>
                  <a:pt x="708" y="402"/>
                  <a:pt x="701" y="409"/>
                  <a:pt x="701" y="418"/>
                </a:cubicBezTo>
                <a:cubicBezTo>
                  <a:pt x="701" y="427"/>
                  <a:pt x="708" y="434"/>
                  <a:pt x="717" y="434"/>
                </a:cubicBezTo>
                <a:cubicBezTo>
                  <a:pt x="726" y="434"/>
                  <a:pt x="733" y="427"/>
                  <a:pt x="733" y="418"/>
                </a:cubicBezTo>
                <a:cubicBezTo>
                  <a:pt x="733" y="409"/>
                  <a:pt x="726" y="402"/>
                  <a:pt x="717" y="402"/>
                </a:cubicBezTo>
                <a:close/>
                <a:moveTo>
                  <a:pt x="1209" y="1382"/>
                </a:moveTo>
                <a:cubicBezTo>
                  <a:pt x="1218" y="1381"/>
                  <a:pt x="1225" y="1374"/>
                  <a:pt x="1225" y="1366"/>
                </a:cubicBezTo>
                <a:cubicBezTo>
                  <a:pt x="1225" y="1357"/>
                  <a:pt x="1218" y="1350"/>
                  <a:pt x="1209" y="1350"/>
                </a:cubicBezTo>
                <a:cubicBezTo>
                  <a:pt x="1200" y="1351"/>
                  <a:pt x="1193" y="1357"/>
                  <a:pt x="1194" y="1366"/>
                </a:cubicBezTo>
                <a:cubicBezTo>
                  <a:pt x="1194" y="1375"/>
                  <a:pt x="1201" y="1382"/>
                  <a:pt x="1209" y="1382"/>
                </a:cubicBezTo>
                <a:close/>
                <a:moveTo>
                  <a:pt x="820" y="1457"/>
                </a:moveTo>
                <a:cubicBezTo>
                  <a:pt x="828" y="1456"/>
                  <a:pt x="835" y="1449"/>
                  <a:pt x="835" y="1441"/>
                </a:cubicBezTo>
                <a:cubicBezTo>
                  <a:pt x="835" y="1432"/>
                  <a:pt x="828" y="1425"/>
                  <a:pt x="819" y="1426"/>
                </a:cubicBezTo>
                <a:cubicBezTo>
                  <a:pt x="810" y="1426"/>
                  <a:pt x="803" y="1433"/>
                  <a:pt x="804" y="1441"/>
                </a:cubicBezTo>
                <a:cubicBezTo>
                  <a:pt x="804" y="1450"/>
                  <a:pt x="811" y="1457"/>
                  <a:pt x="820" y="1457"/>
                </a:cubicBezTo>
                <a:close/>
                <a:moveTo>
                  <a:pt x="928" y="1466"/>
                </a:moveTo>
                <a:cubicBezTo>
                  <a:pt x="937" y="1466"/>
                  <a:pt x="943" y="1459"/>
                  <a:pt x="943" y="1450"/>
                </a:cubicBezTo>
                <a:cubicBezTo>
                  <a:pt x="943" y="1442"/>
                  <a:pt x="936" y="1435"/>
                  <a:pt x="927" y="1435"/>
                </a:cubicBezTo>
                <a:cubicBezTo>
                  <a:pt x="919" y="1435"/>
                  <a:pt x="912" y="1442"/>
                  <a:pt x="912" y="1451"/>
                </a:cubicBezTo>
                <a:cubicBezTo>
                  <a:pt x="912" y="1459"/>
                  <a:pt x="919" y="1466"/>
                  <a:pt x="928" y="1466"/>
                </a:cubicBezTo>
                <a:close/>
                <a:moveTo>
                  <a:pt x="993" y="372"/>
                </a:moveTo>
                <a:cubicBezTo>
                  <a:pt x="984" y="372"/>
                  <a:pt x="977" y="379"/>
                  <a:pt x="978" y="388"/>
                </a:cubicBezTo>
                <a:cubicBezTo>
                  <a:pt x="978" y="396"/>
                  <a:pt x="985" y="403"/>
                  <a:pt x="994" y="403"/>
                </a:cubicBezTo>
                <a:cubicBezTo>
                  <a:pt x="1002" y="403"/>
                  <a:pt x="1009" y="396"/>
                  <a:pt x="1009" y="387"/>
                </a:cubicBezTo>
                <a:cubicBezTo>
                  <a:pt x="1009" y="378"/>
                  <a:pt x="1002" y="372"/>
                  <a:pt x="993" y="372"/>
                </a:cubicBezTo>
                <a:close/>
                <a:moveTo>
                  <a:pt x="393" y="1008"/>
                </a:moveTo>
                <a:cubicBezTo>
                  <a:pt x="402" y="1008"/>
                  <a:pt x="409" y="1001"/>
                  <a:pt x="408" y="992"/>
                </a:cubicBezTo>
                <a:cubicBezTo>
                  <a:pt x="408" y="983"/>
                  <a:pt x="401" y="976"/>
                  <a:pt x="392" y="977"/>
                </a:cubicBezTo>
                <a:cubicBezTo>
                  <a:pt x="384" y="977"/>
                  <a:pt x="377" y="984"/>
                  <a:pt x="377" y="992"/>
                </a:cubicBezTo>
                <a:cubicBezTo>
                  <a:pt x="377" y="1001"/>
                  <a:pt x="385" y="1008"/>
                  <a:pt x="393" y="1008"/>
                </a:cubicBezTo>
                <a:close/>
                <a:moveTo>
                  <a:pt x="532" y="1295"/>
                </a:moveTo>
                <a:cubicBezTo>
                  <a:pt x="541" y="1295"/>
                  <a:pt x="548" y="1287"/>
                  <a:pt x="548" y="1279"/>
                </a:cubicBezTo>
                <a:cubicBezTo>
                  <a:pt x="547" y="1270"/>
                  <a:pt x="540" y="1263"/>
                  <a:pt x="531" y="1263"/>
                </a:cubicBezTo>
                <a:cubicBezTo>
                  <a:pt x="523" y="1264"/>
                  <a:pt x="516" y="1270"/>
                  <a:pt x="516" y="1279"/>
                </a:cubicBezTo>
                <a:cubicBezTo>
                  <a:pt x="516" y="1288"/>
                  <a:pt x="523" y="1295"/>
                  <a:pt x="532" y="1295"/>
                </a:cubicBezTo>
                <a:close/>
                <a:moveTo>
                  <a:pt x="482" y="1236"/>
                </a:moveTo>
                <a:cubicBezTo>
                  <a:pt x="491" y="1236"/>
                  <a:pt x="498" y="1229"/>
                  <a:pt x="498" y="1220"/>
                </a:cubicBezTo>
                <a:cubicBezTo>
                  <a:pt x="498" y="1212"/>
                  <a:pt x="491" y="1204"/>
                  <a:pt x="483" y="1204"/>
                </a:cubicBezTo>
                <a:cubicBezTo>
                  <a:pt x="474" y="1204"/>
                  <a:pt x="467" y="1211"/>
                  <a:pt x="467" y="1220"/>
                </a:cubicBezTo>
                <a:cubicBezTo>
                  <a:pt x="467" y="1229"/>
                  <a:pt x="473" y="1235"/>
                  <a:pt x="482" y="1236"/>
                </a:cubicBezTo>
                <a:close/>
                <a:moveTo>
                  <a:pt x="412" y="1092"/>
                </a:moveTo>
                <a:cubicBezTo>
                  <a:pt x="421" y="1093"/>
                  <a:pt x="428" y="1086"/>
                  <a:pt x="428" y="1077"/>
                </a:cubicBezTo>
                <a:cubicBezTo>
                  <a:pt x="429" y="1069"/>
                  <a:pt x="422" y="1062"/>
                  <a:pt x="414" y="1061"/>
                </a:cubicBezTo>
                <a:cubicBezTo>
                  <a:pt x="405" y="1060"/>
                  <a:pt x="398" y="1067"/>
                  <a:pt x="397" y="1076"/>
                </a:cubicBezTo>
                <a:cubicBezTo>
                  <a:pt x="397" y="1085"/>
                  <a:pt x="403" y="1092"/>
                  <a:pt x="412" y="1092"/>
                </a:cubicBezTo>
                <a:close/>
                <a:moveTo>
                  <a:pt x="1127" y="411"/>
                </a:moveTo>
                <a:cubicBezTo>
                  <a:pt x="1119" y="411"/>
                  <a:pt x="1112" y="418"/>
                  <a:pt x="1112" y="427"/>
                </a:cubicBezTo>
                <a:cubicBezTo>
                  <a:pt x="1112" y="435"/>
                  <a:pt x="1118" y="442"/>
                  <a:pt x="1127" y="442"/>
                </a:cubicBezTo>
                <a:cubicBezTo>
                  <a:pt x="1135" y="442"/>
                  <a:pt x="1143" y="436"/>
                  <a:pt x="1143" y="427"/>
                </a:cubicBezTo>
                <a:cubicBezTo>
                  <a:pt x="1143" y="419"/>
                  <a:pt x="1136" y="411"/>
                  <a:pt x="1127" y="411"/>
                </a:cubicBezTo>
                <a:close/>
                <a:moveTo>
                  <a:pt x="481" y="601"/>
                </a:moveTo>
                <a:cubicBezTo>
                  <a:pt x="472" y="601"/>
                  <a:pt x="465" y="608"/>
                  <a:pt x="465" y="617"/>
                </a:cubicBezTo>
                <a:cubicBezTo>
                  <a:pt x="465" y="626"/>
                  <a:pt x="472" y="633"/>
                  <a:pt x="481" y="633"/>
                </a:cubicBezTo>
                <a:cubicBezTo>
                  <a:pt x="489" y="632"/>
                  <a:pt x="496" y="626"/>
                  <a:pt x="496" y="617"/>
                </a:cubicBezTo>
                <a:cubicBezTo>
                  <a:pt x="497" y="609"/>
                  <a:pt x="490" y="602"/>
                  <a:pt x="481" y="601"/>
                </a:cubicBezTo>
                <a:close/>
                <a:moveTo>
                  <a:pt x="1425" y="1099"/>
                </a:moveTo>
                <a:cubicBezTo>
                  <a:pt x="1434" y="1099"/>
                  <a:pt x="1441" y="1092"/>
                  <a:pt x="1441" y="1084"/>
                </a:cubicBezTo>
                <a:cubicBezTo>
                  <a:pt x="1441" y="1075"/>
                  <a:pt x="1434" y="1068"/>
                  <a:pt x="1426" y="1068"/>
                </a:cubicBezTo>
                <a:cubicBezTo>
                  <a:pt x="1417" y="1068"/>
                  <a:pt x="1410" y="1075"/>
                  <a:pt x="1410" y="1083"/>
                </a:cubicBezTo>
                <a:cubicBezTo>
                  <a:pt x="1410" y="1092"/>
                  <a:pt x="1417" y="1099"/>
                  <a:pt x="1425" y="1099"/>
                </a:cubicBezTo>
                <a:close/>
                <a:moveTo>
                  <a:pt x="1297" y="1307"/>
                </a:moveTo>
                <a:cubicBezTo>
                  <a:pt x="1306" y="1307"/>
                  <a:pt x="1313" y="1300"/>
                  <a:pt x="1313" y="1291"/>
                </a:cubicBezTo>
                <a:cubicBezTo>
                  <a:pt x="1314" y="1282"/>
                  <a:pt x="1307" y="1275"/>
                  <a:pt x="1298" y="1275"/>
                </a:cubicBezTo>
                <a:cubicBezTo>
                  <a:pt x="1289" y="1275"/>
                  <a:pt x="1283" y="1282"/>
                  <a:pt x="1282" y="1290"/>
                </a:cubicBezTo>
                <a:cubicBezTo>
                  <a:pt x="1282" y="1299"/>
                  <a:pt x="1289" y="1306"/>
                  <a:pt x="1297" y="1307"/>
                </a:cubicBezTo>
                <a:close/>
                <a:moveTo>
                  <a:pt x="1405" y="682"/>
                </a:moveTo>
                <a:cubicBezTo>
                  <a:pt x="1396" y="683"/>
                  <a:pt x="1389" y="690"/>
                  <a:pt x="1390" y="699"/>
                </a:cubicBezTo>
                <a:cubicBezTo>
                  <a:pt x="1390" y="707"/>
                  <a:pt x="1397" y="714"/>
                  <a:pt x="1406" y="713"/>
                </a:cubicBezTo>
                <a:cubicBezTo>
                  <a:pt x="1414" y="713"/>
                  <a:pt x="1421" y="706"/>
                  <a:pt x="1421" y="698"/>
                </a:cubicBezTo>
                <a:cubicBezTo>
                  <a:pt x="1421" y="689"/>
                  <a:pt x="1413" y="682"/>
                  <a:pt x="1405" y="682"/>
                </a:cubicBezTo>
                <a:close/>
                <a:moveTo>
                  <a:pt x="1238" y="1357"/>
                </a:moveTo>
                <a:cubicBezTo>
                  <a:pt x="1247" y="1357"/>
                  <a:pt x="1254" y="1350"/>
                  <a:pt x="1254" y="1342"/>
                </a:cubicBezTo>
                <a:cubicBezTo>
                  <a:pt x="1255" y="1333"/>
                  <a:pt x="1248" y="1326"/>
                  <a:pt x="1239" y="1326"/>
                </a:cubicBezTo>
                <a:cubicBezTo>
                  <a:pt x="1230" y="1326"/>
                  <a:pt x="1223" y="1333"/>
                  <a:pt x="1223" y="1341"/>
                </a:cubicBezTo>
                <a:cubicBezTo>
                  <a:pt x="1223" y="1350"/>
                  <a:pt x="1230" y="1356"/>
                  <a:pt x="1238" y="1357"/>
                </a:cubicBezTo>
                <a:close/>
                <a:moveTo>
                  <a:pt x="801" y="383"/>
                </a:moveTo>
                <a:cubicBezTo>
                  <a:pt x="792" y="383"/>
                  <a:pt x="785" y="390"/>
                  <a:pt x="785" y="398"/>
                </a:cubicBezTo>
                <a:cubicBezTo>
                  <a:pt x="785" y="407"/>
                  <a:pt x="792" y="414"/>
                  <a:pt x="801" y="414"/>
                </a:cubicBezTo>
                <a:cubicBezTo>
                  <a:pt x="809" y="414"/>
                  <a:pt x="816" y="407"/>
                  <a:pt x="816" y="398"/>
                </a:cubicBezTo>
                <a:cubicBezTo>
                  <a:pt x="816" y="390"/>
                  <a:pt x="809" y="383"/>
                  <a:pt x="801" y="383"/>
                </a:cubicBezTo>
                <a:close/>
                <a:moveTo>
                  <a:pt x="1392" y="1178"/>
                </a:moveTo>
                <a:cubicBezTo>
                  <a:pt x="1401" y="1177"/>
                  <a:pt x="1407" y="1170"/>
                  <a:pt x="1407" y="1162"/>
                </a:cubicBezTo>
                <a:cubicBezTo>
                  <a:pt x="1407" y="1153"/>
                  <a:pt x="1400" y="1146"/>
                  <a:pt x="1391" y="1146"/>
                </a:cubicBezTo>
                <a:cubicBezTo>
                  <a:pt x="1383" y="1147"/>
                  <a:pt x="1376" y="1154"/>
                  <a:pt x="1376" y="1163"/>
                </a:cubicBezTo>
                <a:cubicBezTo>
                  <a:pt x="1376" y="1172"/>
                  <a:pt x="1383" y="1178"/>
                  <a:pt x="1392" y="1178"/>
                </a:cubicBezTo>
                <a:close/>
                <a:moveTo>
                  <a:pt x="939" y="368"/>
                </a:moveTo>
                <a:cubicBezTo>
                  <a:pt x="931" y="368"/>
                  <a:pt x="924" y="374"/>
                  <a:pt x="924" y="383"/>
                </a:cubicBezTo>
                <a:cubicBezTo>
                  <a:pt x="924" y="391"/>
                  <a:pt x="931" y="399"/>
                  <a:pt x="939" y="399"/>
                </a:cubicBezTo>
                <a:cubicBezTo>
                  <a:pt x="948" y="399"/>
                  <a:pt x="955" y="392"/>
                  <a:pt x="955" y="383"/>
                </a:cubicBezTo>
                <a:cubicBezTo>
                  <a:pt x="955" y="375"/>
                  <a:pt x="948" y="368"/>
                  <a:pt x="939" y="368"/>
                </a:cubicBezTo>
                <a:close/>
                <a:moveTo>
                  <a:pt x="874" y="1462"/>
                </a:moveTo>
                <a:cubicBezTo>
                  <a:pt x="882" y="1462"/>
                  <a:pt x="889" y="1455"/>
                  <a:pt x="889" y="1446"/>
                </a:cubicBezTo>
                <a:cubicBezTo>
                  <a:pt x="889" y="1438"/>
                  <a:pt x="883" y="1431"/>
                  <a:pt x="874" y="1431"/>
                </a:cubicBezTo>
                <a:cubicBezTo>
                  <a:pt x="866" y="1430"/>
                  <a:pt x="858" y="1437"/>
                  <a:pt x="858" y="1446"/>
                </a:cubicBezTo>
                <a:cubicBezTo>
                  <a:pt x="858" y="1454"/>
                  <a:pt x="865" y="1462"/>
                  <a:pt x="874" y="1462"/>
                </a:cubicBezTo>
                <a:close/>
                <a:moveTo>
                  <a:pt x="1095" y="1426"/>
                </a:moveTo>
                <a:cubicBezTo>
                  <a:pt x="1104" y="1426"/>
                  <a:pt x="1111" y="1419"/>
                  <a:pt x="1111" y="1411"/>
                </a:cubicBezTo>
                <a:cubicBezTo>
                  <a:pt x="1111" y="1402"/>
                  <a:pt x="1105" y="1395"/>
                  <a:pt x="1096" y="1395"/>
                </a:cubicBezTo>
                <a:cubicBezTo>
                  <a:pt x="1087" y="1395"/>
                  <a:pt x="1080" y="1402"/>
                  <a:pt x="1080" y="1410"/>
                </a:cubicBezTo>
                <a:cubicBezTo>
                  <a:pt x="1080" y="1419"/>
                  <a:pt x="1087" y="1426"/>
                  <a:pt x="1095" y="1426"/>
                </a:cubicBezTo>
                <a:close/>
                <a:moveTo>
                  <a:pt x="1268" y="1331"/>
                </a:moveTo>
                <a:cubicBezTo>
                  <a:pt x="1277" y="1331"/>
                  <a:pt x="1284" y="1324"/>
                  <a:pt x="1284" y="1316"/>
                </a:cubicBezTo>
                <a:cubicBezTo>
                  <a:pt x="1284" y="1307"/>
                  <a:pt x="1277" y="1300"/>
                  <a:pt x="1269" y="1300"/>
                </a:cubicBezTo>
                <a:cubicBezTo>
                  <a:pt x="1260" y="1300"/>
                  <a:pt x="1253" y="1307"/>
                  <a:pt x="1253" y="1316"/>
                </a:cubicBezTo>
                <a:cubicBezTo>
                  <a:pt x="1253" y="1324"/>
                  <a:pt x="1260" y="1331"/>
                  <a:pt x="1268" y="1331"/>
                </a:cubicBezTo>
                <a:close/>
                <a:moveTo>
                  <a:pt x="412" y="759"/>
                </a:moveTo>
                <a:cubicBezTo>
                  <a:pt x="403" y="759"/>
                  <a:pt x="396" y="766"/>
                  <a:pt x="396" y="775"/>
                </a:cubicBezTo>
                <a:cubicBezTo>
                  <a:pt x="396" y="783"/>
                  <a:pt x="403" y="790"/>
                  <a:pt x="412" y="790"/>
                </a:cubicBezTo>
                <a:cubicBezTo>
                  <a:pt x="421" y="790"/>
                  <a:pt x="427" y="783"/>
                  <a:pt x="427" y="774"/>
                </a:cubicBezTo>
                <a:cubicBezTo>
                  <a:pt x="427" y="766"/>
                  <a:pt x="420" y="759"/>
                  <a:pt x="412" y="759"/>
                </a:cubicBezTo>
                <a:close/>
                <a:moveTo>
                  <a:pt x="507" y="1265"/>
                </a:moveTo>
                <a:cubicBezTo>
                  <a:pt x="516" y="1265"/>
                  <a:pt x="523" y="1258"/>
                  <a:pt x="523" y="1249"/>
                </a:cubicBezTo>
                <a:cubicBezTo>
                  <a:pt x="523" y="1240"/>
                  <a:pt x="516" y="1233"/>
                  <a:pt x="507" y="1233"/>
                </a:cubicBezTo>
                <a:cubicBezTo>
                  <a:pt x="499" y="1234"/>
                  <a:pt x="492" y="1240"/>
                  <a:pt x="492" y="1249"/>
                </a:cubicBezTo>
                <a:cubicBezTo>
                  <a:pt x="491" y="1257"/>
                  <a:pt x="498" y="1264"/>
                  <a:pt x="507" y="1265"/>
                </a:cubicBezTo>
                <a:close/>
                <a:moveTo>
                  <a:pt x="446" y="681"/>
                </a:moveTo>
                <a:cubicBezTo>
                  <a:pt x="437" y="681"/>
                  <a:pt x="430" y="688"/>
                  <a:pt x="430" y="697"/>
                </a:cubicBezTo>
                <a:cubicBezTo>
                  <a:pt x="431" y="705"/>
                  <a:pt x="438" y="712"/>
                  <a:pt x="446" y="712"/>
                </a:cubicBezTo>
                <a:cubicBezTo>
                  <a:pt x="455" y="711"/>
                  <a:pt x="461" y="705"/>
                  <a:pt x="461" y="696"/>
                </a:cubicBezTo>
                <a:cubicBezTo>
                  <a:pt x="461" y="687"/>
                  <a:pt x="454" y="680"/>
                  <a:pt x="446" y="681"/>
                </a:cubicBezTo>
                <a:close/>
                <a:moveTo>
                  <a:pt x="1446" y="1029"/>
                </a:moveTo>
                <a:cubicBezTo>
                  <a:pt x="1446" y="1020"/>
                  <a:pt x="1439" y="1013"/>
                  <a:pt x="1430" y="1013"/>
                </a:cubicBezTo>
                <a:cubicBezTo>
                  <a:pt x="1422" y="1014"/>
                  <a:pt x="1415" y="1021"/>
                  <a:pt x="1415" y="1030"/>
                </a:cubicBezTo>
                <a:cubicBezTo>
                  <a:pt x="1416" y="1038"/>
                  <a:pt x="1423" y="1045"/>
                  <a:pt x="1432" y="1044"/>
                </a:cubicBezTo>
                <a:cubicBezTo>
                  <a:pt x="1440" y="1044"/>
                  <a:pt x="1446" y="1037"/>
                  <a:pt x="1446" y="1029"/>
                </a:cubicBezTo>
                <a:close/>
                <a:moveTo>
                  <a:pt x="1460" y="866"/>
                </a:moveTo>
                <a:cubicBezTo>
                  <a:pt x="1460" y="858"/>
                  <a:pt x="1453" y="851"/>
                  <a:pt x="1444" y="851"/>
                </a:cubicBezTo>
                <a:cubicBezTo>
                  <a:pt x="1436" y="851"/>
                  <a:pt x="1429" y="857"/>
                  <a:pt x="1429" y="865"/>
                </a:cubicBezTo>
                <a:cubicBezTo>
                  <a:pt x="1429" y="874"/>
                  <a:pt x="1435" y="881"/>
                  <a:pt x="1444" y="882"/>
                </a:cubicBezTo>
                <a:cubicBezTo>
                  <a:pt x="1453" y="882"/>
                  <a:pt x="1460" y="875"/>
                  <a:pt x="1460" y="866"/>
                </a:cubicBezTo>
                <a:close/>
                <a:moveTo>
                  <a:pt x="740" y="1422"/>
                </a:moveTo>
                <a:cubicBezTo>
                  <a:pt x="748" y="1423"/>
                  <a:pt x="756" y="1416"/>
                  <a:pt x="756" y="1407"/>
                </a:cubicBezTo>
                <a:cubicBezTo>
                  <a:pt x="756" y="1399"/>
                  <a:pt x="749" y="1392"/>
                  <a:pt x="740" y="1392"/>
                </a:cubicBezTo>
                <a:cubicBezTo>
                  <a:pt x="731" y="1392"/>
                  <a:pt x="725" y="1398"/>
                  <a:pt x="725" y="1407"/>
                </a:cubicBezTo>
                <a:cubicBezTo>
                  <a:pt x="725" y="1416"/>
                  <a:pt x="731" y="1422"/>
                  <a:pt x="740" y="1422"/>
                </a:cubicBezTo>
                <a:close/>
                <a:moveTo>
                  <a:pt x="661" y="1388"/>
                </a:moveTo>
                <a:cubicBezTo>
                  <a:pt x="669" y="1388"/>
                  <a:pt x="676" y="1381"/>
                  <a:pt x="676" y="1373"/>
                </a:cubicBezTo>
                <a:cubicBezTo>
                  <a:pt x="676" y="1364"/>
                  <a:pt x="669" y="1357"/>
                  <a:pt x="660" y="1357"/>
                </a:cubicBezTo>
                <a:cubicBezTo>
                  <a:pt x="652" y="1358"/>
                  <a:pt x="645" y="1364"/>
                  <a:pt x="645" y="1372"/>
                </a:cubicBezTo>
                <a:cubicBezTo>
                  <a:pt x="645" y="1381"/>
                  <a:pt x="652" y="1388"/>
                  <a:pt x="661" y="1388"/>
                </a:cubicBezTo>
                <a:close/>
                <a:moveTo>
                  <a:pt x="1381" y="653"/>
                </a:moveTo>
                <a:cubicBezTo>
                  <a:pt x="1372" y="652"/>
                  <a:pt x="1365" y="659"/>
                  <a:pt x="1364" y="668"/>
                </a:cubicBezTo>
                <a:cubicBezTo>
                  <a:pt x="1364" y="676"/>
                  <a:pt x="1370" y="683"/>
                  <a:pt x="1379" y="684"/>
                </a:cubicBezTo>
                <a:cubicBezTo>
                  <a:pt x="1387" y="684"/>
                  <a:pt x="1395" y="677"/>
                  <a:pt x="1395" y="669"/>
                </a:cubicBezTo>
                <a:cubicBezTo>
                  <a:pt x="1395" y="660"/>
                  <a:pt x="1389" y="653"/>
                  <a:pt x="1381" y="653"/>
                </a:cubicBezTo>
                <a:close/>
                <a:moveTo>
                  <a:pt x="1012" y="1446"/>
                </a:moveTo>
                <a:cubicBezTo>
                  <a:pt x="1021" y="1446"/>
                  <a:pt x="1028" y="1439"/>
                  <a:pt x="1027" y="1431"/>
                </a:cubicBezTo>
                <a:cubicBezTo>
                  <a:pt x="1027" y="1422"/>
                  <a:pt x="1020" y="1415"/>
                  <a:pt x="1012" y="1415"/>
                </a:cubicBezTo>
                <a:cubicBezTo>
                  <a:pt x="1003" y="1416"/>
                  <a:pt x="997" y="1422"/>
                  <a:pt x="996" y="1431"/>
                </a:cubicBezTo>
                <a:cubicBezTo>
                  <a:pt x="996" y="1439"/>
                  <a:pt x="1004" y="1446"/>
                  <a:pt x="1012" y="1446"/>
                </a:cubicBezTo>
                <a:close/>
                <a:moveTo>
                  <a:pt x="1424" y="766"/>
                </a:moveTo>
                <a:cubicBezTo>
                  <a:pt x="1416" y="766"/>
                  <a:pt x="1409" y="773"/>
                  <a:pt x="1409" y="781"/>
                </a:cubicBezTo>
                <a:cubicBezTo>
                  <a:pt x="1409" y="790"/>
                  <a:pt x="1416" y="797"/>
                  <a:pt x="1425" y="797"/>
                </a:cubicBezTo>
                <a:cubicBezTo>
                  <a:pt x="1434" y="797"/>
                  <a:pt x="1440" y="790"/>
                  <a:pt x="1440" y="781"/>
                </a:cubicBezTo>
                <a:cubicBezTo>
                  <a:pt x="1440" y="773"/>
                  <a:pt x="1433" y="766"/>
                  <a:pt x="1424" y="766"/>
                </a:cubicBezTo>
                <a:close/>
                <a:moveTo>
                  <a:pt x="382" y="938"/>
                </a:moveTo>
                <a:cubicBezTo>
                  <a:pt x="382" y="947"/>
                  <a:pt x="388" y="954"/>
                  <a:pt x="397" y="954"/>
                </a:cubicBezTo>
                <a:cubicBezTo>
                  <a:pt x="406" y="954"/>
                  <a:pt x="413" y="947"/>
                  <a:pt x="413" y="939"/>
                </a:cubicBezTo>
                <a:cubicBezTo>
                  <a:pt x="413" y="930"/>
                  <a:pt x="406" y="923"/>
                  <a:pt x="397" y="923"/>
                </a:cubicBezTo>
                <a:cubicBezTo>
                  <a:pt x="389" y="923"/>
                  <a:pt x="382" y="930"/>
                  <a:pt x="382" y="938"/>
                </a:cubicBezTo>
                <a:close/>
                <a:moveTo>
                  <a:pt x="687" y="427"/>
                </a:moveTo>
                <a:cubicBezTo>
                  <a:pt x="678" y="428"/>
                  <a:pt x="672" y="434"/>
                  <a:pt x="672" y="443"/>
                </a:cubicBezTo>
                <a:cubicBezTo>
                  <a:pt x="672" y="451"/>
                  <a:pt x="679" y="458"/>
                  <a:pt x="687" y="458"/>
                </a:cubicBezTo>
                <a:cubicBezTo>
                  <a:pt x="696" y="458"/>
                  <a:pt x="703" y="451"/>
                  <a:pt x="703" y="443"/>
                </a:cubicBezTo>
                <a:cubicBezTo>
                  <a:pt x="703" y="434"/>
                  <a:pt x="696" y="427"/>
                  <a:pt x="687" y="427"/>
                </a:cubicBezTo>
                <a:close/>
                <a:moveTo>
                  <a:pt x="1231" y="475"/>
                </a:moveTo>
                <a:cubicBezTo>
                  <a:pt x="1222" y="475"/>
                  <a:pt x="1216" y="482"/>
                  <a:pt x="1216" y="491"/>
                </a:cubicBezTo>
                <a:cubicBezTo>
                  <a:pt x="1216" y="499"/>
                  <a:pt x="1223" y="506"/>
                  <a:pt x="1231" y="506"/>
                </a:cubicBezTo>
                <a:cubicBezTo>
                  <a:pt x="1240" y="506"/>
                  <a:pt x="1247" y="499"/>
                  <a:pt x="1247" y="490"/>
                </a:cubicBezTo>
                <a:cubicBezTo>
                  <a:pt x="1247" y="482"/>
                  <a:pt x="1239" y="475"/>
                  <a:pt x="1231" y="475"/>
                </a:cubicBezTo>
                <a:close/>
                <a:moveTo>
                  <a:pt x="494" y="592"/>
                </a:moveTo>
                <a:cubicBezTo>
                  <a:pt x="494" y="601"/>
                  <a:pt x="501" y="608"/>
                  <a:pt x="510" y="608"/>
                </a:cubicBezTo>
                <a:cubicBezTo>
                  <a:pt x="519" y="607"/>
                  <a:pt x="526" y="600"/>
                  <a:pt x="525" y="592"/>
                </a:cubicBezTo>
                <a:cubicBezTo>
                  <a:pt x="525" y="584"/>
                  <a:pt x="518" y="577"/>
                  <a:pt x="510" y="577"/>
                </a:cubicBezTo>
                <a:cubicBezTo>
                  <a:pt x="501" y="576"/>
                  <a:pt x="494" y="583"/>
                  <a:pt x="494" y="592"/>
                </a:cubicBezTo>
                <a:close/>
                <a:moveTo>
                  <a:pt x="437" y="1121"/>
                </a:moveTo>
                <a:cubicBezTo>
                  <a:pt x="446" y="1121"/>
                  <a:pt x="452" y="1115"/>
                  <a:pt x="453" y="1106"/>
                </a:cubicBezTo>
                <a:cubicBezTo>
                  <a:pt x="453" y="1097"/>
                  <a:pt x="446" y="1090"/>
                  <a:pt x="437" y="1090"/>
                </a:cubicBezTo>
                <a:cubicBezTo>
                  <a:pt x="429" y="1090"/>
                  <a:pt x="422" y="1097"/>
                  <a:pt x="422" y="1105"/>
                </a:cubicBezTo>
                <a:cubicBezTo>
                  <a:pt x="422" y="1114"/>
                  <a:pt x="429" y="1121"/>
                  <a:pt x="437" y="1121"/>
                </a:cubicBezTo>
                <a:close/>
                <a:moveTo>
                  <a:pt x="392" y="830"/>
                </a:moveTo>
                <a:cubicBezTo>
                  <a:pt x="392" y="838"/>
                  <a:pt x="399" y="845"/>
                  <a:pt x="408" y="845"/>
                </a:cubicBezTo>
                <a:cubicBezTo>
                  <a:pt x="416" y="844"/>
                  <a:pt x="423" y="837"/>
                  <a:pt x="423" y="829"/>
                </a:cubicBezTo>
                <a:cubicBezTo>
                  <a:pt x="423" y="821"/>
                  <a:pt x="415" y="813"/>
                  <a:pt x="407" y="814"/>
                </a:cubicBezTo>
                <a:cubicBezTo>
                  <a:pt x="398" y="814"/>
                  <a:pt x="392" y="821"/>
                  <a:pt x="392" y="830"/>
                </a:cubicBezTo>
                <a:close/>
                <a:moveTo>
                  <a:pt x="658" y="452"/>
                </a:moveTo>
                <a:cubicBezTo>
                  <a:pt x="649" y="452"/>
                  <a:pt x="643" y="459"/>
                  <a:pt x="643" y="468"/>
                </a:cubicBezTo>
                <a:cubicBezTo>
                  <a:pt x="643" y="477"/>
                  <a:pt x="650" y="483"/>
                  <a:pt x="659" y="483"/>
                </a:cubicBezTo>
                <a:cubicBezTo>
                  <a:pt x="667" y="483"/>
                  <a:pt x="674" y="476"/>
                  <a:pt x="674" y="467"/>
                </a:cubicBezTo>
                <a:cubicBezTo>
                  <a:pt x="674" y="459"/>
                  <a:pt x="666" y="452"/>
                  <a:pt x="658" y="452"/>
                </a:cubicBezTo>
                <a:close/>
                <a:moveTo>
                  <a:pt x="1440" y="904"/>
                </a:moveTo>
                <a:cubicBezTo>
                  <a:pt x="1432" y="904"/>
                  <a:pt x="1425" y="911"/>
                  <a:pt x="1425" y="919"/>
                </a:cubicBezTo>
                <a:cubicBezTo>
                  <a:pt x="1424" y="928"/>
                  <a:pt x="1432" y="935"/>
                  <a:pt x="1440" y="935"/>
                </a:cubicBezTo>
                <a:cubicBezTo>
                  <a:pt x="1449" y="935"/>
                  <a:pt x="1455" y="929"/>
                  <a:pt x="1455" y="920"/>
                </a:cubicBezTo>
                <a:cubicBezTo>
                  <a:pt x="1456" y="911"/>
                  <a:pt x="1449" y="904"/>
                  <a:pt x="1440" y="904"/>
                </a:cubicBezTo>
                <a:close/>
                <a:moveTo>
                  <a:pt x="1256" y="505"/>
                </a:moveTo>
                <a:cubicBezTo>
                  <a:pt x="1248" y="505"/>
                  <a:pt x="1241" y="512"/>
                  <a:pt x="1240" y="520"/>
                </a:cubicBezTo>
                <a:cubicBezTo>
                  <a:pt x="1240" y="529"/>
                  <a:pt x="1247" y="536"/>
                  <a:pt x="1256" y="536"/>
                </a:cubicBezTo>
                <a:cubicBezTo>
                  <a:pt x="1265" y="536"/>
                  <a:pt x="1271" y="529"/>
                  <a:pt x="1271" y="521"/>
                </a:cubicBezTo>
                <a:cubicBezTo>
                  <a:pt x="1271" y="512"/>
                  <a:pt x="1264" y="505"/>
                  <a:pt x="1256" y="505"/>
                </a:cubicBezTo>
                <a:close/>
                <a:moveTo>
                  <a:pt x="387" y="883"/>
                </a:moveTo>
                <a:cubicBezTo>
                  <a:pt x="387" y="892"/>
                  <a:pt x="393" y="899"/>
                  <a:pt x="402" y="899"/>
                </a:cubicBezTo>
                <a:cubicBezTo>
                  <a:pt x="410" y="899"/>
                  <a:pt x="417" y="893"/>
                  <a:pt x="418" y="885"/>
                </a:cubicBezTo>
                <a:cubicBezTo>
                  <a:pt x="418" y="876"/>
                  <a:pt x="411" y="869"/>
                  <a:pt x="403" y="868"/>
                </a:cubicBezTo>
                <a:cubicBezTo>
                  <a:pt x="394" y="868"/>
                  <a:pt x="387" y="875"/>
                  <a:pt x="387" y="883"/>
                </a:cubicBezTo>
                <a:close/>
                <a:moveTo>
                  <a:pt x="1435" y="990"/>
                </a:moveTo>
                <a:cubicBezTo>
                  <a:pt x="1443" y="990"/>
                  <a:pt x="1450" y="983"/>
                  <a:pt x="1450" y="975"/>
                </a:cubicBezTo>
                <a:cubicBezTo>
                  <a:pt x="1451" y="966"/>
                  <a:pt x="1444" y="959"/>
                  <a:pt x="1435" y="959"/>
                </a:cubicBezTo>
                <a:cubicBezTo>
                  <a:pt x="1427" y="959"/>
                  <a:pt x="1419" y="966"/>
                  <a:pt x="1420" y="975"/>
                </a:cubicBezTo>
                <a:cubicBezTo>
                  <a:pt x="1420" y="983"/>
                  <a:pt x="1426" y="989"/>
                  <a:pt x="1435" y="990"/>
                </a:cubicBezTo>
                <a:close/>
                <a:moveTo>
                  <a:pt x="1152" y="441"/>
                </a:moveTo>
                <a:cubicBezTo>
                  <a:pt x="1143" y="441"/>
                  <a:pt x="1136" y="448"/>
                  <a:pt x="1136" y="457"/>
                </a:cubicBezTo>
                <a:cubicBezTo>
                  <a:pt x="1136" y="465"/>
                  <a:pt x="1144" y="472"/>
                  <a:pt x="1152" y="472"/>
                </a:cubicBezTo>
                <a:cubicBezTo>
                  <a:pt x="1161" y="472"/>
                  <a:pt x="1168" y="464"/>
                  <a:pt x="1167" y="456"/>
                </a:cubicBezTo>
                <a:cubicBezTo>
                  <a:pt x="1167" y="447"/>
                  <a:pt x="1160" y="441"/>
                  <a:pt x="1152" y="441"/>
                </a:cubicBezTo>
                <a:close/>
                <a:moveTo>
                  <a:pt x="629" y="477"/>
                </a:moveTo>
                <a:cubicBezTo>
                  <a:pt x="620" y="477"/>
                  <a:pt x="613" y="484"/>
                  <a:pt x="613" y="492"/>
                </a:cubicBezTo>
                <a:cubicBezTo>
                  <a:pt x="613" y="501"/>
                  <a:pt x="620" y="508"/>
                  <a:pt x="628" y="508"/>
                </a:cubicBezTo>
                <a:cubicBezTo>
                  <a:pt x="636" y="508"/>
                  <a:pt x="644" y="501"/>
                  <a:pt x="644" y="492"/>
                </a:cubicBezTo>
                <a:cubicBezTo>
                  <a:pt x="644" y="484"/>
                  <a:pt x="637" y="477"/>
                  <a:pt x="629" y="477"/>
                </a:cubicBezTo>
                <a:close/>
                <a:moveTo>
                  <a:pt x="540" y="552"/>
                </a:moveTo>
                <a:cubicBezTo>
                  <a:pt x="531" y="552"/>
                  <a:pt x="524" y="559"/>
                  <a:pt x="524" y="567"/>
                </a:cubicBezTo>
                <a:cubicBezTo>
                  <a:pt x="524" y="576"/>
                  <a:pt x="531" y="583"/>
                  <a:pt x="540" y="583"/>
                </a:cubicBezTo>
                <a:cubicBezTo>
                  <a:pt x="548" y="583"/>
                  <a:pt x="555" y="576"/>
                  <a:pt x="555" y="568"/>
                </a:cubicBezTo>
                <a:cubicBezTo>
                  <a:pt x="555" y="559"/>
                  <a:pt x="549" y="552"/>
                  <a:pt x="540" y="552"/>
                </a:cubicBezTo>
                <a:close/>
                <a:moveTo>
                  <a:pt x="1355" y="623"/>
                </a:moveTo>
                <a:cubicBezTo>
                  <a:pt x="1347" y="623"/>
                  <a:pt x="1339" y="630"/>
                  <a:pt x="1339" y="638"/>
                </a:cubicBezTo>
                <a:cubicBezTo>
                  <a:pt x="1340" y="647"/>
                  <a:pt x="1347" y="654"/>
                  <a:pt x="1356" y="653"/>
                </a:cubicBezTo>
                <a:cubicBezTo>
                  <a:pt x="1364" y="653"/>
                  <a:pt x="1370" y="646"/>
                  <a:pt x="1370" y="638"/>
                </a:cubicBezTo>
                <a:cubicBezTo>
                  <a:pt x="1370" y="630"/>
                  <a:pt x="1363" y="623"/>
                  <a:pt x="1355" y="623"/>
                </a:cubicBezTo>
                <a:close/>
                <a:moveTo>
                  <a:pt x="772" y="408"/>
                </a:moveTo>
                <a:cubicBezTo>
                  <a:pt x="763" y="408"/>
                  <a:pt x="756" y="415"/>
                  <a:pt x="756" y="423"/>
                </a:cubicBezTo>
                <a:cubicBezTo>
                  <a:pt x="756" y="432"/>
                  <a:pt x="763" y="438"/>
                  <a:pt x="771" y="438"/>
                </a:cubicBezTo>
                <a:cubicBezTo>
                  <a:pt x="780" y="439"/>
                  <a:pt x="786" y="432"/>
                  <a:pt x="787" y="424"/>
                </a:cubicBezTo>
                <a:cubicBezTo>
                  <a:pt x="787" y="415"/>
                  <a:pt x="780" y="408"/>
                  <a:pt x="772" y="408"/>
                </a:cubicBezTo>
                <a:close/>
                <a:moveTo>
                  <a:pt x="1072" y="406"/>
                </a:moveTo>
                <a:cubicBezTo>
                  <a:pt x="1064" y="407"/>
                  <a:pt x="1057" y="414"/>
                  <a:pt x="1057" y="422"/>
                </a:cubicBezTo>
                <a:cubicBezTo>
                  <a:pt x="1058" y="431"/>
                  <a:pt x="1065" y="437"/>
                  <a:pt x="1073" y="437"/>
                </a:cubicBezTo>
                <a:cubicBezTo>
                  <a:pt x="1082" y="436"/>
                  <a:pt x="1088" y="429"/>
                  <a:pt x="1088" y="421"/>
                </a:cubicBezTo>
                <a:cubicBezTo>
                  <a:pt x="1088" y="413"/>
                  <a:pt x="1080" y="406"/>
                  <a:pt x="1072" y="406"/>
                </a:cubicBezTo>
                <a:close/>
                <a:moveTo>
                  <a:pt x="1362" y="1202"/>
                </a:moveTo>
                <a:cubicBezTo>
                  <a:pt x="1370" y="1202"/>
                  <a:pt x="1377" y="1195"/>
                  <a:pt x="1377" y="1187"/>
                </a:cubicBezTo>
                <a:cubicBezTo>
                  <a:pt x="1377" y="1178"/>
                  <a:pt x="1371" y="1172"/>
                  <a:pt x="1362" y="1172"/>
                </a:cubicBezTo>
                <a:cubicBezTo>
                  <a:pt x="1353" y="1171"/>
                  <a:pt x="1346" y="1178"/>
                  <a:pt x="1346" y="1187"/>
                </a:cubicBezTo>
                <a:cubicBezTo>
                  <a:pt x="1346" y="1195"/>
                  <a:pt x="1354" y="1203"/>
                  <a:pt x="1362" y="1202"/>
                </a:cubicBezTo>
                <a:close/>
                <a:moveTo>
                  <a:pt x="1280" y="534"/>
                </a:moveTo>
                <a:cubicBezTo>
                  <a:pt x="1272" y="534"/>
                  <a:pt x="1265" y="541"/>
                  <a:pt x="1265" y="550"/>
                </a:cubicBezTo>
                <a:cubicBezTo>
                  <a:pt x="1265" y="558"/>
                  <a:pt x="1272" y="565"/>
                  <a:pt x="1280" y="565"/>
                </a:cubicBezTo>
                <a:cubicBezTo>
                  <a:pt x="1289" y="565"/>
                  <a:pt x="1296" y="558"/>
                  <a:pt x="1296" y="549"/>
                </a:cubicBezTo>
                <a:cubicBezTo>
                  <a:pt x="1296" y="541"/>
                  <a:pt x="1289" y="534"/>
                  <a:pt x="1280" y="534"/>
                </a:cubicBezTo>
                <a:close/>
                <a:moveTo>
                  <a:pt x="855" y="387"/>
                </a:moveTo>
                <a:cubicBezTo>
                  <a:pt x="847" y="387"/>
                  <a:pt x="840" y="394"/>
                  <a:pt x="840" y="402"/>
                </a:cubicBezTo>
                <a:cubicBezTo>
                  <a:pt x="839" y="411"/>
                  <a:pt x="847" y="418"/>
                  <a:pt x="855" y="418"/>
                </a:cubicBezTo>
                <a:cubicBezTo>
                  <a:pt x="864" y="418"/>
                  <a:pt x="870" y="412"/>
                  <a:pt x="870" y="403"/>
                </a:cubicBezTo>
                <a:cubicBezTo>
                  <a:pt x="871" y="394"/>
                  <a:pt x="864" y="387"/>
                  <a:pt x="855" y="387"/>
                </a:cubicBezTo>
                <a:close/>
                <a:moveTo>
                  <a:pt x="1330" y="594"/>
                </a:moveTo>
                <a:cubicBezTo>
                  <a:pt x="1322" y="594"/>
                  <a:pt x="1315" y="601"/>
                  <a:pt x="1315" y="609"/>
                </a:cubicBezTo>
                <a:cubicBezTo>
                  <a:pt x="1315" y="618"/>
                  <a:pt x="1321" y="624"/>
                  <a:pt x="1330" y="624"/>
                </a:cubicBezTo>
                <a:cubicBezTo>
                  <a:pt x="1338" y="624"/>
                  <a:pt x="1345" y="618"/>
                  <a:pt x="1346" y="610"/>
                </a:cubicBezTo>
                <a:cubicBezTo>
                  <a:pt x="1346" y="601"/>
                  <a:pt x="1338" y="594"/>
                  <a:pt x="1330" y="594"/>
                </a:cubicBezTo>
                <a:close/>
                <a:moveTo>
                  <a:pt x="1435" y="836"/>
                </a:moveTo>
                <a:cubicBezTo>
                  <a:pt x="1435" y="828"/>
                  <a:pt x="1428" y="821"/>
                  <a:pt x="1419" y="821"/>
                </a:cubicBezTo>
                <a:cubicBezTo>
                  <a:pt x="1411" y="821"/>
                  <a:pt x="1404" y="828"/>
                  <a:pt x="1404" y="836"/>
                </a:cubicBezTo>
                <a:cubicBezTo>
                  <a:pt x="1404" y="845"/>
                  <a:pt x="1411" y="851"/>
                  <a:pt x="1420" y="851"/>
                </a:cubicBezTo>
                <a:cubicBezTo>
                  <a:pt x="1428" y="851"/>
                  <a:pt x="1435" y="845"/>
                  <a:pt x="1435" y="836"/>
                </a:cubicBezTo>
                <a:close/>
                <a:moveTo>
                  <a:pt x="1333" y="1228"/>
                </a:moveTo>
                <a:cubicBezTo>
                  <a:pt x="1341" y="1228"/>
                  <a:pt x="1348" y="1221"/>
                  <a:pt x="1348" y="1212"/>
                </a:cubicBezTo>
                <a:cubicBezTo>
                  <a:pt x="1348" y="1204"/>
                  <a:pt x="1341" y="1197"/>
                  <a:pt x="1333" y="1197"/>
                </a:cubicBezTo>
                <a:cubicBezTo>
                  <a:pt x="1325" y="1197"/>
                  <a:pt x="1318" y="1204"/>
                  <a:pt x="1317" y="1212"/>
                </a:cubicBezTo>
                <a:cubicBezTo>
                  <a:pt x="1317" y="1220"/>
                  <a:pt x="1325" y="1228"/>
                  <a:pt x="1333" y="1228"/>
                </a:cubicBezTo>
                <a:close/>
                <a:moveTo>
                  <a:pt x="910" y="392"/>
                </a:moveTo>
                <a:cubicBezTo>
                  <a:pt x="902" y="392"/>
                  <a:pt x="895" y="400"/>
                  <a:pt x="894" y="408"/>
                </a:cubicBezTo>
                <a:cubicBezTo>
                  <a:pt x="894" y="416"/>
                  <a:pt x="901" y="423"/>
                  <a:pt x="910" y="423"/>
                </a:cubicBezTo>
                <a:cubicBezTo>
                  <a:pt x="919" y="423"/>
                  <a:pt x="925" y="416"/>
                  <a:pt x="925" y="408"/>
                </a:cubicBezTo>
                <a:cubicBezTo>
                  <a:pt x="925" y="399"/>
                  <a:pt x="918" y="392"/>
                  <a:pt x="910" y="392"/>
                </a:cubicBezTo>
                <a:close/>
                <a:moveTo>
                  <a:pt x="570" y="527"/>
                </a:moveTo>
                <a:cubicBezTo>
                  <a:pt x="561" y="526"/>
                  <a:pt x="555" y="533"/>
                  <a:pt x="554" y="541"/>
                </a:cubicBezTo>
                <a:cubicBezTo>
                  <a:pt x="554" y="550"/>
                  <a:pt x="561" y="557"/>
                  <a:pt x="570" y="557"/>
                </a:cubicBezTo>
                <a:cubicBezTo>
                  <a:pt x="578" y="557"/>
                  <a:pt x="585" y="550"/>
                  <a:pt x="585" y="542"/>
                </a:cubicBezTo>
                <a:cubicBezTo>
                  <a:pt x="585" y="534"/>
                  <a:pt x="578" y="527"/>
                  <a:pt x="570" y="527"/>
                </a:cubicBezTo>
                <a:close/>
                <a:moveTo>
                  <a:pt x="476" y="655"/>
                </a:moveTo>
                <a:cubicBezTo>
                  <a:pt x="467" y="655"/>
                  <a:pt x="460" y="663"/>
                  <a:pt x="461" y="671"/>
                </a:cubicBezTo>
                <a:cubicBezTo>
                  <a:pt x="461" y="680"/>
                  <a:pt x="468" y="686"/>
                  <a:pt x="476" y="686"/>
                </a:cubicBezTo>
                <a:cubicBezTo>
                  <a:pt x="484" y="686"/>
                  <a:pt x="491" y="679"/>
                  <a:pt x="491" y="670"/>
                </a:cubicBezTo>
                <a:cubicBezTo>
                  <a:pt x="491" y="662"/>
                  <a:pt x="484" y="655"/>
                  <a:pt x="476" y="655"/>
                </a:cubicBezTo>
                <a:close/>
                <a:moveTo>
                  <a:pt x="795" y="1426"/>
                </a:moveTo>
                <a:cubicBezTo>
                  <a:pt x="803" y="1426"/>
                  <a:pt x="810" y="1420"/>
                  <a:pt x="810" y="1411"/>
                </a:cubicBezTo>
                <a:cubicBezTo>
                  <a:pt x="810" y="1403"/>
                  <a:pt x="803" y="1395"/>
                  <a:pt x="794" y="1396"/>
                </a:cubicBezTo>
                <a:cubicBezTo>
                  <a:pt x="786" y="1396"/>
                  <a:pt x="779" y="1403"/>
                  <a:pt x="779" y="1411"/>
                </a:cubicBezTo>
                <a:cubicBezTo>
                  <a:pt x="780" y="1420"/>
                  <a:pt x="786" y="1426"/>
                  <a:pt x="795" y="1426"/>
                </a:cubicBezTo>
                <a:close/>
                <a:moveTo>
                  <a:pt x="1125" y="1401"/>
                </a:moveTo>
                <a:cubicBezTo>
                  <a:pt x="1134" y="1401"/>
                  <a:pt x="1141" y="1394"/>
                  <a:pt x="1141" y="1386"/>
                </a:cubicBezTo>
                <a:cubicBezTo>
                  <a:pt x="1141" y="1378"/>
                  <a:pt x="1134" y="1370"/>
                  <a:pt x="1126" y="1370"/>
                </a:cubicBezTo>
                <a:cubicBezTo>
                  <a:pt x="1118" y="1370"/>
                  <a:pt x="1111" y="1377"/>
                  <a:pt x="1110" y="1385"/>
                </a:cubicBezTo>
                <a:cubicBezTo>
                  <a:pt x="1110" y="1394"/>
                  <a:pt x="1117" y="1401"/>
                  <a:pt x="1125" y="1401"/>
                </a:cubicBezTo>
                <a:close/>
                <a:moveTo>
                  <a:pt x="1306" y="564"/>
                </a:moveTo>
                <a:cubicBezTo>
                  <a:pt x="1297" y="564"/>
                  <a:pt x="1290" y="571"/>
                  <a:pt x="1290" y="579"/>
                </a:cubicBezTo>
                <a:cubicBezTo>
                  <a:pt x="1290" y="588"/>
                  <a:pt x="1297" y="595"/>
                  <a:pt x="1305" y="595"/>
                </a:cubicBezTo>
                <a:cubicBezTo>
                  <a:pt x="1313" y="595"/>
                  <a:pt x="1320" y="588"/>
                  <a:pt x="1321" y="580"/>
                </a:cubicBezTo>
                <a:cubicBezTo>
                  <a:pt x="1321" y="571"/>
                  <a:pt x="1315" y="564"/>
                  <a:pt x="1306" y="564"/>
                </a:cubicBezTo>
                <a:close/>
                <a:moveTo>
                  <a:pt x="958" y="1441"/>
                </a:moveTo>
                <a:cubicBezTo>
                  <a:pt x="966" y="1441"/>
                  <a:pt x="973" y="1434"/>
                  <a:pt x="973" y="1426"/>
                </a:cubicBezTo>
                <a:cubicBezTo>
                  <a:pt x="973" y="1417"/>
                  <a:pt x="966" y="1410"/>
                  <a:pt x="957" y="1411"/>
                </a:cubicBezTo>
                <a:cubicBezTo>
                  <a:pt x="948" y="1411"/>
                  <a:pt x="942" y="1418"/>
                  <a:pt x="942" y="1426"/>
                </a:cubicBezTo>
                <a:cubicBezTo>
                  <a:pt x="942" y="1434"/>
                  <a:pt x="950" y="1441"/>
                  <a:pt x="958" y="1441"/>
                </a:cubicBezTo>
                <a:close/>
                <a:moveTo>
                  <a:pt x="964" y="397"/>
                </a:moveTo>
                <a:cubicBezTo>
                  <a:pt x="956" y="397"/>
                  <a:pt x="949" y="404"/>
                  <a:pt x="949" y="412"/>
                </a:cubicBezTo>
                <a:cubicBezTo>
                  <a:pt x="949" y="420"/>
                  <a:pt x="956" y="427"/>
                  <a:pt x="964" y="427"/>
                </a:cubicBezTo>
                <a:cubicBezTo>
                  <a:pt x="973" y="428"/>
                  <a:pt x="980" y="420"/>
                  <a:pt x="979" y="412"/>
                </a:cubicBezTo>
                <a:cubicBezTo>
                  <a:pt x="979" y="403"/>
                  <a:pt x="973" y="397"/>
                  <a:pt x="964" y="397"/>
                </a:cubicBezTo>
                <a:close/>
                <a:moveTo>
                  <a:pt x="1395" y="1124"/>
                </a:moveTo>
                <a:cubicBezTo>
                  <a:pt x="1403" y="1124"/>
                  <a:pt x="1411" y="1118"/>
                  <a:pt x="1411" y="1109"/>
                </a:cubicBezTo>
                <a:cubicBezTo>
                  <a:pt x="1411" y="1101"/>
                  <a:pt x="1405" y="1094"/>
                  <a:pt x="1397" y="1093"/>
                </a:cubicBezTo>
                <a:cubicBezTo>
                  <a:pt x="1388" y="1093"/>
                  <a:pt x="1381" y="1099"/>
                  <a:pt x="1380" y="1108"/>
                </a:cubicBezTo>
                <a:cubicBezTo>
                  <a:pt x="1380" y="1116"/>
                  <a:pt x="1387" y="1123"/>
                  <a:pt x="1395" y="1124"/>
                </a:cubicBezTo>
                <a:close/>
                <a:moveTo>
                  <a:pt x="1018" y="402"/>
                </a:moveTo>
                <a:cubicBezTo>
                  <a:pt x="1010" y="402"/>
                  <a:pt x="1003" y="408"/>
                  <a:pt x="1003" y="417"/>
                </a:cubicBezTo>
                <a:cubicBezTo>
                  <a:pt x="1003" y="425"/>
                  <a:pt x="1010" y="433"/>
                  <a:pt x="1018" y="433"/>
                </a:cubicBezTo>
                <a:cubicBezTo>
                  <a:pt x="1026" y="433"/>
                  <a:pt x="1033" y="425"/>
                  <a:pt x="1033" y="417"/>
                </a:cubicBezTo>
                <a:cubicBezTo>
                  <a:pt x="1034" y="409"/>
                  <a:pt x="1027" y="402"/>
                  <a:pt x="1018" y="402"/>
                </a:cubicBezTo>
                <a:close/>
                <a:moveTo>
                  <a:pt x="462" y="1151"/>
                </a:moveTo>
                <a:cubicBezTo>
                  <a:pt x="470" y="1151"/>
                  <a:pt x="477" y="1144"/>
                  <a:pt x="477" y="1136"/>
                </a:cubicBezTo>
                <a:cubicBezTo>
                  <a:pt x="477" y="1128"/>
                  <a:pt x="471" y="1121"/>
                  <a:pt x="462" y="1120"/>
                </a:cubicBezTo>
                <a:cubicBezTo>
                  <a:pt x="454" y="1120"/>
                  <a:pt x="447" y="1127"/>
                  <a:pt x="447" y="1135"/>
                </a:cubicBezTo>
                <a:cubicBezTo>
                  <a:pt x="447" y="1144"/>
                  <a:pt x="454" y="1151"/>
                  <a:pt x="462" y="1151"/>
                </a:cubicBezTo>
                <a:close/>
                <a:moveTo>
                  <a:pt x="402" y="1023"/>
                </a:moveTo>
                <a:cubicBezTo>
                  <a:pt x="403" y="1031"/>
                  <a:pt x="409" y="1037"/>
                  <a:pt x="418" y="1037"/>
                </a:cubicBezTo>
                <a:cubicBezTo>
                  <a:pt x="426" y="1037"/>
                  <a:pt x="433" y="1030"/>
                  <a:pt x="433" y="1022"/>
                </a:cubicBezTo>
                <a:cubicBezTo>
                  <a:pt x="433" y="1014"/>
                  <a:pt x="426" y="1007"/>
                  <a:pt x="418" y="1007"/>
                </a:cubicBezTo>
                <a:cubicBezTo>
                  <a:pt x="409" y="1007"/>
                  <a:pt x="402" y="1014"/>
                  <a:pt x="402" y="1023"/>
                </a:cubicBezTo>
                <a:close/>
                <a:moveTo>
                  <a:pt x="1400" y="737"/>
                </a:moveTo>
                <a:cubicBezTo>
                  <a:pt x="1391" y="737"/>
                  <a:pt x="1385" y="743"/>
                  <a:pt x="1385" y="752"/>
                </a:cubicBezTo>
                <a:cubicBezTo>
                  <a:pt x="1385" y="760"/>
                  <a:pt x="1392" y="767"/>
                  <a:pt x="1400" y="767"/>
                </a:cubicBezTo>
                <a:cubicBezTo>
                  <a:pt x="1408" y="767"/>
                  <a:pt x="1416" y="760"/>
                  <a:pt x="1415" y="751"/>
                </a:cubicBezTo>
                <a:cubicBezTo>
                  <a:pt x="1415" y="743"/>
                  <a:pt x="1408" y="736"/>
                  <a:pt x="1400" y="737"/>
                </a:cubicBezTo>
                <a:close/>
                <a:moveTo>
                  <a:pt x="426" y="750"/>
                </a:moveTo>
                <a:cubicBezTo>
                  <a:pt x="426" y="758"/>
                  <a:pt x="433" y="766"/>
                  <a:pt x="442" y="765"/>
                </a:cubicBezTo>
                <a:cubicBezTo>
                  <a:pt x="450" y="765"/>
                  <a:pt x="457" y="758"/>
                  <a:pt x="457" y="750"/>
                </a:cubicBezTo>
                <a:cubicBezTo>
                  <a:pt x="457" y="742"/>
                  <a:pt x="450" y="735"/>
                  <a:pt x="442" y="735"/>
                </a:cubicBezTo>
                <a:cubicBezTo>
                  <a:pt x="433" y="735"/>
                  <a:pt x="427" y="741"/>
                  <a:pt x="426" y="750"/>
                </a:cubicBezTo>
                <a:close/>
                <a:moveTo>
                  <a:pt x="598" y="502"/>
                </a:moveTo>
                <a:cubicBezTo>
                  <a:pt x="590" y="502"/>
                  <a:pt x="583" y="508"/>
                  <a:pt x="583" y="517"/>
                </a:cubicBezTo>
                <a:cubicBezTo>
                  <a:pt x="583" y="525"/>
                  <a:pt x="590" y="532"/>
                  <a:pt x="598" y="532"/>
                </a:cubicBezTo>
                <a:cubicBezTo>
                  <a:pt x="607" y="532"/>
                  <a:pt x="614" y="525"/>
                  <a:pt x="614" y="517"/>
                </a:cubicBezTo>
                <a:cubicBezTo>
                  <a:pt x="614" y="509"/>
                  <a:pt x="607" y="502"/>
                  <a:pt x="598" y="502"/>
                </a:cubicBezTo>
                <a:close/>
                <a:moveTo>
                  <a:pt x="637" y="1358"/>
                </a:moveTo>
                <a:cubicBezTo>
                  <a:pt x="645" y="1358"/>
                  <a:pt x="652" y="1351"/>
                  <a:pt x="651" y="1342"/>
                </a:cubicBezTo>
                <a:cubicBezTo>
                  <a:pt x="651" y="1334"/>
                  <a:pt x="644" y="1327"/>
                  <a:pt x="636" y="1327"/>
                </a:cubicBezTo>
                <a:cubicBezTo>
                  <a:pt x="627" y="1328"/>
                  <a:pt x="621" y="1335"/>
                  <a:pt x="621" y="1343"/>
                </a:cubicBezTo>
                <a:cubicBezTo>
                  <a:pt x="621" y="1352"/>
                  <a:pt x="628" y="1358"/>
                  <a:pt x="637" y="1358"/>
                </a:cubicBezTo>
                <a:close/>
                <a:moveTo>
                  <a:pt x="611" y="1328"/>
                </a:moveTo>
                <a:cubicBezTo>
                  <a:pt x="619" y="1329"/>
                  <a:pt x="626" y="1322"/>
                  <a:pt x="626" y="1313"/>
                </a:cubicBezTo>
                <a:cubicBezTo>
                  <a:pt x="627" y="1305"/>
                  <a:pt x="620" y="1298"/>
                  <a:pt x="612" y="1298"/>
                </a:cubicBezTo>
                <a:cubicBezTo>
                  <a:pt x="603" y="1298"/>
                  <a:pt x="596" y="1304"/>
                  <a:pt x="596" y="1313"/>
                </a:cubicBezTo>
                <a:cubicBezTo>
                  <a:pt x="596" y="1321"/>
                  <a:pt x="603" y="1328"/>
                  <a:pt x="611" y="1328"/>
                </a:cubicBezTo>
                <a:close/>
                <a:moveTo>
                  <a:pt x="903" y="1437"/>
                </a:moveTo>
                <a:cubicBezTo>
                  <a:pt x="912" y="1436"/>
                  <a:pt x="918" y="1430"/>
                  <a:pt x="918" y="1421"/>
                </a:cubicBezTo>
                <a:cubicBezTo>
                  <a:pt x="918" y="1413"/>
                  <a:pt x="911" y="1406"/>
                  <a:pt x="903" y="1406"/>
                </a:cubicBezTo>
                <a:cubicBezTo>
                  <a:pt x="895" y="1406"/>
                  <a:pt x="887" y="1413"/>
                  <a:pt x="888" y="1422"/>
                </a:cubicBezTo>
                <a:cubicBezTo>
                  <a:pt x="888" y="1430"/>
                  <a:pt x="895" y="1437"/>
                  <a:pt x="903" y="1437"/>
                </a:cubicBezTo>
                <a:close/>
                <a:moveTo>
                  <a:pt x="1155" y="1376"/>
                </a:moveTo>
                <a:cubicBezTo>
                  <a:pt x="1163" y="1376"/>
                  <a:pt x="1170" y="1370"/>
                  <a:pt x="1170" y="1361"/>
                </a:cubicBezTo>
                <a:cubicBezTo>
                  <a:pt x="1171" y="1353"/>
                  <a:pt x="1164" y="1346"/>
                  <a:pt x="1156" y="1346"/>
                </a:cubicBezTo>
                <a:cubicBezTo>
                  <a:pt x="1147" y="1346"/>
                  <a:pt x="1140" y="1352"/>
                  <a:pt x="1140" y="1360"/>
                </a:cubicBezTo>
                <a:cubicBezTo>
                  <a:pt x="1140" y="1369"/>
                  <a:pt x="1147" y="1376"/>
                  <a:pt x="1155" y="1376"/>
                </a:cubicBezTo>
                <a:close/>
                <a:moveTo>
                  <a:pt x="715" y="1392"/>
                </a:moveTo>
                <a:cubicBezTo>
                  <a:pt x="724" y="1392"/>
                  <a:pt x="730" y="1385"/>
                  <a:pt x="730" y="1377"/>
                </a:cubicBezTo>
                <a:cubicBezTo>
                  <a:pt x="730" y="1368"/>
                  <a:pt x="723" y="1362"/>
                  <a:pt x="715" y="1362"/>
                </a:cubicBezTo>
                <a:cubicBezTo>
                  <a:pt x="707" y="1362"/>
                  <a:pt x="700" y="1369"/>
                  <a:pt x="700" y="1377"/>
                </a:cubicBezTo>
                <a:cubicBezTo>
                  <a:pt x="700" y="1386"/>
                  <a:pt x="707" y="1392"/>
                  <a:pt x="715" y="1392"/>
                </a:cubicBezTo>
                <a:close/>
                <a:moveTo>
                  <a:pt x="1041" y="1421"/>
                </a:moveTo>
                <a:cubicBezTo>
                  <a:pt x="1049" y="1421"/>
                  <a:pt x="1056" y="1415"/>
                  <a:pt x="1056" y="1406"/>
                </a:cubicBezTo>
                <a:cubicBezTo>
                  <a:pt x="1056" y="1398"/>
                  <a:pt x="1050" y="1391"/>
                  <a:pt x="1041" y="1391"/>
                </a:cubicBezTo>
                <a:cubicBezTo>
                  <a:pt x="1033" y="1391"/>
                  <a:pt x="1026" y="1398"/>
                  <a:pt x="1026" y="1406"/>
                </a:cubicBezTo>
                <a:cubicBezTo>
                  <a:pt x="1026" y="1414"/>
                  <a:pt x="1032" y="1421"/>
                  <a:pt x="1041" y="1421"/>
                </a:cubicBezTo>
                <a:close/>
                <a:moveTo>
                  <a:pt x="848" y="1431"/>
                </a:moveTo>
                <a:cubicBezTo>
                  <a:pt x="856" y="1432"/>
                  <a:pt x="863" y="1425"/>
                  <a:pt x="863" y="1417"/>
                </a:cubicBezTo>
                <a:cubicBezTo>
                  <a:pt x="864" y="1408"/>
                  <a:pt x="857" y="1401"/>
                  <a:pt x="849" y="1401"/>
                </a:cubicBezTo>
                <a:cubicBezTo>
                  <a:pt x="841" y="1401"/>
                  <a:pt x="833" y="1408"/>
                  <a:pt x="833" y="1416"/>
                </a:cubicBezTo>
                <a:cubicBezTo>
                  <a:pt x="833" y="1424"/>
                  <a:pt x="840" y="1431"/>
                  <a:pt x="848" y="1431"/>
                </a:cubicBezTo>
                <a:close/>
                <a:moveTo>
                  <a:pt x="437" y="790"/>
                </a:moveTo>
                <a:cubicBezTo>
                  <a:pt x="428" y="789"/>
                  <a:pt x="422" y="796"/>
                  <a:pt x="421" y="804"/>
                </a:cubicBezTo>
                <a:cubicBezTo>
                  <a:pt x="421" y="813"/>
                  <a:pt x="428" y="820"/>
                  <a:pt x="436" y="820"/>
                </a:cubicBezTo>
                <a:cubicBezTo>
                  <a:pt x="444" y="820"/>
                  <a:pt x="451" y="813"/>
                  <a:pt x="452" y="805"/>
                </a:cubicBezTo>
                <a:cubicBezTo>
                  <a:pt x="452" y="797"/>
                  <a:pt x="445" y="790"/>
                  <a:pt x="437" y="790"/>
                </a:cubicBezTo>
                <a:close/>
                <a:moveTo>
                  <a:pt x="587" y="1299"/>
                </a:moveTo>
                <a:cubicBezTo>
                  <a:pt x="595" y="1299"/>
                  <a:pt x="602" y="1292"/>
                  <a:pt x="602" y="1284"/>
                </a:cubicBezTo>
                <a:cubicBezTo>
                  <a:pt x="602" y="1276"/>
                  <a:pt x="595" y="1269"/>
                  <a:pt x="586" y="1269"/>
                </a:cubicBezTo>
                <a:cubicBezTo>
                  <a:pt x="578" y="1269"/>
                  <a:pt x="571" y="1276"/>
                  <a:pt x="572" y="1284"/>
                </a:cubicBezTo>
                <a:cubicBezTo>
                  <a:pt x="572" y="1293"/>
                  <a:pt x="578" y="1299"/>
                  <a:pt x="587" y="1299"/>
                </a:cubicBezTo>
                <a:close/>
                <a:moveTo>
                  <a:pt x="506" y="631"/>
                </a:moveTo>
                <a:cubicBezTo>
                  <a:pt x="497" y="631"/>
                  <a:pt x="490" y="638"/>
                  <a:pt x="490" y="646"/>
                </a:cubicBezTo>
                <a:cubicBezTo>
                  <a:pt x="490" y="654"/>
                  <a:pt x="497" y="661"/>
                  <a:pt x="505" y="661"/>
                </a:cubicBezTo>
                <a:cubicBezTo>
                  <a:pt x="514" y="661"/>
                  <a:pt x="521" y="654"/>
                  <a:pt x="521" y="646"/>
                </a:cubicBezTo>
                <a:cubicBezTo>
                  <a:pt x="521" y="638"/>
                  <a:pt x="514" y="631"/>
                  <a:pt x="506" y="631"/>
                </a:cubicBezTo>
                <a:close/>
                <a:moveTo>
                  <a:pt x="1401" y="1069"/>
                </a:moveTo>
                <a:cubicBezTo>
                  <a:pt x="1409" y="1069"/>
                  <a:pt x="1416" y="1062"/>
                  <a:pt x="1416" y="1053"/>
                </a:cubicBezTo>
                <a:cubicBezTo>
                  <a:pt x="1416" y="1045"/>
                  <a:pt x="1409" y="1039"/>
                  <a:pt x="1401" y="1039"/>
                </a:cubicBezTo>
                <a:cubicBezTo>
                  <a:pt x="1392" y="1039"/>
                  <a:pt x="1386" y="1046"/>
                  <a:pt x="1386" y="1054"/>
                </a:cubicBezTo>
                <a:cubicBezTo>
                  <a:pt x="1386" y="1062"/>
                  <a:pt x="1393" y="1069"/>
                  <a:pt x="1401" y="1069"/>
                </a:cubicBezTo>
                <a:close/>
                <a:moveTo>
                  <a:pt x="488" y="1181"/>
                </a:moveTo>
                <a:cubicBezTo>
                  <a:pt x="496" y="1180"/>
                  <a:pt x="503" y="1174"/>
                  <a:pt x="503" y="1165"/>
                </a:cubicBezTo>
                <a:cubicBezTo>
                  <a:pt x="503" y="1157"/>
                  <a:pt x="496" y="1150"/>
                  <a:pt x="487" y="1150"/>
                </a:cubicBezTo>
                <a:cubicBezTo>
                  <a:pt x="479" y="1150"/>
                  <a:pt x="472" y="1157"/>
                  <a:pt x="473" y="1166"/>
                </a:cubicBezTo>
                <a:cubicBezTo>
                  <a:pt x="473" y="1174"/>
                  <a:pt x="479" y="1181"/>
                  <a:pt x="488" y="1181"/>
                </a:cubicBezTo>
                <a:close/>
                <a:moveTo>
                  <a:pt x="1302" y="1252"/>
                </a:moveTo>
                <a:cubicBezTo>
                  <a:pt x="1310" y="1253"/>
                  <a:pt x="1317" y="1246"/>
                  <a:pt x="1318" y="1238"/>
                </a:cubicBezTo>
                <a:cubicBezTo>
                  <a:pt x="1319" y="1230"/>
                  <a:pt x="1312" y="1223"/>
                  <a:pt x="1304" y="1222"/>
                </a:cubicBezTo>
                <a:cubicBezTo>
                  <a:pt x="1296" y="1221"/>
                  <a:pt x="1288" y="1228"/>
                  <a:pt x="1288" y="1236"/>
                </a:cubicBezTo>
                <a:cubicBezTo>
                  <a:pt x="1287" y="1245"/>
                  <a:pt x="1294" y="1252"/>
                  <a:pt x="1302" y="1252"/>
                </a:cubicBezTo>
                <a:close/>
                <a:moveTo>
                  <a:pt x="1184" y="1351"/>
                </a:moveTo>
                <a:cubicBezTo>
                  <a:pt x="1193" y="1351"/>
                  <a:pt x="1199" y="1344"/>
                  <a:pt x="1199" y="1336"/>
                </a:cubicBezTo>
                <a:cubicBezTo>
                  <a:pt x="1199" y="1328"/>
                  <a:pt x="1193" y="1321"/>
                  <a:pt x="1184" y="1321"/>
                </a:cubicBezTo>
                <a:cubicBezTo>
                  <a:pt x="1176" y="1321"/>
                  <a:pt x="1169" y="1328"/>
                  <a:pt x="1169" y="1336"/>
                </a:cubicBezTo>
                <a:cubicBezTo>
                  <a:pt x="1169" y="1344"/>
                  <a:pt x="1176" y="1351"/>
                  <a:pt x="1184" y="1351"/>
                </a:cubicBezTo>
                <a:close/>
                <a:moveTo>
                  <a:pt x="1366" y="1148"/>
                </a:moveTo>
                <a:cubicBezTo>
                  <a:pt x="1375" y="1148"/>
                  <a:pt x="1382" y="1142"/>
                  <a:pt x="1382" y="1133"/>
                </a:cubicBezTo>
                <a:cubicBezTo>
                  <a:pt x="1382" y="1125"/>
                  <a:pt x="1375" y="1118"/>
                  <a:pt x="1367" y="1118"/>
                </a:cubicBezTo>
                <a:cubicBezTo>
                  <a:pt x="1359" y="1118"/>
                  <a:pt x="1352" y="1124"/>
                  <a:pt x="1352" y="1133"/>
                </a:cubicBezTo>
                <a:cubicBezTo>
                  <a:pt x="1351" y="1141"/>
                  <a:pt x="1358" y="1148"/>
                  <a:pt x="1366" y="1148"/>
                </a:cubicBezTo>
                <a:close/>
                <a:moveTo>
                  <a:pt x="742" y="433"/>
                </a:moveTo>
                <a:cubicBezTo>
                  <a:pt x="733" y="433"/>
                  <a:pt x="727" y="440"/>
                  <a:pt x="727" y="448"/>
                </a:cubicBezTo>
                <a:cubicBezTo>
                  <a:pt x="727" y="456"/>
                  <a:pt x="734" y="463"/>
                  <a:pt x="742" y="463"/>
                </a:cubicBezTo>
                <a:cubicBezTo>
                  <a:pt x="750" y="463"/>
                  <a:pt x="757" y="456"/>
                  <a:pt x="757" y="448"/>
                </a:cubicBezTo>
                <a:cubicBezTo>
                  <a:pt x="757" y="440"/>
                  <a:pt x="750" y="433"/>
                  <a:pt x="742" y="433"/>
                </a:cubicBezTo>
                <a:close/>
                <a:moveTo>
                  <a:pt x="422" y="983"/>
                </a:moveTo>
                <a:cubicBezTo>
                  <a:pt x="430" y="983"/>
                  <a:pt x="437" y="976"/>
                  <a:pt x="437" y="968"/>
                </a:cubicBezTo>
                <a:cubicBezTo>
                  <a:pt x="437" y="960"/>
                  <a:pt x="431" y="953"/>
                  <a:pt x="422" y="952"/>
                </a:cubicBezTo>
                <a:cubicBezTo>
                  <a:pt x="414" y="952"/>
                  <a:pt x="407" y="959"/>
                  <a:pt x="407" y="967"/>
                </a:cubicBezTo>
                <a:cubicBezTo>
                  <a:pt x="406" y="975"/>
                  <a:pt x="413" y="982"/>
                  <a:pt x="422" y="983"/>
                </a:cubicBezTo>
                <a:close/>
                <a:moveTo>
                  <a:pt x="443" y="1067"/>
                </a:moveTo>
                <a:cubicBezTo>
                  <a:pt x="451" y="1067"/>
                  <a:pt x="458" y="1060"/>
                  <a:pt x="457" y="1052"/>
                </a:cubicBezTo>
                <a:cubicBezTo>
                  <a:pt x="457" y="1043"/>
                  <a:pt x="450" y="1037"/>
                  <a:pt x="442" y="1037"/>
                </a:cubicBezTo>
                <a:cubicBezTo>
                  <a:pt x="434" y="1037"/>
                  <a:pt x="427" y="1044"/>
                  <a:pt x="427" y="1052"/>
                </a:cubicBezTo>
                <a:cubicBezTo>
                  <a:pt x="427" y="1061"/>
                  <a:pt x="435" y="1067"/>
                  <a:pt x="443" y="1067"/>
                </a:cubicBezTo>
                <a:close/>
                <a:moveTo>
                  <a:pt x="1177" y="470"/>
                </a:moveTo>
                <a:cubicBezTo>
                  <a:pt x="1168" y="470"/>
                  <a:pt x="1162" y="477"/>
                  <a:pt x="1162" y="486"/>
                </a:cubicBezTo>
                <a:cubicBezTo>
                  <a:pt x="1162" y="494"/>
                  <a:pt x="1168" y="501"/>
                  <a:pt x="1177" y="501"/>
                </a:cubicBezTo>
                <a:cubicBezTo>
                  <a:pt x="1185" y="501"/>
                  <a:pt x="1192" y="494"/>
                  <a:pt x="1192" y="485"/>
                </a:cubicBezTo>
                <a:cubicBezTo>
                  <a:pt x="1192" y="477"/>
                  <a:pt x="1185" y="470"/>
                  <a:pt x="1177" y="470"/>
                </a:cubicBezTo>
                <a:close/>
                <a:moveTo>
                  <a:pt x="1098" y="436"/>
                </a:moveTo>
                <a:cubicBezTo>
                  <a:pt x="1089" y="436"/>
                  <a:pt x="1082" y="443"/>
                  <a:pt x="1082" y="451"/>
                </a:cubicBezTo>
                <a:cubicBezTo>
                  <a:pt x="1082" y="459"/>
                  <a:pt x="1089" y="466"/>
                  <a:pt x="1097" y="467"/>
                </a:cubicBezTo>
                <a:cubicBezTo>
                  <a:pt x="1105" y="467"/>
                  <a:pt x="1112" y="460"/>
                  <a:pt x="1112" y="452"/>
                </a:cubicBezTo>
                <a:cubicBezTo>
                  <a:pt x="1113" y="443"/>
                  <a:pt x="1106" y="437"/>
                  <a:pt x="1098" y="436"/>
                </a:cubicBezTo>
                <a:close/>
                <a:moveTo>
                  <a:pt x="1431" y="892"/>
                </a:moveTo>
                <a:cubicBezTo>
                  <a:pt x="1431" y="884"/>
                  <a:pt x="1425" y="876"/>
                  <a:pt x="1416" y="876"/>
                </a:cubicBezTo>
                <a:cubicBezTo>
                  <a:pt x="1408" y="875"/>
                  <a:pt x="1401" y="882"/>
                  <a:pt x="1400" y="890"/>
                </a:cubicBezTo>
                <a:cubicBezTo>
                  <a:pt x="1400" y="898"/>
                  <a:pt x="1406" y="905"/>
                  <a:pt x="1415" y="906"/>
                </a:cubicBezTo>
                <a:cubicBezTo>
                  <a:pt x="1423" y="906"/>
                  <a:pt x="1430" y="900"/>
                  <a:pt x="1431" y="892"/>
                </a:cubicBezTo>
                <a:close/>
                <a:moveTo>
                  <a:pt x="1375" y="708"/>
                </a:moveTo>
                <a:cubicBezTo>
                  <a:pt x="1367" y="708"/>
                  <a:pt x="1360" y="715"/>
                  <a:pt x="1360" y="723"/>
                </a:cubicBezTo>
                <a:cubicBezTo>
                  <a:pt x="1360" y="731"/>
                  <a:pt x="1368" y="738"/>
                  <a:pt x="1376" y="738"/>
                </a:cubicBezTo>
                <a:cubicBezTo>
                  <a:pt x="1384" y="738"/>
                  <a:pt x="1391" y="731"/>
                  <a:pt x="1390" y="722"/>
                </a:cubicBezTo>
                <a:cubicBezTo>
                  <a:pt x="1390" y="714"/>
                  <a:pt x="1383" y="707"/>
                  <a:pt x="1375" y="708"/>
                </a:cubicBezTo>
                <a:close/>
                <a:moveTo>
                  <a:pt x="826" y="412"/>
                </a:moveTo>
                <a:cubicBezTo>
                  <a:pt x="818" y="413"/>
                  <a:pt x="811" y="419"/>
                  <a:pt x="811" y="428"/>
                </a:cubicBezTo>
                <a:cubicBezTo>
                  <a:pt x="811" y="436"/>
                  <a:pt x="818" y="443"/>
                  <a:pt x="826" y="443"/>
                </a:cubicBezTo>
                <a:cubicBezTo>
                  <a:pt x="834" y="443"/>
                  <a:pt x="841" y="436"/>
                  <a:pt x="841" y="427"/>
                </a:cubicBezTo>
                <a:cubicBezTo>
                  <a:pt x="841" y="419"/>
                  <a:pt x="834" y="412"/>
                  <a:pt x="826" y="412"/>
                </a:cubicBezTo>
                <a:close/>
                <a:moveTo>
                  <a:pt x="412" y="914"/>
                </a:moveTo>
                <a:cubicBezTo>
                  <a:pt x="412" y="922"/>
                  <a:pt x="419" y="929"/>
                  <a:pt x="427" y="929"/>
                </a:cubicBezTo>
                <a:cubicBezTo>
                  <a:pt x="435" y="929"/>
                  <a:pt x="442" y="922"/>
                  <a:pt x="442" y="914"/>
                </a:cubicBezTo>
                <a:cubicBezTo>
                  <a:pt x="442" y="906"/>
                  <a:pt x="436" y="899"/>
                  <a:pt x="427" y="899"/>
                </a:cubicBezTo>
                <a:cubicBezTo>
                  <a:pt x="419" y="899"/>
                  <a:pt x="412" y="906"/>
                  <a:pt x="412" y="914"/>
                </a:cubicBezTo>
                <a:close/>
                <a:moveTo>
                  <a:pt x="1395" y="791"/>
                </a:moveTo>
                <a:cubicBezTo>
                  <a:pt x="1386" y="791"/>
                  <a:pt x="1380" y="798"/>
                  <a:pt x="1380" y="807"/>
                </a:cubicBezTo>
                <a:cubicBezTo>
                  <a:pt x="1380" y="815"/>
                  <a:pt x="1387" y="821"/>
                  <a:pt x="1395" y="821"/>
                </a:cubicBezTo>
                <a:cubicBezTo>
                  <a:pt x="1403" y="821"/>
                  <a:pt x="1410" y="815"/>
                  <a:pt x="1410" y="806"/>
                </a:cubicBezTo>
                <a:cubicBezTo>
                  <a:pt x="1410" y="798"/>
                  <a:pt x="1403" y="791"/>
                  <a:pt x="1395" y="791"/>
                </a:cubicBezTo>
                <a:close/>
                <a:moveTo>
                  <a:pt x="1410" y="930"/>
                </a:moveTo>
                <a:cubicBezTo>
                  <a:pt x="1402" y="930"/>
                  <a:pt x="1395" y="937"/>
                  <a:pt x="1395" y="945"/>
                </a:cubicBezTo>
                <a:cubicBezTo>
                  <a:pt x="1396" y="953"/>
                  <a:pt x="1402" y="960"/>
                  <a:pt x="1410" y="960"/>
                </a:cubicBezTo>
                <a:cubicBezTo>
                  <a:pt x="1419" y="960"/>
                  <a:pt x="1426" y="952"/>
                  <a:pt x="1425" y="944"/>
                </a:cubicBezTo>
                <a:cubicBezTo>
                  <a:pt x="1425" y="936"/>
                  <a:pt x="1418" y="929"/>
                  <a:pt x="1410" y="930"/>
                </a:cubicBezTo>
                <a:close/>
                <a:moveTo>
                  <a:pt x="987" y="1416"/>
                </a:moveTo>
                <a:cubicBezTo>
                  <a:pt x="995" y="1416"/>
                  <a:pt x="1002" y="1410"/>
                  <a:pt x="1002" y="1401"/>
                </a:cubicBezTo>
                <a:cubicBezTo>
                  <a:pt x="1003" y="1393"/>
                  <a:pt x="996" y="1386"/>
                  <a:pt x="987" y="1386"/>
                </a:cubicBezTo>
                <a:cubicBezTo>
                  <a:pt x="980" y="1386"/>
                  <a:pt x="973" y="1392"/>
                  <a:pt x="972" y="1400"/>
                </a:cubicBezTo>
                <a:cubicBezTo>
                  <a:pt x="972" y="1408"/>
                  <a:pt x="978" y="1416"/>
                  <a:pt x="987" y="1416"/>
                </a:cubicBezTo>
                <a:close/>
                <a:moveTo>
                  <a:pt x="1244" y="1302"/>
                </a:moveTo>
                <a:cubicBezTo>
                  <a:pt x="1252" y="1302"/>
                  <a:pt x="1259" y="1295"/>
                  <a:pt x="1259" y="1287"/>
                </a:cubicBezTo>
                <a:cubicBezTo>
                  <a:pt x="1259" y="1278"/>
                  <a:pt x="1252" y="1272"/>
                  <a:pt x="1244" y="1272"/>
                </a:cubicBezTo>
                <a:cubicBezTo>
                  <a:pt x="1236" y="1272"/>
                  <a:pt x="1229" y="1279"/>
                  <a:pt x="1229" y="1287"/>
                </a:cubicBezTo>
                <a:cubicBezTo>
                  <a:pt x="1229" y="1295"/>
                  <a:pt x="1236" y="1301"/>
                  <a:pt x="1244" y="1302"/>
                </a:cubicBezTo>
                <a:close/>
                <a:moveTo>
                  <a:pt x="1421" y="999"/>
                </a:moveTo>
                <a:cubicBezTo>
                  <a:pt x="1421" y="991"/>
                  <a:pt x="1414" y="984"/>
                  <a:pt x="1406" y="984"/>
                </a:cubicBezTo>
                <a:cubicBezTo>
                  <a:pt x="1398" y="984"/>
                  <a:pt x="1391" y="991"/>
                  <a:pt x="1391" y="999"/>
                </a:cubicBezTo>
                <a:cubicBezTo>
                  <a:pt x="1391" y="1007"/>
                  <a:pt x="1398" y="1014"/>
                  <a:pt x="1406" y="1014"/>
                </a:cubicBezTo>
                <a:cubicBezTo>
                  <a:pt x="1414" y="1014"/>
                  <a:pt x="1421" y="1007"/>
                  <a:pt x="1421" y="999"/>
                </a:cubicBezTo>
                <a:close/>
                <a:moveTo>
                  <a:pt x="711" y="458"/>
                </a:moveTo>
                <a:cubicBezTo>
                  <a:pt x="703" y="458"/>
                  <a:pt x="697" y="465"/>
                  <a:pt x="697" y="473"/>
                </a:cubicBezTo>
                <a:cubicBezTo>
                  <a:pt x="697" y="481"/>
                  <a:pt x="704" y="488"/>
                  <a:pt x="712" y="488"/>
                </a:cubicBezTo>
                <a:cubicBezTo>
                  <a:pt x="720" y="488"/>
                  <a:pt x="727" y="481"/>
                  <a:pt x="727" y="472"/>
                </a:cubicBezTo>
                <a:cubicBezTo>
                  <a:pt x="727" y="464"/>
                  <a:pt x="720" y="457"/>
                  <a:pt x="711" y="458"/>
                </a:cubicBezTo>
                <a:close/>
                <a:moveTo>
                  <a:pt x="512" y="1209"/>
                </a:moveTo>
                <a:cubicBezTo>
                  <a:pt x="521" y="1209"/>
                  <a:pt x="527" y="1203"/>
                  <a:pt x="527" y="1194"/>
                </a:cubicBezTo>
                <a:cubicBezTo>
                  <a:pt x="527" y="1186"/>
                  <a:pt x="520" y="1179"/>
                  <a:pt x="512" y="1179"/>
                </a:cubicBezTo>
                <a:cubicBezTo>
                  <a:pt x="504" y="1180"/>
                  <a:pt x="497" y="1186"/>
                  <a:pt x="497" y="1194"/>
                </a:cubicBezTo>
                <a:cubicBezTo>
                  <a:pt x="497" y="1203"/>
                  <a:pt x="504" y="1209"/>
                  <a:pt x="512" y="1209"/>
                </a:cubicBezTo>
                <a:close/>
                <a:moveTo>
                  <a:pt x="691" y="1362"/>
                </a:moveTo>
                <a:cubicBezTo>
                  <a:pt x="699" y="1362"/>
                  <a:pt x="705" y="1355"/>
                  <a:pt x="706" y="1347"/>
                </a:cubicBezTo>
                <a:cubicBezTo>
                  <a:pt x="706" y="1339"/>
                  <a:pt x="699" y="1332"/>
                  <a:pt x="690" y="1332"/>
                </a:cubicBezTo>
                <a:cubicBezTo>
                  <a:pt x="682" y="1332"/>
                  <a:pt x="675" y="1339"/>
                  <a:pt x="676" y="1348"/>
                </a:cubicBezTo>
                <a:cubicBezTo>
                  <a:pt x="676" y="1356"/>
                  <a:pt x="683" y="1362"/>
                  <a:pt x="691" y="1362"/>
                </a:cubicBezTo>
                <a:close/>
                <a:moveTo>
                  <a:pt x="1273" y="1277"/>
                </a:moveTo>
                <a:cubicBezTo>
                  <a:pt x="1281" y="1277"/>
                  <a:pt x="1288" y="1270"/>
                  <a:pt x="1288" y="1262"/>
                </a:cubicBezTo>
                <a:cubicBezTo>
                  <a:pt x="1288" y="1253"/>
                  <a:pt x="1281" y="1247"/>
                  <a:pt x="1273" y="1247"/>
                </a:cubicBezTo>
                <a:cubicBezTo>
                  <a:pt x="1264" y="1247"/>
                  <a:pt x="1258" y="1254"/>
                  <a:pt x="1258" y="1262"/>
                </a:cubicBezTo>
                <a:cubicBezTo>
                  <a:pt x="1258" y="1270"/>
                  <a:pt x="1265" y="1277"/>
                  <a:pt x="1273" y="1277"/>
                </a:cubicBezTo>
                <a:close/>
                <a:moveTo>
                  <a:pt x="1201" y="500"/>
                </a:moveTo>
                <a:cubicBezTo>
                  <a:pt x="1193" y="501"/>
                  <a:pt x="1187" y="507"/>
                  <a:pt x="1186" y="515"/>
                </a:cubicBezTo>
                <a:cubicBezTo>
                  <a:pt x="1186" y="524"/>
                  <a:pt x="1193" y="530"/>
                  <a:pt x="1201" y="530"/>
                </a:cubicBezTo>
                <a:cubicBezTo>
                  <a:pt x="1210" y="530"/>
                  <a:pt x="1216" y="523"/>
                  <a:pt x="1216" y="515"/>
                </a:cubicBezTo>
                <a:cubicBezTo>
                  <a:pt x="1216" y="507"/>
                  <a:pt x="1209" y="500"/>
                  <a:pt x="1201" y="500"/>
                </a:cubicBezTo>
                <a:close/>
                <a:moveTo>
                  <a:pt x="1214" y="1326"/>
                </a:moveTo>
                <a:cubicBezTo>
                  <a:pt x="1222" y="1327"/>
                  <a:pt x="1229" y="1320"/>
                  <a:pt x="1229" y="1312"/>
                </a:cubicBezTo>
                <a:cubicBezTo>
                  <a:pt x="1229" y="1303"/>
                  <a:pt x="1222" y="1296"/>
                  <a:pt x="1214" y="1296"/>
                </a:cubicBezTo>
                <a:cubicBezTo>
                  <a:pt x="1206" y="1296"/>
                  <a:pt x="1200" y="1303"/>
                  <a:pt x="1199" y="1311"/>
                </a:cubicBezTo>
                <a:cubicBezTo>
                  <a:pt x="1199" y="1319"/>
                  <a:pt x="1205" y="1326"/>
                  <a:pt x="1214" y="1326"/>
                </a:cubicBezTo>
                <a:close/>
                <a:moveTo>
                  <a:pt x="562" y="1269"/>
                </a:moveTo>
                <a:cubicBezTo>
                  <a:pt x="570" y="1269"/>
                  <a:pt x="577" y="1262"/>
                  <a:pt x="577" y="1254"/>
                </a:cubicBezTo>
                <a:cubicBezTo>
                  <a:pt x="577" y="1246"/>
                  <a:pt x="570" y="1239"/>
                  <a:pt x="561" y="1239"/>
                </a:cubicBezTo>
                <a:cubicBezTo>
                  <a:pt x="553" y="1239"/>
                  <a:pt x="547" y="1246"/>
                  <a:pt x="547" y="1254"/>
                </a:cubicBezTo>
                <a:cubicBezTo>
                  <a:pt x="547" y="1262"/>
                  <a:pt x="554" y="1269"/>
                  <a:pt x="562" y="1269"/>
                </a:cubicBezTo>
                <a:close/>
                <a:moveTo>
                  <a:pt x="471" y="710"/>
                </a:moveTo>
                <a:cubicBezTo>
                  <a:pt x="462" y="710"/>
                  <a:pt x="456" y="717"/>
                  <a:pt x="456" y="725"/>
                </a:cubicBezTo>
                <a:cubicBezTo>
                  <a:pt x="456" y="734"/>
                  <a:pt x="463" y="740"/>
                  <a:pt x="471" y="740"/>
                </a:cubicBezTo>
                <a:cubicBezTo>
                  <a:pt x="479" y="740"/>
                  <a:pt x="486" y="733"/>
                  <a:pt x="485" y="725"/>
                </a:cubicBezTo>
                <a:cubicBezTo>
                  <a:pt x="485" y="717"/>
                  <a:pt x="479" y="710"/>
                  <a:pt x="471" y="710"/>
                </a:cubicBezTo>
                <a:close/>
                <a:moveTo>
                  <a:pt x="1071" y="1396"/>
                </a:moveTo>
                <a:cubicBezTo>
                  <a:pt x="1079" y="1396"/>
                  <a:pt x="1086" y="1389"/>
                  <a:pt x="1086" y="1381"/>
                </a:cubicBezTo>
                <a:cubicBezTo>
                  <a:pt x="1086" y="1373"/>
                  <a:pt x="1079" y="1366"/>
                  <a:pt x="1071" y="1366"/>
                </a:cubicBezTo>
                <a:cubicBezTo>
                  <a:pt x="1062" y="1366"/>
                  <a:pt x="1056" y="1373"/>
                  <a:pt x="1056" y="1382"/>
                </a:cubicBezTo>
                <a:cubicBezTo>
                  <a:pt x="1056" y="1390"/>
                  <a:pt x="1063" y="1397"/>
                  <a:pt x="1071" y="1396"/>
                </a:cubicBezTo>
                <a:close/>
                <a:moveTo>
                  <a:pt x="417" y="860"/>
                </a:moveTo>
                <a:cubicBezTo>
                  <a:pt x="417" y="868"/>
                  <a:pt x="424" y="874"/>
                  <a:pt x="432" y="874"/>
                </a:cubicBezTo>
                <a:cubicBezTo>
                  <a:pt x="440" y="874"/>
                  <a:pt x="447" y="867"/>
                  <a:pt x="447" y="859"/>
                </a:cubicBezTo>
                <a:cubicBezTo>
                  <a:pt x="447" y="851"/>
                  <a:pt x="440" y="844"/>
                  <a:pt x="432" y="844"/>
                </a:cubicBezTo>
                <a:cubicBezTo>
                  <a:pt x="424" y="844"/>
                  <a:pt x="417" y="851"/>
                  <a:pt x="417" y="860"/>
                </a:cubicBezTo>
                <a:close/>
                <a:moveTo>
                  <a:pt x="537" y="1239"/>
                </a:moveTo>
                <a:cubicBezTo>
                  <a:pt x="545" y="1239"/>
                  <a:pt x="552" y="1232"/>
                  <a:pt x="552" y="1224"/>
                </a:cubicBezTo>
                <a:cubicBezTo>
                  <a:pt x="552" y="1216"/>
                  <a:pt x="545" y="1209"/>
                  <a:pt x="537" y="1209"/>
                </a:cubicBezTo>
                <a:cubicBezTo>
                  <a:pt x="528" y="1210"/>
                  <a:pt x="522" y="1217"/>
                  <a:pt x="522" y="1225"/>
                </a:cubicBezTo>
                <a:cubicBezTo>
                  <a:pt x="522" y="1233"/>
                  <a:pt x="529" y="1239"/>
                  <a:pt x="537" y="1239"/>
                </a:cubicBezTo>
                <a:close/>
                <a:moveTo>
                  <a:pt x="770" y="1397"/>
                </a:moveTo>
                <a:cubicBezTo>
                  <a:pt x="778" y="1397"/>
                  <a:pt x="785" y="1391"/>
                  <a:pt x="785" y="1382"/>
                </a:cubicBezTo>
                <a:cubicBezTo>
                  <a:pt x="785" y="1374"/>
                  <a:pt x="778" y="1367"/>
                  <a:pt x="770" y="1367"/>
                </a:cubicBezTo>
                <a:cubicBezTo>
                  <a:pt x="762" y="1367"/>
                  <a:pt x="755" y="1374"/>
                  <a:pt x="755" y="1382"/>
                </a:cubicBezTo>
                <a:cubicBezTo>
                  <a:pt x="755" y="1390"/>
                  <a:pt x="761" y="1397"/>
                  <a:pt x="770" y="1397"/>
                </a:cubicBezTo>
                <a:close/>
                <a:moveTo>
                  <a:pt x="520" y="621"/>
                </a:moveTo>
                <a:cubicBezTo>
                  <a:pt x="520" y="629"/>
                  <a:pt x="526" y="636"/>
                  <a:pt x="534" y="636"/>
                </a:cubicBezTo>
                <a:cubicBezTo>
                  <a:pt x="542" y="636"/>
                  <a:pt x="549" y="629"/>
                  <a:pt x="549" y="621"/>
                </a:cubicBezTo>
                <a:cubicBezTo>
                  <a:pt x="549" y="613"/>
                  <a:pt x="543" y="607"/>
                  <a:pt x="535" y="606"/>
                </a:cubicBezTo>
                <a:cubicBezTo>
                  <a:pt x="527" y="606"/>
                  <a:pt x="520" y="613"/>
                  <a:pt x="520" y="621"/>
                </a:cubicBezTo>
                <a:close/>
                <a:moveTo>
                  <a:pt x="467" y="1096"/>
                </a:moveTo>
                <a:cubicBezTo>
                  <a:pt x="475" y="1096"/>
                  <a:pt x="482" y="1089"/>
                  <a:pt x="482" y="1081"/>
                </a:cubicBezTo>
                <a:cubicBezTo>
                  <a:pt x="482" y="1073"/>
                  <a:pt x="476" y="1066"/>
                  <a:pt x="467" y="1066"/>
                </a:cubicBezTo>
                <a:cubicBezTo>
                  <a:pt x="459" y="1066"/>
                  <a:pt x="452" y="1073"/>
                  <a:pt x="452" y="1081"/>
                </a:cubicBezTo>
                <a:cubicBezTo>
                  <a:pt x="452" y="1089"/>
                  <a:pt x="459" y="1096"/>
                  <a:pt x="467" y="1096"/>
                </a:cubicBezTo>
                <a:close/>
                <a:moveTo>
                  <a:pt x="1350" y="678"/>
                </a:moveTo>
                <a:cubicBezTo>
                  <a:pt x="1342" y="678"/>
                  <a:pt x="1336" y="685"/>
                  <a:pt x="1336" y="693"/>
                </a:cubicBezTo>
                <a:cubicBezTo>
                  <a:pt x="1336" y="701"/>
                  <a:pt x="1343" y="708"/>
                  <a:pt x="1351" y="708"/>
                </a:cubicBezTo>
                <a:cubicBezTo>
                  <a:pt x="1359" y="708"/>
                  <a:pt x="1366" y="701"/>
                  <a:pt x="1365" y="692"/>
                </a:cubicBezTo>
                <a:cubicBezTo>
                  <a:pt x="1365" y="684"/>
                  <a:pt x="1358" y="678"/>
                  <a:pt x="1350" y="678"/>
                </a:cubicBezTo>
                <a:close/>
                <a:moveTo>
                  <a:pt x="1044" y="432"/>
                </a:moveTo>
                <a:cubicBezTo>
                  <a:pt x="1035" y="432"/>
                  <a:pt x="1029" y="439"/>
                  <a:pt x="1029" y="447"/>
                </a:cubicBezTo>
                <a:cubicBezTo>
                  <a:pt x="1029" y="455"/>
                  <a:pt x="1035" y="462"/>
                  <a:pt x="1044" y="462"/>
                </a:cubicBezTo>
                <a:cubicBezTo>
                  <a:pt x="1052" y="462"/>
                  <a:pt x="1058" y="456"/>
                  <a:pt x="1058" y="447"/>
                </a:cubicBezTo>
                <a:cubicBezTo>
                  <a:pt x="1059" y="439"/>
                  <a:pt x="1052" y="432"/>
                  <a:pt x="1044" y="432"/>
                </a:cubicBezTo>
                <a:close/>
                <a:moveTo>
                  <a:pt x="879" y="418"/>
                </a:moveTo>
                <a:cubicBezTo>
                  <a:pt x="871" y="418"/>
                  <a:pt x="865" y="425"/>
                  <a:pt x="865" y="433"/>
                </a:cubicBezTo>
                <a:cubicBezTo>
                  <a:pt x="865" y="441"/>
                  <a:pt x="872" y="448"/>
                  <a:pt x="880" y="447"/>
                </a:cubicBezTo>
                <a:cubicBezTo>
                  <a:pt x="888" y="447"/>
                  <a:pt x="895" y="441"/>
                  <a:pt x="895" y="433"/>
                </a:cubicBezTo>
                <a:cubicBezTo>
                  <a:pt x="895" y="424"/>
                  <a:pt x="888" y="417"/>
                  <a:pt x="879" y="418"/>
                </a:cubicBezTo>
                <a:close/>
                <a:moveTo>
                  <a:pt x="990" y="427"/>
                </a:moveTo>
                <a:cubicBezTo>
                  <a:pt x="981" y="427"/>
                  <a:pt x="974" y="433"/>
                  <a:pt x="974" y="442"/>
                </a:cubicBezTo>
                <a:cubicBezTo>
                  <a:pt x="974" y="450"/>
                  <a:pt x="981" y="457"/>
                  <a:pt x="989" y="457"/>
                </a:cubicBezTo>
                <a:cubicBezTo>
                  <a:pt x="997" y="457"/>
                  <a:pt x="1004" y="450"/>
                  <a:pt x="1004" y="442"/>
                </a:cubicBezTo>
                <a:cubicBezTo>
                  <a:pt x="1004" y="434"/>
                  <a:pt x="998" y="428"/>
                  <a:pt x="990" y="427"/>
                </a:cubicBezTo>
                <a:close/>
                <a:moveTo>
                  <a:pt x="935" y="422"/>
                </a:moveTo>
                <a:cubicBezTo>
                  <a:pt x="926" y="422"/>
                  <a:pt x="919" y="429"/>
                  <a:pt x="920" y="437"/>
                </a:cubicBezTo>
                <a:cubicBezTo>
                  <a:pt x="920" y="445"/>
                  <a:pt x="926" y="452"/>
                  <a:pt x="934" y="452"/>
                </a:cubicBezTo>
                <a:cubicBezTo>
                  <a:pt x="943" y="452"/>
                  <a:pt x="949" y="445"/>
                  <a:pt x="949" y="437"/>
                </a:cubicBezTo>
                <a:cubicBezTo>
                  <a:pt x="949" y="428"/>
                  <a:pt x="943" y="422"/>
                  <a:pt x="935" y="422"/>
                </a:cubicBezTo>
                <a:close/>
                <a:moveTo>
                  <a:pt x="1122" y="467"/>
                </a:moveTo>
                <a:cubicBezTo>
                  <a:pt x="1114" y="467"/>
                  <a:pt x="1107" y="473"/>
                  <a:pt x="1107" y="481"/>
                </a:cubicBezTo>
                <a:cubicBezTo>
                  <a:pt x="1107" y="489"/>
                  <a:pt x="1114" y="496"/>
                  <a:pt x="1122" y="496"/>
                </a:cubicBezTo>
                <a:cubicBezTo>
                  <a:pt x="1130" y="496"/>
                  <a:pt x="1137" y="490"/>
                  <a:pt x="1137" y="481"/>
                </a:cubicBezTo>
                <a:cubicBezTo>
                  <a:pt x="1137" y="473"/>
                  <a:pt x="1130" y="466"/>
                  <a:pt x="1122" y="467"/>
                </a:cubicBezTo>
                <a:close/>
                <a:moveTo>
                  <a:pt x="433" y="998"/>
                </a:moveTo>
                <a:cubicBezTo>
                  <a:pt x="433" y="1006"/>
                  <a:pt x="440" y="1012"/>
                  <a:pt x="448" y="1012"/>
                </a:cubicBezTo>
                <a:cubicBezTo>
                  <a:pt x="456" y="1012"/>
                  <a:pt x="462" y="1006"/>
                  <a:pt x="462" y="998"/>
                </a:cubicBezTo>
                <a:cubicBezTo>
                  <a:pt x="462" y="989"/>
                  <a:pt x="456" y="982"/>
                  <a:pt x="447" y="983"/>
                </a:cubicBezTo>
                <a:cubicBezTo>
                  <a:pt x="439" y="983"/>
                  <a:pt x="432" y="990"/>
                  <a:pt x="433" y="998"/>
                </a:cubicBezTo>
                <a:close/>
                <a:moveTo>
                  <a:pt x="683" y="483"/>
                </a:moveTo>
                <a:cubicBezTo>
                  <a:pt x="674" y="483"/>
                  <a:pt x="668" y="490"/>
                  <a:pt x="668" y="498"/>
                </a:cubicBezTo>
                <a:cubicBezTo>
                  <a:pt x="669" y="506"/>
                  <a:pt x="675" y="512"/>
                  <a:pt x="683" y="512"/>
                </a:cubicBezTo>
                <a:cubicBezTo>
                  <a:pt x="691" y="512"/>
                  <a:pt x="698" y="506"/>
                  <a:pt x="698" y="498"/>
                </a:cubicBezTo>
                <a:cubicBezTo>
                  <a:pt x="698" y="489"/>
                  <a:pt x="691" y="482"/>
                  <a:pt x="683" y="483"/>
                </a:cubicBezTo>
                <a:close/>
                <a:moveTo>
                  <a:pt x="1226" y="530"/>
                </a:moveTo>
                <a:cubicBezTo>
                  <a:pt x="1218" y="531"/>
                  <a:pt x="1211" y="537"/>
                  <a:pt x="1211" y="545"/>
                </a:cubicBezTo>
                <a:cubicBezTo>
                  <a:pt x="1211" y="553"/>
                  <a:pt x="1218" y="560"/>
                  <a:pt x="1226" y="560"/>
                </a:cubicBezTo>
                <a:cubicBezTo>
                  <a:pt x="1234" y="560"/>
                  <a:pt x="1241" y="554"/>
                  <a:pt x="1241" y="545"/>
                </a:cubicBezTo>
                <a:cubicBezTo>
                  <a:pt x="1241" y="537"/>
                  <a:pt x="1234" y="530"/>
                  <a:pt x="1226" y="530"/>
                </a:cubicBezTo>
                <a:close/>
                <a:moveTo>
                  <a:pt x="1326" y="648"/>
                </a:moveTo>
                <a:cubicBezTo>
                  <a:pt x="1318" y="648"/>
                  <a:pt x="1311" y="655"/>
                  <a:pt x="1311" y="663"/>
                </a:cubicBezTo>
                <a:cubicBezTo>
                  <a:pt x="1311" y="671"/>
                  <a:pt x="1317" y="677"/>
                  <a:pt x="1325" y="678"/>
                </a:cubicBezTo>
                <a:cubicBezTo>
                  <a:pt x="1334" y="678"/>
                  <a:pt x="1341" y="672"/>
                  <a:pt x="1341" y="663"/>
                </a:cubicBezTo>
                <a:cubicBezTo>
                  <a:pt x="1341" y="655"/>
                  <a:pt x="1334" y="648"/>
                  <a:pt x="1326" y="648"/>
                </a:cubicBezTo>
                <a:close/>
                <a:moveTo>
                  <a:pt x="565" y="582"/>
                </a:moveTo>
                <a:cubicBezTo>
                  <a:pt x="557" y="581"/>
                  <a:pt x="550" y="588"/>
                  <a:pt x="550" y="596"/>
                </a:cubicBezTo>
                <a:cubicBezTo>
                  <a:pt x="549" y="605"/>
                  <a:pt x="556" y="611"/>
                  <a:pt x="565" y="611"/>
                </a:cubicBezTo>
                <a:cubicBezTo>
                  <a:pt x="573" y="611"/>
                  <a:pt x="579" y="605"/>
                  <a:pt x="579" y="596"/>
                </a:cubicBezTo>
                <a:cubicBezTo>
                  <a:pt x="579" y="588"/>
                  <a:pt x="573" y="582"/>
                  <a:pt x="565" y="582"/>
                </a:cubicBezTo>
                <a:close/>
                <a:moveTo>
                  <a:pt x="796" y="437"/>
                </a:moveTo>
                <a:cubicBezTo>
                  <a:pt x="788" y="438"/>
                  <a:pt x="782" y="444"/>
                  <a:pt x="781" y="452"/>
                </a:cubicBezTo>
                <a:cubicBezTo>
                  <a:pt x="781" y="460"/>
                  <a:pt x="788" y="467"/>
                  <a:pt x="796" y="467"/>
                </a:cubicBezTo>
                <a:cubicBezTo>
                  <a:pt x="805" y="467"/>
                  <a:pt x="811" y="461"/>
                  <a:pt x="811" y="452"/>
                </a:cubicBezTo>
                <a:cubicBezTo>
                  <a:pt x="811" y="444"/>
                  <a:pt x="805" y="437"/>
                  <a:pt x="796" y="437"/>
                </a:cubicBezTo>
                <a:close/>
                <a:moveTo>
                  <a:pt x="1371" y="1093"/>
                </a:moveTo>
                <a:cubicBezTo>
                  <a:pt x="1379" y="1094"/>
                  <a:pt x="1386" y="1087"/>
                  <a:pt x="1386" y="1078"/>
                </a:cubicBezTo>
                <a:cubicBezTo>
                  <a:pt x="1386" y="1070"/>
                  <a:pt x="1380" y="1064"/>
                  <a:pt x="1371" y="1064"/>
                </a:cubicBezTo>
                <a:cubicBezTo>
                  <a:pt x="1363" y="1064"/>
                  <a:pt x="1356" y="1070"/>
                  <a:pt x="1356" y="1079"/>
                </a:cubicBezTo>
                <a:cubicBezTo>
                  <a:pt x="1356" y="1086"/>
                  <a:pt x="1363" y="1093"/>
                  <a:pt x="1371" y="1093"/>
                </a:cubicBezTo>
                <a:close/>
                <a:moveTo>
                  <a:pt x="824" y="1401"/>
                </a:moveTo>
                <a:cubicBezTo>
                  <a:pt x="832" y="1401"/>
                  <a:pt x="838" y="1394"/>
                  <a:pt x="838" y="1386"/>
                </a:cubicBezTo>
                <a:cubicBezTo>
                  <a:pt x="838" y="1378"/>
                  <a:pt x="832" y="1372"/>
                  <a:pt x="824" y="1372"/>
                </a:cubicBezTo>
                <a:cubicBezTo>
                  <a:pt x="816" y="1371"/>
                  <a:pt x="809" y="1378"/>
                  <a:pt x="809" y="1386"/>
                </a:cubicBezTo>
                <a:cubicBezTo>
                  <a:pt x="809" y="1395"/>
                  <a:pt x="816" y="1401"/>
                  <a:pt x="824" y="1401"/>
                </a:cubicBezTo>
                <a:close/>
                <a:moveTo>
                  <a:pt x="933" y="1411"/>
                </a:moveTo>
                <a:cubicBezTo>
                  <a:pt x="941" y="1411"/>
                  <a:pt x="948" y="1404"/>
                  <a:pt x="947" y="1396"/>
                </a:cubicBezTo>
                <a:cubicBezTo>
                  <a:pt x="947" y="1387"/>
                  <a:pt x="941" y="1381"/>
                  <a:pt x="933" y="1381"/>
                </a:cubicBezTo>
                <a:cubicBezTo>
                  <a:pt x="924" y="1381"/>
                  <a:pt x="918" y="1388"/>
                  <a:pt x="918" y="1396"/>
                </a:cubicBezTo>
                <a:cubicBezTo>
                  <a:pt x="918" y="1404"/>
                  <a:pt x="925" y="1411"/>
                  <a:pt x="933" y="1411"/>
                </a:cubicBezTo>
                <a:close/>
                <a:moveTo>
                  <a:pt x="1337" y="1173"/>
                </a:moveTo>
                <a:cubicBezTo>
                  <a:pt x="1345" y="1173"/>
                  <a:pt x="1351" y="1167"/>
                  <a:pt x="1352" y="1159"/>
                </a:cubicBezTo>
                <a:cubicBezTo>
                  <a:pt x="1352" y="1150"/>
                  <a:pt x="1346" y="1143"/>
                  <a:pt x="1337" y="1143"/>
                </a:cubicBezTo>
                <a:cubicBezTo>
                  <a:pt x="1329" y="1143"/>
                  <a:pt x="1322" y="1150"/>
                  <a:pt x="1322" y="1158"/>
                </a:cubicBezTo>
                <a:cubicBezTo>
                  <a:pt x="1322" y="1166"/>
                  <a:pt x="1329" y="1172"/>
                  <a:pt x="1337" y="1173"/>
                </a:cubicBezTo>
                <a:close/>
                <a:moveTo>
                  <a:pt x="653" y="508"/>
                </a:moveTo>
                <a:cubicBezTo>
                  <a:pt x="645" y="508"/>
                  <a:pt x="638" y="514"/>
                  <a:pt x="638" y="522"/>
                </a:cubicBezTo>
                <a:cubicBezTo>
                  <a:pt x="638" y="530"/>
                  <a:pt x="645" y="537"/>
                  <a:pt x="653" y="537"/>
                </a:cubicBezTo>
                <a:cubicBezTo>
                  <a:pt x="661" y="537"/>
                  <a:pt x="668" y="530"/>
                  <a:pt x="668" y="522"/>
                </a:cubicBezTo>
                <a:cubicBezTo>
                  <a:pt x="668" y="514"/>
                  <a:pt x="661" y="508"/>
                  <a:pt x="653" y="508"/>
                </a:cubicBezTo>
                <a:close/>
                <a:moveTo>
                  <a:pt x="878" y="1406"/>
                </a:moveTo>
                <a:cubicBezTo>
                  <a:pt x="887" y="1406"/>
                  <a:pt x="893" y="1400"/>
                  <a:pt x="893" y="1392"/>
                </a:cubicBezTo>
                <a:cubicBezTo>
                  <a:pt x="893" y="1383"/>
                  <a:pt x="886" y="1377"/>
                  <a:pt x="878" y="1377"/>
                </a:cubicBezTo>
                <a:cubicBezTo>
                  <a:pt x="870" y="1377"/>
                  <a:pt x="863" y="1384"/>
                  <a:pt x="863" y="1392"/>
                </a:cubicBezTo>
                <a:cubicBezTo>
                  <a:pt x="864" y="1400"/>
                  <a:pt x="870" y="1406"/>
                  <a:pt x="878" y="1406"/>
                </a:cubicBezTo>
                <a:close/>
                <a:moveTo>
                  <a:pt x="1406" y="861"/>
                </a:moveTo>
                <a:cubicBezTo>
                  <a:pt x="1406" y="853"/>
                  <a:pt x="1399" y="846"/>
                  <a:pt x="1391" y="846"/>
                </a:cubicBezTo>
                <a:cubicBezTo>
                  <a:pt x="1383" y="846"/>
                  <a:pt x="1376" y="853"/>
                  <a:pt x="1376" y="861"/>
                </a:cubicBezTo>
                <a:cubicBezTo>
                  <a:pt x="1376" y="869"/>
                  <a:pt x="1382" y="876"/>
                  <a:pt x="1391" y="876"/>
                </a:cubicBezTo>
                <a:cubicBezTo>
                  <a:pt x="1399" y="876"/>
                  <a:pt x="1405" y="869"/>
                  <a:pt x="1406" y="861"/>
                </a:cubicBezTo>
                <a:close/>
                <a:moveTo>
                  <a:pt x="1101" y="1370"/>
                </a:moveTo>
                <a:cubicBezTo>
                  <a:pt x="1109" y="1370"/>
                  <a:pt x="1115" y="1364"/>
                  <a:pt x="1116" y="1356"/>
                </a:cubicBezTo>
                <a:cubicBezTo>
                  <a:pt x="1116" y="1348"/>
                  <a:pt x="1109" y="1341"/>
                  <a:pt x="1100" y="1341"/>
                </a:cubicBezTo>
                <a:cubicBezTo>
                  <a:pt x="1092" y="1341"/>
                  <a:pt x="1086" y="1348"/>
                  <a:pt x="1086" y="1356"/>
                </a:cubicBezTo>
                <a:cubicBezTo>
                  <a:pt x="1086" y="1364"/>
                  <a:pt x="1093" y="1370"/>
                  <a:pt x="1101" y="1370"/>
                </a:cubicBezTo>
                <a:close/>
                <a:moveTo>
                  <a:pt x="666" y="1333"/>
                </a:moveTo>
                <a:cubicBezTo>
                  <a:pt x="674" y="1333"/>
                  <a:pt x="680" y="1327"/>
                  <a:pt x="681" y="1319"/>
                </a:cubicBezTo>
                <a:cubicBezTo>
                  <a:pt x="681" y="1311"/>
                  <a:pt x="674" y="1304"/>
                  <a:pt x="666" y="1303"/>
                </a:cubicBezTo>
                <a:cubicBezTo>
                  <a:pt x="658" y="1303"/>
                  <a:pt x="652" y="1309"/>
                  <a:pt x="651" y="1317"/>
                </a:cubicBezTo>
                <a:cubicBezTo>
                  <a:pt x="651" y="1326"/>
                  <a:pt x="657" y="1333"/>
                  <a:pt x="666" y="1333"/>
                </a:cubicBezTo>
                <a:close/>
                <a:moveTo>
                  <a:pt x="452" y="780"/>
                </a:moveTo>
                <a:cubicBezTo>
                  <a:pt x="452" y="788"/>
                  <a:pt x="458" y="794"/>
                  <a:pt x="466" y="795"/>
                </a:cubicBezTo>
                <a:cubicBezTo>
                  <a:pt x="474" y="795"/>
                  <a:pt x="481" y="788"/>
                  <a:pt x="481" y="780"/>
                </a:cubicBezTo>
                <a:cubicBezTo>
                  <a:pt x="481" y="772"/>
                  <a:pt x="475" y="765"/>
                  <a:pt x="466" y="765"/>
                </a:cubicBezTo>
                <a:cubicBezTo>
                  <a:pt x="458" y="765"/>
                  <a:pt x="452" y="772"/>
                  <a:pt x="452" y="780"/>
                </a:cubicBezTo>
                <a:close/>
                <a:moveTo>
                  <a:pt x="1302" y="619"/>
                </a:moveTo>
                <a:cubicBezTo>
                  <a:pt x="1293" y="619"/>
                  <a:pt x="1286" y="626"/>
                  <a:pt x="1286" y="634"/>
                </a:cubicBezTo>
                <a:cubicBezTo>
                  <a:pt x="1287" y="642"/>
                  <a:pt x="1293" y="649"/>
                  <a:pt x="1301" y="649"/>
                </a:cubicBezTo>
                <a:cubicBezTo>
                  <a:pt x="1309" y="649"/>
                  <a:pt x="1316" y="642"/>
                  <a:pt x="1316" y="634"/>
                </a:cubicBezTo>
                <a:cubicBezTo>
                  <a:pt x="1316" y="626"/>
                  <a:pt x="1310" y="619"/>
                  <a:pt x="1302" y="619"/>
                </a:cubicBezTo>
                <a:close/>
                <a:moveTo>
                  <a:pt x="623" y="532"/>
                </a:moveTo>
                <a:cubicBezTo>
                  <a:pt x="615" y="532"/>
                  <a:pt x="609" y="539"/>
                  <a:pt x="609" y="547"/>
                </a:cubicBezTo>
                <a:cubicBezTo>
                  <a:pt x="608" y="555"/>
                  <a:pt x="615" y="561"/>
                  <a:pt x="623" y="562"/>
                </a:cubicBezTo>
                <a:cubicBezTo>
                  <a:pt x="631" y="562"/>
                  <a:pt x="638" y="556"/>
                  <a:pt x="638" y="548"/>
                </a:cubicBezTo>
                <a:cubicBezTo>
                  <a:pt x="638" y="539"/>
                  <a:pt x="632" y="532"/>
                  <a:pt x="623" y="532"/>
                </a:cubicBezTo>
                <a:close/>
                <a:moveTo>
                  <a:pt x="594" y="557"/>
                </a:moveTo>
                <a:cubicBezTo>
                  <a:pt x="586" y="557"/>
                  <a:pt x="580" y="563"/>
                  <a:pt x="580" y="571"/>
                </a:cubicBezTo>
                <a:cubicBezTo>
                  <a:pt x="579" y="580"/>
                  <a:pt x="586" y="587"/>
                  <a:pt x="595" y="586"/>
                </a:cubicBezTo>
                <a:cubicBezTo>
                  <a:pt x="602" y="586"/>
                  <a:pt x="609" y="580"/>
                  <a:pt x="609" y="572"/>
                </a:cubicBezTo>
                <a:cubicBezTo>
                  <a:pt x="609" y="564"/>
                  <a:pt x="602" y="557"/>
                  <a:pt x="594" y="557"/>
                </a:cubicBezTo>
                <a:close/>
                <a:moveTo>
                  <a:pt x="1251" y="559"/>
                </a:moveTo>
                <a:cubicBezTo>
                  <a:pt x="1243" y="559"/>
                  <a:pt x="1236" y="566"/>
                  <a:pt x="1236" y="575"/>
                </a:cubicBezTo>
                <a:cubicBezTo>
                  <a:pt x="1236" y="583"/>
                  <a:pt x="1243" y="589"/>
                  <a:pt x="1251" y="589"/>
                </a:cubicBezTo>
                <a:cubicBezTo>
                  <a:pt x="1259" y="589"/>
                  <a:pt x="1266" y="582"/>
                  <a:pt x="1266" y="574"/>
                </a:cubicBezTo>
                <a:cubicBezTo>
                  <a:pt x="1266" y="566"/>
                  <a:pt x="1259" y="560"/>
                  <a:pt x="1251" y="559"/>
                </a:cubicBezTo>
                <a:close/>
                <a:moveTo>
                  <a:pt x="1276" y="590"/>
                </a:moveTo>
                <a:cubicBezTo>
                  <a:pt x="1267" y="589"/>
                  <a:pt x="1261" y="596"/>
                  <a:pt x="1261" y="605"/>
                </a:cubicBezTo>
                <a:cubicBezTo>
                  <a:pt x="1261" y="612"/>
                  <a:pt x="1268" y="619"/>
                  <a:pt x="1276" y="619"/>
                </a:cubicBezTo>
                <a:cubicBezTo>
                  <a:pt x="1284" y="619"/>
                  <a:pt x="1290" y="612"/>
                  <a:pt x="1290" y="604"/>
                </a:cubicBezTo>
                <a:cubicBezTo>
                  <a:pt x="1290" y="596"/>
                  <a:pt x="1284" y="590"/>
                  <a:pt x="1276" y="590"/>
                </a:cubicBezTo>
                <a:close/>
                <a:moveTo>
                  <a:pt x="447" y="834"/>
                </a:moveTo>
                <a:cubicBezTo>
                  <a:pt x="447" y="842"/>
                  <a:pt x="453" y="849"/>
                  <a:pt x="461" y="849"/>
                </a:cubicBezTo>
                <a:cubicBezTo>
                  <a:pt x="469" y="849"/>
                  <a:pt x="476" y="843"/>
                  <a:pt x="476" y="835"/>
                </a:cubicBezTo>
                <a:cubicBezTo>
                  <a:pt x="476" y="827"/>
                  <a:pt x="470" y="820"/>
                  <a:pt x="462" y="820"/>
                </a:cubicBezTo>
                <a:cubicBezTo>
                  <a:pt x="453" y="820"/>
                  <a:pt x="447" y="826"/>
                  <a:pt x="447" y="834"/>
                </a:cubicBezTo>
                <a:close/>
                <a:moveTo>
                  <a:pt x="451" y="957"/>
                </a:moveTo>
                <a:cubicBezTo>
                  <a:pt x="460" y="957"/>
                  <a:pt x="466" y="951"/>
                  <a:pt x="466" y="943"/>
                </a:cubicBezTo>
                <a:cubicBezTo>
                  <a:pt x="466" y="935"/>
                  <a:pt x="460" y="928"/>
                  <a:pt x="452" y="928"/>
                </a:cubicBezTo>
                <a:cubicBezTo>
                  <a:pt x="444" y="928"/>
                  <a:pt x="437" y="934"/>
                  <a:pt x="437" y="942"/>
                </a:cubicBezTo>
                <a:cubicBezTo>
                  <a:pt x="437" y="950"/>
                  <a:pt x="443" y="957"/>
                  <a:pt x="451" y="957"/>
                </a:cubicBezTo>
                <a:close/>
                <a:moveTo>
                  <a:pt x="500" y="686"/>
                </a:moveTo>
                <a:cubicBezTo>
                  <a:pt x="492" y="686"/>
                  <a:pt x="486" y="692"/>
                  <a:pt x="486" y="700"/>
                </a:cubicBezTo>
                <a:cubicBezTo>
                  <a:pt x="486" y="709"/>
                  <a:pt x="492" y="715"/>
                  <a:pt x="500" y="715"/>
                </a:cubicBezTo>
                <a:cubicBezTo>
                  <a:pt x="509" y="715"/>
                  <a:pt x="515" y="708"/>
                  <a:pt x="515" y="700"/>
                </a:cubicBezTo>
                <a:cubicBezTo>
                  <a:pt x="515" y="692"/>
                  <a:pt x="508" y="686"/>
                  <a:pt x="500" y="686"/>
                </a:cubicBezTo>
                <a:close/>
                <a:moveTo>
                  <a:pt x="1376" y="1039"/>
                </a:moveTo>
                <a:cubicBezTo>
                  <a:pt x="1384" y="1039"/>
                  <a:pt x="1391" y="1032"/>
                  <a:pt x="1391" y="1024"/>
                </a:cubicBezTo>
                <a:cubicBezTo>
                  <a:pt x="1391" y="1016"/>
                  <a:pt x="1385" y="1010"/>
                  <a:pt x="1377" y="1009"/>
                </a:cubicBezTo>
                <a:cubicBezTo>
                  <a:pt x="1368" y="1009"/>
                  <a:pt x="1362" y="1016"/>
                  <a:pt x="1362" y="1024"/>
                </a:cubicBezTo>
                <a:cubicBezTo>
                  <a:pt x="1361" y="1031"/>
                  <a:pt x="1368" y="1038"/>
                  <a:pt x="1376" y="1039"/>
                </a:cubicBezTo>
                <a:close/>
                <a:moveTo>
                  <a:pt x="1371" y="762"/>
                </a:moveTo>
                <a:cubicBezTo>
                  <a:pt x="1363" y="762"/>
                  <a:pt x="1356" y="768"/>
                  <a:pt x="1356" y="776"/>
                </a:cubicBezTo>
                <a:cubicBezTo>
                  <a:pt x="1355" y="784"/>
                  <a:pt x="1362" y="791"/>
                  <a:pt x="1370" y="791"/>
                </a:cubicBezTo>
                <a:cubicBezTo>
                  <a:pt x="1378" y="791"/>
                  <a:pt x="1385" y="785"/>
                  <a:pt x="1385" y="777"/>
                </a:cubicBezTo>
                <a:cubicBezTo>
                  <a:pt x="1385" y="769"/>
                  <a:pt x="1379" y="762"/>
                  <a:pt x="1371" y="762"/>
                </a:cubicBezTo>
                <a:close/>
                <a:moveTo>
                  <a:pt x="1017" y="1391"/>
                </a:moveTo>
                <a:cubicBezTo>
                  <a:pt x="1025" y="1391"/>
                  <a:pt x="1031" y="1384"/>
                  <a:pt x="1031" y="1376"/>
                </a:cubicBezTo>
                <a:cubicBezTo>
                  <a:pt x="1031" y="1368"/>
                  <a:pt x="1024" y="1361"/>
                  <a:pt x="1016" y="1361"/>
                </a:cubicBezTo>
                <a:cubicBezTo>
                  <a:pt x="1008" y="1361"/>
                  <a:pt x="1002" y="1368"/>
                  <a:pt x="1002" y="1376"/>
                </a:cubicBezTo>
                <a:cubicBezTo>
                  <a:pt x="1001" y="1384"/>
                  <a:pt x="1008" y="1391"/>
                  <a:pt x="1017" y="1391"/>
                </a:cubicBezTo>
                <a:close/>
                <a:moveTo>
                  <a:pt x="745" y="1367"/>
                </a:moveTo>
                <a:cubicBezTo>
                  <a:pt x="753" y="1367"/>
                  <a:pt x="760" y="1361"/>
                  <a:pt x="760" y="1353"/>
                </a:cubicBezTo>
                <a:cubicBezTo>
                  <a:pt x="760" y="1344"/>
                  <a:pt x="754" y="1338"/>
                  <a:pt x="746" y="1338"/>
                </a:cubicBezTo>
                <a:cubicBezTo>
                  <a:pt x="737" y="1337"/>
                  <a:pt x="730" y="1344"/>
                  <a:pt x="730" y="1352"/>
                </a:cubicBezTo>
                <a:cubicBezTo>
                  <a:pt x="730" y="1360"/>
                  <a:pt x="737" y="1367"/>
                  <a:pt x="745" y="1367"/>
                </a:cubicBezTo>
                <a:close/>
                <a:moveTo>
                  <a:pt x="492" y="1126"/>
                </a:moveTo>
                <a:cubicBezTo>
                  <a:pt x="500" y="1126"/>
                  <a:pt x="506" y="1119"/>
                  <a:pt x="507" y="1111"/>
                </a:cubicBezTo>
                <a:cubicBezTo>
                  <a:pt x="507" y="1103"/>
                  <a:pt x="500" y="1097"/>
                  <a:pt x="492" y="1096"/>
                </a:cubicBezTo>
                <a:cubicBezTo>
                  <a:pt x="484" y="1096"/>
                  <a:pt x="478" y="1102"/>
                  <a:pt x="477" y="1110"/>
                </a:cubicBezTo>
                <a:cubicBezTo>
                  <a:pt x="477" y="1119"/>
                  <a:pt x="483" y="1126"/>
                  <a:pt x="492" y="1126"/>
                </a:cubicBezTo>
                <a:close/>
                <a:moveTo>
                  <a:pt x="1307" y="1197"/>
                </a:moveTo>
                <a:cubicBezTo>
                  <a:pt x="1315" y="1197"/>
                  <a:pt x="1322" y="1190"/>
                  <a:pt x="1322" y="1182"/>
                </a:cubicBezTo>
                <a:cubicBezTo>
                  <a:pt x="1322" y="1174"/>
                  <a:pt x="1315" y="1168"/>
                  <a:pt x="1307" y="1168"/>
                </a:cubicBezTo>
                <a:cubicBezTo>
                  <a:pt x="1299" y="1168"/>
                  <a:pt x="1293" y="1174"/>
                  <a:pt x="1293" y="1183"/>
                </a:cubicBezTo>
                <a:cubicBezTo>
                  <a:pt x="1293" y="1191"/>
                  <a:pt x="1299" y="1197"/>
                  <a:pt x="1307" y="1197"/>
                </a:cubicBezTo>
                <a:close/>
                <a:moveTo>
                  <a:pt x="457" y="874"/>
                </a:moveTo>
                <a:cubicBezTo>
                  <a:pt x="449" y="874"/>
                  <a:pt x="442" y="880"/>
                  <a:pt x="442" y="888"/>
                </a:cubicBezTo>
                <a:cubicBezTo>
                  <a:pt x="442" y="896"/>
                  <a:pt x="449" y="903"/>
                  <a:pt x="457" y="903"/>
                </a:cubicBezTo>
                <a:cubicBezTo>
                  <a:pt x="465" y="903"/>
                  <a:pt x="471" y="896"/>
                  <a:pt x="471" y="888"/>
                </a:cubicBezTo>
                <a:cubicBezTo>
                  <a:pt x="471" y="880"/>
                  <a:pt x="465" y="873"/>
                  <a:pt x="457" y="874"/>
                </a:cubicBezTo>
                <a:close/>
                <a:moveTo>
                  <a:pt x="1069" y="462"/>
                </a:moveTo>
                <a:cubicBezTo>
                  <a:pt x="1060" y="462"/>
                  <a:pt x="1054" y="468"/>
                  <a:pt x="1054" y="476"/>
                </a:cubicBezTo>
                <a:cubicBezTo>
                  <a:pt x="1054" y="484"/>
                  <a:pt x="1060" y="491"/>
                  <a:pt x="1068" y="491"/>
                </a:cubicBezTo>
                <a:cubicBezTo>
                  <a:pt x="1076" y="491"/>
                  <a:pt x="1083" y="484"/>
                  <a:pt x="1083" y="476"/>
                </a:cubicBezTo>
                <a:cubicBezTo>
                  <a:pt x="1083" y="469"/>
                  <a:pt x="1077" y="462"/>
                  <a:pt x="1069" y="462"/>
                </a:cubicBezTo>
                <a:close/>
                <a:moveTo>
                  <a:pt x="1130" y="1346"/>
                </a:moveTo>
                <a:cubicBezTo>
                  <a:pt x="1138" y="1345"/>
                  <a:pt x="1145" y="1338"/>
                  <a:pt x="1144" y="1331"/>
                </a:cubicBezTo>
                <a:cubicBezTo>
                  <a:pt x="1144" y="1323"/>
                  <a:pt x="1138" y="1316"/>
                  <a:pt x="1129" y="1317"/>
                </a:cubicBezTo>
                <a:cubicBezTo>
                  <a:pt x="1121" y="1317"/>
                  <a:pt x="1115" y="1323"/>
                  <a:pt x="1115" y="1331"/>
                </a:cubicBezTo>
                <a:cubicBezTo>
                  <a:pt x="1116" y="1339"/>
                  <a:pt x="1122" y="1346"/>
                  <a:pt x="1130" y="1346"/>
                </a:cubicBezTo>
                <a:close/>
                <a:moveTo>
                  <a:pt x="1396" y="969"/>
                </a:moveTo>
                <a:cubicBezTo>
                  <a:pt x="1396" y="961"/>
                  <a:pt x="1390" y="955"/>
                  <a:pt x="1381" y="955"/>
                </a:cubicBezTo>
                <a:cubicBezTo>
                  <a:pt x="1373" y="955"/>
                  <a:pt x="1367" y="961"/>
                  <a:pt x="1367" y="969"/>
                </a:cubicBezTo>
                <a:cubicBezTo>
                  <a:pt x="1367" y="977"/>
                  <a:pt x="1373" y="984"/>
                  <a:pt x="1381" y="984"/>
                </a:cubicBezTo>
                <a:cubicBezTo>
                  <a:pt x="1389" y="984"/>
                  <a:pt x="1396" y="977"/>
                  <a:pt x="1396" y="969"/>
                </a:cubicBezTo>
                <a:close/>
                <a:moveTo>
                  <a:pt x="766" y="462"/>
                </a:moveTo>
                <a:cubicBezTo>
                  <a:pt x="758" y="462"/>
                  <a:pt x="752" y="469"/>
                  <a:pt x="752" y="477"/>
                </a:cubicBezTo>
                <a:cubicBezTo>
                  <a:pt x="752" y="485"/>
                  <a:pt x="758" y="491"/>
                  <a:pt x="767" y="491"/>
                </a:cubicBezTo>
                <a:cubicBezTo>
                  <a:pt x="775" y="491"/>
                  <a:pt x="781" y="485"/>
                  <a:pt x="781" y="477"/>
                </a:cubicBezTo>
                <a:cubicBezTo>
                  <a:pt x="781" y="469"/>
                  <a:pt x="774" y="462"/>
                  <a:pt x="766" y="462"/>
                </a:cubicBezTo>
                <a:close/>
                <a:moveTo>
                  <a:pt x="641" y="1303"/>
                </a:moveTo>
                <a:cubicBezTo>
                  <a:pt x="649" y="1303"/>
                  <a:pt x="656" y="1296"/>
                  <a:pt x="656" y="1288"/>
                </a:cubicBezTo>
                <a:cubicBezTo>
                  <a:pt x="655" y="1280"/>
                  <a:pt x="649" y="1274"/>
                  <a:pt x="641" y="1274"/>
                </a:cubicBezTo>
                <a:cubicBezTo>
                  <a:pt x="633" y="1274"/>
                  <a:pt x="626" y="1281"/>
                  <a:pt x="626" y="1289"/>
                </a:cubicBezTo>
                <a:cubicBezTo>
                  <a:pt x="627" y="1297"/>
                  <a:pt x="634" y="1303"/>
                  <a:pt x="641" y="1303"/>
                </a:cubicBezTo>
                <a:close/>
                <a:moveTo>
                  <a:pt x="517" y="1155"/>
                </a:moveTo>
                <a:cubicBezTo>
                  <a:pt x="525" y="1155"/>
                  <a:pt x="531" y="1149"/>
                  <a:pt x="531" y="1141"/>
                </a:cubicBezTo>
                <a:cubicBezTo>
                  <a:pt x="531" y="1132"/>
                  <a:pt x="524" y="1126"/>
                  <a:pt x="516" y="1126"/>
                </a:cubicBezTo>
                <a:cubicBezTo>
                  <a:pt x="509" y="1126"/>
                  <a:pt x="502" y="1133"/>
                  <a:pt x="502" y="1141"/>
                </a:cubicBezTo>
                <a:cubicBezTo>
                  <a:pt x="502" y="1149"/>
                  <a:pt x="509" y="1155"/>
                  <a:pt x="517" y="1155"/>
                </a:cubicBezTo>
                <a:close/>
                <a:moveTo>
                  <a:pt x="851" y="443"/>
                </a:moveTo>
                <a:cubicBezTo>
                  <a:pt x="843" y="443"/>
                  <a:pt x="836" y="449"/>
                  <a:pt x="836" y="457"/>
                </a:cubicBezTo>
                <a:cubicBezTo>
                  <a:pt x="836" y="465"/>
                  <a:pt x="843" y="472"/>
                  <a:pt x="851" y="472"/>
                </a:cubicBezTo>
                <a:cubicBezTo>
                  <a:pt x="859" y="472"/>
                  <a:pt x="865" y="466"/>
                  <a:pt x="865" y="458"/>
                </a:cubicBezTo>
                <a:cubicBezTo>
                  <a:pt x="865" y="449"/>
                  <a:pt x="859" y="443"/>
                  <a:pt x="851" y="443"/>
                </a:cubicBezTo>
                <a:close/>
                <a:moveTo>
                  <a:pt x="472" y="1042"/>
                </a:moveTo>
                <a:cubicBezTo>
                  <a:pt x="480" y="1042"/>
                  <a:pt x="487" y="1035"/>
                  <a:pt x="487" y="1027"/>
                </a:cubicBezTo>
                <a:cubicBezTo>
                  <a:pt x="487" y="1019"/>
                  <a:pt x="481" y="1013"/>
                  <a:pt x="472" y="1013"/>
                </a:cubicBezTo>
                <a:cubicBezTo>
                  <a:pt x="464" y="1013"/>
                  <a:pt x="458" y="1019"/>
                  <a:pt x="458" y="1027"/>
                </a:cubicBezTo>
                <a:cubicBezTo>
                  <a:pt x="458" y="1035"/>
                  <a:pt x="464" y="1042"/>
                  <a:pt x="472" y="1042"/>
                </a:cubicBezTo>
                <a:close/>
                <a:moveTo>
                  <a:pt x="1400" y="916"/>
                </a:moveTo>
                <a:cubicBezTo>
                  <a:pt x="1400" y="908"/>
                  <a:pt x="1394" y="901"/>
                  <a:pt x="1386" y="901"/>
                </a:cubicBezTo>
                <a:cubicBezTo>
                  <a:pt x="1378" y="901"/>
                  <a:pt x="1371" y="907"/>
                  <a:pt x="1371" y="915"/>
                </a:cubicBezTo>
                <a:cubicBezTo>
                  <a:pt x="1371" y="924"/>
                  <a:pt x="1377" y="930"/>
                  <a:pt x="1386" y="930"/>
                </a:cubicBezTo>
                <a:cubicBezTo>
                  <a:pt x="1394" y="930"/>
                  <a:pt x="1400" y="924"/>
                  <a:pt x="1400" y="916"/>
                </a:cubicBezTo>
                <a:close/>
                <a:moveTo>
                  <a:pt x="1147" y="496"/>
                </a:moveTo>
                <a:cubicBezTo>
                  <a:pt x="1138" y="496"/>
                  <a:pt x="1132" y="502"/>
                  <a:pt x="1132" y="510"/>
                </a:cubicBezTo>
                <a:cubicBezTo>
                  <a:pt x="1132" y="519"/>
                  <a:pt x="1139" y="525"/>
                  <a:pt x="1147" y="525"/>
                </a:cubicBezTo>
                <a:cubicBezTo>
                  <a:pt x="1155" y="525"/>
                  <a:pt x="1162" y="518"/>
                  <a:pt x="1161" y="510"/>
                </a:cubicBezTo>
                <a:cubicBezTo>
                  <a:pt x="1161" y="502"/>
                  <a:pt x="1155" y="496"/>
                  <a:pt x="1147" y="496"/>
                </a:cubicBezTo>
                <a:close/>
                <a:moveTo>
                  <a:pt x="799" y="1372"/>
                </a:moveTo>
                <a:cubicBezTo>
                  <a:pt x="807" y="1372"/>
                  <a:pt x="814" y="1365"/>
                  <a:pt x="813" y="1357"/>
                </a:cubicBezTo>
                <a:cubicBezTo>
                  <a:pt x="813" y="1350"/>
                  <a:pt x="806" y="1343"/>
                  <a:pt x="799" y="1343"/>
                </a:cubicBezTo>
                <a:cubicBezTo>
                  <a:pt x="791" y="1343"/>
                  <a:pt x="784" y="1350"/>
                  <a:pt x="785" y="1358"/>
                </a:cubicBezTo>
                <a:cubicBezTo>
                  <a:pt x="785" y="1366"/>
                  <a:pt x="791" y="1372"/>
                  <a:pt x="799" y="1372"/>
                </a:cubicBezTo>
                <a:close/>
                <a:moveTo>
                  <a:pt x="1356" y="1103"/>
                </a:moveTo>
                <a:cubicBezTo>
                  <a:pt x="1356" y="1095"/>
                  <a:pt x="1349" y="1088"/>
                  <a:pt x="1342" y="1089"/>
                </a:cubicBezTo>
                <a:cubicBezTo>
                  <a:pt x="1334" y="1089"/>
                  <a:pt x="1328" y="1096"/>
                  <a:pt x="1327" y="1103"/>
                </a:cubicBezTo>
                <a:cubicBezTo>
                  <a:pt x="1327" y="1111"/>
                  <a:pt x="1334" y="1118"/>
                  <a:pt x="1342" y="1118"/>
                </a:cubicBezTo>
                <a:cubicBezTo>
                  <a:pt x="1351" y="1117"/>
                  <a:pt x="1357" y="1111"/>
                  <a:pt x="1356" y="1103"/>
                </a:cubicBezTo>
                <a:close/>
                <a:moveTo>
                  <a:pt x="1159" y="1321"/>
                </a:moveTo>
                <a:cubicBezTo>
                  <a:pt x="1167" y="1321"/>
                  <a:pt x="1174" y="1315"/>
                  <a:pt x="1174" y="1307"/>
                </a:cubicBezTo>
                <a:cubicBezTo>
                  <a:pt x="1174" y="1299"/>
                  <a:pt x="1168" y="1292"/>
                  <a:pt x="1160" y="1292"/>
                </a:cubicBezTo>
                <a:cubicBezTo>
                  <a:pt x="1152" y="1291"/>
                  <a:pt x="1145" y="1298"/>
                  <a:pt x="1145" y="1306"/>
                </a:cubicBezTo>
                <a:cubicBezTo>
                  <a:pt x="1145" y="1314"/>
                  <a:pt x="1151" y="1320"/>
                  <a:pt x="1159" y="1321"/>
                </a:cubicBezTo>
                <a:close/>
                <a:moveTo>
                  <a:pt x="530" y="661"/>
                </a:moveTo>
                <a:cubicBezTo>
                  <a:pt x="522" y="661"/>
                  <a:pt x="516" y="667"/>
                  <a:pt x="516" y="675"/>
                </a:cubicBezTo>
                <a:cubicBezTo>
                  <a:pt x="515" y="683"/>
                  <a:pt x="522" y="690"/>
                  <a:pt x="530" y="690"/>
                </a:cubicBezTo>
                <a:cubicBezTo>
                  <a:pt x="538" y="691"/>
                  <a:pt x="545" y="684"/>
                  <a:pt x="545" y="676"/>
                </a:cubicBezTo>
                <a:cubicBezTo>
                  <a:pt x="545" y="668"/>
                  <a:pt x="538" y="661"/>
                  <a:pt x="530" y="661"/>
                </a:cubicBezTo>
                <a:close/>
                <a:moveTo>
                  <a:pt x="631" y="1258"/>
                </a:moveTo>
                <a:cubicBezTo>
                  <a:pt x="631" y="1250"/>
                  <a:pt x="624" y="1244"/>
                  <a:pt x="616" y="1244"/>
                </a:cubicBezTo>
                <a:cubicBezTo>
                  <a:pt x="608" y="1244"/>
                  <a:pt x="602" y="1251"/>
                  <a:pt x="602" y="1259"/>
                </a:cubicBezTo>
                <a:cubicBezTo>
                  <a:pt x="602" y="1267"/>
                  <a:pt x="608" y="1273"/>
                  <a:pt x="616" y="1273"/>
                </a:cubicBezTo>
                <a:cubicBezTo>
                  <a:pt x="624" y="1273"/>
                  <a:pt x="631" y="1266"/>
                  <a:pt x="631" y="1258"/>
                </a:cubicBezTo>
                <a:close/>
                <a:moveTo>
                  <a:pt x="962" y="1385"/>
                </a:moveTo>
                <a:cubicBezTo>
                  <a:pt x="970" y="1386"/>
                  <a:pt x="977" y="1380"/>
                  <a:pt x="977" y="1372"/>
                </a:cubicBezTo>
                <a:cubicBezTo>
                  <a:pt x="978" y="1364"/>
                  <a:pt x="971" y="1357"/>
                  <a:pt x="963" y="1357"/>
                </a:cubicBezTo>
                <a:cubicBezTo>
                  <a:pt x="956" y="1356"/>
                  <a:pt x="949" y="1362"/>
                  <a:pt x="948" y="1370"/>
                </a:cubicBezTo>
                <a:cubicBezTo>
                  <a:pt x="948" y="1378"/>
                  <a:pt x="953" y="1385"/>
                  <a:pt x="962" y="1385"/>
                </a:cubicBezTo>
                <a:close/>
                <a:moveTo>
                  <a:pt x="904" y="447"/>
                </a:moveTo>
                <a:cubicBezTo>
                  <a:pt x="897" y="447"/>
                  <a:pt x="890" y="454"/>
                  <a:pt x="890" y="462"/>
                </a:cubicBezTo>
                <a:cubicBezTo>
                  <a:pt x="890" y="470"/>
                  <a:pt x="896" y="476"/>
                  <a:pt x="904" y="476"/>
                </a:cubicBezTo>
                <a:cubicBezTo>
                  <a:pt x="912" y="476"/>
                  <a:pt x="919" y="470"/>
                  <a:pt x="919" y="462"/>
                </a:cubicBezTo>
                <a:cubicBezTo>
                  <a:pt x="919" y="454"/>
                  <a:pt x="912" y="447"/>
                  <a:pt x="904" y="447"/>
                </a:cubicBezTo>
                <a:close/>
                <a:moveTo>
                  <a:pt x="1014" y="457"/>
                </a:moveTo>
                <a:cubicBezTo>
                  <a:pt x="1007" y="457"/>
                  <a:pt x="1000" y="463"/>
                  <a:pt x="999" y="471"/>
                </a:cubicBezTo>
                <a:cubicBezTo>
                  <a:pt x="999" y="479"/>
                  <a:pt x="1005" y="486"/>
                  <a:pt x="1013" y="486"/>
                </a:cubicBezTo>
                <a:cubicBezTo>
                  <a:pt x="1021" y="487"/>
                  <a:pt x="1028" y="480"/>
                  <a:pt x="1028" y="472"/>
                </a:cubicBezTo>
                <a:cubicBezTo>
                  <a:pt x="1029" y="465"/>
                  <a:pt x="1022" y="458"/>
                  <a:pt x="1014" y="457"/>
                </a:cubicBezTo>
                <a:close/>
                <a:moveTo>
                  <a:pt x="1248" y="1247"/>
                </a:moveTo>
                <a:cubicBezTo>
                  <a:pt x="1256" y="1246"/>
                  <a:pt x="1262" y="1240"/>
                  <a:pt x="1263" y="1232"/>
                </a:cubicBezTo>
                <a:cubicBezTo>
                  <a:pt x="1263" y="1224"/>
                  <a:pt x="1257" y="1218"/>
                  <a:pt x="1248" y="1218"/>
                </a:cubicBezTo>
                <a:cubicBezTo>
                  <a:pt x="1240" y="1218"/>
                  <a:pt x="1234" y="1224"/>
                  <a:pt x="1234" y="1232"/>
                </a:cubicBezTo>
                <a:cubicBezTo>
                  <a:pt x="1234" y="1240"/>
                  <a:pt x="1241" y="1247"/>
                  <a:pt x="1248" y="1247"/>
                </a:cubicBezTo>
                <a:close/>
                <a:moveTo>
                  <a:pt x="591" y="1244"/>
                </a:moveTo>
                <a:cubicBezTo>
                  <a:pt x="599" y="1244"/>
                  <a:pt x="606" y="1237"/>
                  <a:pt x="605" y="1229"/>
                </a:cubicBezTo>
                <a:cubicBezTo>
                  <a:pt x="605" y="1222"/>
                  <a:pt x="599" y="1215"/>
                  <a:pt x="591" y="1215"/>
                </a:cubicBezTo>
                <a:cubicBezTo>
                  <a:pt x="583" y="1215"/>
                  <a:pt x="577" y="1221"/>
                  <a:pt x="576" y="1229"/>
                </a:cubicBezTo>
                <a:cubicBezTo>
                  <a:pt x="576" y="1238"/>
                  <a:pt x="583" y="1244"/>
                  <a:pt x="591" y="1244"/>
                </a:cubicBezTo>
                <a:close/>
                <a:moveTo>
                  <a:pt x="1366" y="817"/>
                </a:moveTo>
                <a:cubicBezTo>
                  <a:pt x="1358" y="817"/>
                  <a:pt x="1352" y="823"/>
                  <a:pt x="1351" y="831"/>
                </a:cubicBezTo>
                <a:cubicBezTo>
                  <a:pt x="1351" y="838"/>
                  <a:pt x="1358" y="845"/>
                  <a:pt x="1366" y="846"/>
                </a:cubicBezTo>
                <a:cubicBezTo>
                  <a:pt x="1374" y="846"/>
                  <a:pt x="1380" y="839"/>
                  <a:pt x="1380" y="831"/>
                </a:cubicBezTo>
                <a:cubicBezTo>
                  <a:pt x="1380" y="823"/>
                  <a:pt x="1374" y="817"/>
                  <a:pt x="1366" y="817"/>
                </a:cubicBezTo>
                <a:close/>
                <a:moveTo>
                  <a:pt x="1278" y="1222"/>
                </a:moveTo>
                <a:cubicBezTo>
                  <a:pt x="1286" y="1222"/>
                  <a:pt x="1293" y="1215"/>
                  <a:pt x="1293" y="1207"/>
                </a:cubicBezTo>
                <a:cubicBezTo>
                  <a:pt x="1293" y="1199"/>
                  <a:pt x="1286" y="1193"/>
                  <a:pt x="1278" y="1193"/>
                </a:cubicBezTo>
                <a:cubicBezTo>
                  <a:pt x="1270" y="1193"/>
                  <a:pt x="1264" y="1199"/>
                  <a:pt x="1264" y="1208"/>
                </a:cubicBezTo>
                <a:cubicBezTo>
                  <a:pt x="1264" y="1216"/>
                  <a:pt x="1270" y="1222"/>
                  <a:pt x="1278" y="1222"/>
                </a:cubicBezTo>
                <a:close/>
                <a:moveTo>
                  <a:pt x="1346" y="733"/>
                </a:moveTo>
                <a:cubicBezTo>
                  <a:pt x="1338" y="733"/>
                  <a:pt x="1331" y="739"/>
                  <a:pt x="1331" y="747"/>
                </a:cubicBezTo>
                <a:cubicBezTo>
                  <a:pt x="1331" y="755"/>
                  <a:pt x="1338" y="762"/>
                  <a:pt x="1346" y="762"/>
                </a:cubicBezTo>
                <a:cubicBezTo>
                  <a:pt x="1353" y="762"/>
                  <a:pt x="1360" y="756"/>
                  <a:pt x="1360" y="748"/>
                </a:cubicBezTo>
                <a:cubicBezTo>
                  <a:pt x="1360" y="740"/>
                  <a:pt x="1354" y="733"/>
                  <a:pt x="1346" y="733"/>
                </a:cubicBezTo>
                <a:close/>
                <a:moveTo>
                  <a:pt x="541" y="1184"/>
                </a:moveTo>
                <a:cubicBezTo>
                  <a:pt x="549" y="1184"/>
                  <a:pt x="556" y="1178"/>
                  <a:pt x="556" y="1170"/>
                </a:cubicBezTo>
                <a:cubicBezTo>
                  <a:pt x="556" y="1163"/>
                  <a:pt x="550" y="1155"/>
                  <a:pt x="542" y="1155"/>
                </a:cubicBezTo>
                <a:cubicBezTo>
                  <a:pt x="534" y="1155"/>
                  <a:pt x="527" y="1162"/>
                  <a:pt x="527" y="1170"/>
                </a:cubicBezTo>
                <a:cubicBezTo>
                  <a:pt x="527" y="1178"/>
                  <a:pt x="533" y="1184"/>
                  <a:pt x="541" y="1184"/>
                </a:cubicBezTo>
                <a:close/>
                <a:moveTo>
                  <a:pt x="482" y="756"/>
                </a:moveTo>
                <a:cubicBezTo>
                  <a:pt x="482" y="763"/>
                  <a:pt x="488" y="769"/>
                  <a:pt x="496" y="769"/>
                </a:cubicBezTo>
                <a:cubicBezTo>
                  <a:pt x="504" y="770"/>
                  <a:pt x="510" y="763"/>
                  <a:pt x="510" y="755"/>
                </a:cubicBezTo>
                <a:cubicBezTo>
                  <a:pt x="510" y="747"/>
                  <a:pt x="504" y="740"/>
                  <a:pt x="496" y="741"/>
                </a:cubicBezTo>
                <a:cubicBezTo>
                  <a:pt x="488" y="741"/>
                  <a:pt x="481" y="748"/>
                  <a:pt x="482" y="756"/>
                </a:cubicBezTo>
                <a:close/>
                <a:moveTo>
                  <a:pt x="1189" y="1296"/>
                </a:moveTo>
                <a:cubicBezTo>
                  <a:pt x="1197" y="1296"/>
                  <a:pt x="1204" y="1289"/>
                  <a:pt x="1204" y="1282"/>
                </a:cubicBezTo>
                <a:cubicBezTo>
                  <a:pt x="1204" y="1274"/>
                  <a:pt x="1197" y="1267"/>
                  <a:pt x="1189" y="1267"/>
                </a:cubicBezTo>
                <a:cubicBezTo>
                  <a:pt x="1181" y="1267"/>
                  <a:pt x="1175" y="1273"/>
                  <a:pt x="1175" y="1281"/>
                </a:cubicBezTo>
                <a:cubicBezTo>
                  <a:pt x="1175" y="1289"/>
                  <a:pt x="1181" y="1296"/>
                  <a:pt x="1189" y="1296"/>
                </a:cubicBezTo>
                <a:close/>
                <a:moveTo>
                  <a:pt x="738" y="487"/>
                </a:moveTo>
                <a:cubicBezTo>
                  <a:pt x="730" y="487"/>
                  <a:pt x="723" y="493"/>
                  <a:pt x="723" y="501"/>
                </a:cubicBezTo>
                <a:cubicBezTo>
                  <a:pt x="723" y="509"/>
                  <a:pt x="729" y="516"/>
                  <a:pt x="737" y="516"/>
                </a:cubicBezTo>
                <a:cubicBezTo>
                  <a:pt x="745" y="517"/>
                  <a:pt x="752" y="510"/>
                  <a:pt x="752" y="502"/>
                </a:cubicBezTo>
                <a:cubicBezTo>
                  <a:pt x="752" y="494"/>
                  <a:pt x="746" y="488"/>
                  <a:pt x="738" y="487"/>
                </a:cubicBezTo>
                <a:close/>
                <a:moveTo>
                  <a:pt x="960" y="452"/>
                </a:moveTo>
                <a:cubicBezTo>
                  <a:pt x="952" y="452"/>
                  <a:pt x="945" y="459"/>
                  <a:pt x="945" y="467"/>
                </a:cubicBezTo>
                <a:cubicBezTo>
                  <a:pt x="945" y="475"/>
                  <a:pt x="951" y="481"/>
                  <a:pt x="959" y="481"/>
                </a:cubicBezTo>
                <a:cubicBezTo>
                  <a:pt x="967" y="481"/>
                  <a:pt x="974" y="475"/>
                  <a:pt x="974" y="467"/>
                </a:cubicBezTo>
                <a:cubicBezTo>
                  <a:pt x="974" y="459"/>
                  <a:pt x="967" y="452"/>
                  <a:pt x="960" y="452"/>
                </a:cubicBezTo>
                <a:close/>
                <a:moveTo>
                  <a:pt x="1217" y="1271"/>
                </a:moveTo>
                <a:cubicBezTo>
                  <a:pt x="1225" y="1272"/>
                  <a:pt x="1232" y="1266"/>
                  <a:pt x="1233" y="1258"/>
                </a:cubicBezTo>
                <a:cubicBezTo>
                  <a:pt x="1234" y="1250"/>
                  <a:pt x="1227" y="1243"/>
                  <a:pt x="1219" y="1242"/>
                </a:cubicBezTo>
                <a:cubicBezTo>
                  <a:pt x="1211" y="1242"/>
                  <a:pt x="1205" y="1248"/>
                  <a:pt x="1204" y="1256"/>
                </a:cubicBezTo>
                <a:cubicBezTo>
                  <a:pt x="1204" y="1264"/>
                  <a:pt x="1209" y="1270"/>
                  <a:pt x="1217" y="1271"/>
                </a:cubicBezTo>
                <a:close/>
                <a:moveTo>
                  <a:pt x="1045" y="1366"/>
                </a:moveTo>
                <a:cubicBezTo>
                  <a:pt x="1053" y="1366"/>
                  <a:pt x="1060" y="1360"/>
                  <a:pt x="1061" y="1352"/>
                </a:cubicBezTo>
                <a:cubicBezTo>
                  <a:pt x="1061" y="1344"/>
                  <a:pt x="1055" y="1338"/>
                  <a:pt x="1047" y="1337"/>
                </a:cubicBezTo>
                <a:cubicBezTo>
                  <a:pt x="1039" y="1337"/>
                  <a:pt x="1032" y="1343"/>
                  <a:pt x="1032" y="1351"/>
                </a:cubicBezTo>
                <a:cubicBezTo>
                  <a:pt x="1032" y="1359"/>
                  <a:pt x="1038" y="1366"/>
                  <a:pt x="1045" y="1366"/>
                </a:cubicBezTo>
                <a:close/>
                <a:moveTo>
                  <a:pt x="853" y="1376"/>
                </a:moveTo>
                <a:cubicBezTo>
                  <a:pt x="861" y="1376"/>
                  <a:pt x="868" y="1369"/>
                  <a:pt x="868" y="1362"/>
                </a:cubicBezTo>
                <a:cubicBezTo>
                  <a:pt x="868" y="1354"/>
                  <a:pt x="862" y="1348"/>
                  <a:pt x="854" y="1347"/>
                </a:cubicBezTo>
                <a:cubicBezTo>
                  <a:pt x="846" y="1347"/>
                  <a:pt x="840" y="1353"/>
                  <a:pt x="839" y="1361"/>
                </a:cubicBezTo>
                <a:cubicBezTo>
                  <a:pt x="839" y="1369"/>
                  <a:pt x="845" y="1376"/>
                  <a:pt x="853" y="1376"/>
                </a:cubicBezTo>
                <a:close/>
                <a:moveTo>
                  <a:pt x="1172" y="554"/>
                </a:moveTo>
                <a:cubicBezTo>
                  <a:pt x="1180" y="555"/>
                  <a:pt x="1187" y="548"/>
                  <a:pt x="1187" y="540"/>
                </a:cubicBezTo>
                <a:cubicBezTo>
                  <a:pt x="1187" y="532"/>
                  <a:pt x="1180" y="525"/>
                  <a:pt x="1172" y="526"/>
                </a:cubicBezTo>
                <a:cubicBezTo>
                  <a:pt x="1164" y="526"/>
                  <a:pt x="1158" y="532"/>
                  <a:pt x="1158" y="540"/>
                </a:cubicBezTo>
                <a:cubicBezTo>
                  <a:pt x="1158" y="548"/>
                  <a:pt x="1164" y="554"/>
                  <a:pt x="1172" y="554"/>
                </a:cubicBezTo>
                <a:close/>
                <a:moveTo>
                  <a:pt x="566" y="1214"/>
                </a:moveTo>
                <a:cubicBezTo>
                  <a:pt x="574" y="1214"/>
                  <a:pt x="581" y="1207"/>
                  <a:pt x="580" y="1199"/>
                </a:cubicBezTo>
                <a:cubicBezTo>
                  <a:pt x="580" y="1191"/>
                  <a:pt x="574" y="1185"/>
                  <a:pt x="566" y="1185"/>
                </a:cubicBezTo>
                <a:cubicBezTo>
                  <a:pt x="558" y="1185"/>
                  <a:pt x="552" y="1192"/>
                  <a:pt x="552" y="1199"/>
                </a:cubicBezTo>
                <a:cubicBezTo>
                  <a:pt x="551" y="1207"/>
                  <a:pt x="558" y="1214"/>
                  <a:pt x="566" y="1214"/>
                </a:cubicBezTo>
                <a:close/>
                <a:moveTo>
                  <a:pt x="720" y="1337"/>
                </a:moveTo>
                <a:cubicBezTo>
                  <a:pt x="727" y="1337"/>
                  <a:pt x="734" y="1330"/>
                  <a:pt x="734" y="1322"/>
                </a:cubicBezTo>
                <a:cubicBezTo>
                  <a:pt x="734" y="1314"/>
                  <a:pt x="728" y="1308"/>
                  <a:pt x="720" y="1308"/>
                </a:cubicBezTo>
                <a:cubicBezTo>
                  <a:pt x="711" y="1308"/>
                  <a:pt x="705" y="1315"/>
                  <a:pt x="705" y="1323"/>
                </a:cubicBezTo>
                <a:cubicBezTo>
                  <a:pt x="705" y="1330"/>
                  <a:pt x="712" y="1337"/>
                  <a:pt x="720" y="1337"/>
                </a:cubicBezTo>
                <a:close/>
                <a:moveTo>
                  <a:pt x="908" y="1381"/>
                </a:moveTo>
                <a:cubicBezTo>
                  <a:pt x="915" y="1382"/>
                  <a:pt x="922" y="1375"/>
                  <a:pt x="923" y="1367"/>
                </a:cubicBezTo>
                <a:cubicBezTo>
                  <a:pt x="923" y="1359"/>
                  <a:pt x="916" y="1353"/>
                  <a:pt x="909" y="1353"/>
                </a:cubicBezTo>
                <a:cubicBezTo>
                  <a:pt x="900" y="1352"/>
                  <a:pt x="894" y="1359"/>
                  <a:pt x="894" y="1367"/>
                </a:cubicBezTo>
                <a:cubicBezTo>
                  <a:pt x="894" y="1375"/>
                  <a:pt x="900" y="1381"/>
                  <a:pt x="908" y="1381"/>
                </a:cubicBezTo>
                <a:close/>
                <a:moveTo>
                  <a:pt x="1327" y="1128"/>
                </a:moveTo>
                <a:cubicBezTo>
                  <a:pt x="1327" y="1120"/>
                  <a:pt x="1320" y="1114"/>
                  <a:pt x="1312" y="1114"/>
                </a:cubicBezTo>
                <a:cubicBezTo>
                  <a:pt x="1304" y="1114"/>
                  <a:pt x="1298" y="1120"/>
                  <a:pt x="1298" y="1128"/>
                </a:cubicBezTo>
                <a:cubicBezTo>
                  <a:pt x="1298" y="1136"/>
                  <a:pt x="1305" y="1143"/>
                  <a:pt x="1313" y="1142"/>
                </a:cubicBezTo>
                <a:cubicBezTo>
                  <a:pt x="1320" y="1142"/>
                  <a:pt x="1327" y="1135"/>
                  <a:pt x="1327" y="1128"/>
                </a:cubicBezTo>
                <a:close/>
                <a:moveTo>
                  <a:pt x="1347" y="1063"/>
                </a:moveTo>
                <a:cubicBezTo>
                  <a:pt x="1354" y="1063"/>
                  <a:pt x="1361" y="1056"/>
                  <a:pt x="1361" y="1049"/>
                </a:cubicBezTo>
                <a:cubicBezTo>
                  <a:pt x="1361" y="1041"/>
                  <a:pt x="1354" y="1034"/>
                  <a:pt x="1346" y="1034"/>
                </a:cubicBezTo>
                <a:cubicBezTo>
                  <a:pt x="1338" y="1034"/>
                  <a:pt x="1332" y="1041"/>
                  <a:pt x="1332" y="1049"/>
                </a:cubicBezTo>
                <a:cubicBezTo>
                  <a:pt x="1332" y="1057"/>
                  <a:pt x="1339" y="1063"/>
                  <a:pt x="1347" y="1063"/>
                </a:cubicBezTo>
                <a:close/>
                <a:moveTo>
                  <a:pt x="1307" y="718"/>
                </a:moveTo>
                <a:cubicBezTo>
                  <a:pt x="1307" y="726"/>
                  <a:pt x="1313" y="732"/>
                  <a:pt x="1321" y="732"/>
                </a:cubicBezTo>
                <a:cubicBezTo>
                  <a:pt x="1329" y="732"/>
                  <a:pt x="1335" y="725"/>
                  <a:pt x="1335" y="717"/>
                </a:cubicBezTo>
                <a:cubicBezTo>
                  <a:pt x="1335" y="710"/>
                  <a:pt x="1328" y="703"/>
                  <a:pt x="1320" y="703"/>
                </a:cubicBezTo>
                <a:cubicBezTo>
                  <a:pt x="1313" y="703"/>
                  <a:pt x="1307" y="710"/>
                  <a:pt x="1307" y="718"/>
                </a:cubicBezTo>
                <a:close/>
                <a:moveTo>
                  <a:pt x="477" y="987"/>
                </a:moveTo>
                <a:cubicBezTo>
                  <a:pt x="484" y="987"/>
                  <a:pt x="491" y="980"/>
                  <a:pt x="491" y="973"/>
                </a:cubicBezTo>
                <a:cubicBezTo>
                  <a:pt x="491" y="965"/>
                  <a:pt x="484" y="958"/>
                  <a:pt x="476" y="958"/>
                </a:cubicBezTo>
                <a:cubicBezTo>
                  <a:pt x="469" y="958"/>
                  <a:pt x="462" y="965"/>
                  <a:pt x="462" y="972"/>
                </a:cubicBezTo>
                <a:cubicBezTo>
                  <a:pt x="462" y="980"/>
                  <a:pt x="469" y="987"/>
                  <a:pt x="477" y="987"/>
                </a:cubicBezTo>
                <a:close/>
                <a:moveTo>
                  <a:pt x="496" y="1071"/>
                </a:moveTo>
                <a:cubicBezTo>
                  <a:pt x="504" y="1071"/>
                  <a:pt x="511" y="1064"/>
                  <a:pt x="511" y="1057"/>
                </a:cubicBezTo>
                <a:cubicBezTo>
                  <a:pt x="512" y="1049"/>
                  <a:pt x="505" y="1042"/>
                  <a:pt x="498" y="1042"/>
                </a:cubicBezTo>
                <a:cubicBezTo>
                  <a:pt x="489" y="1042"/>
                  <a:pt x="483" y="1048"/>
                  <a:pt x="483" y="1056"/>
                </a:cubicBezTo>
                <a:cubicBezTo>
                  <a:pt x="483" y="1064"/>
                  <a:pt x="489" y="1070"/>
                  <a:pt x="496" y="1071"/>
                </a:cubicBezTo>
                <a:close/>
                <a:moveTo>
                  <a:pt x="559" y="637"/>
                </a:moveTo>
                <a:cubicBezTo>
                  <a:pt x="552" y="637"/>
                  <a:pt x="545" y="643"/>
                  <a:pt x="545" y="651"/>
                </a:cubicBezTo>
                <a:cubicBezTo>
                  <a:pt x="545" y="659"/>
                  <a:pt x="551" y="665"/>
                  <a:pt x="559" y="665"/>
                </a:cubicBezTo>
                <a:cubicBezTo>
                  <a:pt x="567" y="665"/>
                  <a:pt x="573" y="659"/>
                  <a:pt x="573" y="651"/>
                </a:cubicBezTo>
                <a:cubicBezTo>
                  <a:pt x="574" y="643"/>
                  <a:pt x="567" y="636"/>
                  <a:pt x="559" y="637"/>
                </a:cubicBezTo>
                <a:close/>
                <a:moveTo>
                  <a:pt x="1090" y="1326"/>
                </a:moveTo>
                <a:cubicBezTo>
                  <a:pt x="1090" y="1318"/>
                  <a:pt x="1083" y="1312"/>
                  <a:pt x="1076" y="1312"/>
                </a:cubicBezTo>
                <a:cubicBezTo>
                  <a:pt x="1068" y="1313"/>
                  <a:pt x="1062" y="1319"/>
                  <a:pt x="1062" y="1327"/>
                </a:cubicBezTo>
                <a:cubicBezTo>
                  <a:pt x="1062" y="1335"/>
                  <a:pt x="1069" y="1341"/>
                  <a:pt x="1077" y="1341"/>
                </a:cubicBezTo>
                <a:cubicBezTo>
                  <a:pt x="1085" y="1340"/>
                  <a:pt x="1090" y="1334"/>
                  <a:pt x="1090" y="1326"/>
                </a:cubicBezTo>
                <a:close/>
                <a:moveTo>
                  <a:pt x="821" y="468"/>
                </a:moveTo>
                <a:cubicBezTo>
                  <a:pt x="814" y="468"/>
                  <a:pt x="807" y="474"/>
                  <a:pt x="807" y="482"/>
                </a:cubicBezTo>
                <a:cubicBezTo>
                  <a:pt x="807" y="489"/>
                  <a:pt x="813" y="496"/>
                  <a:pt x="820" y="496"/>
                </a:cubicBezTo>
                <a:cubicBezTo>
                  <a:pt x="828" y="497"/>
                  <a:pt x="835" y="490"/>
                  <a:pt x="835" y="482"/>
                </a:cubicBezTo>
                <a:cubicBezTo>
                  <a:pt x="835" y="475"/>
                  <a:pt x="829" y="468"/>
                  <a:pt x="821" y="468"/>
                </a:cubicBezTo>
                <a:close/>
                <a:moveTo>
                  <a:pt x="1347" y="885"/>
                </a:moveTo>
                <a:cubicBezTo>
                  <a:pt x="1346" y="893"/>
                  <a:pt x="1353" y="900"/>
                  <a:pt x="1361" y="900"/>
                </a:cubicBezTo>
                <a:cubicBezTo>
                  <a:pt x="1369" y="900"/>
                  <a:pt x="1375" y="894"/>
                  <a:pt x="1375" y="886"/>
                </a:cubicBezTo>
                <a:cubicBezTo>
                  <a:pt x="1375" y="878"/>
                  <a:pt x="1369" y="872"/>
                  <a:pt x="1361" y="871"/>
                </a:cubicBezTo>
                <a:cubicBezTo>
                  <a:pt x="1353" y="871"/>
                  <a:pt x="1347" y="877"/>
                  <a:pt x="1347" y="885"/>
                </a:cubicBezTo>
                <a:close/>
                <a:moveTo>
                  <a:pt x="1198" y="556"/>
                </a:moveTo>
                <a:cubicBezTo>
                  <a:pt x="1189" y="556"/>
                  <a:pt x="1183" y="562"/>
                  <a:pt x="1183" y="570"/>
                </a:cubicBezTo>
                <a:cubicBezTo>
                  <a:pt x="1183" y="578"/>
                  <a:pt x="1190" y="584"/>
                  <a:pt x="1197" y="584"/>
                </a:cubicBezTo>
                <a:cubicBezTo>
                  <a:pt x="1205" y="584"/>
                  <a:pt x="1211" y="578"/>
                  <a:pt x="1211" y="570"/>
                </a:cubicBezTo>
                <a:cubicBezTo>
                  <a:pt x="1211" y="562"/>
                  <a:pt x="1205" y="556"/>
                  <a:pt x="1198" y="556"/>
                </a:cubicBezTo>
                <a:close/>
                <a:moveTo>
                  <a:pt x="1093" y="492"/>
                </a:moveTo>
                <a:cubicBezTo>
                  <a:pt x="1086" y="492"/>
                  <a:pt x="1079" y="498"/>
                  <a:pt x="1079" y="506"/>
                </a:cubicBezTo>
                <a:cubicBezTo>
                  <a:pt x="1079" y="513"/>
                  <a:pt x="1085" y="520"/>
                  <a:pt x="1093" y="520"/>
                </a:cubicBezTo>
                <a:cubicBezTo>
                  <a:pt x="1101" y="520"/>
                  <a:pt x="1107" y="514"/>
                  <a:pt x="1107" y="506"/>
                </a:cubicBezTo>
                <a:cubicBezTo>
                  <a:pt x="1107" y="498"/>
                  <a:pt x="1101" y="492"/>
                  <a:pt x="1093" y="492"/>
                </a:cubicBezTo>
                <a:close/>
                <a:moveTo>
                  <a:pt x="491" y="795"/>
                </a:moveTo>
                <a:cubicBezTo>
                  <a:pt x="483" y="795"/>
                  <a:pt x="476" y="802"/>
                  <a:pt x="477" y="810"/>
                </a:cubicBezTo>
                <a:cubicBezTo>
                  <a:pt x="477" y="818"/>
                  <a:pt x="483" y="824"/>
                  <a:pt x="491" y="824"/>
                </a:cubicBezTo>
                <a:cubicBezTo>
                  <a:pt x="499" y="824"/>
                  <a:pt x="505" y="818"/>
                  <a:pt x="505" y="810"/>
                </a:cubicBezTo>
                <a:cubicBezTo>
                  <a:pt x="505" y="802"/>
                  <a:pt x="499" y="796"/>
                  <a:pt x="491" y="795"/>
                </a:cubicBezTo>
                <a:close/>
                <a:moveTo>
                  <a:pt x="695" y="1308"/>
                </a:moveTo>
                <a:cubicBezTo>
                  <a:pt x="702" y="1308"/>
                  <a:pt x="709" y="1301"/>
                  <a:pt x="709" y="1294"/>
                </a:cubicBezTo>
                <a:cubicBezTo>
                  <a:pt x="709" y="1286"/>
                  <a:pt x="703" y="1280"/>
                  <a:pt x="695" y="1279"/>
                </a:cubicBezTo>
                <a:cubicBezTo>
                  <a:pt x="688" y="1279"/>
                  <a:pt x="681" y="1285"/>
                  <a:pt x="681" y="1293"/>
                </a:cubicBezTo>
                <a:cubicBezTo>
                  <a:pt x="680" y="1301"/>
                  <a:pt x="687" y="1308"/>
                  <a:pt x="695" y="1308"/>
                </a:cubicBezTo>
                <a:close/>
                <a:moveTo>
                  <a:pt x="664" y="553"/>
                </a:moveTo>
                <a:cubicBezTo>
                  <a:pt x="664" y="561"/>
                  <a:pt x="671" y="566"/>
                  <a:pt x="678" y="566"/>
                </a:cubicBezTo>
                <a:cubicBezTo>
                  <a:pt x="686" y="566"/>
                  <a:pt x="692" y="559"/>
                  <a:pt x="692" y="552"/>
                </a:cubicBezTo>
                <a:cubicBezTo>
                  <a:pt x="692" y="544"/>
                  <a:pt x="685" y="538"/>
                  <a:pt x="678" y="538"/>
                </a:cubicBezTo>
                <a:cubicBezTo>
                  <a:pt x="670" y="538"/>
                  <a:pt x="663" y="545"/>
                  <a:pt x="664" y="553"/>
                </a:cubicBezTo>
                <a:close/>
                <a:moveTo>
                  <a:pt x="575" y="626"/>
                </a:moveTo>
                <a:cubicBezTo>
                  <a:pt x="575" y="634"/>
                  <a:pt x="581" y="641"/>
                  <a:pt x="589" y="641"/>
                </a:cubicBezTo>
                <a:cubicBezTo>
                  <a:pt x="597" y="641"/>
                  <a:pt x="603" y="634"/>
                  <a:pt x="603" y="626"/>
                </a:cubicBezTo>
                <a:cubicBezTo>
                  <a:pt x="603" y="619"/>
                  <a:pt x="597" y="612"/>
                  <a:pt x="590" y="612"/>
                </a:cubicBezTo>
                <a:cubicBezTo>
                  <a:pt x="582" y="612"/>
                  <a:pt x="575" y="618"/>
                  <a:pt x="575" y="626"/>
                </a:cubicBezTo>
                <a:close/>
                <a:moveTo>
                  <a:pt x="467" y="918"/>
                </a:moveTo>
                <a:cubicBezTo>
                  <a:pt x="467" y="926"/>
                  <a:pt x="474" y="932"/>
                  <a:pt x="481" y="932"/>
                </a:cubicBezTo>
                <a:cubicBezTo>
                  <a:pt x="489" y="932"/>
                  <a:pt x="496" y="926"/>
                  <a:pt x="496" y="918"/>
                </a:cubicBezTo>
                <a:cubicBezTo>
                  <a:pt x="496" y="910"/>
                  <a:pt x="489" y="904"/>
                  <a:pt x="481" y="904"/>
                </a:cubicBezTo>
                <a:cubicBezTo>
                  <a:pt x="474" y="904"/>
                  <a:pt x="467" y="910"/>
                  <a:pt x="467" y="918"/>
                </a:cubicBezTo>
                <a:close/>
                <a:moveTo>
                  <a:pt x="1351" y="1009"/>
                </a:moveTo>
                <a:cubicBezTo>
                  <a:pt x="1359" y="1009"/>
                  <a:pt x="1366" y="1003"/>
                  <a:pt x="1366" y="995"/>
                </a:cubicBezTo>
                <a:cubicBezTo>
                  <a:pt x="1366" y="988"/>
                  <a:pt x="1360" y="981"/>
                  <a:pt x="1352" y="981"/>
                </a:cubicBezTo>
                <a:cubicBezTo>
                  <a:pt x="1344" y="980"/>
                  <a:pt x="1338" y="986"/>
                  <a:pt x="1337" y="994"/>
                </a:cubicBezTo>
                <a:cubicBezTo>
                  <a:pt x="1337" y="1002"/>
                  <a:pt x="1343" y="1009"/>
                  <a:pt x="1351" y="1009"/>
                </a:cubicBezTo>
                <a:close/>
                <a:moveTo>
                  <a:pt x="708" y="513"/>
                </a:moveTo>
                <a:cubicBezTo>
                  <a:pt x="700" y="513"/>
                  <a:pt x="693" y="520"/>
                  <a:pt x="693" y="527"/>
                </a:cubicBezTo>
                <a:cubicBezTo>
                  <a:pt x="693" y="535"/>
                  <a:pt x="700" y="541"/>
                  <a:pt x="707" y="542"/>
                </a:cubicBezTo>
                <a:cubicBezTo>
                  <a:pt x="715" y="542"/>
                  <a:pt x="722" y="535"/>
                  <a:pt x="722" y="527"/>
                </a:cubicBezTo>
                <a:cubicBezTo>
                  <a:pt x="722" y="519"/>
                  <a:pt x="715" y="513"/>
                  <a:pt x="708" y="513"/>
                </a:cubicBezTo>
                <a:close/>
                <a:moveTo>
                  <a:pt x="472" y="863"/>
                </a:moveTo>
                <a:cubicBezTo>
                  <a:pt x="472" y="871"/>
                  <a:pt x="478" y="878"/>
                  <a:pt x="486" y="878"/>
                </a:cubicBezTo>
                <a:cubicBezTo>
                  <a:pt x="494" y="877"/>
                  <a:pt x="500" y="871"/>
                  <a:pt x="500" y="863"/>
                </a:cubicBezTo>
                <a:cubicBezTo>
                  <a:pt x="500" y="855"/>
                  <a:pt x="494" y="849"/>
                  <a:pt x="486" y="849"/>
                </a:cubicBezTo>
                <a:cubicBezTo>
                  <a:pt x="478" y="849"/>
                  <a:pt x="472" y="856"/>
                  <a:pt x="472" y="863"/>
                </a:cubicBezTo>
                <a:close/>
                <a:moveTo>
                  <a:pt x="1222" y="585"/>
                </a:moveTo>
                <a:cubicBezTo>
                  <a:pt x="1214" y="585"/>
                  <a:pt x="1207" y="591"/>
                  <a:pt x="1208" y="600"/>
                </a:cubicBezTo>
                <a:cubicBezTo>
                  <a:pt x="1208" y="607"/>
                  <a:pt x="1215" y="613"/>
                  <a:pt x="1222" y="613"/>
                </a:cubicBezTo>
                <a:cubicBezTo>
                  <a:pt x="1230" y="613"/>
                  <a:pt x="1236" y="606"/>
                  <a:pt x="1236" y="599"/>
                </a:cubicBezTo>
                <a:cubicBezTo>
                  <a:pt x="1236" y="591"/>
                  <a:pt x="1230" y="585"/>
                  <a:pt x="1222" y="585"/>
                </a:cubicBezTo>
                <a:close/>
                <a:moveTo>
                  <a:pt x="1297" y="674"/>
                </a:moveTo>
                <a:cubicBezTo>
                  <a:pt x="1288" y="673"/>
                  <a:pt x="1282" y="680"/>
                  <a:pt x="1282" y="688"/>
                </a:cubicBezTo>
                <a:cubicBezTo>
                  <a:pt x="1282" y="695"/>
                  <a:pt x="1288" y="702"/>
                  <a:pt x="1296" y="702"/>
                </a:cubicBezTo>
                <a:cubicBezTo>
                  <a:pt x="1304" y="702"/>
                  <a:pt x="1310" y="696"/>
                  <a:pt x="1310" y="688"/>
                </a:cubicBezTo>
                <a:cubicBezTo>
                  <a:pt x="1310" y="680"/>
                  <a:pt x="1304" y="674"/>
                  <a:pt x="1297" y="674"/>
                </a:cubicBezTo>
                <a:close/>
                <a:moveTo>
                  <a:pt x="619" y="587"/>
                </a:moveTo>
                <a:cubicBezTo>
                  <a:pt x="611" y="587"/>
                  <a:pt x="605" y="594"/>
                  <a:pt x="605" y="602"/>
                </a:cubicBezTo>
                <a:cubicBezTo>
                  <a:pt x="605" y="609"/>
                  <a:pt x="611" y="616"/>
                  <a:pt x="619" y="616"/>
                </a:cubicBezTo>
                <a:cubicBezTo>
                  <a:pt x="627" y="616"/>
                  <a:pt x="633" y="609"/>
                  <a:pt x="633" y="601"/>
                </a:cubicBezTo>
                <a:cubicBezTo>
                  <a:pt x="633" y="594"/>
                  <a:pt x="627" y="587"/>
                  <a:pt x="619" y="587"/>
                </a:cubicBezTo>
                <a:close/>
                <a:moveTo>
                  <a:pt x="511" y="730"/>
                </a:moveTo>
                <a:cubicBezTo>
                  <a:pt x="511" y="738"/>
                  <a:pt x="517" y="744"/>
                  <a:pt x="525" y="745"/>
                </a:cubicBezTo>
                <a:cubicBezTo>
                  <a:pt x="533" y="745"/>
                  <a:pt x="539" y="738"/>
                  <a:pt x="539" y="731"/>
                </a:cubicBezTo>
                <a:cubicBezTo>
                  <a:pt x="539" y="723"/>
                  <a:pt x="533" y="716"/>
                  <a:pt x="525" y="716"/>
                </a:cubicBezTo>
                <a:cubicBezTo>
                  <a:pt x="518" y="716"/>
                  <a:pt x="511" y="722"/>
                  <a:pt x="511" y="730"/>
                </a:cubicBezTo>
                <a:close/>
                <a:moveTo>
                  <a:pt x="1246" y="615"/>
                </a:moveTo>
                <a:cubicBezTo>
                  <a:pt x="1239" y="615"/>
                  <a:pt x="1232" y="621"/>
                  <a:pt x="1232" y="629"/>
                </a:cubicBezTo>
                <a:cubicBezTo>
                  <a:pt x="1233" y="637"/>
                  <a:pt x="1239" y="643"/>
                  <a:pt x="1247" y="643"/>
                </a:cubicBezTo>
                <a:cubicBezTo>
                  <a:pt x="1255" y="643"/>
                  <a:pt x="1261" y="636"/>
                  <a:pt x="1261" y="629"/>
                </a:cubicBezTo>
                <a:cubicBezTo>
                  <a:pt x="1261" y="621"/>
                  <a:pt x="1254" y="615"/>
                  <a:pt x="1246" y="615"/>
                </a:cubicBezTo>
                <a:close/>
                <a:moveTo>
                  <a:pt x="774" y="1342"/>
                </a:moveTo>
                <a:cubicBezTo>
                  <a:pt x="782" y="1342"/>
                  <a:pt x="788" y="1335"/>
                  <a:pt x="788" y="1327"/>
                </a:cubicBezTo>
                <a:cubicBezTo>
                  <a:pt x="788" y="1320"/>
                  <a:pt x="782" y="1313"/>
                  <a:pt x="774" y="1313"/>
                </a:cubicBezTo>
                <a:cubicBezTo>
                  <a:pt x="766" y="1314"/>
                  <a:pt x="760" y="1320"/>
                  <a:pt x="760" y="1328"/>
                </a:cubicBezTo>
                <a:cubicBezTo>
                  <a:pt x="760" y="1335"/>
                  <a:pt x="767" y="1342"/>
                  <a:pt x="774" y="1342"/>
                </a:cubicBezTo>
                <a:close/>
                <a:moveTo>
                  <a:pt x="649" y="591"/>
                </a:moveTo>
                <a:cubicBezTo>
                  <a:pt x="657" y="591"/>
                  <a:pt x="663" y="584"/>
                  <a:pt x="663" y="576"/>
                </a:cubicBezTo>
                <a:cubicBezTo>
                  <a:pt x="663" y="569"/>
                  <a:pt x="656" y="563"/>
                  <a:pt x="648" y="563"/>
                </a:cubicBezTo>
                <a:cubicBezTo>
                  <a:pt x="641" y="563"/>
                  <a:pt x="635" y="569"/>
                  <a:pt x="635" y="577"/>
                </a:cubicBezTo>
                <a:cubicBezTo>
                  <a:pt x="635" y="585"/>
                  <a:pt x="641" y="591"/>
                  <a:pt x="649" y="591"/>
                </a:cubicBezTo>
                <a:close/>
                <a:moveTo>
                  <a:pt x="1341" y="816"/>
                </a:moveTo>
                <a:cubicBezTo>
                  <a:pt x="1349" y="816"/>
                  <a:pt x="1355" y="810"/>
                  <a:pt x="1355" y="802"/>
                </a:cubicBezTo>
                <a:cubicBezTo>
                  <a:pt x="1355" y="794"/>
                  <a:pt x="1349" y="788"/>
                  <a:pt x="1341" y="788"/>
                </a:cubicBezTo>
                <a:cubicBezTo>
                  <a:pt x="1334" y="788"/>
                  <a:pt x="1327" y="794"/>
                  <a:pt x="1327" y="802"/>
                </a:cubicBezTo>
                <a:cubicBezTo>
                  <a:pt x="1327" y="810"/>
                  <a:pt x="1333" y="816"/>
                  <a:pt x="1341" y="816"/>
                </a:cubicBezTo>
                <a:close/>
                <a:moveTo>
                  <a:pt x="991" y="1360"/>
                </a:moveTo>
                <a:cubicBezTo>
                  <a:pt x="999" y="1361"/>
                  <a:pt x="1006" y="1354"/>
                  <a:pt x="1006" y="1346"/>
                </a:cubicBezTo>
                <a:cubicBezTo>
                  <a:pt x="1006" y="1339"/>
                  <a:pt x="999" y="1332"/>
                  <a:pt x="992" y="1332"/>
                </a:cubicBezTo>
                <a:cubicBezTo>
                  <a:pt x="984" y="1332"/>
                  <a:pt x="978" y="1338"/>
                  <a:pt x="978" y="1346"/>
                </a:cubicBezTo>
                <a:cubicBezTo>
                  <a:pt x="977" y="1354"/>
                  <a:pt x="984" y="1360"/>
                  <a:pt x="991" y="1360"/>
                </a:cubicBezTo>
                <a:close/>
                <a:moveTo>
                  <a:pt x="521" y="1100"/>
                </a:moveTo>
                <a:cubicBezTo>
                  <a:pt x="529" y="1100"/>
                  <a:pt x="536" y="1094"/>
                  <a:pt x="536" y="1086"/>
                </a:cubicBezTo>
                <a:cubicBezTo>
                  <a:pt x="536" y="1079"/>
                  <a:pt x="530" y="1072"/>
                  <a:pt x="522" y="1072"/>
                </a:cubicBezTo>
                <a:cubicBezTo>
                  <a:pt x="514" y="1072"/>
                  <a:pt x="508" y="1078"/>
                  <a:pt x="508" y="1086"/>
                </a:cubicBezTo>
                <a:cubicBezTo>
                  <a:pt x="507" y="1094"/>
                  <a:pt x="514" y="1100"/>
                  <a:pt x="521" y="1100"/>
                </a:cubicBezTo>
                <a:close/>
                <a:moveTo>
                  <a:pt x="1356" y="954"/>
                </a:moveTo>
                <a:cubicBezTo>
                  <a:pt x="1363" y="954"/>
                  <a:pt x="1370" y="948"/>
                  <a:pt x="1370" y="940"/>
                </a:cubicBezTo>
                <a:cubicBezTo>
                  <a:pt x="1370" y="933"/>
                  <a:pt x="1364" y="926"/>
                  <a:pt x="1356" y="926"/>
                </a:cubicBezTo>
                <a:cubicBezTo>
                  <a:pt x="1348" y="926"/>
                  <a:pt x="1342" y="932"/>
                  <a:pt x="1342" y="940"/>
                </a:cubicBezTo>
                <a:cubicBezTo>
                  <a:pt x="1342" y="948"/>
                  <a:pt x="1348" y="954"/>
                  <a:pt x="1356" y="954"/>
                </a:cubicBezTo>
                <a:close/>
                <a:moveTo>
                  <a:pt x="1271" y="645"/>
                </a:moveTo>
                <a:cubicBezTo>
                  <a:pt x="1264" y="645"/>
                  <a:pt x="1257" y="651"/>
                  <a:pt x="1257" y="659"/>
                </a:cubicBezTo>
                <a:cubicBezTo>
                  <a:pt x="1257" y="666"/>
                  <a:pt x="1264" y="673"/>
                  <a:pt x="1271" y="673"/>
                </a:cubicBezTo>
                <a:cubicBezTo>
                  <a:pt x="1279" y="673"/>
                  <a:pt x="1285" y="666"/>
                  <a:pt x="1285" y="659"/>
                </a:cubicBezTo>
                <a:cubicBezTo>
                  <a:pt x="1286" y="651"/>
                  <a:pt x="1279" y="645"/>
                  <a:pt x="1271" y="645"/>
                </a:cubicBezTo>
                <a:close/>
                <a:moveTo>
                  <a:pt x="1025" y="501"/>
                </a:moveTo>
                <a:cubicBezTo>
                  <a:pt x="1025" y="509"/>
                  <a:pt x="1031" y="515"/>
                  <a:pt x="1039" y="515"/>
                </a:cubicBezTo>
                <a:cubicBezTo>
                  <a:pt x="1047" y="515"/>
                  <a:pt x="1053" y="508"/>
                  <a:pt x="1053" y="500"/>
                </a:cubicBezTo>
                <a:cubicBezTo>
                  <a:pt x="1052" y="493"/>
                  <a:pt x="1046" y="487"/>
                  <a:pt x="1038" y="487"/>
                </a:cubicBezTo>
                <a:cubicBezTo>
                  <a:pt x="1030" y="487"/>
                  <a:pt x="1024" y="493"/>
                  <a:pt x="1025" y="501"/>
                </a:cubicBezTo>
                <a:close/>
                <a:moveTo>
                  <a:pt x="1282" y="1167"/>
                </a:moveTo>
                <a:cubicBezTo>
                  <a:pt x="1290" y="1167"/>
                  <a:pt x="1296" y="1161"/>
                  <a:pt x="1296" y="1153"/>
                </a:cubicBezTo>
                <a:cubicBezTo>
                  <a:pt x="1297" y="1145"/>
                  <a:pt x="1290" y="1139"/>
                  <a:pt x="1283" y="1139"/>
                </a:cubicBezTo>
                <a:cubicBezTo>
                  <a:pt x="1275" y="1139"/>
                  <a:pt x="1268" y="1145"/>
                  <a:pt x="1268" y="1153"/>
                </a:cubicBezTo>
                <a:cubicBezTo>
                  <a:pt x="1268" y="1160"/>
                  <a:pt x="1275" y="1167"/>
                  <a:pt x="1282" y="1167"/>
                </a:cubicBezTo>
                <a:close/>
                <a:moveTo>
                  <a:pt x="791" y="493"/>
                </a:moveTo>
                <a:cubicBezTo>
                  <a:pt x="784" y="493"/>
                  <a:pt x="777" y="499"/>
                  <a:pt x="777" y="507"/>
                </a:cubicBezTo>
                <a:cubicBezTo>
                  <a:pt x="777" y="514"/>
                  <a:pt x="783" y="521"/>
                  <a:pt x="791" y="521"/>
                </a:cubicBezTo>
                <a:cubicBezTo>
                  <a:pt x="799" y="521"/>
                  <a:pt x="805" y="515"/>
                  <a:pt x="805" y="507"/>
                </a:cubicBezTo>
                <a:cubicBezTo>
                  <a:pt x="805" y="499"/>
                  <a:pt x="799" y="493"/>
                  <a:pt x="791" y="493"/>
                </a:cubicBezTo>
                <a:close/>
                <a:moveTo>
                  <a:pt x="876" y="473"/>
                </a:moveTo>
                <a:cubicBezTo>
                  <a:pt x="868" y="473"/>
                  <a:pt x="862" y="479"/>
                  <a:pt x="862" y="487"/>
                </a:cubicBezTo>
                <a:cubicBezTo>
                  <a:pt x="862" y="495"/>
                  <a:pt x="868" y="501"/>
                  <a:pt x="876" y="501"/>
                </a:cubicBezTo>
                <a:cubicBezTo>
                  <a:pt x="883" y="501"/>
                  <a:pt x="890" y="495"/>
                  <a:pt x="890" y="487"/>
                </a:cubicBezTo>
                <a:cubicBezTo>
                  <a:pt x="890" y="479"/>
                  <a:pt x="883" y="473"/>
                  <a:pt x="876" y="473"/>
                </a:cubicBezTo>
                <a:close/>
                <a:moveTo>
                  <a:pt x="670" y="1278"/>
                </a:moveTo>
                <a:cubicBezTo>
                  <a:pt x="678" y="1278"/>
                  <a:pt x="684" y="1271"/>
                  <a:pt x="684" y="1264"/>
                </a:cubicBezTo>
                <a:cubicBezTo>
                  <a:pt x="684" y="1256"/>
                  <a:pt x="678" y="1250"/>
                  <a:pt x="670" y="1250"/>
                </a:cubicBezTo>
                <a:cubicBezTo>
                  <a:pt x="662" y="1250"/>
                  <a:pt x="656" y="1256"/>
                  <a:pt x="656" y="1263"/>
                </a:cubicBezTo>
                <a:cubicBezTo>
                  <a:pt x="656" y="1271"/>
                  <a:pt x="662" y="1277"/>
                  <a:pt x="670" y="1278"/>
                </a:cubicBezTo>
                <a:close/>
                <a:moveTo>
                  <a:pt x="1118" y="522"/>
                </a:moveTo>
                <a:cubicBezTo>
                  <a:pt x="1110" y="522"/>
                  <a:pt x="1104" y="529"/>
                  <a:pt x="1104" y="536"/>
                </a:cubicBezTo>
                <a:cubicBezTo>
                  <a:pt x="1104" y="544"/>
                  <a:pt x="1110" y="550"/>
                  <a:pt x="1118" y="550"/>
                </a:cubicBezTo>
                <a:cubicBezTo>
                  <a:pt x="1126" y="550"/>
                  <a:pt x="1132" y="544"/>
                  <a:pt x="1132" y="536"/>
                </a:cubicBezTo>
                <a:cubicBezTo>
                  <a:pt x="1132" y="528"/>
                  <a:pt x="1125" y="522"/>
                  <a:pt x="1118" y="522"/>
                </a:cubicBezTo>
                <a:close/>
                <a:moveTo>
                  <a:pt x="1105" y="1316"/>
                </a:moveTo>
                <a:cubicBezTo>
                  <a:pt x="1113" y="1316"/>
                  <a:pt x="1119" y="1309"/>
                  <a:pt x="1119" y="1302"/>
                </a:cubicBezTo>
                <a:cubicBezTo>
                  <a:pt x="1119" y="1294"/>
                  <a:pt x="1112" y="1288"/>
                  <a:pt x="1104" y="1288"/>
                </a:cubicBezTo>
                <a:cubicBezTo>
                  <a:pt x="1097" y="1288"/>
                  <a:pt x="1091" y="1295"/>
                  <a:pt x="1091" y="1303"/>
                </a:cubicBezTo>
                <a:cubicBezTo>
                  <a:pt x="1092" y="1310"/>
                  <a:pt x="1098" y="1316"/>
                  <a:pt x="1105" y="1316"/>
                </a:cubicBezTo>
                <a:close/>
                <a:moveTo>
                  <a:pt x="1317" y="1087"/>
                </a:moveTo>
                <a:cubicBezTo>
                  <a:pt x="1325" y="1087"/>
                  <a:pt x="1331" y="1081"/>
                  <a:pt x="1331" y="1073"/>
                </a:cubicBezTo>
                <a:cubicBezTo>
                  <a:pt x="1331" y="1065"/>
                  <a:pt x="1325" y="1059"/>
                  <a:pt x="1317" y="1059"/>
                </a:cubicBezTo>
                <a:cubicBezTo>
                  <a:pt x="1309" y="1060"/>
                  <a:pt x="1303" y="1066"/>
                  <a:pt x="1303" y="1074"/>
                </a:cubicBezTo>
                <a:cubicBezTo>
                  <a:pt x="1304" y="1081"/>
                  <a:pt x="1310" y="1087"/>
                  <a:pt x="1317" y="1087"/>
                </a:cubicBezTo>
                <a:close/>
                <a:moveTo>
                  <a:pt x="952" y="1342"/>
                </a:moveTo>
                <a:cubicBezTo>
                  <a:pt x="952" y="1334"/>
                  <a:pt x="945" y="1328"/>
                  <a:pt x="937" y="1328"/>
                </a:cubicBezTo>
                <a:cubicBezTo>
                  <a:pt x="930" y="1328"/>
                  <a:pt x="924" y="1334"/>
                  <a:pt x="924" y="1342"/>
                </a:cubicBezTo>
                <a:cubicBezTo>
                  <a:pt x="924" y="1350"/>
                  <a:pt x="930" y="1356"/>
                  <a:pt x="938" y="1356"/>
                </a:cubicBezTo>
                <a:cubicBezTo>
                  <a:pt x="946" y="1356"/>
                  <a:pt x="952" y="1349"/>
                  <a:pt x="952" y="1342"/>
                </a:cubicBezTo>
                <a:close/>
                <a:moveTo>
                  <a:pt x="843" y="1333"/>
                </a:moveTo>
                <a:cubicBezTo>
                  <a:pt x="843" y="1325"/>
                  <a:pt x="836" y="1318"/>
                  <a:pt x="828" y="1319"/>
                </a:cubicBezTo>
                <a:cubicBezTo>
                  <a:pt x="821" y="1319"/>
                  <a:pt x="815" y="1325"/>
                  <a:pt x="815" y="1333"/>
                </a:cubicBezTo>
                <a:cubicBezTo>
                  <a:pt x="815" y="1341"/>
                  <a:pt x="821" y="1347"/>
                  <a:pt x="829" y="1347"/>
                </a:cubicBezTo>
                <a:cubicBezTo>
                  <a:pt x="837" y="1347"/>
                  <a:pt x="843" y="1340"/>
                  <a:pt x="843" y="1333"/>
                </a:cubicBezTo>
                <a:close/>
                <a:moveTo>
                  <a:pt x="501" y="1017"/>
                </a:moveTo>
                <a:cubicBezTo>
                  <a:pt x="509" y="1017"/>
                  <a:pt x="515" y="1010"/>
                  <a:pt x="515" y="1002"/>
                </a:cubicBezTo>
                <a:cubicBezTo>
                  <a:pt x="515" y="995"/>
                  <a:pt x="509" y="988"/>
                  <a:pt x="501" y="989"/>
                </a:cubicBezTo>
                <a:cubicBezTo>
                  <a:pt x="493" y="989"/>
                  <a:pt x="488" y="995"/>
                  <a:pt x="487" y="1002"/>
                </a:cubicBezTo>
                <a:cubicBezTo>
                  <a:pt x="487" y="1010"/>
                  <a:pt x="493" y="1016"/>
                  <a:pt x="501" y="1017"/>
                </a:cubicBezTo>
                <a:close/>
                <a:moveTo>
                  <a:pt x="555" y="720"/>
                </a:moveTo>
                <a:cubicBezTo>
                  <a:pt x="563" y="720"/>
                  <a:pt x="569" y="713"/>
                  <a:pt x="569" y="705"/>
                </a:cubicBezTo>
                <a:cubicBezTo>
                  <a:pt x="569" y="697"/>
                  <a:pt x="562" y="692"/>
                  <a:pt x="554" y="692"/>
                </a:cubicBezTo>
                <a:cubicBezTo>
                  <a:pt x="547" y="692"/>
                  <a:pt x="541" y="698"/>
                  <a:pt x="541" y="706"/>
                </a:cubicBezTo>
                <a:cubicBezTo>
                  <a:pt x="541" y="713"/>
                  <a:pt x="547" y="720"/>
                  <a:pt x="555" y="720"/>
                </a:cubicBezTo>
                <a:close/>
                <a:moveTo>
                  <a:pt x="546" y="1130"/>
                </a:moveTo>
                <a:cubicBezTo>
                  <a:pt x="554" y="1130"/>
                  <a:pt x="560" y="1124"/>
                  <a:pt x="560" y="1116"/>
                </a:cubicBezTo>
                <a:cubicBezTo>
                  <a:pt x="560" y="1108"/>
                  <a:pt x="554" y="1102"/>
                  <a:pt x="546" y="1102"/>
                </a:cubicBezTo>
                <a:cubicBezTo>
                  <a:pt x="539" y="1102"/>
                  <a:pt x="532" y="1109"/>
                  <a:pt x="532" y="1116"/>
                </a:cubicBezTo>
                <a:cubicBezTo>
                  <a:pt x="533" y="1124"/>
                  <a:pt x="539" y="1130"/>
                  <a:pt x="546" y="1130"/>
                </a:cubicBezTo>
                <a:close/>
                <a:moveTo>
                  <a:pt x="897" y="1338"/>
                </a:moveTo>
                <a:cubicBezTo>
                  <a:pt x="898" y="1330"/>
                  <a:pt x="892" y="1323"/>
                  <a:pt x="884" y="1323"/>
                </a:cubicBezTo>
                <a:cubicBezTo>
                  <a:pt x="876" y="1323"/>
                  <a:pt x="870" y="1329"/>
                  <a:pt x="869" y="1337"/>
                </a:cubicBezTo>
                <a:cubicBezTo>
                  <a:pt x="869" y="1345"/>
                  <a:pt x="876" y="1351"/>
                  <a:pt x="883" y="1351"/>
                </a:cubicBezTo>
                <a:cubicBezTo>
                  <a:pt x="891" y="1351"/>
                  <a:pt x="897" y="1345"/>
                  <a:pt x="897" y="1338"/>
                </a:cubicBezTo>
                <a:close/>
                <a:moveTo>
                  <a:pt x="1267" y="1178"/>
                </a:moveTo>
                <a:cubicBezTo>
                  <a:pt x="1268" y="1170"/>
                  <a:pt x="1261" y="1164"/>
                  <a:pt x="1254" y="1163"/>
                </a:cubicBezTo>
                <a:cubicBezTo>
                  <a:pt x="1246" y="1163"/>
                  <a:pt x="1240" y="1169"/>
                  <a:pt x="1240" y="1177"/>
                </a:cubicBezTo>
                <a:cubicBezTo>
                  <a:pt x="1239" y="1184"/>
                  <a:pt x="1245" y="1191"/>
                  <a:pt x="1253" y="1191"/>
                </a:cubicBezTo>
                <a:cubicBezTo>
                  <a:pt x="1261" y="1192"/>
                  <a:pt x="1267" y="1186"/>
                  <a:pt x="1267" y="1178"/>
                </a:cubicBezTo>
                <a:close/>
                <a:moveTo>
                  <a:pt x="970" y="497"/>
                </a:moveTo>
                <a:cubicBezTo>
                  <a:pt x="970" y="505"/>
                  <a:pt x="976" y="510"/>
                  <a:pt x="984" y="510"/>
                </a:cubicBezTo>
                <a:cubicBezTo>
                  <a:pt x="992" y="510"/>
                  <a:pt x="998" y="504"/>
                  <a:pt x="998" y="496"/>
                </a:cubicBezTo>
                <a:cubicBezTo>
                  <a:pt x="998" y="489"/>
                  <a:pt x="991" y="482"/>
                  <a:pt x="984" y="483"/>
                </a:cubicBezTo>
                <a:cubicBezTo>
                  <a:pt x="976" y="483"/>
                  <a:pt x="970" y="489"/>
                  <a:pt x="970" y="497"/>
                </a:cubicBezTo>
                <a:close/>
                <a:moveTo>
                  <a:pt x="929" y="478"/>
                </a:moveTo>
                <a:cubicBezTo>
                  <a:pt x="922" y="478"/>
                  <a:pt x="916" y="484"/>
                  <a:pt x="916" y="491"/>
                </a:cubicBezTo>
                <a:cubicBezTo>
                  <a:pt x="915" y="499"/>
                  <a:pt x="921" y="505"/>
                  <a:pt x="929" y="505"/>
                </a:cubicBezTo>
                <a:cubicBezTo>
                  <a:pt x="937" y="505"/>
                  <a:pt x="943" y="499"/>
                  <a:pt x="943" y="491"/>
                </a:cubicBezTo>
                <a:cubicBezTo>
                  <a:pt x="943" y="484"/>
                  <a:pt x="937" y="477"/>
                  <a:pt x="929" y="478"/>
                </a:cubicBezTo>
                <a:close/>
                <a:moveTo>
                  <a:pt x="521" y="771"/>
                </a:moveTo>
                <a:cubicBezTo>
                  <a:pt x="513" y="771"/>
                  <a:pt x="507" y="778"/>
                  <a:pt x="507" y="785"/>
                </a:cubicBezTo>
                <a:cubicBezTo>
                  <a:pt x="507" y="793"/>
                  <a:pt x="514" y="799"/>
                  <a:pt x="522" y="799"/>
                </a:cubicBezTo>
                <a:cubicBezTo>
                  <a:pt x="529" y="798"/>
                  <a:pt x="535" y="792"/>
                  <a:pt x="535" y="785"/>
                </a:cubicBezTo>
                <a:cubicBezTo>
                  <a:pt x="534" y="777"/>
                  <a:pt x="528" y="771"/>
                  <a:pt x="521" y="771"/>
                </a:cubicBezTo>
                <a:close/>
                <a:moveTo>
                  <a:pt x="645" y="1220"/>
                </a:moveTo>
                <a:cubicBezTo>
                  <a:pt x="638" y="1220"/>
                  <a:pt x="631" y="1227"/>
                  <a:pt x="631" y="1234"/>
                </a:cubicBezTo>
                <a:cubicBezTo>
                  <a:pt x="632" y="1242"/>
                  <a:pt x="638" y="1247"/>
                  <a:pt x="645" y="1247"/>
                </a:cubicBezTo>
                <a:cubicBezTo>
                  <a:pt x="653" y="1247"/>
                  <a:pt x="659" y="1242"/>
                  <a:pt x="659" y="1234"/>
                </a:cubicBezTo>
                <a:cubicBezTo>
                  <a:pt x="659" y="1226"/>
                  <a:pt x="653" y="1220"/>
                  <a:pt x="645" y="1220"/>
                </a:cubicBezTo>
                <a:close/>
                <a:moveTo>
                  <a:pt x="1336" y="842"/>
                </a:moveTo>
                <a:cubicBezTo>
                  <a:pt x="1328" y="842"/>
                  <a:pt x="1322" y="848"/>
                  <a:pt x="1322" y="855"/>
                </a:cubicBezTo>
                <a:cubicBezTo>
                  <a:pt x="1322" y="863"/>
                  <a:pt x="1329" y="870"/>
                  <a:pt x="1336" y="870"/>
                </a:cubicBezTo>
                <a:cubicBezTo>
                  <a:pt x="1344" y="870"/>
                  <a:pt x="1350" y="863"/>
                  <a:pt x="1350" y="855"/>
                </a:cubicBezTo>
                <a:cubicBezTo>
                  <a:pt x="1350" y="848"/>
                  <a:pt x="1344" y="842"/>
                  <a:pt x="1336" y="842"/>
                </a:cubicBezTo>
                <a:close/>
                <a:moveTo>
                  <a:pt x="571" y="1159"/>
                </a:moveTo>
                <a:cubicBezTo>
                  <a:pt x="579" y="1159"/>
                  <a:pt x="585" y="1153"/>
                  <a:pt x="585" y="1145"/>
                </a:cubicBezTo>
                <a:cubicBezTo>
                  <a:pt x="585" y="1138"/>
                  <a:pt x="579" y="1131"/>
                  <a:pt x="571" y="1131"/>
                </a:cubicBezTo>
                <a:cubicBezTo>
                  <a:pt x="563" y="1131"/>
                  <a:pt x="557" y="1137"/>
                  <a:pt x="557" y="1145"/>
                </a:cubicBezTo>
                <a:cubicBezTo>
                  <a:pt x="558" y="1153"/>
                  <a:pt x="564" y="1159"/>
                  <a:pt x="571" y="1159"/>
                </a:cubicBezTo>
                <a:close/>
                <a:moveTo>
                  <a:pt x="1136" y="1264"/>
                </a:moveTo>
                <a:cubicBezTo>
                  <a:pt x="1128" y="1263"/>
                  <a:pt x="1122" y="1268"/>
                  <a:pt x="1121" y="1276"/>
                </a:cubicBezTo>
                <a:cubicBezTo>
                  <a:pt x="1120" y="1284"/>
                  <a:pt x="1127" y="1291"/>
                  <a:pt x="1134" y="1291"/>
                </a:cubicBezTo>
                <a:cubicBezTo>
                  <a:pt x="1142" y="1291"/>
                  <a:pt x="1148" y="1286"/>
                  <a:pt x="1149" y="1278"/>
                </a:cubicBezTo>
                <a:cubicBezTo>
                  <a:pt x="1149" y="1271"/>
                  <a:pt x="1144" y="1264"/>
                  <a:pt x="1136" y="1264"/>
                </a:cubicBezTo>
                <a:close/>
                <a:moveTo>
                  <a:pt x="1035" y="1322"/>
                </a:moveTo>
                <a:cubicBezTo>
                  <a:pt x="1035" y="1314"/>
                  <a:pt x="1029" y="1308"/>
                  <a:pt x="1022" y="1308"/>
                </a:cubicBezTo>
                <a:cubicBezTo>
                  <a:pt x="1014" y="1308"/>
                  <a:pt x="1008" y="1313"/>
                  <a:pt x="1008" y="1321"/>
                </a:cubicBezTo>
                <a:cubicBezTo>
                  <a:pt x="1007" y="1329"/>
                  <a:pt x="1013" y="1335"/>
                  <a:pt x="1021" y="1336"/>
                </a:cubicBezTo>
                <a:cubicBezTo>
                  <a:pt x="1029" y="1336"/>
                  <a:pt x="1035" y="1329"/>
                  <a:pt x="1035" y="1322"/>
                </a:cubicBezTo>
                <a:close/>
                <a:moveTo>
                  <a:pt x="1316" y="758"/>
                </a:moveTo>
                <a:cubicBezTo>
                  <a:pt x="1308" y="759"/>
                  <a:pt x="1302" y="764"/>
                  <a:pt x="1302" y="772"/>
                </a:cubicBezTo>
                <a:cubicBezTo>
                  <a:pt x="1302" y="780"/>
                  <a:pt x="1308" y="786"/>
                  <a:pt x="1316" y="786"/>
                </a:cubicBezTo>
                <a:cubicBezTo>
                  <a:pt x="1324" y="786"/>
                  <a:pt x="1330" y="780"/>
                  <a:pt x="1329" y="772"/>
                </a:cubicBezTo>
                <a:cubicBezTo>
                  <a:pt x="1329" y="764"/>
                  <a:pt x="1323" y="758"/>
                  <a:pt x="1316" y="758"/>
                </a:cubicBezTo>
                <a:close/>
                <a:moveTo>
                  <a:pt x="749" y="1284"/>
                </a:moveTo>
                <a:cubicBezTo>
                  <a:pt x="742" y="1284"/>
                  <a:pt x="736" y="1290"/>
                  <a:pt x="736" y="1298"/>
                </a:cubicBezTo>
                <a:cubicBezTo>
                  <a:pt x="735" y="1305"/>
                  <a:pt x="742" y="1312"/>
                  <a:pt x="750" y="1312"/>
                </a:cubicBezTo>
                <a:cubicBezTo>
                  <a:pt x="757" y="1311"/>
                  <a:pt x="763" y="1305"/>
                  <a:pt x="763" y="1297"/>
                </a:cubicBezTo>
                <a:cubicBezTo>
                  <a:pt x="763" y="1289"/>
                  <a:pt x="757" y="1284"/>
                  <a:pt x="749" y="1284"/>
                </a:cubicBezTo>
                <a:close/>
                <a:moveTo>
                  <a:pt x="502" y="838"/>
                </a:moveTo>
                <a:cubicBezTo>
                  <a:pt x="502" y="846"/>
                  <a:pt x="508" y="853"/>
                  <a:pt x="516" y="853"/>
                </a:cubicBezTo>
                <a:cubicBezTo>
                  <a:pt x="523" y="853"/>
                  <a:pt x="529" y="847"/>
                  <a:pt x="529" y="839"/>
                </a:cubicBezTo>
                <a:cubicBezTo>
                  <a:pt x="529" y="831"/>
                  <a:pt x="524" y="826"/>
                  <a:pt x="517" y="825"/>
                </a:cubicBezTo>
                <a:cubicBezTo>
                  <a:pt x="509" y="825"/>
                  <a:pt x="502" y="831"/>
                  <a:pt x="502" y="838"/>
                </a:cubicBezTo>
                <a:close/>
                <a:moveTo>
                  <a:pt x="493" y="947"/>
                </a:moveTo>
                <a:cubicBezTo>
                  <a:pt x="493" y="955"/>
                  <a:pt x="499" y="962"/>
                  <a:pt x="506" y="962"/>
                </a:cubicBezTo>
                <a:cubicBezTo>
                  <a:pt x="514" y="962"/>
                  <a:pt x="520" y="956"/>
                  <a:pt x="520" y="948"/>
                </a:cubicBezTo>
                <a:cubicBezTo>
                  <a:pt x="520" y="941"/>
                  <a:pt x="514" y="934"/>
                  <a:pt x="506" y="934"/>
                </a:cubicBezTo>
                <a:cubicBezTo>
                  <a:pt x="499" y="934"/>
                  <a:pt x="493" y="940"/>
                  <a:pt x="493" y="947"/>
                </a:cubicBezTo>
                <a:close/>
                <a:moveTo>
                  <a:pt x="1332" y="897"/>
                </a:moveTo>
                <a:cubicBezTo>
                  <a:pt x="1324" y="896"/>
                  <a:pt x="1317" y="902"/>
                  <a:pt x="1317" y="910"/>
                </a:cubicBezTo>
                <a:cubicBezTo>
                  <a:pt x="1317" y="917"/>
                  <a:pt x="1323" y="924"/>
                  <a:pt x="1331" y="924"/>
                </a:cubicBezTo>
                <a:cubicBezTo>
                  <a:pt x="1338" y="924"/>
                  <a:pt x="1344" y="918"/>
                  <a:pt x="1345" y="911"/>
                </a:cubicBezTo>
                <a:cubicBezTo>
                  <a:pt x="1345" y="903"/>
                  <a:pt x="1339" y="897"/>
                  <a:pt x="1332" y="897"/>
                </a:cubicBezTo>
                <a:close/>
                <a:moveTo>
                  <a:pt x="1322" y="1006"/>
                </a:moveTo>
                <a:cubicBezTo>
                  <a:pt x="1314" y="1006"/>
                  <a:pt x="1308" y="1011"/>
                  <a:pt x="1308" y="1019"/>
                </a:cubicBezTo>
                <a:cubicBezTo>
                  <a:pt x="1308" y="1027"/>
                  <a:pt x="1313" y="1033"/>
                  <a:pt x="1321" y="1033"/>
                </a:cubicBezTo>
                <a:cubicBezTo>
                  <a:pt x="1328" y="1034"/>
                  <a:pt x="1335" y="1028"/>
                  <a:pt x="1335" y="1020"/>
                </a:cubicBezTo>
                <a:cubicBezTo>
                  <a:pt x="1336" y="1013"/>
                  <a:pt x="1330" y="1006"/>
                  <a:pt x="1322" y="1006"/>
                </a:cubicBezTo>
                <a:close/>
                <a:moveTo>
                  <a:pt x="1301" y="1098"/>
                </a:moveTo>
                <a:cubicBezTo>
                  <a:pt x="1301" y="1091"/>
                  <a:pt x="1296" y="1085"/>
                  <a:pt x="1288" y="1085"/>
                </a:cubicBezTo>
                <a:cubicBezTo>
                  <a:pt x="1280" y="1084"/>
                  <a:pt x="1274" y="1090"/>
                  <a:pt x="1274" y="1098"/>
                </a:cubicBezTo>
                <a:cubicBezTo>
                  <a:pt x="1274" y="1105"/>
                  <a:pt x="1280" y="1112"/>
                  <a:pt x="1287" y="1112"/>
                </a:cubicBezTo>
                <a:cubicBezTo>
                  <a:pt x="1294" y="1112"/>
                  <a:pt x="1301" y="1106"/>
                  <a:pt x="1301" y="1098"/>
                </a:cubicBezTo>
                <a:close/>
                <a:moveTo>
                  <a:pt x="1291" y="728"/>
                </a:moveTo>
                <a:cubicBezTo>
                  <a:pt x="1283" y="728"/>
                  <a:pt x="1277" y="735"/>
                  <a:pt x="1277" y="743"/>
                </a:cubicBezTo>
                <a:cubicBezTo>
                  <a:pt x="1277" y="750"/>
                  <a:pt x="1284" y="756"/>
                  <a:pt x="1292" y="756"/>
                </a:cubicBezTo>
                <a:cubicBezTo>
                  <a:pt x="1299" y="756"/>
                  <a:pt x="1305" y="749"/>
                  <a:pt x="1305" y="742"/>
                </a:cubicBezTo>
                <a:cubicBezTo>
                  <a:pt x="1305" y="735"/>
                  <a:pt x="1298" y="729"/>
                  <a:pt x="1291" y="728"/>
                </a:cubicBezTo>
                <a:close/>
                <a:moveTo>
                  <a:pt x="1223" y="1216"/>
                </a:moveTo>
                <a:cubicBezTo>
                  <a:pt x="1230" y="1217"/>
                  <a:pt x="1237" y="1210"/>
                  <a:pt x="1237" y="1203"/>
                </a:cubicBezTo>
                <a:cubicBezTo>
                  <a:pt x="1237" y="1195"/>
                  <a:pt x="1232" y="1189"/>
                  <a:pt x="1224" y="1189"/>
                </a:cubicBezTo>
                <a:cubicBezTo>
                  <a:pt x="1216" y="1188"/>
                  <a:pt x="1210" y="1194"/>
                  <a:pt x="1210" y="1202"/>
                </a:cubicBezTo>
                <a:cubicBezTo>
                  <a:pt x="1209" y="1209"/>
                  <a:pt x="1215" y="1216"/>
                  <a:pt x="1223" y="1216"/>
                </a:cubicBezTo>
                <a:close/>
                <a:moveTo>
                  <a:pt x="620" y="1218"/>
                </a:moveTo>
                <a:cubicBezTo>
                  <a:pt x="628" y="1219"/>
                  <a:pt x="634" y="1212"/>
                  <a:pt x="634" y="1205"/>
                </a:cubicBezTo>
                <a:cubicBezTo>
                  <a:pt x="635" y="1197"/>
                  <a:pt x="628" y="1191"/>
                  <a:pt x="621" y="1191"/>
                </a:cubicBezTo>
                <a:cubicBezTo>
                  <a:pt x="613" y="1191"/>
                  <a:pt x="607" y="1197"/>
                  <a:pt x="607" y="1205"/>
                </a:cubicBezTo>
                <a:cubicBezTo>
                  <a:pt x="607" y="1212"/>
                  <a:pt x="613" y="1218"/>
                  <a:pt x="620" y="1218"/>
                </a:cubicBezTo>
                <a:close/>
                <a:moveTo>
                  <a:pt x="846" y="526"/>
                </a:moveTo>
                <a:cubicBezTo>
                  <a:pt x="853" y="526"/>
                  <a:pt x="859" y="520"/>
                  <a:pt x="860" y="512"/>
                </a:cubicBezTo>
                <a:cubicBezTo>
                  <a:pt x="860" y="505"/>
                  <a:pt x="853" y="498"/>
                  <a:pt x="846" y="498"/>
                </a:cubicBezTo>
                <a:cubicBezTo>
                  <a:pt x="839" y="498"/>
                  <a:pt x="832" y="504"/>
                  <a:pt x="832" y="511"/>
                </a:cubicBezTo>
                <a:cubicBezTo>
                  <a:pt x="832" y="519"/>
                  <a:pt x="838" y="525"/>
                  <a:pt x="846" y="526"/>
                </a:cubicBezTo>
                <a:close/>
                <a:moveTo>
                  <a:pt x="1142" y="578"/>
                </a:moveTo>
                <a:cubicBezTo>
                  <a:pt x="1150" y="579"/>
                  <a:pt x="1156" y="572"/>
                  <a:pt x="1156" y="565"/>
                </a:cubicBezTo>
                <a:cubicBezTo>
                  <a:pt x="1156" y="557"/>
                  <a:pt x="1150" y="551"/>
                  <a:pt x="1143" y="551"/>
                </a:cubicBezTo>
                <a:cubicBezTo>
                  <a:pt x="1135" y="551"/>
                  <a:pt x="1129" y="557"/>
                  <a:pt x="1129" y="565"/>
                </a:cubicBezTo>
                <a:cubicBezTo>
                  <a:pt x="1129" y="573"/>
                  <a:pt x="1135" y="578"/>
                  <a:pt x="1142" y="578"/>
                </a:cubicBezTo>
                <a:close/>
                <a:moveTo>
                  <a:pt x="1326" y="979"/>
                </a:moveTo>
                <a:cubicBezTo>
                  <a:pt x="1334" y="979"/>
                  <a:pt x="1340" y="973"/>
                  <a:pt x="1341" y="965"/>
                </a:cubicBezTo>
                <a:cubicBezTo>
                  <a:pt x="1341" y="958"/>
                  <a:pt x="1335" y="952"/>
                  <a:pt x="1327" y="951"/>
                </a:cubicBezTo>
                <a:cubicBezTo>
                  <a:pt x="1319" y="951"/>
                  <a:pt x="1313" y="957"/>
                  <a:pt x="1313" y="965"/>
                </a:cubicBezTo>
                <a:cubicBezTo>
                  <a:pt x="1313" y="972"/>
                  <a:pt x="1319" y="978"/>
                  <a:pt x="1326" y="979"/>
                </a:cubicBezTo>
                <a:close/>
                <a:moveTo>
                  <a:pt x="1195" y="1213"/>
                </a:moveTo>
                <a:cubicBezTo>
                  <a:pt x="1187" y="1213"/>
                  <a:pt x="1180" y="1219"/>
                  <a:pt x="1180" y="1226"/>
                </a:cubicBezTo>
                <a:cubicBezTo>
                  <a:pt x="1180" y="1234"/>
                  <a:pt x="1185" y="1240"/>
                  <a:pt x="1193" y="1241"/>
                </a:cubicBezTo>
                <a:cubicBezTo>
                  <a:pt x="1201" y="1241"/>
                  <a:pt x="1207" y="1235"/>
                  <a:pt x="1208" y="1227"/>
                </a:cubicBezTo>
                <a:cubicBezTo>
                  <a:pt x="1208" y="1220"/>
                  <a:pt x="1202" y="1214"/>
                  <a:pt x="1195" y="1213"/>
                </a:cubicBezTo>
                <a:close/>
                <a:moveTo>
                  <a:pt x="762" y="518"/>
                </a:moveTo>
                <a:cubicBezTo>
                  <a:pt x="755" y="518"/>
                  <a:pt x="749" y="524"/>
                  <a:pt x="749" y="531"/>
                </a:cubicBezTo>
                <a:cubicBezTo>
                  <a:pt x="748" y="539"/>
                  <a:pt x="754" y="545"/>
                  <a:pt x="762" y="545"/>
                </a:cubicBezTo>
                <a:cubicBezTo>
                  <a:pt x="769" y="545"/>
                  <a:pt x="776" y="539"/>
                  <a:pt x="776" y="532"/>
                </a:cubicBezTo>
                <a:cubicBezTo>
                  <a:pt x="776" y="524"/>
                  <a:pt x="770" y="518"/>
                  <a:pt x="762" y="518"/>
                </a:cubicBezTo>
                <a:close/>
                <a:moveTo>
                  <a:pt x="526" y="1045"/>
                </a:moveTo>
                <a:cubicBezTo>
                  <a:pt x="534" y="1045"/>
                  <a:pt x="540" y="1039"/>
                  <a:pt x="540" y="1031"/>
                </a:cubicBezTo>
                <a:cubicBezTo>
                  <a:pt x="539" y="1024"/>
                  <a:pt x="534" y="1018"/>
                  <a:pt x="526" y="1018"/>
                </a:cubicBezTo>
                <a:cubicBezTo>
                  <a:pt x="518" y="1018"/>
                  <a:pt x="512" y="1024"/>
                  <a:pt x="512" y="1032"/>
                </a:cubicBezTo>
                <a:cubicBezTo>
                  <a:pt x="512" y="1039"/>
                  <a:pt x="519" y="1045"/>
                  <a:pt x="526" y="1045"/>
                </a:cubicBezTo>
                <a:close/>
                <a:moveTo>
                  <a:pt x="524" y="893"/>
                </a:moveTo>
                <a:cubicBezTo>
                  <a:pt x="524" y="885"/>
                  <a:pt x="518" y="880"/>
                  <a:pt x="510" y="880"/>
                </a:cubicBezTo>
                <a:cubicBezTo>
                  <a:pt x="503" y="880"/>
                  <a:pt x="497" y="886"/>
                  <a:pt x="497" y="893"/>
                </a:cubicBezTo>
                <a:cubicBezTo>
                  <a:pt x="497" y="901"/>
                  <a:pt x="504" y="907"/>
                  <a:pt x="511" y="907"/>
                </a:cubicBezTo>
                <a:cubicBezTo>
                  <a:pt x="519" y="907"/>
                  <a:pt x="525" y="900"/>
                  <a:pt x="524" y="893"/>
                </a:cubicBezTo>
                <a:close/>
                <a:moveTo>
                  <a:pt x="585" y="667"/>
                </a:moveTo>
                <a:cubicBezTo>
                  <a:pt x="578" y="667"/>
                  <a:pt x="571" y="673"/>
                  <a:pt x="571" y="681"/>
                </a:cubicBezTo>
                <a:cubicBezTo>
                  <a:pt x="571" y="688"/>
                  <a:pt x="577" y="694"/>
                  <a:pt x="584" y="694"/>
                </a:cubicBezTo>
                <a:cubicBezTo>
                  <a:pt x="592" y="695"/>
                  <a:pt x="598" y="689"/>
                  <a:pt x="599" y="681"/>
                </a:cubicBezTo>
                <a:cubicBezTo>
                  <a:pt x="599" y="674"/>
                  <a:pt x="593" y="667"/>
                  <a:pt x="585" y="667"/>
                </a:cubicBezTo>
                <a:close/>
                <a:moveTo>
                  <a:pt x="1179" y="1252"/>
                </a:moveTo>
                <a:cubicBezTo>
                  <a:pt x="1178" y="1245"/>
                  <a:pt x="1172" y="1239"/>
                  <a:pt x="1165" y="1239"/>
                </a:cubicBezTo>
                <a:cubicBezTo>
                  <a:pt x="1157" y="1238"/>
                  <a:pt x="1151" y="1245"/>
                  <a:pt x="1151" y="1253"/>
                </a:cubicBezTo>
                <a:cubicBezTo>
                  <a:pt x="1151" y="1261"/>
                  <a:pt x="1157" y="1266"/>
                  <a:pt x="1165" y="1266"/>
                </a:cubicBezTo>
                <a:cubicBezTo>
                  <a:pt x="1173" y="1266"/>
                  <a:pt x="1179" y="1260"/>
                  <a:pt x="1179" y="1252"/>
                </a:cubicBezTo>
                <a:close/>
                <a:moveTo>
                  <a:pt x="1064" y="517"/>
                </a:moveTo>
                <a:cubicBezTo>
                  <a:pt x="1057" y="517"/>
                  <a:pt x="1050" y="523"/>
                  <a:pt x="1049" y="530"/>
                </a:cubicBezTo>
                <a:cubicBezTo>
                  <a:pt x="1049" y="537"/>
                  <a:pt x="1055" y="544"/>
                  <a:pt x="1063" y="544"/>
                </a:cubicBezTo>
                <a:cubicBezTo>
                  <a:pt x="1070" y="544"/>
                  <a:pt x="1076" y="539"/>
                  <a:pt x="1077" y="532"/>
                </a:cubicBezTo>
                <a:cubicBezTo>
                  <a:pt x="1077" y="524"/>
                  <a:pt x="1071" y="517"/>
                  <a:pt x="1064" y="517"/>
                </a:cubicBezTo>
                <a:close/>
                <a:moveTo>
                  <a:pt x="610" y="1175"/>
                </a:moveTo>
                <a:cubicBezTo>
                  <a:pt x="609" y="1167"/>
                  <a:pt x="604" y="1161"/>
                  <a:pt x="596" y="1161"/>
                </a:cubicBezTo>
                <a:cubicBezTo>
                  <a:pt x="588" y="1161"/>
                  <a:pt x="582" y="1167"/>
                  <a:pt x="582" y="1175"/>
                </a:cubicBezTo>
                <a:cubicBezTo>
                  <a:pt x="582" y="1182"/>
                  <a:pt x="588" y="1189"/>
                  <a:pt x="596" y="1189"/>
                </a:cubicBezTo>
                <a:cubicBezTo>
                  <a:pt x="603" y="1189"/>
                  <a:pt x="610" y="1183"/>
                  <a:pt x="610" y="1175"/>
                </a:cubicBezTo>
                <a:close/>
                <a:moveTo>
                  <a:pt x="725" y="1282"/>
                </a:moveTo>
                <a:cubicBezTo>
                  <a:pt x="732" y="1282"/>
                  <a:pt x="738" y="1276"/>
                  <a:pt x="738" y="1269"/>
                </a:cubicBezTo>
                <a:cubicBezTo>
                  <a:pt x="739" y="1262"/>
                  <a:pt x="733" y="1256"/>
                  <a:pt x="725" y="1255"/>
                </a:cubicBezTo>
                <a:cubicBezTo>
                  <a:pt x="717" y="1255"/>
                  <a:pt x="711" y="1261"/>
                  <a:pt x="711" y="1269"/>
                </a:cubicBezTo>
                <a:cubicBezTo>
                  <a:pt x="711" y="1276"/>
                  <a:pt x="717" y="1282"/>
                  <a:pt x="725" y="1282"/>
                </a:cubicBezTo>
                <a:close/>
                <a:moveTo>
                  <a:pt x="967" y="1304"/>
                </a:moveTo>
                <a:cubicBezTo>
                  <a:pt x="959" y="1304"/>
                  <a:pt x="953" y="1310"/>
                  <a:pt x="953" y="1318"/>
                </a:cubicBezTo>
                <a:cubicBezTo>
                  <a:pt x="954" y="1325"/>
                  <a:pt x="960" y="1331"/>
                  <a:pt x="967" y="1331"/>
                </a:cubicBezTo>
                <a:cubicBezTo>
                  <a:pt x="975" y="1331"/>
                  <a:pt x="981" y="1324"/>
                  <a:pt x="981" y="1317"/>
                </a:cubicBezTo>
                <a:cubicBezTo>
                  <a:pt x="980" y="1310"/>
                  <a:pt x="974" y="1304"/>
                  <a:pt x="967" y="1304"/>
                </a:cubicBezTo>
                <a:close/>
                <a:moveTo>
                  <a:pt x="1311" y="813"/>
                </a:moveTo>
                <a:cubicBezTo>
                  <a:pt x="1303" y="813"/>
                  <a:pt x="1298" y="820"/>
                  <a:pt x="1298" y="828"/>
                </a:cubicBezTo>
                <a:cubicBezTo>
                  <a:pt x="1298" y="835"/>
                  <a:pt x="1305" y="841"/>
                  <a:pt x="1312" y="840"/>
                </a:cubicBezTo>
                <a:cubicBezTo>
                  <a:pt x="1319" y="840"/>
                  <a:pt x="1325" y="833"/>
                  <a:pt x="1325" y="826"/>
                </a:cubicBezTo>
                <a:cubicBezTo>
                  <a:pt x="1325" y="819"/>
                  <a:pt x="1319" y="813"/>
                  <a:pt x="1311" y="813"/>
                </a:cubicBezTo>
                <a:close/>
                <a:moveTo>
                  <a:pt x="1167" y="581"/>
                </a:moveTo>
                <a:cubicBezTo>
                  <a:pt x="1160" y="581"/>
                  <a:pt x="1154" y="587"/>
                  <a:pt x="1154" y="594"/>
                </a:cubicBezTo>
                <a:cubicBezTo>
                  <a:pt x="1153" y="602"/>
                  <a:pt x="1160" y="608"/>
                  <a:pt x="1167" y="608"/>
                </a:cubicBezTo>
                <a:cubicBezTo>
                  <a:pt x="1174" y="609"/>
                  <a:pt x="1180" y="603"/>
                  <a:pt x="1181" y="595"/>
                </a:cubicBezTo>
                <a:cubicBezTo>
                  <a:pt x="1181" y="587"/>
                  <a:pt x="1175" y="581"/>
                  <a:pt x="1167" y="581"/>
                </a:cubicBezTo>
                <a:close/>
                <a:moveTo>
                  <a:pt x="1266" y="700"/>
                </a:moveTo>
                <a:cubicBezTo>
                  <a:pt x="1259" y="700"/>
                  <a:pt x="1253" y="706"/>
                  <a:pt x="1253" y="713"/>
                </a:cubicBezTo>
                <a:cubicBezTo>
                  <a:pt x="1253" y="721"/>
                  <a:pt x="1259" y="727"/>
                  <a:pt x="1266" y="727"/>
                </a:cubicBezTo>
                <a:cubicBezTo>
                  <a:pt x="1274" y="727"/>
                  <a:pt x="1280" y="721"/>
                  <a:pt x="1280" y="713"/>
                </a:cubicBezTo>
                <a:cubicBezTo>
                  <a:pt x="1280" y="706"/>
                  <a:pt x="1274" y="700"/>
                  <a:pt x="1266" y="700"/>
                </a:cubicBezTo>
                <a:close/>
                <a:moveTo>
                  <a:pt x="719" y="556"/>
                </a:moveTo>
                <a:cubicBezTo>
                  <a:pt x="719" y="564"/>
                  <a:pt x="725" y="570"/>
                  <a:pt x="732" y="570"/>
                </a:cubicBezTo>
                <a:cubicBezTo>
                  <a:pt x="740" y="570"/>
                  <a:pt x="746" y="564"/>
                  <a:pt x="746" y="557"/>
                </a:cubicBezTo>
                <a:cubicBezTo>
                  <a:pt x="746" y="549"/>
                  <a:pt x="740" y="543"/>
                  <a:pt x="733" y="543"/>
                </a:cubicBezTo>
                <a:cubicBezTo>
                  <a:pt x="725" y="542"/>
                  <a:pt x="719" y="549"/>
                  <a:pt x="719" y="556"/>
                </a:cubicBezTo>
                <a:close/>
                <a:moveTo>
                  <a:pt x="613" y="643"/>
                </a:moveTo>
                <a:cubicBezTo>
                  <a:pt x="606" y="643"/>
                  <a:pt x="600" y="649"/>
                  <a:pt x="600" y="657"/>
                </a:cubicBezTo>
                <a:cubicBezTo>
                  <a:pt x="601" y="664"/>
                  <a:pt x="607" y="670"/>
                  <a:pt x="614" y="670"/>
                </a:cubicBezTo>
                <a:cubicBezTo>
                  <a:pt x="621" y="670"/>
                  <a:pt x="628" y="663"/>
                  <a:pt x="628" y="656"/>
                </a:cubicBezTo>
                <a:cubicBezTo>
                  <a:pt x="627" y="648"/>
                  <a:pt x="621" y="642"/>
                  <a:pt x="613" y="643"/>
                </a:cubicBezTo>
                <a:close/>
                <a:moveTo>
                  <a:pt x="804" y="1317"/>
                </a:moveTo>
                <a:cubicBezTo>
                  <a:pt x="811" y="1316"/>
                  <a:pt x="817" y="1310"/>
                  <a:pt x="817" y="1303"/>
                </a:cubicBezTo>
                <a:cubicBezTo>
                  <a:pt x="817" y="1295"/>
                  <a:pt x="812" y="1290"/>
                  <a:pt x="804" y="1289"/>
                </a:cubicBezTo>
                <a:cubicBezTo>
                  <a:pt x="797" y="1289"/>
                  <a:pt x="791" y="1295"/>
                  <a:pt x="790" y="1302"/>
                </a:cubicBezTo>
                <a:cubicBezTo>
                  <a:pt x="790" y="1310"/>
                  <a:pt x="797" y="1317"/>
                  <a:pt x="804" y="1317"/>
                </a:cubicBezTo>
                <a:close/>
                <a:moveTo>
                  <a:pt x="550" y="746"/>
                </a:moveTo>
                <a:cubicBezTo>
                  <a:pt x="543" y="746"/>
                  <a:pt x="536" y="752"/>
                  <a:pt x="536" y="760"/>
                </a:cubicBezTo>
                <a:cubicBezTo>
                  <a:pt x="536" y="767"/>
                  <a:pt x="543" y="773"/>
                  <a:pt x="550" y="773"/>
                </a:cubicBezTo>
                <a:cubicBezTo>
                  <a:pt x="558" y="773"/>
                  <a:pt x="563" y="767"/>
                  <a:pt x="563" y="759"/>
                </a:cubicBezTo>
                <a:cubicBezTo>
                  <a:pt x="563" y="752"/>
                  <a:pt x="557" y="746"/>
                  <a:pt x="550" y="746"/>
                </a:cubicBezTo>
                <a:close/>
                <a:moveTo>
                  <a:pt x="1052" y="1310"/>
                </a:moveTo>
                <a:cubicBezTo>
                  <a:pt x="1059" y="1310"/>
                  <a:pt x="1065" y="1304"/>
                  <a:pt x="1065" y="1297"/>
                </a:cubicBezTo>
                <a:cubicBezTo>
                  <a:pt x="1065" y="1289"/>
                  <a:pt x="1059" y="1283"/>
                  <a:pt x="1051" y="1283"/>
                </a:cubicBezTo>
                <a:cubicBezTo>
                  <a:pt x="1044" y="1283"/>
                  <a:pt x="1038" y="1289"/>
                  <a:pt x="1038" y="1297"/>
                </a:cubicBezTo>
                <a:cubicBezTo>
                  <a:pt x="1037" y="1304"/>
                  <a:pt x="1044" y="1311"/>
                  <a:pt x="1052" y="1310"/>
                </a:cubicBezTo>
                <a:close/>
                <a:moveTo>
                  <a:pt x="1009" y="512"/>
                </a:moveTo>
                <a:cubicBezTo>
                  <a:pt x="1002" y="512"/>
                  <a:pt x="995" y="518"/>
                  <a:pt x="995" y="525"/>
                </a:cubicBezTo>
                <a:cubicBezTo>
                  <a:pt x="995" y="533"/>
                  <a:pt x="1001" y="539"/>
                  <a:pt x="1008" y="539"/>
                </a:cubicBezTo>
                <a:cubicBezTo>
                  <a:pt x="1016" y="539"/>
                  <a:pt x="1022" y="533"/>
                  <a:pt x="1022" y="526"/>
                </a:cubicBezTo>
                <a:cubicBezTo>
                  <a:pt x="1022" y="518"/>
                  <a:pt x="1016" y="512"/>
                  <a:pt x="1009" y="512"/>
                </a:cubicBezTo>
                <a:close/>
                <a:moveTo>
                  <a:pt x="901" y="503"/>
                </a:moveTo>
                <a:cubicBezTo>
                  <a:pt x="893" y="503"/>
                  <a:pt x="887" y="508"/>
                  <a:pt x="887" y="516"/>
                </a:cubicBezTo>
                <a:cubicBezTo>
                  <a:pt x="887" y="523"/>
                  <a:pt x="893" y="530"/>
                  <a:pt x="900" y="530"/>
                </a:cubicBezTo>
                <a:cubicBezTo>
                  <a:pt x="907" y="530"/>
                  <a:pt x="914" y="524"/>
                  <a:pt x="914" y="516"/>
                </a:cubicBezTo>
                <a:cubicBezTo>
                  <a:pt x="914" y="509"/>
                  <a:pt x="908" y="503"/>
                  <a:pt x="901" y="503"/>
                </a:cubicBezTo>
                <a:close/>
                <a:moveTo>
                  <a:pt x="551" y="1075"/>
                </a:moveTo>
                <a:cubicBezTo>
                  <a:pt x="558" y="1075"/>
                  <a:pt x="564" y="1069"/>
                  <a:pt x="564" y="1061"/>
                </a:cubicBezTo>
                <a:cubicBezTo>
                  <a:pt x="564" y="1054"/>
                  <a:pt x="558" y="1048"/>
                  <a:pt x="551" y="1048"/>
                </a:cubicBezTo>
                <a:cubicBezTo>
                  <a:pt x="543" y="1048"/>
                  <a:pt x="537" y="1054"/>
                  <a:pt x="537" y="1062"/>
                </a:cubicBezTo>
                <a:cubicBezTo>
                  <a:pt x="537" y="1069"/>
                  <a:pt x="543" y="1075"/>
                  <a:pt x="551" y="1075"/>
                </a:cubicBezTo>
                <a:close/>
                <a:moveTo>
                  <a:pt x="1179" y="625"/>
                </a:moveTo>
                <a:cubicBezTo>
                  <a:pt x="1179" y="632"/>
                  <a:pt x="1185" y="638"/>
                  <a:pt x="1192" y="638"/>
                </a:cubicBezTo>
                <a:cubicBezTo>
                  <a:pt x="1200" y="638"/>
                  <a:pt x="1206" y="632"/>
                  <a:pt x="1206" y="624"/>
                </a:cubicBezTo>
                <a:cubicBezTo>
                  <a:pt x="1205" y="617"/>
                  <a:pt x="1199" y="611"/>
                  <a:pt x="1192" y="611"/>
                </a:cubicBezTo>
                <a:cubicBezTo>
                  <a:pt x="1184" y="611"/>
                  <a:pt x="1178" y="617"/>
                  <a:pt x="1179" y="625"/>
                </a:cubicBezTo>
                <a:close/>
                <a:moveTo>
                  <a:pt x="689" y="581"/>
                </a:moveTo>
                <a:cubicBezTo>
                  <a:pt x="689" y="589"/>
                  <a:pt x="696" y="595"/>
                  <a:pt x="703" y="595"/>
                </a:cubicBezTo>
                <a:cubicBezTo>
                  <a:pt x="710" y="594"/>
                  <a:pt x="716" y="588"/>
                  <a:pt x="716" y="581"/>
                </a:cubicBezTo>
                <a:cubicBezTo>
                  <a:pt x="716" y="573"/>
                  <a:pt x="710" y="567"/>
                  <a:pt x="702" y="568"/>
                </a:cubicBezTo>
                <a:cubicBezTo>
                  <a:pt x="695" y="568"/>
                  <a:pt x="689" y="574"/>
                  <a:pt x="689" y="581"/>
                </a:cubicBezTo>
                <a:close/>
                <a:moveTo>
                  <a:pt x="644" y="617"/>
                </a:moveTo>
                <a:cubicBezTo>
                  <a:pt x="636" y="617"/>
                  <a:pt x="630" y="623"/>
                  <a:pt x="630" y="631"/>
                </a:cubicBezTo>
                <a:cubicBezTo>
                  <a:pt x="630" y="638"/>
                  <a:pt x="636" y="644"/>
                  <a:pt x="644" y="644"/>
                </a:cubicBezTo>
                <a:cubicBezTo>
                  <a:pt x="651" y="644"/>
                  <a:pt x="657" y="638"/>
                  <a:pt x="657" y="631"/>
                </a:cubicBezTo>
                <a:cubicBezTo>
                  <a:pt x="657" y="623"/>
                  <a:pt x="651" y="617"/>
                  <a:pt x="644" y="617"/>
                </a:cubicBezTo>
                <a:close/>
                <a:moveTo>
                  <a:pt x="531" y="990"/>
                </a:moveTo>
                <a:cubicBezTo>
                  <a:pt x="539" y="990"/>
                  <a:pt x="545" y="984"/>
                  <a:pt x="544" y="977"/>
                </a:cubicBezTo>
                <a:cubicBezTo>
                  <a:pt x="544" y="969"/>
                  <a:pt x="538" y="963"/>
                  <a:pt x="531" y="964"/>
                </a:cubicBezTo>
                <a:cubicBezTo>
                  <a:pt x="523" y="964"/>
                  <a:pt x="517" y="970"/>
                  <a:pt x="518" y="977"/>
                </a:cubicBezTo>
                <a:cubicBezTo>
                  <a:pt x="518" y="985"/>
                  <a:pt x="524" y="991"/>
                  <a:pt x="531" y="990"/>
                </a:cubicBezTo>
                <a:close/>
                <a:moveTo>
                  <a:pt x="1306" y="1044"/>
                </a:moveTo>
                <a:cubicBezTo>
                  <a:pt x="1306" y="1037"/>
                  <a:pt x="1300" y="1031"/>
                  <a:pt x="1293" y="1031"/>
                </a:cubicBezTo>
                <a:cubicBezTo>
                  <a:pt x="1285" y="1031"/>
                  <a:pt x="1279" y="1037"/>
                  <a:pt x="1279" y="1044"/>
                </a:cubicBezTo>
                <a:cubicBezTo>
                  <a:pt x="1279" y="1052"/>
                  <a:pt x="1285" y="1058"/>
                  <a:pt x="1293" y="1058"/>
                </a:cubicBezTo>
                <a:cubicBezTo>
                  <a:pt x="1300" y="1058"/>
                  <a:pt x="1306" y="1052"/>
                  <a:pt x="1306" y="1044"/>
                </a:cubicBezTo>
                <a:close/>
                <a:moveTo>
                  <a:pt x="1258" y="1137"/>
                </a:moveTo>
                <a:cubicBezTo>
                  <a:pt x="1265" y="1137"/>
                  <a:pt x="1271" y="1131"/>
                  <a:pt x="1271" y="1123"/>
                </a:cubicBezTo>
                <a:cubicBezTo>
                  <a:pt x="1271" y="1116"/>
                  <a:pt x="1265" y="1110"/>
                  <a:pt x="1257" y="1110"/>
                </a:cubicBezTo>
                <a:cubicBezTo>
                  <a:pt x="1250" y="1110"/>
                  <a:pt x="1244" y="1117"/>
                  <a:pt x="1244" y="1124"/>
                </a:cubicBezTo>
                <a:cubicBezTo>
                  <a:pt x="1244" y="1131"/>
                  <a:pt x="1251" y="1137"/>
                  <a:pt x="1258" y="1137"/>
                </a:cubicBezTo>
                <a:close/>
                <a:moveTo>
                  <a:pt x="698" y="1252"/>
                </a:moveTo>
                <a:cubicBezTo>
                  <a:pt x="706" y="1253"/>
                  <a:pt x="712" y="1248"/>
                  <a:pt x="713" y="1240"/>
                </a:cubicBezTo>
                <a:cubicBezTo>
                  <a:pt x="714" y="1233"/>
                  <a:pt x="709" y="1226"/>
                  <a:pt x="701" y="1225"/>
                </a:cubicBezTo>
                <a:cubicBezTo>
                  <a:pt x="694" y="1225"/>
                  <a:pt x="687" y="1231"/>
                  <a:pt x="687" y="1238"/>
                </a:cubicBezTo>
                <a:cubicBezTo>
                  <a:pt x="686" y="1245"/>
                  <a:pt x="691" y="1251"/>
                  <a:pt x="698" y="1252"/>
                </a:cubicBezTo>
                <a:close/>
                <a:moveTo>
                  <a:pt x="1241" y="670"/>
                </a:moveTo>
                <a:cubicBezTo>
                  <a:pt x="1234" y="670"/>
                  <a:pt x="1228" y="676"/>
                  <a:pt x="1228" y="684"/>
                </a:cubicBezTo>
                <a:cubicBezTo>
                  <a:pt x="1228" y="691"/>
                  <a:pt x="1234" y="697"/>
                  <a:pt x="1242" y="697"/>
                </a:cubicBezTo>
                <a:cubicBezTo>
                  <a:pt x="1249" y="697"/>
                  <a:pt x="1255" y="690"/>
                  <a:pt x="1255" y="683"/>
                </a:cubicBezTo>
                <a:cubicBezTo>
                  <a:pt x="1255" y="676"/>
                  <a:pt x="1249" y="670"/>
                  <a:pt x="1241" y="670"/>
                </a:cubicBezTo>
                <a:close/>
                <a:moveTo>
                  <a:pt x="1080" y="1286"/>
                </a:moveTo>
                <a:cubicBezTo>
                  <a:pt x="1088" y="1286"/>
                  <a:pt x="1094" y="1279"/>
                  <a:pt x="1094" y="1272"/>
                </a:cubicBezTo>
                <a:cubicBezTo>
                  <a:pt x="1094" y="1264"/>
                  <a:pt x="1088" y="1259"/>
                  <a:pt x="1080" y="1259"/>
                </a:cubicBezTo>
                <a:cubicBezTo>
                  <a:pt x="1073" y="1259"/>
                  <a:pt x="1067" y="1265"/>
                  <a:pt x="1067" y="1273"/>
                </a:cubicBezTo>
                <a:cubicBezTo>
                  <a:pt x="1067" y="1280"/>
                  <a:pt x="1073" y="1286"/>
                  <a:pt x="1080" y="1286"/>
                </a:cubicBezTo>
                <a:close/>
                <a:moveTo>
                  <a:pt x="1216" y="640"/>
                </a:moveTo>
                <a:cubicBezTo>
                  <a:pt x="1209" y="640"/>
                  <a:pt x="1203" y="647"/>
                  <a:pt x="1203" y="654"/>
                </a:cubicBezTo>
                <a:cubicBezTo>
                  <a:pt x="1203" y="661"/>
                  <a:pt x="1210" y="667"/>
                  <a:pt x="1217" y="667"/>
                </a:cubicBezTo>
                <a:cubicBezTo>
                  <a:pt x="1225" y="667"/>
                  <a:pt x="1230" y="661"/>
                  <a:pt x="1230" y="653"/>
                </a:cubicBezTo>
                <a:cubicBezTo>
                  <a:pt x="1230" y="646"/>
                  <a:pt x="1224" y="640"/>
                  <a:pt x="1216" y="640"/>
                </a:cubicBezTo>
                <a:close/>
                <a:moveTo>
                  <a:pt x="858" y="1320"/>
                </a:moveTo>
                <a:cubicBezTo>
                  <a:pt x="866" y="1321"/>
                  <a:pt x="872" y="1315"/>
                  <a:pt x="872" y="1307"/>
                </a:cubicBezTo>
                <a:cubicBezTo>
                  <a:pt x="872" y="1300"/>
                  <a:pt x="866" y="1294"/>
                  <a:pt x="859" y="1294"/>
                </a:cubicBezTo>
                <a:cubicBezTo>
                  <a:pt x="852" y="1293"/>
                  <a:pt x="845" y="1300"/>
                  <a:pt x="845" y="1307"/>
                </a:cubicBezTo>
                <a:cubicBezTo>
                  <a:pt x="845" y="1314"/>
                  <a:pt x="851" y="1320"/>
                  <a:pt x="858" y="1320"/>
                </a:cubicBezTo>
                <a:close/>
                <a:moveTo>
                  <a:pt x="912" y="1326"/>
                </a:moveTo>
                <a:cubicBezTo>
                  <a:pt x="920" y="1326"/>
                  <a:pt x="926" y="1320"/>
                  <a:pt x="926" y="1312"/>
                </a:cubicBezTo>
                <a:cubicBezTo>
                  <a:pt x="926" y="1305"/>
                  <a:pt x="920" y="1299"/>
                  <a:pt x="912" y="1299"/>
                </a:cubicBezTo>
                <a:cubicBezTo>
                  <a:pt x="905" y="1299"/>
                  <a:pt x="899" y="1305"/>
                  <a:pt x="899" y="1312"/>
                </a:cubicBezTo>
                <a:cubicBezTo>
                  <a:pt x="899" y="1320"/>
                  <a:pt x="905" y="1326"/>
                  <a:pt x="912" y="1326"/>
                </a:cubicBezTo>
                <a:close/>
                <a:moveTo>
                  <a:pt x="673" y="592"/>
                </a:moveTo>
                <a:cubicBezTo>
                  <a:pt x="666" y="592"/>
                  <a:pt x="660" y="599"/>
                  <a:pt x="660" y="606"/>
                </a:cubicBezTo>
                <a:cubicBezTo>
                  <a:pt x="660" y="614"/>
                  <a:pt x="666" y="619"/>
                  <a:pt x="674" y="619"/>
                </a:cubicBezTo>
                <a:cubicBezTo>
                  <a:pt x="681" y="619"/>
                  <a:pt x="687" y="613"/>
                  <a:pt x="687" y="606"/>
                </a:cubicBezTo>
                <a:cubicBezTo>
                  <a:pt x="687" y="598"/>
                  <a:pt x="681" y="592"/>
                  <a:pt x="673" y="592"/>
                </a:cubicBezTo>
                <a:close/>
                <a:moveTo>
                  <a:pt x="1087" y="547"/>
                </a:moveTo>
                <a:cubicBezTo>
                  <a:pt x="1080" y="548"/>
                  <a:pt x="1074" y="554"/>
                  <a:pt x="1075" y="561"/>
                </a:cubicBezTo>
                <a:cubicBezTo>
                  <a:pt x="1075" y="568"/>
                  <a:pt x="1081" y="574"/>
                  <a:pt x="1088" y="574"/>
                </a:cubicBezTo>
                <a:cubicBezTo>
                  <a:pt x="1095" y="574"/>
                  <a:pt x="1102" y="567"/>
                  <a:pt x="1102" y="560"/>
                </a:cubicBezTo>
                <a:cubicBezTo>
                  <a:pt x="1101" y="553"/>
                  <a:pt x="1095" y="547"/>
                  <a:pt x="1087" y="547"/>
                </a:cubicBezTo>
                <a:close/>
                <a:moveTo>
                  <a:pt x="802" y="537"/>
                </a:moveTo>
                <a:cubicBezTo>
                  <a:pt x="802" y="544"/>
                  <a:pt x="809" y="550"/>
                  <a:pt x="816" y="550"/>
                </a:cubicBezTo>
                <a:cubicBezTo>
                  <a:pt x="823" y="550"/>
                  <a:pt x="829" y="544"/>
                  <a:pt x="829" y="537"/>
                </a:cubicBezTo>
                <a:cubicBezTo>
                  <a:pt x="829" y="529"/>
                  <a:pt x="824" y="523"/>
                  <a:pt x="816" y="523"/>
                </a:cubicBezTo>
                <a:cubicBezTo>
                  <a:pt x="809" y="523"/>
                  <a:pt x="802" y="529"/>
                  <a:pt x="802" y="537"/>
                </a:cubicBezTo>
                <a:close/>
                <a:moveTo>
                  <a:pt x="954" y="535"/>
                </a:moveTo>
                <a:cubicBezTo>
                  <a:pt x="961" y="535"/>
                  <a:pt x="968" y="530"/>
                  <a:pt x="968" y="522"/>
                </a:cubicBezTo>
                <a:cubicBezTo>
                  <a:pt x="969" y="515"/>
                  <a:pt x="963" y="508"/>
                  <a:pt x="956" y="508"/>
                </a:cubicBezTo>
                <a:cubicBezTo>
                  <a:pt x="948" y="508"/>
                  <a:pt x="942" y="513"/>
                  <a:pt x="942" y="520"/>
                </a:cubicBezTo>
                <a:cubicBezTo>
                  <a:pt x="941" y="528"/>
                  <a:pt x="947" y="534"/>
                  <a:pt x="954" y="535"/>
                </a:cubicBezTo>
                <a:close/>
                <a:moveTo>
                  <a:pt x="1297" y="1003"/>
                </a:moveTo>
                <a:cubicBezTo>
                  <a:pt x="1305" y="1003"/>
                  <a:pt x="1310" y="997"/>
                  <a:pt x="1310" y="989"/>
                </a:cubicBezTo>
                <a:cubicBezTo>
                  <a:pt x="1310" y="982"/>
                  <a:pt x="1304" y="976"/>
                  <a:pt x="1297" y="976"/>
                </a:cubicBezTo>
                <a:cubicBezTo>
                  <a:pt x="1290" y="977"/>
                  <a:pt x="1284" y="982"/>
                  <a:pt x="1284" y="989"/>
                </a:cubicBezTo>
                <a:cubicBezTo>
                  <a:pt x="1284" y="997"/>
                  <a:pt x="1290" y="1003"/>
                  <a:pt x="1297" y="1003"/>
                </a:cubicBezTo>
                <a:close/>
                <a:moveTo>
                  <a:pt x="1307" y="867"/>
                </a:moveTo>
                <a:cubicBezTo>
                  <a:pt x="1300" y="867"/>
                  <a:pt x="1293" y="873"/>
                  <a:pt x="1293" y="880"/>
                </a:cubicBezTo>
                <a:cubicBezTo>
                  <a:pt x="1293" y="887"/>
                  <a:pt x="1298" y="893"/>
                  <a:pt x="1306" y="894"/>
                </a:cubicBezTo>
                <a:cubicBezTo>
                  <a:pt x="1313" y="894"/>
                  <a:pt x="1319" y="888"/>
                  <a:pt x="1320" y="881"/>
                </a:cubicBezTo>
                <a:cubicBezTo>
                  <a:pt x="1320" y="874"/>
                  <a:pt x="1314" y="868"/>
                  <a:pt x="1307" y="867"/>
                </a:cubicBezTo>
                <a:close/>
                <a:moveTo>
                  <a:pt x="554" y="868"/>
                </a:moveTo>
                <a:cubicBezTo>
                  <a:pt x="554" y="861"/>
                  <a:pt x="548" y="856"/>
                  <a:pt x="541" y="855"/>
                </a:cubicBezTo>
                <a:cubicBezTo>
                  <a:pt x="534" y="855"/>
                  <a:pt x="528" y="861"/>
                  <a:pt x="527" y="868"/>
                </a:cubicBezTo>
                <a:cubicBezTo>
                  <a:pt x="527" y="875"/>
                  <a:pt x="533" y="882"/>
                  <a:pt x="540" y="882"/>
                </a:cubicBezTo>
                <a:cubicBezTo>
                  <a:pt x="548" y="882"/>
                  <a:pt x="554" y="876"/>
                  <a:pt x="554" y="868"/>
                </a:cubicBezTo>
                <a:close/>
                <a:moveTo>
                  <a:pt x="590" y="1091"/>
                </a:moveTo>
                <a:cubicBezTo>
                  <a:pt x="589" y="1083"/>
                  <a:pt x="583" y="1078"/>
                  <a:pt x="575" y="1078"/>
                </a:cubicBezTo>
                <a:cubicBezTo>
                  <a:pt x="568" y="1078"/>
                  <a:pt x="563" y="1084"/>
                  <a:pt x="563" y="1092"/>
                </a:cubicBezTo>
                <a:cubicBezTo>
                  <a:pt x="563" y="1099"/>
                  <a:pt x="570" y="1105"/>
                  <a:pt x="577" y="1105"/>
                </a:cubicBezTo>
                <a:cubicBezTo>
                  <a:pt x="584" y="1104"/>
                  <a:pt x="590" y="1098"/>
                  <a:pt x="590" y="1091"/>
                </a:cubicBezTo>
                <a:close/>
                <a:moveTo>
                  <a:pt x="545" y="827"/>
                </a:moveTo>
                <a:cubicBezTo>
                  <a:pt x="552" y="827"/>
                  <a:pt x="559" y="822"/>
                  <a:pt x="559" y="815"/>
                </a:cubicBezTo>
                <a:cubicBezTo>
                  <a:pt x="559" y="807"/>
                  <a:pt x="553" y="801"/>
                  <a:pt x="546" y="801"/>
                </a:cubicBezTo>
                <a:cubicBezTo>
                  <a:pt x="539" y="800"/>
                  <a:pt x="533" y="806"/>
                  <a:pt x="532" y="813"/>
                </a:cubicBezTo>
                <a:cubicBezTo>
                  <a:pt x="532" y="821"/>
                  <a:pt x="538" y="827"/>
                  <a:pt x="545" y="827"/>
                </a:cubicBezTo>
                <a:close/>
                <a:moveTo>
                  <a:pt x="1287" y="784"/>
                </a:moveTo>
                <a:cubicBezTo>
                  <a:pt x="1279" y="784"/>
                  <a:pt x="1273" y="790"/>
                  <a:pt x="1273" y="797"/>
                </a:cubicBezTo>
                <a:cubicBezTo>
                  <a:pt x="1274" y="804"/>
                  <a:pt x="1280" y="810"/>
                  <a:pt x="1287" y="810"/>
                </a:cubicBezTo>
                <a:cubicBezTo>
                  <a:pt x="1294" y="810"/>
                  <a:pt x="1300" y="804"/>
                  <a:pt x="1300" y="796"/>
                </a:cubicBezTo>
                <a:cubicBezTo>
                  <a:pt x="1300" y="789"/>
                  <a:pt x="1294" y="784"/>
                  <a:pt x="1287" y="784"/>
                </a:cubicBezTo>
                <a:close/>
                <a:moveTo>
                  <a:pt x="1229" y="1162"/>
                </a:moveTo>
                <a:cubicBezTo>
                  <a:pt x="1236" y="1162"/>
                  <a:pt x="1242" y="1155"/>
                  <a:pt x="1242" y="1148"/>
                </a:cubicBezTo>
                <a:cubicBezTo>
                  <a:pt x="1242" y="1141"/>
                  <a:pt x="1236" y="1135"/>
                  <a:pt x="1228" y="1135"/>
                </a:cubicBezTo>
                <a:cubicBezTo>
                  <a:pt x="1221" y="1135"/>
                  <a:pt x="1215" y="1141"/>
                  <a:pt x="1215" y="1148"/>
                </a:cubicBezTo>
                <a:cubicBezTo>
                  <a:pt x="1215" y="1156"/>
                  <a:pt x="1221" y="1162"/>
                  <a:pt x="1229" y="1162"/>
                </a:cubicBezTo>
                <a:close/>
                <a:moveTo>
                  <a:pt x="579" y="721"/>
                </a:moveTo>
                <a:cubicBezTo>
                  <a:pt x="572" y="722"/>
                  <a:pt x="566" y="728"/>
                  <a:pt x="566" y="735"/>
                </a:cubicBezTo>
                <a:cubicBezTo>
                  <a:pt x="567" y="743"/>
                  <a:pt x="573" y="748"/>
                  <a:pt x="581" y="748"/>
                </a:cubicBezTo>
                <a:cubicBezTo>
                  <a:pt x="588" y="747"/>
                  <a:pt x="593" y="741"/>
                  <a:pt x="593" y="734"/>
                </a:cubicBezTo>
                <a:cubicBezTo>
                  <a:pt x="593" y="727"/>
                  <a:pt x="586" y="721"/>
                  <a:pt x="579" y="721"/>
                </a:cubicBezTo>
                <a:close/>
                <a:moveTo>
                  <a:pt x="675" y="1222"/>
                </a:moveTo>
                <a:cubicBezTo>
                  <a:pt x="682" y="1222"/>
                  <a:pt x="688" y="1216"/>
                  <a:pt x="688" y="1209"/>
                </a:cubicBezTo>
                <a:cubicBezTo>
                  <a:pt x="689" y="1202"/>
                  <a:pt x="682" y="1196"/>
                  <a:pt x="675" y="1196"/>
                </a:cubicBezTo>
                <a:cubicBezTo>
                  <a:pt x="668" y="1196"/>
                  <a:pt x="662" y="1202"/>
                  <a:pt x="662" y="1210"/>
                </a:cubicBezTo>
                <a:cubicBezTo>
                  <a:pt x="662" y="1217"/>
                  <a:pt x="668" y="1222"/>
                  <a:pt x="675" y="1222"/>
                </a:cubicBezTo>
                <a:close/>
                <a:moveTo>
                  <a:pt x="549" y="923"/>
                </a:moveTo>
                <a:cubicBezTo>
                  <a:pt x="549" y="916"/>
                  <a:pt x="543" y="910"/>
                  <a:pt x="536" y="910"/>
                </a:cubicBezTo>
                <a:cubicBezTo>
                  <a:pt x="529" y="910"/>
                  <a:pt x="523" y="915"/>
                  <a:pt x="523" y="923"/>
                </a:cubicBezTo>
                <a:cubicBezTo>
                  <a:pt x="523" y="930"/>
                  <a:pt x="529" y="936"/>
                  <a:pt x="536" y="936"/>
                </a:cubicBezTo>
                <a:cubicBezTo>
                  <a:pt x="544" y="936"/>
                  <a:pt x="550" y="930"/>
                  <a:pt x="549" y="923"/>
                </a:cubicBezTo>
                <a:close/>
                <a:moveTo>
                  <a:pt x="1110" y="1261"/>
                </a:moveTo>
                <a:cubicBezTo>
                  <a:pt x="1118" y="1261"/>
                  <a:pt x="1124" y="1254"/>
                  <a:pt x="1123" y="1247"/>
                </a:cubicBezTo>
                <a:cubicBezTo>
                  <a:pt x="1123" y="1240"/>
                  <a:pt x="1117" y="1234"/>
                  <a:pt x="1110" y="1234"/>
                </a:cubicBezTo>
                <a:cubicBezTo>
                  <a:pt x="1103" y="1234"/>
                  <a:pt x="1097" y="1240"/>
                  <a:pt x="1097" y="1247"/>
                </a:cubicBezTo>
                <a:cubicBezTo>
                  <a:pt x="1097" y="1255"/>
                  <a:pt x="1103" y="1261"/>
                  <a:pt x="1110" y="1261"/>
                </a:cubicBezTo>
                <a:close/>
                <a:moveTo>
                  <a:pt x="780" y="1286"/>
                </a:moveTo>
                <a:cubicBezTo>
                  <a:pt x="787" y="1286"/>
                  <a:pt x="793" y="1280"/>
                  <a:pt x="792" y="1273"/>
                </a:cubicBezTo>
                <a:cubicBezTo>
                  <a:pt x="792" y="1266"/>
                  <a:pt x="787" y="1260"/>
                  <a:pt x="779" y="1260"/>
                </a:cubicBezTo>
                <a:cubicBezTo>
                  <a:pt x="772" y="1260"/>
                  <a:pt x="766" y="1266"/>
                  <a:pt x="766" y="1273"/>
                </a:cubicBezTo>
                <a:cubicBezTo>
                  <a:pt x="766" y="1281"/>
                  <a:pt x="772" y="1287"/>
                  <a:pt x="780" y="1286"/>
                </a:cubicBezTo>
                <a:close/>
                <a:moveTo>
                  <a:pt x="997" y="1306"/>
                </a:moveTo>
                <a:cubicBezTo>
                  <a:pt x="1004" y="1306"/>
                  <a:pt x="1010" y="1300"/>
                  <a:pt x="1010" y="1293"/>
                </a:cubicBezTo>
                <a:cubicBezTo>
                  <a:pt x="1010" y="1285"/>
                  <a:pt x="1004" y="1279"/>
                  <a:pt x="997" y="1279"/>
                </a:cubicBezTo>
                <a:cubicBezTo>
                  <a:pt x="990" y="1279"/>
                  <a:pt x="984" y="1285"/>
                  <a:pt x="983" y="1292"/>
                </a:cubicBezTo>
                <a:cubicBezTo>
                  <a:pt x="983" y="1300"/>
                  <a:pt x="989" y="1306"/>
                  <a:pt x="997" y="1306"/>
                </a:cubicBezTo>
                <a:close/>
                <a:moveTo>
                  <a:pt x="1315" y="935"/>
                </a:moveTo>
                <a:cubicBezTo>
                  <a:pt x="1315" y="928"/>
                  <a:pt x="1309" y="922"/>
                  <a:pt x="1302" y="922"/>
                </a:cubicBezTo>
                <a:cubicBezTo>
                  <a:pt x="1295" y="922"/>
                  <a:pt x="1289" y="928"/>
                  <a:pt x="1289" y="935"/>
                </a:cubicBezTo>
                <a:cubicBezTo>
                  <a:pt x="1289" y="943"/>
                  <a:pt x="1295" y="948"/>
                  <a:pt x="1302" y="948"/>
                </a:cubicBezTo>
                <a:cubicBezTo>
                  <a:pt x="1309" y="948"/>
                  <a:pt x="1315" y="942"/>
                  <a:pt x="1315" y="935"/>
                </a:cubicBezTo>
                <a:close/>
                <a:moveTo>
                  <a:pt x="787" y="548"/>
                </a:moveTo>
                <a:cubicBezTo>
                  <a:pt x="780" y="548"/>
                  <a:pt x="774" y="554"/>
                  <a:pt x="774" y="561"/>
                </a:cubicBezTo>
                <a:cubicBezTo>
                  <a:pt x="774" y="569"/>
                  <a:pt x="780" y="575"/>
                  <a:pt x="787" y="575"/>
                </a:cubicBezTo>
                <a:cubicBezTo>
                  <a:pt x="794" y="574"/>
                  <a:pt x="800" y="569"/>
                  <a:pt x="800" y="561"/>
                </a:cubicBezTo>
                <a:cubicBezTo>
                  <a:pt x="800" y="554"/>
                  <a:pt x="794" y="548"/>
                  <a:pt x="787" y="548"/>
                </a:cubicBezTo>
                <a:close/>
                <a:moveTo>
                  <a:pt x="857" y="541"/>
                </a:moveTo>
                <a:cubicBezTo>
                  <a:pt x="857" y="548"/>
                  <a:pt x="863" y="554"/>
                  <a:pt x="870" y="554"/>
                </a:cubicBezTo>
                <a:cubicBezTo>
                  <a:pt x="877" y="554"/>
                  <a:pt x="883" y="549"/>
                  <a:pt x="884" y="542"/>
                </a:cubicBezTo>
                <a:cubicBezTo>
                  <a:pt x="884" y="534"/>
                  <a:pt x="878" y="528"/>
                  <a:pt x="871" y="528"/>
                </a:cubicBezTo>
                <a:cubicBezTo>
                  <a:pt x="863" y="528"/>
                  <a:pt x="858" y="533"/>
                  <a:pt x="857" y="541"/>
                </a:cubicBezTo>
                <a:close/>
                <a:moveTo>
                  <a:pt x="601" y="1133"/>
                </a:moveTo>
                <a:cubicBezTo>
                  <a:pt x="608" y="1133"/>
                  <a:pt x="614" y="1127"/>
                  <a:pt x="614" y="1120"/>
                </a:cubicBezTo>
                <a:cubicBezTo>
                  <a:pt x="614" y="1113"/>
                  <a:pt x="608" y="1107"/>
                  <a:pt x="601" y="1107"/>
                </a:cubicBezTo>
                <a:cubicBezTo>
                  <a:pt x="594" y="1107"/>
                  <a:pt x="588" y="1113"/>
                  <a:pt x="588" y="1120"/>
                </a:cubicBezTo>
                <a:cubicBezTo>
                  <a:pt x="588" y="1128"/>
                  <a:pt x="594" y="1133"/>
                  <a:pt x="601" y="1133"/>
                </a:cubicBezTo>
                <a:close/>
                <a:moveTo>
                  <a:pt x="1033" y="542"/>
                </a:moveTo>
                <a:cubicBezTo>
                  <a:pt x="1026" y="542"/>
                  <a:pt x="1020" y="548"/>
                  <a:pt x="1020" y="555"/>
                </a:cubicBezTo>
                <a:cubicBezTo>
                  <a:pt x="1020" y="563"/>
                  <a:pt x="1026" y="569"/>
                  <a:pt x="1034" y="569"/>
                </a:cubicBezTo>
                <a:cubicBezTo>
                  <a:pt x="1041" y="568"/>
                  <a:pt x="1047" y="562"/>
                  <a:pt x="1047" y="555"/>
                </a:cubicBezTo>
                <a:cubicBezTo>
                  <a:pt x="1046" y="548"/>
                  <a:pt x="1040" y="542"/>
                  <a:pt x="1033" y="542"/>
                </a:cubicBezTo>
                <a:close/>
                <a:moveTo>
                  <a:pt x="1113" y="576"/>
                </a:moveTo>
                <a:cubicBezTo>
                  <a:pt x="1106" y="576"/>
                  <a:pt x="1100" y="582"/>
                  <a:pt x="1100" y="589"/>
                </a:cubicBezTo>
                <a:cubicBezTo>
                  <a:pt x="1099" y="597"/>
                  <a:pt x="1105" y="602"/>
                  <a:pt x="1112" y="603"/>
                </a:cubicBezTo>
                <a:cubicBezTo>
                  <a:pt x="1119" y="603"/>
                  <a:pt x="1125" y="597"/>
                  <a:pt x="1126" y="590"/>
                </a:cubicBezTo>
                <a:cubicBezTo>
                  <a:pt x="1126" y="583"/>
                  <a:pt x="1120" y="576"/>
                  <a:pt x="1113" y="576"/>
                </a:cubicBezTo>
                <a:close/>
                <a:moveTo>
                  <a:pt x="1199" y="1186"/>
                </a:moveTo>
                <a:cubicBezTo>
                  <a:pt x="1206" y="1186"/>
                  <a:pt x="1212" y="1180"/>
                  <a:pt x="1212" y="1173"/>
                </a:cubicBezTo>
                <a:cubicBezTo>
                  <a:pt x="1212" y="1166"/>
                  <a:pt x="1206" y="1160"/>
                  <a:pt x="1199" y="1160"/>
                </a:cubicBezTo>
                <a:cubicBezTo>
                  <a:pt x="1191" y="1160"/>
                  <a:pt x="1185" y="1166"/>
                  <a:pt x="1186" y="1174"/>
                </a:cubicBezTo>
                <a:cubicBezTo>
                  <a:pt x="1186" y="1181"/>
                  <a:pt x="1192" y="1186"/>
                  <a:pt x="1199" y="1186"/>
                </a:cubicBezTo>
                <a:close/>
                <a:moveTo>
                  <a:pt x="651" y="1193"/>
                </a:moveTo>
                <a:cubicBezTo>
                  <a:pt x="658" y="1193"/>
                  <a:pt x="664" y="1187"/>
                  <a:pt x="664" y="1180"/>
                </a:cubicBezTo>
                <a:cubicBezTo>
                  <a:pt x="664" y="1173"/>
                  <a:pt x="658" y="1167"/>
                  <a:pt x="651" y="1167"/>
                </a:cubicBezTo>
                <a:cubicBezTo>
                  <a:pt x="643" y="1167"/>
                  <a:pt x="637" y="1173"/>
                  <a:pt x="637" y="1180"/>
                </a:cubicBezTo>
                <a:cubicBezTo>
                  <a:pt x="638" y="1188"/>
                  <a:pt x="643" y="1193"/>
                  <a:pt x="651" y="1193"/>
                </a:cubicBezTo>
                <a:close/>
                <a:moveTo>
                  <a:pt x="1140" y="1236"/>
                </a:moveTo>
                <a:cubicBezTo>
                  <a:pt x="1147" y="1236"/>
                  <a:pt x="1153" y="1230"/>
                  <a:pt x="1153" y="1223"/>
                </a:cubicBezTo>
                <a:cubicBezTo>
                  <a:pt x="1153" y="1216"/>
                  <a:pt x="1148" y="1210"/>
                  <a:pt x="1141" y="1209"/>
                </a:cubicBezTo>
                <a:cubicBezTo>
                  <a:pt x="1133" y="1209"/>
                  <a:pt x="1127" y="1215"/>
                  <a:pt x="1127" y="1223"/>
                </a:cubicBezTo>
                <a:cubicBezTo>
                  <a:pt x="1127" y="1230"/>
                  <a:pt x="1133" y="1236"/>
                  <a:pt x="1140" y="1236"/>
                </a:cubicBezTo>
                <a:close/>
                <a:moveTo>
                  <a:pt x="1262" y="1082"/>
                </a:moveTo>
                <a:cubicBezTo>
                  <a:pt x="1270" y="1082"/>
                  <a:pt x="1276" y="1077"/>
                  <a:pt x="1276" y="1069"/>
                </a:cubicBezTo>
                <a:cubicBezTo>
                  <a:pt x="1276" y="1062"/>
                  <a:pt x="1270" y="1056"/>
                  <a:pt x="1263" y="1056"/>
                </a:cubicBezTo>
                <a:cubicBezTo>
                  <a:pt x="1256" y="1056"/>
                  <a:pt x="1250" y="1061"/>
                  <a:pt x="1250" y="1068"/>
                </a:cubicBezTo>
                <a:cubicBezTo>
                  <a:pt x="1250" y="1076"/>
                  <a:pt x="1255" y="1082"/>
                  <a:pt x="1262" y="1082"/>
                </a:cubicBezTo>
                <a:close/>
                <a:moveTo>
                  <a:pt x="925" y="533"/>
                </a:moveTo>
                <a:cubicBezTo>
                  <a:pt x="918" y="533"/>
                  <a:pt x="912" y="539"/>
                  <a:pt x="912" y="546"/>
                </a:cubicBezTo>
                <a:cubicBezTo>
                  <a:pt x="912" y="553"/>
                  <a:pt x="918" y="559"/>
                  <a:pt x="925" y="559"/>
                </a:cubicBezTo>
                <a:cubicBezTo>
                  <a:pt x="932" y="559"/>
                  <a:pt x="938" y="553"/>
                  <a:pt x="938" y="546"/>
                </a:cubicBezTo>
                <a:cubicBezTo>
                  <a:pt x="938" y="539"/>
                  <a:pt x="932" y="533"/>
                  <a:pt x="925" y="533"/>
                </a:cubicBezTo>
                <a:close/>
                <a:moveTo>
                  <a:pt x="942" y="1300"/>
                </a:moveTo>
                <a:cubicBezTo>
                  <a:pt x="949" y="1300"/>
                  <a:pt x="955" y="1295"/>
                  <a:pt x="955" y="1288"/>
                </a:cubicBezTo>
                <a:cubicBezTo>
                  <a:pt x="955" y="1281"/>
                  <a:pt x="949" y="1274"/>
                  <a:pt x="942" y="1274"/>
                </a:cubicBezTo>
                <a:cubicBezTo>
                  <a:pt x="935" y="1274"/>
                  <a:pt x="929" y="1280"/>
                  <a:pt x="929" y="1287"/>
                </a:cubicBezTo>
                <a:cubicBezTo>
                  <a:pt x="929" y="1295"/>
                  <a:pt x="935" y="1300"/>
                  <a:pt x="942" y="1300"/>
                </a:cubicBezTo>
                <a:close/>
                <a:moveTo>
                  <a:pt x="562" y="789"/>
                </a:moveTo>
                <a:cubicBezTo>
                  <a:pt x="562" y="796"/>
                  <a:pt x="567" y="802"/>
                  <a:pt x="575" y="802"/>
                </a:cubicBezTo>
                <a:cubicBezTo>
                  <a:pt x="582" y="802"/>
                  <a:pt x="587" y="797"/>
                  <a:pt x="587" y="789"/>
                </a:cubicBezTo>
                <a:cubicBezTo>
                  <a:pt x="587" y="782"/>
                  <a:pt x="582" y="776"/>
                  <a:pt x="574" y="776"/>
                </a:cubicBezTo>
                <a:cubicBezTo>
                  <a:pt x="567" y="776"/>
                  <a:pt x="562" y="782"/>
                  <a:pt x="562" y="789"/>
                </a:cubicBezTo>
                <a:close/>
                <a:moveTo>
                  <a:pt x="834" y="1291"/>
                </a:moveTo>
                <a:cubicBezTo>
                  <a:pt x="841" y="1291"/>
                  <a:pt x="847" y="1285"/>
                  <a:pt x="847" y="1278"/>
                </a:cubicBezTo>
                <a:cubicBezTo>
                  <a:pt x="847" y="1270"/>
                  <a:pt x="841" y="1265"/>
                  <a:pt x="833" y="1265"/>
                </a:cubicBezTo>
                <a:cubicBezTo>
                  <a:pt x="826" y="1265"/>
                  <a:pt x="821" y="1271"/>
                  <a:pt x="821" y="1279"/>
                </a:cubicBezTo>
                <a:cubicBezTo>
                  <a:pt x="821" y="1286"/>
                  <a:pt x="827" y="1291"/>
                  <a:pt x="834" y="1291"/>
                </a:cubicBezTo>
                <a:close/>
                <a:moveTo>
                  <a:pt x="1282" y="839"/>
                </a:moveTo>
                <a:cubicBezTo>
                  <a:pt x="1275" y="838"/>
                  <a:pt x="1269" y="844"/>
                  <a:pt x="1269" y="851"/>
                </a:cubicBezTo>
                <a:cubicBezTo>
                  <a:pt x="1269" y="858"/>
                  <a:pt x="1274" y="864"/>
                  <a:pt x="1281" y="865"/>
                </a:cubicBezTo>
                <a:cubicBezTo>
                  <a:pt x="1288" y="865"/>
                  <a:pt x="1294" y="859"/>
                  <a:pt x="1295" y="852"/>
                </a:cubicBezTo>
                <a:cubicBezTo>
                  <a:pt x="1295" y="845"/>
                  <a:pt x="1289" y="839"/>
                  <a:pt x="1282" y="839"/>
                </a:cubicBezTo>
                <a:close/>
                <a:moveTo>
                  <a:pt x="887" y="1295"/>
                </a:moveTo>
                <a:cubicBezTo>
                  <a:pt x="894" y="1295"/>
                  <a:pt x="900" y="1290"/>
                  <a:pt x="901" y="1283"/>
                </a:cubicBezTo>
                <a:cubicBezTo>
                  <a:pt x="901" y="1276"/>
                  <a:pt x="895" y="1270"/>
                  <a:pt x="888" y="1269"/>
                </a:cubicBezTo>
                <a:cubicBezTo>
                  <a:pt x="881" y="1269"/>
                  <a:pt x="875" y="1275"/>
                  <a:pt x="875" y="1282"/>
                </a:cubicBezTo>
                <a:cubicBezTo>
                  <a:pt x="875" y="1289"/>
                  <a:pt x="880" y="1295"/>
                  <a:pt x="887" y="1295"/>
                </a:cubicBezTo>
                <a:close/>
                <a:moveTo>
                  <a:pt x="755" y="1257"/>
                </a:moveTo>
                <a:cubicBezTo>
                  <a:pt x="762" y="1257"/>
                  <a:pt x="768" y="1251"/>
                  <a:pt x="768" y="1244"/>
                </a:cubicBezTo>
                <a:cubicBezTo>
                  <a:pt x="767" y="1237"/>
                  <a:pt x="762" y="1231"/>
                  <a:pt x="754" y="1231"/>
                </a:cubicBezTo>
                <a:cubicBezTo>
                  <a:pt x="747" y="1231"/>
                  <a:pt x="742" y="1237"/>
                  <a:pt x="742" y="1244"/>
                </a:cubicBezTo>
                <a:cubicBezTo>
                  <a:pt x="742" y="1251"/>
                  <a:pt x="748" y="1257"/>
                  <a:pt x="755" y="1257"/>
                </a:cubicBezTo>
                <a:close/>
                <a:moveTo>
                  <a:pt x="1137" y="607"/>
                </a:moveTo>
                <a:cubicBezTo>
                  <a:pt x="1130" y="607"/>
                  <a:pt x="1124" y="613"/>
                  <a:pt x="1124" y="620"/>
                </a:cubicBezTo>
                <a:cubicBezTo>
                  <a:pt x="1125" y="627"/>
                  <a:pt x="1131" y="633"/>
                  <a:pt x="1138" y="632"/>
                </a:cubicBezTo>
                <a:cubicBezTo>
                  <a:pt x="1145" y="632"/>
                  <a:pt x="1150" y="626"/>
                  <a:pt x="1150" y="619"/>
                </a:cubicBezTo>
                <a:cubicBezTo>
                  <a:pt x="1150" y="612"/>
                  <a:pt x="1144" y="606"/>
                  <a:pt x="1137" y="607"/>
                </a:cubicBezTo>
                <a:close/>
                <a:moveTo>
                  <a:pt x="639" y="672"/>
                </a:moveTo>
                <a:cubicBezTo>
                  <a:pt x="632" y="672"/>
                  <a:pt x="626" y="678"/>
                  <a:pt x="626" y="685"/>
                </a:cubicBezTo>
                <a:cubicBezTo>
                  <a:pt x="626" y="692"/>
                  <a:pt x="631" y="698"/>
                  <a:pt x="638" y="698"/>
                </a:cubicBezTo>
                <a:cubicBezTo>
                  <a:pt x="646" y="698"/>
                  <a:pt x="651" y="692"/>
                  <a:pt x="652" y="685"/>
                </a:cubicBezTo>
                <a:cubicBezTo>
                  <a:pt x="652" y="678"/>
                  <a:pt x="646" y="672"/>
                  <a:pt x="639" y="672"/>
                </a:cubicBezTo>
                <a:close/>
                <a:moveTo>
                  <a:pt x="569" y="1007"/>
                </a:moveTo>
                <a:cubicBezTo>
                  <a:pt x="569" y="1000"/>
                  <a:pt x="563" y="994"/>
                  <a:pt x="556" y="994"/>
                </a:cubicBezTo>
                <a:cubicBezTo>
                  <a:pt x="549" y="994"/>
                  <a:pt x="543" y="999"/>
                  <a:pt x="543" y="1006"/>
                </a:cubicBezTo>
                <a:cubicBezTo>
                  <a:pt x="542" y="1014"/>
                  <a:pt x="548" y="1020"/>
                  <a:pt x="556" y="1020"/>
                </a:cubicBezTo>
                <a:cubicBezTo>
                  <a:pt x="563" y="1020"/>
                  <a:pt x="569" y="1014"/>
                  <a:pt x="569" y="1007"/>
                </a:cubicBezTo>
                <a:close/>
                <a:moveTo>
                  <a:pt x="639" y="1150"/>
                </a:moveTo>
                <a:cubicBezTo>
                  <a:pt x="639" y="1143"/>
                  <a:pt x="634" y="1137"/>
                  <a:pt x="626" y="1137"/>
                </a:cubicBezTo>
                <a:cubicBezTo>
                  <a:pt x="619" y="1137"/>
                  <a:pt x="613" y="1142"/>
                  <a:pt x="613" y="1149"/>
                </a:cubicBezTo>
                <a:cubicBezTo>
                  <a:pt x="612" y="1157"/>
                  <a:pt x="618" y="1163"/>
                  <a:pt x="626" y="1163"/>
                </a:cubicBezTo>
                <a:cubicBezTo>
                  <a:pt x="633" y="1163"/>
                  <a:pt x="639" y="1158"/>
                  <a:pt x="639" y="1150"/>
                </a:cubicBezTo>
                <a:close/>
                <a:moveTo>
                  <a:pt x="1027" y="1280"/>
                </a:moveTo>
                <a:cubicBezTo>
                  <a:pt x="1034" y="1280"/>
                  <a:pt x="1039" y="1274"/>
                  <a:pt x="1039" y="1267"/>
                </a:cubicBezTo>
                <a:cubicBezTo>
                  <a:pt x="1039" y="1260"/>
                  <a:pt x="1034" y="1254"/>
                  <a:pt x="1027" y="1254"/>
                </a:cubicBezTo>
                <a:cubicBezTo>
                  <a:pt x="1020" y="1254"/>
                  <a:pt x="1014" y="1260"/>
                  <a:pt x="1014" y="1267"/>
                </a:cubicBezTo>
                <a:cubicBezTo>
                  <a:pt x="1014" y="1274"/>
                  <a:pt x="1019" y="1280"/>
                  <a:pt x="1027" y="1280"/>
                </a:cubicBezTo>
                <a:close/>
                <a:moveTo>
                  <a:pt x="757" y="573"/>
                </a:moveTo>
                <a:cubicBezTo>
                  <a:pt x="750" y="573"/>
                  <a:pt x="744" y="579"/>
                  <a:pt x="744" y="586"/>
                </a:cubicBezTo>
                <a:cubicBezTo>
                  <a:pt x="744" y="593"/>
                  <a:pt x="750" y="599"/>
                  <a:pt x="757" y="599"/>
                </a:cubicBezTo>
                <a:cubicBezTo>
                  <a:pt x="765" y="599"/>
                  <a:pt x="770" y="593"/>
                  <a:pt x="770" y="586"/>
                </a:cubicBezTo>
                <a:cubicBezTo>
                  <a:pt x="770" y="579"/>
                  <a:pt x="764" y="573"/>
                  <a:pt x="757" y="573"/>
                </a:cubicBezTo>
                <a:close/>
                <a:moveTo>
                  <a:pt x="597" y="710"/>
                </a:moveTo>
                <a:cubicBezTo>
                  <a:pt x="597" y="717"/>
                  <a:pt x="602" y="723"/>
                  <a:pt x="609" y="723"/>
                </a:cubicBezTo>
                <a:cubicBezTo>
                  <a:pt x="617" y="723"/>
                  <a:pt x="623" y="717"/>
                  <a:pt x="623" y="710"/>
                </a:cubicBezTo>
                <a:cubicBezTo>
                  <a:pt x="622" y="702"/>
                  <a:pt x="617" y="697"/>
                  <a:pt x="609" y="697"/>
                </a:cubicBezTo>
                <a:cubicBezTo>
                  <a:pt x="602" y="697"/>
                  <a:pt x="597" y="703"/>
                  <a:pt x="597" y="710"/>
                </a:cubicBezTo>
                <a:close/>
                <a:moveTo>
                  <a:pt x="980" y="537"/>
                </a:moveTo>
                <a:cubicBezTo>
                  <a:pt x="973" y="537"/>
                  <a:pt x="967" y="543"/>
                  <a:pt x="967" y="550"/>
                </a:cubicBezTo>
                <a:cubicBezTo>
                  <a:pt x="967" y="558"/>
                  <a:pt x="972" y="563"/>
                  <a:pt x="980" y="563"/>
                </a:cubicBezTo>
                <a:cubicBezTo>
                  <a:pt x="987" y="563"/>
                  <a:pt x="993" y="558"/>
                  <a:pt x="993" y="550"/>
                </a:cubicBezTo>
                <a:cubicBezTo>
                  <a:pt x="993" y="543"/>
                  <a:pt x="987" y="537"/>
                  <a:pt x="980" y="537"/>
                </a:cubicBezTo>
                <a:close/>
                <a:moveTo>
                  <a:pt x="1262" y="754"/>
                </a:moveTo>
                <a:cubicBezTo>
                  <a:pt x="1255" y="754"/>
                  <a:pt x="1249" y="760"/>
                  <a:pt x="1249" y="767"/>
                </a:cubicBezTo>
                <a:cubicBezTo>
                  <a:pt x="1249" y="775"/>
                  <a:pt x="1255" y="780"/>
                  <a:pt x="1263" y="780"/>
                </a:cubicBezTo>
                <a:cubicBezTo>
                  <a:pt x="1270" y="780"/>
                  <a:pt x="1275" y="774"/>
                  <a:pt x="1275" y="766"/>
                </a:cubicBezTo>
                <a:cubicBezTo>
                  <a:pt x="1275" y="759"/>
                  <a:pt x="1269" y="754"/>
                  <a:pt x="1262" y="754"/>
                </a:cubicBezTo>
                <a:close/>
                <a:moveTo>
                  <a:pt x="1170" y="1211"/>
                </a:moveTo>
                <a:cubicBezTo>
                  <a:pt x="1177" y="1211"/>
                  <a:pt x="1182" y="1205"/>
                  <a:pt x="1182" y="1197"/>
                </a:cubicBezTo>
                <a:cubicBezTo>
                  <a:pt x="1182" y="1190"/>
                  <a:pt x="1176" y="1185"/>
                  <a:pt x="1169" y="1185"/>
                </a:cubicBezTo>
                <a:cubicBezTo>
                  <a:pt x="1161" y="1185"/>
                  <a:pt x="1156" y="1191"/>
                  <a:pt x="1156" y="1198"/>
                </a:cubicBezTo>
                <a:cubicBezTo>
                  <a:pt x="1156" y="1205"/>
                  <a:pt x="1162" y="1211"/>
                  <a:pt x="1170" y="1211"/>
                </a:cubicBezTo>
                <a:close/>
                <a:moveTo>
                  <a:pt x="727" y="598"/>
                </a:moveTo>
                <a:cubicBezTo>
                  <a:pt x="719" y="599"/>
                  <a:pt x="714" y="604"/>
                  <a:pt x="715" y="612"/>
                </a:cubicBezTo>
                <a:cubicBezTo>
                  <a:pt x="715" y="619"/>
                  <a:pt x="721" y="624"/>
                  <a:pt x="728" y="624"/>
                </a:cubicBezTo>
                <a:cubicBezTo>
                  <a:pt x="735" y="624"/>
                  <a:pt x="740" y="617"/>
                  <a:pt x="740" y="610"/>
                </a:cubicBezTo>
                <a:cubicBezTo>
                  <a:pt x="740" y="603"/>
                  <a:pt x="734" y="598"/>
                  <a:pt x="727" y="598"/>
                </a:cubicBezTo>
                <a:close/>
                <a:moveTo>
                  <a:pt x="561" y="965"/>
                </a:moveTo>
                <a:cubicBezTo>
                  <a:pt x="568" y="965"/>
                  <a:pt x="574" y="959"/>
                  <a:pt x="574" y="952"/>
                </a:cubicBezTo>
                <a:cubicBezTo>
                  <a:pt x="574" y="945"/>
                  <a:pt x="568" y="939"/>
                  <a:pt x="561" y="939"/>
                </a:cubicBezTo>
                <a:cubicBezTo>
                  <a:pt x="553" y="940"/>
                  <a:pt x="548" y="946"/>
                  <a:pt x="548" y="953"/>
                </a:cubicBezTo>
                <a:cubicBezTo>
                  <a:pt x="548" y="959"/>
                  <a:pt x="554" y="965"/>
                  <a:pt x="561" y="965"/>
                </a:cubicBezTo>
                <a:close/>
                <a:moveTo>
                  <a:pt x="1237" y="725"/>
                </a:moveTo>
                <a:cubicBezTo>
                  <a:pt x="1230" y="725"/>
                  <a:pt x="1224" y="731"/>
                  <a:pt x="1224" y="738"/>
                </a:cubicBezTo>
                <a:cubicBezTo>
                  <a:pt x="1225" y="745"/>
                  <a:pt x="1230" y="751"/>
                  <a:pt x="1237" y="751"/>
                </a:cubicBezTo>
                <a:cubicBezTo>
                  <a:pt x="1244" y="751"/>
                  <a:pt x="1250" y="745"/>
                  <a:pt x="1250" y="738"/>
                </a:cubicBezTo>
                <a:cubicBezTo>
                  <a:pt x="1250" y="731"/>
                  <a:pt x="1244" y="725"/>
                  <a:pt x="1237" y="725"/>
                </a:cubicBezTo>
                <a:close/>
                <a:moveTo>
                  <a:pt x="1149" y="649"/>
                </a:moveTo>
                <a:cubicBezTo>
                  <a:pt x="1149" y="656"/>
                  <a:pt x="1155" y="662"/>
                  <a:pt x="1162" y="662"/>
                </a:cubicBezTo>
                <a:cubicBezTo>
                  <a:pt x="1169" y="662"/>
                  <a:pt x="1175" y="656"/>
                  <a:pt x="1175" y="649"/>
                </a:cubicBezTo>
                <a:cubicBezTo>
                  <a:pt x="1175" y="642"/>
                  <a:pt x="1169" y="636"/>
                  <a:pt x="1162" y="636"/>
                </a:cubicBezTo>
                <a:cubicBezTo>
                  <a:pt x="1155" y="636"/>
                  <a:pt x="1150" y="642"/>
                  <a:pt x="1149" y="649"/>
                </a:cubicBezTo>
                <a:close/>
                <a:moveTo>
                  <a:pt x="1280" y="1014"/>
                </a:moveTo>
                <a:cubicBezTo>
                  <a:pt x="1280" y="1007"/>
                  <a:pt x="1273" y="1001"/>
                  <a:pt x="1266" y="1002"/>
                </a:cubicBezTo>
                <a:cubicBezTo>
                  <a:pt x="1260" y="1002"/>
                  <a:pt x="1254" y="1008"/>
                  <a:pt x="1254" y="1014"/>
                </a:cubicBezTo>
                <a:cubicBezTo>
                  <a:pt x="1254" y="1022"/>
                  <a:pt x="1260" y="1027"/>
                  <a:pt x="1267" y="1027"/>
                </a:cubicBezTo>
                <a:cubicBezTo>
                  <a:pt x="1275" y="1027"/>
                  <a:pt x="1280" y="1021"/>
                  <a:pt x="1280" y="1014"/>
                </a:cubicBezTo>
                <a:close/>
                <a:moveTo>
                  <a:pt x="581" y="1049"/>
                </a:moveTo>
                <a:cubicBezTo>
                  <a:pt x="588" y="1049"/>
                  <a:pt x="594" y="1043"/>
                  <a:pt x="594" y="1037"/>
                </a:cubicBezTo>
                <a:cubicBezTo>
                  <a:pt x="593" y="1030"/>
                  <a:pt x="587" y="1024"/>
                  <a:pt x="580" y="1024"/>
                </a:cubicBezTo>
                <a:cubicBezTo>
                  <a:pt x="573" y="1024"/>
                  <a:pt x="568" y="1030"/>
                  <a:pt x="568" y="1037"/>
                </a:cubicBezTo>
                <a:cubicBezTo>
                  <a:pt x="568" y="1044"/>
                  <a:pt x="574" y="1050"/>
                  <a:pt x="581" y="1049"/>
                </a:cubicBezTo>
                <a:close/>
                <a:moveTo>
                  <a:pt x="1045" y="586"/>
                </a:moveTo>
                <a:cubicBezTo>
                  <a:pt x="1046" y="593"/>
                  <a:pt x="1052" y="598"/>
                  <a:pt x="1058" y="598"/>
                </a:cubicBezTo>
                <a:cubicBezTo>
                  <a:pt x="1065" y="598"/>
                  <a:pt x="1071" y="592"/>
                  <a:pt x="1071" y="585"/>
                </a:cubicBezTo>
                <a:cubicBezTo>
                  <a:pt x="1071" y="578"/>
                  <a:pt x="1065" y="572"/>
                  <a:pt x="1057" y="573"/>
                </a:cubicBezTo>
                <a:cubicBezTo>
                  <a:pt x="1050" y="573"/>
                  <a:pt x="1045" y="579"/>
                  <a:pt x="1045" y="586"/>
                </a:cubicBezTo>
                <a:close/>
                <a:moveTo>
                  <a:pt x="655" y="660"/>
                </a:moveTo>
                <a:cubicBezTo>
                  <a:pt x="655" y="667"/>
                  <a:pt x="661" y="673"/>
                  <a:pt x="668" y="673"/>
                </a:cubicBezTo>
                <a:cubicBezTo>
                  <a:pt x="675" y="673"/>
                  <a:pt x="681" y="667"/>
                  <a:pt x="681" y="660"/>
                </a:cubicBezTo>
                <a:cubicBezTo>
                  <a:pt x="681" y="653"/>
                  <a:pt x="675" y="648"/>
                  <a:pt x="668" y="648"/>
                </a:cubicBezTo>
                <a:cubicBezTo>
                  <a:pt x="661" y="648"/>
                  <a:pt x="656" y="653"/>
                  <a:pt x="655" y="660"/>
                </a:cubicBezTo>
                <a:close/>
                <a:moveTo>
                  <a:pt x="1285" y="960"/>
                </a:moveTo>
                <a:cubicBezTo>
                  <a:pt x="1285" y="953"/>
                  <a:pt x="1279" y="947"/>
                  <a:pt x="1272" y="947"/>
                </a:cubicBezTo>
                <a:cubicBezTo>
                  <a:pt x="1265" y="947"/>
                  <a:pt x="1259" y="953"/>
                  <a:pt x="1259" y="960"/>
                </a:cubicBezTo>
                <a:cubicBezTo>
                  <a:pt x="1260" y="967"/>
                  <a:pt x="1265" y="972"/>
                  <a:pt x="1272" y="972"/>
                </a:cubicBezTo>
                <a:cubicBezTo>
                  <a:pt x="1279" y="973"/>
                  <a:pt x="1285" y="967"/>
                  <a:pt x="1285" y="960"/>
                </a:cubicBezTo>
                <a:close/>
                <a:moveTo>
                  <a:pt x="698" y="648"/>
                </a:moveTo>
                <a:cubicBezTo>
                  <a:pt x="705" y="649"/>
                  <a:pt x="711" y="643"/>
                  <a:pt x="711" y="636"/>
                </a:cubicBezTo>
                <a:cubicBezTo>
                  <a:pt x="711" y="629"/>
                  <a:pt x="705" y="623"/>
                  <a:pt x="698" y="623"/>
                </a:cubicBezTo>
                <a:cubicBezTo>
                  <a:pt x="691" y="623"/>
                  <a:pt x="685" y="629"/>
                  <a:pt x="686" y="636"/>
                </a:cubicBezTo>
                <a:cubicBezTo>
                  <a:pt x="686" y="643"/>
                  <a:pt x="691" y="648"/>
                  <a:pt x="698" y="648"/>
                </a:cubicBezTo>
                <a:close/>
                <a:moveTo>
                  <a:pt x="583" y="844"/>
                </a:moveTo>
                <a:cubicBezTo>
                  <a:pt x="583" y="837"/>
                  <a:pt x="578" y="831"/>
                  <a:pt x="571" y="831"/>
                </a:cubicBezTo>
                <a:cubicBezTo>
                  <a:pt x="564" y="831"/>
                  <a:pt x="558" y="837"/>
                  <a:pt x="558" y="844"/>
                </a:cubicBezTo>
                <a:cubicBezTo>
                  <a:pt x="558" y="851"/>
                  <a:pt x="563" y="856"/>
                  <a:pt x="570" y="856"/>
                </a:cubicBezTo>
                <a:cubicBezTo>
                  <a:pt x="577" y="857"/>
                  <a:pt x="583" y="851"/>
                  <a:pt x="583" y="844"/>
                </a:cubicBezTo>
                <a:close/>
                <a:moveTo>
                  <a:pt x="1234" y="1081"/>
                </a:moveTo>
                <a:cubicBezTo>
                  <a:pt x="1226" y="1081"/>
                  <a:pt x="1220" y="1086"/>
                  <a:pt x="1220" y="1093"/>
                </a:cubicBezTo>
                <a:cubicBezTo>
                  <a:pt x="1220" y="1100"/>
                  <a:pt x="1226" y="1107"/>
                  <a:pt x="1233" y="1107"/>
                </a:cubicBezTo>
                <a:cubicBezTo>
                  <a:pt x="1240" y="1107"/>
                  <a:pt x="1246" y="1101"/>
                  <a:pt x="1246" y="1094"/>
                </a:cubicBezTo>
                <a:cubicBezTo>
                  <a:pt x="1246" y="1087"/>
                  <a:pt x="1241" y="1081"/>
                  <a:pt x="1234" y="1081"/>
                </a:cubicBezTo>
                <a:close/>
                <a:moveTo>
                  <a:pt x="578" y="898"/>
                </a:moveTo>
                <a:cubicBezTo>
                  <a:pt x="578" y="891"/>
                  <a:pt x="571" y="885"/>
                  <a:pt x="564" y="886"/>
                </a:cubicBezTo>
                <a:cubicBezTo>
                  <a:pt x="558" y="886"/>
                  <a:pt x="552" y="892"/>
                  <a:pt x="553" y="899"/>
                </a:cubicBezTo>
                <a:cubicBezTo>
                  <a:pt x="553" y="906"/>
                  <a:pt x="559" y="911"/>
                  <a:pt x="566" y="911"/>
                </a:cubicBezTo>
                <a:cubicBezTo>
                  <a:pt x="573" y="911"/>
                  <a:pt x="578" y="905"/>
                  <a:pt x="578" y="898"/>
                </a:cubicBezTo>
                <a:close/>
                <a:moveTo>
                  <a:pt x="1056" y="1230"/>
                </a:moveTo>
                <a:cubicBezTo>
                  <a:pt x="1049" y="1229"/>
                  <a:pt x="1043" y="1235"/>
                  <a:pt x="1043" y="1242"/>
                </a:cubicBezTo>
                <a:cubicBezTo>
                  <a:pt x="1043" y="1249"/>
                  <a:pt x="1049" y="1255"/>
                  <a:pt x="1055" y="1255"/>
                </a:cubicBezTo>
                <a:cubicBezTo>
                  <a:pt x="1062" y="1255"/>
                  <a:pt x="1068" y="1249"/>
                  <a:pt x="1068" y="1242"/>
                </a:cubicBezTo>
                <a:cubicBezTo>
                  <a:pt x="1068" y="1235"/>
                  <a:pt x="1063" y="1230"/>
                  <a:pt x="1056" y="1230"/>
                </a:cubicBezTo>
                <a:close/>
                <a:moveTo>
                  <a:pt x="1212" y="721"/>
                </a:moveTo>
                <a:cubicBezTo>
                  <a:pt x="1219" y="721"/>
                  <a:pt x="1225" y="715"/>
                  <a:pt x="1225" y="708"/>
                </a:cubicBezTo>
                <a:cubicBezTo>
                  <a:pt x="1225" y="701"/>
                  <a:pt x="1220" y="695"/>
                  <a:pt x="1212" y="696"/>
                </a:cubicBezTo>
                <a:cubicBezTo>
                  <a:pt x="1205" y="696"/>
                  <a:pt x="1200" y="701"/>
                  <a:pt x="1200" y="708"/>
                </a:cubicBezTo>
                <a:cubicBezTo>
                  <a:pt x="1199" y="715"/>
                  <a:pt x="1205" y="721"/>
                  <a:pt x="1212" y="721"/>
                </a:cubicBezTo>
                <a:close/>
                <a:moveTo>
                  <a:pt x="742" y="1214"/>
                </a:moveTo>
                <a:cubicBezTo>
                  <a:pt x="743" y="1207"/>
                  <a:pt x="737" y="1201"/>
                  <a:pt x="730" y="1201"/>
                </a:cubicBezTo>
                <a:cubicBezTo>
                  <a:pt x="723" y="1201"/>
                  <a:pt x="717" y="1207"/>
                  <a:pt x="717" y="1214"/>
                </a:cubicBezTo>
                <a:cubicBezTo>
                  <a:pt x="717" y="1221"/>
                  <a:pt x="723" y="1227"/>
                  <a:pt x="730" y="1227"/>
                </a:cubicBezTo>
                <a:cubicBezTo>
                  <a:pt x="737" y="1227"/>
                  <a:pt x="742" y="1221"/>
                  <a:pt x="742" y="1214"/>
                </a:cubicBezTo>
                <a:close/>
                <a:moveTo>
                  <a:pt x="1264" y="905"/>
                </a:moveTo>
                <a:cubicBezTo>
                  <a:pt x="1264" y="912"/>
                  <a:pt x="1270" y="918"/>
                  <a:pt x="1278" y="918"/>
                </a:cubicBezTo>
                <a:cubicBezTo>
                  <a:pt x="1285" y="918"/>
                  <a:pt x="1290" y="912"/>
                  <a:pt x="1290" y="905"/>
                </a:cubicBezTo>
                <a:cubicBezTo>
                  <a:pt x="1290" y="898"/>
                  <a:pt x="1284" y="892"/>
                  <a:pt x="1277" y="892"/>
                </a:cubicBezTo>
                <a:cubicBezTo>
                  <a:pt x="1270" y="892"/>
                  <a:pt x="1264" y="899"/>
                  <a:pt x="1264" y="905"/>
                </a:cubicBezTo>
                <a:close/>
                <a:moveTo>
                  <a:pt x="1187" y="665"/>
                </a:moveTo>
                <a:cubicBezTo>
                  <a:pt x="1180" y="665"/>
                  <a:pt x="1174" y="671"/>
                  <a:pt x="1174" y="678"/>
                </a:cubicBezTo>
                <a:cubicBezTo>
                  <a:pt x="1174" y="685"/>
                  <a:pt x="1179" y="691"/>
                  <a:pt x="1186" y="691"/>
                </a:cubicBezTo>
                <a:cubicBezTo>
                  <a:pt x="1194" y="691"/>
                  <a:pt x="1199" y="686"/>
                  <a:pt x="1200" y="679"/>
                </a:cubicBezTo>
                <a:cubicBezTo>
                  <a:pt x="1200" y="672"/>
                  <a:pt x="1194" y="666"/>
                  <a:pt x="1187" y="665"/>
                </a:cubicBezTo>
                <a:close/>
                <a:moveTo>
                  <a:pt x="840" y="553"/>
                </a:moveTo>
                <a:cubicBezTo>
                  <a:pt x="834" y="553"/>
                  <a:pt x="828" y="559"/>
                  <a:pt x="828" y="565"/>
                </a:cubicBezTo>
                <a:cubicBezTo>
                  <a:pt x="827" y="572"/>
                  <a:pt x="833" y="578"/>
                  <a:pt x="840" y="578"/>
                </a:cubicBezTo>
                <a:cubicBezTo>
                  <a:pt x="848" y="579"/>
                  <a:pt x="853" y="573"/>
                  <a:pt x="853" y="566"/>
                </a:cubicBezTo>
                <a:cubicBezTo>
                  <a:pt x="853" y="559"/>
                  <a:pt x="848" y="553"/>
                  <a:pt x="840" y="553"/>
                </a:cubicBezTo>
                <a:close/>
                <a:moveTo>
                  <a:pt x="605" y="752"/>
                </a:moveTo>
                <a:cubicBezTo>
                  <a:pt x="598" y="752"/>
                  <a:pt x="592" y="757"/>
                  <a:pt x="592" y="764"/>
                </a:cubicBezTo>
                <a:cubicBezTo>
                  <a:pt x="592" y="771"/>
                  <a:pt x="597" y="777"/>
                  <a:pt x="604" y="777"/>
                </a:cubicBezTo>
                <a:cubicBezTo>
                  <a:pt x="611" y="777"/>
                  <a:pt x="617" y="771"/>
                  <a:pt x="617" y="764"/>
                </a:cubicBezTo>
                <a:cubicBezTo>
                  <a:pt x="617" y="758"/>
                  <a:pt x="612" y="752"/>
                  <a:pt x="605" y="752"/>
                </a:cubicBezTo>
                <a:close/>
                <a:moveTo>
                  <a:pt x="972" y="1276"/>
                </a:moveTo>
                <a:cubicBezTo>
                  <a:pt x="979" y="1275"/>
                  <a:pt x="984" y="1270"/>
                  <a:pt x="985" y="1263"/>
                </a:cubicBezTo>
                <a:cubicBezTo>
                  <a:pt x="985" y="1256"/>
                  <a:pt x="979" y="1250"/>
                  <a:pt x="973" y="1250"/>
                </a:cubicBezTo>
                <a:cubicBezTo>
                  <a:pt x="965" y="1250"/>
                  <a:pt x="959" y="1256"/>
                  <a:pt x="959" y="1263"/>
                </a:cubicBezTo>
                <a:cubicBezTo>
                  <a:pt x="959" y="1269"/>
                  <a:pt x="965" y="1276"/>
                  <a:pt x="972" y="1276"/>
                </a:cubicBezTo>
                <a:close/>
                <a:moveTo>
                  <a:pt x="1257" y="809"/>
                </a:moveTo>
                <a:cubicBezTo>
                  <a:pt x="1250" y="809"/>
                  <a:pt x="1244" y="815"/>
                  <a:pt x="1244" y="822"/>
                </a:cubicBezTo>
                <a:cubicBezTo>
                  <a:pt x="1244" y="828"/>
                  <a:pt x="1250" y="834"/>
                  <a:pt x="1256" y="834"/>
                </a:cubicBezTo>
                <a:cubicBezTo>
                  <a:pt x="1263" y="834"/>
                  <a:pt x="1269" y="829"/>
                  <a:pt x="1269" y="822"/>
                </a:cubicBezTo>
                <a:cubicBezTo>
                  <a:pt x="1270" y="815"/>
                  <a:pt x="1264" y="809"/>
                  <a:pt x="1257" y="809"/>
                </a:cubicBezTo>
                <a:close/>
                <a:moveTo>
                  <a:pt x="809" y="1235"/>
                </a:moveTo>
                <a:cubicBezTo>
                  <a:pt x="802" y="1235"/>
                  <a:pt x="796" y="1240"/>
                  <a:pt x="796" y="1247"/>
                </a:cubicBezTo>
                <a:cubicBezTo>
                  <a:pt x="795" y="1254"/>
                  <a:pt x="800" y="1260"/>
                  <a:pt x="808" y="1261"/>
                </a:cubicBezTo>
                <a:cubicBezTo>
                  <a:pt x="815" y="1261"/>
                  <a:pt x="820" y="1256"/>
                  <a:pt x="821" y="1249"/>
                </a:cubicBezTo>
                <a:cubicBezTo>
                  <a:pt x="821" y="1242"/>
                  <a:pt x="816" y="1236"/>
                  <a:pt x="809" y="1235"/>
                </a:cubicBezTo>
                <a:close/>
                <a:moveTo>
                  <a:pt x="1204" y="1131"/>
                </a:moveTo>
                <a:cubicBezTo>
                  <a:pt x="1211" y="1131"/>
                  <a:pt x="1217" y="1125"/>
                  <a:pt x="1216" y="1119"/>
                </a:cubicBezTo>
                <a:cubicBezTo>
                  <a:pt x="1216" y="1112"/>
                  <a:pt x="1211" y="1106"/>
                  <a:pt x="1204" y="1106"/>
                </a:cubicBezTo>
                <a:cubicBezTo>
                  <a:pt x="1197" y="1106"/>
                  <a:pt x="1191" y="1112"/>
                  <a:pt x="1191" y="1119"/>
                </a:cubicBezTo>
                <a:cubicBezTo>
                  <a:pt x="1191" y="1126"/>
                  <a:pt x="1197" y="1131"/>
                  <a:pt x="1204" y="1131"/>
                </a:cubicBezTo>
                <a:close/>
                <a:moveTo>
                  <a:pt x="605" y="1053"/>
                </a:moveTo>
                <a:cubicBezTo>
                  <a:pt x="599" y="1053"/>
                  <a:pt x="593" y="1059"/>
                  <a:pt x="593" y="1065"/>
                </a:cubicBezTo>
                <a:cubicBezTo>
                  <a:pt x="592" y="1072"/>
                  <a:pt x="598" y="1078"/>
                  <a:pt x="605" y="1078"/>
                </a:cubicBezTo>
                <a:cubicBezTo>
                  <a:pt x="612" y="1078"/>
                  <a:pt x="618" y="1073"/>
                  <a:pt x="618" y="1066"/>
                </a:cubicBezTo>
                <a:cubicBezTo>
                  <a:pt x="618" y="1059"/>
                  <a:pt x="612" y="1053"/>
                  <a:pt x="605" y="1053"/>
                </a:cubicBezTo>
                <a:close/>
                <a:moveTo>
                  <a:pt x="1086" y="1230"/>
                </a:moveTo>
                <a:cubicBezTo>
                  <a:pt x="1093" y="1230"/>
                  <a:pt x="1098" y="1224"/>
                  <a:pt x="1098" y="1217"/>
                </a:cubicBezTo>
                <a:cubicBezTo>
                  <a:pt x="1098" y="1211"/>
                  <a:pt x="1092" y="1205"/>
                  <a:pt x="1085" y="1205"/>
                </a:cubicBezTo>
                <a:cubicBezTo>
                  <a:pt x="1079" y="1205"/>
                  <a:pt x="1073" y="1211"/>
                  <a:pt x="1073" y="1217"/>
                </a:cubicBezTo>
                <a:cubicBezTo>
                  <a:pt x="1073" y="1225"/>
                  <a:pt x="1079" y="1230"/>
                  <a:pt x="1086" y="1230"/>
                </a:cubicBezTo>
                <a:close/>
                <a:moveTo>
                  <a:pt x="896" y="558"/>
                </a:moveTo>
                <a:cubicBezTo>
                  <a:pt x="889" y="558"/>
                  <a:pt x="883" y="564"/>
                  <a:pt x="883" y="571"/>
                </a:cubicBezTo>
                <a:cubicBezTo>
                  <a:pt x="883" y="578"/>
                  <a:pt x="888" y="583"/>
                  <a:pt x="895" y="583"/>
                </a:cubicBezTo>
                <a:cubicBezTo>
                  <a:pt x="902" y="583"/>
                  <a:pt x="908" y="578"/>
                  <a:pt x="908" y="571"/>
                </a:cubicBezTo>
                <a:cubicBezTo>
                  <a:pt x="908" y="564"/>
                  <a:pt x="903" y="559"/>
                  <a:pt x="896" y="558"/>
                </a:cubicBezTo>
                <a:close/>
                <a:moveTo>
                  <a:pt x="705" y="1197"/>
                </a:moveTo>
                <a:cubicBezTo>
                  <a:pt x="712" y="1197"/>
                  <a:pt x="718" y="1191"/>
                  <a:pt x="718" y="1184"/>
                </a:cubicBezTo>
                <a:cubicBezTo>
                  <a:pt x="718" y="1178"/>
                  <a:pt x="712" y="1172"/>
                  <a:pt x="705" y="1172"/>
                </a:cubicBezTo>
                <a:cubicBezTo>
                  <a:pt x="698" y="1172"/>
                  <a:pt x="693" y="1177"/>
                  <a:pt x="693" y="1184"/>
                </a:cubicBezTo>
                <a:cubicBezTo>
                  <a:pt x="692" y="1191"/>
                  <a:pt x="698" y="1197"/>
                  <a:pt x="705" y="1197"/>
                </a:cubicBezTo>
                <a:close/>
                <a:moveTo>
                  <a:pt x="630" y="1108"/>
                </a:moveTo>
                <a:cubicBezTo>
                  <a:pt x="637" y="1108"/>
                  <a:pt x="643" y="1102"/>
                  <a:pt x="643" y="1095"/>
                </a:cubicBezTo>
                <a:cubicBezTo>
                  <a:pt x="642" y="1089"/>
                  <a:pt x="637" y="1083"/>
                  <a:pt x="630" y="1083"/>
                </a:cubicBezTo>
                <a:cubicBezTo>
                  <a:pt x="623" y="1083"/>
                  <a:pt x="618" y="1088"/>
                  <a:pt x="618" y="1095"/>
                </a:cubicBezTo>
                <a:cubicBezTo>
                  <a:pt x="617" y="1102"/>
                  <a:pt x="623" y="1108"/>
                  <a:pt x="630" y="1108"/>
                </a:cubicBezTo>
                <a:close/>
                <a:moveTo>
                  <a:pt x="1187" y="1144"/>
                </a:moveTo>
                <a:cubicBezTo>
                  <a:pt x="1187" y="1137"/>
                  <a:pt x="1181" y="1131"/>
                  <a:pt x="1174" y="1131"/>
                </a:cubicBezTo>
                <a:cubicBezTo>
                  <a:pt x="1167" y="1131"/>
                  <a:pt x="1162" y="1136"/>
                  <a:pt x="1162" y="1143"/>
                </a:cubicBezTo>
                <a:cubicBezTo>
                  <a:pt x="1162" y="1150"/>
                  <a:pt x="1167" y="1156"/>
                  <a:pt x="1174" y="1156"/>
                </a:cubicBezTo>
                <a:cubicBezTo>
                  <a:pt x="1181" y="1156"/>
                  <a:pt x="1187" y="1150"/>
                  <a:pt x="1187" y="1144"/>
                </a:cubicBezTo>
                <a:close/>
                <a:moveTo>
                  <a:pt x="950" y="563"/>
                </a:moveTo>
                <a:cubicBezTo>
                  <a:pt x="943" y="563"/>
                  <a:pt x="937" y="569"/>
                  <a:pt x="937" y="576"/>
                </a:cubicBezTo>
                <a:cubicBezTo>
                  <a:pt x="937" y="583"/>
                  <a:pt x="943" y="588"/>
                  <a:pt x="950" y="588"/>
                </a:cubicBezTo>
                <a:cubicBezTo>
                  <a:pt x="957" y="588"/>
                  <a:pt x="962" y="583"/>
                  <a:pt x="962" y="576"/>
                </a:cubicBezTo>
                <a:cubicBezTo>
                  <a:pt x="962" y="569"/>
                  <a:pt x="957" y="564"/>
                  <a:pt x="950" y="563"/>
                </a:cubicBezTo>
                <a:close/>
                <a:moveTo>
                  <a:pt x="598" y="982"/>
                </a:moveTo>
                <a:cubicBezTo>
                  <a:pt x="598" y="976"/>
                  <a:pt x="593" y="970"/>
                  <a:pt x="586" y="969"/>
                </a:cubicBezTo>
                <a:cubicBezTo>
                  <a:pt x="579" y="969"/>
                  <a:pt x="573" y="975"/>
                  <a:pt x="573" y="982"/>
                </a:cubicBezTo>
                <a:cubicBezTo>
                  <a:pt x="573" y="989"/>
                  <a:pt x="579" y="994"/>
                  <a:pt x="585" y="994"/>
                </a:cubicBezTo>
                <a:cubicBezTo>
                  <a:pt x="592" y="995"/>
                  <a:pt x="598" y="989"/>
                  <a:pt x="598" y="982"/>
                </a:cubicBezTo>
                <a:close/>
                <a:moveTo>
                  <a:pt x="1004" y="593"/>
                </a:moveTo>
                <a:cubicBezTo>
                  <a:pt x="1011" y="593"/>
                  <a:pt x="1017" y="587"/>
                  <a:pt x="1017" y="580"/>
                </a:cubicBezTo>
                <a:cubicBezTo>
                  <a:pt x="1017" y="573"/>
                  <a:pt x="1012" y="568"/>
                  <a:pt x="1005" y="568"/>
                </a:cubicBezTo>
                <a:cubicBezTo>
                  <a:pt x="997" y="568"/>
                  <a:pt x="991" y="573"/>
                  <a:pt x="992" y="581"/>
                </a:cubicBezTo>
                <a:cubicBezTo>
                  <a:pt x="992" y="587"/>
                  <a:pt x="998" y="593"/>
                  <a:pt x="1004" y="593"/>
                </a:cubicBezTo>
                <a:close/>
                <a:moveTo>
                  <a:pt x="930" y="1257"/>
                </a:moveTo>
                <a:cubicBezTo>
                  <a:pt x="930" y="1250"/>
                  <a:pt x="924" y="1245"/>
                  <a:pt x="917" y="1245"/>
                </a:cubicBezTo>
                <a:cubicBezTo>
                  <a:pt x="910" y="1245"/>
                  <a:pt x="905" y="1251"/>
                  <a:pt x="905" y="1257"/>
                </a:cubicBezTo>
                <a:cubicBezTo>
                  <a:pt x="905" y="1264"/>
                  <a:pt x="910" y="1270"/>
                  <a:pt x="917" y="1270"/>
                </a:cubicBezTo>
                <a:cubicBezTo>
                  <a:pt x="924" y="1270"/>
                  <a:pt x="930" y="1264"/>
                  <a:pt x="930" y="1257"/>
                </a:cubicBezTo>
                <a:close/>
                <a:moveTo>
                  <a:pt x="1083" y="602"/>
                </a:moveTo>
                <a:cubicBezTo>
                  <a:pt x="1077" y="602"/>
                  <a:pt x="1071" y="608"/>
                  <a:pt x="1071" y="614"/>
                </a:cubicBezTo>
                <a:cubicBezTo>
                  <a:pt x="1071" y="621"/>
                  <a:pt x="1077" y="627"/>
                  <a:pt x="1084" y="627"/>
                </a:cubicBezTo>
                <a:cubicBezTo>
                  <a:pt x="1091" y="627"/>
                  <a:pt x="1097" y="621"/>
                  <a:pt x="1096" y="614"/>
                </a:cubicBezTo>
                <a:cubicBezTo>
                  <a:pt x="1096" y="607"/>
                  <a:pt x="1090" y="602"/>
                  <a:pt x="1083" y="602"/>
                </a:cubicBezTo>
                <a:close/>
                <a:moveTo>
                  <a:pt x="812" y="578"/>
                </a:moveTo>
                <a:cubicBezTo>
                  <a:pt x="805" y="578"/>
                  <a:pt x="799" y="584"/>
                  <a:pt x="799" y="590"/>
                </a:cubicBezTo>
                <a:cubicBezTo>
                  <a:pt x="799" y="597"/>
                  <a:pt x="805" y="603"/>
                  <a:pt x="811" y="603"/>
                </a:cubicBezTo>
                <a:cubicBezTo>
                  <a:pt x="818" y="603"/>
                  <a:pt x="824" y="597"/>
                  <a:pt x="824" y="590"/>
                </a:cubicBezTo>
                <a:cubicBezTo>
                  <a:pt x="824" y="583"/>
                  <a:pt x="818" y="578"/>
                  <a:pt x="812" y="578"/>
                </a:cubicBezTo>
                <a:close/>
                <a:moveTo>
                  <a:pt x="863" y="1241"/>
                </a:moveTo>
                <a:cubicBezTo>
                  <a:pt x="856" y="1240"/>
                  <a:pt x="850" y="1246"/>
                  <a:pt x="850" y="1253"/>
                </a:cubicBezTo>
                <a:cubicBezTo>
                  <a:pt x="850" y="1260"/>
                  <a:pt x="856" y="1266"/>
                  <a:pt x="863" y="1266"/>
                </a:cubicBezTo>
                <a:cubicBezTo>
                  <a:pt x="870" y="1266"/>
                  <a:pt x="875" y="1261"/>
                  <a:pt x="875" y="1254"/>
                </a:cubicBezTo>
                <a:cubicBezTo>
                  <a:pt x="875" y="1247"/>
                  <a:pt x="870" y="1241"/>
                  <a:pt x="863" y="1241"/>
                </a:cubicBezTo>
                <a:close/>
                <a:moveTo>
                  <a:pt x="1238" y="1052"/>
                </a:moveTo>
                <a:cubicBezTo>
                  <a:pt x="1245" y="1052"/>
                  <a:pt x="1251" y="1046"/>
                  <a:pt x="1250" y="1039"/>
                </a:cubicBezTo>
                <a:cubicBezTo>
                  <a:pt x="1250" y="1032"/>
                  <a:pt x="1245" y="1027"/>
                  <a:pt x="1238" y="1027"/>
                </a:cubicBezTo>
                <a:cubicBezTo>
                  <a:pt x="1231" y="1027"/>
                  <a:pt x="1225" y="1033"/>
                  <a:pt x="1226" y="1039"/>
                </a:cubicBezTo>
                <a:cubicBezTo>
                  <a:pt x="1226" y="1046"/>
                  <a:pt x="1232" y="1052"/>
                  <a:pt x="1238" y="1052"/>
                </a:cubicBezTo>
                <a:close/>
                <a:moveTo>
                  <a:pt x="1220" y="792"/>
                </a:moveTo>
                <a:cubicBezTo>
                  <a:pt x="1220" y="798"/>
                  <a:pt x="1225" y="804"/>
                  <a:pt x="1232" y="804"/>
                </a:cubicBezTo>
                <a:cubicBezTo>
                  <a:pt x="1239" y="804"/>
                  <a:pt x="1244" y="799"/>
                  <a:pt x="1245" y="792"/>
                </a:cubicBezTo>
                <a:cubicBezTo>
                  <a:pt x="1245" y="785"/>
                  <a:pt x="1239" y="779"/>
                  <a:pt x="1232" y="779"/>
                </a:cubicBezTo>
                <a:cubicBezTo>
                  <a:pt x="1225" y="779"/>
                  <a:pt x="1220" y="785"/>
                  <a:pt x="1220" y="792"/>
                </a:cubicBezTo>
                <a:close/>
                <a:moveTo>
                  <a:pt x="1252" y="889"/>
                </a:moveTo>
                <a:cubicBezTo>
                  <a:pt x="1258" y="889"/>
                  <a:pt x="1264" y="884"/>
                  <a:pt x="1265" y="877"/>
                </a:cubicBezTo>
                <a:cubicBezTo>
                  <a:pt x="1265" y="870"/>
                  <a:pt x="1260" y="865"/>
                  <a:pt x="1254" y="864"/>
                </a:cubicBezTo>
                <a:cubicBezTo>
                  <a:pt x="1247" y="863"/>
                  <a:pt x="1241" y="868"/>
                  <a:pt x="1240" y="875"/>
                </a:cubicBezTo>
                <a:cubicBezTo>
                  <a:pt x="1240" y="882"/>
                  <a:pt x="1245" y="888"/>
                  <a:pt x="1252" y="889"/>
                </a:cubicBezTo>
                <a:close/>
                <a:moveTo>
                  <a:pt x="655" y="1138"/>
                </a:moveTo>
                <a:cubicBezTo>
                  <a:pt x="662" y="1138"/>
                  <a:pt x="667" y="1132"/>
                  <a:pt x="667" y="1125"/>
                </a:cubicBezTo>
                <a:cubicBezTo>
                  <a:pt x="667" y="1118"/>
                  <a:pt x="661" y="1113"/>
                  <a:pt x="655" y="1113"/>
                </a:cubicBezTo>
                <a:cubicBezTo>
                  <a:pt x="648" y="1113"/>
                  <a:pt x="642" y="1119"/>
                  <a:pt x="642" y="1126"/>
                </a:cubicBezTo>
                <a:cubicBezTo>
                  <a:pt x="642" y="1132"/>
                  <a:pt x="648" y="1138"/>
                  <a:pt x="655" y="1138"/>
                </a:cubicBezTo>
                <a:close/>
                <a:moveTo>
                  <a:pt x="1128" y="1193"/>
                </a:moveTo>
                <a:cubicBezTo>
                  <a:pt x="1128" y="1186"/>
                  <a:pt x="1122" y="1181"/>
                  <a:pt x="1116" y="1180"/>
                </a:cubicBezTo>
                <a:cubicBezTo>
                  <a:pt x="1109" y="1180"/>
                  <a:pt x="1103" y="1186"/>
                  <a:pt x="1103" y="1192"/>
                </a:cubicBezTo>
                <a:cubicBezTo>
                  <a:pt x="1103" y="1199"/>
                  <a:pt x="1108" y="1205"/>
                  <a:pt x="1115" y="1205"/>
                </a:cubicBezTo>
                <a:cubicBezTo>
                  <a:pt x="1122" y="1205"/>
                  <a:pt x="1127" y="1200"/>
                  <a:pt x="1128" y="1193"/>
                </a:cubicBezTo>
                <a:close/>
                <a:moveTo>
                  <a:pt x="679" y="1167"/>
                </a:moveTo>
                <a:cubicBezTo>
                  <a:pt x="686" y="1167"/>
                  <a:pt x="692" y="1162"/>
                  <a:pt x="692" y="1155"/>
                </a:cubicBezTo>
                <a:cubicBezTo>
                  <a:pt x="692" y="1148"/>
                  <a:pt x="687" y="1142"/>
                  <a:pt x="680" y="1142"/>
                </a:cubicBezTo>
                <a:cubicBezTo>
                  <a:pt x="673" y="1142"/>
                  <a:pt x="667" y="1147"/>
                  <a:pt x="667" y="1154"/>
                </a:cubicBezTo>
                <a:cubicBezTo>
                  <a:pt x="667" y="1161"/>
                  <a:pt x="672" y="1167"/>
                  <a:pt x="679" y="1167"/>
                </a:cubicBezTo>
                <a:close/>
                <a:moveTo>
                  <a:pt x="634" y="727"/>
                </a:moveTo>
                <a:cubicBezTo>
                  <a:pt x="628" y="727"/>
                  <a:pt x="622" y="733"/>
                  <a:pt x="622" y="740"/>
                </a:cubicBezTo>
                <a:cubicBezTo>
                  <a:pt x="622" y="746"/>
                  <a:pt x="627" y="752"/>
                  <a:pt x="634" y="752"/>
                </a:cubicBezTo>
                <a:cubicBezTo>
                  <a:pt x="641" y="752"/>
                  <a:pt x="647" y="747"/>
                  <a:pt x="647" y="740"/>
                </a:cubicBezTo>
                <a:cubicBezTo>
                  <a:pt x="647" y="733"/>
                  <a:pt x="641" y="727"/>
                  <a:pt x="634" y="727"/>
                </a:cubicBezTo>
                <a:close/>
                <a:moveTo>
                  <a:pt x="612" y="819"/>
                </a:moveTo>
                <a:cubicBezTo>
                  <a:pt x="612" y="812"/>
                  <a:pt x="606" y="807"/>
                  <a:pt x="599" y="807"/>
                </a:cubicBezTo>
                <a:cubicBezTo>
                  <a:pt x="593" y="807"/>
                  <a:pt x="587" y="812"/>
                  <a:pt x="587" y="819"/>
                </a:cubicBezTo>
                <a:cubicBezTo>
                  <a:pt x="587" y="826"/>
                  <a:pt x="592" y="831"/>
                  <a:pt x="599" y="831"/>
                </a:cubicBezTo>
                <a:cubicBezTo>
                  <a:pt x="606" y="832"/>
                  <a:pt x="612" y="826"/>
                  <a:pt x="612" y="819"/>
                </a:cubicBezTo>
                <a:close/>
                <a:moveTo>
                  <a:pt x="1145" y="1156"/>
                </a:moveTo>
                <a:cubicBezTo>
                  <a:pt x="1139" y="1155"/>
                  <a:pt x="1132" y="1160"/>
                  <a:pt x="1132" y="1167"/>
                </a:cubicBezTo>
                <a:cubicBezTo>
                  <a:pt x="1131" y="1174"/>
                  <a:pt x="1136" y="1180"/>
                  <a:pt x="1143" y="1180"/>
                </a:cubicBezTo>
                <a:cubicBezTo>
                  <a:pt x="1150" y="1181"/>
                  <a:pt x="1156" y="1176"/>
                  <a:pt x="1157" y="1169"/>
                </a:cubicBezTo>
                <a:cubicBezTo>
                  <a:pt x="1157" y="1162"/>
                  <a:pt x="1152" y="1156"/>
                  <a:pt x="1145" y="1156"/>
                </a:cubicBezTo>
                <a:close/>
                <a:moveTo>
                  <a:pt x="1133" y="662"/>
                </a:moveTo>
                <a:cubicBezTo>
                  <a:pt x="1126" y="662"/>
                  <a:pt x="1121" y="668"/>
                  <a:pt x="1121" y="674"/>
                </a:cubicBezTo>
                <a:cubicBezTo>
                  <a:pt x="1121" y="681"/>
                  <a:pt x="1127" y="686"/>
                  <a:pt x="1133" y="686"/>
                </a:cubicBezTo>
                <a:cubicBezTo>
                  <a:pt x="1140" y="686"/>
                  <a:pt x="1145" y="681"/>
                  <a:pt x="1145" y="674"/>
                </a:cubicBezTo>
                <a:cubicBezTo>
                  <a:pt x="1145" y="668"/>
                  <a:pt x="1140" y="662"/>
                  <a:pt x="1133" y="662"/>
                </a:cubicBezTo>
                <a:close/>
                <a:moveTo>
                  <a:pt x="1195" y="763"/>
                </a:moveTo>
                <a:cubicBezTo>
                  <a:pt x="1195" y="770"/>
                  <a:pt x="1200" y="775"/>
                  <a:pt x="1207" y="775"/>
                </a:cubicBezTo>
                <a:cubicBezTo>
                  <a:pt x="1214" y="775"/>
                  <a:pt x="1220" y="770"/>
                  <a:pt x="1220" y="763"/>
                </a:cubicBezTo>
                <a:cubicBezTo>
                  <a:pt x="1220" y="756"/>
                  <a:pt x="1214" y="750"/>
                  <a:pt x="1207" y="751"/>
                </a:cubicBezTo>
                <a:cubicBezTo>
                  <a:pt x="1200" y="751"/>
                  <a:pt x="1195" y="756"/>
                  <a:pt x="1195" y="763"/>
                </a:cubicBezTo>
                <a:close/>
                <a:moveTo>
                  <a:pt x="1208" y="1076"/>
                </a:moveTo>
                <a:cubicBezTo>
                  <a:pt x="1214" y="1076"/>
                  <a:pt x="1220" y="1071"/>
                  <a:pt x="1220" y="1065"/>
                </a:cubicBezTo>
                <a:cubicBezTo>
                  <a:pt x="1221" y="1058"/>
                  <a:pt x="1216" y="1052"/>
                  <a:pt x="1209" y="1052"/>
                </a:cubicBezTo>
                <a:cubicBezTo>
                  <a:pt x="1202" y="1052"/>
                  <a:pt x="1196" y="1057"/>
                  <a:pt x="1196" y="1063"/>
                </a:cubicBezTo>
                <a:cubicBezTo>
                  <a:pt x="1196" y="1070"/>
                  <a:pt x="1201" y="1076"/>
                  <a:pt x="1208" y="1076"/>
                </a:cubicBezTo>
                <a:close/>
                <a:moveTo>
                  <a:pt x="1235" y="931"/>
                </a:moveTo>
                <a:cubicBezTo>
                  <a:pt x="1235" y="938"/>
                  <a:pt x="1241" y="943"/>
                  <a:pt x="1247" y="943"/>
                </a:cubicBezTo>
                <a:cubicBezTo>
                  <a:pt x="1254" y="943"/>
                  <a:pt x="1260" y="938"/>
                  <a:pt x="1260" y="931"/>
                </a:cubicBezTo>
                <a:cubicBezTo>
                  <a:pt x="1259" y="924"/>
                  <a:pt x="1254" y="919"/>
                  <a:pt x="1248" y="919"/>
                </a:cubicBezTo>
                <a:cubicBezTo>
                  <a:pt x="1241" y="919"/>
                  <a:pt x="1235" y="924"/>
                  <a:pt x="1235" y="931"/>
                </a:cubicBezTo>
                <a:close/>
                <a:moveTo>
                  <a:pt x="1109" y="632"/>
                </a:moveTo>
                <a:cubicBezTo>
                  <a:pt x="1102" y="632"/>
                  <a:pt x="1097" y="637"/>
                  <a:pt x="1096" y="643"/>
                </a:cubicBezTo>
                <a:cubicBezTo>
                  <a:pt x="1096" y="650"/>
                  <a:pt x="1101" y="656"/>
                  <a:pt x="1108" y="656"/>
                </a:cubicBezTo>
                <a:cubicBezTo>
                  <a:pt x="1115" y="657"/>
                  <a:pt x="1121" y="651"/>
                  <a:pt x="1121" y="645"/>
                </a:cubicBezTo>
                <a:cubicBezTo>
                  <a:pt x="1121" y="638"/>
                  <a:pt x="1116" y="632"/>
                  <a:pt x="1109" y="632"/>
                </a:cubicBezTo>
                <a:close/>
                <a:moveTo>
                  <a:pt x="740" y="640"/>
                </a:moveTo>
                <a:cubicBezTo>
                  <a:pt x="740" y="647"/>
                  <a:pt x="745" y="653"/>
                  <a:pt x="752" y="653"/>
                </a:cubicBezTo>
                <a:cubicBezTo>
                  <a:pt x="758" y="653"/>
                  <a:pt x="764" y="648"/>
                  <a:pt x="764" y="641"/>
                </a:cubicBezTo>
                <a:cubicBezTo>
                  <a:pt x="764" y="634"/>
                  <a:pt x="759" y="629"/>
                  <a:pt x="752" y="629"/>
                </a:cubicBezTo>
                <a:cubicBezTo>
                  <a:pt x="745" y="629"/>
                  <a:pt x="740" y="634"/>
                  <a:pt x="740" y="640"/>
                </a:cubicBezTo>
                <a:close/>
                <a:moveTo>
                  <a:pt x="781" y="604"/>
                </a:moveTo>
                <a:cubicBezTo>
                  <a:pt x="775" y="604"/>
                  <a:pt x="769" y="610"/>
                  <a:pt x="770" y="617"/>
                </a:cubicBezTo>
                <a:cubicBezTo>
                  <a:pt x="770" y="623"/>
                  <a:pt x="775" y="628"/>
                  <a:pt x="782" y="628"/>
                </a:cubicBezTo>
                <a:cubicBezTo>
                  <a:pt x="789" y="628"/>
                  <a:pt x="794" y="623"/>
                  <a:pt x="794" y="616"/>
                </a:cubicBezTo>
                <a:cubicBezTo>
                  <a:pt x="794" y="609"/>
                  <a:pt x="788" y="604"/>
                  <a:pt x="781" y="604"/>
                </a:cubicBezTo>
                <a:close/>
                <a:moveTo>
                  <a:pt x="663" y="703"/>
                </a:moveTo>
                <a:cubicBezTo>
                  <a:pt x="656" y="703"/>
                  <a:pt x="651" y="708"/>
                  <a:pt x="651" y="715"/>
                </a:cubicBezTo>
                <a:cubicBezTo>
                  <a:pt x="651" y="722"/>
                  <a:pt x="656" y="727"/>
                  <a:pt x="663" y="727"/>
                </a:cubicBezTo>
                <a:cubicBezTo>
                  <a:pt x="670" y="727"/>
                  <a:pt x="675" y="722"/>
                  <a:pt x="676" y="715"/>
                </a:cubicBezTo>
                <a:cubicBezTo>
                  <a:pt x="676" y="708"/>
                  <a:pt x="670" y="703"/>
                  <a:pt x="663" y="703"/>
                </a:cubicBezTo>
                <a:close/>
                <a:moveTo>
                  <a:pt x="595" y="886"/>
                </a:moveTo>
                <a:cubicBezTo>
                  <a:pt x="602" y="886"/>
                  <a:pt x="607" y="880"/>
                  <a:pt x="607" y="874"/>
                </a:cubicBezTo>
                <a:cubicBezTo>
                  <a:pt x="607" y="867"/>
                  <a:pt x="602" y="861"/>
                  <a:pt x="595" y="861"/>
                </a:cubicBezTo>
                <a:cubicBezTo>
                  <a:pt x="588" y="862"/>
                  <a:pt x="583" y="867"/>
                  <a:pt x="583" y="874"/>
                </a:cubicBezTo>
                <a:cubicBezTo>
                  <a:pt x="583" y="881"/>
                  <a:pt x="588" y="886"/>
                  <a:pt x="595" y="886"/>
                </a:cubicBezTo>
                <a:close/>
                <a:moveTo>
                  <a:pt x="1001" y="1226"/>
                </a:moveTo>
                <a:cubicBezTo>
                  <a:pt x="994" y="1226"/>
                  <a:pt x="989" y="1231"/>
                  <a:pt x="989" y="1238"/>
                </a:cubicBezTo>
                <a:cubicBezTo>
                  <a:pt x="989" y="1245"/>
                  <a:pt x="994" y="1250"/>
                  <a:pt x="1001" y="1250"/>
                </a:cubicBezTo>
                <a:cubicBezTo>
                  <a:pt x="1008" y="1250"/>
                  <a:pt x="1013" y="1245"/>
                  <a:pt x="1013" y="1238"/>
                </a:cubicBezTo>
                <a:cubicBezTo>
                  <a:pt x="1013" y="1231"/>
                  <a:pt x="1007" y="1226"/>
                  <a:pt x="1001" y="1226"/>
                </a:cubicBezTo>
                <a:close/>
                <a:moveTo>
                  <a:pt x="610" y="1024"/>
                </a:moveTo>
                <a:cubicBezTo>
                  <a:pt x="617" y="1024"/>
                  <a:pt x="623" y="1019"/>
                  <a:pt x="623" y="1012"/>
                </a:cubicBezTo>
                <a:cubicBezTo>
                  <a:pt x="623" y="1005"/>
                  <a:pt x="617" y="999"/>
                  <a:pt x="610" y="1000"/>
                </a:cubicBezTo>
                <a:cubicBezTo>
                  <a:pt x="603" y="1000"/>
                  <a:pt x="598" y="1005"/>
                  <a:pt x="598" y="1012"/>
                </a:cubicBezTo>
                <a:cubicBezTo>
                  <a:pt x="598" y="1019"/>
                  <a:pt x="603" y="1024"/>
                  <a:pt x="610" y="1024"/>
                </a:cubicBezTo>
                <a:close/>
                <a:moveTo>
                  <a:pt x="866" y="608"/>
                </a:moveTo>
                <a:cubicBezTo>
                  <a:pt x="873" y="608"/>
                  <a:pt x="878" y="603"/>
                  <a:pt x="878" y="596"/>
                </a:cubicBezTo>
                <a:cubicBezTo>
                  <a:pt x="879" y="590"/>
                  <a:pt x="873" y="584"/>
                  <a:pt x="867" y="583"/>
                </a:cubicBezTo>
                <a:cubicBezTo>
                  <a:pt x="860" y="583"/>
                  <a:pt x="855" y="588"/>
                  <a:pt x="854" y="595"/>
                </a:cubicBezTo>
                <a:cubicBezTo>
                  <a:pt x="854" y="602"/>
                  <a:pt x="859" y="607"/>
                  <a:pt x="866" y="608"/>
                </a:cubicBezTo>
                <a:close/>
                <a:moveTo>
                  <a:pt x="602" y="927"/>
                </a:moveTo>
                <a:cubicBezTo>
                  <a:pt x="602" y="921"/>
                  <a:pt x="597" y="915"/>
                  <a:pt x="590" y="915"/>
                </a:cubicBezTo>
                <a:cubicBezTo>
                  <a:pt x="583" y="915"/>
                  <a:pt x="578" y="921"/>
                  <a:pt x="578" y="927"/>
                </a:cubicBezTo>
                <a:cubicBezTo>
                  <a:pt x="578" y="934"/>
                  <a:pt x="583" y="940"/>
                  <a:pt x="590" y="940"/>
                </a:cubicBezTo>
                <a:cubicBezTo>
                  <a:pt x="597" y="940"/>
                  <a:pt x="602" y="934"/>
                  <a:pt x="602" y="927"/>
                </a:cubicBezTo>
                <a:close/>
                <a:moveTo>
                  <a:pt x="1230" y="984"/>
                </a:moveTo>
                <a:cubicBezTo>
                  <a:pt x="1230" y="991"/>
                  <a:pt x="1235" y="997"/>
                  <a:pt x="1242" y="997"/>
                </a:cubicBezTo>
                <a:cubicBezTo>
                  <a:pt x="1249" y="997"/>
                  <a:pt x="1254" y="992"/>
                  <a:pt x="1255" y="985"/>
                </a:cubicBezTo>
                <a:cubicBezTo>
                  <a:pt x="1255" y="978"/>
                  <a:pt x="1250" y="973"/>
                  <a:pt x="1243" y="972"/>
                </a:cubicBezTo>
                <a:cubicBezTo>
                  <a:pt x="1236" y="972"/>
                  <a:pt x="1230" y="977"/>
                  <a:pt x="1230" y="984"/>
                </a:cubicBezTo>
                <a:close/>
                <a:moveTo>
                  <a:pt x="1030" y="598"/>
                </a:moveTo>
                <a:cubicBezTo>
                  <a:pt x="1023" y="598"/>
                  <a:pt x="1018" y="602"/>
                  <a:pt x="1017" y="609"/>
                </a:cubicBezTo>
                <a:cubicBezTo>
                  <a:pt x="1016" y="615"/>
                  <a:pt x="1021" y="622"/>
                  <a:pt x="1028" y="622"/>
                </a:cubicBezTo>
                <a:cubicBezTo>
                  <a:pt x="1035" y="623"/>
                  <a:pt x="1040" y="618"/>
                  <a:pt x="1041" y="611"/>
                </a:cubicBezTo>
                <a:cubicBezTo>
                  <a:pt x="1042" y="604"/>
                  <a:pt x="1037" y="598"/>
                  <a:pt x="1030" y="598"/>
                </a:cubicBezTo>
                <a:close/>
                <a:moveTo>
                  <a:pt x="783" y="1231"/>
                </a:moveTo>
                <a:cubicBezTo>
                  <a:pt x="790" y="1231"/>
                  <a:pt x="796" y="1225"/>
                  <a:pt x="796" y="1218"/>
                </a:cubicBezTo>
                <a:cubicBezTo>
                  <a:pt x="796" y="1211"/>
                  <a:pt x="790" y="1206"/>
                  <a:pt x="783" y="1206"/>
                </a:cubicBezTo>
                <a:cubicBezTo>
                  <a:pt x="776" y="1206"/>
                  <a:pt x="771" y="1212"/>
                  <a:pt x="771" y="1219"/>
                </a:cubicBezTo>
                <a:cubicBezTo>
                  <a:pt x="772" y="1225"/>
                  <a:pt x="777" y="1231"/>
                  <a:pt x="783" y="1231"/>
                </a:cubicBezTo>
                <a:close/>
                <a:moveTo>
                  <a:pt x="694" y="678"/>
                </a:moveTo>
                <a:cubicBezTo>
                  <a:pt x="687" y="678"/>
                  <a:pt x="682" y="682"/>
                  <a:pt x="681" y="689"/>
                </a:cubicBezTo>
                <a:cubicBezTo>
                  <a:pt x="680" y="696"/>
                  <a:pt x="685" y="702"/>
                  <a:pt x="692" y="702"/>
                </a:cubicBezTo>
                <a:cubicBezTo>
                  <a:pt x="699" y="703"/>
                  <a:pt x="704" y="698"/>
                  <a:pt x="705" y="692"/>
                </a:cubicBezTo>
                <a:cubicBezTo>
                  <a:pt x="706" y="685"/>
                  <a:pt x="701" y="679"/>
                  <a:pt x="694" y="678"/>
                </a:cubicBezTo>
                <a:close/>
                <a:moveTo>
                  <a:pt x="1183" y="745"/>
                </a:moveTo>
                <a:cubicBezTo>
                  <a:pt x="1190" y="745"/>
                  <a:pt x="1195" y="739"/>
                  <a:pt x="1195" y="732"/>
                </a:cubicBezTo>
                <a:cubicBezTo>
                  <a:pt x="1194" y="726"/>
                  <a:pt x="1189" y="721"/>
                  <a:pt x="1182" y="721"/>
                </a:cubicBezTo>
                <a:cubicBezTo>
                  <a:pt x="1176" y="721"/>
                  <a:pt x="1171" y="726"/>
                  <a:pt x="1170" y="733"/>
                </a:cubicBezTo>
                <a:cubicBezTo>
                  <a:pt x="1170" y="739"/>
                  <a:pt x="1176" y="745"/>
                  <a:pt x="1183" y="745"/>
                </a:cubicBezTo>
                <a:close/>
                <a:moveTo>
                  <a:pt x="837" y="1235"/>
                </a:moveTo>
                <a:cubicBezTo>
                  <a:pt x="844" y="1236"/>
                  <a:pt x="850" y="1231"/>
                  <a:pt x="850" y="1224"/>
                </a:cubicBezTo>
                <a:cubicBezTo>
                  <a:pt x="850" y="1217"/>
                  <a:pt x="845" y="1212"/>
                  <a:pt x="838" y="1211"/>
                </a:cubicBezTo>
                <a:cubicBezTo>
                  <a:pt x="832" y="1211"/>
                  <a:pt x="826" y="1217"/>
                  <a:pt x="826" y="1223"/>
                </a:cubicBezTo>
                <a:cubicBezTo>
                  <a:pt x="826" y="1229"/>
                  <a:pt x="831" y="1235"/>
                  <a:pt x="837" y="1235"/>
                </a:cubicBezTo>
                <a:close/>
                <a:moveTo>
                  <a:pt x="962" y="605"/>
                </a:moveTo>
                <a:cubicBezTo>
                  <a:pt x="962" y="611"/>
                  <a:pt x="968" y="617"/>
                  <a:pt x="975" y="617"/>
                </a:cubicBezTo>
                <a:cubicBezTo>
                  <a:pt x="981" y="617"/>
                  <a:pt x="986" y="612"/>
                  <a:pt x="986" y="605"/>
                </a:cubicBezTo>
                <a:cubicBezTo>
                  <a:pt x="986" y="598"/>
                  <a:pt x="981" y="593"/>
                  <a:pt x="975" y="593"/>
                </a:cubicBezTo>
                <a:cubicBezTo>
                  <a:pt x="968" y="593"/>
                  <a:pt x="963" y="598"/>
                  <a:pt x="962" y="605"/>
                </a:cubicBezTo>
                <a:close/>
                <a:moveTo>
                  <a:pt x="759" y="1201"/>
                </a:moveTo>
                <a:cubicBezTo>
                  <a:pt x="766" y="1201"/>
                  <a:pt x="771" y="1196"/>
                  <a:pt x="771" y="1189"/>
                </a:cubicBezTo>
                <a:cubicBezTo>
                  <a:pt x="771" y="1183"/>
                  <a:pt x="765" y="1177"/>
                  <a:pt x="759" y="1177"/>
                </a:cubicBezTo>
                <a:cubicBezTo>
                  <a:pt x="752" y="1177"/>
                  <a:pt x="747" y="1183"/>
                  <a:pt x="747" y="1190"/>
                </a:cubicBezTo>
                <a:cubicBezTo>
                  <a:pt x="747" y="1197"/>
                  <a:pt x="752" y="1202"/>
                  <a:pt x="759" y="1201"/>
                </a:cubicBezTo>
                <a:close/>
                <a:moveTo>
                  <a:pt x="711" y="666"/>
                </a:moveTo>
                <a:cubicBezTo>
                  <a:pt x="711" y="672"/>
                  <a:pt x="716" y="677"/>
                  <a:pt x="723" y="677"/>
                </a:cubicBezTo>
                <a:cubicBezTo>
                  <a:pt x="730" y="677"/>
                  <a:pt x="735" y="672"/>
                  <a:pt x="735" y="666"/>
                </a:cubicBezTo>
                <a:cubicBezTo>
                  <a:pt x="735" y="659"/>
                  <a:pt x="729" y="653"/>
                  <a:pt x="723" y="653"/>
                </a:cubicBezTo>
                <a:cubicBezTo>
                  <a:pt x="716" y="654"/>
                  <a:pt x="711" y="659"/>
                  <a:pt x="711" y="666"/>
                </a:cubicBezTo>
                <a:close/>
                <a:moveTo>
                  <a:pt x="1158" y="691"/>
                </a:moveTo>
                <a:cubicBezTo>
                  <a:pt x="1151" y="691"/>
                  <a:pt x="1146" y="697"/>
                  <a:pt x="1146" y="704"/>
                </a:cubicBezTo>
                <a:cubicBezTo>
                  <a:pt x="1146" y="710"/>
                  <a:pt x="1152" y="715"/>
                  <a:pt x="1158" y="715"/>
                </a:cubicBezTo>
                <a:cubicBezTo>
                  <a:pt x="1165" y="715"/>
                  <a:pt x="1170" y="709"/>
                  <a:pt x="1170" y="703"/>
                </a:cubicBezTo>
                <a:cubicBezTo>
                  <a:pt x="1170" y="696"/>
                  <a:pt x="1164" y="691"/>
                  <a:pt x="1158" y="691"/>
                </a:cubicBezTo>
                <a:close/>
                <a:moveTo>
                  <a:pt x="1031" y="1225"/>
                </a:moveTo>
                <a:cubicBezTo>
                  <a:pt x="1038" y="1225"/>
                  <a:pt x="1043" y="1220"/>
                  <a:pt x="1043" y="1213"/>
                </a:cubicBezTo>
                <a:cubicBezTo>
                  <a:pt x="1043" y="1206"/>
                  <a:pt x="1037" y="1201"/>
                  <a:pt x="1031" y="1201"/>
                </a:cubicBezTo>
                <a:cubicBezTo>
                  <a:pt x="1024" y="1201"/>
                  <a:pt x="1019" y="1207"/>
                  <a:pt x="1019" y="1213"/>
                </a:cubicBezTo>
                <a:cubicBezTo>
                  <a:pt x="1019" y="1220"/>
                  <a:pt x="1024" y="1225"/>
                  <a:pt x="1031" y="1225"/>
                </a:cubicBezTo>
                <a:close/>
                <a:moveTo>
                  <a:pt x="959" y="1233"/>
                </a:moveTo>
                <a:cubicBezTo>
                  <a:pt x="959" y="1226"/>
                  <a:pt x="954" y="1221"/>
                  <a:pt x="948" y="1221"/>
                </a:cubicBezTo>
                <a:cubicBezTo>
                  <a:pt x="941" y="1221"/>
                  <a:pt x="936" y="1226"/>
                  <a:pt x="935" y="1232"/>
                </a:cubicBezTo>
                <a:cubicBezTo>
                  <a:pt x="935" y="1239"/>
                  <a:pt x="940" y="1245"/>
                  <a:pt x="947" y="1245"/>
                </a:cubicBezTo>
                <a:cubicBezTo>
                  <a:pt x="954" y="1245"/>
                  <a:pt x="959" y="1240"/>
                  <a:pt x="959" y="1233"/>
                </a:cubicBezTo>
                <a:close/>
                <a:moveTo>
                  <a:pt x="893" y="1240"/>
                </a:moveTo>
                <a:cubicBezTo>
                  <a:pt x="900" y="1240"/>
                  <a:pt x="904" y="1235"/>
                  <a:pt x="905" y="1229"/>
                </a:cubicBezTo>
                <a:cubicBezTo>
                  <a:pt x="905" y="1222"/>
                  <a:pt x="899" y="1217"/>
                  <a:pt x="893" y="1217"/>
                </a:cubicBezTo>
                <a:cubicBezTo>
                  <a:pt x="886" y="1216"/>
                  <a:pt x="880" y="1222"/>
                  <a:pt x="881" y="1229"/>
                </a:cubicBezTo>
                <a:cubicBezTo>
                  <a:pt x="881" y="1235"/>
                  <a:pt x="886" y="1240"/>
                  <a:pt x="893" y="1240"/>
                </a:cubicBezTo>
                <a:close/>
                <a:moveTo>
                  <a:pt x="617" y="793"/>
                </a:moveTo>
                <a:cubicBezTo>
                  <a:pt x="617" y="800"/>
                  <a:pt x="622" y="806"/>
                  <a:pt x="629" y="806"/>
                </a:cubicBezTo>
                <a:cubicBezTo>
                  <a:pt x="635" y="807"/>
                  <a:pt x="641" y="801"/>
                  <a:pt x="641" y="795"/>
                </a:cubicBezTo>
                <a:cubicBezTo>
                  <a:pt x="642" y="789"/>
                  <a:pt x="637" y="783"/>
                  <a:pt x="630" y="783"/>
                </a:cubicBezTo>
                <a:cubicBezTo>
                  <a:pt x="623" y="782"/>
                  <a:pt x="618" y="787"/>
                  <a:pt x="617" y="793"/>
                </a:cubicBezTo>
                <a:close/>
                <a:moveTo>
                  <a:pt x="920" y="589"/>
                </a:moveTo>
                <a:cubicBezTo>
                  <a:pt x="914" y="589"/>
                  <a:pt x="908" y="594"/>
                  <a:pt x="908" y="600"/>
                </a:cubicBezTo>
                <a:cubicBezTo>
                  <a:pt x="908" y="607"/>
                  <a:pt x="913" y="613"/>
                  <a:pt x="920" y="613"/>
                </a:cubicBezTo>
                <a:cubicBezTo>
                  <a:pt x="927" y="612"/>
                  <a:pt x="932" y="607"/>
                  <a:pt x="932" y="600"/>
                </a:cubicBezTo>
                <a:cubicBezTo>
                  <a:pt x="932" y="594"/>
                  <a:pt x="926" y="589"/>
                  <a:pt x="920" y="589"/>
                </a:cubicBezTo>
                <a:close/>
                <a:moveTo>
                  <a:pt x="1215" y="846"/>
                </a:moveTo>
                <a:cubicBezTo>
                  <a:pt x="1215" y="852"/>
                  <a:pt x="1220" y="858"/>
                  <a:pt x="1226" y="858"/>
                </a:cubicBezTo>
                <a:cubicBezTo>
                  <a:pt x="1233" y="859"/>
                  <a:pt x="1239" y="853"/>
                  <a:pt x="1239" y="846"/>
                </a:cubicBezTo>
                <a:cubicBezTo>
                  <a:pt x="1239" y="840"/>
                  <a:pt x="1234" y="834"/>
                  <a:pt x="1227" y="834"/>
                </a:cubicBezTo>
                <a:cubicBezTo>
                  <a:pt x="1221" y="834"/>
                  <a:pt x="1215" y="840"/>
                  <a:pt x="1215" y="846"/>
                </a:cubicBezTo>
                <a:close/>
                <a:moveTo>
                  <a:pt x="1178" y="1100"/>
                </a:moveTo>
                <a:cubicBezTo>
                  <a:pt x="1185" y="1100"/>
                  <a:pt x="1190" y="1095"/>
                  <a:pt x="1190" y="1089"/>
                </a:cubicBezTo>
                <a:cubicBezTo>
                  <a:pt x="1190" y="1082"/>
                  <a:pt x="1185" y="1077"/>
                  <a:pt x="1178" y="1077"/>
                </a:cubicBezTo>
                <a:cubicBezTo>
                  <a:pt x="1172" y="1077"/>
                  <a:pt x="1167" y="1082"/>
                  <a:pt x="1167" y="1089"/>
                </a:cubicBezTo>
                <a:cubicBezTo>
                  <a:pt x="1167" y="1095"/>
                  <a:pt x="1172" y="1100"/>
                  <a:pt x="1178" y="1100"/>
                </a:cubicBezTo>
                <a:close/>
                <a:moveTo>
                  <a:pt x="1060" y="1200"/>
                </a:moveTo>
                <a:cubicBezTo>
                  <a:pt x="1067" y="1201"/>
                  <a:pt x="1072" y="1195"/>
                  <a:pt x="1073" y="1189"/>
                </a:cubicBezTo>
                <a:cubicBezTo>
                  <a:pt x="1073" y="1182"/>
                  <a:pt x="1067" y="1177"/>
                  <a:pt x="1061" y="1177"/>
                </a:cubicBezTo>
                <a:cubicBezTo>
                  <a:pt x="1054" y="1177"/>
                  <a:pt x="1049" y="1182"/>
                  <a:pt x="1049" y="1188"/>
                </a:cubicBezTo>
                <a:cubicBezTo>
                  <a:pt x="1049" y="1195"/>
                  <a:pt x="1054" y="1200"/>
                  <a:pt x="1060" y="1200"/>
                </a:cubicBezTo>
                <a:close/>
                <a:moveTo>
                  <a:pt x="1225" y="1010"/>
                </a:moveTo>
                <a:cubicBezTo>
                  <a:pt x="1225" y="1003"/>
                  <a:pt x="1220" y="998"/>
                  <a:pt x="1214" y="998"/>
                </a:cubicBezTo>
                <a:cubicBezTo>
                  <a:pt x="1207" y="997"/>
                  <a:pt x="1201" y="1003"/>
                  <a:pt x="1201" y="1009"/>
                </a:cubicBezTo>
                <a:cubicBezTo>
                  <a:pt x="1201" y="1015"/>
                  <a:pt x="1207" y="1021"/>
                  <a:pt x="1213" y="1021"/>
                </a:cubicBezTo>
                <a:cubicBezTo>
                  <a:pt x="1219" y="1021"/>
                  <a:pt x="1225" y="1016"/>
                  <a:pt x="1225" y="1010"/>
                </a:cubicBezTo>
                <a:close/>
                <a:moveTo>
                  <a:pt x="734" y="1171"/>
                </a:moveTo>
                <a:cubicBezTo>
                  <a:pt x="741" y="1171"/>
                  <a:pt x="746" y="1166"/>
                  <a:pt x="746" y="1159"/>
                </a:cubicBezTo>
                <a:cubicBezTo>
                  <a:pt x="746" y="1153"/>
                  <a:pt x="741" y="1148"/>
                  <a:pt x="734" y="1148"/>
                </a:cubicBezTo>
                <a:cubicBezTo>
                  <a:pt x="727" y="1148"/>
                  <a:pt x="722" y="1153"/>
                  <a:pt x="722" y="1160"/>
                </a:cubicBezTo>
                <a:cubicBezTo>
                  <a:pt x="722" y="1166"/>
                  <a:pt x="728" y="1172"/>
                  <a:pt x="734" y="1171"/>
                </a:cubicBezTo>
                <a:close/>
                <a:moveTo>
                  <a:pt x="837" y="632"/>
                </a:moveTo>
                <a:cubicBezTo>
                  <a:pt x="843" y="632"/>
                  <a:pt x="848" y="627"/>
                  <a:pt x="848" y="620"/>
                </a:cubicBezTo>
                <a:cubicBezTo>
                  <a:pt x="848" y="613"/>
                  <a:pt x="843" y="608"/>
                  <a:pt x="836" y="609"/>
                </a:cubicBezTo>
                <a:cubicBezTo>
                  <a:pt x="830" y="609"/>
                  <a:pt x="824" y="614"/>
                  <a:pt x="824" y="621"/>
                </a:cubicBezTo>
                <a:cubicBezTo>
                  <a:pt x="825" y="627"/>
                  <a:pt x="830" y="632"/>
                  <a:pt x="837" y="632"/>
                </a:cubicBezTo>
                <a:close/>
                <a:moveTo>
                  <a:pt x="626" y="957"/>
                </a:moveTo>
                <a:cubicBezTo>
                  <a:pt x="626" y="951"/>
                  <a:pt x="621" y="945"/>
                  <a:pt x="615" y="945"/>
                </a:cubicBezTo>
                <a:cubicBezTo>
                  <a:pt x="609" y="945"/>
                  <a:pt x="603" y="951"/>
                  <a:pt x="603" y="957"/>
                </a:cubicBezTo>
                <a:cubicBezTo>
                  <a:pt x="603" y="964"/>
                  <a:pt x="608" y="969"/>
                  <a:pt x="614" y="969"/>
                </a:cubicBezTo>
                <a:cubicBezTo>
                  <a:pt x="621" y="969"/>
                  <a:pt x="626" y="964"/>
                  <a:pt x="626" y="957"/>
                </a:cubicBezTo>
                <a:close/>
                <a:moveTo>
                  <a:pt x="635" y="1053"/>
                </a:moveTo>
                <a:cubicBezTo>
                  <a:pt x="642" y="1053"/>
                  <a:pt x="647" y="1047"/>
                  <a:pt x="647" y="1041"/>
                </a:cubicBezTo>
                <a:cubicBezTo>
                  <a:pt x="647" y="1034"/>
                  <a:pt x="641" y="1029"/>
                  <a:pt x="635" y="1029"/>
                </a:cubicBezTo>
                <a:cubicBezTo>
                  <a:pt x="629" y="1029"/>
                  <a:pt x="623" y="1035"/>
                  <a:pt x="623" y="1041"/>
                </a:cubicBezTo>
                <a:cubicBezTo>
                  <a:pt x="623" y="1048"/>
                  <a:pt x="629" y="1053"/>
                  <a:pt x="635" y="1053"/>
                </a:cubicBezTo>
                <a:close/>
                <a:moveTo>
                  <a:pt x="1054" y="627"/>
                </a:moveTo>
                <a:cubicBezTo>
                  <a:pt x="1047" y="627"/>
                  <a:pt x="1042" y="632"/>
                  <a:pt x="1042" y="639"/>
                </a:cubicBezTo>
                <a:cubicBezTo>
                  <a:pt x="1042" y="645"/>
                  <a:pt x="1047" y="651"/>
                  <a:pt x="1054" y="651"/>
                </a:cubicBezTo>
                <a:cubicBezTo>
                  <a:pt x="1060" y="651"/>
                  <a:pt x="1066" y="646"/>
                  <a:pt x="1066" y="639"/>
                </a:cubicBezTo>
                <a:cubicBezTo>
                  <a:pt x="1066" y="633"/>
                  <a:pt x="1061" y="627"/>
                  <a:pt x="1054" y="627"/>
                </a:cubicBezTo>
                <a:close/>
                <a:moveTo>
                  <a:pt x="658" y="758"/>
                </a:moveTo>
                <a:cubicBezTo>
                  <a:pt x="652" y="758"/>
                  <a:pt x="647" y="763"/>
                  <a:pt x="647" y="769"/>
                </a:cubicBezTo>
                <a:cubicBezTo>
                  <a:pt x="647" y="776"/>
                  <a:pt x="653" y="781"/>
                  <a:pt x="659" y="781"/>
                </a:cubicBezTo>
                <a:cubicBezTo>
                  <a:pt x="666" y="781"/>
                  <a:pt x="671" y="776"/>
                  <a:pt x="671" y="769"/>
                </a:cubicBezTo>
                <a:cubicBezTo>
                  <a:pt x="670" y="763"/>
                  <a:pt x="665" y="757"/>
                  <a:pt x="658" y="758"/>
                </a:cubicBezTo>
                <a:close/>
                <a:moveTo>
                  <a:pt x="1119" y="1150"/>
                </a:moveTo>
                <a:cubicBezTo>
                  <a:pt x="1126" y="1150"/>
                  <a:pt x="1131" y="1145"/>
                  <a:pt x="1131" y="1138"/>
                </a:cubicBezTo>
                <a:cubicBezTo>
                  <a:pt x="1131" y="1132"/>
                  <a:pt x="1126" y="1126"/>
                  <a:pt x="1120" y="1126"/>
                </a:cubicBezTo>
                <a:cubicBezTo>
                  <a:pt x="1113" y="1126"/>
                  <a:pt x="1108" y="1132"/>
                  <a:pt x="1108" y="1139"/>
                </a:cubicBezTo>
                <a:cubicBezTo>
                  <a:pt x="1108" y="1145"/>
                  <a:pt x="1113" y="1150"/>
                  <a:pt x="1119" y="1150"/>
                </a:cubicBezTo>
                <a:close/>
                <a:moveTo>
                  <a:pt x="660" y="1083"/>
                </a:moveTo>
                <a:cubicBezTo>
                  <a:pt x="666" y="1083"/>
                  <a:pt x="672" y="1077"/>
                  <a:pt x="672" y="1070"/>
                </a:cubicBezTo>
                <a:cubicBezTo>
                  <a:pt x="672" y="1064"/>
                  <a:pt x="666" y="1059"/>
                  <a:pt x="659" y="1059"/>
                </a:cubicBezTo>
                <a:cubicBezTo>
                  <a:pt x="653" y="1059"/>
                  <a:pt x="648" y="1064"/>
                  <a:pt x="648" y="1071"/>
                </a:cubicBezTo>
                <a:cubicBezTo>
                  <a:pt x="648" y="1077"/>
                  <a:pt x="654" y="1083"/>
                  <a:pt x="660" y="1083"/>
                </a:cubicBezTo>
                <a:close/>
                <a:moveTo>
                  <a:pt x="709" y="1118"/>
                </a:moveTo>
                <a:cubicBezTo>
                  <a:pt x="703" y="1118"/>
                  <a:pt x="698" y="1123"/>
                  <a:pt x="698" y="1129"/>
                </a:cubicBezTo>
                <a:cubicBezTo>
                  <a:pt x="697" y="1136"/>
                  <a:pt x="702" y="1141"/>
                  <a:pt x="709" y="1141"/>
                </a:cubicBezTo>
                <a:cubicBezTo>
                  <a:pt x="715" y="1141"/>
                  <a:pt x="721" y="1136"/>
                  <a:pt x="721" y="1130"/>
                </a:cubicBezTo>
                <a:cubicBezTo>
                  <a:pt x="721" y="1124"/>
                  <a:pt x="716" y="1118"/>
                  <a:pt x="709" y="1118"/>
                </a:cubicBezTo>
                <a:close/>
                <a:moveTo>
                  <a:pt x="975" y="1220"/>
                </a:moveTo>
                <a:cubicBezTo>
                  <a:pt x="982" y="1220"/>
                  <a:pt x="988" y="1215"/>
                  <a:pt x="988" y="1208"/>
                </a:cubicBezTo>
                <a:cubicBezTo>
                  <a:pt x="988" y="1202"/>
                  <a:pt x="983" y="1196"/>
                  <a:pt x="976" y="1196"/>
                </a:cubicBezTo>
                <a:cubicBezTo>
                  <a:pt x="970" y="1196"/>
                  <a:pt x="965" y="1202"/>
                  <a:pt x="965" y="1208"/>
                </a:cubicBezTo>
                <a:cubicBezTo>
                  <a:pt x="964" y="1214"/>
                  <a:pt x="969" y="1219"/>
                  <a:pt x="975" y="1220"/>
                </a:cubicBezTo>
                <a:close/>
                <a:moveTo>
                  <a:pt x="1229" y="956"/>
                </a:moveTo>
                <a:cubicBezTo>
                  <a:pt x="1229" y="949"/>
                  <a:pt x="1224" y="944"/>
                  <a:pt x="1217" y="944"/>
                </a:cubicBezTo>
                <a:cubicBezTo>
                  <a:pt x="1211" y="944"/>
                  <a:pt x="1206" y="949"/>
                  <a:pt x="1206" y="955"/>
                </a:cubicBezTo>
                <a:cubicBezTo>
                  <a:pt x="1206" y="962"/>
                  <a:pt x="1211" y="967"/>
                  <a:pt x="1217" y="967"/>
                </a:cubicBezTo>
                <a:cubicBezTo>
                  <a:pt x="1224" y="967"/>
                  <a:pt x="1229" y="962"/>
                  <a:pt x="1229" y="956"/>
                </a:cubicBezTo>
                <a:close/>
                <a:moveTo>
                  <a:pt x="1201" y="805"/>
                </a:moveTo>
                <a:cubicBezTo>
                  <a:pt x="1195" y="805"/>
                  <a:pt x="1190" y="811"/>
                  <a:pt x="1191" y="817"/>
                </a:cubicBezTo>
                <a:cubicBezTo>
                  <a:pt x="1191" y="823"/>
                  <a:pt x="1196" y="828"/>
                  <a:pt x="1202" y="828"/>
                </a:cubicBezTo>
                <a:cubicBezTo>
                  <a:pt x="1209" y="828"/>
                  <a:pt x="1214" y="823"/>
                  <a:pt x="1214" y="816"/>
                </a:cubicBezTo>
                <a:cubicBezTo>
                  <a:pt x="1214" y="810"/>
                  <a:pt x="1208" y="805"/>
                  <a:pt x="1201" y="805"/>
                </a:cubicBezTo>
                <a:close/>
                <a:moveTo>
                  <a:pt x="813" y="1205"/>
                </a:moveTo>
                <a:cubicBezTo>
                  <a:pt x="819" y="1206"/>
                  <a:pt x="825" y="1200"/>
                  <a:pt x="825" y="1194"/>
                </a:cubicBezTo>
                <a:cubicBezTo>
                  <a:pt x="825" y="1187"/>
                  <a:pt x="820" y="1182"/>
                  <a:pt x="814" y="1182"/>
                </a:cubicBezTo>
                <a:cubicBezTo>
                  <a:pt x="807" y="1182"/>
                  <a:pt x="802" y="1187"/>
                  <a:pt x="802" y="1194"/>
                </a:cubicBezTo>
                <a:cubicBezTo>
                  <a:pt x="802" y="1200"/>
                  <a:pt x="807" y="1205"/>
                  <a:pt x="813" y="1205"/>
                </a:cubicBezTo>
                <a:close/>
                <a:moveTo>
                  <a:pt x="1090" y="1175"/>
                </a:moveTo>
                <a:cubicBezTo>
                  <a:pt x="1096" y="1175"/>
                  <a:pt x="1102" y="1170"/>
                  <a:pt x="1101" y="1164"/>
                </a:cubicBezTo>
                <a:cubicBezTo>
                  <a:pt x="1101" y="1157"/>
                  <a:pt x="1096" y="1152"/>
                  <a:pt x="1089" y="1152"/>
                </a:cubicBezTo>
                <a:cubicBezTo>
                  <a:pt x="1083" y="1152"/>
                  <a:pt x="1078" y="1158"/>
                  <a:pt x="1078" y="1164"/>
                </a:cubicBezTo>
                <a:cubicBezTo>
                  <a:pt x="1078" y="1171"/>
                  <a:pt x="1083" y="1175"/>
                  <a:pt x="1090" y="1175"/>
                </a:cubicBezTo>
                <a:close/>
                <a:moveTo>
                  <a:pt x="1149" y="1125"/>
                </a:moveTo>
                <a:cubicBezTo>
                  <a:pt x="1155" y="1125"/>
                  <a:pt x="1161" y="1120"/>
                  <a:pt x="1161" y="1113"/>
                </a:cubicBezTo>
                <a:cubicBezTo>
                  <a:pt x="1161" y="1107"/>
                  <a:pt x="1156" y="1102"/>
                  <a:pt x="1149" y="1102"/>
                </a:cubicBezTo>
                <a:cubicBezTo>
                  <a:pt x="1143" y="1102"/>
                  <a:pt x="1138" y="1107"/>
                  <a:pt x="1138" y="1113"/>
                </a:cubicBezTo>
                <a:cubicBezTo>
                  <a:pt x="1138" y="1120"/>
                  <a:pt x="1143" y="1125"/>
                  <a:pt x="1149" y="1125"/>
                </a:cubicBezTo>
                <a:close/>
                <a:moveTo>
                  <a:pt x="696" y="1100"/>
                </a:moveTo>
                <a:cubicBezTo>
                  <a:pt x="696" y="1094"/>
                  <a:pt x="691" y="1089"/>
                  <a:pt x="684" y="1089"/>
                </a:cubicBezTo>
                <a:cubicBezTo>
                  <a:pt x="678" y="1089"/>
                  <a:pt x="673" y="1094"/>
                  <a:pt x="673" y="1100"/>
                </a:cubicBezTo>
                <a:cubicBezTo>
                  <a:pt x="673" y="1107"/>
                  <a:pt x="678" y="1112"/>
                  <a:pt x="685" y="1112"/>
                </a:cubicBezTo>
                <a:cubicBezTo>
                  <a:pt x="691" y="1112"/>
                  <a:pt x="696" y="1107"/>
                  <a:pt x="696" y="1100"/>
                </a:cubicBezTo>
                <a:close/>
                <a:moveTo>
                  <a:pt x="613" y="848"/>
                </a:moveTo>
                <a:cubicBezTo>
                  <a:pt x="613" y="854"/>
                  <a:pt x="618" y="860"/>
                  <a:pt x="625" y="860"/>
                </a:cubicBezTo>
                <a:cubicBezTo>
                  <a:pt x="632" y="860"/>
                  <a:pt x="637" y="855"/>
                  <a:pt x="637" y="848"/>
                </a:cubicBezTo>
                <a:cubicBezTo>
                  <a:pt x="636" y="842"/>
                  <a:pt x="631" y="836"/>
                  <a:pt x="625" y="836"/>
                </a:cubicBezTo>
                <a:cubicBezTo>
                  <a:pt x="619" y="836"/>
                  <a:pt x="613" y="842"/>
                  <a:pt x="613" y="848"/>
                </a:cubicBezTo>
                <a:close/>
                <a:moveTo>
                  <a:pt x="620" y="914"/>
                </a:moveTo>
                <a:cubicBezTo>
                  <a:pt x="626" y="914"/>
                  <a:pt x="632" y="909"/>
                  <a:pt x="631" y="903"/>
                </a:cubicBezTo>
                <a:cubicBezTo>
                  <a:pt x="631" y="896"/>
                  <a:pt x="626" y="891"/>
                  <a:pt x="619" y="891"/>
                </a:cubicBezTo>
                <a:cubicBezTo>
                  <a:pt x="613" y="891"/>
                  <a:pt x="608" y="896"/>
                  <a:pt x="608" y="902"/>
                </a:cubicBezTo>
                <a:cubicBezTo>
                  <a:pt x="608" y="909"/>
                  <a:pt x="613" y="914"/>
                  <a:pt x="620" y="914"/>
                </a:cubicBezTo>
                <a:close/>
                <a:moveTo>
                  <a:pt x="1211" y="900"/>
                </a:moveTo>
                <a:cubicBezTo>
                  <a:pt x="1211" y="907"/>
                  <a:pt x="1216" y="912"/>
                  <a:pt x="1222" y="913"/>
                </a:cubicBezTo>
                <a:cubicBezTo>
                  <a:pt x="1229" y="913"/>
                  <a:pt x="1234" y="908"/>
                  <a:pt x="1235" y="901"/>
                </a:cubicBezTo>
                <a:cubicBezTo>
                  <a:pt x="1235" y="895"/>
                  <a:pt x="1229" y="889"/>
                  <a:pt x="1223" y="889"/>
                </a:cubicBezTo>
                <a:cubicBezTo>
                  <a:pt x="1217" y="889"/>
                  <a:pt x="1211" y="894"/>
                  <a:pt x="1211" y="900"/>
                </a:cubicBezTo>
                <a:close/>
                <a:moveTo>
                  <a:pt x="807" y="633"/>
                </a:moveTo>
                <a:cubicBezTo>
                  <a:pt x="800" y="633"/>
                  <a:pt x="795" y="639"/>
                  <a:pt x="795" y="645"/>
                </a:cubicBezTo>
                <a:cubicBezTo>
                  <a:pt x="795" y="652"/>
                  <a:pt x="801" y="657"/>
                  <a:pt x="807" y="657"/>
                </a:cubicBezTo>
                <a:cubicBezTo>
                  <a:pt x="813" y="656"/>
                  <a:pt x="818" y="651"/>
                  <a:pt x="818" y="645"/>
                </a:cubicBezTo>
                <a:cubicBezTo>
                  <a:pt x="818" y="639"/>
                  <a:pt x="813" y="634"/>
                  <a:pt x="807" y="633"/>
                </a:cubicBezTo>
                <a:close/>
                <a:moveTo>
                  <a:pt x="1067" y="669"/>
                </a:moveTo>
                <a:cubicBezTo>
                  <a:pt x="1067" y="675"/>
                  <a:pt x="1072" y="680"/>
                  <a:pt x="1078" y="680"/>
                </a:cubicBezTo>
                <a:cubicBezTo>
                  <a:pt x="1085" y="681"/>
                  <a:pt x="1090" y="675"/>
                  <a:pt x="1090" y="669"/>
                </a:cubicBezTo>
                <a:cubicBezTo>
                  <a:pt x="1090" y="663"/>
                  <a:pt x="1085" y="657"/>
                  <a:pt x="1079" y="657"/>
                </a:cubicBezTo>
                <a:cubicBezTo>
                  <a:pt x="1072" y="657"/>
                  <a:pt x="1067" y="663"/>
                  <a:pt x="1067" y="669"/>
                </a:cubicBezTo>
                <a:close/>
                <a:moveTo>
                  <a:pt x="999" y="623"/>
                </a:moveTo>
                <a:cubicBezTo>
                  <a:pt x="993" y="623"/>
                  <a:pt x="988" y="628"/>
                  <a:pt x="988" y="635"/>
                </a:cubicBezTo>
                <a:cubicBezTo>
                  <a:pt x="988" y="641"/>
                  <a:pt x="993" y="646"/>
                  <a:pt x="999" y="646"/>
                </a:cubicBezTo>
                <a:cubicBezTo>
                  <a:pt x="1006" y="646"/>
                  <a:pt x="1011" y="641"/>
                  <a:pt x="1011" y="635"/>
                </a:cubicBezTo>
                <a:cubicBezTo>
                  <a:pt x="1011" y="629"/>
                  <a:pt x="1006" y="623"/>
                  <a:pt x="999" y="623"/>
                </a:cubicBezTo>
                <a:close/>
                <a:moveTo>
                  <a:pt x="891" y="637"/>
                </a:moveTo>
                <a:cubicBezTo>
                  <a:pt x="897" y="637"/>
                  <a:pt x="902" y="632"/>
                  <a:pt x="902" y="626"/>
                </a:cubicBezTo>
                <a:cubicBezTo>
                  <a:pt x="903" y="619"/>
                  <a:pt x="898" y="614"/>
                  <a:pt x="891" y="614"/>
                </a:cubicBezTo>
                <a:cubicBezTo>
                  <a:pt x="885" y="614"/>
                  <a:pt x="879" y="619"/>
                  <a:pt x="879" y="626"/>
                </a:cubicBezTo>
                <a:cubicBezTo>
                  <a:pt x="880" y="632"/>
                  <a:pt x="885" y="637"/>
                  <a:pt x="891" y="637"/>
                </a:cubicBezTo>
                <a:close/>
                <a:moveTo>
                  <a:pt x="1166" y="788"/>
                </a:moveTo>
                <a:cubicBezTo>
                  <a:pt x="1166" y="794"/>
                  <a:pt x="1172" y="799"/>
                  <a:pt x="1178" y="799"/>
                </a:cubicBezTo>
                <a:cubicBezTo>
                  <a:pt x="1184" y="799"/>
                  <a:pt x="1189" y="794"/>
                  <a:pt x="1189" y="787"/>
                </a:cubicBezTo>
                <a:cubicBezTo>
                  <a:pt x="1189" y="781"/>
                  <a:pt x="1183" y="776"/>
                  <a:pt x="1177" y="776"/>
                </a:cubicBezTo>
                <a:cubicBezTo>
                  <a:pt x="1171" y="776"/>
                  <a:pt x="1166" y="782"/>
                  <a:pt x="1166" y="788"/>
                </a:cubicBezTo>
                <a:close/>
                <a:moveTo>
                  <a:pt x="923" y="1215"/>
                </a:moveTo>
                <a:cubicBezTo>
                  <a:pt x="929" y="1215"/>
                  <a:pt x="934" y="1210"/>
                  <a:pt x="934" y="1204"/>
                </a:cubicBezTo>
                <a:cubicBezTo>
                  <a:pt x="934" y="1197"/>
                  <a:pt x="929" y="1192"/>
                  <a:pt x="922" y="1192"/>
                </a:cubicBezTo>
                <a:cubicBezTo>
                  <a:pt x="916" y="1192"/>
                  <a:pt x="911" y="1198"/>
                  <a:pt x="911" y="1205"/>
                </a:cubicBezTo>
                <a:cubicBezTo>
                  <a:pt x="911" y="1211"/>
                  <a:pt x="917" y="1216"/>
                  <a:pt x="923" y="1215"/>
                </a:cubicBezTo>
                <a:close/>
                <a:moveTo>
                  <a:pt x="1195" y="1035"/>
                </a:moveTo>
                <a:cubicBezTo>
                  <a:pt x="1195" y="1029"/>
                  <a:pt x="1190" y="1024"/>
                  <a:pt x="1184" y="1023"/>
                </a:cubicBezTo>
                <a:cubicBezTo>
                  <a:pt x="1177" y="1023"/>
                  <a:pt x="1172" y="1029"/>
                  <a:pt x="1172" y="1035"/>
                </a:cubicBezTo>
                <a:cubicBezTo>
                  <a:pt x="1172" y="1042"/>
                  <a:pt x="1178" y="1047"/>
                  <a:pt x="1184" y="1046"/>
                </a:cubicBezTo>
                <a:cubicBezTo>
                  <a:pt x="1190" y="1046"/>
                  <a:pt x="1195" y="1041"/>
                  <a:pt x="1195" y="1035"/>
                </a:cubicBezTo>
                <a:close/>
                <a:moveTo>
                  <a:pt x="688" y="756"/>
                </a:moveTo>
                <a:cubicBezTo>
                  <a:pt x="695" y="757"/>
                  <a:pt x="700" y="752"/>
                  <a:pt x="700" y="746"/>
                </a:cubicBezTo>
                <a:cubicBezTo>
                  <a:pt x="701" y="739"/>
                  <a:pt x="696" y="734"/>
                  <a:pt x="690" y="733"/>
                </a:cubicBezTo>
                <a:cubicBezTo>
                  <a:pt x="684" y="733"/>
                  <a:pt x="678" y="738"/>
                  <a:pt x="677" y="744"/>
                </a:cubicBezTo>
                <a:cubicBezTo>
                  <a:pt x="677" y="750"/>
                  <a:pt x="682" y="756"/>
                  <a:pt x="688" y="756"/>
                </a:cubicBezTo>
                <a:close/>
                <a:moveTo>
                  <a:pt x="651" y="988"/>
                </a:moveTo>
                <a:cubicBezTo>
                  <a:pt x="651" y="981"/>
                  <a:pt x="646" y="976"/>
                  <a:pt x="640" y="976"/>
                </a:cubicBezTo>
                <a:cubicBezTo>
                  <a:pt x="634" y="975"/>
                  <a:pt x="628" y="981"/>
                  <a:pt x="628" y="987"/>
                </a:cubicBezTo>
                <a:cubicBezTo>
                  <a:pt x="628" y="993"/>
                  <a:pt x="633" y="999"/>
                  <a:pt x="639" y="999"/>
                </a:cubicBezTo>
                <a:cubicBezTo>
                  <a:pt x="645" y="999"/>
                  <a:pt x="651" y="994"/>
                  <a:pt x="651" y="988"/>
                </a:cubicBezTo>
                <a:close/>
                <a:moveTo>
                  <a:pt x="945" y="618"/>
                </a:moveTo>
                <a:cubicBezTo>
                  <a:pt x="939" y="618"/>
                  <a:pt x="933" y="623"/>
                  <a:pt x="933" y="630"/>
                </a:cubicBezTo>
                <a:cubicBezTo>
                  <a:pt x="933" y="636"/>
                  <a:pt x="938" y="641"/>
                  <a:pt x="945" y="641"/>
                </a:cubicBezTo>
                <a:cubicBezTo>
                  <a:pt x="951" y="641"/>
                  <a:pt x="956" y="636"/>
                  <a:pt x="956" y="630"/>
                </a:cubicBezTo>
                <a:cubicBezTo>
                  <a:pt x="956" y="624"/>
                  <a:pt x="952" y="619"/>
                  <a:pt x="945" y="618"/>
                </a:cubicBezTo>
                <a:close/>
                <a:moveTo>
                  <a:pt x="1092" y="699"/>
                </a:moveTo>
                <a:cubicBezTo>
                  <a:pt x="1092" y="705"/>
                  <a:pt x="1097" y="710"/>
                  <a:pt x="1103" y="710"/>
                </a:cubicBezTo>
                <a:cubicBezTo>
                  <a:pt x="1110" y="710"/>
                  <a:pt x="1115" y="705"/>
                  <a:pt x="1115" y="699"/>
                </a:cubicBezTo>
                <a:cubicBezTo>
                  <a:pt x="1115" y="692"/>
                  <a:pt x="1110" y="687"/>
                  <a:pt x="1103" y="687"/>
                </a:cubicBezTo>
                <a:cubicBezTo>
                  <a:pt x="1097" y="687"/>
                  <a:pt x="1092" y="693"/>
                  <a:pt x="1092" y="699"/>
                </a:cubicBezTo>
                <a:close/>
                <a:moveTo>
                  <a:pt x="868" y="1210"/>
                </a:moveTo>
                <a:cubicBezTo>
                  <a:pt x="874" y="1210"/>
                  <a:pt x="879" y="1205"/>
                  <a:pt x="879" y="1199"/>
                </a:cubicBezTo>
                <a:cubicBezTo>
                  <a:pt x="879" y="1193"/>
                  <a:pt x="875" y="1188"/>
                  <a:pt x="868" y="1187"/>
                </a:cubicBezTo>
                <a:cubicBezTo>
                  <a:pt x="862" y="1187"/>
                  <a:pt x="857" y="1192"/>
                  <a:pt x="857" y="1198"/>
                </a:cubicBezTo>
                <a:cubicBezTo>
                  <a:pt x="856" y="1205"/>
                  <a:pt x="861" y="1210"/>
                  <a:pt x="868" y="1210"/>
                </a:cubicBezTo>
                <a:close/>
                <a:moveTo>
                  <a:pt x="778" y="658"/>
                </a:moveTo>
                <a:cubicBezTo>
                  <a:pt x="772" y="658"/>
                  <a:pt x="766" y="663"/>
                  <a:pt x="766" y="669"/>
                </a:cubicBezTo>
                <a:cubicBezTo>
                  <a:pt x="766" y="676"/>
                  <a:pt x="771" y="681"/>
                  <a:pt x="778" y="681"/>
                </a:cubicBezTo>
                <a:cubicBezTo>
                  <a:pt x="784" y="681"/>
                  <a:pt x="789" y="676"/>
                  <a:pt x="789" y="670"/>
                </a:cubicBezTo>
                <a:cubicBezTo>
                  <a:pt x="789" y="663"/>
                  <a:pt x="784" y="658"/>
                  <a:pt x="778" y="658"/>
                </a:cubicBezTo>
                <a:close/>
                <a:moveTo>
                  <a:pt x="1017" y="1184"/>
                </a:moveTo>
                <a:cubicBezTo>
                  <a:pt x="1017" y="1177"/>
                  <a:pt x="1013" y="1172"/>
                  <a:pt x="1006" y="1172"/>
                </a:cubicBezTo>
                <a:cubicBezTo>
                  <a:pt x="1000" y="1172"/>
                  <a:pt x="995" y="1177"/>
                  <a:pt x="995" y="1183"/>
                </a:cubicBezTo>
                <a:cubicBezTo>
                  <a:pt x="995" y="1189"/>
                  <a:pt x="1000" y="1194"/>
                  <a:pt x="1006" y="1195"/>
                </a:cubicBezTo>
                <a:cubicBezTo>
                  <a:pt x="1012" y="1195"/>
                  <a:pt x="1017" y="1190"/>
                  <a:pt x="1017" y="1184"/>
                </a:cubicBezTo>
                <a:close/>
                <a:moveTo>
                  <a:pt x="748" y="683"/>
                </a:moveTo>
                <a:cubicBezTo>
                  <a:pt x="741" y="683"/>
                  <a:pt x="736" y="688"/>
                  <a:pt x="736" y="695"/>
                </a:cubicBezTo>
                <a:cubicBezTo>
                  <a:pt x="736" y="701"/>
                  <a:pt x="741" y="706"/>
                  <a:pt x="748" y="706"/>
                </a:cubicBezTo>
                <a:cubicBezTo>
                  <a:pt x="754" y="706"/>
                  <a:pt x="759" y="701"/>
                  <a:pt x="759" y="695"/>
                </a:cubicBezTo>
                <a:cubicBezTo>
                  <a:pt x="759" y="688"/>
                  <a:pt x="754" y="683"/>
                  <a:pt x="748" y="683"/>
                </a:cubicBezTo>
                <a:close/>
                <a:moveTo>
                  <a:pt x="1141" y="758"/>
                </a:moveTo>
                <a:cubicBezTo>
                  <a:pt x="1141" y="764"/>
                  <a:pt x="1146" y="769"/>
                  <a:pt x="1153" y="769"/>
                </a:cubicBezTo>
                <a:cubicBezTo>
                  <a:pt x="1159" y="769"/>
                  <a:pt x="1164" y="764"/>
                  <a:pt x="1164" y="758"/>
                </a:cubicBezTo>
                <a:cubicBezTo>
                  <a:pt x="1164" y="751"/>
                  <a:pt x="1159" y="747"/>
                  <a:pt x="1153" y="746"/>
                </a:cubicBezTo>
                <a:cubicBezTo>
                  <a:pt x="1147" y="746"/>
                  <a:pt x="1141" y="751"/>
                  <a:pt x="1141" y="758"/>
                </a:cubicBezTo>
                <a:close/>
                <a:moveTo>
                  <a:pt x="800" y="1164"/>
                </a:moveTo>
                <a:cubicBezTo>
                  <a:pt x="800" y="1158"/>
                  <a:pt x="795" y="1153"/>
                  <a:pt x="788" y="1153"/>
                </a:cubicBezTo>
                <a:cubicBezTo>
                  <a:pt x="782" y="1153"/>
                  <a:pt x="777" y="1158"/>
                  <a:pt x="777" y="1165"/>
                </a:cubicBezTo>
                <a:cubicBezTo>
                  <a:pt x="778" y="1171"/>
                  <a:pt x="783" y="1176"/>
                  <a:pt x="789" y="1176"/>
                </a:cubicBezTo>
                <a:cubicBezTo>
                  <a:pt x="795" y="1176"/>
                  <a:pt x="800" y="1171"/>
                  <a:pt x="800" y="1164"/>
                </a:cubicBezTo>
                <a:close/>
                <a:moveTo>
                  <a:pt x="1117" y="728"/>
                </a:moveTo>
                <a:cubicBezTo>
                  <a:pt x="1117" y="734"/>
                  <a:pt x="1122" y="739"/>
                  <a:pt x="1128" y="739"/>
                </a:cubicBezTo>
                <a:cubicBezTo>
                  <a:pt x="1134" y="739"/>
                  <a:pt x="1139" y="734"/>
                  <a:pt x="1139" y="728"/>
                </a:cubicBezTo>
                <a:cubicBezTo>
                  <a:pt x="1139" y="722"/>
                  <a:pt x="1134" y="717"/>
                  <a:pt x="1128" y="716"/>
                </a:cubicBezTo>
                <a:cubicBezTo>
                  <a:pt x="1122" y="716"/>
                  <a:pt x="1117" y="721"/>
                  <a:pt x="1117" y="728"/>
                </a:cubicBezTo>
                <a:close/>
                <a:moveTo>
                  <a:pt x="643" y="823"/>
                </a:moveTo>
                <a:cubicBezTo>
                  <a:pt x="643" y="830"/>
                  <a:pt x="648" y="835"/>
                  <a:pt x="654" y="835"/>
                </a:cubicBezTo>
                <a:cubicBezTo>
                  <a:pt x="660" y="834"/>
                  <a:pt x="665" y="829"/>
                  <a:pt x="665" y="823"/>
                </a:cubicBezTo>
                <a:cubicBezTo>
                  <a:pt x="665" y="817"/>
                  <a:pt x="660" y="812"/>
                  <a:pt x="654" y="812"/>
                </a:cubicBezTo>
                <a:cubicBezTo>
                  <a:pt x="648" y="812"/>
                  <a:pt x="643" y="817"/>
                  <a:pt x="643" y="823"/>
                </a:cubicBezTo>
                <a:close/>
                <a:moveTo>
                  <a:pt x="1187" y="871"/>
                </a:moveTo>
                <a:cubicBezTo>
                  <a:pt x="1187" y="878"/>
                  <a:pt x="1192" y="883"/>
                  <a:pt x="1198" y="882"/>
                </a:cubicBezTo>
                <a:cubicBezTo>
                  <a:pt x="1205" y="882"/>
                  <a:pt x="1210" y="877"/>
                  <a:pt x="1209" y="871"/>
                </a:cubicBezTo>
                <a:cubicBezTo>
                  <a:pt x="1209" y="865"/>
                  <a:pt x="1204" y="860"/>
                  <a:pt x="1198" y="860"/>
                </a:cubicBezTo>
                <a:cubicBezTo>
                  <a:pt x="1192" y="860"/>
                  <a:pt x="1187" y="865"/>
                  <a:pt x="1187" y="871"/>
                </a:cubicBezTo>
                <a:close/>
                <a:moveTo>
                  <a:pt x="706" y="719"/>
                </a:moveTo>
                <a:cubicBezTo>
                  <a:pt x="706" y="725"/>
                  <a:pt x="711" y="730"/>
                  <a:pt x="717" y="730"/>
                </a:cubicBezTo>
                <a:cubicBezTo>
                  <a:pt x="724" y="731"/>
                  <a:pt x="729" y="726"/>
                  <a:pt x="729" y="720"/>
                </a:cubicBezTo>
                <a:cubicBezTo>
                  <a:pt x="729" y="713"/>
                  <a:pt x="724" y="708"/>
                  <a:pt x="718" y="708"/>
                </a:cubicBezTo>
                <a:cubicBezTo>
                  <a:pt x="712" y="708"/>
                  <a:pt x="707" y="713"/>
                  <a:pt x="706" y="719"/>
                </a:cubicBezTo>
                <a:close/>
                <a:moveTo>
                  <a:pt x="1188" y="969"/>
                </a:moveTo>
                <a:cubicBezTo>
                  <a:pt x="1182" y="969"/>
                  <a:pt x="1177" y="975"/>
                  <a:pt x="1177" y="981"/>
                </a:cubicBezTo>
                <a:cubicBezTo>
                  <a:pt x="1178" y="987"/>
                  <a:pt x="1183" y="991"/>
                  <a:pt x="1189" y="991"/>
                </a:cubicBezTo>
                <a:cubicBezTo>
                  <a:pt x="1195" y="991"/>
                  <a:pt x="1200" y="986"/>
                  <a:pt x="1200" y="980"/>
                </a:cubicBezTo>
                <a:cubicBezTo>
                  <a:pt x="1200" y="974"/>
                  <a:pt x="1194" y="969"/>
                  <a:pt x="1188" y="969"/>
                </a:cubicBezTo>
                <a:close/>
                <a:moveTo>
                  <a:pt x="633" y="933"/>
                </a:moveTo>
                <a:cubicBezTo>
                  <a:pt x="633" y="939"/>
                  <a:pt x="638" y="944"/>
                  <a:pt x="644" y="944"/>
                </a:cubicBezTo>
                <a:cubicBezTo>
                  <a:pt x="651" y="944"/>
                  <a:pt x="656" y="939"/>
                  <a:pt x="656" y="933"/>
                </a:cubicBezTo>
                <a:cubicBezTo>
                  <a:pt x="656" y="926"/>
                  <a:pt x="651" y="921"/>
                  <a:pt x="644" y="921"/>
                </a:cubicBezTo>
                <a:cubicBezTo>
                  <a:pt x="638" y="921"/>
                  <a:pt x="633" y="927"/>
                  <a:pt x="633" y="933"/>
                </a:cubicBezTo>
                <a:close/>
                <a:moveTo>
                  <a:pt x="1047" y="1159"/>
                </a:moveTo>
                <a:cubicBezTo>
                  <a:pt x="1047" y="1153"/>
                  <a:pt x="1042" y="1148"/>
                  <a:pt x="1036" y="1148"/>
                </a:cubicBezTo>
                <a:cubicBezTo>
                  <a:pt x="1030" y="1148"/>
                  <a:pt x="1025" y="1152"/>
                  <a:pt x="1025" y="1158"/>
                </a:cubicBezTo>
                <a:cubicBezTo>
                  <a:pt x="1025" y="1165"/>
                  <a:pt x="1030" y="1170"/>
                  <a:pt x="1036" y="1170"/>
                </a:cubicBezTo>
                <a:cubicBezTo>
                  <a:pt x="1042" y="1170"/>
                  <a:pt x="1047" y="1165"/>
                  <a:pt x="1047" y="1159"/>
                </a:cubicBezTo>
                <a:close/>
                <a:moveTo>
                  <a:pt x="1013" y="665"/>
                </a:moveTo>
                <a:cubicBezTo>
                  <a:pt x="1013" y="671"/>
                  <a:pt x="1018" y="675"/>
                  <a:pt x="1024" y="676"/>
                </a:cubicBezTo>
                <a:cubicBezTo>
                  <a:pt x="1030" y="676"/>
                  <a:pt x="1035" y="671"/>
                  <a:pt x="1035" y="665"/>
                </a:cubicBezTo>
                <a:cubicBezTo>
                  <a:pt x="1035" y="659"/>
                  <a:pt x="1030" y="653"/>
                  <a:pt x="1024" y="653"/>
                </a:cubicBezTo>
                <a:cubicBezTo>
                  <a:pt x="1018" y="653"/>
                  <a:pt x="1013" y="659"/>
                  <a:pt x="1013" y="665"/>
                </a:cubicBezTo>
                <a:close/>
                <a:moveTo>
                  <a:pt x="775" y="1134"/>
                </a:moveTo>
                <a:cubicBezTo>
                  <a:pt x="775" y="1128"/>
                  <a:pt x="770" y="1124"/>
                  <a:pt x="764" y="1124"/>
                </a:cubicBezTo>
                <a:cubicBezTo>
                  <a:pt x="758" y="1124"/>
                  <a:pt x="753" y="1129"/>
                  <a:pt x="753" y="1134"/>
                </a:cubicBezTo>
                <a:cubicBezTo>
                  <a:pt x="753" y="1140"/>
                  <a:pt x="758" y="1146"/>
                  <a:pt x="764" y="1146"/>
                </a:cubicBezTo>
                <a:cubicBezTo>
                  <a:pt x="770" y="1146"/>
                  <a:pt x="775" y="1141"/>
                  <a:pt x="775" y="1134"/>
                </a:cubicBezTo>
                <a:close/>
                <a:moveTo>
                  <a:pt x="661" y="878"/>
                </a:moveTo>
                <a:cubicBezTo>
                  <a:pt x="661" y="872"/>
                  <a:pt x="656" y="867"/>
                  <a:pt x="650" y="867"/>
                </a:cubicBezTo>
                <a:cubicBezTo>
                  <a:pt x="644" y="867"/>
                  <a:pt x="638" y="872"/>
                  <a:pt x="638" y="878"/>
                </a:cubicBezTo>
                <a:cubicBezTo>
                  <a:pt x="639" y="884"/>
                  <a:pt x="643" y="889"/>
                  <a:pt x="649" y="889"/>
                </a:cubicBezTo>
                <a:cubicBezTo>
                  <a:pt x="656" y="889"/>
                  <a:pt x="661" y="885"/>
                  <a:pt x="661" y="878"/>
                </a:cubicBezTo>
                <a:close/>
                <a:moveTo>
                  <a:pt x="850" y="649"/>
                </a:moveTo>
                <a:cubicBezTo>
                  <a:pt x="849" y="655"/>
                  <a:pt x="854" y="661"/>
                  <a:pt x="860" y="661"/>
                </a:cubicBezTo>
                <a:cubicBezTo>
                  <a:pt x="866" y="662"/>
                  <a:pt x="871" y="657"/>
                  <a:pt x="872" y="652"/>
                </a:cubicBezTo>
                <a:cubicBezTo>
                  <a:pt x="873" y="645"/>
                  <a:pt x="868" y="640"/>
                  <a:pt x="862" y="639"/>
                </a:cubicBezTo>
                <a:cubicBezTo>
                  <a:pt x="856" y="639"/>
                  <a:pt x="850" y="643"/>
                  <a:pt x="850" y="649"/>
                </a:cubicBezTo>
                <a:close/>
                <a:moveTo>
                  <a:pt x="1165" y="1060"/>
                </a:moveTo>
                <a:cubicBezTo>
                  <a:pt x="1165" y="1054"/>
                  <a:pt x="1160" y="1049"/>
                  <a:pt x="1154" y="1049"/>
                </a:cubicBezTo>
                <a:cubicBezTo>
                  <a:pt x="1148" y="1049"/>
                  <a:pt x="1143" y="1053"/>
                  <a:pt x="1143" y="1059"/>
                </a:cubicBezTo>
                <a:cubicBezTo>
                  <a:pt x="1142" y="1065"/>
                  <a:pt x="1147" y="1071"/>
                  <a:pt x="1153" y="1071"/>
                </a:cubicBezTo>
                <a:cubicBezTo>
                  <a:pt x="1159" y="1071"/>
                  <a:pt x="1165" y="1066"/>
                  <a:pt x="1165" y="1060"/>
                </a:cubicBezTo>
                <a:close/>
                <a:moveTo>
                  <a:pt x="1136" y="1085"/>
                </a:moveTo>
                <a:cubicBezTo>
                  <a:pt x="1136" y="1079"/>
                  <a:pt x="1130" y="1073"/>
                  <a:pt x="1124" y="1073"/>
                </a:cubicBezTo>
                <a:cubicBezTo>
                  <a:pt x="1118" y="1073"/>
                  <a:pt x="1113" y="1079"/>
                  <a:pt x="1114" y="1085"/>
                </a:cubicBezTo>
                <a:cubicBezTo>
                  <a:pt x="1114" y="1091"/>
                  <a:pt x="1119" y="1095"/>
                  <a:pt x="1125" y="1095"/>
                </a:cubicBezTo>
                <a:cubicBezTo>
                  <a:pt x="1131" y="1095"/>
                  <a:pt x="1136" y="1090"/>
                  <a:pt x="1136" y="1085"/>
                </a:cubicBezTo>
                <a:close/>
                <a:moveTo>
                  <a:pt x="676" y="1016"/>
                </a:moveTo>
                <a:cubicBezTo>
                  <a:pt x="676" y="1010"/>
                  <a:pt x="671" y="1005"/>
                  <a:pt x="665" y="1005"/>
                </a:cubicBezTo>
                <a:cubicBezTo>
                  <a:pt x="659" y="1005"/>
                  <a:pt x="653" y="1011"/>
                  <a:pt x="654" y="1017"/>
                </a:cubicBezTo>
                <a:cubicBezTo>
                  <a:pt x="654" y="1023"/>
                  <a:pt x="659" y="1028"/>
                  <a:pt x="666" y="1027"/>
                </a:cubicBezTo>
                <a:cubicBezTo>
                  <a:pt x="672" y="1027"/>
                  <a:pt x="676" y="1022"/>
                  <a:pt x="676" y="1016"/>
                </a:cubicBezTo>
                <a:close/>
                <a:moveTo>
                  <a:pt x="1182" y="926"/>
                </a:moveTo>
                <a:cubicBezTo>
                  <a:pt x="1182" y="932"/>
                  <a:pt x="1187" y="937"/>
                  <a:pt x="1193" y="937"/>
                </a:cubicBezTo>
                <a:cubicBezTo>
                  <a:pt x="1199" y="937"/>
                  <a:pt x="1204" y="932"/>
                  <a:pt x="1204" y="925"/>
                </a:cubicBezTo>
                <a:cubicBezTo>
                  <a:pt x="1204" y="919"/>
                  <a:pt x="1198" y="914"/>
                  <a:pt x="1192" y="914"/>
                </a:cubicBezTo>
                <a:cubicBezTo>
                  <a:pt x="1186" y="915"/>
                  <a:pt x="1182" y="920"/>
                  <a:pt x="1182" y="926"/>
                </a:cubicBezTo>
                <a:close/>
                <a:moveTo>
                  <a:pt x="854" y="1169"/>
                </a:moveTo>
                <a:cubicBezTo>
                  <a:pt x="854" y="1163"/>
                  <a:pt x="849" y="1158"/>
                  <a:pt x="844" y="1158"/>
                </a:cubicBezTo>
                <a:cubicBezTo>
                  <a:pt x="837" y="1158"/>
                  <a:pt x="833" y="1162"/>
                  <a:pt x="832" y="1168"/>
                </a:cubicBezTo>
                <a:cubicBezTo>
                  <a:pt x="832" y="1175"/>
                  <a:pt x="837" y="1180"/>
                  <a:pt x="843" y="1180"/>
                </a:cubicBezTo>
                <a:cubicBezTo>
                  <a:pt x="849" y="1180"/>
                  <a:pt x="854" y="1175"/>
                  <a:pt x="854" y="1169"/>
                </a:cubicBezTo>
                <a:close/>
                <a:moveTo>
                  <a:pt x="673" y="798"/>
                </a:moveTo>
                <a:cubicBezTo>
                  <a:pt x="672" y="804"/>
                  <a:pt x="678" y="810"/>
                  <a:pt x="684" y="810"/>
                </a:cubicBezTo>
                <a:cubicBezTo>
                  <a:pt x="690" y="810"/>
                  <a:pt x="695" y="804"/>
                  <a:pt x="695" y="798"/>
                </a:cubicBezTo>
                <a:cubicBezTo>
                  <a:pt x="695" y="792"/>
                  <a:pt x="690" y="788"/>
                  <a:pt x="684" y="788"/>
                </a:cubicBezTo>
                <a:cubicBezTo>
                  <a:pt x="678" y="788"/>
                  <a:pt x="673" y="792"/>
                  <a:pt x="673" y="798"/>
                </a:cubicBezTo>
                <a:close/>
                <a:moveTo>
                  <a:pt x="689" y="1057"/>
                </a:moveTo>
                <a:cubicBezTo>
                  <a:pt x="695" y="1058"/>
                  <a:pt x="701" y="1052"/>
                  <a:pt x="701" y="1046"/>
                </a:cubicBezTo>
                <a:cubicBezTo>
                  <a:pt x="701" y="1040"/>
                  <a:pt x="696" y="1035"/>
                  <a:pt x="690" y="1035"/>
                </a:cubicBezTo>
                <a:cubicBezTo>
                  <a:pt x="684" y="1035"/>
                  <a:pt x="679" y="1040"/>
                  <a:pt x="679" y="1046"/>
                </a:cubicBezTo>
                <a:cubicBezTo>
                  <a:pt x="679" y="1052"/>
                  <a:pt x="683" y="1057"/>
                  <a:pt x="689" y="1057"/>
                </a:cubicBezTo>
                <a:close/>
                <a:moveTo>
                  <a:pt x="1173" y="831"/>
                </a:moveTo>
                <a:cubicBezTo>
                  <a:pt x="1167" y="831"/>
                  <a:pt x="1162" y="837"/>
                  <a:pt x="1162" y="843"/>
                </a:cubicBezTo>
                <a:cubicBezTo>
                  <a:pt x="1162" y="849"/>
                  <a:pt x="1168" y="853"/>
                  <a:pt x="1174" y="853"/>
                </a:cubicBezTo>
                <a:cubicBezTo>
                  <a:pt x="1180" y="853"/>
                  <a:pt x="1184" y="848"/>
                  <a:pt x="1184" y="842"/>
                </a:cubicBezTo>
                <a:cubicBezTo>
                  <a:pt x="1184" y="836"/>
                  <a:pt x="1179" y="831"/>
                  <a:pt x="1173" y="831"/>
                </a:cubicBezTo>
                <a:close/>
                <a:moveTo>
                  <a:pt x="952" y="1167"/>
                </a:moveTo>
                <a:cubicBezTo>
                  <a:pt x="946" y="1167"/>
                  <a:pt x="940" y="1172"/>
                  <a:pt x="940" y="1178"/>
                </a:cubicBezTo>
                <a:cubicBezTo>
                  <a:pt x="940" y="1184"/>
                  <a:pt x="945" y="1189"/>
                  <a:pt x="951" y="1189"/>
                </a:cubicBezTo>
                <a:cubicBezTo>
                  <a:pt x="958" y="1189"/>
                  <a:pt x="962" y="1185"/>
                  <a:pt x="962" y="1179"/>
                </a:cubicBezTo>
                <a:cubicBezTo>
                  <a:pt x="963" y="1173"/>
                  <a:pt x="958" y="1167"/>
                  <a:pt x="952" y="1167"/>
                </a:cubicBezTo>
                <a:close/>
                <a:moveTo>
                  <a:pt x="680" y="963"/>
                </a:moveTo>
                <a:cubicBezTo>
                  <a:pt x="680" y="957"/>
                  <a:pt x="675" y="952"/>
                  <a:pt x="669" y="952"/>
                </a:cubicBezTo>
                <a:cubicBezTo>
                  <a:pt x="663" y="952"/>
                  <a:pt x="659" y="956"/>
                  <a:pt x="658" y="962"/>
                </a:cubicBezTo>
                <a:cubicBezTo>
                  <a:pt x="658" y="968"/>
                  <a:pt x="663" y="973"/>
                  <a:pt x="669" y="973"/>
                </a:cubicBezTo>
                <a:cubicBezTo>
                  <a:pt x="675" y="973"/>
                  <a:pt x="680" y="968"/>
                  <a:pt x="680" y="963"/>
                </a:cubicBezTo>
                <a:close/>
                <a:moveTo>
                  <a:pt x="959" y="660"/>
                </a:moveTo>
                <a:cubicBezTo>
                  <a:pt x="959" y="666"/>
                  <a:pt x="963" y="670"/>
                  <a:pt x="969" y="670"/>
                </a:cubicBezTo>
                <a:cubicBezTo>
                  <a:pt x="975" y="670"/>
                  <a:pt x="980" y="666"/>
                  <a:pt x="980" y="660"/>
                </a:cubicBezTo>
                <a:cubicBezTo>
                  <a:pt x="981" y="654"/>
                  <a:pt x="975" y="648"/>
                  <a:pt x="969" y="649"/>
                </a:cubicBezTo>
                <a:cubicBezTo>
                  <a:pt x="963" y="649"/>
                  <a:pt x="959" y="654"/>
                  <a:pt x="959" y="660"/>
                </a:cubicBezTo>
                <a:close/>
                <a:moveTo>
                  <a:pt x="750" y="1105"/>
                </a:moveTo>
                <a:cubicBezTo>
                  <a:pt x="750" y="1099"/>
                  <a:pt x="745" y="1094"/>
                  <a:pt x="740" y="1094"/>
                </a:cubicBezTo>
                <a:cubicBezTo>
                  <a:pt x="733" y="1094"/>
                  <a:pt x="728" y="1099"/>
                  <a:pt x="728" y="1105"/>
                </a:cubicBezTo>
                <a:cubicBezTo>
                  <a:pt x="729" y="1111"/>
                  <a:pt x="733" y="1116"/>
                  <a:pt x="739" y="1116"/>
                </a:cubicBezTo>
                <a:cubicBezTo>
                  <a:pt x="745" y="1116"/>
                  <a:pt x="750" y="1111"/>
                  <a:pt x="750" y="1105"/>
                </a:cubicBezTo>
                <a:close/>
                <a:moveTo>
                  <a:pt x="1065" y="1123"/>
                </a:moveTo>
                <a:cubicBezTo>
                  <a:pt x="1059" y="1123"/>
                  <a:pt x="1054" y="1128"/>
                  <a:pt x="1054" y="1134"/>
                </a:cubicBezTo>
                <a:cubicBezTo>
                  <a:pt x="1054" y="1140"/>
                  <a:pt x="1059" y="1145"/>
                  <a:pt x="1065" y="1145"/>
                </a:cubicBezTo>
                <a:cubicBezTo>
                  <a:pt x="1071" y="1145"/>
                  <a:pt x="1076" y="1140"/>
                  <a:pt x="1076" y="1134"/>
                </a:cubicBezTo>
                <a:cubicBezTo>
                  <a:pt x="1076" y="1128"/>
                  <a:pt x="1071" y="1123"/>
                  <a:pt x="1065" y="1123"/>
                </a:cubicBezTo>
                <a:close/>
                <a:moveTo>
                  <a:pt x="821" y="675"/>
                </a:moveTo>
                <a:cubicBezTo>
                  <a:pt x="820" y="681"/>
                  <a:pt x="825" y="686"/>
                  <a:pt x="831" y="686"/>
                </a:cubicBezTo>
                <a:cubicBezTo>
                  <a:pt x="837" y="686"/>
                  <a:pt x="842" y="681"/>
                  <a:pt x="842" y="675"/>
                </a:cubicBezTo>
                <a:cubicBezTo>
                  <a:pt x="842" y="669"/>
                  <a:pt x="837" y="664"/>
                  <a:pt x="832" y="664"/>
                </a:cubicBezTo>
                <a:cubicBezTo>
                  <a:pt x="826" y="664"/>
                  <a:pt x="821" y="669"/>
                  <a:pt x="821" y="675"/>
                </a:cubicBezTo>
                <a:close/>
                <a:moveTo>
                  <a:pt x="909" y="1174"/>
                </a:moveTo>
                <a:cubicBezTo>
                  <a:pt x="909" y="1168"/>
                  <a:pt x="903" y="1163"/>
                  <a:pt x="898" y="1163"/>
                </a:cubicBezTo>
                <a:cubicBezTo>
                  <a:pt x="891" y="1163"/>
                  <a:pt x="887" y="1168"/>
                  <a:pt x="887" y="1174"/>
                </a:cubicBezTo>
                <a:cubicBezTo>
                  <a:pt x="887" y="1180"/>
                  <a:pt x="892" y="1185"/>
                  <a:pt x="898" y="1185"/>
                </a:cubicBezTo>
                <a:cubicBezTo>
                  <a:pt x="904" y="1185"/>
                  <a:pt x="909" y="1179"/>
                  <a:pt x="909" y="1174"/>
                </a:cubicBezTo>
                <a:close/>
                <a:moveTo>
                  <a:pt x="1106" y="1109"/>
                </a:moveTo>
                <a:cubicBezTo>
                  <a:pt x="1106" y="1103"/>
                  <a:pt x="1101" y="1099"/>
                  <a:pt x="1095" y="1098"/>
                </a:cubicBezTo>
                <a:cubicBezTo>
                  <a:pt x="1089" y="1098"/>
                  <a:pt x="1084" y="1103"/>
                  <a:pt x="1084" y="1109"/>
                </a:cubicBezTo>
                <a:cubicBezTo>
                  <a:pt x="1083" y="1115"/>
                  <a:pt x="1089" y="1120"/>
                  <a:pt x="1095" y="1120"/>
                </a:cubicBezTo>
                <a:cubicBezTo>
                  <a:pt x="1101" y="1120"/>
                  <a:pt x="1106" y="1115"/>
                  <a:pt x="1106" y="1109"/>
                </a:cubicBezTo>
                <a:close/>
                <a:moveTo>
                  <a:pt x="1038" y="694"/>
                </a:moveTo>
                <a:cubicBezTo>
                  <a:pt x="1038" y="699"/>
                  <a:pt x="1043" y="704"/>
                  <a:pt x="1049" y="704"/>
                </a:cubicBezTo>
                <a:cubicBezTo>
                  <a:pt x="1055" y="705"/>
                  <a:pt x="1059" y="700"/>
                  <a:pt x="1060" y="694"/>
                </a:cubicBezTo>
                <a:cubicBezTo>
                  <a:pt x="1060" y="688"/>
                  <a:pt x="1055" y="683"/>
                  <a:pt x="1049" y="683"/>
                </a:cubicBezTo>
                <a:cubicBezTo>
                  <a:pt x="1043" y="683"/>
                  <a:pt x="1038" y="688"/>
                  <a:pt x="1038" y="694"/>
                </a:cubicBezTo>
                <a:close/>
                <a:moveTo>
                  <a:pt x="725" y="1076"/>
                </a:moveTo>
                <a:cubicBezTo>
                  <a:pt x="725" y="1070"/>
                  <a:pt x="720" y="1065"/>
                  <a:pt x="715" y="1065"/>
                </a:cubicBezTo>
                <a:cubicBezTo>
                  <a:pt x="709" y="1065"/>
                  <a:pt x="703" y="1070"/>
                  <a:pt x="703" y="1076"/>
                </a:cubicBezTo>
                <a:cubicBezTo>
                  <a:pt x="704" y="1082"/>
                  <a:pt x="709" y="1087"/>
                  <a:pt x="715" y="1087"/>
                </a:cubicBezTo>
                <a:cubicBezTo>
                  <a:pt x="721" y="1087"/>
                  <a:pt x="725" y="1082"/>
                  <a:pt x="725" y="1076"/>
                </a:cubicBezTo>
                <a:close/>
                <a:moveTo>
                  <a:pt x="916" y="665"/>
                </a:moveTo>
                <a:cubicBezTo>
                  <a:pt x="922" y="665"/>
                  <a:pt x="927" y="660"/>
                  <a:pt x="927" y="654"/>
                </a:cubicBezTo>
                <a:cubicBezTo>
                  <a:pt x="926" y="648"/>
                  <a:pt x="921" y="643"/>
                  <a:pt x="916" y="643"/>
                </a:cubicBezTo>
                <a:cubicBezTo>
                  <a:pt x="910" y="643"/>
                  <a:pt x="905" y="649"/>
                  <a:pt x="905" y="654"/>
                </a:cubicBezTo>
                <a:cubicBezTo>
                  <a:pt x="905" y="660"/>
                  <a:pt x="910" y="665"/>
                  <a:pt x="916" y="665"/>
                </a:cubicBezTo>
                <a:close/>
                <a:moveTo>
                  <a:pt x="689" y="853"/>
                </a:moveTo>
                <a:cubicBezTo>
                  <a:pt x="689" y="847"/>
                  <a:pt x="684" y="842"/>
                  <a:pt x="678" y="843"/>
                </a:cubicBezTo>
                <a:cubicBezTo>
                  <a:pt x="673" y="843"/>
                  <a:pt x="668" y="848"/>
                  <a:pt x="668" y="853"/>
                </a:cubicBezTo>
                <a:cubicBezTo>
                  <a:pt x="668" y="859"/>
                  <a:pt x="673" y="864"/>
                  <a:pt x="679" y="864"/>
                </a:cubicBezTo>
                <a:cubicBezTo>
                  <a:pt x="685" y="864"/>
                  <a:pt x="689" y="859"/>
                  <a:pt x="689" y="853"/>
                </a:cubicBezTo>
                <a:close/>
                <a:moveTo>
                  <a:pt x="703" y="774"/>
                </a:moveTo>
                <a:cubicBezTo>
                  <a:pt x="703" y="780"/>
                  <a:pt x="708" y="785"/>
                  <a:pt x="714" y="785"/>
                </a:cubicBezTo>
                <a:cubicBezTo>
                  <a:pt x="720" y="784"/>
                  <a:pt x="724" y="780"/>
                  <a:pt x="724" y="774"/>
                </a:cubicBezTo>
                <a:cubicBezTo>
                  <a:pt x="724" y="768"/>
                  <a:pt x="720" y="763"/>
                  <a:pt x="714" y="763"/>
                </a:cubicBezTo>
                <a:cubicBezTo>
                  <a:pt x="708" y="763"/>
                  <a:pt x="703" y="768"/>
                  <a:pt x="703" y="774"/>
                </a:cubicBezTo>
                <a:close/>
                <a:moveTo>
                  <a:pt x="1170" y="1005"/>
                </a:moveTo>
                <a:cubicBezTo>
                  <a:pt x="1169" y="999"/>
                  <a:pt x="1164" y="994"/>
                  <a:pt x="1158" y="994"/>
                </a:cubicBezTo>
                <a:cubicBezTo>
                  <a:pt x="1152" y="995"/>
                  <a:pt x="1148" y="1000"/>
                  <a:pt x="1148" y="1005"/>
                </a:cubicBezTo>
                <a:cubicBezTo>
                  <a:pt x="1148" y="1011"/>
                  <a:pt x="1153" y="1016"/>
                  <a:pt x="1159" y="1016"/>
                </a:cubicBezTo>
                <a:cubicBezTo>
                  <a:pt x="1165" y="1016"/>
                  <a:pt x="1170" y="1010"/>
                  <a:pt x="1170" y="1005"/>
                </a:cubicBezTo>
                <a:close/>
                <a:moveTo>
                  <a:pt x="1148" y="802"/>
                </a:moveTo>
                <a:cubicBezTo>
                  <a:pt x="1142" y="802"/>
                  <a:pt x="1138" y="807"/>
                  <a:pt x="1138" y="812"/>
                </a:cubicBezTo>
                <a:cubicBezTo>
                  <a:pt x="1138" y="818"/>
                  <a:pt x="1143" y="823"/>
                  <a:pt x="1149" y="823"/>
                </a:cubicBezTo>
                <a:cubicBezTo>
                  <a:pt x="1155" y="823"/>
                  <a:pt x="1160" y="818"/>
                  <a:pt x="1159" y="812"/>
                </a:cubicBezTo>
                <a:cubicBezTo>
                  <a:pt x="1159" y="806"/>
                  <a:pt x="1154" y="801"/>
                  <a:pt x="1148" y="802"/>
                </a:cubicBezTo>
                <a:close/>
                <a:moveTo>
                  <a:pt x="1158" y="895"/>
                </a:moveTo>
                <a:cubicBezTo>
                  <a:pt x="1157" y="901"/>
                  <a:pt x="1162" y="906"/>
                  <a:pt x="1168" y="907"/>
                </a:cubicBezTo>
                <a:cubicBezTo>
                  <a:pt x="1174" y="907"/>
                  <a:pt x="1179" y="902"/>
                  <a:pt x="1179" y="896"/>
                </a:cubicBezTo>
                <a:cubicBezTo>
                  <a:pt x="1179" y="890"/>
                  <a:pt x="1174" y="885"/>
                  <a:pt x="1168" y="885"/>
                </a:cubicBezTo>
                <a:cubicBezTo>
                  <a:pt x="1163" y="885"/>
                  <a:pt x="1158" y="890"/>
                  <a:pt x="1158" y="895"/>
                </a:cubicBezTo>
                <a:close/>
                <a:moveTo>
                  <a:pt x="1063" y="724"/>
                </a:moveTo>
                <a:cubicBezTo>
                  <a:pt x="1063" y="730"/>
                  <a:pt x="1068" y="734"/>
                  <a:pt x="1074" y="734"/>
                </a:cubicBezTo>
                <a:cubicBezTo>
                  <a:pt x="1080" y="734"/>
                  <a:pt x="1084" y="729"/>
                  <a:pt x="1084" y="723"/>
                </a:cubicBezTo>
                <a:cubicBezTo>
                  <a:pt x="1084" y="718"/>
                  <a:pt x="1079" y="713"/>
                  <a:pt x="1074" y="713"/>
                </a:cubicBezTo>
                <a:cubicBezTo>
                  <a:pt x="1068" y="713"/>
                  <a:pt x="1063" y="718"/>
                  <a:pt x="1063" y="724"/>
                </a:cubicBezTo>
                <a:close/>
                <a:moveTo>
                  <a:pt x="829" y="1140"/>
                </a:moveTo>
                <a:cubicBezTo>
                  <a:pt x="829" y="1134"/>
                  <a:pt x="824" y="1129"/>
                  <a:pt x="818" y="1129"/>
                </a:cubicBezTo>
                <a:cubicBezTo>
                  <a:pt x="813" y="1129"/>
                  <a:pt x="808" y="1134"/>
                  <a:pt x="808" y="1139"/>
                </a:cubicBezTo>
                <a:cubicBezTo>
                  <a:pt x="808" y="1145"/>
                  <a:pt x="812" y="1150"/>
                  <a:pt x="818" y="1150"/>
                </a:cubicBezTo>
                <a:cubicBezTo>
                  <a:pt x="824" y="1151"/>
                  <a:pt x="829" y="1146"/>
                  <a:pt x="829" y="1140"/>
                </a:cubicBezTo>
                <a:close/>
                <a:moveTo>
                  <a:pt x="792" y="700"/>
                </a:moveTo>
                <a:cubicBezTo>
                  <a:pt x="792" y="706"/>
                  <a:pt x="797" y="711"/>
                  <a:pt x="803" y="710"/>
                </a:cubicBezTo>
                <a:cubicBezTo>
                  <a:pt x="809" y="710"/>
                  <a:pt x="813" y="705"/>
                  <a:pt x="813" y="699"/>
                </a:cubicBezTo>
                <a:cubicBezTo>
                  <a:pt x="813" y="694"/>
                  <a:pt x="808" y="689"/>
                  <a:pt x="802" y="689"/>
                </a:cubicBezTo>
                <a:cubicBezTo>
                  <a:pt x="796" y="689"/>
                  <a:pt x="792" y="694"/>
                  <a:pt x="792" y="700"/>
                </a:cubicBezTo>
                <a:close/>
                <a:moveTo>
                  <a:pt x="875" y="679"/>
                </a:moveTo>
                <a:cubicBezTo>
                  <a:pt x="876" y="685"/>
                  <a:pt x="880" y="690"/>
                  <a:pt x="886" y="690"/>
                </a:cubicBezTo>
                <a:cubicBezTo>
                  <a:pt x="892" y="689"/>
                  <a:pt x="896" y="685"/>
                  <a:pt x="896" y="679"/>
                </a:cubicBezTo>
                <a:cubicBezTo>
                  <a:pt x="896" y="674"/>
                  <a:pt x="892" y="669"/>
                  <a:pt x="886" y="669"/>
                </a:cubicBezTo>
                <a:cubicBezTo>
                  <a:pt x="880" y="668"/>
                  <a:pt x="875" y="674"/>
                  <a:pt x="875" y="679"/>
                </a:cubicBezTo>
                <a:close/>
                <a:moveTo>
                  <a:pt x="985" y="690"/>
                </a:moveTo>
                <a:cubicBezTo>
                  <a:pt x="985" y="695"/>
                  <a:pt x="989" y="700"/>
                  <a:pt x="995" y="700"/>
                </a:cubicBezTo>
                <a:cubicBezTo>
                  <a:pt x="1001" y="700"/>
                  <a:pt x="1005" y="695"/>
                  <a:pt x="1005" y="689"/>
                </a:cubicBezTo>
                <a:cubicBezTo>
                  <a:pt x="1005" y="684"/>
                  <a:pt x="1001" y="679"/>
                  <a:pt x="995" y="679"/>
                </a:cubicBezTo>
                <a:cubicBezTo>
                  <a:pt x="989" y="679"/>
                  <a:pt x="984" y="684"/>
                  <a:pt x="985" y="690"/>
                </a:cubicBezTo>
                <a:close/>
                <a:moveTo>
                  <a:pt x="1098" y="743"/>
                </a:moveTo>
                <a:cubicBezTo>
                  <a:pt x="1093" y="743"/>
                  <a:pt x="1088" y="747"/>
                  <a:pt x="1088" y="753"/>
                </a:cubicBezTo>
                <a:cubicBezTo>
                  <a:pt x="1088" y="759"/>
                  <a:pt x="1092" y="764"/>
                  <a:pt x="1098" y="764"/>
                </a:cubicBezTo>
                <a:cubicBezTo>
                  <a:pt x="1104" y="764"/>
                  <a:pt x="1109" y="759"/>
                  <a:pt x="1109" y="753"/>
                </a:cubicBezTo>
                <a:cubicBezTo>
                  <a:pt x="1109" y="748"/>
                  <a:pt x="1104" y="743"/>
                  <a:pt x="1098" y="743"/>
                </a:cubicBezTo>
                <a:close/>
                <a:moveTo>
                  <a:pt x="1153" y="951"/>
                </a:moveTo>
                <a:cubicBezTo>
                  <a:pt x="1153" y="956"/>
                  <a:pt x="1158" y="961"/>
                  <a:pt x="1164" y="961"/>
                </a:cubicBezTo>
                <a:cubicBezTo>
                  <a:pt x="1169" y="961"/>
                  <a:pt x="1174" y="957"/>
                  <a:pt x="1174" y="951"/>
                </a:cubicBezTo>
                <a:cubicBezTo>
                  <a:pt x="1175" y="945"/>
                  <a:pt x="1170" y="940"/>
                  <a:pt x="1164" y="940"/>
                </a:cubicBezTo>
                <a:cubicBezTo>
                  <a:pt x="1158" y="940"/>
                  <a:pt x="1153" y="945"/>
                  <a:pt x="1153" y="951"/>
                </a:cubicBezTo>
                <a:close/>
                <a:moveTo>
                  <a:pt x="732" y="749"/>
                </a:moveTo>
                <a:cubicBezTo>
                  <a:pt x="732" y="755"/>
                  <a:pt x="736" y="760"/>
                  <a:pt x="742" y="760"/>
                </a:cubicBezTo>
                <a:cubicBezTo>
                  <a:pt x="748" y="760"/>
                  <a:pt x="753" y="755"/>
                  <a:pt x="753" y="750"/>
                </a:cubicBezTo>
                <a:cubicBezTo>
                  <a:pt x="753" y="744"/>
                  <a:pt x="749" y="739"/>
                  <a:pt x="743" y="739"/>
                </a:cubicBezTo>
                <a:cubicBezTo>
                  <a:pt x="737" y="739"/>
                  <a:pt x="732" y="743"/>
                  <a:pt x="732" y="749"/>
                </a:cubicBezTo>
                <a:close/>
                <a:moveTo>
                  <a:pt x="1124" y="772"/>
                </a:moveTo>
                <a:cubicBezTo>
                  <a:pt x="1118" y="772"/>
                  <a:pt x="1113" y="776"/>
                  <a:pt x="1113" y="782"/>
                </a:cubicBezTo>
                <a:cubicBezTo>
                  <a:pt x="1113" y="788"/>
                  <a:pt x="1118" y="793"/>
                  <a:pt x="1123" y="793"/>
                </a:cubicBezTo>
                <a:cubicBezTo>
                  <a:pt x="1129" y="793"/>
                  <a:pt x="1134" y="789"/>
                  <a:pt x="1134" y="783"/>
                </a:cubicBezTo>
                <a:cubicBezTo>
                  <a:pt x="1134" y="777"/>
                  <a:pt x="1130" y="772"/>
                  <a:pt x="1124" y="772"/>
                </a:cubicBezTo>
                <a:close/>
                <a:moveTo>
                  <a:pt x="664" y="908"/>
                </a:moveTo>
                <a:cubicBezTo>
                  <a:pt x="664" y="914"/>
                  <a:pt x="669" y="918"/>
                  <a:pt x="674" y="918"/>
                </a:cubicBezTo>
                <a:cubicBezTo>
                  <a:pt x="680" y="918"/>
                  <a:pt x="685" y="914"/>
                  <a:pt x="685" y="908"/>
                </a:cubicBezTo>
                <a:cubicBezTo>
                  <a:pt x="685" y="902"/>
                  <a:pt x="680" y="897"/>
                  <a:pt x="674" y="897"/>
                </a:cubicBezTo>
                <a:cubicBezTo>
                  <a:pt x="668" y="897"/>
                  <a:pt x="664" y="902"/>
                  <a:pt x="664" y="908"/>
                </a:cubicBezTo>
                <a:close/>
                <a:moveTo>
                  <a:pt x="762" y="724"/>
                </a:moveTo>
                <a:cubicBezTo>
                  <a:pt x="762" y="730"/>
                  <a:pt x="766" y="735"/>
                  <a:pt x="772" y="735"/>
                </a:cubicBezTo>
                <a:cubicBezTo>
                  <a:pt x="778" y="735"/>
                  <a:pt x="783" y="730"/>
                  <a:pt x="783" y="724"/>
                </a:cubicBezTo>
                <a:cubicBezTo>
                  <a:pt x="783" y="719"/>
                  <a:pt x="779" y="714"/>
                  <a:pt x="773" y="714"/>
                </a:cubicBezTo>
                <a:cubicBezTo>
                  <a:pt x="767" y="714"/>
                  <a:pt x="762" y="718"/>
                  <a:pt x="762" y="724"/>
                </a:cubicBezTo>
                <a:close/>
                <a:moveTo>
                  <a:pt x="992" y="1154"/>
                </a:moveTo>
                <a:cubicBezTo>
                  <a:pt x="992" y="1148"/>
                  <a:pt x="987" y="1143"/>
                  <a:pt x="981" y="1143"/>
                </a:cubicBezTo>
                <a:cubicBezTo>
                  <a:pt x="976" y="1143"/>
                  <a:pt x="971" y="1148"/>
                  <a:pt x="971" y="1153"/>
                </a:cubicBezTo>
                <a:cubicBezTo>
                  <a:pt x="971" y="1159"/>
                  <a:pt x="975" y="1164"/>
                  <a:pt x="981" y="1164"/>
                </a:cubicBezTo>
                <a:cubicBezTo>
                  <a:pt x="987" y="1164"/>
                  <a:pt x="992" y="1160"/>
                  <a:pt x="992" y="1154"/>
                </a:cubicBezTo>
                <a:close/>
                <a:moveTo>
                  <a:pt x="704" y="991"/>
                </a:moveTo>
                <a:cubicBezTo>
                  <a:pt x="704" y="986"/>
                  <a:pt x="700" y="981"/>
                  <a:pt x="694" y="981"/>
                </a:cubicBezTo>
                <a:cubicBezTo>
                  <a:pt x="688" y="981"/>
                  <a:pt x="683" y="986"/>
                  <a:pt x="684" y="992"/>
                </a:cubicBezTo>
                <a:cubicBezTo>
                  <a:pt x="684" y="998"/>
                  <a:pt x="688" y="1002"/>
                  <a:pt x="694" y="1002"/>
                </a:cubicBezTo>
                <a:cubicBezTo>
                  <a:pt x="700" y="1002"/>
                  <a:pt x="704" y="997"/>
                  <a:pt x="704" y="991"/>
                </a:cubicBezTo>
                <a:close/>
                <a:moveTo>
                  <a:pt x="804" y="1110"/>
                </a:moveTo>
                <a:cubicBezTo>
                  <a:pt x="804" y="1104"/>
                  <a:pt x="800" y="1100"/>
                  <a:pt x="794" y="1100"/>
                </a:cubicBezTo>
                <a:cubicBezTo>
                  <a:pt x="788" y="1100"/>
                  <a:pt x="784" y="1104"/>
                  <a:pt x="783" y="1110"/>
                </a:cubicBezTo>
                <a:cubicBezTo>
                  <a:pt x="783" y="1115"/>
                  <a:pt x="788" y="1120"/>
                  <a:pt x="793" y="1120"/>
                </a:cubicBezTo>
                <a:cubicBezTo>
                  <a:pt x="799" y="1121"/>
                  <a:pt x="804" y="1116"/>
                  <a:pt x="804" y="1110"/>
                </a:cubicBezTo>
                <a:close/>
                <a:moveTo>
                  <a:pt x="1139" y="1030"/>
                </a:moveTo>
                <a:cubicBezTo>
                  <a:pt x="1139" y="1024"/>
                  <a:pt x="1135" y="1020"/>
                  <a:pt x="1129" y="1020"/>
                </a:cubicBezTo>
                <a:cubicBezTo>
                  <a:pt x="1123" y="1020"/>
                  <a:pt x="1119" y="1024"/>
                  <a:pt x="1119" y="1030"/>
                </a:cubicBezTo>
                <a:cubicBezTo>
                  <a:pt x="1119" y="1035"/>
                  <a:pt x="1123" y="1040"/>
                  <a:pt x="1129" y="1040"/>
                </a:cubicBezTo>
                <a:cubicBezTo>
                  <a:pt x="1134" y="1040"/>
                  <a:pt x="1140" y="1035"/>
                  <a:pt x="1139" y="1030"/>
                </a:cubicBezTo>
                <a:close/>
                <a:moveTo>
                  <a:pt x="937" y="1149"/>
                </a:moveTo>
                <a:cubicBezTo>
                  <a:pt x="937" y="1143"/>
                  <a:pt x="932" y="1139"/>
                  <a:pt x="926" y="1139"/>
                </a:cubicBezTo>
                <a:cubicBezTo>
                  <a:pt x="921" y="1139"/>
                  <a:pt x="916" y="1144"/>
                  <a:pt x="916" y="1150"/>
                </a:cubicBezTo>
                <a:cubicBezTo>
                  <a:pt x="917" y="1155"/>
                  <a:pt x="922" y="1160"/>
                  <a:pt x="927" y="1160"/>
                </a:cubicBezTo>
                <a:cubicBezTo>
                  <a:pt x="933" y="1159"/>
                  <a:pt x="937" y="1155"/>
                  <a:pt x="937" y="1149"/>
                </a:cubicBezTo>
                <a:close/>
                <a:moveTo>
                  <a:pt x="930" y="684"/>
                </a:moveTo>
                <a:cubicBezTo>
                  <a:pt x="930" y="690"/>
                  <a:pt x="935" y="695"/>
                  <a:pt x="941" y="694"/>
                </a:cubicBezTo>
                <a:cubicBezTo>
                  <a:pt x="947" y="694"/>
                  <a:pt x="951" y="690"/>
                  <a:pt x="951" y="684"/>
                </a:cubicBezTo>
                <a:cubicBezTo>
                  <a:pt x="950" y="678"/>
                  <a:pt x="946" y="674"/>
                  <a:pt x="940" y="674"/>
                </a:cubicBezTo>
                <a:cubicBezTo>
                  <a:pt x="935" y="674"/>
                  <a:pt x="930" y="679"/>
                  <a:pt x="930" y="684"/>
                </a:cubicBezTo>
                <a:close/>
                <a:moveTo>
                  <a:pt x="882" y="1144"/>
                </a:moveTo>
                <a:cubicBezTo>
                  <a:pt x="882" y="1138"/>
                  <a:pt x="878" y="1134"/>
                  <a:pt x="872" y="1134"/>
                </a:cubicBezTo>
                <a:cubicBezTo>
                  <a:pt x="866" y="1134"/>
                  <a:pt x="862" y="1139"/>
                  <a:pt x="862" y="1144"/>
                </a:cubicBezTo>
                <a:cubicBezTo>
                  <a:pt x="862" y="1150"/>
                  <a:pt x="867" y="1155"/>
                  <a:pt x="872" y="1155"/>
                </a:cubicBezTo>
                <a:cubicBezTo>
                  <a:pt x="878" y="1154"/>
                  <a:pt x="882" y="1150"/>
                  <a:pt x="882" y="1144"/>
                </a:cubicBezTo>
                <a:close/>
                <a:moveTo>
                  <a:pt x="1011" y="1139"/>
                </a:moveTo>
                <a:cubicBezTo>
                  <a:pt x="1017" y="1139"/>
                  <a:pt x="1022" y="1134"/>
                  <a:pt x="1022" y="1129"/>
                </a:cubicBezTo>
                <a:cubicBezTo>
                  <a:pt x="1022" y="1123"/>
                  <a:pt x="1017" y="1119"/>
                  <a:pt x="1011" y="1119"/>
                </a:cubicBezTo>
                <a:cubicBezTo>
                  <a:pt x="1005" y="1119"/>
                  <a:pt x="1001" y="1123"/>
                  <a:pt x="1001" y="1129"/>
                </a:cubicBezTo>
                <a:cubicBezTo>
                  <a:pt x="1001" y="1134"/>
                  <a:pt x="1006" y="1139"/>
                  <a:pt x="1011" y="1139"/>
                </a:cubicBezTo>
                <a:close/>
                <a:moveTo>
                  <a:pt x="1110" y="1055"/>
                </a:moveTo>
                <a:cubicBezTo>
                  <a:pt x="1110" y="1050"/>
                  <a:pt x="1106" y="1045"/>
                  <a:pt x="1100" y="1044"/>
                </a:cubicBezTo>
                <a:cubicBezTo>
                  <a:pt x="1095" y="1044"/>
                  <a:pt x="1090" y="1049"/>
                  <a:pt x="1090" y="1054"/>
                </a:cubicBezTo>
                <a:cubicBezTo>
                  <a:pt x="1090" y="1060"/>
                  <a:pt x="1094" y="1064"/>
                  <a:pt x="1100" y="1065"/>
                </a:cubicBezTo>
                <a:cubicBezTo>
                  <a:pt x="1105" y="1065"/>
                  <a:pt x="1110" y="1060"/>
                  <a:pt x="1110" y="1055"/>
                </a:cubicBezTo>
                <a:close/>
                <a:moveTo>
                  <a:pt x="719" y="829"/>
                </a:moveTo>
                <a:cubicBezTo>
                  <a:pt x="719" y="824"/>
                  <a:pt x="715" y="819"/>
                  <a:pt x="709" y="818"/>
                </a:cubicBezTo>
                <a:cubicBezTo>
                  <a:pt x="704" y="818"/>
                  <a:pt x="699" y="822"/>
                  <a:pt x="698" y="828"/>
                </a:cubicBezTo>
                <a:cubicBezTo>
                  <a:pt x="698" y="833"/>
                  <a:pt x="702" y="838"/>
                  <a:pt x="707" y="839"/>
                </a:cubicBezTo>
                <a:cubicBezTo>
                  <a:pt x="713" y="839"/>
                  <a:pt x="718" y="835"/>
                  <a:pt x="719" y="829"/>
                </a:cubicBezTo>
                <a:close/>
                <a:moveTo>
                  <a:pt x="1133" y="867"/>
                </a:moveTo>
                <a:cubicBezTo>
                  <a:pt x="1133" y="873"/>
                  <a:pt x="1138" y="877"/>
                  <a:pt x="1144" y="877"/>
                </a:cubicBezTo>
                <a:cubicBezTo>
                  <a:pt x="1150" y="877"/>
                  <a:pt x="1154" y="872"/>
                  <a:pt x="1153" y="866"/>
                </a:cubicBezTo>
                <a:cubicBezTo>
                  <a:pt x="1153" y="861"/>
                  <a:pt x="1149" y="856"/>
                  <a:pt x="1143" y="857"/>
                </a:cubicBezTo>
                <a:cubicBezTo>
                  <a:pt x="1138" y="857"/>
                  <a:pt x="1133" y="862"/>
                  <a:pt x="1133" y="867"/>
                </a:cubicBezTo>
                <a:close/>
                <a:moveTo>
                  <a:pt x="718" y="1032"/>
                </a:moveTo>
                <a:cubicBezTo>
                  <a:pt x="723" y="1032"/>
                  <a:pt x="728" y="1028"/>
                  <a:pt x="729" y="1022"/>
                </a:cubicBezTo>
                <a:cubicBezTo>
                  <a:pt x="729" y="1017"/>
                  <a:pt x="725" y="1012"/>
                  <a:pt x="720" y="1011"/>
                </a:cubicBezTo>
                <a:cubicBezTo>
                  <a:pt x="714" y="1011"/>
                  <a:pt x="709" y="1015"/>
                  <a:pt x="708" y="1020"/>
                </a:cubicBezTo>
                <a:cubicBezTo>
                  <a:pt x="708" y="1026"/>
                  <a:pt x="712" y="1031"/>
                  <a:pt x="718" y="1032"/>
                </a:cubicBezTo>
                <a:close/>
                <a:moveTo>
                  <a:pt x="768" y="1090"/>
                </a:moveTo>
                <a:cubicBezTo>
                  <a:pt x="774" y="1090"/>
                  <a:pt x="778" y="1086"/>
                  <a:pt x="778" y="1080"/>
                </a:cubicBezTo>
                <a:cubicBezTo>
                  <a:pt x="778" y="1075"/>
                  <a:pt x="774" y="1070"/>
                  <a:pt x="769" y="1070"/>
                </a:cubicBezTo>
                <a:cubicBezTo>
                  <a:pt x="763" y="1070"/>
                  <a:pt x="758" y="1075"/>
                  <a:pt x="758" y="1080"/>
                </a:cubicBezTo>
                <a:cubicBezTo>
                  <a:pt x="758" y="1085"/>
                  <a:pt x="763" y="1090"/>
                  <a:pt x="768" y="1090"/>
                </a:cubicBezTo>
                <a:close/>
                <a:moveTo>
                  <a:pt x="1050" y="1104"/>
                </a:moveTo>
                <a:cubicBezTo>
                  <a:pt x="1050" y="1099"/>
                  <a:pt x="1045" y="1094"/>
                  <a:pt x="1040" y="1094"/>
                </a:cubicBezTo>
                <a:cubicBezTo>
                  <a:pt x="1035" y="1094"/>
                  <a:pt x="1030" y="1098"/>
                  <a:pt x="1030" y="1104"/>
                </a:cubicBezTo>
                <a:cubicBezTo>
                  <a:pt x="1030" y="1110"/>
                  <a:pt x="1034" y="1114"/>
                  <a:pt x="1040" y="1114"/>
                </a:cubicBezTo>
                <a:cubicBezTo>
                  <a:pt x="1046" y="1114"/>
                  <a:pt x="1051" y="1109"/>
                  <a:pt x="1050" y="1104"/>
                </a:cubicBezTo>
                <a:close/>
                <a:moveTo>
                  <a:pt x="1124" y="975"/>
                </a:moveTo>
                <a:cubicBezTo>
                  <a:pt x="1124" y="980"/>
                  <a:pt x="1128" y="985"/>
                  <a:pt x="1134" y="985"/>
                </a:cubicBezTo>
                <a:cubicBezTo>
                  <a:pt x="1139" y="985"/>
                  <a:pt x="1144" y="980"/>
                  <a:pt x="1144" y="975"/>
                </a:cubicBezTo>
                <a:cubicBezTo>
                  <a:pt x="1144" y="970"/>
                  <a:pt x="1139" y="965"/>
                  <a:pt x="1134" y="965"/>
                </a:cubicBezTo>
                <a:cubicBezTo>
                  <a:pt x="1129" y="965"/>
                  <a:pt x="1124" y="969"/>
                  <a:pt x="1124" y="975"/>
                </a:cubicBezTo>
                <a:close/>
                <a:moveTo>
                  <a:pt x="856" y="695"/>
                </a:moveTo>
                <a:cubicBezTo>
                  <a:pt x="850" y="695"/>
                  <a:pt x="846" y="700"/>
                  <a:pt x="846" y="705"/>
                </a:cubicBezTo>
                <a:cubicBezTo>
                  <a:pt x="846" y="711"/>
                  <a:pt x="851" y="715"/>
                  <a:pt x="856" y="715"/>
                </a:cubicBezTo>
                <a:cubicBezTo>
                  <a:pt x="861" y="715"/>
                  <a:pt x="866" y="710"/>
                  <a:pt x="866" y="705"/>
                </a:cubicBezTo>
                <a:cubicBezTo>
                  <a:pt x="866" y="700"/>
                  <a:pt x="861" y="695"/>
                  <a:pt x="856" y="695"/>
                </a:cubicBezTo>
                <a:close/>
                <a:moveTo>
                  <a:pt x="743" y="1061"/>
                </a:moveTo>
                <a:cubicBezTo>
                  <a:pt x="749" y="1061"/>
                  <a:pt x="754" y="1057"/>
                  <a:pt x="754" y="1051"/>
                </a:cubicBezTo>
                <a:cubicBezTo>
                  <a:pt x="754" y="1046"/>
                  <a:pt x="749" y="1041"/>
                  <a:pt x="743" y="1041"/>
                </a:cubicBezTo>
                <a:cubicBezTo>
                  <a:pt x="738" y="1041"/>
                  <a:pt x="734" y="1045"/>
                  <a:pt x="733" y="1051"/>
                </a:cubicBezTo>
                <a:cubicBezTo>
                  <a:pt x="733" y="1056"/>
                  <a:pt x="737" y="1061"/>
                  <a:pt x="743" y="1061"/>
                </a:cubicBezTo>
                <a:close/>
                <a:moveTo>
                  <a:pt x="1010" y="718"/>
                </a:moveTo>
                <a:cubicBezTo>
                  <a:pt x="1010" y="724"/>
                  <a:pt x="1014" y="728"/>
                  <a:pt x="1019" y="728"/>
                </a:cubicBezTo>
                <a:cubicBezTo>
                  <a:pt x="1025" y="729"/>
                  <a:pt x="1030" y="724"/>
                  <a:pt x="1030" y="718"/>
                </a:cubicBezTo>
                <a:cubicBezTo>
                  <a:pt x="1030" y="713"/>
                  <a:pt x="1025" y="709"/>
                  <a:pt x="1020" y="708"/>
                </a:cubicBezTo>
                <a:cubicBezTo>
                  <a:pt x="1015" y="708"/>
                  <a:pt x="1010" y="713"/>
                  <a:pt x="1010" y="718"/>
                </a:cubicBezTo>
                <a:close/>
                <a:moveTo>
                  <a:pt x="709" y="937"/>
                </a:moveTo>
                <a:cubicBezTo>
                  <a:pt x="709" y="932"/>
                  <a:pt x="705" y="927"/>
                  <a:pt x="700" y="927"/>
                </a:cubicBezTo>
                <a:cubicBezTo>
                  <a:pt x="694" y="926"/>
                  <a:pt x="689" y="931"/>
                  <a:pt x="689" y="937"/>
                </a:cubicBezTo>
                <a:cubicBezTo>
                  <a:pt x="689" y="942"/>
                  <a:pt x="693" y="947"/>
                  <a:pt x="699" y="947"/>
                </a:cubicBezTo>
                <a:cubicBezTo>
                  <a:pt x="704" y="947"/>
                  <a:pt x="709" y="942"/>
                  <a:pt x="709" y="937"/>
                </a:cubicBezTo>
                <a:close/>
                <a:moveTo>
                  <a:pt x="1070" y="1089"/>
                </a:moveTo>
                <a:cubicBezTo>
                  <a:pt x="1076" y="1089"/>
                  <a:pt x="1080" y="1085"/>
                  <a:pt x="1080" y="1079"/>
                </a:cubicBezTo>
                <a:cubicBezTo>
                  <a:pt x="1080" y="1073"/>
                  <a:pt x="1076" y="1069"/>
                  <a:pt x="1070" y="1069"/>
                </a:cubicBezTo>
                <a:cubicBezTo>
                  <a:pt x="1065" y="1069"/>
                  <a:pt x="1060" y="1074"/>
                  <a:pt x="1060" y="1079"/>
                </a:cubicBezTo>
                <a:cubicBezTo>
                  <a:pt x="1060" y="1084"/>
                  <a:pt x="1065" y="1089"/>
                  <a:pt x="1070" y="1089"/>
                </a:cubicBezTo>
                <a:close/>
                <a:moveTo>
                  <a:pt x="693" y="883"/>
                </a:moveTo>
                <a:cubicBezTo>
                  <a:pt x="693" y="888"/>
                  <a:pt x="698" y="893"/>
                  <a:pt x="703" y="893"/>
                </a:cubicBezTo>
                <a:cubicBezTo>
                  <a:pt x="709" y="893"/>
                  <a:pt x="713" y="889"/>
                  <a:pt x="713" y="883"/>
                </a:cubicBezTo>
                <a:cubicBezTo>
                  <a:pt x="713" y="878"/>
                  <a:pt x="709" y="873"/>
                  <a:pt x="704" y="873"/>
                </a:cubicBezTo>
                <a:cubicBezTo>
                  <a:pt x="698" y="873"/>
                  <a:pt x="693" y="878"/>
                  <a:pt x="693" y="883"/>
                </a:cubicBezTo>
                <a:close/>
                <a:moveTo>
                  <a:pt x="1148" y="921"/>
                </a:moveTo>
                <a:cubicBezTo>
                  <a:pt x="1148" y="915"/>
                  <a:pt x="1144" y="911"/>
                  <a:pt x="1139" y="911"/>
                </a:cubicBezTo>
                <a:cubicBezTo>
                  <a:pt x="1133" y="911"/>
                  <a:pt x="1128" y="915"/>
                  <a:pt x="1128" y="921"/>
                </a:cubicBezTo>
                <a:cubicBezTo>
                  <a:pt x="1128" y="926"/>
                  <a:pt x="1133" y="930"/>
                  <a:pt x="1138" y="931"/>
                </a:cubicBezTo>
                <a:cubicBezTo>
                  <a:pt x="1143" y="931"/>
                  <a:pt x="1148" y="926"/>
                  <a:pt x="1148" y="921"/>
                </a:cubicBezTo>
                <a:close/>
                <a:moveTo>
                  <a:pt x="957" y="1134"/>
                </a:moveTo>
                <a:cubicBezTo>
                  <a:pt x="962" y="1134"/>
                  <a:pt x="966" y="1130"/>
                  <a:pt x="966" y="1125"/>
                </a:cubicBezTo>
                <a:cubicBezTo>
                  <a:pt x="967" y="1120"/>
                  <a:pt x="962" y="1115"/>
                  <a:pt x="957" y="1115"/>
                </a:cubicBezTo>
                <a:cubicBezTo>
                  <a:pt x="952" y="1114"/>
                  <a:pt x="947" y="1119"/>
                  <a:pt x="947" y="1125"/>
                </a:cubicBezTo>
                <a:cubicBezTo>
                  <a:pt x="947" y="1130"/>
                  <a:pt x="951" y="1134"/>
                  <a:pt x="957" y="1134"/>
                </a:cubicBezTo>
                <a:close/>
                <a:moveTo>
                  <a:pt x="857" y="1115"/>
                </a:moveTo>
                <a:cubicBezTo>
                  <a:pt x="857" y="1109"/>
                  <a:pt x="852" y="1105"/>
                  <a:pt x="847" y="1105"/>
                </a:cubicBezTo>
                <a:cubicBezTo>
                  <a:pt x="842" y="1106"/>
                  <a:pt x="837" y="1110"/>
                  <a:pt x="838" y="1116"/>
                </a:cubicBezTo>
                <a:cubicBezTo>
                  <a:pt x="838" y="1121"/>
                  <a:pt x="842" y="1125"/>
                  <a:pt x="848" y="1125"/>
                </a:cubicBezTo>
                <a:cubicBezTo>
                  <a:pt x="853" y="1125"/>
                  <a:pt x="857" y="1120"/>
                  <a:pt x="857" y="1115"/>
                </a:cubicBezTo>
                <a:close/>
                <a:moveTo>
                  <a:pt x="729" y="804"/>
                </a:moveTo>
                <a:cubicBezTo>
                  <a:pt x="729" y="809"/>
                  <a:pt x="733" y="813"/>
                  <a:pt x="738" y="814"/>
                </a:cubicBezTo>
                <a:cubicBezTo>
                  <a:pt x="743" y="814"/>
                  <a:pt x="748" y="809"/>
                  <a:pt x="748" y="804"/>
                </a:cubicBezTo>
                <a:cubicBezTo>
                  <a:pt x="748" y="799"/>
                  <a:pt x="744" y="794"/>
                  <a:pt x="739" y="794"/>
                </a:cubicBezTo>
                <a:cubicBezTo>
                  <a:pt x="733" y="794"/>
                  <a:pt x="729" y="798"/>
                  <a:pt x="729" y="804"/>
                </a:cubicBezTo>
                <a:close/>
                <a:moveTo>
                  <a:pt x="1109" y="837"/>
                </a:moveTo>
                <a:cubicBezTo>
                  <a:pt x="1109" y="842"/>
                  <a:pt x="1113" y="847"/>
                  <a:pt x="1119" y="847"/>
                </a:cubicBezTo>
                <a:cubicBezTo>
                  <a:pt x="1124" y="847"/>
                  <a:pt x="1128" y="843"/>
                  <a:pt x="1129" y="837"/>
                </a:cubicBezTo>
                <a:cubicBezTo>
                  <a:pt x="1129" y="832"/>
                  <a:pt x="1124" y="827"/>
                  <a:pt x="1118" y="827"/>
                </a:cubicBezTo>
                <a:cubicBezTo>
                  <a:pt x="1113" y="827"/>
                  <a:pt x="1109" y="832"/>
                  <a:pt x="1109" y="837"/>
                </a:cubicBezTo>
                <a:close/>
                <a:moveTo>
                  <a:pt x="965" y="704"/>
                </a:moveTo>
                <a:cubicBezTo>
                  <a:pt x="960" y="704"/>
                  <a:pt x="955" y="709"/>
                  <a:pt x="955" y="714"/>
                </a:cubicBezTo>
                <a:cubicBezTo>
                  <a:pt x="955" y="719"/>
                  <a:pt x="960" y="724"/>
                  <a:pt x="965" y="724"/>
                </a:cubicBezTo>
                <a:cubicBezTo>
                  <a:pt x="971" y="724"/>
                  <a:pt x="975" y="720"/>
                  <a:pt x="975" y="714"/>
                </a:cubicBezTo>
                <a:cubicBezTo>
                  <a:pt x="975" y="709"/>
                  <a:pt x="971" y="704"/>
                  <a:pt x="965" y="704"/>
                </a:cubicBezTo>
                <a:close/>
                <a:moveTo>
                  <a:pt x="920" y="709"/>
                </a:moveTo>
                <a:cubicBezTo>
                  <a:pt x="920" y="703"/>
                  <a:pt x="916" y="699"/>
                  <a:pt x="910" y="699"/>
                </a:cubicBezTo>
                <a:cubicBezTo>
                  <a:pt x="905" y="699"/>
                  <a:pt x="901" y="704"/>
                  <a:pt x="901" y="709"/>
                </a:cubicBezTo>
                <a:cubicBezTo>
                  <a:pt x="901" y="715"/>
                  <a:pt x="905" y="719"/>
                  <a:pt x="911" y="719"/>
                </a:cubicBezTo>
                <a:cubicBezTo>
                  <a:pt x="916" y="719"/>
                  <a:pt x="920" y="714"/>
                  <a:pt x="920" y="709"/>
                </a:cubicBezTo>
                <a:close/>
                <a:moveTo>
                  <a:pt x="1044" y="739"/>
                </a:moveTo>
                <a:cubicBezTo>
                  <a:pt x="1039" y="739"/>
                  <a:pt x="1035" y="743"/>
                  <a:pt x="1035" y="748"/>
                </a:cubicBezTo>
                <a:cubicBezTo>
                  <a:pt x="1035" y="754"/>
                  <a:pt x="1039" y="758"/>
                  <a:pt x="1045" y="758"/>
                </a:cubicBezTo>
                <a:cubicBezTo>
                  <a:pt x="1050" y="758"/>
                  <a:pt x="1054" y="754"/>
                  <a:pt x="1054" y="748"/>
                </a:cubicBezTo>
                <a:cubicBezTo>
                  <a:pt x="1054" y="743"/>
                  <a:pt x="1050" y="739"/>
                  <a:pt x="1044" y="739"/>
                </a:cubicBezTo>
                <a:close/>
                <a:moveTo>
                  <a:pt x="827" y="720"/>
                </a:moveTo>
                <a:cubicBezTo>
                  <a:pt x="821" y="720"/>
                  <a:pt x="817" y="724"/>
                  <a:pt x="817" y="730"/>
                </a:cubicBezTo>
                <a:cubicBezTo>
                  <a:pt x="817" y="735"/>
                  <a:pt x="822" y="739"/>
                  <a:pt x="827" y="739"/>
                </a:cubicBezTo>
                <a:cubicBezTo>
                  <a:pt x="833" y="739"/>
                  <a:pt x="837" y="735"/>
                  <a:pt x="837" y="729"/>
                </a:cubicBezTo>
                <a:cubicBezTo>
                  <a:pt x="837" y="724"/>
                  <a:pt x="832" y="720"/>
                  <a:pt x="827" y="720"/>
                </a:cubicBezTo>
                <a:close/>
                <a:moveTo>
                  <a:pt x="758" y="779"/>
                </a:moveTo>
                <a:cubicBezTo>
                  <a:pt x="758" y="784"/>
                  <a:pt x="762" y="788"/>
                  <a:pt x="767" y="789"/>
                </a:cubicBezTo>
                <a:cubicBezTo>
                  <a:pt x="772" y="789"/>
                  <a:pt x="777" y="785"/>
                  <a:pt x="777" y="779"/>
                </a:cubicBezTo>
                <a:cubicBezTo>
                  <a:pt x="777" y="774"/>
                  <a:pt x="773" y="769"/>
                  <a:pt x="767" y="769"/>
                </a:cubicBezTo>
                <a:cubicBezTo>
                  <a:pt x="762" y="769"/>
                  <a:pt x="758" y="774"/>
                  <a:pt x="758" y="779"/>
                </a:cubicBezTo>
                <a:close/>
                <a:moveTo>
                  <a:pt x="1084" y="807"/>
                </a:moveTo>
                <a:cubicBezTo>
                  <a:pt x="1084" y="813"/>
                  <a:pt x="1089" y="817"/>
                  <a:pt x="1094" y="817"/>
                </a:cubicBezTo>
                <a:cubicBezTo>
                  <a:pt x="1100" y="817"/>
                  <a:pt x="1104" y="812"/>
                  <a:pt x="1104" y="807"/>
                </a:cubicBezTo>
                <a:cubicBezTo>
                  <a:pt x="1103" y="802"/>
                  <a:pt x="1099" y="798"/>
                  <a:pt x="1094" y="798"/>
                </a:cubicBezTo>
                <a:cubicBezTo>
                  <a:pt x="1089" y="797"/>
                  <a:pt x="1084" y="802"/>
                  <a:pt x="1084" y="807"/>
                </a:cubicBezTo>
                <a:close/>
                <a:moveTo>
                  <a:pt x="733" y="966"/>
                </a:moveTo>
                <a:cubicBezTo>
                  <a:pt x="733" y="961"/>
                  <a:pt x="728" y="957"/>
                  <a:pt x="723" y="957"/>
                </a:cubicBezTo>
                <a:cubicBezTo>
                  <a:pt x="718" y="957"/>
                  <a:pt x="714" y="962"/>
                  <a:pt x="714" y="967"/>
                </a:cubicBezTo>
                <a:cubicBezTo>
                  <a:pt x="714" y="972"/>
                  <a:pt x="719" y="976"/>
                  <a:pt x="724" y="976"/>
                </a:cubicBezTo>
                <a:cubicBezTo>
                  <a:pt x="730" y="976"/>
                  <a:pt x="734" y="971"/>
                  <a:pt x="733" y="966"/>
                </a:cubicBezTo>
                <a:close/>
                <a:moveTo>
                  <a:pt x="902" y="1110"/>
                </a:moveTo>
                <a:cubicBezTo>
                  <a:pt x="897" y="1110"/>
                  <a:pt x="893" y="1114"/>
                  <a:pt x="892" y="1119"/>
                </a:cubicBezTo>
                <a:cubicBezTo>
                  <a:pt x="892" y="1124"/>
                  <a:pt x="896" y="1129"/>
                  <a:pt x="902" y="1129"/>
                </a:cubicBezTo>
                <a:cubicBezTo>
                  <a:pt x="907" y="1129"/>
                  <a:pt x="911" y="1125"/>
                  <a:pt x="912" y="1120"/>
                </a:cubicBezTo>
                <a:cubicBezTo>
                  <a:pt x="912" y="1114"/>
                  <a:pt x="908" y="1110"/>
                  <a:pt x="902" y="1110"/>
                </a:cubicBezTo>
                <a:close/>
                <a:moveTo>
                  <a:pt x="1069" y="769"/>
                </a:moveTo>
                <a:cubicBezTo>
                  <a:pt x="1064" y="769"/>
                  <a:pt x="1060" y="772"/>
                  <a:pt x="1060" y="777"/>
                </a:cubicBezTo>
                <a:cubicBezTo>
                  <a:pt x="1059" y="783"/>
                  <a:pt x="1063" y="787"/>
                  <a:pt x="1069" y="788"/>
                </a:cubicBezTo>
                <a:cubicBezTo>
                  <a:pt x="1074" y="788"/>
                  <a:pt x="1079" y="784"/>
                  <a:pt x="1079" y="778"/>
                </a:cubicBezTo>
                <a:cubicBezTo>
                  <a:pt x="1079" y="773"/>
                  <a:pt x="1075" y="769"/>
                  <a:pt x="1069" y="769"/>
                </a:cubicBezTo>
                <a:close/>
                <a:moveTo>
                  <a:pt x="1095" y="1000"/>
                </a:moveTo>
                <a:cubicBezTo>
                  <a:pt x="1095" y="1006"/>
                  <a:pt x="1099" y="1010"/>
                  <a:pt x="1105" y="1010"/>
                </a:cubicBezTo>
                <a:cubicBezTo>
                  <a:pt x="1110" y="1009"/>
                  <a:pt x="1114" y="1005"/>
                  <a:pt x="1114" y="999"/>
                </a:cubicBezTo>
                <a:cubicBezTo>
                  <a:pt x="1113" y="994"/>
                  <a:pt x="1109" y="990"/>
                  <a:pt x="1104" y="990"/>
                </a:cubicBezTo>
                <a:cubicBezTo>
                  <a:pt x="1099" y="990"/>
                  <a:pt x="1095" y="995"/>
                  <a:pt x="1095" y="1000"/>
                </a:cubicBezTo>
                <a:close/>
                <a:moveTo>
                  <a:pt x="798" y="745"/>
                </a:moveTo>
                <a:cubicBezTo>
                  <a:pt x="792" y="744"/>
                  <a:pt x="788" y="748"/>
                  <a:pt x="788" y="754"/>
                </a:cubicBezTo>
                <a:cubicBezTo>
                  <a:pt x="788" y="759"/>
                  <a:pt x="792" y="764"/>
                  <a:pt x="797" y="764"/>
                </a:cubicBezTo>
                <a:cubicBezTo>
                  <a:pt x="802" y="764"/>
                  <a:pt x="807" y="759"/>
                  <a:pt x="807" y="754"/>
                </a:cubicBezTo>
                <a:cubicBezTo>
                  <a:pt x="807" y="749"/>
                  <a:pt x="803" y="745"/>
                  <a:pt x="798" y="745"/>
                </a:cubicBezTo>
                <a:close/>
                <a:moveTo>
                  <a:pt x="724" y="859"/>
                </a:moveTo>
                <a:cubicBezTo>
                  <a:pt x="724" y="863"/>
                  <a:pt x="728" y="868"/>
                  <a:pt x="733" y="868"/>
                </a:cubicBezTo>
                <a:cubicBezTo>
                  <a:pt x="738" y="868"/>
                  <a:pt x="743" y="864"/>
                  <a:pt x="742" y="858"/>
                </a:cubicBezTo>
                <a:cubicBezTo>
                  <a:pt x="742" y="853"/>
                  <a:pt x="739" y="849"/>
                  <a:pt x="733" y="849"/>
                </a:cubicBezTo>
                <a:cubicBezTo>
                  <a:pt x="728" y="849"/>
                  <a:pt x="724" y="853"/>
                  <a:pt x="724" y="859"/>
                </a:cubicBezTo>
                <a:close/>
                <a:moveTo>
                  <a:pt x="1104" y="892"/>
                </a:moveTo>
                <a:cubicBezTo>
                  <a:pt x="1104" y="897"/>
                  <a:pt x="1109" y="901"/>
                  <a:pt x="1114" y="901"/>
                </a:cubicBezTo>
                <a:cubicBezTo>
                  <a:pt x="1119" y="901"/>
                  <a:pt x="1123" y="897"/>
                  <a:pt x="1123" y="891"/>
                </a:cubicBezTo>
                <a:cubicBezTo>
                  <a:pt x="1123" y="886"/>
                  <a:pt x="1119" y="882"/>
                  <a:pt x="1114" y="882"/>
                </a:cubicBezTo>
                <a:cubicBezTo>
                  <a:pt x="1109" y="882"/>
                  <a:pt x="1104" y="887"/>
                  <a:pt x="1104" y="892"/>
                </a:cubicBezTo>
                <a:close/>
                <a:moveTo>
                  <a:pt x="823" y="1095"/>
                </a:moveTo>
                <a:cubicBezTo>
                  <a:pt x="828" y="1095"/>
                  <a:pt x="832" y="1090"/>
                  <a:pt x="832" y="1085"/>
                </a:cubicBezTo>
                <a:cubicBezTo>
                  <a:pt x="832" y="1080"/>
                  <a:pt x="828" y="1076"/>
                  <a:pt x="822" y="1076"/>
                </a:cubicBezTo>
                <a:cubicBezTo>
                  <a:pt x="817" y="1076"/>
                  <a:pt x="813" y="1080"/>
                  <a:pt x="813" y="1086"/>
                </a:cubicBezTo>
                <a:cubicBezTo>
                  <a:pt x="814" y="1091"/>
                  <a:pt x="818" y="1095"/>
                  <a:pt x="823" y="1095"/>
                </a:cubicBezTo>
                <a:close/>
                <a:moveTo>
                  <a:pt x="996" y="1099"/>
                </a:moveTo>
                <a:cubicBezTo>
                  <a:pt x="996" y="1095"/>
                  <a:pt x="991" y="1090"/>
                  <a:pt x="987" y="1090"/>
                </a:cubicBezTo>
                <a:cubicBezTo>
                  <a:pt x="981" y="1090"/>
                  <a:pt x="977" y="1095"/>
                  <a:pt x="977" y="1100"/>
                </a:cubicBezTo>
                <a:cubicBezTo>
                  <a:pt x="977" y="1105"/>
                  <a:pt x="981" y="1109"/>
                  <a:pt x="986" y="1109"/>
                </a:cubicBezTo>
                <a:cubicBezTo>
                  <a:pt x="992" y="1109"/>
                  <a:pt x="996" y="1105"/>
                  <a:pt x="996" y="1099"/>
                </a:cubicBezTo>
                <a:close/>
                <a:moveTo>
                  <a:pt x="1119" y="945"/>
                </a:moveTo>
                <a:cubicBezTo>
                  <a:pt x="1119" y="940"/>
                  <a:pt x="1115" y="936"/>
                  <a:pt x="1109" y="936"/>
                </a:cubicBezTo>
                <a:cubicBezTo>
                  <a:pt x="1104" y="936"/>
                  <a:pt x="1100" y="940"/>
                  <a:pt x="1100" y="945"/>
                </a:cubicBezTo>
                <a:cubicBezTo>
                  <a:pt x="1100" y="950"/>
                  <a:pt x="1104" y="954"/>
                  <a:pt x="1109" y="955"/>
                </a:cubicBezTo>
                <a:cubicBezTo>
                  <a:pt x="1114" y="955"/>
                  <a:pt x="1119" y="950"/>
                  <a:pt x="1119" y="945"/>
                </a:cubicBezTo>
                <a:close/>
                <a:moveTo>
                  <a:pt x="1066" y="1025"/>
                </a:moveTo>
                <a:cubicBezTo>
                  <a:pt x="1066" y="1030"/>
                  <a:pt x="1070" y="1034"/>
                  <a:pt x="1075" y="1034"/>
                </a:cubicBezTo>
                <a:cubicBezTo>
                  <a:pt x="1080" y="1034"/>
                  <a:pt x="1085" y="1030"/>
                  <a:pt x="1085" y="1025"/>
                </a:cubicBezTo>
                <a:cubicBezTo>
                  <a:pt x="1085" y="1020"/>
                  <a:pt x="1080" y="1015"/>
                  <a:pt x="1075" y="1015"/>
                </a:cubicBezTo>
                <a:cubicBezTo>
                  <a:pt x="1070" y="1016"/>
                  <a:pt x="1066" y="1020"/>
                  <a:pt x="1066" y="1025"/>
                </a:cubicBezTo>
                <a:close/>
                <a:moveTo>
                  <a:pt x="720" y="912"/>
                </a:moveTo>
                <a:cubicBezTo>
                  <a:pt x="720" y="917"/>
                  <a:pt x="723" y="921"/>
                  <a:pt x="729" y="921"/>
                </a:cubicBezTo>
                <a:cubicBezTo>
                  <a:pt x="734" y="921"/>
                  <a:pt x="738" y="918"/>
                  <a:pt x="738" y="913"/>
                </a:cubicBezTo>
                <a:cubicBezTo>
                  <a:pt x="739" y="907"/>
                  <a:pt x="734" y="903"/>
                  <a:pt x="729" y="903"/>
                </a:cubicBezTo>
                <a:cubicBezTo>
                  <a:pt x="724" y="903"/>
                  <a:pt x="720" y="907"/>
                  <a:pt x="720" y="912"/>
                </a:cubicBezTo>
                <a:close/>
                <a:moveTo>
                  <a:pt x="758" y="997"/>
                </a:moveTo>
                <a:cubicBezTo>
                  <a:pt x="758" y="991"/>
                  <a:pt x="754" y="988"/>
                  <a:pt x="749" y="987"/>
                </a:cubicBezTo>
                <a:cubicBezTo>
                  <a:pt x="744" y="987"/>
                  <a:pt x="739" y="991"/>
                  <a:pt x="739" y="996"/>
                </a:cubicBezTo>
                <a:cubicBezTo>
                  <a:pt x="739" y="1001"/>
                  <a:pt x="744" y="1006"/>
                  <a:pt x="749" y="1006"/>
                </a:cubicBezTo>
                <a:cubicBezTo>
                  <a:pt x="754" y="1006"/>
                  <a:pt x="758" y="1002"/>
                  <a:pt x="758" y="997"/>
                </a:cubicBezTo>
                <a:close/>
                <a:moveTo>
                  <a:pt x="981" y="743"/>
                </a:moveTo>
                <a:cubicBezTo>
                  <a:pt x="981" y="749"/>
                  <a:pt x="985" y="752"/>
                  <a:pt x="990" y="752"/>
                </a:cubicBezTo>
                <a:cubicBezTo>
                  <a:pt x="995" y="752"/>
                  <a:pt x="999" y="748"/>
                  <a:pt x="999" y="743"/>
                </a:cubicBezTo>
                <a:cubicBezTo>
                  <a:pt x="999" y="738"/>
                  <a:pt x="994" y="734"/>
                  <a:pt x="989" y="734"/>
                </a:cubicBezTo>
                <a:cubicBezTo>
                  <a:pt x="985" y="734"/>
                  <a:pt x="981" y="738"/>
                  <a:pt x="981" y="743"/>
                </a:cubicBezTo>
                <a:close/>
                <a:moveTo>
                  <a:pt x="1045" y="1059"/>
                </a:moveTo>
                <a:cubicBezTo>
                  <a:pt x="1050" y="1059"/>
                  <a:pt x="1054" y="1055"/>
                  <a:pt x="1054" y="1050"/>
                </a:cubicBezTo>
                <a:cubicBezTo>
                  <a:pt x="1055" y="1045"/>
                  <a:pt x="1051" y="1041"/>
                  <a:pt x="1046" y="1040"/>
                </a:cubicBezTo>
                <a:cubicBezTo>
                  <a:pt x="1041" y="1040"/>
                  <a:pt x="1036" y="1044"/>
                  <a:pt x="1036" y="1049"/>
                </a:cubicBezTo>
                <a:cubicBezTo>
                  <a:pt x="1036" y="1054"/>
                  <a:pt x="1040" y="1059"/>
                  <a:pt x="1045" y="1059"/>
                </a:cubicBezTo>
                <a:close/>
                <a:moveTo>
                  <a:pt x="798" y="1064"/>
                </a:moveTo>
                <a:cubicBezTo>
                  <a:pt x="803" y="1065"/>
                  <a:pt x="807" y="1061"/>
                  <a:pt x="807" y="1056"/>
                </a:cubicBezTo>
                <a:cubicBezTo>
                  <a:pt x="807" y="1051"/>
                  <a:pt x="803" y="1046"/>
                  <a:pt x="798" y="1046"/>
                </a:cubicBezTo>
                <a:cubicBezTo>
                  <a:pt x="794" y="1046"/>
                  <a:pt x="789" y="1050"/>
                  <a:pt x="789" y="1055"/>
                </a:cubicBezTo>
                <a:cubicBezTo>
                  <a:pt x="789" y="1060"/>
                  <a:pt x="793" y="1064"/>
                  <a:pt x="798" y="1064"/>
                </a:cubicBezTo>
                <a:close/>
                <a:moveTo>
                  <a:pt x="782" y="1026"/>
                </a:moveTo>
                <a:cubicBezTo>
                  <a:pt x="783" y="1021"/>
                  <a:pt x="779" y="1017"/>
                  <a:pt x="774" y="1017"/>
                </a:cubicBezTo>
                <a:cubicBezTo>
                  <a:pt x="769" y="1016"/>
                  <a:pt x="765" y="1020"/>
                  <a:pt x="764" y="1025"/>
                </a:cubicBezTo>
                <a:cubicBezTo>
                  <a:pt x="764" y="1030"/>
                  <a:pt x="768" y="1034"/>
                  <a:pt x="773" y="1035"/>
                </a:cubicBezTo>
                <a:cubicBezTo>
                  <a:pt x="777" y="1035"/>
                  <a:pt x="782" y="1031"/>
                  <a:pt x="782" y="1026"/>
                </a:cubicBezTo>
                <a:close/>
                <a:moveTo>
                  <a:pt x="872" y="733"/>
                </a:moveTo>
                <a:cubicBezTo>
                  <a:pt x="871" y="738"/>
                  <a:pt x="875" y="742"/>
                  <a:pt x="879" y="743"/>
                </a:cubicBezTo>
                <a:cubicBezTo>
                  <a:pt x="884" y="744"/>
                  <a:pt x="890" y="740"/>
                  <a:pt x="890" y="734"/>
                </a:cubicBezTo>
                <a:cubicBezTo>
                  <a:pt x="890" y="730"/>
                  <a:pt x="887" y="725"/>
                  <a:pt x="882" y="725"/>
                </a:cubicBezTo>
                <a:cubicBezTo>
                  <a:pt x="876" y="724"/>
                  <a:pt x="872" y="728"/>
                  <a:pt x="872" y="733"/>
                </a:cubicBezTo>
                <a:close/>
                <a:moveTo>
                  <a:pt x="1016" y="1084"/>
                </a:moveTo>
                <a:cubicBezTo>
                  <a:pt x="1021" y="1084"/>
                  <a:pt x="1025" y="1080"/>
                  <a:pt x="1025" y="1075"/>
                </a:cubicBezTo>
                <a:cubicBezTo>
                  <a:pt x="1025" y="1070"/>
                  <a:pt x="1020" y="1066"/>
                  <a:pt x="1015" y="1066"/>
                </a:cubicBezTo>
                <a:cubicBezTo>
                  <a:pt x="1010" y="1066"/>
                  <a:pt x="1006" y="1070"/>
                  <a:pt x="1006" y="1075"/>
                </a:cubicBezTo>
                <a:cubicBezTo>
                  <a:pt x="1007" y="1080"/>
                  <a:pt x="1011" y="1084"/>
                  <a:pt x="1016" y="1084"/>
                </a:cubicBezTo>
                <a:close/>
                <a:moveTo>
                  <a:pt x="877" y="1099"/>
                </a:moveTo>
                <a:cubicBezTo>
                  <a:pt x="882" y="1099"/>
                  <a:pt x="886" y="1095"/>
                  <a:pt x="886" y="1090"/>
                </a:cubicBezTo>
                <a:cubicBezTo>
                  <a:pt x="886" y="1085"/>
                  <a:pt x="882" y="1080"/>
                  <a:pt x="877" y="1080"/>
                </a:cubicBezTo>
                <a:cubicBezTo>
                  <a:pt x="873" y="1080"/>
                  <a:pt x="869" y="1084"/>
                  <a:pt x="868" y="1089"/>
                </a:cubicBezTo>
                <a:cubicBezTo>
                  <a:pt x="868" y="1094"/>
                  <a:pt x="872" y="1098"/>
                  <a:pt x="877" y="1099"/>
                </a:cubicBezTo>
                <a:close/>
                <a:moveTo>
                  <a:pt x="944" y="739"/>
                </a:moveTo>
                <a:cubicBezTo>
                  <a:pt x="944" y="734"/>
                  <a:pt x="941" y="730"/>
                  <a:pt x="936" y="730"/>
                </a:cubicBezTo>
                <a:cubicBezTo>
                  <a:pt x="931" y="730"/>
                  <a:pt x="927" y="733"/>
                  <a:pt x="926" y="739"/>
                </a:cubicBezTo>
                <a:cubicBezTo>
                  <a:pt x="926" y="744"/>
                  <a:pt x="930" y="748"/>
                  <a:pt x="935" y="748"/>
                </a:cubicBezTo>
                <a:cubicBezTo>
                  <a:pt x="940" y="748"/>
                  <a:pt x="944" y="744"/>
                  <a:pt x="944" y="739"/>
                </a:cubicBezTo>
                <a:close/>
                <a:moveTo>
                  <a:pt x="772" y="834"/>
                </a:moveTo>
                <a:cubicBezTo>
                  <a:pt x="772" y="829"/>
                  <a:pt x="768" y="824"/>
                  <a:pt x="763" y="825"/>
                </a:cubicBezTo>
                <a:cubicBezTo>
                  <a:pt x="758" y="825"/>
                  <a:pt x="754" y="828"/>
                  <a:pt x="754" y="833"/>
                </a:cubicBezTo>
                <a:cubicBezTo>
                  <a:pt x="754" y="838"/>
                  <a:pt x="758" y="842"/>
                  <a:pt x="763" y="843"/>
                </a:cubicBezTo>
                <a:cubicBezTo>
                  <a:pt x="768" y="843"/>
                  <a:pt x="772" y="839"/>
                  <a:pt x="772" y="834"/>
                </a:cubicBezTo>
                <a:close/>
                <a:moveTo>
                  <a:pt x="941" y="1095"/>
                </a:moveTo>
                <a:cubicBezTo>
                  <a:pt x="941" y="1090"/>
                  <a:pt x="937" y="1086"/>
                  <a:pt x="932" y="1086"/>
                </a:cubicBezTo>
                <a:cubicBezTo>
                  <a:pt x="927" y="1085"/>
                  <a:pt x="923" y="1089"/>
                  <a:pt x="923" y="1094"/>
                </a:cubicBezTo>
                <a:cubicBezTo>
                  <a:pt x="923" y="1099"/>
                  <a:pt x="926" y="1103"/>
                  <a:pt x="931" y="1104"/>
                </a:cubicBezTo>
                <a:cubicBezTo>
                  <a:pt x="936" y="1104"/>
                  <a:pt x="941" y="1100"/>
                  <a:pt x="941" y="1095"/>
                </a:cubicBezTo>
                <a:close/>
                <a:moveTo>
                  <a:pt x="1080" y="862"/>
                </a:moveTo>
                <a:cubicBezTo>
                  <a:pt x="1080" y="867"/>
                  <a:pt x="1084" y="871"/>
                  <a:pt x="1089" y="871"/>
                </a:cubicBezTo>
                <a:cubicBezTo>
                  <a:pt x="1094" y="871"/>
                  <a:pt x="1098" y="867"/>
                  <a:pt x="1098" y="862"/>
                </a:cubicBezTo>
                <a:cubicBezTo>
                  <a:pt x="1098" y="857"/>
                  <a:pt x="1094" y="853"/>
                  <a:pt x="1089" y="853"/>
                </a:cubicBezTo>
                <a:cubicBezTo>
                  <a:pt x="1084" y="853"/>
                  <a:pt x="1080" y="857"/>
                  <a:pt x="1080" y="862"/>
                </a:cubicBezTo>
                <a:close/>
                <a:moveTo>
                  <a:pt x="1031" y="803"/>
                </a:moveTo>
                <a:cubicBezTo>
                  <a:pt x="1031" y="808"/>
                  <a:pt x="1035" y="812"/>
                  <a:pt x="1040" y="812"/>
                </a:cubicBezTo>
                <a:cubicBezTo>
                  <a:pt x="1044" y="811"/>
                  <a:pt x="1048" y="807"/>
                  <a:pt x="1048" y="802"/>
                </a:cubicBezTo>
                <a:cubicBezTo>
                  <a:pt x="1048" y="798"/>
                  <a:pt x="1044" y="794"/>
                  <a:pt x="1039" y="794"/>
                </a:cubicBezTo>
                <a:cubicBezTo>
                  <a:pt x="1034" y="795"/>
                  <a:pt x="1030" y="799"/>
                  <a:pt x="1031" y="803"/>
                </a:cubicBezTo>
                <a:close/>
                <a:moveTo>
                  <a:pt x="1056" y="832"/>
                </a:moveTo>
                <a:cubicBezTo>
                  <a:pt x="1056" y="837"/>
                  <a:pt x="1060" y="841"/>
                  <a:pt x="1064" y="841"/>
                </a:cubicBezTo>
                <a:cubicBezTo>
                  <a:pt x="1069" y="841"/>
                  <a:pt x="1073" y="837"/>
                  <a:pt x="1073" y="832"/>
                </a:cubicBezTo>
                <a:cubicBezTo>
                  <a:pt x="1073" y="827"/>
                  <a:pt x="1069" y="823"/>
                  <a:pt x="1064" y="823"/>
                </a:cubicBezTo>
                <a:cubicBezTo>
                  <a:pt x="1059" y="824"/>
                  <a:pt x="1055" y="827"/>
                  <a:pt x="1056" y="832"/>
                </a:cubicBezTo>
                <a:close/>
                <a:moveTo>
                  <a:pt x="749" y="887"/>
                </a:moveTo>
                <a:cubicBezTo>
                  <a:pt x="749" y="892"/>
                  <a:pt x="753" y="896"/>
                  <a:pt x="758" y="896"/>
                </a:cubicBezTo>
                <a:cubicBezTo>
                  <a:pt x="763" y="896"/>
                  <a:pt x="766" y="892"/>
                  <a:pt x="766" y="888"/>
                </a:cubicBezTo>
                <a:cubicBezTo>
                  <a:pt x="767" y="883"/>
                  <a:pt x="763" y="879"/>
                  <a:pt x="758" y="879"/>
                </a:cubicBezTo>
                <a:cubicBezTo>
                  <a:pt x="754" y="879"/>
                  <a:pt x="749" y="883"/>
                  <a:pt x="749" y="887"/>
                </a:cubicBezTo>
                <a:close/>
                <a:moveTo>
                  <a:pt x="1023" y="773"/>
                </a:moveTo>
                <a:cubicBezTo>
                  <a:pt x="1023" y="768"/>
                  <a:pt x="1019" y="764"/>
                  <a:pt x="1014" y="764"/>
                </a:cubicBezTo>
                <a:cubicBezTo>
                  <a:pt x="1010" y="764"/>
                  <a:pt x="1006" y="768"/>
                  <a:pt x="1006" y="773"/>
                </a:cubicBezTo>
                <a:cubicBezTo>
                  <a:pt x="1006" y="778"/>
                  <a:pt x="1010" y="782"/>
                  <a:pt x="1014" y="782"/>
                </a:cubicBezTo>
                <a:cubicBezTo>
                  <a:pt x="1020" y="782"/>
                  <a:pt x="1024" y="778"/>
                  <a:pt x="1023" y="773"/>
                </a:cubicBezTo>
                <a:close/>
                <a:moveTo>
                  <a:pt x="843" y="758"/>
                </a:moveTo>
                <a:cubicBezTo>
                  <a:pt x="843" y="763"/>
                  <a:pt x="847" y="767"/>
                  <a:pt x="852" y="767"/>
                </a:cubicBezTo>
                <a:cubicBezTo>
                  <a:pt x="857" y="767"/>
                  <a:pt x="860" y="763"/>
                  <a:pt x="860" y="759"/>
                </a:cubicBezTo>
                <a:cubicBezTo>
                  <a:pt x="860" y="754"/>
                  <a:pt x="857" y="750"/>
                  <a:pt x="852" y="750"/>
                </a:cubicBezTo>
                <a:cubicBezTo>
                  <a:pt x="847" y="750"/>
                  <a:pt x="843" y="753"/>
                  <a:pt x="843" y="758"/>
                </a:cubicBezTo>
                <a:close/>
                <a:moveTo>
                  <a:pt x="801" y="808"/>
                </a:moveTo>
                <a:cubicBezTo>
                  <a:pt x="800" y="803"/>
                  <a:pt x="797" y="799"/>
                  <a:pt x="792" y="799"/>
                </a:cubicBezTo>
                <a:cubicBezTo>
                  <a:pt x="787" y="800"/>
                  <a:pt x="783" y="803"/>
                  <a:pt x="783" y="808"/>
                </a:cubicBezTo>
                <a:cubicBezTo>
                  <a:pt x="783" y="813"/>
                  <a:pt x="788" y="817"/>
                  <a:pt x="793" y="817"/>
                </a:cubicBezTo>
                <a:cubicBezTo>
                  <a:pt x="797" y="816"/>
                  <a:pt x="801" y="812"/>
                  <a:pt x="801" y="808"/>
                </a:cubicBezTo>
                <a:close/>
                <a:moveTo>
                  <a:pt x="831" y="783"/>
                </a:moveTo>
                <a:cubicBezTo>
                  <a:pt x="831" y="778"/>
                  <a:pt x="826" y="774"/>
                  <a:pt x="821" y="775"/>
                </a:cubicBezTo>
                <a:cubicBezTo>
                  <a:pt x="816" y="775"/>
                  <a:pt x="813" y="779"/>
                  <a:pt x="813" y="784"/>
                </a:cubicBezTo>
                <a:cubicBezTo>
                  <a:pt x="814" y="789"/>
                  <a:pt x="817" y="792"/>
                  <a:pt x="822" y="792"/>
                </a:cubicBezTo>
                <a:cubicBezTo>
                  <a:pt x="827" y="792"/>
                  <a:pt x="831" y="788"/>
                  <a:pt x="831" y="783"/>
                </a:cubicBezTo>
                <a:close/>
                <a:moveTo>
                  <a:pt x="1088" y="971"/>
                </a:moveTo>
                <a:cubicBezTo>
                  <a:pt x="1088" y="966"/>
                  <a:pt x="1084" y="962"/>
                  <a:pt x="1080" y="962"/>
                </a:cubicBezTo>
                <a:cubicBezTo>
                  <a:pt x="1075" y="962"/>
                  <a:pt x="1071" y="966"/>
                  <a:pt x="1071" y="971"/>
                </a:cubicBezTo>
                <a:cubicBezTo>
                  <a:pt x="1071" y="976"/>
                  <a:pt x="1075" y="980"/>
                  <a:pt x="1080" y="980"/>
                </a:cubicBezTo>
                <a:cubicBezTo>
                  <a:pt x="1084" y="979"/>
                  <a:pt x="1088" y="976"/>
                  <a:pt x="1088" y="971"/>
                </a:cubicBezTo>
                <a:close/>
                <a:moveTo>
                  <a:pt x="1076" y="916"/>
                </a:moveTo>
                <a:cubicBezTo>
                  <a:pt x="1076" y="921"/>
                  <a:pt x="1080" y="925"/>
                  <a:pt x="1085" y="925"/>
                </a:cubicBezTo>
                <a:cubicBezTo>
                  <a:pt x="1090" y="925"/>
                  <a:pt x="1093" y="921"/>
                  <a:pt x="1093" y="916"/>
                </a:cubicBezTo>
                <a:cubicBezTo>
                  <a:pt x="1093" y="912"/>
                  <a:pt x="1089" y="908"/>
                  <a:pt x="1085" y="908"/>
                </a:cubicBezTo>
                <a:cubicBezTo>
                  <a:pt x="1080" y="908"/>
                  <a:pt x="1076" y="912"/>
                  <a:pt x="1076" y="916"/>
                </a:cubicBezTo>
                <a:close/>
                <a:moveTo>
                  <a:pt x="762" y="942"/>
                </a:moveTo>
                <a:cubicBezTo>
                  <a:pt x="762" y="937"/>
                  <a:pt x="758" y="933"/>
                  <a:pt x="754" y="933"/>
                </a:cubicBezTo>
                <a:cubicBezTo>
                  <a:pt x="749" y="933"/>
                  <a:pt x="745" y="937"/>
                  <a:pt x="745" y="942"/>
                </a:cubicBezTo>
                <a:cubicBezTo>
                  <a:pt x="745" y="947"/>
                  <a:pt x="749" y="951"/>
                  <a:pt x="754" y="951"/>
                </a:cubicBezTo>
                <a:cubicBezTo>
                  <a:pt x="759" y="950"/>
                  <a:pt x="763" y="947"/>
                  <a:pt x="762" y="942"/>
                </a:cubicBezTo>
                <a:close/>
                <a:moveTo>
                  <a:pt x="844" y="1060"/>
                </a:moveTo>
                <a:cubicBezTo>
                  <a:pt x="844" y="1065"/>
                  <a:pt x="848" y="1069"/>
                  <a:pt x="852" y="1069"/>
                </a:cubicBezTo>
                <a:cubicBezTo>
                  <a:pt x="857" y="1069"/>
                  <a:pt x="861" y="1065"/>
                  <a:pt x="861" y="1061"/>
                </a:cubicBezTo>
                <a:cubicBezTo>
                  <a:pt x="861" y="1056"/>
                  <a:pt x="857" y="1052"/>
                  <a:pt x="853" y="1052"/>
                </a:cubicBezTo>
                <a:cubicBezTo>
                  <a:pt x="848" y="1052"/>
                  <a:pt x="845" y="1055"/>
                  <a:pt x="844" y="1060"/>
                </a:cubicBezTo>
                <a:close/>
                <a:moveTo>
                  <a:pt x="898" y="763"/>
                </a:moveTo>
                <a:cubicBezTo>
                  <a:pt x="898" y="768"/>
                  <a:pt x="902" y="772"/>
                  <a:pt x="906" y="772"/>
                </a:cubicBezTo>
                <a:cubicBezTo>
                  <a:pt x="911" y="772"/>
                  <a:pt x="914" y="768"/>
                  <a:pt x="915" y="764"/>
                </a:cubicBezTo>
                <a:cubicBezTo>
                  <a:pt x="915" y="759"/>
                  <a:pt x="912" y="756"/>
                  <a:pt x="907" y="755"/>
                </a:cubicBezTo>
                <a:cubicBezTo>
                  <a:pt x="902" y="755"/>
                  <a:pt x="898" y="759"/>
                  <a:pt x="898" y="763"/>
                </a:cubicBezTo>
                <a:close/>
                <a:moveTo>
                  <a:pt x="969" y="768"/>
                </a:moveTo>
                <a:cubicBezTo>
                  <a:pt x="969" y="764"/>
                  <a:pt x="965" y="759"/>
                  <a:pt x="960" y="759"/>
                </a:cubicBezTo>
                <a:cubicBezTo>
                  <a:pt x="956" y="759"/>
                  <a:pt x="952" y="763"/>
                  <a:pt x="952" y="767"/>
                </a:cubicBezTo>
                <a:cubicBezTo>
                  <a:pt x="952" y="772"/>
                  <a:pt x="955" y="776"/>
                  <a:pt x="959" y="776"/>
                </a:cubicBezTo>
                <a:cubicBezTo>
                  <a:pt x="964" y="777"/>
                  <a:pt x="968" y="773"/>
                  <a:pt x="969" y="768"/>
                </a:cubicBezTo>
                <a:close/>
                <a:moveTo>
                  <a:pt x="960" y="1078"/>
                </a:moveTo>
                <a:cubicBezTo>
                  <a:pt x="965" y="1079"/>
                  <a:pt x="969" y="1075"/>
                  <a:pt x="969" y="1070"/>
                </a:cubicBezTo>
                <a:cubicBezTo>
                  <a:pt x="969" y="1065"/>
                  <a:pt x="966" y="1061"/>
                  <a:pt x="961" y="1061"/>
                </a:cubicBezTo>
                <a:cubicBezTo>
                  <a:pt x="957" y="1061"/>
                  <a:pt x="952" y="1066"/>
                  <a:pt x="952" y="1070"/>
                </a:cubicBezTo>
                <a:cubicBezTo>
                  <a:pt x="952" y="1074"/>
                  <a:pt x="956" y="1078"/>
                  <a:pt x="960" y="1078"/>
                </a:cubicBezTo>
                <a:close/>
                <a:moveTo>
                  <a:pt x="787" y="971"/>
                </a:moveTo>
                <a:cubicBezTo>
                  <a:pt x="786" y="967"/>
                  <a:pt x="783" y="964"/>
                  <a:pt x="778" y="964"/>
                </a:cubicBezTo>
                <a:cubicBezTo>
                  <a:pt x="774" y="964"/>
                  <a:pt x="770" y="967"/>
                  <a:pt x="770" y="972"/>
                </a:cubicBezTo>
                <a:cubicBezTo>
                  <a:pt x="770" y="976"/>
                  <a:pt x="774" y="980"/>
                  <a:pt x="779" y="980"/>
                </a:cubicBezTo>
                <a:cubicBezTo>
                  <a:pt x="783" y="980"/>
                  <a:pt x="787" y="976"/>
                  <a:pt x="787" y="971"/>
                </a:cubicBezTo>
                <a:close/>
                <a:moveTo>
                  <a:pt x="1058" y="996"/>
                </a:moveTo>
                <a:cubicBezTo>
                  <a:pt x="1058" y="991"/>
                  <a:pt x="1055" y="988"/>
                  <a:pt x="1050" y="987"/>
                </a:cubicBezTo>
                <a:cubicBezTo>
                  <a:pt x="1045" y="987"/>
                  <a:pt x="1041" y="991"/>
                  <a:pt x="1041" y="996"/>
                </a:cubicBezTo>
                <a:cubicBezTo>
                  <a:pt x="1041" y="1000"/>
                  <a:pt x="1045" y="1004"/>
                  <a:pt x="1049" y="1004"/>
                </a:cubicBezTo>
                <a:cubicBezTo>
                  <a:pt x="1054" y="1004"/>
                  <a:pt x="1058" y="1000"/>
                  <a:pt x="1058" y="996"/>
                </a:cubicBezTo>
                <a:close/>
                <a:moveTo>
                  <a:pt x="907" y="1073"/>
                </a:moveTo>
                <a:cubicBezTo>
                  <a:pt x="912" y="1073"/>
                  <a:pt x="915" y="1069"/>
                  <a:pt x="916" y="1065"/>
                </a:cubicBezTo>
                <a:cubicBezTo>
                  <a:pt x="916" y="1061"/>
                  <a:pt x="912" y="1057"/>
                  <a:pt x="908" y="1056"/>
                </a:cubicBezTo>
                <a:cubicBezTo>
                  <a:pt x="903" y="1056"/>
                  <a:pt x="899" y="1060"/>
                  <a:pt x="899" y="1064"/>
                </a:cubicBezTo>
                <a:cubicBezTo>
                  <a:pt x="899" y="1069"/>
                  <a:pt x="902" y="1073"/>
                  <a:pt x="907" y="1073"/>
                </a:cubicBezTo>
                <a:close/>
                <a:moveTo>
                  <a:pt x="836" y="1030"/>
                </a:moveTo>
                <a:cubicBezTo>
                  <a:pt x="836" y="1026"/>
                  <a:pt x="832" y="1022"/>
                  <a:pt x="828" y="1022"/>
                </a:cubicBezTo>
                <a:cubicBezTo>
                  <a:pt x="823" y="1023"/>
                  <a:pt x="820" y="1026"/>
                  <a:pt x="820" y="1031"/>
                </a:cubicBezTo>
                <a:cubicBezTo>
                  <a:pt x="820" y="1035"/>
                  <a:pt x="823" y="1039"/>
                  <a:pt x="828" y="1039"/>
                </a:cubicBezTo>
                <a:cubicBezTo>
                  <a:pt x="832" y="1039"/>
                  <a:pt x="836" y="1035"/>
                  <a:pt x="836" y="1030"/>
                </a:cubicBezTo>
                <a:close/>
                <a:moveTo>
                  <a:pt x="999" y="1045"/>
                </a:moveTo>
                <a:cubicBezTo>
                  <a:pt x="999" y="1041"/>
                  <a:pt x="995" y="1037"/>
                  <a:pt x="991" y="1037"/>
                </a:cubicBezTo>
                <a:cubicBezTo>
                  <a:pt x="987" y="1037"/>
                  <a:pt x="983" y="1040"/>
                  <a:pt x="983" y="1045"/>
                </a:cubicBezTo>
                <a:cubicBezTo>
                  <a:pt x="982" y="1049"/>
                  <a:pt x="986" y="1053"/>
                  <a:pt x="991" y="1053"/>
                </a:cubicBezTo>
                <a:cubicBezTo>
                  <a:pt x="995" y="1053"/>
                  <a:pt x="999" y="1050"/>
                  <a:pt x="999" y="1045"/>
                </a:cubicBezTo>
                <a:close/>
                <a:moveTo>
                  <a:pt x="811" y="1001"/>
                </a:moveTo>
                <a:cubicBezTo>
                  <a:pt x="811" y="996"/>
                  <a:pt x="807" y="993"/>
                  <a:pt x="803" y="993"/>
                </a:cubicBezTo>
                <a:cubicBezTo>
                  <a:pt x="799" y="993"/>
                  <a:pt x="795" y="997"/>
                  <a:pt x="795" y="1001"/>
                </a:cubicBezTo>
                <a:cubicBezTo>
                  <a:pt x="795" y="1005"/>
                  <a:pt x="799" y="1009"/>
                  <a:pt x="803" y="1009"/>
                </a:cubicBezTo>
                <a:cubicBezTo>
                  <a:pt x="808" y="1009"/>
                  <a:pt x="811" y="1005"/>
                  <a:pt x="811" y="1001"/>
                </a:cubicBezTo>
                <a:close/>
                <a:moveTo>
                  <a:pt x="1029" y="1021"/>
                </a:moveTo>
                <a:cubicBezTo>
                  <a:pt x="1029" y="1016"/>
                  <a:pt x="1025" y="1012"/>
                  <a:pt x="1021" y="1012"/>
                </a:cubicBezTo>
                <a:cubicBezTo>
                  <a:pt x="1016" y="1012"/>
                  <a:pt x="1013" y="1016"/>
                  <a:pt x="1013" y="1020"/>
                </a:cubicBezTo>
                <a:cubicBezTo>
                  <a:pt x="1012" y="1025"/>
                  <a:pt x="1016" y="1028"/>
                  <a:pt x="1020" y="1029"/>
                </a:cubicBezTo>
                <a:cubicBezTo>
                  <a:pt x="1025" y="1029"/>
                  <a:pt x="1029" y="1025"/>
                  <a:pt x="1029" y="1021"/>
                </a:cubicBezTo>
                <a:close/>
                <a:moveTo>
                  <a:pt x="1052" y="886"/>
                </a:moveTo>
                <a:cubicBezTo>
                  <a:pt x="1052" y="891"/>
                  <a:pt x="1055" y="894"/>
                  <a:pt x="1060" y="894"/>
                </a:cubicBezTo>
                <a:cubicBezTo>
                  <a:pt x="1064" y="895"/>
                  <a:pt x="1068" y="891"/>
                  <a:pt x="1068" y="887"/>
                </a:cubicBezTo>
                <a:cubicBezTo>
                  <a:pt x="1068" y="882"/>
                  <a:pt x="1064" y="879"/>
                  <a:pt x="1060" y="878"/>
                </a:cubicBezTo>
                <a:cubicBezTo>
                  <a:pt x="1056" y="878"/>
                  <a:pt x="1052" y="882"/>
                  <a:pt x="1052" y="886"/>
                </a:cubicBezTo>
                <a:close/>
                <a:moveTo>
                  <a:pt x="780" y="862"/>
                </a:moveTo>
                <a:cubicBezTo>
                  <a:pt x="780" y="867"/>
                  <a:pt x="783" y="870"/>
                  <a:pt x="787" y="871"/>
                </a:cubicBezTo>
                <a:cubicBezTo>
                  <a:pt x="792" y="871"/>
                  <a:pt x="796" y="867"/>
                  <a:pt x="796" y="863"/>
                </a:cubicBezTo>
                <a:cubicBezTo>
                  <a:pt x="796" y="858"/>
                  <a:pt x="792" y="855"/>
                  <a:pt x="788" y="855"/>
                </a:cubicBezTo>
                <a:cubicBezTo>
                  <a:pt x="784" y="854"/>
                  <a:pt x="780" y="858"/>
                  <a:pt x="780" y="862"/>
                </a:cubicBezTo>
                <a:close/>
                <a:moveTo>
                  <a:pt x="790" y="917"/>
                </a:moveTo>
                <a:cubicBezTo>
                  <a:pt x="791" y="913"/>
                  <a:pt x="787" y="909"/>
                  <a:pt x="783" y="909"/>
                </a:cubicBezTo>
                <a:cubicBezTo>
                  <a:pt x="778" y="909"/>
                  <a:pt x="775" y="913"/>
                  <a:pt x="775" y="917"/>
                </a:cubicBezTo>
                <a:cubicBezTo>
                  <a:pt x="775" y="921"/>
                  <a:pt x="778" y="925"/>
                  <a:pt x="782" y="925"/>
                </a:cubicBezTo>
                <a:cubicBezTo>
                  <a:pt x="787" y="925"/>
                  <a:pt x="790" y="922"/>
                  <a:pt x="790" y="917"/>
                </a:cubicBezTo>
                <a:close/>
                <a:moveTo>
                  <a:pt x="1063" y="942"/>
                </a:moveTo>
                <a:cubicBezTo>
                  <a:pt x="1063" y="938"/>
                  <a:pt x="1059" y="933"/>
                  <a:pt x="1055" y="933"/>
                </a:cubicBezTo>
                <a:cubicBezTo>
                  <a:pt x="1051" y="933"/>
                  <a:pt x="1047" y="936"/>
                  <a:pt x="1047" y="940"/>
                </a:cubicBezTo>
                <a:cubicBezTo>
                  <a:pt x="1047" y="945"/>
                  <a:pt x="1050" y="949"/>
                  <a:pt x="1054" y="949"/>
                </a:cubicBezTo>
                <a:cubicBezTo>
                  <a:pt x="1059" y="949"/>
                  <a:pt x="1062" y="946"/>
                  <a:pt x="1063" y="942"/>
                </a:cubicBezTo>
                <a:close/>
                <a:moveTo>
                  <a:pt x="977" y="798"/>
                </a:moveTo>
                <a:cubicBezTo>
                  <a:pt x="977" y="803"/>
                  <a:pt x="981" y="806"/>
                  <a:pt x="985" y="805"/>
                </a:cubicBezTo>
                <a:cubicBezTo>
                  <a:pt x="990" y="805"/>
                  <a:pt x="993" y="802"/>
                  <a:pt x="993" y="797"/>
                </a:cubicBezTo>
                <a:cubicBezTo>
                  <a:pt x="993" y="793"/>
                  <a:pt x="988" y="790"/>
                  <a:pt x="984" y="790"/>
                </a:cubicBezTo>
                <a:cubicBezTo>
                  <a:pt x="980" y="790"/>
                  <a:pt x="977" y="794"/>
                  <a:pt x="977" y="798"/>
                </a:cubicBezTo>
                <a:close/>
                <a:moveTo>
                  <a:pt x="869" y="789"/>
                </a:moveTo>
                <a:cubicBezTo>
                  <a:pt x="869" y="793"/>
                  <a:pt x="872" y="796"/>
                  <a:pt x="876" y="796"/>
                </a:cubicBezTo>
                <a:cubicBezTo>
                  <a:pt x="881" y="796"/>
                  <a:pt x="884" y="793"/>
                  <a:pt x="884" y="788"/>
                </a:cubicBezTo>
                <a:cubicBezTo>
                  <a:pt x="884" y="784"/>
                  <a:pt x="881" y="781"/>
                  <a:pt x="877" y="781"/>
                </a:cubicBezTo>
                <a:cubicBezTo>
                  <a:pt x="872" y="781"/>
                  <a:pt x="868" y="784"/>
                  <a:pt x="869" y="789"/>
                </a:cubicBezTo>
                <a:close/>
                <a:moveTo>
                  <a:pt x="1027" y="856"/>
                </a:moveTo>
                <a:cubicBezTo>
                  <a:pt x="1027" y="861"/>
                  <a:pt x="1031" y="865"/>
                  <a:pt x="1036" y="864"/>
                </a:cubicBezTo>
                <a:cubicBezTo>
                  <a:pt x="1040" y="864"/>
                  <a:pt x="1043" y="861"/>
                  <a:pt x="1043" y="856"/>
                </a:cubicBezTo>
                <a:cubicBezTo>
                  <a:pt x="1043" y="852"/>
                  <a:pt x="1039" y="849"/>
                  <a:pt x="1035" y="849"/>
                </a:cubicBezTo>
                <a:cubicBezTo>
                  <a:pt x="1031" y="849"/>
                  <a:pt x="1027" y="852"/>
                  <a:pt x="1027" y="856"/>
                </a:cubicBezTo>
                <a:close/>
                <a:moveTo>
                  <a:pt x="938" y="794"/>
                </a:moveTo>
                <a:cubicBezTo>
                  <a:pt x="939" y="790"/>
                  <a:pt x="936" y="786"/>
                  <a:pt x="931" y="786"/>
                </a:cubicBezTo>
                <a:cubicBezTo>
                  <a:pt x="927" y="786"/>
                  <a:pt x="924" y="789"/>
                  <a:pt x="923" y="793"/>
                </a:cubicBezTo>
                <a:cubicBezTo>
                  <a:pt x="923" y="797"/>
                  <a:pt x="927" y="801"/>
                  <a:pt x="931" y="801"/>
                </a:cubicBezTo>
                <a:cubicBezTo>
                  <a:pt x="935" y="801"/>
                  <a:pt x="938" y="798"/>
                  <a:pt x="938" y="794"/>
                </a:cubicBezTo>
                <a:close/>
                <a:moveTo>
                  <a:pt x="839" y="813"/>
                </a:moveTo>
                <a:cubicBezTo>
                  <a:pt x="839" y="817"/>
                  <a:pt x="842" y="820"/>
                  <a:pt x="846" y="821"/>
                </a:cubicBezTo>
                <a:cubicBezTo>
                  <a:pt x="851" y="821"/>
                  <a:pt x="854" y="817"/>
                  <a:pt x="854" y="813"/>
                </a:cubicBezTo>
                <a:cubicBezTo>
                  <a:pt x="854" y="809"/>
                  <a:pt x="851" y="806"/>
                  <a:pt x="847" y="805"/>
                </a:cubicBezTo>
                <a:cubicBezTo>
                  <a:pt x="843" y="805"/>
                  <a:pt x="839" y="809"/>
                  <a:pt x="839" y="813"/>
                </a:cubicBezTo>
                <a:close/>
                <a:moveTo>
                  <a:pt x="1002" y="828"/>
                </a:moveTo>
                <a:cubicBezTo>
                  <a:pt x="1002" y="832"/>
                  <a:pt x="1006" y="835"/>
                  <a:pt x="1010" y="835"/>
                </a:cubicBezTo>
                <a:cubicBezTo>
                  <a:pt x="1014" y="835"/>
                  <a:pt x="1017" y="832"/>
                  <a:pt x="1017" y="827"/>
                </a:cubicBezTo>
                <a:cubicBezTo>
                  <a:pt x="1017" y="823"/>
                  <a:pt x="1014" y="820"/>
                  <a:pt x="1009" y="820"/>
                </a:cubicBezTo>
                <a:cubicBezTo>
                  <a:pt x="1005" y="820"/>
                  <a:pt x="1002" y="824"/>
                  <a:pt x="1002" y="828"/>
                </a:cubicBezTo>
                <a:close/>
                <a:moveTo>
                  <a:pt x="810" y="837"/>
                </a:moveTo>
                <a:cubicBezTo>
                  <a:pt x="810" y="842"/>
                  <a:pt x="813" y="845"/>
                  <a:pt x="817" y="846"/>
                </a:cubicBezTo>
                <a:cubicBezTo>
                  <a:pt x="821" y="846"/>
                  <a:pt x="825" y="842"/>
                  <a:pt x="825" y="838"/>
                </a:cubicBezTo>
                <a:cubicBezTo>
                  <a:pt x="825" y="834"/>
                  <a:pt x="822" y="830"/>
                  <a:pt x="818" y="830"/>
                </a:cubicBezTo>
                <a:cubicBezTo>
                  <a:pt x="814" y="830"/>
                  <a:pt x="810" y="833"/>
                  <a:pt x="810" y="837"/>
                </a:cubicBezTo>
                <a:close/>
                <a:moveTo>
                  <a:pt x="944" y="1040"/>
                </a:moveTo>
                <a:cubicBezTo>
                  <a:pt x="943" y="1036"/>
                  <a:pt x="940" y="1032"/>
                  <a:pt x="936" y="1032"/>
                </a:cubicBezTo>
                <a:cubicBezTo>
                  <a:pt x="932" y="1033"/>
                  <a:pt x="928" y="1037"/>
                  <a:pt x="929" y="1040"/>
                </a:cubicBezTo>
                <a:cubicBezTo>
                  <a:pt x="929" y="1044"/>
                  <a:pt x="932" y="1048"/>
                  <a:pt x="936" y="1048"/>
                </a:cubicBezTo>
                <a:cubicBezTo>
                  <a:pt x="941" y="1047"/>
                  <a:pt x="944" y="1044"/>
                  <a:pt x="944" y="1040"/>
                </a:cubicBezTo>
                <a:close/>
                <a:moveTo>
                  <a:pt x="890" y="1036"/>
                </a:moveTo>
                <a:cubicBezTo>
                  <a:pt x="890" y="1032"/>
                  <a:pt x="887" y="1028"/>
                  <a:pt x="883" y="1028"/>
                </a:cubicBezTo>
                <a:cubicBezTo>
                  <a:pt x="878" y="1028"/>
                  <a:pt x="875" y="1031"/>
                  <a:pt x="875" y="1036"/>
                </a:cubicBezTo>
                <a:cubicBezTo>
                  <a:pt x="875" y="1040"/>
                  <a:pt x="878" y="1043"/>
                  <a:pt x="882" y="1043"/>
                </a:cubicBezTo>
                <a:cubicBezTo>
                  <a:pt x="886" y="1044"/>
                  <a:pt x="890" y="1040"/>
                  <a:pt x="890" y="1036"/>
                </a:cubicBezTo>
                <a:close/>
                <a:moveTo>
                  <a:pt x="815" y="947"/>
                </a:moveTo>
                <a:cubicBezTo>
                  <a:pt x="815" y="943"/>
                  <a:pt x="811" y="940"/>
                  <a:pt x="808" y="940"/>
                </a:cubicBezTo>
                <a:cubicBezTo>
                  <a:pt x="803" y="940"/>
                  <a:pt x="800" y="943"/>
                  <a:pt x="800" y="947"/>
                </a:cubicBezTo>
                <a:cubicBezTo>
                  <a:pt x="800" y="951"/>
                  <a:pt x="803" y="954"/>
                  <a:pt x="807" y="954"/>
                </a:cubicBezTo>
                <a:cubicBezTo>
                  <a:pt x="811" y="955"/>
                  <a:pt x="815" y="951"/>
                  <a:pt x="815" y="947"/>
                </a:cubicBezTo>
                <a:close/>
                <a:moveTo>
                  <a:pt x="1032" y="966"/>
                </a:moveTo>
                <a:cubicBezTo>
                  <a:pt x="1032" y="962"/>
                  <a:pt x="1029" y="958"/>
                  <a:pt x="1025" y="959"/>
                </a:cubicBezTo>
                <a:cubicBezTo>
                  <a:pt x="1021" y="959"/>
                  <a:pt x="1018" y="962"/>
                  <a:pt x="1018" y="966"/>
                </a:cubicBezTo>
                <a:cubicBezTo>
                  <a:pt x="1018" y="969"/>
                  <a:pt x="1021" y="973"/>
                  <a:pt x="1024" y="973"/>
                </a:cubicBezTo>
                <a:cubicBezTo>
                  <a:pt x="1028" y="973"/>
                  <a:pt x="1032" y="970"/>
                  <a:pt x="1032" y="966"/>
                </a:cubicBezTo>
                <a:close/>
                <a:moveTo>
                  <a:pt x="839" y="976"/>
                </a:moveTo>
                <a:cubicBezTo>
                  <a:pt x="839" y="973"/>
                  <a:pt x="836" y="969"/>
                  <a:pt x="832" y="969"/>
                </a:cubicBezTo>
                <a:cubicBezTo>
                  <a:pt x="829" y="969"/>
                  <a:pt x="826" y="972"/>
                  <a:pt x="825" y="975"/>
                </a:cubicBezTo>
                <a:cubicBezTo>
                  <a:pt x="825" y="979"/>
                  <a:pt x="828" y="983"/>
                  <a:pt x="832" y="983"/>
                </a:cubicBezTo>
                <a:cubicBezTo>
                  <a:pt x="836" y="983"/>
                  <a:pt x="839" y="980"/>
                  <a:pt x="839" y="976"/>
                </a:cubicBezTo>
                <a:close/>
                <a:moveTo>
                  <a:pt x="805" y="892"/>
                </a:moveTo>
                <a:cubicBezTo>
                  <a:pt x="805" y="896"/>
                  <a:pt x="808" y="899"/>
                  <a:pt x="812" y="899"/>
                </a:cubicBezTo>
                <a:cubicBezTo>
                  <a:pt x="816" y="900"/>
                  <a:pt x="819" y="897"/>
                  <a:pt x="819" y="893"/>
                </a:cubicBezTo>
                <a:cubicBezTo>
                  <a:pt x="820" y="889"/>
                  <a:pt x="817" y="885"/>
                  <a:pt x="813" y="885"/>
                </a:cubicBezTo>
                <a:cubicBezTo>
                  <a:pt x="809" y="885"/>
                  <a:pt x="806" y="888"/>
                  <a:pt x="805" y="892"/>
                </a:cubicBezTo>
                <a:close/>
                <a:moveTo>
                  <a:pt x="1003" y="991"/>
                </a:moveTo>
                <a:cubicBezTo>
                  <a:pt x="1003" y="987"/>
                  <a:pt x="1000" y="984"/>
                  <a:pt x="996" y="984"/>
                </a:cubicBezTo>
                <a:cubicBezTo>
                  <a:pt x="992" y="984"/>
                  <a:pt x="989" y="986"/>
                  <a:pt x="989" y="990"/>
                </a:cubicBezTo>
                <a:cubicBezTo>
                  <a:pt x="989" y="994"/>
                  <a:pt x="992" y="997"/>
                  <a:pt x="995" y="998"/>
                </a:cubicBezTo>
                <a:cubicBezTo>
                  <a:pt x="999" y="998"/>
                  <a:pt x="1003" y="995"/>
                  <a:pt x="1003" y="991"/>
                </a:cubicBezTo>
                <a:close/>
                <a:moveTo>
                  <a:pt x="1037" y="911"/>
                </a:moveTo>
                <a:cubicBezTo>
                  <a:pt x="1037" y="907"/>
                  <a:pt x="1034" y="904"/>
                  <a:pt x="1030" y="904"/>
                </a:cubicBezTo>
                <a:cubicBezTo>
                  <a:pt x="1026" y="904"/>
                  <a:pt x="1023" y="907"/>
                  <a:pt x="1023" y="911"/>
                </a:cubicBezTo>
                <a:cubicBezTo>
                  <a:pt x="1023" y="915"/>
                  <a:pt x="1026" y="918"/>
                  <a:pt x="1030" y="918"/>
                </a:cubicBezTo>
                <a:cubicBezTo>
                  <a:pt x="1034" y="918"/>
                  <a:pt x="1037" y="915"/>
                  <a:pt x="1037" y="911"/>
                </a:cubicBezTo>
                <a:close/>
                <a:moveTo>
                  <a:pt x="865" y="1006"/>
                </a:moveTo>
                <a:cubicBezTo>
                  <a:pt x="865" y="1002"/>
                  <a:pt x="862" y="999"/>
                  <a:pt x="858" y="999"/>
                </a:cubicBezTo>
                <a:cubicBezTo>
                  <a:pt x="854" y="999"/>
                  <a:pt x="851" y="1002"/>
                  <a:pt x="851" y="1006"/>
                </a:cubicBezTo>
                <a:cubicBezTo>
                  <a:pt x="851" y="1010"/>
                  <a:pt x="854" y="1013"/>
                  <a:pt x="858" y="1013"/>
                </a:cubicBezTo>
                <a:cubicBezTo>
                  <a:pt x="862" y="1013"/>
                  <a:pt x="865" y="1010"/>
                  <a:pt x="865" y="1006"/>
                </a:cubicBezTo>
                <a:close/>
                <a:moveTo>
                  <a:pt x="973" y="1015"/>
                </a:moveTo>
                <a:cubicBezTo>
                  <a:pt x="973" y="1011"/>
                  <a:pt x="970" y="1008"/>
                  <a:pt x="966" y="1008"/>
                </a:cubicBezTo>
                <a:cubicBezTo>
                  <a:pt x="962" y="1008"/>
                  <a:pt x="959" y="1011"/>
                  <a:pt x="959" y="1015"/>
                </a:cubicBezTo>
                <a:cubicBezTo>
                  <a:pt x="959" y="1019"/>
                  <a:pt x="962" y="1022"/>
                  <a:pt x="966" y="1022"/>
                </a:cubicBezTo>
                <a:cubicBezTo>
                  <a:pt x="970" y="1022"/>
                  <a:pt x="973" y="1019"/>
                  <a:pt x="973" y="1015"/>
                </a:cubicBezTo>
                <a:close/>
                <a:moveTo>
                  <a:pt x="894" y="818"/>
                </a:moveTo>
                <a:cubicBezTo>
                  <a:pt x="894" y="821"/>
                  <a:pt x="898" y="825"/>
                  <a:pt x="901" y="825"/>
                </a:cubicBezTo>
                <a:cubicBezTo>
                  <a:pt x="905" y="825"/>
                  <a:pt x="908" y="822"/>
                  <a:pt x="908" y="818"/>
                </a:cubicBezTo>
                <a:cubicBezTo>
                  <a:pt x="908" y="814"/>
                  <a:pt x="905" y="812"/>
                  <a:pt x="901" y="812"/>
                </a:cubicBezTo>
                <a:cubicBezTo>
                  <a:pt x="898" y="812"/>
                  <a:pt x="895" y="814"/>
                  <a:pt x="894" y="818"/>
                </a:cubicBezTo>
                <a:close/>
                <a:moveTo>
                  <a:pt x="949" y="822"/>
                </a:moveTo>
                <a:cubicBezTo>
                  <a:pt x="949" y="826"/>
                  <a:pt x="952" y="829"/>
                  <a:pt x="956" y="829"/>
                </a:cubicBezTo>
                <a:cubicBezTo>
                  <a:pt x="960" y="829"/>
                  <a:pt x="962" y="826"/>
                  <a:pt x="962" y="823"/>
                </a:cubicBezTo>
                <a:cubicBezTo>
                  <a:pt x="962" y="819"/>
                  <a:pt x="959" y="816"/>
                  <a:pt x="956" y="816"/>
                </a:cubicBezTo>
                <a:cubicBezTo>
                  <a:pt x="952" y="816"/>
                  <a:pt x="949" y="819"/>
                  <a:pt x="949" y="822"/>
                </a:cubicBezTo>
                <a:close/>
                <a:moveTo>
                  <a:pt x="918" y="1011"/>
                </a:moveTo>
                <a:cubicBezTo>
                  <a:pt x="918" y="1008"/>
                  <a:pt x="915" y="1005"/>
                  <a:pt x="912" y="1005"/>
                </a:cubicBezTo>
                <a:cubicBezTo>
                  <a:pt x="908" y="1004"/>
                  <a:pt x="905" y="1008"/>
                  <a:pt x="905" y="1011"/>
                </a:cubicBezTo>
                <a:cubicBezTo>
                  <a:pt x="905" y="1015"/>
                  <a:pt x="908" y="1018"/>
                  <a:pt x="911" y="1018"/>
                </a:cubicBezTo>
                <a:cubicBezTo>
                  <a:pt x="915" y="1018"/>
                  <a:pt x="918" y="1015"/>
                  <a:pt x="918" y="1011"/>
                </a:cubicBezTo>
                <a:close/>
                <a:moveTo>
                  <a:pt x="1012" y="882"/>
                </a:moveTo>
                <a:cubicBezTo>
                  <a:pt x="1011" y="878"/>
                  <a:pt x="1008" y="876"/>
                  <a:pt x="1005" y="876"/>
                </a:cubicBezTo>
                <a:cubicBezTo>
                  <a:pt x="1002" y="876"/>
                  <a:pt x="999" y="879"/>
                  <a:pt x="999" y="883"/>
                </a:cubicBezTo>
                <a:cubicBezTo>
                  <a:pt x="999" y="886"/>
                  <a:pt x="1002" y="889"/>
                  <a:pt x="1006" y="889"/>
                </a:cubicBezTo>
                <a:cubicBezTo>
                  <a:pt x="1009" y="888"/>
                  <a:pt x="1012" y="885"/>
                  <a:pt x="1012" y="882"/>
                </a:cubicBezTo>
                <a:close/>
                <a:moveTo>
                  <a:pt x="836" y="868"/>
                </a:moveTo>
                <a:cubicBezTo>
                  <a:pt x="836" y="871"/>
                  <a:pt x="839" y="874"/>
                  <a:pt x="842" y="874"/>
                </a:cubicBezTo>
                <a:cubicBezTo>
                  <a:pt x="846" y="874"/>
                  <a:pt x="849" y="871"/>
                  <a:pt x="849" y="868"/>
                </a:cubicBezTo>
                <a:cubicBezTo>
                  <a:pt x="849" y="864"/>
                  <a:pt x="846" y="861"/>
                  <a:pt x="843" y="861"/>
                </a:cubicBezTo>
                <a:cubicBezTo>
                  <a:pt x="839" y="861"/>
                  <a:pt x="836" y="864"/>
                  <a:pt x="836" y="868"/>
                </a:cubicBezTo>
                <a:close/>
                <a:moveTo>
                  <a:pt x="974" y="852"/>
                </a:moveTo>
                <a:cubicBezTo>
                  <a:pt x="974" y="855"/>
                  <a:pt x="977" y="858"/>
                  <a:pt x="980" y="859"/>
                </a:cubicBezTo>
                <a:cubicBezTo>
                  <a:pt x="984" y="859"/>
                  <a:pt x="987" y="856"/>
                  <a:pt x="987" y="852"/>
                </a:cubicBezTo>
                <a:cubicBezTo>
                  <a:pt x="987" y="849"/>
                  <a:pt x="985" y="847"/>
                  <a:pt x="981" y="846"/>
                </a:cubicBezTo>
                <a:cubicBezTo>
                  <a:pt x="978" y="846"/>
                  <a:pt x="974" y="848"/>
                  <a:pt x="974" y="852"/>
                </a:cubicBezTo>
                <a:close/>
                <a:moveTo>
                  <a:pt x="865" y="843"/>
                </a:moveTo>
                <a:cubicBezTo>
                  <a:pt x="865" y="846"/>
                  <a:pt x="868" y="849"/>
                  <a:pt x="871" y="849"/>
                </a:cubicBezTo>
                <a:cubicBezTo>
                  <a:pt x="875" y="849"/>
                  <a:pt x="878" y="847"/>
                  <a:pt x="878" y="843"/>
                </a:cubicBezTo>
                <a:cubicBezTo>
                  <a:pt x="878" y="839"/>
                  <a:pt x="875" y="836"/>
                  <a:pt x="871" y="837"/>
                </a:cubicBezTo>
                <a:cubicBezTo>
                  <a:pt x="868" y="837"/>
                  <a:pt x="865" y="839"/>
                  <a:pt x="865" y="843"/>
                </a:cubicBezTo>
                <a:close/>
                <a:moveTo>
                  <a:pt x="1000" y="930"/>
                </a:moveTo>
                <a:cubicBezTo>
                  <a:pt x="997" y="930"/>
                  <a:pt x="994" y="932"/>
                  <a:pt x="994" y="935"/>
                </a:cubicBezTo>
                <a:cubicBezTo>
                  <a:pt x="994" y="939"/>
                  <a:pt x="996" y="942"/>
                  <a:pt x="1000" y="942"/>
                </a:cubicBezTo>
                <a:cubicBezTo>
                  <a:pt x="1003" y="942"/>
                  <a:pt x="1006" y="940"/>
                  <a:pt x="1006" y="936"/>
                </a:cubicBezTo>
                <a:cubicBezTo>
                  <a:pt x="1006" y="933"/>
                  <a:pt x="1003" y="930"/>
                  <a:pt x="1000" y="930"/>
                </a:cubicBezTo>
                <a:close/>
                <a:moveTo>
                  <a:pt x="843" y="922"/>
                </a:moveTo>
                <a:cubicBezTo>
                  <a:pt x="843" y="919"/>
                  <a:pt x="841" y="916"/>
                  <a:pt x="838" y="916"/>
                </a:cubicBezTo>
                <a:cubicBezTo>
                  <a:pt x="834" y="916"/>
                  <a:pt x="831" y="919"/>
                  <a:pt x="831" y="922"/>
                </a:cubicBezTo>
                <a:cubicBezTo>
                  <a:pt x="831" y="925"/>
                  <a:pt x="834" y="928"/>
                  <a:pt x="837" y="928"/>
                </a:cubicBezTo>
                <a:cubicBezTo>
                  <a:pt x="841" y="928"/>
                  <a:pt x="843" y="926"/>
                  <a:pt x="843" y="922"/>
                </a:cubicBezTo>
                <a:close/>
                <a:moveTo>
                  <a:pt x="892" y="981"/>
                </a:moveTo>
                <a:cubicBezTo>
                  <a:pt x="892" y="978"/>
                  <a:pt x="890" y="976"/>
                  <a:pt x="887" y="976"/>
                </a:cubicBezTo>
                <a:cubicBezTo>
                  <a:pt x="884" y="975"/>
                  <a:pt x="881" y="978"/>
                  <a:pt x="881" y="981"/>
                </a:cubicBezTo>
                <a:cubicBezTo>
                  <a:pt x="881" y="984"/>
                  <a:pt x="884" y="987"/>
                  <a:pt x="887" y="987"/>
                </a:cubicBezTo>
                <a:cubicBezTo>
                  <a:pt x="890" y="987"/>
                  <a:pt x="893" y="984"/>
                  <a:pt x="892" y="981"/>
                </a:cubicBezTo>
                <a:close/>
                <a:moveTo>
                  <a:pt x="977" y="961"/>
                </a:moveTo>
                <a:cubicBezTo>
                  <a:pt x="977" y="958"/>
                  <a:pt x="974" y="955"/>
                  <a:pt x="971" y="955"/>
                </a:cubicBezTo>
                <a:cubicBezTo>
                  <a:pt x="969" y="956"/>
                  <a:pt x="967" y="958"/>
                  <a:pt x="966" y="959"/>
                </a:cubicBezTo>
                <a:cubicBezTo>
                  <a:pt x="965" y="964"/>
                  <a:pt x="968" y="967"/>
                  <a:pt x="971" y="966"/>
                </a:cubicBezTo>
                <a:cubicBezTo>
                  <a:pt x="974" y="966"/>
                  <a:pt x="976" y="964"/>
                  <a:pt x="977" y="961"/>
                </a:cubicBezTo>
                <a:close/>
                <a:moveTo>
                  <a:pt x="947" y="985"/>
                </a:moveTo>
                <a:cubicBezTo>
                  <a:pt x="947" y="982"/>
                  <a:pt x="944" y="979"/>
                  <a:pt x="941" y="980"/>
                </a:cubicBezTo>
                <a:cubicBezTo>
                  <a:pt x="938" y="980"/>
                  <a:pt x="936" y="982"/>
                  <a:pt x="935" y="985"/>
                </a:cubicBezTo>
                <a:cubicBezTo>
                  <a:pt x="935" y="988"/>
                  <a:pt x="938" y="991"/>
                  <a:pt x="941" y="991"/>
                </a:cubicBezTo>
                <a:cubicBezTo>
                  <a:pt x="945" y="991"/>
                  <a:pt x="947" y="988"/>
                  <a:pt x="947" y="985"/>
                </a:cubicBezTo>
                <a:close/>
                <a:moveTo>
                  <a:pt x="867" y="951"/>
                </a:moveTo>
                <a:cubicBezTo>
                  <a:pt x="867" y="949"/>
                  <a:pt x="864" y="947"/>
                  <a:pt x="862" y="944"/>
                </a:cubicBezTo>
                <a:cubicBezTo>
                  <a:pt x="860" y="947"/>
                  <a:pt x="857" y="949"/>
                  <a:pt x="857" y="951"/>
                </a:cubicBezTo>
                <a:cubicBezTo>
                  <a:pt x="856" y="954"/>
                  <a:pt x="859" y="957"/>
                  <a:pt x="862" y="957"/>
                </a:cubicBezTo>
                <a:cubicBezTo>
                  <a:pt x="865" y="957"/>
                  <a:pt x="868" y="954"/>
                  <a:pt x="867" y="951"/>
                </a:cubicBezTo>
                <a:close/>
                <a:moveTo>
                  <a:pt x="931" y="847"/>
                </a:moveTo>
                <a:cubicBezTo>
                  <a:pt x="930" y="844"/>
                  <a:pt x="928" y="843"/>
                  <a:pt x="926" y="840"/>
                </a:cubicBezTo>
                <a:cubicBezTo>
                  <a:pt x="923" y="843"/>
                  <a:pt x="921" y="845"/>
                  <a:pt x="920" y="847"/>
                </a:cubicBezTo>
                <a:cubicBezTo>
                  <a:pt x="920" y="850"/>
                  <a:pt x="923" y="853"/>
                  <a:pt x="926" y="853"/>
                </a:cubicBezTo>
                <a:cubicBezTo>
                  <a:pt x="929" y="853"/>
                  <a:pt x="932" y="850"/>
                  <a:pt x="931" y="847"/>
                </a:cubicBezTo>
                <a:close/>
                <a:moveTo>
                  <a:pt x="868" y="892"/>
                </a:moveTo>
                <a:cubicBezTo>
                  <a:pt x="865" y="891"/>
                  <a:pt x="862" y="894"/>
                  <a:pt x="862" y="897"/>
                </a:cubicBezTo>
                <a:cubicBezTo>
                  <a:pt x="862" y="899"/>
                  <a:pt x="865" y="902"/>
                  <a:pt x="867" y="902"/>
                </a:cubicBezTo>
                <a:cubicBezTo>
                  <a:pt x="869" y="901"/>
                  <a:pt x="871" y="899"/>
                  <a:pt x="874" y="897"/>
                </a:cubicBezTo>
                <a:cubicBezTo>
                  <a:pt x="871" y="895"/>
                  <a:pt x="870" y="893"/>
                  <a:pt x="868" y="892"/>
                </a:cubicBezTo>
                <a:close/>
                <a:moveTo>
                  <a:pt x="980" y="907"/>
                </a:moveTo>
                <a:cubicBezTo>
                  <a:pt x="980" y="905"/>
                  <a:pt x="978" y="903"/>
                  <a:pt x="975" y="900"/>
                </a:cubicBezTo>
                <a:cubicBezTo>
                  <a:pt x="973" y="903"/>
                  <a:pt x="971" y="905"/>
                  <a:pt x="971" y="907"/>
                </a:cubicBezTo>
                <a:cubicBezTo>
                  <a:pt x="970" y="909"/>
                  <a:pt x="973" y="912"/>
                  <a:pt x="975" y="912"/>
                </a:cubicBezTo>
                <a:cubicBezTo>
                  <a:pt x="978" y="912"/>
                  <a:pt x="981" y="909"/>
                  <a:pt x="980" y="907"/>
                </a:cubicBezTo>
                <a:close/>
                <a:moveTo>
                  <a:pt x="955" y="877"/>
                </a:moveTo>
                <a:cubicBezTo>
                  <a:pt x="956" y="874"/>
                  <a:pt x="953" y="872"/>
                  <a:pt x="951" y="873"/>
                </a:cubicBezTo>
                <a:cubicBezTo>
                  <a:pt x="949" y="873"/>
                  <a:pt x="946" y="875"/>
                  <a:pt x="946" y="877"/>
                </a:cubicBezTo>
                <a:cubicBezTo>
                  <a:pt x="946" y="878"/>
                  <a:pt x="948" y="880"/>
                  <a:pt x="950" y="884"/>
                </a:cubicBezTo>
                <a:cubicBezTo>
                  <a:pt x="953" y="881"/>
                  <a:pt x="955" y="879"/>
                  <a:pt x="955" y="877"/>
                </a:cubicBezTo>
                <a:close/>
                <a:moveTo>
                  <a:pt x="896" y="867"/>
                </a:moveTo>
                <a:cubicBezTo>
                  <a:pt x="894" y="866"/>
                  <a:pt x="891" y="870"/>
                  <a:pt x="891" y="872"/>
                </a:cubicBezTo>
                <a:cubicBezTo>
                  <a:pt x="892" y="875"/>
                  <a:pt x="893" y="877"/>
                  <a:pt x="896" y="877"/>
                </a:cubicBezTo>
                <a:cubicBezTo>
                  <a:pt x="898" y="876"/>
                  <a:pt x="900" y="874"/>
                  <a:pt x="903" y="872"/>
                </a:cubicBezTo>
                <a:cubicBezTo>
                  <a:pt x="900" y="870"/>
                  <a:pt x="898" y="868"/>
                  <a:pt x="896" y="867"/>
                </a:cubicBezTo>
                <a:close/>
                <a:moveTo>
                  <a:pt x="916" y="952"/>
                </a:moveTo>
                <a:cubicBezTo>
                  <a:pt x="915" y="953"/>
                  <a:pt x="913" y="955"/>
                  <a:pt x="913" y="957"/>
                </a:cubicBezTo>
                <a:cubicBezTo>
                  <a:pt x="912" y="959"/>
                  <a:pt x="914" y="961"/>
                  <a:pt x="917" y="960"/>
                </a:cubicBezTo>
                <a:cubicBezTo>
                  <a:pt x="919" y="960"/>
                  <a:pt x="920" y="958"/>
                  <a:pt x="923" y="956"/>
                </a:cubicBezTo>
                <a:cubicBezTo>
                  <a:pt x="920" y="954"/>
                  <a:pt x="918" y="952"/>
                  <a:pt x="916" y="952"/>
                </a:cubicBezTo>
                <a:close/>
                <a:moveTo>
                  <a:pt x="946" y="935"/>
                </a:moveTo>
                <a:cubicBezTo>
                  <a:pt x="949" y="936"/>
                  <a:pt x="950" y="934"/>
                  <a:pt x="950" y="932"/>
                </a:cubicBezTo>
                <a:cubicBezTo>
                  <a:pt x="950" y="930"/>
                  <a:pt x="948" y="929"/>
                  <a:pt x="946" y="926"/>
                </a:cubicBezTo>
                <a:cubicBezTo>
                  <a:pt x="945" y="929"/>
                  <a:pt x="943" y="930"/>
                  <a:pt x="943" y="931"/>
                </a:cubicBezTo>
                <a:cubicBezTo>
                  <a:pt x="943" y="933"/>
                  <a:pt x="945" y="935"/>
                  <a:pt x="946" y="935"/>
                </a:cubicBezTo>
                <a:close/>
                <a:moveTo>
                  <a:pt x="892" y="923"/>
                </a:moveTo>
                <a:cubicBezTo>
                  <a:pt x="889" y="922"/>
                  <a:pt x="888" y="924"/>
                  <a:pt x="888" y="927"/>
                </a:cubicBezTo>
                <a:cubicBezTo>
                  <a:pt x="888" y="928"/>
                  <a:pt x="891" y="930"/>
                  <a:pt x="892" y="930"/>
                </a:cubicBezTo>
                <a:cubicBezTo>
                  <a:pt x="893" y="930"/>
                  <a:pt x="895" y="928"/>
                  <a:pt x="897" y="927"/>
                </a:cubicBezTo>
                <a:cubicBezTo>
                  <a:pt x="895" y="925"/>
                  <a:pt x="894" y="923"/>
                  <a:pt x="892" y="923"/>
                </a:cubicBezTo>
                <a:close/>
                <a:moveTo>
                  <a:pt x="924" y="902"/>
                </a:moveTo>
                <a:cubicBezTo>
                  <a:pt x="924" y="901"/>
                  <a:pt x="922" y="900"/>
                  <a:pt x="921" y="898"/>
                </a:cubicBezTo>
                <a:cubicBezTo>
                  <a:pt x="920" y="899"/>
                  <a:pt x="918" y="900"/>
                  <a:pt x="918" y="901"/>
                </a:cubicBezTo>
                <a:cubicBezTo>
                  <a:pt x="918" y="903"/>
                  <a:pt x="919" y="904"/>
                  <a:pt x="920" y="905"/>
                </a:cubicBezTo>
                <a:cubicBezTo>
                  <a:pt x="922" y="904"/>
                  <a:pt x="923" y="903"/>
                  <a:pt x="924" y="902"/>
                </a:cubicBezTo>
                <a:close/>
              </a:path>
            </a:pathLst>
          </a:custGeom>
          <a:gradFill>
            <a:gsLst>
              <a:gs pos="0">
                <a:schemeClr val="tx2">
                  <a:lumMod val="50000"/>
                  <a:alpha val="50000"/>
                </a:schemeClr>
              </a:gs>
              <a:gs pos="73000">
                <a:schemeClr val="tx2">
                  <a:alpha val="0"/>
                </a:schemeClr>
              </a:gs>
            </a:gsLst>
            <a:path path="circle">
              <a:fillToRect l="50000" t="50000" r="50000" b="50000"/>
            </a:path>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655053528"/>
      </p:ext>
    </p:extLst>
  </p:cSld>
  <p:clrMap bg1="lt1" tx1="dk1" bg2="lt2" tx2="dk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xmlns="" id="{6CD1EFBC-5CA3-403A-B905-043BEBAB20D4}"/>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847910540"/>
      </p:ext>
    </p:extLst>
  </p:cSld>
  <p:clrMap bg1="lt1" tx1="dk1" bg2="dk2" tx2="lt2" accent1="accent1" accent2="accent2" accent3="accent3" accent4="accent4" accent5="accent5" accent6="accent6" hlink="hlink" folHlink="fol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 id="2147483689" r:id="rId20"/>
    <p:sldLayoutId id="2147483690" r:id="rId21"/>
    <p:sldLayoutId id="2147483691" r:id="rId22"/>
    <p:sldLayoutId id="2147483692" r:id="rId23"/>
    <p:sldLayoutId id="2147483693" r:id="rId24"/>
    <p:sldLayoutId id="2147483694" r:id="rId25"/>
    <p:sldLayoutId id="2147483695" r:id="rId26"/>
    <p:sldLayoutId id="2147483696" r:id="rId27"/>
    <p:sldLayoutId id="2147483697" r:id="rId28"/>
    <p:sldLayoutId id="2147483698" r:id="rId29"/>
    <p:sldLayoutId id="2147483699"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xmlns="" id="{031FB3EE-E258-4556-B5BE-BD71DCE6DB5F}"/>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1pPr>
            <a:lvl2pPr lvl="1">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2pPr>
            <a:lvl3pPr lvl="2">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3pPr>
            <a:lvl4pPr lvl="3">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4pPr>
            <a:lvl5pPr lvl="4">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5pPr>
            <a:lvl6pPr lvl="5">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6pPr>
            <a:lvl7pPr lvl="6">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7pPr>
            <a:lvl8pPr lvl="7">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8pPr>
            <a:lvl9pPr lvl="8">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SzPts val="1800"/>
              <a:buFont typeface="Roboto"/>
              <a:buChar char="●"/>
              <a:defRPr sz="1800">
                <a:latin typeface="Roboto"/>
                <a:ea typeface="Roboto"/>
                <a:cs typeface="Roboto"/>
                <a:sym typeface="Roboto"/>
              </a:defRPr>
            </a:lvl1pPr>
            <a:lvl2pPr marL="914400" lvl="1" indent="-317500">
              <a:lnSpc>
                <a:spcPct val="115000"/>
              </a:lnSpc>
              <a:spcBef>
                <a:spcPts val="1600"/>
              </a:spcBef>
              <a:spcAft>
                <a:spcPts val="0"/>
              </a:spcAft>
              <a:buSzPts val="1400"/>
              <a:buFont typeface="Roboto"/>
              <a:buChar char="○"/>
              <a:defRPr>
                <a:latin typeface="Roboto"/>
                <a:ea typeface="Roboto"/>
                <a:cs typeface="Roboto"/>
                <a:sym typeface="Roboto"/>
              </a:defRPr>
            </a:lvl2pPr>
            <a:lvl3pPr marL="1371600" lvl="2" indent="-317500">
              <a:lnSpc>
                <a:spcPct val="115000"/>
              </a:lnSpc>
              <a:spcBef>
                <a:spcPts val="1600"/>
              </a:spcBef>
              <a:spcAft>
                <a:spcPts val="0"/>
              </a:spcAft>
              <a:buSzPts val="1400"/>
              <a:buFont typeface="Roboto"/>
              <a:buChar char="■"/>
              <a:defRPr>
                <a:latin typeface="Roboto"/>
                <a:ea typeface="Roboto"/>
                <a:cs typeface="Roboto"/>
                <a:sym typeface="Roboto"/>
              </a:defRPr>
            </a:lvl3pPr>
            <a:lvl4pPr marL="1828800" lvl="3" indent="-317500">
              <a:lnSpc>
                <a:spcPct val="115000"/>
              </a:lnSpc>
              <a:spcBef>
                <a:spcPts val="1600"/>
              </a:spcBef>
              <a:spcAft>
                <a:spcPts val="0"/>
              </a:spcAft>
              <a:buSzPts val="1400"/>
              <a:buFont typeface="Roboto"/>
              <a:buChar char="●"/>
              <a:defRPr>
                <a:latin typeface="Roboto"/>
                <a:ea typeface="Roboto"/>
                <a:cs typeface="Roboto"/>
                <a:sym typeface="Roboto"/>
              </a:defRPr>
            </a:lvl4pPr>
            <a:lvl5pPr marL="2286000" lvl="4" indent="-317500">
              <a:lnSpc>
                <a:spcPct val="115000"/>
              </a:lnSpc>
              <a:spcBef>
                <a:spcPts val="1600"/>
              </a:spcBef>
              <a:spcAft>
                <a:spcPts val="0"/>
              </a:spcAft>
              <a:buSzPts val="1400"/>
              <a:buFont typeface="Roboto"/>
              <a:buChar char="○"/>
              <a:defRPr>
                <a:latin typeface="Roboto"/>
                <a:ea typeface="Roboto"/>
                <a:cs typeface="Roboto"/>
                <a:sym typeface="Roboto"/>
              </a:defRPr>
            </a:lvl5pPr>
            <a:lvl6pPr marL="2743200" lvl="5" indent="-317500">
              <a:lnSpc>
                <a:spcPct val="115000"/>
              </a:lnSpc>
              <a:spcBef>
                <a:spcPts val="1600"/>
              </a:spcBef>
              <a:spcAft>
                <a:spcPts val="0"/>
              </a:spcAft>
              <a:buSzPts val="1400"/>
              <a:buFont typeface="Roboto"/>
              <a:buChar char="■"/>
              <a:defRPr>
                <a:latin typeface="Roboto"/>
                <a:ea typeface="Roboto"/>
                <a:cs typeface="Roboto"/>
                <a:sym typeface="Roboto"/>
              </a:defRPr>
            </a:lvl6pPr>
            <a:lvl7pPr marL="3200400" lvl="6" indent="-317500">
              <a:lnSpc>
                <a:spcPct val="115000"/>
              </a:lnSpc>
              <a:spcBef>
                <a:spcPts val="1600"/>
              </a:spcBef>
              <a:spcAft>
                <a:spcPts val="0"/>
              </a:spcAft>
              <a:buSzPts val="1400"/>
              <a:buFont typeface="Roboto"/>
              <a:buChar char="●"/>
              <a:defRPr>
                <a:latin typeface="Roboto"/>
                <a:ea typeface="Roboto"/>
                <a:cs typeface="Roboto"/>
                <a:sym typeface="Roboto"/>
              </a:defRPr>
            </a:lvl7pPr>
            <a:lvl8pPr marL="3657600" lvl="7" indent="-317500">
              <a:lnSpc>
                <a:spcPct val="115000"/>
              </a:lnSpc>
              <a:spcBef>
                <a:spcPts val="1600"/>
              </a:spcBef>
              <a:spcAft>
                <a:spcPts val="0"/>
              </a:spcAft>
              <a:buSzPts val="1400"/>
              <a:buFont typeface="Roboto"/>
              <a:buChar char="○"/>
              <a:defRPr>
                <a:latin typeface="Roboto"/>
                <a:ea typeface="Roboto"/>
                <a:cs typeface="Roboto"/>
                <a:sym typeface="Roboto"/>
              </a:defRPr>
            </a:lvl8pPr>
            <a:lvl9pPr marL="4114800" lvl="8" indent="-317500">
              <a:lnSpc>
                <a:spcPct val="115000"/>
              </a:lnSpc>
              <a:spcBef>
                <a:spcPts val="1600"/>
              </a:spcBef>
              <a:spcAft>
                <a:spcPts val="1600"/>
              </a:spcAft>
              <a:buSzPts val="1400"/>
              <a:buFont typeface="Roboto"/>
              <a:buChar char="■"/>
              <a:defRPr>
                <a:latin typeface="Roboto"/>
                <a:ea typeface="Roboto"/>
                <a:cs typeface="Roboto"/>
                <a:sym typeface="Roboto"/>
              </a:defRPr>
            </a:lvl9pPr>
          </a:lstStyle>
          <a:p>
            <a:endParaRPr/>
          </a:p>
        </p:txBody>
      </p:sp>
    </p:spTree>
    <p:extLst>
      <p:ext uri="{BB962C8B-B14F-4D97-AF65-F5344CB8AC3E}">
        <p14:creationId xmlns:p14="http://schemas.microsoft.com/office/powerpoint/2010/main" val="2563243399"/>
      </p:ext>
    </p:extLst>
  </p:cSld>
  <p:clrMap bg1="lt1" tx1="dk1" bg2="dk2" tx2="lt2" accent1="accent1" accent2="accent2" accent3="accent3" accent4="accent4" accent5="accent5" accent6="accent6" hlink="hlink" folHlink="folHlink"/>
  <p:sldLayoutIdLst>
    <p:sldLayoutId id="2147483701" r:id="rId1"/>
    <p:sldLayoutId id="2147483702" r:id="rId2"/>
    <p:sldLayoutId id="2147483703" r:id="rId3"/>
    <p:sldLayoutId id="2147483704" r:id="rId4"/>
    <p:sldLayoutId id="2147483705" r:id="rId5"/>
    <p:sldLayoutId id="2147483706" r:id="rId6"/>
    <p:sldLayoutId id="2147483707" r:id="rId7"/>
    <p:sldLayoutId id="2147483708" r:id="rId8"/>
    <p:sldLayoutId id="2147483709" r:id="rId9"/>
    <p:sldLayoutId id="2147483710" r:id="rId10"/>
    <p:sldLayoutId id="2147483711"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xmlns="" id="{20D296FD-34D1-4FEF-8456-3A3B1505C094}"/>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1966445020"/>
      </p:ext>
    </p:extLst>
  </p:cSld>
  <p:clrMap bg1="lt1" tx1="dk1" bg2="dk2" tx2="lt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 id="2147483738" r:id="rId13"/>
    <p:sldLayoutId id="2147483739" r:id="rId14"/>
    <p:sldLayoutId id="2147483740" r:id="rId15"/>
    <p:sldLayoutId id="2147483741" r:id="rId16"/>
    <p:sldLayoutId id="2147483742" r:id="rId17"/>
    <p:sldLayoutId id="2147483743" r:id="rId18"/>
    <p:sldLayoutId id="2147483744" r:id="rId19"/>
    <p:sldLayoutId id="2147483745" r:id="rId20"/>
    <p:sldLayoutId id="2147483746" r:id="rId21"/>
    <p:sldLayoutId id="2147483747" r:id="rId22"/>
    <p:sldLayoutId id="2147483748" r:id="rId23"/>
    <p:sldLayoutId id="2147483749" r:id="rId24"/>
    <p:sldLayoutId id="2147483750" r:id="rId25"/>
    <p:sldLayoutId id="2147483751" r:id="rId26"/>
    <p:sldLayoutId id="2147483752" r:id="rId27"/>
    <p:sldLayoutId id="2147483753" r:id="rId28"/>
    <p:sldLayoutId id="2147483754" r:id="rId29"/>
    <p:sldLayoutId id="2147483755"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xmlns="" id="{475FEA88-23DF-4A3F-939D-6E1AA1920EF4}"/>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1pPr>
            <a:lvl2pPr lvl="1">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2pPr>
            <a:lvl3pPr lvl="2">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3pPr>
            <a:lvl4pPr lvl="3">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4pPr>
            <a:lvl5pPr lvl="4">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5pPr>
            <a:lvl6pPr lvl="5">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6pPr>
            <a:lvl7pPr lvl="6">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7pPr>
            <a:lvl8pPr lvl="7">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8pPr>
            <a:lvl9pPr lvl="8">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SzPts val="1800"/>
              <a:buFont typeface="Roboto"/>
              <a:buChar char="●"/>
              <a:defRPr sz="1800">
                <a:latin typeface="Roboto"/>
                <a:ea typeface="Roboto"/>
                <a:cs typeface="Roboto"/>
                <a:sym typeface="Roboto"/>
              </a:defRPr>
            </a:lvl1pPr>
            <a:lvl2pPr marL="914400" lvl="1" indent="-317500">
              <a:lnSpc>
                <a:spcPct val="115000"/>
              </a:lnSpc>
              <a:spcBef>
                <a:spcPts val="1600"/>
              </a:spcBef>
              <a:spcAft>
                <a:spcPts val="0"/>
              </a:spcAft>
              <a:buSzPts val="1400"/>
              <a:buFont typeface="Roboto"/>
              <a:buChar char="○"/>
              <a:defRPr>
                <a:latin typeface="Roboto"/>
                <a:ea typeface="Roboto"/>
                <a:cs typeface="Roboto"/>
                <a:sym typeface="Roboto"/>
              </a:defRPr>
            </a:lvl2pPr>
            <a:lvl3pPr marL="1371600" lvl="2" indent="-317500">
              <a:lnSpc>
                <a:spcPct val="115000"/>
              </a:lnSpc>
              <a:spcBef>
                <a:spcPts val="1600"/>
              </a:spcBef>
              <a:spcAft>
                <a:spcPts val="0"/>
              </a:spcAft>
              <a:buSzPts val="1400"/>
              <a:buFont typeface="Roboto"/>
              <a:buChar char="■"/>
              <a:defRPr>
                <a:latin typeface="Roboto"/>
                <a:ea typeface="Roboto"/>
                <a:cs typeface="Roboto"/>
                <a:sym typeface="Roboto"/>
              </a:defRPr>
            </a:lvl3pPr>
            <a:lvl4pPr marL="1828800" lvl="3" indent="-317500">
              <a:lnSpc>
                <a:spcPct val="115000"/>
              </a:lnSpc>
              <a:spcBef>
                <a:spcPts val="1600"/>
              </a:spcBef>
              <a:spcAft>
                <a:spcPts val="0"/>
              </a:spcAft>
              <a:buSzPts val="1400"/>
              <a:buFont typeface="Roboto"/>
              <a:buChar char="●"/>
              <a:defRPr>
                <a:latin typeface="Roboto"/>
                <a:ea typeface="Roboto"/>
                <a:cs typeface="Roboto"/>
                <a:sym typeface="Roboto"/>
              </a:defRPr>
            </a:lvl4pPr>
            <a:lvl5pPr marL="2286000" lvl="4" indent="-317500">
              <a:lnSpc>
                <a:spcPct val="115000"/>
              </a:lnSpc>
              <a:spcBef>
                <a:spcPts val="1600"/>
              </a:spcBef>
              <a:spcAft>
                <a:spcPts val="0"/>
              </a:spcAft>
              <a:buSzPts val="1400"/>
              <a:buFont typeface="Roboto"/>
              <a:buChar char="○"/>
              <a:defRPr>
                <a:latin typeface="Roboto"/>
                <a:ea typeface="Roboto"/>
                <a:cs typeface="Roboto"/>
                <a:sym typeface="Roboto"/>
              </a:defRPr>
            </a:lvl5pPr>
            <a:lvl6pPr marL="2743200" lvl="5" indent="-317500">
              <a:lnSpc>
                <a:spcPct val="115000"/>
              </a:lnSpc>
              <a:spcBef>
                <a:spcPts val="1600"/>
              </a:spcBef>
              <a:spcAft>
                <a:spcPts val="0"/>
              </a:spcAft>
              <a:buSzPts val="1400"/>
              <a:buFont typeface="Roboto"/>
              <a:buChar char="■"/>
              <a:defRPr>
                <a:latin typeface="Roboto"/>
                <a:ea typeface="Roboto"/>
                <a:cs typeface="Roboto"/>
                <a:sym typeface="Roboto"/>
              </a:defRPr>
            </a:lvl6pPr>
            <a:lvl7pPr marL="3200400" lvl="6" indent="-317500">
              <a:lnSpc>
                <a:spcPct val="115000"/>
              </a:lnSpc>
              <a:spcBef>
                <a:spcPts val="1600"/>
              </a:spcBef>
              <a:spcAft>
                <a:spcPts val="0"/>
              </a:spcAft>
              <a:buSzPts val="1400"/>
              <a:buFont typeface="Roboto"/>
              <a:buChar char="●"/>
              <a:defRPr>
                <a:latin typeface="Roboto"/>
                <a:ea typeface="Roboto"/>
                <a:cs typeface="Roboto"/>
                <a:sym typeface="Roboto"/>
              </a:defRPr>
            </a:lvl7pPr>
            <a:lvl8pPr marL="3657600" lvl="7" indent="-317500">
              <a:lnSpc>
                <a:spcPct val="115000"/>
              </a:lnSpc>
              <a:spcBef>
                <a:spcPts val="1600"/>
              </a:spcBef>
              <a:spcAft>
                <a:spcPts val="0"/>
              </a:spcAft>
              <a:buSzPts val="1400"/>
              <a:buFont typeface="Roboto"/>
              <a:buChar char="○"/>
              <a:defRPr>
                <a:latin typeface="Roboto"/>
                <a:ea typeface="Roboto"/>
                <a:cs typeface="Roboto"/>
                <a:sym typeface="Roboto"/>
              </a:defRPr>
            </a:lvl8pPr>
            <a:lvl9pPr marL="4114800" lvl="8" indent="-317500">
              <a:lnSpc>
                <a:spcPct val="115000"/>
              </a:lnSpc>
              <a:spcBef>
                <a:spcPts val="1600"/>
              </a:spcBef>
              <a:spcAft>
                <a:spcPts val="1600"/>
              </a:spcAft>
              <a:buSzPts val="1400"/>
              <a:buFont typeface="Roboto"/>
              <a:buChar char="■"/>
              <a:defRPr>
                <a:latin typeface="Roboto"/>
                <a:ea typeface="Roboto"/>
                <a:cs typeface="Roboto"/>
                <a:sym typeface="Roboto"/>
              </a:defRPr>
            </a:lvl9pPr>
          </a:lstStyle>
          <a:p>
            <a:endParaRPr/>
          </a:p>
        </p:txBody>
      </p:sp>
    </p:spTree>
    <p:extLst>
      <p:ext uri="{BB962C8B-B14F-4D97-AF65-F5344CB8AC3E}">
        <p14:creationId xmlns:p14="http://schemas.microsoft.com/office/powerpoint/2010/main" val="1187164575"/>
      </p:ext>
    </p:extLst>
  </p:cSld>
  <p:clrMap bg1="lt1" tx1="dk1" bg2="dk2" tx2="lt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xmlns="" id="{4C40F800-4B9F-4781-BC20-80F016DB85E6}"/>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720000"/>
            <a:ext cx="10272000" cy="6368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Slackey"/>
              <a:buNone/>
              <a:defRPr sz="2800">
                <a:solidFill>
                  <a:schemeClr val="dk1"/>
                </a:solidFill>
                <a:latin typeface="Slackey"/>
                <a:ea typeface="Slackey"/>
                <a:cs typeface="Slackey"/>
                <a:sym typeface="Slacke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1pPr>
            <a:lvl2pPr marL="914400" lvl="1"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2pPr>
            <a:lvl3pPr marL="1371600" lvl="2"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3pPr>
            <a:lvl4pPr marL="1828800" lvl="3"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4pPr>
            <a:lvl5pPr marL="2286000" lvl="4"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5pPr>
            <a:lvl6pPr marL="2743200" lvl="5"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6pPr>
            <a:lvl7pPr marL="3200400" lvl="6"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7pPr>
            <a:lvl8pPr marL="3657600" lvl="7"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8pPr>
            <a:lvl9pPr marL="4114800" lvl="8" indent="-330200">
              <a:lnSpc>
                <a:spcPct val="115000"/>
              </a:lnSpc>
              <a:spcBef>
                <a:spcPts val="1600"/>
              </a:spcBef>
              <a:spcAft>
                <a:spcPts val="160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4237036101"/>
      </p:ext>
    </p:extLst>
  </p:cSld>
  <p:clrMap bg1="lt1" tx1="dk1" bg2="dk2" tx2="lt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5" r:id="rId7"/>
    <p:sldLayoutId id="2147483776" r:id="rId8"/>
    <p:sldLayoutId id="2147483777" r:id="rId9"/>
    <p:sldLayoutId id="2147483778" r:id="rId10"/>
    <p:sldLayoutId id="2147483779" r:id="rId11"/>
    <p:sldLayoutId id="2147483781" r:id="rId12"/>
    <p:sldLayoutId id="2147483782" r:id="rId13"/>
    <p:sldLayoutId id="2147483783" r:id="rId14"/>
    <p:sldLayoutId id="2147483784" r:id="rId15"/>
    <p:sldLayoutId id="2147483785" r:id="rId16"/>
    <p:sldLayoutId id="2147483786" r:id="rId17"/>
    <p:sldLayoutId id="2147483787" r:id="rId18"/>
    <p:sldLayoutId id="2147483788" r:id="rId19"/>
    <p:sldLayoutId id="2147483789" r:id="rId20"/>
    <p:sldLayoutId id="2147483790" r:id="rId21"/>
    <p:sldLayoutId id="2147483791" r:id="rId22"/>
    <p:sldLayoutId id="2147483792" r:id="rId23"/>
    <p:sldLayoutId id="2147483793" r:id="rId24"/>
    <p:sldLayoutId id="2147483794" r:id="rId25"/>
    <p:sldLayoutId id="2147483795" r:id="rId26"/>
    <p:sldLayoutId id="2147483796" r:id="rId27"/>
    <p:sldLayoutId id="2147483797" r:id="rId28"/>
    <p:sldLayoutId id="2147483798" r:id="rId29"/>
    <p:sldLayoutId id="2147483799" r:id="rId30"/>
    <p:sldLayoutId id="2147483800" r:id="rId31"/>
    <p:sldLayoutId id="2147483801" r:id="rId32"/>
    <p:sldLayoutId id="2147483802" r:id="rId33"/>
    <p:sldLayoutId id="2147483803" r:id="rId34"/>
    <p:sldLayoutId id="2147483805" r:id="rId35"/>
    <p:sldLayoutId id="2147483830" r:id="rId3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xmlns="" id="{D657A429-2448-477E-8FAD-D760286EDBE1}"/>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12256088"/>
      </p:ext>
    </p:extLst>
  </p:cSld>
  <p:clrMap bg1="lt1" tx1="dk1" bg2="dk2" tx2="lt2" accent1="accent1" accent2="accent2" accent3="accent3" accent4="accent4" accent5="accent5" accent6="accent6" hlink="hlink" folHlink="folHlink"/>
  <p:sldLayoutIdLst>
    <p:sldLayoutId id="2147483832" r:id="rId1"/>
    <p:sldLayoutId id="2147483833" r:id="rId2"/>
    <p:sldLayoutId id="2147483834" r:id="rId3"/>
    <p:sldLayoutId id="2147483835" r:id="rId4"/>
    <p:sldLayoutId id="2147483836" r:id="rId5"/>
    <p:sldLayoutId id="2147483837" r:id="rId6"/>
    <p:sldLayoutId id="2147483838" r:id="rId7"/>
    <p:sldLayoutId id="2147483839" r:id="rId8"/>
    <p:sldLayoutId id="2147483840" r:id="rId9"/>
    <p:sldLayoutId id="2147483841" r:id="rId10"/>
    <p:sldLayoutId id="2147483842" r:id="rId11"/>
    <p:sldLayoutId id="2147483843" r:id="rId12"/>
    <p:sldLayoutId id="2147483844" r:id="rId13"/>
    <p:sldLayoutId id="2147483845" r:id="rId14"/>
    <p:sldLayoutId id="2147483846" r:id="rId15"/>
    <p:sldLayoutId id="2147483847" r:id="rId16"/>
    <p:sldLayoutId id="2147483848" r:id="rId17"/>
    <p:sldLayoutId id="2147483849" r:id="rId18"/>
    <p:sldLayoutId id="2147483850" r:id="rId19"/>
    <p:sldLayoutId id="2147483851" r:id="rId20"/>
    <p:sldLayoutId id="2147483852" r:id="rId21"/>
    <p:sldLayoutId id="2147483853" r:id="rId22"/>
    <p:sldLayoutId id="2147483854" r:id="rId23"/>
    <p:sldLayoutId id="2147483855" r:id="rId24"/>
    <p:sldLayoutId id="2147483857" r:id="rId25"/>
    <p:sldLayoutId id="2147483858" r:id="rId26"/>
    <p:sldLayoutId id="2147483859" r:id="rId27"/>
    <p:sldLayoutId id="2147483860" r:id="rId28"/>
    <p:sldLayoutId id="2147483861"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xmlns="" id="{E6295173-EFC7-4CBD-8E95-FA3A71DF3099}"/>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720000"/>
            <a:ext cx="10272000" cy="6368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Slackey"/>
              <a:buNone/>
              <a:defRPr sz="2800">
                <a:solidFill>
                  <a:schemeClr val="dk1"/>
                </a:solidFill>
                <a:latin typeface="Slackey"/>
                <a:ea typeface="Slackey"/>
                <a:cs typeface="Slackey"/>
                <a:sym typeface="Slacke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1pPr>
            <a:lvl2pPr marL="914400" lvl="1"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2pPr>
            <a:lvl3pPr marL="1371600" lvl="2"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3pPr>
            <a:lvl4pPr marL="1828800" lvl="3"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4pPr>
            <a:lvl5pPr marL="2286000" lvl="4"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5pPr>
            <a:lvl6pPr marL="2743200" lvl="5"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6pPr>
            <a:lvl7pPr marL="3200400" lvl="6"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7pPr>
            <a:lvl8pPr marL="3657600" lvl="7"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8pPr>
            <a:lvl9pPr marL="4114800" lvl="8" indent="-330200">
              <a:lnSpc>
                <a:spcPct val="115000"/>
              </a:lnSpc>
              <a:spcBef>
                <a:spcPts val="1600"/>
              </a:spcBef>
              <a:spcAft>
                <a:spcPts val="160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1560726123"/>
      </p:ext>
    </p:extLst>
  </p:cSld>
  <p:clrMap bg1="lt1" tx1="dk1" bg2="dk2" tx2="lt2" accent1="accent1" accent2="accent2" accent3="accent3" accent4="accent4" accent5="accent5" accent6="accent6" hlink="hlink" folHlink="folHlink"/>
  <p:sldLayoutIdLst>
    <p:sldLayoutId id="2147483863" r:id="rId1"/>
    <p:sldLayoutId id="2147483864" r:id="rId2"/>
    <p:sldLayoutId id="2147483865" r:id="rId3"/>
    <p:sldLayoutId id="2147483866" r:id="rId4"/>
    <p:sldLayoutId id="2147483867" r:id="rId5"/>
    <p:sldLayoutId id="2147483868" r:id="rId6"/>
    <p:sldLayoutId id="2147483869" r:id="rId7"/>
    <p:sldLayoutId id="2147483870" r:id="rId8"/>
    <p:sldLayoutId id="2147483871" r:id="rId9"/>
    <p:sldLayoutId id="2147483872" r:id="rId10"/>
    <p:sldLayoutId id="2147483873" r:id="rId11"/>
    <p:sldLayoutId id="2147483875" r:id="rId12"/>
    <p:sldLayoutId id="2147483876" r:id="rId13"/>
    <p:sldLayoutId id="2147483877" r:id="rId14"/>
    <p:sldLayoutId id="2147483878" r:id="rId15"/>
    <p:sldLayoutId id="2147483879" r:id="rId16"/>
    <p:sldLayoutId id="2147483880" r:id="rId17"/>
    <p:sldLayoutId id="2147483881" r:id="rId18"/>
    <p:sldLayoutId id="2147483882" r:id="rId19"/>
    <p:sldLayoutId id="2147483883" r:id="rId20"/>
    <p:sldLayoutId id="2147483884" r:id="rId21"/>
    <p:sldLayoutId id="2147483885" r:id="rId22"/>
    <p:sldLayoutId id="2147483886" r:id="rId23"/>
    <p:sldLayoutId id="2147483887" r:id="rId24"/>
    <p:sldLayoutId id="2147483888" r:id="rId25"/>
    <p:sldLayoutId id="2147483889" r:id="rId26"/>
    <p:sldLayoutId id="2147483890" r:id="rId27"/>
    <p:sldLayoutId id="2147483891" r:id="rId28"/>
    <p:sldLayoutId id="2147483892" r:id="rId29"/>
    <p:sldLayoutId id="2147483893" r:id="rId30"/>
    <p:sldLayoutId id="2147483894" r:id="rId31"/>
    <p:sldLayoutId id="2147483895" r:id="rId32"/>
    <p:sldLayoutId id="2147483896" r:id="rId33"/>
    <p:sldLayoutId id="2147483897" r:id="rId34"/>
    <p:sldLayoutId id="2147483898" r:id="rId35"/>
    <p:sldLayoutId id="2147483899" r:id="rId3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0" name="9Slide.vn - 2019">
            <a:extLst>
              <a:ext uri="{FF2B5EF4-FFF2-40B4-BE49-F238E27FC236}">
                <a16:creationId xmlns:a16="http://schemas.microsoft.com/office/drawing/2014/main" xmlns="" id="{7BAC6046-47AD-4B64-8551-D49977D8D560}"/>
              </a:ext>
            </a:extLst>
          </p:cNvPr>
          <p:cNvSpPr txBox="1"/>
          <p:nvPr userDrawn="1"/>
        </p:nvSpPr>
        <p:spPr>
          <a:xfrm>
            <a:off x="0" y="-1656987"/>
            <a:ext cx="12192000" cy="513987"/>
          </a:xfrm>
          <a:prstGeom prst="rect">
            <a:avLst/>
          </a:prstGeom>
          <a:noFill/>
        </p:spPr>
        <p:txBody>
          <a:bodyPr vert="horz" wrap="none" lIns="91440" tIns="45720" rIns="91440" bIns="45720" rtlCol="0">
            <a:spAutoFit/>
          </a:bodyPr>
          <a:lstStyle/>
          <a:p>
            <a:pPr algn="ctr">
              <a:lnSpc>
                <a:spcPct val="130000"/>
              </a:lnSpc>
            </a:pPr>
            <a:r>
              <a:rPr lang="en-US" sz="2400">
                <a:solidFill>
                  <a:srgbClr val="CFCFCF"/>
                </a:solidFill>
              </a:rPr>
              <a:t>www.9slide.vn</a:t>
            </a:r>
          </a:p>
        </p:txBody>
      </p:sp>
      <p:grpSp>
        <p:nvGrpSpPr>
          <p:cNvPr id="2" name="Group 1"/>
          <p:cNvGrpSpPr/>
          <p:nvPr userDrawn="1"/>
        </p:nvGrpSpPr>
        <p:grpSpPr>
          <a:xfrm>
            <a:off x="-1519238" y="-4194176"/>
            <a:ext cx="15240003" cy="15236826"/>
            <a:chOff x="-1519238" y="-4194176"/>
            <a:chExt cx="15240003" cy="15236826"/>
          </a:xfrm>
          <a:gradFill flip="none" rotWithShape="1">
            <a:gsLst>
              <a:gs pos="50000">
                <a:schemeClr val="tx2">
                  <a:lumMod val="75000"/>
                  <a:alpha val="50000"/>
                </a:schemeClr>
              </a:gs>
              <a:gs pos="0">
                <a:schemeClr val="tx2">
                  <a:alpha val="0"/>
                </a:schemeClr>
              </a:gs>
            </a:gsLst>
            <a:path path="circle">
              <a:fillToRect l="50000" t="50000" r="50000" b="50000"/>
            </a:path>
            <a:tileRect/>
          </a:gradFill>
        </p:grpSpPr>
        <p:sp>
          <p:nvSpPr>
            <p:cNvPr id="3" name="Freeform 6"/>
            <p:cNvSpPr>
              <a:spLocks/>
            </p:cNvSpPr>
            <p:nvPr userDrawn="1"/>
          </p:nvSpPr>
          <p:spPr bwMode="auto">
            <a:xfrm>
              <a:off x="-1519238" y="3414712"/>
              <a:ext cx="7600951" cy="1055688"/>
            </a:xfrm>
            <a:custGeom>
              <a:avLst/>
              <a:gdLst>
                <a:gd name="T0" fmla="*/ 4788 w 4788"/>
                <a:gd name="T1" fmla="*/ 0 h 665"/>
                <a:gd name="T2" fmla="*/ 3448 w 4788"/>
                <a:gd name="T3" fmla="*/ 338 h 665"/>
                <a:gd name="T4" fmla="*/ 3477 w 4788"/>
                <a:gd name="T5" fmla="*/ 195 h 665"/>
                <a:gd name="T6" fmla="*/ 993 w 4788"/>
                <a:gd name="T7" fmla="*/ 665 h 665"/>
                <a:gd name="T8" fmla="*/ 1146 w 4788"/>
                <a:gd name="T9" fmla="*/ 333 h 665"/>
                <a:gd name="T10" fmla="*/ 0 w 4788"/>
                <a:gd name="T11" fmla="*/ 478 h 665"/>
                <a:gd name="T12" fmla="*/ 0 w 4788"/>
                <a:gd name="T13" fmla="*/ 164 h 665"/>
                <a:gd name="T14" fmla="*/ 2262 w 4788"/>
                <a:gd name="T15" fmla="*/ 0 h 665"/>
                <a:gd name="T16" fmla="*/ 2034 w 4788"/>
                <a:gd name="T17" fmla="*/ 245 h 665"/>
                <a:gd name="T18" fmla="*/ 4788 w 4788"/>
                <a:gd name="T19"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88" h="665">
                  <a:moveTo>
                    <a:pt x="4788" y="0"/>
                  </a:moveTo>
                  <a:lnTo>
                    <a:pt x="3448" y="338"/>
                  </a:lnTo>
                  <a:lnTo>
                    <a:pt x="3477" y="195"/>
                  </a:lnTo>
                  <a:lnTo>
                    <a:pt x="993" y="665"/>
                  </a:lnTo>
                  <a:lnTo>
                    <a:pt x="1146" y="333"/>
                  </a:lnTo>
                  <a:lnTo>
                    <a:pt x="0" y="478"/>
                  </a:lnTo>
                  <a:lnTo>
                    <a:pt x="0" y="164"/>
                  </a:lnTo>
                  <a:lnTo>
                    <a:pt x="2262" y="0"/>
                  </a:lnTo>
                  <a:lnTo>
                    <a:pt x="2034" y="245"/>
                  </a:lnTo>
                  <a:lnTo>
                    <a:pt x="47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7"/>
            <p:cNvSpPr>
              <a:spLocks/>
            </p:cNvSpPr>
            <p:nvPr userDrawn="1"/>
          </p:nvSpPr>
          <p:spPr bwMode="auto">
            <a:xfrm>
              <a:off x="-1212850" y="3414712"/>
              <a:ext cx="7294564" cy="2625725"/>
            </a:xfrm>
            <a:custGeom>
              <a:avLst/>
              <a:gdLst>
                <a:gd name="T0" fmla="*/ 4595 w 4595"/>
                <a:gd name="T1" fmla="*/ 0 h 1654"/>
                <a:gd name="T2" fmla="*/ 3379 w 4595"/>
                <a:gd name="T3" fmla="*/ 660 h 1654"/>
                <a:gd name="T4" fmla="*/ 3374 w 4595"/>
                <a:gd name="T5" fmla="*/ 515 h 1654"/>
                <a:gd name="T6" fmla="*/ 1086 w 4595"/>
                <a:gd name="T7" fmla="*/ 1588 h 1654"/>
                <a:gd name="T8" fmla="*/ 1149 w 4595"/>
                <a:gd name="T9" fmla="*/ 1228 h 1654"/>
                <a:gd name="T10" fmla="*/ 79 w 4595"/>
                <a:gd name="T11" fmla="*/ 1654 h 1654"/>
                <a:gd name="T12" fmla="*/ 0 w 4595"/>
                <a:gd name="T13" fmla="*/ 1347 h 1654"/>
                <a:gd name="T14" fmla="*/ 2148 w 4595"/>
                <a:gd name="T15" fmla="*/ 629 h 1654"/>
                <a:gd name="T16" fmla="*/ 1987 w 4595"/>
                <a:gd name="T17" fmla="*/ 922 h 1654"/>
                <a:gd name="T18" fmla="*/ 4595 w 4595"/>
                <a:gd name="T19" fmla="*/ 0 h 1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95" h="1654">
                  <a:moveTo>
                    <a:pt x="4595" y="0"/>
                  </a:moveTo>
                  <a:lnTo>
                    <a:pt x="3379" y="660"/>
                  </a:lnTo>
                  <a:lnTo>
                    <a:pt x="3374" y="515"/>
                  </a:lnTo>
                  <a:lnTo>
                    <a:pt x="1086" y="1588"/>
                  </a:lnTo>
                  <a:lnTo>
                    <a:pt x="1149" y="1228"/>
                  </a:lnTo>
                  <a:lnTo>
                    <a:pt x="79" y="1654"/>
                  </a:lnTo>
                  <a:lnTo>
                    <a:pt x="0" y="1347"/>
                  </a:lnTo>
                  <a:lnTo>
                    <a:pt x="2148" y="629"/>
                  </a:lnTo>
                  <a:lnTo>
                    <a:pt x="1987" y="922"/>
                  </a:lnTo>
                  <a:lnTo>
                    <a:pt x="45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8"/>
            <p:cNvSpPr>
              <a:spLocks/>
            </p:cNvSpPr>
            <p:nvPr userDrawn="1"/>
          </p:nvSpPr>
          <p:spPr bwMode="auto">
            <a:xfrm>
              <a:off x="-454025" y="3414712"/>
              <a:ext cx="6535739" cy="4327525"/>
            </a:xfrm>
            <a:custGeom>
              <a:avLst/>
              <a:gdLst>
                <a:gd name="T0" fmla="*/ 4117 w 4117"/>
                <a:gd name="T1" fmla="*/ 0 h 2726"/>
                <a:gd name="T2" fmla="*/ 3105 w 4117"/>
                <a:gd name="T3" fmla="*/ 943 h 2726"/>
                <a:gd name="T4" fmla="*/ 3062 w 4117"/>
                <a:gd name="T5" fmla="*/ 803 h 2726"/>
                <a:gd name="T6" fmla="*/ 1112 w 4117"/>
                <a:gd name="T7" fmla="*/ 2409 h 2726"/>
                <a:gd name="T8" fmla="*/ 1086 w 4117"/>
                <a:gd name="T9" fmla="*/ 2045 h 2726"/>
                <a:gd name="T10" fmla="*/ 153 w 4117"/>
                <a:gd name="T11" fmla="*/ 2726 h 2726"/>
                <a:gd name="T12" fmla="*/ 0 w 4117"/>
                <a:gd name="T13" fmla="*/ 2449 h 2726"/>
                <a:gd name="T14" fmla="*/ 1902 w 4117"/>
                <a:gd name="T15" fmla="*/ 1218 h 2726"/>
                <a:gd name="T16" fmla="*/ 1820 w 4117"/>
                <a:gd name="T17" fmla="*/ 1543 h 2726"/>
                <a:gd name="T18" fmla="*/ 4117 w 4117"/>
                <a:gd name="T19" fmla="*/ 0 h 2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7" h="2726">
                  <a:moveTo>
                    <a:pt x="4117" y="0"/>
                  </a:moveTo>
                  <a:lnTo>
                    <a:pt x="3105" y="943"/>
                  </a:lnTo>
                  <a:lnTo>
                    <a:pt x="3062" y="803"/>
                  </a:lnTo>
                  <a:lnTo>
                    <a:pt x="1112" y="2409"/>
                  </a:lnTo>
                  <a:lnTo>
                    <a:pt x="1086" y="2045"/>
                  </a:lnTo>
                  <a:lnTo>
                    <a:pt x="153" y="2726"/>
                  </a:lnTo>
                  <a:lnTo>
                    <a:pt x="0" y="2449"/>
                  </a:lnTo>
                  <a:lnTo>
                    <a:pt x="1902" y="1218"/>
                  </a:lnTo>
                  <a:lnTo>
                    <a:pt x="1820" y="1543"/>
                  </a:lnTo>
                  <a:lnTo>
                    <a:pt x="41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9"/>
            <p:cNvSpPr>
              <a:spLocks/>
            </p:cNvSpPr>
            <p:nvPr userDrawn="1"/>
          </p:nvSpPr>
          <p:spPr bwMode="auto">
            <a:xfrm>
              <a:off x="720725" y="3414712"/>
              <a:ext cx="5360989" cy="5753100"/>
            </a:xfrm>
            <a:custGeom>
              <a:avLst/>
              <a:gdLst>
                <a:gd name="T0" fmla="*/ 3377 w 3377"/>
                <a:gd name="T1" fmla="*/ 0 h 3624"/>
                <a:gd name="T2" fmla="*/ 2632 w 3377"/>
                <a:gd name="T3" fmla="*/ 1165 h 3624"/>
                <a:gd name="T4" fmla="*/ 2555 w 3377"/>
                <a:gd name="T5" fmla="*/ 1041 h 3624"/>
                <a:gd name="T6" fmla="*/ 1067 w 3377"/>
                <a:gd name="T7" fmla="*/ 3083 h 3624"/>
                <a:gd name="T8" fmla="*/ 951 w 3377"/>
                <a:gd name="T9" fmla="*/ 2734 h 3624"/>
                <a:gd name="T10" fmla="*/ 216 w 3377"/>
                <a:gd name="T11" fmla="*/ 3624 h 3624"/>
                <a:gd name="T12" fmla="*/ 0 w 3377"/>
                <a:gd name="T13" fmla="*/ 3395 h 3624"/>
                <a:gd name="T14" fmla="*/ 1535 w 3377"/>
                <a:gd name="T15" fmla="*/ 1728 h 3624"/>
                <a:gd name="T16" fmla="*/ 1538 w 3377"/>
                <a:gd name="T17" fmla="*/ 2063 h 3624"/>
                <a:gd name="T18" fmla="*/ 3377 w 3377"/>
                <a:gd name="T19" fmla="*/ 0 h 3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7" h="3624">
                  <a:moveTo>
                    <a:pt x="3377" y="0"/>
                  </a:moveTo>
                  <a:lnTo>
                    <a:pt x="2632" y="1165"/>
                  </a:lnTo>
                  <a:lnTo>
                    <a:pt x="2555" y="1041"/>
                  </a:lnTo>
                  <a:lnTo>
                    <a:pt x="1067" y="3083"/>
                  </a:lnTo>
                  <a:lnTo>
                    <a:pt x="951" y="2734"/>
                  </a:lnTo>
                  <a:lnTo>
                    <a:pt x="216" y="3624"/>
                  </a:lnTo>
                  <a:lnTo>
                    <a:pt x="0" y="3395"/>
                  </a:lnTo>
                  <a:lnTo>
                    <a:pt x="1535" y="1728"/>
                  </a:lnTo>
                  <a:lnTo>
                    <a:pt x="1538" y="2063"/>
                  </a:lnTo>
                  <a:lnTo>
                    <a:pt x="33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userDrawn="1"/>
          </p:nvSpPr>
          <p:spPr bwMode="auto">
            <a:xfrm>
              <a:off x="2230438" y="3414712"/>
              <a:ext cx="3851276" cy="6823075"/>
            </a:xfrm>
            <a:custGeom>
              <a:avLst/>
              <a:gdLst>
                <a:gd name="T0" fmla="*/ 2426 w 2426"/>
                <a:gd name="T1" fmla="*/ 0 h 4298"/>
                <a:gd name="T2" fmla="*/ 1992 w 2426"/>
                <a:gd name="T3" fmla="*/ 1313 h 4298"/>
                <a:gd name="T4" fmla="*/ 1889 w 2426"/>
                <a:gd name="T5" fmla="*/ 1212 h 4298"/>
                <a:gd name="T6" fmla="*/ 954 w 2426"/>
                <a:gd name="T7" fmla="*/ 3558 h 4298"/>
                <a:gd name="T8" fmla="*/ 756 w 2426"/>
                <a:gd name="T9" fmla="*/ 3252 h 4298"/>
                <a:gd name="T10" fmla="*/ 267 w 2426"/>
                <a:gd name="T11" fmla="*/ 4298 h 4298"/>
                <a:gd name="T12" fmla="*/ 0 w 2426"/>
                <a:gd name="T13" fmla="*/ 4129 h 4298"/>
                <a:gd name="T14" fmla="*/ 1073 w 2426"/>
                <a:gd name="T15" fmla="*/ 2132 h 4298"/>
                <a:gd name="T16" fmla="*/ 1157 w 2426"/>
                <a:gd name="T17" fmla="*/ 2457 h 4298"/>
                <a:gd name="T18" fmla="*/ 2426 w 2426"/>
                <a:gd name="T19" fmla="*/ 0 h 4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6" h="4298">
                  <a:moveTo>
                    <a:pt x="2426" y="0"/>
                  </a:moveTo>
                  <a:lnTo>
                    <a:pt x="1992" y="1313"/>
                  </a:lnTo>
                  <a:lnTo>
                    <a:pt x="1889" y="1212"/>
                  </a:lnTo>
                  <a:lnTo>
                    <a:pt x="954" y="3558"/>
                  </a:lnTo>
                  <a:lnTo>
                    <a:pt x="756" y="3252"/>
                  </a:lnTo>
                  <a:lnTo>
                    <a:pt x="267" y="4298"/>
                  </a:lnTo>
                  <a:lnTo>
                    <a:pt x="0" y="4129"/>
                  </a:lnTo>
                  <a:lnTo>
                    <a:pt x="1073" y="2132"/>
                  </a:lnTo>
                  <a:lnTo>
                    <a:pt x="1157" y="2457"/>
                  </a:lnTo>
                  <a:lnTo>
                    <a:pt x="24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userDrawn="1"/>
          </p:nvSpPr>
          <p:spPr bwMode="auto">
            <a:xfrm>
              <a:off x="3979863" y="3414712"/>
              <a:ext cx="2101850" cy="7461250"/>
            </a:xfrm>
            <a:custGeom>
              <a:avLst/>
              <a:gdLst>
                <a:gd name="T0" fmla="*/ 1324 w 1324"/>
                <a:gd name="T1" fmla="*/ 0 h 4700"/>
                <a:gd name="T2" fmla="*/ 1231 w 1324"/>
                <a:gd name="T3" fmla="*/ 1379 h 4700"/>
                <a:gd name="T4" fmla="*/ 1107 w 1324"/>
                <a:gd name="T5" fmla="*/ 1307 h 4700"/>
                <a:gd name="T6" fmla="*/ 785 w 1324"/>
                <a:gd name="T7" fmla="*/ 3815 h 4700"/>
                <a:gd name="T8" fmla="*/ 515 w 1324"/>
                <a:gd name="T9" fmla="*/ 3566 h 4700"/>
                <a:gd name="T10" fmla="*/ 301 w 1324"/>
                <a:gd name="T11" fmla="*/ 4700 h 4700"/>
                <a:gd name="T12" fmla="*/ 0 w 1324"/>
                <a:gd name="T13" fmla="*/ 4602 h 4700"/>
                <a:gd name="T14" fmla="*/ 544 w 1324"/>
                <a:gd name="T15" fmla="*/ 2401 h 4700"/>
                <a:gd name="T16" fmla="*/ 708 w 1324"/>
                <a:gd name="T17" fmla="*/ 2694 h 4700"/>
                <a:gd name="T18" fmla="*/ 1324 w 1324"/>
                <a:gd name="T19" fmla="*/ 0 h 4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4" h="4700">
                  <a:moveTo>
                    <a:pt x="1324" y="0"/>
                  </a:moveTo>
                  <a:lnTo>
                    <a:pt x="1231" y="1379"/>
                  </a:lnTo>
                  <a:lnTo>
                    <a:pt x="1107" y="1307"/>
                  </a:lnTo>
                  <a:lnTo>
                    <a:pt x="785" y="3815"/>
                  </a:lnTo>
                  <a:lnTo>
                    <a:pt x="515" y="3566"/>
                  </a:lnTo>
                  <a:lnTo>
                    <a:pt x="301" y="4700"/>
                  </a:lnTo>
                  <a:lnTo>
                    <a:pt x="0" y="4602"/>
                  </a:lnTo>
                  <a:lnTo>
                    <a:pt x="544" y="2401"/>
                  </a:lnTo>
                  <a:lnTo>
                    <a:pt x="708" y="2694"/>
                  </a:lnTo>
                  <a:lnTo>
                    <a:pt x="13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2"/>
            <p:cNvSpPr>
              <a:spLocks/>
            </p:cNvSpPr>
            <p:nvPr userDrawn="1"/>
          </p:nvSpPr>
          <p:spPr bwMode="auto">
            <a:xfrm>
              <a:off x="5829301" y="3414712"/>
              <a:ext cx="927100" cy="7627938"/>
            </a:xfrm>
            <a:custGeom>
              <a:avLst/>
              <a:gdLst>
                <a:gd name="T0" fmla="*/ 159 w 584"/>
                <a:gd name="T1" fmla="*/ 0 h 4805"/>
                <a:gd name="T2" fmla="*/ 412 w 584"/>
                <a:gd name="T3" fmla="*/ 1360 h 4805"/>
                <a:gd name="T4" fmla="*/ 272 w 584"/>
                <a:gd name="T5" fmla="*/ 1321 h 4805"/>
                <a:gd name="T6" fmla="*/ 584 w 584"/>
                <a:gd name="T7" fmla="*/ 3828 h 4805"/>
                <a:gd name="T8" fmla="*/ 262 w 584"/>
                <a:gd name="T9" fmla="*/ 3653 h 4805"/>
                <a:gd name="T10" fmla="*/ 338 w 584"/>
                <a:gd name="T11" fmla="*/ 4805 h 4805"/>
                <a:gd name="T12" fmla="*/ 21 w 584"/>
                <a:gd name="T13" fmla="*/ 4787 h 4805"/>
                <a:gd name="T14" fmla="*/ 0 w 584"/>
                <a:gd name="T15" fmla="*/ 2520 h 4805"/>
                <a:gd name="T16" fmla="*/ 233 w 584"/>
                <a:gd name="T17" fmla="*/ 2763 h 4805"/>
                <a:gd name="T18" fmla="*/ 159 w 584"/>
                <a:gd name="T19" fmla="*/ 0 h 4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4" h="4805">
                  <a:moveTo>
                    <a:pt x="159" y="0"/>
                  </a:moveTo>
                  <a:lnTo>
                    <a:pt x="412" y="1360"/>
                  </a:lnTo>
                  <a:lnTo>
                    <a:pt x="272" y="1321"/>
                  </a:lnTo>
                  <a:lnTo>
                    <a:pt x="584" y="3828"/>
                  </a:lnTo>
                  <a:lnTo>
                    <a:pt x="262" y="3653"/>
                  </a:lnTo>
                  <a:lnTo>
                    <a:pt x="338" y="4805"/>
                  </a:lnTo>
                  <a:lnTo>
                    <a:pt x="21" y="4787"/>
                  </a:lnTo>
                  <a:lnTo>
                    <a:pt x="0" y="2520"/>
                  </a:lnTo>
                  <a:lnTo>
                    <a:pt x="233" y="2763"/>
                  </a:lnTo>
                  <a:lnTo>
                    <a:pt x="1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3"/>
            <p:cNvSpPr>
              <a:spLocks/>
            </p:cNvSpPr>
            <p:nvPr userDrawn="1"/>
          </p:nvSpPr>
          <p:spPr bwMode="auto">
            <a:xfrm>
              <a:off x="6081713" y="3414712"/>
              <a:ext cx="2171700" cy="7415213"/>
            </a:xfrm>
            <a:custGeom>
              <a:avLst/>
              <a:gdLst>
                <a:gd name="T0" fmla="*/ 0 w 1368"/>
                <a:gd name="T1" fmla="*/ 0 h 4671"/>
                <a:gd name="T2" fmla="*/ 584 w 1368"/>
                <a:gd name="T3" fmla="*/ 1255 h 4671"/>
                <a:gd name="T4" fmla="*/ 441 w 1368"/>
                <a:gd name="T5" fmla="*/ 1252 h 4671"/>
                <a:gd name="T6" fmla="*/ 1366 w 1368"/>
                <a:gd name="T7" fmla="*/ 3601 h 4671"/>
                <a:gd name="T8" fmla="*/ 1009 w 1368"/>
                <a:gd name="T9" fmla="*/ 3513 h 4671"/>
                <a:gd name="T10" fmla="*/ 1368 w 1368"/>
                <a:gd name="T11" fmla="*/ 4612 h 4671"/>
                <a:gd name="T12" fmla="*/ 1059 w 1368"/>
                <a:gd name="T13" fmla="*/ 4671 h 4671"/>
                <a:gd name="T14" fmla="*/ 475 w 1368"/>
                <a:gd name="T15" fmla="*/ 2480 h 4671"/>
                <a:gd name="T16" fmla="*/ 758 w 1368"/>
                <a:gd name="T17" fmla="*/ 2660 h 4671"/>
                <a:gd name="T18" fmla="*/ 0 w 1368"/>
                <a:gd name="T19" fmla="*/ 0 h 4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8" h="4671">
                  <a:moveTo>
                    <a:pt x="0" y="0"/>
                  </a:moveTo>
                  <a:lnTo>
                    <a:pt x="584" y="1255"/>
                  </a:lnTo>
                  <a:lnTo>
                    <a:pt x="441" y="1252"/>
                  </a:lnTo>
                  <a:lnTo>
                    <a:pt x="1366" y="3601"/>
                  </a:lnTo>
                  <a:lnTo>
                    <a:pt x="1009" y="3513"/>
                  </a:lnTo>
                  <a:lnTo>
                    <a:pt x="1368" y="4612"/>
                  </a:lnTo>
                  <a:lnTo>
                    <a:pt x="1059" y="4671"/>
                  </a:lnTo>
                  <a:lnTo>
                    <a:pt x="475" y="2480"/>
                  </a:lnTo>
                  <a:lnTo>
                    <a:pt x="758" y="266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4"/>
            <p:cNvSpPr>
              <a:spLocks/>
            </p:cNvSpPr>
            <p:nvPr userDrawn="1"/>
          </p:nvSpPr>
          <p:spPr bwMode="auto">
            <a:xfrm>
              <a:off x="6081713" y="3414712"/>
              <a:ext cx="3925888" cy="6764338"/>
            </a:xfrm>
            <a:custGeom>
              <a:avLst/>
              <a:gdLst>
                <a:gd name="T0" fmla="*/ 0 w 2473"/>
                <a:gd name="T1" fmla="*/ 0 h 4261"/>
                <a:gd name="T2" fmla="*/ 877 w 2473"/>
                <a:gd name="T3" fmla="*/ 1070 h 4261"/>
                <a:gd name="T4" fmla="*/ 737 w 2473"/>
                <a:gd name="T5" fmla="*/ 1104 h 4261"/>
                <a:gd name="T6" fmla="*/ 2219 w 2473"/>
                <a:gd name="T7" fmla="*/ 3149 h 4261"/>
                <a:gd name="T8" fmla="*/ 1852 w 2473"/>
                <a:gd name="T9" fmla="*/ 3154 h 4261"/>
                <a:gd name="T10" fmla="*/ 2473 w 2473"/>
                <a:gd name="T11" fmla="*/ 4126 h 4261"/>
                <a:gd name="T12" fmla="*/ 2188 w 2473"/>
                <a:gd name="T13" fmla="*/ 4261 h 4261"/>
                <a:gd name="T14" fmla="*/ 1078 w 2473"/>
                <a:gd name="T15" fmla="*/ 2285 h 4261"/>
                <a:gd name="T16" fmla="*/ 1395 w 2473"/>
                <a:gd name="T17" fmla="*/ 2388 h 4261"/>
                <a:gd name="T18" fmla="*/ 0 w 2473"/>
                <a:gd name="T19" fmla="*/ 0 h 4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3" h="4261">
                  <a:moveTo>
                    <a:pt x="0" y="0"/>
                  </a:moveTo>
                  <a:lnTo>
                    <a:pt x="877" y="1070"/>
                  </a:lnTo>
                  <a:lnTo>
                    <a:pt x="737" y="1104"/>
                  </a:lnTo>
                  <a:lnTo>
                    <a:pt x="2219" y="3149"/>
                  </a:lnTo>
                  <a:lnTo>
                    <a:pt x="1852" y="3154"/>
                  </a:lnTo>
                  <a:lnTo>
                    <a:pt x="2473" y="4126"/>
                  </a:lnTo>
                  <a:lnTo>
                    <a:pt x="2188" y="4261"/>
                  </a:lnTo>
                  <a:lnTo>
                    <a:pt x="1078" y="2285"/>
                  </a:lnTo>
                  <a:lnTo>
                    <a:pt x="1395" y="238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5"/>
            <p:cNvSpPr>
              <a:spLocks/>
            </p:cNvSpPr>
            <p:nvPr userDrawn="1"/>
          </p:nvSpPr>
          <p:spPr bwMode="auto">
            <a:xfrm>
              <a:off x="6081713" y="3414712"/>
              <a:ext cx="5432426" cy="5686425"/>
            </a:xfrm>
            <a:custGeom>
              <a:avLst/>
              <a:gdLst>
                <a:gd name="T0" fmla="*/ 0 w 3422"/>
                <a:gd name="T1" fmla="*/ 0 h 3582"/>
                <a:gd name="T2" fmla="*/ 1115 w 3422"/>
                <a:gd name="T3" fmla="*/ 816 h 3582"/>
                <a:gd name="T4" fmla="*/ 988 w 3422"/>
                <a:gd name="T5" fmla="*/ 885 h 3582"/>
                <a:gd name="T6" fmla="*/ 2933 w 3422"/>
                <a:gd name="T7" fmla="*/ 2499 h 3582"/>
                <a:gd name="T8" fmla="*/ 2579 w 3422"/>
                <a:gd name="T9" fmla="*/ 2594 h 3582"/>
                <a:gd name="T10" fmla="*/ 3422 w 3422"/>
                <a:gd name="T11" fmla="*/ 3381 h 3582"/>
                <a:gd name="T12" fmla="*/ 3179 w 3422"/>
                <a:gd name="T13" fmla="*/ 3582 h 3582"/>
                <a:gd name="T14" fmla="*/ 1612 w 3422"/>
                <a:gd name="T15" fmla="*/ 1947 h 3582"/>
                <a:gd name="T16" fmla="*/ 1947 w 3422"/>
                <a:gd name="T17" fmla="*/ 1965 h 3582"/>
                <a:gd name="T18" fmla="*/ 0 w 3422"/>
                <a:gd name="T19" fmla="*/ 0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22" h="3582">
                  <a:moveTo>
                    <a:pt x="0" y="0"/>
                  </a:moveTo>
                  <a:lnTo>
                    <a:pt x="1115" y="816"/>
                  </a:lnTo>
                  <a:lnTo>
                    <a:pt x="988" y="885"/>
                  </a:lnTo>
                  <a:lnTo>
                    <a:pt x="2933" y="2499"/>
                  </a:lnTo>
                  <a:lnTo>
                    <a:pt x="2579" y="2594"/>
                  </a:lnTo>
                  <a:lnTo>
                    <a:pt x="3422" y="3381"/>
                  </a:lnTo>
                  <a:lnTo>
                    <a:pt x="3179" y="3582"/>
                  </a:lnTo>
                  <a:lnTo>
                    <a:pt x="1612" y="1947"/>
                  </a:lnTo>
                  <a:lnTo>
                    <a:pt x="1947" y="196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6"/>
            <p:cNvSpPr>
              <a:spLocks/>
            </p:cNvSpPr>
            <p:nvPr userDrawn="1"/>
          </p:nvSpPr>
          <p:spPr bwMode="auto">
            <a:xfrm>
              <a:off x="6081713" y="3414712"/>
              <a:ext cx="6597651" cy="4256088"/>
            </a:xfrm>
            <a:custGeom>
              <a:avLst/>
              <a:gdLst>
                <a:gd name="T0" fmla="*/ 0 w 4156"/>
                <a:gd name="T1" fmla="*/ 0 h 2681"/>
                <a:gd name="T2" fmla="*/ 1284 w 4156"/>
                <a:gd name="T3" fmla="*/ 515 h 2681"/>
                <a:gd name="T4" fmla="*/ 1178 w 4156"/>
                <a:gd name="T5" fmla="*/ 613 h 2681"/>
                <a:gd name="T6" fmla="*/ 3461 w 4156"/>
                <a:gd name="T7" fmla="*/ 1691 h 2681"/>
                <a:gd name="T8" fmla="*/ 3144 w 4156"/>
                <a:gd name="T9" fmla="*/ 1870 h 2681"/>
                <a:gd name="T10" fmla="*/ 4156 w 4156"/>
                <a:gd name="T11" fmla="*/ 2425 h 2681"/>
                <a:gd name="T12" fmla="*/ 3971 w 4156"/>
                <a:gd name="T13" fmla="*/ 2681 h 2681"/>
                <a:gd name="T14" fmla="*/ 2045 w 4156"/>
                <a:gd name="T15" fmla="*/ 1484 h 2681"/>
                <a:gd name="T16" fmla="*/ 2375 w 4156"/>
                <a:gd name="T17" fmla="*/ 1421 h 2681"/>
                <a:gd name="T18" fmla="*/ 0 w 4156"/>
                <a:gd name="T19" fmla="*/ 0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56" h="2681">
                  <a:moveTo>
                    <a:pt x="0" y="0"/>
                  </a:moveTo>
                  <a:lnTo>
                    <a:pt x="1284" y="515"/>
                  </a:lnTo>
                  <a:lnTo>
                    <a:pt x="1178" y="613"/>
                  </a:lnTo>
                  <a:lnTo>
                    <a:pt x="3461" y="1691"/>
                  </a:lnTo>
                  <a:lnTo>
                    <a:pt x="3144" y="1870"/>
                  </a:lnTo>
                  <a:lnTo>
                    <a:pt x="4156" y="2425"/>
                  </a:lnTo>
                  <a:lnTo>
                    <a:pt x="3971" y="2681"/>
                  </a:lnTo>
                  <a:lnTo>
                    <a:pt x="2045" y="1484"/>
                  </a:lnTo>
                  <a:lnTo>
                    <a:pt x="2375" y="142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7"/>
            <p:cNvSpPr>
              <a:spLocks/>
            </p:cNvSpPr>
            <p:nvPr userDrawn="1"/>
          </p:nvSpPr>
          <p:spPr bwMode="auto">
            <a:xfrm>
              <a:off x="6081713" y="3414712"/>
              <a:ext cx="7348539" cy="2554288"/>
            </a:xfrm>
            <a:custGeom>
              <a:avLst/>
              <a:gdLst>
                <a:gd name="T0" fmla="*/ 0 w 4629"/>
                <a:gd name="T1" fmla="*/ 0 h 1609"/>
                <a:gd name="T2" fmla="*/ 1371 w 4629"/>
                <a:gd name="T3" fmla="*/ 179 h 1609"/>
                <a:gd name="T4" fmla="*/ 1294 w 4629"/>
                <a:gd name="T5" fmla="*/ 298 h 1609"/>
                <a:gd name="T6" fmla="*/ 3773 w 4629"/>
                <a:gd name="T7" fmla="*/ 776 h 1609"/>
                <a:gd name="T8" fmla="*/ 3509 w 4629"/>
                <a:gd name="T9" fmla="*/ 1030 h 1609"/>
                <a:gd name="T10" fmla="*/ 4629 w 4629"/>
                <a:gd name="T11" fmla="*/ 1315 h 1609"/>
                <a:gd name="T12" fmla="*/ 4513 w 4629"/>
                <a:gd name="T13" fmla="*/ 1609 h 1609"/>
                <a:gd name="T14" fmla="*/ 2349 w 4629"/>
                <a:gd name="T15" fmla="*/ 930 h 1609"/>
                <a:gd name="T16" fmla="*/ 2653 w 4629"/>
                <a:gd name="T17" fmla="*/ 784 h 1609"/>
                <a:gd name="T18" fmla="*/ 0 w 4629"/>
                <a:gd name="T19" fmla="*/ 0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9" h="1609">
                  <a:moveTo>
                    <a:pt x="0" y="0"/>
                  </a:moveTo>
                  <a:lnTo>
                    <a:pt x="1371" y="179"/>
                  </a:lnTo>
                  <a:lnTo>
                    <a:pt x="1294" y="298"/>
                  </a:lnTo>
                  <a:lnTo>
                    <a:pt x="3773" y="776"/>
                  </a:lnTo>
                  <a:lnTo>
                    <a:pt x="3509" y="1030"/>
                  </a:lnTo>
                  <a:lnTo>
                    <a:pt x="4629" y="1315"/>
                  </a:lnTo>
                  <a:lnTo>
                    <a:pt x="4513" y="1609"/>
                  </a:lnTo>
                  <a:lnTo>
                    <a:pt x="2349" y="930"/>
                  </a:lnTo>
                  <a:lnTo>
                    <a:pt x="2653" y="78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
            <p:cNvSpPr>
              <a:spLocks/>
            </p:cNvSpPr>
            <p:nvPr userDrawn="1"/>
          </p:nvSpPr>
          <p:spPr bwMode="auto">
            <a:xfrm>
              <a:off x="6081713" y="3121024"/>
              <a:ext cx="7639052" cy="985838"/>
            </a:xfrm>
            <a:custGeom>
              <a:avLst/>
              <a:gdLst>
                <a:gd name="T0" fmla="*/ 0 w 4812"/>
                <a:gd name="T1" fmla="*/ 185 h 621"/>
                <a:gd name="T2" fmla="*/ 1374 w 4812"/>
                <a:gd name="T3" fmla="*/ 18 h 621"/>
                <a:gd name="T4" fmla="*/ 1326 w 4812"/>
                <a:gd name="T5" fmla="*/ 153 h 621"/>
                <a:gd name="T6" fmla="*/ 3850 w 4812"/>
                <a:gd name="T7" fmla="*/ 0 h 621"/>
                <a:gd name="T8" fmla="*/ 3657 w 4812"/>
                <a:gd name="T9" fmla="*/ 312 h 621"/>
                <a:gd name="T10" fmla="*/ 4812 w 4812"/>
                <a:gd name="T11" fmla="*/ 309 h 621"/>
                <a:gd name="T12" fmla="*/ 4772 w 4812"/>
                <a:gd name="T13" fmla="*/ 621 h 621"/>
                <a:gd name="T14" fmla="*/ 2507 w 4812"/>
                <a:gd name="T15" fmla="*/ 502 h 621"/>
                <a:gd name="T16" fmla="*/ 2764 w 4812"/>
                <a:gd name="T17" fmla="*/ 285 h 621"/>
                <a:gd name="T18" fmla="*/ 0 w 4812"/>
                <a:gd name="T19" fmla="*/ 185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12" h="621">
                  <a:moveTo>
                    <a:pt x="0" y="185"/>
                  </a:moveTo>
                  <a:lnTo>
                    <a:pt x="1374" y="18"/>
                  </a:lnTo>
                  <a:lnTo>
                    <a:pt x="1326" y="153"/>
                  </a:lnTo>
                  <a:lnTo>
                    <a:pt x="3850" y="0"/>
                  </a:lnTo>
                  <a:lnTo>
                    <a:pt x="3657" y="312"/>
                  </a:lnTo>
                  <a:lnTo>
                    <a:pt x="4812" y="309"/>
                  </a:lnTo>
                  <a:lnTo>
                    <a:pt x="4772" y="621"/>
                  </a:lnTo>
                  <a:lnTo>
                    <a:pt x="2507" y="502"/>
                  </a:lnTo>
                  <a:lnTo>
                    <a:pt x="2764" y="285"/>
                  </a:lnTo>
                  <a:lnTo>
                    <a:pt x="0"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9"/>
            <p:cNvSpPr>
              <a:spLocks/>
            </p:cNvSpPr>
            <p:nvPr userDrawn="1"/>
          </p:nvSpPr>
          <p:spPr bwMode="auto">
            <a:xfrm>
              <a:off x="6081713" y="1611312"/>
              <a:ext cx="7508876" cy="1803400"/>
            </a:xfrm>
            <a:custGeom>
              <a:avLst/>
              <a:gdLst>
                <a:gd name="T0" fmla="*/ 0 w 4730"/>
                <a:gd name="T1" fmla="*/ 1136 h 1136"/>
                <a:gd name="T2" fmla="*/ 1289 w 4730"/>
                <a:gd name="T3" fmla="*/ 631 h 1136"/>
                <a:gd name="T4" fmla="*/ 1279 w 4730"/>
                <a:gd name="T5" fmla="*/ 776 h 1136"/>
                <a:gd name="T6" fmla="*/ 3683 w 4730"/>
                <a:gd name="T7" fmla="*/ 0 h 1136"/>
                <a:gd name="T8" fmla="*/ 3572 w 4730"/>
                <a:gd name="T9" fmla="*/ 348 h 1136"/>
                <a:gd name="T10" fmla="*/ 4690 w 4730"/>
                <a:gd name="T11" fmla="*/ 61 h 1136"/>
                <a:gd name="T12" fmla="*/ 4730 w 4730"/>
                <a:gd name="T13" fmla="*/ 372 h 1136"/>
                <a:gd name="T14" fmla="*/ 2507 w 4730"/>
                <a:gd name="T15" fmla="*/ 819 h 1136"/>
                <a:gd name="T16" fmla="*/ 2703 w 4730"/>
                <a:gd name="T17" fmla="*/ 547 h 1136"/>
                <a:gd name="T18" fmla="*/ 0 w 4730"/>
                <a:gd name="T19"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30" h="1136">
                  <a:moveTo>
                    <a:pt x="0" y="1136"/>
                  </a:moveTo>
                  <a:lnTo>
                    <a:pt x="1289" y="631"/>
                  </a:lnTo>
                  <a:lnTo>
                    <a:pt x="1279" y="776"/>
                  </a:lnTo>
                  <a:lnTo>
                    <a:pt x="3683" y="0"/>
                  </a:lnTo>
                  <a:lnTo>
                    <a:pt x="3572" y="348"/>
                  </a:lnTo>
                  <a:lnTo>
                    <a:pt x="4690" y="61"/>
                  </a:lnTo>
                  <a:lnTo>
                    <a:pt x="4730" y="372"/>
                  </a:lnTo>
                  <a:lnTo>
                    <a:pt x="2507" y="819"/>
                  </a:lnTo>
                  <a:lnTo>
                    <a:pt x="2703" y="547"/>
                  </a:lnTo>
                  <a:lnTo>
                    <a:pt x="0" y="1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0"/>
            <p:cNvSpPr>
              <a:spLocks/>
            </p:cNvSpPr>
            <p:nvPr userDrawn="1"/>
          </p:nvSpPr>
          <p:spPr bwMode="auto">
            <a:xfrm>
              <a:off x="6081713" y="-92076"/>
              <a:ext cx="6970714" cy="3506788"/>
            </a:xfrm>
            <a:custGeom>
              <a:avLst/>
              <a:gdLst>
                <a:gd name="T0" fmla="*/ 0 w 4391"/>
                <a:gd name="T1" fmla="*/ 2209 h 2209"/>
                <a:gd name="T2" fmla="*/ 1123 w 4391"/>
                <a:gd name="T3" fmla="*/ 1400 h 2209"/>
                <a:gd name="T4" fmla="*/ 1149 w 4391"/>
                <a:gd name="T5" fmla="*/ 1543 h 2209"/>
                <a:gd name="T6" fmla="*/ 3284 w 4391"/>
                <a:gd name="T7" fmla="*/ 193 h 2209"/>
                <a:gd name="T8" fmla="*/ 3266 w 4391"/>
                <a:gd name="T9" fmla="*/ 558 h 2209"/>
                <a:gd name="T10" fmla="*/ 4275 w 4391"/>
                <a:gd name="T11" fmla="*/ 0 h 2209"/>
                <a:gd name="T12" fmla="*/ 4391 w 4391"/>
                <a:gd name="T13" fmla="*/ 293 h 2209"/>
                <a:gd name="T14" fmla="*/ 2351 w 4391"/>
                <a:gd name="T15" fmla="*/ 1279 h 2209"/>
                <a:gd name="T16" fmla="*/ 2473 w 4391"/>
                <a:gd name="T17" fmla="*/ 967 h 2209"/>
                <a:gd name="T18" fmla="*/ 0 w 4391"/>
                <a:gd name="T19" fmla="*/ 2209 h 2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1" h="2209">
                  <a:moveTo>
                    <a:pt x="0" y="2209"/>
                  </a:moveTo>
                  <a:lnTo>
                    <a:pt x="1123" y="1400"/>
                  </a:lnTo>
                  <a:lnTo>
                    <a:pt x="1149" y="1543"/>
                  </a:lnTo>
                  <a:lnTo>
                    <a:pt x="3284" y="193"/>
                  </a:lnTo>
                  <a:lnTo>
                    <a:pt x="3266" y="558"/>
                  </a:lnTo>
                  <a:lnTo>
                    <a:pt x="4275" y="0"/>
                  </a:lnTo>
                  <a:lnTo>
                    <a:pt x="4391" y="293"/>
                  </a:lnTo>
                  <a:lnTo>
                    <a:pt x="2351" y="1279"/>
                  </a:lnTo>
                  <a:lnTo>
                    <a:pt x="2473" y="967"/>
                  </a:lnTo>
                  <a:lnTo>
                    <a:pt x="0" y="2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
            <p:cNvSpPr>
              <a:spLocks/>
            </p:cNvSpPr>
            <p:nvPr userDrawn="1"/>
          </p:nvSpPr>
          <p:spPr bwMode="auto">
            <a:xfrm>
              <a:off x="6081713" y="-1668463"/>
              <a:ext cx="5997576" cy="5083175"/>
            </a:xfrm>
            <a:custGeom>
              <a:avLst/>
              <a:gdLst>
                <a:gd name="T0" fmla="*/ 0 w 3778"/>
                <a:gd name="T1" fmla="*/ 3202 h 3202"/>
                <a:gd name="T2" fmla="*/ 888 w 3778"/>
                <a:gd name="T3" fmla="*/ 2140 h 3202"/>
                <a:gd name="T4" fmla="*/ 946 w 3778"/>
                <a:gd name="T5" fmla="*/ 2272 h 3202"/>
                <a:gd name="T6" fmla="*/ 2679 w 3778"/>
                <a:gd name="T7" fmla="*/ 433 h 3202"/>
                <a:gd name="T8" fmla="*/ 2753 w 3778"/>
                <a:gd name="T9" fmla="*/ 792 h 3202"/>
                <a:gd name="T10" fmla="*/ 3591 w 3778"/>
                <a:gd name="T11" fmla="*/ 0 h 3202"/>
                <a:gd name="T12" fmla="*/ 3778 w 3778"/>
                <a:gd name="T13" fmla="*/ 256 h 3202"/>
                <a:gd name="T14" fmla="*/ 2045 w 3778"/>
                <a:gd name="T15" fmla="*/ 1717 h 3202"/>
                <a:gd name="T16" fmla="*/ 2085 w 3778"/>
                <a:gd name="T17" fmla="*/ 1384 h 3202"/>
                <a:gd name="T18" fmla="*/ 0 w 3778"/>
                <a:gd name="T19" fmla="*/ 3202 h 3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78" h="3202">
                  <a:moveTo>
                    <a:pt x="0" y="3202"/>
                  </a:moveTo>
                  <a:lnTo>
                    <a:pt x="888" y="2140"/>
                  </a:lnTo>
                  <a:lnTo>
                    <a:pt x="946" y="2272"/>
                  </a:lnTo>
                  <a:lnTo>
                    <a:pt x="2679" y="433"/>
                  </a:lnTo>
                  <a:lnTo>
                    <a:pt x="2753" y="792"/>
                  </a:lnTo>
                  <a:lnTo>
                    <a:pt x="3591" y="0"/>
                  </a:lnTo>
                  <a:lnTo>
                    <a:pt x="3778" y="256"/>
                  </a:lnTo>
                  <a:lnTo>
                    <a:pt x="2045" y="1717"/>
                  </a:lnTo>
                  <a:lnTo>
                    <a:pt x="2085" y="1384"/>
                  </a:lnTo>
                  <a:lnTo>
                    <a:pt x="0" y="3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2"/>
            <p:cNvSpPr>
              <a:spLocks/>
            </p:cNvSpPr>
            <p:nvPr userDrawn="1"/>
          </p:nvSpPr>
          <p:spPr bwMode="auto">
            <a:xfrm>
              <a:off x="6081713" y="-2927351"/>
              <a:ext cx="4646613" cy="6342063"/>
            </a:xfrm>
            <a:custGeom>
              <a:avLst/>
              <a:gdLst>
                <a:gd name="T0" fmla="*/ 0 w 2927"/>
                <a:gd name="T1" fmla="*/ 3995 h 3995"/>
                <a:gd name="T2" fmla="*/ 594 w 2927"/>
                <a:gd name="T3" fmla="*/ 2745 h 3995"/>
                <a:gd name="T4" fmla="*/ 687 w 2927"/>
                <a:gd name="T5" fmla="*/ 2859 h 3995"/>
                <a:gd name="T6" fmla="*/ 1908 w 2927"/>
                <a:gd name="T7" fmla="*/ 647 h 3995"/>
                <a:gd name="T8" fmla="*/ 2066 w 2927"/>
                <a:gd name="T9" fmla="*/ 975 h 3995"/>
                <a:gd name="T10" fmla="*/ 2682 w 2927"/>
                <a:gd name="T11" fmla="*/ 0 h 3995"/>
                <a:gd name="T12" fmla="*/ 2927 w 2927"/>
                <a:gd name="T13" fmla="*/ 201 h 3995"/>
                <a:gd name="T14" fmla="*/ 1612 w 2927"/>
                <a:gd name="T15" fmla="*/ 2048 h 3995"/>
                <a:gd name="T16" fmla="*/ 1567 w 2927"/>
                <a:gd name="T17" fmla="*/ 1715 h 3995"/>
                <a:gd name="T18" fmla="*/ 0 w 2927"/>
                <a:gd name="T19" fmla="*/ 3995 h 3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7" h="3995">
                  <a:moveTo>
                    <a:pt x="0" y="3995"/>
                  </a:moveTo>
                  <a:lnTo>
                    <a:pt x="594" y="2745"/>
                  </a:lnTo>
                  <a:lnTo>
                    <a:pt x="687" y="2859"/>
                  </a:lnTo>
                  <a:lnTo>
                    <a:pt x="1908" y="647"/>
                  </a:lnTo>
                  <a:lnTo>
                    <a:pt x="2066" y="975"/>
                  </a:lnTo>
                  <a:lnTo>
                    <a:pt x="2682" y="0"/>
                  </a:lnTo>
                  <a:lnTo>
                    <a:pt x="2927" y="201"/>
                  </a:lnTo>
                  <a:lnTo>
                    <a:pt x="1612" y="2048"/>
                  </a:lnTo>
                  <a:lnTo>
                    <a:pt x="1567" y="1715"/>
                  </a:lnTo>
                  <a:lnTo>
                    <a:pt x="0" y="39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3"/>
            <p:cNvSpPr>
              <a:spLocks/>
            </p:cNvSpPr>
            <p:nvPr userDrawn="1"/>
          </p:nvSpPr>
          <p:spPr bwMode="auto">
            <a:xfrm>
              <a:off x="6081713" y="-3786188"/>
              <a:ext cx="3003551" cy="7200900"/>
            </a:xfrm>
            <a:custGeom>
              <a:avLst/>
              <a:gdLst>
                <a:gd name="T0" fmla="*/ 0 w 1892"/>
                <a:gd name="T1" fmla="*/ 4536 h 4536"/>
                <a:gd name="T2" fmla="*/ 267 w 1892"/>
                <a:gd name="T3" fmla="*/ 3178 h 4536"/>
                <a:gd name="T4" fmla="*/ 380 w 1892"/>
                <a:gd name="T5" fmla="*/ 3265 h 4536"/>
                <a:gd name="T6" fmla="*/ 1014 w 1892"/>
                <a:gd name="T7" fmla="*/ 819 h 4536"/>
                <a:gd name="T8" fmla="*/ 1250 w 1892"/>
                <a:gd name="T9" fmla="*/ 1099 h 4536"/>
                <a:gd name="T10" fmla="*/ 1604 w 1892"/>
                <a:gd name="T11" fmla="*/ 0 h 4536"/>
                <a:gd name="T12" fmla="*/ 1892 w 1892"/>
                <a:gd name="T13" fmla="*/ 134 h 4536"/>
                <a:gd name="T14" fmla="*/ 1078 w 1892"/>
                <a:gd name="T15" fmla="*/ 2251 h 4536"/>
                <a:gd name="T16" fmla="*/ 951 w 1892"/>
                <a:gd name="T17" fmla="*/ 1939 h 4536"/>
                <a:gd name="T18" fmla="*/ 0 w 1892"/>
                <a:gd name="T19" fmla="*/ 4536 h 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2" h="4536">
                  <a:moveTo>
                    <a:pt x="0" y="4536"/>
                  </a:moveTo>
                  <a:lnTo>
                    <a:pt x="267" y="3178"/>
                  </a:lnTo>
                  <a:lnTo>
                    <a:pt x="380" y="3265"/>
                  </a:lnTo>
                  <a:lnTo>
                    <a:pt x="1014" y="819"/>
                  </a:lnTo>
                  <a:lnTo>
                    <a:pt x="1250" y="1099"/>
                  </a:lnTo>
                  <a:lnTo>
                    <a:pt x="1604" y="0"/>
                  </a:lnTo>
                  <a:lnTo>
                    <a:pt x="1892" y="134"/>
                  </a:lnTo>
                  <a:lnTo>
                    <a:pt x="1078" y="2251"/>
                  </a:lnTo>
                  <a:lnTo>
                    <a:pt x="951" y="1939"/>
                  </a:lnTo>
                  <a:lnTo>
                    <a:pt x="0" y="45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4"/>
            <p:cNvSpPr>
              <a:spLocks/>
            </p:cNvSpPr>
            <p:nvPr userDrawn="1"/>
          </p:nvSpPr>
          <p:spPr bwMode="auto">
            <a:xfrm>
              <a:off x="5954713" y="-4194176"/>
              <a:ext cx="1296988" cy="7608888"/>
            </a:xfrm>
            <a:custGeom>
              <a:avLst/>
              <a:gdLst>
                <a:gd name="T0" fmla="*/ 80 w 817"/>
                <a:gd name="T1" fmla="*/ 4793 h 4793"/>
                <a:gd name="T2" fmla="*/ 0 w 817"/>
                <a:gd name="T3" fmla="*/ 3411 h 4793"/>
                <a:gd name="T4" fmla="*/ 133 w 817"/>
                <a:gd name="T5" fmla="*/ 3467 h 4793"/>
                <a:gd name="T6" fmla="*/ 138 w 817"/>
                <a:gd name="T7" fmla="*/ 941 h 4793"/>
                <a:gd name="T8" fmla="*/ 436 w 817"/>
                <a:gd name="T9" fmla="*/ 1152 h 4793"/>
                <a:gd name="T10" fmla="*/ 505 w 817"/>
                <a:gd name="T11" fmla="*/ 0 h 4793"/>
                <a:gd name="T12" fmla="*/ 817 w 817"/>
                <a:gd name="T13" fmla="*/ 61 h 4793"/>
                <a:gd name="T14" fmla="*/ 555 w 817"/>
                <a:gd name="T15" fmla="*/ 2309 h 4793"/>
                <a:gd name="T16" fmla="*/ 354 w 817"/>
                <a:gd name="T17" fmla="*/ 2040 h 4793"/>
                <a:gd name="T18" fmla="*/ 80 w 817"/>
                <a:gd name="T19" fmla="*/ 479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7" h="4793">
                  <a:moveTo>
                    <a:pt x="80" y="4793"/>
                  </a:moveTo>
                  <a:lnTo>
                    <a:pt x="0" y="3411"/>
                  </a:lnTo>
                  <a:lnTo>
                    <a:pt x="133" y="3467"/>
                  </a:lnTo>
                  <a:lnTo>
                    <a:pt x="138" y="941"/>
                  </a:lnTo>
                  <a:lnTo>
                    <a:pt x="436" y="1152"/>
                  </a:lnTo>
                  <a:lnTo>
                    <a:pt x="505" y="0"/>
                  </a:lnTo>
                  <a:lnTo>
                    <a:pt x="817" y="61"/>
                  </a:lnTo>
                  <a:lnTo>
                    <a:pt x="555" y="2309"/>
                  </a:lnTo>
                  <a:lnTo>
                    <a:pt x="354" y="2040"/>
                  </a:lnTo>
                  <a:lnTo>
                    <a:pt x="80" y="47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5"/>
            <p:cNvSpPr>
              <a:spLocks/>
            </p:cNvSpPr>
            <p:nvPr userDrawn="1"/>
          </p:nvSpPr>
          <p:spPr bwMode="auto">
            <a:xfrm>
              <a:off x="4651376" y="-4156076"/>
              <a:ext cx="1430338" cy="7570788"/>
            </a:xfrm>
            <a:custGeom>
              <a:avLst/>
              <a:gdLst>
                <a:gd name="T0" fmla="*/ 901 w 901"/>
                <a:gd name="T1" fmla="*/ 4769 h 4769"/>
                <a:gd name="T2" fmla="*/ 481 w 901"/>
                <a:gd name="T3" fmla="*/ 3450 h 4769"/>
                <a:gd name="T4" fmla="*/ 623 w 901"/>
                <a:gd name="T5" fmla="*/ 3472 h 4769"/>
                <a:gd name="T6" fmla="*/ 0 w 901"/>
                <a:gd name="T7" fmla="*/ 1023 h 4769"/>
                <a:gd name="T8" fmla="*/ 340 w 901"/>
                <a:gd name="T9" fmla="*/ 1155 h 4769"/>
                <a:gd name="T10" fmla="*/ 121 w 901"/>
                <a:gd name="T11" fmla="*/ 21 h 4769"/>
                <a:gd name="T12" fmla="*/ 438 w 901"/>
                <a:gd name="T13" fmla="*/ 0 h 4769"/>
                <a:gd name="T14" fmla="*/ 742 w 901"/>
                <a:gd name="T15" fmla="*/ 2246 h 4769"/>
                <a:gd name="T16" fmla="*/ 483 w 901"/>
                <a:gd name="T17" fmla="*/ 2034 h 4769"/>
                <a:gd name="T18" fmla="*/ 901 w 901"/>
                <a:gd name="T19" fmla="*/ 4769 h 4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1" h="4769">
                  <a:moveTo>
                    <a:pt x="901" y="4769"/>
                  </a:moveTo>
                  <a:lnTo>
                    <a:pt x="481" y="3450"/>
                  </a:lnTo>
                  <a:lnTo>
                    <a:pt x="623" y="3472"/>
                  </a:lnTo>
                  <a:lnTo>
                    <a:pt x="0" y="1023"/>
                  </a:lnTo>
                  <a:lnTo>
                    <a:pt x="340" y="1155"/>
                  </a:lnTo>
                  <a:lnTo>
                    <a:pt x="121" y="21"/>
                  </a:lnTo>
                  <a:lnTo>
                    <a:pt x="438" y="0"/>
                  </a:lnTo>
                  <a:lnTo>
                    <a:pt x="742" y="2246"/>
                  </a:lnTo>
                  <a:lnTo>
                    <a:pt x="483" y="2034"/>
                  </a:lnTo>
                  <a:lnTo>
                    <a:pt x="901" y="47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6"/>
            <p:cNvSpPr>
              <a:spLocks/>
            </p:cNvSpPr>
            <p:nvPr userDrawn="1"/>
          </p:nvSpPr>
          <p:spPr bwMode="auto">
            <a:xfrm>
              <a:off x="3009900" y="-3732213"/>
              <a:ext cx="3071813" cy="7146925"/>
            </a:xfrm>
            <a:custGeom>
              <a:avLst/>
              <a:gdLst>
                <a:gd name="T0" fmla="*/ 1935 w 1935"/>
                <a:gd name="T1" fmla="*/ 4502 h 4502"/>
                <a:gd name="T2" fmla="*/ 1200 w 1935"/>
                <a:gd name="T3" fmla="*/ 3331 h 4502"/>
                <a:gd name="T4" fmla="*/ 1343 w 1935"/>
                <a:gd name="T5" fmla="*/ 3313 h 4502"/>
                <a:gd name="T6" fmla="*/ 130 w 1935"/>
                <a:gd name="T7" fmla="*/ 1099 h 4502"/>
                <a:gd name="T8" fmla="*/ 495 w 1935"/>
                <a:gd name="T9" fmla="*/ 1141 h 4502"/>
                <a:gd name="T10" fmla="*/ 0 w 1935"/>
                <a:gd name="T11" fmla="*/ 98 h 4502"/>
                <a:gd name="T12" fmla="*/ 302 w 1935"/>
                <a:gd name="T13" fmla="*/ 0 h 4502"/>
                <a:gd name="T14" fmla="*/ 1155 w 1935"/>
                <a:gd name="T15" fmla="*/ 2098 h 4502"/>
                <a:gd name="T16" fmla="*/ 851 w 1935"/>
                <a:gd name="T17" fmla="*/ 1958 h 4502"/>
                <a:gd name="T18" fmla="*/ 1935 w 1935"/>
                <a:gd name="T19" fmla="*/ 4502 h 4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5" h="4502">
                  <a:moveTo>
                    <a:pt x="1935" y="4502"/>
                  </a:moveTo>
                  <a:lnTo>
                    <a:pt x="1200" y="3331"/>
                  </a:lnTo>
                  <a:lnTo>
                    <a:pt x="1343" y="3313"/>
                  </a:lnTo>
                  <a:lnTo>
                    <a:pt x="130" y="1099"/>
                  </a:lnTo>
                  <a:lnTo>
                    <a:pt x="495" y="1141"/>
                  </a:lnTo>
                  <a:lnTo>
                    <a:pt x="0" y="98"/>
                  </a:lnTo>
                  <a:lnTo>
                    <a:pt x="302" y="0"/>
                  </a:lnTo>
                  <a:lnTo>
                    <a:pt x="1155" y="2098"/>
                  </a:lnTo>
                  <a:lnTo>
                    <a:pt x="851" y="1958"/>
                  </a:lnTo>
                  <a:lnTo>
                    <a:pt x="1935" y="4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7"/>
            <p:cNvSpPr>
              <a:spLocks/>
            </p:cNvSpPr>
            <p:nvPr userDrawn="1"/>
          </p:nvSpPr>
          <p:spPr bwMode="auto">
            <a:xfrm>
              <a:off x="1366838" y="-2863851"/>
              <a:ext cx="4714876" cy="6278563"/>
            </a:xfrm>
            <a:custGeom>
              <a:avLst/>
              <a:gdLst>
                <a:gd name="T0" fmla="*/ 2970 w 2970"/>
                <a:gd name="T1" fmla="*/ 3955 h 3955"/>
                <a:gd name="T2" fmla="*/ 1966 w 2970"/>
                <a:gd name="T3" fmla="*/ 3004 h 3955"/>
                <a:gd name="T4" fmla="*/ 2100 w 2970"/>
                <a:gd name="T5" fmla="*/ 2951 h 3955"/>
                <a:gd name="T6" fmla="*/ 375 w 2970"/>
                <a:gd name="T7" fmla="*/ 1107 h 3955"/>
                <a:gd name="T8" fmla="*/ 737 w 2970"/>
                <a:gd name="T9" fmla="*/ 1057 h 3955"/>
                <a:gd name="T10" fmla="*/ 0 w 2970"/>
                <a:gd name="T11" fmla="*/ 169 h 3955"/>
                <a:gd name="T12" fmla="*/ 266 w 2970"/>
                <a:gd name="T13" fmla="*/ 0 h 3955"/>
                <a:gd name="T14" fmla="*/ 1617 w 2970"/>
                <a:gd name="T15" fmla="*/ 1820 h 3955"/>
                <a:gd name="T16" fmla="*/ 1286 w 2970"/>
                <a:gd name="T17" fmla="*/ 1759 h 3955"/>
                <a:gd name="T18" fmla="*/ 2970 w 2970"/>
                <a:gd name="T19" fmla="*/ 3955 h 3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0" h="3955">
                  <a:moveTo>
                    <a:pt x="2970" y="3955"/>
                  </a:moveTo>
                  <a:lnTo>
                    <a:pt x="1966" y="3004"/>
                  </a:lnTo>
                  <a:lnTo>
                    <a:pt x="2100" y="2951"/>
                  </a:lnTo>
                  <a:lnTo>
                    <a:pt x="375" y="1107"/>
                  </a:lnTo>
                  <a:lnTo>
                    <a:pt x="737" y="1057"/>
                  </a:lnTo>
                  <a:lnTo>
                    <a:pt x="0" y="169"/>
                  </a:lnTo>
                  <a:lnTo>
                    <a:pt x="266" y="0"/>
                  </a:lnTo>
                  <a:lnTo>
                    <a:pt x="1617" y="1820"/>
                  </a:lnTo>
                  <a:lnTo>
                    <a:pt x="1286" y="1759"/>
                  </a:lnTo>
                  <a:lnTo>
                    <a:pt x="2970" y="39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8"/>
            <p:cNvSpPr>
              <a:spLocks/>
            </p:cNvSpPr>
            <p:nvPr userDrawn="1"/>
          </p:nvSpPr>
          <p:spPr bwMode="auto">
            <a:xfrm>
              <a:off x="19050" y="-1597026"/>
              <a:ext cx="6062664" cy="5011738"/>
            </a:xfrm>
            <a:custGeom>
              <a:avLst/>
              <a:gdLst>
                <a:gd name="T0" fmla="*/ 3819 w 3819"/>
                <a:gd name="T1" fmla="*/ 3157 h 3157"/>
                <a:gd name="T2" fmla="*/ 2611 w 3819"/>
                <a:gd name="T3" fmla="*/ 2486 h 3157"/>
                <a:gd name="T4" fmla="*/ 2727 w 3819"/>
                <a:gd name="T5" fmla="*/ 2401 h 3157"/>
                <a:gd name="T6" fmla="*/ 598 w 3819"/>
                <a:gd name="T7" fmla="*/ 1043 h 3157"/>
                <a:gd name="T8" fmla="*/ 936 w 3819"/>
                <a:gd name="T9" fmla="*/ 906 h 3157"/>
                <a:gd name="T10" fmla="*/ 0 w 3819"/>
                <a:gd name="T11" fmla="*/ 230 h 3157"/>
                <a:gd name="T12" fmla="*/ 217 w 3819"/>
                <a:gd name="T13" fmla="*/ 0 h 3157"/>
                <a:gd name="T14" fmla="*/ 1977 w 3819"/>
                <a:gd name="T15" fmla="*/ 1426 h 3157"/>
                <a:gd name="T16" fmla="*/ 1644 w 3819"/>
                <a:gd name="T17" fmla="*/ 1450 h 3157"/>
                <a:gd name="T18" fmla="*/ 3819 w 3819"/>
                <a:gd name="T19" fmla="*/ 3157 h 3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19" h="3157">
                  <a:moveTo>
                    <a:pt x="3819" y="3157"/>
                  </a:moveTo>
                  <a:lnTo>
                    <a:pt x="2611" y="2486"/>
                  </a:lnTo>
                  <a:lnTo>
                    <a:pt x="2727" y="2401"/>
                  </a:lnTo>
                  <a:lnTo>
                    <a:pt x="598" y="1043"/>
                  </a:lnTo>
                  <a:lnTo>
                    <a:pt x="936" y="906"/>
                  </a:lnTo>
                  <a:lnTo>
                    <a:pt x="0" y="230"/>
                  </a:lnTo>
                  <a:lnTo>
                    <a:pt x="217" y="0"/>
                  </a:lnTo>
                  <a:lnTo>
                    <a:pt x="1977" y="1426"/>
                  </a:lnTo>
                  <a:lnTo>
                    <a:pt x="1644" y="1450"/>
                  </a:lnTo>
                  <a:lnTo>
                    <a:pt x="3819" y="3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9"/>
            <p:cNvSpPr>
              <a:spLocks/>
            </p:cNvSpPr>
            <p:nvPr userDrawn="1"/>
          </p:nvSpPr>
          <p:spPr bwMode="auto">
            <a:xfrm>
              <a:off x="-944563" y="-20638"/>
              <a:ext cx="7026276" cy="3435350"/>
            </a:xfrm>
            <a:custGeom>
              <a:avLst/>
              <a:gdLst>
                <a:gd name="T0" fmla="*/ 4426 w 4426"/>
                <a:gd name="T1" fmla="*/ 2164 h 2164"/>
                <a:gd name="T2" fmla="*/ 3089 w 4426"/>
                <a:gd name="T3" fmla="*/ 1812 h 2164"/>
                <a:gd name="T4" fmla="*/ 3181 w 4426"/>
                <a:gd name="T5" fmla="*/ 1704 h 2164"/>
                <a:gd name="T6" fmla="*/ 779 w 4426"/>
                <a:gd name="T7" fmla="*/ 919 h 2164"/>
                <a:gd name="T8" fmla="*/ 1075 w 4426"/>
                <a:gd name="T9" fmla="*/ 700 h 2164"/>
                <a:gd name="T10" fmla="*/ 0 w 4426"/>
                <a:gd name="T11" fmla="*/ 277 h 2164"/>
                <a:gd name="T12" fmla="*/ 153 w 4426"/>
                <a:gd name="T13" fmla="*/ 0 h 2164"/>
                <a:gd name="T14" fmla="*/ 2211 w 4426"/>
                <a:gd name="T15" fmla="*/ 946 h 2164"/>
                <a:gd name="T16" fmla="*/ 1894 w 4426"/>
                <a:gd name="T17" fmla="*/ 1052 h 2164"/>
                <a:gd name="T18" fmla="*/ 4426 w 4426"/>
                <a:gd name="T19" fmla="*/ 2164 h 2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26" h="2164">
                  <a:moveTo>
                    <a:pt x="4426" y="2164"/>
                  </a:moveTo>
                  <a:lnTo>
                    <a:pt x="3089" y="1812"/>
                  </a:lnTo>
                  <a:lnTo>
                    <a:pt x="3181" y="1704"/>
                  </a:lnTo>
                  <a:lnTo>
                    <a:pt x="779" y="919"/>
                  </a:lnTo>
                  <a:lnTo>
                    <a:pt x="1075" y="700"/>
                  </a:lnTo>
                  <a:lnTo>
                    <a:pt x="0" y="277"/>
                  </a:lnTo>
                  <a:lnTo>
                    <a:pt x="153" y="0"/>
                  </a:lnTo>
                  <a:lnTo>
                    <a:pt x="2211" y="946"/>
                  </a:lnTo>
                  <a:lnTo>
                    <a:pt x="1894" y="1052"/>
                  </a:lnTo>
                  <a:lnTo>
                    <a:pt x="4426" y="2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0"/>
            <p:cNvSpPr>
              <a:spLocks/>
            </p:cNvSpPr>
            <p:nvPr userDrawn="1"/>
          </p:nvSpPr>
          <p:spPr bwMode="auto">
            <a:xfrm>
              <a:off x="-1470025" y="1774824"/>
              <a:ext cx="7551739" cy="1639888"/>
            </a:xfrm>
            <a:custGeom>
              <a:avLst/>
              <a:gdLst>
                <a:gd name="T0" fmla="*/ 4757 w 4757"/>
                <a:gd name="T1" fmla="*/ 1033 h 1033"/>
                <a:gd name="T2" fmla="*/ 3375 w 4757"/>
                <a:gd name="T3" fmla="*/ 1027 h 1033"/>
                <a:gd name="T4" fmla="*/ 3438 w 4757"/>
                <a:gd name="T5" fmla="*/ 895 h 1033"/>
                <a:gd name="T6" fmla="*/ 917 w 4757"/>
                <a:gd name="T7" fmla="*/ 734 h 1033"/>
                <a:gd name="T8" fmla="*/ 1147 w 4757"/>
                <a:gd name="T9" fmla="*/ 449 h 1033"/>
                <a:gd name="T10" fmla="*/ 0 w 4757"/>
                <a:gd name="T11" fmla="*/ 306 h 1033"/>
                <a:gd name="T12" fmla="*/ 80 w 4757"/>
                <a:gd name="T13" fmla="*/ 0 h 1033"/>
                <a:gd name="T14" fmla="*/ 2310 w 4757"/>
                <a:gd name="T15" fmla="*/ 404 h 1033"/>
                <a:gd name="T16" fmla="*/ 2027 w 4757"/>
                <a:gd name="T17" fmla="*/ 586 h 1033"/>
                <a:gd name="T18" fmla="*/ 4757 w 4757"/>
                <a:gd name="T19" fmla="*/ 103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57" h="1033">
                  <a:moveTo>
                    <a:pt x="4757" y="1033"/>
                  </a:moveTo>
                  <a:lnTo>
                    <a:pt x="3375" y="1027"/>
                  </a:lnTo>
                  <a:lnTo>
                    <a:pt x="3438" y="895"/>
                  </a:lnTo>
                  <a:lnTo>
                    <a:pt x="917" y="734"/>
                  </a:lnTo>
                  <a:lnTo>
                    <a:pt x="1147" y="449"/>
                  </a:lnTo>
                  <a:lnTo>
                    <a:pt x="0" y="306"/>
                  </a:lnTo>
                  <a:lnTo>
                    <a:pt x="80" y="0"/>
                  </a:lnTo>
                  <a:lnTo>
                    <a:pt x="2310" y="404"/>
                  </a:lnTo>
                  <a:lnTo>
                    <a:pt x="2027" y="586"/>
                  </a:lnTo>
                  <a:lnTo>
                    <a:pt x="4757" y="10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userDrawn="1"/>
        </p:nvGrpSpPr>
        <p:grpSpPr>
          <a:xfrm>
            <a:off x="-1365250" y="-4033838"/>
            <a:ext cx="14897102" cy="14892338"/>
            <a:chOff x="-1365250" y="-4033838"/>
            <a:chExt cx="14897102" cy="14892338"/>
          </a:xfrm>
          <a:solidFill>
            <a:schemeClr val="tx2">
              <a:lumMod val="50000"/>
              <a:alpha val="30000"/>
            </a:schemeClr>
          </a:solidFill>
        </p:grpSpPr>
        <p:sp>
          <p:nvSpPr>
            <p:cNvPr id="29" name="Freeform 31"/>
            <p:cNvSpPr>
              <a:spLocks/>
            </p:cNvSpPr>
            <p:nvPr userDrawn="1"/>
          </p:nvSpPr>
          <p:spPr bwMode="auto">
            <a:xfrm>
              <a:off x="-1365250" y="3335337"/>
              <a:ext cx="4832351" cy="184150"/>
            </a:xfrm>
            <a:custGeom>
              <a:avLst/>
              <a:gdLst>
                <a:gd name="T0" fmla="*/ 0 w 3044"/>
                <a:gd name="T1" fmla="*/ 116 h 116"/>
                <a:gd name="T2" fmla="*/ 3044 w 3044"/>
                <a:gd name="T3" fmla="*/ 58 h 116"/>
                <a:gd name="T4" fmla="*/ 0 w 3044"/>
                <a:gd name="T5" fmla="*/ 0 h 116"/>
                <a:gd name="T6" fmla="*/ 0 w 3044"/>
                <a:gd name="T7" fmla="*/ 116 h 116"/>
              </a:gdLst>
              <a:ahLst/>
              <a:cxnLst>
                <a:cxn ang="0">
                  <a:pos x="T0" y="T1"/>
                </a:cxn>
                <a:cxn ang="0">
                  <a:pos x="T2" y="T3"/>
                </a:cxn>
                <a:cxn ang="0">
                  <a:pos x="T4" y="T5"/>
                </a:cxn>
                <a:cxn ang="0">
                  <a:pos x="T6" y="T7"/>
                </a:cxn>
              </a:cxnLst>
              <a:rect l="0" t="0" r="r" b="b"/>
              <a:pathLst>
                <a:path w="3044" h="116">
                  <a:moveTo>
                    <a:pt x="0" y="116"/>
                  </a:moveTo>
                  <a:lnTo>
                    <a:pt x="3044" y="58"/>
                  </a:lnTo>
                  <a:lnTo>
                    <a:pt x="0" y="0"/>
                  </a:lnTo>
                  <a:lnTo>
                    <a:pt x="0"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2"/>
            <p:cNvSpPr>
              <a:spLocks/>
            </p:cNvSpPr>
            <p:nvPr userDrawn="1"/>
          </p:nvSpPr>
          <p:spPr bwMode="auto">
            <a:xfrm>
              <a:off x="-1025525" y="4232275"/>
              <a:ext cx="4627563" cy="1585913"/>
            </a:xfrm>
            <a:custGeom>
              <a:avLst/>
              <a:gdLst>
                <a:gd name="T0" fmla="*/ 37 w 2915"/>
                <a:gd name="T1" fmla="*/ 999 h 999"/>
                <a:gd name="T2" fmla="*/ 2915 w 2915"/>
                <a:gd name="T3" fmla="*/ 0 h 999"/>
                <a:gd name="T4" fmla="*/ 0 w 2915"/>
                <a:gd name="T5" fmla="*/ 885 h 999"/>
                <a:gd name="T6" fmla="*/ 37 w 2915"/>
                <a:gd name="T7" fmla="*/ 999 h 999"/>
              </a:gdLst>
              <a:ahLst/>
              <a:cxnLst>
                <a:cxn ang="0">
                  <a:pos x="T0" y="T1"/>
                </a:cxn>
                <a:cxn ang="0">
                  <a:pos x="T2" y="T3"/>
                </a:cxn>
                <a:cxn ang="0">
                  <a:pos x="T4" y="T5"/>
                </a:cxn>
                <a:cxn ang="0">
                  <a:pos x="T6" y="T7"/>
                </a:cxn>
              </a:cxnLst>
              <a:rect l="0" t="0" r="r" b="b"/>
              <a:pathLst>
                <a:path w="2915" h="999">
                  <a:moveTo>
                    <a:pt x="37" y="999"/>
                  </a:moveTo>
                  <a:lnTo>
                    <a:pt x="2915" y="0"/>
                  </a:lnTo>
                  <a:lnTo>
                    <a:pt x="0" y="885"/>
                  </a:lnTo>
                  <a:lnTo>
                    <a:pt x="37" y="9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3"/>
            <p:cNvSpPr>
              <a:spLocks/>
            </p:cNvSpPr>
            <p:nvPr userDrawn="1"/>
          </p:nvSpPr>
          <p:spPr bwMode="auto">
            <a:xfrm>
              <a:off x="11112" y="4962525"/>
              <a:ext cx="3963988" cy="2914650"/>
            </a:xfrm>
            <a:custGeom>
              <a:avLst/>
              <a:gdLst>
                <a:gd name="T0" fmla="*/ 69 w 2497"/>
                <a:gd name="T1" fmla="*/ 1836 h 1836"/>
                <a:gd name="T2" fmla="*/ 2497 w 2497"/>
                <a:gd name="T3" fmla="*/ 0 h 1836"/>
                <a:gd name="T4" fmla="*/ 0 w 2497"/>
                <a:gd name="T5" fmla="*/ 1741 h 1836"/>
                <a:gd name="T6" fmla="*/ 69 w 2497"/>
                <a:gd name="T7" fmla="*/ 1836 h 1836"/>
              </a:gdLst>
              <a:ahLst/>
              <a:cxnLst>
                <a:cxn ang="0">
                  <a:pos x="T0" y="T1"/>
                </a:cxn>
                <a:cxn ang="0">
                  <a:pos x="T2" y="T3"/>
                </a:cxn>
                <a:cxn ang="0">
                  <a:pos x="T4" y="T5"/>
                </a:cxn>
                <a:cxn ang="0">
                  <a:pos x="T6" y="T7"/>
                </a:cxn>
              </a:cxnLst>
              <a:rect l="0" t="0" r="r" b="b"/>
              <a:pathLst>
                <a:path w="2497" h="1836">
                  <a:moveTo>
                    <a:pt x="69" y="1836"/>
                  </a:moveTo>
                  <a:lnTo>
                    <a:pt x="2497" y="0"/>
                  </a:lnTo>
                  <a:lnTo>
                    <a:pt x="0" y="1741"/>
                  </a:lnTo>
                  <a:lnTo>
                    <a:pt x="69" y="18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4"/>
            <p:cNvSpPr>
              <a:spLocks/>
            </p:cNvSpPr>
            <p:nvPr userDrawn="1"/>
          </p:nvSpPr>
          <p:spPr bwMode="auto">
            <a:xfrm>
              <a:off x="1638300" y="5537200"/>
              <a:ext cx="2919413" cy="3962400"/>
            </a:xfrm>
            <a:custGeom>
              <a:avLst/>
              <a:gdLst>
                <a:gd name="T0" fmla="*/ 95 w 1839"/>
                <a:gd name="T1" fmla="*/ 2496 h 2496"/>
                <a:gd name="T2" fmla="*/ 1839 w 1839"/>
                <a:gd name="T3" fmla="*/ 0 h 2496"/>
                <a:gd name="T4" fmla="*/ 0 w 1839"/>
                <a:gd name="T5" fmla="*/ 2427 h 2496"/>
                <a:gd name="T6" fmla="*/ 95 w 1839"/>
                <a:gd name="T7" fmla="*/ 2496 h 2496"/>
              </a:gdLst>
              <a:ahLst/>
              <a:cxnLst>
                <a:cxn ang="0">
                  <a:pos x="T0" y="T1"/>
                </a:cxn>
                <a:cxn ang="0">
                  <a:pos x="T2" y="T3"/>
                </a:cxn>
                <a:cxn ang="0">
                  <a:pos x="T4" y="T5"/>
                </a:cxn>
                <a:cxn ang="0">
                  <a:pos x="T6" y="T7"/>
                </a:cxn>
              </a:cxnLst>
              <a:rect l="0" t="0" r="r" b="b"/>
              <a:pathLst>
                <a:path w="1839" h="2496">
                  <a:moveTo>
                    <a:pt x="95" y="2496"/>
                  </a:moveTo>
                  <a:lnTo>
                    <a:pt x="1839" y="0"/>
                  </a:lnTo>
                  <a:lnTo>
                    <a:pt x="0" y="2427"/>
                  </a:lnTo>
                  <a:lnTo>
                    <a:pt x="95" y="24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5"/>
            <p:cNvSpPr>
              <a:spLocks/>
            </p:cNvSpPr>
            <p:nvPr userDrawn="1"/>
          </p:nvSpPr>
          <p:spPr bwMode="auto">
            <a:xfrm>
              <a:off x="3706813" y="5900737"/>
              <a:ext cx="1581150" cy="4625975"/>
            </a:xfrm>
            <a:custGeom>
              <a:avLst/>
              <a:gdLst>
                <a:gd name="T0" fmla="*/ 111 w 996"/>
                <a:gd name="T1" fmla="*/ 2914 h 2914"/>
                <a:gd name="T2" fmla="*/ 996 w 996"/>
                <a:gd name="T3" fmla="*/ 0 h 2914"/>
                <a:gd name="T4" fmla="*/ 0 w 996"/>
                <a:gd name="T5" fmla="*/ 2877 h 2914"/>
                <a:gd name="T6" fmla="*/ 111 w 996"/>
                <a:gd name="T7" fmla="*/ 2914 h 2914"/>
              </a:gdLst>
              <a:ahLst/>
              <a:cxnLst>
                <a:cxn ang="0">
                  <a:pos x="T0" y="T1"/>
                </a:cxn>
                <a:cxn ang="0">
                  <a:pos x="T2" y="T3"/>
                </a:cxn>
                <a:cxn ang="0">
                  <a:pos x="T4" y="T5"/>
                </a:cxn>
                <a:cxn ang="0">
                  <a:pos x="T6" y="T7"/>
                </a:cxn>
              </a:cxnLst>
              <a:rect l="0" t="0" r="r" b="b"/>
              <a:pathLst>
                <a:path w="996" h="2914">
                  <a:moveTo>
                    <a:pt x="111" y="2914"/>
                  </a:moveTo>
                  <a:lnTo>
                    <a:pt x="996" y="0"/>
                  </a:lnTo>
                  <a:lnTo>
                    <a:pt x="0" y="2877"/>
                  </a:lnTo>
                  <a:lnTo>
                    <a:pt x="111" y="29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6"/>
            <p:cNvSpPr>
              <a:spLocks/>
            </p:cNvSpPr>
            <p:nvPr userDrawn="1"/>
          </p:nvSpPr>
          <p:spPr bwMode="auto">
            <a:xfrm>
              <a:off x="6000751" y="6027737"/>
              <a:ext cx="188913" cy="4830763"/>
            </a:xfrm>
            <a:custGeom>
              <a:avLst/>
              <a:gdLst>
                <a:gd name="T0" fmla="*/ 119 w 119"/>
                <a:gd name="T1" fmla="*/ 3043 h 3043"/>
                <a:gd name="T2" fmla="*/ 61 w 119"/>
                <a:gd name="T3" fmla="*/ 0 h 3043"/>
                <a:gd name="T4" fmla="*/ 0 w 119"/>
                <a:gd name="T5" fmla="*/ 3043 h 3043"/>
                <a:gd name="T6" fmla="*/ 119 w 119"/>
                <a:gd name="T7" fmla="*/ 3043 h 3043"/>
              </a:gdLst>
              <a:ahLst/>
              <a:cxnLst>
                <a:cxn ang="0">
                  <a:pos x="T0" y="T1"/>
                </a:cxn>
                <a:cxn ang="0">
                  <a:pos x="T2" y="T3"/>
                </a:cxn>
                <a:cxn ang="0">
                  <a:pos x="T4" y="T5"/>
                </a:cxn>
                <a:cxn ang="0">
                  <a:pos x="T6" y="T7"/>
                </a:cxn>
              </a:cxnLst>
              <a:rect l="0" t="0" r="r" b="b"/>
              <a:pathLst>
                <a:path w="119" h="3043">
                  <a:moveTo>
                    <a:pt x="119" y="3043"/>
                  </a:moveTo>
                  <a:lnTo>
                    <a:pt x="61" y="0"/>
                  </a:lnTo>
                  <a:lnTo>
                    <a:pt x="0" y="3043"/>
                  </a:lnTo>
                  <a:lnTo>
                    <a:pt x="119" y="30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p:cNvSpPr>
            <p:nvPr userDrawn="1"/>
          </p:nvSpPr>
          <p:spPr bwMode="auto">
            <a:xfrm>
              <a:off x="6904039" y="5892800"/>
              <a:ext cx="1581150" cy="4625975"/>
            </a:xfrm>
            <a:custGeom>
              <a:avLst/>
              <a:gdLst>
                <a:gd name="T0" fmla="*/ 996 w 996"/>
                <a:gd name="T1" fmla="*/ 2877 h 2914"/>
                <a:gd name="T2" fmla="*/ 0 w 996"/>
                <a:gd name="T3" fmla="*/ 0 h 2914"/>
                <a:gd name="T4" fmla="*/ 885 w 996"/>
                <a:gd name="T5" fmla="*/ 2914 h 2914"/>
                <a:gd name="T6" fmla="*/ 996 w 996"/>
                <a:gd name="T7" fmla="*/ 2877 h 2914"/>
              </a:gdLst>
              <a:ahLst/>
              <a:cxnLst>
                <a:cxn ang="0">
                  <a:pos x="T0" y="T1"/>
                </a:cxn>
                <a:cxn ang="0">
                  <a:pos x="T2" y="T3"/>
                </a:cxn>
                <a:cxn ang="0">
                  <a:pos x="T4" y="T5"/>
                </a:cxn>
                <a:cxn ang="0">
                  <a:pos x="T6" y="T7"/>
                </a:cxn>
              </a:cxnLst>
              <a:rect l="0" t="0" r="r" b="b"/>
              <a:pathLst>
                <a:path w="996" h="2914">
                  <a:moveTo>
                    <a:pt x="996" y="2877"/>
                  </a:moveTo>
                  <a:lnTo>
                    <a:pt x="0" y="0"/>
                  </a:lnTo>
                  <a:lnTo>
                    <a:pt x="885" y="2914"/>
                  </a:lnTo>
                  <a:lnTo>
                    <a:pt x="996" y="28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8"/>
            <p:cNvSpPr>
              <a:spLocks/>
            </p:cNvSpPr>
            <p:nvPr userDrawn="1"/>
          </p:nvSpPr>
          <p:spPr bwMode="auto">
            <a:xfrm>
              <a:off x="7629526" y="5519737"/>
              <a:ext cx="2914651" cy="3963988"/>
            </a:xfrm>
            <a:custGeom>
              <a:avLst/>
              <a:gdLst>
                <a:gd name="T0" fmla="*/ 1836 w 1836"/>
                <a:gd name="T1" fmla="*/ 2428 h 2497"/>
                <a:gd name="T2" fmla="*/ 0 w 1836"/>
                <a:gd name="T3" fmla="*/ 0 h 2497"/>
                <a:gd name="T4" fmla="*/ 1744 w 1836"/>
                <a:gd name="T5" fmla="*/ 2497 h 2497"/>
                <a:gd name="T6" fmla="*/ 1836 w 1836"/>
                <a:gd name="T7" fmla="*/ 2428 h 2497"/>
              </a:gdLst>
              <a:ahLst/>
              <a:cxnLst>
                <a:cxn ang="0">
                  <a:pos x="T0" y="T1"/>
                </a:cxn>
                <a:cxn ang="0">
                  <a:pos x="T2" y="T3"/>
                </a:cxn>
                <a:cxn ang="0">
                  <a:pos x="T4" y="T5"/>
                </a:cxn>
                <a:cxn ang="0">
                  <a:pos x="T6" y="T7"/>
                </a:cxn>
              </a:cxnLst>
              <a:rect l="0" t="0" r="r" b="b"/>
              <a:pathLst>
                <a:path w="1836" h="2497">
                  <a:moveTo>
                    <a:pt x="1836" y="2428"/>
                  </a:moveTo>
                  <a:lnTo>
                    <a:pt x="0" y="0"/>
                  </a:lnTo>
                  <a:lnTo>
                    <a:pt x="1744" y="2497"/>
                  </a:lnTo>
                  <a:lnTo>
                    <a:pt x="1836" y="2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9"/>
            <p:cNvSpPr>
              <a:spLocks/>
            </p:cNvSpPr>
            <p:nvPr userDrawn="1"/>
          </p:nvSpPr>
          <p:spPr bwMode="auto">
            <a:xfrm>
              <a:off x="8204201" y="4937125"/>
              <a:ext cx="3967163" cy="2917825"/>
            </a:xfrm>
            <a:custGeom>
              <a:avLst/>
              <a:gdLst>
                <a:gd name="T0" fmla="*/ 2499 w 2499"/>
                <a:gd name="T1" fmla="*/ 1743 h 1838"/>
                <a:gd name="T2" fmla="*/ 0 w 2499"/>
                <a:gd name="T3" fmla="*/ 0 h 1838"/>
                <a:gd name="T4" fmla="*/ 2428 w 2499"/>
                <a:gd name="T5" fmla="*/ 1838 h 1838"/>
                <a:gd name="T6" fmla="*/ 2499 w 2499"/>
                <a:gd name="T7" fmla="*/ 1743 h 1838"/>
              </a:gdLst>
              <a:ahLst/>
              <a:cxnLst>
                <a:cxn ang="0">
                  <a:pos x="T0" y="T1"/>
                </a:cxn>
                <a:cxn ang="0">
                  <a:pos x="T2" y="T3"/>
                </a:cxn>
                <a:cxn ang="0">
                  <a:pos x="T4" y="T5"/>
                </a:cxn>
                <a:cxn ang="0">
                  <a:pos x="T6" y="T7"/>
                </a:cxn>
              </a:cxnLst>
              <a:rect l="0" t="0" r="r" b="b"/>
              <a:pathLst>
                <a:path w="2499" h="1838">
                  <a:moveTo>
                    <a:pt x="2499" y="1743"/>
                  </a:moveTo>
                  <a:lnTo>
                    <a:pt x="0" y="0"/>
                  </a:lnTo>
                  <a:lnTo>
                    <a:pt x="2428" y="1838"/>
                  </a:lnTo>
                  <a:lnTo>
                    <a:pt x="2499" y="17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0"/>
            <p:cNvSpPr>
              <a:spLocks/>
            </p:cNvSpPr>
            <p:nvPr userDrawn="1"/>
          </p:nvSpPr>
          <p:spPr bwMode="auto">
            <a:xfrm>
              <a:off x="8572501" y="4206875"/>
              <a:ext cx="4627563" cy="1585913"/>
            </a:xfrm>
            <a:custGeom>
              <a:avLst/>
              <a:gdLst>
                <a:gd name="T0" fmla="*/ 2915 w 2915"/>
                <a:gd name="T1" fmla="*/ 885 h 999"/>
                <a:gd name="T2" fmla="*/ 0 w 2915"/>
                <a:gd name="T3" fmla="*/ 0 h 999"/>
                <a:gd name="T4" fmla="*/ 2878 w 2915"/>
                <a:gd name="T5" fmla="*/ 999 h 999"/>
                <a:gd name="T6" fmla="*/ 2915 w 2915"/>
                <a:gd name="T7" fmla="*/ 885 h 999"/>
              </a:gdLst>
              <a:ahLst/>
              <a:cxnLst>
                <a:cxn ang="0">
                  <a:pos x="T0" y="T1"/>
                </a:cxn>
                <a:cxn ang="0">
                  <a:pos x="T2" y="T3"/>
                </a:cxn>
                <a:cxn ang="0">
                  <a:pos x="T4" y="T5"/>
                </a:cxn>
                <a:cxn ang="0">
                  <a:pos x="T6" y="T7"/>
                </a:cxn>
              </a:cxnLst>
              <a:rect l="0" t="0" r="r" b="b"/>
              <a:pathLst>
                <a:path w="2915" h="999">
                  <a:moveTo>
                    <a:pt x="2915" y="885"/>
                  </a:moveTo>
                  <a:lnTo>
                    <a:pt x="0" y="0"/>
                  </a:lnTo>
                  <a:lnTo>
                    <a:pt x="2878" y="999"/>
                  </a:lnTo>
                  <a:lnTo>
                    <a:pt x="2915" y="8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1"/>
            <p:cNvSpPr>
              <a:spLocks/>
            </p:cNvSpPr>
            <p:nvPr userDrawn="1"/>
          </p:nvSpPr>
          <p:spPr bwMode="auto">
            <a:xfrm>
              <a:off x="8694739" y="3305174"/>
              <a:ext cx="4837113" cy="188913"/>
            </a:xfrm>
            <a:custGeom>
              <a:avLst/>
              <a:gdLst>
                <a:gd name="T0" fmla="*/ 3047 w 3047"/>
                <a:gd name="T1" fmla="*/ 0 h 119"/>
                <a:gd name="T2" fmla="*/ 0 w 3047"/>
                <a:gd name="T3" fmla="*/ 61 h 119"/>
                <a:gd name="T4" fmla="*/ 3047 w 3047"/>
                <a:gd name="T5" fmla="*/ 119 h 119"/>
                <a:gd name="T6" fmla="*/ 3047 w 3047"/>
                <a:gd name="T7" fmla="*/ 0 h 119"/>
              </a:gdLst>
              <a:ahLst/>
              <a:cxnLst>
                <a:cxn ang="0">
                  <a:pos x="T0" y="T1"/>
                </a:cxn>
                <a:cxn ang="0">
                  <a:pos x="T2" y="T3"/>
                </a:cxn>
                <a:cxn ang="0">
                  <a:pos x="T4" y="T5"/>
                </a:cxn>
                <a:cxn ang="0">
                  <a:pos x="T6" y="T7"/>
                </a:cxn>
              </a:cxnLst>
              <a:rect l="0" t="0" r="r" b="b"/>
              <a:pathLst>
                <a:path w="3047" h="119">
                  <a:moveTo>
                    <a:pt x="3047" y="0"/>
                  </a:moveTo>
                  <a:lnTo>
                    <a:pt x="0" y="61"/>
                  </a:lnTo>
                  <a:lnTo>
                    <a:pt x="3047" y="119"/>
                  </a:lnTo>
                  <a:lnTo>
                    <a:pt x="30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2"/>
            <p:cNvSpPr>
              <a:spLocks/>
            </p:cNvSpPr>
            <p:nvPr userDrawn="1"/>
          </p:nvSpPr>
          <p:spPr bwMode="auto">
            <a:xfrm>
              <a:off x="8564564" y="1011237"/>
              <a:ext cx="4627563" cy="1581150"/>
            </a:xfrm>
            <a:custGeom>
              <a:avLst/>
              <a:gdLst>
                <a:gd name="T0" fmla="*/ 2878 w 2915"/>
                <a:gd name="T1" fmla="*/ 0 h 996"/>
                <a:gd name="T2" fmla="*/ 0 w 2915"/>
                <a:gd name="T3" fmla="*/ 996 h 996"/>
                <a:gd name="T4" fmla="*/ 2915 w 2915"/>
                <a:gd name="T5" fmla="*/ 111 h 996"/>
                <a:gd name="T6" fmla="*/ 2878 w 2915"/>
                <a:gd name="T7" fmla="*/ 0 h 996"/>
              </a:gdLst>
              <a:ahLst/>
              <a:cxnLst>
                <a:cxn ang="0">
                  <a:pos x="T0" y="T1"/>
                </a:cxn>
                <a:cxn ang="0">
                  <a:pos x="T2" y="T3"/>
                </a:cxn>
                <a:cxn ang="0">
                  <a:pos x="T4" y="T5"/>
                </a:cxn>
                <a:cxn ang="0">
                  <a:pos x="T6" y="T7"/>
                </a:cxn>
              </a:cxnLst>
              <a:rect l="0" t="0" r="r" b="b"/>
              <a:pathLst>
                <a:path w="2915" h="996">
                  <a:moveTo>
                    <a:pt x="2878" y="0"/>
                  </a:moveTo>
                  <a:lnTo>
                    <a:pt x="0" y="996"/>
                  </a:lnTo>
                  <a:lnTo>
                    <a:pt x="2915" y="111"/>
                  </a:lnTo>
                  <a:lnTo>
                    <a:pt x="28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3"/>
            <p:cNvSpPr>
              <a:spLocks/>
            </p:cNvSpPr>
            <p:nvPr userDrawn="1"/>
          </p:nvSpPr>
          <p:spPr bwMode="auto">
            <a:xfrm>
              <a:off x="8186739" y="-1047751"/>
              <a:ext cx="3968751" cy="2914650"/>
            </a:xfrm>
            <a:custGeom>
              <a:avLst/>
              <a:gdLst>
                <a:gd name="T0" fmla="*/ 2431 w 2500"/>
                <a:gd name="T1" fmla="*/ 0 h 1836"/>
                <a:gd name="T2" fmla="*/ 0 w 2500"/>
                <a:gd name="T3" fmla="*/ 1836 h 1836"/>
                <a:gd name="T4" fmla="*/ 2500 w 2500"/>
                <a:gd name="T5" fmla="*/ 95 h 1836"/>
                <a:gd name="T6" fmla="*/ 2431 w 2500"/>
                <a:gd name="T7" fmla="*/ 0 h 1836"/>
              </a:gdLst>
              <a:ahLst/>
              <a:cxnLst>
                <a:cxn ang="0">
                  <a:pos x="T0" y="T1"/>
                </a:cxn>
                <a:cxn ang="0">
                  <a:pos x="T2" y="T3"/>
                </a:cxn>
                <a:cxn ang="0">
                  <a:pos x="T4" y="T5"/>
                </a:cxn>
                <a:cxn ang="0">
                  <a:pos x="T6" y="T7"/>
                </a:cxn>
              </a:cxnLst>
              <a:rect l="0" t="0" r="r" b="b"/>
              <a:pathLst>
                <a:path w="2500" h="1836">
                  <a:moveTo>
                    <a:pt x="2431" y="0"/>
                  </a:moveTo>
                  <a:lnTo>
                    <a:pt x="0" y="1836"/>
                  </a:lnTo>
                  <a:lnTo>
                    <a:pt x="2500" y="95"/>
                  </a:lnTo>
                  <a:lnTo>
                    <a:pt x="24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4"/>
            <p:cNvSpPr>
              <a:spLocks/>
            </p:cNvSpPr>
            <p:nvPr userDrawn="1"/>
          </p:nvSpPr>
          <p:spPr bwMode="auto">
            <a:xfrm>
              <a:off x="7608889" y="-2671763"/>
              <a:ext cx="2914651" cy="3963988"/>
            </a:xfrm>
            <a:custGeom>
              <a:avLst/>
              <a:gdLst>
                <a:gd name="T0" fmla="*/ 1741 w 1836"/>
                <a:gd name="T1" fmla="*/ 0 h 2497"/>
                <a:gd name="T2" fmla="*/ 0 w 1836"/>
                <a:gd name="T3" fmla="*/ 2497 h 2497"/>
                <a:gd name="T4" fmla="*/ 1836 w 1836"/>
                <a:gd name="T5" fmla="*/ 69 h 2497"/>
                <a:gd name="T6" fmla="*/ 1741 w 1836"/>
                <a:gd name="T7" fmla="*/ 0 h 2497"/>
              </a:gdLst>
              <a:ahLst/>
              <a:cxnLst>
                <a:cxn ang="0">
                  <a:pos x="T0" y="T1"/>
                </a:cxn>
                <a:cxn ang="0">
                  <a:pos x="T2" y="T3"/>
                </a:cxn>
                <a:cxn ang="0">
                  <a:pos x="T4" y="T5"/>
                </a:cxn>
                <a:cxn ang="0">
                  <a:pos x="T6" y="T7"/>
                </a:cxn>
              </a:cxnLst>
              <a:rect l="0" t="0" r="r" b="b"/>
              <a:pathLst>
                <a:path w="1836" h="2497">
                  <a:moveTo>
                    <a:pt x="1741" y="0"/>
                  </a:moveTo>
                  <a:lnTo>
                    <a:pt x="0" y="2497"/>
                  </a:lnTo>
                  <a:lnTo>
                    <a:pt x="1836" y="69"/>
                  </a:lnTo>
                  <a:lnTo>
                    <a:pt x="17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5"/>
            <p:cNvSpPr>
              <a:spLocks/>
            </p:cNvSpPr>
            <p:nvPr userDrawn="1"/>
          </p:nvSpPr>
          <p:spPr bwMode="auto">
            <a:xfrm>
              <a:off x="6878639" y="-3702051"/>
              <a:ext cx="1581150" cy="4624388"/>
            </a:xfrm>
            <a:custGeom>
              <a:avLst/>
              <a:gdLst>
                <a:gd name="T0" fmla="*/ 885 w 996"/>
                <a:gd name="T1" fmla="*/ 0 h 2913"/>
                <a:gd name="T2" fmla="*/ 0 w 996"/>
                <a:gd name="T3" fmla="*/ 2913 h 2913"/>
                <a:gd name="T4" fmla="*/ 996 w 996"/>
                <a:gd name="T5" fmla="*/ 37 h 2913"/>
                <a:gd name="T6" fmla="*/ 885 w 996"/>
                <a:gd name="T7" fmla="*/ 0 h 2913"/>
              </a:gdLst>
              <a:ahLst/>
              <a:cxnLst>
                <a:cxn ang="0">
                  <a:pos x="T0" y="T1"/>
                </a:cxn>
                <a:cxn ang="0">
                  <a:pos x="T2" y="T3"/>
                </a:cxn>
                <a:cxn ang="0">
                  <a:pos x="T4" y="T5"/>
                </a:cxn>
                <a:cxn ang="0">
                  <a:pos x="T6" y="T7"/>
                </a:cxn>
              </a:cxnLst>
              <a:rect l="0" t="0" r="r" b="b"/>
              <a:pathLst>
                <a:path w="996" h="2913">
                  <a:moveTo>
                    <a:pt x="885" y="0"/>
                  </a:moveTo>
                  <a:lnTo>
                    <a:pt x="0" y="2913"/>
                  </a:lnTo>
                  <a:lnTo>
                    <a:pt x="996" y="37"/>
                  </a:lnTo>
                  <a:lnTo>
                    <a:pt x="8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6"/>
            <p:cNvSpPr>
              <a:spLocks/>
            </p:cNvSpPr>
            <p:nvPr userDrawn="1"/>
          </p:nvSpPr>
          <p:spPr bwMode="auto">
            <a:xfrm>
              <a:off x="5976938" y="-4033838"/>
              <a:ext cx="184150" cy="4835525"/>
            </a:xfrm>
            <a:custGeom>
              <a:avLst/>
              <a:gdLst>
                <a:gd name="T0" fmla="*/ 0 w 116"/>
                <a:gd name="T1" fmla="*/ 0 h 3046"/>
                <a:gd name="T2" fmla="*/ 58 w 116"/>
                <a:gd name="T3" fmla="*/ 3046 h 3046"/>
                <a:gd name="T4" fmla="*/ 116 w 116"/>
                <a:gd name="T5" fmla="*/ 0 h 3046"/>
                <a:gd name="T6" fmla="*/ 0 w 116"/>
                <a:gd name="T7" fmla="*/ 0 h 3046"/>
              </a:gdLst>
              <a:ahLst/>
              <a:cxnLst>
                <a:cxn ang="0">
                  <a:pos x="T0" y="T1"/>
                </a:cxn>
                <a:cxn ang="0">
                  <a:pos x="T2" y="T3"/>
                </a:cxn>
                <a:cxn ang="0">
                  <a:pos x="T4" y="T5"/>
                </a:cxn>
                <a:cxn ang="0">
                  <a:pos x="T6" y="T7"/>
                </a:cxn>
              </a:cxnLst>
              <a:rect l="0" t="0" r="r" b="b"/>
              <a:pathLst>
                <a:path w="116" h="3046">
                  <a:moveTo>
                    <a:pt x="0" y="0"/>
                  </a:moveTo>
                  <a:lnTo>
                    <a:pt x="58" y="3046"/>
                  </a:lnTo>
                  <a:lnTo>
                    <a:pt x="11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7"/>
            <p:cNvSpPr>
              <a:spLocks/>
            </p:cNvSpPr>
            <p:nvPr userDrawn="1"/>
          </p:nvSpPr>
          <p:spPr bwMode="auto">
            <a:xfrm>
              <a:off x="3681413" y="-3694113"/>
              <a:ext cx="1581150" cy="4625975"/>
            </a:xfrm>
            <a:custGeom>
              <a:avLst/>
              <a:gdLst>
                <a:gd name="T0" fmla="*/ 0 w 996"/>
                <a:gd name="T1" fmla="*/ 37 h 2914"/>
                <a:gd name="T2" fmla="*/ 996 w 996"/>
                <a:gd name="T3" fmla="*/ 2914 h 2914"/>
                <a:gd name="T4" fmla="*/ 111 w 996"/>
                <a:gd name="T5" fmla="*/ 0 h 2914"/>
                <a:gd name="T6" fmla="*/ 0 w 996"/>
                <a:gd name="T7" fmla="*/ 37 h 2914"/>
              </a:gdLst>
              <a:ahLst/>
              <a:cxnLst>
                <a:cxn ang="0">
                  <a:pos x="T0" y="T1"/>
                </a:cxn>
                <a:cxn ang="0">
                  <a:pos x="T2" y="T3"/>
                </a:cxn>
                <a:cxn ang="0">
                  <a:pos x="T4" y="T5"/>
                </a:cxn>
                <a:cxn ang="0">
                  <a:pos x="T6" y="T7"/>
                </a:cxn>
              </a:cxnLst>
              <a:rect l="0" t="0" r="r" b="b"/>
              <a:pathLst>
                <a:path w="996" h="2914">
                  <a:moveTo>
                    <a:pt x="0" y="37"/>
                  </a:moveTo>
                  <a:lnTo>
                    <a:pt x="996" y="2914"/>
                  </a:lnTo>
                  <a:lnTo>
                    <a:pt x="111" y="0"/>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8"/>
            <p:cNvSpPr>
              <a:spLocks/>
            </p:cNvSpPr>
            <p:nvPr userDrawn="1"/>
          </p:nvSpPr>
          <p:spPr bwMode="auto">
            <a:xfrm>
              <a:off x="1617663" y="-2659063"/>
              <a:ext cx="2919413" cy="3968750"/>
            </a:xfrm>
            <a:custGeom>
              <a:avLst/>
              <a:gdLst>
                <a:gd name="T0" fmla="*/ 0 w 1839"/>
                <a:gd name="T1" fmla="*/ 69 h 2500"/>
                <a:gd name="T2" fmla="*/ 1839 w 1839"/>
                <a:gd name="T3" fmla="*/ 2500 h 2500"/>
                <a:gd name="T4" fmla="*/ 95 w 1839"/>
                <a:gd name="T5" fmla="*/ 0 h 2500"/>
                <a:gd name="T6" fmla="*/ 0 w 1839"/>
                <a:gd name="T7" fmla="*/ 69 h 2500"/>
              </a:gdLst>
              <a:ahLst/>
              <a:cxnLst>
                <a:cxn ang="0">
                  <a:pos x="T0" y="T1"/>
                </a:cxn>
                <a:cxn ang="0">
                  <a:pos x="T2" y="T3"/>
                </a:cxn>
                <a:cxn ang="0">
                  <a:pos x="T4" y="T5"/>
                </a:cxn>
                <a:cxn ang="0">
                  <a:pos x="T6" y="T7"/>
                </a:cxn>
              </a:cxnLst>
              <a:rect l="0" t="0" r="r" b="b"/>
              <a:pathLst>
                <a:path w="1839" h="2500">
                  <a:moveTo>
                    <a:pt x="0" y="69"/>
                  </a:moveTo>
                  <a:lnTo>
                    <a:pt x="1839" y="2500"/>
                  </a:lnTo>
                  <a:lnTo>
                    <a:pt x="95" y="0"/>
                  </a:lnTo>
                  <a:lnTo>
                    <a:pt x="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9"/>
            <p:cNvSpPr>
              <a:spLocks/>
            </p:cNvSpPr>
            <p:nvPr userDrawn="1"/>
          </p:nvSpPr>
          <p:spPr bwMode="auto">
            <a:xfrm>
              <a:off x="-4763" y="-1027113"/>
              <a:ext cx="3963988" cy="2914650"/>
            </a:xfrm>
            <a:custGeom>
              <a:avLst/>
              <a:gdLst>
                <a:gd name="T0" fmla="*/ 0 w 2497"/>
                <a:gd name="T1" fmla="*/ 95 h 1836"/>
                <a:gd name="T2" fmla="*/ 2497 w 2497"/>
                <a:gd name="T3" fmla="*/ 1836 h 1836"/>
                <a:gd name="T4" fmla="*/ 68 w 2497"/>
                <a:gd name="T5" fmla="*/ 0 h 1836"/>
                <a:gd name="T6" fmla="*/ 0 w 2497"/>
                <a:gd name="T7" fmla="*/ 95 h 1836"/>
              </a:gdLst>
              <a:ahLst/>
              <a:cxnLst>
                <a:cxn ang="0">
                  <a:pos x="T0" y="T1"/>
                </a:cxn>
                <a:cxn ang="0">
                  <a:pos x="T2" y="T3"/>
                </a:cxn>
                <a:cxn ang="0">
                  <a:pos x="T4" y="T5"/>
                </a:cxn>
                <a:cxn ang="0">
                  <a:pos x="T6" y="T7"/>
                </a:cxn>
              </a:cxnLst>
              <a:rect l="0" t="0" r="r" b="b"/>
              <a:pathLst>
                <a:path w="2497" h="1836">
                  <a:moveTo>
                    <a:pt x="0" y="95"/>
                  </a:moveTo>
                  <a:lnTo>
                    <a:pt x="2497" y="1836"/>
                  </a:lnTo>
                  <a:lnTo>
                    <a:pt x="68" y="0"/>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0"/>
            <p:cNvSpPr>
              <a:spLocks/>
            </p:cNvSpPr>
            <p:nvPr userDrawn="1"/>
          </p:nvSpPr>
          <p:spPr bwMode="auto">
            <a:xfrm>
              <a:off x="-1033463" y="1036637"/>
              <a:ext cx="4627563" cy="1581150"/>
            </a:xfrm>
            <a:custGeom>
              <a:avLst/>
              <a:gdLst>
                <a:gd name="T0" fmla="*/ 0 w 2915"/>
                <a:gd name="T1" fmla="*/ 111 h 996"/>
                <a:gd name="T2" fmla="*/ 2915 w 2915"/>
                <a:gd name="T3" fmla="*/ 996 h 996"/>
                <a:gd name="T4" fmla="*/ 37 w 2915"/>
                <a:gd name="T5" fmla="*/ 0 h 996"/>
                <a:gd name="T6" fmla="*/ 0 w 2915"/>
                <a:gd name="T7" fmla="*/ 111 h 996"/>
              </a:gdLst>
              <a:ahLst/>
              <a:cxnLst>
                <a:cxn ang="0">
                  <a:pos x="T0" y="T1"/>
                </a:cxn>
                <a:cxn ang="0">
                  <a:pos x="T2" y="T3"/>
                </a:cxn>
                <a:cxn ang="0">
                  <a:pos x="T4" y="T5"/>
                </a:cxn>
                <a:cxn ang="0">
                  <a:pos x="T6" y="T7"/>
                </a:cxn>
              </a:cxnLst>
              <a:rect l="0" t="0" r="r" b="b"/>
              <a:pathLst>
                <a:path w="2915" h="996">
                  <a:moveTo>
                    <a:pt x="0" y="111"/>
                  </a:moveTo>
                  <a:lnTo>
                    <a:pt x="2915" y="996"/>
                  </a:lnTo>
                  <a:lnTo>
                    <a:pt x="37" y="0"/>
                  </a:lnTo>
                  <a:lnTo>
                    <a:pt x="0"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 name="Freeform 51"/>
          <p:cNvSpPr>
            <a:spLocks noEditPoints="1"/>
          </p:cNvSpPr>
          <p:nvPr userDrawn="1"/>
        </p:nvSpPr>
        <p:spPr bwMode="auto">
          <a:xfrm>
            <a:off x="2217738" y="-414338"/>
            <a:ext cx="7713664" cy="7686676"/>
          </a:xfrm>
          <a:custGeom>
            <a:avLst/>
            <a:gdLst>
              <a:gd name="T0" fmla="*/ 43 w 1839"/>
              <a:gd name="T1" fmla="*/ 647 h 1833"/>
              <a:gd name="T2" fmla="*/ 1812 w 1839"/>
              <a:gd name="T3" fmla="*/ 973 h 1833"/>
              <a:gd name="T4" fmla="*/ 1732 w 1839"/>
              <a:gd name="T5" fmla="*/ 817 h 1833"/>
              <a:gd name="T6" fmla="*/ 1664 w 1839"/>
              <a:gd name="T7" fmla="*/ 454 h 1833"/>
              <a:gd name="T8" fmla="*/ 1456 w 1839"/>
              <a:gd name="T9" fmla="*/ 173 h 1833"/>
              <a:gd name="T10" fmla="*/ 1220 w 1839"/>
              <a:gd name="T11" fmla="*/ 72 h 1833"/>
              <a:gd name="T12" fmla="*/ 929 w 1839"/>
              <a:gd name="T13" fmla="*/ 100 h 1833"/>
              <a:gd name="T14" fmla="*/ 665 w 1839"/>
              <a:gd name="T15" fmla="*/ 186 h 1833"/>
              <a:gd name="T16" fmla="*/ 370 w 1839"/>
              <a:gd name="T17" fmla="*/ 231 h 1833"/>
              <a:gd name="T18" fmla="*/ 193 w 1839"/>
              <a:gd name="T19" fmla="*/ 380 h 1833"/>
              <a:gd name="T20" fmla="*/ 147 w 1839"/>
              <a:gd name="T21" fmla="*/ 1210 h 1833"/>
              <a:gd name="T22" fmla="*/ 37 w 1839"/>
              <a:gd name="T23" fmla="*/ 914 h 1833"/>
              <a:gd name="T24" fmla="*/ 226 w 1839"/>
              <a:gd name="T25" fmla="*/ 1424 h 1833"/>
              <a:gd name="T26" fmla="*/ 425 w 1839"/>
              <a:gd name="T27" fmla="*/ 1645 h 1833"/>
              <a:gd name="T28" fmla="*/ 666 w 1839"/>
              <a:gd name="T29" fmla="*/ 1710 h 1833"/>
              <a:gd name="T30" fmla="*/ 974 w 1839"/>
              <a:gd name="T31" fmla="*/ 1776 h 1833"/>
              <a:gd name="T32" fmla="*/ 1251 w 1839"/>
              <a:gd name="T33" fmla="*/ 1759 h 1833"/>
              <a:gd name="T34" fmla="*/ 1579 w 1839"/>
              <a:gd name="T35" fmla="*/ 1331 h 1833"/>
              <a:gd name="T36" fmla="*/ 1539 w 1839"/>
              <a:gd name="T37" fmla="*/ 514 h 1833"/>
              <a:gd name="T38" fmla="*/ 777 w 1839"/>
              <a:gd name="T39" fmla="*/ 191 h 1833"/>
              <a:gd name="T40" fmla="*/ 215 w 1839"/>
              <a:gd name="T41" fmla="*/ 690 h 1833"/>
              <a:gd name="T42" fmla="*/ 446 w 1839"/>
              <a:gd name="T43" fmla="*/ 1449 h 1833"/>
              <a:gd name="T44" fmla="*/ 1378 w 1839"/>
              <a:gd name="T45" fmla="*/ 1503 h 1833"/>
              <a:gd name="T46" fmla="*/ 1601 w 1839"/>
              <a:gd name="T47" fmla="*/ 1364 h 1833"/>
              <a:gd name="T48" fmla="*/ 1668 w 1839"/>
              <a:gd name="T49" fmla="*/ 983 h 1833"/>
              <a:gd name="T50" fmla="*/ 922 w 1839"/>
              <a:gd name="T51" fmla="*/ 1651 h 1833"/>
              <a:gd name="T52" fmla="*/ 1605 w 1839"/>
              <a:gd name="T53" fmla="*/ 1085 h 1833"/>
              <a:gd name="T54" fmla="*/ 475 w 1839"/>
              <a:gd name="T55" fmla="*/ 387 h 1833"/>
              <a:gd name="T56" fmla="*/ 1267 w 1839"/>
              <a:gd name="T57" fmla="*/ 1533 h 1833"/>
              <a:gd name="T58" fmla="*/ 1309 w 1839"/>
              <a:gd name="T59" fmla="*/ 1466 h 1833"/>
              <a:gd name="T60" fmla="*/ 283 w 1839"/>
              <a:gd name="T61" fmla="*/ 699 h 1833"/>
              <a:gd name="T62" fmla="*/ 1167 w 1839"/>
              <a:gd name="T63" fmla="*/ 310 h 1833"/>
              <a:gd name="T64" fmla="*/ 274 w 1839"/>
              <a:gd name="T65" fmla="*/ 807 h 1833"/>
              <a:gd name="T66" fmla="*/ 307 w 1839"/>
              <a:gd name="T67" fmla="*/ 1151 h 1833"/>
              <a:gd name="T68" fmla="*/ 453 w 1839"/>
              <a:gd name="T69" fmla="*/ 503 h 1833"/>
              <a:gd name="T70" fmla="*/ 651 w 1839"/>
              <a:gd name="T71" fmla="*/ 1464 h 1833"/>
              <a:gd name="T72" fmla="*/ 1490 w 1839"/>
              <a:gd name="T73" fmla="*/ 661 h 1833"/>
              <a:gd name="T74" fmla="*/ 333 w 1839"/>
              <a:gd name="T75" fmla="*/ 1059 h 1833"/>
              <a:gd name="T76" fmla="*/ 378 w 1839"/>
              <a:gd name="T77" fmla="*/ 1140 h 1833"/>
              <a:gd name="T78" fmla="*/ 1484 w 1839"/>
              <a:gd name="T79" fmla="*/ 1017 h 1833"/>
              <a:gd name="T80" fmla="*/ 1280 w 1839"/>
              <a:gd name="T81" fmla="*/ 1370 h 1833"/>
              <a:gd name="T82" fmla="*/ 366 w 1839"/>
              <a:gd name="T83" fmla="*/ 799 h 1833"/>
              <a:gd name="T84" fmla="*/ 764 w 1839"/>
              <a:gd name="T85" fmla="*/ 1452 h 1833"/>
              <a:gd name="T86" fmla="*/ 1253 w 1839"/>
              <a:gd name="T87" fmla="*/ 1316 h 1833"/>
              <a:gd name="T88" fmla="*/ 855 w 1839"/>
              <a:gd name="T89" fmla="*/ 418 h 1833"/>
              <a:gd name="T90" fmla="*/ 503 w 1839"/>
              <a:gd name="T91" fmla="*/ 1165 h 1833"/>
              <a:gd name="T92" fmla="*/ 520 w 1839"/>
              <a:gd name="T93" fmla="*/ 621 h 1833"/>
              <a:gd name="T94" fmla="*/ 447 w 1839"/>
              <a:gd name="T95" fmla="*/ 834 h 1833"/>
              <a:gd name="T96" fmla="*/ 1380 w 1839"/>
              <a:gd name="T97" fmla="*/ 831 h 1833"/>
              <a:gd name="T98" fmla="*/ 496 w 1839"/>
              <a:gd name="T99" fmla="*/ 918 h 1833"/>
              <a:gd name="T100" fmla="*/ 1254 w 1839"/>
              <a:gd name="T101" fmla="*/ 1163 h 1833"/>
              <a:gd name="T102" fmla="*/ 725 w 1839"/>
              <a:gd name="T103" fmla="*/ 1282 h 1833"/>
              <a:gd name="T104" fmla="*/ 1297 w 1839"/>
              <a:gd name="T105" fmla="*/ 1003 h 1833"/>
              <a:gd name="T106" fmla="*/ 1150 w 1839"/>
              <a:gd name="T107" fmla="*/ 619 h 1833"/>
              <a:gd name="T108" fmla="*/ 973 w 1839"/>
              <a:gd name="T109" fmla="*/ 1250 h 1833"/>
              <a:gd name="T110" fmla="*/ 1096 w 1839"/>
              <a:gd name="T111" fmla="*/ 643 h 1833"/>
              <a:gd name="T112" fmla="*/ 626 w 1839"/>
              <a:gd name="T113" fmla="*/ 957 h 1833"/>
              <a:gd name="T114" fmla="*/ 778 w 1839"/>
              <a:gd name="T115" fmla="*/ 658 h 1833"/>
              <a:gd name="T116" fmla="*/ 898 w 1839"/>
              <a:gd name="T117" fmla="*/ 1185 h 1833"/>
              <a:gd name="T118" fmla="*/ 698 w 1839"/>
              <a:gd name="T119" fmla="*/ 828 h 1833"/>
              <a:gd name="T120" fmla="*/ 832 w 1839"/>
              <a:gd name="T121" fmla="*/ 1085 h 1833"/>
              <a:gd name="T122" fmla="*/ 960 w 1839"/>
              <a:gd name="T123" fmla="*/ 1078 h 1833"/>
              <a:gd name="T124" fmla="*/ 894 w 1839"/>
              <a:gd name="T125" fmla="*/ 818 h 1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9" h="1833">
                <a:moveTo>
                  <a:pt x="207" y="1073"/>
                </a:moveTo>
                <a:cubicBezTo>
                  <a:pt x="207" y="1073"/>
                  <a:pt x="207" y="1073"/>
                  <a:pt x="207" y="1073"/>
                </a:cubicBezTo>
                <a:cubicBezTo>
                  <a:pt x="207" y="1073"/>
                  <a:pt x="206" y="1073"/>
                  <a:pt x="206" y="1073"/>
                </a:cubicBezTo>
                <a:cubicBezTo>
                  <a:pt x="206" y="1073"/>
                  <a:pt x="207" y="1073"/>
                  <a:pt x="207" y="1073"/>
                </a:cubicBezTo>
                <a:cubicBezTo>
                  <a:pt x="207" y="1073"/>
                  <a:pt x="207" y="1073"/>
                  <a:pt x="207" y="1073"/>
                </a:cubicBezTo>
                <a:close/>
                <a:moveTo>
                  <a:pt x="297" y="1300"/>
                </a:moveTo>
                <a:cubicBezTo>
                  <a:pt x="297" y="1300"/>
                  <a:pt x="297" y="1300"/>
                  <a:pt x="297" y="1300"/>
                </a:cubicBezTo>
                <a:cubicBezTo>
                  <a:pt x="297" y="1300"/>
                  <a:pt x="297" y="1300"/>
                  <a:pt x="297" y="1300"/>
                </a:cubicBezTo>
                <a:cubicBezTo>
                  <a:pt x="297" y="1300"/>
                  <a:pt x="297" y="1300"/>
                  <a:pt x="297" y="1300"/>
                </a:cubicBezTo>
                <a:cubicBezTo>
                  <a:pt x="297" y="1300"/>
                  <a:pt x="297" y="1300"/>
                  <a:pt x="297" y="1300"/>
                </a:cubicBezTo>
                <a:close/>
                <a:moveTo>
                  <a:pt x="186" y="1017"/>
                </a:moveTo>
                <a:cubicBezTo>
                  <a:pt x="186" y="1017"/>
                  <a:pt x="186" y="1017"/>
                  <a:pt x="186" y="1016"/>
                </a:cubicBezTo>
                <a:cubicBezTo>
                  <a:pt x="186" y="1016"/>
                  <a:pt x="186" y="1016"/>
                  <a:pt x="186" y="1016"/>
                </a:cubicBezTo>
                <a:cubicBezTo>
                  <a:pt x="186" y="1017"/>
                  <a:pt x="186" y="1017"/>
                  <a:pt x="186" y="1017"/>
                </a:cubicBezTo>
                <a:cubicBezTo>
                  <a:pt x="186" y="1017"/>
                  <a:pt x="186" y="1017"/>
                  <a:pt x="186" y="1017"/>
                </a:cubicBezTo>
                <a:cubicBezTo>
                  <a:pt x="186" y="1017"/>
                  <a:pt x="186" y="1017"/>
                  <a:pt x="186" y="1017"/>
                </a:cubicBezTo>
                <a:close/>
                <a:moveTo>
                  <a:pt x="1798" y="1137"/>
                </a:moveTo>
                <a:cubicBezTo>
                  <a:pt x="1798" y="1141"/>
                  <a:pt x="1797" y="1145"/>
                  <a:pt x="1797" y="1149"/>
                </a:cubicBezTo>
                <a:cubicBezTo>
                  <a:pt x="1800" y="1150"/>
                  <a:pt x="1802" y="1150"/>
                  <a:pt x="1804" y="1150"/>
                </a:cubicBezTo>
                <a:cubicBezTo>
                  <a:pt x="1804" y="1164"/>
                  <a:pt x="1777" y="1246"/>
                  <a:pt x="1765" y="1270"/>
                </a:cubicBezTo>
                <a:cubicBezTo>
                  <a:pt x="1763" y="1270"/>
                  <a:pt x="1761" y="1270"/>
                  <a:pt x="1759" y="1270"/>
                </a:cubicBezTo>
                <a:cubicBezTo>
                  <a:pt x="1759" y="1274"/>
                  <a:pt x="1758" y="1278"/>
                  <a:pt x="1757" y="1283"/>
                </a:cubicBezTo>
                <a:cubicBezTo>
                  <a:pt x="1757" y="1286"/>
                  <a:pt x="1757" y="1289"/>
                  <a:pt x="1756" y="1291"/>
                </a:cubicBezTo>
                <a:cubicBezTo>
                  <a:pt x="1747" y="1309"/>
                  <a:pt x="1739" y="1327"/>
                  <a:pt x="1730" y="1344"/>
                </a:cubicBezTo>
                <a:cubicBezTo>
                  <a:pt x="1727" y="1349"/>
                  <a:pt x="1724" y="1355"/>
                  <a:pt x="1721" y="1360"/>
                </a:cubicBezTo>
                <a:cubicBezTo>
                  <a:pt x="1719" y="1366"/>
                  <a:pt x="1715" y="1371"/>
                  <a:pt x="1712" y="1376"/>
                </a:cubicBezTo>
                <a:cubicBezTo>
                  <a:pt x="1711" y="1378"/>
                  <a:pt x="1710" y="1380"/>
                  <a:pt x="1708" y="1383"/>
                </a:cubicBezTo>
                <a:cubicBezTo>
                  <a:pt x="1708" y="1380"/>
                  <a:pt x="1708" y="1378"/>
                  <a:pt x="1708" y="1375"/>
                </a:cubicBezTo>
                <a:cubicBezTo>
                  <a:pt x="1704" y="1375"/>
                  <a:pt x="1699" y="1374"/>
                  <a:pt x="1695" y="1374"/>
                </a:cubicBezTo>
                <a:cubicBezTo>
                  <a:pt x="1694" y="1378"/>
                  <a:pt x="1694" y="1382"/>
                  <a:pt x="1694" y="1387"/>
                </a:cubicBezTo>
                <a:cubicBezTo>
                  <a:pt x="1697" y="1387"/>
                  <a:pt x="1700" y="1388"/>
                  <a:pt x="1705" y="1388"/>
                </a:cubicBezTo>
                <a:cubicBezTo>
                  <a:pt x="1703" y="1391"/>
                  <a:pt x="1702" y="1393"/>
                  <a:pt x="1701" y="1395"/>
                </a:cubicBezTo>
                <a:cubicBezTo>
                  <a:pt x="1687" y="1415"/>
                  <a:pt x="1674" y="1435"/>
                  <a:pt x="1660" y="1454"/>
                </a:cubicBezTo>
                <a:cubicBezTo>
                  <a:pt x="1656" y="1461"/>
                  <a:pt x="1651" y="1467"/>
                  <a:pt x="1647" y="1473"/>
                </a:cubicBezTo>
                <a:cubicBezTo>
                  <a:pt x="1644" y="1479"/>
                  <a:pt x="1640" y="1480"/>
                  <a:pt x="1634" y="1478"/>
                </a:cubicBezTo>
                <a:cubicBezTo>
                  <a:pt x="1633" y="1478"/>
                  <a:pt x="1632" y="1478"/>
                  <a:pt x="1631" y="1478"/>
                </a:cubicBezTo>
                <a:cubicBezTo>
                  <a:pt x="1631" y="1484"/>
                  <a:pt x="1632" y="1490"/>
                  <a:pt x="1629" y="1495"/>
                </a:cubicBezTo>
                <a:cubicBezTo>
                  <a:pt x="1626" y="1502"/>
                  <a:pt x="1620" y="1507"/>
                  <a:pt x="1614" y="1512"/>
                </a:cubicBezTo>
                <a:cubicBezTo>
                  <a:pt x="1614" y="1510"/>
                  <a:pt x="1614" y="1507"/>
                  <a:pt x="1614" y="1504"/>
                </a:cubicBezTo>
                <a:cubicBezTo>
                  <a:pt x="1610" y="1503"/>
                  <a:pt x="1606" y="1503"/>
                  <a:pt x="1601" y="1502"/>
                </a:cubicBezTo>
                <a:cubicBezTo>
                  <a:pt x="1600" y="1507"/>
                  <a:pt x="1600" y="1511"/>
                  <a:pt x="1600" y="1516"/>
                </a:cubicBezTo>
                <a:cubicBezTo>
                  <a:pt x="1603" y="1516"/>
                  <a:pt x="1606" y="1517"/>
                  <a:pt x="1611" y="1517"/>
                </a:cubicBezTo>
                <a:cubicBezTo>
                  <a:pt x="1552" y="1586"/>
                  <a:pt x="1484" y="1643"/>
                  <a:pt x="1408" y="1691"/>
                </a:cubicBezTo>
                <a:cubicBezTo>
                  <a:pt x="1406" y="1686"/>
                  <a:pt x="1406" y="1686"/>
                  <a:pt x="1407" y="1678"/>
                </a:cubicBezTo>
                <a:cubicBezTo>
                  <a:pt x="1403" y="1677"/>
                  <a:pt x="1399" y="1677"/>
                  <a:pt x="1395" y="1677"/>
                </a:cubicBezTo>
                <a:cubicBezTo>
                  <a:pt x="1394" y="1681"/>
                  <a:pt x="1394" y="1685"/>
                  <a:pt x="1393" y="1690"/>
                </a:cubicBezTo>
                <a:cubicBezTo>
                  <a:pt x="1397" y="1690"/>
                  <a:pt x="1401" y="1691"/>
                  <a:pt x="1405" y="1691"/>
                </a:cubicBezTo>
                <a:cubicBezTo>
                  <a:pt x="1405" y="1692"/>
                  <a:pt x="1405" y="1692"/>
                  <a:pt x="1405" y="1693"/>
                </a:cubicBezTo>
                <a:cubicBezTo>
                  <a:pt x="1401" y="1696"/>
                  <a:pt x="1397" y="1699"/>
                  <a:pt x="1392" y="1701"/>
                </a:cubicBezTo>
                <a:cubicBezTo>
                  <a:pt x="1388" y="1704"/>
                  <a:pt x="1384" y="1706"/>
                  <a:pt x="1378" y="1709"/>
                </a:cubicBezTo>
                <a:cubicBezTo>
                  <a:pt x="1378" y="1707"/>
                  <a:pt x="1378" y="1705"/>
                  <a:pt x="1378" y="1703"/>
                </a:cubicBezTo>
                <a:cubicBezTo>
                  <a:pt x="1374" y="1702"/>
                  <a:pt x="1369" y="1702"/>
                  <a:pt x="1365" y="1701"/>
                </a:cubicBezTo>
                <a:cubicBezTo>
                  <a:pt x="1365" y="1707"/>
                  <a:pt x="1364" y="1712"/>
                  <a:pt x="1364" y="1718"/>
                </a:cubicBezTo>
                <a:cubicBezTo>
                  <a:pt x="1355" y="1722"/>
                  <a:pt x="1347" y="1730"/>
                  <a:pt x="1335" y="1726"/>
                </a:cubicBezTo>
                <a:cubicBezTo>
                  <a:pt x="1335" y="1730"/>
                  <a:pt x="1335" y="1733"/>
                  <a:pt x="1330" y="1735"/>
                </a:cubicBezTo>
                <a:cubicBezTo>
                  <a:pt x="1312" y="1745"/>
                  <a:pt x="1257" y="1769"/>
                  <a:pt x="1238" y="1775"/>
                </a:cubicBezTo>
                <a:cubicBezTo>
                  <a:pt x="1235" y="1774"/>
                  <a:pt x="1232" y="1773"/>
                  <a:pt x="1230" y="1772"/>
                </a:cubicBezTo>
                <a:cubicBezTo>
                  <a:pt x="1228" y="1772"/>
                  <a:pt x="1225" y="1772"/>
                  <a:pt x="1223" y="1771"/>
                </a:cubicBezTo>
                <a:cubicBezTo>
                  <a:pt x="1222" y="1772"/>
                  <a:pt x="1222" y="1772"/>
                  <a:pt x="1222" y="1772"/>
                </a:cubicBezTo>
                <a:cubicBezTo>
                  <a:pt x="1221" y="1782"/>
                  <a:pt x="1221" y="1782"/>
                  <a:pt x="1212" y="1785"/>
                </a:cubicBezTo>
                <a:cubicBezTo>
                  <a:pt x="1195" y="1790"/>
                  <a:pt x="1177" y="1795"/>
                  <a:pt x="1159" y="1801"/>
                </a:cubicBezTo>
                <a:cubicBezTo>
                  <a:pt x="1157" y="1801"/>
                  <a:pt x="1154" y="1802"/>
                  <a:pt x="1151" y="1802"/>
                </a:cubicBezTo>
                <a:cubicBezTo>
                  <a:pt x="1151" y="1799"/>
                  <a:pt x="1151" y="1796"/>
                  <a:pt x="1151" y="1792"/>
                </a:cubicBezTo>
                <a:cubicBezTo>
                  <a:pt x="1147" y="1792"/>
                  <a:pt x="1143" y="1791"/>
                  <a:pt x="1138" y="1791"/>
                </a:cubicBezTo>
                <a:cubicBezTo>
                  <a:pt x="1138" y="1796"/>
                  <a:pt x="1137" y="1801"/>
                  <a:pt x="1137" y="1807"/>
                </a:cubicBezTo>
                <a:cubicBezTo>
                  <a:pt x="1114" y="1812"/>
                  <a:pt x="1091" y="1816"/>
                  <a:pt x="1067" y="1821"/>
                </a:cubicBezTo>
                <a:cubicBezTo>
                  <a:pt x="1067" y="1817"/>
                  <a:pt x="1067" y="1815"/>
                  <a:pt x="1067" y="1812"/>
                </a:cubicBezTo>
                <a:cubicBezTo>
                  <a:pt x="1062" y="1812"/>
                  <a:pt x="1058" y="1812"/>
                  <a:pt x="1054" y="1811"/>
                </a:cubicBezTo>
                <a:cubicBezTo>
                  <a:pt x="1053" y="1815"/>
                  <a:pt x="1053" y="1819"/>
                  <a:pt x="1053" y="1822"/>
                </a:cubicBezTo>
                <a:cubicBezTo>
                  <a:pt x="1037" y="1826"/>
                  <a:pt x="955" y="1833"/>
                  <a:pt x="929" y="1832"/>
                </a:cubicBezTo>
                <a:cubicBezTo>
                  <a:pt x="929" y="1830"/>
                  <a:pt x="929" y="1829"/>
                  <a:pt x="929" y="1827"/>
                </a:cubicBezTo>
                <a:cubicBezTo>
                  <a:pt x="925" y="1827"/>
                  <a:pt x="921" y="1826"/>
                  <a:pt x="916" y="1826"/>
                </a:cubicBezTo>
                <a:cubicBezTo>
                  <a:pt x="916" y="1828"/>
                  <a:pt x="915" y="1830"/>
                  <a:pt x="915" y="1831"/>
                </a:cubicBezTo>
                <a:cubicBezTo>
                  <a:pt x="901" y="1831"/>
                  <a:pt x="888" y="1831"/>
                  <a:pt x="874" y="1831"/>
                </a:cubicBezTo>
                <a:cubicBezTo>
                  <a:pt x="874" y="1828"/>
                  <a:pt x="874" y="1825"/>
                  <a:pt x="874" y="1823"/>
                </a:cubicBezTo>
                <a:cubicBezTo>
                  <a:pt x="870" y="1822"/>
                  <a:pt x="866" y="1822"/>
                  <a:pt x="861" y="1822"/>
                </a:cubicBezTo>
                <a:cubicBezTo>
                  <a:pt x="861" y="1824"/>
                  <a:pt x="861" y="1827"/>
                  <a:pt x="860" y="1830"/>
                </a:cubicBezTo>
                <a:cubicBezTo>
                  <a:pt x="847" y="1829"/>
                  <a:pt x="833" y="1828"/>
                  <a:pt x="819" y="1827"/>
                </a:cubicBezTo>
                <a:cubicBezTo>
                  <a:pt x="819" y="1823"/>
                  <a:pt x="820" y="1821"/>
                  <a:pt x="820" y="1818"/>
                </a:cubicBezTo>
                <a:cubicBezTo>
                  <a:pt x="816" y="1817"/>
                  <a:pt x="812" y="1817"/>
                  <a:pt x="808" y="1817"/>
                </a:cubicBezTo>
                <a:cubicBezTo>
                  <a:pt x="807" y="1819"/>
                  <a:pt x="807" y="1822"/>
                  <a:pt x="806" y="1825"/>
                </a:cubicBezTo>
                <a:cubicBezTo>
                  <a:pt x="793" y="1824"/>
                  <a:pt x="780" y="1821"/>
                  <a:pt x="766" y="1820"/>
                </a:cubicBezTo>
                <a:cubicBezTo>
                  <a:pt x="766" y="1817"/>
                  <a:pt x="766" y="1815"/>
                  <a:pt x="765" y="1814"/>
                </a:cubicBezTo>
                <a:cubicBezTo>
                  <a:pt x="761" y="1813"/>
                  <a:pt x="758" y="1813"/>
                  <a:pt x="753" y="1812"/>
                </a:cubicBezTo>
                <a:cubicBezTo>
                  <a:pt x="753" y="1813"/>
                  <a:pt x="752" y="1815"/>
                  <a:pt x="751" y="1817"/>
                </a:cubicBezTo>
                <a:cubicBezTo>
                  <a:pt x="711" y="1809"/>
                  <a:pt x="671" y="1799"/>
                  <a:pt x="631" y="1786"/>
                </a:cubicBezTo>
                <a:cubicBezTo>
                  <a:pt x="632" y="1782"/>
                  <a:pt x="632" y="1778"/>
                  <a:pt x="632" y="1774"/>
                </a:cubicBezTo>
                <a:cubicBezTo>
                  <a:pt x="628" y="1774"/>
                  <a:pt x="624" y="1773"/>
                  <a:pt x="619" y="1773"/>
                </a:cubicBezTo>
                <a:cubicBezTo>
                  <a:pt x="619" y="1775"/>
                  <a:pt x="619" y="1778"/>
                  <a:pt x="619" y="1781"/>
                </a:cubicBezTo>
                <a:cubicBezTo>
                  <a:pt x="594" y="1773"/>
                  <a:pt x="571" y="1764"/>
                  <a:pt x="547" y="1753"/>
                </a:cubicBezTo>
                <a:cubicBezTo>
                  <a:pt x="549" y="1753"/>
                  <a:pt x="550" y="1752"/>
                  <a:pt x="552" y="1752"/>
                </a:cubicBezTo>
                <a:cubicBezTo>
                  <a:pt x="552" y="1748"/>
                  <a:pt x="552" y="1745"/>
                  <a:pt x="553" y="1740"/>
                </a:cubicBezTo>
                <a:cubicBezTo>
                  <a:pt x="549" y="1740"/>
                  <a:pt x="545" y="1739"/>
                  <a:pt x="541" y="1739"/>
                </a:cubicBezTo>
                <a:cubicBezTo>
                  <a:pt x="540" y="1742"/>
                  <a:pt x="540" y="1745"/>
                  <a:pt x="539" y="1750"/>
                </a:cubicBezTo>
                <a:cubicBezTo>
                  <a:pt x="531" y="1746"/>
                  <a:pt x="524" y="1743"/>
                  <a:pt x="517" y="1739"/>
                </a:cubicBezTo>
                <a:cubicBezTo>
                  <a:pt x="505" y="1733"/>
                  <a:pt x="494" y="1727"/>
                  <a:pt x="482" y="1721"/>
                </a:cubicBezTo>
                <a:cubicBezTo>
                  <a:pt x="470" y="1715"/>
                  <a:pt x="473" y="1716"/>
                  <a:pt x="474" y="1705"/>
                </a:cubicBezTo>
                <a:cubicBezTo>
                  <a:pt x="470" y="1705"/>
                  <a:pt x="466" y="1704"/>
                  <a:pt x="462" y="1704"/>
                </a:cubicBezTo>
                <a:cubicBezTo>
                  <a:pt x="461" y="1705"/>
                  <a:pt x="460" y="1707"/>
                  <a:pt x="459" y="1709"/>
                </a:cubicBezTo>
                <a:cubicBezTo>
                  <a:pt x="450" y="1703"/>
                  <a:pt x="441" y="1698"/>
                  <a:pt x="432" y="1692"/>
                </a:cubicBezTo>
                <a:cubicBezTo>
                  <a:pt x="413" y="1679"/>
                  <a:pt x="394" y="1666"/>
                  <a:pt x="375" y="1653"/>
                </a:cubicBezTo>
                <a:cubicBezTo>
                  <a:pt x="371" y="1650"/>
                  <a:pt x="369" y="1647"/>
                  <a:pt x="371" y="1641"/>
                </a:cubicBezTo>
                <a:cubicBezTo>
                  <a:pt x="357" y="1643"/>
                  <a:pt x="350" y="1633"/>
                  <a:pt x="340" y="1626"/>
                </a:cubicBezTo>
                <a:cubicBezTo>
                  <a:pt x="347" y="1623"/>
                  <a:pt x="342" y="1617"/>
                  <a:pt x="346" y="1612"/>
                </a:cubicBezTo>
                <a:cubicBezTo>
                  <a:pt x="341" y="1612"/>
                  <a:pt x="337" y="1612"/>
                  <a:pt x="333" y="1611"/>
                </a:cubicBezTo>
                <a:cubicBezTo>
                  <a:pt x="332" y="1613"/>
                  <a:pt x="332" y="1615"/>
                  <a:pt x="332" y="1619"/>
                </a:cubicBezTo>
                <a:cubicBezTo>
                  <a:pt x="322" y="1610"/>
                  <a:pt x="312" y="1603"/>
                  <a:pt x="304" y="1594"/>
                </a:cubicBezTo>
                <a:cubicBezTo>
                  <a:pt x="304" y="1594"/>
                  <a:pt x="304" y="1594"/>
                  <a:pt x="304" y="1594"/>
                </a:cubicBezTo>
                <a:cubicBezTo>
                  <a:pt x="301" y="1591"/>
                  <a:pt x="297" y="1588"/>
                  <a:pt x="293" y="1585"/>
                </a:cubicBezTo>
                <a:cubicBezTo>
                  <a:pt x="233" y="1527"/>
                  <a:pt x="180" y="1463"/>
                  <a:pt x="137" y="1392"/>
                </a:cubicBezTo>
                <a:cubicBezTo>
                  <a:pt x="136" y="1391"/>
                  <a:pt x="136" y="1390"/>
                  <a:pt x="135" y="1388"/>
                </a:cubicBezTo>
                <a:cubicBezTo>
                  <a:pt x="137" y="1388"/>
                  <a:pt x="139" y="1388"/>
                  <a:pt x="141" y="1388"/>
                </a:cubicBezTo>
                <a:cubicBezTo>
                  <a:pt x="142" y="1388"/>
                  <a:pt x="144" y="1388"/>
                  <a:pt x="146" y="1389"/>
                </a:cubicBezTo>
                <a:cubicBezTo>
                  <a:pt x="147" y="1384"/>
                  <a:pt x="147" y="1380"/>
                  <a:pt x="147" y="1375"/>
                </a:cubicBezTo>
                <a:cubicBezTo>
                  <a:pt x="143" y="1375"/>
                  <a:pt x="139" y="1374"/>
                  <a:pt x="134" y="1374"/>
                </a:cubicBezTo>
                <a:cubicBezTo>
                  <a:pt x="134" y="1377"/>
                  <a:pt x="133" y="1379"/>
                  <a:pt x="133" y="1383"/>
                </a:cubicBezTo>
                <a:cubicBezTo>
                  <a:pt x="127" y="1378"/>
                  <a:pt x="125" y="1371"/>
                  <a:pt x="121" y="1366"/>
                </a:cubicBezTo>
                <a:cubicBezTo>
                  <a:pt x="117" y="1359"/>
                  <a:pt x="125" y="1353"/>
                  <a:pt x="121" y="1346"/>
                </a:cubicBezTo>
                <a:cubicBezTo>
                  <a:pt x="121" y="1346"/>
                  <a:pt x="120" y="1346"/>
                  <a:pt x="119" y="1346"/>
                </a:cubicBezTo>
                <a:cubicBezTo>
                  <a:pt x="112" y="1347"/>
                  <a:pt x="108" y="1344"/>
                  <a:pt x="106" y="1338"/>
                </a:cubicBezTo>
                <a:cubicBezTo>
                  <a:pt x="104" y="1331"/>
                  <a:pt x="97" y="1325"/>
                  <a:pt x="98" y="1317"/>
                </a:cubicBezTo>
                <a:cubicBezTo>
                  <a:pt x="88" y="1306"/>
                  <a:pt x="85" y="1292"/>
                  <a:pt x="79" y="1280"/>
                </a:cubicBezTo>
                <a:cubicBezTo>
                  <a:pt x="74" y="1269"/>
                  <a:pt x="69" y="1257"/>
                  <a:pt x="64" y="1244"/>
                </a:cubicBezTo>
                <a:cubicBezTo>
                  <a:pt x="69" y="1245"/>
                  <a:pt x="72" y="1245"/>
                  <a:pt x="76" y="1245"/>
                </a:cubicBezTo>
                <a:cubicBezTo>
                  <a:pt x="77" y="1241"/>
                  <a:pt x="77" y="1237"/>
                  <a:pt x="77" y="1233"/>
                </a:cubicBezTo>
                <a:cubicBezTo>
                  <a:pt x="73" y="1232"/>
                  <a:pt x="69" y="1232"/>
                  <a:pt x="64" y="1231"/>
                </a:cubicBezTo>
                <a:cubicBezTo>
                  <a:pt x="64" y="1234"/>
                  <a:pt x="63" y="1236"/>
                  <a:pt x="63" y="1238"/>
                </a:cubicBezTo>
                <a:cubicBezTo>
                  <a:pt x="62" y="1237"/>
                  <a:pt x="61" y="1236"/>
                  <a:pt x="61" y="1236"/>
                </a:cubicBezTo>
                <a:cubicBezTo>
                  <a:pt x="58" y="1228"/>
                  <a:pt x="55" y="1220"/>
                  <a:pt x="53" y="1212"/>
                </a:cubicBezTo>
                <a:cubicBezTo>
                  <a:pt x="52" y="1210"/>
                  <a:pt x="53" y="1206"/>
                  <a:pt x="52" y="1203"/>
                </a:cubicBezTo>
                <a:cubicBezTo>
                  <a:pt x="51" y="1201"/>
                  <a:pt x="49" y="1199"/>
                  <a:pt x="48" y="1197"/>
                </a:cubicBezTo>
                <a:cubicBezTo>
                  <a:pt x="42" y="1177"/>
                  <a:pt x="37" y="1158"/>
                  <a:pt x="31" y="1138"/>
                </a:cubicBezTo>
                <a:cubicBezTo>
                  <a:pt x="29" y="1133"/>
                  <a:pt x="33" y="1129"/>
                  <a:pt x="32" y="1124"/>
                </a:cubicBezTo>
                <a:cubicBezTo>
                  <a:pt x="32" y="1122"/>
                  <a:pt x="33" y="1120"/>
                  <a:pt x="33" y="1118"/>
                </a:cubicBezTo>
                <a:cubicBezTo>
                  <a:pt x="31" y="1118"/>
                  <a:pt x="29" y="1118"/>
                  <a:pt x="26" y="1118"/>
                </a:cubicBezTo>
                <a:cubicBezTo>
                  <a:pt x="17" y="1077"/>
                  <a:pt x="11" y="1036"/>
                  <a:pt x="7" y="993"/>
                </a:cubicBezTo>
                <a:cubicBezTo>
                  <a:pt x="11" y="993"/>
                  <a:pt x="14" y="993"/>
                  <a:pt x="17" y="993"/>
                </a:cubicBezTo>
                <a:cubicBezTo>
                  <a:pt x="17" y="989"/>
                  <a:pt x="17" y="985"/>
                  <a:pt x="18" y="980"/>
                </a:cubicBezTo>
                <a:cubicBezTo>
                  <a:pt x="14" y="980"/>
                  <a:pt x="10" y="980"/>
                  <a:pt x="6" y="979"/>
                </a:cubicBezTo>
                <a:cubicBezTo>
                  <a:pt x="0" y="889"/>
                  <a:pt x="7" y="801"/>
                  <a:pt x="27" y="713"/>
                </a:cubicBezTo>
                <a:cubicBezTo>
                  <a:pt x="27" y="715"/>
                  <a:pt x="27" y="718"/>
                  <a:pt x="28" y="720"/>
                </a:cubicBezTo>
                <a:cubicBezTo>
                  <a:pt x="32" y="721"/>
                  <a:pt x="36" y="721"/>
                  <a:pt x="40" y="722"/>
                </a:cubicBezTo>
                <a:cubicBezTo>
                  <a:pt x="41" y="718"/>
                  <a:pt x="41" y="714"/>
                  <a:pt x="41" y="709"/>
                </a:cubicBezTo>
                <a:cubicBezTo>
                  <a:pt x="37" y="709"/>
                  <a:pt x="33" y="708"/>
                  <a:pt x="27" y="708"/>
                </a:cubicBezTo>
                <a:cubicBezTo>
                  <a:pt x="31" y="693"/>
                  <a:pt x="34" y="680"/>
                  <a:pt x="38" y="667"/>
                </a:cubicBezTo>
                <a:cubicBezTo>
                  <a:pt x="41" y="667"/>
                  <a:pt x="42" y="668"/>
                  <a:pt x="44" y="668"/>
                </a:cubicBezTo>
                <a:cubicBezTo>
                  <a:pt x="44" y="667"/>
                  <a:pt x="45" y="666"/>
                  <a:pt x="45" y="666"/>
                </a:cubicBezTo>
                <a:cubicBezTo>
                  <a:pt x="44" y="661"/>
                  <a:pt x="47" y="656"/>
                  <a:pt x="43" y="652"/>
                </a:cubicBezTo>
                <a:cubicBezTo>
                  <a:pt x="42" y="652"/>
                  <a:pt x="43" y="649"/>
                  <a:pt x="43" y="647"/>
                </a:cubicBezTo>
                <a:cubicBezTo>
                  <a:pt x="50" y="628"/>
                  <a:pt x="57" y="608"/>
                  <a:pt x="63" y="588"/>
                </a:cubicBezTo>
                <a:cubicBezTo>
                  <a:pt x="69" y="588"/>
                  <a:pt x="73" y="588"/>
                  <a:pt x="78" y="588"/>
                </a:cubicBezTo>
                <a:cubicBezTo>
                  <a:pt x="79" y="584"/>
                  <a:pt x="79" y="580"/>
                  <a:pt x="80" y="575"/>
                </a:cubicBezTo>
                <a:cubicBezTo>
                  <a:pt x="77" y="575"/>
                  <a:pt x="74" y="575"/>
                  <a:pt x="70" y="574"/>
                </a:cubicBezTo>
                <a:cubicBezTo>
                  <a:pt x="71" y="572"/>
                  <a:pt x="71" y="570"/>
                  <a:pt x="72" y="568"/>
                </a:cubicBezTo>
                <a:cubicBezTo>
                  <a:pt x="80" y="550"/>
                  <a:pt x="88" y="532"/>
                  <a:pt x="96" y="514"/>
                </a:cubicBezTo>
                <a:cubicBezTo>
                  <a:pt x="98" y="509"/>
                  <a:pt x="101" y="508"/>
                  <a:pt x="106" y="508"/>
                </a:cubicBezTo>
                <a:cubicBezTo>
                  <a:pt x="108" y="508"/>
                  <a:pt x="111" y="509"/>
                  <a:pt x="114" y="509"/>
                </a:cubicBezTo>
                <a:cubicBezTo>
                  <a:pt x="114" y="505"/>
                  <a:pt x="114" y="501"/>
                  <a:pt x="115" y="496"/>
                </a:cubicBezTo>
                <a:cubicBezTo>
                  <a:pt x="112" y="496"/>
                  <a:pt x="110" y="496"/>
                  <a:pt x="106" y="495"/>
                </a:cubicBezTo>
                <a:cubicBezTo>
                  <a:pt x="110" y="487"/>
                  <a:pt x="113" y="480"/>
                  <a:pt x="117" y="474"/>
                </a:cubicBezTo>
                <a:cubicBezTo>
                  <a:pt x="125" y="460"/>
                  <a:pt x="132" y="447"/>
                  <a:pt x="140" y="435"/>
                </a:cubicBezTo>
                <a:cubicBezTo>
                  <a:pt x="142" y="432"/>
                  <a:pt x="144" y="430"/>
                  <a:pt x="148" y="427"/>
                </a:cubicBezTo>
                <a:cubicBezTo>
                  <a:pt x="148" y="417"/>
                  <a:pt x="157" y="409"/>
                  <a:pt x="163" y="400"/>
                </a:cubicBezTo>
                <a:cubicBezTo>
                  <a:pt x="164" y="402"/>
                  <a:pt x="164" y="403"/>
                  <a:pt x="165" y="404"/>
                </a:cubicBezTo>
                <a:cubicBezTo>
                  <a:pt x="169" y="404"/>
                  <a:pt x="173" y="405"/>
                  <a:pt x="177" y="405"/>
                </a:cubicBezTo>
                <a:cubicBezTo>
                  <a:pt x="178" y="401"/>
                  <a:pt x="178" y="397"/>
                  <a:pt x="179" y="392"/>
                </a:cubicBezTo>
                <a:cubicBezTo>
                  <a:pt x="176" y="392"/>
                  <a:pt x="173" y="392"/>
                  <a:pt x="170" y="392"/>
                </a:cubicBezTo>
                <a:cubicBezTo>
                  <a:pt x="170" y="388"/>
                  <a:pt x="172" y="386"/>
                  <a:pt x="174" y="383"/>
                </a:cubicBezTo>
                <a:cubicBezTo>
                  <a:pt x="196" y="353"/>
                  <a:pt x="220" y="323"/>
                  <a:pt x="246" y="295"/>
                </a:cubicBezTo>
                <a:cubicBezTo>
                  <a:pt x="250" y="291"/>
                  <a:pt x="255" y="286"/>
                  <a:pt x="259" y="281"/>
                </a:cubicBezTo>
                <a:cubicBezTo>
                  <a:pt x="262" y="278"/>
                  <a:pt x="265" y="275"/>
                  <a:pt x="272" y="277"/>
                </a:cubicBezTo>
                <a:cubicBezTo>
                  <a:pt x="269" y="269"/>
                  <a:pt x="273" y="266"/>
                  <a:pt x="277" y="263"/>
                </a:cubicBezTo>
                <a:cubicBezTo>
                  <a:pt x="279" y="261"/>
                  <a:pt x="282" y="259"/>
                  <a:pt x="284" y="256"/>
                </a:cubicBezTo>
                <a:cubicBezTo>
                  <a:pt x="288" y="251"/>
                  <a:pt x="293" y="249"/>
                  <a:pt x="300" y="252"/>
                </a:cubicBezTo>
                <a:cubicBezTo>
                  <a:pt x="300" y="244"/>
                  <a:pt x="302" y="238"/>
                  <a:pt x="308" y="233"/>
                </a:cubicBezTo>
                <a:cubicBezTo>
                  <a:pt x="315" y="228"/>
                  <a:pt x="320" y="225"/>
                  <a:pt x="329" y="227"/>
                </a:cubicBezTo>
                <a:cubicBezTo>
                  <a:pt x="329" y="218"/>
                  <a:pt x="332" y="212"/>
                  <a:pt x="338" y="207"/>
                </a:cubicBezTo>
                <a:cubicBezTo>
                  <a:pt x="345" y="202"/>
                  <a:pt x="351" y="200"/>
                  <a:pt x="359" y="203"/>
                </a:cubicBezTo>
                <a:cubicBezTo>
                  <a:pt x="358" y="194"/>
                  <a:pt x="361" y="188"/>
                  <a:pt x="368" y="184"/>
                </a:cubicBezTo>
                <a:cubicBezTo>
                  <a:pt x="374" y="180"/>
                  <a:pt x="379" y="174"/>
                  <a:pt x="389" y="178"/>
                </a:cubicBezTo>
                <a:cubicBezTo>
                  <a:pt x="387" y="169"/>
                  <a:pt x="393" y="165"/>
                  <a:pt x="399" y="162"/>
                </a:cubicBezTo>
                <a:cubicBezTo>
                  <a:pt x="405" y="158"/>
                  <a:pt x="410" y="153"/>
                  <a:pt x="417" y="151"/>
                </a:cubicBezTo>
                <a:cubicBezTo>
                  <a:pt x="419" y="151"/>
                  <a:pt x="420" y="147"/>
                  <a:pt x="423" y="146"/>
                </a:cubicBezTo>
                <a:cubicBezTo>
                  <a:pt x="453" y="126"/>
                  <a:pt x="484" y="108"/>
                  <a:pt x="517" y="93"/>
                </a:cubicBezTo>
                <a:cubicBezTo>
                  <a:pt x="517" y="92"/>
                  <a:pt x="518" y="93"/>
                  <a:pt x="519" y="92"/>
                </a:cubicBezTo>
                <a:cubicBezTo>
                  <a:pt x="519" y="97"/>
                  <a:pt x="519" y="101"/>
                  <a:pt x="519" y="106"/>
                </a:cubicBezTo>
                <a:cubicBezTo>
                  <a:pt x="523" y="107"/>
                  <a:pt x="527" y="107"/>
                  <a:pt x="532" y="108"/>
                </a:cubicBezTo>
                <a:cubicBezTo>
                  <a:pt x="532" y="103"/>
                  <a:pt x="533" y="99"/>
                  <a:pt x="533" y="94"/>
                </a:cubicBezTo>
                <a:cubicBezTo>
                  <a:pt x="529" y="94"/>
                  <a:pt x="525" y="93"/>
                  <a:pt x="521" y="93"/>
                </a:cubicBezTo>
                <a:cubicBezTo>
                  <a:pt x="521" y="92"/>
                  <a:pt x="521" y="91"/>
                  <a:pt x="521" y="91"/>
                </a:cubicBezTo>
                <a:cubicBezTo>
                  <a:pt x="529" y="87"/>
                  <a:pt x="538" y="83"/>
                  <a:pt x="546" y="79"/>
                </a:cubicBezTo>
                <a:cubicBezTo>
                  <a:pt x="550" y="84"/>
                  <a:pt x="556" y="80"/>
                  <a:pt x="561" y="83"/>
                </a:cubicBezTo>
                <a:cubicBezTo>
                  <a:pt x="559" y="73"/>
                  <a:pt x="566" y="70"/>
                  <a:pt x="573" y="67"/>
                </a:cubicBezTo>
                <a:cubicBezTo>
                  <a:pt x="601" y="58"/>
                  <a:pt x="628" y="48"/>
                  <a:pt x="656" y="38"/>
                </a:cubicBezTo>
                <a:cubicBezTo>
                  <a:pt x="661" y="36"/>
                  <a:pt x="667" y="37"/>
                  <a:pt x="674" y="36"/>
                </a:cubicBezTo>
                <a:cubicBezTo>
                  <a:pt x="675" y="34"/>
                  <a:pt x="676" y="32"/>
                  <a:pt x="680" y="31"/>
                </a:cubicBezTo>
                <a:cubicBezTo>
                  <a:pt x="700" y="26"/>
                  <a:pt x="719" y="21"/>
                  <a:pt x="739" y="17"/>
                </a:cubicBezTo>
                <a:cubicBezTo>
                  <a:pt x="745" y="16"/>
                  <a:pt x="751" y="17"/>
                  <a:pt x="758" y="17"/>
                </a:cubicBezTo>
                <a:cubicBezTo>
                  <a:pt x="759" y="13"/>
                  <a:pt x="763" y="12"/>
                  <a:pt x="767" y="12"/>
                </a:cubicBezTo>
                <a:cubicBezTo>
                  <a:pt x="780" y="10"/>
                  <a:pt x="793" y="8"/>
                  <a:pt x="806" y="6"/>
                </a:cubicBezTo>
                <a:cubicBezTo>
                  <a:pt x="828" y="4"/>
                  <a:pt x="850" y="3"/>
                  <a:pt x="871" y="1"/>
                </a:cubicBezTo>
                <a:cubicBezTo>
                  <a:pt x="876" y="0"/>
                  <a:pt x="881" y="0"/>
                  <a:pt x="886" y="1"/>
                </a:cubicBezTo>
                <a:cubicBezTo>
                  <a:pt x="891" y="2"/>
                  <a:pt x="896" y="4"/>
                  <a:pt x="900" y="0"/>
                </a:cubicBezTo>
                <a:cubicBezTo>
                  <a:pt x="901" y="0"/>
                  <a:pt x="902" y="0"/>
                  <a:pt x="902" y="0"/>
                </a:cubicBezTo>
                <a:cubicBezTo>
                  <a:pt x="914" y="0"/>
                  <a:pt x="926" y="0"/>
                  <a:pt x="938" y="0"/>
                </a:cubicBezTo>
                <a:cubicBezTo>
                  <a:pt x="938" y="2"/>
                  <a:pt x="939" y="4"/>
                  <a:pt x="939" y="6"/>
                </a:cubicBezTo>
                <a:cubicBezTo>
                  <a:pt x="943" y="6"/>
                  <a:pt x="947" y="6"/>
                  <a:pt x="951" y="7"/>
                </a:cubicBezTo>
                <a:cubicBezTo>
                  <a:pt x="952" y="5"/>
                  <a:pt x="952" y="3"/>
                  <a:pt x="953" y="0"/>
                </a:cubicBezTo>
                <a:cubicBezTo>
                  <a:pt x="966" y="1"/>
                  <a:pt x="979" y="1"/>
                  <a:pt x="993" y="2"/>
                </a:cubicBezTo>
                <a:cubicBezTo>
                  <a:pt x="993" y="6"/>
                  <a:pt x="993" y="8"/>
                  <a:pt x="993" y="11"/>
                </a:cubicBezTo>
                <a:cubicBezTo>
                  <a:pt x="997" y="11"/>
                  <a:pt x="1001" y="11"/>
                  <a:pt x="1005" y="12"/>
                </a:cubicBezTo>
                <a:cubicBezTo>
                  <a:pt x="1005" y="9"/>
                  <a:pt x="1006" y="7"/>
                  <a:pt x="1006" y="3"/>
                </a:cubicBezTo>
                <a:cubicBezTo>
                  <a:pt x="1020" y="5"/>
                  <a:pt x="1033" y="7"/>
                  <a:pt x="1047" y="8"/>
                </a:cubicBezTo>
                <a:cubicBezTo>
                  <a:pt x="1047" y="11"/>
                  <a:pt x="1047" y="14"/>
                  <a:pt x="1047" y="16"/>
                </a:cubicBezTo>
                <a:cubicBezTo>
                  <a:pt x="1051" y="16"/>
                  <a:pt x="1055" y="16"/>
                  <a:pt x="1060" y="16"/>
                </a:cubicBezTo>
                <a:cubicBezTo>
                  <a:pt x="1060" y="15"/>
                  <a:pt x="1060" y="13"/>
                  <a:pt x="1061" y="10"/>
                </a:cubicBezTo>
                <a:cubicBezTo>
                  <a:pt x="1073" y="12"/>
                  <a:pt x="1085" y="14"/>
                  <a:pt x="1096" y="17"/>
                </a:cubicBezTo>
                <a:cubicBezTo>
                  <a:pt x="1101" y="18"/>
                  <a:pt x="1107" y="21"/>
                  <a:pt x="1112" y="21"/>
                </a:cubicBezTo>
                <a:cubicBezTo>
                  <a:pt x="1139" y="24"/>
                  <a:pt x="1165" y="33"/>
                  <a:pt x="1191" y="40"/>
                </a:cubicBezTo>
                <a:cubicBezTo>
                  <a:pt x="1191" y="41"/>
                  <a:pt x="1192" y="41"/>
                  <a:pt x="1194" y="42"/>
                </a:cubicBezTo>
                <a:cubicBezTo>
                  <a:pt x="1189" y="42"/>
                  <a:pt x="1185" y="42"/>
                  <a:pt x="1182" y="42"/>
                </a:cubicBezTo>
                <a:cubicBezTo>
                  <a:pt x="1181" y="46"/>
                  <a:pt x="1181" y="49"/>
                  <a:pt x="1181" y="54"/>
                </a:cubicBezTo>
                <a:cubicBezTo>
                  <a:pt x="1185" y="54"/>
                  <a:pt x="1189" y="55"/>
                  <a:pt x="1193" y="56"/>
                </a:cubicBezTo>
                <a:cubicBezTo>
                  <a:pt x="1194" y="51"/>
                  <a:pt x="1194" y="47"/>
                  <a:pt x="1195" y="42"/>
                </a:cubicBezTo>
                <a:cubicBezTo>
                  <a:pt x="1209" y="45"/>
                  <a:pt x="1221" y="50"/>
                  <a:pt x="1233" y="55"/>
                </a:cubicBezTo>
                <a:cubicBezTo>
                  <a:pt x="1235" y="55"/>
                  <a:pt x="1235" y="57"/>
                  <a:pt x="1236" y="59"/>
                </a:cubicBezTo>
                <a:cubicBezTo>
                  <a:pt x="1246" y="59"/>
                  <a:pt x="1255" y="62"/>
                  <a:pt x="1264" y="66"/>
                </a:cubicBezTo>
                <a:cubicBezTo>
                  <a:pt x="1279" y="73"/>
                  <a:pt x="1294" y="79"/>
                  <a:pt x="1309" y="86"/>
                </a:cubicBezTo>
                <a:cubicBezTo>
                  <a:pt x="1312" y="87"/>
                  <a:pt x="1316" y="88"/>
                  <a:pt x="1315" y="92"/>
                </a:cubicBezTo>
                <a:cubicBezTo>
                  <a:pt x="1322" y="94"/>
                  <a:pt x="1329" y="95"/>
                  <a:pt x="1335" y="98"/>
                </a:cubicBezTo>
                <a:cubicBezTo>
                  <a:pt x="1360" y="113"/>
                  <a:pt x="1386" y="128"/>
                  <a:pt x="1411" y="142"/>
                </a:cubicBezTo>
                <a:cubicBezTo>
                  <a:pt x="1418" y="146"/>
                  <a:pt x="1421" y="150"/>
                  <a:pt x="1418" y="158"/>
                </a:cubicBezTo>
                <a:cubicBezTo>
                  <a:pt x="1423" y="158"/>
                  <a:pt x="1427" y="157"/>
                  <a:pt x="1432" y="157"/>
                </a:cubicBezTo>
                <a:cubicBezTo>
                  <a:pt x="1434" y="157"/>
                  <a:pt x="1435" y="158"/>
                  <a:pt x="1437" y="159"/>
                </a:cubicBezTo>
                <a:cubicBezTo>
                  <a:pt x="1443" y="164"/>
                  <a:pt x="1449" y="168"/>
                  <a:pt x="1456" y="172"/>
                </a:cubicBezTo>
                <a:cubicBezTo>
                  <a:pt x="1456" y="172"/>
                  <a:pt x="1456" y="172"/>
                  <a:pt x="1456" y="172"/>
                </a:cubicBezTo>
                <a:cubicBezTo>
                  <a:pt x="1477" y="189"/>
                  <a:pt x="1498" y="206"/>
                  <a:pt x="1520" y="223"/>
                </a:cubicBezTo>
                <a:cubicBezTo>
                  <a:pt x="1526" y="229"/>
                  <a:pt x="1533" y="235"/>
                  <a:pt x="1539" y="241"/>
                </a:cubicBezTo>
                <a:cubicBezTo>
                  <a:pt x="1544" y="245"/>
                  <a:pt x="1548" y="251"/>
                  <a:pt x="1554" y="254"/>
                </a:cubicBezTo>
                <a:cubicBezTo>
                  <a:pt x="1559" y="258"/>
                  <a:pt x="1563" y="264"/>
                  <a:pt x="1568" y="268"/>
                </a:cubicBezTo>
                <a:cubicBezTo>
                  <a:pt x="1572" y="272"/>
                  <a:pt x="1574" y="275"/>
                  <a:pt x="1571" y="280"/>
                </a:cubicBezTo>
                <a:cubicBezTo>
                  <a:pt x="1579" y="279"/>
                  <a:pt x="1584" y="283"/>
                  <a:pt x="1588" y="289"/>
                </a:cubicBezTo>
                <a:cubicBezTo>
                  <a:pt x="1589" y="290"/>
                  <a:pt x="1589" y="291"/>
                  <a:pt x="1590" y="291"/>
                </a:cubicBezTo>
                <a:cubicBezTo>
                  <a:pt x="1596" y="296"/>
                  <a:pt x="1599" y="302"/>
                  <a:pt x="1596" y="310"/>
                </a:cubicBezTo>
                <a:cubicBezTo>
                  <a:pt x="1605" y="309"/>
                  <a:pt x="1611" y="313"/>
                  <a:pt x="1616" y="319"/>
                </a:cubicBezTo>
                <a:cubicBezTo>
                  <a:pt x="1621" y="325"/>
                  <a:pt x="1624" y="331"/>
                  <a:pt x="1620" y="340"/>
                </a:cubicBezTo>
                <a:cubicBezTo>
                  <a:pt x="1629" y="340"/>
                  <a:pt x="1635" y="341"/>
                  <a:pt x="1640" y="348"/>
                </a:cubicBezTo>
                <a:cubicBezTo>
                  <a:pt x="1644" y="355"/>
                  <a:pt x="1649" y="360"/>
                  <a:pt x="1645" y="369"/>
                </a:cubicBezTo>
                <a:cubicBezTo>
                  <a:pt x="1654" y="368"/>
                  <a:pt x="1658" y="372"/>
                  <a:pt x="1662" y="378"/>
                </a:cubicBezTo>
                <a:cubicBezTo>
                  <a:pt x="1664" y="381"/>
                  <a:pt x="1666" y="384"/>
                  <a:pt x="1668" y="387"/>
                </a:cubicBezTo>
                <a:cubicBezTo>
                  <a:pt x="1671" y="390"/>
                  <a:pt x="1672" y="394"/>
                  <a:pt x="1671" y="397"/>
                </a:cubicBezTo>
                <a:cubicBezTo>
                  <a:pt x="1674" y="399"/>
                  <a:pt x="1677" y="401"/>
                  <a:pt x="1679" y="403"/>
                </a:cubicBezTo>
                <a:cubicBezTo>
                  <a:pt x="1706" y="442"/>
                  <a:pt x="1729" y="483"/>
                  <a:pt x="1749" y="526"/>
                </a:cubicBezTo>
                <a:cubicBezTo>
                  <a:pt x="1749" y="527"/>
                  <a:pt x="1750" y="528"/>
                  <a:pt x="1750" y="529"/>
                </a:cubicBezTo>
                <a:cubicBezTo>
                  <a:pt x="1747" y="529"/>
                  <a:pt x="1745" y="529"/>
                  <a:pt x="1742" y="529"/>
                </a:cubicBezTo>
                <a:cubicBezTo>
                  <a:pt x="1741" y="533"/>
                  <a:pt x="1741" y="537"/>
                  <a:pt x="1740" y="542"/>
                </a:cubicBezTo>
                <a:cubicBezTo>
                  <a:pt x="1744" y="542"/>
                  <a:pt x="1748" y="543"/>
                  <a:pt x="1753" y="543"/>
                </a:cubicBezTo>
                <a:cubicBezTo>
                  <a:pt x="1753" y="542"/>
                  <a:pt x="1754" y="540"/>
                  <a:pt x="1755" y="538"/>
                </a:cubicBezTo>
                <a:cubicBezTo>
                  <a:pt x="1759" y="549"/>
                  <a:pt x="1767" y="559"/>
                  <a:pt x="1766" y="570"/>
                </a:cubicBezTo>
                <a:cubicBezTo>
                  <a:pt x="1768" y="573"/>
                  <a:pt x="1770" y="574"/>
                  <a:pt x="1771" y="577"/>
                </a:cubicBezTo>
                <a:cubicBezTo>
                  <a:pt x="1779" y="598"/>
                  <a:pt x="1787" y="620"/>
                  <a:pt x="1795" y="642"/>
                </a:cubicBezTo>
                <a:cubicBezTo>
                  <a:pt x="1791" y="642"/>
                  <a:pt x="1789" y="642"/>
                  <a:pt x="1786" y="642"/>
                </a:cubicBezTo>
                <a:cubicBezTo>
                  <a:pt x="1786" y="646"/>
                  <a:pt x="1785" y="651"/>
                  <a:pt x="1785" y="656"/>
                </a:cubicBezTo>
                <a:cubicBezTo>
                  <a:pt x="1786" y="656"/>
                  <a:pt x="1787" y="656"/>
                  <a:pt x="1788" y="656"/>
                </a:cubicBezTo>
                <a:cubicBezTo>
                  <a:pt x="1798" y="656"/>
                  <a:pt x="1799" y="656"/>
                  <a:pt x="1801" y="666"/>
                </a:cubicBezTo>
                <a:cubicBezTo>
                  <a:pt x="1807" y="686"/>
                  <a:pt x="1812" y="706"/>
                  <a:pt x="1817" y="727"/>
                </a:cubicBezTo>
                <a:cubicBezTo>
                  <a:pt x="1813" y="727"/>
                  <a:pt x="1810" y="727"/>
                  <a:pt x="1807" y="727"/>
                </a:cubicBezTo>
                <a:cubicBezTo>
                  <a:pt x="1806" y="731"/>
                  <a:pt x="1806" y="735"/>
                  <a:pt x="1805" y="739"/>
                </a:cubicBezTo>
                <a:cubicBezTo>
                  <a:pt x="1806" y="739"/>
                  <a:pt x="1806" y="739"/>
                  <a:pt x="1807" y="739"/>
                </a:cubicBezTo>
                <a:cubicBezTo>
                  <a:pt x="1819" y="740"/>
                  <a:pt x="1819" y="739"/>
                  <a:pt x="1821" y="752"/>
                </a:cubicBezTo>
                <a:cubicBezTo>
                  <a:pt x="1824" y="771"/>
                  <a:pt x="1827" y="790"/>
                  <a:pt x="1830" y="809"/>
                </a:cubicBezTo>
                <a:cubicBezTo>
                  <a:pt x="1828" y="810"/>
                  <a:pt x="1827" y="810"/>
                  <a:pt x="1826" y="811"/>
                </a:cubicBezTo>
                <a:cubicBezTo>
                  <a:pt x="1826" y="815"/>
                  <a:pt x="1825" y="819"/>
                  <a:pt x="1825" y="823"/>
                </a:cubicBezTo>
                <a:cubicBezTo>
                  <a:pt x="1827" y="824"/>
                  <a:pt x="1829" y="824"/>
                  <a:pt x="1832" y="825"/>
                </a:cubicBezTo>
                <a:cubicBezTo>
                  <a:pt x="1833" y="838"/>
                  <a:pt x="1833" y="851"/>
                  <a:pt x="1834" y="865"/>
                </a:cubicBezTo>
                <a:cubicBezTo>
                  <a:pt x="1830" y="865"/>
                  <a:pt x="1826" y="865"/>
                  <a:pt x="1822" y="865"/>
                </a:cubicBezTo>
                <a:cubicBezTo>
                  <a:pt x="1821" y="869"/>
                  <a:pt x="1821" y="874"/>
                  <a:pt x="1820" y="878"/>
                </a:cubicBezTo>
                <a:cubicBezTo>
                  <a:pt x="1825" y="878"/>
                  <a:pt x="1829" y="879"/>
                  <a:pt x="1833" y="879"/>
                </a:cubicBezTo>
                <a:cubicBezTo>
                  <a:pt x="1834" y="877"/>
                  <a:pt x="1834" y="875"/>
                  <a:pt x="1834" y="873"/>
                </a:cubicBezTo>
                <a:cubicBezTo>
                  <a:pt x="1839" y="962"/>
                  <a:pt x="1830" y="1050"/>
                  <a:pt x="1809" y="1137"/>
                </a:cubicBezTo>
                <a:cubicBezTo>
                  <a:pt x="1805" y="1137"/>
                  <a:pt x="1802" y="1137"/>
                  <a:pt x="1798" y="1137"/>
                </a:cubicBezTo>
                <a:close/>
                <a:moveTo>
                  <a:pt x="1816" y="1084"/>
                </a:moveTo>
                <a:cubicBezTo>
                  <a:pt x="1811" y="1083"/>
                  <a:pt x="1806" y="1083"/>
                  <a:pt x="1802" y="1082"/>
                </a:cubicBezTo>
                <a:cubicBezTo>
                  <a:pt x="1802" y="1087"/>
                  <a:pt x="1801" y="1091"/>
                  <a:pt x="1801" y="1096"/>
                </a:cubicBezTo>
                <a:cubicBezTo>
                  <a:pt x="1805" y="1096"/>
                  <a:pt x="1810" y="1096"/>
                  <a:pt x="1814" y="1097"/>
                </a:cubicBezTo>
                <a:cubicBezTo>
                  <a:pt x="1815" y="1092"/>
                  <a:pt x="1815" y="1088"/>
                  <a:pt x="1816" y="1084"/>
                </a:cubicBezTo>
                <a:close/>
                <a:moveTo>
                  <a:pt x="1804" y="904"/>
                </a:moveTo>
                <a:cubicBezTo>
                  <a:pt x="1805" y="899"/>
                  <a:pt x="1805" y="895"/>
                  <a:pt x="1806" y="890"/>
                </a:cubicBezTo>
                <a:cubicBezTo>
                  <a:pt x="1801" y="890"/>
                  <a:pt x="1796" y="889"/>
                  <a:pt x="1791" y="889"/>
                </a:cubicBezTo>
                <a:cubicBezTo>
                  <a:pt x="1791" y="894"/>
                  <a:pt x="1790" y="898"/>
                  <a:pt x="1790" y="904"/>
                </a:cubicBezTo>
                <a:cubicBezTo>
                  <a:pt x="1795" y="904"/>
                  <a:pt x="1799" y="904"/>
                  <a:pt x="1804" y="904"/>
                </a:cubicBezTo>
                <a:close/>
                <a:moveTo>
                  <a:pt x="1821" y="1029"/>
                </a:moveTo>
                <a:cubicBezTo>
                  <a:pt x="1816" y="1029"/>
                  <a:pt x="1812" y="1028"/>
                  <a:pt x="1807" y="1027"/>
                </a:cubicBezTo>
                <a:cubicBezTo>
                  <a:pt x="1807" y="1032"/>
                  <a:pt x="1806" y="1037"/>
                  <a:pt x="1806" y="1041"/>
                </a:cubicBezTo>
                <a:cubicBezTo>
                  <a:pt x="1811" y="1042"/>
                  <a:pt x="1815" y="1042"/>
                  <a:pt x="1820" y="1042"/>
                </a:cubicBezTo>
                <a:cubicBezTo>
                  <a:pt x="1820" y="1038"/>
                  <a:pt x="1820" y="1034"/>
                  <a:pt x="1821" y="1029"/>
                </a:cubicBezTo>
                <a:close/>
                <a:moveTo>
                  <a:pt x="1825" y="974"/>
                </a:moveTo>
                <a:cubicBezTo>
                  <a:pt x="1820" y="974"/>
                  <a:pt x="1816" y="974"/>
                  <a:pt x="1812" y="973"/>
                </a:cubicBezTo>
                <a:cubicBezTo>
                  <a:pt x="1812" y="978"/>
                  <a:pt x="1811" y="982"/>
                  <a:pt x="1811" y="987"/>
                </a:cubicBezTo>
                <a:cubicBezTo>
                  <a:pt x="1815" y="987"/>
                  <a:pt x="1819" y="987"/>
                  <a:pt x="1824" y="987"/>
                </a:cubicBezTo>
                <a:cubicBezTo>
                  <a:pt x="1824" y="982"/>
                  <a:pt x="1825" y="978"/>
                  <a:pt x="1825" y="974"/>
                </a:cubicBezTo>
                <a:close/>
                <a:moveTo>
                  <a:pt x="1815" y="932"/>
                </a:moveTo>
                <a:cubicBezTo>
                  <a:pt x="1820" y="932"/>
                  <a:pt x="1825" y="933"/>
                  <a:pt x="1829" y="933"/>
                </a:cubicBezTo>
                <a:cubicBezTo>
                  <a:pt x="1829" y="928"/>
                  <a:pt x="1829" y="924"/>
                  <a:pt x="1830" y="920"/>
                </a:cubicBezTo>
                <a:cubicBezTo>
                  <a:pt x="1825" y="920"/>
                  <a:pt x="1821" y="920"/>
                  <a:pt x="1817" y="919"/>
                </a:cubicBezTo>
                <a:cubicBezTo>
                  <a:pt x="1816" y="924"/>
                  <a:pt x="1816" y="927"/>
                  <a:pt x="1815" y="932"/>
                </a:cubicBezTo>
                <a:close/>
                <a:moveTo>
                  <a:pt x="1800" y="794"/>
                </a:moveTo>
                <a:cubicBezTo>
                  <a:pt x="1805" y="794"/>
                  <a:pt x="1809" y="795"/>
                  <a:pt x="1813" y="795"/>
                </a:cubicBezTo>
                <a:cubicBezTo>
                  <a:pt x="1814" y="790"/>
                  <a:pt x="1814" y="786"/>
                  <a:pt x="1815" y="782"/>
                </a:cubicBezTo>
                <a:cubicBezTo>
                  <a:pt x="1810" y="781"/>
                  <a:pt x="1805" y="780"/>
                  <a:pt x="1801" y="780"/>
                </a:cubicBezTo>
                <a:cubicBezTo>
                  <a:pt x="1800" y="785"/>
                  <a:pt x="1800" y="789"/>
                  <a:pt x="1800" y="794"/>
                </a:cubicBezTo>
                <a:close/>
                <a:moveTo>
                  <a:pt x="1795" y="849"/>
                </a:moveTo>
                <a:cubicBezTo>
                  <a:pt x="1800" y="849"/>
                  <a:pt x="1804" y="849"/>
                  <a:pt x="1809" y="849"/>
                </a:cubicBezTo>
                <a:cubicBezTo>
                  <a:pt x="1809" y="845"/>
                  <a:pt x="1809" y="840"/>
                  <a:pt x="1810" y="836"/>
                </a:cubicBezTo>
                <a:cubicBezTo>
                  <a:pt x="1805" y="836"/>
                  <a:pt x="1801" y="835"/>
                  <a:pt x="1797" y="835"/>
                </a:cubicBezTo>
                <a:cubicBezTo>
                  <a:pt x="1796" y="839"/>
                  <a:pt x="1796" y="844"/>
                  <a:pt x="1795" y="849"/>
                </a:cubicBezTo>
                <a:close/>
                <a:moveTo>
                  <a:pt x="1780" y="711"/>
                </a:moveTo>
                <a:cubicBezTo>
                  <a:pt x="1784" y="711"/>
                  <a:pt x="1789" y="711"/>
                  <a:pt x="1793" y="711"/>
                </a:cubicBezTo>
                <a:cubicBezTo>
                  <a:pt x="1794" y="706"/>
                  <a:pt x="1794" y="702"/>
                  <a:pt x="1794" y="698"/>
                </a:cubicBezTo>
                <a:cubicBezTo>
                  <a:pt x="1790" y="698"/>
                  <a:pt x="1786" y="697"/>
                  <a:pt x="1781" y="697"/>
                </a:cubicBezTo>
                <a:cubicBezTo>
                  <a:pt x="1781" y="702"/>
                  <a:pt x="1780" y="706"/>
                  <a:pt x="1780" y="711"/>
                </a:cubicBezTo>
                <a:close/>
                <a:moveTo>
                  <a:pt x="1774" y="765"/>
                </a:moveTo>
                <a:cubicBezTo>
                  <a:pt x="1780" y="766"/>
                  <a:pt x="1784" y="766"/>
                  <a:pt x="1790" y="767"/>
                </a:cubicBezTo>
                <a:cubicBezTo>
                  <a:pt x="1790" y="761"/>
                  <a:pt x="1790" y="757"/>
                  <a:pt x="1790" y="752"/>
                </a:cubicBezTo>
                <a:cubicBezTo>
                  <a:pt x="1785" y="752"/>
                  <a:pt x="1781" y="751"/>
                  <a:pt x="1776" y="751"/>
                </a:cubicBezTo>
                <a:cubicBezTo>
                  <a:pt x="1776" y="756"/>
                  <a:pt x="1775" y="761"/>
                  <a:pt x="1774" y="765"/>
                </a:cubicBezTo>
                <a:close/>
                <a:moveTo>
                  <a:pt x="1682" y="1095"/>
                </a:moveTo>
                <a:cubicBezTo>
                  <a:pt x="1672" y="1099"/>
                  <a:pt x="1665" y="1096"/>
                  <a:pt x="1658" y="1090"/>
                </a:cubicBezTo>
                <a:cubicBezTo>
                  <a:pt x="1663" y="1100"/>
                  <a:pt x="1663" y="1109"/>
                  <a:pt x="1655" y="1117"/>
                </a:cubicBezTo>
                <a:cubicBezTo>
                  <a:pt x="1659" y="1116"/>
                  <a:pt x="1663" y="1114"/>
                  <a:pt x="1667" y="1114"/>
                </a:cubicBezTo>
                <a:cubicBezTo>
                  <a:pt x="1672" y="1114"/>
                  <a:pt x="1676" y="1115"/>
                  <a:pt x="1681" y="1117"/>
                </a:cubicBezTo>
                <a:cubicBezTo>
                  <a:pt x="1677" y="1109"/>
                  <a:pt x="1678" y="1103"/>
                  <a:pt x="1682" y="1095"/>
                </a:cubicBezTo>
                <a:close/>
                <a:moveTo>
                  <a:pt x="1628" y="1141"/>
                </a:moveTo>
                <a:cubicBezTo>
                  <a:pt x="1635" y="1138"/>
                  <a:pt x="1642" y="1137"/>
                  <a:pt x="1651" y="1142"/>
                </a:cubicBezTo>
                <a:cubicBezTo>
                  <a:pt x="1647" y="1133"/>
                  <a:pt x="1650" y="1125"/>
                  <a:pt x="1653" y="1118"/>
                </a:cubicBezTo>
                <a:cubicBezTo>
                  <a:pt x="1645" y="1123"/>
                  <a:pt x="1638" y="1120"/>
                  <a:pt x="1630" y="1117"/>
                </a:cubicBezTo>
                <a:cubicBezTo>
                  <a:pt x="1634" y="1126"/>
                  <a:pt x="1632" y="1133"/>
                  <a:pt x="1628" y="1141"/>
                </a:cubicBezTo>
                <a:close/>
                <a:moveTo>
                  <a:pt x="1651" y="1222"/>
                </a:moveTo>
                <a:cubicBezTo>
                  <a:pt x="1656" y="1222"/>
                  <a:pt x="1663" y="1222"/>
                  <a:pt x="1669" y="1223"/>
                </a:cubicBezTo>
                <a:cubicBezTo>
                  <a:pt x="1669" y="1217"/>
                  <a:pt x="1670" y="1211"/>
                  <a:pt x="1670" y="1205"/>
                </a:cubicBezTo>
                <a:cubicBezTo>
                  <a:pt x="1664" y="1204"/>
                  <a:pt x="1658" y="1203"/>
                  <a:pt x="1652" y="1203"/>
                </a:cubicBezTo>
                <a:cubicBezTo>
                  <a:pt x="1652" y="1209"/>
                  <a:pt x="1651" y="1215"/>
                  <a:pt x="1651" y="1222"/>
                </a:cubicBezTo>
                <a:close/>
                <a:moveTo>
                  <a:pt x="1673" y="1168"/>
                </a:moveTo>
                <a:cubicBezTo>
                  <a:pt x="1674" y="1162"/>
                  <a:pt x="1674" y="1156"/>
                  <a:pt x="1675" y="1151"/>
                </a:cubicBezTo>
                <a:cubicBezTo>
                  <a:pt x="1669" y="1151"/>
                  <a:pt x="1663" y="1150"/>
                  <a:pt x="1658" y="1149"/>
                </a:cubicBezTo>
                <a:cubicBezTo>
                  <a:pt x="1657" y="1155"/>
                  <a:pt x="1657" y="1161"/>
                  <a:pt x="1656" y="1167"/>
                </a:cubicBezTo>
                <a:cubicBezTo>
                  <a:pt x="1662" y="1167"/>
                  <a:pt x="1668" y="1168"/>
                  <a:pt x="1673" y="1168"/>
                </a:cubicBezTo>
                <a:close/>
                <a:moveTo>
                  <a:pt x="1686" y="1063"/>
                </a:moveTo>
                <a:cubicBezTo>
                  <a:pt x="1682" y="1054"/>
                  <a:pt x="1684" y="1047"/>
                  <a:pt x="1688" y="1039"/>
                </a:cubicBezTo>
                <a:cubicBezTo>
                  <a:pt x="1680" y="1044"/>
                  <a:pt x="1673" y="1042"/>
                  <a:pt x="1664" y="1038"/>
                </a:cubicBezTo>
                <a:cubicBezTo>
                  <a:pt x="1668" y="1047"/>
                  <a:pt x="1667" y="1054"/>
                  <a:pt x="1662" y="1061"/>
                </a:cubicBezTo>
                <a:cubicBezTo>
                  <a:pt x="1670" y="1057"/>
                  <a:pt x="1677" y="1058"/>
                  <a:pt x="1686" y="1063"/>
                </a:cubicBezTo>
                <a:close/>
                <a:moveTo>
                  <a:pt x="1686" y="1142"/>
                </a:moveTo>
                <a:cubicBezTo>
                  <a:pt x="1691" y="1142"/>
                  <a:pt x="1697" y="1143"/>
                  <a:pt x="1703" y="1143"/>
                </a:cubicBezTo>
                <a:cubicBezTo>
                  <a:pt x="1703" y="1137"/>
                  <a:pt x="1704" y="1131"/>
                  <a:pt x="1705" y="1126"/>
                </a:cubicBezTo>
                <a:cubicBezTo>
                  <a:pt x="1699" y="1125"/>
                  <a:pt x="1692" y="1124"/>
                  <a:pt x="1686" y="1124"/>
                </a:cubicBezTo>
                <a:cubicBezTo>
                  <a:pt x="1686" y="1130"/>
                  <a:pt x="1686" y="1136"/>
                  <a:pt x="1686" y="1142"/>
                </a:cubicBezTo>
                <a:close/>
                <a:moveTo>
                  <a:pt x="1708" y="1089"/>
                </a:moveTo>
                <a:cubicBezTo>
                  <a:pt x="1709" y="1083"/>
                  <a:pt x="1709" y="1078"/>
                  <a:pt x="1709" y="1072"/>
                </a:cubicBezTo>
                <a:cubicBezTo>
                  <a:pt x="1703" y="1071"/>
                  <a:pt x="1697" y="1070"/>
                  <a:pt x="1691" y="1070"/>
                </a:cubicBezTo>
                <a:cubicBezTo>
                  <a:pt x="1691" y="1075"/>
                  <a:pt x="1691" y="1082"/>
                  <a:pt x="1691" y="1088"/>
                </a:cubicBezTo>
                <a:cubicBezTo>
                  <a:pt x="1696" y="1088"/>
                  <a:pt x="1702" y="1088"/>
                  <a:pt x="1708" y="1089"/>
                </a:cubicBezTo>
                <a:close/>
                <a:moveTo>
                  <a:pt x="1712" y="1034"/>
                </a:moveTo>
                <a:cubicBezTo>
                  <a:pt x="1713" y="1029"/>
                  <a:pt x="1714" y="1023"/>
                  <a:pt x="1714" y="1018"/>
                </a:cubicBezTo>
                <a:cubicBezTo>
                  <a:pt x="1708" y="1017"/>
                  <a:pt x="1701" y="1016"/>
                  <a:pt x="1695" y="1015"/>
                </a:cubicBezTo>
                <a:cubicBezTo>
                  <a:pt x="1697" y="1022"/>
                  <a:pt x="1697" y="1029"/>
                  <a:pt x="1692" y="1035"/>
                </a:cubicBezTo>
                <a:cubicBezTo>
                  <a:pt x="1699" y="1035"/>
                  <a:pt x="1706" y="1034"/>
                  <a:pt x="1712" y="1034"/>
                </a:cubicBezTo>
                <a:close/>
                <a:moveTo>
                  <a:pt x="1671" y="952"/>
                </a:moveTo>
                <a:cubicBezTo>
                  <a:pt x="1679" y="949"/>
                  <a:pt x="1687" y="948"/>
                  <a:pt x="1693" y="953"/>
                </a:cubicBezTo>
                <a:cubicBezTo>
                  <a:pt x="1694" y="946"/>
                  <a:pt x="1694" y="939"/>
                  <a:pt x="1695" y="932"/>
                </a:cubicBezTo>
                <a:cubicBezTo>
                  <a:pt x="1687" y="935"/>
                  <a:pt x="1680" y="933"/>
                  <a:pt x="1673" y="928"/>
                </a:cubicBezTo>
                <a:cubicBezTo>
                  <a:pt x="1676" y="936"/>
                  <a:pt x="1678" y="944"/>
                  <a:pt x="1671" y="952"/>
                </a:cubicBezTo>
                <a:close/>
                <a:moveTo>
                  <a:pt x="1672" y="900"/>
                </a:moveTo>
                <a:cubicBezTo>
                  <a:pt x="1674" y="899"/>
                  <a:pt x="1677" y="899"/>
                  <a:pt x="1679" y="898"/>
                </a:cubicBezTo>
                <a:cubicBezTo>
                  <a:pt x="1684" y="895"/>
                  <a:pt x="1689" y="895"/>
                  <a:pt x="1695" y="897"/>
                </a:cubicBezTo>
                <a:cubicBezTo>
                  <a:pt x="1696" y="898"/>
                  <a:pt x="1697" y="898"/>
                  <a:pt x="1699" y="898"/>
                </a:cubicBezTo>
                <a:cubicBezTo>
                  <a:pt x="1698" y="894"/>
                  <a:pt x="1697" y="891"/>
                  <a:pt x="1698" y="888"/>
                </a:cubicBezTo>
                <a:cubicBezTo>
                  <a:pt x="1698" y="884"/>
                  <a:pt x="1699" y="881"/>
                  <a:pt x="1700" y="878"/>
                </a:cubicBezTo>
                <a:cubicBezTo>
                  <a:pt x="1696" y="878"/>
                  <a:pt x="1693" y="879"/>
                  <a:pt x="1690" y="879"/>
                </a:cubicBezTo>
                <a:cubicBezTo>
                  <a:pt x="1686" y="878"/>
                  <a:pt x="1683" y="877"/>
                  <a:pt x="1680" y="876"/>
                </a:cubicBezTo>
                <a:cubicBezTo>
                  <a:pt x="1682" y="890"/>
                  <a:pt x="1680" y="895"/>
                  <a:pt x="1672" y="900"/>
                </a:cubicBezTo>
                <a:close/>
                <a:moveTo>
                  <a:pt x="1680" y="844"/>
                </a:moveTo>
                <a:cubicBezTo>
                  <a:pt x="1688" y="840"/>
                  <a:pt x="1695" y="840"/>
                  <a:pt x="1702" y="844"/>
                </a:cubicBezTo>
                <a:cubicBezTo>
                  <a:pt x="1703" y="837"/>
                  <a:pt x="1704" y="830"/>
                  <a:pt x="1704" y="823"/>
                </a:cubicBezTo>
                <a:cubicBezTo>
                  <a:pt x="1697" y="826"/>
                  <a:pt x="1690" y="823"/>
                  <a:pt x="1683" y="820"/>
                </a:cubicBezTo>
                <a:cubicBezTo>
                  <a:pt x="1688" y="829"/>
                  <a:pt x="1686" y="837"/>
                  <a:pt x="1680" y="844"/>
                </a:cubicBezTo>
                <a:close/>
                <a:moveTo>
                  <a:pt x="1597" y="561"/>
                </a:moveTo>
                <a:cubicBezTo>
                  <a:pt x="1605" y="561"/>
                  <a:pt x="1611" y="561"/>
                  <a:pt x="1617" y="561"/>
                </a:cubicBezTo>
                <a:cubicBezTo>
                  <a:pt x="1618" y="555"/>
                  <a:pt x="1618" y="549"/>
                  <a:pt x="1619" y="542"/>
                </a:cubicBezTo>
                <a:cubicBezTo>
                  <a:pt x="1616" y="542"/>
                  <a:pt x="1613" y="543"/>
                  <a:pt x="1610" y="543"/>
                </a:cubicBezTo>
                <a:cubicBezTo>
                  <a:pt x="1607" y="543"/>
                  <a:pt x="1604" y="542"/>
                  <a:pt x="1600" y="541"/>
                </a:cubicBezTo>
                <a:cubicBezTo>
                  <a:pt x="1603" y="549"/>
                  <a:pt x="1601" y="555"/>
                  <a:pt x="1597" y="561"/>
                </a:cubicBezTo>
                <a:close/>
                <a:moveTo>
                  <a:pt x="1622" y="506"/>
                </a:moveTo>
                <a:cubicBezTo>
                  <a:pt x="1622" y="501"/>
                  <a:pt x="1623" y="494"/>
                  <a:pt x="1623" y="489"/>
                </a:cubicBezTo>
                <a:cubicBezTo>
                  <a:pt x="1617" y="488"/>
                  <a:pt x="1611" y="488"/>
                  <a:pt x="1606" y="487"/>
                </a:cubicBezTo>
                <a:cubicBezTo>
                  <a:pt x="1605" y="493"/>
                  <a:pt x="1605" y="499"/>
                  <a:pt x="1604" y="505"/>
                </a:cubicBezTo>
                <a:cubicBezTo>
                  <a:pt x="1610" y="505"/>
                  <a:pt x="1616" y="506"/>
                  <a:pt x="1622" y="506"/>
                </a:cubicBezTo>
                <a:close/>
                <a:moveTo>
                  <a:pt x="1616" y="646"/>
                </a:moveTo>
                <a:cubicBezTo>
                  <a:pt x="1625" y="643"/>
                  <a:pt x="1633" y="642"/>
                  <a:pt x="1641" y="650"/>
                </a:cubicBezTo>
                <a:cubicBezTo>
                  <a:pt x="1637" y="642"/>
                  <a:pt x="1636" y="633"/>
                  <a:pt x="1643" y="624"/>
                </a:cubicBezTo>
                <a:cubicBezTo>
                  <a:pt x="1632" y="628"/>
                  <a:pt x="1625" y="626"/>
                  <a:pt x="1617" y="621"/>
                </a:cubicBezTo>
                <a:cubicBezTo>
                  <a:pt x="1618" y="622"/>
                  <a:pt x="1618" y="624"/>
                  <a:pt x="1619" y="625"/>
                </a:cubicBezTo>
                <a:cubicBezTo>
                  <a:pt x="1622" y="633"/>
                  <a:pt x="1620" y="640"/>
                  <a:pt x="1616" y="646"/>
                </a:cubicBezTo>
                <a:close/>
                <a:moveTo>
                  <a:pt x="1642" y="590"/>
                </a:moveTo>
                <a:cubicBezTo>
                  <a:pt x="1642" y="584"/>
                  <a:pt x="1643" y="579"/>
                  <a:pt x="1643" y="573"/>
                </a:cubicBezTo>
                <a:cubicBezTo>
                  <a:pt x="1638" y="573"/>
                  <a:pt x="1632" y="572"/>
                  <a:pt x="1626" y="571"/>
                </a:cubicBezTo>
                <a:cubicBezTo>
                  <a:pt x="1626" y="577"/>
                  <a:pt x="1625" y="583"/>
                  <a:pt x="1625" y="589"/>
                </a:cubicBezTo>
                <a:cubicBezTo>
                  <a:pt x="1630" y="589"/>
                  <a:pt x="1636" y="589"/>
                  <a:pt x="1642" y="590"/>
                </a:cubicBezTo>
                <a:close/>
                <a:moveTo>
                  <a:pt x="1641" y="676"/>
                </a:moveTo>
                <a:cubicBezTo>
                  <a:pt x="1648" y="672"/>
                  <a:pt x="1656" y="672"/>
                  <a:pt x="1662" y="676"/>
                </a:cubicBezTo>
                <a:cubicBezTo>
                  <a:pt x="1663" y="669"/>
                  <a:pt x="1664" y="662"/>
                  <a:pt x="1664" y="655"/>
                </a:cubicBezTo>
                <a:cubicBezTo>
                  <a:pt x="1657" y="659"/>
                  <a:pt x="1650" y="655"/>
                  <a:pt x="1643" y="653"/>
                </a:cubicBezTo>
                <a:cubicBezTo>
                  <a:pt x="1648" y="661"/>
                  <a:pt x="1645" y="669"/>
                  <a:pt x="1641" y="676"/>
                </a:cubicBezTo>
                <a:close/>
                <a:moveTo>
                  <a:pt x="1648" y="619"/>
                </a:moveTo>
                <a:cubicBezTo>
                  <a:pt x="1654" y="619"/>
                  <a:pt x="1660" y="619"/>
                  <a:pt x="1666" y="619"/>
                </a:cubicBezTo>
                <a:cubicBezTo>
                  <a:pt x="1667" y="613"/>
                  <a:pt x="1667" y="607"/>
                  <a:pt x="1668" y="602"/>
                </a:cubicBezTo>
                <a:cubicBezTo>
                  <a:pt x="1662" y="602"/>
                  <a:pt x="1656" y="601"/>
                  <a:pt x="1649" y="601"/>
                </a:cubicBezTo>
                <a:cubicBezTo>
                  <a:pt x="1653" y="607"/>
                  <a:pt x="1650" y="613"/>
                  <a:pt x="1648" y="619"/>
                </a:cubicBezTo>
                <a:close/>
                <a:moveTo>
                  <a:pt x="1664" y="757"/>
                </a:moveTo>
                <a:cubicBezTo>
                  <a:pt x="1670" y="758"/>
                  <a:pt x="1676" y="758"/>
                  <a:pt x="1682" y="758"/>
                </a:cubicBezTo>
                <a:cubicBezTo>
                  <a:pt x="1683" y="752"/>
                  <a:pt x="1683" y="746"/>
                  <a:pt x="1683" y="741"/>
                </a:cubicBezTo>
                <a:cubicBezTo>
                  <a:pt x="1680" y="741"/>
                  <a:pt x="1677" y="741"/>
                  <a:pt x="1674" y="740"/>
                </a:cubicBezTo>
                <a:cubicBezTo>
                  <a:pt x="1671" y="740"/>
                  <a:pt x="1668" y="739"/>
                  <a:pt x="1666" y="738"/>
                </a:cubicBezTo>
                <a:cubicBezTo>
                  <a:pt x="1665" y="745"/>
                  <a:pt x="1665" y="752"/>
                  <a:pt x="1664" y="757"/>
                </a:cubicBezTo>
                <a:close/>
                <a:moveTo>
                  <a:pt x="1741" y="828"/>
                </a:moveTo>
                <a:cubicBezTo>
                  <a:pt x="1740" y="834"/>
                  <a:pt x="1740" y="839"/>
                  <a:pt x="1740" y="845"/>
                </a:cubicBezTo>
                <a:cubicBezTo>
                  <a:pt x="1745" y="845"/>
                  <a:pt x="1751" y="846"/>
                  <a:pt x="1756" y="846"/>
                </a:cubicBezTo>
                <a:cubicBezTo>
                  <a:pt x="1756" y="840"/>
                  <a:pt x="1757" y="835"/>
                  <a:pt x="1757" y="831"/>
                </a:cubicBezTo>
                <a:cubicBezTo>
                  <a:pt x="1751" y="830"/>
                  <a:pt x="1746" y="829"/>
                  <a:pt x="1741" y="828"/>
                </a:cubicBezTo>
                <a:close/>
                <a:moveTo>
                  <a:pt x="1760" y="791"/>
                </a:moveTo>
                <a:cubicBezTo>
                  <a:pt x="1760" y="787"/>
                  <a:pt x="1761" y="782"/>
                  <a:pt x="1761" y="776"/>
                </a:cubicBezTo>
                <a:cubicBezTo>
                  <a:pt x="1756" y="776"/>
                  <a:pt x="1750" y="775"/>
                  <a:pt x="1745" y="774"/>
                </a:cubicBezTo>
                <a:cubicBezTo>
                  <a:pt x="1745" y="780"/>
                  <a:pt x="1744" y="785"/>
                  <a:pt x="1744" y="791"/>
                </a:cubicBezTo>
                <a:cubicBezTo>
                  <a:pt x="1749" y="791"/>
                  <a:pt x="1754" y="791"/>
                  <a:pt x="1760" y="791"/>
                </a:cubicBezTo>
                <a:close/>
                <a:moveTo>
                  <a:pt x="1742" y="692"/>
                </a:moveTo>
                <a:cubicBezTo>
                  <a:pt x="1736" y="691"/>
                  <a:pt x="1731" y="690"/>
                  <a:pt x="1726" y="690"/>
                </a:cubicBezTo>
                <a:cubicBezTo>
                  <a:pt x="1725" y="696"/>
                  <a:pt x="1725" y="701"/>
                  <a:pt x="1724" y="707"/>
                </a:cubicBezTo>
                <a:cubicBezTo>
                  <a:pt x="1730" y="707"/>
                  <a:pt x="1735" y="707"/>
                  <a:pt x="1740" y="708"/>
                </a:cubicBezTo>
                <a:cubicBezTo>
                  <a:pt x="1741" y="702"/>
                  <a:pt x="1741" y="697"/>
                  <a:pt x="1742" y="692"/>
                </a:cubicBezTo>
                <a:close/>
                <a:moveTo>
                  <a:pt x="1720" y="744"/>
                </a:moveTo>
                <a:cubicBezTo>
                  <a:pt x="1720" y="750"/>
                  <a:pt x="1719" y="756"/>
                  <a:pt x="1719" y="761"/>
                </a:cubicBezTo>
                <a:cubicBezTo>
                  <a:pt x="1725" y="762"/>
                  <a:pt x="1730" y="762"/>
                  <a:pt x="1736" y="763"/>
                </a:cubicBezTo>
                <a:cubicBezTo>
                  <a:pt x="1736" y="757"/>
                  <a:pt x="1737" y="752"/>
                  <a:pt x="1737" y="746"/>
                </a:cubicBezTo>
                <a:cubicBezTo>
                  <a:pt x="1731" y="745"/>
                  <a:pt x="1726" y="745"/>
                  <a:pt x="1720" y="744"/>
                </a:cubicBezTo>
                <a:close/>
                <a:moveTo>
                  <a:pt x="1716" y="799"/>
                </a:moveTo>
                <a:cubicBezTo>
                  <a:pt x="1715" y="805"/>
                  <a:pt x="1715" y="811"/>
                  <a:pt x="1714" y="816"/>
                </a:cubicBezTo>
                <a:cubicBezTo>
                  <a:pt x="1720" y="817"/>
                  <a:pt x="1726" y="817"/>
                  <a:pt x="1732" y="817"/>
                </a:cubicBezTo>
                <a:cubicBezTo>
                  <a:pt x="1732" y="812"/>
                  <a:pt x="1733" y="805"/>
                  <a:pt x="1733" y="800"/>
                </a:cubicBezTo>
                <a:cubicBezTo>
                  <a:pt x="1728" y="800"/>
                  <a:pt x="1722" y="799"/>
                  <a:pt x="1716" y="799"/>
                </a:cubicBezTo>
                <a:close/>
                <a:moveTo>
                  <a:pt x="1727" y="864"/>
                </a:moveTo>
                <a:cubicBezTo>
                  <a:pt x="1727" y="861"/>
                  <a:pt x="1728" y="858"/>
                  <a:pt x="1728" y="855"/>
                </a:cubicBezTo>
                <a:cubicBezTo>
                  <a:pt x="1722" y="854"/>
                  <a:pt x="1716" y="853"/>
                  <a:pt x="1710" y="852"/>
                </a:cubicBezTo>
                <a:cubicBezTo>
                  <a:pt x="1710" y="858"/>
                  <a:pt x="1710" y="864"/>
                  <a:pt x="1709" y="870"/>
                </a:cubicBezTo>
                <a:cubicBezTo>
                  <a:pt x="1715" y="870"/>
                  <a:pt x="1721" y="871"/>
                  <a:pt x="1728" y="872"/>
                </a:cubicBezTo>
                <a:cubicBezTo>
                  <a:pt x="1727" y="869"/>
                  <a:pt x="1727" y="866"/>
                  <a:pt x="1727" y="864"/>
                </a:cubicBezTo>
                <a:close/>
                <a:moveTo>
                  <a:pt x="1706" y="906"/>
                </a:moveTo>
                <a:cubicBezTo>
                  <a:pt x="1706" y="913"/>
                  <a:pt x="1705" y="919"/>
                  <a:pt x="1705" y="925"/>
                </a:cubicBezTo>
                <a:cubicBezTo>
                  <a:pt x="1711" y="925"/>
                  <a:pt x="1717" y="925"/>
                  <a:pt x="1722" y="926"/>
                </a:cubicBezTo>
                <a:cubicBezTo>
                  <a:pt x="1722" y="920"/>
                  <a:pt x="1723" y="914"/>
                  <a:pt x="1723" y="908"/>
                </a:cubicBezTo>
                <a:cubicBezTo>
                  <a:pt x="1717" y="908"/>
                  <a:pt x="1711" y="907"/>
                  <a:pt x="1706" y="906"/>
                </a:cubicBezTo>
                <a:close/>
                <a:moveTo>
                  <a:pt x="1717" y="662"/>
                </a:moveTo>
                <a:cubicBezTo>
                  <a:pt x="1712" y="662"/>
                  <a:pt x="1706" y="661"/>
                  <a:pt x="1701" y="660"/>
                </a:cubicBezTo>
                <a:cubicBezTo>
                  <a:pt x="1700" y="666"/>
                  <a:pt x="1700" y="672"/>
                  <a:pt x="1700" y="677"/>
                </a:cubicBezTo>
                <a:cubicBezTo>
                  <a:pt x="1705" y="677"/>
                  <a:pt x="1711" y="678"/>
                  <a:pt x="1716" y="678"/>
                </a:cubicBezTo>
                <a:cubicBezTo>
                  <a:pt x="1716" y="673"/>
                  <a:pt x="1717" y="668"/>
                  <a:pt x="1717" y="662"/>
                </a:cubicBezTo>
                <a:close/>
                <a:moveTo>
                  <a:pt x="1694" y="713"/>
                </a:moveTo>
                <a:cubicBezTo>
                  <a:pt x="1694" y="719"/>
                  <a:pt x="1694" y="726"/>
                  <a:pt x="1694" y="732"/>
                </a:cubicBezTo>
                <a:cubicBezTo>
                  <a:pt x="1700" y="732"/>
                  <a:pt x="1706" y="733"/>
                  <a:pt x="1711" y="733"/>
                </a:cubicBezTo>
                <a:cubicBezTo>
                  <a:pt x="1712" y="727"/>
                  <a:pt x="1712" y="721"/>
                  <a:pt x="1713" y="716"/>
                </a:cubicBezTo>
                <a:cubicBezTo>
                  <a:pt x="1707" y="715"/>
                  <a:pt x="1700" y="714"/>
                  <a:pt x="1694" y="713"/>
                </a:cubicBezTo>
                <a:close/>
                <a:moveTo>
                  <a:pt x="1691" y="768"/>
                </a:moveTo>
                <a:cubicBezTo>
                  <a:pt x="1690" y="775"/>
                  <a:pt x="1689" y="781"/>
                  <a:pt x="1689" y="787"/>
                </a:cubicBezTo>
                <a:cubicBezTo>
                  <a:pt x="1695" y="787"/>
                  <a:pt x="1701" y="787"/>
                  <a:pt x="1706" y="787"/>
                </a:cubicBezTo>
                <a:cubicBezTo>
                  <a:pt x="1707" y="782"/>
                  <a:pt x="1708" y="776"/>
                  <a:pt x="1708" y="770"/>
                </a:cubicBezTo>
                <a:cubicBezTo>
                  <a:pt x="1702" y="769"/>
                  <a:pt x="1696" y="769"/>
                  <a:pt x="1691" y="768"/>
                </a:cubicBezTo>
                <a:close/>
                <a:moveTo>
                  <a:pt x="1693" y="632"/>
                </a:moveTo>
                <a:cubicBezTo>
                  <a:pt x="1688" y="632"/>
                  <a:pt x="1682" y="631"/>
                  <a:pt x="1676" y="631"/>
                </a:cubicBezTo>
                <a:cubicBezTo>
                  <a:pt x="1675" y="637"/>
                  <a:pt x="1675" y="643"/>
                  <a:pt x="1674" y="648"/>
                </a:cubicBezTo>
                <a:cubicBezTo>
                  <a:pt x="1680" y="649"/>
                  <a:pt x="1686" y="649"/>
                  <a:pt x="1692" y="649"/>
                </a:cubicBezTo>
                <a:cubicBezTo>
                  <a:pt x="1692" y="644"/>
                  <a:pt x="1693" y="637"/>
                  <a:pt x="1693" y="632"/>
                </a:cubicBezTo>
                <a:close/>
                <a:moveTo>
                  <a:pt x="1670" y="684"/>
                </a:moveTo>
                <a:cubicBezTo>
                  <a:pt x="1670" y="690"/>
                  <a:pt x="1669" y="697"/>
                  <a:pt x="1669" y="703"/>
                </a:cubicBezTo>
                <a:cubicBezTo>
                  <a:pt x="1675" y="704"/>
                  <a:pt x="1682" y="704"/>
                  <a:pt x="1688" y="705"/>
                </a:cubicBezTo>
                <a:cubicBezTo>
                  <a:pt x="1688" y="699"/>
                  <a:pt x="1688" y="692"/>
                  <a:pt x="1688" y="687"/>
                </a:cubicBezTo>
                <a:cubicBezTo>
                  <a:pt x="1682" y="686"/>
                  <a:pt x="1675" y="685"/>
                  <a:pt x="1670" y="684"/>
                </a:cubicBezTo>
                <a:close/>
                <a:moveTo>
                  <a:pt x="1717" y="981"/>
                </a:moveTo>
                <a:cubicBezTo>
                  <a:pt x="1718" y="975"/>
                  <a:pt x="1719" y="968"/>
                  <a:pt x="1719" y="963"/>
                </a:cubicBezTo>
                <a:cubicBezTo>
                  <a:pt x="1713" y="962"/>
                  <a:pt x="1707" y="961"/>
                  <a:pt x="1701" y="960"/>
                </a:cubicBezTo>
                <a:cubicBezTo>
                  <a:pt x="1700" y="967"/>
                  <a:pt x="1700" y="974"/>
                  <a:pt x="1699" y="979"/>
                </a:cubicBezTo>
                <a:cubicBezTo>
                  <a:pt x="1705" y="980"/>
                  <a:pt x="1712" y="980"/>
                  <a:pt x="1717" y="981"/>
                </a:cubicBezTo>
                <a:close/>
                <a:moveTo>
                  <a:pt x="1715" y="1117"/>
                </a:moveTo>
                <a:cubicBezTo>
                  <a:pt x="1721" y="1117"/>
                  <a:pt x="1727" y="1118"/>
                  <a:pt x="1732" y="1118"/>
                </a:cubicBezTo>
                <a:cubicBezTo>
                  <a:pt x="1733" y="1113"/>
                  <a:pt x="1733" y="1107"/>
                  <a:pt x="1734" y="1102"/>
                </a:cubicBezTo>
                <a:cubicBezTo>
                  <a:pt x="1728" y="1101"/>
                  <a:pt x="1722" y="1100"/>
                  <a:pt x="1717" y="1100"/>
                </a:cubicBezTo>
                <a:cubicBezTo>
                  <a:pt x="1716" y="1105"/>
                  <a:pt x="1716" y="1111"/>
                  <a:pt x="1715" y="1117"/>
                </a:cubicBezTo>
                <a:close/>
                <a:moveTo>
                  <a:pt x="1736" y="1063"/>
                </a:moveTo>
                <a:cubicBezTo>
                  <a:pt x="1737" y="1058"/>
                  <a:pt x="1737" y="1053"/>
                  <a:pt x="1738" y="1048"/>
                </a:cubicBezTo>
                <a:cubicBezTo>
                  <a:pt x="1732" y="1047"/>
                  <a:pt x="1727" y="1047"/>
                  <a:pt x="1722" y="1046"/>
                </a:cubicBezTo>
                <a:cubicBezTo>
                  <a:pt x="1722" y="1052"/>
                  <a:pt x="1721" y="1057"/>
                  <a:pt x="1721" y="1062"/>
                </a:cubicBezTo>
                <a:cubicBezTo>
                  <a:pt x="1726" y="1063"/>
                  <a:pt x="1731" y="1063"/>
                  <a:pt x="1736" y="1063"/>
                </a:cubicBezTo>
                <a:close/>
                <a:moveTo>
                  <a:pt x="1742" y="1010"/>
                </a:moveTo>
                <a:cubicBezTo>
                  <a:pt x="1742" y="1004"/>
                  <a:pt x="1743" y="999"/>
                  <a:pt x="1743" y="993"/>
                </a:cubicBezTo>
                <a:cubicBezTo>
                  <a:pt x="1737" y="992"/>
                  <a:pt x="1731" y="992"/>
                  <a:pt x="1726" y="991"/>
                </a:cubicBezTo>
                <a:cubicBezTo>
                  <a:pt x="1726" y="997"/>
                  <a:pt x="1725" y="1003"/>
                  <a:pt x="1725" y="1009"/>
                </a:cubicBezTo>
                <a:cubicBezTo>
                  <a:pt x="1730" y="1009"/>
                  <a:pt x="1736" y="1010"/>
                  <a:pt x="1742" y="1010"/>
                </a:cubicBezTo>
                <a:close/>
                <a:moveTo>
                  <a:pt x="1746" y="955"/>
                </a:moveTo>
                <a:cubicBezTo>
                  <a:pt x="1747" y="950"/>
                  <a:pt x="1747" y="944"/>
                  <a:pt x="1748" y="939"/>
                </a:cubicBezTo>
                <a:cubicBezTo>
                  <a:pt x="1742" y="938"/>
                  <a:pt x="1737" y="937"/>
                  <a:pt x="1732" y="937"/>
                </a:cubicBezTo>
                <a:cubicBezTo>
                  <a:pt x="1731" y="943"/>
                  <a:pt x="1730" y="949"/>
                  <a:pt x="1730" y="955"/>
                </a:cubicBezTo>
                <a:cubicBezTo>
                  <a:pt x="1735" y="955"/>
                  <a:pt x="1741" y="955"/>
                  <a:pt x="1746" y="955"/>
                </a:cubicBezTo>
                <a:close/>
                <a:moveTo>
                  <a:pt x="1751" y="901"/>
                </a:moveTo>
                <a:cubicBezTo>
                  <a:pt x="1752" y="896"/>
                  <a:pt x="1752" y="890"/>
                  <a:pt x="1752" y="884"/>
                </a:cubicBezTo>
                <a:cubicBezTo>
                  <a:pt x="1747" y="883"/>
                  <a:pt x="1741" y="883"/>
                  <a:pt x="1736" y="882"/>
                </a:cubicBezTo>
                <a:cubicBezTo>
                  <a:pt x="1735" y="888"/>
                  <a:pt x="1735" y="894"/>
                  <a:pt x="1734" y="899"/>
                </a:cubicBezTo>
                <a:cubicBezTo>
                  <a:pt x="1740" y="900"/>
                  <a:pt x="1746" y="900"/>
                  <a:pt x="1751" y="901"/>
                </a:cubicBezTo>
                <a:close/>
                <a:moveTo>
                  <a:pt x="1750" y="1037"/>
                </a:moveTo>
                <a:cubicBezTo>
                  <a:pt x="1756" y="1038"/>
                  <a:pt x="1761" y="1038"/>
                  <a:pt x="1766" y="1038"/>
                </a:cubicBezTo>
                <a:cubicBezTo>
                  <a:pt x="1766" y="1033"/>
                  <a:pt x="1767" y="1029"/>
                  <a:pt x="1767" y="1024"/>
                </a:cubicBezTo>
                <a:cubicBezTo>
                  <a:pt x="1761" y="1023"/>
                  <a:pt x="1756" y="1022"/>
                  <a:pt x="1751" y="1021"/>
                </a:cubicBezTo>
                <a:cubicBezTo>
                  <a:pt x="1751" y="1027"/>
                  <a:pt x="1751" y="1032"/>
                  <a:pt x="1750" y="1037"/>
                </a:cubicBezTo>
                <a:close/>
                <a:moveTo>
                  <a:pt x="1772" y="985"/>
                </a:moveTo>
                <a:cubicBezTo>
                  <a:pt x="1772" y="979"/>
                  <a:pt x="1772" y="974"/>
                  <a:pt x="1772" y="969"/>
                </a:cubicBezTo>
                <a:cubicBezTo>
                  <a:pt x="1767" y="968"/>
                  <a:pt x="1761" y="968"/>
                  <a:pt x="1757" y="967"/>
                </a:cubicBezTo>
                <a:cubicBezTo>
                  <a:pt x="1756" y="973"/>
                  <a:pt x="1755" y="978"/>
                  <a:pt x="1755" y="984"/>
                </a:cubicBezTo>
                <a:cubicBezTo>
                  <a:pt x="1760" y="984"/>
                  <a:pt x="1766" y="984"/>
                  <a:pt x="1772" y="985"/>
                </a:cubicBezTo>
                <a:close/>
                <a:moveTo>
                  <a:pt x="1775" y="930"/>
                </a:moveTo>
                <a:cubicBezTo>
                  <a:pt x="1776" y="925"/>
                  <a:pt x="1776" y="919"/>
                  <a:pt x="1776" y="915"/>
                </a:cubicBezTo>
                <a:cubicBezTo>
                  <a:pt x="1771" y="914"/>
                  <a:pt x="1766" y="913"/>
                  <a:pt x="1761" y="912"/>
                </a:cubicBezTo>
                <a:cubicBezTo>
                  <a:pt x="1760" y="918"/>
                  <a:pt x="1760" y="923"/>
                  <a:pt x="1759" y="929"/>
                </a:cubicBezTo>
                <a:cubicBezTo>
                  <a:pt x="1764" y="929"/>
                  <a:pt x="1770" y="930"/>
                  <a:pt x="1775" y="930"/>
                </a:cubicBezTo>
                <a:close/>
                <a:moveTo>
                  <a:pt x="1780" y="875"/>
                </a:moveTo>
                <a:cubicBezTo>
                  <a:pt x="1781" y="870"/>
                  <a:pt x="1781" y="865"/>
                  <a:pt x="1782" y="860"/>
                </a:cubicBezTo>
                <a:cubicBezTo>
                  <a:pt x="1776" y="859"/>
                  <a:pt x="1771" y="859"/>
                  <a:pt x="1766" y="858"/>
                </a:cubicBezTo>
                <a:cubicBezTo>
                  <a:pt x="1766" y="863"/>
                  <a:pt x="1765" y="869"/>
                  <a:pt x="1765" y="874"/>
                </a:cubicBezTo>
                <a:cubicBezTo>
                  <a:pt x="1770" y="875"/>
                  <a:pt x="1775" y="875"/>
                  <a:pt x="1780" y="875"/>
                </a:cubicBezTo>
                <a:close/>
                <a:moveTo>
                  <a:pt x="1784" y="820"/>
                </a:moveTo>
                <a:cubicBezTo>
                  <a:pt x="1785" y="815"/>
                  <a:pt x="1785" y="811"/>
                  <a:pt x="1785" y="806"/>
                </a:cubicBezTo>
                <a:cubicBezTo>
                  <a:pt x="1781" y="806"/>
                  <a:pt x="1776" y="805"/>
                  <a:pt x="1771" y="805"/>
                </a:cubicBezTo>
                <a:cubicBezTo>
                  <a:pt x="1771" y="810"/>
                  <a:pt x="1770" y="815"/>
                  <a:pt x="1770" y="820"/>
                </a:cubicBezTo>
                <a:cubicBezTo>
                  <a:pt x="1775" y="820"/>
                  <a:pt x="1779" y="820"/>
                  <a:pt x="1784" y="820"/>
                </a:cubicBezTo>
                <a:close/>
                <a:moveTo>
                  <a:pt x="1760" y="626"/>
                </a:moveTo>
                <a:cubicBezTo>
                  <a:pt x="1765" y="626"/>
                  <a:pt x="1769" y="627"/>
                  <a:pt x="1774" y="627"/>
                </a:cubicBezTo>
                <a:cubicBezTo>
                  <a:pt x="1774" y="622"/>
                  <a:pt x="1774" y="618"/>
                  <a:pt x="1774" y="614"/>
                </a:cubicBezTo>
                <a:cubicBezTo>
                  <a:pt x="1769" y="614"/>
                  <a:pt x="1765" y="613"/>
                  <a:pt x="1761" y="613"/>
                </a:cubicBezTo>
                <a:cubicBezTo>
                  <a:pt x="1761" y="617"/>
                  <a:pt x="1760" y="621"/>
                  <a:pt x="1760" y="626"/>
                </a:cubicBezTo>
                <a:close/>
                <a:moveTo>
                  <a:pt x="1755" y="681"/>
                </a:moveTo>
                <a:cubicBezTo>
                  <a:pt x="1759" y="681"/>
                  <a:pt x="1764" y="681"/>
                  <a:pt x="1769" y="681"/>
                </a:cubicBezTo>
                <a:cubicBezTo>
                  <a:pt x="1769" y="677"/>
                  <a:pt x="1769" y="672"/>
                  <a:pt x="1770" y="668"/>
                </a:cubicBezTo>
                <a:cubicBezTo>
                  <a:pt x="1765" y="667"/>
                  <a:pt x="1761" y="667"/>
                  <a:pt x="1756" y="666"/>
                </a:cubicBezTo>
                <a:cubicBezTo>
                  <a:pt x="1756" y="671"/>
                  <a:pt x="1755" y="676"/>
                  <a:pt x="1755" y="681"/>
                </a:cubicBezTo>
                <a:close/>
                <a:moveTo>
                  <a:pt x="1751" y="720"/>
                </a:moveTo>
                <a:cubicBezTo>
                  <a:pt x="1750" y="726"/>
                  <a:pt x="1750" y="731"/>
                  <a:pt x="1749" y="736"/>
                </a:cubicBezTo>
                <a:cubicBezTo>
                  <a:pt x="1754" y="736"/>
                  <a:pt x="1759" y="737"/>
                  <a:pt x="1765" y="737"/>
                </a:cubicBezTo>
                <a:cubicBezTo>
                  <a:pt x="1765" y="732"/>
                  <a:pt x="1766" y="727"/>
                  <a:pt x="1766" y="722"/>
                </a:cubicBezTo>
                <a:cubicBezTo>
                  <a:pt x="1761" y="721"/>
                  <a:pt x="1756" y="721"/>
                  <a:pt x="1751" y="720"/>
                </a:cubicBezTo>
                <a:close/>
                <a:moveTo>
                  <a:pt x="1735" y="597"/>
                </a:moveTo>
                <a:cubicBezTo>
                  <a:pt x="1739" y="598"/>
                  <a:pt x="1744" y="598"/>
                  <a:pt x="1749" y="598"/>
                </a:cubicBezTo>
                <a:cubicBezTo>
                  <a:pt x="1749" y="593"/>
                  <a:pt x="1750" y="589"/>
                  <a:pt x="1750" y="584"/>
                </a:cubicBezTo>
                <a:cubicBezTo>
                  <a:pt x="1745" y="584"/>
                  <a:pt x="1740" y="583"/>
                  <a:pt x="1736" y="583"/>
                </a:cubicBezTo>
                <a:cubicBezTo>
                  <a:pt x="1735" y="588"/>
                  <a:pt x="1735" y="593"/>
                  <a:pt x="1735" y="597"/>
                </a:cubicBezTo>
                <a:close/>
                <a:moveTo>
                  <a:pt x="1730" y="651"/>
                </a:moveTo>
                <a:cubicBezTo>
                  <a:pt x="1735" y="652"/>
                  <a:pt x="1740" y="652"/>
                  <a:pt x="1745" y="652"/>
                </a:cubicBezTo>
                <a:cubicBezTo>
                  <a:pt x="1745" y="648"/>
                  <a:pt x="1745" y="643"/>
                  <a:pt x="1745" y="638"/>
                </a:cubicBezTo>
                <a:cubicBezTo>
                  <a:pt x="1740" y="638"/>
                  <a:pt x="1736" y="637"/>
                  <a:pt x="1731" y="637"/>
                </a:cubicBezTo>
                <a:cubicBezTo>
                  <a:pt x="1731" y="642"/>
                  <a:pt x="1731" y="647"/>
                  <a:pt x="1730" y="651"/>
                </a:cubicBezTo>
                <a:close/>
                <a:moveTo>
                  <a:pt x="1716" y="513"/>
                </a:moveTo>
                <a:cubicBezTo>
                  <a:pt x="1720" y="513"/>
                  <a:pt x="1724" y="513"/>
                  <a:pt x="1728" y="513"/>
                </a:cubicBezTo>
                <a:cubicBezTo>
                  <a:pt x="1729" y="509"/>
                  <a:pt x="1729" y="505"/>
                  <a:pt x="1730" y="500"/>
                </a:cubicBezTo>
                <a:cubicBezTo>
                  <a:pt x="1725" y="500"/>
                  <a:pt x="1721" y="499"/>
                  <a:pt x="1717" y="499"/>
                </a:cubicBezTo>
                <a:cubicBezTo>
                  <a:pt x="1716" y="503"/>
                  <a:pt x="1716" y="508"/>
                  <a:pt x="1716" y="513"/>
                </a:cubicBezTo>
                <a:close/>
                <a:moveTo>
                  <a:pt x="1710" y="568"/>
                </a:moveTo>
                <a:cubicBezTo>
                  <a:pt x="1715" y="568"/>
                  <a:pt x="1720" y="568"/>
                  <a:pt x="1724" y="569"/>
                </a:cubicBezTo>
                <a:cubicBezTo>
                  <a:pt x="1725" y="564"/>
                  <a:pt x="1725" y="559"/>
                  <a:pt x="1726" y="555"/>
                </a:cubicBezTo>
                <a:cubicBezTo>
                  <a:pt x="1721" y="554"/>
                  <a:pt x="1716" y="553"/>
                  <a:pt x="1711" y="553"/>
                </a:cubicBezTo>
                <a:cubicBezTo>
                  <a:pt x="1711" y="558"/>
                  <a:pt x="1710" y="562"/>
                  <a:pt x="1710" y="568"/>
                </a:cubicBezTo>
                <a:close/>
                <a:moveTo>
                  <a:pt x="1706" y="606"/>
                </a:moveTo>
                <a:cubicBezTo>
                  <a:pt x="1705" y="612"/>
                  <a:pt x="1704" y="618"/>
                  <a:pt x="1704" y="623"/>
                </a:cubicBezTo>
                <a:cubicBezTo>
                  <a:pt x="1709" y="623"/>
                  <a:pt x="1714" y="623"/>
                  <a:pt x="1720" y="623"/>
                </a:cubicBezTo>
                <a:cubicBezTo>
                  <a:pt x="1720" y="618"/>
                  <a:pt x="1721" y="613"/>
                  <a:pt x="1721" y="608"/>
                </a:cubicBezTo>
                <a:cubicBezTo>
                  <a:pt x="1716" y="608"/>
                  <a:pt x="1710" y="607"/>
                  <a:pt x="1706" y="606"/>
                </a:cubicBezTo>
                <a:close/>
                <a:moveTo>
                  <a:pt x="1690" y="484"/>
                </a:moveTo>
                <a:cubicBezTo>
                  <a:pt x="1695" y="484"/>
                  <a:pt x="1699" y="484"/>
                  <a:pt x="1704" y="484"/>
                </a:cubicBezTo>
                <a:cubicBezTo>
                  <a:pt x="1704" y="480"/>
                  <a:pt x="1704" y="476"/>
                  <a:pt x="1704" y="471"/>
                </a:cubicBezTo>
                <a:cubicBezTo>
                  <a:pt x="1700" y="471"/>
                  <a:pt x="1696" y="470"/>
                  <a:pt x="1692" y="470"/>
                </a:cubicBezTo>
                <a:cubicBezTo>
                  <a:pt x="1691" y="475"/>
                  <a:pt x="1691" y="479"/>
                  <a:pt x="1690" y="484"/>
                </a:cubicBezTo>
                <a:close/>
                <a:moveTo>
                  <a:pt x="1685" y="538"/>
                </a:moveTo>
                <a:cubicBezTo>
                  <a:pt x="1690" y="538"/>
                  <a:pt x="1695" y="539"/>
                  <a:pt x="1700" y="539"/>
                </a:cubicBezTo>
                <a:cubicBezTo>
                  <a:pt x="1700" y="534"/>
                  <a:pt x="1700" y="530"/>
                  <a:pt x="1700" y="525"/>
                </a:cubicBezTo>
                <a:cubicBezTo>
                  <a:pt x="1695" y="525"/>
                  <a:pt x="1691" y="524"/>
                  <a:pt x="1686" y="523"/>
                </a:cubicBezTo>
                <a:cubicBezTo>
                  <a:pt x="1686" y="528"/>
                  <a:pt x="1685" y="533"/>
                  <a:pt x="1685" y="538"/>
                </a:cubicBezTo>
                <a:close/>
                <a:moveTo>
                  <a:pt x="1681" y="576"/>
                </a:moveTo>
                <a:cubicBezTo>
                  <a:pt x="1680" y="582"/>
                  <a:pt x="1680" y="587"/>
                  <a:pt x="1679" y="593"/>
                </a:cubicBezTo>
                <a:cubicBezTo>
                  <a:pt x="1685" y="593"/>
                  <a:pt x="1690" y="594"/>
                  <a:pt x="1695" y="594"/>
                </a:cubicBezTo>
                <a:cubicBezTo>
                  <a:pt x="1696" y="589"/>
                  <a:pt x="1696" y="583"/>
                  <a:pt x="1697" y="578"/>
                </a:cubicBezTo>
                <a:cubicBezTo>
                  <a:pt x="1691" y="578"/>
                  <a:pt x="1686" y="577"/>
                  <a:pt x="1681" y="576"/>
                </a:cubicBezTo>
                <a:close/>
                <a:moveTo>
                  <a:pt x="1664" y="454"/>
                </a:moveTo>
                <a:cubicBezTo>
                  <a:pt x="1669" y="454"/>
                  <a:pt x="1674" y="454"/>
                  <a:pt x="1679" y="454"/>
                </a:cubicBezTo>
                <a:cubicBezTo>
                  <a:pt x="1679" y="450"/>
                  <a:pt x="1680" y="446"/>
                  <a:pt x="1680" y="441"/>
                </a:cubicBezTo>
                <a:cubicBezTo>
                  <a:pt x="1675" y="440"/>
                  <a:pt x="1671" y="440"/>
                  <a:pt x="1666" y="440"/>
                </a:cubicBezTo>
                <a:cubicBezTo>
                  <a:pt x="1666" y="445"/>
                  <a:pt x="1665" y="450"/>
                  <a:pt x="1664" y="454"/>
                </a:cubicBezTo>
                <a:close/>
                <a:moveTo>
                  <a:pt x="1660" y="509"/>
                </a:moveTo>
                <a:cubicBezTo>
                  <a:pt x="1665" y="510"/>
                  <a:pt x="1670" y="510"/>
                  <a:pt x="1676" y="510"/>
                </a:cubicBezTo>
                <a:cubicBezTo>
                  <a:pt x="1676" y="505"/>
                  <a:pt x="1676" y="500"/>
                  <a:pt x="1677" y="495"/>
                </a:cubicBezTo>
                <a:cubicBezTo>
                  <a:pt x="1671" y="494"/>
                  <a:pt x="1666" y="494"/>
                  <a:pt x="1661" y="493"/>
                </a:cubicBezTo>
                <a:cubicBezTo>
                  <a:pt x="1661" y="499"/>
                  <a:pt x="1660" y="504"/>
                  <a:pt x="1660" y="509"/>
                </a:cubicBezTo>
                <a:close/>
                <a:moveTo>
                  <a:pt x="1656" y="547"/>
                </a:moveTo>
                <a:cubicBezTo>
                  <a:pt x="1655" y="553"/>
                  <a:pt x="1655" y="558"/>
                  <a:pt x="1654" y="563"/>
                </a:cubicBezTo>
                <a:cubicBezTo>
                  <a:pt x="1660" y="564"/>
                  <a:pt x="1666" y="564"/>
                  <a:pt x="1671" y="565"/>
                </a:cubicBezTo>
                <a:cubicBezTo>
                  <a:pt x="1671" y="560"/>
                  <a:pt x="1672" y="554"/>
                  <a:pt x="1672" y="549"/>
                </a:cubicBezTo>
                <a:cubicBezTo>
                  <a:pt x="1667" y="549"/>
                  <a:pt x="1661" y="548"/>
                  <a:pt x="1656" y="547"/>
                </a:cubicBezTo>
                <a:close/>
                <a:moveTo>
                  <a:pt x="1640" y="424"/>
                </a:moveTo>
                <a:cubicBezTo>
                  <a:pt x="1645" y="425"/>
                  <a:pt x="1650" y="425"/>
                  <a:pt x="1654" y="425"/>
                </a:cubicBezTo>
                <a:cubicBezTo>
                  <a:pt x="1655" y="420"/>
                  <a:pt x="1655" y="416"/>
                  <a:pt x="1655" y="411"/>
                </a:cubicBezTo>
                <a:cubicBezTo>
                  <a:pt x="1651" y="411"/>
                  <a:pt x="1646" y="410"/>
                  <a:pt x="1641" y="409"/>
                </a:cubicBezTo>
                <a:cubicBezTo>
                  <a:pt x="1641" y="415"/>
                  <a:pt x="1641" y="419"/>
                  <a:pt x="1640" y="424"/>
                </a:cubicBezTo>
                <a:close/>
                <a:moveTo>
                  <a:pt x="1635" y="480"/>
                </a:moveTo>
                <a:cubicBezTo>
                  <a:pt x="1640" y="480"/>
                  <a:pt x="1646" y="480"/>
                  <a:pt x="1651" y="480"/>
                </a:cubicBezTo>
                <a:cubicBezTo>
                  <a:pt x="1651" y="475"/>
                  <a:pt x="1652" y="470"/>
                  <a:pt x="1652" y="465"/>
                </a:cubicBezTo>
                <a:cubicBezTo>
                  <a:pt x="1647" y="464"/>
                  <a:pt x="1642" y="464"/>
                  <a:pt x="1637" y="464"/>
                </a:cubicBezTo>
                <a:cubicBezTo>
                  <a:pt x="1636" y="469"/>
                  <a:pt x="1635" y="475"/>
                  <a:pt x="1635" y="480"/>
                </a:cubicBezTo>
                <a:close/>
                <a:moveTo>
                  <a:pt x="1631" y="517"/>
                </a:moveTo>
                <a:cubicBezTo>
                  <a:pt x="1630" y="523"/>
                  <a:pt x="1629" y="530"/>
                  <a:pt x="1629" y="535"/>
                </a:cubicBezTo>
                <a:cubicBezTo>
                  <a:pt x="1634" y="535"/>
                  <a:pt x="1640" y="535"/>
                  <a:pt x="1646" y="536"/>
                </a:cubicBezTo>
                <a:cubicBezTo>
                  <a:pt x="1647" y="530"/>
                  <a:pt x="1647" y="524"/>
                  <a:pt x="1648" y="519"/>
                </a:cubicBezTo>
                <a:cubicBezTo>
                  <a:pt x="1642" y="518"/>
                  <a:pt x="1636" y="518"/>
                  <a:pt x="1631" y="517"/>
                </a:cubicBezTo>
                <a:close/>
                <a:moveTo>
                  <a:pt x="1615" y="395"/>
                </a:moveTo>
                <a:cubicBezTo>
                  <a:pt x="1620" y="396"/>
                  <a:pt x="1625" y="396"/>
                  <a:pt x="1630" y="397"/>
                </a:cubicBezTo>
                <a:cubicBezTo>
                  <a:pt x="1630" y="391"/>
                  <a:pt x="1630" y="387"/>
                  <a:pt x="1630" y="382"/>
                </a:cubicBezTo>
                <a:cubicBezTo>
                  <a:pt x="1625" y="382"/>
                  <a:pt x="1621" y="381"/>
                  <a:pt x="1617" y="381"/>
                </a:cubicBezTo>
                <a:cubicBezTo>
                  <a:pt x="1616" y="386"/>
                  <a:pt x="1616" y="390"/>
                  <a:pt x="1615" y="395"/>
                </a:cubicBezTo>
                <a:close/>
                <a:moveTo>
                  <a:pt x="1610" y="450"/>
                </a:moveTo>
                <a:cubicBezTo>
                  <a:pt x="1615" y="450"/>
                  <a:pt x="1620" y="450"/>
                  <a:pt x="1625" y="451"/>
                </a:cubicBezTo>
                <a:cubicBezTo>
                  <a:pt x="1626" y="446"/>
                  <a:pt x="1626" y="441"/>
                  <a:pt x="1626" y="436"/>
                </a:cubicBezTo>
                <a:cubicBezTo>
                  <a:pt x="1621" y="435"/>
                  <a:pt x="1616" y="435"/>
                  <a:pt x="1612" y="435"/>
                </a:cubicBezTo>
                <a:cubicBezTo>
                  <a:pt x="1611" y="440"/>
                  <a:pt x="1611" y="445"/>
                  <a:pt x="1610" y="450"/>
                </a:cubicBezTo>
                <a:close/>
                <a:moveTo>
                  <a:pt x="1590" y="366"/>
                </a:moveTo>
                <a:cubicBezTo>
                  <a:pt x="1596" y="366"/>
                  <a:pt x="1600" y="366"/>
                  <a:pt x="1605" y="366"/>
                </a:cubicBezTo>
                <a:cubicBezTo>
                  <a:pt x="1605" y="361"/>
                  <a:pt x="1606" y="357"/>
                  <a:pt x="1606" y="352"/>
                </a:cubicBezTo>
                <a:cubicBezTo>
                  <a:pt x="1601" y="352"/>
                  <a:pt x="1596" y="351"/>
                  <a:pt x="1592" y="351"/>
                </a:cubicBezTo>
                <a:cubicBezTo>
                  <a:pt x="1591" y="356"/>
                  <a:pt x="1591" y="361"/>
                  <a:pt x="1590" y="366"/>
                </a:cubicBezTo>
                <a:close/>
                <a:moveTo>
                  <a:pt x="1585" y="421"/>
                </a:moveTo>
                <a:cubicBezTo>
                  <a:pt x="1591" y="421"/>
                  <a:pt x="1596" y="421"/>
                  <a:pt x="1601" y="422"/>
                </a:cubicBezTo>
                <a:cubicBezTo>
                  <a:pt x="1601" y="416"/>
                  <a:pt x="1602" y="411"/>
                  <a:pt x="1602" y="406"/>
                </a:cubicBezTo>
                <a:cubicBezTo>
                  <a:pt x="1597" y="406"/>
                  <a:pt x="1592" y="405"/>
                  <a:pt x="1587" y="405"/>
                </a:cubicBezTo>
                <a:cubicBezTo>
                  <a:pt x="1586" y="410"/>
                  <a:pt x="1586" y="415"/>
                  <a:pt x="1585" y="421"/>
                </a:cubicBezTo>
                <a:close/>
                <a:moveTo>
                  <a:pt x="1581" y="458"/>
                </a:moveTo>
                <a:cubicBezTo>
                  <a:pt x="1581" y="464"/>
                  <a:pt x="1580" y="470"/>
                  <a:pt x="1580" y="475"/>
                </a:cubicBezTo>
                <a:cubicBezTo>
                  <a:pt x="1585" y="476"/>
                  <a:pt x="1592" y="476"/>
                  <a:pt x="1597" y="477"/>
                </a:cubicBezTo>
                <a:cubicBezTo>
                  <a:pt x="1598" y="471"/>
                  <a:pt x="1598" y="465"/>
                  <a:pt x="1598" y="460"/>
                </a:cubicBezTo>
                <a:cubicBezTo>
                  <a:pt x="1593" y="459"/>
                  <a:pt x="1587" y="459"/>
                  <a:pt x="1581" y="458"/>
                </a:cubicBezTo>
                <a:close/>
                <a:moveTo>
                  <a:pt x="1566" y="335"/>
                </a:moveTo>
                <a:cubicBezTo>
                  <a:pt x="1571" y="336"/>
                  <a:pt x="1576" y="336"/>
                  <a:pt x="1581" y="337"/>
                </a:cubicBezTo>
                <a:cubicBezTo>
                  <a:pt x="1581" y="332"/>
                  <a:pt x="1581" y="327"/>
                  <a:pt x="1581" y="322"/>
                </a:cubicBezTo>
                <a:cubicBezTo>
                  <a:pt x="1576" y="322"/>
                  <a:pt x="1571" y="321"/>
                  <a:pt x="1566" y="321"/>
                </a:cubicBezTo>
                <a:cubicBezTo>
                  <a:pt x="1566" y="326"/>
                  <a:pt x="1566" y="331"/>
                  <a:pt x="1566" y="335"/>
                </a:cubicBezTo>
                <a:close/>
                <a:moveTo>
                  <a:pt x="1560" y="391"/>
                </a:moveTo>
                <a:cubicBezTo>
                  <a:pt x="1566" y="391"/>
                  <a:pt x="1571" y="391"/>
                  <a:pt x="1576" y="391"/>
                </a:cubicBezTo>
                <a:cubicBezTo>
                  <a:pt x="1576" y="386"/>
                  <a:pt x="1577" y="381"/>
                  <a:pt x="1577" y="376"/>
                </a:cubicBezTo>
                <a:cubicBezTo>
                  <a:pt x="1572" y="376"/>
                  <a:pt x="1567" y="375"/>
                  <a:pt x="1562" y="375"/>
                </a:cubicBezTo>
                <a:cubicBezTo>
                  <a:pt x="1562" y="381"/>
                  <a:pt x="1561" y="386"/>
                  <a:pt x="1560" y="391"/>
                </a:cubicBezTo>
                <a:close/>
                <a:moveTo>
                  <a:pt x="1574" y="430"/>
                </a:moveTo>
                <a:cubicBezTo>
                  <a:pt x="1568" y="429"/>
                  <a:pt x="1562" y="429"/>
                  <a:pt x="1556" y="428"/>
                </a:cubicBezTo>
                <a:cubicBezTo>
                  <a:pt x="1556" y="431"/>
                  <a:pt x="1556" y="435"/>
                  <a:pt x="1556" y="438"/>
                </a:cubicBezTo>
                <a:cubicBezTo>
                  <a:pt x="1556" y="441"/>
                  <a:pt x="1554" y="444"/>
                  <a:pt x="1554" y="446"/>
                </a:cubicBezTo>
                <a:cubicBezTo>
                  <a:pt x="1561" y="447"/>
                  <a:pt x="1567" y="447"/>
                  <a:pt x="1573" y="448"/>
                </a:cubicBezTo>
                <a:cubicBezTo>
                  <a:pt x="1573" y="442"/>
                  <a:pt x="1573" y="436"/>
                  <a:pt x="1574" y="430"/>
                </a:cubicBezTo>
                <a:close/>
                <a:moveTo>
                  <a:pt x="1541" y="306"/>
                </a:moveTo>
                <a:cubicBezTo>
                  <a:pt x="1546" y="307"/>
                  <a:pt x="1551" y="307"/>
                  <a:pt x="1556" y="308"/>
                </a:cubicBezTo>
                <a:cubicBezTo>
                  <a:pt x="1556" y="303"/>
                  <a:pt x="1556" y="298"/>
                  <a:pt x="1556" y="294"/>
                </a:cubicBezTo>
                <a:cubicBezTo>
                  <a:pt x="1552" y="293"/>
                  <a:pt x="1547" y="293"/>
                  <a:pt x="1543" y="292"/>
                </a:cubicBezTo>
                <a:cubicBezTo>
                  <a:pt x="1542" y="297"/>
                  <a:pt x="1542" y="302"/>
                  <a:pt x="1541" y="306"/>
                </a:cubicBezTo>
                <a:close/>
                <a:moveTo>
                  <a:pt x="1535" y="362"/>
                </a:moveTo>
                <a:cubicBezTo>
                  <a:pt x="1540" y="362"/>
                  <a:pt x="1546" y="362"/>
                  <a:pt x="1551" y="362"/>
                </a:cubicBezTo>
                <a:cubicBezTo>
                  <a:pt x="1552" y="357"/>
                  <a:pt x="1552" y="352"/>
                  <a:pt x="1552" y="347"/>
                </a:cubicBezTo>
                <a:cubicBezTo>
                  <a:pt x="1546" y="347"/>
                  <a:pt x="1541" y="346"/>
                  <a:pt x="1537" y="345"/>
                </a:cubicBezTo>
                <a:cubicBezTo>
                  <a:pt x="1536" y="351"/>
                  <a:pt x="1535" y="356"/>
                  <a:pt x="1535" y="362"/>
                </a:cubicBezTo>
                <a:close/>
                <a:moveTo>
                  <a:pt x="1532" y="398"/>
                </a:moveTo>
                <a:cubicBezTo>
                  <a:pt x="1531" y="404"/>
                  <a:pt x="1530" y="411"/>
                  <a:pt x="1530" y="416"/>
                </a:cubicBezTo>
                <a:cubicBezTo>
                  <a:pt x="1536" y="417"/>
                  <a:pt x="1542" y="417"/>
                  <a:pt x="1548" y="418"/>
                </a:cubicBezTo>
                <a:cubicBezTo>
                  <a:pt x="1548" y="412"/>
                  <a:pt x="1549" y="406"/>
                  <a:pt x="1549" y="400"/>
                </a:cubicBezTo>
                <a:cubicBezTo>
                  <a:pt x="1543" y="399"/>
                  <a:pt x="1537" y="399"/>
                  <a:pt x="1532" y="398"/>
                </a:cubicBezTo>
                <a:close/>
                <a:moveTo>
                  <a:pt x="1516" y="277"/>
                </a:moveTo>
                <a:cubicBezTo>
                  <a:pt x="1521" y="277"/>
                  <a:pt x="1526" y="277"/>
                  <a:pt x="1531" y="278"/>
                </a:cubicBezTo>
                <a:cubicBezTo>
                  <a:pt x="1531" y="273"/>
                  <a:pt x="1531" y="268"/>
                  <a:pt x="1531" y="264"/>
                </a:cubicBezTo>
                <a:cubicBezTo>
                  <a:pt x="1527" y="263"/>
                  <a:pt x="1523" y="263"/>
                  <a:pt x="1518" y="262"/>
                </a:cubicBezTo>
                <a:cubicBezTo>
                  <a:pt x="1517" y="267"/>
                  <a:pt x="1517" y="272"/>
                  <a:pt x="1516" y="277"/>
                </a:cubicBezTo>
                <a:close/>
                <a:moveTo>
                  <a:pt x="1510" y="332"/>
                </a:moveTo>
                <a:cubicBezTo>
                  <a:pt x="1516" y="332"/>
                  <a:pt x="1521" y="333"/>
                  <a:pt x="1527" y="333"/>
                </a:cubicBezTo>
                <a:cubicBezTo>
                  <a:pt x="1527" y="328"/>
                  <a:pt x="1527" y="323"/>
                  <a:pt x="1528" y="317"/>
                </a:cubicBezTo>
                <a:cubicBezTo>
                  <a:pt x="1522" y="317"/>
                  <a:pt x="1517" y="316"/>
                  <a:pt x="1512" y="316"/>
                </a:cubicBezTo>
                <a:cubicBezTo>
                  <a:pt x="1511" y="321"/>
                  <a:pt x="1511" y="326"/>
                  <a:pt x="1510" y="332"/>
                </a:cubicBezTo>
                <a:close/>
                <a:moveTo>
                  <a:pt x="1507" y="370"/>
                </a:moveTo>
                <a:cubicBezTo>
                  <a:pt x="1506" y="375"/>
                  <a:pt x="1506" y="381"/>
                  <a:pt x="1506" y="386"/>
                </a:cubicBezTo>
                <a:cubicBezTo>
                  <a:pt x="1512" y="387"/>
                  <a:pt x="1518" y="388"/>
                  <a:pt x="1524" y="388"/>
                </a:cubicBezTo>
                <a:cubicBezTo>
                  <a:pt x="1524" y="382"/>
                  <a:pt x="1524" y="377"/>
                  <a:pt x="1524" y="371"/>
                </a:cubicBezTo>
                <a:cubicBezTo>
                  <a:pt x="1518" y="371"/>
                  <a:pt x="1512" y="370"/>
                  <a:pt x="1507" y="370"/>
                </a:cubicBezTo>
                <a:close/>
                <a:moveTo>
                  <a:pt x="1492" y="247"/>
                </a:moveTo>
                <a:cubicBezTo>
                  <a:pt x="1497" y="247"/>
                  <a:pt x="1501" y="247"/>
                  <a:pt x="1506" y="248"/>
                </a:cubicBezTo>
                <a:cubicBezTo>
                  <a:pt x="1506" y="243"/>
                  <a:pt x="1507" y="239"/>
                  <a:pt x="1507" y="234"/>
                </a:cubicBezTo>
                <a:cubicBezTo>
                  <a:pt x="1502" y="233"/>
                  <a:pt x="1498" y="233"/>
                  <a:pt x="1493" y="232"/>
                </a:cubicBezTo>
                <a:cubicBezTo>
                  <a:pt x="1493" y="237"/>
                  <a:pt x="1492" y="242"/>
                  <a:pt x="1492" y="247"/>
                </a:cubicBezTo>
                <a:close/>
                <a:moveTo>
                  <a:pt x="1485" y="302"/>
                </a:moveTo>
                <a:cubicBezTo>
                  <a:pt x="1491" y="303"/>
                  <a:pt x="1497" y="303"/>
                  <a:pt x="1502" y="303"/>
                </a:cubicBezTo>
                <a:cubicBezTo>
                  <a:pt x="1502" y="298"/>
                  <a:pt x="1503" y="293"/>
                  <a:pt x="1503" y="288"/>
                </a:cubicBezTo>
                <a:cubicBezTo>
                  <a:pt x="1498" y="287"/>
                  <a:pt x="1492" y="286"/>
                  <a:pt x="1487" y="286"/>
                </a:cubicBezTo>
                <a:cubicBezTo>
                  <a:pt x="1487" y="292"/>
                  <a:pt x="1486" y="297"/>
                  <a:pt x="1485" y="302"/>
                </a:cubicBezTo>
                <a:close/>
                <a:moveTo>
                  <a:pt x="1483" y="340"/>
                </a:moveTo>
                <a:cubicBezTo>
                  <a:pt x="1482" y="346"/>
                  <a:pt x="1481" y="352"/>
                  <a:pt x="1480" y="358"/>
                </a:cubicBezTo>
                <a:cubicBezTo>
                  <a:pt x="1486" y="358"/>
                  <a:pt x="1492" y="358"/>
                  <a:pt x="1497" y="358"/>
                </a:cubicBezTo>
                <a:cubicBezTo>
                  <a:pt x="1498" y="353"/>
                  <a:pt x="1498" y="347"/>
                  <a:pt x="1499" y="341"/>
                </a:cubicBezTo>
                <a:cubicBezTo>
                  <a:pt x="1493" y="341"/>
                  <a:pt x="1488" y="340"/>
                  <a:pt x="1483" y="340"/>
                </a:cubicBezTo>
                <a:close/>
                <a:moveTo>
                  <a:pt x="1497" y="393"/>
                </a:moveTo>
                <a:cubicBezTo>
                  <a:pt x="1488" y="398"/>
                  <a:pt x="1481" y="393"/>
                  <a:pt x="1475" y="392"/>
                </a:cubicBezTo>
                <a:cubicBezTo>
                  <a:pt x="1478" y="399"/>
                  <a:pt x="1476" y="406"/>
                  <a:pt x="1474" y="414"/>
                </a:cubicBezTo>
                <a:cubicBezTo>
                  <a:pt x="1482" y="410"/>
                  <a:pt x="1489" y="412"/>
                  <a:pt x="1496" y="416"/>
                </a:cubicBezTo>
                <a:cubicBezTo>
                  <a:pt x="1493" y="409"/>
                  <a:pt x="1493" y="402"/>
                  <a:pt x="1497" y="393"/>
                </a:cubicBezTo>
                <a:close/>
                <a:moveTo>
                  <a:pt x="1474" y="363"/>
                </a:moveTo>
                <a:cubicBezTo>
                  <a:pt x="1464" y="367"/>
                  <a:pt x="1457" y="365"/>
                  <a:pt x="1449" y="361"/>
                </a:cubicBezTo>
                <a:cubicBezTo>
                  <a:pt x="1454" y="370"/>
                  <a:pt x="1452" y="378"/>
                  <a:pt x="1446" y="385"/>
                </a:cubicBezTo>
                <a:cubicBezTo>
                  <a:pt x="1447" y="385"/>
                  <a:pt x="1448" y="385"/>
                  <a:pt x="1449" y="385"/>
                </a:cubicBezTo>
                <a:cubicBezTo>
                  <a:pt x="1458" y="381"/>
                  <a:pt x="1466" y="382"/>
                  <a:pt x="1472" y="389"/>
                </a:cubicBezTo>
                <a:cubicBezTo>
                  <a:pt x="1469" y="381"/>
                  <a:pt x="1467" y="373"/>
                  <a:pt x="1474" y="363"/>
                </a:cubicBezTo>
                <a:close/>
                <a:moveTo>
                  <a:pt x="1421" y="356"/>
                </a:moveTo>
                <a:cubicBezTo>
                  <a:pt x="1430" y="352"/>
                  <a:pt x="1439" y="350"/>
                  <a:pt x="1447" y="358"/>
                </a:cubicBezTo>
                <a:cubicBezTo>
                  <a:pt x="1444" y="351"/>
                  <a:pt x="1443" y="343"/>
                  <a:pt x="1447" y="336"/>
                </a:cubicBezTo>
                <a:cubicBezTo>
                  <a:pt x="1440" y="335"/>
                  <a:pt x="1433" y="334"/>
                  <a:pt x="1426" y="334"/>
                </a:cubicBezTo>
                <a:cubicBezTo>
                  <a:pt x="1429" y="342"/>
                  <a:pt x="1427" y="350"/>
                  <a:pt x="1421" y="356"/>
                </a:cubicBezTo>
                <a:close/>
                <a:moveTo>
                  <a:pt x="1467" y="218"/>
                </a:moveTo>
                <a:cubicBezTo>
                  <a:pt x="1472" y="218"/>
                  <a:pt x="1477" y="218"/>
                  <a:pt x="1482" y="219"/>
                </a:cubicBezTo>
                <a:cubicBezTo>
                  <a:pt x="1482" y="214"/>
                  <a:pt x="1482" y="210"/>
                  <a:pt x="1482" y="205"/>
                </a:cubicBezTo>
                <a:cubicBezTo>
                  <a:pt x="1478" y="205"/>
                  <a:pt x="1474" y="204"/>
                  <a:pt x="1469" y="204"/>
                </a:cubicBezTo>
                <a:cubicBezTo>
                  <a:pt x="1468" y="209"/>
                  <a:pt x="1468" y="213"/>
                  <a:pt x="1467" y="218"/>
                </a:cubicBezTo>
                <a:close/>
                <a:moveTo>
                  <a:pt x="1461" y="272"/>
                </a:moveTo>
                <a:cubicBezTo>
                  <a:pt x="1466" y="273"/>
                  <a:pt x="1472" y="273"/>
                  <a:pt x="1477" y="273"/>
                </a:cubicBezTo>
                <a:cubicBezTo>
                  <a:pt x="1477" y="269"/>
                  <a:pt x="1478" y="264"/>
                  <a:pt x="1478" y="259"/>
                </a:cubicBezTo>
                <a:cubicBezTo>
                  <a:pt x="1473" y="258"/>
                  <a:pt x="1468" y="258"/>
                  <a:pt x="1462" y="257"/>
                </a:cubicBezTo>
                <a:cubicBezTo>
                  <a:pt x="1462" y="262"/>
                  <a:pt x="1462" y="267"/>
                  <a:pt x="1461" y="272"/>
                </a:cubicBezTo>
                <a:close/>
                <a:moveTo>
                  <a:pt x="1455" y="328"/>
                </a:moveTo>
                <a:cubicBezTo>
                  <a:pt x="1461" y="328"/>
                  <a:pt x="1467" y="328"/>
                  <a:pt x="1473" y="329"/>
                </a:cubicBezTo>
                <a:cubicBezTo>
                  <a:pt x="1473" y="323"/>
                  <a:pt x="1474" y="317"/>
                  <a:pt x="1474" y="312"/>
                </a:cubicBezTo>
                <a:cubicBezTo>
                  <a:pt x="1469" y="311"/>
                  <a:pt x="1463" y="311"/>
                  <a:pt x="1458" y="310"/>
                </a:cubicBezTo>
                <a:cubicBezTo>
                  <a:pt x="1457" y="316"/>
                  <a:pt x="1456" y="322"/>
                  <a:pt x="1455" y="328"/>
                </a:cubicBezTo>
                <a:close/>
                <a:moveTo>
                  <a:pt x="1443" y="187"/>
                </a:moveTo>
                <a:cubicBezTo>
                  <a:pt x="1447" y="188"/>
                  <a:pt x="1451" y="188"/>
                  <a:pt x="1456" y="188"/>
                </a:cubicBezTo>
                <a:cubicBezTo>
                  <a:pt x="1456" y="183"/>
                  <a:pt x="1456" y="178"/>
                  <a:pt x="1456" y="173"/>
                </a:cubicBezTo>
                <a:cubicBezTo>
                  <a:pt x="1454" y="173"/>
                  <a:pt x="1453" y="175"/>
                  <a:pt x="1451" y="175"/>
                </a:cubicBezTo>
                <a:cubicBezTo>
                  <a:pt x="1449" y="175"/>
                  <a:pt x="1447" y="174"/>
                  <a:pt x="1444" y="174"/>
                </a:cubicBezTo>
                <a:cubicBezTo>
                  <a:pt x="1444" y="179"/>
                  <a:pt x="1443" y="183"/>
                  <a:pt x="1443" y="187"/>
                </a:cubicBezTo>
                <a:close/>
                <a:moveTo>
                  <a:pt x="1436" y="243"/>
                </a:moveTo>
                <a:cubicBezTo>
                  <a:pt x="1442" y="244"/>
                  <a:pt x="1447" y="244"/>
                  <a:pt x="1452" y="244"/>
                </a:cubicBezTo>
                <a:cubicBezTo>
                  <a:pt x="1453" y="239"/>
                  <a:pt x="1453" y="234"/>
                  <a:pt x="1453" y="229"/>
                </a:cubicBezTo>
                <a:cubicBezTo>
                  <a:pt x="1448" y="228"/>
                  <a:pt x="1443" y="228"/>
                  <a:pt x="1438" y="228"/>
                </a:cubicBezTo>
                <a:cubicBezTo>
                  <a:pt x="1438" y="233"/>
                  <a:pt x="1437" y="238"/>
                  <a:pt x="1436" y="243"/>
                </a:cubicBezTo>
                <a:close/>
                <a:moveTo>
                  <a:pt x="1431" y="298"/>
                </a:moveTo>
                <a:cubicBezTo>
                  <a:pt x="1437" y="298"/>
                  <a:pt x="1442" y="298"/>
                  <a:pt x="1448" y="299"/>
                </a:cubicBezTo>
                <a:cubicBezTo>
                  <a:pt x="1448" y="294"/>
                  <a:pt x="1449" y="288"/>
                  <a:pt x="1449" y="283"/>
                </a:cubicBezTo>
                <a:cubicBezTo>
                  <a:pt x="1443" y="282"/>
                  <a:pt x="1438" y="282"/>
                  <a:pt x="1433" y="282"/>
                </a:cubicBezTo>
                <a:cubicBezTo>
                  <a:pt x="1433" y="287"/>
                  <a:pt x="1432" y="293"/>
                  <a:pt x="1431" y="298"/>
                </a:cubicBezTo>
                <a:close/>
                <a:moveTo>
                  <a:pt x="1412" y="213"/>
                </a:moveTo>
                <a:cubicBezTo>
                  <a:pt x="1417" y="213"/>
                  <a:pt x="1422" y="214"/>
                  <a:pt x="1427" y="214"/>
                </a:cubicBezTo>
                <a:cubicBezTo>
                  <a:pt x="1428" y="209"/>
                  <a:pt x="1428" y="205"/>
                  <a:pt x="1428" y="200"/>
                </a:cubicBezTo>
                <a:cubicBezTo>
                  <a:pt x="1423" y="199"/>
                  <a:pt x="1419" y="198"/>
                  <a:pt x="1414" y="198"/>
                </a:cubicBezTo>
                <a:cubicBezTo>
                  <a:pt x="1413" y="203"/>
                  <a:pt x="1412" y="208"/>
                  <a:pt x="1412" y="213"/>
                </a:cubicBezTo>
                <a:close/>
                <a:moveTo>
                  <a:pt x="1405" y="269"/>
                </a:moveTo>
                <a:cubicBezTo>
                  <a:pt x="1411" y="269"/>
                  <a:pt x="1417" y="269"/>
                  <a:pt x="1423" y="269"/>
                </a:cubicBezTo>
                <a:cubicBezTo>
                  <a:pt x="1423" y="264"/>
                  <a:pt x="1424" y="258"/>
                  <a:pt x="1424" y="253"/>
                </a:cubicBezTo>
                <a:cubicBezTo>
                  <a:pt x="1419" y="252"/>
                  <a:pt x="1413" y="252"/>
                  <a:pt x="1408" y="251"/>
                </a:cubicBezTo>
                <a:cubicBezTo>
                  <a:pt x="1407" y="258"/>
                  <a:pt x="1406" y="264"/>
                  <a:pt x="1405" y="269"/>
                </a:cubicBezTo>
                <a:close/>
                <a:moveTo>
                  <a:pt x="1399" y="325"/>
                </a:moveTo>
                <a:cubicBezTo>
                  <a:pt x="1408" y="321"/>
                  <a:pt x="1414" y="323"/>
                  <a:pt x="1420" y="326"/>
                </a:cubicBezTo>
                <a:cubicBezTo>
                  <a:pt x="1420" y="319"/>
                  <a:pt x="1420" y="313"/>
                  <a:pt x="1420" y="307"/>
                </a:cubicBezTo>
                <a:cubicBezTo>
                  <a:pt x="1414" y="306"/>
                  <a:pt x="1408" y="305"/>
                  <a:pt x="1401" y="304"/>
                </a:cubicBezTo>
                <a:cubicBezTo>
                  <a:pt x="1404" y="311"/>
                  <a:pt x="1402" y="317"/>
                  <a:pt x="1399" y="325"/>
                </a:cubicBezTo>
                <a:close/>
                <a:moveTo>
                  <a:pt x="1388" y="183"/>
                </a:moveTo>
                <a:cubicBezTo>
                  <a:pt x="1393" y="183"/>
                  <a:pt x="1397" y="184"/>
                  <a:pt x="1402" y="184"/>
                </a:cubicBezTo>
                <a:cubicBezTo>
                  <a:pt x="1402" y="179"/>
                  <a:pt x="1403" y="175"/>
                  <a:pt x="1403" y="171"/>
                </a:cubicBezTo>
                <a:cubicBezTo>
                  <a:pt x="1399" y="170"/>
                  <a:pt x="1394" y="170"/>
                  <a:pt x="1389" y="169"/>
                </a:cubicBezTo>
                <a:cubicBezTo>
                  <a:pt x="1389" y="174"/>
                  <a:pt x="1388" y="179"/>
                  <a:pt x="1388" y="183"/>
                </a:cubicBezTo>
                <a:close/>
                <a:moveTo>
                  <a:pt x="1381" y="239"/>
                </a:moveTo>
                <a:cubicBezTo>
                  <a:pt x="1387" y="239"/>
                  <a:pt x="1392" y="239"/>
                  <a:pt x="1398" y="240"/>
                </a:cubicBezTo>
                <a:cubicBezTo>
                  <a:pt x="1399" y="234"/>
                  <a:pt x="1399" y="229"/>
                  <a:pt x="1399" y="224"/>
                </a:cubicBezTo>
                <a:cubicBezTo>
                  <a:pt x="1394" y="223"/>
                  <a:pt x="1388" y="222"/>
                  <a:pt x="1383" y="222"/>
                </a:cubicBezTo>
                <a:cubicBezTo>
                  <a:pt x="1382" y="228"/>
                  <a:pt x="1382" y="233"/>
                  <a:pt x="1381" y="239"/>
                </a:cubicBezTo>
                <a:close/>
                <a:moveTo>
                  <a:pt x="1378" y="276"/>
                </a:moveTo>
                <a:cubicBezTo>
                  <a:pt x="1377" y="282"/>
                  <a:pt x="1377" y="288"/>
                  <a:pt x="1376" y="294"/>
                </a:cubicBezTo>
                <a:cubicBezTo>
                  <a:pt x="1383" y="294"/>
                  <a:pt x="1389" y="295"/>
                  <a:pt x="1395" y="296"/>
                </a:cubicBezTo>
                <a:cubicBezTo>
                  <a:pt x="1395" y="290"/>
                  <a:pt x="1396" y="283"/>
                  <a:pt x="1396" y="277"/>
                </a:cubicBezTo>
                <a:cubicBezTo>
                  <a:pt x="1390" y="276"/>
                  <a:pt x="1384" y="276"/>
                  <a:pt x="1378" y="276"/>
                </a:cubicBezTo>
                <a:close/>
                <a:moveTo>
                  <a:pt x="1363" y="154"/>
                </a:moveTo>
                <a:cubicBezTo>
                  <a:pt x="1368" y="154"/>
                  <a:pt x="1373" y="155"/>
                  <a:pt x="1378" y="155"/>
                </a:cubicBezTo>
                <a:cubicBezTo>
                  <a:pt x="1378" y="150"/>
                  <a:pt x="1378" y="146"/>
                  <a:pt x="1378" y="141"/>
                </a:cubicBezTo>
                <a:cubicBezTo>
                  <a:pt x="1374" y="141"/>
                  <a:pt x="1369" y="140"/>
                  <a:pt x="1365" y="140"/>
                </a:cubicBezTo>
                <a:cubicBezTo>
                  <a:pt x="1364" y="145"/>
                  <a:pt x="1364" y="150"/>
                  <a:pt x="1363" y="154"/>
                </a:cubicBezTo>
                <a:close/>
                <a:moveTo>
                  <a:pt x="1357" y="208"/>
                </a:moveTo>
                <a:cubicBezTo>
                  <a:pt x="1362" y="209"/>
                  <a:pt x="1368" y="209"/>
                  <a:pt x="1374" y="210"/>
                </a:cubicBezTo>
                <a:cubicBezTo>
                  <a:pt x="1374" y="205"/>
                  <a:pt x="1374" y="200"/>
                  <a:pt x="1374" y="195"/>
                </a:cubicBezTo>
                <a:cubicBezTo>
                  <a:pt x="1369" y="194"/>
                  <a:pt x="1363" y="193"/>
                  <a:pt x="1358" y="193"/>
                </a:cubicBezTo>
                <a:cubicBezTo>
                  <a:pt x="1358" y="198"/>
                  <a:pt x="1357" y="204"/>
                  <a:pt x="1357" y="208"/>
                </a:cubicBezTo>
                <a:close/>
                <a:moveTo>
                  <a:pt x="1354" y="246"/>
                </a:moveTo>
                <a:cubicBezTo>
                  <a:pt x="1353" y="252"/>
                  <a:pt x="1352" y="258"/>
                  <a:pt x="1351" y="265"/>
                </a:cubicBezTo>
                <a:cubicBezTo>
                  <a:pt x="1356" y="265"/>
                  <a:pt x="1363" y="265"/>
                  <a:pt x="1369" y="265"/>
                </a:cubicBezTo>
                <a:cubicBezTo>
                  <a:pt x="1369" y="259"/>
                  <a:pt x="1370" y="253"/>
                  <a:pt x="1371" y="247"/>
                </a:cubicBezTo>
                <a:cubicBezTo>
                  <a:pt x="1365" y="247"/>
                  <a:pt x="1359" y="246"/>
                  <a:pt x="1354" y="246"/>
                </a:cubicBezTo>
                <a:close/>
                <a:moveTo>
                  <a:pt x="1339" y="124"/>
                </a:moveTo>
                <a:cubicBezTo>
                  <a:pt x="1344" y="124"/>
                  <a:pt x="1348" y="124"/>
                  <a:pt x="1352" y="125"/>
                </a:cubicBezTo>
                <a:cubicBezTo>
                  <a:pt x="1353" y="119"/>
                  <a:pt x="1353" y="115"/>
                  <a:pt x="1353" y="111"/>
                </a:cubicBezTo>
                <a:cubicBezTo>
                  <a:pt x="1349" y="111"/>
                  <a:pt x="1344" y="111"/>
                  <a:pt x="1340" y="111"/>
                </a:cubicBezTo>
                <a:cubicBezTo>
                  <a:pt x="1340" y="115"/>
                  <a:pt x="1339" y="119"/>
                  <a:pt x="1339" y="124"/>
                </a:cubicBezTo>
                <a:close/>
                <a:moveTo>
                  <a:pt x="1332" y="179"/>
                </a:moveTo>
                <a:cubicBezTo>
                  <a:pt x="1338" y="180"/>
                  <a:pt x="1343" y="180"/>
                  <a:pt x="1348" y="181"/>
                </a:cubicBezTo>
                <a:cubicBezTo>
                  <a:pt x="1349" y="175"/>
                  <a:pt x="1349" y="170"/>
                  <a:pt x="1349" y="165"/>
                </a:cubicBezTo>
                <a:cubicBezTo>
                  <a:pt x="1344" y="165"/>
                  <a:pt x="1340" y="164"/>
                  <a:pt x="1334" y="164"/>
                </a:cubicBezTo>
                <a:cubicBezTo>
                  <a:pt x="1334" y="169"/>
                  <a:pt x="1333" y="174"/>
                  <a:pt x="1332" y="179"/>
                </a:cubicBezTo>
                <a:close/>
                <a:moveTo>
                  <a:pt x="1327" y="234"/>
                </a:moveTo>
                <a:cubicBezTo>
                  <a:pt x="1332" y="234"/>
                  <a:pt x="1338" y="234"/>
                  <a:pt x="1344" y="235"/>
                </a:cubicBezTo>
                <a:cubicBezTo>
                  <a:pt x="1344" y="229"/>
                  <a:pt x="1345" y="224"/>
                  <a:pt x="1345" y="219"/>
                </a:cubicBezTo>
                <a:cubicBezTo>
                  <a:pt x="1339" y="218"/>
                  <a:pt x="1334" y="218"/>
                  <a:pt x="1329" y="217"/>
                </a:cubicBezTo>
                <a:cubicBezTo>
                  <a:pt x="1328" y="223"/>
                  <a:pt x="1328" y="228"/>
                  <a:pt x="1327" y="234"/>
                </a:cubicBezTo>
                <a:close/>
                <a:moveTo>
                  <a:pt x="1344" y="270"/>
                </a:moveTo>
                <a:cubicBezTo>
                  <a:pt x="1335" y="272"/>
                  <a:pt x="1327" y="272"/>
                  <a:pt x="1321" y="266"/>
                </a:cubicBezTo>
                <a:cubicBezTo>
                  <a:pt x="1314" y="259"/>
                  <a:pt x="1315" y="250"/>
                  <a:pt x="1317" y="243"/>
                </a:cubicBezTo>
                <a:cubicBezTo>
                  <a:pt x="1310" y="242"/>
                  <a:pt x="1304" y="241"/>
                  <a:pt x="1297" y="240"/>
                </a:cubicBezTo>
                <a:cubicBezTo>
                  <a:pt x="1300" y="248"/>
                  <a:pt x="1298" y="256"/>
                  <a:pt x="1293" y="262"/>
                </a:cubicBezTo>
                <a:cubicBezTo>
                  <a:pt x="1295" y="262"/>
                  <a:pt x="1297" y="261"/>
                  <a:pt x="1299" y="261"/>
                </a:cubicBezTo>
                <a:cubicBezTo>
                  <a:pt x="1307" y="258"/>
                  <a:pt x="1313" y="260"/>
                  <a:pt x="1318" y="266"/>
                </a:cubicBezTo>
                <a:cubicBezTo>
                  <a:pt x="1324" y="272"/>
                  <a:pt x="1324" y="279"/>
                  <a:pt x="1321" y="286"/>
                </a:cubicBezTo>
                <a:cubicBezTo>
                  <a:pt x="1321" y="288"/>
                  <a:pt x="1320" y="290"/>
                  <a:pt x="1319" y="292"/>
                </a:cubicBezTo>
                <a:cubicBezTo>
                  <a:pt x="1326" y="288"/>
                  <a:pt x="1334" y="288"/>
                  <a:pt x="1341" y="293"/>
                </a:cubicBezTo>
                <a:cubicBezTo>
                  <a:pt x="1342" y="293"/>
                  <a:pt x="1343" y="293"/>
                  <a:pt x="1343" y="293"/>
                </a:cubicBezTo>
                <a:cubicBezTo>
                  <a:pt x="1339" y="286"/>
                  <a:pt x="1340" y="278"/>
                  <a:pt x="1344" y="270"/>
                </a:cubicBezTo>
                <a:close/>
                <a:moveTo>
                  <a:pt x="1308" y="149"/>
                </a:moveTo>
                <a:cubicBezTo>
                  <a:pt x="1313" y="150"/>
                  <a:pt x="1318" y="150"/>
                  <a:pt x="1323" y="150"/>
                </a:cubicBezTo>
                <a:cubicBezTo>
                  <a:pt x="1324" y="145"/>
                  <a:pt x="1324" y="140"/>
                  <a:pt x="1324" y="135"/>
                </a:cubicBezTo>
                <a:cubicBezTo>
                  <a:pt x="1319" y="135"/>
                  <a:pt x="1314" y="134"/>
                  <a:pt x="1310" y="134"/>
                </a:cubicBezTo>
                <a:cubicBezTo>
                  <a:pt x="1309" y="139"/>
                  <a:pt x="1308" y="144"/>
                  <a:pt x="1308" y="149"/>
                </a:cubicBezTo>
                <a:close/>
                <a:moveTo>
                  <a:pt x="1302" y="205"/>
                </a:moveTo>
                <a:cubicBezTo>
                  <a:pt x="1308" y="205"/>
                  <a:pt x="1314" y="205"/>
                  <a:pt x="1319" y="206"/>
                </a:cubicBezTo>
                <a:cubicBezTo>
                  <a:pt x="1320" y="200"/>
                  <a:pt x="1320" y="194"/>
                  <a:pt x="1320" y="189"/>
                </a:cubicBezTo>
                <a:cubicBezTo>
                  <a:pt x="1315" y="188"/>
                  <a:pt x="1310" y="188"/>
                  <a:pt x="1305" y="188"/>
                </a:cubicBezTo>
                <a:cubicBezTo>
                  <a:pt x="1304" y="193"/>
                  <a:pt x="1303" y="199"/>
                  <a:pt x="1302" y="205"/>
                </a:cubicBezTo>
                <a:close/>
                <a:moveTo>
                  <a:pt x="1284" y="119"/>
                </a:moveTo>
                <a:cubicBezTo>
                  <a:pt x="1289" y="119"/>
                  <a:pt x="1293" y="120"/>
                  <a:pt x="1298" y="120"/>
                </a:cubicBezTo>
                <a:cubicBezTo>
                  <a:pt x="1298" y="115"/>
                  <a:pt x="1299" y="111"/>
                  <a:pt x="1299" y="107"/>
                </a:cubicBezTo>
                <a:cubicBezTo>
                  <a:pt x="1294" y="106"/>
                  <a:pt x="1290" y="106"/>
                  <a:pt x="1285" y="105"/>
                </a:cubicBezTo>
                <a:cubicBezTo>
                  <a:pt x="1285" y="110"/>
                  <a:pt x="1284" y="114"/>
                  <a:pt x="1284" y="119"/>
                </a:cubicBezTo>
                <a:close/>
                <a:moveTo>
                  <a:pt x="1277" y="175"/>
                </a:moveTo>
                <a:cubicBezTo>
                  <a:pt x="1283" y="175"/>
                  <a:pt x="1289" y="175"/>
                  <a:pt x="1294" y="175"/>
                </a:cubicBezTo>
                <a:cubicBezTo>
                  <a:pt x="1295" y="170"/>
                  <a:pt x="1295" y="164"/>
                  <a:pt x="1295" y="159"/>
                </a:cubicBezTo>
                <a:cubicBezTo>
                  <a:pt x="1290" y="159"/>
                  <a:pt x="1284" y="158"/>
                  <a:pt x="1279" y="158"/>
                </a:cubicBezTo>
                <a:cubicBezTo>
                  <a:pt x="1279" y="163"/>
                  <a:pt x="1278" y="169"/>
                  <a:pt x="1277" y="175"/>
                </a:cubicBezTo>
                <a:close/>
                <a:moveTo>
                  <a:pt x="1269" y="232"/>
                </a:moveTo>
                <a:cubicBezTo>
                  <a:pt x="1278" y="229"/>
                  <a:pt x="1285" y="229"/>
                  <a:pt x="1291" y="233"/>
                </a:cubicBezTo>
                <a:cubicBezTo>
                  <a:pt x="1291" y="226"/>
                  <a:pt x="1292" y="219"/>
                  <a:pt x="1292" y="213"/>
                </a:cubicBezTo>
                <a:cubicBezTo>
                  <a:pt x="1286" y="212"/>
                  <a:pt x="1280" y="212"/>
                  <a:pt x="1273" y="211"/>
                </a:cubicBezTo>
                <a:cubicBezTo>
                  <a:pt x="1276" y="218"/>
                  <a:pt x="1274" y="224"/>
                  <a:pt x="1269" y="232"/>
                </a:cubicBezTo>
                <a:close/>
                <a:moveTo>
                  <a:pt x="1259" y="90"/>
                </a:moveTo>
                <a:cubicBezTo>
                  <a:pt x="1264" y="90"/>
                  <a:pt x="1269" y="90"/>
                  <a:pt x="1273" y="90"/>
                </a:cubicBezTo>
                <a:cubicBezTo>
                  <a:pt x="1274" y="86"/>
                  <a:pt x="1274" y="81"/>
                  <a:pt x="1274" y="77"/>
                </a:cubicBezTo>
                <a:cubicBezTo>
                  <a:pt x="1270" y="77"/>
                  <a:pt x="1265" y="76"/>
                  <a:pt x="1261" y="76"/>
                </a:cubicBezTo>
                <a:cubicBezTo>
                  <a:pt x="1260" y="81"/>
                  <a:pt x="1260" y="85"/>
                  <a:pt x="1259" y="90"/>
                </a:cubicBezTo>
                <a:close/>
                <a:moveTo>
                  <a:pt x="1253" y="144"/>
                </a:moveTo>
                <a:cubicBezTo>
                  <a:pt x="1259" y="145"/>
                  <a:pt x="1264" y="145"/>
                  <a:pt x="1269" y="146"/>
                </a:cubicBezTo>
                <a:cubicBezTo>
                  <a:pt x="1269" y="141"/>
                  <a:pt x="1270" y="136"/>
                  <a:pt x="1270" y="131"/>
                </a:cubicBezTo>
                <a:cubicBezTo>
                  <a:pt x="1265" y="130"/>
                  <a:pt x="1260" y="130"/>
                  <a:pt x="1254" y="129"/>
                </a:cubicBezTo>
                <a:cubicBezTo>
                  <a:pt x="1254" y="134"/>
                  <a:pt x="1254" y="139"/>
                  <a:pt x="1253" y="144"/>
                </a:cubicBezTo>
                <a:close/>
                <a:moveTo>
                  <a:pt x="1248" y="199"/>
                </a:moveTo>
                <a:cubicBezTo>
                  <a:pt x="1254" y="200"/>
                  <a:pt x="1260" y="201"/>
                  <a:pt x="1266" y="201"/>
                </a:cubicBezTo>
                <a:cubicBezTo>
                  <a:pt x="1266" y="196"/>
                  <a:pt x="1267" y="189"/>
                  <a:pt x="1267" y="183"/>
                </a:cubicBezTo>
                <a:cubicBezTo>
                  <a:pt x="1262" y="183"/>
                  <a:pt x="1255" y="182"/>
                  <a:pt x="1249" y="182"/>
                </a:cubicBezTo>
                <a:cubicBezTo>
                  <a:pt x="1249" y="188"/>
                  <a:pt x="1248" y="194"/>
                  <a:pt x="1248" y="199"/>
                </a:cubicBezTo>
                <a:close/>
                <a:moveTo>
                  <a:pt x="1267" y="234"/>
                </a:moveTo>
                <a:cubicBezTo>
                  <a:pt x="1257" y="238"/>
                  <a:pt x="1250" y="238"/>
                  <a:pt x="1241" y="232"/>
                </a:cubicBezTo>
                <a:cubicBezTo>
                  <a:pt x="1246" y="244"/>
                  <a:pt x="1243" y="252"/>
                  <a:pt x="1237" y="259"/>
                </a:cubicBezTo>
                <a:cubicBezTo>
                  <a:pt x="1237" y="259"/>
                  <a:pt x="1237" y="259"/>
                  <a:pt x="1238" y="259"/>
                </a:cubicBezTo>
                <a:cubicBezTo>
                  <a:pt x="1248" y="253"/>
                  <a:pt x="1257" y="254"/>
                  <a:pt x="1265" y="262"/>
                </a:cubicBezTo>
                <a:cubicBezTo>
                  <a:pt x="1261" y="253"/>
                  <a:pt x="1259" y="245"/>
                  <a:pt x="1267" y="234"/>
                </a:cubicBezTo>
                <a:close/>
                <a:moveTo>
                  <a:pt x="1216" y="226"/>
                </a:moveTo>
                <a:cubicBezTo>
                  <a:pt x="1224" y="223"/>
                  <a:pt x="1232" y="225"/>
                  <a:pt x="1238" y="229"/>
                </a:cubicBezTo>
                <a:cubicBezTo>
                  <a:pt x="1238" y="222"/>
                  <a:pt x="1238" y="215"/>
                  <a:pt x="1238" y="209"/>
                </a:cubicBezTo>
                <a:cubicBezTo>
                  <a:pt x="1231" y="208"/>
                  <a:pt x="1224" y="207"/>
                  <a:pt x="1217" y="206"/>
                </a:cubicBezTo>
                <a:cubicBezTo>
                  <a:pt x="1220" y="212"/>
                  <a:pt x="1220" y="219"/>
                  <a:pt x="1216" y="226"/>
                </a:cubicBezTo>
                <a:close/>
                <a:moveTo>
                  <a:pt x="1229" y="115"/>
                </a:moveTo>
                <a:cubicBezTo>
                  <a:pt x="1234" y="115"/>
                  <a:pt x="1239" y="116"/>
                  <a:pt x="1244" y="116"/>
                </a:cubicBezTo>
                <a:cubicBezTo>
                  <a:pt x="1244" y="111"/>
                  <a:pt x="1245" y="106"/>
                  <a:pt x="1245" y="101"/>
                </a:cubicBezTo>
                <a:cubicBezTo>
                  <a:pt x="1240" y="101"/>
                  <a:pt x="1235" y="100"/>
                  <a:pt x="1230" y="100"/>
                </a:cubicBezTo>
                <a:cubicBezTo>
                  <a:pt x="1230" y="105"/>
                  <a:pt x="1229" y="110"/>
                  <a:pt x="1229" y="115"/>
                </a:cubicBezTo>
                <a:close/>
                <a:moveTo>
                  <a:pt x="1223" y="170"/>
                </a:moveTo>
                <a:cubicBezTo>
                  <a:pt x="1229" y="171"/>
                  <a:pt x="1235" y="171"/>
                  <a:pt x="1241" y="172"/>
                </a:cubicBezTo>
                <a:cubicBezTo>
                  <a:pt x="1241" y="166"/>
                  <a:pt x="1241" y="160"/>
                  <a:pt x="1241" y="155"/>
                </a:cubicBezTo>
                <a:cubicBezTo>
                  <a:pt x="1235" y="154"/>
                  <a:pt x="1230" y="154"/>
                  <a:pt x="1226" y="154"/>
                </a:cubicBezTo>
                <a:cubicBezTo>
                  <a:pt x="1225" y="160"/>
                  <a:pt x="1224" y="165"/>
                  <a:pt x="1223" y="170"/>
                </a:cubicBezTo>
                <a:close/>
                <a:moveTo>
                  <a:pt x="1204" y="85"/>
                </a:moveTo>
                <a:cubicBezTo>
                  <a:pt x="1209" y="85"/>
                  <a:pt x="1214" y="85"/>
                  <a:pt x="1219" y="86"/>
                </a:cubicBezTo>
                <a:cubicBezTo>
                  <a:pt x="1219" y="81"/>
                  <a:pt x="1220" y="77"/>
                  <a:pt x="1220" y="72"/>
                </a:cubicBezTo>
                <a:cubicBezTo>
                  <a:pt x="1215" y="71"/>
                  <a:pt x="1210" y="71"/>
                  <a:pt x="1206" y="71"/>
                </a:cubicBezTo>
                <a:cubicBezTo>
                  <a:pt x="1206" y="75"/>
                  <a:pt x="1205" y="80"/>
                  <a:pt x="1204" y="85"/>
                </a:cubicBezTo>
                <a:close/>
                <a:moveTo>
                  <a:pt x="1199" y="141"/>
                </a:moveTo>
                <a:cubicBezTo>
                  <a:pt x="1204" y="141"/>
                  <a:pt x="1210" y="141"/>
                  <a:pt x="1215" y="141"/>
                </a:cubicBezTo>
                <a:cubicBezTo>
                  <a:pt x="1215" y="136"/>
                  <a:pt x="1216" y="131"/>
                  <a:pt x="1216" y="125"/>
                </a:cubicBezTo>
                <a:cubicBezTo>
                  <a:pt x="1211" y="125"/>
                  <a:pt x="1206" y="124"/>
                  <a:pt x="1201" y="124"/>
                </a:cubicBezTo>
                <a:cubicBezTo>
                  <a:pt x="1200" y="130"/>
                  <a:pt x="1199" y="135"/>
                  <a:pt x="1199" y="141"/>
                </a:cubicBezTo>
                <a:close/>
                <a:moveTo>
                  <a:pt x="1193" y="196"/>
                </a:moveTo>
                <a:cubicBezTo>
                  <a:pt x="1198" y="196"/>
                  <a:pt x="1205" y="197"/>
                  <a:pt x="1212" y="197"/>
                </a:cubicBezTo>
                <a:cubicBezTo>
                  <a:pt x="1212" y="192"/>
                  <a:pt x="1212" y="185"/>
                  <a:pt x="1213" y="179"/>
                </a:cubicBezTo>
                <a:cubicBezTo>
                  <a:pt x="1207" y="178"/>
                  <a:pt x="1200" y="177"/>
                  <a:pt x="1195" y="177"/>
                </a:cubicBezTo>
                <a:cubicBezTo>
                  <a:pt x="1194" y="183"/>
                  <a:pt x="1193" y="190"/>
                  <a:pt x="1193" y="196"/>
                </a:cubicBezTo>
                <a:close/>
                <a:moveTo>
                  <a:pt x="1174" y="110"/>
                </a:moveTo>
                <a:cubicBezTo>
                  <a:pt x="1180" y="110"/>
                  <a:pt x="1185" y="111"/>
                  <a:pt x="1190" y="111"/>
                </a:cubicBezTo>
                <a:cubicBezTo>
                  <a:pt x="1190" y="106"/>
                  <a:pt x="1190" y="101"/>
                  <a:pt x="1191" y="96"/>
                </a:cubicBezTo>
                <a:cubicBezTo>
                  <a:pt x="1186" y="95"/>
                  <a:pt x="1181" y="95"/>
                  <a:pt x="1176" y="95"/>
                </a:cubicBezTo>
                <a:cubicBezTo>
                  <a:pt x="1176" y="100"/>
                  <a:pt x="1175" y="105"/>
                  <a:pt x="1174" y="110"/>
                </a:cubicBezTo>
                <a:close/>
                <a:moveTo>
                  <a:pt x="1168" y="166"/>
                </a:moveTo>
                <a:cubicBezTo>
                  <a:pt x="1174" y="166"/>
                  <a:pt x="1180" y="167"/>
                  <a:pt x="1187" y="167"/>
                </a:cubicBezTo>
                <a:cubicBezTo>
                  <a:pt x="1187" y="161"/>
                  <a:pt x="1187" y="155"/>
                  <a:pt x="1188" y="149"/>
                </a:cubicBezTo>
                <a:cubicBezTo>
                  <a:pt x="1182" y="149"/>
                  <a:pt x="1176" y="148"/>
                  <a:pt x="1171" y="148"/>
                </a:cubicBezTo>
                <a:cubicBezTo>
                  <a:pt x="1170" y="154"/>
                  <a:pt x="1169" y="160"/>
                  <a:pt x="1168" y="166"/>
                </a:cubicBezTo>
                <a:close/>
                <a:moveTo>
                  <a:pt x="1150" y="80"/>
                </a:moveTo>
                <a:cubicBezTo>
                  <a:pt x="1155" y="80"/>
                  <a:pt x="1160" y="81"/>
                  <a:pt x="1165" y="81"/>
                </a:cubicBezTo>
                <a:cubicBezTo>
                  <a:pt x="1165" y="76"/>
                  <a:pt x="1165" y="72"/>
                  <a:pt x="1165" y="67"/>
                </a:cubicBezTo>
                <a:cubicBezTo>
                  <a:pt x="1160" y="67"/>
                  <a:pt x="1155" y="66"/>
                  <a:pt x="1151" y="66"/>
                </a:cubicBezTo>
                <a:cubicBezTo>
                  <a:pt x="1151" y="71"/>
                  <a:pt x="1150" y="76"/>
                  <a:pt x="1150" y="80"/>
                </a:cubicBezTo>
                <a:close/>
                <a:moveTo>
                  <a:pt x="1144" y="135"/>
                </a:moveTo>
                <a:cubicBezTo>
                  <a:pt x="1150" y="136"/>
                  <a:pt x="1156" y="136"/>
                  <a:pt x="1162" y="137"/>
                </a:cubicBezTo>
                <a:cubicBezTo>
                  <a:pt x="1162" y="131"/>
                  <a:pt x="1162" y="125"/>
                  <a:pt x="1163" y="120"/>
                </a:cubicBezTo>
                <a:cubicBezTo>
                  <a:pt x="1157" y="119"/>
                  <a:pt x="1151" y="119"/>
                  <a:pt x="1146" y="118"/>
                </a:cubicBezTo>
                <a:cubicBezTo>
                  <a:pt x="1145" y="124"/>
                  <a:pt x="1145" y="130"/>
                  <a:pt x="1144" y="135"/>
                </a:cubicBezTo>
                <a:close/>
                <a:moveTo>
                  <a:pt x="1159" y="174"/>
                </a:moveTo>
                <a:cubicBezTo>
                  <a:pt x="1152" y="173"/>
                  <a:pt x="1145" y="172"/>
                  <a:pt x="1139" y="171"/>
                </a:cubicBezTo>
                <a:cubicBezTo>
                  <a:pt x="1141" y="178"/>
                  <a:pt x="1140" y="185"/>
                  <a:pt x="1136" y="191"/>
                </a:cubicBezTo>
                <a:cubicBezTo>
                  <a:pt x="1136" y="192"/>
                  <a:pt x="1136" y="193"/>
                  <a:pt x="1136" y="193"/>
                </a:cubicBezTo>
                <a:cubicBezTo>
                  <a:pt x="1142" y="190"/>
                  <a:pt x="1148" y="190"/>
                  <a:pt x="1155" y="193"/>
                </a:cubicBezTo>
                <a:cubicBezTo>
                  <a:pt x="1156" y="193"/>
                  <a:pt x="1158" y="194"/>
                  <a:pt x="1159" y="194"/>
                </a:cubicBezTo>
                <a:cubicBezTo>
                  <a:pt x="1156" y="187"/>
                  <a:pt x="1157" y="180"/>
                  <a:pt x="1159" y="174"/>
                </a:cubicBezTo>
                <a:close/>
                <a:moveTo>
                  <a:pt x="1125" y="50"/>
                </a:moveTo>
                <a:cubicBezTo>
                  <a:pt x="1130" y="51"/>
                  <a:pt x="1135" y="51"/>
                  <a:pt x="1139" y="52"/>
                </a:cubicBezTo>
                <a:cubicBezTo>
                  <a:pt x="1140" y="47"/>
                  <a:pt x="1140" y="43"/>
                  <a:pt x="1140" y="38"/>
                </a:cubicBezTo>
                <a:cubicBezTo>
                  <a:pt x="1136" y="37"/>
                  <a:pt x="1132" y="37"/>
                  <a:pt x="1127" y="37"/>
                </a:cubicBezTo>
                <a:cubicBezTo>
                  <a:pt x="1126" y="41"/>
                  <a:pt x="1126" y="46"/>
                  <a:pt x="1125" y="50"/>
                </a:cubicBezTo>
                <a:close/>
                <a:moveTo>
                  <a:pt x="1120" y="106"/>
                </a:moveTo>
                <a:cubicBezTo>
                  <a:pt x="1126" y="107"/>
                  <a:pt x="1131" y="107"/>
                  <a:pt x="1137" y="108"/>
                </a:cubicBezTo>
                <a:cubicBezTo>
                  <a:pt x="1137" y="102"/>
                  <a:pt x="1137" y="96"/>
                  <a:pt x="1137" y="91"/>
                </a:cubicBezTo>
                <a:cubicBezTo>
                  <a:pt x="1132" y="91"/>
                  <a:pt x="1127" y="91"/>
                  <a:pt x="1122" y="90"/>
                </a:cubicBezTo>
                <a:cubicBezTo>
                  <a:pt x="1121" y="96"/>
                  <a:pt x="1120" y="101"/>
                  <a:pt x="1120" y="106"/>
                </a:cubicBezTo>
                <a:close/>
                <a:moveTo>
                  <a:pt x="1114" y="160"/>
                </a:moveTo>
                <a:cubicBezTo>
                  <a:pt x="1120" y="161"/>
                  <a:pt x="1127" y="162"/>
                  <a:pt x="1133" y="163"/>
                </a:cubicBezTo>
                <a:cubicBezTo>
                  <a:pt x="1133" y="157"/>
                  <a:pt x="1133" y="151"/>
                  <a:pt x="1133" y="145"/>
                </a:cubicBezTo>
                <a:cubicBezTo>
                  <a:pt x="1127" y="144"/>
                  <a:pt x="1121" y="144"/>
                  <a:pt x="1116" y="143"/>
                </a:cubicBezTo>
                <a:cubicBezTo>
                  <a:pt x="1115" y="149"/>
                  <a:pt x="1114" y="155"/>
                  <a:pt x="1114" y="160"/>
                </a:cubicBezTo>
                <a:close/>
                <a:moveTo>
                  <a:pt x="1096" y="76"/>
                </a:moveTo>
                <a:cubicBezTo>
                  <a:pt x="1100" y="76"/>
                  <a:pt x="1105" y="76"/>
                  <a:pt x="1110" y="77"/>
                </a:cubicBezTo>
                <a:cubicBezTo>
                  <a:pt x="1111" y="71"/>
                  <a:pt x="1111" y="67"/>
                  <a:pt x="1111" y="62"/>
                </a:cubicBezTo>
                <a:cubicBezTo>
                  <a:pt x="1107" y="62"/>
                  <a:pt x="1102" y="61"/>
                  <a:pt x="1098" y="61"/>
                </a:cubicBezTo>
                <a:cubicBezTo>
                  <a:pt x="1097" y="66"/>
                  <a:pt x="1096" y="71"/>
                  <a:pt x="1096" y="76"/>
                </a:cubicBezTo>
                <a:close/>
                <a:moveTo>
                  <a:pt x="1089" y="131"/>
                </a:moveTo>
                <a:cubicBezTo>
                  <a:pt x="1095" y="132"/>
                  <a:pt x="1101" y="132"/>
                  <a:pt x="1107" y="133"/>
                </a:cubicBezTo>
                <a:cubicBezTo>
                  <a:pt x="1108" y="127"/>
                  <a:pt x="1108" y="121"/>
                  <a:pt x="1108" y="116"/>
                </a:cubicBezTo>
                <a:cubicBezTo>
                  <a:pt x="1103" y="115"/>
                  <a:pt x="1097" y="114"/>
                  <a:pt x="1091" y="114"/>
                </a:cubicBezTo>
                <a:cubicBezTo>
                  <a:pt x="1091" y="120"/>
                  <a:pt x="1090" y="126"/>
                  <a:pt x="1089" y="131"/>
                </a:cubicBezTo>
                <a:close/>
                <a:moveTo>
                  <a:pt x="1079" y="189"/>
                </a:moveTo>
                <a:cubicBezTo>
                  <a:pt x="1088" y="185"/>
                  <a:pt x="1097" y="184"/>
                  <a:pt x="1105" y="191"/>
                </a:cubicBezTo>
                <a:cubicBezTo>
                  <a:pt x="1102" y="183"/>
                  <a:pt x="1101" y="176"/>
                  <a:pt x="1105" y="169"/>
                </a:cubicBezTo>
                <a:cubicBezTo>
                  <a:pt x="1098" y="169"/>
                  <a:pt x="1091" y="168"/>
                  <a:pt x="1084" y="167"/>
                </a:cubicBezTo>
                <a:cubicBezTo>
                  <a:pt x="1087" y="175"/>
                  <a:pt x="1085" y="182"/>
                  <a:pt x="1079" y="189"/>
                </a:cubicBezTo>
                <a:close/>
                <a:moveTo>
                  <a:pt x="1072" y="45"/>
                </a:moveTo>
                <a:cubicBezTo>
                  <a:pt x="1077" y="46"/>
                  <a:pt x="1081" y="46"/>
                  <a:pt x="1085" y="46"/>
                </a:cubicBezTo>
                <a:cubicBezTo>
                  <a:pt x="1085" y="42"/>
                  <a:pt x="1086" y="37"/>
                  <a:pt x="1086" y="32"/>
                </a:cubicBezTo>
                <a:cubicBezTo>
                  <a:pt x="1082" y="32"/>
                  <a:pt x="1077" y="32"/>
                  <a:pt x="1073" y="32"/>
                </a:cubicBezTo>
                <a:cubicBezTo>
                  <a:pt x="1073" y="37"/>
                  <a:pt x="1072" y="41"/>
                  <a:pt x="1072" y="45"/>
                </a:cubicBezTo>
                <a:close/>
                <a:moveTo>
                  <a:pt x="1065" y="101"/>
                </a:moveTo>
                <a:cubicBezTo>
                  <a:pt x="1071" y="102"/>
                  <a:pt x="1077" y="102"/>
                  <a:pt x="1082" y="102"/>
                </a:cubicBezTo>
                <a:cubicBezTo>
                  <a:pt x="1082" y="97"/>
                  <a:pt x="1083" y="92"/>
                  <a:pt x="1083" y="86"/>
                </a:cubicBezTo>
                <a:cubicBezTo>
                  <a:pt x="1077" y="86"/>
                  <a:pt x="1072" y="85"/>
                  <a:pt x="1067" y="85"/>
                </a:cubicBezTo>
                <a:cubicBezTo>
                  <a:pt x="1066" y="90"/>
                  <a:pt x="1066" y="96"/>
                  <a:pt x="1065" y="101"/>
                </a:cubicBezTo>
                <a:close/>
                <a:moveTo>
                  <a:pt x="1058" y="158"/>
                </a:moveTo>
                <a:cubicBezTo>
                  <a:pt x="1065" y="155"/>
                  <a:pt x="1072" y="156"/>
                  <a:pt x="1078" y="160"/>
                </a:cubicBezTo>
                <a:cubicBezTo>
                  <a:pt x="1078" y="153"/>
                  <a:pt x="1079" y="146"/>
                  <a:pt x="1079" y="140"/>
                </a:cubicBezTo>
                <a:cubicBezTo>
                  <a:pt x="1073" y="139"/>
                  <a:pt x="1066" y="138"/>
                  <a:pt x="1061" y="138"/>
                </a:cubicBezTo>
                <a:cubicBezTo>
                  <a:pt x="1060" y="144"/>
                  <a:pt x="1059" y="151"/>
                  <a:pt x="1058" y="158"/>
                </a:cubicBezTo>
                <a:close/>
                <a:moveTo>
                  <a:pt x="1041" y="71"/>
                </a:moveTo>
                <a:cubicBezTo>
                  <a:pt x="1047" y="71"/>
                  <a:pt x="1052" y="72"/>
                  <a:pt x="1057" y="72"/>
                </a:cubicBezTo>
                <a:cubicBezTo>
                  <a:pt x="1057" y="67"/>
                  <a:pt x="1057" y="63"/>
                  <a:pt x="1057" y="58"/>
                </a:cubicBezTo>
                <a:cubicBezTo>
                  <a:pt x="1053" y="57"/>
                  <a:pt x="1048" y="57"/>
                  <a:pt x="1043" y="56"/>
                </a:cubicBezTo>
                <a:cubicBezTo>
                  <a:pt x="1042" y="61"/>
                  <a:pt x="1042" y="66"/>
                  <a:pt x="1041" y="71"/>
                </a:cubicBezTo>
                <a:close/>
                <a:moveTo>
                  <a:pt x="1034" y="126"/>
                </a:moveTo>
                <a:cubicBezTo>
                  <a:pt x="1040" y="127"/>
                  <a:pt x="1047" y="127"/>
                  <a:pt x="1053" y="128"/>
                </a:cubicBezTo>
                <a:cubicBezTo>
                  <a:pt x="1053" y="122"/>
                  <a:pt x="1053" y="116"/>
                  <a:pt x="1054" y="110"/>
                </a:cubicBezTo>
                <a:cubicBezTo>
                  <a:pt x="1048" y="110"/>
                  <a:pt x="1042" y="109"/>
                  <a:pt x="1037" y="109"/>
                </a:cubicBezTo>
                <a:cubicBezTo>
                  <a:pt x="1036" y="115"/>
                  <a:pt x="1035" y="121"/>
                  <a:pt x="1034" y="126"/>
                </a:cubicBezTo>
                <a:close/>
                <a:moveTo>
                  <a:pt x="1017" y="41"/>
                </a:moveTo>
                <a:cubicBezTo>
                  <a:pt x="1022" y="42"/>
                  <a:pt x="1027" y="42"/>
                  <a:pt x="1032" y="43"/>
                </a:cubicBezTo>
                <a:cubicBezTo>
                  <a:pt x="1032" y="37"/>
                  <a:pt x="1032" y="32"/>
                  <a:pt x="1032" y="28"/>
                </a:cubicBezTo>
                <a:cubicBezTo>
                  <a:pt x="1028" y="28"/>
                  <a:pt x="1023" y="28"/>
                  <a:pt x="1019" y="28"/>
                </a:cubicBezTo>
                <a:cubicBezTo>
                  <a:pt x="1018" y="32"/>
                  <a:pt x="1018" y="37"/>
                  <a:pt x="1017" y="41"/>
                </a:cubicBezTo>
                <a:close/>
                <a:moveTo>
                  <a:pt x="1011" y="96"/>
                </a:moveTo>
                <a:cubicBezTo>
                  <a:pt x="1017" y="96"/>
                  <a:pt x="1022" y="97"/>
                  <a:pt x="1028" y="98"/>
                </a:cubicBezTo>
                <a:cubicBezTo>
                  <a:pt x="1028" y="93"/>
                  <a:pt x="1028" y="87"/>
                  <a:pt x="1028" y="82"/>
                </a:cubicBezTo>
                <a:cubicBezTo>
                  <a:pt x="1023" y="81"/>
                  <a:pt x="1017" y="81"/>
                  <a:pt x="1012" y="80"/>
                </a:cubicBezTo>
                <a:cubicBezTo>
                  <a:pt x="1012" y="86"/>
                  <a:pt x="1011" y="91"/>
                  <a:pt x="1011" y="96"/>
                </a:cubicBezTo>
                <a:close/>
                <a:moveTo>
                  <a:pt x="1005" y="152"/>
                </a:moveTo>
                <a:cubicBezTo>
                  <a:pt x="1010" y="152"/>
                  <a:pt x="1017" y="152"/>
                  <a:pt x="1023" y="152"/>
                </a:cubicBezTo>
                <a:cubicBezTo>
                  <a:pt x="1024" y="146"/>
                  <a:pt x="1024" y="140"/>
                  <a:pt x="1025" y="134"/>
                </a:cubicBezTo>
                <a:cubicBezTo>
                  <a:pt x="1019" y="134"/>
                  <a:pt x="1013" y="134"/>
                  <a:pt x="1007" y="133"/>
                </a:cubicBezTo>
                <a:cubicBezTo>
                  <a:pt x="1006" y="140"/>
                  <a:pt x="1006" y="146"/>
                  <a:pt x="1005" y="152"/>
                </a:cubicBezTo>
                <a:close/>
                <a:moveTo>
                  <a:pt x="986" y="66"/>
                </a:moveTo>
                <a:cubicBezTo>
                  <a:pt x="992" y="67"/>
                  <a:pt x="997" y="67"/>
                  <a:pt x="1003" y="68"/>
                </a:cubicBezTo>
                <a:cubicBezTo>
                  <a:pt x="1003" y="63"/>
                  <a:pt x="1003" y="58"/>
                  <a:pt x="1003" y="53"/>
                </a:cubicBezTo>
                <a:cubicBezTo>
                  <a:pt x="998" y="52"/>
                  <a:pt x="993" y="52"/>
                  <a:pt x="988" y="51"/>
                </a:cubicBezTo>
                <a:cubicBezTo>
                  <a:pt x="988" y="56"/>
                  <a:pt x="987" y="62"/>
                  <a:pt x="986" y="66"/>
                </a:cubicBezTo>
                <a:close/>
                <a:moveTo>
                  <a:pt x="981" y="121"/>
                </a:moveTo>
                <a:cubicBezTo>
                  <a:pt x="986" y="121"/>
                  <a:pt x="992" y="122"/>
                  <a:pt x="999" y="122"/>
                </a:cubicBezTo>
                <a:cubicBezTo>
                  <a:pt x="999" y="117"/>
                  <a:pt x="999" y="111"/>
                  <a:pt x="999" y="106"/>
                </a:cubicBezTo>
                <a:cubicBezTo>
                  <a:pt x="993" y="105"/>
                  <a:pt x="988" y="105"/>
                  <a:pt x="983" y="105"/>
                </a:cubicBezTo>
                <a:cubicBezTo>
                  <a:pt x="982" y="111"/>
                  <a:pt x="982" y="116"/>
                  <a:pt x="981" y="121"/>
                </a:cubicBezTo>
                <a:close/>
                <a:moveTo>
                  <a:pt x="962" y="36"/>
                </a:moveTo>
                <a:cubicBezTo>
                  <a:pt x="967" y="37"/>
                  <a:pt x="972" y="37"/>
                  <a:pt x="977" y="37"/>
                </a:cubicBezTo>
                <a:cubicBezTo>
                  <a:pt x="977" y="33"/>
                  <a:pt x="977" y="28"/>
                  <a:pt x="978" y="23"/>
                </a:cubicBezTo>
                <a:cubicBezTo>
                  <a:pt x="973" y="23"/>
                  <a:pt x="969" y="22"/>
                  <a:pt x="964" y="22"/>
                </a:cubicBezTo>
                <a:cubicBezTo>
                  <a:pt x="964" y="27"/>
                  <a:pt x="963" y="31"/>
                  <a:pt x="962" y="36"/>
                </a:cubicBezTo>
                <a:close/>
                <a:moveTo>
                  <a:pt x="956" y="92"/>
                </a:moveTo>
                <a:cubicBezTo>
                  <a:pt x="961" y="92"/>
                  <a:pt x="967" y="92"/>
                  <a:pt x="973" y="92"/>
                </a:cubicBezTo>
                <a:cubicBezTo>
                  <a:pt x="973" y="87"/>
                  <a:pt x="973" y="82"/>
                  <a:pt x="974" y="77"/>
                </a:cubicBezTo>
                <a:cubicBezTo>
                  <a:pt x="968" y="76"/>
                  <a:pt x="963" y="76"/>
                  <a:pt x="958" y="75"/>
                </a:cubicBezTo>
                <a:cubicBezTo>
                  <a:pt x="957" y="81"/>
                  <a:pt x="956" y="87"/>
                  <a:pt x="956" y="92"/>
                </a:cubicBezTo>
                <a:close/>
                <a:moveTo>
                  <a:pt x="947" y="150"/>
                </a:moveTo>
                <a:cubicBezTo>
                  <a:pt x="948" y="149"/>
                  <a:pt x="950" y="149"/>
                  <a:pt x="952" y="148"/>
                </a:cubicBezTo>
                <a:cubicBezTo>
                  <a:pt x="960" y="145"/>
                  <a:pt x="967" y="147"/>
                  <a:pt x="972" y="153"/>
                </a:cubicBezTo>
                <a:cubicBezTo>
                  <a:pt x="978" y="160"/>
                  <a:pt x="978" y="167"/>
                  <a:pt x="975" y="175"/>
                </a:cubicBezTo>
                <a:cubicBezTo>
                  <a:pt x="974" y="176"/>
                  <a:pt x="973" y="178"/>
                  <a:pt x="972" y="179"/>
                </a:cubicBezTo>
                <a:cubicBezTo>
                  <a:pt x="980" y="176"/>
                  <a:pt x="988" y="175"/>
                  <a:pt x="995" y="180"/>
                </a:cubicBezTo>
                <a:cubicBezTo>
                  <a:pt x="995" y="181"/>
                  <a:pt x="996" y="180"/>
                  <a:pt x="997" y="181"/>
                </a:cubicBezTo>
                <a:cubicBezTo>
                  <a:pt x="993" y="172"/>
                  <a:pt x="993" y="165"/>
                  <a:pt x="999" y="156"/>
                </a:cubicBezTo>
                <a:cubicBezTo>
                  <a:pt x="982" y="163"/>
                  <a:pt x="964" y="153"/>
                  <a:pt x="971" y="130"/>
                </a:cubicBezTo>
                <a:cubicBezTo>
                  <a:pt x="965" y="130"/>
                  <a:pt x="958" y="129"/>
                  <a:pt x="952" y="128"/>
                </a:cubicBezTo>
                <a:cubicBezTo>
                  <a:pt x="953" y="136"/>
                  <a:pt x="952" y="144"/>
                  <a:pt x="947" y="150"/>
                </a:cubicBezTo>
                <a:close/>
                <a:moveTo>
                  <a:pt x="932" y="61"/>
                </a:moveTo>
                <a:cubicBezTo>
                  <a:pt x="937" y="62"/>
                  <a:pt x="943" y="62"/>
                  <a:pt x="948" y="63"/>
                </a:cubicBezTo>
                <a:cubicBezTo>
                  <a:pt x="948" y="58"/>
                  <a:pt x="948" y="53"/>
                  <a:pt x="948" y="48"/>
                </a:cubicBezTo>
                <a:cubicBezTo>
                  <a:pt x="943" y="47"/>
                  <a:pt x="939" y="47"/>
                  <a:pt x="934" y="46"/>
                </a:cubicBezTo>
                <a:cubicBezTo>
                  <a:pt x="933" y="52"/>
                  <a:pt x="932" y="56"/>
                  <a:pt x="932" y="61"/>
                </a:cubicBezTo>
                <a:close/>
                <a:moveTo>
                  <a:pt x="926" y="117"/>
                </a:moveTo>
                <a:cubicBezTo>
                  <a:pt x="932" y="117"/>
                  <a:pt x="938" y="118"/>
                  <a:pt x="944" y="119"/>
                </a:cubicBezTo>
                <a:cubicBezTo>
                  <a:pt x="945" y="113"/>
                  <a:pt x="945" y="106"/>
                  <a:pt x="946" y="100"/>
                </a:cubicBezTo>
                <a:cubicBezTo>
                  <a:pt x="940" y="100"/>
                  <a:pt x="934" y="100"/>
                  <a:pt x="929" y="100"/>
                </a:cubicBezTo>
                <a:cubicBezTo>
                  <a:pt x="928" y="105"/>
                  <a:pt x="927" y="111"/>
                  <a:pt x="926" y="117"/>
                </a:cubicBezTo>
                <a:close/>
                <a:moveTo>
                  <a:pt x="908" y="31"/>
                </a:moveTo>
                <a:cubicBezTo>
                  <a:pt x="913" y="31"/>
                  <a:pt x="918" y="32"/>
                  <a:pt x="922" y="32"/>
                </a:cubicBezTo>
                <a:cubicBezTo>
                  <a:pt x="922" y="28"/>
                  <a:pt x="922" y="23"/>
                  <a:pt x="922" y="19"/>
                </a:cubicBezTo>
                <a:cubicBezTo>
                  <a:pt x="918" y="18"/>
                  <a:pt x="914" y="18"/>
                  <a:pt x="910" y="18"/>
                </a:cubicBezTo>
                <a:cubicBezTo>
                  <a:pt x="909" y="22"/>
                  <a:pt x="909" y="27"/>
                  <a:pt x="908" y="31"/>
                </a:cubicBezTo>
                <a:close/>
                <a:moveTo>
                  <a:pt x="903" y="86"/>
                </a:moveTo>
                <a:cubicBezTo>
                  <a:pt x="908" y="87"/>
                  <a:pt x="913" y="87"/>
                  <a:pt x="918" y="88"/>
                </a:cubicBezTo>
                <a:cubicBezTo>
                  <a:pt x="918" y="82"/>
                  <a:pt x="919" y="77"/>
                  <a:pt x="919" y="72"/>
                </a:cubicBezTo>
                <a:cubicBezTo>
                  <a:pt x="914" y="71"/>
                  <a:pt x="909" y="71"/>
                  <a:pt x="904" y="70"/>
                </a:cubicBezTo>
                <a:cubicBezTo>
                  <a:pt x="904" y="76"/>
                  <a:pt x="903" y="81"/>
                  <a:pt x="903" y="86"/>
                </a:cubicBezTo>
                <a:close/>
                <a:moveTo>
                  <a:pt x="895" y="144"/>
                </a:moveTo>
                <a:cubicBezTo>
                  <a:pt x="902" y="141"/>
                  <a:pt x="909" y="141"/>
                  <a:pt x="915" y="145"/>
                </a:cubicBezTo>
                <a:cubicBezTo>
                  <a:pt x="915" y="138"/>
                  <a:pt x="916" y="131"/>
                  <a:pt x="916" y="124"/>
                </a:cubicBezTo>
                <a:cubicBezTo>
                  <a:pt x="914" y="125"/>
                  <a:pt x="910" y="125"/>
                  <a:pt x="907" y="125"/>
                </a:cubicBezTo>
                <a:cubicBezTo>
                  <a:pt x="904" y="125"/>
                  <a:pt x="901" y="124"/>
                  <a:pt x="899" y="123"/>
                </a:cubicBezTo>
                <a:cubicBezTo>
                  <a:pt x="897" y="130"/>
                  <a:pt x="896" y="137"/>
                  <a:pt x="895" y="144"/>
                </a:cubicBezTo>
                <a:close/>
                <a:moveTo>
                  <a:pt x="878" y="57"/>
                </a:moveTo>
                <a:cubicBezTo>
                  <a:pt x="884" y="57"/>
                  <a:pt x="889" y="58"/>
                  <a:pt x="893" y="58"/>
                </a:cubicBezTo>
                <a:cubicBezTo>
                  <a:pt x="893" y="53"/>
                  <a:pt x="893" y="48"/>
                  <a:pt x="893" y="43"/>
                </a:cubicBezTo>
                <a:cubicBezTo>
                  <a:pt x="889" y="43"/>
                  <a:pt x="885" y="43"/>
                  <a:pt x="880" y="42"/>
                </a:cubicBezTo>
                <a:cubicBezTo>
                  <a:pt x="880" y="48"/>
                  <a:pt x="879" y="52"/>
                  <a:pt x="878" y="57"/>
                </a:cubicBezTo>
                <a:close/>
                <a:moveTo>
                  <a:pt x="872" y="111"/>
                </a:moveTo>
                <a:cubicBezTo>
                  <a:pt x="878" y="112"/>
                  <a:pt x="884" y="113"/>
                  <a:pt x="890" y="113"/>
                </a:cubicBezTo>
                <a:cubicBezTo>
                  <a:pt x="890" y="108"/>
                  <a:pt x="890" y="102"/>
                  <a:pt x="891" y="97"/>
                </a:cubicBezTo>
                <a:cubicBezTo>
                  <a:pt x="885" y="96"/>
                  <a:pt x="879" y="96"/>
                  <a:pt x="874" y="95"/>
                </a:cubicBezTo>
                <a:cubicBezTo>
                  <a:pt x="873" y="100"/>
                  <a:pt x="873" y="106"/>
                  <a:pt x="872" y="111"/>
                </a:cubicBezTo>
                <a:close/>
                <a:moveTo>
                  <a:pt x="854" y="27"/>
                </a:moveTo>
                <a:cubicBezTo>
                  <a:pt x="859" y="27"/>
                  <a:pt x="863" y="27"/>
                  <a:pt x="868" y="27"/>
                </a:cubicBezTo>
                <a:cubicBezTo>
                  <a:pt x="868" y="22"/>
                  <a:pt x="868" y="18"/>
                  <a:pt x="868" y="14"/>
                </a:cubicBezTo>
                <a:cubicBezTo>
                  <a:pt x="864" y="13"/>
                  <a:pt x="860" y="13"/>
                  <a:pt x="856" y="13"/>
                </a:cubicBezTo>
                <a:cubicBezTo>
                  <a:pt x="855" y="18"/>
                  <a:pt x="855" y="22"/>
                  <a:pt x="854" y="27"/>
                </a:cubicBezTo>
                <a:close/>
                <a:moveTo>
                  <a:pt x="848" y="82"/>
                </a:moveTo>
                <a:cubicBezTo>
                  <a:pt x="853" y="83"/>
                  <a:pt x="859" y="83"/>
                  <a:pt x="865" y="84"/>
                </a:cubicBezTo>
                <a:cubicBezTo>
                  <a:pt x="865" y="78"/>
                  <a:pt x="865" y="73"/>
                  <a:pt x="865" y="68"/>
                </a:cubicBezTo>
                <a:cubicBezTo>
                  <a:pt x="860" y="67"/>
                  <a:pt x="855" y="67"/>
                  <a:pt x="850" y="66"/>
                </a:cubicBezTo>
                <a:cubicBezTo>
                  <a:pt x="849" y="72"/>
                  <a:pt x="848" y="77"/>
                  <a:pt x="848" y="82"/>
                </a:cubicBezTo>
                <a:close/>
                <a:moveTo>
                  <a:pt x="842" y="136"/>
                </a:moveTo>
                <a:cubicBezTo>
                  <a:pt x="848" y="137"/>
                  <a:pt x="855" y="138"/>
                  <a:pt x="861" y="139"/>
                </a:cubicBezTo>
                <a:cubicBezTo>
                  <a:pt x="861" y="133"/>
                  <a:pt x="861" y="127"/>
                  <a:pt x="861" y="121"/>
                </a:cubicBezTo>
                <a:cubicBezTo>
                  <a:pt x="858" y="121"/>
                  <a:pt x="855" y="121"/>
                  <a:pt x="852" y="121"/>
                </a:cubicBezTo>
                <a:cubicBezTo>
                  <a:pt x="849" y="120"/>
                  <a:pt x="846" y="119"/>
                  <a:pt x="844" y="119"/>
                </a:cubicBezTo>
                <a:cubicBezTo>
                  <a:pt x="843" y="125"/>
                  <a:pt x="842" y="131"/>
                  <a:pt x="842" y="136"/>
                </a:cubicBezTo>
                <a:close/>
                <a:moveTo>
                  <a:pt x="824" y="52"/>
                </a:moveTo>
                <a:cubicBezTo>
                  <a:pt x="829" y="52"/>
                  <a:pt x="834" y="53"/>
                  <a:pt x="839" y="53"/>
                </a:cubicBezTo>
                <a:cubicBezTo>
                  <a:pt x="839" y="48"/>
                  <a:pt x="840" y="44"/>
                  <a:pt x="840" y="38"/>
                </a:cubicBezTo>
                <a:cubicBezTo>
                  <a:pt x="835" y="38"/>
                  <a:pt x="831" y="38"/>
                  <a:pt x="826" y="37"/>
                </a:cubicBezTo>
                <a:cubicBezTo>
                  <a:pt x="825" y="42"/>
                  <a:pt x="825" y="47"/>
                  <a:pt x="824" y="52"/>
                </a:cubicBezTo>
                <a:close/>
                <a:moveTo>
                  <a:pt x="817" y="107"/>
                </a:moveTo>
                <a:cubicBezTo>
                  <a:pt x="824" y="108"/>
                  <a:pt x="830" y="108"/>
                  <a:pt x="835" y="109"/>
                </a:cubicBezTo>
                <a:cubicBezTo>
                  <a:pt x="835" y="103"/>
                  <a:pt x="836" y="97"/>
                  <a:pt x="836" y="92"/>
                </a:cubicBezTo>
                <a:cubicBezTo>
                  <a:pt x="830" y="91"/>
                  <a:pt x="825" y="91"/>
                  <a:pt x="820" y="90"/>
                </a:cubicBezTo>
                <a:cubicBezTo>
                  <a:pt x="819" y="96"/>
                  <a:pt x="818" y="102"/>
                  <a:pt x="817" y="107"/>
                </a:cubicBezTo>
                <a:close/>
                <a:moveTo>
                  <a:pt x="814" y="153"/>
                </a:moveTo>
                <a:cubicBezTo>
                  <a:pt x="814" y="156"/>
                  <a:pt x="812" y="160"/>
                  <a:pt x="812" y="162"/>
                </a:cubicBezTo>
                <a:cubicBezTo>
                  <a:pt x="819" y="162"/>
                  <a:pt x="825" y="163"/>
                  <a:pt x="831" y="163"/>
                </a:cubicBezTo>
                <a:cubicBezTo>
                  <a:pt x="831" y="158"/>
                  <a:pt x="831" y="152"/>
                  <a:pt x="831" y="145"/>
                </a:cubicBezTo>
                <a:cubicBezTo>
                  <a:pt x="826" y="145"/>
                  <a:pt x="820" y="144"/>
                  <a:pt x="814" y="144"/>
                </a:cubicBezTo>
                <a:cubicBezTo>
                  <a:pt x="814" y="147"/>
                  <a:pt x="814" y="150"/>
                  <a:pt x="814" y="153"/>
                </a:cubicBezTo>
                <a:close/>
                <a:moveTo>
                  <a:pt x="800" y="21"/>
                </a:moveTo>
                <a:cubicBezTo>
                  <a:pt x="805" y="22"/>
                  <a:pt x="809" y="22"/>
                  <a:pt x="814" y="22"/>
                </a:cubicBezTo>
                <a:cubicBezTo>
                  <a:pt x="814" y="18"/>
                  <a:pt x="814" y="14"/>
                  <a:pt x="814" y="10"/>
                </a:cubicBezTo>
                <a:cubicBezTo>
                  <a:pt x="810" y="9"/>
                  <a:pt x="806" y="9"/>
                  <a:pt x="802" y="9"/>
                </a:cubicBezTo>
                <a:cubicBezTo>
                  <a:pt x="801" y="13"/>
                  <a:pt x="801" y="17"/>
                  <a:pt x="800" y="21"/>
                </a:cubicBezTo>
                <a:close/>
                <a:moveTo>
                  <a:pt x="794" y="77"/>
                </a:moveTo>
                <a:cubicBezTo>
                  <a:pt x="799" y="77"/>
                  <a:pt x="804" y="78"/>
                  <a:pt x="810" y="78"/>
                </a:cubicBezTo>
                <a:cubicBezTo>
                  <a:pt x="810" y="73"/>
                  <a:pt x="810" y="68"/>
                  <a:pt x="811" y="63"/>
                </a:cubicBezTo>
                <a:cubicBezTo>
                  <a:pt x="805" y="62"/>
                  <a:pt x="800" y="62"/>
                  <a:pt x="796" y="61"/>
                </a:cubicBezTo>
                <a:cubicBezTo>
                  <a:pt x="795" y="67"/>
                  <a:pt x="794" y="72"/>
                  <a:pt x="794" y="77"/>
                </a:cubicBezTo>
                <a:close/>
                <a:moveTo>
                  <a:pt x="788" y="133"/>
                </a:moveTo>
                <a:cubicBezTo>
                  <a:pt x="793" y="133"/>
                  <a:pt x="800" y="133"/>
                  <a:pt x="805" y="133"/>
                </a:cubicBezTo>
                <a:cubicBezTo>
                  <a:pt x="806" y="128"/>
                  <a:pt x="806" y="122"/>
                  <a:pt x="807" y="116"/>
                </a:cubicBezTo>
                <a:cubicBezTo>
                  <a:pt x="802" y="116"/>
                  <a:pt x="796" y="115"/>
                  <a:pt x="791" y="115"/>
                </a:cubicBezTo>
                <a:cubicBezTo>
                  <a:pt x="790" y="121"/>
                  <a:pt x="789" y="127"/>
                  <a:pt x="788" y="133"/>
                </a:cubicBezTo>
                <a:close/>
                <a:moveTo>
                  <a:pt x="770" y="46"/>
                </a:moveTo>
                <a:cubicBezTo>
                  <a:pt x="775" y="47"/>
                  <a:pt x="780" y="47"/>
                  <a:pt x="784" y="48"/>
                </a:cubicBezTo>
                <a:cubicBezTo>
                  <a:pt x="784" y="43"/>
                  <a:pt x="784" y="39"/>
                  <a:pt x="784" y="34"/>
                </a:cubicBezTo>
                <a:cubicBezTo>
                  <a:pt x="780" y="34"/>
                  <a:pt x="776" y="33"/>
                  <a:pt x="772" y="33"/>
                </a:cubicBezTo>
                <a:cubicBezTo>
                  <a:pt x="771" y="37"/>
                  <a:pt x="771" y="42"/>
                  <a:pt x="770" y="46"/>
                </a:cubicBezTo>
                <a:close/>
                <a:moveTo>
                  <a:pt x="764" y="102"/>
                </a:moveTo>
                <a:cubicBezTo>
                  <a:pt x="769" y="102"/>
                  <a:pt x="775" y="103"/>
                  <a:pt x="780" y="103"/>
                </a:cubicBezTo>
                <a:cubicBezTo>
                  <a:pt x="780" y="98"/>
                  <a:pt x="781" y="92"/>
                  <a:pt x="781" y="87"/>
                </a:cubicBezTo>
                <a:cubicBezTo>
                  <a:pt x="776" y="86"/>
                  <a:pt x="771" y="86"/>
                  <a:pt x="766" y="86"/>
                </a:cubicBezTo>
                <a:cubicBezTo>
                  <a:pt x="766" y="91"/>
                  <a:pt x="765" y="97"/>
                  <a:pt x="764" y="102"/>
                </a:cubicBezTo>
                <a:close/>
                <a:moveTo>
                  <a:pt x="757" y="159"/>
                </a:moveTo>
                <a:cubicBezTo>
                  <a:pt x="764" y="156"/>
                  <a:pt x="771" y="157"/>
                  <a:pt x="777" y="160"/>
                </a:cubicBezTo>
                <a:cubicBezTo>
                  <a:pt x="777" y="154"/>
                  <a:pt x="778" y="147"/>
                  <a:pt x="778" y="140"/>
                </a:cubicBezTo>
                <a:cubicBezTo>
                  <a:pt x="772" y="140"/>
                  <a:pt x="766" y="139"/>
                  <a:pt x="760" y="139"/>
                </a:cubicBezTo>
                <a:cubicBezTo>
                  <a:pt x="759" y="145"/>
                  <a:pt x="758" y="152"/>
                  <a:pt x="757" y="159"/>
                </a:cubicBezTo>
                <a:close/>
                <a:moveTo>
                  <a:pt x="740" y="71"/>
                </a:moveTo>
                <a:cubicBezTo>
                  <a:pt x="745" y="72"/>
                  <a:pt x="750" y="72"/>
                  <a:pt x="755" y="73"/>
                </a:cubicBezTo>
                <a:cubicBezTo>
                  <a:pt x="755" y="68"/>
                  <a:pt x="755" y="63"/>
                  <a:pt x="755" y="59"/>
                </a:cubicBezTo>
                <a:cubicBezTo>
                  <a:pt x="751" y="58"/>
                  <a:pt x="746" y="58"/>
                  <a:pt x="741" y="57"/>
                </a:cubicBezTo>
                <a:cubicBezTo>
                  <a:pt x="741" y="62"/>
                  <a:pt x="740" y="67"/>
                  <a:pt x="740" y="71"/>
                </a:cubicBezTo>
                <a:close/>
                <a:moveTo>
                  <a:pt x="735" y="127"/>
                </a:moveTo>
                <a:cubicBezTo>
                  <a:pt x="740" y="127"/>
                  <a:pt x="746" y="128"/>
                  <a:pt x="752" y="129"/>
                </a:cubicBezTo>
                <a:cubicBezTo>
                  <a:pt x="752" y="123"/>
                  <a:pt x="752" y="117"/>
                  <a:pt x="753" y="111"/>
                </a:cubicBezTo>
                <a:cubicBezTo>
                  <a:pt x="747" y="111"/>
                  <a:pt x="741" y="110"/>
                  <a:pt x="735" y="109"/>
                </a:cubicBezTo>
                <a:cubicBezTo>
                  <a:pt x="735" y="115"/>
                  <a:pt x="735" y="121"/>
                  <a:pt x="735" y="127"/>
                </a:cubicBezTo>
                <a:close/>
                <a:moveTo>
                  <a:pt x="716" y="42"/>
                </a:moveTo>
                <a:cubicBezTo>
                  <a:pt x="720" y="42"/>
                  <a:pt x="725" y="43"/>
                  <a:pt x="730" y="43"/>
                </a:cubicBezTo>
                <a:cubicBezTo>
                  <a:pt x="730" y="38"/>
                  <a:pt x="730" y="34"/>
                  <a:pt x="730" y="29"/>
                </a:cubicBezTo>
                <a:cubicBezTo>
                  <a:pt x="726" y="29"/>
                  <a:pt x="722" y="28"/>
                  <a:pt x="717" y="28"/>
                </a:cubicBezTo>
                <a:cubicBezTo>
                  <a:pt x="717" y="33"/>
                  <a:pt x="716" y="37"/>
                  <a:pt x="716" y="42"/>
                </a:cubicBezTo>
                <a:close/>
                <a:moveTo>
                  <a:pt x="710" y="97"/>
                </a:moveTo>
                <a:cubicBezTo>
                  <a:pt x="716" y="98"/>
                  <a:pt x="721" y="98"/>
                  <a:pt x="727" y="99"/>
                </a:cubicBezTo>
                <a:cubicBezTo>
                  <a:pt x="727" y="94"/>
                  <a:pt x="727" y="88"/>
                  <a:pt x="727" y="82"/>
                </a:cubicBezTo>
                <a:cubicBezTo>
                  <a:pt x="722" y="82"/>
                  <a:pt x="717" y="82"/>
                  <a:pt x="712" y="82"/>
                </a:cubicBezTo>
                <a:cubicBezTo>
                  <a:pt x="711" y="87"/>
                  <a:pt x="711" y="93"/>
                  <a:pt x="710" y="97"/>
                </a:cubicBezTo>
                <a:close/>
                <a:moveTo>
                  <a:pt x="704" y="151"/>
                </a:moveTo>
                <a:cubicBezTo>
                  <a:pt x="710" y="152"/>
                  <a:pt x="716" y="153"/>
                  <a:pt x="723" y="154"/>
                </a:cubicBezTo>
                <a:cubicBezTo>
                  <a:pt x="723" y="148"/>
                  <a:pt x="723" y="143"/>
                  <a:pt x="723" y="137"/>
                </a:cubicBezTo>
                <a:cubicBezTo>
                  <a:pt x="717" y="136"/>
                  <a:pt x="711" y="135"/>
                  <a:pt x="706" y="135"/>
                </a:cubicBezTo>
                <a:cubicBezTo>
                  <a:pt x="705" y="141"/>
                  <a:pt x="705" y="146"/>
                  <a:pt x="704" y="151"/>
                </a:cubicBezTo>
                <a:close/>
                <a:moveTo>
                  <a:pt x="722" y="187"/>
                </a:moveTo>
                <a:cubicBezTo>
                  <a:pt x="715" y="190"/>
                  <a:pt x="707" y="190"/>
                  <a:pt x="698" y="186"/>
                </a:cubicBezTo>
                <a:cubicBezTo>
                  <a:pt x="702" y="194"/>
                  <a:pt x="701" y="201"/>
                  <a:pt x="697" y="207"/>
                </a:cubicBezTo>
                <a:cubicBezTo>
                  <a:pt x="696" y="208"/>
                  <a:pt x="696" y="209"/>
                  <a:pt x="696" y="209"/>
                </a:cubicBezTo>
                <a:cubicBezTo>
                  <a:pt x="705" y="206"/>
                  <a:pt x="713" y="207"/>
                  <a:pt x="720" y="212"/>
                </a:cubicBezTo>
                <a:cubicBezTo>
                  <a:pt x="716" y="203"/>
                  <a:pt x="717" y="195"/>
                  <a:pt x="722" y="187"/>
                </a:cubicBezTo>
                <a:close/>
                <a:moveTo>
                  <a:pt x="686" y="67"/>
                </a:moveTo>
                <a:cubicBezTo>
                  <a:pt x="691" y="67"/>
                  <a:pt x="695" y="67"/>
                  <a:pt x="700" y="68"/>
                </a:cubicBezTo>
                <a:cubicBezTo>
                  <a:pt x="700" y="63"/>
                  <a:pt x="700" y="58"/>
                  <a:pt x="701" y="54"/>
                </a:cubicBezTo>
                <a:cubicBezTo>
                  <a:pt x="696" y="53"/>
                  <a:pt x="692" y="53"/>
                  <a:pt x="688" y="53"/>
                </a:cubicBezTo>
                <a:cubicBezTo>
                  <a:pt x="687" y="58"/>
                  <a:pt x="687" y="62"/>
                  <a:pt x="686" y="67"/>
                </a:cubicBezTo>
                <a:close/>
                <a:moveTo>
                  <a:pt x="680" y="122"/>
                </a:moveTo>
                <a:cubicBezTo>
                  <a:pt x="686" y="123"/>
                  <a:pt x="691" y="123"/>
                  <a:pt x="697" y="124"/>
                </a:cubicBezTo>
                <a:cubicBezTo>
                  <a:pt x="697" y="118"/>
                  <a:pt x="697" y="113"/>
                  <a:pt x="698" y="107"/>
                </a:cubicBezTo>
                <a:cubicBezTo>
                  <a:pt x="692" y="107"/>
                  <a:pt x="687" y="106"/>
                  <a:pt x="682" y="106"/>
                </a:cubicBezTo>
                <a:cubicBezTo>
                  <a:pt x="681" y="112"/>
                  <a:pt x="680" y="117"/>
                  <a:pt x="680" y="122"/>
                </a:cubicBezTo>
                <a:close/>
                <a:moveTo>
                  <a:pt x="675" y="177"/>
                </a:moveTo>
                <a:cubicBezTo>
                  <a:pt x="680" y="177"/>
                  <a:pt x="687" y="178"/>
                  <a:pt x="693" y="178"/>
                </a:cubicBezTo>
                <a:cubicBezTo>
                  <a:pt x="693" y="173"/>
                  <a:pt x="693" y="167"/>
                  <a:pt x="693" y="161"/>
                </a:cubicBezTo>
                <a:cubicBezTo>
                  <a:pt x="688" y="161"/>
                  <a:pt x="682" y="160"/>
                  <a:pt x="676" y="160"/>
                </a:cubicBezTo>
                <a:cubicBezTo>
                  <a:pt x="676" y="165"/>
                  <a:pt x="675" y="171"/>
                  <a:pt x="675" y="177"/>
                </a:cubicBezTo>
                <a:close/>
                <a:moveTo>
                  <a:pt x="656" y="92"/>
                </a:moveTo>
                <a:cubicBezTo>
                  <a:pt x="662" y="92"/>
                  <a:pt x="666" y="93"/>
                  <a:pt x="671" y="93"/>
                </a:cubicBezTo>
                <a:cubicBezTo>
                  <a:pt x="672" y="88"/>
                  <a:pt x="672" y="84"/>
                  <a:pt x="672" y="78"/>
                </a:cubicBezTo>
                <a:cubicBezTo>
                  <a:pt x="667" y="78"/>
                  <a:pt x="663" y="77"/>
                  <a:pt x="658" y="77"/>
                </a:cubicBezTo>
                <a:cubicBezTo>
                  <a:pt x="657" y="82"/>
                  <a:pt x="657" y="87"/>
                  <a:pt x="656" y="92"/>
                </a:cubicBezTo>
                <a:close/>
                <a:moveTo>
                  <a:pt x="649" y="148"/>
                </a:moveTo>
                <a:cubicBezTo>
                  <a:pt x="655" y="148"/>
                  <a:pt x="661" y="148"/>
                  <a:pt x="667" y="148"/>
                </a:cubicBezTo>
                <a:cubicBezTo>
                  <a:pt x="667" y="143"/>
                  <a:pt x="668" y="137"/>
                  <a:pt x="668" y="132"/>
                </a:cubicBezTo>
                <a:cubicBezTo>
                  <a:pt x="662" y="131"/>
                  <a:pt x="657" y="131"/>
                  <a:pt x="652" y="130"/>
                </a:cubicBezTo>
                <a:cubicBezTo>
                  <a:pt x="651" y="137"/>
                  <a:pt x="650" y="142"/>
                  <a:pt x="649" y="148"/>
                </a:cubicBezTo>
                <a:close/>
                <a:moveTo>
                  <a:pt x="646" y="193"/>
                </a:moveTo>
                <a:cubicBezTo>
                  <a:pt x="646" y="196"/>
                  <a:pt x="645" y="199"/>
                  <a:pt x="644" y="201"/>
                </a:cubicBezTo>
                <a:cubicBezTo>
                  <a:pt x="651" y="202"/>
                  <a:pt x="658" y="203"/>
                  <a:pt x="665" y="204"/>
                </a:cubicBezTo>
                <a:cubicBezTo>
                  <a:pt x="665" y="198"/>
                  <a:pt x="665" y="192"/>
                  <a:pt x="665" y="186"/>
                </a:cubicBezTo>
                <a:cubicBezTo>
                  <a:pt x="659" y="185"/>
                  <a:pt x="652" y="184"/>
                  <a:pt x="646" y="184"/>
                </a:cubicBezTo>
                <a:cubicBezTo>
                  <a:pt x="646" y="186"/>
                  <a:pt x="647" y="189"/>
                  <a:pt x="646" y="193"/>
                </a:cubicBezTo>
                <a:close/>
                <a:moveTo>
                  <a:pt x="632" y="61"/>
                </a:moveTo>
                <a:cubicBezTo>
                  <a:pt x="637" y="61"/>
                  <a:pt x="641" y="62"/>
                  <a:pt x="646" y="63"/>
                </a:cubicBezTo>
                <a:cubicBezTo>
                  <a:pt x="646" y="58"/>
                  <a:pt x="646" y="54"/>
                  <a:pt x="646" y="50"/>
                </a:cubicBezTo>
                <a:cubicBezTo>
                  <a:pt x="642" y="49"/>
                  <a:pt x="638" y="49"/>
                  <a:pt x="633" y="49"/>
                </a:cubicBezTo>
                <a:cubicBezTo>
                  <a:pt x="633" y="53"/>
                  <a:pt x="633" y="57"/>
                  <a:pt x="632" y="61"/>
                </a:cubicBezTo>
                <a:close/>
                <a:moveTo>
                  <a:pt x="626" y="117"/>
                </a:moveTo>
                <a:cubicBezTo>
                  <a:pt x="631" y="117"/>
                  <a:pt x="636" y="118"/>
                  <a:pt x="642" y="118"/>
                </a:cubicBezTo>
                <a:cubicBezTo>
                  <a:pt x="642" y="113"/>
                  <a:pt x="642" y="108"/>
                  <a:pt x="643" y="103"/>
                </a:cubicBezTo>
                <a:cubicBezTo>
                  <a:pt x="637" y="102"/>
                  <a:pt x="632" y="102"/>
                  <a:pt x="628" y="101"/>
                </a:cubicBezTo>
                <a:cubicBezTo>
                  <a:pt x="627" y="107"/>
                  <a:pt x="626" y="112"/>
                  <a:pt x="626" y="117"/>
                </a:cubicBezTo>
                <a:close/>
                <a:moveTo>
                  <a:pt x="620" y="172"/>
                </a:moveTo>
                <a:cubicBezTo>
                  <a:pt x="626" y="173"/>
                  <a:pt x="633" y="173"/>
                  <a:pt x="638" y="174"/>
                </a:cubicBezTo>
                <a:cubicBezTo>
                  <a:pt x="639" y="168"/>
                  <a:pt x="639" y="162"/>
                  <a:pt x="640" y="155"/>
                </a:cubicBezTo>
                <a:cubicBezTo>
                  <a:pt x="634" y="155"/>
                  <a:pt x="628" y="155"/>
                  <a:pt x="622" y="155"/>
                </a:cubicBezTo>
                <a:cubicBezTo>
                  <a:pt x="622" y="161"/>
                  <a:pt x="621" y="167"/>
                  <a:pt x="620" y="172"/>
                </a:cubicBezTo>
                <a:close/>
                <a:moveTo>
                  <a:pt x="602" y="86"/>
                </a:moveTo>
                <a:cubicBezTo>
                  <a:pt x="607" y="87"/>
                  <a:pt x="612" y="87"/>
                  <a:pt x="616" y="88"/>
                </a:cubicBezTo>
                <a:cubicBezTo>
                  <a:pt x="616" y="83"/>
                  <a:pt x="617" y="79"/>
                  <a:pt x="617" y="74"/>
                </a:cubicBezTo>
                <a:cubicBezTo>
                  <a:pt x="612" y="74"/>
                  <a:pt x="608" y="74"/>
                  <a:pt x="603" y="73"/>
                </a:cubicBezTo>
                <a:cubicBezTo>
                  <a:pt x="603" y="78"/>
                  <a:pt x="603" y="82"/>
                  <a:pt x="602" y="86"/>
                </a:cubicBezTo>
                <a:close/>
                <a:moveTo>
                  <a:pt x="596" y="142"/>
                </a:moveTo>
                <a:cubicBezTo>
                  <a:pt x="602" y="142"/>
                  <a:pt x="607" y="143"/>
                  <a:pt x="612" y="143"/>
                </a:cubicBezTo>
                <a:cubicBezTo>
                  <a:pt x="612" y="138"/>
                  <a:pt x="613" y="133"/>
                  <a:pt x="613" y="126"/>
                </a:cubicBezTo>
                <a:cubicBezTo>
                  <a:pt x="608" y="126"/>
                  <a:pt x="603" y="126"/>
                  <a:pt x="598" y="126"/>
                </a:cubicBezTo>
                <a:cubicBezTo>
                  <a:pt x="598" y="132"/>
                  <a:pt x="597" y="137"/>
                  <a:pt x="596" y="142"/>
                </a:cubicBezTo>
                <a:close/>
                <a:moveTo>
                  <a:pt x="590" y="197"/>
                </a:moveTo>
                <a:cubicBezTo>
                  <a:pt x="596" y="198"/>
                  <a:pt x="603" y="198"/>
                  <a:pt x="609" y="199"/>
                </a:cubicBezTo>
                <a:cubicBezTo>
                  <a:pt x="609" y="193"/>
                  <a:pt x="610" y="186"/>
                  <a:pt x="610" y="181"/>
                </a:cubicBezTo>
                <a:cubicBezTo>
                  <a:pt x="604" y="180"/>
                  <a:pt x="598" y="180"/>
                  <a:pt x="592" y="179"/>
                </a:cubicBezTo>
                <a:cubicBezTo>
                  <a:pt x="592" y="185"/>
                  <a:pt x="591" y="192"/>
                  <a:pt x="590" y="197"/>
                </a:cubicBezTo>
                <a:close/>
                <a:moveTo>
                  <a:pt x="573" y="111"/>
                </a:moveTo>
                <a:cubicBezTo>
                  <a:pt x="578" y="112"/>
                  <a:pt x="582" y="112"/>
                  <a:pt x="587" y="112"/>
                </a:cubicBezTo>
                <a:cubicBezTo>
                  <a:pt x="587" y="107"/>
                  <a:pt x="587" y="103"/>
                  <a:pt x="587" y="99"/>
                </a:cubicBezTo>
                <a:cubicBezTo>
                  <a:pt x="583" y="99"/>
                  <a:pt x="579" y="98"/>
                  <a:pt x="574" y="98"/>
                </a:cubicBezTo>
                <a:cubicBezTo>
                  <a:pt x="574" y="102"/>
                  <a:pt x="573" y="106"/>
                  <a:pt x="573" y="111"/>
                </a:cubicBezTo>
                <a:close/>
                <a:moveTo>
                  <a:pt x="567" y="166"/>
                </a:moveTo>
                <a:cubicBezTo>
                  <a:pt x="572" y="167"/>
                  <a:pt x="578" y="168"/>
                  <a:pt x="583" y="168"/>
                </a:cubicBezTo>
                <a:cubicBezTo>
                  <a:pt x="584" y="162"/>
                  <a:pt x="584" y="156"/>
                  <a:pt x="585" y="152"/>
                </a:cubicBezTo>
                <a:cubicBezTo>
                  <a:pt x="579" y="151"/>
                  <a:pt x="573" y="151"/>
                  <a:pt x="568" y="150"/>
                </a:cubicBezTo>
                <a:cubicBezTo>
                  <a:pt x="568" y="156"/>
                  <a:pt x="567" y="161"/>
                  <a:pt x="567" y="166"/>
                </a:cubicBezTo>
                <a:close/>
                <a:moveTo>
                  <a:pt x="543" y="137"/>
                </a:moveTo>
                <a:cubicBezTo>
                  <a:pt x="548" y="138"/>
                  <a:pt x="553" y="138"/>
                  <a:pt x="558" y="139"/>
                </a:cubicBezTo>
                <a:cubicBezTo>
                  <a:pt x="558" y="133"/>
                  <a:pt x="558" y="128"/>
                  <a:pt x="558" y="123"/>
                </a:cubicBezTo>
                <a:cubicBezTo>
                  <a:pt x="554" y="123"/>
                  <a:pt x="549" y="123"/>
                  <a:pt x="544" y="122"/>
                </a:cubicBezTo>
                <a:cubicBezTo>
                  <a:pt x="544" y="127"/>
                  <a:pt x="543" y="132"/>
                  <a:pt x="543" y="137"/>
                </a:cubicBezTo>
                <a:close/>
                <a:moveTo>
                  <a:pt x="537" y="191"/>
                </a:moveTo>
                <a:cubicBezTo>
                  <a:pt x="543" y="192"/>
                  <a:pt x="548" y="193"/>
                  <a:pt x="554" y="193"/>
                </a:cubicBezTo>
                <a:cubicBezTo>
                  <a:pt x="554" y="188"/>
                  <a:pt x="554" y="183"/>
                  <a:pt x="555" y="177"/>
                </a:cubicBezTo>
                <a:cubicBezTo>
                  <a:pt x="549" y="177"/>
                  <a:pt x="544" y="176"/>
                  <a:pt x="538" y="176"/>
                </a:cubicBezTo>
                <a:cubicBezTo>
                  <a:pt x="538" y="181"/>
                  <a:pt x="537" y="187"/>
                  <a:pt x="537" y="191"/>
                </a:cubicBezTo>
                <a:close/>
                <a:moveTo>
                  <a:pt x="531" y="248"/>
                </a:moveTo>
                <a:cubicBezTo>
                  <a:pt x="538" y="246"/>
                  <a:pt x="545" y="247"/>
                  <a:pt x="552" y="251"/>
                </a:cubicBezTo>
                <a:cubicBezTo>
                  <a:pt x="549" y="243"/>
                  <a:pt x="549" y="236"/>
                  <a:pt x="554" y="229"/>
                </a:cubicBezTo>
                <a:cubicBezTo>
                  <a:pt x="554" y="228"/>
                  <a:pt x="553" y="227"/>
                  <a:pt x="553" y="226"/>
                </a:cubicBezTo>
                <a:cubicBezTo>
                  <a:pt x="555" y="225"/>
                  <a:pt x="557" y="225"/>
                  <a:pt x="559" y="224"/>
                </a:cubicBezTo>
                <a:cubicBezTo>
                  <a:pt x="565" y="221"/>
                  <a:pt x="571" y="221"/>
                  <a:pt x="577" y="224"/>
                </a:cubicBezTo>
                <a:cubicBezTo>
                  <a:pt x="578" y="224"/>
                  <a:pt x="579" y="224"/>
                  <a:pt x="579" y="224"/>
                </a:cubicBezTo>
                <a:cubicBezTo>
                  <a:pt x="579" y="217"/>
                  <a:pt x="580" y="211"/>
                  <a:pt x="580" y="205"/>
                </a:cubicBezTo>
                <a:cubicBezTo>
                  <a:pt x="575" y="205"/>
                  <a:pt x="568" y="204"/>
                  <a:pt x="561" y="204"/>
                </a:cubicBezTo>
                <a:cubicBezTo>
                  <a:pt x="562" y="206"/>
                  <a:pt x="562" y="208"/>
                  <a:pt x="562" y="211"/>
                </a:cubicBezTo>
                <a:cubicBezTo>
                  <a:pt x="562" y="217"/>
                  <a:pt x="561" y="223"/>
                  <a:pt x="553" y="226"/>
                </a:cubicBezTo>
                <a:cubicBezTo>
                  <a:pt x="553" y="226"/>
                  <a:pt x="553" y="226"/>
                  <a:pt x="553" y="226"/>
                </a:cubicBezTo>
                <a:cubicBezTo>
                  <a:pt x="547" y="233"/>
                  <a:pt x="540" y="229"/>
                  <a:pt x="533" y="228"/>
                </a:cubicBezTo>
                <a:cubicBezTo>
                  <a:pt x="532" y="235"/>
                  <a:pt x="532" y="242"/>
                  <a:pt x="531" y="248"/>
                </a:cubicBezTo>
                <a:close/>
                <a:moveTo>
                  <a:pt x="513" y="162"/>
                </a:moveTo>
                <a:cubicBezTo>
                  <a:pt x="518" y="162"/>
                  <a:pt x="523" y="163"/>
                  <a:pt x="528" y="164"/>
                </a:cubicBezTo>
                <a:cubicBezTo>
                  <a:pt x="529" y="158"/>
                  <a:pt x="529" y="153"/>
                  <a:pt x="529" y="148"/>
                </a:cubicBezTo>
                <a:cubicBezTo>
                  <a:pt x="524" y="147"/>
                  <a:pt x="519" y="147"/>
                  <a:pt x="514" y="147"/>
                </a:cubicBezTo>
                <a:cubicBezTo>
                  <a:pt x="514" y="152"/>
                  <a:pt x="513" y="157"/>
                  <a:pt x="513" y="162"/>
                </a:cubicBezTo>
                <a:close/>
                <a:moveTo>
                  <a:pt x="507" y="216"/>
                </a:moveTo>
                <a:cubicBezTo>
                  <a:pt x="513" y="217"/>
                  <a:pt x="519" y="217"/>
                  <a:pt x="525" y="218"/>
                </a:cubicBezTo>
                <a:cubicBezTo>
                  <a:pt x="525" y="213"/>
                  <a:pt x="525" y="207"/>
                  <a:pt x="525" y="201"/>
                </a:cubicBezTo>
                <a:cubicBezTo>
                  <a:pt x="519" y="201"/>
                  <a:pt x="514" y="201"/>
                  <a:pt x="509" y="200"/>
                </a:cubicBezTo>
                <a:cubicBezTo>
                  <a:pt x="509" y="206"/>
                  <a:pt x="508" y="211"/>
                  <a:pt x="507" y="216"/>
                </a:cubicBezTo>
                <a:close/>
                <a:moveTo>
                  <a:pt x="523" y="254"/>
                </a:moveTo>
                <a:cubicBezTo>
                  <a:pt x="516" y="254"/>
                  <a:pt x="509" y="253"/>
                  <a:pt x="502" y="253"/>
                </a:cubicBezTo>
                <a:cubicBezTo>
                  <a:pt x="505" y="260"/>
                  <a:pt x="502" y="267"/>
                  <a:pt x="500" y="274"/>
                </a:cubicBezTo>
                <a:cubicBezTo>
                  <a:pt x="507" y="271"/>
                  <a:pt x="514" y="271"/>
                  <a:pt x="520" y="275"/>
                </a:cubicBezTo>
                <a:cubicBezTo>
                  <a:pt x="521" y="276"/>
                  <a:pt x="522" y="276"/>
                  <a:pt x="523" y="276"/>
                </a:cubicBezTo>
                <a:cubicBezTo>
                  <a:pt x="519" y="268"/>
                  <a:pt x="520" y="261"/>
                  <a:pt x="523" y="254"/>
                </a:cubicBezTo>
                <a:close/>
                <a:moveTo>
                  <a:pt x="489" y="131"/>
                </a:moveTo>
                <a:cubicBezTo>
                  <a:pt x="493" y="132"/>
                  <a:pt x="498" y="132"/>
                  <a:pt x="503" y="133"/>
                </a:cubicBezTo>
                <a:cubicBezTo>
                  <a:pt x="503" y="128"/>
                  <a:pt x="503" y="123"/>
                  <a:pt x="504" y="119"/>
                </a:cubicBezTo>
                <a:cubicBezTo>
                  <a:pt x="499" y="118"/>
                  <a:pt x="495" y="118"/>
                  <a:pt x="490" y="118"/>
                </a:cubicBezTo>
                <a:cubicBezTo>
                  <a:pt x="490" y="122"/>
                  <a:pt x="489" y="126"/>
                  <a:pt x="489" y="131"/>
                </a:cubicBezTo>
                <a:close/>
                <a:moveTo>
                  <a:pt x="483" y="187"/>
                </a:moveTo>
                <a:cubicBezTo>
                  <a:pt x="489" y="187"/>
                  <a:pt x="494" y="188"/>
                  <a:pt x="499" y="188"/>
                </a:cubicBezTo>
                <a:cubicBezTo>
                  <a:pt x="499" y="183"/>
                  <a:pt x="499" y="178"/>
                  <a:pt x="500" y="172"/>
                </a:cubicBezTo>
                <a:cubicBezTo>
                  <a:pt x="495" y="172"/>
                  <a:pt x="490" y="172"/>
                  <a:pt x="485" y="172"/>
                </a:cubicBezTo>
                <a:cubicBezTo>
                  <a:pt x="485" y="177"/>
                  <a:pt x="484" y="182"/>
                  <a:pt x="483" y="187"/>
                </a:cubicBezTo>
                <a:close/>
                <a:moveTo>
                  <a:pt x="497" y="276"/>
                </a:moveTo>
                <a:cubicBezTo>
                  <a:pt x="488" y="280"/>
                  <a:pt x="479" y="281"/>
                  <a:pt x="470" y="274"/>
                </a:cubicBezTo>
                <a:cubicBezTo>
                  <a:pt x="474" y="284"/>
                  <a:pt x="474" y="292"/>
                  <a:pt x="468" y="300"/>
                </a:cubicBezTo>
                <a:cubicBezTo>
                  <a:pt x="477" y="296"/>
                  <a:pt x="485" y="294"/>
                  <a:pt x="493" y="302"/>
                </a:cubicBezTo>
                <a:cubicBezTo>
                  <a:pt x="489" y="293"/>
                  <a:pt x="489" y="284"/>
                  <a:pt x="497" y="276"/>
                </a:cubicBezTo>
                <a:close/>
                <a:moveTo>
                  <a:pt x="479" y="233"/>
                </a:moveTo>
                <a:cubicBezTo>
                  <a:pt x="479" y="236"/>
                  <a:pt x="478" y="239"/>
                  <a:pt x="477" y="241"/>
                </a:cubicBezTo>
                <a:cubicBezTo>
                  <a:pt x="484" y="242"/>
                  <a:pt x="490" y="243"/>
                  <a:pt x="495" y="243"/>
                </a:cubicBezTo>
                <a:cubicBezTo>
                  <a:pt x="495" y="237"/>
                  <a:pt x="496" y="231"/>
                  <a:pt x="496" y="226"/>
                </a:cubicBezTo>
                <a:cubicBezTo>
                  <a:pt x="490" y="226"/>
                  <a:pt x="485" y="225"/>
                  <a:pt x="478" y="225"/>
                </a:cubicBezTo>
                <a:cubicBezTo>
                  <a:pt x="479" y="227"/>
                  <a:pt x="479" y="230"/>
                  <a:pt x="479" y="233"/>
                </a:cubicBezTo>
                <a:close/>
                <a:moveTo>
                  <a:pt x="460" y="156"/>
                </a:moveTo>
                <a:cubicBezTo>
                  <a:pt x="465" y="157"/>
                  <a:pt x="469" y="157"/>
                  <a:pt x="473" y="157"/>
                </a:cubicBezTo>
                <a:cubicBezTo>
                  <a:pt x="473" y="153"/>
                  <a:pt x="474" y="148"/>
                  <a:pt x="474" y="143"/>
                </a:cubicBezTo>
                <a:cubicBezTo>
                  <a:pt x="470" y="143"/>
                  <a:pt x="466" y="143"/>
                  <a:pt x="461" y="143"/>
                </a:cubicBezTo>
                <a:cubicBezTo>
                  <a:pt x="461" y="148"/>
                  <a:pt x="460" y="152"/>
                  <a:pt x="460" y="156"/>
                </a:cubicBezTo>
                <a:close/>
                <a:moveTo>
                  <a:pt x="453" y="212"/>
                </a:moveTo>
                <a:cubicBezTo>
                  <a:pt x="459" y="212"/>
                  <a:pt x="465" y="213"/>
                  <a:pt x="470" y="213"/>
                </a:cubicBezTo>
                <a:cubicBezTo>
                  <a:pt x="470" y="208"/>
                  <a:pt x="471" y="202"/>
                  <a:pt x="471" y="197"/>
                </a:cubicBezTo>
                <a:cubicBezTo>
                  <a:pt x="465" y="197"/>
                  <a:pt x="460" y="196"/>
                  <a:pt x="455" y="196"/>
                </a:cubicBezTo>
                <a:cubicBezTo>
                  <a:pt x="455" y="201"/>
                  <a:pt x="454" y="206"/>
                  <a:pt x="453" y="212"/>
                </a:cubicBezTo>
                <a:close/>
                <a:moveTo>
                  <a:pt x="447" y="267"/>
                </a:moveTo>
                <a:cubicBezTo>
                  <a:pt x="454" y="268"/>
                  <a:pt x="460" y="268"/>
                  <a:pt x="466" y="269"/>
                </a:cubicBezTo>
                <a:cubicBezTo>
                  <a:pt x="466" y="264"/>
                  <a:pt x="466" y="257"/>
                  <a:pt x="466" y="251"/>
                </a:cubicBezTo>
                <a:cubicBezTo>
                  <a:pt x="460" y="250"/>
                  <a:pt x="455" y="250"/>
                  <a:pt x="449" y="249"/>
                </a:cubicBezTo>
                <a:cubicBezTo>
                  <a:pt x="449" y="255"/>
                  <a:pt x="448" y="261"/>
                  <a:pt x="447" y="267"/>
                </a:cubicBezTo>
                <a:close/>
                <a:moveTo>
                  <a:pt x="430" y="181"/>
                </a:moveTo>
                <a:cubicBezTo>
                  <a:pt x="435" y="181"/>
                  <a:pt x="440" y="182"/>
                  <a:pt x="444" y="182"/>
                </a:cubicBezTo>
                <a:cubicBezTo>
                  <a:pt x="445" y="177"/>
                  <a:pt x="445" y="172"/>
                  <a:pt x="445" y="168"/>
                </a:cubicBezTo>
                <a:cubicBezTo>
                  <a:pt x="440" y="168"/>
                  <a:pt x="436" y="167"/>
                  <a:pt x="431" y="167"/>
                </a:cubicBezTo>
                <a:cubicBezTo>
                  <a:pt x="431" y="172"/>
                  <a:pt x="430" y="176"/>
                  <a:pt x="430" y="181"/>
                </a:cubicBezTo>
                <a:close/>
                <a:moveTo>
                  <a:pt x="424" y="236"/>
                </a:moveTo>
                <a:cubicBezTo>
                  <a:pt x="429" y="237"/>
                  <a:pt x="435" y="237"/>
                  <a:pt x="440" y="238"/>
                </a:cubicBezTo>
                <a:cubicBezTo>
                  <a:pt x="440" y="232"/>
                  <a:pt x="441" y="227"/>
                  <a:pt x="441" y="222"/>
                </a:cubicBezTo>
                <a:cubicBezTo>
                  <a:pt x="436" y="221"/>
                  <a:pt x="430" y="221"/>
                  <a:pt x="425" y="221"/>
                </a:cubicBezTo>
                <a:cubicBezTo>
                  <a:pt x="425" y="226"/>
                  <a:pt x="424" y="231"/>
                  <a:pt x="424" y="236"/>
                </a:cubicBezTo>
                <a:close/>
                <a:moveTo>
                  <a:pt x="418" y="292"/>
                </a:moveTo>
                <a:cubicBezTo>
                  <a:pt x="424" y="292"/>
                  <a:pt x="430" y="293"/>
                  <a:pt x="435" y="293"/>
                </a:cubicBezTo>
                <a:cubicBezTo>
                  <a:pt x="436" y="287"/>
                  <a:pt x="436" y="281"/>
                  <a:pt x="437" y="275"/>
                </a:cubicBezTo>
                <a:cubicBezTo>
                  <a:pt x="432" y="275"/>
                  <a:pt x="426" y="275"/>
                  <a:pt x="420" y="274"/>
                </a:cubicBezTo>
                <a:cubicBezTo>
                  <a:pt x="420" y="280"/>
                  <a:pt x="419" y="286"/>
                  <a:pt x="418" y="292"/>
                </a:cubicBezTo>
                <a:close/>
                <a:moveTo>
                  <a:pt x="400" y="206"/>
                </a:moveTo>
                <a:cubicBezTo>
                  <a:pt x="405" y="206"/>
                  <a:pt x="409" y="207"/>
                  <a:pt x="414" y="207"/>
                </a:cubicBezTo>
                <a:cubicBezTo>
                  <a:pt x="415" y="202"/>
                  <a:pt x="415" y="198"/>
                  <a:pt x="415" y="193"/>
                </a:cubicBezTo>
                <a:cubicBezTo>
                  <a:pt x="411" y="192"/>
                  <a:pt x="406" y="192"/>
                  <a:pt x="401" y="192"/>
                </a:cubicBezTo>
                <a:cubicBezTo>
                  <a:pt x="401" y="196"/>
                  <a:pt x="400" y="201"/>
                  <a:pt x="400" y="206"/>
                </a:cubicBezTo>
                <a:close/>
                <a:moveTo>
                  <a:pt x="394" y="261"/>
                </a:moveTo>
                <a:cubicBezTo>
                  <a:pt x="399" y="262"/>
                  <a:pt x="405" y="262"/>
                  <a:pt x="410" y="263"/>
                </a:cubicBezTo>
                <a:cubicBezTo>
                  <a:pt x="411" y="257"/>
                  <a:pt x="411" y="251"/>
                  <a:pt x="411" y="246"/>
                </a:cubicBezTo>
                <a:cubicBezTo>
                  <a:pt x="406" y="246"/>
                  <a:pt x="401" y="246"/>
                  <a:pt x="397" y="246"/>
                </a:cubicBezTo>
                <a:cubicBezTo>
                  <a:pt x="396" y="251"/>
                  <a:pt x="395" y="256"/>
                  <a:pt x="394" y="261"/>
                </a:cubicBezTo>
                <a:close/>
                <a:moveTo>
                  <a:pt x="389" y="316"/>
                </a:moveTo>
                <a:cubicBezTo>
                  <a:pt x="394" y="317"/>
                  <a:pt x="401" y="318"/>
                  <a:pt x="407" y="318"/>
                </a:cubicBezTo>
                <a:cubicBezTo>
                  <a:pt x="407" y="312"/>
                  <a:pt x="407" y="306"/>
                  <a:pt x="408" y="300"/>
                </a:cubicBezTo>
                <a:cubicBezTo>
                  <a:pt x="402" y="300"/>
                  <a:pt x="396" y="299"/>
                  <a:pt x="390" y="299"/>
                </a:cubicBezTo>
                <a:cubicBezTo>
                  <a:pt x="390" y="304"/>
                  <a:pt x="389" y="311"/>
                  <a:pt x="389" y="316"/>
                </a:cubicBezTo>
                <a:close/>
                <a:moveTo>
                  <a:pt x="370" y="231"/>
                </a:moveTo>
                <a:cubicBezTo>
                  <a:pt x="375" y="231"/>
                  <a:pt x="380" y="231"/>
                  <a:pt x="385" y="232"/>
                </a:cubicBezTo>
                <a:cubicBezTo>
                  <a:pt x="385" y="227"/>
                  <a:pt x="385" y="223"/>
                  <a:pt x="385" y="218"/>
                </a:cubicBezTo>
                <a:cubicBezTo>
                  <a:pt x="380" y="218"/>
                  <a:pt x="376" y="217"/>
                  <a:pt x="371" y="217"/>
                </a:cubicBezTo>
                <a:cubicBezTo>
                  <a:pt x="371" y="222"/>
                  <a:pt x="371" y="226"/>
                  <a:pt x="370" y="231"/>
                </a:cubicBezTo>
                <a:close/>
                <a:moveTo>
                  <a:pt x="365" y="286"/>
                </a:moveTo>
                <a:cubicBezTo>
                  <a:pt x="370" y="286"/>
                  <a:pt x="376" y="287"/>
                  <a:pt x="381" y="288"/>
                </a:cubicBezTo>
                <a:cubicBezTo>
                  <a:pt x="382" y="282"/>
                  <a:pt x="382" y="277"/>
                  <a:pt x="382" y="271"/>
                </a:cubicBezTo>
                <a:cubicBezTo>
                  <a:pt x="377" y="271"/>
                  <a:pt x="371" y="270"/>
                  <a:pt x="366" y="270"/>
                </a:cubicBezTo>
                <a:cubicBezTo>
                  <a:pt x="366" y="275"/>
                  <a:pt x="365" y="281"/>
                  <a:pt x="365" y="286"/>
                </a:cubicBezTo>
                <a:close/>
                <a:moveTo>
                  <a:pt x="359" y="341"/>
                </a:moveTo>
                <a:cubicBezTo>
                  <a:pt x="365" y="342"/>
                  <a:pt x="371" y="342"/>
                  <a:pt x="377" y="343"/>
                </a:cubicBezTo>
                <a:cubicBezTo>
                  <a:pt x="377" y="337"/>
                  <a:pt x="378" y="331"/>
                  <a:pt x="378" y="325"/>
                </a:cubicBezTo>
                <a:cubicBezTo>
                  <a:pt x="372" y="324"/>
                  <a:pt x="366" y="324"/>
                  <a:pt x="361" y="324"/>
                </a:cubicBezTo>
                <a:cubicBezTo>
                  <a:pt x="360" y="329"/>
                  <a:pt x="359" y="336"/>
                  <a:pt x="359" y="341"/>
                </a:cubicBezTo>
                <a:close/>
                <a:moveTo>
                  <a:pt x="341" y="255"/>
                </a:moveTo>
                <a:cubicBezTo>
                  <a:pt x="346" y="256"/>
                  <a:pt x="351" y="256"/>
                  <a:pt x="356" y="257"/>
                </a:cubicBezTo>
                <a:cubicBezTo>
                  <a:pt x="356" y="252"/>
                  <a:pt x="356" y="248"/>
                  <a:pt x="357" y="242"/>
                </a:cubicBezTo>
                <a:cubicBezTo>
                  <a:pt x="352" y="242"/>
                  <a:pt x="347" y="242"/>
                  <a:pt x="342" y="242"/>
                </a:cubicBezTo>
                <a:cubicBezTo>
                  <a:pt x="342" y="247"/>
                  <a:pt x="342" y="251"/>
                  <a:pt x="341" y="255"/>
                </a:cubicBezTo>
                <a:close/>
                <a:moveTo>
                  <a:pt x="335" y="310"/>
                </a:moveTo>
                <a:cubicBezTo>
                  <a:pt x="341" y="311"/>
                  <a:pt x="346" y="312"/>
                  <a:pt x="351" y="312"/>
                </a:cubicBezTo>
                <a:cubicBezTo>
                  <a:pt x="352" y="307"/>
                  <a:pt x="352" y="301"/>
                  <a:pt x="353" y="296"/>
                </a:cubicBezTo>
                <a:cubicBezTo>
                  <a:pt x="347" y="295"/>
                  <a:pt x="342" y="295"/>
                  <a:pt x="337" y="295"/>
                </a:cubicBezTo>
                <a:cubicBezTo>
                  <a:pt x="336" y="300"/>
                  <a:pt x="335" y="306"/>
                  <a:pt x="335" y="310"/>
                </a:cubicBezTo>
                <a:close/>
                <a:moveTo>
                  <a:pt x="330" y="366"/>
                </a:moveTo>
                <a:cubicBezTo>
                  <a:pt x="336" y="366"/>
                  <a:pt x="341" y="367"/>
                  <a:pt x="347" y="367"/>
                </a:cubicBezTo>
                <a:cubicBezTo>
                  <a:pt x="347" y="361"/>
                  <a:pt x="348" y="355"/>
                  <a:pt x="348" y="349"/>
                </a:cubicBezTo>
                <a:cubicBezTo>
                  <a:pt x="343" y="349"/>
                  <a:pt x="337" y="349"/>
                  <a:pt x="332" y="349"/>
                </a:cubicBezTo>
                <a:cubicBezTo>
                  <a:pt x="331" y="355"/>
                  <a:pt x="330" y="361"/>
                  <a:pt x="330" y="366"/>
                </a:cubicBezTo>
                <a:close/>
                <a:moveTo>
                  <a:pt x="311" y="280"/>
                </a:moveTo>
                <a:cubicBezTo>
                  <a:pt x="316" y="281"/>
                  <a:pt x="321" y="281"/>
                  <a:pt x="326" y="282"/>
                </a:cubicBezTo>
                <a:cubicBezTo>
                  <a:pt x="326" y="277"/>
                  <a:pt x="326" y="272"/>
                  <a:pt x="327" y="268"/>
                </a:cubicBezTo>
                <a:cubicBezTo>
                  <a:pt x="322" y="267"/>
                  <a:pt x="317" y="267"/>
                  <a:pt x="313" y="267"/>
                </a:cubicBezTo>
                <a:cubicBezTo>
                  <a:pt x="312" y="271"/>
                  <a:pt x="312" y="276"/>
                  <a:pt x="311" y="280"/>
                </a:cubicBezTo>
                <a:close/>
                <a:moveTo>
                  <a:pt x="306" y="335"/>
                </a:moveTo>
                <a:cubicBezTo>
                  <a:pt x="311" y="336"/>
                  <a:pt x="316" y="336"/>
                  <a:pt x="321" y="337"/>
                </a:cubicBezTo>
                <a:cubicBezTo>
                  <a:pt x="322" y="331"/>
                  <a:pt x="322" y="326"/>
                  <a:pt x="323" y="320"/>
                </a:cubicBezTo>
                <a:cubicBezTo>
                  <a:pt x="318" y="320"/>
                  <a:pt x="313" y="320"/>
                  <a:pt x="308" y="320"/>
                </a:cubicBezTo>
                <a:cubicBezTo>
                  <a:pt x="307" y="325"/>
                  <a:pt x="307" y="330"/>
                  <a:pt x="306" y="335"/>
                </a:cubicBezTo>
                <a:close/>
                <a:moveTo>
                  <a:pt x="343" y="455"/>
                </a:moveTo>
                <a:cubicBezTo>
                  <a:pt x="335" y="459"/>
                  <a:pt x="327" y="459"/>
                  <a:pt x="318" y="453"/>
                </a:cubicBezTo>
                <a:cubicBezTo>
                  <a:pt x="322" y="464"/>
                  <a:pt x="321" y="472"/>
                  <a:pt x="313" y="479"/>
                </a:cubicBezTo>
                <a:cubicBezTo>
                  <a:pt x="315" y="479"/>
                  <a:pt x="316" y="478"/>
                  <a:pt x="317" y="478"/>
                </a:cubicBezTo>
                <a:cubicBezTo>
                  <a:pt x="326" y="473"/>
                  <a:pt x="334" y="474"/>
                  <a:pt x="341" y="482"/>
                </a:cubicBezTo>
                <a:cubicBezTo>
                  <a:pt x="338" y="473"/>
                  <a:pt x="336" y="464"/>
                  <a:pt x="343" y="455"/>
                </a:cubicBezTo>
                <a:close/>
                <a:moveTo>
                  <a:pt x="316" y="428"/>
                </a:moveTo>
                <a:cubicBezTo>
                  <a:pt x="309" y="428"/>
                  <a:pt x="302" y="428"/>
                  <a:pt x="296" y="427"/>
                </a:cubicBezTo>
                <a:cubicBezTo>
                  <a:pt x="296" y="434"/>
                  <a:pt x="295" y="440"/>
                  <a:pt x="294" y="447"/>
                </a:cubicBezTo>
                <a:cubicBezTo>
                  <a:pt x="301" y="444"/>
                  <a:pt x="307" y="445"/>
                  <a:pt x="314" y="449"/>
                </a:cubicBezTo>
                <a:cubicBezTo>
                  <a:pt x="311" y="442"/>
                  <a:pt x="313" y="434"/>
                  <a:pt x="316" y="428"/>
                </a:cubicBezTo>
                <a:close/>
                <a:moveTo>
                  <a:pt x="300" y="390"/>
                </a:moveTo>
                <a:cubicBezTo>
                  <a:pt x="306" y="391"/>
                  <a:pt x="313" y="392"/>
                  <a:pt x="318" y="392"/>
                </a:cubicBezTo>
                <a:cubicBezTo>
                  <a:pt x="318" y="386"/>
                  <a:pt x="319" y="380"/>
                  <a:pt x="319" y="375"/>
                </a:cubicBezTo>
                <a:cubicBezTo>
                  <a:pt x="313" y="374"/>
                  <a:pt x="307" y="374"/>
                  <a:pt x="302" y="373"/>
                </a:cubicBezTo>
                <a:cubicBezTo>
                  <a:pt x="301" y="379"/>
                  <a:pt x="301" y="385"/>
                  <a:pt x="300" y="390"/>
                </a:cubicBezTo>
                <a:close/>
                <a:moveTo>
                  <a:pt x="281" y="306"/>
                </a:moveTo>
                <a:cubicBezTo>
                  <a:pt x="287" y="306"/>
                  <a:pt x="292" y="306"/>
                  <a:pt x="297" y="307"/>
                </a:cubicBezTo>
                <a:cubicBezTo>
                  <a:pt x="297" y="302"/>
                  <a:pt x="297" y="297"/>
                  <a:pt x="297" y="292"/>
                </a:cubicBezTo>
                <a:cubicBezTo>
                  <a:pt x="292" y="292"/>
                  <a:pt x="287" y="292"/>
                  <a:pt x="283" y="291"/>
                </a:cubicBezTo>
                <a:cubicBezTo>
                  <a:pt x="282" y="296"/>
                  <a:pt x="282" y="301"/>
                  <a:pt x="281" y="306"/>
                </a:cubicBezTo>
                <a:close/>
                <a:moveTo>
                  <a:pt x="277" y="360"/>
                </a:moveTo>
                <a:cubicBezTo>
                  <a:pt x="282" y="360"/>
                  <a:pt x="288" y="361"/>
                  <a:pt x="293" y="362"/>
                </a:cubicBezTo>
                <a:cubicBezTo>
                  <a:pt x="293" y="357"/>
                  <a:pt x="293" y="352"/>
                  <a:pt x="293" y="346"/>
                </a:cubicBezTo>
                <a:cubicBezTo>
                  <a:pt x="288" y="346"/>
                  <a:pt x="283" y="345"/>
                  <a:pt x="278" y="345"/>
                </a:cubicBezTo>
                <a:cubicBezTo>
                  <a:pt x="277" y="350"/>
                  <a:pt x="277" y="355"/>
                  <a:pt x="277" y="360"/>
                </a:cubicBezTo>
                <a:close/>
                <a:moveTo>
                  <a:pt x="270" y="415"/>
                </a:moveTo>
                <a:cubicBezTo>
                  <a:pt x="273" y="415"/>
                  <a:pt x="276" y="415"/>
                  <a:pt x="279" y="415"/>
                </a:cubicBezTo>
                <a:cubicBezTo>
                  <a:pt x="282" y="416"/>
                  <a:pt x="285" y="417"/>
                  <a:pt x="288" y="417"/>
                </a:cubicBezTo>
                <a:cubicBezTo>
                  <a:pt x="288" y="411"/>
                  <a:pt x="289" y="405"/>
                  <a:pt x="289" y="399"/>
                </a:cubicBezTo>
                <a:cubicBezTo>
                  <a:pt x="284" y="399"/>
                  <a:pt x="278" y="398"/>
                  <a:pt x="272" y="398"/>
                </a:cubicBezTo>
                <a:cubicBezTo>
                  <a:pt x="272" y="404"/>
                  <a:pt x="271" y="410"/>
                  <a:pt x="270" y="415"/>
                </a:cubicBezTo>
                <a:close/>
                <a:moveTo>
                  <a:pt x="267" y="453"/>
                </a:moveTo>
                <a:cubicBezTo>
                  <a:pt x="267" y="458"/>
                  <a:pt x="266" y="465"/>
                  <a:pt x="265" y="471"/>
                </a:cubicBezTo>
                <a:cubicBezTo>
                  <a:pt x="268" y="471"/>
                  <a:pt x="271" y="470"/>
                  <a:pt x="274" y="470"/>
                </a:cubicBezTo>
                <a:cubicBezTo>
                  <a:pt x="277" y="471"/>
                  <a:pt x="280" y="472"/>
                  <a:pt x="283" y="472"/>
                </a:cubicBezTo>
                <a:cubicBezTo>
                  <a:pt x="284" y="466"/>
                  <a:pt x="284" y="459"/>
                  <a:pt x="285" y="453"/>
                </a:cubicBezTo>
                <a:cubicBezTo>
                  <a:pt x="279" y="453"/>
                  <a:pt x="273" y="453"/>
                  <a:pt x="267" y="453"/>
                </a:cubicBezTo>
                <a:close/>
                <a:moveTo>
                  <a:pt x="253" y="330"/>
                </a:moveTo>
                <a:cubicBezTo>
                  <a:pt x="257" y="331"/>
                  <a:pt x="262" y="331"/>
                  <a:pt x="267" y="332"/>
                </a:cubicBezTo>
                <a:cubicBezTo>
                  <a:pt x="267" y="327"/>
                  <a:pt x="268" y="322"/>
                  <a:pt x="268" y="317"/>
                </a:cubicBezTo>
                <a:cubicBezTo>
                  <a:pt x="263" y="317"/>
                  <a:pt x="259" y="317"/>
                  <a:pt x="254" y="317"/>
                </a:cubicBezTo>
                <a:cubicBezTo>
                  <a:pt x="253" y="321"/>
                  <a:pt x="253" y="326"/>
                  <a:pt x="253" y="330"/>
                </a:cubicBezTo>
                <a:close/>
                <a:moveTo>
                  <a:pt x="247" y="384"/>
                </a:moveTo>
                <a:cubicBezTo>
                  <a:pt x="252" y="385"/>
                  <a:pt x="257" y="386"/>
                  <a:pt x="262" y="386"/>
                </a:cubicBezTo>
                <a:cubicBezTo>
                  <a:pt x="263" y="381"/>
                  <a:pt x="263" y="376"/>
                  <a:pt x="263" y="371"/>
                </a:cubicBezTo>
                <a:cubicBezTo>
                  <a:pt x="258" y="371"/>
                  <a:pt x="253" y="370"/>
                  <a:pt x="248" y="370"/>
                </a:cubicBezTo>
                <a:cubicBezTo>
                  <a:pt x="248" y="375"/>
                  <a:pt x="247" y="380"/>
                  <a:pt x="247" y="384"/>
                </a:cubicBezTo>
                <a:close/>
                <a:moveTo>
                  <a:pt x="241" y="440"/>
                </a:moveTo>
                <a:cubicBezTo>
                  <a:pt x="247" y="440"/>
                  <a:pt x="253" y="441"/>
                  <a:pt x="258" y="441"/>
                </a:cubicBezTo>
                <a:cubicBezTo>
                  <a:pt x="258" y="435"/>
                  <a:pt x="259" y="430"/>
                  <a:pt x="259" y="424"/>
                </a:cubicBezTo>
                <a:cubicBezTo>
                  <a:pt x="254" y="424"/>
                  <a:pt x="249" y="424"/>
                  <a:pt x="243" y="424"/>
                </a:cubicBezTo>
                <a:cubicBezTo>
                  <a:pt x="243" y="429"/>
                  <a:pt x="242" y="434"/>
                  <a:pt x="241" y="440"/>
                </a:cubicBezTo>
                <a:close/>
                <a:moveTo>
                  <a:pt x="278" y="562"/>
                </a:moveTo>
                <a:cubicBezTo>
                  <a:pt x="278" y="561"/>
                  <a:pt x="278" y="560"/>
                  <a:pt x="278" y="559"/>
                </a:cubicBezTo>
                <a:cubicBezTo>
                  <a:pt x="271" y="564"/>
                  <a:pt x="264" y="563"/>
                  <a:pt x="256" y="559"/>
                </a:cubicBezTo>
                <a:cubicBezTo>
                  <a:pt x="259" y="568"/>
                  <a:pt x="257" y="575"/>
                  <a:pt x="253" y="581"/>
                </a:cubicBezTo>
                <a:cubicBezTo>
                  <a:pt x="260" y="578"/>
                  <a:pt x="268" y="578"/>
                  <a:pt x="275" y="583"/>
                </a:cubicBezTo>
                <a:cubicBezTo>
                  <a:pt x="276" y="583"/>
                  <a:pt x="277" y="583"/>
                  <a:pt x="277" y="583"/>
                </a:cubicBezTo>
                <a:cubicBezTo>
                  <a:pt x="273" y="576"/>
                  <a:pt x="273" y="569"/>
                  <a:pt x="278" y="562"/>
                </a:cubicBezTo>
                <a:close/>
                <a:moveTo>
                  <a:pt x="254" y="530"/>
                </a:moveTo>
                <a:cubicBezTo>
                  <a:pt x="245" y="533"/>
                  <a:pt x="238" y="533"/>
                  <a:pt x="230" y="529"/>
                </a:cubicBezTo>
                <a:cubicBezTo>
                  <a:pt x="234" y="538"/>
                  <a:pt x="232" y="545"/>
                  <a:pt x="227" y="553"/>
                </a:cubicBezTo>
                <a:cubicBezTo>
                  <a:pt x="236" y="548"/>
                  <a:pt x="243" y="549"/>
                  <a:pt x="251" y="553"/>
                </a:cubicBezTo>
                <a:cubicBezTo>
                  <a:pt x="248" y="545"/>
                  <a:pt x="249" y="538"/>
                  <a:pt x="254" y="530"/>
                </a:cubicBezTo>
                <a:close/>
                <a:moveTo>
                  <a:pt x="227" y="584"/>
                </a:moveTo>
                <a:cubicBezTo>
                  <a:pt x="227" y="591"/>
                  <a:pt x="226" y="598"/>
                  <a:pt x="226" y="605"/>
                </a:cubicBezTo>
                <a:cubicBezTo>
                  <a:pt x="234" y="601"/>
                  <a:pt x="241" y="605"/>
                  <a:pt x="248" y="609"/>
                </a:cubicBezTo>
                <a:cubicBezTo>
                  <a:pt x="244" y="601"/>
                  <a:pt x="244" y="593"/>
                  <a:pt x="249" y="585"/>
                </a:cubicBezTo>
                <a:cubicBezTo>
                  <a:pt x="242" y="587"/>
                  <a:pt x="234" y="588"/>
                  <a:pt x="227" y="584"/>
                </a:cubicBezTo>
                <a:close/>
                <a:moveTo>
                  <a:pt x="254" y="497"/>
                </a:moveTo>
                <a:cubicBezTo>
                  <a:pt x="255" y="491"/>
                  <a:pt x="255" y="484"/>
                  <a:pt x="255" y="478"/>
                </a:cubicBezTo>
                <a:cubicBezTo>
                  <a:pt x="250" y="478"/>
                  <a:pt x="244" y="477"/>
                  <a:pt x="238" y="477"/>
                </a:cubicBezTo>
                <a:cubicBezTo>
                  <a:pt x="237" y="483"/>
                  <a:pt x="236" y="489"/>
                  <a:pt x="236" y="494"/>
                </a:cubicBezTo>
                <a:cubicBezTo>
                  <a:pt x="242" y="495"/>
                  <a:pt x="248" y="496"/>
                  <a:pt x="254" y="497"/>
                </a:cubicBezTo>
                <a:close/>
                <a:moveTo>
                  <a:pt x="223" y="355"/>
                </a:moveTo>
                <a:cubicBezTo>
                  <a:pt x="228" y="355"/>
                  <a:pt x="232" y="356"/>
                  <a:pt x="237" y="356"/>
                </a:cubicBezTo>
                <a:cubicBezTo>
                  <a:pt x="237" y="351"/>
                  <a:pt x="238" y="346"/>
                  <a:pt x="238" y="342"/>
                </a:cubicBezTo>
                <a:cubicBezTo>
                  <a:pt x="233" y="342"/>
                  <a:pt x="229" y="341"/>
                  <a:pt x="224" y="341"/>
                </a:cubicBezTo>
                <a:cubicBezTo>
                  <a:pt x="224" y="346"/>
                  <a:pt x="223" y="350"/>
                  <a:pt x="223" y="355"/>
                </a:cubicBezTo>
                <a:close/>
                <a:moveTo>
                  <a:pt x="218" y="409"/>
                </a:moveTo>
                <a:cubicBezTo>
                  <a:pt x="223" y="409"/>
                  <a:pt x="228" y="410"/>
                  <a:pt x="232" y="410"/>
                </a:cubicBezTo>
                <a:cubicBezTo>
                  <a:pt x="233" y="406"/>
                  <a:pt x="233" y="401"/>
                  <a:pt x="233" y="396"/>
                </a:cubicBezTo>
                <a:cubicBezTo>
                  <a:pt x="229" y="396"/>
                  <a:pt x="224" y="395"/>
                  <a:pt x="219" y="395"/>
                </a:cubicBezTo>
                <a:cubicBezTo>
                  <a:pt x="219" y="400"/>
                  <a:pt x="219" y="404"/>
                  <a:pt x="218" y="409"/>
                </a:cubicBezTo>
                <a:close/>
                <a:moveTo>
                  <a:pt x="213" y="464"/>
                </a:moveTo>
                <a:cubicBezTo>
                  <a:pt x="218" y="465"/>
                  <a:pt x="224" y="465"/>
                  <a:pt x="229" y="466"/>
                </a:cubicBezTo>
                <a:cubicBezTo>
                  <a:pt x="229" y="460"/>
                  <a:pt x="229" y="455"/>
                  <a:pt x="230" y="449"/>
                </a:cubicBezTo>
                <a:cubicBezTo>
                  <a:pt x="224" y="449"/>
                  <a:pt x="219" y="448"/>
                  <a:pt x="213" y="448"/>
                </a:cubicBezTo>
                <a:cubicBezTo>
                  <a:pt x="213" y="453"/>
                  <a:pt x="213" y="459"/>
                  <a:pt x="213" y="464"/>
                </a:cubicBezTo>
                <a:close/>
                <a:moveTo>
                  <a:pt x="208" y="502"/>
                </a:moveTo>
                <a:cubicBezTo>
                  <a:pt x="208" y="508"/>
                  <a:pt x="207" y="514"/>
                  <a:pt x="206" y="519"/>
                </a:cubicBezTo>
                <a:cubicBezTo>
                  <a:pt x="212" y="520"/>
                  <a:pt x="218" y="520"/>
                  <a:pt x="224" y="521"/>
                </a:cubicBezTo>
                <a:cubicBezTo>
                  <a:pt x="224" y="515"/>
                  <a:pt x="225" y="509"/>
                  <a:pt x="225" y="503"/>
                </a:cubicBezTo>
                <a:cubicBezTo>
                  <a:pt x="220" y="503"/>
                  <a:pt x="214" y="502"/>
                  <a:pt x="208" y="502"/>
                </a:cubicBezTo>
                <a:close/>
                <a:moveTo>
                  <a:pt x="224" y="556"/>
                </a:moveTo>
                <a:cubicBezTo>
                  <a:pt x="217" y="556"/>
                  <a:pt x="210" y="556"/>
                  <a:pt x="204" y="556"/>
                </a:cubicBezTo>
                <a:cubicBezTo>
                  <a:pt x="203" y="562"/>
                  <a:pt x="202" y="569"/>
                  <a:pt x="201" y="574"/>
                </a:cubicBezTo>
                <a:cubicBezTo>
                  <a:pt x="208" y="575"/>
                  <a:pt x="215" y="576"/>
                  <a:pt x="221" y="577"/>
                </a:cubicBezTo>
                <a:cubicBezTo>
                  <a:pt x="219" y="570"/>
                  <a:pt x="220" y="562"/>
                  <a:pt x="224" y="556"/>
                </a:cubicBezTo>
                <a:close/>
                <a:moveTo>
                  <a:pt x="217" y="612"/>
                </a:moveTo>
                <a:cubicBezTo>
                  <a:pt x="211" y="611"/>
                  <a:pt x="204" y="611"/>
                  <a:pt x="198" y="610"/>
                </a:cubicBezTo>
                <a:cubicBezTo>
                  <a:pt x="197" y="617"/>
                  <a:pt x="197" y="623"/>
                  <a:pt x="196" y="630"/>
                </a:cubicBezTo>
                <a:cubicBezTo>
                  <a:pt x="204" y="627"/>
                  <a:pt x="211" y="630"/>
                  <a:pt x="218" y="634"/>
                </a:cubicBezTo>
                <a:cubicBezTo>
                  <a:pt x="215" y="627"/>
                  <a:pt x="213" y="619"/>
                  <a:pt x="217" y="612"/>
                </a:cubicBezTo>
                <a:close/>
                <a:moveTo>
                  <a:pt x="193" y="380"/>
                </a:moveTo>
                <a:cubicBezTo>
                  <a:pt x="198" y="380"/>
                  <a:pt x="202" y="380"/>
                  <a:pt x="207" y="380"/>
                </a:cubicBezTo>
                <a:cubicBezTo>
                  <a:pt x="207" y="376"/>
                  <a:pt x="208" y="371"/>
                  <a:pt x="208" y="367"/>
                </a:cubicBezTo>
                <a:cubicBezTo>
                  <a:pt x="204" y="367"/>
                  <a:pt x="200" y="366"/>
                  <a:pt x="195" y="366"/>
                </a:cubicBezTo>
                <a:cubicBezTo>
                  <a:pt x="194" y="371"/>
                  <a:pt x="194" y="375"/>
                  <a:pt x="193" y="380"/>
                </a:cubicBezTo>
                <a:close/>
                <a:moveTo>
                  <a:pt x="188" y="434"/>
                </a:moveTo>
                <a:cubicBezTo>
                  <a:pt x="194" y="435"/>
                  <a:pt x="199" y="436"/>
                  <a:pt x="204" y="436"/>
                </a:cubicBezTo>
                <a:cubicBezTo>
                  <a:pt x="204" y="431"/>
                  <a:pt x="204" y="426"/>
                  <a:pt x="204" y="421"/>
                </a:cubicBezTo>
                <a:cubicBezTo>
                  <a:pt x="199" y="421"/>
                  <a:pt x="195" y="420"/>
                  <a:pt x="190" y="420"/>
                </a:cubicBezTo>
                <a:cubicBezTo>
                  <a:pt x="189" y="425"/>
                  <a:pt x="189" y="429"/>
                  <a:pt x="188" y="434"/>
                </a:cubicBezTo>
                <a:close/>
                <a:moveTo>
                  <a:pt x="183" y="489"/>
                </a:moveTo>
                <a:cubicBezTo>
                  <a:pt x="188" y="489"/>
                  <a:pt x="194" y="490"/>
                  <a:pt x="199" y="491"/>
                </a:cubicBezTo>
                <a:cubicBezTo>
                  <a:pt x="199" y="485"/>
                  <a:pt x="199" y="480"/>
                  <a:pt x="199" y="475"/>
                </a:cubicBezTo>
                <a:cubicBezTo>
                  <a:pt x="194" y="475"/>
                  <a:pt x="189" y="474"/>
                  <a:pt x="184" y="474"/>
                </a:cubicBezTo>
                <a:cubicBezTo>
                  <a:pt x="184" y="479"/>
                  <a:pt x="183" y="484"/>
                  <a:pt x="183" y="489"/>
                </a:cubicBezTo>
                <a:close/>
                <a:moveTo>
                  <a:pt x="178" y="544"/>
                </a:moveTo>
                <a:cubicBezTo>
                  <a:pt x="183" y="544"/>
                  <a:pt x="189" y="545"/>
                  <a:pt x="194" y="545"/>
                </a:cubicBezTo>
                <a:cubicBezTo>
                  <a:pt x="194" y="539"/>
                  <a:pt x="195" y="533"/>
                  <a:pt x="195" y="528"/>
                </a:cubicBezTo>
                <a:cubicBezTo>
                  <a:pt x="190" y="528"/>
                  <a:pt x="185" y="528"/>
                  <a:pt x="180" y="528"/>
                </a:cubicBezTo>
                <a:cubicBezTo>
                  <a:pt x="179" y="533"/>
                  <a:pt x="178" y="538"/>
                  <a:pt x="178" y="544"/>
                </a:cubicBezTo>
                <a:close/>
                <a:moveTo>
                  <a:pt x="174" y="581"/>
                </a:moveTo>
                <a:cubicBezTo>
                  <a:pt x="173" y="587"/>
                  <a:pt x="173" y="593"/>
                  <a:pt x="172" y="598"/>
                </a:cubicBezTo>
                <a:cubicBezTo>
                  <a:pt x="178" y="599"/>
                  <a:pt x="184" y="600"/>
                  <a:pt x="190" y="601"/>
                </a:cubicBezTo>
                <a:cubicBezTo>
                  <a:pt x="190" y="595"/>
                  <a:pt x="191" y="588"/>
                  <a:pt x="191" y="582"/>
                </a:cubicBezTo>
                <a:cubicBezTo>
                  <a:pt x="186" y="582"/>
                  <a:pt x="180" y="582"/>
                  <a:pt x="174" y="581"/>
                </a:cubicBezTo>
                <a:close/>
                <a:moveTo>
                  <a:pt x="180" y="743"/>
                </a:moveTo>
                <a:cubicBezTo>
                  <a:pt x="172" y="745"/>
                  <a:pt x="165" y="746"/>
                  <a:pt x="157" y="742"/>
                </a:cubicBezTo>
                <a:cubicBezTo>
                  <a:pt x="160" y="750"/>
                  <a:pt x="158" y="756"/>
                  <a:pt x="155" y="764"/>
                </a:cubicBezTo>
                <a:cubicBezTo>
                  <a:pt x="162" y="761"/>
                  <a:pt x="169" y="761"/>
                  <a:pt x="175" y="765"/>
                </a:cubicBezTo>
                <a:cubicBezTo>
                  <a:pt x="176" y="766"/>
                  <a:pt x="177" y="766"/>
                  <a:pt x="179" y="766"/>
                </a:cubicBezTo>
                <a:cubicBezTo>
                  <a:pt x="174" y="758"/>
                  <a:pt x="176" y="751"/>
                  <a:pt x="180" y="743"/>
                </a:cubicBezTo>
                <a:close/>
                <a:moveTo>
                  <a:pt x="164" y="958"/>
                </a:moveTo>
                <a:cubicBezTo>
                  <a:pt x="156" y="963"/>
                  <a:pt x="148" y="964"/>
                  <a:pt x="140" y="960"/>
                </a:cubicBezTo>
                <a:cubicBezTo>
                  <a:pt x="139" y="967"/>
                  <a:pt x="139" y="974"/>
                  <a:pt x="138" y="981"/>
                </a:cubicBezTo>
                <a:cubicBezTo>
                  <a:pt x="146" y="978"/>
                  <a:pt x="153" y="979"/>
                  <a:pt x="159" y="985"/>
                </a:cubicBezTo>
                <a:cubicBezTo>
                  <a:pt x="159" y="984"/>
                  <a:pt x="159" y="982"/>
                  <a:pt x="158" y="981"/>
                </a:cubicBezTo>
                <a:cubicBezTo>
                  <a:pt x="155" y="972"/>
                  <a:pt x="157" y="965"/>
                  <a:pt x="164" y="958"/>
                </a:cubicBezTo>
                <a:close/>
                <a:moveTo>
                  <a:pt x="179" y="1047"/>
                </a:moveTo>
                <a:cubicBezTo>
                  <a:pt x="172" y="1046"/>
                  <a:pt x="166" y="1046"/>
                  <a:pt x="160" y="1045"/>
                </a:cubicBezTo>
                <a:cubicBezTo>
                  <a:pt x="160" y="1051"/>
                  <a:pt x="159" y="1058"/>
                  <a:pt x="158" y="1065"/>
                </a:cubicBezTo>
                <a:cubicBezTo>
                  <a:pt x="165" y="1063"/>
                  <a:pt x="172" y="1064"/>
                  <a:pt x="179" y="1067"/>
                </a:cubicBezTo>
                <a:cubicBezTo>
                  <a:pt x="175" y="1060"/>
                  <a:pt x="177" y="1053"/>
                  <a:pt x="179" y="1047"/>
                </a:cubicBezTo>
                <a:close/>
                <a:moveTo>
                  <a:pt x="167" y="1164"/>
                </a:moveTo>
                <a:cubicBezTo>
                  <a:pt x="168" y="1161"/>
                  <a:pt x="169" y="1158"/>
                  <a:pt x="170" y="1155"/>
                </a:cubicBezTo>
                <a:cubicBezTo>
                  <a:pt x="163" y="1155"/>
                  <a:pt x="156" y="1154"/>
                  <a:pt x="151" y="1154"/>
                </a:cubicBezTo>
                <a:cubicBezTo>
                  <a:pt x="150" y="1160"/>
                  <a:pt x="150" y="1166"/>
                  <a:pt x="149" y="1171"/>
                </a:cubicBezTo>
                <a:cubicBezTo>
                  <a:pt x="155" y="1172"/>
                  <a:pt x="161" y="1173"/>
                  <a:pt x="168" y="1174"/>
                </a:cubicBezTo>
                <a:cubicBezTo>
                  <a:pt x="167" y="1171"/>
                  <a:pt x="167" y="1167"/>
                  <a:pt x="167" y="1164"/>
                </a:cubicBezTo>
                <a:close/>
                <a:moveTo>
                  <a:pt x="76" y="946"/>
                </a:moveTo>
                <a:cubicBezTo>
                  <a:pt x="77" y="940"/>
                  <a:pt x="78" y="935"/>
                  <a:pt x="78" y="929"/>
                </a:cubicBezTo>
                <a:cubicBezTo>
                  <a:pt x="76" y="929"/>
                  <a:pt x="73" y="930"/>
                  <a:pt x="71" y="929"/>
                </a:cubicBezTo>
                <a:cubicBezTo>
                  <a:pt x="68" y="929"/>
                  <a:pt x="65" y="928"/>
                  <a:pt x="62" y="928"/>
                </a:cubicBezTo>
                <a:cubicBezTo>
                  <a:pt x="62" y="933"/>
                  <a:pt x="61" y="939"/>
                  <a:pt x="61" y="944"/>
                </a:cubicBezTo>
                <a:cubicBezTo>
                  <a:pt x="66" y="944"/>
                  <a:pt x="71" y="945"/>
                  <a:pt x="76" y="946"/>
                </a:cubicBezTo>
                <a:close/>
                <a:moveTo>
                  <a:pt x="58" y="983"/>
                </a:moveTo>
                <a:cubicBezTo>
                  <a:pt x="58" y="989"/>
                  <a:pt x="57" y="994"/>
                  <a:pt x="57" y="998"/>
                </a:cubicBezTo>
                <a:cubicBezTo>
                  <a:pt x="62" y="999"/>
                  <a:pt x="67" y="999"/>
                  <a:pt x="71" y="1000"/>
                </a:cubicBezTo>
                <a:cubicBezTo>
                  <a:pt x="72" y="994"/>
                  <a:pt x="72" y="989"/>
                  <a:pt x="73" y="984"/>
                </a:cubicBezTo>
                <a:cubicBezTo>
                  <a:pt x="68" y="984"/>
                  <a:pt x="63" y="984"/>
                  <a:pt x="58" y="983"/>
                </a:cubicBezTo>
                <a:close/>
                <a:moveTo>
                  <a:pt x="67" y="874"/>
                </a:moveTo>
                <a:cubicBezTo>
                  <a:pt x="67" y="879"/>
                  <a:pt x="66" y="885"/>
                  <a:pt x="66" y="889"/>
                </a:cubicBezTo>
                <a:cubicBezTo>
                  <a:pt x="71" y="890"/>
                  <a:pt x="77" y="891"/>
                  <a:pt x="82" y="891"/>
                </a:cubicBezTo>
                <a:cubicBezTo>
                  <a:pt x="82" y="885"/>
                  <a:pt x="83" y="880"/>
                  <a:pt x="83" y="874"/>
                </a:cubicBezTo>
                <a:cubicBezTo>
                  <a:pt x="78" y="874"/>
                  <a:pt x="73" y="874"/>
                  <a:pt x="67" y="874"/>
                </a:cubicBezTo>
                <a:close/>
                <a:moveTo>
                  <a:pt x="86" y="837"/>
                </a:moveTo>
                <a:cubicBezTo>
                  <a:pt x="86" y="831"/>
                  <a:pt x="87" y="826"/>
                  <a:pt x="87" y="821"/>
                </a:cubicBezTo>
                <a:cubicBezTo>
                  <a:pt x="82" y="821"/>
                  <a:pt x="76" y="820"/>
                  <a:pt x="71" y="820"/>
                </a:cubicBezTo>
                <a:cubicBezTo>
                  <a:pt x="71" y="825"/>
                  <a:pt x="71" y="830"/>
                  <a:pt x="70" y="835"/>
                </a:cubicBezTo>
                <a:cubicBezTo>
                  <a:pt x="76" y="835"/>
                  <a:pt x="81" y="836"/>
                  <a:pt x="86" y="837"/>
                </a:cubicBezTo>
                <a:close/>
                <a:moveTo>
                  <a:pt x="76" y="1082"/>
                </a:moveTo>
                <a:cubicBezTo>
                  <a:pt x="81" y="1083"/>
                  <a:pt x="87" y="1083"/>
                  <a:pt x="92" y="1084"/>
                </a:cubicBezTo>
                <a:cubicBezTo>
                  <a:pt x="92" y="1078"/>
                  <a:pt x="93" y="1073"/>
                  <a:pt x="93" y="1068"/>
                </a:cubicBezTo>
                <a:cubicBezTo>
                  <a:pt x="88" y="1067"/>
                  <a:pt x="83" y="1067"/>
                  <a:pt x="78" y="1067"/>
                </a:cubicBezTo>
                <a:cubicBezTo>
                  <a:pt x="77" y="1072"/>
                  <a:pt x="77" y="1077"/>
                  <a:pt x="76" y="1082"/>
                </a:cubicBezTo>
                <a:close/>
                <a:moveTo>
                  <a:pt x="96" y="1029"/>
                </a:moveTo>
                <a:cubicBezTo>
                  <a:pt x="97" y="1024"/>
                  <a:pt x="97" y="1019"/>
                  <a:pt x="97" y="1013"/>
                </a:cubicBezTo>
                <a:cubicBezTo>
                  <a:pt x="92" y="1013"/>
                  <a:pt x="87" y="1013"/>
                  <a:pt x="82" y="1013"/>
                </a:cubicBezTo>
                <a:cubicBezTo>
                  <a:pt x="82" y="1018"/>
                  <a:pt x="82" y="1023"/>
                  <a:pt x="81" y="1028"/>
                </a:cubicBezTo>
                <a:cubicBezTo>
                  <a:pt x="86" y="1028"/>
                  <a:pt x="92" y="1029"/>
                  <a:pt x="96" y="1029"/>
                </a:cubicBezTo>
                <a:close/>
                <a:moveTo>
                  <a:pt x="103" y="977"/>
                </a:moveTo>
                <a:cubicBezTo>
                  <a:pt x="103" y="971"/>
                  <a:pt x="103" y="965"/>
                  <a:pt x="103" y="959"/>
                </a:cubicBezTo>
                <a:cubicBezTo>
                  <a:pt x="97" y="958"/>
                  <a:pt x="92" y="958"/>
                  <a:pt x="86" y="958"/>
                </a:cubicBezTo>
                <a:cubicBezTo>
                  <a:pt x="86" y="963"/>
                  <a:pt x="85" y="969"/>
                  <a:pt x="85" y="974"/>
                </a:cubicBezTo>
                <a:cubicBezTo>
                  <a:pt x="91" y="975"/>
                  <a:pt x="97" y="976"/>
                  <a:pt x="103" y="977"/>
                </a:cubicBezTo>
                <a:close/>
                <a:moveTo>
                  <a:pt x="144" y="824"/>
                </a:moveTo>
                <a:cubicBezTo>
                  <a:pt x="137" y="824"/>
                  <a:pt x="131" y="823"/>
                  <a:pt x="125" y="823"/>
                </a:cubicBezTo>
                <a:cubicBezTo>
                  <a:pt x="124" y="829"/>
                  <a:pt x="124" y="835"/>
                  <a:pt x="123" y="841"/>
                </a:cubicBezTo>
                <a:cubicBezTo>
                  <a:pt x="129" y="842"/>
                  <a:pt x="136" y="842"/>
                  <a:pt x="143" y="843"/>
                </a:cubicBezTo>
                <a:cubicBezTo>
                  <a:pt x="140" y="837"/>
                  <a:pt x="142" y="830"/>
                  <a:pt x="144" y="824"/>
                </a:cubicBezTo>
                <a:close/>
                <a:moveTo>
                  <a:pt x="121" y="878"/>
                </a:moveTo>
                <a:cubicBezTo>
                  <a:pt x="120" y="884"/>
                  <a:pt x="120" y="890"/>
                  <a:pt x="119" y="896"/>
                </a:cubicBezTo>
                <a:cubicBezTo>
                  <a:pt x="124" y="896"/>
                  <a:pt x="131" y="897"/>
                  <a:pt x="136" y="897"/>
                </a:cubicBezTo>
                <a:cubicBezTo>
                  <a:pt x="137" y="891"/>
                  <a:pt x="138" y="885"/>
                  <a:pt x="138" y="878"/>
                </a:cubicBezTo>
                <a:cubicBezTo>
                  <a:pt x="133" y="878"/>
                  <a:pt x="126" y="878"/>
                  <a:pt x="121" y="878"/>
                </a:cubicBezTo>
                <a:close/>
                <a:moveTo>
                  <a:pt x="135" y="1014"/>
                </a:moveTo>
                <a:cubicBezTo>
                  <a:pt x="134" y="1021"/>
                  <a:pt x="134" y="1028"/>
                  <a:pt x="133" y="1034"/>
                </a:cubicBezTo>
                <a:cubicBezTo>
                  <a:pt x="139" y="1034"/>
                  <a:pt x="146" y="1035"/>
                  <a:pt x="151" y="1035"/>
                </a:cubicBezTo>
                <a:cubicBezTo>
                  <a:pt x="152" y="1029"/>
                  <a:pt x="153" y="1022"/>
                  <a:pt x="154" y="1015"/>
                </a:cubicBezTo>
                <a:cubicBezTo>
                  <a:pt x="148" y="1018"/>
                  <a:pt x="141" y="1018"/>
                  <a:pt x="135" y="1014"/>
                </a:cubicBezTo>
                <a:close/>
                <a:moveTo>
                  <a:pt x="116" y="932"/>
                </a:moveTo>
                <a:cubicBezTo>
                  <a:pt x="115" y="938"/>
                  <a:pt x="115" y="944"/>
                  <a:pt x="114" y="949"/>
                </a:cubicBezTo>
                <a:cubicBezTo>
                  <a:pt x="121" y="950"/>
                  <a:pt x="127" y="951"/>
                  <a:pt x="132" y="952"/>
                </a:cubicBezTo>
                <a:cubicBezTo>
                  <a:pt x="133" y="946"/>
                  <a:pt x="133" y="939"/>
                  <a:pt x="133" y="934"/>
                </a:cubicBezTo>
                <a:cubicBezTo>
                  <a:pt x="128" y="933"/>
                  <a:pt x="122" y="933"/>
                  <a:pt x="116" y="932"/>
                </a:cubicBezTo>
                <a:close/>
                <a:moveTo>
                  <a:pt x="122" y="741"/>
                </a:moveTo>
                <a:cubicBezTo>
                  <a:pt x="116" y="741"/>
                  <a:pt x="111" y="741"/>
                  <a:pt x="106" y="741"/>
                </a:cubicBezTo>
                <a:cubicBezTo>
                  <a:pt x="106" y="746"/>
                  <a:pt x="105" y="751"/>
                  <a:pt x="104" y="757"/>
                </a:cubicBezTo>
                <a:cubicBezTo>
                  <a:pt x="110" y="757"/>
                  <a:pt x="115" y="758"/>
                  <a:pt x="121" y="758"/>
                </a:cubicBezTo>
                <a:cubicBezTo>
                  <a:pt x="121" y="753"/>
                  <a:pt x="121" y="747"/>
                  <a:pt x="122" y="741"/>
                </a:cubicBezTo>
                <a:close/>
                <a:moveTo>
                  <a:pt x="101" y="794"/>
                </a:moveTo>
                <a:cubicBezTo>
                  <a:pt x="100" y="800"/>
                  <a:pt x="100" y="806"/>
                  <a:pt x="100" y="810"/>
                </a:cubicBezTo>
                <a:cubicBezTo>
                  <a:pt x="106" y="811"/>
                  <a:pt x="111" y="812"/>
                  <a:pt x="116" y="813"/>
                </a:cubicBezTo>
                <a:cubicBezTo>
                  <a:pt x="117" y="807"/>
                  <a:pt x="117" y="801"/>
                  <a:pt x="117" y="796"/>
                </a:cubicBezTo>
                <a:cubicBezTo>
                  <a:pt x="112" y="795"/>
                  <a:pt x="106" y="795"/>
                  <a:pt x="101" y="794"/>
                </a:cubicBezTo>
                <a:close/>
                <a:moveTo>
                  <a:pt x="96" y="848"/>
                </a:moveTo>
                <a:cubicBezTo>
                  <a:pt x="95" y="854"/>
                  <a:pt x="94" y="860"/>
                  <a:pt x="94" y="865"/>
                </a:cubicBezTo>
                <a:cubicBezTo>
                  <a:pt x="100" y="866"/>
                  <a:pt x="105" y="866"/>
                  <a:pt x="111" y="867"/>
                </a:cubicBezTo>
                <a:cubicBezTo>
                  <a:pt x="112" y="861"/>
                  <a:pt x="112" y="855"/>
                  <a:pt x="113" y="849"/>
                </a:cubicBezTo>
                <a:cubicBezTo>
                  <a:pt x="107" y="849"/>
                  <a:pt x="101" y="849"/>
                  <a:pt x="96" y="848"/>
                </a:cubicBezTo>
                <a:close/>
                <a:moveTo>
                  <a:pt x="91" y="903"/>
                </a:moveTo>
                <a:cubicBezTo>
                  <a:pt x="91" y="909"/>
                  <a:pt x="90" y="915"/>
                  <a:pt x="90" y="920"/>
                </a:cubicBezTo>
                <a:cubicBezTo>
                  <a:pt x="96" y="920"/>
                  <a:pt x="101" y="921"/>
                  <a:pt x="107" y="922"/>
                </a:cubicBezTo>
                <a:cubicBezTo>
                  <a:pt x="107" y="916"/>
                  <a:pt x="108" y="910"/>
                  <a:pt x="109" y="904"/>
                </a:cubicBezTo>
                <a:cubicBezTo>
                  <a:pt x="103" y="904"/>
                  <a:pt x="97" y="903"/>
                  <a:pt x="91" y="903"/>
                </a:cubicBezTo>
                <a:close/>
                <a:moveTo>
                  <a:pt x="100" y="1112"/>
                </a:moveTo>
                <a:cubicBezTo>
                  <a:pt x="106" y="1113"/>
                  <a:pt x="112" y="1114"/>
                  <a:pt x="117" y="1114"/>
                </a:cubicBezTo>
                <a:cubicBezTo>
                  <a:pt x="117" y="1108"/>
                  <a:pt x="118" y="1102"/>
                  <a:pt x="119" y="1097"/>
                </a:cubicBezTo>
                <a:cubicBezTo>
                  <a:pt x="113" y="1097"/>
                  <a:pt x="108" y="1096"/>
                  <a:pt x="102" y="1096"/>
                </a:cubicBezTo>
                <a:cubicBezTo>
                  <a:pt x="101" y="1102"/>
                  <a:pt x="101" y="1107"/>
                  <a:pt x="100" y="1112"/>
                </a:cubicBezTo>
                <a:close/>
                <a:moveTo>
                  <a:pt x="122" y="1060"/>
                </a:moveTo>
                <a:cubicBezTo>
                  <a:pt x="123" y="1054"/>
                  <a:pt x="124" y="1047"/>
                  <a:pt x="124" y="1042"/>
                </a:cubicBezTo>
                <a:cubicBezTo>
                  <a:pt x="119" y="1042"/>
                  <a:pt x="113" y="1042"/>
                  <a:pt x="107" y="1042"/>
                </a:cubicBezTo>
                <a:cubicBezTo>
                  <a:pt x="106" y="1047"/>
                  <a:pt x="106" y="1053"/>
                  <a:pt x="105" y="1058"/>
                </a:cubicBezTo>
                <a:cubicBezTo>
                  <a:pt x="108" y="1058"/>
                  <a:pt x="111" y="1058"/>
                  <a:pt x="114" y="1058"/>
                </a:cubicBezTo>
                <a:cubicBezTo>
                  <a:pt x="117" y="1059"/>
                  <a:pt x="120" y="1060"/>
                  <a:pt x="122" y="1060"/>
                </a:cubicBezTo>
                <a:close/>
                <a:moveTo>
                  <a:pt x="127" y="1006"/>
                </a:moveTo>
                <a:cubicBezTo>
                  <a:pt x="127" y="999"/>
                  <a:pt x="128" y="993"/>
                  <a:pt x="129" y="988"/>
                </a:cubicBezTo>
                <a:cubicBezTo>
                  <a:pt x="122" y="987"/>
                  <a:pt x="116" y="986"/>
                  <a:pt x="110" y="986"/>
                </a:cubicBezTo>
                <a:cubicBezTo>
                  <a:pt x="110" y="992"/>
                  <a:pt x="110" y="998"/>
                  <a:pt x="110" y="1003"/>
                </a:cubicBezTo>
                <a:cubicBezTo>
                  <a:pt x="115" y="1004"/>
                  <a:pt x="121" y="1005"/>
                  <a:pt x="127" y="1006"/>
                </a:cubicBezTo>
                <a:close/>
                <a:moveTo>
                  <a:pt x="125" y="1141"/>
                </a:moveTo>
                <a:cubicBezTo>
                  <a:pt x="131" y="1142"/>
                  <a:pt x="137" y="1143"/>
                  <a:pt x="142" y="1144"/>
                </a:cubicBezTo>
                <a:cubicBezTo>
                  <a:pt x="142" y="1138"/>
                  <a:pt x="143" y="1132"/>
                  <a:pt x="143" y="1127"/>
                </a:cubicBezTo>
                <a:cubicBezTo>
                  <a:pt x="138" y="1126"/>
                  <a:pt x="132" y="1126"/>
                  <a:pt x="126" y="1125"/>
                </a:cubicBezTo>
                <a:cubicBezTo>
                  <a:pt x="126" y="1131"/>
                  <a:pt x="125" y="1137"/>
                  <a:pt x="125" y="1141"/>
                </a:cubicBezTo>
                <a:close/>
                <a:moveTo>
                  <a:pt x="147" y="1090"/>
                </a:moveTo>
                <a:cubicBezTo>
                  <a:pt x="148" y="1084"/>
                  <a:pt x="149" y="1077"/>
                  <a:pt x="149" y="1071"/>
                </a:cubicBezTo>
                <a:cubicBezTo>
                  <a:pt x="144" y="1071"/>
                  <a:pt x="137" y="1071"/>
                  <a:pt x="131" y="1071"/>
                </a:cubicBezTo>
                <a:cubicBezTo>
                  <a:pt x="131" y="1076"/>
                  <a:pt x="130" y="1083"/>
                  <a:pt x="129" y="1088"/>
                </a:cubicBezTo>
                <a:cubicBezTo>
                  <a:pt x="136" y="1089"/>
                  <a:pt x="142" y="1090"/>
                  <a:pt x="147" y="1090"/>
                </a:cubicBezTo>
                <a:close/>
                <a:moveTo>
                  <a:pt x="145" y="1226"/>
                </a:moveTo>
                <a:cubicBezTo>
                  <a:pt x="151" y="1226"/>
                  <a:pt x="157" y="1227"/>
                  <a:pt x="162" y="1228"/>
                </a:cubicBezTo>
                <a:cubicBezTo>
                  <a:pt x="163" y="1221"/>
                  <a:pt x="164" y="1215"/>
                  <a:pt x="164" y="1210"/>
                </a:cubicBezTo>
                <a:cubicBezTo>
                  <a:pt x="159" y="1210"/>
                  <a:pt x="153" y="1210"/>
                  <a:pt x="147" y="1210"/>
                </a:cubicBezTo>
                <a:cubicBezTo>
                  <a:pt x="146" y="1215"/>
                  <a:pt x="146" y="1220"/>
                  <a:pt x="145" y="1226"/>
                </a:cubicBezTo>
                <a:close/>
                <a:moveTo>
                  <a:pt x="173" y="1120"/>
                </a:moveTo>
                <a:cubicBezTo>
                  <a:pt x="173" y="1114"/>
                  <a:pt x="173" y="1108"/>
                  <a:pt x="174" y="1102"/>
                </a:cubicBezTo>
                <a:cubicBezTo>
                  <a:pt x="168" y="1101"/>
                  <a:pt x="161" y="1100"/>
                  <a:pt x="155" y="1100"/>
                </a:cubicBezTo>
                <a:cubicBezTo>
                  <a:pt x="155" y="1106"/>
                  <a:pt x="155" y="1112"/>
                  <a:pt x="154" y="1117"/>
                </a:cubicBezTo>
                <a:cubicBezTo>
                  <a:pt x="161" y="1118"/>
                  <a:pt x="167" y="1119"/>
                  <a:pt x="173" y="1120"/>
                </a:cubicBezTo>
                <a:close/>
                <a:moveTo>
                  <a:pt x="170" y="1255"/>
                </a:moveTo>
                <a:cubicBezTo>
                  <a:pt x="176" y="1256"/>
                  <a:pt x="182" y="1256"/>
                  <a:pt x="187" y="1257"/>
                </a:cubicBezTo>
                <a:cubicBezTo>
                  <a:pt x="188" y="1251"/>
                  <a:pt x="188" y="1245"/>
                  <a:pt x="188" y="1240"/>
                </a:cubicBezTo>
                <a:cubicBezTo>
                  <a:pt x="185" y="1240"/>
                  <a:pt x="182" y="1240"/>
                  <a:pt x="179" y="1240"/>
                </a:cubicBezTo>
                <a:cubicBezTo>
                  <a:pt x="176" y="1240"/>
                  <a:pt x="174" y="1239"/>
                  <a:pt x="171" y="1238"/>
                </a:cubicBezTo>
                <a:cubicBezTo>
                  <a:pt x="171" y="1244"/>
                  <a:pt x="171" y="1250"/>
                  <a:pt x="170" y="1255"/>
                </a:cubicBezTo>
                <a:close/>
                <a:moveTo>
                  <a:pt x="191" y="1203"/>
                </a:moveTo>
                <a:cubicBezTo>
                  <a:pt x="192" y="1197"/>
                  <a:pt x="193" y="1190"/>
                  <a:pt x="194" y="1185"/>
                </a:cubicBezTo>
                <a:cubicBezTo>
                  <a:pt x="188" y="1184"/>
                  <a:pt x="181" y="1184"/>
                  <a:pt x="175" y="1184"/>
                </a:cubicBezTo>
                <a:cubicBezTo>
                  <a:pt x="175" y="1190"/>
                  <a:pt x="174" y="1197"/>
                  <a:pt x="173" y="1203"/>
                </a:cubicBezTo>
                <a:cubicBezTo>
                  <a:pt x="179" y="1203"/>
                  <a:pt x="186" y="1203"/>
                  <a:pt x="191" y="1203"/>
                </a:cubicBezTo>
                <a:close/>
                <a:moveTo>
                  <a:pt x="163" y="908"/>
                </a:moveTo>
                <a:cubicBezTo>
                  <a:pt x="157" y="908"/>
                  <a:pt x="151" y="908"/>
                  <a:pt x="144" y="907"/>
                </a:cubicBezTo>
                <a:cubicBezTo>
                  <a:pt x="145" y="910"/>
                  <a:pt x="145" y="913"/>
                  <a:pt x="145" y="916"/>
                </a:cubicBezTo>
                <a:cubicBezTo>
                  <a:pt x="145" y="920"/>
                  <a:pt x="144" y="923"/>
                  <a:pt x="143" y="924"/>
                </a:cubicBezTo>
                <a:cubicBezTo>
                  <a:pt x="150" y="925"/>
                  <a:pt x="156" y="926"/>
                  <a:pt x="162" y="927"/>
                </a:cubicBezTo>
                <a:cubicBezTo>
                  <a:pt x="162" y="921"/>
                  <a:pt x="162" y="914"/>
                  <a:pt x="163" y="908"/>
                </a:cubicBezTo>
                <a:close/>
                <a:moveTo>
                  <a:pt x="145" y="788"/>
                </a:moveTo>
                <a:cubicBezTo>
                  <a:pt x="146" y="782"/>
                  <a:pt x="147" y="775"/>
                  <a:pt x="148" y="769"/>
                </a:cubicBezTo>
                <a:cubicBezTo>
                  <a:pt x="142" y="769"/>
                  <a:pt x="136" y="769"/>
                  <a:pt x="130" y="769"/>
                </a:cubicBezTo>
                <a:cubicBezTo>
                  <a:pt x="130" y="775"/>
                  <a:pt x="129" y="780"/>
                  <a:pt x="129" y="786"/>
                </a:cubicBezTo>
                <a:cubicBezTo>
                  <a:pt x="135" y="787"/>
                  <a:pt x="140" y="787"/>
                  <a:pt x="145" y="788"/>
                </a:cubicBezTo>
                <a:close/>
                <a:moveTo>
                  <a:pt x="151" y="734"/>
                </a:moveTo>
                <a:cubicBezTo>
                  <a:pt x="151" y="728"/>
                  <a:pt x="152" y="722"/>
                  <a:pt x="152" y="716"/>
                </a:cubicBezTo>
                <a:cubicBezTo>
                  <a:pt x="146" y="716"/>
                  <a:pt x="140" y="715"/>
                  <a:pt x="134" y="715"/>
                </a:cubicBezTo>
                <a:cubicBezTo>
                  <a:pt x="134" y="720"/>
                  <a:pt x="134" y="726"/>
                  <a:pt x="133" y="731"/>
                </a:cubicBezTo>
                <a:cubicBezTo>
                  <a:pt x="139" y="732"/>
                  <a:pt x="145" y="733"/>
                  <a:pt x="151" y="734"/>
                </a:cubicBezTo>
                <a:close/>
                <a:moveTo>
                  <a:pt x="156" y="680"/>
                </a:moveTo>
                <a:cubicBezTo>
                  <a:pt x="156" y="674"/>
                  <a:pt x="157" y="668"/>
                  <a:pt x="157" y="662"/>
                </a:cubicBezTo>
                <a:cubicBezTo>
                  <a:pt x="152" y="661"/>
                  <a:pt x="146" y="661"/>
                  <a:pt x="140" y="661"/>
                </a:cubicBezTo>
                <a:cubicBezTo>
                  <a:pt x="139" y="666"/>
                  <a:pt x="139" y="672"/>
                  <a:pt x="138" y="678"/>
                </a:cubicBezTo>
                <a:cubicBezTo>
                  <a:pt x="144" y="678"/>
                  <a:pt x="150" y="679"/>
                  <a:pt x="156" y="680"/>
                </a:cubicBezTo>
                <a:close/>
                <a:moveTo>
                  <a:pt x="182" y="710"/>
                </a:moveTo>
                <a:cubicBezTo>
                  <a:pt x="182" y="704"/>
                  <a:pt x="182" y="698"/>
                  <a:pt x="182" y="691"/>
                </a:cubicBezTo>
                <a:cubicBezTo>
                  <a:pt x="179" y="691"/>
                  <a:pt x="176" y="691"/>
                  <a:pt x="173" y="691"/>
                </a:cubicBezTo>
                <a:cubicBezTo>
                  <a:pt x="169" y="691"/>
                  <a:pt x="166" y="689"/>
                  <a:pt x="164" y="689"/>
                </a:cubicBezTo>
                <a:cubicBezTo>
                  <a:pt x="163" y="695"/>
                  <a:pt x="163" y="702"/>
                  <a:pt x="163" y="707"/>
                </a:cubicBezTo>
                <a:cubicBezTo>
                  <a:pt x="169" y="708"/>
                  <a:pt x="176" y="709"/>
                  <a:pt x="182" y="710"/>
                </a:cubicBezTo>
                <a:close/>
                <a:moveTo>
                  <a:pt x="185" y="655"/>
                </a:moveTo>
                <a:cubicBezTo>
                  <a:pt x="185" y="649"/>
                  <a:pt x="186" y="642"/>
                  <a:pt x="187" y="636"/>
                </a:cubicBezTo>
                <a:cubicBezTo>
                  <a:pt x="181" y="636"/>
                  <a:pt x="175" y="636"/>
                  <a:pt x="170" y="636"/>
                </a:cubicBezTo>
                <a:cubicBezTo>
                  <a:pt x="169" y="642"/>
                  <a:pt x="168" y="648"/>
                  <a:pt x="167" y="653"/>
                </a:cubicBezTo>
                <a:cubicBezTo>
                  <a:pt x="173" y="654"/>
                  <a:pt x="179" y="654"/>
                  <a:pt x="185" y="655"/>
                </a:cubicBezTo>
                <a:close/>
                <a:moveTo>
                  <a:pt x="159" y="459"/>
                </a:moveTo>
                <a:cubicBezTo>
                  <a:pt x="164" y="459"/>
                  <a:pt x="168" y="460"/>
                  <a:pt x="173" y="461"/>
                </a:cubicBezTo>
                <a:cubicBezTo>
                  <a:pt x="174" y="455"/>
                  <a:pt x="174" y="451"/>
                  <a:pt x="174" y="446"/>
                </a:cubicBezTo>
                <a:cubicBezTo>
                  <a:pt x="170" y="446"/>
                  <a:pt x="165" y="445"/>
                  <a:pt x="160" y="445"/>
                </a:cubicBezTo>
                <a:cubicBezTo>
                  <a:pt x="160" y="450"/>
                  <a:pt x="159" y="454"/>
                  <a:pt x="159" y="459"/>
                </a:cubicBezTo>
                <a:close/>
                <a:moveTo>
                  <a:pt x="154" y="513"/>
                </a:moveTo>
                <a:cubicBezTo>
                  <a:pt x="159" y="513"/>
                  <a:pt x="164" y="514"/>
                  <a:pt x="169" y="515"/>
                </a:cubicBezTo>
                <a:cubicBezTo>
                  <a:pt x="169" y="510"/>
                  <a:pt x="169" y="505"/>
                  <a:pt x="169" y="500"/>
                </a:cubicBezTo>
                <a:cubicBezTo>
                  <a:pt x="164" y="500"/>
                  <a:pt x="160" y="499"/>
                  <a:pt x="156" y="499"/>
                </a:cubicBezTo>
                <a:cubicBezTo>
                  <a:pt x="155" y="504"/>
                  <a:pt x="155" y="508"/>
                  <a:pt x="154" y="513"/>
                </a:cubicBezTo>
                <a:close/>
                <a:moveTo>
                  <a:pt x="148" y="568"/>
                </a:moveTo>
                <a:cubicBezTo>
                  <a:pt x="154" y="569"/>
                  <a:pt x="159" y="569"/>
                  <a:pt x="165" y="570"/>
                </a:cubicBezTo>
                <a:cubicBezTo>
                  <a:pt x="165" y="564"/>
                  <a:pt x="166" y="559"/>
                  <a:pt x="166" y="553"/>
                </a:cubicBezTo>
                <a:cubicBezTo>
                  <a:pt x="161" y="553"/>
                  <a:pt x="155" y="553"/>
                  <a:pt x="150" y="552"/>
                </a:cubicBezTo>
                <a:cubicBezTo>
                  <a:pt x="149" y="558"/>
                  <a:pt x="149" y="563"/>
                  <a:pt x="148" y="568"/>
                </a:cubicBezTo>
                <a:close/>
                <a:moveTo>
                  <a:pt x="144" y="606"/>
                </a:moveTo>
                <a:cubicBezTo>
                  <a:pt x="144" y="612"/>
                  <a:pt x="143" y="618"/>
                  <a:pt x="143" y="623"/>
                </a:cubicBezTo>
                <a:cubicBezTo>
                  <a:pt x="149" y="624"/>
                  <a:pt x="154" y="624"/>
                  <a:pt x="160" y="624"/>
                </a:cubicBezTo>
                <a:cubicBezTo>
                  <a:pt x="160" y="619"/>
                  <a:pt x="161" y="613"/>
                  <a:pt x="161" y="607"/>
                </a:cubicBezTo>
                <a:cubicBezTo>
                  <a:pt x="156" y="607"/>
                  <a:pt x="150" y="607"/>
                  <a:pt x="144" y="606"/>
                </a:cubicBezTo>
                <a:close/>
                <a:moveTo>
                  <a:pt x="130" y="484"/>
                </a:moveTo>
                <a:cubicBezTo>
                  <a:pt x="134" y="484"/>
                  <a:pt x="139" y="484"/>
                  <a:pt x="143" y="485"/>
                </a:cubicBezTo>
                <a:cubicBezTo>
                  <a:pt x="143" y="480"/>
                  <a:pt x="144" y="476"/>
                  <a:pt x="144" y="471"/>
                </a:cubicBezTo>
                <a:cubicBezTo>
                  <a:pt x="140" y="471"/>
                  <a:pt x="136" y="471"/>
                  <a:pt x="132" y="471"/>
                </a:cubicBezTo>
                <a:cubicBezTo>
                  <a:pt x="131" y="475"/>
                  <a:pt x="130" y="479"/>
                  <a:pt x="130" y="484"/>
                </a:cubicBezTo>
                <a:close/>
                <a:moveTo>
                  <a:pt x="125" y="537"/>
                </a:moveTo>
                <a:cubicBezTo>
                  <a:pt x="130" y="538"/>
                  <a:pt x="135" y="539"/>
                  <a:pt x="140" y="539"/>
                </a:cubicBezTo>
                <a:cubicBezTo>
                  <a:pt x="140" y="535"/>
                  <a:pt x="140" y="530"/>
                  <a:pt x="140" y="525"/>
                </a:cubicBezTo>
                <a:cubicBezTo>
                  <a:pt x="135" y="525"/>
                  <a:pt x="130" y="524"/>
                  <a:pt x="126" y="524"/>
                </a:cubicBezTo>
                <a:cubicBezTo>
                  <a:pt x="125" y="528"/>
                  <a:pt x="125" y="533"/>
                  <a:pt x="125" y="537"/>
                </a:cubicBezTo>
                <a:close/>
                <a:moveTo>
                  <a:pt x="119" y="592"/>
                </a:moveTo>
                <a:cubicBezTo>
                  <a:pt x="124" y="593"/>
                  <a:pt x="129" y="594"/>
                  <a:pt x="134" y="594"/>
                </a:cubicBezTo>
                <a:cubicBezTo>
                  <a:pt x="135" y="589"/>
                  <a:pt x="135" y="584"/>
                  <a:pt x="136" y="578"/>
                </a:cubicBezTo>
                <a:cubicBezTo>
                  <a:pt x="130" y="578"/>
                  <a:pt x="125" y="578"/>
                  <a:pt x="120" y="577"/>
                </a:cubicBezTo>
                <a:cubicBezTo>
                  <a:pt x="120" y="583"/>
                  <a:pt x="120" y="587"/>
                  <a:pt x="119" y="592"/>
                </a:cubicBezTo>
                <a:close/>
                <a:moveTo>
                  <a:pt x="114" y="647"/>
                </a:moveTo>
                <a:cubicBezTo>
                  <a:pt x="120" y="648"/>
                  <a:pt x="126" y="649"/>
                  <a:pt x="130" y="649"/>
                </a:cubicBezTo>
                <a:cubicBezTo>
                  <a:pt x="131" y="643"/>
                  <a:pt x="131" y="638"/>
                  <a:pt x="132" y="632"/>
                </a:cubicBezTo>
                <a:cubicBezTo>
                  <a:pt x="127" y="632"/>
                  <a:pt x="121" y="632"/>
                  <a:pt x="116" y="632"/>
                </a:cubicBezTo>
                <a:cubicBezTo>
                  <a:pt x="115" y="637"/>
                  <a:pt x="115" y="642"/>
                  <a:pt x="114" y="647"/>
                </a:cubicBezTo>
                <a:close/>
                <a:moveTo>
                  <a:pt x="110" y="686"/>
                </a:moveTo>
                <a:cubicBezTo>
                  <a:pt x="110" y="691"/>
                  <a:pt x="109" y="697"/>
                  <a:pt x="109" y="702"/>
                </a:cubicBezTo>
                <a:cubicBezTo>
                  <a:pt x="115" y="703"/>
                  <a:pt x="120" y="703"/>
                  <a:pt x="126" y="704"/>
                </a:cubicBezTo>
                <a:cubicBezTo>
                  <a:pt x="126" y="698"/>
                  <a:pt x="127" y="693"/>
                  <a:pt x="127" y="687"/>
                </a:cubicBezTo>
                <a:cubicBezTo>
                  <a:pt x="121" y="686"/>
                  <a:pt x="116" y="686"/>
                  <a:pt x="110" y="686"/>
                </a:cubicBezTo>
                <a:close/>
                <a:moveTo>
                  <a:pt x="95" y="562"/>
                </a:moveTo>
                <a:cubicBezTo>
                  <a:pt x="99" y="563"/>
                  <a:pt x="104" y="564"/>
                  <a:pt x="109" y="564"/>
                </a:cubicBezTo>
                <a:cubicBezTo>
                  <a:pt x="109" y="559"/>
                  <a:pt x="109" y="555"/>
                  <a:pt x="109" y="550"/>
                </a:cubicBezTo>
                <a:cubicBezTo>
                  <a:pt x="105" y="550"/>
                  <a:pt x="101" y="549"/>
                  <a:pt x="96" y="549"/>
                </a:cubicBezTo>
                <a:cubicBezTo>
                  <a:pt x="96" y="554"/>
                  <a:pt x="95" y="558"/>
                  <a:pt x="95" y="562"/>
                </a:cubicBezTo>
                <a:close/>
                <a:moveTo>
                  <a:pt x="91" y="617"/>
                </a:moveTo>
                <a:cubicBezTo>
                  <a:pt x="95" y="617"/>
                  <a:pt x="100" y="618"/>
                  <a:pt x="104" y="618"/>
                </a:cubicBezTo>
                <a:cubicBezTo>
                  <a:pt x="104" y="613"/>
                  <a:pt x="105" y="609"/>
                  <a:pt x="105" y="604"/>
                </a:cubicBezTo>
                <a:cubicBezTo>
                  <a:pt x="100" y="604"/>
                  <a:pt x="96" y="604"/>
                  <a:pt x="92" y="604"/>
                </a:cubicBezTo>
                <a:cubicBezTo>
                  <a:pt x="91" y="608"/>
                  <a:pt x="91" y="612"/>
                  <a:pt x="91" y="617"/>
                </a:cubicBezTo>
                <a:close/>
                <a:moveTo>
                  <a:pt x="85" y="671"/>
                </a:moveTo>
                <a:cubicBezTo>
                  <a:pt x="90" y="672"/>
                  <a:pt x="95" y="673"/>
                  <a:pt x="100" y="673"/>
                </a:cubicBezTo>
                <a:cubicBezTo>
                  <a:pt x="101" y="668"/>
                  <a:pt x="101" y="663"/>
                  <a:pt x="102" y="658"/>
                </a:cubicBezTo>
                <a:cubicBezTo>
                  <a:pt x="96" y="657"/>
                  <a:pt x="91" y="657"/>
                  <a:pt x="86" y="657"/>
                </a:cubicBezTo>
                <a:cubicBezTo>
                  <a:pt x="86" y="662"/>
                  <a:pt x="85" y="666"/>
                  <a:pt x="85" y="671"/>
                </a:cubicBezTo>
                <a:close/>
                <a:moveTo>
                  <a:pt x="81" y="726"/>
                </a:moveTo>
                <a:cubicBezTo>
                  <a:pt x="86" y="727"/>
                  <a:pt x="90" y="727"/>
                  <a:pt x="95" y="728"/>
                </a:cubicBezTo>
                <a:cubicBezTo>
                  <a:pt x="96" y="722"/>
                  <a:pt x="96" y="717"/>
                  <a:pt x="97" y="712"/>
                </a:cubicBezTo>
                <a:cubicBezTo>
                  <a:pt x="92" y="712"/>
                  <a:pt x="87" y="712"/>
                  <a:pt x="82" y="712"/>
                </a:cubicBezTo>
                <a:cubicBezTo>
                  <a:pt x="82" y="716"/>
                  <a:pt x="81" y="721"/>
                  <a:pt x="81" y="726"/>
                </a:cubicBezTo>
                <a:close/>
                <a:moveTo>
                  <a:pt x="77" y="766"/>
                </a:moveTo>
                <a:cubicBezTo>
                  <a:pt x="76" y="771"/>
                  <a:pt x="76" y="776"/>
                  <a:pt x="75" y="781"/>
                </a:cubicBezTo>
                <a:cubicBezTo>
                  <a:pt x="81" y="781"/>
                  <a:pt x="86" y="782"/>
                  <a:pt x="91" y="783"/>
                </a:cubicBezTo>
                <a:cubicBezTo>
                  <a:pt x="92" y="777"/>
                  <a:pt x="92" y="772"/>
                  <a:pt x="93" y="766"/>
                </a:cubicBezTo>
                <a:cubicBezTo>
                  <a:pt x="88" y="766"/>
                  <a:pt x="82" y="766"/>
                  <a:pt x="77" y="766"/>
                </a:cubicBezTo>
                <a:close/>
                <a:moveTo>
                  <a:pt x="61" y="641"/>
                </a:moveTo>
                <a:cubicBezTo>
                  <a:pt x="66" y="641"/>
                  <a:pt x="70" y="642"/>
                  <a:pt x="75" y="643"/>
                </a:cubicBezTo>
                <a:cubicBezTo>
                  <a:pt x="75" y="638"/>
                  <a:pt x="75" y="634"/>
                  <a:pt x="76" y="630"/>
                </a:cubicBezTo>
                <a:cubicBezTo>
                  <a:pt x="71" y="629"/>
                  <a:pt x="67" y="629"/>
                  <a:pt x="62" y="628"/>
                </a:cubicBezTo>
                <a:cubicBezTo>
                  <a:pt x="62" y="633"/>
                  <a:pt x="62" y="637"/>
                  <a:pt x="61" y="641"/>
                </a:cubicBezTo>
                <a:close/>
                <a:moveTo>
                  <a:pt x="56" y="696"/>
                </a:moveTo>
                <a:cubicBezTo>
                  <a:pt x="61" y="696"/>
                  <a:pt x="65" y="697"/>
                  <a:pt x="70" y="697"/>
                </a:cubicBezTo>
                <a:cubicBezTo>
                  <a:pt x="70" y="692"/>
                  <a:pt x="71" y="687"/>
                  <a:pt x="71" y="683"/>
                </a:cubicBezTo>
                <a:cubicBezTo>
                  <a:pt x="66" y="683"/>
                  <a:pt x="62" y="682"/>
                  <a:pt x="57" y="682"/>
                </a:cubicBezTo>
                <a:cubicBezTo>
                  <a:pt x="57" y="687"/>
                  <a:pt x="56" y="691"/>
                  <a:pt x="56" y="696"/>
                </a:cubicBezTo>
                <a:close/>
                <a:moveTo>
                  <a:pt x="51" y="750"/>
                </a:moveTo>
                <a:cubicBezTo>
                  <a:pt x="57" y="751"/>
                  <a:pt x="61" y="752"/>
                  <a:pt x="66" y="752"/>
                </a:cubicBezTo>
                <a:cubicBezTo>
                  <a:pt x="66" y="747"/>
                  <a:pt x="67" y="743"/>
                  <a:pt x="67" y="737"/>
                </a:cubicBezTo>
                <a:cubicBezTo>
                  <a:pt x="62" y="737"/>
                  <a:pt x="57" y="737"/>
                  <a:pt x="52" y="736"/>
                </a:cubicBezTo>
                <a:cubicBezTo>
                  <a:pt x="52" y="741"/>
                  <a:pt x="52" y="746"/>
                  <a:pt x="51" y="750"/>
                </a:cubicBezTo>
                <a:close/>
                <a:moveTo>
                  <a:pt x="46" y="805"/>
                </a:moveTo>
                <a:cubicBezTo>
                  <a:pt x="51" y="806"/>
                  <a:pt x="56" y="806"/>
                  <a:pt x="61" y="807"/>
                </a:cubicBezTo>
                <a:cubicBezTo>
                  <a:pt x="61" y="802"/>
                  <a:pt x="62" y="797"/>
                  <a:pt x="62" y="792"/>
                </a:cubicBezTo>
                <a:cubicBezTo>
                  <a:pt x="57" y="791"/>
                  <a:pt x="52" y="791"/>
                  <a:pt x="47" y="791"/>
                </a:cubicBezTo>
                <a:cubicBezTo>
                  <a:pt x="47" y="796"/>
                  <a:pt x="46" y="800"/>
                  <a:pt x="46" y="805"/>
                </a:cubicBezTo>
                <a:close/>
                <a:moveTo>
                  <a:pt x="42" y="859"/>
                </a:moveTo>
                <a:cubicBezTo>
                  <a:pt x="47" y="859"/>
                  <a:pt x="51" y="860"/>
                  <a:pt x="56" y="860"/>
                </a:cubicBezTo>
                <a:cubicBezTo>
                  <a:pt x="56" y="856"/>
                  <a:pt x="56" y="851"/>
                  <a:pt x="57" y="846"/>
                </a:cubicBezTo>
                <a:cubicBezTo>
                  <a:pt x="52" y="846"/>
                  <a:pt x="48" y="846"/>
                  <a:pt x="43" y="846"/>
                </a:cubicBezTo>
                <a:cubicBezTo>
                  <a:pt x="43" y="850"/>
                  <a:pt x="42" y="854"/>
                  <a:pt x="42" y="859"/>
                </a:cubicBezTo>
                <a:close/>
                <a:moveTo>
                  <a:pt x="37" y="914"/>
                </a:moveTo>
                <a:cubicBezTo>
                  <a:pt x="42" y="914"/>
                  <a:pt x="47" y="915"/>
                  <a:pt x="51" y="915"/>
                </a:cubicBezTo>
                <a:cubicBezTo>
                  <a:pt x="52" y="910"/>
                  <a:pt x="52" y="905"/>
                  <a:pt x="53" y="900"/>
                </a:cubicBezTo>
                <a:cubicBezTo>
                  <a:pt x="48" y="900"/>
                  <a:pt x="43" y="900"/>
                  <a:pt x="38" y="899"/>
                </a:cubicBezTo>
                <a:cubicBezTo>
                  <a:pt x="38" y="904"/>
                  <a:pt x="37" y="909"/>
                  <a:pt x="37" y="914"/>
                </a:cubicBezTo>
                <a:close/>
                <a:moveTo>
                  <a:pt x="34" y="954"/>
                </a:moveTo>
                <a:cubicBezTo>
                  <a:pt x="33" y="959"/>
                  <a:pt x="33" y="963"/>
                  <a:pt x="33" y="968"/>
                </a:cubicBezTo>
                <a:cubicBezTo>
                  <a:pt x="37" y="969"/>
                  <a:pt x="42" y="969"/>
                  <a:pt x="46" y="969"/>
                </a:cubicBezTo>
                <a:cubicBezTo>
                  <a:pt x="46" y="964"/>
                  <a:pt x="47" y="959"/>
                  <a:pt x="48" y="954"/>
                </a:cubicBezTo>
                <a:cubicBezTo>
                  <a:pt x="43" y="954"/>
                  <a:pt x="38" y="954"/>
                  <a:pt x="34" y="954"/>
                </a:cubicBezTo>
                <a:close/>
                <a:moveTo>
                  <a:pt x="22" y="775"/>
                </a:moveTo>
                <a:cubicBezTo>
                  <a:pt x="27" y="775"/>
                  <a:pt x="31" y="776"/>
                  <a:pt x="36" y="776"/>
                </a:cubicBezTo>
                <a:cubicBezTo>
                  <a:pt x="36" y="772"/>
                  <a:pt x="36" y="767"/>
                  <a:pt x="37" y="763"/>
                </a:cubicBezTo>
                <a:cubicBezTo>
                  <a:pt x="32" y="762"/>
                  <a:pt x="28" y="762"/>
                  <a:pt x="23" y="762"/>
                </a:cubicBezTo>
                <a:cubicBezTo>
                  <a:pt x="23" y="766"/>
                  <a:pt x="22" y="770"/>
                  <a:pt x="22" y="775"/>
                </a:cubicBezTo>
                <a:close/>
                <a:moveTo>
                  <a:pt x="17" y="830"/>
                </a:moveTo>
                <a:cubicBezTo>
                  <a:pt x="22" y="830"/>
                  <a:pt x="26" y="830"/>
                  <a:pt x="30" y="831"/>
                </a:cubicBezTo>
                <a:cubicBezTo>
                  <a:pt x="31" y="826"/>
                  <a:pt x="31" y="822"/>
                  <a:pt x="32" y="817"/>
                </a:cubicBezTo>
                <a:cubicBezTo>
                  <a:pt x="28" y="817"/>
                  <a:pt x="24" y="817"/>
                  <a:pt x="19" y="817"/>
                </a:cubicBezTo>
                <a:cubicBezTo>
                  <a:pt x="18" y="821"/>
                  <a:pt x="18" y="825"/>
                  <a:pt x="17" y="830"/>
                </a:cubicBezTo>
                <a:close/>
                <a:moveTo>
                  <a:pt x="13" y="884"/>
                </a:moveTo>
                <a:cubicBezTo>
                  <a:pt x="17" y="885"/>
                  <a:pt x="22" y="885"/>
                  <a:pt x="27" y="886"/>
                </a:cubicBezTo>
                <a:cubicBezTo>
                  <a:pt x="27" y="881"/>
                  <a:pt x="27" y="876"/>
                  <a:pt x="27" y="872"/>
                </a:cubicBezTo>
                <a:cubicBezTo>
                  <a:pt x="22" y="871"/>
                  <a:pt x="18" y="871"/>
                  <a:pt x="14" y="871"/>
                </a:cubicBezTo>
                <a:cubicBezTo>
                  <a:pt x="13" y="876"/>
                  <a:pt x="13" y="880"/>
                  <a:pt x="13" y="884"/>
                </a:cubicBezTo>
                <a:close/>
                <a:moveTo>
                  <a:pt x="22" y="927"/>
                </a:moveTo>
                <a:cubicBezTo>
                  <a:pt x="17" y="926"/>
                  <a:pt x="13" y="926"/>
                  <a:pt x="8" y="925"/>
                </a:cubicBezTo>
                <a:cubicBezTo>
                  <a:pt x="8" y="930"/>
                  <a:pt x="8" y="934"/>
                  <a:pt x="8" y="938"/>
                </a:cubicBezTo>
                <a:cubicBezTo>
                  <a:pt x="13" y="938"/>
                  <a:pt x="17" y="938"/>
                  <a:pt x="21" y="939"/>
                </a:cubicBezTo>
                <a:cubicBezTo>
                  <a:pt x="21" y="934"/>
                  <a:pt x="22" y="930"/>
                  <a:pt x="22" y="927"/>
                </a:cubicBezTo>
                <a:close/>
                <a:moveTo>
                  <a:pt x="37" y="1065"/>
                </a:moveTo>
                <a:cubicBezTo>
                  <a:pt x="32" y="1064"/>
                  <a:pt x="28" y="1064"/>
                  <a:pt x="24" y="1064"/>
                </a:cubicBezTo>
                <a:cubicBezTo>
                  <a:pt x="24" y="1068"/>
                  <a:pt x="23" y="1072"/>
                  <a:pt x="23" y="1076"/>
                </a:cubicBezTo>
                <a:cubicBezTo>
                  <a:pt x="27" y="1076"/>
                  <a:pt x="32" y="1077"/>
                  <a:pt x="36" y="1077"/>
                </a:cubicBezTo>
                <a:cubicBezTo>
                  <a:pt x="37" y="1073"/>
                  <a:pt x="37" y="1069"/>
                  <a:pt x="37" y="1065"/>
                </a:cubicBezTo>
                <a:close/>
                <a:moveTo>
                  <a:pt x="43" y="1010"/>
                </a:moveTo>
                <a:cubicBezTo>
                  <a:pt x="38" y="1009"/>
                  <a:pt x="33" y="1009"/>
                  <a:pt x="29" y="1009"/>
                </a:cubicBezTo>
                <a:cubicBezTo>
                  <a:pt x="28" y="1014"/>
                  <a:pt x="28" y="1018"/>
                  <a:pt x="28" y="1022"/>
                </a:cubicBezTo>
                <a:cubicBezTo>
                  <a:pt x="33" y="1023"/>
                  <a:pt x="37" y="1023"/>
                  <a:pt x="42" y="1024"/>
                </a:cubicBezTo>
                <a:cubicBezTo>
                  <a:pt x="42" y="1019"/>
                  <a:pt x="42" y="1015"/>
                  <a:pt x="43" y="1010"/>
                </a:cubicBezTo>
                <a:close/>
                <a:moveTo>
                  <a:pt x="58" y="1148"/>
                </a:moveTo>
                <a:cubicBezTo>
                  <a:pt x="53" y="1148"/>
                  <a:pt x="49" y="1147"/>
                  <a:pt x="44" y="1147"/>
                </a:cubicBezTo>
                <a:cubicBezTo>
                  <a:pt x="44" y="1152"/>
                  <a:pt x="44" y="1156"/>
                  <a:pt x="43" y="1160"/>
                </a:cubicBezTo>
                <a:cubicBezTo>
                  <a:pt x="48" y="1161"/>
                  <a:pt x="52" y="1161"/>
                  <a:pt x="56" y="1162"/>
                </a:cubicBezTo>
                <a:cubicBezTo>
                  <a:pt x="57" y="1157"/>
                  <a:pt x="57" y="1153"/>
                  <a:pt x="58" y="1148"/>
                </a:cubicBezTo>
                <a:close/>
                <a:moveTo>
                  <a:pt x="63" y="1093"/>
                </a:moveTo>
                <a:cubicBezTo>
                  <a:pt x="58" y="1093"/>
                  <a:pt x="53" y="1092"/>
                  <a:pt x="48" y="1092"/>
                </a:cubicBezTo>
                <a:cubicBezTo>
                  <a:pt x="48" y="1097"/>
                  <a:pt x="48" y="1102"/>
                  <a:pt x="47" y="1106"/>
                </a:cubicBezTo>
                <a:cubicBezTo>
                  <a:pt x="52" y="1107"/>
                  <a:pt x="57" y="1107"/>
                  <a:pt x="61" y="1107"/>
                </a:cubicBezTo>
                <a:cubicBezTo>
                  <a:pt x="62" y="1102"/>
                  <a:pt x="62" y="1097"/>
                  <a:pt x="63" y="1093"/>
                </a:cubicBezTo>
                <a:close/>
                <a:moveTo>
                  <a:pt x="67" y="1053"/>
                </a:moveTo>
                <a:cubicBezTo>
                  <a:pt x="67" y="1048"/>
                  <a:pt x="67" y="1044"/>
                  <a:pt x="68" y="1039"/>
                </a:cubicBezTo>
                <a:cubicBezTo>
                  <a:pt x="63" y="1039"/>
                  <a:pt x="58" y="1038"/>
                  <a:pt x="53" y="1038"/>
                </a:cubicBezTo>
                <a:cubicBezTo>
                  <a:pt x="53" y="1043"/>
                  <a:pt x="53" y="1047"/>
                  <a:pt x="52" y="1052"/>
                </a:cubicBezTo>
                <a:cubicBezTo>
                  <a:pt x="57" y="1052"/>
                  <a:pt x="62" y="1053"/>
                  <a:pt x="67" y="1053"/>
                </a:cubicBezTo>
                <a:close/>
                <a:moveTo>
                  <a:pt x="83" y="1177"/>
                </a:moveTo>
                <a:cubicBezTo>
                  <a:pt x="78" y="1177"/>
                  <a:pt x="73" y="1177"/>
                  <a:pt x="69" y="1177"/>
                </a:cubicBezTo>
                <a:cubicBezTo>
                  <a:pt x="68" y="1182"/>
                  <a:pt x="68" y="1186"/>
                  <a:pt x="68" y="1190"/>
                </a:cubicBezTo>
                <a:cubicBezTo>
                  <a:pt x="73" y="1191"/>
                  <a:pt x="77" y="1191"/>
                  <a:pt x="82" y="1192"/>
                </a:cubicBezTo>
                <a:cubicBezTo>
                  <a:pt x="82" y="1187"/>
                  <a:pt x="82" y="1182"/>
                  <a:pt x="83" y="1177"/>
                </a:cubicBezTo>
                <a:close/>
                <a:moveTo>
                  <a:pt x="86" y="1138"/>
                </a:moveTo>
                <a:cubicBezTo>
                  <a:pt x="87" y="1133"/>
                  <a:pt x="87" y="1128"/>
                  <a:pt x="88" y="1122"/>
                </a:cubicBezTo>
                <a:cubicBezTo>
                  <a:pt x="83" y="1122"/>
                  <a:pt x="79" y="1122"/>
                  <a:pt x="74" y="1122"/>
                </a:cubicBezTo>
                <a:cubicBezTo>
                  <a:pt x="73" y="1127"/>
                  <a:pt x="73" y="1131"/>
                  <a:pt x="72" y="1136"/>
                </a:cubicBezTo>
                <a:cubicBezTo>
                  <a:pt x="77" y="1137"/>
                  <a:pt x="82" y="1137"/>
                  <a:pt x="86" y="1138"/>
                </a:cubicBezTo>
                <a:close/>
                <a:moveTo>
                  <a:pt x="103" y="1261"/>
                </a:moveTo>
                <a:cubicBezTo>
                  <a:pt x="98" y="1261"/>
                  <a:pt x="93" y="1261"/>
                  <a:pt x="89" y="1261"/>
                </a:cubicBezTo>
                <a:cubicBezTo>
                  <a:pt x="88" y="1265"/>
                  <a:pt x="88" y="1269"/>
                  <a:pt x="87" y="1274"/>
                </a:cubicBezTo>
                <a:cubicBezTo>
                  <a:pt x="92" y="1274"/>
                  <a:pt x="96" y="1275"/>
                  <a:pt x="101" y="1275"/>
                </a:cubicBezTo>
                <a:cubicBezTo>
                  <a:pt x="101" y="1271"/>
                  <a:pt x="102" y="1266"/>
                  <a:pt x="103" y="1261"/>
                </a:cubicBezTo>
                <a:close/>
                <a:moveTo>
                  <a:pt x="108" y="1206"/>
                </a:moveTo>
                <a:cubicBezTo>
                  <a:pt x="103" y="1206"/>
                  <a:pt x="98" y="1205"/>
                  <a:pt x="93" y="1205"/>
                </a:cubicBezTo>
                <a:cubicBezTo>
                  <a:pt x="93" y="1210"/>
                  <a:pt x="93" y="1215"/>
                  <a:pt x="93" y="1219"/>
                </a:cubicBezTo>
                <a:cubicBezTo>
                  <a:pt x="98" y="1220"/>
                  <a:pt x="102" y="1221"/>
                  <a:pt x="107" y="1221"/>
                </a:cubicBezTo>
                <a:cubicBezTo>
                  <a:pt x="107" y="1216"/>
                  <a:pt x="108" y="1212"/>
                  <a:pt x="108" y="1206"/>
                </a:cubicBezTo>
                <a:close/>
                <a:moveTo>
                  <a:pt x="111" y="1167"/>
                </a:moveTo>
                <a:cubicBezTo>
                  <a:pt x="112" y="1162"/>
                  <a:pt x="112" y="1157"/>
                  <a:pt x="113" y="1151"/>
                </a:cubicBezTo>
                <a:cubicBezTo>
                  <a:pt x="108" y="1151"/>
                  <a:pt x="103" y="1151"/>
                  <a:pt x="98" y="1151"/>
                </a:cubicBezTo>
                <a:cubicBezTo>
                  <a:pt x="98" y="1156"/>
                  <a:pt x="97" y="1161"/>
                  <a:pt x="97" y="1166"/>
                </a:cubicBezTo>
                <a:cubicBezTo>
                  <a:pt x="102" y="1166"/>
                  <a:pt x="106" y="1167"/>
                  <a:pt x="111" y="1167"/>
                </a:cubicBezTo>
                <a:close/>
                <a:moveTo>
                  <a:pt x="128" y="1291"/>
                </a:moveTo>
                <a:cubicBezTo>
                  <a:pt x="122" y="1291"/>
                  <a:pt x="118" y="1290"/>
                  <a:pt x="113" y="1290"/>
                </a:cubicBezTo>
                <a:cubicBezTo>
                  <a:pt x="113" y="1295"/>
                  <a:pt x="112" y="1300"/>
                  <a:pt x="112" y="1304"/>
                </a:cubicBezTo>
                <a:cubicBezTo>
                  <a:pt x="117" y="1304"/>
                  <a:pt x="121" y="1305"/>
                  <a:pt x="126" y="1305"/>
                </a:cubicBezTo>
                <a:cubicBezTo>
                  <a:pt x="126" y="1300"/>
                  <a:pt x="127" y="1295"/>
                  <a:pt x="128" y="1291"/>
                </a:cubicBezTo>
                <a:close/>
                <a:moveTo>
                  <a:pt x="133" y="1236"/>
                </a:moveTo>
                <a:cubicBezTo>
                  <a:pt x="128" y="1235"/>
                  <a:pt x="123" y="1235"/>
                  <a:pt x="118" y="1235"/>
                </a:cubicBezTo>
                <a:cubicBezTo>
                  <a:pt x="117" y="1240"/>
                  <a:pt x="117" y="1245"/>
                  <a:pt x="117" y="1250"/>
                </a:cubicBezTo>
                <a:cubicBezTo>
                  <a:pt x="122" y="1250"/>
                  <a:pt x="127" y="1251"/>
                  <a:pt x="132" y="1251"/>
                </a:cubicBezTo>
                <a:cubicBezTo>
                  <a:pt x="132" y="1246"/>
                  <a:pt x="133" y="1241"/>
                  <a:pt x="133" y="1236"/>
                </a:cubicBezTo>
                <a:close/>
                <a:moveTo>
                  <a:pt x="136" y="1197"/>
                </a:moveTo>
                <a:cubicBezTo>
                  <a:pt x="137" y="1191"/>
                  <a:pt x="137" y="1186"/>
                  <a:pt x="138" y="1181"/>
                </a:cubicBezTo>
                <a:cubicBezTo>
                  <a:pt x="132" y="1180"/>
                  <a:pt x="127" y="1180"/>
                  <a:pt x="122" y="1180"/>
                </a:cubicBezTo>
                <a:cubicBezTo>
                  <a:pt x="122" y="1185"/>
                  <a:pt x="121" y="1190"/>
                  <a:pt x="121" y="1196"/>
                </a:cubicBezTo>
                <a:cubicBezTo>
                  <a:pt x="126" y="1196"/>
                  <a:pt x="131" y="1197"/>
                  <a:pt x="136" y="1197"/>
                </a:cubicBezTo>
                <a:close/>
                <a:moveTo>
                  <a:pt x="152" y="1321"/>
                </a:moveTo>
                <a:cubicBezTo>
                  <a:pt x="147" y="1320"/>
                  <a:pt x="143" y="1320"/>
                  <a:pt x="139" y="1320"/>
                </a:cubicBezTo>
                <a:cubicBezTo>
                  <a:pt x="138" y="1324"/>
                  <a:pt x="138" y="1329"/>
                  <a:pt x="138" y="1333"/>
                </a:cubicBezTo>
                <a:cubicBezTo>
                  <a:pt x="142" y="1333"/>
                  <a:pt x="146" y="1334"/>
                  <a:pt x="151" y="1334"/>
                </a:cubicBezTo>
                <a:cubicBezTo>
                  <a:pt x="151" y="1330"/>
                  <a:pt x="152" y="1325"/>
                  <a:pt x="152" y="1321"/>
                </a:cubicBezTo>
                <a:close/>
                <a:moveTo>
                  <a:pt x="157" y="1282"/>
                </a:moveTo>
                <a:cubicBezTo>
                  <a:pt x="157" y="1276"/>
                  <a:pt x="158" y="1271"/>
                  <a:pt x="158" y="1265"/>
                </a:cubicBezTo>
                <a:cubicBezTo>
                  <a:pt x="153" y="1265"/>
                  <a:pt x="147" y="1265"/>
                  <a:pt x="142" y="1264"/>
                </a:cubicBezTo>
                <a:cubicBezTo>
                  <a:pt x="142" y="1270"/>
                  <a:pt x="141" y="1275"/>
                  <a:pt x="141" y="1280"/>
                </a:cubicBezTo>
                <a:cubicBezTo>
                  <a:pt x="146" y="1280"/>
                  <a:pt x="151" y="1281"/>
                  <a:pt x="157" y="1282"/>
                </a:cubicBezTo>
                <a:close/>
                <a:moveTo>
                  <a:pt x="172" y="1404"/>
                </a:moveTo>
                <a:cubicBezTo>
                  <a:pt x="167" y="1404"/>
                  <a:pt x="163" y="1404"/>
                  <a:pt x="159" y="1404"/>
                </a:cubicBezTo>
                <a:cubicBezTo>
                  <a:pt x="158" y="1408"/>
                  <a:pt x="158" y="1413"/>
                  <a:pt x="157" y="1417"/>
                </a:cubicBezTo>
                <a:cubicBezTo>
                  <a:pt x="162" y="1417"/>
                  <a:pt x="166" y="1418"/>
                  <a:pt x="171" y="1418"/>
                </a:cubicBezTo>
                <a:cubicBezTo>
                  <a:pt x="171" y="1414"/>
                  <a:pt x="172" y="1409"/>
                  <a:pt x="172" y="1404"/>
                </a:cubicBezTo>
                <a:close/>
                <a:moveTo>
                  <a:pt x="177" y="1350"/>
                </a:moveTo>
                <a:cubicBezTo>
                  <a:pt x="172" y="1349"/>
                  <a:pt x="168" y="1349"/>
                  <a:pt x="163" y="1348"/>
                </a:cubicBezTo>
                <a:cubicBezTo>
                  <a:pt x="163" y="1354"/>
                  <a:pt x="162" y="1358"/>
                  <a:pt x="162" y="1363"/>
                </a:cubicBezTo>
                <a:cubicBezTo>
                  <a:pt x="167" y="1363"/>
                  <a:pt x="171" y="1364"/>
                  <a:pt x="176" y="1364"/>
                </a:cubicBezTo>
                <a:cubicBezTo>
                  <a:pt x="176" y="1359"/>
                  <a:pt x="177" y="1354"/>
                  <a:pt x="177" y="1350"/>
                </a:cubicBezTo>
                <a:close/>
                <a:moveTo>
                  <a:pt x="181" y="1311"/>
                </a:moveTo>
                <a:cubicBezTo>
                  <a:pt x="182" y="1305"/>
                  <a:pt x="183" y="1299"/>
                  <a:pt x="183" y="1294"/>
                </a:cubicBezTo>
                <a:cubicBezTo>
                  <a:pt x="178" y="1294"/>
                  <a:pt x="172" y="1293"/>
                  <a:pt x="166" y="1293"/>
                </a:cubicBezTo>
                <a:cubicBezTo>
                  <a:pt x="166" y="1298"/>
                  <a:pt x="166" y="1304"/>
                  <a:pt x="166" y="1309"/>
                </a:cubicBezTo>
                <a:cubicBezTo>
                  <a:pt x="171" y="1310"/>
                  <a:pt x="177" y="1310"/>
                  <a:pt x="181" y="1311"/>
                </a:cubicBezTo>
                <a:close/>
                <a:moveTo>
                  <a:pt x="197" y="1435"/>
                </a:moveTo>
                <a:cubicBezTo>
                  <a:pt x="192" y="1434"/>
                  <a:pt x="188" y="1434"/>
                  <a:pt x="183" y="1433"/>
                </a:cubicBezTo>
                <a:cubicBezTo>
                  <a:pt x="183" y="1438"/>
                  <a:pt x="183" y="1442"/>
                  <a:pt x="182" y="1446"/>
                </a:cubicBezTo>
                <a:cubicBezTo>
                  <a:pt x="187" y="1447"/>
                  <a:pt x="191" y="1447"/>
                  <a:pt x="196" y="1447"/>
                </a:cubicBezTo>
                <a:cubicBezTo>
                  <a:pt x="196" y="1443"/>
                  <a:pt x="196" y="1439"/>
                  <a:pt x="197" y="1435"/>
                </a:cubicBezTo>
                <a:close/>
                <a:moveTo>
                  <a:pt x="203" y="1379"/>
                </a:moveTo>
                <a:cubicBezTo>
                  <a:pt x="198" y="1379"/>
                  <a:pt x="193" y="1379"/>
                  <a:pt x="188" y="1379"/>
                </a:cubicBezTo>
                <a:cubicBezTo>
                  <a:pt x="187" y="1384"/>
                  <a:pt x="187" y="1388"/>
                  <a:pt x="186" y="1393"/>
                </a:cubicBezTo>
                <a:cubicBezTo>
                  <a:pt x="191" y="1393"/>
                  <a:pt x="196" y="1394"/>
                  <a:pt x="201" y="1395"/>
                </a:cubicBezTo>
                <a:cubicBezTo>
                  <a:pt x="202" y="1389"/>
                  <a:pt x="203" y="1384"/>
                  <a:pt x="203" y="1379"/>
                </a:cubicBezTo>
                <a:close/>
                <a:moveTo>
                  <a:pt x="206" y="1341"/>
                </a:moveTo>
                <a:cubicBezTo>
                  <a:pt x="207" y="1336"/>
                  <a:pt x="207" y="1330"/>
                  <a:pt x="208" y="1324"/>
                </a:cubicBezTo>
                <a:cubicBezTo>
                  <a:pt x="202" y="1324"/>
                  <a:pt x="196" y="1323"/>
                  <a:pt x="191" y="1323"/>
                </a:cubicBezTo>
                <a:cubicBezTo>
                  <a:pt x="191" y="1328"/>
                  <a:pt x="190" y="1334"/>
                  <a:pt x="190" y="1339"/>
                </a:cubicBezTo>
                <a:cubicBezTo>
                  <a:pt x="196" y="1340"/>
                  <a:pt x="201" y="1340"/>
                  <a:pt x="206" y="1341"/>
                </a:cubicBezTo>
                <a:close/>
                <a:moveTo>
                  <a:pt x="196" y="1267"/>
                </a:moveTo>
                <a:cubicBezTo>
                  <a:pt x="195" y="1273"/>
                  <a:pt x="195" y="1279"/>
                  <a:pt x="194" y="1285"/>
                </a:cubicBezTo>
                <a:cubicBezTo>
                  <a:pt x="200" y="1286"/>
                  <a:pt x="206" y="1286"/>
                  <a:pt x="212" y="1287"/>
                </a:cubicBezTo>
                <a:cubicBezTo>
                  <a:pt x="213" y="1281"/>
                  <a:pt x="213" y="1275"/>
                  <a:pt x="214" y="1269"/>
                </a:cubicBezTo>
                <a:cubicBezTo>
                  <a:pt x="208" y="1268"/>
                  <a:pt x="202" y="1268"/>
                  <a:pt x="196" y="1267"/>
                </a:cubicBezTo>
                <a:close/>
                <a:moveTo>
                  <a:pt x="217" y="1233"/>
                </a:moveTo>
                <a:cubicBezTo>
                  <a:pt x="217" y="1226"/>
                  <a:pt x="218" y="1220"/>
                  <a:pt x="219" y="1214"/>
                </a:cubicBezTo>
                <a:cubicBezTo>
                  <a:pt x="213" y="1214"/>
                  <a:pt x="207" y="1214"/>
                  <a:pt x="200" y="1214"/>
                </a:cubicBezTo>
                <a:cubicBezTo>
                  <a:pt x="200" y="1219"/>
                  <a:pt x="200" y="1225"/>
                  <a:pt x="199" y="1231"/>
                </a:cubicBezTo>
                <a:cubicBezTo>
                  <a:pt x="205" y="1231"/>
                  <a:pt x="212" y="1232"/>
                  <a:pt x="217" y="1233"/>
                </a:cubicBezTo>
                <a:close/>
                <a:moveTo>
                  <a:pt x="222" y="1463"/>
                </a:moveTo>
                <a:cubicBezTo>
                  <a:pt x="217" y="1463"/>
                  <a:pt x="213" y="1463"/>
                  <a:pt x="208" y="1462"/>
                </a:cubicBezTo>
                <a:cubicBezTo>
                  <a:pt x="208" y="1467"/>
                  <a:pt x="207" y="1471"/>
                  <a:pt x="207" y="1476"/>
                </a:cubicBezTo>
                <a:cubicBezTo>
                  <a:pt x="212" y="1476"/>
                  <a:pt x="216" y="1477"/>
                  <a:pt x="220" y="1477"/>
                </a:cubicBezTo>
                <a:cubicBezTo>
                  <a:pt x="221" y="1472"/>
                  <a:pt x="221" y="1468"/>
                  <a:pt x="222" y="1463"/>
                </a:cubicBezTo>
                <a:close/>
                <a:moveTo>
                  <a:pt x="228" y="1409"/>
                </a:moveTo>
                <a:cubicBezTo>
                  <a:pt x="222" y="1409"/>
                  <a:pt x="217" y="1408"/>
                  <a:pt x="212" y="1408"/>
                </a:cubicBezTo>
                <a:cubicBezTo>
                  <a:pt x="212" y="1413"/>
                  <a:pt x="212" y="1417"/>
                  <a:pt x="212" y="1422"/>
                </a:cubicBezTo>
                <a:cubicBezTo>
                  <a:pt x="217" y="1423"/>
                  <a:pt x="221" y="1423"/>
                  <a:pt x="226" y="1424"/>
                </a:cubicBezTo>
                <a:cubicBezTo>
                  <a:pt x="227" y="1419"/>
                  <a:pt x="227" y="1414"/>
                  <a:pt x="228" y="1409"/>
                </a:cubicBezTo>
                <a:close/>
                <a:moveTo>
                  <a:pt x="231" y="1370"/>
                </a:moveTo>
                <a:cubicBezTo>
                  <a:pt x="232" y="1365"/>
                  <a:pt x="232" y="1359"/>
                  <a:pt x="233" y="1354"/>
                </a:cubicBezTo>
                <a:cubicBezTo>
                  <a:pt x="227" y="1353"/>
                  <a:pt x="221" y="1353"/>
                  <a:pt x="216" y="1352"/>
                </a:cubicBezTo>
                <a:cubicBezTo>
                  <a:pt x="215" y="1358"/>
                  <a:pt x="215" y="1363"/>
                  <a:pt x="215" y="1369"/>
                </a:cubicBezTo>
                <a:cubicBezTo>
                  <a:pt x="220" y="1370"/>
                  <a:pt x="226" y="1370"/>
                  <a:pt x="231" y="1370"/>
                </a:cubicBezTo>
                <a:close/>
                <a:moveTo>
                  <a:pt x="222" y="1261"/>
                </a:moveTo>
                <a:cubicBezTo>
                  <a:pt x="229" y="1261"/>
                  <a:pt x="236" y="1262"/>
                  <a:pt x="241" y="1262"/>
                </a:cubicBezTo>
                <a:cubicBezTo>
                  <a:pt x="242" y="1256"/>
                  <a:pt x="243" y="1249"/>
                  <a:pt x="244" y="1243"/>
                </a:cubicBezTo>
                <a:cubicBezTo>
                  <a:pt x="238" y="1243"/>
                  <a:pt x="231" y="1243"/>
                  <a:pt x="224" y="1243"/>
                </a:cubicBezTo>
                <a:cubicBezTo>
                  <a:pt x="227" y="1249"/>
                  <a:pt x="225" y="1255"/>
                  <a:pt x="222" y="1261"/>
                </a:cubicBezTo>
                <a:close/>
                <a:moveTo>
                  <a:pt x="271" y="1271"/>
                </a:moveTo>
                <a:cubicBezTo>
                  <a:pt x="263" y="1275"/>
                  <a:pt x="256" y="1274"/>
                  <a:pt x="250" y="1271"/>
                </a:cubicBezTo>
                <a:cubicBezTo>
                  <a:pt x="249" y="1278"/>
                  <a:pt x="248" y="1285"/>
                  <a:pt x="248" y="1291"/>
                </a:cubicBezTo>
                <a:cubicBezTo>
                  <a:pt x="254" y="1292"/>
                  <a:pt x="261" y="1292"/>
                  <a:pt x="268" y="1293"/>
                </a:cubicBezTo>
                <a:cubicBezTo>
                  <a:pt x="265" y="1285"/>
                  <a:pt x="266" y="1278"/>
                  <a:pt x="271" y="1271"/>
                </a:cubicBezTo>
                <a:close/>
                <a:moveTo>
                  <a:pt x="245" y="1327"/>
                </a:moveTo>
                <a:cubicBezTo>
                  <a:pt x="245" y="1333"/>
                  <a:pt x="244" y="1339"/>
                  <a:pt x="243" y="1346"/>
                </a:cubicBezTo>
                <a:cubicBezTo>
                  <a:pt x="246" y="1346"/>
                  <a:pt x="248" y="1345"/>
                  <a:pt x="250" y="1345"/>
                </a:cubicBezTo>
                <a:cubicBezTo>
                  <a:pt x="257" y="1345"/>
                  <a:pt x="263" y="1347"/>
                  <a:pt x="266" y="1354"/>
                </a:cubicBezTo>
                <a:cubicBezTo>
                  <a:pt x="272" y="1360"/>
                  <a:pt x="270" y="1367"/>
                  <a:pt x="268" y="1374"/>
                </a:cubicBezTo>
                <a:cubicBezTo>
                  <a:pt x="275" y="1375"/>
                  <a:pt x="281" y="1376"/>
                  <a:pt x="288" y="1377"/>
                </a:cubicBezTo>
                <a:cubicBezTo>
                  <a:pt x="285" y="1370"/>
                  <a:pt x="286" y="1363"/>
                  <a:pt x="292" y="1354"/>
                </a:cubicBezTo>
                <a:cubicBezTo>
                  <a:pt x="282" y="1359"/>
                  <a:pt x="276" y="1358"/>
                  <a:pt x="269" y="1354"/>
                </a:cubicBezTo>
                <a:cubicBezTo>
                  <a:pt x="268" y="1353"/>
                  <a:pt x="267" y="1354"/>
                  <a:pt x="266" y="1354"/>
                </a:cubicBezTo>
                <a:cubicBezTo>
                  <a:pt x="264" y="1350"/>
                  <a:pt x="262" y="1345"/>
                  <a:pt x="262" y="1341"/>
                </a:cubicBezTo>
                <a:cubicBezTo>
                  <a:pt x="262" y="1337"/>
                  <a:pt x="263" y="1332"/>
                  <a:pt x="263" y="1329"/>
                </a:cubicBezTo>
                <a:cubicBezTo>
                  <a:pt x="257" y="1328"/>
                  <a:pt x="251" y="1327"/>
                  <a:pt x="245" y="1327"/>
                </a:cubicBezTo>
                <a:close/>
                <a:moveTo>
                  <a:pt x="220" y="1297"/>
                </a:moveTo>
                <a:cubicBezTo>
                  <a:pt x="220" y="1303"/>
                  <a:pt x="219" y="1309"/>
                  <a:pt x="219" y="1315"/>
                </a:cubicBezTo>
                <a:cubicBezTo>
                  <a:pt x="225" y="1316"/>
                  <a:pt x="231" y="1316"/>
                  <a:pt x="237" y="1317"/>
                </a:cubicBezTo>
                <a:cubicBezTo>
                  <a:pt x="237" y="1311"/>
                  <a:pt x="238" y="1304"/>
                  <a:pt x="239" y="1298"/>
                </a:cubicBezTo>
                <a:cubicBezTo>
                  <a:pt x="233" y="1298"/>
                  <a:pt x="226" y="1298"/>
                  <a:pt x="220" y="1297"/>
                </a:cubicBezTo>
                <a:close/>
                <a:moveTo>
                  <a:pt x="247" y="1493"/>
                </a:moveTo>
                <a:cubicBezTo>
                  <a:pt x="242" y="1493"/>
                  <a:pt x="238" y="1493"/>
                  <a:pt x="233" y="1492"/>
                </a:cubicBezTo>
                <a:cubicBezTo>
                  <a:pt x="232" y="1497"/>
                  <a:pt x="232" y="1501"/>
                  <a:pt x="232" y="1506"/>
                </a:cubicBezTo>
                <a:cubicBezTo>
                  <a:pt x="236" y="1506"/>
                  <a:pt x="241" y="1507"/>
                  <a:pt x="245" y="1507"/>
                </a:cubicBezTo>
                <a:cubicBezTo>
                  <a:pt x="246" y="1502"/>
                  <a:pt x="246" y="1498"/>
                  <a:pt x="247" y="1493"/>
                </a:cubicBezTo>
                <a:close/>
                <a:moveTo>
                  <a:pt x="253" y="1438"/>
                </a:moveTo>
                <a:cubicBezTo>
                  <a:pt x="247" y="1437"/>
                  <a:pt x="242" y="1437"/>
                  <a:pt x="237" y="1437"/>
                </a:cubicBezTo>
                <a:cubicBezTo>
                  <a:pt x="237" y="1442"/>
                  <a:pt x="236" y="1447"/>
                  <a:pt x="236" y="1452"/>
                </a:cubicBezTo>
                <a:cubicBezTo>
                  <a:pt x="241" y="1452"/>
                  <a:pt x="246" y="1453"/>
                  <a:pt x="251" y="1453"/>
                </a:cubicBezTo>
                <a:cubicBezTo>
                  <a:pt x="251" y="1448"/>
                  <a:pt x="252" y="1443"/>
                  <a:pt x="253" y="1438"/>
                </a:cubicBezTo>
                <a:close/>
                <a:moveTo>
                  <a:pt x="256" y="1400"/>
                </a:moveTo>
                <a:cubicBezTo>
                  <a:pt x="256" y="1394"/>
                  <a:pt x="257" y="1388"/>
                  <a:pt x="257" y="1383"/>
                </a:cubicBezTo>
                <a:cubicBezTo>
                  <a:pt x="252" y="1383"/>
                  <a:pt x="247" y="1383"/>
                  <a:pt x="241" y="1382"/>
                </a:cubicBezTo>
                <a:cubicBezTo>
                  <a:pt x="241" y="1388"/>
                  <a:pt x="241" y="1393"/>
                  <a:pt x="240" y="1398"/>
                </a:cubicBezTo>
                <a:cubicBezTo>
                  <a:pt x="246" y="1399"/>
                  <a:pt x="251" y="1399"/>
                  <a:pt x="256" y="1400"/>
                </a:cubicBezTo>
                <a:close/>
                <a:moveTo>
                  <a:pt x="271" y="1523"/>
                </a:moveTo>
                <a:cubicBezTo>
                  <a:pt x="266" y="1523"/>
                  <a:pt x="262" y="1522"/>
                  <a:pt x="257" y="1522"/>
                </a:cubicBezTo>
                <a:cubicBezTo>
                  <a:pt x="257" y="1527"/>
                  <a:pt x="257" y="1531"/>
                  <a:pt x="257" y="1535"/>
                </a:cubicBezTo>
                <a:cubicBezTo>
                  <a:pt x="261" y="1535"/>
                  <a:pt x="265" y="1535"/>
                  <a:pt x="270" y="1536"/>
                </a:cubicBezTo>
                <a:cubicBezTo>
                  <a:pt x="270" y="1531"/>
                  <a:pt x="271" y="1527"/>
                  <a:pt x="271" y="1523"/>
                </a:cubicBezTo>
                <a:close/>
                <a:moveTo>
                  <a:pt x="277" y="1468"/>
                </a:moveTo>
                <a:cubicBezTo>
                  <a:pt x="272" y="1467"/>
                  <a:pt x="267" y="1467"/>
                  <a:pt x="262" y="1466"/>
                </a:cubicBezTo>
                <a:cubicBezTo>
                  <a:pt x="261" y="1471"/>
                  <a:pt x="261" y="1477"/>
                  <a:pt x="260" y="1482"/>
                </a:cubicBezTo>
                <a:cubicBezTo>
                  <a:pt x="266" y="1482"/>
                  <a:pt x="271" y="1483"/>
                  <a:pt x="276" y="1483"/>
                </a:cubicBezTo>
                <a:cubicBezTo>
                  <a:pt x="276" y="1478"/>
                  <a:pt x="277" y="1473"/>
                  <a:pt x="277" y="1468"/>
                </a:cubicBezTo>
                <a:close/>
                <a:moveTo>
                  <a:pt x="281" y="1429"/>
                </a:moveTo>
                <a:cubicBezTo>
                  <a:pt x="281" y="1424"/>
                  <a:pt x="282" y="1418"/>
                  <a:pt x="283" y="1412"/>
                </a:cubicBezTo>
                <a:cubicBezTo>
                  <a:pt x="277" y="1412"/>
                  <a:pt x="272" y="1412"/>
                  <a:pt x="266" y="1412"/>
                </a:cubicBezTo>
                <a:cubicBezTo>
                  <a:pt x="266" y="1417"/>
                  <a:pt x="265" y="1423"/>
                  <a:pt x="265" y="1428"/>
                </a:cubicBezTo>
                <a:cubicBezTo>
                  <a:pt x="270" y="1428"/>
                  <a:pt x="275" y="1429"/>
                  <a:pt x="281" y="1429"/>
                </a:cubicBezTo>
                <a:close/>
                <a:moveTo>
                  <a:pt x="296" y="1552"/>
                </a:moveTo>
                <a:cubicBezTo>
                  <a:pt x="291" y="1552"/>
                  <a:pt x="287" y="1552"/>
                  <a:pt x="283" y="1551"/>
                </a:cubicBezTo>
                <a:cubicBezTo>
                  <a:pt x="283" y="1556"/>
                  <a:pt x="282" y="1560"/>
                  <a:pt x="282" y="1564"/>
                </a:cubicBezTo>
                <a:cubicBezTo>
                  <a:pt x="287" y="1565"/>
                  <a:pt x="290" y="1565"/>
                  <a:pt x="294" y="1566"/>
                </a:cubicBezTo>
                <a:cubicBezTo>
                  <a:pt x="295" y="1561"/>
                  <a:pt x="295" y="1557"/>
                  <a:pt x="296" y="1552"/>
                </a:cubicBezTo>
                <a:close/>
                <a:moveTo>
                  <a:pt x="302" y="1498"/>
                </a:moveTo>
                <a:cubicBezTo>
                  <a:pt x="297" y="1497"/>
                  <a:pt x="291" y="1497"/>
                  <a:pt x="286" y="1496"/>
                </a:cubicBezTo>
                <a:cubicBezTo>
                  <a:pt x="286" y="1501"/>
                  <a:pt x="286" y="1506"/>
                  <a:pt x="286" y="1511"/>
                </a:cubicBezTo>
                <a:cubicBezTo>
                  <a:pt x="291" y="1511"/>
                  <a:pt x="296" y="1512"/>
                  <a:pt x="300" y="1512"/>
                </a:cubicBezTo>
                <a:cubicBezTo>
                  <a:pt x="301" y="1507"/>
                  <a:pt x="301" y="1502"/>
                  <a:pt x="302" y="1498"/>
                </a:cubicBezTo>
                <a:close/>
                <a:moveTo>
                  <a:pt x="305" y="1459"/>
                </a:moveTo>
                <a:cubicBezTo>
                  <a:pt x="306" y="1453"/>
                  <a:pt x="307" y="1447"/>
                  <a:pt x="308" y="1442"/>
                </a:cubicBezTo>
                <a:cubicBezTo>
                  <a:pt x="302" y="1442"/>
                  <a:pt x="296" y="1442"/>
                  <a:pt x="291" y="1442"/>
                </a:cubicBezTo>
                <a:cubicBezTo>
                  <a:pt x="290" y="1447"/>
                  <a:pt x="290" y="1453"/>
                  <a:pt x="289" y="1458"/>
                </a:cubicBezTo>
                <a:cubicBezTo>
                  <a:pt x="295" y="1458"/>
                  <a:pt x="300" y="1459"/>
                  <a:pt x="305" y="1459"/>
                </a:cubicBezTo>
                <a:close/>
                <a:moveTo>
                  <a:pt x="311" y="1406"/>
                </a:moveTo>
                <a:cubicBezTo>
                  <a:pt x="312" y="1399"/>
                  <a:pt x="313" y="1392"/>
                  <a:pt x="314" y="1387"/>
                </a:cubicBezTo>
                <a:cubicBezTo>
                  <a:pt x="308" y="1386"/>
                  <a:pt x="300" y="1386"/>
                  <a:pt x="294" y="1385"/>
                </a:cubicBezTo>
                <a:cubicBezTo>
                  <a:pt x="294" y="1392"/>
                  <a:pt x="293" y="1398"/>
                  <a:pt x="293" y="1404"/>
                </a:cubicBezTo>
                <a:cubicBezTo>
                  <a:pt x="299" y="1405"/>
                  <a:pt x="305" y="1405"/>
                  <a:pt x="311" y="1406"/>
                </a:cubicBezTo>
                <a:close/>
                <a:moveTo>
                  <a:pt x="321" y="1582"/>
                </a:moveTo>
                <a:cubicBezTo>
                  <a:pt x="316" y="1582"/>
                  <a:pt x="312" y="1582"/>
                  <a:pt x="308" y="1582"/>
                </a:cubicBezTo>
                <a:cubicBezTo>
                  <a:pt x="306" y="1586"/>
                  <a:pt x="309" y="1591"/>
                  <a:pt x="305" y="1594"/>
                </a:cubicBezTo>
                <a:cubicBezTo>
                  <a:pt x="309" y="1595"/>
                  <a:pt x="314" y="1595"/>
                  <a:pt x="319" y="1595"/>
                </a:cubicBezTo>
                <a:cubicBezTo>
                  <a:pt x="320" y="1590"/>
                  <a:pt x="320" y="1586"/>
                  <a:pt x="321" y="1582"/>
                </a:cubicBezTo>
                <a:close/>
                <a:moveTo>
                  <a:pt x="327" y="1527"/>
                </a:moveTo>
                <a:cubicBezTo>
                  <a:pt x="322" y="1526"/>
                  <a:pt x="316" y="1526"/>
                  <a:pt x="311" y="1526"/>
                </a:cubicBezTo>
                <a:cubicBezTo>
                  <a:pt x="311" y="1531"/>
                  <a:pt x="310" y="1536"/>
                  <a:pt x="310" y="1540"/>
                </a:cubicBezTo>
                <a:cubicBezTo>
                  <a:pt x="315" y="1541"/>
                  <a:pt x="320" y="1542"/>
                  <a:pt x="325" y="1542"/>
                </a:cubicBezTo>
                <a:cubicBezTo>
                  <a:pt x="326" y="1537"/>
                  <a:pt x="326" y="1532"/>
                  <a:pt x="327" y="1527"/>
                </a:cubicBezTo>
                <a:close/>
                <a:moveTo>
                  <a:pt x="333" y="1471"/>
                </a:moveTo>
                <a:cubicBezTo>
                  <a:pt x="327" y="1471"/>
                  <a:pt x="321" y="1471"/>
                  <a:pt x="316" y="1471"/>
                </a:cubicBezTo>
                <a:cubicBezTo>
                  <a:pt x="315" y="1477"/>
                  <a:pt x="315" y="1482"/>
                  <a:pt x="315" y="1487"/>
                </a:cubicBezTo>
                <a:cubicBezTo>
                  <a:pt x="320" y="1487"/>
                  <a:pt x="326" y="1488"/>
                  <a:pt x="331" y="1489"/>
                </a:cubicBezTo>
                <a:cubicBezTo>
                  <a:pt x="331" y="1483"/>
                  <a:pt x="332" y="1477"/>
                  <a:pt x="333" y="1471"/>
                </a:cubicBezTo>
                <a:close/>
                <a:moveTo>
                  <a:pt x="316" y="1433"/>
                </a:moveTo>
                <a:cubicBezTo>
                  <a:pt x="324" y="1434"/>
                  <a:pt x="331" y="1435"/>
                  <a:pt x="338" y="1436"/>
                </a:cubicBezTo>
                <a:cubicBezTo>
                  <a:pt x="335" y="1430"/>
                  <a:pt x="335" y="1423"/>
                  <a:pt x="340" y="1414"/>
                </a:cubicBezTo>
                <a:cubicBezTo>
                  <a:pt x="331" y="1419"/>
                  <a:pt x="325" y="1417"/>
                  <a:pt x="318" y="1414"/>
                </a:cubicBezTo>
                <a:cubicBezTo>
                  <a:pt x="321" y="1421"/>
                  <a:pt x="319" y="1428"/>
                  <a:pt x="316" y="1433"/>
                </a:cubicBezTo>
                <a:close/>
                <a:moveTo>
                  <a:pt x="351" y="1556"/>
                </a:moveTo>
                <a:cubicBezTo>
                  <a:pt x="346" y="1556"/>
                  <a:pt x="341" y="1556"/>
                  <a:pt x="336" y="1555"/>
                </a:cubicBezTo>
                <a:cubicBezTo>
                  <a:pt x="336" y="1560"/>
                  <a:pt x="335" y="1565"/>
                  <a:pt x="335" y="1570"/>
                </a:cubicBezTo>
                <a:cubicBezTo>
                  <a:pt x="340" y="1571"/>
                  <a:pt x="345" y="1571"/>
                  <a:pt x="349" y="1572"/>
                </a:cubicBezTo>
                <a:cubicBezTo>
                  <a:pt x="350" y="1567"/>
                  <a:pt x="351" y="1561"/>
                  <a:pt x="351" y="1556"/>
                </a:cubicBezTo>
                <a:close/>
                <a:moveTo>
                  <a:pt x="358" y="1501"/>
                </a:moveTo>
                <a:cubicBezTo>
                  <a:pt x="352" y="1501"/>
                  <a:pt x="346" y="1500"/>
                  <a:pt x="340" y="1500"/>
                </a:cubicBezTo>
                <a:cubicBezTo>
                  <a:pt x="340" y="1505"/>
                  <a:pt x="339" y="1511"/>
                  <a:pt x="339" y="1516"/>
                </a:cubicBezTo>
                <a:cubicBezTo>
                  <a:pt x="345" y="1517"/>
                  <a:pt x="351" y="1518"/>
                  <a:pt x="355" y="1518"/>
                </a:cubicBezTo>
                <a:cubicBezTo>
                  <a:pt x="356" y="1512"/>
                  <a:pt x="357" y="1506"/>
                  <a:pt x="358" y="1501"/>
                </a:cubicBezTo>
                <a:close/>
                <a:moveTo>
                  <a:pt x="364" y="1444"/>
                </a:moveTo>
                <a:cubicBezTo>
                  <a:pt x="356" y="1448"/>
                  <a:pt x="349" y="1446"/>
                  <a:pt x="343" y="1443"/>
                </a:cubicBezTo>
                <a:cubicBezTo>
                  <a:pt x="343" y="1450"/>
                  <a:pt x="343" y="1457"/>
                  <a:pt x="343" y="1463"/>
                </a:cubicBezTo>
                <a:cubicBezTo>
                  <a:pt x="349" y="1463"/>
                  <a:pt x="355" y="1464"/>
                  <a:pt x="362" y="1464"/>
                </a:cubicBezTo>
                <a:cubicBezTo>
                  <a:pt x="359" y="1458"/>
                  <a:pt x="361" y="1451"/>
                  <a:pt x="364" y="1444"/>
                </a:cubicBezTo>
                <a:close/>
                <a:moveTo>
                  <a:pt x="375" y="1587"/>
                </a:moveTo>
                <a:cubicBezTo>
                  <a:pt x="370" y="1586"/>
                  <a:pt x="366" y="1586"/>
                  <a:pt x="361" y="1585"/>
                </a:cubicBezTo>
                <a:cubicBezTo>
                  <a:pt x="361" y="1590"/>
                  <a:pt x="361" y="1595"/>
                  <a:pt x="361" y="1599"/>
                </a:cubicBezTo>
                <a:cubicBezTo>
                  <a:pt x="365" y="1600"/>
                  <a:pt x="370" y="1600"/>
                  <a:pt x="375" y="1601"/>
                </a:cubicBezTo>
                <a:cubicBezTo>
                  <a:pt x="375" y="1596"/>
                  <a:pt x="375" y="1591"/>
                  <a:pt x="375" y="1587"/>
                </a:cubicBezTo>
                <a:close/>
                <a:moveTo>
                  <a:pt x="382" y="1531"/>
                </a:moveTo>
                <a:cubicBezTo>
                  <a:pt x="377" y="1531"/>
                  <a:pt x="371" y="1530"/>
                  <a:pt x="365" y="1530"/>
                </a:cubicBezTo>
                <a:cubicBezTo>
                  <a:pt x="365" y="1535"/>
                  <a:pt x="364" y="1541"/>
                  <a:pt x="364" y="1546"/>
                </a:cubicBezTo>
                <a:cubicBezTo>
                  <a:pt x="369" y="1547"/>
                  <a:pt x="375" y="1547"/>
                  <a:pt x="380" y="1548"/>
                </a:cubicBezTo>
                <a:cubicBezTo>
                  <a:pt x="381" y="1542"/>
                  <a:pt x="382" y="1536"/>
                  <a:pt x="382" y="1531"/>
                </a:cubicBezTo>
                <a:close/>
                <a:moveTo>
                  <a:pt x="385" y="1494"/>
                </a:moveTo>
                <a:cubicBezTo>
                  <a:pt x="386" y="1487"/>
                  <a:pt x="387" y="1481"/>
                  <a:pt x="388" y="1475"/>
                </a:cubicBezTo>
                <a:cubicBezTo>
                  <a:pt x="382" y="1475"/>
                  <a:pt x="375" y="1475"/>
                  <a:pt x="370" y="1475"/>
                </a:cubicBezTo>
                <a:cubicBezTo>
                  <a:pt x="369" y="1481"/>
                  <a:pt x="368" y="1487"/>
                  <a:pt x="368" y="1493"/>
                </a:cubicBezTo>
                <a:cubicBezTo>
                  <a:pt x="373" y="1493"/>
                  <a:pt x="379" y="1493"/>
                  <a:pt x="385" y="1494"/>
                </a:cubicBezTo>
                <a:close/>
                <a:moveTo>
                  <a:pt x="401" y="1616"/>
                </a:moveTo>
                <a:cubicBezTo>
                  <a:pt x="396" y="1615"/>
                  <a:pt x="391" y="1615"/>
                  <a:pt x="386" y="1615"/>
                </a:cubicBezTo>
                <a:cubicBezTo>
                  <a:pt x="386" y="1619"/>
                  <a:pt x="385" y="1624"/>
                  <a:pt x="385" y="1629"/>
                </a:cubicBezTo>
                <a:cubicBezTo>
                  <a:pt x="389" y="1629"/>
                  <a:pt x="394" y="1630"/>
                  <a:pt x="399" y="1630"/>
                </a:cubicBezTo>
                <a:cubicBezTo>
                  <a:pt x="399" y="1625"/>
                  <a:pt x="400" y="1621"/>
                  <a:pt x="401" y="1616"/>
                </a:cubicBezTo>
                <a:close/>
                <a:moveTo>
                  <a:pt x="406" y="1561"/>
                </a:moveTo>
                <a:cubicBezTo>
                  <a:pt x="401" y="1561"/>
                  <a:pt x="395" y="1560"/>
                  <a:pt x="390" y="1560"/>
                </a:cubicBezTo>
                <a:cubicBezTo>
                  <a:pt x="389" y="1565"/>
                  <a:pt x="389" y="1570"/>
                  <a:pt x="389" y="1575"/>
                </a:cubicBezTo>
                <a:cubicBezTo>
                  <a:pt x="394" y="1576"/>
                  <a:pt x="400" y="1576"/>
                  <a:pt x="405" y="1577"/>
                </a:cubicBezTo>
                <a:cubicBezTo>
                  <a:pt x="405" y="1572"/>
                  <a:pt x="406" y="1566"/>
                  <a:pt x="406" y="1561"/>
                </a:cubicBezTo>
                <a:close/>
                <a:moveTo>
                  <a:pt x="410" y="1524"/>
                </a:moveTo>
                <a:cubicBezTo>
                  <a:pt x="410" y="1518"/>
                  <a:pt x="411" y="1512"/>
                  <a:pt x="411" y="1506"/>
                </a:cubicBezTo>
                <a:cubicBezTo>
                  <a:pt x="406" y="1505"/>
                  <a:pt x="400" y="1505"/>
                  <a:pt x="394" y="1505"/>
                </a:cubicBezTo>
                <a:cubicBezTo>
                  <a:pt x="394" y="1510"/>
                  <a:pt x="393" y="1517"/>
                  <a:pt x="393" y="1522"/>
                </a:cubicBezTo>
                <a:cubicBezTo>
                  <a:pt x="398" y="1523"/>
                  <a:pt x="404" y="1523"/>
                  <a:pt x="410" y="1524"/>
                </a:cubicBezTo>
                <a:close/>
                <a:moveTo>
                  <a:pt x="425" y="1645"/>
                </a:moveTo>
                <a:cubicBezTo>
                  <a:pt x="420" y="1645"/>
                  <a:pt x="416" y="1645"/>
                  <a:pt x="412" y="1645"/>
                </a:cubicBezTo>
                <a:cubicBezTo>
                  <a:pt x="411" y="1650"/>
                  <a:pt x="411" y="1654"/>
                  <a:pt x="411" y="1659"/>
                </a:cubicBezTo>
                <a:cubicBezTo>
                  <a:pt x="415" y="1659"/>
                  <a:pt x="419" y="1659"/>
                  <a:pt x="423" y="1659"/>
                </a:cubicBezTo>
                <a:cubicBezTo>
                  <a:pt x="424" y="1655"/>
                  <a:pt x="424" y="1650"/>
                  <a:pt x="425" y="1645"/>
                </a:cubicBezTo>
                <a:close/>
                <a:moveTo>
                  <a:pt x="431" y="1590"/>
                </a:moveTo>
                <a:cubicBezTo>
                  <a:pt x="425" y="1590"/>
                  <a:pt x="420" y="1589"/>
                  <a:pt x="415" y="1589"/>
                </a:cubicBezTo>
                <a:cubicBezTo>
                  <a:pt x="414" y="1594"/>
                  <a:pt x="414" y="1600"/>
                  <a:pt x="414" y="1605"/>
                </a:cubicBezTo>
                <a:cubicBezTo>
                  <a:pt x="419" y="1605"/>
                  <a:pt x="424" y="1606"/>
                  <a:pt x="429" y="1606"/>
                </a:cubicBezTo>
                <a:cubicBezTo>
                  <a:pt x="430" y="1601"/>
                  <a:pt x="431" y="1596"/>
                  <a:pt x="431" y="1590"/>
                </a:cubicBezTo>
                <a:close/>
                <a:moveTo>
                  <a:pt x="434" y="1553"/>
                </a:moveTo>
                <a:cubicBezTo>
                  <a:pt x="435" y="1547"/>
                  <a:pt x="436" y="1540"/>
                  <a:pt x="437" y="1535"/>
                </a:cubicBezTo>
                <a:cubicBezTo>
                  <a:pt x="431" y="1534"/>
                  <a:pt x="425" y="1534"/>
                  <a:pt x="418" y="1534"/>
                </a:cubicBezTo>
                <a:cubicBezTo>
                  <a:pt x="418" y="1539"/>
                  <a:pt x="418" y="1546"/>
                  <a:pt x="418" y="1551"/>
                </a:cubicBezTo>
                <a:cubicBezTo>
                  <a:pt x="423" y="1552"/>
                  <a:pt x="429" y="1552"/>
                  <a:pt x="434" y="1553"/>
                </a:cubicBezTo>
                <a:close/>
                <a:moveTo>
                  <a:pt x="444" y="1479"/>
                </a:moveTo>
                <a:cubicBezTo>
                  <a:pt x="435" y="1482"/>
                  <a:pt x="427" y="1481"/>
                  <a:pt x="420" y="1476"/>
                </a:cubicBezTo>
                <a:cubicBezTo>
                  <a:pt x="419" y="1475"/>
                  <a:pt x="419" y="1476"/>
                  <a:pt x="419" y="1476"/>
                </a:cubicBezTo>
                <a:cubicBezTo>
                  <a:pt x="424" y="1483"/>
                  <a:pt x="424" y="1490"/>
                  <a:pt x="419" y="1499"/>
                </a:cubicBezTo>
                <a:cubicBezTo>
                  <a:pt x="428" y="1496"/>
                  <a:pt x="436" y="1499"/>
                  <a:pt x="443" y="1501"/>
                </a:cubicBezTo>
                <a:cubicBezTo>
                  <a:pt x="438" y="1494"/>
                  <a:pt x="440" y="1486"/>
                  <a:pt x="444" y="1479"/>
                </a:cubicBezTo>
                <a:close/>
                <a:moveTo>
                  <a:pt x="449" y="1675"/>
                </a:moveTo>
                <a:cubicBezTo>
                  <a:pt x="444" y="1675"/>
                  <a:pt x="440" y="1675"/>
                  <a:pt x="436" y="1675"/>
                </a:cubicBezTo>
                <a:cubicBezTo>
                  <a:pt x="436" y="1679"/>
                  <a:pt x="436" y="1683"/>
                  <a:pt x="436" y="1687"/>
                </a:cubicBezTo>
                <a:cubicBezTo>
                  <a:pt x="440" y="1688"/>
                  <a:pt x="444" y="1688"/>
                  <a:pt x="448" y="1688"/>
                </a:cubicBezTo>
                <a:cubicBezTo>
                  <a:pt x="448" y="1684"/>
                  <a:pt x="449" y="1680"/>
                  <a:pt x="449" y="1675"/>
                </a:cubicBezTo>
                <a:close/>
                <a:moveTo>
                  <a:pt x="456" y="1620"/>
                </a:moveTo>
                <a:cubicBezTo>
                  <a:pt x="450" y="1620"/>
                  <a:pt x="445" y="1619"/>
                  <a:pt x="440" y="1619"/>
                </a:cubicBezTo>
                <a:cubicBezTo>
                  <a:pt x="439" y="1624"/>
                  <a:pt x="439" y="1629"/>
                  <a:pt x="439" y="1634"/>
                </a:cubicBezTo>
                <a:cubicBezTo>
                  <a:pt x="444" y="1635"/>
                  <a:pt x="449" y="1635"/>
                  <a:pt x="454" y="1636"/>
                </a:cubicBezTo>
                <a:cubicBezTo>
                  <a:pt x="454" y="1630"/>
                  <a:pt x="455" y="1625"/>
                  <a:pt x="456" y="1620"/>
                </a:cubicBezTo>
                <a:close/>
                <a:moveTo>
                  <a:pt x="462" y="1564"/>
                </a:moveTo>
                <a:cubicBezTo>
                  <a:pt x="457" y="1564"/>
                  <a:pt x="451" y="1564"/>
                  <a:pt x="444" y="1564"/>
                </a:cubicBezTo>
                <a:cubicBezTo>
                  <a:pt x="444" y="1569"/>
                  <a:pt x="443" y="1575"/>
                  <a:pt x="443" y="1581"/>
                </a:cubicBezTo>
                <a:cubicBezTo>
                  <a:pt x="449" y="1581"/>
                  <a:pt x="455" y="1582"/>
                  <a:pt x="460" y="1583"/>
                </a:cubicBezTo>
                <a:cubicBezTo>
                  <a:pt x="461" y="1576"/>
                  <a:pt x="462" y="1570"/>
                  <a:pt x="462" y="1564"/>
                </a:cubicBezTo>
                <a:close/>
                <a:moveTo>
                  <a:pt x="480" y="1650"/>
                </a:moveTo>
                <a:cubicBezTo>
                  <a:pt x="475" y="1650"/>
                  <a:pt x="470" y="1649"/>
                  <a:pt x="464" y="1649"/>
                </a:cubicBezTo>
                <a:cubicBezTo>
                  <a:pt x="464" y="1653"/>
                  <a:pt x="464" y="1658"/>
                  <a:pt x="464" y="1663"/>
                </a:cubicBezTo>
                <a:cubicBezTo>
                  <a:pt x="469" y="1664"/>
                  <a:pt x="474" y="1664"/>
                  <a:pt x="479" y="1665"/>
                </a:cubicBezTo>
                <a:cubicBezTo>
                  <a:pt x="479" y="1660"/>
                  <a:pt x="479" y="1655"/>
                  <a:pt x="480" y="1650"/>
                </a:cubicBezTo>
                <a:close/>
                <a:moveTo>
                  <a:pt x="486" y="1595"/>
                </a:moveTo>
                <a:cubicBezTo>
                  <a:pt x="480" y="1594"/>
                  <a:pt x="474" y="1594"/>
                  <a:pt x="469" y="1593"/>
                </a:cubicBezTo>
                <a:cubicBezTo>
                  <a:pt x="468" y="1599"/>
                  <a:pt x="468" y="1605"/>
                  <a:pt x="468" y="1610"/>
                </a:cubicBezTo>
                <a:cubicBezTo>
                  <a:pt x="473" y="1611"/>
                  <a:pt x="479" y="1612"/>
                  <a:pt x="485" y="1613"/>
                </a:cubicBezTo>
                <a:cubicBezTo>
                  <a:pt x="485" y="1607"/>
                  <a:pt x="486" y="1601"/>
                  <a:pt x="486" y="1595"/>
                </a:cubicBezTo>
                <a:close/>
                <a:moveTo>
                  <a:pt x="468" y="1558"/>
                </a:moveTo>
                <a:cubicBezTo>
                  <a:pt x="476" y="1558"/>
                  <a:pt x="483" y="1558"/>
                  <a:pt x="491" y="1558"/>
                </a:cubicBezTo>
                <a:cubicBezTo>
                  <a:pt x="488" y="1550"/>
                  <a:pt x="490" y="1543"/>
                  <a:pt x="495" y="1537"/>
                </a:cubicBezTo>
                <a:cubicBezTo>
                  <a:pt x="486" y="1541"/>
                  <a:pt x="477" y="1541"/>
                  <a:pt x="470" y="1534"/>
                </a:cubicBezTo>
                <a:cubicBezTo>
                  <a:pt x="473" y="1542"/>
                  <a:pt x="474" y="1550"/>
                  <a:pt x="468" y="1558"/>
                </a:cubicBezTo>
                <a:close/>
                <a:moveTo>
                  <a:pt x="505" y="1679"/>
                </a:moveTo>
                <a:cubicBezTo>
                  <a:pt x="499" y="1679"/>
                  <a:pt x="494" y="1679"/>
                  <a:pt x="490" y="1678"/>
                </a:cubicBezTo>
                <a:cubicBezTo>
                  <a:pt x="489" y="1683"/>
                  <a:pt x="489" y="1688"/>
                  <a:pt x="489" y="1693"/>
                </a:cubicBezTo>
                <a:cubicBezTo>
                  <a:pt x="493" y="1693"/>
                  <a:pt x="498" y="1694"/>
                  <a:pt x="503" y="1694"/>
                </a:cubicBezTo>
                <a:cubicBezTo>
                  <a:pt x="503" y="1689"/>
                  <a:pt x="504" y="1684"/>
                  <a:pt x="505" y="1679"/>
                </a:cubicBezTo>
                <a:close/>
                <a:moveTo>
                  <a:pt x="511" y="1624"/>
                </a:moveTo>
                <a:cubicBezTo>
                  <a:pt x="505" y="1624"/>
                  <a:pt x="499" y="1623"/>
                  <a:pt x="493" y="1622"/>
                </a:cubicBezTo>
                <a:cubicBezTo>
                  <a:pt x="493" y="1628"/>
                  <a:pt x="493" y="1634"/>
                  <a:pt x="493" y="1639"/>
                </a:cubicBezTo>
                <a:cubicBezTo>
                  <a:pt x="499" y="1640"/>
                  <a:pt x="504" y="1640"/>
                  <a:pt x="509" y="1641"/>
                </a:cubicBezTo>
                <a:cubicBezTo>
                  <a:pt x="510" y="1635"/>
                  <a:pt x="510" y="1629"/>
                  <a:pt x="511" y="1624"/>
                </a:cubicBezTo>
                <a:close/>
                <a:moveTo>
                  <a:pt x="514" y="1587"/>
                </a:moveTo>
                <a:cubicBezTo>
                  <a:pt x="515" y="1581"/>
                  <a:pt x="515" y="1575"/>
                  <a:pt x="516" y="1569"/>
                </a:cubicBezTo>
                <a:cubicBezTo>
                  <a:pt x="510" y="1569"/>
                  <a:pt x="504" y="1569"/>
                  <a:pt x="498" y="1568"/>
                </a:cubicBezTo>
                <a:cubicBezTo>
                  <a:pt x="498" y="1574"/>
                  <a:pt x="497" y="1580"/>
                  <a:pt x="497" y="1586"/>
                </a:cubicBezTo>
                <a:cubicBezTo>
                  <a:pt x="503" y="1586"/>
                  <a:pt x="509" y="1587"/>
                  <a:pt x="514" y="1587"/>
                </a:cubicBezTo>
                <a:close/>
                <a:moveTo>
                  <a:pt x="529" y="1710"/>
                </a:moveTo>
                <a:cubicBezTo>
                  <a:pt x="524" y="1709"/>
                  <a:pt x="519" y="1709"/>
                  <a:pt x="515" y="1709"/>
                </a:cubicBezTo>
                <a:cubicBezTo>
                  <a:pt x="514" y="1713"/>
                  <a:pt x="514" y="1718"/>
                  <a:pt x="514" y="1723"/>
                </a:cubicBezTo>
                <a:cubicBezTo>
                  <a:pt x="518" y="1723"/>
                  <a:pt x="522" y="1723"/>
                  <a:pt x="527" y="1723"/>
                </a:cubicBezTo>
                <a:cubicBezTo>
                  <a:pt x="528" y="1719"/>
                  <a:pt x="528" y="1714"/>
                  <a:pt x="529" y="1710"/>
                </a:cubicBezTo>
                <a:close/>
                <a:moveTo>
                  <a:pt x="535" y="1654"/>
                </a:moveTo>
                <a:cubicBezTo>
                  <a:pt x="530" y="1654"/>
                  <a:pt x="524" y="1653"/>
                  <a:pt x="519" y="1653"/>
                </a:cubicBezTo>
                <a:cubicBezTo>
                  <a:pt x="518" y="1658"/>
                  <a:pt x="518" y="1663"/>
                  <a:pt x="518" y="1669"/>
                </a:cubicBezTo>
                <a:cubicBezTo>
                  <a:pt x="523" y="1669"/>
                  <a:pt x="528" y="1670"/>
                  <a:pt x="533" y="1670"/>
                </a:cubicBezTo>
                <a:cubicBezTo>
                  <a:pt x="534" y="1665"/>
                  <a:pt x="535" y="1659"/>
                  <a:pt x="535" y="1654"/>
                </a:cubicBezTo>
                <a:close/>
                <a:moveTo>
                  <a:pt x="541" y="1598"/>
                </a:moveTo>
                <a:cubicBezTo>
                  <a:pt x="535" y="1598"/>
                  <a:pt x="529" y="1598"/>
                  <a:pt x="523" y="1598"/>
                </a:cubicBezTo>
                <a:cubicBezTo>
                  <a:pt x="522" y="1604"/>
                  <a:pt x="522" y="1610"/>
                  <a:pt x="521" y="1616"/>
                </a:cubicBezTo>
                <a:cubicBezTo>
                  <a:pt x="527" y="1616"/>
                  <a:pt x="533" y="1616"/>
                  <a:pt x="538" y="1616"/>
                </a:cubicBezTo>
                <a:cubicBezTo>
                  <a:pt x="539" y="1611"/>
                  <a:pt x="540" y="1604"/>
                  <a:pt x="541" y="1598"/>
                </a:cubicBezTo>
                <a:close/>
                <a:moveTo>
                  <a:pt x="559" y="1684"/>
                </a:moveTo>
                <a:cubicBezTo>
                  <a:pt x="554" y="1684"/>
                  <a:pt x="548" y="1683"/>
                  <a:pt x="544" y="1683"/>
                </a:cubicBezTo>
                <a:cubicBezTo>
                  <a:pt x="543" y="1688"/>
                  <a:pt x="543" y="1693"/>
                  <a:pt x="543" y="1698"/>
                </a:cubicBezTo>
                <a:cubicBezTo>
                  <a:pt x="548" y="1699"/>
                  <a:pt x="553" y="1699"/>
                  <a:pt x="558" y="1700"/>
                </a:cubicBezTo>
                <a:cubicBezTo>
                  <a:pt x="558" y="1695"/>
                  <a:pt x="559" y="1690"/>
                  <a:pt x="559" y="1684"/>
                </a:cubicBezTo>
                <a:close/>
                <a:moveTo>
                  <a:pt x="565" y="1629"/>
                </a:moveTo>
                <a:cubicBezTo>
                  <a:pt x="559" y="1628"/>
                  <a:pt x="554" y="1628"/>
                  <a:pt x="548" y="1628"/>
                </a:cubicBezTo>
                <a:cubicBezTo>
                  <a:pt x="547" y="1634"/>
                  <a:pt x="547" y="1640"/>
                  <a:pt x="546" y="1645"/>
                </a:cubicBezTo>
                <a:cubicBezTo>
                  <a:pt x="552" y="1645"/>
                  <a:pt x="557" y="1646"/>
                  <a:pt x="562" y="1646"/>
                </a:cubicBezTo>
                <a:cubicBezTo>
                  <a:pt x="563" y="1640"/>
                  <a:pt x="564" y="1634"/>
                  <a:pt x="565" y="1629"/>
                </a:cubicBezTo>
                <a:close/>
                <a:moveTo>
                  <a:pt x="584" y="1713"/>
                </a:moveTo>
                <a:cubicBezTo>
                  <a:pt x="579" y="1713"/>
                  <a:pt x="574" y="1713"/>
                  <a:pt x="569" y="1712"/>
                </a:cubicBezTo>
                <a:cubicBezTo>
                  <a:pt x="569" y="1717"/>
                  <a:pt x="569" y="1722"/>
                  <a:pt x="569" y="1727"/>
                </a:cubicBezTo>
                <a:cubicBezTo>
                  <a:pt x="573" y="1728"/>
                  <a:pt x="578" y="1728"/>
                  <a:pt x="582" y="1728"/>
                </a:cubicBezTo>
                <a:cubicBezTo>
                  <a:pt x="583" y="1723"/>
                  <a:pt x="583" y="1718"/>
                  <a:pt x="584" y="1713"/>
                </a:cubicBezTo>
                <a:close/>
                <a:moveTo>
                  <a:pt x="590" y="1659"/>
                </a:moveTo>
                <a:cubicBezTo>
                  <a:pt x="584" y="1658"/>
                  <a:pt x="578" y="1658"/>
                  <a:pt x="572" y="1658"/>
                </a:cubicBezTo>
                <a:cubicBezTo>
                  <a:pt x="572" y="1663"/>
                  <a:pt x="572" y="1668"/>
                  <a:pt x="572" y="1673"/>
                </a:cubicBezTo>
                <a:cubicBezTo>
                  <a:pt x="578" y="1674"/>
                  <a:pt x="583" y="1675"/>
                  <a:pt x="588" y="1675"/>
                </a:cubicBezTo>
                <a:cubicBezTo>
                  <a:pt x="589" y="1670"/>
                  <a:pt x="589" y="1665"/>
                  <a:pt x="590" y="1659"/>
                </a:cubicBezTo>
                <a:close/>
                <a:moveTo>
                  <a:pt x="574" y="1620"/>
                </a:moveTo>
                <a:cubicBezTo>
                  <a:pt x="581" y="1621"/>
                  <a:pt x="588" y="1622"/>
                  <a:pt x="595" y="1623"/>
                </a:cubicBezTo>
                <a:cubicBezTo>
                  <a:pt x="592" y="1616"/>
                  <a:pt x="594" y="1608"/>
                  <a:pt x="598" y="1602"/>
                </a:cubicBezTo>
                <a:cubicBezTo>
                  <a:pt x="590" y="1605"/>
                  <a:pt x="582" y="1604"/>
                  <a:pt x="574" y="1600"/>
                </a:cubicBezTo>
                <a:cubicBezTo>
                  <a:pt x="578" y="1607"/>
                  <a:pt x="577" y="1614"/>
                  <a:pt x="574" y="1620"/>
                </a:cubicBezTo>
                <a:close/>
                <a:moveTo>
                  <a:pt x="608" y="1744"/>
                </a:moveTo>
                <a:cubicBezTo>
                  <a:pt x="604" y="1744"/>
                  <a:pt x="599" y="1743"/>
                  <a:pt x="594" y="1743"/>
                </a:cubicBezTo>
                <a:cubicBezTo>
                  <a:pt x="594" y="1747"/>
                  <a:pt x="593" y="1752"/>
                  <a:pt x="593" y="1757"/>
                </a:cubicBezTo>
                <a:cubicBezTo>
                  <a:pt x="598" y="1757"/>
                  <a:pt x="602" y="1758"/>
                  <a:pt x="607" y="1758"/>
                </a:cubicBezTo>
                <a:cubicBezTo>
                  <a:pt x="607" y="1753"/>
                  <a:pt x="608" y="1749"/>
                  <a:pt x="608" y="1744"/>
                </a:cubicBezTo>
                <a:close/>
                <a:moveTo>
                  <a:pt x="615" y="1688"/>
                </a:moveTo>
                <a:cubicBezTo>
                  <a:pt x="609" y="1688"/>
                  <a:pt x="603" y="1687"/>
                  <a:pt x="598" y="1687"/>
                </a:cubicBezTo>
                <a:cubicBezTo>
                  <a:pt x="597" y="1692"/>
                  <a:pt x="597" y="1698"/>
                  <a:pt x="597" y="1703"/>
                </a:cubicBezTo>
                <a:cubicBezTo>
                  <a:pt x="602" y="1704"/>
                  <a:pt x="608" y="1704"/>
                  <a:pt x="613" y="1705"/>
                </a:cubicBezTo>
                <a:cubicBezTo>
                  <a:pt x="613" y="1699"/>
                  <a:pt x="614" y="1693"/>
                  <a:pt x="615" y="1688"/>
                </a:cubicBezTo>
                <a:close/>
                <a:moveTo>
                  <a:pt x="620" y="1634"/>
                </a:moveTo>
                <a:cubicBezTo>
                  <a:pt x="613" y="1633"/>
                  <a:pt x="607" y="1632"/>
                  <a:pt x="600" y="1632"/>
                </a:cubicBezTo>
                <a:cubicBezTo>
                  <a:pt x="600" y="1637"/>
                  <a:pt x="600" y="1644"/>
                  <a:pt x="600" y="1650"/>
                </a:cubicBezTo>
                <a:cubicBezTo>
                  <a:pt x="606" y="1650"/>
                  <a:pt x="612" y="1650"/>
                  <a:pt x="618" y="1651"/>
                </a:cubicBezTo>
                <a:cubicBezTo>
                  <a:pt x="618" y="1645"/>
                  <a:pt x="619" y="1639"/>
                  <a:pt x="620" y="1634"/>
                </a:cubicBezTo>
                <a:close/>
                <a:moveTo>
                  <a:pt x="639" y="1718"/>
                </a:moveTo>
                <a:cubicBezTo>
                  <a:pt x="633" y="1718"/>
                  <a:pt x="628" y="1718"/>
                  <a:pt x="623" y="1717"/>
                </a:cubicBezTo>
                <a:cubicBezTo>
                  <a:pt x="623" y="1722"/>
                  <a:pt x="622" y="1727"/>
                  <a:pt x="622" y="1733"/>
                </a:cubicBezTo>
                <a:cubicBezTo>
                  <a:pt x="627" y="1733"/>
                  <a:pt x="632" y="1733"/>
                  <a:pt x="637" y="1734"/>
                </a:cubicBezTo>
                <a:cubicBezTo>
                  <a:pt x="638" y="1729"/>
                  <a:pt x="638" y="1723"/>
                  <a:pt x="639" y="1718"/>
                </a:cubicBezTo>
                <a:close/>
                <a:moveTo>
                  <a:pt x="644" y="1663"/>
                </a:moveTo>
                <a:cubicBezTo>
                  <a:pt x="639" y="1663"/>
                  <a:pt x="633" y="1662"/>
                  <a:pt x="627" y="1662"/>
                </a:cubicBezTo>
                <a:cubicBezTo>
                  <a:pt x="627" y="1668"/>
                  <a:pt x="626" y="1674"/>
                  <a:pt x="626" y="1679"/>
                </a:cubicBezTo>
                <a:cubicBezTo>
                  <a:pt x="631" y="1679"/>
                  <a:pt x="637" y="1680"/>
                  <a:pt x="642" y="1680"/>
                </a:cubicBezTo>
                <a:cubicBezTo>
                  <a:pt x="643" y="1674"/>
                  <a:pt x="644" y="1668"/>
                  <a:pt x="644" y="1663"/>
                </a:cubicBezTo>
                <a:close/>
                <a:moveTo>
                  <a:pt x="627" y="1627"/>
                </a:moveTo>
                <a:cubicBezTo>
                  <a:pt x="637" y="1624"/>
                  <a:pt x="644" y="1627"/>
                  <a:pt x="651" y="1629"/>
                </a:cubicBezTo>
                <a:cubicBezTo>
                  <a:pt x="646" y="1622"/>
                  <a:pt x="648" y="1614"/>
                  <a:pt x="652" y="1607"/>
                </a:cubicBezTo>
                <a:cubicBezTo>
                  <a:pt x="644" y="1610"/>
                  <a:pt x="636" y="1609"/>
                  <a:pt x="628" y="1604"/>
                </a:cubicBezTo>
                <a:cubicBezTo>
                  <a:pt x="631" y="1611"/>
                  <a:pt x="632" y="1618"/>
                  <a:pt x="627" y="1627"/>
                </a:cubicBezTo>
                <a:close/>
                <a:moveTo>
                  <a:pt x="679" y="1634"/>
                </a:moveTo>
                <a:cubicBezTo>
                  <a:pt x="669" y="1639"/>
                  <a:pt x="660" y="1640"/>
                  <a:pt x="652" y="1631"/>
                </a:cubicBezTo>
                <a:cubicBezTo>
                  <a:pt x="656" y="1639"/>
                  <a:pt x="657" y="1647"/>
                  <a:pt x="653" y="1655"/>
                </a:cubicBezTo>
                <a:cubicBezTo>
                  <a:pt x="660" y="1655"/>
                  <a:pt x="667" y="1656"/>
                  <a:pt x="674" y="1657"/>
                </a:cubicBezTo>
                <a:cubicBezTo>
                  <a:pt x="670" y="1648"/>
                  <a:pt x="673" y="1641"/>
                  <a:pt x="679" y="1634"/>
                </a:cubicBezTo>
                <a:close/>
                <a:moveTo>
                  <a:pt x="663" y="1749"/>
                </a:moveTo>
                <a:cubicBezTo>
                  <a:pt x="658" y="1749"/>
                  <a:pt x="653" y="1748"/>
                  <a:pt x="648" y="1747"/>
                </a:cubicBezTo>
                <a:cubicBezTo>
                  <a:pt x="648" y="1752"/>
                  <a:pt x="648" y="1757"/>
                  <a:pt x="647" y="1761"/>
                </a:cubicBezTo>
                <a:cubicBezTo>
                  <a:pt x="652" y="1762"/>
                  <a:pt x="657" y="1762"/>
                  <a:pt x="661" y="1762"/>
                </a:cubicBezTo>
                <a:cubicBezTo>
                  <a:pt x="662" y="1758"/>
                  <a:pt x="662" y="1754"/>
                  <a:pt x="663" y="1749"/>
                </a:cubicBezTo>
                <a:close/>
                <a:moveTo>
                  <a:pt x="669" y="1693"/>
                </a:moveTo>
                <a:cubicBezTo>
                  <a:pt x="663" y="1693"/>
                  <a:pt x="658" y="1692"/>
                  <a:pt x="652" y="1692"/>
                </a:cubicBezTo>
                <a:cubicBezTo>
                  <a:pt x="652" y="1697"/>
                  <a:pt x="651" y="1703"/>
                  <a:pt x="651" y="1709"/>
                </a:cubicBezTo>
                <a:cubicBezTo>
                  <a:pt x="656" y="1709"/>
                  <a:pt x="661" y="1709"/>
                  <a:pt x="666" y="1710"/>
                </a:cubicBezTo>
                <a:cubicBezTo>
                  <a:pt x="667" y="1704"/>
                  <a:pt x="668" y="1698"/>
                  <a:pt x="669" y="1693"/>
                </a:cubicBezTo>
                <a:close/>
                <a:moveTo>
                  <a:pt x="687" y="1778"/>
                </a:moveTo>
                <a:cubicBezTo>
                  <a:pt x="682" y="1778"/>
                  <a:pt x="677" y="1777"/>
                  <a:pt x="673" y="1777"/>
                </a:cubicBezTo>
                <a:cubicBezTo>
                  <a:pt x="673" y="1782"/>
                  <a:pt x="673" y="1786"/>
                  <a:pt x="672" y="1791"/>
                </a:cubicBezTo>
                <a:cubicBezTo>
                  <a:pt x="677" y="1791"/>
                  <a:pt x="681" y="1791"/>
                  <a:pt x="685" y="1792"/>
                </a:cubicBezTo>
                <a:cubicBezTo>
                  <a:pt x="686" y="1787"/>
                  <a:pt x="687" y="1783"/>
                  <a:pt x="687" y="1778"/>
                </a:cubicBezTo>
                <a:close/>
                <a:moveTo>
                  <a:pt x="692" y="1723"/>
                </a:moveTo>
                <a:cubicBezTo>
                  <a:pt x="687" y="1723"/>
                  <a:pt x="682" y="1723"/>
                  <a:pt x="677" y="1722"/>
                </a:cubicBezTo>
                <a:cubicBezTo>
                  <a:pt x="677" y="1727"/>
                  <a:pt x="677" y="1732"/>
                  <a:pt x="676" y="1737"/>
                </a:cubicBezTo>
                <a:cubicBezTo>
                  <a:pt x="681" y="1737"/>
                  <a:pt x="686" y="1738"/>
                  <a:pt x="691" y="1738"/>
                </a:cubicBezTo>
                <a:cubicBezTo>
                  <a:pt x="691" y="1733"/>
                  <a:pt x="692" y="1728"/>
                  <a:pt x="692" y="1723"/>
                </a:cubicBezTo>
                <a:close/>
                <a:moveTo>
                  <a:pt x="700" y="1666"/>
                </a:moveTo>
                <a:cubicBezTo>
                  <a:pt x="693" y="1670"/>
                  <a:pt x="686" y="1668"/>
                  <a:pt x="678" y="1664"/>
                </a:cubicBezTo>
                <a:cubicBezTo>
                  <a:pt x="682" y="1672"/>
                  <a:pt x="681" y="1678"/>
                  <a:pt x="678" y="1685"/>
                </a:cubicBezTo>
                <a:cubicBezTo>
                  <a:pt x="682" y="1685"/>
                  <a:pt x="685" y="1684"/>
                  <a:pt x="688" y="1684"/>
                </a:cubicBezTo>
                <a:cubicBezTo>
                  <a:pt x="691" y="1685"/>
                  <a:pt x="694" y="1686"/>
                  <a:pt x="697" y="1687"/>
                </a:cubicBezTo>
                <a:cubicBezTo>
                  <a:pt x="698" y="1680"/>
                  <a:pt x="699" y="1673"/>
                  <a:pt x="700" y="1666"/>
                </a:cubicBezTo>
                <a:close/>
                <a:moveTo>
                  <a:pt x="718" y="1753"/>
                </a:moveTo>
                <a:cubicBezTo>
                  <a:pt x="713" y="1752"/>
                  <a:pt x="708" y="1752"/>
                  <a:pt x="702" y="1752"/>
                </a:cubicBezTo>
                <a:cubicBezTo>
                  <a:pt x="702" y="1757"/>
                  <a:pt x="702" y="1762"/>
                  <a:pt x="702" y="1766"/>
                </a:cubicBezTo>
                <a:cubicBezTo>
                  <a:pt x="707" y="1767"/>
                  <a:pt x="711" y="1767"/>
                  <a:pt x="716" y="1768"/>
                </a:cubicBezTo>
                <a:cubicBezTo>
                  <a:pt x="717" y="1762"/>
                  <a:pt x="717" y="1757"/>
                  <a:pt x="718" y="1753"/>
                </a:cubicBezTo>
                <a:close/>
                <a:moveTo>
                  <a:pt x="723" y="1698"/>
                </a:moveTo>
                <a:cubicBezTo>
                  <a:pt x="717" y="1698"/>
                  <a:pt x="711" y="1697"/>
                  <a:pt x="706" y="1696"/>
                </a:cubicBezTo>
                <a:cubicBezTo>
                  <a:pt x="705" y="1702"/>
                  <a:pt x="705" y="1708"/>
                  <a:pt x="705" y="1713"/>
                </a:cubicBezTo>
                <a:cubicBezTo>
                  <a:pt x="711" y="1713"/>
                  <a:pt x="716" y="1714"/>
                  <a:pt x="721" y="1715"/>
                </a:cubicBezTo>
                <a:cubicBezTo>
                  <a:pt x="722" y="1709"/>
                  <a:pt x="722" y="1704"/>
                  <a:pt x="723" y="1698"/>
                </a:cubicBezTo>
                <a:close/>
                <a:moveTo>
                  <a:pt x="706" y="1662"/>
                </a:moveTo>
                <a:cubicBezTo>
                  <a:pt x="715" y="1659"/>
                  <a:pt x="723" y="1660"/>
                  <a:pt x="730" y="1664"/>
                </a:cubicBezTo>
                <a:cubicBezTo>
                  <a:pt x="726" y="1656"/>
                  <a:pt x="727" y="1649"/>
                  <a:pt x="732" y="1640"/>
                </a:cubicBezTo>
                <a:cubicBezTo>
                  <a:pt x="722" y="1645"/>
                  <a:pt x="715" y="1643"/>
                  <a:pt x="707" y="1638"/>
                </a:cubicBezTo>
                <a:cubicBezTo>
                  <a:pt x="712" y="1646"/>
                  <a:pt x="711" y="1654"/>
                  <a:pt x="706" y="1662"/>
                </a:cubicBezTo>
                <a:close/>
                <a:moveTo>
                  <a:pt x="742" y="1783"/>
                </a:moveTo>
                <a:cubicBezTo>
                  <a:pt x="737" y="1783"/>
                  <a:pt x="733" y="1782"/>
                  <a:pt x="728" y="1782"/>
                </a:cubicBezTo>
                <a:cubicBezTo>
                  <a:pt x="727" y="1787"/>
                  <a:pt x="727" y="1791"/>
                  <a:pt x="727" y="1796"/>
                </a:cubicBezTo>
                <a:cubicBezTo>
                  <a:pt x="732" y="1796"/>
                  <a:pt x="736" y="1797"/>
                  <a:pt x="740" y="1797"/>
                </a:cubicBezTo>
                <a:cubicBezTo>
                  <a:pt x="741" y="1792"/>
                  <a:pt x="741" y="1788"/>
                  <a:pt x="742" y="1783"/>
                </a:cubicBezTo>
                <a:close/>
                <a:moveTo>
                  <a:pt x="748" y="1727"/>
                </a:moveTo>
                <a:cubicBezTo>
                  <a:pt x="742" y="1727"/>
                  <a:pt x="736" y="1727"/>
                  <a:pt x="731" y="1726"/>
                </a:cubicBezTo>
                <a:cubicBezTo>
                  <a:pt x="730" y="1732"/>
                  <a:pt x="730" y="1737"/>
                  <a:pt x="729" y="1743"/>
                </a:cubicBezTo>
                <a:cubicBezTo>
                  <a:pt x="735" y="1743"/>
                  <a:pt x="740" y="1743"/>
                  <a:pt x="745" y="1743"/>
                </a:cubicBezTo>
                <a:cubicBezTo>
                  <a:pt x="746" y="1738"/>
                  <a:pt x="747" y="1733"/>
                  <a:pt x="748" y="1727"/>
                </a:cubicBezTo>
                <a:close/>
                <a:moveTo>
                  <a:pt x="754" y="1671"/>
                </a:moveTo>
                <a:cubicBezTo>
                  <a:pt x="747" y="1673"/>
                  <a:pt x="740" y="1673"/>
                  <a:pt x="732" y="1668"/>
                </a:cubicBezTo>
                <a:cubicBezTo>
                  <a:pt x="736" y="1675"/>
                  <a:pt x="736" y="1682"/>
                  <a:pt x="733" y="1688"/>
                </a:cubicBezTo>
                <a:cubicBezTo>
                  <a:pt x="740" y="1689"/>
                  <a:pt x="746" y="1690"/>
                  <a:pt x="752" y="1691"/>
                </a:cubicBezTo>
                <a:cubicBezTo>
                  <a:pt x="752" y="1685"/>
                  <a:pt x="753" y="1678"/>
                  <a:pt x="754" y="1671"/>
                </a:cubicBezTo>
                <a:close/>
                <a:moveTo>
                  <a:pt x="772" y="1758"/>
                </a:moveTo>
                <a:cubicBezTo>
                  <a:pt x="767" y="1757"/>
                  <a:pt x="762" y="1757"/>
                  <a:pt x="757" y="1757"/>
                </a:cubicBezTo>
                <a:cubicBezTo>
                  <a:pt x="757" y="1762"/>
                  <a:pt x="756" y="1767"/>
                  <a:pt x="756" y="1772"/>
                </a:cubicBezTo>
                <a:cubicBezTo>
                  <a:pt x="761" y="1772"/>
                  <a:pt x="765" y="1772"/>
                  <a:pt x="770" y="1773"/>
                </a:cubicBezTo>
                <a:cubicBezTo>
                  <a:pt x="771" y="1768"/>
                  <a:pt x="771" y="1763"/>
                  <a:pt x="772" y="1758"/>
                </a:cubicBezTo>
                <a:close/>
                <a:moveTo>
                  <a:pt x="778" y="1702"/>
                </a:moveTo>
                <a:cubicBezTo>
                  <a:pt x="772" y="1702"/>
                  <a:pt x="766" y="1701"/>
                  <a:pt x="760" y="1701"/>
                </a:cubicBezTo>
                <a:cubicBezTo>
                  <a:pt x="760" y="1706"/>
                  <a:pt x="759" y="1713"/>
                  <a:pt x="759" y="1718"/>
                </a:cubicBezTo>
                <a:cubicBezTo>
                  <a:pt x="765" y="1719"/>
                  <a:pt x="770" y="1719"/>
                  <a:pt x="776" y="1720"/>
                </a:cubicBezTo>
                <a:cubicBezTo>
                  <a:pt x="777" y="1714"/>
                  <a:pt x="778" y="1707"/>
                  <a:pt x="778" y="1702"/>
                </a:cubicBezTo>
                <a:close/>
                <a:moveTo>
                  <a:pt x="795" y="1788"/>
                </a:moveTo>
                <a:cubicBezTo>
                  <a:pt x="791" y="1788"/>
                  <a:pt x="787" y="1787"/>
                  <a:pt x="782" y="1787"/>
                </a:cubicBezTo>
                <a:cubicBezTo>
                  <a:pt x="782" y="1791"/>
                  <a:pt x="782" y="1796"/>
                  <a:pt x="782" y="1800"/>
                </a:cubicBezTo>
                <a:cubicBezTo>
                  <a:pt x="786" y="1800"/>
                  <a:pt x="790" y="1801"/>
                  <a:pt x="794" y="1801"/>
                </a:cubicBezTo>
                <a:cubicBezTo>
                  <a:pt x="795" y="1797"/>
                  <a:pt x="795" y="1793"/>
                  <a:pt x="795" y="1788"/>
                </a:cubicBezTo>
                <a:close/>
                <a:moveTo>
                  <a:pt x="802" y="1733"/>
                </a:moveTo>
                <a:cubicBezTo>
                  <a:pt x="796" y="1732"/>
                  <a:pt x="791" y="1732"/>
                  <a:pt x="785" y="1731"/>
                </a:cubicBezTo>
                <a:cubicBezTo>
                  <a:pt x="785" y="1737"/>
                  <a:pt x="784" y="1742"/>
                  <a:pt x="784" y="1748"/>
                </a:cubicBezTo>
                <a:cubicBezTo>
                  <a:pt x="790" y="1748"/>
                  <a:pt x="796" y="1749"/>
                  <a:pt x="801" y="1749"/>
                </a:cubicBezTo>
                <a:cubicBezTo>
                  <a:pt x="801" y="1743"/>
                  <a:pt x="801" y="1738"/>
                  <a:pt x="802" y="1733"/>
                </a:cubicBezTo>
                <a:close/>
                <a:moveTo>
                  <a:pt x="811" y="1676"/>
                </a:moveTo>
                <a:cubicBezTo>
                  <a:pt x="803" y="1676"/>
                  <a:pt x="796" y="1676"/>
                  <a:pt x="790" y="1676"/>
                </a:cubicBezTo>
                <a:cubicBezTo>
                  <a:pt x="789" y="1682"/>
                  <a:pt x="788" y="1688"/>
                  <a:pt x="788" y="1694"/>
                </a:cubicBezTo>
                <a:cubicBezTo>
                  <a:pt x="794" y="1695"/>
                  <a:pt x="800" y="1695"/>
                  <a:pt x="808" y="1696"/>
                </a:cubicBezTo>
                <a:cubicBezTo>
                  <a:pt x="805" y="1689"/>
                  <a:pt x="806" y="1682"/>
                  <a:pt x="811" y="1676"/>
                </a:cubicBezTo>
                <a:close/>
                <a:moveTo>
                  <a:pt x="826" y="1762"/>
                </a:moveTo>
                <a:cubicBezTo>
                  <a:pt x="821" y="1762"/>
                  <a:pt x="816" y="1761"/>
                  <a:pt x="810" y="1760"/>
                </a:cubicBezTo>
                <a:cubicBezTo>
                  <a:pt x="810" y="1765"/>
                  <a:pt x="810" y="1771"/>
                  <a:pt x="810" y="1776"/>
                </a:cubicBezTo>
                <a:cubicBezTo>
                  <a:pt x="815" y="1776"/>
                  <a:pt x="820" y="1777"/>
                  <a:pt x="825" y="1777"/>
                </a:cubicBezTo>
                <a:cubicBezTo>
                  <a:pt x="825" y="1772"/>
                  <a:pt x="826" y="1767"/>
                  <a:pt x="826" y="1762"/>
                </a:cubicBezTo>
                <a:close/>
                <a:moveTo>
                  <a:pt x="832" y="1708"/>
                </a:moveTo>
                <a:cubicBezTo>
                  <a:pt x="826" y="1707"/>
                  <a:pt x="820" y="1706"/>
                  <a:pt x="814" y="1706"/>
                </a:cubicBezTo>
                <a:cubicBezTo>
                  <a:pt x="814" y="1711"/>
                  <a:pt x="814" y="1717"/>
                  <a:pt x="814" y="1722"/>
                </a:cubicBezTo>
                <a:cubicBezTo>
                  <a:pt x="819" y="1723"/>
                  <a:pt x="825" y="1724"/>
                  <a:pt x="831" y="1724"/>
                </a:cubicBezTo>
                <a:cubicBezTo>
                  <a:pt x="831" y="1719"/>
                  <a:pt x="832" y="1713"/>
                  <a:pt x="832" y="1708"/>
                </a:cubicBezTo>
                <a:close/>
                <a:moveTo>
                  <a:pt x="850" y="1792"/>
                </a:moveTo>
                <a:cubicBezTo>
                  <a:pt x="845" y="1792"/>
                  <a:pt x="841" y="1792"/>
                  <a:pt x="836" y="1791"/>
                </a:cubicBezTo>
                <a:cubicBezTo>
                  <a:pt x="836" y="1796"/>
                  <a:pt x="835" y="1801"/>
                  <a:pt x="835" y="1805"/>
                </a:cubicBezTo>
                <a:cubicBezTo>
                  <a:pt x="840" y="1806"/>
                  <a:pt x="844" y="1806"/>
                  <a:pt x="849" y="1807"/>
                </a:cubicBezTo>
                <a:cubicBezTo>
                  <a:pt x="849" y="1801"/>
                  <a:pt x="850" y="1797"/>
                  <a:pt x="850" y="1792"/>
                </a:cubicBezTo>
                <a:close/>
                <a:moveTo>
                  <a:pt x="857" y="1737"/>
                </a:moveTo>
                <a:cubicBezTo>
                  <a:pt x="851" y="1736"/>
                  <a:pt x="845" y="1736"/>
                  <a:pt x="840" y="1735"/>
                </a:cubicBezTo>
                <a:cubicBezTo>
                  <a:pt x="839" y="1741"/>
                  <a:pt x="839" y="1746"/>
                  <a:pt x="839" y="1752"/>
                </a:cubicBezTo>
                <a:cubicBezTo>
                  <a:pt x="844" y="1752"/>
                  <a:pt x="850" y="1753"/>
                  <a:pt x="855" y="1753"/>
                </a:cubicBezTo>
                <a:cubicBezTo>
                  <a:pt x="856" y="1748"/>
                  <a:pt x="856" y="1742"/>
                  <a:pt x="857" y="1737"/>
                </a:cubicBezTo>
                <a:close/>
                <a:moveTo>
                  <a:pt x="862" y="1682"/>
                </a:moveTo>
                <a:cubicBezTo>
                  <a:pt x="856" y="1682"/>
                  <a:pt x="849" y="1681"/>
                  <a:pt x="844" y="1681"/>
                </a:cubicBezTo>
                <a:cubicBezTo>
                  <a:pt x="844" y="1686"/>
                  <a:pt x="843" y="1692"/>
                  <a:pt x="843" y="1698"/>
                </a:cubicBezTo>
                <a:cubicBezTo>
                  <a:pt x="849" y="1699"/>
                  <a:pt x="855" y="1699"/>
                  <a:pt x="860" y="1700"/>
                </a:cubicBezTo>
                <a:cubicBezTo>
                  <a:pt x="861" y="1693"/>
                  <a:pt x="861" y="1687"/>
                  <a:pt x="862" y="1682"/>
                </a:cubicBezTo>
                <a:close/>
                <a:moveTo>
                  <a:pt x="881" y="1767"/>
                </a:moveTo>
                <a:cubicBezTo>
                  <a:pt x="875" y="1767"/>
                  <a:pt x="870" y="1766"/>
                  <a:pt x="865" y="1766"/>
                </a:cubicBezTo>
                <a:cubicBezTo>
                  <a:pt x="865" y="1771"/>
                  <a:pt x="864" y="1776"/>
                  <a:pt x="864" y="1781"/>
                </a:cubicBezTo>
                <a:cubicBezTo>
                  <a:pt x="869" y="1782"/>
                  <a:pt x="875" y="1782"/>
                  <a:pt x="879" y="1782"/>
                </a:cubicBezTo>
                <a:cubicBezTo>
                  <a:pt x="880" y="1777"/>
                  <a:pt x="880" y="1772"/>
                  <a:pt x="881" y="1767"/>
                </a:cubicBezTo>
                <a:close/>
                <a:moveTo>
                  <a:pt x="887" y="1711"/>
                </a:moveTo>
                <a:cubicBezTo>
                  <a:pt x="881" y="1711"/>
                  <a:pt x="875" y="1711"/>
                  <a:pt x="869" y="1710"/>
                </a:cubicBezTo>
                <a:cubicBezTo>
                  <a:pt x="869" y="1716"/>
                  <a:pt x="868" y="1722"/>
                  <a:pt x="868" y="1728"/>
                </a:cubicBezTo>
                <a:cubicBezTo>
                  <a:pt x="873" y="1728"/>
                  <a:pt x="879" y="1728"/>
                  <a:pt x="884" y="1729"/>
                </a:cubicBezTo>
                <a:cubicBezTo>
                  <a:pt x="885" y="1723"/>
                  <a:pt x="886" y="1717"/>
                  <a:pt x="887" y="1711"/>
                </a:cubicBezTo>
                <a:close/>
                <a:moveTo>
                  <a:pt x="904" y="1797"/>
                </a:moveTo>
                <a:cubicBezTo>
                  <a:pt x="900" y="1797"/>
                  <a:pt x="895" y="1797"/>
                  <a:pt x="891" y="1796"/>
                </a:cubicBezTo>
                <a:cubicBezTo>
                  <a:pt x="890" y="1801"/>
                  <a:pt x="890" y="1805"/>
                  <a:pt x="890" y="1809"/>
                </a:cubicBezTo>
                <a:cubicBezTo>
                  <a:pt x="894" y="1810"/>
                  <a:pt x="899" y="1810"/>
                  <a:pt x="903" y="1811"/>
                </a:cubicBezTo>
                <a:cubicBezTo>
                  <a:pt x="904" y="1807"/>
                  <a:pt x="904" y="1802"/>
                  <a:pt x="904" y="1797"/>
                </a:cubicBezTo>
                <a:close/>
                <a:moveTo>
                  <a:pt x="911" y="1742"/>
                </a:moveTo>
                <a:cubicBezTo>
                  <a:pt x="905" y="1741"/>
                  <a:pt x="900" y="1741"/>
                  <a:pt x="894" y="1741"/>
                </a:cubicBezTo>
                <a:cubicBezTo>
                  <a:pt x="894" y="1746"/>
                  <a:pt x="894" y="1752"/>
                  <a:pt x="893" y="1757"/>
                </a:cubicBezTo>
                <a:cubicBezTo>
                  <a:pt x="898" y="1757"/>
                  <a:pt x="904" y="1758"/>
                  <a:pt x="908" y="1758"/>
                </a:cubicBezTo>
                <a:cubicBezTo>
                  <a:pt x="909" y="1752"/>
                  <a:pt x="910" y="1747"/>
                  <a:pt x="911" y="1742"/>
                </a:cubicBezTo>
                <a:close/>
                <a:moveTo>
                  <a:pt x="918" y="1685"/>
                </a:moveTo>
                <a:cubicBezTo>
                  <a:pt x="910" y="1687"/>
                  <a:pt x="902" y="1687"/>
                  <a:pt x="895" y="1682"/>
                </a:cubicBezTo>
                <a:cubicBezTo>
                  <a:pt x="899" y="1689"/>
                  <a:pt x="899" y="1697"/>
                  <a:pt x="895" y="1703"/>
                </a:cubicBezTo>
                <a:cubicBezTo>
                  <a:pt x="903" y="1704"/>
                  <a:pt x="909" y="1705"/>
                  <a:pt x="916" y="1705"/>
                </a:cubicBezTo>
                <a:cubicBezTo>
                  <a:pt x="913" y="1698"/>
                  <a:pt x="915" y="1692"/>
                  <a:pt x="918" y="1685"/>
                </a:cubicBezTo>
                <a:close/>
                <a:moveTo>
                  <a:pt x="935" y="1772"/>
                </a:moveTo>
                <a:cubicBezTo>
                  <a:pt x="930" y="1772"/>
                  <a:pt x="925" y="1772"/>
                  <a:pt x="920" y="1772"/>
                </a:cubicBezTo>
                <a:cubicBezTo>
                  <a:pt x="919" y="1776"/>
                  <a:pt x="919" y="1781"/>
                  <a:pt x="919" y="1785"/>
                </a:cubicBezTo>
                <a:cubicBezTo>
                  <a:pt x="924" y="1786"/>
                  <a:pt x="929" y="1786"/>
                  <a:pt x="934" y="1787"/>
                </a:cubicBezTo>
                <a:cubicBezTo>
                  <a:pt x="934" y="1782"/>
                  <a:pt x="935" y="1777"/>
                  <a:pt x="935" y="1772"/>
                </a:cubicBezTo>
                <a:close/>
                <a:moveTo>
                  <a:pt x="941" y="1717"/>
                </a:moveTo>
                <a:cubicBezTo>
                  <a:pt x="935" y="1716"/>
                  <a:pt x="928" y="1715"/>
                  <a:pt x="923" y="1715"/>
                </a:cubicBezTo>
                <a:cubicBezTo>
                  <a:pt x="922" y="1721"/>
                  <a:pt x="922" y="1727"/>
                  <a:pt x="922" y="1733"/>
                </a:cubicBezTo>
                <a:cubicBezTo>
                  <a:pt x="927" y="1733"/>
                  <a:pt x="933" y="1734"/>
                  <a:pt x="939" y="1734"/>
                </a:cubicBezTo>
                <a:cubicBezTo>
                  <a:pt x="940" y="1728"/>
                  <a:pt x="940" y="1722"/>
                  <a:pt x="941" y="1717"/>
                </a:cubicBezTo>
                <a:close/>
                <a:moveTo>
                  <a:pt x="959" y="1802"/>
                </a:moveTo>
                <a:cubicBezTo>
                  <a:pt x="954" y="1802"/>
                  <a:pt x="950" y="1801"/>
                  <a:pt x="945" y="1801"/>
                </a:cubicBezTo>
                <a:cubicBezTo>
                  <a:pt x="945" y="1805"/>
                  <a:pt x="944" y="1810"/>
                  <a:pt x="944" y="1815"/>
                </a:cubicBezTo>
                <a:cubicBezTo>
                  <a:pt x="949" y="1815"/>
                  <a:pt x="953" y="1815"/>
                  <a:pt x="958" y="1816"/>
                </a:cubicBezTo>
                <a:cubicBezTo>
                  <a:pt x="958" y="1811"/>
                  <a:pt x="959" y="1806"/>
                  <a:pt x="959" y="1802"/>
                </a:cubicBezTo>
                <a:close/>
                <a:moveTo>
                  <a:pt x="965" y="1747"/>
                </a:moveTo>
                <a:cubicBezTo>
                  <a:pt x="959" y="1747"/>
                  <a:pt x="954" y="1746"/>
                  <a:pt x="948" y="1745"/>
                </a:cubicBezTo>
                <a:cubicBezTo>
                  <a:pt x="948" y="1751"/>
                  <a:pt x="948" y="1756"/>
                  <a:pt x="948" y="1761"/>
                </a:cubicBezTo>
                <a:cubicBezTo>
                  <a:pt x="953" y="1762"/>
                  <a:pt x="958" y="1762"/>
                  <a:pt x="963" y="1762"/>
                </a:cubicBezTo>
                <a:cubicBezTo>
                  <a:pt x="964" y="1757"/>
                  <a:pt x="964" y="1752"/>
                  <a:pt x="965" y="1747"/>
                </a:cubicBezTo>
                <a:close/>
                <a:moveTo>
                  <a:pt x="971" y="1692"/>
                </a:moveTo>
                <a:cubicBezTo>
                  <a:pt x="964" y="1691"/>
                  <a:pt x="958" y="1690"/>
                  <a:pt x="951" y="1689"/>
                </a:cubicBezTo>
                <a:cubicBezTo>
                  <a:pt x="953" y="1695"/>
                  <a:pt x="953" y="1702"/>
                  <a:pt x="950" y="1708"/>
                </a:cubicBezTo>
                <a:cubicBezTo>
                  <a:pt x="957" y="1709"/>
                  <a:pt x="964" y="1710"/>
                  <a:pt x="970" y="1710"/>
                </a:cubicBezTo>
                <a:cubicBezTo>
                  <a:pt x="970" y="1705"/>
                  <a:pt x="970" y="1698"/>
                  <a:pt x="971" y="1692"/>
                </a:cubicBezTo>
                <a:close/>
                <a:moveTo>
                  <a:pt x="989" y="1777"/>
                </a:moveTo>
                <a:cubicBezTo>
                  <a:pt x="984" y="1776"/>
                  <a:pt x="979" y="1776"/>
                  <a:pt x="974" y="1776"/>
                </a:cubicBezTo>
                <a:cubicBezTo>
                  <a:pt x="974" y="1781"/>
                  <a:pt x="974" y="1786"/>
                  <a:pt x="973" y="1791"/>
                </a:cubicBezTo>
                <a:cubicBezTo>
                  <a:pt x="978" y="1791"/>
                  <a:pt x="982" y="1791"/>
                  <a:pt x="987" y="1791"/>
                </a:cubicBezTo>
                <a:cubicBezTo>
                  <a:pt x="988" y="1786"/>
                  <a:pt x="988" y="1781"/>
                  <a:pt x="989" y="1777"/>
                </a:cubicBezTo>
                <a:close/>
                <a:moveTo>
                  <a:pt x="995" y="1721"/>
                </a:moveTo>
                <a:cubicBezTo>
                  <a:pt x="989" y="1721"/>
                  <a:pt x="983" y="1720"/>
                  <a:pt x="977" y="1719"/>
                </a:cubicBezTo>
                <a:cubicBezTo>
                  <a:pt x="977" y="1725"/>
                  <a:pt x="977" y="1731"/>
                  <a:pt x="977" y="1737"/>
                </a:cubicBezTo>
                <a:cubicBezTo>
                  <a:pt x="982" y="1737"/>
                  <a:pt x="988" y="1738"/>
                  <a:pt x="993" y="1739"/>
                </a:cubicBezTo>
                <a:cubicBezTo>
                  <a:pt x="994" y="1732"/>
                  <a:pt x="995" y="1726"/>
                  <a:pt x="995" y="1721"/>
                </a:cubicBezTo>
                <a:close/>
                <a:moveTo>
                  <a:pt x="1003" y="1664"/>
                </a:moveTo>
                <a:cubicBezTo>
                  <a:pt x="994" y="1668"/>
                  <a:pt x="987" y="1667"/>
                  <a:pt x="979" y="1662"/>
                </a:cubicBezTo>
                <a:cubicBezTo>
                  <a:pt x="983" y="1671"/>
                  <a:pt x="983" y="1677"/>
                  <a:pt x="979" y="1683"/>
                </a:cubicBezTo>
                <a:cubicBezTo>
                  <a:pt x="986" y="1684"/>
                  <a:pt x="992" y="1684"/>
                  <a:pt x="1000" y="1684"/>
                </a:cubicBezTo>
                <a:cubicBezTo>
                  <a:pt x="997" y="1678"/>
                  <a:pt x="999" y="1671"/>
                  <a:pt x="1003" y="1664"/>
                </a:cubicBezTo>
                <a:close/>
                <a:moveTo>
                  <a:pt x="1013" y="1807"/>
                </a:moveTo>
                <a:cubicBezTo>
                  <a:pt x="1009" y="1807"/>
                  <a:pt x="1005" y="1807"/>
                  <a:pt x="1000" y="1806"/>
                </a:cubicBezTo>
                <a:cubicBezTo>
                  <a:pt x="1000" y="1811"/>
                  <a:pt x="999" y="1815"/>
                  <a:pt x="999" y="1820"/>
                </a:cubicBezTo>
                <a:cubicBezTo>
                  <a:pt x="1003" y="1820"/>
                  <a:pt x="1007" y="1820"/>
                  <a:pt x="1011" y="1820"/>
                </a:cubicBezTo>
                <a:cubicBezTo>
                  <a:pt x="1012" y="1816"/>
                  <a:pt x="1012" y="1812"/>
                  <a:pt x="1013" y="1807"/>
                </a:cubicBezTo>
                <a:close/>
                <a:moveTo>
                  <a:pt x="1019" y="1752"/>
                </a:moveTo>
                <a:cubicBezTo>
                  <a:pt x="1014" y="1751"/>
                  <a:pt x="1008" y="1750"/>
                  <a:pt x="1003" y="1750"/>
                </a:cubicBezTo>
                <a:cubicBezTo>
                  <a:pt x="1002" y="1755"/>
                  <a:pt x="1002" y="1761"/>
                  <a:pt x="1002" y="1766"/>
                </a:cubicBezTo>
                <a:cubicBezTo>
                  <a:pt x="1007" y="1767"/>
                  <a:pt x="1013" y="1767"/>
                  <a:pt x="1018" y="1767"/>
                </a:cubicBezTo>
                <a:cubicBezTo>
                  <a:pt x="1018" y="1762"/>
                  <a:pt x="1019" y="1757"/>
                  <a:pt x="1019" y="1752"/>
                </a:cubicBezTo>
                <a:close/>
                <a:moveTo>
                  <a:pt x="1025" y="1714"/>
                </a:moveTo>
                <a:cubicBezTo>
                  <a:pt x="1022" y="1707"/>
                  <a:pt x="1024" y="1700"/>
                  <a:pt x="1028" y="1695"/>
                </a:cubicBezTo>
                <a:cubicBezTo>
                  <a:pt x="1021" y="1695"/>
                  <a:pt x="1014" y="1695"/>
                  <a:pt x="1007" y="1695"/>
                </a:cubicBezTo>
                <a:cubicBezTo>
                  <a:pt x="1007" y="1701"/>
                  <a:pt x="1006" y="1707"/>
                  <a:pt x="1006" y="1713"/>
                </a:cubicBezTo>
                <a:cubicBezTo>
                  <a:pt x="1011" y="1713"/>
                  <a:pt x="1018" y="1714"/>
                  <a:pt x="1025" y="1714"/>
                </a:cubicBezTo>
                <a:close/>
                <a:moveTo>
                  <a:pt x="1043" y="1782"/>
                </a:moveTo>
                <a:cubicBezTo>
                  <a:pt x="1038" y="1781"/>
                  <a:pt x="1033" y="1781"/>
                  <a:pt x="1028" y="1781"/>
                </a:cubicBezTo>
                <a:cubicBezTo>
                  <a:pt x="1028" y="1786"/>
                  <a:pt x="1028" y="1791"/>
                  <a:pt x="1027" y="1795"/>
                </a:cubicBezTo>
                <a:cubicBezTo>
                  <a:pt x="1032" y="1796"/>
                  <a:pt x="1037" y="1796"/>
                  <a:pt x="1042" y="1796"/>
                </a:cubicBezTo>
                <a:cubicBezTo>
                  <a:pt x="1042" y="1792"/>
                  <a:pt x="1043" y="1787"/>
                  <a:pt x="1043" y="1782"/>
                </a:cubicBezTo>
                <a:close/>
                <a:moveTo>
                  <a:pt x="1050" y="1727"/>
                </a:moveTo>
                <a:cubicBezTo>
                  <a:pt x="1044" y="1726"/>
                  <a:pt x="1038" y="1725"/>
                  <a:pt x="1032" y="1725"/>
                </a:cubicBezTo>
                <a:cubicBezTo>
                  <a:pt x="1032" y="1730"/>
                  <a:pt x="1032" y="1736"/>
                  <a:pt x="1031" y="1742"/>
                </a:cubicBezTo>
                <a:cubicBezTo>
                  <a:pt x="1037" y="1742"/>
                  <a:pt x="1042" y="1743"/>
                  <a:pt x="1048" y="1743"/>
                </a:cubicBezTo>
                <a:cubicBezTo>
                  <a:pt x="1048" y="1738"/>
                  <a:pt x="1049" y="1732"/>
                  <a:pt x="1050" y="1727"/>
                </a:cubicBezTo>
                <a:close/>
                <a:moveTo>
                  <a:pt x="1057" y="1670"/>
                </a:moveTo>
                <a:cubicBezTo>
                  <a:pt x="1048" y="1672"/>
                  <a:pt x="1040" y="1671"/>
                  <a:pt x="1033" y="1667"/>
                </a:cubicBezTo>
                <a:cubicBezTo>
                  <a:pt x="1037" y="1674"/>
                  <a:pt x="1036" y="1682"/>
                  <a:pt x="1033" y="1689"/>
                </a:cubicBezTo>
                <a:cubicBezTo>
                  <a:pt x="1040" y="1689"/>
                  <a:pt x="1047" y="1689"/>
                  <a:pt x="1054" y="1689"/>
                </a:cubicBezTo>
                <a:cubicBezTo>
                  <a:pt x="1051" y="1682"/>
                  <a:pt x="1054" y="1676"/>
                  <a:pt x="1057" y="1670"/>
                </a:cubicBezTo>
                <a:close/>
                <a:moveTo>
                  <a:pt x="1073" y="1757"/>
                </a:moveTo>
                <a:cubicBezTo>
                  <a:pt x="1068" y="1757"/>
                  <a:pt x="1063" y="1756"/>
                  <a:pt x="1058" y="1756"/>
                </a:cubicBezTo>
                <a:cubicBezTo>
                  <a:pt x="1057" y="1761"/>
                  <a:pt x="1057" y="1766"/>
                  <a:pt x="1057" y="1771"/>
                </a:cubicBezTo>
                <a:cubicBezTo>
                  <a:pt x="1062" y="1771"/>
                  <a:pt x="1067" y="1772"/>
                  <a:pt x="1072" y="1772"/>
                </a:cubicBezTo>
                <a:cubicBezTo>
                  <a:pt x="1072" y="1767"/>
                  <a:pt x="1073" y="1762"/>
                  <a:pt x="1073" y="1757"/>
                </a:cubicBezTo>
                <a:close/>
                <a:moveTo>
                  <a:pt x="1079" y="1701"/>
                </a:moveTo>
                <a:cubicBezTo>
                  <a:pt x="1073" y="1701"/>
                  <a:pt x="1068" y="1701"/>
                  <a:pt x="1062" y="1700"/>
                </a:cubicBezTo>
                <a:cubicBezTo>
                  <a:pt x="1061" y="1706"/>
                  <a:pt x="1061" y="1712"/>
                  <a:pt x="1060" y="1718"/>
                </a:cubicBezTo>
                <a:cubicBezTo>
                  <a:pt x="1066" y="1718"/>
                  <a:pt x="1072" y="1718"/>
                  <a:pt x="1077" y="1719"/>
                </a:cubicBezTo>
                <a:cubicBezTo>
                  <a:pt x="1078" y="1713"/>
                  <a:pt x="1078" y="1707"/>
                  <a:pt x="1079" y="1701"/>
                </a:cubicBezTo>
                <a:close/>
                <a:moveTo>
                  <a:pt x="1097" y="1787"/>
                </a:moveTo>
                <a:cubicBezTo>
                  <a:pt x="1093" y="1786"/>
                  <a:pt x="1088" y="1786"/>
                  <a:pt x="1083" y="1785"/>
                </a:cubicBezTo>
                <a:cubicBezTo>
                  <a:pt x="1083" y="1790"/>
                  <a:pt x="1083" y="1795"/>
                  <a:pt x="1083" y="1799"/>
                </a:cubicBezTo>
                <a:cubicBezTo>
                  <a:pt x="1087" y="1800"/>
                  <a:pt x="1092" y="1800"/>
                  <a:pt x="1096" y="1800"/>
                </a:cubicBezTo>
                <a:cubicBezTo>
                  <a:pt x="1096" y="1796"/>
                  <a:pt x="1097" y="1791"/>
                  <a:pt x="1097" y="1787"/>
                </a:cubicBezTo>
                <a:close/>
                <a:moveTo>
                  <a:pt x="1103" y="1732"/>
                </a:moveTo>
                <a:cubicBezTo>
                  <a:pt x="1097" y="1731"/>
                  <a:pt x="1092" y="1731"/>
                  <a:pt x="1087" y="1731"/>
                </a:cubicBezTo>
                <a:cubicBezTo>
                  <a:pt x="1087" y="1736"/>
                  <a:pt x="1087" y="1741"/>
                  <a:pt x="1086" y="1746"/>
                </a:cubicBezTo>
                <a:cubicBezTo>
                  <a:pt x="1091" y="1746"/>
                  <a:pt x="1096" y="1747"/>
                  <a:pt x="1101" y="1747"/>
                </a:cubicBezTo>
                <a:cubicBezTo>
                  <a:pt x="1102" y="1742"/>
                  <a:pt x="1102" y="1737"/>
                  <a:pt x="1103" y="1732"/>
                </a:cubicBezTo>
                <a:close/>
                <a:moveTo>
                  <a:pt x="1109" y="1675"/>
                </a:moveTo>
                <a:cubicBezTo>
                  <a:pt x="1103" y="1678"/>
                  <a:pt x="1096" y="1676"/>
                  <a:pt x="1090" y="1673"/>
                </a:cubicBezTo>
                <a:cubicBezTo>
                  <a:pt x="1090" y="1680"/>
                  <a:pt x="1089" y="1687"/>
                  <a:pt x="1089" y="1693"/>
                </a:cubicBezTo>
                <a:cubicBezTo>
                  <a:pt x="1095" y="1694"/>
                  <a:pt x="1101" y="1694"/>
                  <a:pt x="1107" y="1695"/>
                </a:cubicBezTo>
                <a:cubicBezTo>
                  <a:pt x="1108" y="1689"/>
                  <a:pt x="1108" y="1682"/>
                  <a:pt x="1109" y="1675"/>
                </a:cubicBezTo>
                <a:close/>
                <a:moveTo>
                  <a:pt x="1128" y="1761"/>
                </a:moveTo>
                <a:cubicBezTo>
                  <a:pt x="1123" y="1761"/>
                  <a:pt x="1118" y="1761"/>
                  <a:pt x="1113" y="1761"/>
                </a:cubicBezTo>
                <a:cubicBezTo>
                  <a:pt x="1112" y="1766"/>
                  <a:pt x="1112" y="1770"/>
                  <a:pt x="1111" y="1775"/>
                </a:cubicBezTo>
                <a:cubicBezTo>
                  <a:pt x="1116" y="1775"/>
                  <a:pt x="1121" y="1776"/>
                  <a:pt x="1125" y="1776"/>
                </a:cubicBezTo>
                <a:cubicBezTo>
                  <a:pt x="1126" y="1771"/>
                  <a:pt x="1127" y="1766"/>
                  <a:pt x="1128" y="1761"/>
                </a:cubicBezTo>
                <a:close/>
                <a:moveTo>
                  <a:pt x="1133" y="1707"/>
                </a:moveTo>
                <a:cubicBezTo>
                  <a:pt x="1127" y="1706"/>
                  <a:pt x="1121" y="1706"/>
                  <a:pt x="1115" y="1705"/>
                </a:cubicBezTo>
                <a:cubicBezTo>
                  <a:pt x="1115" y="1710"/>
                  <a:pt x="1115" y="1715"/>
                  <a:pt x="1115" y="1721"/>
                </a:cubicBezTo>
                <a:cubicBezTo>
                  <a:pt x="1120" y="1722"/>
                  <a:pt x="1126" y="1722"/>
                  <a:pt x="1131" y="1723"/>
                </a:cubicBezTo>
                <a:cubicBezTo>
                  <a:pt x="1132" y="1718"/>
                  <a:pt x="1132" y="1712"/>
                  <a:pt x="1133" y="1707"/>
                </a:cubicBezTo>
                <a:close/>
                <a:moveTo>
                  <a:pt x="1141" y="1674"/>
                </a:moveTo>
                <a:cubicBezTo>
                  <a:pt x="1136" y="1665"/>
                  <a:pt x="1137" y="1658"/>
                  <a:pt x="1141" y="1650"/>
                </a:cubicBezTo>
                <a:cubicBezTo>
                  <a:pt x="1132" y="1653"/>
                  <a:pt x="1125" y="1652"/>
                  <a:pt x="1118" y="1648"/>
                </a:cubicBezTo>
                <a:cubicBezTo>
                  <a:pt x="1122" y="1655"/>
                  <a:pt x="1121" y="1663"/>
                  <a:pt x="1116" y="1671"/>
                </a:cubicBezTo>
                <a:cubicBezTo>
                  <a:pt x="1125" y="1667"/>
                  <a:pt x="1132" y="1668"/>
                  <a:pt x="1141" y="1674"/>
                </a:cubicBezTo>
                <a:close/>
                <a:moveTo>
                  <a:pt x="1157" y="1737"/>
                </a:moveTo>
                <a:cubicBezTo>
                  <a:pt x="1152" y="1736"/>
                  <a:pt x="1146" y="1735"/>
                  <a:pt x="1141" y="1735"/>
                </a:cubicBezTo>
                <a:cubicBezTo>
                  <a:pt x="1141" y="1740"/>
                  <a:pt x="1140" y="1746"/>
                  <a:pt x="1140" y="1751"/>
                </a:cubicBezTo>
                <a:cubicBezTo>
                  <a:pt x="1145" y="1751"/>
                  <a:pt x="1150" y="1751"/>
                  <a:pt x="1155" y="1751"/>
                </a:cubicBezTo>
                <a:cubicBezTo>
                  <a:pt x="1156" y="1746"/>
                  <a:pt x="1156" y="1741"/>
                  <a:pt x="1157" y="1737"/>
                </a:cubicBezTo>
                <a:close/>
                <a:moveTo>
                  <a:pt x="1164" y="1681"/>
                </a:moveTo>
                <a:cubicBezTo>
                  <a:pt x="1157" y="1680"/>
                  <a:pt x="1151" y="1680"/>
                  <a:pt x="1145" y="1679"/>
                </a:cubicBezTo>
                <a:cubicBezTo>
                  <a:pt x="1145" y="1684"/>
                  <a:pt x="1145" y="1691"/>
                  <a:pt x="1145" y="1697"/>
                </a:cubicBezTo>
                <a:cubicBezTo>
                  <a:pt x="1150" y="1697"/>
                  <a:pt x="1156" y="1698"/>
                  <a:pt x="1161" y="1699"/>
                </a:cubicBezTo>
                <a:cubicBezTo>
                  <a:pt x="1162" y="1692"/>
                  <a:pt x="1163" y="1686"/>
                  <a:pt x="1164" y="1681"/>
                </a:cubicBezTo>
                <a:close/>
                <a:moveTo>
                  <a:pt x="1166" y="1644"/>
                </a:moveTo>
                <a:cubicBezTo>
                  <a:pt x="1167" y="1639"/>
                  <a:pt x="1168" y="1632"/>
                  <a:pt x="1169" y="1625"/>
                </a:cubicBezTo>
                <a:cubicBezTo>
                  <a:pt x="1162" y="1627"/>
                  <a:pt x="1155" y="1627"/>
                  <a:pt x="1149" y="1623"/>
                </a:cubicBezTo>
                <a:cubicBezTo>
                  <a:pt x="1149" y="1630"/>
                  <a:pt x="1149" y="1637"/>
                  <a:pt x="1149" y="1643"/>
                </a:cubicBezTo>
                <a:cubicBezTo>
                  <a:pt x="1154" y="1644"/>
                  <a:pt x="1161" y="1644"/>
                  <a:pt x="1166" y="1644"/>
                </a:cubicBezTo>
                <a:close/>
                <a:moveTo>
                  <a:pt x="1181" y="1767"/>
                </a:moveTo>
                <a:cubicBezTo>
                  <a:pt x="1176" y="1767"/>
                  <a:pt x="1172" y="1766"/>
                  <a:pt x="1167" y="1766"/>
                </a:cubicBezTo>
                <a:cubicBezTo>
                  <a:pt x="1167" y="1771"/>
                  <a:pt x="1167" y="1775"/>
                  <a:pt x="1167" y="1780"/>
                </a:cubicBezTo>
                <a:cubicBezTo>
                  <a:pt x="1171" y="1780"/>
                  <a:pt x="1176" y="1780"/>
                  <a:pt x="1179" y="1780"/>
                </a:cubicBezTo>
                <a:cubicBezTo>
                  <a:pt x="1180" y="1776"/>
                  <a:pt x="1180" y="1771"/>
                  <a:pt x="1181" y="1767"/>
                </a:cubicBezTo>
                <a:close/>
                <a:moveTo>
                  <a:pt x="1187" y="1711"/>
                </a:moveTo>
                <a:cubicBezTo>
                  <a:pt x="1182" y="1711"/>
                  <a:pt x="1176" y="1710"/>
                  <a:pt x="1171" y="1710"/>
                </a:cubicBezTo>
                <a:cubicBezTo>
                  <a:pt x="1170" y="1715"/>
                  <a:pt x="1170" y="1721"/>
                  <a:pt x="1170" y="1726"/>
                </a:cubicBezTo>
                <a:cubicBezTo>
                  <a:pt x="1175" y="1726"/>
                  <a:pt x="1180" y="1727"/>
                  <a:pt x="1185" y="1727"/>
                </a:cubicBezTo>
                <a:cubicBezTo>
                  <a:pt x="1186" y="1722"/>
                  <a:pt x="1187" y="1717"/>
                  <a:pt x="1187" y="1711"/>
                </a:cubicBezTo>
                <a:close/>
                <a:moveTo>
                  <a:pt x="1193" y="1656"/>
                </a:moveTo>
                <a:cubicBezTo>
                  <a:pt x="1187" y="1655"/>
                  <a:pt x="1181" y="1655"/>
                  <a:pt x="1175" y="1655"/>
                </a:cubicBezTo>
                <a:cubicBezTo>
                  <a:pt x="1175" y="1660"/>
                  <a:pt x="1174" y="1667"/>
                  <a:pt x="1174" y="1673"/>
                </a:cubicBezTo>
                <a:cubicBezTo>
                  <a:pt x="1179" y="1673"/>
                  <a:pt x="1185" y="1673"/>
                  <a:pt x="1190" y="1674"/>
                </a:cubicBezTo>
                <a:cubicBezTo>
                  <a:pt x="1191" y="1668"/>
                  <a:pt x="1192" y="1661"/>
                  <a:pt x="1193" y="1656"/>
                </a:cubicBezTo>
                <a:close/>
                <a:moveTo>
                  <a:pt x="1211" y="1742"/>
                </a:moveTo>
                <a:cubicBezTo>
                  <a:pt x="1206" y="1742"/>
                  <a:pt x="1202" y="1741"/>
                  <a:pt x="1196" y="1740"/>
                </a:cubicBezTo>
                <a:cubicBezTo>
                  <a:pt x="1196" y="1746"/>
                  <a:pt x="1196" y="1750"/>
                  <a:pt x="1195" y="1755"/>
                </a:cubicBezTo>
                <a:cubicBezTo>
                  <a:pt x="1200" y="1756"/>
                  <a:pt x="1205" y="1756"/>
                  <a:pt x="1209" y="1756"/>
                </a:cubicBezTo>
                <a:cubicBezTo>
                  <a:pt x="1210" y="1751"/>
                  <a:pt x="1210" y="1747"/>
                  <a:pt x="1211" y="1742"/>
                </a:cubicBezTo>
                <a:close/>
                <a:moveTo>
                  <a:pt x="1217" y="1686"/>
                </a:moveTo>
                <a:cubicBezTo>
                  <a:pt x="1211" y="1686"/>
                  <a:pt x="1206" y="1685"/>
                  <a:pt x="1200" y="1685"/>
                </a:cubicBezTo>
                <a:cubicBezTo>
                  <a:pt x="1200" y="1691"/>
                  <a:pt x="1199" y="1696"/>
                  <a:pt x="1199" y="1702"/>
                </a:cubicBezTo>
                <a:cubicBezTo>
                  <a:pt x="1204" y="1702"/>
                  <a:pt x="1210" y="1703"/>
                  <a:pt x="1216" y="1703"/>
                </a:cubicBezTo>
                <a:cubicBezTo>
                  <a:pt x="1216" y="1697"/>
                  <a:pt x="1217" y="1691"/>
                  <a:pt x="1217" y="1686"/>
                </a:cubicBezTo>
                <a:close/>
                <a:moveTo>
                  <a:pt x="1223" y="1630"/>
                </a:moveTo>
                <a:cubicBezTo>
                  <a:pt x="1216" y="1632"/>
                  <a:pt x="1209" y="1631"/>
                  <a:pt x="1202" y="1627"/>
                </a:cubicBezTo>
                <a:cubicBezTo>
                  <a:pt x="1205" y="1635"/>
                  <a:pt x="1204" y="1642"/>
                  <a:pt x="1201" y="1648"/>
                </a:cubicBezTo>
                <a:cubicBezTo>
                  <a:pt x="1208" y="1649"/>
                  <a:pt x="1215" y="1649"/>
                  <a:pt x="1221" y="1649"/>
                </a:cubicBezTo>
                <a:cubicBezTo>
                  <a:pt x="1221" y="1644"/>
                  <a:pt x="1222" y="1637"/>
                  <a:pt x="1223" y="1630"/>
                </a:cubicBezTo>
                <a:close/>
                <a:moveTo>
                  <a:pt x="1241" y="1717"/>
                </a:moveTo>
                <a:cubicBezTo>
                  <a:pt x="1236" y="1716"/>
                  <a:pt x="1231" y="1716"/>
                  <a:pt x="1226" y="1715"/>
                </a:cubicBezTo>
                <a:cubicBezTo>
                  <a:pt x="1225" y="1720"/>
                  <a:pt x="1225" y="1726"/>
                  <a:pt x="1225" y="1731"/>
                </a:cubicBezTo>
                <a:cubicBezTo>
                  <a:pt x="1230" y="1731"/>
                  <a:pt x="1235" y="1732"/>
                  <a:pt x="1240" y="1732"/>
                </a:cubicBezTo>
                <a:cubicBezTo>
                  <a:pt x="1240" y="1727"/>
                  <a:pt x="1240" y="1722"/>
                  <a:pt x="1241" y="1717"/>
                </a:cubicBezTo>
                <a:close/>
                <a:moveTo>
                  <a:pt x="1247" y="1662"/>
                </a:moveTo>
                <a:cubicBezTo>
                  <a:pt x="1241" y="1661"/>
                  <a:pt x="1235" y="1660"/>
                  <a:pt x="1229" y="1660"/>
                </a:cubicBezTo>
                <a:cubicBezTo>
                  <a:pt x="1229" y="1666"/>
                  <a:pt x="1228" y="1672"/>
                  <a:pt x="1228" y="1678"/>
                </a:cubicBezTo>
                <a:cubicBezTo>
                  <a:pt x="1230" y="1678"/>
                  <a:pt x="1233" y="1677"/>
                  <a:pt x="1236" y="1677"/>
                </a:cubicBezTo>
                <a:cubicBezTo>
                  <a:pt x="1239" y="1677"/>
                  <a:pt x="1242" y="1678"/>
                  <a:pt x="1244" y="1679"/>
                </a:cubicBezTo>
                <a:cubicBezTo>
                  <a:pt x="1245" y="1672"/>
                  <a:pt x="1246" y="1667"/>
                  <a:pt x="1247" y="1662"/>
                </a:cubicBezTo>
                <a:close/>
                <a:moveTo>
                  <a:pt x="1230" y="1625"/>
                </a:moveTo>
                <a:cubicBezTo>
                  <a:pt x="1234" y="1624"/>
                  <a:pt x="1238" y="1623"/>
                  <a:pt x="1242" y="1624"/>
                </a:cubicBezTo>
                <a:cubicBezTo>
                  <a:pt x="1245" y="1624"/>
                  <a:pt x="1248" y="1625"/>
                  <a:pt x="1252" y="1626"/>
                </a:cubicBezTo>
                <a:cubicBezTo>
                  <a:pt x="1249" y="1618"/>
                  <a:pt x="1251" y="1612"/>
                  <a:pt x="1254" y="1605"/>
                </a:cubicBezTo>
                <a:cubicBezTo>
                  <a:pt x="1248" y="1606"/>
                  <a:pt x="1241" y="1608"/>
                  <a:pt x="1235" y="1603"/>
                </a:cubicBezTo>
                <a:cubicBezTo>
                  <a:pt x="1233" y="1602"/>
                  <a:pt x="1232" y="1602"/>
                  <a:pt x="1231" y="1602"/>
                </a:cubicBezTo>
                <a:cubicBezTo>
                  <a:pt x="1235" y="1609"/>
                  <a:pt x="1234" y="1617"/>
                  <a:pt x="1230" y="1625"/>
                </a:cubicBezTo>
                <a:close/>
                <a:moveTo>
                  <a:pt x="1265" y="1747"/>
                </a:moveTo>
                <a:cubicBezTo>
                  <a:pt x="1260" y="1746"/>
                  <a:pt x="1256" y="1746"/>
                  <a:pt x="1251" y="1745"/>
                </a:cubicBezTo>
                <a:cubicBezTo>
                  <a:pt x="1251" y="1750"/>
                  <a:pt x="1251" y="1755"/>
                  <a:pt x="1251" y="1759"/>
                </a:cubicBezTo>
                <a:cubicBezTo>
                  <a:pt x="1255" y="1759"/>
                  <a:pt x="1259" y="1760"/>
                  <a:pt x="1264" y="1760"/>
                </a:cubicBezTo>
                <a:cubicBezTo>
                  <a:pt x="1264" y="1755"/>
                  <a:pt x="1264" y="1751"/>
                  <a:pt x="1265" y="1747"/>
                </a:cubicBezTo>
                <a:close/>
                <a:moveTo>
                  <a:pt x="1270" y="1692"/>
                </a:moveTo>
                <a:cubicBezTo>
                  <a:pt x="1265" y="1692"/>
                  <a:pt x="1260" y="1691"/>
                  <a:pt x="1255" y="1691"/>
                </a:cubicBezTo>
                <a:cubicBezTo>
                  <a:pt x="1255" y="1696"/>
                  <a:pt x="1255" y="1701"/>
                  <a:pt x="1254" y="1705"/>
                </a:cubicBezTo>
                <a:cubicBezTo>
                  <a:pt x="1259" y="1706"/>
                  <a:pt x="1264" y="1706"/>
                  <a:pt x="1269" y="1706"/>
                </a:cubicBezTo>
                <a:cubicBezTo>
                  <a:pt x="1269" y="1701"/>
                  <a:pt x="1270" y="1697"/>
                  <a:pt x="1270" y="1692"/>
                </a:cubicBezTo>
                <a:close/>
                <a:moveTo>
                  <a:pt x="1257" y="1602"/>
                </a:moveTo>
                <a:cubicBezTo>
                  <a:pt x="1265" y="1599"/>
                  <a:pt x="1273" y="1597"/>
                  <a:pt x="1282" y="1602"/>
                </a:cubicBezTo>
                <a:cubicBezTo>
                  <a:pt x="1278" y="1592"/>
                  <a:pt x="1281" y="1584"/>
                  <a:pt x="1286" y="1578"/>
                </a:cubicBezTo>
                <a:cubicBezTo>
                  <a:pt x="1278" y="1582"/>
                  <a:pt x="1269" y="1583"/>
                  <a:pt x="1261" y="1576"/>
                </a:cubicBezTo>
                <a:cubicBezTo>
                  <a:pt x="1264" y="1585"/>
                  <a:pt x="1265" y="1594"/>
                  <a:pt x="1257" y="1602"/>
                </a:cubicBezTo>
                <a:close/>
                <a:moveTo>
                  <a:pt x="1277" y="1637"/>
                </a:moveTo>
                <a:cubicBezTo>
                  <a:pt x="1271" y="1636"/>
                  <a:pt x="1264" y="1635"/>
                  <a:pt x="1259" y="1635"/>
                </a:cubicBezTo>
                <a:cubicBezTo>
                  <a:pt x="1258" y="1641"/>
                  <a:pt x="1258" y="1647"/>
                  <a:pt x="1257" y="1653"/>
                </a:cubicBezTo>
                <a:cubicBezTo>
                  <a:pt x="1263" y="1653"/>
                  <a:pt x="1269" y="1654"/>
                  <a:pt x="1275" y="1654"/>
                </a:cubicBezTo>
                <a:cubicBezTo>
                  <a:pt x="1275" y="1648"/>
                  <a:pt x="1276" y="1642"/>
                  <a:pt x="1277" y="1637"/>
                </a:cubicBezTo>
                <a:close/>
                <a:moveTo>
                  <a:pt x="1294" y="1722"/>
                </a:moveTo>
                <a:cubicBezTo>
                  <a:pt x="1290" y="1721"/>
                  <a:pt x="1285" y="1721"/>
                  <a:pt x="1281" y="1721"/>
                </a:cubicBezTo>
                <a:cubicBezTo>
                  <a:pt x="1281" y="1725"/>
                  <a:pt x="1280" y="1730"/>
                  <a:pt x="1280" y="1735"/>
                </a:cubicBezTo>
                <a:cubicBezTo>
                  <a:pt x="1284" y="1735"/>
                  <a:pt x="1288" y="1735"/>
                  <a:pt x="1293" y="1735"/>
                </a:cubicBezTo>
                <a:cubicBezTo>
                  <a:pt x="1293" y="1730"/>
                  <a:pt x="1294" y="1726"/>
                  <a:pt x="1294" y="1722"/>
                </a:cubicBezTo>
                <a:close/>
                <a:moveTo>
                  <a:pt x="1300" y="1667"/>
                </a:moveTo>
                <a:cubicBezTo>
                  <a:pt x="1294" y="1667"/>
                  <a:pt x="1289" y="1666"/>
                  <a:pt x="1284" y="1665"/>
                </a:cubicBezTo>
                <a:cubicBezTo>
                  <a:pt x="1284" y="1670"/>
                  <a:pt x="1284" y="1675"/>
                  <a:pt x="1284" y="1681"/>
                </a:cubicBezTo>
                <a:cubicBezTo>
                  <a:pt x="1289" y="1681"/>
                  <a:pt x="1294" y="1682"/>
                  <a:pt x="1299" y="1682"/>
                </a:cubicBezTo>
                <a:cubicBezTo>
                  <a:pt x="1299" y="1677"/>
                  <a:pt x="1300" y="1672"/>
                  <a:pt x="1300" y="1667"/>
                </a:cubicBezTo>
                <a:close/>
                <a:moveTo>
                  <a:pt x="1306" y="1612"/>
                </a:moveTo>
                <a:cubicBezTo>
                  <a:pt x="1300" y="1611"/>
                  <a:pt x="1294" y="1611"/>
                  <a:pt x="1288" y="1610"/>
                </a:cubicBezTo>
                <a:cubicBezTo>
                  <a:pt x="1288" y="1613"/>
                  <a:pt x="1289" y="1616"/>
                  <a:pt x="1288" y="1619"/>
                </a:cubicBezTo>
                <a:cubicBezTo>
                  <a:pt x="1288" y="1622"/>
                  <a:pt x="1287" y="1626"/>
                  <a:pt x="1286" y="1628"/>
                </a:cubicBezTo>
                <a:cubicBezTo>
                  <a:pt x="1293" y="1629"/>
                  <a:pt x="1299" y="1629"/>
                  <a:pt x="1305" y="1630"/>
                </a:cubicBezTo>
                <a:cubicBezTo>
                  <a:pt x="1306" y="1624"/>
                  <a:pt x="1306" y="1617"/>
                  <a:pt x="1306" y="1612"/>
                </a:cubicBezTo>
                <a:close/>
                <a:moveTo>
                  <a:pt x="1324" y="1697"/>
                </a:moveTo>
                <a:cubicBezTo>
                  <a:pt x="1319" y="1696"/>
                  <a:pt x="1314" y="1696"/>
                  <a:pt x="1309" y="1695"/>
                </a:cubicBezTo>
                <a:cubicBezTo>
                  <a:pt x="1309" y="1700"/>
                  <a:pt x="1309" y="1705"/>
                  <a:pt x="1309" y="1710"/>
                </a:cubicBezTo>
                <a:cubicBezTo>
                  <a:pt x="1314" y="1710"/>
                  <a:pt x="1318" y="1711"/>
                  <a:pt x="1323" y="1711"/>
                </a:cubicBezTo>
                <a:cubicBezTo>
                  <a:pt x="1323" y="1706"/>
                  <a:pt x="1324" y="1701"/>
                  <a:pt x="1324" y="1697"/>
                </a:cubicBezTo>
                <a:close/>
                <a:moveTo>
                  <a:pt x="1331" y="1642"/>
                </a:moveTo>
                <a:cubicBezTo>
                  <a:pt x="1325" y="1641"/>
                  <a:pt x="1319" y="1640"/>
                  <a:pt x="1313" y="1639"/>
                </a:cubicBezTo>
                <a:cubicBezTo>
                  <a:pt x="1313" y="1645"/>
                  <a:pt x="1313" y="1651"/>
                  <a:pt x="1313" y="1656"/>
                </a:cubicBezTo>
                <a:cubicBezTo>
                  <a:pt x="1319" y="1657"/>
                  <a:pt x="1324" y="1657"/>
                  <a:pt x="1329" y="1658"/>
                </a:cubicBezTo>
                <a:cubicBezTo>
                  <a:pt x="1329" y="1652"/>
                  <a:pt x="1330" y="1647"/>
                  <a:pt x="1331" y="1642"/>
                </a:cubicBezTo>
                <a:close/>
                <a:moveTo>
                  <a:pt x="1336" y="1587"/>
                </a:moveTo>
                <a:cubicBezTo>
                  <a:pt x="1329" y="1586"/>
                  <a:pt x="1323" y="1585"/>
                  <a:pt x="1316" y="1585"/>
                </a:cubicBezTo>
                <a:cubicBezTo>
                  <a:pt x="1316" y="1590"/>
                  <a:pt x="1316" y="1597"/>
                  <a:pt x="1316" y="1603"/>
                </a:cubicBezTo>
                <a:cubicBezTo>
                  <a:pt x="1322" y="1603"/>
                  <a:pt x="1328" y="1603"/>
                  <a:pt x="1334" y="1604"/>
                </a:cubicBezTo>
                <a:cubicBezTo>
                  <a:pt x="1334" y="1598"/>
                  <a:pt x="1335" y="1592"/>
                  <a:pt x="1336" y="1587"/>
                </a:cubicBezTo>
                <a:close/>
                <a:moveTo>
                  <a:pt x="1354" y="1672"/>
                </a:moveTo>
                <a:cubicBezTo>
                  <a:pt x="1349" y="1672"/>
                  <a:pt x="1344" y="1671"/>
                  <a:pt x="1339" y="1670"/>
                </a:cubicBezTo>
                <a:cubicBezTo>
                  <a:pt x="1339" y="1676"/>
                  <a:pt x="1339" y="1680"/>
                  <a:pt x="1338" y="1685"/>
                </a:cubicBezTo>
                <a:cubicBezTo>
                  <a:pt x="1343" y="1686"/>
                  <a:pt x="1348" y="1686"/>
                  <a:pt x="1353" y="1686"/>
                </a:cubicBezTo>
                <a:cubicBezTo>
                  <a:pt x="1353" y="1681"/>
                  <a:pt x="1354" y="1677"/>
                  <a:pt x="1354" y="1672"/>
                </a:cubicBezTo>
                <a:close/>
                <a:moveTo>
                  <a:pt x="1360" y="1616"/>
                </a:moveTo>
                <a:cubicBezTo>
                  <a:pt x="1354" y="1616"/>
                  <a:pt x="1349" y="1616"/>
                  <a:pt x="1344" y="1615"/>
                </a:cubicBezTo>
                <a:cubicBezTo>
                  <a:pt x="1343" y="1621"/>
                  <a:pt x="1343" y="1626"/>
                  <a:pt x="1342" y="1633"/>
                </a:cubicBezTo>
                <a:cubicBezTo>
                  <a:pt x="1347" y="1633"/>
                  <a:pt x="1353" y="1633"/>
                  <a:pt x="1358" y="1633"/>
                </a:cubicBezTo>
                <a:cubicBezTo>
                  <a:pt x="1358" y="1627"/>
                  <a:pt x="1359" y="1622"/>
                  <a:pt x="1360" y="1616"/>
                </a:cubicBezTo>
                <a:close/>
                <a:moveTo>
                  <a:pt x="1365" y="1563"/>
                </a:moveTo>
                <a:cubicBezTo>
                  <a:pt x="1359" y="1562"/>
                  <a:pt x="1352" y="1561"/>
                  <a:pt x="1346" y="1560"/>
                </a:cubicBezTo>
                <a:cubicBezTo>
                  <a:pt x="1346" y="1565"/>
                  <a:pt x="1346" y="1572"/>
                  <a:pt x="1346" y="1579"/>
                </a:cubicBezTo>
                <a:cubicBezTo>
                  <a:pt x="1349" y="1578"/>
                  <a:pt x="1352" y="1578"/>
                  <a:pt x="1355" y="1578"/>
                </a:cubicBezTo>
                <a:cubicBezTo>
                  <a:pt x="1359" y="1578"/>
                  <a:pt x="1362" y="1580"/>
                  <a:pt x="1364" y="1580"/>
                </a:cubicBezTo>
                <a:cubicBezTo>
                  <a:pt x="1364" y="1574"/>
                  <a:pt x="1365" y="1568"/>
                  <a:pt x="1365" y="1563"/>
                </a:cubicBezTo>
                <a:close/>
                <a:moveTo>
                  <a:pt x="1349" y="1524"/>
                </a:moveTo>
                <a:cubicBezTo>
                  <a:pt x="1348" y="1525"/>
                  <a:pt x="1348" y="1526"/>
                  <a:pt x="1348" y="1528"/>
                </a:cubicBezTo>
                <a:cubicBezTo>
                  <a:pt x="1355" y="1523"/>
                  <a:pt x="1362" y="1524"/>
                  <a:pt x="1371" y="1528"/>
                </a:cubicBezTo>
                <a:cubicBezTo>
                  <a:pt x="1368" y="1520"/>
                  <a:pt x="1368" y="1514"/>
                  <a:pt x="1372" y="1508"/>
                </a:cubicBezTo>
                <a:cubicBezTo>
                  <a:pt x="1372" y="1507"/>
                  <a:pt x="1373" y="1506"/>
                  <a:pt x="1373" y="1505"/>
                </a:cubicBezTo>
                <a:cubicBezTo>
                  <a:pt x="1364" y="1508"/>
                  <a:pt x="1356" y="1507"/>
                  <a:pt x="1348" y="1502"/>
                </a:cubicBezTo>
                <a:cubicBezTo>
                  <a:pt x="1353" y="1509"/>
                  <a:pt x="1353" y="1516"/>
                  <a:pt x="1349" y="1524"/>
                </a:cubicBezTo>
                <a:close/>
                <a:moveTo>
                  <a:pt x="1384" y="1647"/>
                </a:moveTo>
                <a:cubicBezTo>
                  <a:pt x="1378" y="1647"/>
                  <a:pt x="1374" y="1646"/>
                  <a:pt x="1369" y="1646"/>
                </a:cubicBezTo>
                <a:cubicBezTo>
                  <a:pt x="1369" y="1651"/>
                  <a:pt x="1368" y="1656"/>
                  <a:pt x="1368" y="1661"/>
                </a:cubicBezTo>
                <a:cubicBezTo>
                  <a:pt x="1373" y="1661"/>
                  <a:pt x="1377" y="1661"/>
                  <a:pt x="1381" y="1661"/>
                </a:cubicBezTo>
                <a:cubicBezTo>
                  <a:pt x="1382" y="1656"/>
                  <a:pt x="1383" y="1652"/>
                  <a:pt x="1384" y="1647"/>
                </a:cubicBezTo>
                <a:close/>
                <a:moveTo>
                  <a:pt x="1390" y="1592"/>
                </a:moveTo>
                <a:cubicBezTo>
                  <a:pt x="1384" y="1591"/>
                  <a:pt x="1378" y="1590"/>
                  <a:pt x="1372" y="1590"/>
                </a:cubicBezTo>
                <a:cubicBezTo>
                  <a:pt x="1372" y="1596"/>
                  <a:pt x="1371" y="1602"/>
                  <a:pt x="1371" y="1607"/>
                </a:cubicBezTo>
                <a:cubicBezTo>
                  <a:pt x="1377" y="1608"/>
                  <a:pt x="1382" y="1608"/>
                  <a:pt x="1388" y="1608"/>
                </a:cubicBezTo>
                <a:cubicBezTo>
                  <a:pt x="1388" y="1603"/>
                  <a:pt x="1389" y="1597"/>
                  <a:pt x="1390" y="1592"/>
                </a:cubicBezTo>
                <a:close/>
                <a:moveTo>
                  <a:pt x="1394" y="1545"/>
                </a:moveTo>
                <a:cubicBezTo>
                  <a:pt x="1394" y="1542"/>
                  <a:pt x="1396" y="1539"/>
                  <a:pt x="1396" y="1537"/>
                </a:cubicBezTo>
                <a:cubicBezTo>
                  <a:pt x="1389" y="1537"/>
                  <a:pt x="1383" y="1536"/>
                  <a:pt x="1376" y="1536"/>
                </a:cubicBezTo>
                <a:cubicBezTo>
                  <a:pt x="1376" y="1541"/>
                  <a:pt x="1376" y="1547"/>
                  <a:pt x="1376" y="1553"/>
                </a:cubicBezTo>
                <a:cubicBezTo>
                  <a:pt x="1382" y="1554"/>
                  <a:pt x="1388" y="1554"/>
                  <a:pt x="1395" y="1555"/>
                </a:cubicBezTo>
                <a:cubicBezTo>
                  <a:pt x="1394" y="1552"/>
                  <a:pt x="1394" y="1549"/>
                  <a:pt x="1394" y="1545"/>
                </a:cubicBezTo>
                <a:close/>
                <a:moveTo>
                  <a:pt x="1413" y="1623"/>
                </a:moveTo>
                <a:cubicBezTo>
                  <a:pt x="1408" y="1622"/>
                  <a:pt x="1403" y="1621"/>
                  <a:pt x="1398" y="1621"/>
                </a:cubicBezTo>
                <a:cubicBezTo>
                  <a:pt x="1397" y="1626"/>
                  <a:pt x="1397" y="1631"/>
                  <a:pt x="1397" y="1636"/>
                </a:cubicBezTo>
                <a:cubicBezTo>
                  <a:pt x="1402" y="1636"/>
                  <a:pt x="1407" y="1637"/>
                  <a:pt x="1412" y="1637"/>
                </a:cubicBezTo>
                <a:cubicBezTo>
                  <a:pt x="1412" y="1632"/>
                  <a:pt x="1413" y="1627"/>
                  <a:pt x="1413" y="1623"/>
                </a:cubicBezTo>
                <a:close/>
                <a:moveTo>
                  <a:pt x="1420" y="1567"/>
                </a:moveTo>
                <a:cubicBezTo>
                  <a:pt x="1414" y="1566"/>
                  <a:pt x="1408" y="1566"/>
                  <a:pt x="1402" y="1565"/>
                </a:cubicBezTo>
                <a:cubicBezTo>
                  <a:pt x="1402" y="1571"/>
                  <a:pt x="1401" y="1577"/>
                  <a:pt x="1401" y="1583"/>
                </a:cubicBezTo>
                <a:cubicBezTo>
                  <a:pt x="1406" y="1583"/>
                  <a:pt x="1412" y="1583"/>
                  <a:pt x="1417" y="1584"/>
                </a:cubicBezTo>
                <a:cubicBezTo>
                  <a:pt x="1418" y="1578"/>
                  <a:pt x="1419" y="1572"/>
                  <a:pt x="1420" y="1567"/>
                </a:cubicBezTo>
                <a:close/>
                <a:moveTo>
                  <a:pt x="1422" y="1529"/>
                </a:moveTo>
                <a:cubicBezTo>
                  <a:pt x="1423" y="1524"/>
                  <a:pt x="1424" y="1517"/>
                  <a:pt x="1425" y="1511"/>
                </a:cubicBezTo>
                <a:cubicBezTo>
                  <a:pt x="1424" y="1511"/>
                  <a:pt x="1421" y="1511"/>
                  <a:pt x="1419" y="1512"/>
                </a:cubicBezTo>
                <a:cubicBezTo>
                  <a:pt x="1406" y="1512"/>
                  <a:pt x="1396" y="1502"/>
                  <a:pt x="1399" y="1489"/>
                </a:cubicBezTo>
                <a:cubicBezTo>
                  <a:pt x="1400" y="1486"/>
                  <a:pt x="1401" y="1483"/>
                  <a:pt x="1403" y="1481"/>
                </a:cubicBezTo>
                <a:cubicBezTo>
                  <a:pt x="1400" y="1481"/>
                  <a:pt x="1398" y="1482"/>
                  <a:pt x="1395" y="1482"/>
                </a:cubicBezTo>
                <a:cubicBezTo>
                  <a:pt x="1387" y="1483"/>
                  <a:pt x="1380" y="1479"/>
                  <a:pt x="1376" y="1472"/>
                </a:cubicBezTo>
                <a:cubicBezTo>
                  <a:pt x="1373" y="1465"/>
                  <a:pt x="1374" y="1456"/>
                  <a:pt x="1380" y="1451"/>
                </a:cubicBezTo>
                <a:cubicBezTo>
                  <a:pt x="1385" y="1446"/>
                  <a:pt x="1394" y="1444"/>
                  <a:pt x="1401" y="1448"/>
                </a:cubicBezTo>
                <a:cubicBezTo>
                  <a:pt x="1403" y="1449"/>
                  <a:pt x="1405" y="1451"/>
                  <a:pt x="1407" y="1452"/>
                </a:cubicBezTo>
                <a:cubicBezTo>
                  <a:pt x="1411" y="1461"/>
                  <a:pt x="1412" y="1469"/>
                  <a:pt x="1406" y="1477"/>
                </a:cubicBezTo>
                <a:cubicBezTo>
                  <a:pt x="1410" y="1476"/>
                  <a:pt x="1414" y="1474"/>
                  <a:pt x="1418" y="1475"/>
                </a:cubicBezTo>
                <a:cubicBezTo>
                  <a:pt x="1422" y="1475"/>
                  <a:pt x="1426" y="1477"/>
                  <a:pt x="1431" y="1478"/>
                </a:cubicBezTo>
                <a:cubicBezTo>
                  <a:pt x="1426" y="1469"/>
                  <a:pt x="1429" y="1462"/>
                  <a:pt x="1433" y="1455"/>
                </a:cubicBezTo>
                <a:cubicBezTo>
                  <a:pt x="1424" y="1459"/>
                  <a:pt x="1415" y="1457"/>
                  <a:pt x="1407" y="1452"/>
                </a:cubicBezTo>
                <a:cubicBezTo>
                  <a:pt x="1407" y="1450"/>
                  <a:pt x="1406" y="1448"/>
                  <a:pt x="1405" y="1446"/>
                </a:cubicBezTo>
                <a:cubicBezTo>
                  <a:pt x="1403" y="1438"/>
                  <a:pt x="1404" y="1432"/>
                  <a:pt x="1409" y="1427"/>
                </a:cubicBezTo>
                <a:cubicBezTo>
                  <a:pt x="1415" y="1421"/>
                  <a:pt x="1421" y="1420"/>
                  <a:pt x="1429" y="1422"/>
                </a:cubicBezTo>
                <a:cubicBezTo>
                  <a:pt x="1431" y="1423"/>
                  <a:pt x="1434" y="1424"/>
                  <a:pt x="1436" y="1425"/>
                </a:cubicBezTo>
                <a:cubicBezTo>
                  <a:pt x="1435" y="1424"/>
                  <a:pt x="1435" y="1423"/>
                  <a:pt x="1435" y="1422"/>
                </a:cubicBezTo>
                <a:cubicBezTo>
                  <a:pt x="1431" y="1413"/>
                  <a:pt x="1434" y="1405"/>
                  <a:pt x="1441" y="1400"/>
                </a:cubicBezTo>
                <a:cubicBezTo>
                  <a:pt x="1447" y="1395"/>
                  <a:pt x="1456" y="1395"/>
                  <a:pt x="1462" y="1400"/>
                </a:cubicBezTo>
                <a:cubicBezTo>
                  <a:pt x="1469" y="1405"/>
                  <a:pt x="1471" y="1413"/>
                  <a:pt x="1468" y="1422"/>
                </a:cubicBezTo>
                <a:cubicBezTo>
                  <a:pt x="1467" y="1423"/>
                  <a:pt x="1467" y="1425"/>
                  <a:pt x="1466" y="1427"/>
                </a:cubicBezTo>
                <a:cubicBezTo>
                  <a:pt x="1475" y="1423"/>
                  <a:pt x="1482" y="1425"/>
                  <a:pt x="1490" y="1430"/>
                </a:cubicBezTo>
                <a:cubicBezTo>
                  <a:pt x="1485" y="1421"/>
                  <a:pt x="1487" y="1414"/>
                  <a:pt x="1490" y="1407"/>
                </a:cubicBezTo>
                <a:cubicBezTo>
                  <a:pt x="1487" y="1407"/>
                  <a:pt x="1485" y="1408"/>
                  <a:pt x="1483" y="1408"/>
                </a:cubicBezTo>
                <a:cubicBezTo>
                  <a:pt x="1475" y="1409"/>
                  <a:pt x="1467" y="1405"/>
                  <a:pt x="1464" y="1397"/>
                </a:cubicBezTo>
                <a:cubicBezTo>
                  <a:pt x="1461" y="1390"/>
                  <a:pt x="1463" y="1381"/>
                  <a:pt x="1469" y="1376"/>
                </a:cubicBezTo>
                <a:cubicBezTo>
                  <a:pt x="1475" y="1371"/>
                  <a:pt x="1484" y="1370"/>
                  <a:pt x="1491" y="1374"/>
                </a:cubicBezTo>
                <a:cubicBezTo>
                  <a:pt x="1498" y="1379"/>
                  <a:pt x="1501" y="1387"/>
                  <a:pt x="1499" y="1395"/>
                </a:cubicBezTo>
                <a:cubicBezTo>
                  <a:pt x="1498" y="1397"/>
                  <a:pt x="1497" y="1399"/>
                  <a:pt x="1497" y="1400"/>
                </a:cubicBezTo>
                <a:cubicBezTo>
                  <a:pt x="1504" y="1401"/>
                  <a:pt x="1511" y="1401"/>
                  <a:pt x="1518" y="1402"/>
                </a:cubicBezTo>
                <a:cubicBezTo>
                  <a:pt x="1515" y="1394"/>
                  <a:pt x="1518" y="1387"/>
                  <a:pt x="1522" y="1380"/>
                </a:cubicBezTo>
                <a:cubicBezTo>
                  <a:pt x="1517" y="1382"/>
                  <a:pt x="1513" y="1383"/>
                  <a:pt x="1507" y="1382"/>
                </a:cubicBezTo>
                <a:cubicBezTo>
                  <a:pt x="1497" y="1380"/>
                  <a:pt x="1491" y="1371"/>
                  <a:pt x="1493" y="1361"/>
                </a:cubicBezTo>
                <a:cubicBezTo>
                  <a:pt x="1495" y="1350"/>
                  <a:pt x="1505" y="1344"/>
                  <a:pt x="1515" y="1346"/>
                </a:cubicBezTo>
                <a:cubicBezTo>
                  <a:pt x="1518" y="1347"/>
                  <a:pt x="1520" y="1348"/>
                  <a:pt x="1524" y="1349"/>
                </a:cubicBezTo>
                <a:cubicBezTo>
                  <a:pt x="1520" y="1341"/>
                  <a:pt x="1521" y="1334"/>
                  <a:pt x="1526" y="1327"/>
                </a:cubicBezTo>
                <a:cubicBezTo>
                  <a:pt x="1518" y="1328"/>
                  <a:pt x="1511" y="1330"/>
                  <a:pt x="1504" y="1325"/>
                </a:cubicBezTo>
                <a:cubicBezTo>
                  <a:pt x="1503" y="1324"/>
                  <a:pt x="1502" y="1324"/>
                  <a:pt x="1501" y="1324"/>
                </a:cubicBezTo>
                <a:cubicBezTo>
                  <a:pt x="1501" y="1322"/>
                  <a:pt x="1500" y="1320"/>
                  <a:pt x="1499" y="1318"/>
                </a:cubicBezTo>
                <a:cubicBezTo>
                  <a:pt x="1495" y="1310"/>
                  <a:pt x="1498" y="1301"/>
                  <a:pt x="1505" y="1296"/>
                </a:cubicBezTo>
                <a:cubicBezTo>
                  <a:pt x="1511" y="1291"/>
                  <a:pt x="1520" y="1291"/>
                  <a:pt x="1527" y="1296"/>
                </a:cubicBezTo>
                <a:cubicBezTo>
                  <a:pt x="1533" y="1302"/>
                  <a:pt x="1535" y="1311"/>
                  <a:pt x="1531" y="1319"/>
                </a:cubicBezTo>
                <a:cubicBezTo>
                  <a:pt x="1530" y="1321"/>
                  <a:pt x="1529" y="1322"/>
                  <a:pt x="1528" y="1324"/>
                </a:cubicBezTo>
                <a:cubicBezTo>
                  <a:pt x="1530" y="1323"/>
                  <a:pt x="1531" y="1323"/>
                  <a:pt x="1532" y="1323"/>
                </a:cubicBezTo>
                <a:cubicBezTo>
                  <a:pt x="1542" y="1319"/>
                  <a:pt x="1549" y="1322"/>
                  <a:pt x="1556" y="1329"/>
                </a:cubicBezTo>
                <a:cubicBezTo>
                  <a:pt x="1560" y="1337"/>
                  <a:pt x="1559" y="1345"/>
                  <a:pt x="1554" y="1353"/>
                </a:cubicBezTo>
                <a:cubicBezTo>
                  <a:pt x="1561" y="1350"/>
                  <a:pt x="1568" y="1350"/>
                  <a:pt x="1576" y="1353"/>
                </a:cubicBezTo>
                <a:cubicBezTo>
                  <a:pt x="1576" y="1349"/>
                  <a:pt x="1575" y="1345"/>
                  <a:pt x="1576" y="1342"/>
                </a:cubicBezTo>
                <a:cubicBezTo>
                  <a:pt x="1576" y="1339"/>
                  <a:pt x="1578" y="1336"/>
                  <a:pt x="1579" y="1331"/>
                </a:cubicBezTo>
                <a:cubicBezTo>
                  <a:pt x="1570" y="1336"/>
                  <a:pt x="1563" y="1332"/>
                  <a:pt x="1556" y="1329"/>
                </a:cubicBezTo>
                <a:cubicBezTo>
                  <a:pt x="1556" y="1329"/>
                  <a:pt x="1556" y="1329"/>
                  <a:pt x="1556" y="1329"/>
                </a:cubicBezTo>
                <a:cubicBezTo>
                  <a:pt x="1556" y="1329"/>
                  <a:pt x="1556" y="1329"/>
                  <a:pt x="1556" y="1329"/>
                </a:cubicBezTo>
                <a:cubicBezTo>
                  <a:pt x="1556" y="1329"/>
                  <a:pt x="1556" y="1329"/>
                  <a:pt x="1556" y="1329"/>
                </a:cubicBezTo>
                <a:cubicBezTo>
                  <a:pt x="1556" y="1329"/>
                  <a:pt x="1556" y="1329"/>
                  <a:pt x="1556" y="1329"/>
                </a:cubicBezTo>
                <a:cubicBezTo>
                  <a:pt x="1551" y="1320"/>
                  <a:pt x="1549" y="1311"/>
                  <a:pt x="1556" y="1302"/>
                </a:cubicBezTo>
                <a:cubicBezTo>
                  <a:pt x="1553" y="1302"/>
                  <a:pt x="1551" y="1303"/>
                  <a:pt x="1548" y="1304"/>
                </a:cubicBezTo>
                <a:cubicBezTo>
                  <a:pt x="1540" y="1305"/>
                  <a:pt x="1532" y="1301"/>
                  <a:pt x="1529" y="1294"/>
                </a:cubicBezTo>
                <a:cubicBezTo>
                  <a:pt x="1525" y="1287"/>
                  <a:pt x="1527" y="1278"/>
                  <a:pt x="1532" y="1273"/>
                </a:cubicBezTo>
                <a:cubicBezTo>
                  <a:pt x="1538" y="1267"/>
                  <a:pt x="1546" y="1266"/>
                  <a:pt x="1553" y="1270"/>
                </a:cubicBezTo>
                <a:cubicBezTo>
                  <a:pt x="1555" y="1270"/>
                  <a:pt x="1557" y="1272"/>
                  <a:pt x="1559" y="1273"/>
                </a:cubicBezTo>
                <a:cubicBezTo>
                  <a:pt x="1564" y="1281"/>
                  <a:pt x="1566" y="1290"/>
                  <a:pt x="1559" y="1298"/>
                </a:cubicBezTo>
                <a:cubicBezTo>
                  <a:pt x="1566" y="1296"/>
                  <a:pt x="1574" y="1295"/>
                  <a:pt x="1581" y="1299"/>
                </a:cubicBezTo>
                <a:cubicBezTo>
                  <a:pt x="1582" y="1292"/>
                  <a:pt x="1582" y="1285"/>
                  <a:pt x="1583" y="1278"/>
                </a:cubicBezTo>
                <a:cubicBezTo>
                  <a:pt x="1574" y="1282"/>
                  <a:pt x="1566" y="1278"/>
                  <a:pt x="1559" y="1273"/>
                </a:cubicBezTo>
                <a:cubicBezTo>
                  <a:pt x="1559" y="1270"/>
                  <a:pt x="1558" y="1268"/>
                  <a:pt x="1557" y="1266"/>
                </a:cubicBezTo>
                <a:cubicBezTo>
                  <a:pt x="1555" y="1259"/>
                  <a:pt x="1557" y="1253"/>
                  <a:pt x="1562" y="1248"/>
                </a:cubicBezTo>
                <a:cubicBezTo>
                  <a:pt x="1568" y="1243"/>
                  <a:pt x="1574" y="1241"/>
                  <a:pt x="1581" y="1244"/>
                </a:cubicBezTo>
                <a:cubicBezTo>
                  <a:pt x="1583" y="1244"/>
                  <a:pt x="1585" y="1246"/>
                  <a:pt x="1589" y="1247"/>
                </a:cubicBezTo>
                <a:cubicBezTo>
                  <a:pt x="1584" y="1237"/>
                  <a:pt x="1584" y="1228"/>
                  <a:pt x="1592" y="1221"/>
                </a:cubicBezTo>
                <a:cubicBezTo>
                  <a:pt x="1590" y="1222"/>
                  <a:pt x="1588" y="1223"/>
                  <a:pt x="1585" y="1224"/>
                </a:cubicBezTo>
                <a:cubicBezTo>
                  <a:pt x="1577" y="1226"/>
                  <a:pt x="1568" y="1223"/>
                  <a:pt x="1564" y="1216"/>
                </a:cubicBezTo>
                <a:cubicBezTo>
                  <a:pt x="1559" y="1208"/>
                  <a:pt x="1560" y="1199"/>
                  <a:pt x="1567" y="1193"/>
                </a:cubicBezTo>
                <a:cubicBezTo>
                  <a:pt x="1573" y="1188"/>
                  <a:pt x="1583" y="1187"/>
                  <a:pt x="1589" y="1191"/>
                </a:cubicBezTo>
                <a:cubicBezTo>
                  <a:pt x="1597" y="1196"/>
                  <a:pt x="1599" y="1205"/>
                  <a:pt x="1596" y="1214"/>
                </a:cubicBezTo>
                <a:cubicBezTo>
                  <a:pt x="1595" y="1216"/>
                  <a:pt x="1594" y="1219"/>
                  <a:pt x="1593" y="1221"/>
                </a:cubicBezTo>
                <a:cubicBezTo>
                  <a:pt x="1600" y="1215"/>
                  <a:pt x="1608" y="1216"/>
                  <a:pt x="1615" y="1220"/>
                </a:cubicBezTo>
                <a:cubicBezTo>
                  <a:pt x="1616" y="1213"/>
                  <a:pt x="1616" y="1206"/>
                  <a:pt x="1617" y="1199"/>
                </a:cubicBezTo>
                <a:cubicBezTo>
                  <a:pt x="1605" y="1201"/>
                  <a:pt x="1597" y="1199"/>
                  <a:pt x="1593" y="1190"/>
                </a:cubicBezTo>
                <a:cubicBezTo>
                  <a:pt x="1589" y="1183"/>
                  <a:pt x="1590" y="1174"/>
                  <a:pt x="1596" y="1168"/>
                </a:cubicBezTo>
                <a:cubicBezTo>
                  <a:pt x="1602" y="1163"/>
                  <a:pt x="1611" y="1161"/>
                  <a:pt x="1618" y="1166"/>
                </a:cubicBezTo>
                <a:cubicBezTo>
                  <a:pt x="1621" y="1168"/>
                  <a:pt x="1624" y="1171"/>
                  <a:pt x="1626" y="1175"/>
                </a:cubicBezTo>
                <a:cubicBezTo>
                  <a:pt x="1629" y="1181"/>
                  <a:pt x="1627" y="1187"/>
                  <a:pt x="1625" y="1192"/>
                </a:cubicBezTo>
                <a:cubicBezTo>
                  <a:pt x="1632" y="1193"/>
                  <a:pt x="1639" y="1193"/>
                  <a:pt x="1645" y="1194"/>
                </a:cubicBezTo>
                <a:cubicBezTo>
                  <a:pt x="1645" y="1188"/>
                  <a:pt x="1646" y="1181"/>
                  <a:pt x="1646" y="1175"/>
                </a:cubicBezTo>
                <a:cubicBezTo>
                  <a:pt x="1645" y="1175"/>
                  <a:pt x="1643" y="1175"/>
                  <a:pt x="1641" y="1175"/>
                </a:cubicBezTo>
                <a:cubicBezTo>
                  <a:pt x="1633" y="1176"/>
                  <a:pt x="1626" y="1173"/>
                  <a:pt x="1623" y="1166"/>
                </a:cubicBezTo>
                <a:cubicBezTo>
                  <a:pt x="1619" y="1159"/>
                  <a:pt x="1620" y="1152"/>
                  <a:pt x="1624" y="1145"/>
                </a:cubicBezTo>
                <a:cubicBezTo>
                  <a:pt x="1625" y="1144"/>
                  <a:pt x="1626" y="1143"/>
                  <a:pt x="1627" y="1141"/>
                </a:cubicBezTo>
                <a:cubicBezTo>
                  <a:pt x="1625" y="1142"/>
                  <a:pt x="1624" y="1143"/>
                  <a:pt x="1622" y="1144"/>
                </a:cubicBezTo>
                <a:cubicBezTo>
                  <a:pt x="1614" y="1147"/>
                  <a:pt x="1605" y="1145"/>
                  <a:pt x="1599" y="1138"/>
                </a:cubicBezTo>
                <a:cubicBezTo>
                  <a:pt x="1595" y="1131"/>
                  <a:pt x="1595" y="1121"/>
                  <a:pt x="1600" y="1115"/>
                </a:cubicBezTo>
                <a:cubicBezTo>
                  <a:pt x="1606" y="1108"/>
                  <a:pt x="1615" y="1107"/>
                  <a:pt x="1623" y="1111"/>
                </a:cubicBezTo>
                <a:cubicBezTo>
                  <a:pt x="1625" y="1112"/>
                  <a:pt x="1626" y="1113"/>
                  <a:pt x="1628" y="1114"/>
                </a:cubicBezTo>
                <a:cubicBezTo>
                  <a:pt x="1627" y="1112"/>
                  <a:pt x="1626" y="1110"/>
                  <a:pt x="1626" y="1108"/>
                </a:cubicBezTo>
                <a:cubicBezTo>
                  <a:pt x="1623" y="1100"/>
                  <a:pt x="1625" y="1093"/>
                  <a:pt x="1631" y="1088"/>
                </a:cubicBezTo>
                <a:cubicBezTo>
                  <a:pt x="1637" y="1083"/>
                  <a:pt x="1644" y="1083"/>
                  <a:pt x="1651" y="1086"/>
                </a:cubicBezTo>
                <a:cubicBezTo>
                  <a:pt x="1653" y="1086"/>
                  <a:pt x="1655" y="1088"/>
                  <a:pt x="1657" y="1089"/>
                </a:cubicBezTo>
                <a:cubicBezTo>
                  <a:pt x="1653" y="1081"/>
                  <a:pt x="1654" y="1073"/>
                  <a:pt x="1659" y="1064"/>
                </a:cubicBezTo>
                <a:cubicBezTo>
                  <a:pt x="1648" y="1069"/>
                  <a:pt x="1640" y="1065"/>
                  <a:pt x="1633" y="1059"/>
                </a:cubicBezTo>
                <a:cubicBezTo>
                  <a:pt x="1632" y="1058"/>
                  <a:pt x="1632" y="1056"/>
                  <a:pt x="1631" y="1055"/>
                </a:cubicBezTo>
                <a:cubicBezTo>
                  <a:pt x="1629" y="1047"/>
                  <a:pt x="1630" y="1041"/>
                  <a:pt x="1635" y="1035"/>
                </a:cubicBezTo>
                <a:cubicBezTo>
                  <a:pt x="1640" y="1029"/>
                  <a:pt x="1647" y="1028"/>
                  <a:pt x="1654" y="1030"/>
                </a:cubicBezTo>
                <a:cubicBezTo>
                  <a:pt x="1656" y="1031"/>
                  <a:pt x="1657" y="1031"/>
                  <a:pt x="1660" y="1032"/>
                </a:cubicBezTo>
                <a:cubicBezTo>
                  <a:pt x="1657" y="1023"/>
                  <a:pt x="1659" y="1015"/>
                  <a:pt x="1666" y="1008"/>
                </a:cubicBezTo>
                <a:cubicBezTo>
                  <a:pt x="1665" y="1008"/>
                  <a:pt x="1664" y="1008"/>
                  <a:pt x="1663" y="1008"/>
                </a:cubicBezTo>
                <a:cubicBezTo>
                  <a:pt x="1653" y="1014"/>
                  <a:pt x="1645" y="1012"/>
                  <a:pt x="1637" y="1004"/>
                </a:cubicBezTo>
                <a:cubicBezTo>
                  <a:pt x="1632" y="995"/>
                  <a:pt x="1634" y="987"/>
                  <a:pt x="1640" y="978"/>
                </a:cubicBezTo>
                <a:cubicBezTo>
                  <a:pt x="1634" y="981"/>
                  <a:pt x="1629" y="984"/>
                  <a:pt x="1623" y="981"/>
                </a:cubicBezTo>
                <a:cubicBezTo>
                  <a:pt x="1612" y="978"/>
                  <a:pt x="1607" y="967"/>
                  <a:pt x="1611" y="957"/>
                </a:cubicBezTo>
                <a:cubicBezTo>
                  <a:pt x="1615" y="948"/>
                  <a:pt x="1626" y="944"/>
                  <a:pt x="1635" y="948"/>
                </a:cubicBezTo>
                <a:cubicBezTo>
                  <a:pt x="1644" y="952"/>
                  <a:pt x="1648" y="963"/>
                  <a:pt x="1644" y="972"/>
                </a:cubicBezTo>
                <a:cubicBezTo>
                  <a:pt x="1643" y="974"/>
                  <a:pt x="1642" y="976"/>
                  <a:pt x="1640" y="978"/>
                </a:cubicBezTo>
                <a:cubicBezTo>
                  <a:pt x="1641" y="978"/>
                  <a:pt x="1642" y="978"/>
                  <a:pt x="1642" y="978"/>
                </a:cubicBezTo>
                <a:cubicBezTo>
                  <a:pt x="1652" y="973"/>
                  <a:pt x="1661" y="975"/>
                  <a:pt x="1668" y="983"/>
                </a:cubicBezTo>
                <a:cubicBezTo>
                  <a:pt x="1672" y="990"/>
                  <a:pt x="1672" y="998"/>
                  <a:pt x="1667" y="1005"/>
                </a:cubicBezTo>
                <a:cubicBezTo>
                  <a:pt x="1667" y="1005"/>
                  <a:pt x="1667" y="1006"/>
                  <a:pt x="1667" y="1007"/>
                </a:cubicBezTo>
                <a:cubicBezTo>
                  <a:pt x="1674" y="1003"/>
                  <a:pt x="1681" y="1004"/>
                  <a:pt x="1690" y="1008"/>
                </a:cubicBezTo>
                <a:cubicBezTo>
                  <a:pt x="1687" y="1000"/>
                  <a:pt x="1687" y="992"/>
                  <a:pt x="1692" y="985"/>
                </a:cubicBezTo>
                <a:cubicBezTo>
                  <a:pt x="1683" y="990"/>
                  <a:pt x="1676" y="986"/>
                  <a:pt x="1668" y="982"/>
                </a:cubicBezTo>
                <a:cubicBezTo>
                  <a:pt x="1663" y="973"/>
                  <a:pt x="1662" y="964"/>
                  <a:pt x="1668" y="955"/>
                </a:cubicBezTo>
                <a:cubicBezTo>
                  <a:pt x="1666" y="956"/>
                  <a:pt x="1663" y="957"/>
                  <a:pt x="1661" y="957"/>
                </a:cubicBezTo>
                <a:cubicBezTo>
                  <a:pt x="1653" y="959"/>
                  <a:pt x="1645" y="955"/>
                  <a:pt x="1642" y="948"/>
                </a:cubicBezTo>
                <a:cubicBezTo>
                  <a:pt x="1638" y="941"/>
                  <a:pt x="1639" y="932"/>
                  <a:pt x="1645" y="927"/>
                </a:cubicBezTo>
                <a:cubicBezTo>
                  <a:pt x="1650" y="921"/>
                  <a:pt x="1658" y="919"/>
                  <a:pt x="1666" y="923"/>
                </a:cubicBezTo>
                <a:cubicBezTo>
                  <a:pt x="1668" y="924"/>
                  <a:pt x="1670" y="925"/>
                  <a:pt x="1672" y="926"/>
                </a:cubicBezTo>
                <a:cubicBezTo>
                  <a:pt x="1668" y="919"/>
                  <a:pt x="1667" y="911"/>
                  <a:pt x="1672" y="903"/>
                </a:cubicBezTo>
                <a:cubicBezTo>
                  <a:pt x="1673" y="903"/>
                  <a:pt x="1672" y="901"/>
                  <a:pt x="1672" y="900"/>
                </a:cubicBezTo>
                <a:cubicBezTo>
                  <a:pt x="1665" y="905"/>
                  <a:pt x="1656" y="904"/>
                  <a:pt x="1650" y="898"/>
                </a:cubicBezTo>
                <a:cubicBezTo>
                  <a:pt x="1644" y="892"/>
                  <a:pt x="1643" y="883"/>
                  <a:pt x="1647" y="876"/>
                </a:cubicBezTo>
                <a:cubicBezTo>
                  <a:pt x="1652" y="867"/>
                  <a:pt x="1660" y="865"/>
                  <a:pt x="1675" y="869"/>
                </a:cubicBezTo>
                <a:cubicBezTo>
                  <a:pt x="1672" y="860"/>
                  <a:pt x="1673" y="853"/>
                  <a:pt x="1679" y="846"/>
                </a:cubicBezTo>
                <a:cubicBezTo>
                  <a:pt x="1677" y="846"/>
                  <a:pt x="1675" y="847"/>
                  <a:pt x="1674" y="847"/>
                </a:cubicBezTo>
                <a:cubicBezTo>
                  <a:pt x="1665" y="850"/>
                  <a:pt x="1657" y="848"/>
                  <a:pt x="1652" y="841"/>
                </a:cubicBezTo>
                <a:cubicBezTo>
                  <a:pt x="1647" y="834"/>
                  <a:pt x="1647" y="826"/>
                  <a:pt x="1653" y="818"/>
                </a:cubicBezTo>
                <a:cubicBezTo>
                  <a:pt x="1654" y="817"/>
                  <a:pt x="1655" y="816"/>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64" y="810"/>
                  <a:pt x="1673" y="810"/>
                  <a:pt x="1680" y="818"/>
                </a:cubicBezTo>
                <a:cubicBezTo>
                  <a:pt x="1678" y="809"/>
                  <a:pt x="1676" y="801"/>
                  <a:pt x="1683" y="791"/>
                </a:cubicBezTo>
                <a:cubicBezTo>
                  <a:pt x="1673" y="796"/>
                  <a:pt x="1666" y="794"/>
                  <a:pt x="1660" y="790"/>
                </a:cubicBezTo>
                <a:cubicBezTo>
                  <a:pt x="1659" y="790"/>
                  <a:pt x="1659" y="790"/>
                  <a:pt x="1658" y="790"/>
                </a:cubicBezTo>
                <a:cubicBezTo>
                  <a:pt x="1662" y="799"/>
                  <a:pt x="1660" y="807"/>
                  <a:pt x="1656" y="815"/>
                </a:cubicBezTo>
                <a:cubicBezTo>
                  <a:pt x="1654" y="816"/>
                  <a:pt x="1652" y="816"/>
                  <a:pt x="1650" y="817"/>
                </a:cubicBezTo>
                <a:cubicBezTo>
                  <a:pt x="1642" y="820"/>
                  <a:pt x="1634" y="818"/>
                  <a:pt x="1629" y="813"/>
                </a:cubicBezTo>
                <a:cubicBezTo>
                  <a:pt x="1623" y="806"/>
                  <a:pt x="1622" y="799"/>
                  <a:pt x="1627" y="791"/>
                </a:cubicBezTo>
                <a:cubicBezTo>
                  <a:pt x="1628" y="789"/>
                  <a:pt x="1629" y="787"/>
                  <a:pt x="1629" y="786"/>
                </a:cubicBezTo>
                <a:cubicBezTo>
                  <a:pt x="1625" y="788"/>
                  <a:pt x="1620" y="790"/>
                  <a:pt x="1615" y="789"/>
                </a:cubicBezTo>
                <a:cubicBezTo>
                  <a:pt x="1608" y="788"/>
                  <a:pt x="1602" y="784"/>
                  <a:pt x="1600" y="777"/>
                </a:cubicBezTo>
                <a:cubicBezTo>
                  <a:pt x="1598" y="770"/>
                  <a:pt x="1600" y="763"/>
                  <a:pt x="1605" y="758"/>
                </a:cubicBezTo>
                <a:cubicBezTo>
                  <a:pt x="1611" y="753"/>
                  <a:pt x="1617" y="752"/>
                  <a:pt x="1624" y="755"/>
                </a:cubicBezTo>
                <a:cubicBezTo>
                  <a:pt x="1626" y="755"/>
                  <a:pt x="1628" y="757"/>
                  <a:pt x="1630" y="758"/>
                </a:cubicBezTo>
                <a:cubicBezTo>
                  <a:pt x="1637" y="767"/>
                  <a:pt x="1638" y="776"/>
                  <a:pt x="1630" y="785"/>
                </a:cubicBezTo>
                <a:cubicBezTo>
                  <a:pt x="1631" y="785"/>
                  <a:pt x="1631" y="785"/>
                  <a:pt x="1632" y="785"/>
                </a:cubicBezTo>
                <a:cubicBezTo>
                  <a:pt x="1642" y="780"/>
                  <a:pt x="1650" y="782"/>
                  <a:pt x="1658" y="789"/>
                </a:cubicBezTo>
                <a:cubicBezTo>
                  <a:pt x="1654" y="781"/>
                  <a:pt x="1651" y="773"/>
                  <a:pt x="1657" y="763"/>
                </a:cubicBezTo>
                <a:cubicBezTo>
                  <a:pt x="1646" y="767"/>
                  <a:pt x="1638" y="764"/>
                  <a:pt x="1631" y="757"/>
                </a:cubicBezTo>
                <a:cubicBezTo>
                  <a:pt x="1631" y="755"/>
                  <a:pt x="1630" y="754"/>
                  <a:pt x="1630" y="753"/>
                </a:cubicBezTo>
                <a:cubicBezTo>
                  <a:pt x="1628" y="745"/>
                  <a:pt x="1629" y="739"/>
                  <a:pt x="1635" y="733"/>
                </a:cubicBezTo>
                <a:cubicBezTo>
                  <a:pt x="1640" y="728"/>
                  <a:pt x="1647" y="727"/>
                  <a:pt x="1654" y="729"/>
                </a:cubicBezTo>
                <a:cubicBezTo>
                  <a:pt x="1656" y="730"/>
                  <a:pt x="1657" y="730"/>
                  <a:pt x="1659" y="731"/>
                </a:cubicBezTo>
                <a:cubicBezTo>
                  <a:pt x="1657" y="723"/>
                  <a:pt x="1657" y="716"/>
                  <a:pt x="1661" y="709"/>
                </a:cubicBezTo>
                <a:cubicBezTo>
                  <a:pt x="1654" y="712"/>
                  <a:pt x="1647" y="711"/>
                  <a:pt x="1639" y="707"/>
                </a:cubicBezTo>
                <a:cubicBezTo>
                  <a:pt x="1640" y="709"/>
                  <a:pt x="1640" y="711"/>
                  <a:pt x="1640" y="712"/>
                </a:cubicBezTo>
                <a:cubicBezTo>
                  <a:pt x="1642" y="721"/>
                  <a:pt x="1639" y="729"/>
                  <a:pt x="1631" y="733"/>
                </a:cubicBezTo>
                <a:cubicBezTo>
                  <a:pt x="1624" y="737"/>
                  <a:pt x="1615" y="735"/>
                  <a:pt x="1609" y="729"/>
                </a:cubicBezTo>
                <a:cubicBezTo>
                  <a:pt x="1604" y="724"/>
                  <a:pt x="1603" y="715"/>
                  <a:pt x="1607" y="708"/>
                </a:cubicBezTo>
                <a:cubicBezTo>
                  <a:pt x="1611" y="700"/>
                  <a:pt x="1619" y="697"/>
                  <a:pt x="1628" y="699"/>
                </a:cubicBezTo>
                <a:cubicBezTo>
                  <a:pt x="1630" y="700"/>
                  <a:pt x="1632" y="700"/>
                  <a:pt x="1635" y="701"/>
                </a:cubicBezTo>
                <a:cubicBezTo>
                  <a:pt x="1631" y="692"/>
                  <a:pt x="1633" y="685"/>
                  <a:pt x="1638" y="679"/>
                </a:cubicBezTo>
                <a:cubicBezTo>
                  <a:pt x="1636" y="679"/>
                  <a:pt x="1635" y="679"/>
                  <a:pt x="1633" y="680"/>
                </a:cubicBezTo>
                <a:cubicBezTo>
                  <a:pt x="1625" y="682"/>
                  <a:pt x="1618" y="680"/>
                  <a:pt x="1613" y="674"/>
                </a:cubicBezTo>
                <a:cubicBezTo>
                  <a:pt x="1608" y="668"/>
                  <a:pt x="1607" y="661"/>
                  <a:pt x="1611" y="653"/>
                </a:cubicBezTo>
                <a:cubicBezTo>
                  <a:pt x="1611" y="652"/>
                  <a:pt x="1612" y="651"/>
                  <a:pt x="1612" y="650"/>
                </a:cubicBezTo>
                <a:cubicBezTo>
                  <a:pt x="1610" y="650"/>
                  <a:pt x="1607" y="651"/>
                  <a:pt x="1605" y="651"/>
                </a:cubicBezTo>
                <a:cubicBezTo>
                  <a:pt x="1597" y="652"/>
                  <a:pt x="1589" y="648"/>
                  <a:pt x="1586" y="641"/>
                </a:cubicBezTo>
                <a:cubicBezTo>
                  <a:pt x="1582" y="634"/>
                  <a:pt x="1584" y="625"/>
                  <a:pt x="1590" y="620"/>
                </a:cubicBezTo>
                <a:cubicBezTo>
                  <a:pt x="1595" y="614"/>
                  <a:pt x="1604" y="613"/>
                  <a:pt x="1611" y="617"/>
                </a:cubicBezTo>
                <a:cubicBezTo>
                  <a:pt x="1613" y="618"/>
                  <a:pt x="1615" y="619"/>
                  <a:pt x="1617" y="620"/>
                </a:cubicBezTo>
                <a:cubicBezTo>
                  <a:pt x="1613" y="613"/>
                  <a:pt x="1612" y="605"/>
                  <a:pt x="1616" y="595"/>
                </a:cubicBezTo>
                <a:cubicBezTo>
                  <a:pt x="1606" y="599"/>
                  <a:pt x="1598" y="596"/>
                  <a:pt x="1592" y="590"/>
                </a:cubicBezTo>
                <a:cubicBezTo>
                  <a:pt x="1588" y="582"/>
                  <a:pt x="1588" y="574"/>
                  <a:pt x="1593" y="565"/>
                </a:cubicBezTo>
                <a:cubicBezTo>
                  <a:pt x="1582" y="569"/>
                  <a:pt x="1574" y="567"/>
                  <a:pt x="1567" y="560"/>
                </a:cubicBezTo>
                <a:cubicBezTo>
                  <a:pt x="1567" y="560"/>
                  <a:pt x="1567" y="560"/>
                  <a:pt x="1567" y="560"/>
                </a:cubicBezTo>
                <a:cubicBezTo>
                  <a:pt x="1567" y="560"/>
                  <a:pt x="1567" y="560"/>
                  <a:pt x="1567" y="560"/>
                </a:cubicBezTo>
                <a:cubicBezTo>
                  <a:pt x="1567" y="560"/>
                  <a:pt x="1567" y="560"/>
                  <a:pt x="1567" y="560"/>
                </a:cubicBezTo>
                <a:cubicBezTo>
                  <a:pt x="1567" y="560"/>
                  <a:pt x="1567" y="560"/>
                  <a:pt x="1567" y="560"/>
                </a:cubicBezTo>
                <a:cubicBezTo>
                  <a:pt x="1567" y="559"/>
                  <a:pt x="1566" y="558"/>
                  <a:pt x="1566" y="557"/>
                </a:cubicBezTo>
                <a:cubicBezTo>
                  <a:pt x="1563" y="550"/>
                  <a:pt x="1563" y="543"/>
                  <a:pt x="1569" y="536"/>
                </a:cubicBezTo>
                <a:cubicBezTo>
                  <a:pt x="1574" y="530"/>
                  <a:pt x="1580" y="529"/>
                  <a:pt x="1588" y="531"/>
                </a:cubicBezTo>
                <a:cubicBezTo>
                  <a:pt x="1589" y="531"/>
                  <a:pt x="1591" y="532"/>
                  <a:pt x="1592" y="532"/>
                </a:cubicBezTo>
                <a:cubicBezTo>
                  <a:pt x="1593" y="525"/>
                  <a:pt x="1594" y="519"/>
                  <a:pt x="1595" y="512"/>
                </a:cubicBezTo>
                <a:cubicBezTo>
                  <a:pt x="1587" y="515"/>
                  <a:pt x="1580" y="512"/>
                  <a:pt x="1574" y="509"/>
                </a:cubicBezTo>
                <a:cubicBezTo>
                  <a:pt x="1574" y="513"/>
                  <a:pt x="1576" y="517"/>
                  <a:pt x="1575" y="520"/>
                </a:cubicBezTo>
                <a:cubicBezTo>
                  <a:pt x="1575" y="531"/>
                  <a:pt x="1564" y="539"/>
                  <a:pt x="1553" y="537"/>
                </a:cubicBezTo>
                <a:cubicBezTo>
                  <a:pt x="1543" y="535"/>
                  <a:pt x="1536" y="524"/>
                  <a:pt x="1539" y="514"/>
                </a:cubicBezTo>
                <a:cubicBezTo>
                  <a:pt x="1540" y="512"/>
                  <a:pt x="1541" y="510"/>
                  <a:pt x="1542" y="507"/>
                </a:cubicBezTo>
                <a:cubicBezTo>
                  <a:pt x="1537" y="508"/>
                  <a:pt x="1533" y="509"/>
                  <a:pt x="1529" y="508"/>
                </a:cubicBezTo>
                <a:cubicBezTo>
                  <a:pt x="1525" y="507"/>
                  <a:pt x="1522" y="504"/>
                  <a:pt x="1518" y="503"/>
                </a:cubicBezTo>
                <a:cubicBezTo>
                  <a:pt x="1519" y="505"/>
                  <a:pt x="1520" y="507"/>
                  <a:pt x="1521" y="510"/>
                </a:cubicBezTo>
                <a:cubicBezTo>
                  <a:pt x="1523" y="518"/>
                  <a:pt x="1519" y="526"/>
                  <a:pt x="1512" y="530"/>
                </a:cubicBezTo>
                <a:cubicBezTo>
                  <a:pt x="1505" y="534"/>
                  <a:pt x="1496" y="533"/>
                  <a:pt x="1490" y="527"/>
                </a:cubicBezTo>
                <a:cubicBezTo>
                  <a:pt x="1485" y="521"/>
                  <a:pt x="1484" y="511"/>
                  <a:pt x="1489" y="504"/>
                </a:cubicBezTo>
                <a:cubicBezTo>
                  <a:pt x="1493" y="497"/>
                  <a:pt x="1502" y="495"/>
                  <a:pt x="1509" y="498"/>
                </a:cubicBezTo>
                <a:cubicBezTo>
                  <a:pt x="1512" y="499"/>
                  <a:pt x="1515" y="500"/>
                  <a:pt x="1517" y="502"/>
                </a:cubicBezTo>
                <a:cubicBezTo>
                  <a:pt x="1516" y="499"/>
                  <a:pt x="1515" y="497"/>
                  <a:pt x="1515" y="495"/>
                </a:cubicBezTo>
                <a:cubicBezTo>
                  <a:pt x="1512" y="488"/>
                  <a:pt x="1514" y="481"/>
                  <a:pt x="1520" y="476"/>
                </a:cubicBezTo>
                <a:cubicBezTo>
                  <a:pt x="1526" y="471"/>
                  <a:pt x="1533" y="470"/>
                  <a:pt x="1540" y="473"/>
                </a:cubicBezTo>
                <a:cubicBezTo>
                  <a:pt x="1542" y="474"/>
                  <a:pt x="1544" y="475"/>
                  <a:pt x="1546" y="476"/>
                </a:cubicBezTo>
                <a:cubicBezTo>
                  <a:pt x="1546" y="476"/>
                  <a:pt x="1547" y="477"/>
                  <a:pt x="1547" y="478"/>
                </a:cubicBezTo>
                <a:cubicBezTo>
                  <a:pt x="1551" y="485"/>
                  <a:pt x="1552" y="494"/>
                  <a:pt x="1547" y="502"/>
                </a:cubicBezTo>
                <a:cubicBezTo>
                  <a:pt x="1560" y="499"/>
                  <a:pt x="1562" y="500"/>
                  <a:pt x="1571" y="506"/>
                </a:cubicBezTo>
                <a:cubicBezTo>
                  <a:pt x="1568" y="499"/>
                  <a:pt x="1566" y="491"/>
                  <a:pt x="1571" y="482"/>
                </a:cubicBezTo>
                <a:cubicBezTo>
                  <a:pt x="1561" y="486"/>
                  <a:pt x="1554" y="483"/>
                  <a:pt x="1547" y="478"/>
                </a:cubicBezTo>
                <a:cubicBezTo>
                  <a:pt x="1547" y="477"/>
                  <a:pt x="1546" y="476"/>
                  <a:pt x="1546" y="476"/>
                </a:cubicBezTo>
                <a:cubicBezTo>
                  <a:pt x="1542" y="468"/>
                  <a:pt x="1542" y="461"/>
                  <a:pt x="1547" y="452"/>
                </a:cubicBezTo>
                <a:cubicBezTo>
                  <a:pt x="1538" y="455"/>
                  <a:pt x="1530" y="454"/>
                  <a:pt x="1523" y="448"/>
                </a:cubicBezTo>
                <a:cubicBezTo>
                  <a:pt x="1524" y="451"/>
                  <a:pt x="1525" y="453"/>
                  <a:pt x="1525" y="455"/>
                </a:cubicBezTo>
                <a:cubicBezTo>
                  <a:pt x="1527" y="463"/>
                  <a:pt x="1525" y="469"/>
                  <a:pt x="1519" y="474"/>
                </a:cubicBezTo>
                <a:cubicBezTo>
                  <a:pt x="1514" y="479"/>
                  <a:pt x="1507" y="480"/>
                  <a:pt x="1500" y="477"/>
                </a:cubicBezTo>
                <a:cubicBezTo>
                  <a:pt x="1497" y="476"/>
                  <a:pt x="1495" y="475"/>
                  <a:pt x="1493" y="474"/>
                </a:cubicBezTo>
                <a:cubicBezTo>
                  <a:pt x="1494" y="477"/>
                  <a:pt x="1496" y="481"/>
                  <a:pt x="1496" y="484"/>
                </a:cubicBezTo>
                <a:cubicBezTo>
                  <a:pt x="1497" y="493"/>
                  <a:pt x="1492" y="499"/>
                  <a:pt x="1483" y="502"/>
                </a:cubicBezTo>
                <a:cubicBezTo>
                  <a:pt x="1476" y="504"/>
                  <a:pt x="1468" y="501"/>
                  <a:pt x="1463" y="494"/>
                </a:cubicBezTo>
                <a:cubicBezTo>
                  <a:pt x="1459" y="487"/>
                  <a:pt x="1460" y="479"/>
                  <a:pt x="1465" y="472"/>
                </a:cubicBezTo>
                <a:cubicBezTo>
                  <a:pt x="1471" y="467"/>
                  <a:pt x="1479" y="465"/>
                  <a:pt x="1486" y="469"/>
                </a:cubicBezTo>
                <a:cubicBezTo>
                  <a:pt x="1489" y="470"/>
                  <a:pt x="1491" y="471"/>
                  <a:pt x="1493" y="473"/>
                </a:cubicBezTo>
                <a:cubicBezTo>
                  <a:pt x="1492" y="471"/>
                  <a:pt x="1491" y="469"/>
                  <a:pt x="1490" y="466"/>
                </a:cubicBezTo>
                <a:cubicBezTo>
                  <a:pt x="1488" y="459"/>
                  <a:pt x="1489" y="452"/>
                  <a:pt x="1495" y="446"/>
                </a:cubicBezTo>
                <a:cubicBezTo>
                  <a:pt x="1501" y="441"/>
                  <a:pt x="1507" y="440"/>
                  <a:pt x="1514" y="443"/>
                </a:cubicBezTo>
                <a:cubicBezTo>
                  <a:pt x="1517" y="444"/>
                  <a:pt x="1519" y="444"/>
                  <a:pt x="1521" y="445"/>
                </a:cubicBezTo>
                <a:cubicBezTo>
                  <a:pt x="1517" y="438"/>
                  <a:pt x="1518" y="431"/>
                  <a:pt x="1522" y="423"/>
                </a:cubicBezTo>
                <a:cubicBezTo>
                  <a:pt x="1508" y="425"/>
                  <a:pt x="1507" y="425"/>
                  <a:pt x="1498" y="418"/>
                </a:cubicBezTo>
                <a:cubicBezTo>
                  <a:pt x="1499" y="420"/>
                  <a:pt x="1500" y="422"/>
                  <a:pt x="1500" y="424"/>
                </a:cubicBezTo>
                <a:cubicBezTo>
                  <a:pt x="1503" y="432"/>
                  <a:pt x="1500" y="441"/>
                  <a:pt x="1493" y="446"/>
                </a:cubicBezTo>
                <a:cubicBezTo>
                  <a:pt x="1486" y="450"/>
                  <a:pt x="1477" y="449"/>
                  <a:pt x="1471" y="444"/>
                </a:cubicBezTo>
                <a:cubicBezTo>
                  <a:pt x="1464" y="439"/>
                  <a:pt x="1463" y="429"/>
                  <a:pt x="1466" y="422"/>
                </a:cubicBezTo>
                <a:cubicBezTo>
                  <a:pt x="1467" y="420"/>
                  <a:pt x="1469" y="418"/>
                  <a:pt x="1470" y="416"/>
                </a:cubicBezTo>
                <a:cubicBezTo>
                  <a:pt x="1468" y="417"/>
                  <a:pt x="1466" y="418"/>
                  <a:pt x="1464" y="419"/>
                </a:cubicBezTo>
                <a:cubicBezTo>
                  <a:pt x="1457" y="421"/>
                  <a:pt x="1449" y="419"/>
                  <a:pt x="1444" y="413"/>
                </a:cubicBezTo>
                <a:cubicBezTo>
                  <a:pt x="1439" y="407"/>
                  <a:pt x="1438" y="399"/>
                  <a:pt x="1442" y="392"/>
                </a:cubicBezTo>
                <a:cubicBezTo>
                  <a:pt x="1443" y="390"/>
                  <a:pt x="1444" y="388"/>
                  <a:pt x="1445" y="386"/>
                </a:cubicBezTo>
                <a:cubicBezTo>
                  <a:pt x="1441" y="387"/>
                  <a:pt x="1437" y="390"/>
                  <a:pt x="1432" y="390"/>
                </a:cubicBezTo>
                <a:cubicBezTo>
                  <a:pt x="1419" y="389"/>
                  <a:pt x="1411" y="376"/>
                  <a:pt x="1416" y="364"/>
                </a:cubicBezTo>
                <a:cubicBezTo>
                  <a:pt x="1417" y="362"/>
                  <a:pt x="1418" y="360"/>
                  <a:pt x="1420" y="357"/>
                </a:cubicBezTo>
                <a:cubicBezTo>
                  <a:pt x="1418" y="358"/>
                  <a:pt x="1417" y="358"/>
                  <a:pt x="1416" y="359"/>
                </a:cubicBezTo>
                <a:cubicBezTo>
                  <a:pt x="1408" y="361"/>
                  <a:pt x="1401" y="360"/>
                  <a:pt x="1395" y="354"/>
                </a:cubicBezTo>
                <a:cubicBezTo>
                  <a:pt x="1390" y="348"/>
                  <a:pt x="1389" y="341"/>
                  <a:pt x="1392" y="334"/>
                </a:cubicBezTo>
                <a:cubicBezTo>
                  <a:pt x="1392" y="333"/>
                  <a:pt x="1393" y="331"/>
                  <a:pt x="1394" y="329"/>
                </a:cubicBezTo>
                <a:cubicBezTo>
                  <a:pt x="1383" y="333"/>
                  <a:pt x="1375" y="330"/>
                  <a:pt x="1368" y="324"/>
                </a:cubicBezTo>
                <a:cubicBezTo>
                  <a:pt x="1365" y="316"/>
                  <a:pt x="1364" y="308"/>
                  <a:pt x="1370" y="299"/>
                </a:cubicBezTo>
                <a:cubicBezTo>
                  <a:pt x="1359" y="303"/>
                  <a:pt x="1351" y="301"/>
                  <a:pt x="1344" y="294"/>
                </a:cubicBezTo>
                <a:cubicBezTo>
                  <a:pt x="1345" y="297"/>
                  <a:pt x="1346" y="299"/>
                  <a:pt x="1346" y="301"/>
                </a:cubicBezTo>
                <a:cubicBezTo>
                  <a:pt x="1349" y="309"/>
                  <a:pt x="1347" y="318"/>
                  <a:pt x="1339" y="322"/>
                </a:cubicBezTo>
                <a:cubicBezTo>
                  <a:pt x="1333" y="327"/>
                  <a:pt x="1324" y="327"/>
                  <a:pt x="1317" y="321"/>
                </a:cubicBezTo>
                <a:cubicBezTo>
                  <a:pt x="1311" y="316"/>
                  <a:pt x="1309" y="306"/>
                  <a:pt x="1313" y="299"/>
                </a:cubicBezTo>
                <a:cubicBezTo>
                  <a:pt x="1314" y="297"/>
                  <a:pt x="1316" y="295"/>
                  <a:pt x="1317" y="293"/>
                </a:cubicBezTo>
                <a:cubicBezTo>
                  <a:pt x="1315" y="294"/>
                  <a:pt x="1313" y="295"/>
                  <a:pt x="1311" y="295"/>
                </a:cubicBezTo>
                <a:cubicBezTo>
                  <a:pt x="1303" y="298"/>
                  <a:pt x="1296" y="296"/>
                  <a:pt x="1291" y="290"/>
                </a:cubicBezTo>
                <a:cubicBezTo>
                  <a:pt x="1285" y="284"/>
                  <a:pt x="1285" y="276"/>
                  <a:pt x="1289" y="269"/>
                </a:cubicBezTo>
                <a:cubicBezTo>
                  <a:pt x="1290" y="267"/>
                  <a:pt x="1291" y="265"/>
                  <a:pt x="1292" y="264"/>
                </a:cubicBezTo>
                <a:cubicBezTo>
                  <a:pt x="1283" y="268"/>
                  <a:pt x="1275" y="268"/>
                  <a:pt x="1267" y="263"/>
                </a:cubicBezTo>
                <a:cubicBezTo>
                  <a:pt x="1267" y="262"/>
                  <a:pt x="1266" y="262"/>
                  <a:pt x="1266" y="262"/>
                </a:cubicBezTo>
                <a:cubicBezTo>
                  <a:pt x="1267" y="265"/>
                  <a:pt x="1267" y="268"/>
                  <a:pt x="1268" y="270"/>
                </a:cubicBezTo>
                <a:cubicBezTo>
                  <a:pt x="1269" y="279"/>
                  <a:pt x="1265" y="286"/>
                  <a:pt x="1258" y="289"/>
                </a:cubicBezTo>
                <a:cubicBezTo>
                  <a:pt x="1251" y="293"/>
                  <a:pt x="1243" y="292"/>
                  <a:pt x="1237" y="286"/>
                </a:cubicBezTo>
                <a:cubicBezTo>
                  <a:pt x="1231" y="280"/>
                  <a:pt x="1230" y="272"/>
                  <a:pt x="1234" y="265"/>
                </a:cubicBezTo>
                <a:cubicBezTo>
                  <a:pt x="1235" y="263"/>
                  <a:pt x="1236" y="261"/>
                  <a:pt x="1237" y="259"/>
                </a:cubicBezTo>
                <a:cubicBezTo>
                  <a:pt x="1235" y="260"/>
                  <a:pt x="1233" y="260"/>
                  <a:pt x="1231" y="261"/>
                </a:cubicBezTo>
                <a:cubicBezTo>
                  <a:pt x="1224" y="263"/>
                  <a:pt x="1218" y="262"/>
                  <a:pt x="1212" y="256"/>
                </a:cubicBezTo>
                <a:cubicBezTo>
                  <a:pt x="1207" y="251"/>
                  <a:pt x="1206" y="245"/>
                  <a:pt x="1208" y="238"/>
                </a:cubicBezTo>
                <a:cubicBezTo>
                  <a:pt x="1208" y="236"/>
                  <a:pt x="1209" y="234"/>
                  <a:pt x="1210" y="231"/>
                </a:cubicBezTo>
                <a:cubicBezTo>
                  <a:pt x="1200" y="234"/>
                  <a:pt x="1192" y="233"/>
                  <a:pt x="1185" y="225"/>
                </a:cubicBezTo>
                <a:cubicBezTo>
                  <a:pt x="1185" y="225"/>
                  <a:pt x="1185" y="225"/>
                  <a:pt x="1185" y="225"/>
                </a:cubicBezTo>
                <a:cubicBezTo>
                  <a:pt x="1185" y="225"/>
                  <a:pt x="1185" y="225"/>
                  <a:pt x="1185" y="225"/>
                </a:cubicBezTo>
                <a:cubicBezTo>
                  <a:pt x="1185" y="226"/>
                  <a:pt x="1185" y="226"/>
                  <a:pt x="1185" y="226"/>
                </a:cubicBezTo>
                <a:cubicBezTo>
                  <a:pt x="1180" y="217"/>
                  <a:pt x="1181" y="209"/>
                  <a:pt x="1186" y="201"/>
                </a:cubicBezTo>
                <a:cubicBezTo>
                  <a:pt x="1177" y="205"/>
                  <a:pt x="1169" y="204"/>
                  <a:pt x="1162" y="197"/>
                </a:cubicBezTo>
                <a:cubicBezTo>
                  <a:pt x="1162" y="200"/>
                  <a:pt x="1163" y="202"/>
                  <a:pt x="1164" y="204"/>
                </a:cubicBezTo>
                <a:cubicBezTo>
                  <a:pt x="1166" y="211"/>
                  <a:pt x="1164" y="218"/>
                  <a:pt x="1158" y="223"/>
                </a:cubicBezTo>
                <a:cubicBezTo>
                  <a:pt x="1152" y="228"/>
                  <a:pt x="1145" y="229"/>
                  <a:pt x="1138" y="226"/>
                </a:cubicBezTo>
                <a:cubicBezTo>
                  <a:pt x="1136" y="225"/>
                  <a:pt x="1134" y="224"/>
                  <a:pt x="1132" y="223"/>
                </a:cubicBezTo>
                <a:cubicBezTo>
                  <a:pt x="1133" y="227"/>
                  <a:pt x="1135" y="231"/>
                  <a:pt x="1135" y="235"/>
                </a:cubicBezTo>
                <a:cubicBezTo>
                  <a:pt x="1135" y="243"/>
                  <a:pt x="1130" y="248"/>
                  <a:pt x="1124" y="251"/>
                </a:cubicBezTo>
                <a:cubicBezTo>
                  <a:pt x="1117" y="253"/>
                  <a:pt x="1109" y="252"/>
                  <a:pt x="1104" y="246"/>
                </a:cubicBezTo>
                <a:cubicBezTo>
                  <a:pt x="1099" y="241"/>
                  <a:pt x="1097" y="235"/>
                  <a:pt x="1100" y="228"/>
                </a:cubicBezTo>
                <a:cubicBezTo>
                  <a:pt x="1101" y="225"/>
                  <a:pt x="1103" y="223"/>
                  <a:pt x="1104" y="220"/>
                </a:cubicBezTo>
                <a:cubicBezTo>
                  <a:pt x="1114" y="214"/>
                  <a:pt x="1123" y="214"/>
                  <a:pt x="1131" y="222"/>
                </a:cubicBezTo>
                <a:cubicBezTo>
                  <a:pt x="1131" y="221"/>
                  <a:pt x="1131" y="220"/>
                  <a:pt x="1130" y="219"/>
                </a:cubicBezTo>
                <a:cubicBezTo>
                  <a:pt x="1126" y="208"/>
                  <a:pt x="1127" y="202"/>
                  <a:pt x="1135" y="194"/>
                </a:cubicBezTo>
                <a:cubicBezTo>
                  <a:pt x="1126" y="198"/>
                  <a:pt x="1118" y="200"/>
                  <a:pt x="1109" y="194"/>
                </a:cubicBezTo>
                <a:cubicBezTo>
                  <a:pt x="1112" y="203"/>
                  <a:pt x="1111" y="212"/>
                  <a:pt x="1103" y="219"/>
                </a:cubicBezTo>
                <a:cubicBezTo>
                  <a:pt x="1101" y="220"/>
                  <a:pt x="1100" y="221"/>
                  <a:pt x="1098" y="221"/>
                </a:cubicBezTo>
                <a:cubicBezTo>
                  <a:pt x="1090" y="223"/>
                  <a:pt x="1084" y="222"/>
                  <a:pt x="1078" y="216"/>
                </a:cubicBezTo>
                <a:cubicBezTo>
                  <a:pt x="1073" y="210"/>
                  <a:pt x="1073" y="203"/>
                  <a:pt x="1076" y="196"/>
                </a:cubicBezTo>
                <a:cubicBezTo>
                  <a:pt x="1077" y="194"/>
                  <a:pt x="1078" y="192"/>
                  <a:pt x="1079" y="190"/>
                </a:cubicBezTo>
                <a:cubicBezTo>
                  <a:pt x="1071" y="195"/>
                  <a:pt x="1063" y="195"/>
                  <a:pt x="1054" y="189"/>
                </a:cubicBezTo>
                <a:cubicBezTo>
                  <a:pt x="1054" y="192"/>
                  <a:pt x="1055" y="193"/>
                  <a:pt x="1055" y="194"/>
                </a:cubicBezTo>
                <a:cubicBezTo>
                  <a:pt x="1057" y="204"/>
                  <a:pt x="1054" y="212"/>
                  <a:pt x="1046" y="216"/>
                </a:cubicBezTo>
                <a:cubicBezTo>
                  <a:pt x="1039" y="220"/>
                  <a:pt x="1030" y="218"/>
                  <a:pt x="1024" y="212"/>
                </a:cubicBezTo>
                <a:cubicBezTo>
                  <a:pt x="1019" y="206"/>
                  <a:pt x="1018" y="197"/>
                  <a:pt x="1022" y="190"/>
                </a:cubicBezTo>
                <a:cubicBezTo>
                  <a:pt x="1027" y="183"/>
                  <a:pt x="1036" y="180"/>
                  <a:pt x="1045" y="183"/>
                </a:cubicBezTo>
                <a:cubicBezTo>
                  <a:pt x="1046" y="183"/>
                  <a:pt x="1048" y="184"/>
                  <a:pt x="1051" y="185"/>
                </a:cubicBezTo>
                <a:cubicBezTo>
                  <a:pt x="1046" y="177"/>
                  <a:pt x="1048" y="169"/>
                  <a:pt x="1051" y="164"/>
                </a:cubicBezTo>
                <a:cubicBezTo>
                  <a:pt x="1044" y="163"/>
                  <a:pt x="1037" y="163"/>
                  <a:pt x="1030" y="162"/>
                </a:cubicBezTo>
                <a:cubicBezTo>
                  <a:pt x="1031" y="164"/>
                  <a:pt x="1031" y="165"/>
                  <a:pt x="1031" y="167"/>
                </a:cubicBezTo>
                <a:cubicBezTo>
                  <a:pt x="1032" y="175"/>
                  <a:pt x="1030" y="181"/>
                  <a:pt x="1023" y="185"/>
                </a:cubicBezTo>
                <a:cubicBezTo>
                  <a:pt x="1017" y="189"/>
                  <a:pt x="1011" y="190"/>
                  <a:pt x="1004" y="186"/>
                </a:cubicBezTo>
                <a:cubicBezTo>
                  <a:pt x="1002" y="185"/>
                  <a:pt x="999" y="182"/>
                  <a:pt x="997" y="180"/>
                </a:cubicBezTo>
                <a:cubicBezTo>
                  <a:pt x="997" y="180"/>
                  <a:pt x="997" y="180"/>
                  <a:pt x="997" y="180"/>
                </a:cubicBezTo>
                <a:cubicBezTo>
                  <a:pt x="998" y="183"/>
                  <a:pt x="999" y="185"/>
                  <a:pt x="1000" y="188"/>
                </a:cubicBezTo>
                <a:cubicBezTo>
                  <a:pt x="1003" y="196"/>
                  <a:pt x="1000" y="204"/>
                  <a:pt x="994" y="209"/>
                </a:cubicBezTo>
                <a:cubicBezTo>
                  <a:pt x="987" y="214"/>
                  <a:pt x="979" y="214"/>
                  <a:pt x="972" y="209"/>
                </a:cubicBezTo>
                <a:cubicBezTo>
                  <a:pt x="966" y="205"/>
                  <a:pt x="963" y="196"/>
                  <a:pt x="966" y="188"/>
                </a:cubicBezTo>
                <a:cubicBezTo>
                  <a:pt x="967" y="186"/>
                  <a:pt x="968" y="184"/>
                  <a:pt x="969" y="182"/>
                </a:cubicBezTo>
                <a:cubicBezTo>
                  <a:pt x="968" y="182"/>
                  <a:pt x="966" y="183"/>
                  <a:pt x="964" y="183"/>
                </a:cubicBezTo>
                <a:cubicBezTo>
                  <a:pt x="956" y="185"/>
                  <a:pt x="949" y="184"/>
                  <a:pt x="944" y="177"/>
                </a:cubicBezTo>
                <a:cubicBezTo>
                  <a:pt x="939" y="171"/>
                  <a:pt x="938" y="164"/>
                  <a:pt x="942" y="157"/>
                </a:cubicBezTo>
                <a:cubicBezTo>
                  <a:pt x="943" y="156"/>
                  <a:pt x="943" y="154"/>
                  <a:pt x="944" y="153"/>
                </a:cubicBezTo>
                <a:cubicBezTo>
                  <a:pt x="936" y="155"/>
                  <a:pt x="929" y="156"/>
                  <a:pt x="921" y="150"/>
                </a:cubicBezTo>
                <a:cubicBezTo>
                  <a:pt x="924" y="161"/>
                  <a:pt x="922" y="169"/>
                  <a:pt x="915" y="176"/>
                </a:cubicBezTo>
                <a:cubicBezTo>
                  <a:pt x="915" y="176"/>
                  <a:pt x="915" y="176"/>
                  <a:pt x="915" y="176"/>
                </a:cubicBezTo>
                <a:cubicBezTo>
                  <a:pt x="915" y="176"/>
                  <a:pt x="915" y="176"/>
                  <a:pt x="915" y="176"/>
                </a:cubicBezTo>
                <a:cubicBezTo>
                  <a:pt x="917" y="175"/>
                  <a:pt x="919" y="174"/>
                  <a:pt x="921" y="174"/>
                </a:cubicBezTo>
                <a:cubicBezTo>
                  <a:pt x="929" y="171"/>
                  <a:pt x="937" y="172"/>
                  <a:pt x="942" y="178"/>
                </a:cubicBezTo>
                <a:cubicBezTo>
                  <a:pt x="948" y="185"/>
                  <a:pt x="948" y="192"/>
                  <a:pt x="944" y="200"/>
                </a:cubicBezTo>
                <a:cubicBezTo>
                  <a:pt x="943" y="201"/>
                  <a:pt x="943" y="203"/>
                  <a:pt x="942" y="204"/>
                </a:cubicBezTo>
                <a:cubicBezTo>
                  <a:pt x="940" y="205"/>
                  <a:pt x="938" y="206"/>
                  <a:pt x="936" y="207"/>
                </a:cubicBezTo>
                <a:cubicBezTo>
                  <a:pt x="929" y="210"/>
                  <a:pt x="921" y="208"/>
                  <a:pt x="916" y="203"/>
                </a:cubicBezTo>
                <a:cubicBezTo>
                  <a:pt x="910" y="198"/>
                  <a:pt x="909" y="190"/>
                  <a:pt x="912" y="183"/>
                </a:cubicBezTo>
                <a:cubicBezTo>
                  <a:pt x="913" y="180"/>
                  <a:pt x="914" y="178"/>
                  <a:pt x="915" y="176"/>
                </a:cubicBezTo>
                <a:cubicBezTo>
                  <a:pt x="907" y="181"/>
                  <a:pt x="899" y="180"/>
                  <a:pt x="891" y="175"/>
                </a:cubicBezTo>
                <a:cubicBezTo>
                  <a:pt x="895" y="188"/>
                  <a:pt x="892" y="196"/>
                  <a:pt x="884" y="201"/>
                </a:cubicBezTo>
                <a:cubicBezTo>
                  <a:pt x="877" y="205"/>
                  <a:pt x="867" y="204"/>
                  <a:pt x="861" y="198"/>
                </a:cubicBezTo>
                <a:cubicBezTo>
                  <a:pt x="856" y="192"/>
                  <a:pt x="855" y="183"/>
                  <a:pt x="859" y="176"/>
                </a:cubicBezTo>
                <a:cubicBezTo>
                  <a:pt x="864" y="167"/>
                  <a:pt x="873" y="165"/>
                  <a:pt x="887" y="170"/>
                </a:cubicBezTo>
                <a:cubicBezTo>
                  <a:pt x="884" y="162"/>
                  <a:pt x="885" y="155"/>
                  <a:pt x="889" y="147"/>
                </a:cubicBezTo>
                <a:cubicBezTo>
                  <a:pt x="881" y="151"/>
                  <a:pt x="874" y="150"/>
                  <a:pt x="866" y="145"/>
                </a:cubicBezTo>
                <a:cubicBezTo>
                  <a:pt x="870" y="156"/>
                  <a:pt x="868" y="164"/>
                  <a:pt x="861" y="170"/>
                </a:cubicBezTo>
                <a:cubicBezTo>
                  <a:pt x="854" y="176"/>
                  <a:pt x="846" y="175"/>
                  <a:pt x="837" y="171"/>
                </a:cubicBezTo>
                <a:cubicBezTo>
                  <a:pt x="840" y="181"/>
                  <a:pt x="839" y="190"/>
                  <a:pt x="830" y="196"/>
                </a:cubicBezTo>
                <a:cubicBezTo>
                  <a:pt x="824" y="200"/>
                  <a:pt x="815" y="200"/>
                  <a:pt x="809" y="195"/>
                </a:cubicBezTo>
                <a:cubicBezTo>
                  <a:pt x="800" y="188"/>
                  <a:pt x="800" y="179"/>
                  <a:pt x="804" y="170"/>
                </a:cubicBezTo>
                <a:cubicBezTo>
                  <a:pt x="797" y="169"/>
                  <a:pt x="790" y="169"/>
                  <a:pt x="783" y="168"/>
                </a:cubicBezTo>
                <a:cubicBezTo>
                  <a:pt x="786" y="176"/>
                  <a:pt x="784" y="185"/>
                  <a:pt x="777" y="191"/>
                </a:cubicBezTo>
                <a:cubicBezTo>
                  <a:pt x="777" y="191"/>
                  <a:pt x="777" y="191"/>
                  <a:pt x="777" y="191"/>
                </a:cubicBezTo>
                <a:cubicBezTo>
                  <a:pt x="777" y="191"/>
                  <a:pt x="777" y="191"/>
                  <a:pt x="777" y="191"/>
                </a:cubicBezTo>
                <a:cubicBezTo>
                  <a:pt x="777" y="191"/>
                  <a:pt x="777" y="191"/>
                  <a:pt x="777" y="191"/>
                </a:cubicBezTo>
                <a:cubicBezTo>
                  <a:pt x="777" y="191"/>
                  <a:pt x="777" y="191"/>
                  <a:pt x="777" y="191"/>
                </a:cubicBezTo>
                <a:cubicBezTo>
                  <a:pt x="776" y="191"/>
                  <a:pt x="775" y="192"/>
                  <a:pt x="774" y="192"/>
                </a:cubicBezTo>
                <a:cubicBezTo>
                  <a:pt x="765" y="196"/>
                  <a:pt x="758" y="195"/>
                  <a:pt x="752" y="189"/>
                </a:cubicBezTo>
                <a:cubicBezTo>
                  <a:pt x="746" y="182"/>
                  <a:pt x="746" y="175"/>
                  <a:pt x="749" y="167"/>
                </a:cubicBezTo>
                <a:cubicBezTo>
                  <a:pt x="749" y="166"/>
                  <a:pt x="750" y="165"/>
                  <a:pt x="750" y="165"/>
                </a:cubicBezTo>
                <a:cubicBezTo>
                  <a:pt x="743" y="164"/>
                  <a:pt x="736" y="164"/>
                  <a:pt x="729" y="163"/>
                </a:cubicBezTo>
                <a:cubicBezTo>
                  <a:pt x="732" y="171"/>
                  <a:pt x="730" y="179"/>
                  <a:pt x="723" y="186"/>
                </a:cubicBezTo>
                <a:cubicBezTo>
                  <a:pt x="725" y="185"/>
                  <a:pt x="727" y="184"/>
                  <a:pt x="730" y="183"/>
                </a:cubicBezTo>
                <a:cubicBezTo>
                  <a:pt x="738" y="180"/>
                  <a:pt x="747" y="183"/>
                  <a:pt x="751" y="190"/>
                </a:cubicBezTo>
                <a:cubicBezTo>
                  <a:pt x="756" y="198"/>
                  <a:pt x="755" y="207"/>
                  <a:pt x="749" y="213"/>
                </a:cubicBezTo>
                <a:cubicBezTo>
                  <a:pt x="743" y="219"/>
                  <a:pt x="734" y="221"/>
                  <a:pt x="727" y="216"/>
                </a:cubicBezTo>
                <a:cubicBezTo>
                  <a:pt x="725" y="215"/>
                  <a:pt x="723" y="214"/>
                  <a:pt x="722" y="213"/>
                </a:cubicBezTo>
                <a:cubicBezTo>
                  <a:pt x="723" y="215"/>
                  <a:pt x="723" y="218"/>
                  <a:pt x="724" y="220"/>
                </a:cubicBezTo>
                <a:cubicBezTo>
                  <a:pt x="727" y="228"/>
                  <a:pt x="723" y="236"/>
                  <a:pt x="716" y="241"/>
                </a:cubicBezTo>
                <a:cubicBezTo>
                  <a:pt x="709" y="245"/>
                  <a:pt x="700" y="244"/>
                  <a:pt x="694" y="238"/>
                </a:cubicBezTo>
                <a:cubicBezTo>
                  <a:pt x="688" y="232"/>
                  <a:pt x="687" y="223"/>
                  <a:pt x="691" y="216"/>
                </a:cubicBezTo>
                <a:cubicBezTo>
                  <a:pt x="692" y="214"/>
                  <a:pt x="694" y="212"/>
                  <a:pt x="696" y="210"/>
                </a:cubicBezTo>
                <a:cubicBezTo>
                  <a:pt x="687" y="214"/>
                  <a:pt x="678" y="217"/>
                  <a:pt x="668" y="208"/>
                </a:cubicBezTo>
                <a:cubicBezTo>
                  <a:pt x="672" y="223"/>
                  <a:pt x="670" y="231"/>
                  <a:pt x="662" y="236"/>
                </a:cubicBezTo>
                <a:cubicBezTo>
                  <a:pt x="656" y="240"/>
                  <a:pt x="647" y="240"/>
                  <a:pt x="641" y="235"/>
                </a:cubicBezTo>
                <a:cubicBezTo>
                  <a:pt x="634" y="230"/>
                  <a:pt x="632" y="222"/>
                  <a:pt x="636" y="210"/>
                </a:cubicBezTo>
                <a:cubicBezTo>
                  <a:pt x="629" y="209"/>
                  <a:pt x="622" y="209"/>
                  <a:pt x="615" y="208"/>
                </a:cubicBezTo>
                <a:cubicBezTo>
                  <a:pt x="618" y="216"/>
                  <a:pt x="617" y="223"/>
                  <a:pt x="610" y="230"/>
                </a:cubicBezTo>
                <a:cubicBezTo>
                  <a:pt x="613" y="229"/>
                  <a:pt x="615" y="229"/>
                  <a:pt x="618" y="228"/>
                </a:cubicBezTo>
                <a:cubicBezTo>
                  <a:pt x="625" y="226"/>
                  <a:pt x="631" y="228"/>
                  <a:pt x="636" y="234"/>
                </a:cubicBezTo>
                <a:cubicBezTo>
                  <a:pt x="641" y="240"/>
                  <a:pt x="642" y="246"/>
                  <a:pt x="639" y="254"/>
                </a:cubicBezTo>
                <a:cubicBezTo>
                  <a:pt x="638" y="256"/>
                  <a:pt x="637" y="258"/>
                  <a:pt x="636" y="260"/>
                </a:cubicBezTo>
                <a:cubicBezTo>
                  <a:pt x="639" y="259"/>
                  <a:pt x="643" y="257"/>
                  <a:pt x="647" y="257"/>
                </a:cubicBezTo>
                <a:cubicBezTo>
                  <a:pt x="655" y="257"/>
                  <a:pt x="662" y="262"/>
                  <a:pt x="664" y="270"/>
                </a:cubicBezTo>
                <a:cubicBezTo>
                  <a:pt x="666" y="278"/>
                  <a:pt x="663" y="286"/>
                  <a:pt x="656" y="290"/>
                </a:cubicBezTo>
                <a:cubicBezTo>
                  <a:pt x="649" y="294"/>
                  <a:pt x="641" y="293"/>
                  <a:pt x="635" y="288"/>
                </a:cubicBezTo>
                <a:cubicBezTo>
                  <a:pt x="629" y="283"/>
                  <a:pt x="627" y="274"/>
                  <a:pt x="631" y="266"/>
                </a:cubicBezTo>
                <a:cubicBezTo>
                  <a:pt x="633" y="264"/>
                  <a:pt x="634" y="262"/>
                  <a:pt x="636" y="260"/>
                </a:cubicBezTo>
                <a:cubicBezTo>
                  <a:pt x="635" y="261"/>
                  <a:pt x="634" y="261"/>
                  <a:pt x="633" y="261"/>
                </a:cubicBezTo>
                <a:cubicBezTo>
                  <a:pt x="623" y="266"/>
                  <a:pt x="614" y="265"/>
                  <a:pt x="607" y="257"/>
                </a:cubicBezTo>
                <a:cubicBezTo>
                  <a:pt x="608" y="259"/>
                  <a:pt x="609" y="261"/>
                  <a:pt x="610" y="264"/>
                </a:cubicBezTo>
                <a:cubicBezTo>
                  <a:pt x="613" y="272"/>
                  <a:pt x="610" y="281"/>
                  <a:pt x="603" y="286"/>
                </a:cubicBezTo>
                <a:cubicBezTo>
                  <a:pt x="596" y="290"/>
                  <a:pt x="586" y="289"/>
                  <a:pt x="580" y="283"/>
                </a:cubicBezTo>
                <a:cubicBezTo>
                  <a:pt x="574" y="277"/>
                  <a:pt x="573" y="268"/>
                  <a:pt x="578" y="260"/>
                </a:cubicBezTo>
                <a:cubicBezTo>
                  <a:pt x="583" y="253"/>
                  <a:pt x="592" y="250"/>
                  <a:pt x="601" y="254"/>
                </a:cubicBezTo>
                <a:cubicBezTo>
                  <a:pt x="603" y="255"/>
                  <a:pt x="605" y="255"/>
                  <a:pt x="607" y="256"/>
                </a:cubicBezTo>
                <a:cubicBezTo>
                  <a:pt x="601" y="247"/>
                  <a:pt x="604" y="239"/>
                  <a:pt x="609" y="231"/>
                </a:cubicBezTo>
                <a:cubicBezTo>
                  <a:pt x="602" y="236"/>
                  <a:pt x="594" y="235"/>
                  <a:pt x="586" y="232"/>
                </a:cubicBezTo>
                <a:cubicBezTo>
                  <a:pt x="588" y="242"/>
                  <a:pt x="587" y="250"/>
                  <a:pt x="580" y="256"/>
                </a:cubicBezTo>
                <a:cubicBezTo>
                  <a:pt x="572" y="262"/>
                  <a:pt x="563" y="259"/>
                  <a:pt x="555" y="255"/>
                </a:cubicBezTo>
                <a:cubicBezTo>
                  <a:pt x="556" y="258"/>
                  <a:pt x="557" y="261"/>
                  <a:pt x="557" y="263"/>
                </a:cubicBezTo>
                <a:cubicBezTo>
                  <a:pt x="559" y="275"/>
                  <a:pt x="547" y="286"/>
                  <a:pt x="536" y="284"/>
                </a:cubicBezTo>
                <a:cubicBezTo>
                  <a:pt x="531" y="283"/>
                  <a:pt x="528" y="280"/>
                  <a:pt x="524" y="277"/>
                </a:cubicBezTo>
                <a:cubicBezTo>
                  <a:pt x="524" y="279"/>
                  <a:pt x="525" y="281"/>
                  <a:pt x="526" y="283"/>
                </a:cubicBezTo>
                <a:cubicBezTo>
                  <a:pt x="529" y="290"/>
                  <a:pt x="528" y="297"/>
                  <a:pt x="522" y="303"/>
                </a:cubicBezTo>
                <a:cubicBezTo>
                  <a:pt x="516" y="309"/>
                  <a:pt x="509" y="310"/>
                  <a:pt x="502" y="307"/>
                </a:cubicBezTo>
                <a:cubicBezTo>
                  <a:pt x="500" y="306"/>
                  <a:pt x="498" y="306"/>
                  <a:pt x="496" y="305"/>
                </a:cubicBezTo>
                <a:cubicBezTo>
                  <a:pt x="497" y="308"/>
                  <a:pt x="498" y="311"/>
                  <a:pt x="498" y="314"/>
                </a:cubicBezTo>
                <a:cubicBezTo>
                  <a:pt x="499" y="322"/>
                  <a:pt x="495" y="328"/>
                  <a:pt x="488" y="331"/>
                </a:cubicBezTo>
                <a:cubicBezTo>
                  <a:pt x="481" y="335"/>
                  <a:pt x="475" y="334"/>
                  <a:pt x="468" y="329"/>
                </a:cubicBezTo>
                <a:cubicBezTo>
                  <a:pt x="462" y="324"/>
                  <a:pt x="460" y="318"/>
                  <a:pt x="462" y="310"/>
                </a:cubicBezTo>
                <a:cubicBezTo>
                  <a:pt x="463" y="308"/>
                  <a:pt x="464" y="306"/>
                  <a:pt x="465" y="303"/>
                </a:cubicBezTo>
                <a:cubicBezTo>
                  <a:pt x="458" y="305"/>
                  <a:pt x="451" y="306"/>
                  <a:pt x="444" y="303"/>
                </a:cubicBezTo>
                <a:cubicBezTo>
                  <a:pt x="444" y="310"/>
                  <a:pt x="443" y="316"/>
                  <a:pt x="442" y="322"/>
                </a:cubicBezTo>
                <a:cubicBezTo>
                  <a:pt x="444" y="322"/>
                  <a:pt x="445" y="322"/>
                  <a:pt x="447" y="321"/>
                </a:cubicBezTo>
                <a:cubicBezTo>
                  <a:pt x="456" y="320"/>
                  <a:pt x="463" y="324"/>
                  <a:pt x="467" y="332"/>
                </a:cubicBezTo>
                <a:cubicBezTo>
                  <a:pt x="470" y="339"/>
                  <a:pt x="468" y="348"/>
                  <a:pt x="462" y="353"/>
                </a:cubicBezTo>
                <a:cubicBezTo>
                  <a:pt x="456" y="359"/>
                  <a:pt x="447" y="360"/>
                  <a:pt x="440" y="355"/>
                </a:cubicBezTo>
                <a:cubicBezTo>
                  <a:pt x="433" y="351"/>
                  <a:pt x="430" y="343"/>
                  <a:pt x="432" y="334"/>
                </a:cubicBezTo>
                <a:cubicBezTo>
                  <a:pt x="433" y="332"/>
                  <a:pt x="434" y="331"/>
                  <a:pt x="434" y="329"/>
                </a:cubicBezTo>
                <a:cubicBezTo>
                  <a:pt x="430" y="329"/>
                  <a:pt x="427" y="330"/>
                  <a:pt x="423" y="329"/>
                </a:cubicBezTo>
                <a:cubicBezTo>
                  <a:pt x="420" y="329"/>
                  <a:pt x="417" y="328"/>
                  <a:pt x="413" y="327"/>
                </a:cubicBezTo>
                <a:cubicBezTo>
                  <a:pt x="414" y="331"/>
                  <a:pt x="415" y="334"/>
                  <a:pt x="414" y="337"/>
                </a:cubicBezTo>
                <a:cubicBezTo>
                  <a:pt x="414" y="340"/>
                  <a:pt x="413" y="344"/>
                  <a:pt x="412" y="347"/>
                </a:cubicBezTo>
                <a:cubicBezTo>
                  <a:pt x="425" y="345"/>
                  <a:pt x="433" y="348"/>
                  <a:pt x="437" y="356"/>
                </a:cubicBezTo>
                <a:cubicBezTo>
                  <a:pt x="440" y="364"/>
                  <a:pt x="439" y="373"/>
                  <a:pt x="433" y="378"/>
                </a:cubicBezTo>
                <a:cubicBezTo>
                  <a:pt x="426" y="384"/>
                  <a:pt x="417" y="384"/>
                  <a:pt x="410" y="380"/>
                </a:cubicBezTo>
                <a:cubicBezTo>
                  <a:pt x="402" y="375"/>
                  <a:pt x="400" y="367"/>
                  <a:pt x="404" y="354"/>
                </a:cubicBezTo>
                <a:cubicBezTo>
                  <a:pt x="397" y="354"/>
                  <a:pt x="390" y="353"/>
                  <a:pt x="384" y="352"/>
                </a:cubicBezTo>
                <a:cubicBezTo>
                  <a:pt x="384" y="358"/>
                  <a:pt x="383" y="365"/>
                  <a:pt x="383" y="372"/>
                </a:cubicBezTo>
                <a:cubicBezTo>
                  <a:pt x="384" y="372"/>
                  <a:pt x="385" y="371"/>
                  <a:pt x="387" y="371"/>
                </a:cubicBezTo>
                <a:cubicBezTo>
                  <a:pt x="396" y="370"/>
                  <a:pt x="404" y="373"/>
                  <a:pt x="407" y="381"/>
                </a:cubicBezTo>
                <a:cubicBezTo>
                  <a:pt x="411" y="389"/>
                  <a:pt x="409" y="397"/>
                  <a:pt x="403" y="403"/>
                </a:cubicBezTo>
                <a:cubicBezTo>
                  <a:pt x="397" y="408"/>
                  <a:pt x="388" y="409"/>
                  <a:pt x="381" y="405"/>
                </a:cubicBezTo>
                <a:cubicBezTo>
                  <a:pt x="373" y="400"/>
                  <a:pt x="370" y="392"/>
                  <a:pt x="373" y="383"/>
                </a:cubicBezTo>
                <a:cubicBezTo>
                  <a:pt x="373" y="382"/>
                  <a:pt x="374" y="380"/>
                  <a:pt x="374" y="379"/>
                </a:cubicBezTo>
                <a:cubicBezTo>
                  <a:pt x="368" y="378"/>
                  <a:pt x="362" y="378"/>
                  <a:pt x="355" y="378"/>
                </a:cubicBezTo>
                <a:cubicBezTo>
                  <a:pt x="357" y="385"/>
                  <a:pt x="356" y="393"/>
                  <a:pt x="350" y="399"/>
                </a:cubicBezTo>
                <a:cubicBezTo>
                  <a:pt x="352" y="398"/>
                  <a:pt x="353" y="398"/>
                  <a:pt x="355" y="397"/>
                </a:cubicBezTo>
                <a:cubicBezTo>
                  <a:pt x="363" y="395"/>
                  <a:pt x="370" y="396"/>
                  <a:pt x="376" y="403"/>
                </a:cubicBezTo>
                <a:cubicBezTo>
                  <a:pt x="381" y="408"/>
                  <a:pt x="381" y="417"/>
                  <a:pt x="377" y="425"/>
                </a:cubicBezTo>
                <a:cubicBezTo>
                  <a:pt x="376" y="426"/>
                  <a:pt x="376" y="427"/>
                  <a:pt x="375" y="428"/>
                </a:cubicBezTo>
                <a:cubicBezTo>
                  <a:pt x="374" y="429"/>
                  <a:pt x="373" y="430"/>
                  <a:pt x="372" y="431"/>
                </a:cubicBezTo>
                <a:cubicBezTo>
                  <a:pt x="371" y="432"/>
                  <a:pt x="369" y="432"/>
                  <a:pt x="368" y="432"/>
                </a:cubicBezTo>
                <a:cubicBezTo>
                  <a:pt x="360" y="435"/>
                  <a:pt x="352" y="433"/>
                  <a:pt x="347" y="427"/>
                </a:cubicBezTo>
                <a:cubicBezTo>
                  <a:pt x="342" y="420"/>
                  <a:pt x="341" y="413"/>
                  <a:pt x="345" y="406"/>
                </a:cubicBezTo>
                <a:cubicBezTo>
                  <a:pt x="346" y="405"/>
                  <a:pt x="346" y="403"/>
                  <a:pt x="347" y="402"/>
                </a:cubicBezTo>
                <a:cubicBezTo>
                  <a:pt x="339" y="404"/>
                  <a:pt x="332" y="405"/>
                  <a:pt x="326" y="401"/>
                </a:cubicBezTo>
                <a:cubicBezTo>
                  <a:pt x="325" y="409"/>
                  <a:pt x="324" y="415"/>
                  <a:pt x="324" y="422"/>
                </a:cubicBezTo>
                <a:cubicBezTo>
                  <a:pt x="325" y="422"/>
                  <a:pt x="328" y="421"/>
                  <a:pt x="330" y="421"/>
                </a:cubicBezTo>
                <a:cubicBezTo>
                  <a:pt x="343" y="420"/>
                  <a:pt x="352" y="431"/>
                  <a:pt x="350" y="443"/>
                </a:cubicBezTo>
                <a:cubicBezTo>
                  <a:pt x="349" y="446"/>
                  <a:pt x="347" y="449"/>
                  <a:pt x="346" y="452"/>
                </a:cubicBezTo>
                <a:cubicBezTo>
                  <a:pt x="348" y="452"/>
                  <a:pt x="350" y="451"/>
                  <a:pt x="352" y="451"/>
                </a:cubicBezTo>
                <a:cubicBezTo>
                  <a:pt x="360" y="449"/>
                  <a:pt x="368" y="452"/>
                  <a:pt x="372" y="460"/>
                </a:cubicBezTo>
                <a:cubicBezTo>
                  <a:pt x="376" y="466"/>
                  <a:pt x="375" y="475"/>
                  <a:pt x="370" y="480"/>
                </a:cubicBezTo>
                <a:cubicBezTo>
                  <a:pt x="365" y="486"/>
                  <a:pt x="356" y="488"/>
                  <a:pt x="349" y="485"/>
                </a:cubicBezTo>
                <a:cubicBezTo>
                  <a:pt x="346" y="484"/>
                  <a:pt x="344" y="483"/>
                  <a:pt x="342" y="482"/>
                </a:cubicBezTo>
                <a:cubicBezTo>
                  <a:pt x="346" y="488"/>
                  <a:pt x="347" y="494"/>
                  <a:pt x="344" y="500"/>
                </a:cubicBezTo>
                <a:cubicBezTo>
                  <a:pt x="341" y="509"/>
                  <a:pt x="330" y="514"/>
                  <a:pt x="322" y="511"/>
                </a:cubicBezTo>
                <a:cubicBezTo>
                  <a:pt x="312" y="507"/>
                  <a:pt x="307" y="498"/>
                  <a:pt x="310" y="488"/>
                </a:cubicBezTo>
                <a:cubicBezTo>
                  <a:pt x="311" y="485"/>
                  <a:pt x="312" y="482"/>
                  <a:pt x="313" y="479"/>
                </a:cubicBezTo>
                <a:cubicBezTo>
                  <a:pt x="306" y="484"/>
                  <a:pt x="298" y="483"/>
                  <a:pt x="292" y="481"/>
                </a:cubicBezTo>
                <a:cubicBezTo>
                  <a:pt x="291" y="488"/>
                  <a:pt x="290" y="494"/>
                  <a:pt x="290" y="500"/>
                </a:cubicBezTo>
                <a:cubicBezTo>
                  <a:pt x="292" y="500"/>
                  <a:pt x="295" y="500"/>
                  <a:pt x="298" y="500"/>
                </a:cubicBezTo>
                <a:cubicBezTo>
                  <a:pt x="309" y="500"/>
                  <a:pt x="317" y="509"/>
                  <a:pt x="316" y="520"/>
                </a:cubicBezTo>
                <a:cubicBezTo>
                  <a:pt x="315" y="530"/>
                  <a:pt x="305" y="538"/>
                  <a:pt x="295" y="536"/>
                </a:cubicBezTo>
                <a:cubicBezTo>
                  <a:pt x="284" y="535"/>
                  <a:pt x="277" y="525"/>
                  <a:pt x="279" y="515"/>
                </a:cubicBezTo>
                <a:cubicBezTo>
                  <a:pt x="280" y="512"/>
                  <a:pt x="281" y="510"/>
                  <a:pt x="281" y="508"/>
                </a:cubicBezTo>
                <a:cubicBezTo>
                  <a:pt x="274" y="507"/>
                  <a:pt x="267" y="506"/>
                  <a:pt x="260" y="506"/>
                </a:cubicBezTo>
                <a:cubicBezTo>
                  <a:pt x="263" y="512"/>
                  <a:pt x="262" y="519"/>
                  <a:pt x="258" y="527"/>
                </a:cubicBezTo>
                <a:cubicBezTo>
                  <a:pt x="260" y="526"/>
                  <a:pt x="261" y="526"/>
                  <a:pt x="262" y="526"/>
                </a:cubicBezTo>
                <a:cubicBezTo>
                  <a:pt x="272" y="524"/>
                  <a:pt x="280" y="527"/>
                  <a:pt x="284" y="535"/>
                </a:cubicBezTo>
                <a:cubicBezTo>
                  <a:pt x="288" y="543"/>
                  <a:pt x="287" y="551"/>
                  <a:pt x="279" y="558"/>
                </a:cubicBezTo>
                <a:cubicBezTo>
                  <a:pt x="279" y="558"/>
                  <a:pt x="279" y="558"/>
                  <a:pt x="279" y="558"/>
                </a:cubicBezTo>
                <a:cubicBezTo>
                  <a:pt x="281" y="557"/>
                  <a:pt x="284" y="556"/>
                  <a:pt x="287" y="555"/>
                </a:cubicBezTo>
                <a:cubicBezTo>
                  <a:pt x="295" y="553"/>
                  <a:pt x="303" y="556"/>
                  <a:pt x="307" y="563"/>
                </a:cubicBezTo>
                <a:cubicBezTo>
                  <a:pt x="312" y="570"/>
                  <a:pt x="311" y="579"/>
                  <a:pt x="305" y="585"/>
                </a:cubicBezTo>
                <a:cubicBezTo>
                  <a:pt x="300" y="591"/>
                  <a:pt x="291" y="592"/>
                  <a:pt x="284" y="588"/>
                </a:cubicBezTo>
                <a:cubicBezTo>
                  <a:pt x="282" y="587"/>
                  <a:pt x="280" y="586"/>
                  <a:pt x="278" y="584"/>
                </a:cubicBezTo>
                <a:cubicBezTo>
                  <a:pt x="279" y="586"/>
                  <a:pt x="280" y="589"/>
                  <a:pt x="280" y="591"/>
                </a:cubicBezTo>
                <a:cubicBezTo>
                  <a:pt x="283" y="598"/>
                  <a:pt x="281" y="606"/>
                  <a:pt x="275" y="611"/>
                </a:cubicBezTo>
                <a:cubicBezTo>
                  <a:pt x="269" y="616"/>
                  <a:pt x="261" y="617"/>
                  <a:pt x="254" y="613"/>
                </a:cubicBezTo>
                <a:cubicBezTo>
                  <a:pt x="252" y="612"/>
                  <a:pt x="250" y="610"/>
                  <a:pt x="248" y="609"/>
                </a:cubicBezTo>
                <a:cubicBezTo>
                  <a:pt x="248" y="609"/>
                  <a:pt x="248" y="609"/>
                  <a:pt x="248" y="609"/>
                </a:cubicBezTo>
                <a:cubicBezTo>
                  <a:pt x="249" y="611"/>
                  <a:pt x="250" y="614"/>
                  <a:pt x="251" y="617"/>
                </a:cubicBezTo>
                <a:cubicBezTo>
                  <a:pt x="253" y="624"/>
                  <a:pt x="251" y="632"/>
                  <a:pt x="245" y="637"/>
                </a:cubicBezTo>
                <a:cubicBezTo>
                  <a:pt x="239" y="641"/>
                  <a:pt x="231" y="642"/>
                  <a:pt x="224" y="638"/>
                </a:cubicBezTo>
                <a:cubicBezTo>
                  <a:pt x="222" y="637"/>
                  <a:pt x="221" y="636"/>
                  <a:pt x="219" y="635"/>
                </a:cubicBezTo>
                <a:cubicBezTo>
                  <a:pt x="223" y="643"/>
                  <a:pt x="224" y="652"/>
                  <a:pt x="218" y="660"/>
                </a:cubicBezTo>
                <a:cubicBezTo>
                  <a:pt x="228" y="657"/>
                  <a:pt x="236" y="659"/>
                  <a:pt x="244" y="665"/>
                </a:cubicBezTo>
                <a:cubicBezTo>
                  <a:pt x="245" y="667"/>
                  <a:pt x="245" y="669"/>
                  <a:pt x="246" y="671"/>
                </a:cubicBezTo>
                <a:cubicBezTo>
                  <a:pt x="248" y="679"/>
                  <a:pt x="246" y="685"/>
                  <a:pt x="241" y="690"/>
                </a:cubicBezTo>
                <a:cubicBezTo>
                  <a:pt x="235" y="695"/>
                  <a:pt x="229" y="696"/>
                  <a:pt x="222" y="694"/>
                </a:cubicBezTo>
                <a:cubicBezTo>
                  <a:pt x="220" y="693"/>
                  <a:pt x="217" y="692"/>
                  <a:pt x="215" y="690"/>
                </a:cubicBezTo>
                <a:cubicBezTo>
                  <a:pt x="215" y="690"/>
                  <a:pt x="214" y="689"/>
                  <a:pt x="213" y="689"/>
                </a:cubicBezTo>
                <a:cubicBezTo>
                  <a:pt x="209" y="680"/>
                  <a:pt x="209" y="672"/>
                  <a:pt x="215" y="663"/>
                </a:cubicBezTo>
                <a:cubicBezTo>
                  <a:pt x="208" y="667"/>
                  <a:pt x="200" y="668"/>
                  <a:pt x="193" y="664"/>
                </a:cubicBezTo>
                <a:cubicBezTo>
                  <a:pt x="193" y="668"/>
                  <a:pt x="194" y="671"/>
                  <a:pt x="193" y="674"/>
                </a:cubicBezTo>
                <a:cubicBezTo>
                  <a:pt x="193" y="677"/>
                  <a:pt x="192" y="681"/>
                  <a:pt x="191" y="684"/>
                </a:cubicBezTo>
                <a:cubicBezTo>
                  <a:pt x="200" y="681"/>
                  <a:pt x="207" y="683"/>
                  <a:pt x="213" y="689"/>
                </a:cubicBezTo>
                <a:cubicBezTo>
                  <a:pt x="214" y="689"/>
                  <a:pt x="215" y="690"/>
                  <a:pt x="215" y="690"/>
                </a:cubicBezTo>
                <a:cubicBezTo>
                  <a:pt x="220" y="700"/>
                  <a:pt x="219" y="709"/>
                  <a:pt x="211" y="716"/>
                </a:cubicBezTo>
                <a:cubicBezTo>
                  <a:pt x="202" y="722"/>
                  <a:pt x="194" y="721"/>
                  <a:pt x="185" y="715"/>
                </a:cubicBezTo>
                <a:cubicBezTo>
                  <a:pt x="190" y="725"/>
                  <a:pt x="189" y="733"/>
                  <a:pt x="183" y="740"/>
                </a:cubicBezTo>
                <a:cubicBezTo>
                  <a:pt x="185" y="740"/>
                  <a:pt x="187" y="739"/>
                  <a:pt x="190" y="738"/>
                </a:cubicBezTo>
                <a:cubicBezTo>
                  <a:pt x="198" y="736"/>
                  <a:pt x="207" y="740"/>
                  <a:pt x="211" y="747"/>
                </a:cubicBezTo>
                <a:cubicBezTo>
                  <a:pt x="214" y="755"/>
                  <a:pt x="213" y="763"/>
                  <a:pt x="207" y="769"/>
                </a:cubicBezTo>
                <a:cubicBezTo>
                  <a:pt x="201" y="775"/>
                  <a:pt x="192" y="776"/>
                  <a:pt x="185" y="772"/>
                </a:cubicBezTo>
                <a:cubicBezTo>
                  <a:pt x="183" y="770"/>
                  <a:pt x="181" y="768"/>
                  <a:pt x="179" y="767"/>
                </a:cubicBezTo>
                <a:cubicBezTo>
                  <a:pt x="180" y="769"/>
                  <a:pt x="181" y="771"/>
                  <a:pt x="182" y="774"/>
                </a:cubicBezTo>
                <a:cubicBezTo>
                  <a:pt x="184" y="781"/>
                  <a:pt x="183" y="788"/>
                  <a:pt x="178" y="793"/>
                </a:cubicBezTo>
                <a:cubicBezTo>
                  <a:pt x="173" y="799"/>
                  <a:pt x="166" y="801"/>
                  <a:pt x="159" y="799"/>
                </a:cubicBezTo>
                <a:cubicBezTo>
                  <a:pt x="157" y="798"/>
                  <a:pt x="156" y="798"/>
                  <a:pt x="155" y="797"/>
                </a:cubicBezTo>
                <a:cubicBezTo>
                  <a:pt x="154" y="804"/>
                  <a:pt x="153" y="811"/>
                  <a:pt x="152" y="818"/>
                </a:cubicBezTo>
                <a:cubicBezTo>
                  <a:pt x="160" y="815"/>
                  <a:pt x="168" y="816"/>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80" y="831"/>
                  <a:pt x="180" y="839"/>
                  <a:pt x="175" y="846"/>
                </a:cubicBezTo>
                <a:cubicBezTo>
                  <a:pt x="175" y="847"/>
                  <a:pt x="174" y="848"/>
                  <a:pt x="174" y="849"/>
                </a:cubicBezTo>
                <a:cubicBezTo>
                  <a:pt x="166" y="854"/>
                  <a:pt x="157" y="857"/>
                  <a:pt x="148" y="850"/>
                </a:cubicBezTo>
                <a:cubicBezTo>
                  <a:pt x="150" y="858"/>
                  <a:pt x="150" y="865"/>
                  <a:pt x="145" y="873"/>
                </a:cubicBezTo>
                <a:cubicBezTo>
                  <a:pt x="155" y="870"/>
                  <a:pt x="163" y="871"/>
                  <a:pt x="169" y="877"/>
                </a:cubicBezTo>
                <a:cubicBezTo>
                  <a:pt x="169" y="878"/>
                  <a:pt x="169" y="878"/>
                  <a:pt x="169" y="878"/>
                </a:cubicBezTo>
                <a:cubicBezTo>
                  <a:pt x="176" y="885"/>
                  <a:pt x="174" y="894"/>
                  <a:pt x="170" y="903"/>
                </a:cubicBezTo>
                <a:cubicBezTo>
                  <a:pt x="173" y="902"/>
                  <a:pt x="174" y="901"/>
                  <a:pt x="175" y="901"/>
                </a:cubicBezTo>
                <a:cubicBezTo>
                  <a:pt x="184" y="899"/>
                  <a:pt x="191" y="902"/>
                  <a:pt x="195" y="909"/>
                </a:cubicBezTo>
                <a:cubicBezTo>
                  <a:pt x="200" y="916"/>
                  <a:pt x="199" y="923"/>
                  <a:pt x="194" y="930"/>
                </a:cubicBezTo>
                <a:cubicBezTo>
                  <a:pt x="193" y="932"/>
                  <a:pt x="192" y="933"/>
                  <a:pt x="191" y="935"/>
                </a:cubicBezTo>
                <a:cubicBezTo>
                  <a:pt x="184" y="938"/>
                  <a:pt x="176" y="938"/>
                  <a:pt x="169" y="935"/>
                </a:cubicBezTo>
                <a:cubicBezTo>
                  <a:pt x="169" y="941"/>
                  <a:pt x="169" y="946"/>
                  <a:pt x="168" y="951"/>
                </a:cubicBezTo>
                <a:cubicBezTo>
                  <a:pt x="168" y="953"/>
                  <a:pt x="166" y="956"/>
                  <a:pt x="166" y="958"/>
                </a:cubicBezTo>
                <a:cubicBezTo>
                  <a:pt x="174" y="953"/>
                  <a:pt x="181" y="955"/>
                  <a:pt x="189" y="959"/>
                </a:cubicBezTo>
                <a:cubicBezTo>
                  <a:pt x="185" y="950"/>
                  <a:pt x="186" y="942"/>
                  <a:pt x="191" y="935"/>
                </a:cubicBezTo>
                <a:cubicBezTo>
                  <a:pt x="193" y="934"/>
                  <a:pt x="195" y="933"/>
                  <a:pt x="197" y="932"/>
                </a:cubicBezTo>
                <a:cubicBezTo>
                  <a:pt x="205" y="929"/>
                  <a:pt x="214" y="931"/>
                  <a:pt x="219" y="938"/>
                </a:cubicBezTo>
                <a:cubicBezTo>
                  <a:pt x="224" y="944"/>
                  <a:pt x="224" y="954"/>
                  <a:pt x="219" y="960"/>
                </a:cubicBezTo>
                <a:cubicBezTo>
                  <a:pt x="213" y="967"/>
                  <a:pt x="204" y="969"/>
                  <a:pt x="196" y="965"/>
                </a:cubicBezTo>
                <a:cubicBezTo>
                  <a:pt x="194" y="964"/>
                  <a:pt x="193" y="963"/>
                  <a:pt x="191" y="962"/>
                </a:cubicBezTo>
                <a:cubicBezTo>
                  <a:pt x="192" y="964"/>
                  <a:pt x="192" y="965"/>
                  <a:pt x="193" y="967"/>
                </a:cubicBezTo>
                <a:cubicBezTo>
                  <a:pt x="195" y="975"/>
                  <a:pt x="193" y="983"/>
                  <a:pt x="187" y="988"/>
                </a:cubicBezTo>
                <a:cubicBezTo>
                  <a:pt x="181" y="993"/>
                  <a:pt x="174" y="993"/>
                  <a:pt x="166" y="990"/>
                </a:cubicBezTo>
                <a:cubicBezTo>
                  <a:pt x="165" y="989"/>
                  <a:pt x="164" y="988"/>
                  <a:pt x="162" y="987"/>
                </a:cubicBezTo>
                <a:cubicBezTo>
                  <a:pt x="165" y="995"/>
                  <a:pt x="166" y="1003"/>
                  <a:pt x="160" y="1012"/>
                </a:cubicBezTo>
                <a:cubicBezTo>
                  <a:pt x="171" y="1007"/>
                  <a:pt x="179" y="1010"/>
                  <a:pt x="186" y="1017"/>
                </a:cubicBezTo>
                <a:cubicBezTo>
                  <a:pt x="190" y="1024"/>
                  <a:pt x="190" y="1032"/>
                  <a:pt x="185" y="1041"/>
                </a:cubicBezTo>
                <a:cubicBezTo>
                  <a:pt x="188" y="1040"/>
                  <a:pt x="189" y="1040"/>
                  <a:pt x="190" y="1039"/>
                </a:cubicBezTo>
                <a:cubicBezTo>
                  <a:pt x="198" y="1037"/>
                  <a:pt x="206" y="1040"/>
                  <a:pt x="210" y="1047"/>
                </a:cubicBezTo>
                <a:cubicBezTo>
                  <a:pt x="215" y="1054"/>
                  <a:pt x="214" y="1062"/>
                  <a:pt x="209" y="1069"/>
                </a:cubicBezTo>
                <a:cubicBezTo>
                  <a:pt x="208" y="1070"/>
                  <a:pt x="207" y="1072"/>
                  <a:pt x="207" y="1073"/>
                </a:cubicBezTo>
                <a:cubicBezTo>
                  <a:pt x="198" y="1076"/>
                  <a:pt x="190" y="1077"/>
                  <a:pt x="182" y="1071"/>
                </a:cubicBezTo>
                <a:cubicBezTo>
                  <a:pt x="186" y="1079"/>
                  <a:pt x="185" y="1087"/>
                  <a:pt x="181" y="1096"/>
                </a:cubicBezTo>
                <a:cubicBezTo>
                  <a:pt x="190" y="1091"/>
                  <a:pt x="197" y="1094"/>
                  <a:pt x="204" y="1097"/>
                </a:cubicBezTo>
                <a:cubicBezTo>
                  <a:pt x="201" y="1090"/>
                  <a:pt x="200" y="1084"/>
                  <a:pt x="205" y="1077"/>
                </a:cubicBezTo>
                <a:cubicBezTo>
                  <a:pt x="205" y="1076"/>
                  <a:pt x="206" y="1074"/>
                  <a:pt x="207" y="1073"/>
                </a:cubicBezTo>
                <a:cubicBezTo>
                  <a:pt x="208" y="1072"/>
                  <a:pt x="210" y="1071"/>
                  <a:pt x="212" y="1071"/>
                </a:cubicBezTo>
                <a:cubicBezTo>
                  <a:pt x="220" y="1067"/>
                  <a:pt x="229" y="1069"/>
                  <a:pt x="235" y="1076"/>
                </a:cubicBezTo>
                <a:cubicBezTo>
                  <a:pt x="239" y="1083"/>
                  <a:pt x="239" y="1092"/>
                  <a:pt x="234" y="1098"/>
                </a:cubicBezTo>
                <a:cubicBezTo>
                  <a:pt x="228" y="1105"/>
                  <a:pt x="219" y="1107"/>
                  <a:pt x="211" y="1103"/>
                </a:cubicBezTo>
                <a:cubicBezTo>
                  <a:pt x="209" y="1102"/>
                  <a:pt x="208" y="1101"/>
                  <a:pt x="207" y="1100"/>
                </a:cubicBezTo>
                <a:cubicBezTo>
                  <a:pt x="207" y="1102"/>
                  <a:pt x="208" y="1104"/>
                  <a:pt x="208" y="1106"/>
                </a:cubicBezTo>
                <a:cubicBezTo>
                  <a:pt x="211" y="1113"/>
                  <a:pt x="209" y="1120"/>
                  <a:pt x="204" y="1125"/>
                </a:cubicBezTo>
                <a:cubicBezTo>
                  <a:pt x="198" y="1131"/>
                  <a:pt x="191" y="1132"/>
                  <a:pt x="184" y="1129"/>
                </a:cubicBezTo>
                <a:cubicBezTo>
                  <a:pt x="182" y="1128"/>
                  <a:pt x="180" y="1128"/>
                  <a:pt x="178" y="1126"/>
                </a:cubicBezTo>
                <a:cubicBezTo>
                  <a:pt x="181" y="1134"/>
                  <a:pt x="180" y="1142"/>
                  <a:pt x="176" y="1149"/>
                </a:cubicBezTo>
                <a:cubicBezTo>
                  <a:pt x="186" y="1146"/>
                  <a:pt x="194" y="1147"/>
                  <a:pt x="200" y="1154"/>
                </a:cubicBezTo>
                <a:cubicBezTo>
                  <a:pt x="200" y="1154"/>
                  <a:pt x="200" y="1154"/>
                  <a:pt x="200" y="1154"/>
                </a:cubicBezTo>
                <a:cubicBezTo>
                  <a:pt x="200" y="1152"/>
                  <a:pt x="199" y="1149"/>
                  <a:pt x="198" y="1147"/>
                </a:cubicBezTo>
                <a:cubicBezTo>
                  <a:pt x="196" y="1139"/>
                  <a:pt x="198" y="1132"/>
                  <a:pt x="204" y="1127"/>
                </a:cubicBezTo>
                <a:cubicBezTo>
                  <a:pt x="210" y="1122"/>
                  <a:pt x="217" y="1122"/>
                  <a:pt x="224" y="1125"/>
                </a:cubicBezTo>
                <a:cubicBezTo>
                  <a:pt x="226" y="1126"/>
                  <a:pt x="228" y="1127"/>
                  <a:pt x="230" y="1128"/>
                </a:cubicBezTo>
                <a:cubicBezTo>
                  <a:pt x="229" y="1124"/>
                  <a:pt x="227" y="1120"/>
                  <a:pt x="227" y="1117"/>
                </a:cubicBezTo>
                <a:cubicBezTo>
                  <a:pt x="226" y="1109"/>
                  <a:pt x="232" y="1102"/>
                  <a:pt x="240" y="1100"/>
                </a:cubicBezTo>
                <a:cubicBezTo>
                  <a:pt x="247" y="1097"/>
                  <a:pt x="255" y="1100"/>
                  <a:pt x="260" y="1107"/>
                </a:cubicBezTo>
                <a:cubicBezTo>
                  <a:pt x="264" y="1114"/>
                  <a:pt x="263" y="1122"/>
                  <a:pt x="258" y="1128"/>
                </a:cubicBezTo>
                <a:cubicBezTo>
                  <a:pt x="253" y="1134"/>
                  <a:pt x="245" y="1137"/>
                  <a:pt x="237" y="1133"/>
                </a:cubicBezTo>
                <a:cubicBezTo>
                  <a:pt x="235" y="1132"/>
                  <a:pt x="233" y="1130"/>
                  <a:pt x="230" y="1129"/>
                </a:cubicBezTo>
                <a:cubicBezTo>
                  <a:pt x="231" y="1131"/>
                  <a:pt x="232" y="1133"/>
                  <a:pt x="233" y="1135"/>
                </a:cubicBezTo>
                <a:cubicBezTo>
                  <a:pt x="235" y="1143"/>
                  <a:pt x="234" y="1149"/>
                  <a:pt x="228" y="1155"/>
                </a:cubicBezTo>
                <a:cubicBezTo>
                  <a:pt x="222" y="1160"/>
                  <a:pt x="216" y="1161"/>
                  <a:pt x="208" y="1159"/>
                </a:cubicBezTo>
                <a:cubicBezTo>
                  <a:pt x="206" y="1158"/>
                  <a:pt x="204" y="1157"/>
                  <a:pt x="202" y="1156"/>
                </a:cubicBezTo>
                <a:cubicBezTo>
                  <a:pt x="206" y="1164"/>
                  <a:pt x="205" y="1171"/>
                  <a:pt x="201" y="1180"/>
                </a:cubicBezTo>
                <a:cubicBezTo>
                  <a:pt x="211" y="1176"/>
                  <a:pt x="219" y="1178"/>
                  <a:pt x="226" y="1185"/>
                </a:cubicBezTo>
                <a:cubicBezTo>
                  <a:pt x="226" y="1185"/>
                  <a:pt x="226" y="1185"/>
                  <a:pt x="226" y="1185"/>
                </a:cubicBezTo>
                <a:cubicBezTo>
                  <a:pt x="226" y="1185"/>
                  <a:pt x="226" y="1185"/>
                  <a:pt x="226" y="1185"/>
                </a:cubicBezTo>
                <a:cubicBezTo>
                  <a:pt x="226" y="1185"/>
                  <a:pt x="226" y="1185"/>
                  <a:pt x="226" y="1185"/>
                </a:cubicBezTo>
                <a:cubicBezTo>
                  <a:pt x="230" y="1192"/>
                  <a:pt x="230" y="1200"/>
                  <a:pt x="226" y="1208"/>
                </a:cubicBezTo>
                <a:cubicBezTo>
                  <a:pt x="236" y="1205"/>
                  <a:pt x="244" y="1206"/>
                  <a:pt x="250" y="1214"/>
                </a:cubicBezTo>
                <a:cubicBezTo>
                  <a:pt x="256" y="1223"/>
                  <a:pt x="254" y="1231"/>
                  <a:pt x="248" y="1240"/>
                </a:cubicBezTo>
                <a:cubicBezTo>
                  <a:pt x="258" y="1235"/>
                  <a:pt x="266" y="1235"/>
                  <a:pt x="273" y="1243"/>
                </a:cubicBezTo>
                <a:cubicBezTo>
                  <a:pt x="281" y="1251"/>
                  <a:pt x="279" y="1260"/>
                  <a:pt x="273" y="1269"/>
                </a:cubicBezTo>
                <a:cubicBezTo>
                  <a:pt x="276" y="1268"/>
                  <a:pt x="278" y="1268"/>
                  <a:pt x="280" y="1267"/>
                </a:cubicBezTo>
                <a:cubicBezTo>
                  <a:pt x="288" y="1265"/>
                  <a:pt x="295" y="1268"/>
                  <a:pt x="300" y="1274"/>
                </a:cubicBezTo>
                <a:cubicBezTo>
                  <a:pt x="304" y="1281"/>
                  <a:pt x="304" y="1288"/>
                  <a:pt x="300" y="1295"/>
                </a:cubicBezTo>
                <a:cubicBezTo>
                  <a:pt x="299" y="1297"/>
                  <a:pt x="298" y="1298"/>
                  <a:pt x="297" y="1300"/>
                </a:cubicBezTo>
                <a:cubicBezTo>
                  <a:pt x="289" y="1303"/>
                  <a:pt x="281" y="1305"/>
                  <a:pt x="274" y="1300"/>
                </a:cubicBezTo>
                <a:cubicBezTo>
                  <a:pt x="274" y="1307"/>
                  <a:pt x="273" y="1314"/>
                  <a:pt x="273" y="1321"/>
                </a:cubicBezTo>
                <a:cubicBezTo>
                  <a:pt x="280" y="1318"/>
                  <a:pt x="287" y="1322"/>
                  <a:pt x="295" y="1324"/>
                </a:cubicBezTo>
                <a:cubicBezTo>
                  <a:pt x="290" y="1315"/>
                  <a:pt x="292" y="1307"/>
                  <a:pt x="297" y="1300"/>
                </a:cubicBezTo>
                <a:cubicBezTo>
                  <a:pt x="299" y="1299"/>
                  <a:pt x="300" y="1298"/>
                  <a:pt x="302" y="1298"/>
                </a:cubicBezTo>
                <a:cubicBezTo>
                  <a:pt x="310" y="1294"/>
                  <a:pt x="318" y="1296"/>
                  <a:pt x="324" y="1302"/>
                </a:cubicBezTo>
                <a:cubicBezTo>
                  <a:pt x="329" y="1308"/>
                  <a:pt x="330" y="1317"/>
                  <a:pt x="326" y="1324"/>
                </a:cubicBezTo>
                <a:cubicBezTo>
                  <a:pt x="325" y="1325"/>
                  <a:pt x="324" y="1327"/>
                  <a:pt x="322" y="1329"/>
                </a:cubicBezTo>
                <a:cubicBezTo>
                  <a:pt x="312" y="1334"/>
                  <a:pt x="303" y="1334"/>
                  <a:pt x="295" y="1325"/>
                </a:cubicBezTo>
                <a:cubicBezTo>
                  <a:pt x="296" y="1329"/>
                  <a:pt x="299" y="1334"/>
                  <a:pt x="299" y="1338"/>
                </a:cubicBezTo>
                <a:cubicBezTo>
                  <a:pt x="299" y="1343"/>
                  <a:pt x="297" y="1347"/>
                  <a:pt x="296" y="1352"/>
                </a:cubicBezTo>
                <a:cubicBezTo>
                  <a:pt x="303" y="1349"/>
                  <a:pt x="310" y="1349"/>
                  <a:pt x="317" y="1354"/>
                </a:cubicBezTo>
                <a:cubicBezTo>
                  <a:pt x="317" y="1354"/>
                  <a:pt x="318" y="1354"/>
                  <a:pt x="319" y="1354"/>
                </a:cubicBezTo>
                <a:cubicBezTo>
                  <a:pt x="315" y="1345"/>
                  <a:pt x="316" y="1337"/>
                  <a:pt x="323" y="1329"/>
                </a:cubicBezTo>
                <a:cubicBezTo>
                  <a:pt x="325" y="1328"/>
                  <a:pt x="327" y="1327"/>
                  <a:pt x="329" y="1327"/>
                </a:cubicBezTo>
                <a:cubicBezTo>
                  <a:pt x="337" y="1324"/>
                  <a:pt x="346" y="1327"/>
                  <a:pt x="350" y="1334"/>
                </a:cubicBezTo>
                <a:cubicBezTo>
                  <a:pt x="355" y="1341"/>
                  <a:pt x="354" y="1350"/>
                  <a:pt x="348" y="1356"/>
                </a:cubicBezTo>
                <a:cubicBezTo>
                  <a:pt x="343" y="1362"/>
                  <a:pt x="333" y="1364"/>
                  <a:pt x="326" y="1359"/>
                </a:cubicBezTo>
                <a:cubicBezTo>
                  <a:pt x="324" y="1358"/>
                  <a:pt x="322" y="1356"/>
                  <a:pt x="320" y="1355"/>
                </a:cubicBezTo>
                <a:cubicBezTo>
                  <a:pt x="324" y="1363"/>
                  <a:pt x="326" y="1372"/>
                  <a:pt x="318" y="1383"/>
                </a:cubicBezTo>
                <a:cubicBezTo>
                  <a:pt x="328" y="1379"/>
                  <a:pt x="335" y="1379"/>
                  <a:pt x="342" y="1384"/>
                </a:cubicBezTo>
                <a:cubicBezTo>
                  <a:pt x="343" y="1384"/>
                  <a:pt x="344" y="1384"/>
                  <a:pt x="345" y="1384"/>
                </a:cubicBezTo>
                <a:cubicBezTo>
                  <a:pt x="342" y="1380"/>
                  <a:pt x="341" y="1375"/>
                  <a:pt x="342" y="1370"/>
                </a:cubicBezTo>
                <a:cubicBezTo>
                  <a:pt x="344" y="1359"/>
                  <a:pt x="355" y="1353"/>
                  <a:pt x="366" y="1356"/>
                </a:cubicBezTo>
                <a:cubicBezTo>
                  <a:pt x="375" y="1360"/>
                  <a:pt x="380" y="1371"/>
                  <a:pt x="377" y="1381"/>
                </a:cubicBezTo>
                <a:cubicBezTo>
                  <a:pt x="375" y="1383"/>
                  <a:pt x="374" y="1386"/>
                  <a:pt x="373" y="1388"/>
                </a:cubicBezTo>
                <a:cubicBezTo>
                  <a:pt x="372" y="1389"/>
                  <a:pt x="370" y="1389"/>
                  <a:pt x="368" y="1390"/>
                </a:cubicBezTo>
                <a:cubicBezTo>
                  <a:pt x="359" y="1394"/>
                  <a:pt x="351" y="1392"/>
                  <a:pt x="345" y="1384"/>
                </a:cubicBezTo>
                <a:cubicBezTo>
                  <a:pt x="348" y="1393"/>
                  <a:pt x="351" y="1401"/>
                  <a:pt x="344" y="1411"/>
                </a:cubicBezTo>
                <a:cubicBezTo>
                  <a:pt x="356" y="1407"/>
                  <a:pt x="363" y="1410"/>
                  <a:pt x="370" y="1416"/>
                </a:cubicBezTo>
                <a:cubicBezTo>
                  <a:pt x="370" y="1415"/>
                  <a:pt x="370" y="1414"/>
                  <a:pt x="369" y="1413"/>
                </a:cubicBezTo>
                <a:cubicBezTo>
                  <a:pt x="364" y="1403"/>
                  <a:pt x="365" y="1397"/>
                  <a:pt x="373" y="1388"/>
                </a:cubicBezTo>
                <a:cubicBezTo>
                  <a:pt x="373" y="1388"/>
                  <a:pt x="373" y="1388"/>
                  <a:pt x="373" y="1388"/>
                </a:cubicBezTo>
                <a:cubicBezTo>
                  <a:pt x="373" y="1388"/>
                  <a:pt x="373" y="1388"/>
                  <a:pt x="373" y="1388"/>
                </a:cubicBezTo>
                <a:cubicBezTo>
                  <a:pt x="373" y="1388"/>
                  <a:pt x="373" y="1388"/>
                  <a:pt x="373" y="1388"/>
                </a:cubicBezTo>
                <a:cubicBezTo>
                  <a:pt x="382" y="1382"/>
                  <a:pt x="391" y="1385"/>
                  <a:pt x="399" y="1390"/>
                </a:cubicBezTo>
                <a:cubicBezTo>
                  <a:pt x="400" y="1392"/>
                  <a:pt x="401" y="1394"/>
                  <a:pt x="401" y="1396"/>
                </a:cubicBezTo>
                <a:cubicBezTo>
                  <a:pt x="404" y="1404"/>
                  <a:pt x="402" y="1411"/>
                  <a:pt x="397" y="1416"/>
                </a:cubicBezTo>
                <a:cubicBezTo>
                  <a:pt x="391" y="1421"/>
                  <a:pt x="383" y="1422"/>
                  <a:pt x="376" y="1419"/>
                </a:cubicBezTo>
                <a:cubicBezTo>
                  <a:pt x="374" y="1418"/>
                  <a:pt x="372" y="1417"/>
                  <a:pt x="371" y="1416"/>
                </a:cubicBezTo>
                <a:cubicBezTo>
                  <a:pt x="372" y="1420"/>
                  <a:pt x="373" y="1424"/>
                  <a:pt x="373" y="1428"/>
                </a:cubicBezTo>
                <a:cubicBezTo>
                  <a:pt x="373" y="1432"/>
                  <a:pt x="371" y="1436"/>
                  <a:pt x="370" y="1441"/>
                </a:cubicBezTo>
                <a:cubicBezTo>
                  <a:pt x="380" y="1437"/>
                  <a:pt x="388" y="1438"/>
                  <a:pt x="395" y="1446"/>
                </a:cubicBezTo>
                <a:cubicBezTo>
                  <a:pt x="395" y="1446"/>
                  <a:pt x="395" y="1446"/>
                  <a:pt x="395" y="1446"/>
                </a:cubicBezTo>
                <a:cubicBezTo>
                  <a:pt x="395" y="1446"/>
                  <a:pt x="395" y="1446"/>
                  <a:pt x="395" y="1446"/>
                </a:cubicBezTo>
                <a:cubicBezTo>
                  <a:pt x="395" y="1446"/>
                  <a:pt x="395" y="1446"/>
                  <a:pt x="395" y="1446"/>
                </a:cubicBezTo>
                <a:cubicBezTo>
                  <a:pt x="394" y="1446"/>
                  <a:pt x="394" y="1446"/>
                  <a:pt x="394" y="1446"/>
                </a:cubicBezTo>
                <a:cubicBezTo>
                  <a:pt x="400" y="1454"/>
                  <a:pt x="398" y="1462"/>
                  <a:pt x="394" y="1471"/>
                </a:cubicBezTo>
                <a:cubicBezTo>
                  <a:pt x="404" y="1467"/>
                  <a:pt x="412" y="1468"/>
                  <a:pt x="419" y="1475"/>
                </a:cubicBezTo>
                <a:cubicBezTo>
                  <a:pt x="419" y="1475"/>
                  <a:pt x="419" y="1475"/>
                  <a:pt x="419" y="1475"/>
                </a:cubicBezTo>
                <a:cubicBezTo>
                  <a:pt x="418" y="1473"/>
                  <a:pt x="417" y="1470"/>
                  <a:pt x="416" y="1467"/>
                </a:cubicBezTo>
                <a:cubicBezTo>
                  <a:pt x="414" y="1459"/>
                  <a:pt x="417" y="1451"/>
                  <a:pt x="424" y="1447"/>
                </a:cubicBezTo>
                <a:cubicBezTo>
                  <a:pt x="431" y="1443"/>
                  <a:pt x="440" y="1443"/>
                  <a:pt x="446" y="1449"/>
                </a:cubicBezTo>
                <a:cubicBezTo>
                  <a:pt x="453" y="1455"/>
                  <a:pt x="454" y="1464"/>
                  <a:pt x="450" y="1472"/>
                </a:cubicBezTo>
                <a:cubicBezTo>
                  <a:pt x="449" y="1473"/>
                  <a:pt x="448" y="1474"/>
                  <a:pt x="447" y="1476"/>
                </a:cubicBezTo>
                <a:cubicBezTo>
                  <a:pt x="449" y="1475"/>
                  <a:pt x="451" y="1474"/>
                  <a:pt x="453" y="1474"/>
                </a:cubicBezTo>
                <a:cubicBezTo>
                  <a:pt x="461" y="1472"/>
                  <a:pt x="468" y="1474"/>
                  <a:pt x="473" y="1480"/>
                </a:cubicBezTo>
                <a:cubicBezTo>
                  <a:pt x="478" y="1486"/>
                  <a:pt x="478" y="1494"/>
                  <a:pt x="474" y="1502"/>
                </a:cubicBezTo>
                <a:cubicBezTo>
                  <a:pt x="473" y="1503"/>
                  <a:pt x="472" y="1505"/>
                  <a:pt x="471" y="1506"/>
                </a:cubicBezTo>
                <a:cubicBezTo>
                  <a:pt x="461" y="1511"/>
                  <a:pt x="452" y="1512"/>
                  <a:pt x="444" y="1503"/>
                </a:cubicBezTo>
                <a:cubicBezTo>
                  <a:pt x="448" y="1511"/>
                  <a:pt x="450" y="1519"/>
                  <a:pt x="445" y="1527"/>
                </a:cubicBezTo>
                <a:cubicBezTo>
                  <a:pt x="451" y="1528"/>
                  <a:pt x="456" y="1528"/>
                  <a:pt x="462" y="1529"/>
                </a:cubicBezTo>
                <a:cubicBezTo>
                  <a:pt x="464" y="1529"/>
                  <a:pt x="465" y="1530"/>
                  <a:pt x="467" y="1530"/>
                </a:cubicBezTo>
                <a:cubicBezTo>
                  <a:pt x="463" y="1521"/>
                  <a:pt x="465" y="1514"/>
                  <a:pt x="471" y="1506"/>
                </a:cubicBezTo>
                <a:cubicBezTo>
                  <a:pt x="473" y="1506"/>
                  <a:pt x="474" y="1505"/>
                  <a:pt x="476" y="1504"/>
                </a:cubicBezTo>
                <a:cubicBezTo>
                  <a:pt x="484" y="1501"/>
                  <a:pt x="492" y="1503"/>
                  <a:pt x="497" y="1509"/>
                </a:cubicBezTo>
                <a:cubicBezTo>
                  <a:pt x="502" y="1515"/>
                  <a:pt x="503" y="1523"/>
                  <a:pt x="499" y="1530"/>
                </a:cubicBezTo>
                <a:cubicBezTo>
                  <a:pt x="498" y="1532"/>
                  <a:pt x="497" y="1534"/>
                  <a:pt x="496" y="1535"/>
                </a:cubicBezTo>
                <a:cubicBezTo>
                  <a:pt x="498" y="1535"/>
                  <a:pt x="501" y="1534"/>
                  <a:pt x="503" y="1533"/>
                </a:cubicBezTo>
                <a:cubicBezTo>
                  <a:pt x="510" y="1531"/>
                  <a:pt x="516" y="1533"/>
                  <a:pt x="521" y="1538"/>
                </a:cubicBezTo>
                <a:cubicBezTo>
                  <a:pt x="526" y="1543"/>
                  <a:pt x="528" y="1549"/>
                  <a:pt x="526" y="1556"/>
                </a:cubicBezTo>
                <a:cubicBezTo>
                  <a:pt x="525" y="1558"/>
                  <a:pt x="525" y="1560"/>
                  <a:pt x="524" y="1563"/>
                </a:cubicBezTo>
                <a:cubicBezTo>
                  <a:pt x="531" y="1560"/>
                  <a:pt x="538" y="1561"/>
                  <a:pt x="543" y="1565"/>
                </a:cubicBezTo>
                <a:cubicBezTo>
                  <a:pt x="545" y="1566"/>
                  <a:pt x="547" y="1567"/>
                  <a:pt x="549" y="1568"/>
                </a:cubicBezTo>
                <a:cubicBezTo>
                  <a:pt x="552" y="1576"/>
                  <a:pt x="553" y="1584"/>
                  <a:pt x="548" y="1593"/>
                </a:cubicBezTo>
                <a:cubicBezTo>
                  <a:pt x="557" y="1590"/>
                  <a:pt x="565" y="1591"/>
                  <a:pt x="572" y="1597"/>
                </a:cubicBezTo>
                <a:cubicBezTo>
                  <a:pt x="571" y="1595"/>
                  <a:pt x="570" y="1593"/>
                  <a:pt x="570" y="1591"/>
                </a:cubicBezTo>
                <a:cubicBezTo>
                  <a:pt x="568" y="1583"/>
                  <a:pt x="570" y="1575"/>
                  <a:pt x="577" y="1570"/>
                </a:cubicBezTo>
                <a:cubicBezTo>
                  <a:pt x="583" y="1565"/>
                  <a:pt x="592" y="1566"/>
                  <a:pt x="599" y="1571"/>
                </a:cubicBezTo>
                <a:cubicBezTo>
                  <a:pt x="600" y="1572"/>
                  <a:pt x="602" y="1573"/>
                  <a:pt x="604" y="1575"/>
                </a:cubicBezTo>
                <a:cubicBezTo>
                  <a:pt x="604" y="1577"/>
                  <a:pt x="605" y="1579"/>
                  <a:pt x="606" y="1582"/>
                </a:cubicBezTo>
                <a:cubicBezTo>
                  <a:pt x="607" y="1589"/>
                  <a:pt x="604" y="1595"/>
                  <a:pt x="599" y="1600"/>
                </a:cubicBezTo>
                <a:cubicBezTo>
                  <a:pt x="602" y="1599"/>
                  <a:pt x="605" y="1598"/>
                  <a:pt x="608" y="1597"/>
                </a:cubicBezTo>
                <a:cubicBezTo>
                  <a:pt x="616" y="1595"/>
                  <a:pt x="622" y="1599"/>
                  <a:pt x="628" y="1603"/>
                </a:cubicBezTo>
                <a:cubicBezTo>
                  <a:pt x="627" y="1602"/>
                  <a:pt x="626" y="1600"/>
                  <a:pt x="625" y="1598"/>
                </a:cubicBezTo>
                <a:cubicBezTo>
                  <a:pt x="622" y="1590"/>
                  <a:pt x="624" y="1581"/>
                  <a:pt x="631" y="1575"/>
                </a:cubicBezTo>
                <a:cubicBezTo>
                  <a:pt x="638" y="1571"/>
                  <a:pt x="647" y="1571"/>
                  <a:pt x="654" y="1576"/>
                </a:cubicBezTo>
                <a:cubicBezTo>
                  <a:pt x="660" y="1582"/>
                  <a:pt x="662" y="1591"/>
                  <a:pt x="658" y="1599"/>
                </a:cubicBezTo>
                <a:cubicBezTo>
                  <a:pt x="657" y="1601"/>
                  <a:pt x="656" y="1602"/>
                  <a:pt x="655" y="1604"/>
                </a:cubicBezTo>
                <a:cubicBezTo>
                  <a:pt x="657" y="1603"/>
                  <a:pt x="659" y="1602"/>
                  <a:pt x="662" y="1602"/>
                </a:cubicBezTo>
                <a:cubicBezTo>
                  <a:pt x="669" y="1599"/>
                  <a:pt x="676" y="1602"/>
                  <a:pt x="681" y="1607"/>
                </a:cubicBezTo>
                <a:cubicBezTo>
                  <a:pt x="686" y="1613"/>
                  <a:pt x="687" y="1620"/>
                  <a:pt x="683" y="1627"/>
                </a:cubicBezTo>
                <a:cubicBezTo>
                  <a:pt x="683" y="1629"/>
                  <a:pt x="681" y="1631"/>
                  <a:pt x="680" y="1633"/>
                </a:cubicBezTo>
                <a:cubicBezTo>
                  <a:pt x="688" y="1629"/>
                  <a:pt x="696" y="1630"/>
                  <a:pt x="706" y="1635"/>
                </a:cubicBezTo>
                <a:cubicBezTo>
                  <a:pt x="700" y="1624"/>
                  <a:pt x="704" y="1616"/>
                  <a:pt x="710" y="1609"/>
                </a:cubicBezTo>
                <a:cubicBezTo>
                  <a:pt x="711" y="1608"/>
                  <a:pt x="713" y="1608"/>
                  <a:pt x="714" y="1607"/>
                </a:cubicBezTo>
                <a:cubicBezTo>
                  <a:pt x="722" y="1605"/>
                  <a:pt x="729" y="1606"/>
                  <a:pt x="734" y="1611"/>
                </a:cubicBezTo>
                <a:cubicBezTo>
                  <a:pt x="740" y="1617"/>
                  <a:pt x="741" y="1623"/>
                  <a:pt x="739" y="1630"/>
                </a:cubicBezTo>
                <a:cubicBezTo>
                  <a:pt x="738" y="1632"/>
                  <a:pt x="738" y="1634"/>
                  <a:pt x="737" y="1637"/>
                </a:cubicBezTo>
                <a:cubicBezTo>
                  <a:pt x="746" y="1633"/>
                  <a:pt x="753" y="1635"/>
                  <a:pt x="759" y="1639"/>
                </a:cubicBezTo>
                <a:cubicBezTo>
                  <a:pt x="755" y="1631"/>
                  <a:pt x="757" y="1622"/>
                  <a:pt x="762" y="1614"/>
                </a:cubicBezTo>
                <a:cubicBezTo>
                  <a:pt x="758" y="1615"/>
                  <a:pt x="754" y="1617"/>
                  <a:pt x="750" y="1617"/>
                </a:cubicBezTo>
                <a:cubicBezTo>
                  <a:pt x="742" y="1618"/>
                  <a:pt x="735" y="1613"/>
                  <a:pt x="733" y="1604"/>
                </a:cubicBezTo>
                <a:cubicBezTo>
                  <a:pt x="731" y="1597"/>
                  <a:pt x="734" y="1589"/>
                  <a:pt x="741" y="1584"/>
                </a:cubicBezTo>
                <a:cubicBezTo>
                  <a:pt x="748" y="1580"/>
                  <a:pt x="756" y="1581"/>
                  <a:pt x="762" y="1586"/>
                </a:cubicBezTo>
                <a:cubicBezTo>
                  <a:pt x="768" y="1592"/>
                  <a:pt x="770" y="1601"/>
                  <a:pt x="766" y="1608"/>
                </a:cubicBezTo>
                <a:cubicBezTo>
                  <a:pt x="765" y="1610"/>
                  <a:pt x="763" y="1612"/>
                  <a:pt x="762" y="1614"/>
                </a:cubicBezTo>
                <a:cubicBezTo>
                  <a:pt x="764" y="1613"/>
                  <a:pt x="765" y="1613"/>
                  <a:pt x="767" y="1612"/>
                </a:cubicBezTo>
                <a:cubicBezTo>
                  <a:pt x="776" y="1609"/>
                  <a:pt x="783" y="1611"/>
                  <a:pt x="789" y="1617"/>
                </a:cubicBezTo>
                <a:cubicBezTo>
                  <a:pt x="794" y="1623"/>
                  <a:pt x="795" y="1631"/>
                  <a:pt x="790" y="1639"/>
                </a:cubicBezTo>
                <a:cubicBezTo>
                  <a:pt x="790" y="1640"/>
                  <a:pt x="789" y="1641"/>
                  <a:pt x="788" y="1643"/>
                </a:cubicBezTo>
                <a:cubicBezTo>
                  <a:pt x="780" y="1648"/>
                  <a:pt x="771" y="1649"/>
                  <a:pt x="762" y="1643"/>
                </a:cubicBezTo>
                <a:cubicBezTo>
                  <a:pt x="765" y="1651"/>
                  <a:pt x="766" y="1659"/>
                  <a:pt x="760" y="1667"/>
                </a:cubicBezTo>
                <a:cubicBezTo>
                  <a:pt x="768" y="1664"/>
                  <a:pt x="775" y="1664"/>
                  <a:pt x="783" y="1668"/>
                </a:cubicBezTo>
                <a:cubicBezTo>
                  <a:pt x="779" y="1657"/>
                  <a:pt x="782" y="1650"/>
                  <a:pt x="788" y="1643"/>
                </a:cubicBezTo>
                <a:cubicBezTo>
                  <a:pt x="790" y="1642"/>
                  <a:pt x="792" y="1642"/>
                  <a:pt x="794" y="1641"/>
                </a:cubicBezTo>
                <a:cubicBezTo>
                  <a:pt x="801" y="1639"/>
                  <a:pt x="808" y="1640"/>
                  <a:pt x="814" y="1646"/>
                </a:cubicBezTo>
                <a:cubicBezTo>
                  <a:pt x="819" y="1652"/>
                  <a:pt x="820" y="1660"/>
                  <a:pt x="816" y="1668"/>
                </a:cubicBezTo>
                <a:cubicBezTo>
                  <a:pt x="815" y="1669"/>
                  <a:pt x="814" y="1671"/>
                  <a:pt x="812" y="1674"/>
                </a:cubicBezTo>
                <a:cubicBezTo>
                  <a:pt x="821" y="1668"/>
                  <a:pt x="829" y="1669"/>
                  <a:pt x="838" y="1673"/>
                </a:cubicBezTo>
                <a:cubicBezTo>
                  <a:pt x="834" y="1663"/>
                  <a:pt x="837" y="1655"/>
                  <a:pt x="843" y="1648"/>
                </a:cubicBezTo>
                <a:cubicBezTo>
                  <a:pt x="844" y="1648"/>
                  <a:pt x="846" y="1647"/>
                  <a:pt x="847" y="1646"/>
                </a:cubicBezTo>
                <a:cubicBezTo>
                  <a:pt x="855" y="1644"/>
                  <a:pt x="861" y="1645"/>
                  <a:pt x="867" y="1650"/>
                </a:cubicBezTo>
                <a:cubicBezTo>
                  <a:pt x="873" y="1656"/>
                  <a:pt x="874" y="1662"/>
                  <a:pt x="872" y="1670"/>
                </a:cubicBezTo>
                <a:cubicBezTo>
                  <a:pt x="871" y="1671"/>
                  <a:pt x="871" y="1673"/>
                  <a:pt x="870" y="1675"/>
                </a:cubicBezTo>
                <a:cubicBezTo>
                  <a:pt x="879" y="1673"/>
                  <a:pt x="887" y="1673"/>
                  <a:pt x="893" y="1680"/>
                </a:cubicBezTo>
                <a:cubicBezTo>
                  <a:pt x="893" y="1679"/>
                  <a:pt x="892" y="1677"/>
                  <a:pt x="892" y="1676"/>
                </a:cubicBezTo>
                <a:cubicBezTo>
                  <a:pt x="889" y="1667"/>
                  <a:pt x="890" y="1659"/>
                  <a:pt x="898" y="1653"/>
                </a:cubicBezTo>
                <a:cubicBezTo>
                  <a:pt x="895" y="1654"/>
                  <a:pt x="892" y="1655"/>
                  <a:pt x="890" y="1656"/>
                </a:cubicBezTo>
                <a:cubicBezTo>
                  <a:pt x="881" y="1659"/>
                  <a:pt x="873" y="1655"/>
                  <a:pt x="868" y="1648"/>
                </a:cubicBezTo>
                <a:cubicBezTo>
                  <a:pt x="864" y="1641"/>
                  <a:pt x="866" y="1631"/>
                  <a:pt x="872" y="1626"/>
                </a:cubicBezTo>
                <a:cubicBezTo>
                  <a:pt x="878" y="1620"/>
                  <a:pt x="888" y="1619"/>
                  <a:pt x="895" y="1624"/>
                </a:cubicBezTo>
                <a:cubicBezTo>
                  <a:pt x="902" y="1629"/>
                  <a:pt x="904" y="1638"/>
                  <a:pt x="901" y="1646"/>
                </a:cubicBezTo>
                <a:cubicBezTo>
                  <a:pt x="900" y="1648"/>
                  <a:pt x="899" y="1650"/>
                  <a:pt x="899" y="1652"/>
                </a:cubicBezTo>
                <a:cubicBezTo>
                  <a:pt x="908" y="1647"/>
                  <a:pt x="917" y="1650"/>
                  <a:pt x="925" y="1656"/>
                </a:cubicBezTo>
                <a:cubicBezTo>
                  <a:pt x="928" y="1666"/>
                  <a:pt x="929" y="1674"/>
                  <a:pt x="921" y="1682"/>
                </a:cubicBezTo>
                <a:cubicBezTo>
                  <a:pt x="930" y="1679"/>
                  <a:pt x="938" y="1677"/>
                  <a:pt x="946" y="1683"/>
                </a:cubicBezTo>
                <a:cubicBezTo>
                  <a:pt x="941" y="1662"/>
                  <a:pt x="954" y="1649"/>
                  <a:pt x="976" y="1657"/>
                </a:cubicBezTo>
                <a:cubicBezTo>
                  <a:pt x="973" y="1647"/>
                  <a:pt x="974" y="1638"/>
                  <a:pt x="983" y="1633"/>
                </a:cubicBezTo>
                <a:cubicBezTo>
                  <a:pt x="990" y="1629"/>
                  <a:pt x="997" y="1629"/>
                  <a:pt x="1003" y="1633"/>
                </a:cubicBezTo>
                <a:cubicBezTo>
                  <a:pt x="1012" y="1640"/>
                  <a:pt x="1012" y="1650"/>
                  <a:pt x="1008" y="1660"/>
                </a:cubicBezTo>
                <a:cubicBezTo>
                  <a:pt x="1018" y="1657"/>
                  <a:pt x="1025" y="1659"/>
                  <a:pt x="1032" y="1665"/>
                </a:cubicBezTo>
                <a:cubicBezTo>
                  <a:pt x="1031" y="1663"/>
                  <a:pt x="1030" y="1660"/>
                  <a:pt x="1029" y="1657"/>
                </a:cubicBezTo>
                <a:cubicBezTo>
                  <a:pt x="1027" y="1649"/>
                  <a:pt x="1030" y="1643"/>
                  <a:pt x="1036" y="1637"/>
                </a:cubicBezTo>
                <a:cubicBezTo>
                  <a:pt x="1046" y="1631"/>
                  <a:pt x="1055" y="1634"/>
                  <a:pt x="1063" y="1641"/>
                </a:cubicBezTo>
                <a:cubicBezTo>
                  <a:pt x="1066" y="1650"/>
                  <a:pt x="1067" y="1659"/>
                  <a:pt x="1059" y="1667"/>
                </a:cubicBezTo>
                <a:cubicBezTo>
                  <a:pt x="1068" y="1663"/>
                  <a:pt x="1076" y="1661"/>
                  <a:pt x="1085" y="1667"/>
                </a:cubicBezTo>
                <a:cubicBezTo>
                  <a:pt x="1081" y="1659"/>
                  <a:pt x="1083" y="1652"/>
                  <a:pt x="1087" y="1645"/>
                </a:cubicBezTo>
                <a:cubicBezTo>
                  <a:pt x="1087" y="1645"/>
                  <a:pt x="1087" y="1644"/>
                  <a:pt x="1087" y="1644"/>
                </a:cubicBezTo>
                <a:cubicBezTo>
                  <a:pt x="1078" y="1648"/>
                  <a:pt x="1070" y="1646"/>
                  <a:pt x="1063" y="1641"/>
                </a:cubicBezTo>
                <a:cubicBezTo>
                  <a:pt x="1062" y="1639"/>
                  <a:pt x="1061" y="1637"/>
                  <a:pt x="1060" y="1635"/>
                </a:cubicBezTo>
                <a:cubicBezTo>
                  <a:pt x="1057" y="1627"/>
                  <a:pt x="1060" y="1617"/>
                  <a:pt x="1067" y="1613"/>
                </a:cubicBezTo>
                <a:cubicBezTo>
                  <a:pt x="1074" y="1608"/>
                  <a:pt x="1084" y="1609"/>
                  <a:pt x="1090" y="1615"/>
                </a:cubicBezTo>
                <a:cubicBezTo>
                  <a:pt x="1096" y="1622"/>
                  <a:pt x="1097" y="1631"/>
                  <a:pt x="1091" y="1639"/>
                </a:cubicBezTo>
                <a:cubicBezTo>
                  <a:pt x="1090" y="1641"/>
                  <a:pt x="1088" y="1642"/>
                  <a:pt x="1087" y="1643"/>
                </a:cubicBezTo>
                <a:cubicBezTo>
                  <a:pt x="1091" y="1642"/>
                  <a:pt x="1096" y="1640"/>
                  <a:pt x="1101" y="1639"/>
                </a:cubicBezTo>
                <a:cubicBezTo>
                  <a:pt x="1106" y="1639"/>
                  <a:pt x="1110" y="1641"/>
                  <a:pt x="1115" y="1643"/>
                </a:cubicBezTo>
                <a:cubicBezTo>
                  <a:pt x="1111" y="1634"/>
                  <a:pt x="1112" y="1626"/>
                  <a:pt x="1119" y="1620"/>
                </a:cubicBezTo>
                <a:cubicBezTo>
                  <a:pt x="1126" y="1612"/>
                  <a:pt x="1135" y="1613"/>
                  <a:pt x="1144" y="1618"/>
                </a:cubicBezTo>
                <a:cubicBezTo>
                  <a:pt x="1141" y="1604"/>
                  <a:pt x="1143" y="1597"/>
                  <a:pt x="1151" y="1592"/>
                </a:cubicBezTo>
                <a:cubicBezTo>
                  <a:pt x="1158" y="1589"/>
                  <a:pt x="1166" y="1589"/>
                  <a:pt x="1172" y="1594"/>
                </a:cubicBezTo>
                <a:cubicBezTo>
                  <a:pt x="1180" y="1601"/>
                  <a:pt x="1180" y="1610"/>
                  <a:pt x="1175" y="1621"/>
                </a:cubicBezTo>
                <a:cubicBezTo>
                  <a:pt x="1184" y="1617"/>
                  <a:pt x="1191" y="1619"/>
                  <a:pt x="1198" y="1623"/>
                </a:cubicBezTo>
                <a:cubicBezTo>
                  <a:pt x="1198" y="1618"/>
                  <a:pt x="1196" y="1615"/>
                  <a:pt x="1197" y="1611"/>
                </a:cubicBezTo>
                <a:cubicBezTo>
                  <a:pt x="1197" y="1607"/>
                  <a:pt x="1199" y="1604"/>
                  <a:pt x="1200" y="1600"/>
                </a:cubicBezTo>
                <a:cubicBezTo>
                  <a:pt x="1198" y="1600"/>
                  <a:pt x="1197" y="1601"/>
                  <a:pt x="1195" y="1601"/>
                </a:cubicBezTo>
                <a:cubicBezTo>
                  <a:pt x="1187" y="1603"/>
                  <a:pt x="1178" y="1600"/>
                  <a:pt x="1174" y="1592"/>
                </a:cubicBezTo>
                <a:cubicBezTo>
                  <a:pt x="1170" y="1585"/>
                  <a:pt x="1172" y="1575"/>
                  <a:pt x="1178" y="1570"/>
                </a:cubicBezTo>
                <a:cubicBezTo>
                  <a:pt x="1184" y="1565"/>
                  <a:pt x="1194" y="1564"/>
                  <a:pt x="1201" y="1569"/>
                </a:cubicBezTo>
                <a:cubicBezTo>
                  <a:pt x="1208" y="1573"/>
                  <a:pt x="1210" y="1582"/>
                  <a:pt x="1207" y="1591"/>
                </a:cubicBezTo>
                <a:cubicBezTo>
                  <a:pt x="1206" y="1592"/>
                  <a:pt x="1206" y="1594"/>
                  <a:pt x="1205" y="1597"/>
                </a:cubicBezTo>
                <a:cubicBezTo>
                  <a:pt x="1215" y="1591"/>
                  <a:pt x="1223" y="1594"/>
                  <a:pt x="1230" y="1601"/>
                </a:cubicBezTo>
                <a:cubicBezTo>
                  <a:pt x="1229" y="1599"/>
                  <a:pt x="1229" y="1597"/>
                  <a:pt x="1228" y="1595"/>
                </a:cubicBezTo>
                <a:cubicBezTo>
                  <a:pt x="1225" y="1587"/>
                  <a:pt x="1226" y="1580"/>
                  <a:pt x="1232" y="1575"/>
                </a:cubicBezTo>
                <a:cubicBezTo>
                  <a:pt x="1237" y="1569"/>
                  <a:pt x="1245" y="1568"/>
                  <a:pt x="1252" y="1571"/>
                </a:cubicBezTo>
                <a:cubicBezTo>
                  <a:pt x="1254" y="1572"/>
                  <a:pt x="1256" y="1572"/>
                  <a:pt x="1258" y="1573"/>
                </a:cubicBezTo>
                <a:cubicBezTo>
                  <a:pt x="1257" y="1571"/>
                  <a:pt x="1256" y="1569"/>
                  <a:pt x="1256" y="1567"/>
                </a:cubicBezTo>
                <a:cubicBezTo>
                  <a:pt x="1254" y="1559"/>
                  <a:pt x="1258" y="1551"/>
                  <a:pt x="1265" y="1547"/>
                </a:cubicBezTo>
                <a:cubicBezTo>
                  <a:pt x="1272" y="1543"/>
                  <a:pt x="1280" y="1544"/>
                  <a:pt x="1286" y="1549"/>
                </a:cubicBezTo>
                <a:cubicBezTo>
                  <a:pt x="1292" y="1555"/>
                  <a:pt x="1294" y="1563"/>
                  <a:pt x="1290" y="1571"/>
                </a:cubicBezTo>
                <a:cubicBezTo>
                  <a:pt x="1290" y="1573"/>
                  <a:pt x="1289" y="1575"/>
                  <a:pt x="1288" y="1577"/>
                </a:cubicBezTo>
                <a:cubicBezTo>
                  <a:pt x="1295" y="1573"/>
                  <a:pt x="1303" y="1573"/>
                  <a:pt x="1311" y="1578"/>
                </a:cubicBezTo>
                <a:cubicBezTo>
                  <a:pt x="1309" y="1565"/>
                  <a:pt x="1309" y="1563"/>
                  <a:pt x="1316" y="1554"/>
                </a:cubicBezTo>
                <a:cubicBezTo>
                  <a:pt x="1313" y="1555"/>
                  <a:pt x="1310" y="1555"/>
                  <a:pt x="1308" y="1556"/>
                </a:cubicBezTo>
                <a:cubicBezTo>
                  <a:pt x="1299" y="1558"/>
                  <a:pt x="1291" y="1554"/>
                  <a:pt x="1287" y="1546"/>
                </a:cubicBezTo>
                <a:cubicBezTo>
                  <a:pt x="1284" y="1538"/>
                  <a:pt x="1286" y="1529"/>
                  <a:pt x="1292" y="1524"/>
                </a:cubicBezTo>
                <a:cubicBezTo>
                  <a:pt x="1299" y="1519"/>
                  <a:pt x="1309" y="1519"/>
                  <a:pt x="1315" y="1524"/>
                </a:cubicBezTo>
                <a:cubicBezTo>
                  <a:pt x="1322" y="1529"/>
                  <a:pt x="1324" y="1538"/>
                  <a:pt x="1320" y="1546"/>
                </a:cubicBezTo>
                <a:cubicBezTo>
                  <a:pt x="1319" y="1549"/>
                  <a:pt x="1318" y="1551"/>
                  <a:pt x="1317" y="1553"/>
                </a:cubicBezTo>
                <a:cubicBezTo>
                  <a:pt x="1325" y="1548"/>
                  <a:pt x="1333" y="1548"/>
                  <a:pt x="1342" y="1554"/>
                </a:cubicBezTo>
                <a:cubicBezTo>
                  <a:pt x="1338" y="1543"/>
                  <a:pt x="1340" y="1535"/>
                  <a:pt x="1347" y="1528"/>
                </a:cubicBezTo>
                <a:cubicBezTo>
                  <a:pt x="1345" y="1529"/>
                  <a:pt x="1342" y="1530"/>
                  <a:pt x="1340" y="1530"/>
                </a:cubicBezTo>
                <a:cubicBezTo>
                  <a:pt x="1332" y="1534"/>
                  <a:pt x="1323" y="1531"/>
                  <a:pt x="1318" y="1523"/>
                </a:cubicBezTo>
                <a:cubicBezTo>
                  <a:pt x="1314" y="1516"/>
                  <a:pt x="1315" y="1506"/>
                  <a:pt x="1321" y="1500"/>
                </a:cubicBezTo>
                <a:cubicBezTo>
                  <a:pt x="1327" y="1495"/>
                  <a:pt x="1336" y="1494"/>
                  <a:pt x="1344" y="1498"/>
                </a:cubicBezTo>
                <a:cubicBezTo>
                  <a:pt x="1345" y="1499"/>
                  <a:pt x="1347" y="1501"/>
                  <a:pt x="1348" y="1502"/>
                </a:cubicBezTo>
                <a:cubicBezTo>
                  <a:pt x="1347" y="1500"/>
                  <a:pt x="1346" y="1497"/>
                  <a:pt x="1345" y="1494"/>
                </a:cubicBezTo>
                <a:cubicBezTo>
                  <a:pt x="1343" y="1486"/>
                  <a:pt x="1346" y="1478"/>
                  <a:pt x="1353" y="1473"/>
                </a:cubicBezTo>
                <a:cubicBezTo>
                  <a:pt x="1360" y="1469"/>
                  <a:pt x="1369" y="1470"/>
                  <a:pt x="1375" y="1476"/>
                </a:cubicBezTo>
                <a:cubicBezTo>
                  <a:pt x="1381" y="1482"/>
                  <a:pt x="1382" y="1491"/>
                  <a:pt x="1378" y="1498"/>
                </a:cubicBezTo>
                <a:cubicBezTo>
                  <a:pt x="1377" y="1500"/>
                  <a:pt x="1375" y="1502"/>
                  <a:pt x="1374" y="1504"/>
                </a:cubicBezTo>
                <a:cubicBezTo>
                  <a:pt x="1375" y="1504"/>
                  <a:pt x="1376" y="1503"/>
                  <a:pt x="1378" y="1503"/>
                </a:cubicBezTo>
                <a:cubicBezTo>
                  <a:pt x="1386" y="1499"/>
                  <a:pt x="1394" y="1499"/>
                  <a:pt x="1400" y="1505"/>
                </a:cubicBezTo>
                <a:cubicBezTo>
                  <a:pt x="1406" y="1510"/>
                  <a:pt x="1407" y="1518"/>
                  <a:pt x="1404" y="1527"/>
                </a:cubicBezTo>
                <a:cubicBezTo>
                  <a:pt x="1404" y="1528"/>
                  <a:pt x="1404" y="1529"/>
                  <a:pt x="1403" y="1529"/>
                </a:cubicBezTo>
                <a:cubicBezTo>
                  <a:pt x="1410" y="1529"/>
                  <a:pt x="1417" y="1529"/>
                  <a:pt x="1422" y="1529"/>
                </a:cubicBezTo>
                <a:close/>
                <a:moveTo>
                  <a:pt x="1618" y="1249"/>
                </a:moveTo>
                <a:cubicBezTo>
                  <a:pt x="1627" y="1245"/>
                  <a:pt x="1633" y="1246"/>
                  <a:pt x="1639" y="1249"/>
                </a:cubicBezTo>
                <a:cubicBezTo>
                  <a:pt x="1640" y="1242"/>
                  <a:pt x="1641" y="1235"/>
                  <a:pt x="1641" y="1228"/>
                </a:cubicBezTo>
                <a:cubicBezTo>
                  <a:pt x="1634" y="1231"/>
                  <a:pt x="1628" y="1229"/>
                  <a:pt x="1620" y="1225"/>
                </a:cubicBezTo>
                <a:cubicBezTo>
                  <a:pt x="1624" y="1234"/>
                  <a:pt x="1623" y="1241"/>
                  <a:pt x="1618" y="1249"/>
                </a:cubicBezTo>
                <a:close/>
                <a:moveTo>
                  <a:pt x="1609" y="1272"/>
                </a:moveTo>
                <a:cubicBezTo>
                  <a:pt x="1610" y="1267"/>
                  <a:pt x="1611" y="1260"/>
                  <a:pt x="1612" y="1253"/>
                </a:cubicBezTo>
                <a:cubicBezTo>
                  <a:pt x="1605" y="1255"/>
                  <a:pt x="1598" y="1255"/>
                  <a:pt x="1591" y="1250"/>
                </a:cubicBezTo>
                <a:cubicBezTo>
                  <a:pt x="1595" y="1258"/>
                  <a:pt x="1594" y="1265"/>
                  <a:pt x="1591" y="1271"/>
                </a:cubicBezTo>
                <a:cubicBezTo>
                  <a:pt x="1597" y="1272"/>
                  <a:pt x="1604" y="1272"/>
                  <a:pt x="1609" y="1272"/>
                </a:cubicBezTo>
                <a:close/>
                <a:moveTo>
                  <a:pt x="1588" y="1307"/>
                </a:moveTo>
                <a:cubicBezTo>
                  <a:pt x="1588" y="1313"/>
                  <a:pt x="1587" y="1320"/>
                  <a:pt x="1587" y="1326"/>
                </a:cubicBezTo>
                <a:cubicBezTo>
                  <a:pt x="1592" y="1326"/>
                  <a:pt x="1599" y="1327"/>
                  <a:pt x="1605" y="1327"/>
                </a:cubicBezTo>
                <a:cubicBezTo>
                  <a:pt x="1606" y="1321"/>
                  <a:pt x="1606" y="1314"/>
                  <a:pt x="1607" y="1309"/>
                </a:cubicBezTo>
                <a:cubicBezTo>
                  <a:pt x="1600" y="1308"/>
                  <a:pt x="1594" y="1307"/>
                  <a:pt x="1588" y="1307"/>
                </a:cubicBezTo>
                <a:close/>
                <a:moveTo>
                  <a:pt x="1551" y="1356"/>
                </a:moveTo>
                <a:cubicBezTo>
                  <a:pt x="1543" y="1358"/>
                  <a:pt x="1535" y="1359"/>
                  <a:pt x="1527" y="1354"/>
                </a:cubicBezTo>
                <a:cubicBezTo>
                  <a:pt x="1531" y="1364"/>
                  <a:pt x="1530" y="1372"/>
                  <a:pt x="1523" y="1378"/>
                </a:cubicBezTo>
                <a:cubicBezTo>
                  <a:pt x="1531" y="1375"/>
                  <a:pt x="1538" y="1374"/>
                  <a:pt x="1547" y="1378"/>
                </a:cubicBezTo>
                <a:cubicBezTo>
                  <a:pt x="1545" y="1366"/>
                  <a:pt x="1545" y="1364"/>
                  <a:pt x="1551" y="1356"/>
                </a:cubicBezTo>
                <a:close/>
                <a:moveTo>
                  <a:pt x="1524" y="1411"/>
                </a:moveTo>
                <a:cubicBezTo>
                  <a:pt x="1524" y="1417"/>
                  <a:pt x="1523" y="1424"/>
                  <a:pt x="1523" y="1430"/>
                </a:cubicBezTo>
                <a:cubicBezTo>
                  <a:pt x="1529" y="1430"/>
                  <a:pt x="1535" y="1431"/>
                  <a:pt x="1541" y="1431"/>
                </a:cubicBezTo>
                <a:cubicBezTo>
                  <a:pt x="1542" y="1425"/>
                  <a:pt x="1542" y="1419"/>
                  <a:pt x="1543" y="1413"/>
                </a:cubicBezTo>
                <a:cubicBezTo>
                  <a:pt x="1537" y="1412"/>
                  <a:pt x="1530" y="1412"/>
                  <a:pt x="1524" y="1411"/>
                </a:cubicBezTo>
                <a:close/>
                <a:moveTo>
                  <a:pt x="1491" y="1455"/>
                </a:moveTo>
                <a:cubicBezTo>
                  <a:pt x="1498" y="1455"/>
                  <a:pt x="1505" y="1455"/>
                  <a:pt x="1511" y="1455"/>
                </a:cubicBezTo>
                <a:cubicBezTo>
                  <a:pt x="1512" y="1449"/>
                  <a:pt x="1513" y="1443"/>
                  <a:pt x="1513" y="1438"/>
                </a:cubicBezTo>
                <a:cubicBezTo>
                  <a:pt x="1507" y="1437"/>
                  <a:pt x="1500" y="1436"/>
                  <a:pt x="1493" y="1435"/>
                </a:cubicBezTo>
                <a:cubicBezTo>
                  <a:pt x="1496" y="1442"/>
                  <a:pt x="1495" y="1449"/>
                  <a:pt x="1491" y="1455"/>
                </a:cubicBezTo>
                <a:close/>
                <a:moveTo>
                  <a:pt x="1487" y="1460"/>
                </a:moveTo>
                <a:cubicBezTo>
                  <a:pt x="1479" y="1464"/>
                  <a:pt x="1472" y="1462"/>
                  <a:pt x="1466" y="1460"/>
                </a:cubicBezTo>
                <a:cubicBezTo>
                  <a:pt x="1465" y="1467"/>
                  <a:pt x="1464" y="1474"/>
                  <a:pt x="1464" y="1479"/>
                </a:cubicBezTo>
                <a:cubicBezTo>
                  <a:pt x="1470" y="1480"/>
                  <a:pt x="1476" y="1480"/>
                  <a:pt x="1483" y="1481"/>
                </a:cubicBezTo>
                <a:cubicBezTo>
                  <a:pt x="1481" y="1474"/>
                  <a:pt x="1482" y="1467"/>
                  <a:pt x="1487" y="1460"/>
                </a:cubicBezTo>
                <a:close/>
                <a:moveTo>
                  <a:pt x="1461" y="1431"/>
                </a:moveTo>
                <a:cubicBezTo>
                  <a:pt x="1451" y="1435"/>
                  <a:pt x="1443" y="1433"/>
                  <a:pt x="1436" y="1425"/>
                </a:cubicBezTo>
                <a:cubicBezTo>
                  <a:pt x="1441" y="1434"/>
                  <a:pt x="1443" y="1443"/>
                  <a:pt x="1436" y="1452"/>
                </a:cubicBezTo>
                <a:cubicBezTo>
                  <a:pt x="1444" y="1449"/>
                  <a:pt x="1451" y="1448"/>
                  <a:pt x="1459" y="1453"/>
                </a:cubicBezTo>
                <a:cubicBezTo>
                  <a:pt x="1456" y="1445"/>
                  <a:pt x="1457" y="1438"/>
                  <a:pt x="1461" y="1431"/>
                </a:cubicBezTo>
                <a:close/>
                <a:moveTo>
                  <a:pt x="1437" y="1653"/>
                </a:moveTo>
                <a:cubicBezTo>
                  <a:pt x="1432" y="1653"/>
                  <a:pt x="1428" y="1652"/>
                  <a:pt x="1423" y="1651"/>
                </a:cubicBezTo>
                <a:cubicBezTo>
                  <a:pt x="1423" y="1656"/>
                  <a:pt x="1423" y="1660"/>
                  <a:pt x="1423" y="1665"/>
                </a:cubicBezTo>
                <a:cubicBezTo>
                  <a:pt x="1428" y="1665"/>
                  <a:pt x="1432" y="1665"/>
                  <a:pt x="1436" y="1666"/>
                </a:cubicBezTo>
                <a:cubicBezTo>
                  <a:pt x="1436" y="1661"/>
                  <a:pt x="1436" y="1657"/>
                  <a:pt x="1437" y="1653"/>
                </a:cubicBezTo>
                <a:close/>
                <a:moveTo>
                  <a:pt x="1443" y="1597"/>
                </a:moveTo>
                <a:cubicBezTo>
                  <a:pt x="1438" y="1597"/>
                  <a:pt x="1433" y="1596"/>
                  <a:pt x="1428" y="1596"/>
                </a:cubicBezTo>
                <a:cubicBezTo>
                  <a:pt x="1427" y="1601"/>
                  <a:pt x="1427" y="1606"/>
                  <a:pt x="1427" y="1612"/>
                </a:cubicBezTo>
                <a:cubicBezTo>
                  <a:pt x="1432" y="1612"/>
                  <a:pt x="1437" y="1612"/>
                  <a:pt x="1441" y="1613"/>
                </a:cubicBezTo>
                <a:cubicBezTo>
                  <a:pt x="1442" y="1608"/>
                  <a:pt x="1443" y="1602"/>
                  <a:pt x="1443" y="1597"/>
                </a:cubicBezTo>
                <a:close/>
                <a:moveTo>
                  <a:pt x="1449" y="1542"/>
                </a:moveTo>
                <a:cubicBezTo>
                  <a:pt x="1443" y="1542"/>
                  <a:pt x="1437" y="1541"/>
                  <a:pt x="1432" y="1541"/>
                </a:cubicBezTo>
                <a:cubicBezTo>
                  <a:pt x="1432" y="1547"/>
                  <a:pt x="1431" y="1553"/>
                  <a:pt x="1431" y="1558"/>
                </a:cubicBezTo>
                <a:cubicBezTo>
                  <a:pt x="1436" y="1558"/>
                  <a:pt x="1441" y="1558"/>
                  <a:pt x="1446" y="1559"/>
                </a:cubicBezTo>
                <a:cubicBezTo>
                  <a:pt x="1447" y="1553"/>
                  <a:pt x="1448" y="1548"/>
                  <a:pt x="1449" y="1542"/>
                </a:cubicBezTo>
                <a:close/>
                <a:moveTo>
                  <a:pt x="1452" y="1505"/>
                </a:moveTo>
                <a:cubicBezTo>
                  <a:pt x="1453" y="1499"/>
                  <a:pt x="1454" y="1493"/>
                  <a:pt x="1455" y="1486"/>
                </a:cubicBezTo>
                <a:cubicBezTo>
                  <a:pt x="1448" y="1488"/>
                  <a:pt x="1441" y="1487"/>
                  <a:pt x="1434" y="1483"/>
                </a:cubicBezTo>
                <a:cubicBezTo>
                  <a:pt x="1438" y="1491"/>
                  <a:pt x="1436" y="1498"/>
                  <a:pt x="1433" y="1504"/>
                </a:cubicBezTo>
                <a:cubicBezTo>
                  <a:pt x="1440" y="1505"/>
                  <a:pt x="1446" y="1505"/>
                  <a:pt x="1452" y="1505"/>
                </a:cubicBezTo>
                <a:close/>
                <a:moveTo>
                  <a:pt x="1467" y="1628"/>
                </a:moveTo>
                <a:cubicBezTo>
                  <a:pt x="1462" y="1628"/>
                  <a:pt x="1457" y="1627"/>
                  <a:pt x="1453" y="1627"/>
                </a:cubicBezTo>
                <a:cubicBezTo>
                  <a:pt x="1453" y="1631"/>
                  <a:pt x="1453" y="1635"/>
                  <a:pt x="1452" y="1640"/>
                </a:cubicBezTo>
                <a:cubicBezTo>
                  <a:pt x="1457" y="1640"/>
                  <a:pt x="1461" y="1640"/>
                  <a:pt x="1466" y="1641"/>
                </a:cubicBezTo>
                <a:cubicBezTo>
                  <a:pt x="1466" y="1636"/>
                  <a:pt x="1466" y="1632"/>
                  <a:pt x="1467" y="1628"/>
                </a:cubicBezTo>
                <a:close/>
                <a:moveTo>
                  <a:pt x="1472" y="1573"/>
                </a:moveTo>
                <a:cubicBezTo>
                  <a:pt x="1467" y="1572"/>
                  <a:pt x="1462" y="1572"/>
                  <a:pt x="1457" y="1571"/>
                </a:cubicBezTo>
                <a:cubicBezTo>
                  <a:pt x="1457" y="1577"/>
                  <a:pt x="1457" y="1582"/>
                  <a:pt x="1456" y="1587"/>
                </a:cubicBezTo>
                <a:cubicBezTo>
                  <a:pt x="1461" y="1587"/>
                  <a:pt x="1466" y="1587"/>
                  <a:pt x="1471" y="1588"/>
                </a:cubicBezTo>
                <a:cubicBezTo>
                  <a:pt x="1471" y="1582"/>
                  <a:pt x="1471" y="1578"/>
                  <a:pt x="1472" y="1573"/>
                </a:cubicBezTo>
                <a:close/>
                <a:moveTo>
                  <a:pt x="1478" y="1518"/>
                </a:moveTo>
                <a:cubicBezTo>
                  <a:pt x="1472" y="1517"/>
                  <a:pt x="1466" y="1516"/>
                  <a:pt x="1461" y="1516"/>
                </a:cubicBezTo>
                <a:cubicBezTo>
                  <a:pt x="1461" y="1522"/>
                  <a:pt x="1460" y="1527"/>
                  <a:pt x="1460" y="1533"/>
                </a:cubicBezTo>
                <a:cubicBezTo>
                  <a:pt x="1465" y="1534"/>
                  <a:pt x="1471" y="1534"/>
                  <a:pt x="1477" y="1534"/>
                </a:cubicBezTo>
                <a:cubicBezTo>
                  <a:pt x="1477" y="1529"/>
                  <a:pt x="1478" y="1523"/>
                  <a:pt x="1478" y="1518"/>
                </a:cubicBezTo>
                <a:close/>
                <a:moveTo>
                  <a:pt x="1496" y="1602"/>
                </a:moveTo>
                <a:cubicBezTo>
                  <a:pt x="1491" y="1602"/>
                  <a:pt x="1487" y="1602"/>
                  <a:pt x="1483" y="1601"/>
                </a:cubicBezTo>
                <a:cubicBezTo>
                  <a:pt x="1483" y="1606"/>
                  <a:pt x="1483" y="1611"/>
                  <a:pt x="1483" y="1615"/>
                </a:cubicBezTo>
                <a:cubicBezTo>
                  <a:pt x="1487" y="1615"/>
                  <a:pt x="1490" y="1615"/>
                  <a:pt x="1494" y="1615"/>
                </a:cubicBezTo>
                <a:cubicBezTo>
                  <a:pt x="1495" y="1611"/>
                  <a:pt x="1495" y="1607"/>
                  <a:pt x="1496" y="1602"/>
                </a:cubicBezTo>
                <a:close/>
                <a:moveTo>
                  <a:pt x="1502" y="1548"/>
                </a:moveTo>
                <a:cubicBezTo>
                  <a:pt x="1496" y="1547"/>
                  <a:pt x="1491" y="1547"/>
                  <a:pt x="1486" y="1546"/>
                </a:cubicBezTo>
                <a:cubicBezTo>
                  <a:pt x="1486" y="1551"/>
                  <a:pt x="1486" y="1556"/>
                  <a:pt x="1486" y="1561"/>
                </a:cubicBezTo>
                <a:cubicBezTo>
                  <a:pt x="1491" y="1562"/>
                  <a:pt x="1496" y="1562"/>
                  <a:pt x="1501" y="1562"/>
                </a:cubicBezTo>
                <a:cubicBezTo>
                  <a:pt x="1501" y="1557"/>
                  <a:pt x="1501" y="1553"/>
                  <a:pt x="1502" y="1548"/>
                </a:cubicBezTo>
                <a:close/>
                <a:moveTo>
                  <a:pt x="1508" y="1493"/>
                </a:moveTo>
                <a:cubicBezTo>
                  <a:pt x="1502" y="1492"/>
                  <a:pt x="1496" y="1491"/>
                  <a:pt x="1491" y="1491"/>
                </a:cubicBezTo>
                <a:cubicBezTo>
                  <a:pt x="1490" y="1496"/>
                  <a:pt x="1490" y="1503"/>
                  <a:pt x="1490" y="1508"/>
                </a:cubicBezTo>
                <a:cubicBezTo>
                  <a:pt x="1495" y="1509"/>
                  <a:pt x="1501" y="1509"/>
                  <a:pt x="1506" y="1510"/>
                </a:cubicBezTo>
                <a:cubicBezTo>
                  <a:pt x="1507" y="1504"/>
                  <a:pt x="1507" y="1498"/>
                  <a:pt x="1508" y="1493"/>
                </a:cubicBezTo>
                <a:close/>
                <a:moveTo>
                  <a:pt x="1526" y="1578"/>
                </a:moveTo>
                <a:cubicBezTo>
                  <a:pt x="1521" y="1577"/>
                  <a:pt x="1517" y="1577"/>
                  <a:pt x="1512" y="1576"/>
                </a:cubicBezTo>
                <a:cubicBezTo>
                  <a:pt x="1512" y="1581"/>
                  <a:pt x="1511" y="1586"/>
                  <a:pt x="1511" y="1590"/>
                </a:cubicBezTo>
                <a:cubicBezTo>
                  <a:pt x="1515" y="1591"/>
                  <a:pt x="1520" y="1591"/>
                  <a:pt x="1524" y="1591"/>
                </a:cubicBezTo>
                <a:cubicBezTo>
                  <a:pt x="1525" y="1587"/>
                  <a:pt x="1525" y="1582"/>
                  <a:pt x="1526" y="1578"/>
                </a:cubicBezTo>
                <a:close/>
                <a:moveTo>
                  <a:pt x="1531" y="1524"/>
                </a:moveTo>
                <a:cubicBezTo>
                  <a:pt x="1526" y="1523"/>
                  <a:pt x="1521" y="1522"/>
                  <a:pt x="1516" y="1522"/>
                </a:cubicBezTo>
                <a:cubicBezTo>
                  <a:pt x="1516" y="1527"/>
                  <a:pt x="1516" y="1531"/>
                  <a:pt x="1515" y="1537"/>
                </a:cubicBezTo>
                <a:cubicBezTo>
                  <a:pt x="1521" y="1537"/>
                  <a:pt x="1526" y="1537"/>
                  <a:pt x="1530" y="1538"/>
                </a:cubicBezTo>
                <a:cubicBezTo>
                  <a:pt x="1531" y="1533"/>
                  <a:pt x="1531" y="1528"/>
                  <a:pt x="1531" y="1524"/>
                </a:cubicBezTo>
                <a:close/>
                <a:moveTo>
                  <a:pt x="1537" y="1468"/>
                </a:moveTo>
                <a:cubicBezTo>
                  <a:pt x="1532" y="1468"/>
                  <a:pt x="1526" y="1467"/>
                  <a:pt x="1521" y="1467"/>
                </a:cubicBezTo>
                <a:cubicBezTo>
                  <a:pt x="1520" y="1472"/>
                  <a:pt x="1520" y="1478"/>
                  <a:pt x="1519" y="1484"/>
                </a:cubicBezTo>
                <a:cubicBezTo>
                  <a:pt x="1524" y="1484"/>
                  <a:pt x="1529" y="1484"/>
                  <a:pt x="1535" y="1484"/>
                </a:cubicBezTo>
                <a:cubicBezTo>
                  <a:pt x="1536" y="1479"/>
                  <a:pt x="1536" y="1473"/>
                  <a:pt x="1537" y="1468"/>
                </a:cubicBezTo>
                <a:close/>
                <a:moveTo>
                  <a:pt x="1556" y="1553"/>
                </a:moveTo>
                <a:cubicBezTo>
                  <a:pt x="1551" y="1553"/>
                  <a:pt x="1546" y="1552"/>
                  <a:pt x="1542" y="1552"/>
                </a:cubicBezTo>
                <a:cubicBezTo>
                  <a:pt x="1541" y="1557"/>
                  <a:pt x="1541" y="1561"/>
                  <a:pt x="1541" y="1566"/>
                </a:cubicBezTo>
                <a:cubicBezTo>
                  <a:pt x="1545" y="1566"/>
                  <a:pt x="1550" y="1566"/>
                  <a:pt x="1554" y="1567"/>
                </a:cubicBezTo>
                <a:cubicBezTo>
                  <a:pt x="1555" y="1562"/>
                  <a:pt x="1555" y="1558"/>
                  <a:pt x="1556" y="1553"/>
                </a:cubicBezTo>
                <a:close/>
                <a:moveTo>
                  <a:pt x="1561" y="1499"/>
                </a:moveTo>
                <a:cubicBezTo>
                  <a:pt x="1555" y="1498"/>
                  <a:pt x="1551" y="1498"/>
                  <a:pt x="1546" y="1497"/>
                </a:cubicBezTo>
                <a:cubicBezTo>
                  <a:pt x="1546" y="1502"/>
                  <a:pt x="1546" y="1507"/>
                  <a:pt x="1545" y="1512"/>
                </a:cubicBezTo>
                <a:cubicBezTo>
                  <a:pt x="1550" y="1512"/>
                  <a:pt x="1554" y="1512"/>
                  <a:pt x="1559" y="1512"/>
                </a:cubicBezTo>
                <a:cubicBezTo>
                  <a:pt x="1559" y="1508"/>
                  <a:pt x="1560" y="1503"/>
                  <a:pt x="1561" y="1499"/>
                </a:cubicBezTo>
                <a:close/>
                <a:moveTo>
                  <a:pt x="1566" y="1444"/>
                </a:moveTo>
                <a:cubicBezTo>
                  <a:pt x="1561" y="1443"/>
                  <a:pt x="1555" y="1442"/>
                  <a:pt x="1550" y="1441"/>
                </a:cubicBezTo>
                <a:cubicBezTo>
                  <a:pt x="1549" y="1447"/>
                  <a:pt x="1549" y="1453"/>
                  <a:pt x="1548" y="1459"/>
                </a:cubicBezTo>
                <a:cubicBezTo>
                  <a:pt x="1554" y="1459"/>
                  <a:pt x="1560" y="1460"/>
                  <a:pt x="1565" y="1460"/>
                </a:cubicBezTo>
                <a:cubicBezTo>
                  <a:pt x="1566" y="1455"/>
                  <a:pt x="1566" y="1449"/>
                  <a:pt x="1566" y="1444"/>
                </a:cubicBezTo>
                <a:close/>
                <a:moveTo>
                  <a:pt x="1571" y="1406"/>
                </a:moveTo>
                <a:cubicBezTo>
                  <a:pt x="1571" y="1400"/>
                  <a:pt x="1572" y="1394"/>
                  <a:pt x="1573" y="1388"/>
                </a:cubicBezTo>
                <a:cubicBezTo>
                  <a:pt x="1567" y="1388"/>
                  <a:pt x="1560" y="1387"/>
                  <a:pt x="1555" y="1387"/>
                </a:cubicBezTo>
                <a:cubicBezTo>
                  <a:pt x="1554" y="1393"/>
                  <a:pt x="1553" y="1399"/>
                  <a:pt x="1553" y="1405"/>
                </a:cubicBezTo>
                <a:cubicBezTo>
                  <a:pt x="1558" y="1405"/>
                  <a:pt x="1565" y="1406"/>
                  <a:pt x="1571" y="1406"/>
                </a:cubicBezTo>
                <a:close/>
                <a:moveTo>
                  <a:pt x="1585" y="1529"/>
                </a:moveTo>
                <a:cubicBezTo>
                  <a:pt x="1580" y="1528"/>
                  <a:pt x="1576" y="1528"/>
                  <a:pt x="1572" y="1527"/>
                </a:cubicBezTo>
                <a:cubicBezTo>
                  <a:pt x="1571" y="1532"/>
                  <a:pt x="1571" y="1536"/>
                  <a:pt x="1571" y="1541"/>
                </a:cubicBezTo>
                <a:cubicBezTo>
                  <a:pt x="1575" y="1541"/>
                  <a:pt x="1579" y="1541"/>
                  <a:pt x="1583" y="1542"/>
                </a:cubicBezTo>
                <a:cubicBezTo>
                  <a:pt x="1583" y="1537"/>
                  <a:pt x="1584" y="1533"/>
                  <a:pt x="1585" y="1529"/>
                </a:cubicBezTo>
                <a:close/>
                <a:moveTo>
                  <a:pt x="1590" y="1473"/>
                </a:moveTo>
                <a:cubicBezTo>
                  <a:pt x="1585" y="1473"/>
                  <a:pt x="1580" y="1472"/>
                  <a:pt x="1575" y="1471"/>
                </a:cubicBezTo>
                <a:cubicBezTo>
                  <a:pt x="1575" y="1477"/>
                  <a:pt x="1575" y="1482"/>
                  <a:pt x="1575" y="1487"/>
                </a:cubicBezTo>
                <a:cubicBezTo>
                  <a:pt x="1580" y="1487"/>
                  <a:pt x="1584" y="1488"/>
                  <a:pt x="1589" y="1488"/>
                </a:cubicBezTo>
                <a:cubicBezTo>
                  <a:pt x="1589" y="1483"/>
                  <a:pt x="1590" y="1478"/>
                  <a:pt x="1590" y="1473"/>
                </a:cubicBezTo>
                <a:close/>
                <a:moveTo>
                  <a:pt x="1596" y="1419"/>
                </a:moveTo>
                <a:cubicBezTo>
                  <a:pt x="1590" y="1418"/>
                  <a:pt x="1585" y="1418"/>
                  <a:pt x="1580" y="1417"/>
                </a:cubicBezTo>
                <a:cubicBezTo>
                  <a:pt x="1579" y="1422"/>
                  <a:pt x="1579" y="1427"/>
                  <a:pt x="1579" y="1433"/>
                </a:cubicBezTo>
                <a:cubicBezTo>
                  <a:pt x="1584" y="1433"/>
                  <a:pt x="1590" y="1434"/>
                  <a:pt x="1595" y="1434"/>
                </a:cubicBezTo>
                <a:cubicBezTo>
                  <a:pt x="1595" y="1429"/>
                  <a:pt x="1595" y="1424"/>
                  <a:pt x="1596" y="1419"/>
                </a:cubicBezTo>
                <a:close/>
                <a:moveTo>
                  <a:pt x="1601" y="1364"/>
                </a:moveTo>
                <a:cubicBezTo>
                  <a:pt x="1596" y="1363"/>
                  <a:pt x="1590" y="1363"/>
                  <a:pt x="1584" y="1362"/>
                </a:cubicBezTo>
                <a:cubicBezTo>
                  <a:pt x="1583" y="1368"/>
                  <a:pt x="1582" y="1375"/>
                  <a:pt x="1582" y="1381"/>
                </a:cubicBezTo>
                <a:cubicBezTo>
                  <a:pt x="1587" y="1381"/>
                  <a:pt x="1593" y="1381"/>
                  <a:pt x="1599" y="1381"/>
                </a:cubicBezTo>
                <a:cubicBezTo>
                  <a:pt x="1600" y="1375"/>
                  <a:pt x="1601" y="1369"/>
                  <a:pt x="1601" y="1364"/>
                </a:cubicBezTo>
                <a:close/>
                <a:moveTo>
                  <a:pt x="1620" y="1449"/>
                </a:moveTo>
                <a:cubicBezTo>
                  <a:pt x="1615" y="1448"/>
                  <a:pt x="1610" y="1448"/>
                  <a:pt x="1605" y="1447"/>
                </a:cubicBezTo>
                <a:cubicBezTo>
                  <a:pt x="1605" y="1452"/>
                  <a:pt x="1605" y="1457"/>
                  <a:pt x="1604" y="1462"/>
                </a:cubicBezTo>
                <a:cubicBezTo>
                  <a:pt x="1609" y="1462"/>
                  <a:pt x="1614" y="1463"/>
                  <a:pt x="1618" y="1463"/>
                </a:cubicBezTo>
                <a:cubicBezTo>
                  <a:pt x="1619" y="1458"/>
                  <a:pt x="1620" y="1454"/>
                  <a:pt x="1620" y="1449"/>
                </a:cubicBezTo>
                <a:close/>
                <a:moveTo>
                  <a:pt x="1625" y="1394"/>
                </a:moveTo>
                <a:cubicBezTo>
                  <a:pt x="1620" y="1394"/>
                  <a:pt x="1615" y="1393"/>
                  <a:pt x="1610" y="1393"/>
                </a:cubicBezTo>
                <a:cubicBezTo>
                  <a:pt x="1609" y="1398"/>
                  <a:pt x="1609" y="1403"/>
                  <a:pt x="1609" y="1409"/>
                </a:cubicBezTo>
                <a:cubicBezTo>
                  <a:pt x="1614" y="1409"/>
                  <a:pt x="1619" y="1409"/>
                  <a:pt x="1623" y="1409"/>
                </a:cubicBezTo>
                <a:cubicBezTo>
                  <a:pt x="1624" y="1404"/>
                  <a:pt x="1624" y="1399"/>
                  <a:pt x="1625" y="1394"/>
                </a:cubicBezTo>
                <a:close/>
                <a:moveTo>
                  <a:pt x="1631" y="1340"/>
                </a:moveTo>
                <a:cubicBezTo>
                  <a:pt x="1625" y="1339"/>
                  <a:pt x="1619" y="1338"/>
                  <a:pt x="1614" y="1337"/>
                </a:cubicBezTo>
                <a:cubicBezTo>
                  <a:pt x="1613" y="1343"/>
                  <a:pt x="1613" y="1349"/>
                  <a:pt x="1612" y="1355"/>
                </a:cubicBezTo>
                <a:cubicBezTo>
                  <a:pt x="1618" y="1355"/>
                  <a:pt x="1624" y="1356"/>
                  <a:pt x="1629" y="1356"/>
                </a:cubicBezTo>
                <a:cubicBezTo>
                  <a:pt x="1630" y="1351"/>
                  <a:pt x="1630" y="1345"/>
                  <a:pt x="1631" y="1340"/>
                </a:cubicBezTo>
                <a:close/>
                <a:moveTo>
                  <a:pt x="1635" y="1302"/>
                </a:moveTo>
                <a:cubicBezTo>
                  <a:pt x="1635" y="1296"/>
                  <a:pt x="1636" y="1290"/>
                  <a:pt x="1637" y="1284"/>
                </a:cubicBezTo>
                <a:cubicBezTo>
                  <a:pt x="1631" y="1284"/>
                  <a:pt x="1624" y="1283"/>
                  <a:pt x="1619" y="1283"/>
                </a:cubicBezTo>
                <a:cubicBezTo>
                  <a:pt x="1618" y="1289"/>
                  <a:pt x="1617" y="1295"/>
                  <a:pt x="1617" y="1301"/>
                </a:cubicBezTo>
                <a:cubicBezTo>
                  <a:pt x="1623" y="1301"/>
                  <a:pt x="1629" y="1302"/>
                  <a:pt x="1635" y="1302"/>
                </a:cubicBezTo>
                <a:close/>
                <a:moveTo>
                  <a:pt x="1649" y="1424"/>
                </a:moveTo>
                <a:cubicBezTo>
                  <a:pt x="1644" y="1424"/>
                  <a:pt x="1640" y="1423"/>
                  <a:pt x="1635" y="1423"/>
                </a:cubicBezTo>
                <a:cubicBezTo>
                  <a:pt x="1635" y="1428"/>
                  <a:pt x="1635" y="1433"/>
                  <a:pt x="1634" y="1438"/>
                </a:cubicBezTo>
                <a:cubicBezTo>
                  <a:pt x="1639" y="1438"/>
                  <a:pt x="1643" y="1438"/>
                  <a:pt x="1647" y="1438"/>
                </a:cubicBezTo>
                <a:cubicBezTo>
                  <a:pt x="1648" y="1433"/>
                  <a:pt x="1648" y="1429"/>
                  <a:pt x="1649" y="1424"/>
                </a:cubicBezTo>
                <a:close/>
                <a:moveTo>
                  <a:pt x="1654" y="1370"/>
                </a:moveTo>
                <a:cubicBezTo>
                  <a:pt x="1649" y="1369"/>
                  <a:pt x="1644" y="1369"/>
                  <a:pt x="1639" y="1368"/>
                </a:cubicBezTo>
                <a:cubicBezTo>
                  <a:pt x="1639" y="1373"/>
                  <a:pt x="1638" y="1378"/>
                  <a:pt x="1638" y="1383"/>
                </a:cubicBezTo>
                <a:cubicBezTo>
                  <a:pt x="1643" y="1383"/>
                  <a:pt x="1648" y="1384"/>
                  <a:pt x="1653" y="1384"/>
                </a:cubicBezTo>
                <a:cubicBezTo>
                  <a:pt x="1653" y="1380"/>
                  <a:pt x="1654" y="1375"/>
                  <a:pt x="1654" y="1370"/>
                </a:cubicBezTo>
                <a:close/>
                <a:moveTo>
                  <a:pt x="1660" y="1315"/>
                </a:moveTo>
                <a:cubicBezTo>
                  <a:pt x="1654" y="1314"/>
                  <a:pt x="1649" y="1314"/>
                  <a:pt x="1644" y="1313"/>
                </a:cubicBezTo>
                <a:cubicBezTo>
                  <a:pt x="1643" y="1319"/>
                  <a:pt x="1643" y="1324"/>
                  <a:pt x="1642" y="1330"/>
                </a:cubicBezTo>
                <a:cubicBezTo>
                  <a:pt x="1647" y="1330"/>
                  <a:pt x="1653" y="1331"/>
                  <a:pt x="1659" y="1331"/>
                </a:cubicBezTo>
                <a:cubicBezTo>
                  <a:pt x="1659" y="1326"/>
                  <a:pt x="1660" y="1320"/>
                  <a:pt x="1660" y="1315"/>
                </a:cubicBezTo>
                <a:close/>
                <a:moveTo>
                  <a:pt x="1663" y="1276"/>
                </a:moveTo>
                <a:cubicBezTo>
                  <a:pt x="1664" y="1271"/>
                  <a:pt x="1665" y="1265"/>
                  <a:pt x="1665" y="1260"/>
                </a:cubicBezTo>
                <a:cubicBezTo>
                  <a:pt x="1659" y="1259"/>
                  <a:pt x="1653" y="1259"/>
                  <a:pt x="1648" y="1258"/>
                </a:cubicBezTo>
                <a:cubicBezTo>
                  <a:pt x="1647" y="1264"/>
                  <a:pt x="1646" y="1270"/>
                  <a:pt x="1646" y="1276"/>
                </a:cubicBezTo>
                <a:cubicBezTo>
                  <a:pt x="1651" y="1276"/>
                  <a:pt x="1657" y="1276"/>
                  <a:pt x="1663" y="1276"/>
                </a:cubicBezTo>
                <a:close/>
                <a:moveTo>
                  <a:pt x="1679" y="1400"/>
                </a:moveTo>
                <a:cubicBezTo>
                  <a:pt x="1673" y="1399"/>
                  <a:pt x="1669" y="1399"/>
                  <a:pt x="1665" y="1398"/>
                </a:cubicBezTo>
                <a:cubicBezTo>
                  <a:pt x="1664" y="1403"/>
                  <a:pt x="1664" y="1408"/>
                  <a:pt x="1664" y="1412"/>
                </a:cubicBezTo>
                <a:cubicBezTo>
                  <a:pt x="1668" y="1412"/>
                  <a:pt x="1673" y="1413"/>
                  <a:pt x="1677" y="1413"/>
                </a:cubicBezTo>
                <a:cubicBezTo>
                  <a:pt x="1678" y="1409"/>
                  <a:pt x="1678" y="1405"/>
                  <a:pt x="1679" y="1400"/>
                </a:cubicBezTo>
                <a:close/>
                <a:moveTo>
                  <a:pt x="1684" y="1345"/>
                </a:moveTo>
                <a:cubicBezTo>
                  <a:pt x="1679" y="1344"/>
                  <a:pt x="1674" y="1343"/>
                  <a:pt x="1669" y="1343"/>
                </a:cubicBezTo>
                <a:cubicBezTo>
                  <a:pt x="1669" y="1348"/>
                  <a:pt x="1669" y="1353"/>
                  <a:pt x="1669" y="1358"/>
                </a:cubicBezTo>
                <a:cubicBezTo>
                  <a:pt x="1673" y="1358"/>
                  <a:pt x="1678" y="1359"/>
                  <a:pt x="1683" y="1359"/>
                </a:cubicBezTo>
                <a:cubicBezTo>
                  <a:pt x="1683" y="1354"/>
                  <a:pt x="1684" y="1349"/>
                  <a:pt x="1684" y="1345"/>
                </a:cubicBezTo>
                <a:close/>
                <a:moveTo>
                  <a:pt x="1689" y="1290"/>
                </a:moveTo>
                <a:cubicBezTo>
                  <a:pt x="1684" y="1290"/>
                  <a:pt x="1679" y="1289"/>
                  <a:pt x="1674" y="1289"/>
                </a:cubicBezTo>
                <a:cubicBezTo>
                  <a:pt x="1673" y="1294"/>
                  <a:pt x="1673" y="1299"/>
                  <a:pt x="1673" y="1304"/>
                </a:cubicBezTo>
                <a:cubicBezTo>
                  <a:pt x="1678" y="1304"/>
                  <a:pt x="1682" y="1305"/>
                  <a:pt x="1687" y="1305"/>
                </a:cubicBezTo>
                <a:cubicBezTo>
                  <a:pt x="1688" y="1300"/>
                  <a:pt x="1688" y="1295"/>
                  <a:pt x="1689" y="1290"/>
                </a:cubicBezTo>
                <a:close/>
                <a:moveTo>
                  <a:pt x="1694" y="1236"/>
                </a:moveTo>
                <a:cubicBezTo>
                  <a:pt x="1689" y="1235"/>
                  <a:pt x="1683" y="1234"/>
                  <a:pt x="1678" y="1234"/>
                </a:cubicBezTo>
                <a:cubicBezTo>
                  <a:pt x="1677" y="1239"/>
                  <a:pt x="1677" y="1245"/>
                  <a:pt x="1676" y="1251"/>
                </a:cubicBezTo>
                <a:cubicBezTo>
                  <a:pt x="1682" y="1251"/>
                  <a:pt x="1688" y="1251"/>
                  <a:pt x="1693" y="1252"/>
                </a:cubicBezTo>
                <a:cubicBezTo>
                  <a:pt x="1693" y="1247"/>
                  <a:pt x="1694" y="1241"/>
                  <a:pt x="1694" y="1236"/>
                </a:cubicBezTo>
                <a:close/>
                <a:moveTo>
                  <a:pt x="1697" y="1197"/>
                </a:moveTo>
                <a:cubicBezTo>
                  <a:pt x="1698" y="1192"/>
                  <a:pt x="1699" y="1186"/>
                  <a:pt x="1699" y="1181"/>
                </a:cubicBezTo>
                <a:cubicBezTo>
                  <a:pt x="1694" y="1180"/>
                  <a:pt x="1688" y="1180"/>
                  <a:pt x="1683" y="1179"/>
                </a:cubicBezTo>
                <a:cubicBezTo>
                  <a:pt x="1682" y="1185"/>
                  <a:pt x="1682" y="1191"/>
                  <a:pt x="1681" y="1196"/>
                </a:cubicBezTo>
                <a:cubicBezTo>
                  <a:pt x="1687" y="1197"/>
                  <a:pt x="1692" y="1197"/>
                  <a:pt x="1697" y="1197"/>
                </a:cubicBezTo>
                <a:close/>
                <a:moveTo>
                  <a:pt x="1713" y="1320"/>
                </a:moveTo>
                <a:cubicBezTo>
                  <a:pt x="1708" y="1320"/>
                  <a:pt x="1704" y="1319"/>
                  <a:pt x="1699" y="1319"/>
                </a:cubicBezTo>
                <a:cubicBezTo>
                  <a:pt x="1699" y="1324"/>
                  <a:pt x="1698" y="1329"/>
                  <a:pt x="1698" y="1334"/>
                </a:cubicBezTo>
                <a:cubicBezTo>
                  <a:pt x="1703" y="1334"/>
                  <a:pt x="1707" y="1334"/>
                  <a:pt x="1711" y="1334"/>
                </a:cubicBezTo>
                <a:cubicBezTo>
                  <a:pt x="1712" y="1329"/>
                  <a:pt x="1712" y="1325"/>
                  <a:pt x="1713" y="1320"/>
                </a:cubicBezTo>
                <a:close/>
                <a:moveTo>
                  <a:pt x="1717" y="1266"/>
                </a:moveTo>
                <a:cubicBezTo>
                  <a:pt x="1712" y="1265"/>
                  <a:pt x="1708" y="1265"/>
                  <a:pt x="1703" y="1264"/>
                </a:cubicBezTo>
                <a:cubicBezTo>
                  <a:pt x="1703" y="1269"/>
                  <a:pt x="1703" y="1274"/>
                  <a:pt x="1703" y="1279"/>
                </a:cubicBezTo>
                <a:cubicBezTo>
                  <a:pt x="1707" y="1279"/>
                  <a:pt x="1712" y="1280"/>
                  <a:pt x="1717" y="1280"/>
                </a:cubicBezTo>
                <a:cubicBezTo>
                  <a:pt x="1717" y="1275"/>
                  <a:pt x="1717" y="1270"/>
                  <a:pt x="1717" y="1266"/>
                </a:cubicBezTo>
                <a:close/>
                <a:moveTo>
                  <a:pt x="1724" y="1211"/>
                </a:moveTo>
                <a:cubicBezTo>
                  <a:pt x="1718" y="1211"/>
                  <a:pt x="1713" y="1210"/>
                  <a:pt x="1708" y="1210"/>
                </a:cubicBezTo>
                <a:cubicBezTo>
                  <a:pt x="1708" y="1215"/>
                  <a:pt x="1707" y="1220"/>
                  <a:pt x="1707" y="1226"/>
                </a:cubicBezTo>
                <a:cubicBezTo>
                  <a:pt x="1712" y="1226"/>
                  <a:pt x="1717" y="1226"/>
                  <a:pt x="1722" y="1227"/>
                </a:cubicBezTo>
                <a:cubicBezTo>
                  <a:pt x="1723" y="1222"/>
                  <a:pt x="1723" y="1216"/>
                  <a:pt x="1724" y="1211"/>
                </a:cubicBezTo>
                <a:close/>
                <a:moveTo>
                  <a:pt x="1727" y="1172"/>
                </a:moveTo>
                <a:cubicBezTo>
                  <a:pt x="1727" y="1167"/>
                  <a:pt x="1728" y="1162"/>
                  <a:pt x="1728" y="1157"/>
                </a:cubicBezTo>
                <a:cubicBezTo>
                  <a:pt x="1723" y="1156"/>
                  <a:pt x="1717" y="1155"/>
                  <a:pt x="1712" y="1154"/>
                </a:cubicBezTo>
                <a:cubicBezTo>
                  <a:pt x="1711" y="1160"/>
                  <a:pt x="1711" y="1166"/>
                  <a:pt x="1711" y="1171"/>
                </a:cubicBezTo>
                <a:cubicBezTo>
                  <a:pt x="1716" y="1172"/>
                  <a:pt x="1722" y="1172"/>
                  <a:pt x="1727" y="1172"/>
                </a:cubicBezTo>
                <a:close/>
                <a:moveTo>
                  <a:pt x="1742" y="1296"/>
                </a:moveTo>
                <a:cubicBezTo>
                  <a:pt x="1738" y="1295"/>
                  <a:pt x="1733" y="1295"/>
                  <a:pt x="1729" y="1294"/>
                </a:cubicBezTo>
                <a:cubicBezTo>
                  <a:pt x="1728" y="1299"/>
                  <a:pt x="1728" y="1304"/>
                  <a:pt x="1728" y="1308"/>
                </a:cubicBezTo>
                <a:cubicBezTo>
                  <a:pt x="1732" y="1308"/>
                  <a:pt x="1737" y="1309"/>
                  <a:pt x="1741" y="1309"/>
                </a:cubicBezTo>
                <a:cubicBezTo>
                  <a:pt x="1741" y="1305"/>
                  <a:pt x="1742" y="1300"/>
                  <a:pt x="1742" y="1296"/>
                </a:cubicBezTo>
                <a:close/>
                <a:moveTo>
                  <a:pt x="1747" y="1242"/>
                </a:moveTo>
                <a:cubicBezTo>
                  <a:pt x="1743" y="1241"/>
                  <a:pt x="1738" y="1241"/>
                  <a:pt x="1733" y="1240"/>
                </a:cubicBezTo>
                <a:cubicBezTo>
                  <a:pt x="1733" y="1245"/>
                  <a:pt x="1733" y="1249"/>
                  <a:pt x="1732" y="1254"/>
                </a:cubicBezTo>
                <a:cubicBezTo>
                  <a:pt x="1737" y="1254"/>
                  <a:pt x="1742" y="1254"/>
                  <a:pt x="1746" y="1255"/>
                </a:cubicBezTo>
                <a:cubicBezTo>
                  <a:pt x="1747" y="1250"/>
                  <a:pt x="1747" y="1246"/>
                  <a:pt x="1747" y="1242"/>
                </a:cubicBezTo>
                <a:close/>
                <a:moveTo>
                  <a:pt x="1752" y="1187"/>
                </a:moveTo>
                <a:cubicBezTo>
                  <a:pt x="1747" y="1186"/>
                  <a:pt x="1742" y="1186"/>
                  <a:pt x="1737" y="1185"/>
                </a:cubicBezTo>
                <a:cubicBezTo>
                  <a:pt x="1737" y="1190"/>
                  <a:pt x="1736" y="1195"/>
                  <a:pt x="1736" y="1201"/>
                </a:cubicBezTo>
                <a:cubicBezTo>
                  <a:pt x="1741" y="1201"/>
                  <a:pt x="1746" y="1201"/>
                  <a:pt x="1752" y="1201"/>
                </a:cubicBezTo>
                <a:cubicBezTo>
                  <a:pt x="1752" y="1196"/>
                  <a:pt x="1752" y="1191"/>
                  <a:pt x="1752" y="1187"/>
                </a:cubicBezTo>
                <a:close/>
                <a:moveTo>
                  <a:pt x="1758" y="1132"/>
                </a:moveTo>
                <a:cubicBezTo>
                  <a:pt x="1753" y="1131"/>
                  <a:pt x="1747" y="1131"/>
                  <a:pt x="1742" y="1130"/>
                </a:cubicBezTo>
                <a:cubicBezTo>
                  <a:pt x="1742" y="1136"/>
                  <a:pt x="1741" y="1141"/>
                  <a:pt x="1741" y="1146"/>
                </a:cubicBezTo>
                <a:cubicBezTo>
                  <a:pt x="1746" y="1146"/>
                  <a:pt x="1751" y="1147"/>
                  <a:pt x="1756" y="1147"/>
                </a:cubicBezTo>
                <a:cubicBezTo>
                  <a:pt x="1757" y="1142"/>
                  <a:pt x="1757" y="1137"/>
                  <a:pt x="1758" y="1132"/>
                </a:cubicBezTo>
                <a:close/>
                <a:moveTo>
                  <a:pt x="1762" y="1077"/>
                </a:moveTo>
                <a:cubicBezTo>
                  <a:pt x="1757" y="1077"/>
                  <a:pt x="1752" y="1076"/>
                  <a:pt x="1747" y="1076"/>
                </a:cubicBezTo>
                <a:cubicBezTo>
                  <a:pt x="1747" y="1082"/>
                  <a:pt x="1746" y="1087"/>
                  <a:pt x="1746" y="1092"/>
                </a:cubicBezTo>
                <a:cubicBezTo>
                  <a:pt x="1751" y="1092"/>
                  <a:pt x="1756" y="1092"/>
                  <a:pt x="1760" y="1092"/>
                </a:cubicBezTo>
                <a:cubicBezTo>
                  <a:pt x="1761" y="1087"/>
                  <a:pt x="1762" y="1082"/>
                  <a:pt x="1762" y="1077"/>
                </a:cubicBezTo>
                <a:close/>
                <a:moveTo>
                  <a:pt x="1776" y="1217"/>
                </a:moveTo>
                <a:cubicBezTo>
                  <a:pt x="1772" y="1216"/>
                  <a:pt x="1768" y="1216"/>
                  <a:pt x="1763" y="1215"/>
                </a:cubicBezTo>
                <a:cubicBezTo>
                  <a:pt x="1763" y="1220"/>
                  <a:pt x="1763" y="1224"/>
                  <a:pt x="1763" y="1229"/>
                </a:cubicBezTo>
                <a:cubicBezTo>
                  <a:pt x="1767" y="1229"/>
                  <a:pt x="1771" y="1229"/>
                  <a:pt x="1775" y="1230"/>
                </a:cubicBezTo>
                <a:cubicBezTo>
                  <a:pt x="1776" y="1225"/>
                  <a:pt x="1776" y="1221"/>
                  <a:pt x="1776" y="1217"/>
                </a:cubicBezTo>
                <a:close/>
                <a:moveTo>
                  <a:pt x="1781" y="1162"/>
                </a:moveTo>
                <a:cubicBezTo>
                  <a:pt x="1776" y="1162"/>
                  <a:pt x="1772" y="1161"/>
                  <a:pt x="1767" y="1161"/>
                </a:cubicBezTo>
                <a:cubicBezTo>
                  <a:pt x="1767" y="1166"/>
                  <a:pt x="1767" y="1170"/>
                  <a:pt x="1767" y="1175"/>
                </a:cubicBezTo>
                <a:cubicBezTo>
                  <a:pt x="1772" y="1175"/>
                  <a:pt x="1776" y="1175"/>
                  <a:pt x="1780" y="1175"/>
                </a:cubicBezTo>
                <a:cubicBezTo>
                  <a:pt x="1781" y="1171"/>
                  <a:pt x="1781" y="1167"/>
                  <a:pt x="1781" y="1162"/>
                </a:cubicBezTo>
                <a:close/>
                <a:moveTo>
                  <a:pt x="1786" y="1108"/>
                </a:moveTo>
                <a:cubicBezTo>
                  <a:pt x="1782" y="1107"/>
                  <a:pt x="1777" y="1107"/>
                  <a:pt x="1773" y="1106"/>
                </a:cubicBezTo>
                <a:cubicBezTo>
                  <a:pt x="1772" y="1111"/>
                  <a:pt x="1772" y="1116"/>
                  <a:pt x="1771" y="1121"/>
                </a:cubicBezTo>
                <a:cubicBezTo>
                  <a:pt x="1776" y="1121"/>
                  <a:pt x="1781" y="1121"/>
                  <a:pt x="1785" y="1122"/>
                </a:cubicBezTo>
                <a:cubicBezTo>
                  <a:pt x="1785" y="1117"/>
                  <a:pt x="1786" y="1112"/>
                  <a:pt x="1786" y="1108"/>
                </a:cubicBezTo>
                <a:close/>
                <a:moveTo>
                  <a:pt x="1791" y="1053"/>
                </a:moveTo>
                <a:cubicBezTo>
                  <a:pt x="1786" y="1052"/>
                  <a:pt x="1782" y="1052"/>
                  <a:pt x="1777" y="1051"/>
                </a:cubicBezTo>
                <a:cubicBezTo>
                  <a:pt x="1776" y="1057"/>
                  <a:pt x="1776" y="1062"/>
                  <a:pt x="1775" y="1066"/>
                </a:cubicBezTo>
                <a:cubicBezTo>
                  <a:pt x="1780" y="1067"/>
                  <a:pt x="1785" y="1067"/>
                  <a:pt x="1790" y="1067"/>
                </a:cubicBezTo>
                <a:cubicBezTo>
                  <a:pt x="1790" y="1062"/>
                  <a:pt x="1791" y="1058"/>
                  <a:pt x="1791" y="1053"/>
                </a:cubicBezTo>
                <a:close/>
                <a:moveTo>
                  <a:pt x="1796" y="998"/>
                </a:moveTo>
                <a:cubicBezTo>
                  <a:pt x="1791" y="998"/>
                  <a:pt x="1787" y="997"/>
                  <a:pt x="1781" y="997"/>
                </a:cubicBezTo>
                <a:cubicBezTo>
                  <a:pt x="1781" y="1002"/>
                  <a:pt x="1781" y="1007"/>
                  <a:pt x="1781" y="1012"/>
                </a:cubicBezTo>
                <a:cubicBezTo>
                  <a:pt x="1786" y="1012"/>
                  <a:pt x="1791" y="1013"/>
                  <a:pt x="1795" y="1013"/>
                </a:cubicBezTo>
                <a:cubicBezTo>
                  <a:pt x="1796" y="1008"/>
                  <a:pt x="1796" y="1003"/>
                  <a:pt x="1796" y="998"/>
                </a:cubicBezTo>
                <a:close/>
                <a:moveTo>
                  <a:pt x="1799" y="958"/>
                </a:moveTo>
                <a:cubicBezTo>
                  <a:pt x="1800" y="953"/>
                  <a:pt x="1800" y="949"/>
                  <a:pt x="1800" y="945"/>
                </a:cubicBezTo>
                <a:cubicBezTo>
                  <a:pt x="1795" y="944"/>
                  <a:pt x="1791" y="944"/>
                  <a:pt x="1786" y="943"/>
                </a:cubicBezTo>
                <a:cubicBezTo>
                  <a:pt x="1786" y="949"/>
                  <a:pt x="1785" y="953"/>
                  <a:pt x="1785" y="958"/>
                </a:cubicBezTo>
                <a:cubicBezTo>
                  <a:pt x="1790" y="958"/>
                  <a:pt x="1795" y="958"/>
                  <a:pt x="1799" y="958"/>
                </a:cubicBezTo>
                <a:close/>
                <a:moveTo>
                  <a:pt x="843" y="1648"/>
                </a:moveTo>
                <a:cubicBezTo>
                  <a:pt x="843" y="1648"/>
                  <a:pt x="843" y="1648"/>
                  <a:pt x="843" y="1648"/>
                </a:cubicBezTo>
                <a:cubicBezTo>
                  <a:pt x="843" y="1648"/>
                  <a:pt x="843" y="1648"/>
                  <a:pt x="843" y="1648"/>
                </a:cubicBezTo>
                <a:close/>
                <a:moveTo>
                  <a:pt x="710" y="1609"/>
                </a:moveTo>
                <a:cubicBezTo>
                  <a:pt x="710" y="1609"/>
                  <a:pt x="710" y="1609"/>
                  <a:pt x="710" y="1609"/>
                </a:cubicBezTo>
                <a:cubicBezTo>
                  <a:pt x="710" y="1609"/>
                  <a:pt x="710" y="1609"/>
                  <a:pt x="710" y="1609"/>
                </a:cubicBezTo>
                <a:close/>
                <a:moveTo>
                  <a:pt x="1668" y="983"/>
                </a:moveTo>
                <a:cubicBezTo>
                  <a:pt x="1668" y="983"/>
                  <a:pt x="1668" y="983"/>
                  <a:pt x="1668" y="983"/>
                </a:cubicBezTo>
                <a:cubicBezTo>
                  <a:pt x="1668" y="983"/>
                  <a:pt x="1668" y="983"/>
                  <a:pt x="1668" y="983"/>
                </a:cubicBezTo>
                <a:cubicBezTo>
                  <a:pt x="1668" y="983"/>
                  <a:pt x="1668" y="982"/>
                  <a:pt x="1668" y="982"/>
                </a:cubicBezTo>
                <a:cubicBezTo>
                  <a:pt x="1668" y="982"/>
                  <a:pt x="1668" y="982"/>
                  <a:pt x="1668" y="982"/>
                </a:cubicBezTo>
                <a:cubicBezTo>
                  <a:pt x="1668" y="982"/>
                  <a:pt x="1668" y="983"/>
                  <a:pt x="1668" y="983"/>
                </a:cubicBezTo>
                <a:close/>
                <a:moveTo>
                  <a:pt x="1668" y="983"/>
                </a:moveTo>
                <a:cubicBezTo>
                  <a:pt x="1668" y="983"/>
                  <a:pt x="1668" y="983"/>
                  <a:pt x="1668" y="983"/>
                </a:cubicBezTo>
                <a:cubicBezTo>
                  <a:pt x="1668" y="983"/>
                  <a:pt x="1668" y="983"/>
                  <a:pt x="1668" y="983"/>
                </a:cubicBezTo>
                <a:close/>
                <a:moveTo>
                  <a:pt x="1063" y="1641"/>
                </a:moveTo>
                <a:cubicBezTo>
                  <a:pt x="1063" y="1641"/>
                  <a:pt x="1063" y="1641"/>
                  <a:pt x="1063" y="1641"/>
                </a:cubicBezTo>
                <a:cubicBezTo>
                  <a:pt x="1063" y="1641"/>
                  <a:pt x="1063" y="1641"/>
                  <a:pt x="1063" y="1641"/>
                </a:cubicBezTo>
                <a:cubicBezTo>
                  <a:pt x="1063" y="1641"/>
                  <a:pt x="1063" y="1641"/>
                  <a:pt x="1063" y="1641"/>
                </a:cubicBezTo>
                <a:cubicBezTo>
                  <a:pt x="1063" y="1641"/>
                  <a:pt x="1063" y="1641"/>
                  <a:pt x="1063" y="1641"/>
                </a:cubicBezTo>
                <a:close/>
                <a:moveTo>
                  <a:pt x="201" y="826"/>
                </a:moveTo>
                <a:cubicBezTo>
                  <a:pt x="209" y="818"/>
                  <a:pt x="211" y="809"/>
                  <a:pt x="205" y="799"/>
                </a:cubicBezTo>
                <a:cubicBezTo>
                  <a:pt x="205" y="799"/>
                  <a:pt x="205" y="798"/>
                  <a:pt x="205" y="798"/>
                </a:cubicBezTo>
                <a:cubicBezTo>
                  <a:pt x="212" y="804"/>
                  <a:pt x="220" y="806"/>
                  <a:pt x="229" y="801"/>
                </a:cubicBezTo>
                <a:cubicBezTo>
                  <a:pt x="230" y="801"/>
                  <a:pt x="231" y="800"/>
                  <a:pt x="232" y="800"/>
                </a:cubicBezTo>
                <a:cubicBezTo>
                  <a:pt x="233" y="797"/>
                  <a:pt x="235" y="795"/>
                  <a:pt x="236" y="793"/>
                </a:cubicBezTo>
                <a:cubicBezTo>
                  <a:pt x="239" y="786"/>
                  <a:pt x="237" y="779"/>
                  <a:pt x="232" y="773"/>
                </a:cubicBezTo>
                <a:cubicBezTo>
                  <a:pt x="227" y="768"/>
                  <a:pt x="219" y="766"/>
                  <a:pt x="212" y="769"/>
                </a:cubicBezTo>
                <a:cubicBezTo>
                  <a:pt x="205" y="772"/>
                  <a:pt x="201" y="779"/>
                  <a:pt x="201" y="786"/>
                </a:cubicBezTo>
                <a:cubicBezTo>
                  <a:pt x="201" y="790"/>
                  <a:pt x="203" y="793"/>
                  <a:pt x="204" y="797"/>
                </a:cubicBezTo>
                <a:cubicBezTo>
                  <a:pt x="202" y="796"/>
                  <a:pt x="200" y="795"/>
                  <a:pt x="198" y="794"/>
                </a:cubicBezTo>
                <a:cubicBezTo>
                  <a:pt x="191" y="791"/>
                  <a:pt x="184" y="792"/>
                  <a:pt x="178" y="797"/>
                </a:cubicBezTo>
                <a:cubicBezTo>
                  <a:pt x="172" y="802"/>
                  <a:pt x="170" y="808"/>
                  <a:pt x="172" y="816"/>
                </a:cubicBezTo>
                <a:cubicBezTo>
                  <a:pt x="173" y="818"/>
                  <a:pt x="174" y="821"/>
                  <a:pt x="175" y="823"/>
                </a:cubicBezTo>
                <a:cubicBezTo>
                  <a:pt x="183" y="829"/>
                  <a:pt x="192" y="832"/>
                  <a:pt x="201" y="826"/>
                </a:cubicBezTo>
                <a:close/>
                <a:moveTo>
                  <a:pt x="471" y="1506"/>
                </a:moveTo>
                <a:cubicBezTo>
                  <a:pt x="471" y="1506"/>
                  <a:pt x="471" y="1506"/>
                  <a:pt x="471" y="1506"/>
                </a:cubicBezTo>
                <a:cubicBezTo>
                  <a:pt x="471" y="1506"/>
                  <a:pt x="471" y="1506"/>
                  <a:pt x="471" y="1506"/>
                </a:cubicBezTo>
                <a:cubicBezTo>
                  <a:pt x="471" y="1506"/>
                  <a:pt x="471" y="1506"/>
                  <a:pt x="471" y="1506"/>
                </a:cubicBezTo>
                <a:cubicBezTo>
                  <a:pt x="471" y="1506"/>
                  <a:pt x="471" y="1506"/>
                  <a:pt x="471" y="1506"/>
                </a:cubicBezTo>
                <a:close/>
                <a:moveTo>
                  <a:pt x="196" y="880"/>
                </a:moveTo>
                <a:cubicBezTo>
                  <a:pt x="197" y="879"/>
                  <a:pt x="199" y="877"/>
                  <a:pt x="200" y="876"/>
                </a:cubicBezTo>
                <a:cubicBezTo>
                  <a:pt x="204" y="869"/>
                  <a:pt x="204" y="861"/>
                  <a:pt x="200" y="855"/>
                </a:cubicBezTo>
                <a:cubicBezTo>
                  <a:pt x="195" y="848"/>
                  <a:pt x="188" y="845"/>
                  <a:pt x="180" y="848"/>
                </a:cubicBezTo>
                <a:cubicBezTo>
                  <a:pt x="178" y="848"/>
                  <a:pt x="176" y="849"/>
                  <a:pt x="174" y="850"/>
                </a:cubicBezTo>
                <a:cubicBezTo>
                  <a:pt x="174" y="849"/>
                  <a:pt x="174" y="849"/>
                  <a:pt x="174" y="849"/>
                </a:cubicBezTo>
                <a:cubicBezTo>
                  <a:pt x="174" y="849"/>
                  <a:pt x="174" y="849"/>
                  <a:pt x="174" y="849"/>
                </a:cubicBezTo>
                <a:cubicBezTo>
                  <a:pt x="174" y="849"/>
                  <a:pt x="174" y="849"/>
                  <a:pt x="174" y="849"/>
                </a:cubicBezTo>
                <a:cubicBezTo>
                  <a:pt x="165" y="857"/>
                  <a:pt x="166" y="867"/>
                  <a:pt x="169" y="877"/>
                </a:cubicBezTo>
                <a:cubicBezTo>
                  <a:pt x="169" y="877"/>
                  <a:pt x="169" y="878"/>
                  <a:pt x="169" y="878"/>
                </a:cubicBezTo>
                <a:cubicBezTo>
                  <a:pt x="178" y="883"/>
                  <a:pt x="187" y="886"/>
                  <a:pt x="196" y="880"/>
                </a:cubicBezTo>
                <a:close/>
                <a:moveTo>
                  <a:pt x="244" y="665"/>
                </a:moveTo>
                <a:cubicBezTo>
                  <a:pt x="244" y="665"/>
                  <a:pt x="244" y="665"/>
                  <a:pt x="244" y="665"/>
                </a:cubicBezTo>
                <a:cubicBezTo>
                  <a:pt x="244" y="665"/>
                  <a:pt x="244" y="665"/>
                  <a:pt x="244" y="665"/>
                </a:cubicBezTo>
                <a:close/>
                <a:moveTo>
                  <a:pt x="549" y="1568"/>
                </a:move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lose/>
                <a:moveTo>
                  <a:pt x="580" y="1562"/>
                </a:moveTo>
                <a:cubicBezTo>
                  <a:pt x="584" y="1552"/>
                  <a:pt x="578" y="1541"/>
                  <a:pt x="568" y="1538"/>
                </a:cubicBezTo>
                <a:cubicBezTo>
                  <a:pt x="562" y="1536"/>
                  <a:pt x="557" y="1537"/>
                  <a:pt x="552" y="1540"/>
                </a:cubicBezTo>
                <a:cubicBezTo>
                  <a:pt x="553" y="1538"/>
                  <a:pt x="554" y="1535"/>
                  <a:pt x="555" y="1533"/>
                </a:cubicBezTo>
                <a:cubicBezTo>
                  <a:pt x="558" y="1525"/>
                  <a:pt x="555" y="1516"/>
                  <a:pt x="548" y="1511"/>
                </a:cubicBezTo>
                <a:cubicBezTo>
                  <a:pt x="541" y="1507"/>
                  <a:pt x="532" y="1507"/>
                  <a:pt x="526" y="1513"/>
                </a:cubicBezTo>
                <a:cubicBezTo>
                  <a:pt x="520" y="1518"/>
                  <a:pt x="518" y="1528"/>
                  <a:pt x="522" y="1535"/>
                </a:cubicBezTo>
                <a:cubicBezTo>
                  <a:pt x="526" y="1543"/>
                  <a:pt x="535" y="1546"/>
                  <a:pt x="543" y="1544"/>
                </a:cubicBezTo>
                <a:cubicBezTo>
                  <a:pt x="546" y="1543"/>
                  <a:pt x="549" y="1541"/>
                  <a:pt x="552" y="1540"/>
                </a:cubicBezTo>
                <a:cubicBezTo>
                  <a:pt x="543" y="1550"/>
                  <a:pt x="542" y="1556"/>
                  <a:pt x="549" y="1568"/>
                </a:cubicBezTo>
                <a:cubicBezTo>
                  <a:pt x="551" y="1570"/>
                  <a:pt x="553" y="1571"/>
                  <a:pt x="555" y="1572"/>
                </a:cubicBezTo>
                <a:cubicBezTo>
                  <a:pt x="565" y="1576"/>
                  <a:pt x="576" y="1572"/>
                  <a:pt x="580" y="1562"/>
                </a:cubicBezTo>
                <a:close/>
                <a:moveTo>
                  <a:pt x="788" y="1643"/>
                </a:moveTo>
                <a:cubicBezTo>
                  <a:pt x="788" y="1643"/>
                  <a:pt x="788" y="1643"/>
                  <a:pt x="788" y="1643"/>
                </a:cubicBezTo>
                <a:cubicBezTo>
                  <a:pt x="788" y="1643"/>
                  <a:pt x="788" y="1643"/>
                  <a:pt x="788" y="1643"/>
                </a:cubicBezTo>
                <a:cubicBezTo>
                  <a:pt x="788" y="1643"/>
                  <a:pt x="788" y="1643"/>
                  <a:pt x="788" y="1643"/>
                </a:cubicBezTo>
                <a:cubicBezTo>
                  <a:pt x="788" y="1643"/>
                  <a:pt x="788" y="1643"/>
                  <a:pt x="788" y="1643"/>
                </a:cubicBezTo>
                <a:close/>
                <a:moveTo>
                  <a:pt x="1407" y="1452"/>
                </a:moveTo>
                <a:cubicBezTo>
                  <a:pt x="1407" y="1452"/>
                  <a:pt x="1407" y="1452"/>
                  <a:pt x="1407" y="1452"/>
                </a:cubicBezTo>
                <a:cubicBezTo>
                  <a:pt x="1407" y="1452"/>
                  <a:pt x="1407" y="1452"/>
                  <a:pt x="1407" y="1452"/>
                </a:cubicBezTo>
                <a:cubicBezTo>
                  <a:pt x="1407" y="1452"/>
                  <a:pt x="1407" y="1452"/>
                  <a:pt x="1407" y="1452"/>
                </a:cubicBezTo>
                <a:cubicBezTo>
                  <a:pt x="1407" y="1452"/>
                  <a:pt x="1407" y="1452"/>
                  <a:pt x="1407" y="1452"/>
                </a:cubicBezTo>
                <a:close/>
                <a:moveTo>
                  <a:pt x="424" y="1443"/>
                </a:moveTo>
                <a:cubicBezTo>
                  <a:pt x="429" y="1436"/>
                  <a:pt x="428" y="1426"/>
                  <a:pt x="423" y="1420"/>
                </a:cubicBezTo>
                <a:cubicBezTo>
                  <a:pt x="416" y="1414"/>
                  <a:pt x="407" y="1412"/>
                  <a:pt x="399" y="1417"/>
                </a:cubicBezTo>
                <a:cubicBezTo>
                  <a:pt x="392" y="1422"/>
                  <a:pt x="389" y="1431"/>
                  <a:pt x="392" y="1439"/>
                </a:cubicBezTo>
                <a:cubicBezTo>
                  <a:pt x="393" y="1441"/>
                  <a:pt x="394" y="1444"/>
                  <a:pt x="395" y="1446"/>
                </a:cubicBezTo>
                <a:cubicBezTo>
                  <a:pt x="397" y="1447"/>
                  <a:pt x="400" y="1448"/>
                  <a:pt x="402" y="1449"/>
                </a:cubicBezTo>
                <a:cubicBezTo>
                  <a:pt x="410" y="1453"/>
                  <a:pt x="419" y="1450"/>
                  <a:pt x="424" y="1443"/>
                </a:cubicBezTo>
                <a:close/>
                <a:moveTo>
                  <a:pt x="251" y="1187"/>
                </a:moveTo>
                <a:cubicBezTo>
                  <a:pt x="251" y="1187"/>
                  <a:pt x="251" y="1187"/>
                  <a:pt x="251" y="1187"/>
                </a:cubicBezTo>
                <a:cubicBezTo>
                  <a:pt x="251" y="1187"/>
                  <a:pt x="251" y="1187"/>
                  <a:pt x="250" y="1188"/>
                </a:cubicBezTo>
                <a:lnTo>
                  <a:pt x="251" y="1187"/>
                </a:lnTo>
                <a:close/>
                <a:moveTo>
                  <a:pt x="251" y="1187"/>
                </a:moveTo>
                <a:cubicBezTo>
                  <a:pt x="252" y="1185"/>
                  <a:pt x="254" y="1183"/>
                  <a:pt x="256" y="1181"/>
                </a:cubicBezTo>
                <a:cubicBezTo>
                  <a:pt x="260" y="1174"/>
                  <a:pt x="259" y="1164"/>
                  <a:pt x="253" y="1158"/>
                </a:cubicBezTo>
                <a:cubicBezTo>
                  <a:pt x="247" y="1153"/>
                  <a:pt x="238" y="1152"/>
                  <a:pt x="231" y="1156"/>
                </a:cubicBezTo>
                <a:cubicBezTo>
                  <a:pt x="224" y="1160"/>
                  <a:pt x="220" y="1169"/>
                  <a:pt x="223" y="1177"/>
                </a:cubicBezTo>
                <a:cubicBezTo>
                  <a:pt x="224" y="1180"/>
                  <a:pt x="225" y="1182"/>
                  <a:pt x="226" y="1185"/>
                </a:cubicBezTo>
                <a:cubicBezTo>
                  <a:pt x="234" y="1189"/>
                  <a:pt x="242" y="1191"/>
                  <a:pt x="251" y="1187"/>
                </a:cubicBezTo>
                <a:close/>
                <a:moveTo>
                  <a:pt x="777" y="218"/>
                </a:moveTo>
                <a:cubicBezTo>
                  <a:pt x="783" y="224"/>
                  <a:pt x="791" y="225"/>
                  <a:pt x="799" y="222"/>
                </a:cubicBezTo>
                <a:cubicBezTo>
                  <a:pt x="801" y="221"/>
                  <a:pt x="802" y="220"/>
                  <a:pt x="804" y="219"/>
                </a:cubicBezTo>
                <a:cubicBezTo>
                  <a:pt x="804" y="218"/>
                  <a:pt x="805" y="217"/>
                  <a:pt x="806" y="215"/>
                </a:cubicBezTo>
                <a:cubicBezTo>
                  <a:pt x="810" y="207"/>
                  <a:pt x="809" y="200"/>
                  <a:pt x="804" y="193"/>
                </a:cubicBezTo>
                <a:cubicBezTo>
                  <a:pt x="799" y="188"/>
                  <a:pt x="791" y="186"/>
                  <a:pt x="783" y="189"/>
                </a:cubicBezTo>
                <a:cubicBezTo>
                  <a:pt x="781" y="190"/>
                  <a:pt x="779" y="190"/>
                  <a:pt x="777" y="191"/>
                </a:cubicBezTo>
                <a:cubicBezTo>
                  <a:pt x="776" y="193"/>
                  <a:pt x="775" y="195"/>
                  <a:pt x="774" y="197"/>
                </a:cubicBezTo>
                <a:cubicBezTo>
                  <a:pt x="771" y="205"/>
                  <a:pt x="772" y="213"/>
                  <a:pt x="777" y="218"/>
                </a:cubicBezTo>
                <a:close/>
                <a:moveTo>
                  <a:pt x="1158" y="226"/>
                </a:moveTo>
                <a:cubicBezTo>
                  <a:pt x="1152" y="232"/>
                  <a:pt x="1151" y="240"/>
                  <a:pt x="1155" y="248"/>
                </a:cubicBezTo>
                <a:cubicBezTo>
                  <a:pt x="1156" y="249"/>
                  <a:pt x="1156" y="251"/>
                  <a:pt x="1157" y="252"/>
                </a:cubicBezTo>
                <a:cubicBezTo>
                  <a:pt x="1158" y="253"/>
                  <a:pt x="1160" y="254"/>
                  <a:pt x="1161" y="254"/>
                </a:cubicBezTo>
                <a:cubicBezTo>
                  <a:pt x="1169" y="259"/>
                  <a:pt x="1177" y="258"/>
                  <a:pt x="1183" y="252"/>
                </a:cubicBezTo>
                <a:cubicBezTo>
                  <a:pt x="1189" y="247"/>
                  <a:pt x="1190" y="240"/>
                  <a:pt x="1187" y="232"/>
                </a:cubicBezTo>
                <a:cubicBezTo>
                  <a:pt x="1187" y="230"/>
                  <a:pt x="1186" y="228"/>
                  <a:pt x="1185" y="225"/>
                </a:cubicBezTo>
                <a:cubicBezTo>
                  <a:pt x="1183" y="225"/>
                  <a:pt x="1181" y="224"/>
                  <a:pt x="1179" y="223"/>
                </a:cubicBezTo>
                <a:cubicBezTo>
                  <a:pt x="1172" y="219"/>
                  <a:pt x="1163" y="221"/>
                  <a:pt x="1158" y="226"/>
                </a:cubicBezTo>
                <a:close/>
                <a:moveTo>
                  <a:pt x="211" y="717"/>
                </a:moveTo>
                <a:cubicBezTo>
                  <a:pt x="211" y="717"/>
                  <a:pt x="211" y="716"/>
                  <a:pt x="211" y="716"/>
                </a:cubicBezTo>
                <a:cubicBezTo>
                  <a:pt x="211" y="716"/>
                  <a:pt x="211" y="716"/>
                  <a:pt x="211" y="716"/>
                </a:cubicBezTo>
                <a:cubicBezTo>
                  <a:pt x="211" y="716"/>
                  <a:pt x="210" y="717"/>
                  <a:pt x="210" y="717"/>
                </a:cubicBezTo>
                <a:cubicBezTo>
                  <a:pt x="210" y="717"/>
                  <a:pt x="210" y="717"/>
                  <a:pt x="211" y="717"/>
                </a:cubicBezTo>
                <a:close/>
                <a:moveTo>
                  <a:pt x="214" y="747"/>
                </a:moveTo>
                <a:cubicBezTo>
                  <a:pt x="221" y="751"/>
                  <a:pt x="231" y="750"/>
                  <a:pt x="237" y="744"/>
                </a:cubicBezTo>
                <a:cubicBezTo>
                  <a:pt x="243" y="738"/>
                  <a:pt x="244" y="729"/>
                  <a:pt x="240" y="722"/>
                </a:cubicBezTo>
                <a:cubicBezTo>
                  <a:pt x="235" y="715"/>
                  <a:pt x="227" y="711"/>
                  <a:pt x="218" y="714"/>
                </a:cubicBezTo>
                <a:cubicBezTo>
                  <a:pt x="216" y="715"/>
                  <a:pt x="213" y="716"/>
                  <a:pt x="211" y="717"/>
                </a:cubicBezTo>
                <a:cubicBezTo>
                  <a:pt x="209" y="719"/>
                  <a:pt x="208" y="722"/>
                  <a:pt x="207" y="725"/>
                </a:cubicBezTo>
                <a:cubicBezTo>
                  <a:pt x="204" y="733"/>
                  <a:pt x="207" y="742"/>
                  <a:pt x="214" y="747"/>
                </a:cubicBezTo>
                <a:close/>
                <a:moveTo>
                  <a:pt x="1542" y="558"/>
                </a:moveTo>
                <a:cubicBezTo>
                  <a:pt x="1541" y="559"/>
                  <a:pt x="1539" y="561"/>
                  <a:pt x="1538" y="563"/>
                </a:cubicBezTo>
                <a:cubicBezTo>
                  <a:pt x="1533" y="570"/>
                  <a:pt x="1534" y="580"/>
                  <a:pt x="1540" y="586"/>
                </a:cubicBezTo>
                <a:cubicBezTo>
                  <a:pt x="1546" y="592"/>
                  <a:pt x="1555" y="593"/>
                  <a:pt x="1562" y="589"/>
                </a:cubicBezTo>
                <a:cubicBezTo>
                  <a:pt x="1569" y="585"/>
                  <a:pt x="1573" y="576"/>
                  <a:pt x="1570" y="568"/>
                </a:cubicBezTo>
                <a:cubicBezTo>
                  <a:pt x="1569" y="565"/>
                  <a:pt x="1568" y="562"/>
                  <a:pt x="1567" y="560"/>
                </a:cubicBezTo>
                <a:cubicBezTo>
                  <a:pt x="1559" y="556"/>
                  <a:pt x="1551" y="553"/>
                  <a:pt x="1542" y="558"/>
                </a:cubicBezTo>
                <a:close/>
                <a:moveTo>
                  <a:pt x="1542" y="558"/>
                </a:moveTo>
                <a:cubicBezTo>
                  <a:pt x="1542" y="558"/>
                  <a:pt x="1542" y="558"/>
                  <a:pt x="1542" y="558"/>
                </a:cubicBezTo>
                <a:cubicBezTo>
                  <a:pt x="1542" y="558"/>
                  <a:pt x="1542" y="557"/>
                  <a:pt x="1542" y="557"/>
                </a:cubicBezTo>
                <a:lnTo>
                  <a:pt x="1542" y="558"/>
                </a:lnTo>
                <a:close/>
                <a:moveTo>
                  <a:pt x="1559" y="1273"/>
                </a:moveTo>
                <a:cubicBezTo>
                  <a:pt x="1559" y="1273"/>
                  <a:pt x="1559" y="1273"/>
                  <a:pt x="1559" y="1273"/>
                </a:cubicBezTo>
                <a:cubicBezTo>
                  <a:pt x="1559" y="1273"/>
                  <a:pt x="1559" y="1273"/>
                  <a:pt x="1559" y="1273"/>
                </a:cubicBezTo>
                <a:cubicBezTo>
                  <a:pt x="1559" y="1273"/>
                  <a:pt x="1559" y="1272"/>
                  <a:pt x="1559" y="1272"/>
                </a:cubicBezTo>
                <a:cubicBezTo>
                  <a:pt x="1559" y="1272"/>
                  <a:pt x="1559" y="1273"/>
                  <a:pt x="1559" y="1273"/>
                </a:cubicBezTo>
                <a:close/>
                <a:moveTo>
                  <a:pt x="951" y="1657"/>
                </a:moveTo>
                <a:cubicBezTo>
                  <a:pt x="957" y="1652"/>
                  <a:pt x="959" y="1644"/>
                  <a:pt x="955" y="1635"/>
                </a:cubicBezTo>
                <a:cubicBezTo>
                  <a:pt x="955" y="1634"/>
                  <a:pt x="954" y="1632"/>
                  <a:pt x="953" y="1630"/>
                </a:cubicBezTo>
                <a:cubicBezTo>
                  <a:pt x="955" y="1631"/>
                  <a:pt x="957" y="1633"/>
                  <a:pt x="960" y="1634"/>
                </a:cubicBezTo>
                <a:cubicBezTo>
                  <a:pt x="967" y="1638"/>
                  <a:pt x="975" y="1637"/>
                  <a:pt x="981" y="1631"/>
                </a:cubicBezTo>
                <a:cubicBezTo>
                  <a:pt x="986" y="1625"/>
                  <a:pt x="987" y="1616"/>
                  <a:pt x="983" y="1609"/>
                </a:cubicBezTo>
                <a:cubicBezTo>
                  <a:pt x="979" y="1602"/>
                  <a:pt x="971" y="1599"/>
                  <a:pt x="963" y="1601"/>
                </a:cubicBezTo>
                <a:cubicBezTo>
                  <a:pt x="955" y="1603"/>
                  <a:pt x="950" y="1610"/>
                  <a:pt x="950" y="1619"/>
                </a:cubicBezTo>
                <a:cubicBezTo>
                  <a:pt x="950" y="1622"/>
                  <a:pt x="952" y="1626"/>
                  <a:pt x="953" y="1630"/>
                </a:cubicBezTo>
                <a:cubicBezTo>
                  <a:pt x="951" y="1629"/>
                  <a:pt x="949" y="1628"/>
                  <a:pt x="946" y="1627"/>
                </a:cubicBezTo>
                <a:cubicBezTo>
                  <a:pt x="939" y="1624"/>
                  <a:pt x="931" y="1625"/>
                  <a:pt x="926" y="1630"/>
                </a:cubicBezTo>
                <a:cubicBezTo>
                  <a:pt x="921" y="1635"/>
                  <a:pt x="919" y="1643"/>
                  <a:pt x="922" y="1651"/>
                </a:cubicBezTo>
                <a:cubicBezTo>
                  <a:pt x="923" y="1653"/>
                  <a:pt x="924" y="1654"/>
                  <a:pt x="925" y="1656"/>
                </a:cubicBezTo>
                <a:cubicBezTo>
                  <a:pt x="926" y="1657"/>
                  <a:pt x="928" y="1658"/>
                  <a:pt x="929" y="1659"/>
                </a:cubicBezTo>
                <a:cubicBezTo>
                  <a:pt x="937" y="1663"/>
                  <a:pt x="945" y="1662"/>
                  <a:pt x="951" y="1657"/>
                </a:cubicBezTo>
                <a:close/>
                <a:moveTo>
                  <a:pt x="925" y="1656"/>
                </a:moveTo>
                <a:cubicBezTo>
                  <a:pt x="925" y="1656"/>
                  <a:pt x="925" y="1656"/>
                  <a:pt x="924" y="1656"/>
                </a:cubicBezTo>
                <a:cubicBezTo>
                  <a:pt x="924" y="1656"/>
                  <a:pt x="925" y="1656"/>
                  <a:pt x="925" y="1656"/>
                </a:cubicBezTo>
                <a:cubicBezTo>
                  <a:pt x="925" y="1656"/>
                  <a:pt x="925" y="1657"/>
                  <a:pt x="925" y="1657"/>
                </a:cubicBezTo>
                <a:cubicBezTo>
                  <a:pt x="925" y="1657"/>
                  <a:pt x="925" y="1656"/>
                  <a:pt x="925" y="1656"/>
                </a:cubicBezTo>
                <a:close/>
                <a:moveTo>
                  <a:pt x="841" y="1619"/>
                </a:moveTo>
                <a:cubicBezTo>
                  <a:pt x="833" y="1614"/>
                  <a:pt x="824" y="1614"/>
                  <a:pt x="817" y="1621"/>
                </a:cubicBezTo>
                <a:cubicBezTo>
                  <a:pt x="811" y="1626"/>
                  <a:pt x="810" y="1636"/>
                  <a:pt x="814" y="1643"/>
                </a:cubicBezTo>
                <a:cubicBezTo>
                  <a:pt x="818" y="1651"/>
                  <a:pt x="828" y="1654"/>
                  <a:pt x="836" y="1651"/>
                </a:cubicBezTo>
                <a:cubicBezTo>
                  <a:pt x="838" y="1650"/>
                  <a:pt x="841" y="1649"/>
                  <a:pt x="843" y="1648"/>
                </a:cubicBezTo>
                <a:cubicBezTo>
                  <a:pt x="844" y="1646"/>
                  <a:pt x="845" y="1644"/>
                  <a:pt x="846" y="1642"/>
                </a:cubicBezTo>
                <a:cubicBezTo>
                  <a:pt x="850" y="1634"/>
                  <a:pt x="848" y="1625"/>
                  <a:pt x="841" y="1619"/>
                </a:cubicBezTo>
                <a:close/>
                <a:moveTo>
                  <a:pt x="843" y="1648"/>
                </a:moveTo>
                <a:cubicBezTo>
                  <a:pt x="843" y="1648"/>
                  <a:pt x="843" y="1648"/>
                  <a:pt x="843" y="1648"/>
                </a:cubicBezTo>
                <a:cubicBezTo>
                  <a:pt x="843" y="1648"/>
                  <a:pt x="843" y="1648"/>
                  <a:pt x="843" y="1648"/>
                </a:cubicBezTo>
                <a:cubicBezTo>
                  <a:pt x="843" y="1648"/>
                  <a:pt x="843" y="1648"/>
                  <a:pt x="843" y="1648"/>
                </a:cubicBezTo>
                <a:close/>
                <a:moveTo>
                  <a:pt x="1591" y="590"/>
                </a:moveTo>
                <a:cubicBezTo>
                  <a:pt x="1591" y="590"/>
                  <a:pt x="1592" y="590"/>
                  <a:pt x="1592" y="590"/>
                </a:cubicBezTo>
                <a:cubicBezTo>
                  <a:pt x="1592" y="590"/>
                  <a:pt x="1592" y="590"/>
                  <a:pt x="1592" y="590"/>
                </a:cubicBezTo>
                <a:cubicBezTo>
                  <a:pt x="1592" y="590"/>
                  <a:pt x="1592" y="590"/>
                  <a:pt x="1592" y="590"/>
                </a:cubicBezTo>
                <a:cubicBezTo>
                  <a:pt x="1591" y="590"/>
                  <a:pt x="1591" y="590"/>
                  <a:pt x="1591" y="590"/>
                </a:cubicBezTo>
                <a:cubicBezTo>
                  <a:pt x="1591" y="590"/>
                  <a:pt x="1591" y="590"/>
                  <a:pt x="1591" y="590"/>
                </a:cubicBezTo>
                <a:close/>
                <a:moveTo>
                  <a:pt x="1563" y="592"/>
                </a:moveTo>
                <a:cubicBezTo>
                  <a:pt x="1558" y="599"/>
                  <a:pt x="1558" y="609"/>
                  <a:pt x="1564" y="615"/>
                </a:cubicBezTo>
                <a:cubicBezTo>
                  <a:pt x="1569" y="622"/>
                  <a:pt x="1579" y="623"/>
                  <a:pt x="1587" y="619"/>
                </a:cubicBezTo>
                <a:cubicBezTo>
                  <a:pt x="1594" y="615"/>
                  <a:pt x="1598" y="605"/>
                  <a:pt x="1595" y="597"/>
                </a:cubicBezTo>
                <a:cubicBezTo>
                  <a:pt x="1594" y="594"/>
                  <a:pt x="1592" y="592"/>
                  <a:pt x="1591" y="590"/>
                </a:cubicBezTo>
                <a:cubicBezTo>
                  <a:pt x="1590" y="589"/>
                  <a:pt x="1588" y="588"/>
                  <a:pt x="1586" y="587"/>
                </a:cubicBezTo>
                <a:cubicBezTo>
                  <a:pt x="1578" y="583"/>
                  <a:pt x="1568" y="585"/>
                  <a:pt x="1563" y="592"/>
                </a:cubicBezTo>
                <a:close/>
                <a:moveTo>
                  <a:pt x="1624" y="841"/>
                </a:moveTo>
                <a:cubicBezTo>
                  <a:pt x="1624" y="841"/>
                  <a:pt x="1624" y="841"/>
                  <a:pt x="1624" y="841"/>
                </a:cubicBezTo>
                <a:cubicBezTo>
                  <a:pt x="1624" y="841"/>
                  <a:pt x="1624" y="841"/>
                  <a:pt x="1624" y="841"/>
                </a:cubicBezTo>
                <a:cubicBezTo>
                  <a:pt x="1624" y="841"/>
                  <a:pt x="1624" y="841"/>
                  <a:pt x="1624" y="841"/>
                </a:cubicBezTo>
                <a:cubicBezTo>
                  <a:pt x="1624" y="841"/>
                  <a:pt x="1624" y="841"/>
                  <a:pt x="1624" y="841"/>
                </a:cubicBezTo>
                <a:close/>
                <a:moveTo>
                  <a:pt x="1626" y="870"/>
                </a:moveTo>
                <a:cubicBezTo>
                  <a:pt x="1634" y="875"/>
                  <a:pt x="1643" y="874"/>
                  <a:pt x="1650" y="868"/>
                </a:cubicBezTo>
                <a:cubicBezTo>
                  <a:pt x="1656" y="862"/>
                  <a:pt x="1657" y="853"/>
                  <a:pt x="1653" y="845"/>
                </a:cubicBezTo>
                <a:cubicBezTo>
                  <a:pt x="1648" y="838"/>
                  <a:pt x="1639" y="835"/>
                  <a:pt x="1630" y="838"/>
                </a:cubicBezTo>
                <a:cubicBezTo>
                  <a:pt x="1628" y="839"/>
                  <a:pt x="1626" y="840"/>
                  <a:pt x="1624" y="841"/>
                </a:cubicBezTo>
                <a:cubicBezTo>
                  <a:pt x="1623" y="843"/>
                  <a:pt x="1622" y="845"/>
                  <a:pt x="1621" y="847"/>
                </a:cubicBezTo>
                <a:cubicBezTo>
                  <a:pt x="1617" y="855"/>
                  <a:pt x="1619" y="864"/>
                  <a:pt x="1626" y="870"/>
                </a:cubicBezTo>
                <a:close/>
                <a:moveTo>
                  <a:pt x="1342" y="323"/>
                </a:moveTo>
                <a:cubicBezTo>
                  <a:pt x="1336" y="328"/>
                  <a:pt x="1334" y="336"/>
                  <a:pt x="1337" y="343"/>
                </a:cubicBezTo>
                <a:cubicBezTo>
                  <a:pt x="1338" y="345"/>
                  <a:pt x="1339" y="347"/>
                  <a:pt x="1339" y="350"/>
                </a:cubicBezTo>
                <a:cubicBezTo>
                  <a:pt x="1341" y="350"/>
                  <a:pt x="1342" y="351"/>
                  <a:pt x="1344" y="352"/>
                </a:cubicBezTo>
                <a:cubicBezTo>
                  <a:pt x="1351" y="357"/>
                  <a:pt x="1360" y="356"/>
                  <a:pt x="1366" y="351"/>
                </a:cubicBezTo>
                <a:cubicBezTo>
                  <a:pt x="1372" y="345"/>
                  <a:pt x="1374" y="337"/>
                  <a:pt x="1370" y="329"/>
                </a:cubicBezTo>
                <a:cubicBezTo>
                  <a:pt x="1370" y="327"/>
                  <a:pt x="1369" y="326"/>
                  <a:pt x="1368" y="324"/>
                </a:cubicBezTo>
                <a:cubicBezTo>
                  <a:pt x="1366" y="323"/>
                  <a:pt x="1364" y="322"/>
                  <a:pt x="1362" y="321"/>
                </a:cubicBezTo>
                <a:cubicBezTo>
                  <a:pt x="1355" y="317"/>
                  <a:pt x="1348" y="318"/>
                  <a:pt x="1342" y="323"/>
                </a:cubicBezTo>
                <a:close/>
                <a:moveTo>
                  <a:pt x="1368" y="324"/>
                </a:move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lose/>
                <a:moveTo>
                  <a:pt x="215" y="1014"/>
                </a:moveTo>
                <a:cubicBezTo>
                  <a:pt x="220" y="1007"/>
                  <a:pt x="220" y="997"/>
                  <a:pt x="214" y="991"/>
                </a:cubicBezTo>
                <a:cubicBezTo>
                  <a:pt x="208" y="985"/>
                  <a:pt x="198" y="983"/>
                  <a:pt x="191" y="988"/>
                </a:cubicBezTo>
                <a:cubicBezTo>
                  <a:pt x="183" y="992"/>
                  <a:pt x="180" y="1001"/>
                  <a:pt x="183" y="1010"/>
                </a:cubicBezTo>
                <a:cubicBezTo>
                  <a:pt x="184" y="1012"/>
                  <a:pt x="185" y="1014"/>
                  <a:pt x="186" y="1017"/>
                </a:cubicBezTo>
                <a:cubicBezTo>
                  <a:pt x="188" y="1018"/>
                  <a:pt x="190" y="1019"/>
                  <a:pt x="192" y="1020"/>
                </a:cubicBezTo>
                <a:cubicBezTo>
                  <a:pt x="200" y="1024"/>
                  <a:pt x="209" y="1021"/>
                  <a:pt x="215" y="1014"/>
                </a:cubicBezTo>
                <a:close/>
                <a:moveTo>
                  <a:pt x="375" y="458"/>
                </a:moveTo>
                <a:cubicBezTo>
                  <a:pt x="382" y="463"/>
                  <a:pt x="391" y="463"/>
                  <a:pt x="397" y="458"/>
                </a:cubicBezTo>
                <a:cubicBezTo>
                  <a:pt x="404" y="453"/>
                  <a:pt x="406" y="445"/>
                  <a:pt x="403" y="437"/>
                </a:cubicBezTo>
                <a:cubicBezTo>
                  <a:pt x="400" y="429"/>
                  <a:pt x="393" y="425"/>
                  <a:pt x="384" y="426"/>
                </a:cubicBezTo>
                <a:cubicBezTo>
                  <a:pt x="381" y="426"/>
                  <a:pt x="378" y="428"/>
                  <a:pt x="375" y="428"/>
                </a:cubicBezTo>
                <a:cubicBezTo>
                  <a:pt x="374" y="429"/>
                  <a:pt x="373" y="430"/>
                  <a:pt x="372" y="431"/>
                </a:cubicBezTo>
                <a:cubicBezTo>
                  <a:pt x="371" y="433"/>
                  <a:pt x="370" y="435"/>
                  <a:pt x="369" y="437"/>
                </a:cubicBezTo>
                <a:cubicBezTo>
                  <a:pt x="366" y="445"/>
                  <a:pt x="369" y="454"/>
                  <a:pt x="375" y="458"/>
                </a:cubicBezTo>
                <a:close/>
                <a:moveTo>
                  <a:pt x="232" y="800"/>
                </a:moveTo>
                <a:cubicBezTo>
                  <a:pt x="232" y="800"/>
                  <a:pt x="232" y="800"/>
                  <a:pt x="232" y="800"/>
                </a:cubicBezTo>
                <a:cubicBezTo>
                  <a:pt x="232" y="800"/>
                  <a:pt x="232" y="800"/>
                  <a:pt x="232" y="800"/>
                </a:cubicBezTo>
                <a:close/>
                <a:moveTo>
                  <a:pt x="255" y="1216"/>
                </a:moveTo>
                <a:cubicBezTo>
                  <a:pt x="263" y="1220"/>
                  <a:pt x="272" y="1219"/>
                  <a:pt x="278" y="1213"/>
                </a:cubicBezTo>
                <a:cubicBezTo>
                  <a:pt x="284" y="1207"/>
                  <a:pt x="285" y="1197"/>
                  <a:pt x="280" y="1190"/>
                </a:cubicBezTo>
                <a:cubicBezTo>
                  <a:pt x="275" y="1183"/>
                  <a:pt x="265" y="1180"/>
                  <a:pt x="257" y="1184"/>
                </a:cubicBezTo>
                <a:cubicBezTo>
                  <a:pt x="255" y="1185"/>
                  <a:pt x="253" y="1186"/>
                  <a:pt x="251" y="1187"/>
                </a:cubicBezTo>
                <a:cubicBezTo>
                  <a:pt x="250" y="1189"/>
                  <a:pt x="249" y="1191"/>
                  <a:pt x="248" y="1193"/>
                </a:cubicBezTo>
                <a:cubicBezTo>
                  <a:pt x="245" y="1202"/>
                  <a:pt x="248" y="1211"/>
                  <a:pt x="255" y="1216"/>
                </a:cubicBezTo>
                <a:close/>
                <a:moveTo>
                  <a:pt x="251" y="1187"/>
                </a:moveTo>
                <a:cubicBezTo>
                  <a:pt x="251" y="1187"/>
                  <a:pt x="250" y="1188"/>
                  <a:pt x="250" y="1188"/>
                </a:cubicBezTo>
                <a:cubicBezTo>
                  <a:pt x="251" y="1188"/>
                  <a:pt x="251" y="1187"/>
                  <a:pt x="251" y="1187"/>
                </a:cubicBezTo>
                <a:cubicBezTo>
                  <a:pt x="251" y="1187"/>
                  <a:pt x="251" y="1187"/>
                  <a:pt x="251" y="1187"/>
                </a:cubicBezTo>
                <a:close/>
                <a:moveTo>
                  <a:pt x="708" y="1580"/>
                </a:moveTo>
                <a:cubicBezTo>
                  <a:pt x="700" y="1575"/>
                  <a:pt x="691" y="1575"/>
                  <a:pt x="684" y="1581"/>
                </a:cubicBezTo>
                <a:cubicBezTo>
                  <a:pt x="678" y="1587"/>
                  <a:pt x="677" y="1597"/>
                  <a:pt x="681" y="1605"/>
                </a:cubicBezTo>
                <a:cubicBezTo>
                  <a:pt x="686" y="1612"/>
                  <a:pt x="696" y="1615"/>
                  <a:pt x="704" y="1611"/>
                </a:cubicBezTo>
                <a:cubicBezTo>
                  <a:pt x="706" y="1610"/>
                  <a:pt x="708" y="1610"/>
                  <a:pt x="710" y="1609"/>
                </a:cubicBezTo>
                <a:cubicBezTo>
                  <a:pt x="711" y="1607"/>
                  <a:pt x="712" y="1605"/>
                  <a:pt x="713" y="1603"/>
                </a:cubicBezTo>
                <a:cubicBezTo>
                  <a:pt x="717" y="1595"/>
                  <a:pt x="715" y="1586"/>
                  <a:pt x="708" y="1580"/>
                </a:cubicBezTo>
                <a:close/>
                <a:moveTo>
                  <a:pt x="710" y="1609"/>
                </a:moveTo>
                <a:cubicBezTo>
                  <a:pt x="710" y="1609"/>
                  <a:pt x="710" y="1609"/>
                  <a:pt x="710" y="1609"/>
                </a:cubicBezTo>
                <a:cubicBezTo>
                  <a:pt x="710" y="1609"/>
                  <a:pt x="710" y="1609"/>
                  <a:pt x="710" y="1609"/>
                </a:cubicBezTo>
                <a:cubicBezTo>
                  <a:pt x="710" y="1609"/>
                  <a:pt x="710" y="1609"/>
                  <a:pt x="710" y="1609"/>
                </a:cubicBezTo>
                <a:close/>
                <a:moveTo>
                  <a:pt x="563" y="313"/>
                </a:moveTo>
                <a:cubicBezTo>
                  <a:pt x="573" y="314"/>
                  <a:pt x="582" y="305"/>
                  <a:pt x="582" y="295"/>
                </a:cubicBezTo>
                <a:cubicBezTo>
                  <a:pt x="582" y="285"/>
                  <a:pt x="573" y="277"/>
                  <a:pt x="563" y="277"/>
                </a:cubicBezTo>
                <a:cubicBezTo>
                  <a:pt x="553" y="277"/>
                  <a:pt x="546" y="285"/>
                  <a:pt x="546" y="295"/>
                </a:cubicBezTo>
                <a:cubicBezTo>
                  <a:pt x="546" y="305"/>
                  <a:pt x="553" y="313"/>
                  <a:pt x="563" y="313"/>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93" y="378"/>
                </a:moveTo>
                <a:cubicBezTo>
                  <a:pt x="1399" y="370"/>
                  <a:pt x="1398" y="361"/>
                  <a:pt x="1392" y="355"/>
                </a:cubicBezTo>
                <a:cubicBezTo>
                  <a:pt x="1386" y="348"/>
                  <a:pt x="1376" y="347"/>
                  <a:pt x="1369" y="352"/>
                </a:cubicBezTo>
                <a:cubicBezTo>
                  <a:pt x="1362" y="356"/>
                  <a:pt x="1359" y="366"/>
                  <a:pt x="1362" y="374"/>
                </a:cubicBezTo>
                <a:cubicBezTo>
                  <a:pt x="1363" y="376"/>
                  <a:pt x="1364" y="378"/>
                  <a:pt x="1365" y="380"/>
                </a:cubicBezTo>
                <a:cubicBezTo>
                  <a:pt x="1367" y="381"/>
                  <a:pt x="1369" y="382"/>
                  <a:pt x="1371" y="383"/>
                </a:cubicBezTo>
                <a:cubicBezTo>
                  <a:pt x="1379" y="387"/>
                  <a:pt x="1388" y="385"/>
                  <a:pt x="1393" y="378"/>
                </a:cubicBezTo>
                <a:close/>
                <a:moveTo>
                  <a:pt x="1033" y="1609"/>
                </a:moveTo>
                <a:cubicBezTo>
                  <a:pt x="1027" y="1604"/>
                  <a:pt x="1017" y="1604"/>
                  <a:pt x="1011" y="1610"/>
                </a:cubicBezTo>
                <a:cubicBezTo>
                  <a:pt x="1004" y="1615"/>
                  <a:pt x="1002" y="1625"/>
                  <a:pt x="1006" y="1632"/>
                </a:cubicBezTo>
                <a:cubicBezTo>
                  <a:pt x="1011" y="1640"/>
                  <a:pt x="1020" y="1644"/>
                  <a:pt x="1028" y="1641"/>
                </a:cubicBezTo>
                <a:cubicBezTo>
                  <a:pt x="1031" y="1640"/>
                  <a:pt x="1033" y="1638"/>
                  <a:pt x="1036" y="1637"/>
                </a:cubicBezTo>
                <a:cubicBezTo>
                  <a:pt x="1037" y="1635"/>
                  <a:pt x="1038" y="1633"/>
                  <a:pt x="1039" y="1631"/>
                </a:cubicBezTo>
                <a:cubicBezTo>
                  <a:pt x="1042" y="1623"/>
                  <a:pt x="1040" y="1615"/>
                  <a:pt x="1033" y="1609"/>
                </a:cubicBezTo>
                <a:close/>
                <a:moveTo>
                  <a:pt x="1036" y="1637"/>
                </a:move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lose/>
                <a:moveTo>
                  <a:pt x="1588" y="702"/>
                </a:moveTo>
                <a:cubicBezTo>
                  <a:pt x="1595" y="707"/>
                  <a:pt x="1604" y="705"/>
                  <a:pt x="1610" y="699"/>
                </a:cubicBezTo>
                <a:cubicBezTo>
                  <a:pt x="1616" y="693"/>
                  <a:pt x="1617" y="683"/>
                  <a:pt x="1612" y="676"/>
                </a:cubicBezTo>
                <a:cubicBezTo>
                  <a:pt x="1606" y="669"/>
                  <a:pt x="1597" y="667"/>
                  <a:pt x="1589" y="670"/>
                </a:cubicBezTo>
                <a:cubicBezTo>
                  <a:pt x="1587" y="672"/>
                  <a:pt x="1585" y="673"/>
                  <a:pt x="1583" y="674"/>
                </a:cubicBezTo>
                <a:cubicBezTo>
                  <a:pt x="1582" y="676"/>
                  <a:pt x="1581" y="678"/>
                  <a:pt x="1580" y="681"/>
                </a:cubicBezTo>
                <a:cubicBezTo>
                  <a:pt x="1577" y="689"/>
                  <a:pt x="1580" y="698"/>
                  <a:pt x="1588" y="702"/>
                </a:cubicBezTo>
                <a:close/>
                <a:moveTo>
                  <a:pt x="1583" y="674"/>
                </a:moveTo>
                <a:cubicBezTo>
                  <a:pt x="1583" y="674"/>
                  <a:pt x="1583" y="674"/>
                  <a:pt x="1583" y="674"/>
                </a:cubicBezTo>
                <a:cubicBezTo>
                  <a:pt x="1583" y="674"/>
                  <a:pt x="1583" y="674"/>
                  <a:pt x="1583" y="674"/>
                </a:cubicBezTo>
                <a:cubicBezTo>
                  <a:pt x="1583" y="674"/>
                  <a:pt x="1583" y="674"/>
                  <a:pt x="1583" y="674"/>
                </a:cubicBezTo>
                <a:close/>
                <a:moveTo>
                  <a:pt x="1632" y="1059"/>
                </a:moveTo>
                <a:cubicBezTo>
                  <a:pt x="1633" y="1059"/>
                  <a:pt x="1633" y="1059"/>
                  <a:pt x="1633" y="1059"/>
                </a:cubicBezTo>
                <a:cubicBezTo>
                  <a:pt x="1633" y="1059"/>
                  <a:pt x="1633" y="1059"/>
                  <a:pt x="1633" y="1059"/>
                </a:cubicBezTo>
                <a:cubicBezTo>
                  <a:pt x="1633" y="1059"/>
                  <a:pt x="1632" y="1059"/>
                  <a:pt x="1632" y="1059"/>
                </a:cubicBezTo>
                <a:cubicBezTo>
                  <a:pt x="1632" y="1059"/>
                  <a:pt x="1632" y="1059"/>
                  <a:pt x="1632" y="1059"/>
                </a:cubicBezTo>
                <a:close/>
                <a:moveTo>
                  <a:pt x="1604" y="1061"/>
                </a:moveTo>
                <a:cubicBezTo>
                  <a:pt x="1599" y="1069"/>
                  <a:pt x="1599" y="1078"/>
                  <a:pt x="1605" y="1085"/>
                </a:cubicBezTo>
                <a:cubicBezTo>
                  <a:pt x="1611" y="1091"/>
                  <a:pt x="1621" y="1092"/>
                  <a:pt x="1628" y="1088"/>
                </a:cubicBezTo>
                <a:cubicBezTo>
                  <a:pt x="1636" y="1083"/>
                  <a:pt x="1638" y="1073"/>
                  <a:pt x="1635" y="1065"/>
                </a:cubicBezTo>
                <a:cubicBezTo>
                  <a:pt x="1634" y="1063"/>
                  <a:pt x="1633" y="1061"/>
                  <a:pt x="1632" y="1059"/>
                </a:cubicBezTo>
                <a:cubicBezTo>
                  <a:pt x="1631" y="1058"/>
                  <a:pt x="1629" y="1057"/>
                  <a:pt x="1627" y="1056"/>
                </a:cubicBezTo>
                <a:cubicBezTo>
                  <a:pt x="1619" y="1052"/>
                  <a:pt x="1609" y="1054"/>
                  <a:pt x="1604" y="1061"/>
                </a:cubicBezTo>
                <a:close/>
                <a:moveTo>
                  <a:pt x="196" y="880"/>
                </a:moveTo>
                <a:cubicBezTo>
                  <a:pt x="196" y="880"/>
                  <a:pt x="196" y="880"/>
                  <a:pt x="196" y="880"/>
                </a:cubicBezTo>
                <a:cubicBezTo>
                  <a:pt x="196" y="880"/>
                  <a:pt x="196" y="880"/>
                  <a:pt x="196" y="880"/>
                </a:cubicBezTo>
                <a:cubicBezTo>
                  <a:pt x="196" y="880"/>
                  <a:pt x="196" y="880"/>
                  <a:pt x="196" y="880"/>
                </a:cubicBezTo>
                <a:cubicBezTo>
                  <a:pt x="196" y="880"/>
                  <a:pt x="196" y="880"/>
                  <a:pt x="196" y="880"/>
                </a:cubicBezTo>
                <a:cubicBezTo>
                  <a:pt x="196" y="880"/>
                  <a:pt x="196" y="880"/>
                  <a:pt x="196" y="880"/>
                </a:cubicBezTo>
                <a:close/>
                <a:moveTo>
                  <a:pt x="199" y="909"/>
                </a:moveTo>
                <a:cubicBezTo>
                  <a:pt x="206" y="914"/>
                  <a:pt x="215" y="913"/>
                  <a:pt x="222" y="907"/>
                </a:cubicBezTo>
                <a:cubicBezTo>
                  <a:pt x="228" y="902"/>
                  <a:pt x="229" y="892"/>
                  <a:pt x="225" y="885"/>
                </a:cubicBezTo>
                <a:cubicBezTo>
                  <a:pt x="221" y="877"/>
                  <a:pt x="211" y="874"/>
                  <a:pt x="203" y="877"/>
                </a:cubicBezTo>
                <a:cubicBezTo>
                  <a:pt x="201" y="878"/>
                  <a:pt x="198" y="879"/>
                  <a:pt x="196" y="880"/>
                </a:cubicBezTo>
                <a:cubicBezTo>
                  <a:pt x="195" y="882"/>
                  <a:pt x="194" y="884"/>
                  <a:pt x="193" y="886"/>
                </a:cubicBezTo>
                <a:cubicBezTo>
                  <a:pt x="190" y="894"/>
                  <a:pt x="192" y="904"/>
                  <a:pt x="199" y="909"/>
                </a:cubicBezTo>
                <a:close/>
                <a:moveTo>
                  <a:pt x="604" y="1575"/>
                </a:moveTo>
                <a:cubicBezTo>
                  <a:pt x="604" y="1574"/>
                  <a:pt x="604" y="1574"/>
                  <a:pt x="604" y="1574"/>
                </a:cubicBezTo>
                <a:cubicBezTo>
                  <a:pt x="604" y="1574"/>
                  <a:pt x="604" y="1575"/>
                  <a:pt x="604" y="1575"/>
                </a:cubicBezTo>
                <a:cubicBezTo>
                  <a:pt x="604" y="1575"/>
                  <a:pt x="604" y="1574"/>
                  <a:pt x="604" y="1574"/>
                </a:cubicBezTo>
                <a:cubicBezTo>
                  <a:pt x="604" y="1574"/>
                  <a:pt x="604" y="1574"/>
                  <a:pt x="604" y="1575"/>
                </a:cubicBezTo>
                <a:cubicBezTo>
                  <a:pt x="604" y="1575"/>
                  <a:pt x="604" y="1575"/>
                  <a:pt x="604" y="1575"/>
                </a:cubicBezTo>
                <a:cubicBezTo>
                  <a:pt x="604" y="1575"/>
                  <a:pt x="604" y="1575"/>
                  <a:pt x="604" y="1575"/>
                </a:cubicBezTo>
                <a:close/>
                <a:moveTo>
                  <a:pt x="604" y="1575"/>
                </a:moveTo>
                <a:cubicBezTo>
                  <a:pt x="604" y="1575"/>
                  <a:pt x="604" y="1575"/>
                  <a:pt x="604" y="1575"/>
                </a:cubicBezTo>
                <a:cubicBezTo>
                  <a:pt x="604" y="1575"/>
                  <a:pt x="604" y="1575"/>
                  <a:pt x="604" y="1575"/>
                </a:cubicBezTo>
                <a:cubicBezTo>
                  <a:pt x="604" y="1575"/>
                  <a:pt x="604" y="1575"/>
                  <a:pt x="604" y="1575"/>
                </a:cubicBezTo>
                <a:close/>
                <a:moveTo>
                  <a:pt x="630" y="1573"/>
                </a:moveTo>
                <a:cubicBezTo>
                  <a:pt x="636" y="1567"/>
                  <a:pt x="637" y="1559"/>
                  <a:pt x="633" y="1552"/>
                </a:cubicBezTo>
                <a:cubicBezTo>
                  <a:pt x="632" y="1550"/>
                  <a:pt x="632" y="1549"/>
                  <a:pt x="631" y="1547"/>
                </a:cubicBezTo>
                <a:cubicBezTo>
                  <a:pt x="630" y="1547"/>
                  <a:pt x="628" y="1546"/>
                  <a:pt x="627" y="1545"/>
                </a:cubicBezTo>
                <a:cubicBezTo>
                  <a:pt x="619" y="1541"/>
                  <a:pt x="610" y="1542"/>
                  <a:pt x="604" y="1548"/>
                </a:cubicBezTo>
                <a:cubicBezTo>
                  <a:pt x="599" y="1554"/>
                  <a:pt x="598" y="1562"/>
                  <a:pt x="602" y="1570"/>
                </a:cubicBezTo>
                <a:cubicBezTo>
                  <a:pt x="602" y="1571"/>
                  <a:pt x="603" y="1573"/>
                  <a:pt x="604" y="1575"/>
                </a:cubicBezTo>
                <a:cubicBezTo>
                  <a:pt x="605" y="1575"/>
                  <a:pt x="607" y="1576"/>
                  <a:pt x="608" y="1576"/>
                </a:cubicBezTo>
                <a:cubicBezTo>
                  <a:pt x="616" y="1580"/>
                  <a:pt x="625" y="1579"/>
                  <a:pt x="630" y="1573"/>
                </a:cubicBezTo>
                <a:close/>
                <a:moveTo>
                  <a:pt x="1615" y="909"/>
                </a:moveTo>
                <a:cubicBezTo>
                  <a:pt x="1615" y="920"/>
                  <a:pt x="1623" y="928"/>
                  <a:pt x="1633" y="928"/>
                </a:cubicBezTo>
                <a:cubicBezTo>
                  <a:pt x="1643" y="928"/>
                  <a:pt x="1651" y="919"/>
                  <a:pt x="1651" y="910"/>
                </a:cubicBezTo>
                <a:cubicBezTo>
                  <a:pt x="1651" y="900"/>
                  <a:pt x="1643" y="892"/>
                  <a:pt x="1633" y="892"/>
                </a:cubicBezTo>
                <a:cubicBezTo>
                  <a:pt x="1623" y="892"/>
                  <a:pt x="1615" y="899"/>
                  <a:pt x="1615" y="909"/>
                </a:cubicBezTo>
                <a:close/>
                <a:moveTo>
                  <a:pt x="1637" y="1004"/>
                </a:move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lose/>
                <a:moveTo>
                  <a:pt x="1609" y="1007"/>
                </a:moveTo>
                <a:cubicBezTo>
                  <a:pt x="1604" y="1015"/>
                  <a:pt x="1604" y="1024"/>
                  <a:pt x="1610" y="1030"/>
                </a:cubicBezTo>
                <a:cubicBezTo>
                  <a:pt x="1616" y="1036"/>
                  <a:pt x="1626" y="1038"/>
                  <a:pt x="1633" y="1033"/>
                </a:cubicBezTo>
                <a:cubicBezTo>
                  <a:pt x="1640" y="1029"/>
                  <a:pt x="1643" y="1020"/>
                  <a:pt x="1640" y="1011"/>
                </a:cubicBezTo>
                <a:cubicBezTo>
                  <a:pt x="1639" y="1009"/>
                  <a:pt x="1638" y="1007"/>
                  <a:pt x="1637" y="1004"/>
                </a:cubicBezTo>
                <a:cubicBezTo>
                  <a:pt x="1635" y="1003"/>
                  <a:pt x="1633" y="1003"/>
                  <a:pt x="1631" y="1002"/>
                </a:cubicBezTo>
                <a:cubicBezTo>
                  <a:pt x="1623" y="998"/>
                  <a:pt x="1614" y="1000"/>
                  <a:pt x="1609" y="1007"/>
                </a:cubicBezTo>
                <a:close/>
                <a:moveTo>
                  <a:pt x="273" y="663"/>
                </a:moveTo>
                <a:cubicBezTo>
                  <a:pt x="278" y="656"/>
                  <a:pt x="277" y="646"/>
                  <a:pt x="272" y="640"/>
                </a:cubicBezTo>
                <a:cubicBezTo>
                  <a:pt x="266" y="633"/>
                  <a:pt x="256" y="632"/>
                  <a:pt x="248" y="637"/>
                </a:cubicBezTo>
                <a:cubicBezTo>
                  <a:pt x="241" y="641"/>
                  <a:pt x="238" y="651"/>
                  <a:pt x="242" y="659"/>
                </a:cubicBezTo>
                <a:cubicBezTo>
                  <a:pt x="243" y="661"/>
                  <a:pt x="243" y="663"/>
                  <a:pt x="244" y="665"/>
                </a:cubicBezTo>
                <a:cubicBezTo>
                  <a:pt x="246" y="666"/>
                  <a:pt x="248" y="667"/>
                  <a:pt x="250" y="668"/>
                </a:cubicBezTo>
                <a:cubicBezTo>
                  <a:pt x="258" y="672"/>
                  <a:pt x="267" y="670"/>
                  <a:pt x="273" y="663"/>
                </a:cubicBezTo>
                <a:close/>
                <a:moveTo>
                  <a:pt x="244" y="665"/>
                </a:moveTo>
                <a:cubicBezTo>
                  <a:pt x="244" y="665"/>
                  <a:pt x="244" y="665"/>
                  <a:pt x="244" y="665"/>
                </a:cubicBezTo>
                <a:cubicBezTo>
                  <a:pt x="244" y="665"/>
                  <a:pt x="244" y="665"/>
                  <a:pt x="244" y="665"/>
                </a:cubicBezTo>
                <a:cubicBezTo>
                  <a:pt x="244" y="665"/>
                  <a:pt x="244" y="665"/>
                  <a:pt x="244" y="665"/>
                </a:cubicBezTo>
                <a:close/>
                <a:moveTo>
                  <a:pt x="1120" y="1590"/>
                </a:moveTo>
                <a:cubicBezTo>
                  <a:pt x="1120" y="1590"/>
                  <a:pt x="1121" y="1590"/>
                  <a:pt x="1121" y="1590"/>
                </a:cubicBezTo>
                <a:cubicBezTo>
                  <a:pt x="1121" y="1590"/>
                  <a:pt x="1121" y="1590"/>
                  <a:pt x="1121" y="1590"/>
                </a:cubicBezTo>
                <a:cubicBezTo>
                  <a:pt x="1121" y="1590"/>
                  <a:pt x="1121" y="1590"/>
                  <a:pt x="1121" y="1590"/>
                </a:cubicBezTo>
                <a:cubicBezTo>
                  <a:pt x="1121" y="1590"/>
                  <a:pt x="1121" y="1590"/>
                  <a:pt x="1120" y="1590"/>
                </a:cubicBezTo>
                <a:close/>
                <a:moveTo>
                  <a:pt x="1092" y="1593"/>
                </a:moveTo>
                <a:cubicBezTo>
                  <a:pt x="1087" y="1600"/>
                  <a:pt x="1088" y="1609"/>
                  <a:pt x="1093" y="1615"/>
                </a:cubicBezTo>
                <a:cubicBezTo>
                  <a:pt x="1099" y="1622"/>
                  <a:pt x="1109" y="1623"/>
                  <a:pt x="1117" y="1618"/>
                </a:cubicBezTo>
                <a:cubicBezTo>
                  <a:pt x="1124" y="1614"/>
                  <a:pt x="1127" y="1604"/>
                  <a:pt x="1123" y="1596"/>
                </a:cubicBezTo>
                <a:cubicBezTo>
                  <a:pt x="1122" y="1594"/>
                  <a:pt x="1121" y="1592"/>
                  <a:pt x="1121" y="1590"/>
                </a:cubicBezTo>
                <a:cubicBezTo>
                  <a:pt x="1119" y="1589"/>
                  <a:pt x="1117" y="1588"/>
                  <a:pt x="1115" y="1587"/>
                </a:cubicBezTo>
                <a:cubicBezTo>
                  <a:pt x="1107" y="1583"/>
                  <a:pt x="1097" y="1585"/>
                  <a:pt x="1092" y="1593"/>
                </a:cubicBezTo>
                <a:close/>
                <a:moveTo>
                  <a:pt x="1538" y="529"/>
                </a:moveTo>
                <a:cubicBezTo>
                  <a:pt x="1531" y="525"/>
                  <a:pt x="1521" y="526"/>
                  <a:pt x="1515" y="532"/>
                </a:cubicBezTo>
                <a:cubicBezTo>
                  <a:pt x="1509" y="538"/>
                  <a:pt x="1508" y="548"/>
                  <a:pt x="1514" y="555"/>
                </a:cubicBezTo>
                <a:cubicBezTo>
                  <a:pt x="1519" y="562"/>
                  <a:pt x="1528" y="564"/>
                  <a:pt x="1536" y="561"/>
                </a:cubicBezTo>
                <a:cubicBezTo>
                  <a:pt x="1538" y="560"/>
                  <a:pt x="1540" y="559"/>
                  <a:pt x="1542" y="557"/>
                </a:cubicBezTo>
                <a:cubicBezTo>
                  <a:pt x="1543" y="555"/>
                  <a:pt x="1544" y="553"/>
                  <a:pt x="1545" y="551"/>
                </a:cubicBezTo>
                <a:cubicBezTo>
                  <a:pt x="1548" y="543"/>
                  <a:pt x="1545" y="534"/>
                  <a:pt x="1538" y="529"/>
                </a:cubicBezTo>
                <a:close/>
                <a:moveTo>
                  <a:pt x="1542" y="558"/>
                </a:moveTo>
                <a:cubicBezTo>
                  <a:pt x="1542" y="558"/>
                  <a:pt x="1542" y="557"/>
                  <a:pt x="1542" y="557"/>
                </a:cubicBezTo>
                <a:cubicBezTo>
                  <a:pt x="1542" y="557"/>
                  <a:pt x="1542" y="557"/>
                  <a:pt x="1542" y="557"/>
                </a:cubicBezTo>
                <a:cubicBezTo>
                  <a:pt x="1542" y="558"/>
                  <a:pt x="1542" y="558"/>
                  <a:pt x="1542" y="558"/>
                </a:cubicBezTo>
                <a:close/>
                <a:moveTo>
                  <a:pt x="204" y="854"/>
                </a:moveTo>
                <a:cubicBezTo>
                  <a:pt x="211" y="859"/>
                  <a:pt x="221" y="859"/>
                  <a:pt x="227" y="853"/>
                </a:cubicBezTo>
                <a:cubicBezTo>
                  <a:pt x="233" y="847"/>
                  <a:pt x="234" y="837"/>
                  <a:pt x="230" y="830"/>
                </a:cubicBezTo>
                <a:cubicBezTo>
                  <a:pt x="226" y="823"/>
                  <a:pt x="216" y="820"/>
                  <a:pt x="208" y="823"/>
                </a:cubicBezTo>
                <a:cubicBezTo>
                  <a:pt x="206" y="824"/>
                  <a:pt x="203" y="825"/>
                  <a:pt x="201" y="826"/>
                </a:cubicBezTo>
                <a:cubicBezTo>
                  <a:pt x="200" y="828"/>
                  <a:pt x="199" y="830"/>
                  <a:pt x="198" y="832"/>
                </a:cubicBezTo>
                <a:cubicBezTo>
                  <a:pt x="195" y="840"/>
                  <a:pt x="197" y="849"/>
                  <a:pt x="204" y="854"/>
                </a:cubicBezTo>
                <a:close/>
                <a:moveTo>
                  <a:pt x="201" y="826"/>
                </a:moveTo>
                <a:cubicBezTo>
                  <a:pt x="201" y="826"/>
                  <a:pt x="201" y="826"/>
                  <a:pt x="201" y="826"/>
                </a:cubicBezTo>
                <a:cubicBezTo>
                  <a:pt x="201" y="826"/>
                  <a:pt x="201" y="826"/>
                  <a:pt x="201" y="826"/>
                </a:cubicBezTo>
                <a:cubicBezTo>
                  <a:pt x="201" y="826"/>
                  <a:pt x="201" y="826"/>
                  <a:pt x="201" y="826"/>
                </a:cubicBezTo>
                <a:cubicBezTo>
                  <a:pt x="201" y="826"/>
                  <a:pt x="201" y="826"/>
                  <a:pt x="201" y="826"/>
                </a:cubicBezTo>
                <a:cubicBezTo>
                  <a:pt x="201" y="826"/>
                  <a:pt x="201" y="826"/>
                  <a:pt x="201" y="826"/>
                </a:cubicBezTo>
                <a:close/>
                <a:moveTo>
                  <a:pt x="533" y="338"/>
                </a:moveTo>
                <a:cubicBezTo>
                  <a:pt x="543" y="338"/>
                  <a:pt x="551" y="331"/>
                  <a:pt x="552" y="321"/>
                </a:cubicBezTo>
                <a:cubicBezTo>
                  <a:pt x="552" y="311"/>
                  <a:pt x="544" y="302"/>
                  <a:pt x="534" y="302"/>
                </a:cubicBezTo>
                <a:cubicBezTo>
                  <a:pt x="524" y="301"/>
                  <a:pt x="516" y="310"/>
                  <a:pt x="516" y="320"/>
                </a:cubicBezTo>
                <a:cubicBezTo>
                  <a:pt x="515" y="330"/>
                  <a:pt x="523" y="338"/>
                  <a:pt x="533" y="338"/>
                </a:cubicBezTo>
                <a:close/>
                <a:moveTo>
                  <a:pt x="863" y="209"/>
                </a:moveTo>
                <a:cubicBezTo>
                  <a:pt x="863" y="200"/>
                  <a:pt x="855" y="192"/>
                  <a:pt x="845" y="192"/>
                </a:cubicBezTo>
                <a:cubicBezTo>
                  <a:pt x="835" y="192"/>
                  <a:pt x="827" y="200"/>
                  <a:pt x="827" y="210"/>
                </a:cubicBezTo>
                <a:cubicBezTo>
                  <a:pt x="827" y="220"/>
                  <a:pt x="835" y="228"/>
                  <a:pt x="845" y="228"/>
                </a:cubicBezTo>
                <a:cubicBezTo>
                  <a:pt x="855" y="228"/>
                  <a:pt x="863" y="219"/>
                  <a:pt x="863" y="209"/>
                </a:cubicBezTo>
                <a:close/>
                <a:moveTo>
                  <a:pt x="1385" y="395"/>
                </a:moveTo>
                <a:cubicBezTo>
                  <a:pt x="1385" y="405"/>
                  <a:pt x="1393" y="414"/>
                  <a:pt x="1403" y="414"/>
                </a:cubicBezTo>
                <a:cubicBezTo>
                  <a:pt x="1413" y="414"/>
                  <a:pt x="1421" y="407"/>
                  <a:pt x="1421" y="397"/>
                </a:cubicBezTo>
                <a:cubicBezTo>
                  <a:pt x="1422" y="387"/>
                  <a:pt x="1415" y="379"/>
                  <a:pt x="1405" y="378"/>
                </a:cubicBezTo>
                <a:cubicBezTo>
                  <a:pt x="1394" y="378"/>
                  <a:pt x="1386" y="385"/>
                  <a:pt x="1385" y="395"/>
                </a:cubicBezTo>
                <a:close/>
                <a:moveTo>
                  <a:pt x="695" y="250"/>
                </a:moveTo>
                <a:cubicBezTo>
                  <a:pt x="695" y="240"/>
                  <a:pt x="687" y="232"/>
                  <a:pt x="677" y="232"/>
                </a:cubicBezTo>
                <a:cubicBezTo>
                  <a:pt x="667" y="232"/>
                  <a:pt x="658" y="241"/>
                  <a:pt x="659" y="251"/>
                </a:cubicBezTo>
                <a:cubicBezTo>
                  <a:pt x="659" y="260"/>
                  <a:pt x="667" y="268"/>
                  <a:pt x="677" y="268"/>
                </a:cubicBezTo>
                <a:cubicBezTo>
                  <a:pt x="687" y="268"/>
                  <a:pt x="695" y="260"/>
                  <a:pt x="695" y="250"/>
                </a:cubicBezTo>
                <a:close/>
                <a:moveTo>
                  <a:pt x="1063" y="247"/>
                </a:moveTo>
                <a:cubicBezTo>
                  <a:pt x="1072" y="247"/>
                  <a:pt x="1080" y="239"/>
                  <a:pt x="1080" y="229"/>
                </a:cubicBezTo>
                <a:cubicBezTo>
                  <a:pt x="1080" y="219"/>
                  <a:pt x="1073" y="211"/>
                  <a:pt x="1063" y="211"/>
                </a:cubicBezTo>
                <a:cubicBezTo>
                  <a:pt x="1053" y="211"/>
                  <a:pt x="1045" y="218"/>
                  <a:pt x="1044" y="228"/>
                </a:cubicBezTo>
                <a:cubicBezTo>
                  <a:pt x="1044" y="238"/>
                  <a:pt x="1053" y="247"/>
                  <a:pt x="1063" y="247"/>
                </a:cubicBezTo>
                <a:close/>
                <a:moveTo>
                  <a:pt x="271" y="707"/>
                </a:moveTo>
                <a:cubicBezTo>
                  <a:pt x="271" y="697"/>
                  <a:pt x="263" y="689"/>
                  <a:pt x="253" y="689"/>
                </a:cubicBezTo>
                <a:cubicBezTo>
                  <a:pt x="243" y="689"/>
                  <a:pt x="235" y="696"/>
                  <a:pt x="235" y="706"/>
                </a:cubicBezTo>
                <a:cubicBezTo>
                  <a:pt x="235" y="716"/>
                  <a:pt x="243" y="724"/>
                  <a:pt x="253" y="725"/>
                </a:cubicBezTo>
                <a:cubicBezTo>
                  <a:pt x="263" y="725"/>
                  <a:pt x="271" y="716"/>
                  <a:pt x="271" y="707"/>
                </a:cubicBezTo>
                <a:close/>
                <a:moveTo>
                  <a:pt x="761" y="248"/>
                </a:moveTo>
                <a:cubicBezTo>
                  <a:pt x="771" y="248"/>
                  <a:pt x="778" y="240"/>
                  <a:pt x="778" y="230"/>
                </a:cubicBezTo>
                <a:cubicBezTo>
                  <a:pt x="778" y="220"/>
                  <a:pt x="771" y="213"/>
                  <a:pt x="761" y="213"/>
                </a:cubicBezTo>
                <a:cubicBezTo>
                  <a:pt x="751" y="213"/>
                  <a:pt x="743" y="220"/>
                  <a:pt x="742" y="230"/>
                </a:cubicBezTo>
                <a:cubicBezTo>
                  <a:pt x="742" y="240"/>
                  <a:pt x="751" y="249"/>
                  <a:pt x="761" y="248"/>
                </a:cubicBezTo>
                <a:close/>
                <a:moveTo>
                  <a:pt x="1008" y="242"/>
                </a:moveTo>
                <a:cubicBezTo>
                  <a:pt x="1018" y="242"/>
                  <a:pt x="1026" y="234"/>
                  <a:pt x="1026" y="224"/>
                </a:cubicBezTo>
                <a:cubicBezTo>
                  <a:pt x="1025" y="214"/>
                  <a:pt x="1017" y="206"/>
                  <a:pt x="1007" y="206"/>
                </a:cubicBezTo>
                <a:cubicBezTo>
                  <a:pt x="998" y="207"/>
                  <a:pt x="990" y="215"/>
                  <a:pt x="990" y="225"/>
                </a:cubicBezTo>
                <a:cubicBezTo>
                  <a:pt x="990" y="235"/>
                  <a:pt x="998" y="242"/>
                  <a:pt x="1008" y="242"/>
                </a:cubicBezTo>
                <a:close/>
                <a:moveTo>
                  <a:pt x="914" y="1595"/>
                </a:moveTo>
                <a:cubicBezTo>
                  <a:pt x="905" y="1595"/>
                  <a:pt x="896" y="1603"/>
                  <a:pt x="896" y="1613"/>
                </a:cubicBezTo>
                <a:cubicBezTo>
                  <a:pt x="896" y="1623"/>
                  <a:pt x="904" y="1631"/>
                  <a:pt x="914" y="1631"/>
                </a:cubicBezTo>
                <a:cubicBezTo>
                  <a:pt x="924" y="1631"/>
                  <a:pt x="932" y="1624"/>
                  <a:pt x="932" y="1614"/>
                </a:cubicBezTo>
                <a:cubicBezTo>
                  <a:pt x="932" y="1604"/>
                  <a:pt x="924" y="1596"/>
                  <a:pt x="914" y="1595"/>
                </a:cubicBezTo>
                <a:close/>
                <a:moveTo>
                  <a:pt x="475" y="387"/>
                </a:moveTo>
                <a:cubicBezTo>
                  <a:pt x="485" y="387"/>
                  <a:pt x="493" y="379"/>
                  <a:pt x="493" y="370"/>
                </a:cubicBezTo>
                <a:cubicBezTo>
                  <a:pt x="493" y="360"/>
                  <a:pt x="484" y="351"/>
                  <a:pt x="474" y="351"/>
                </a:cubicBezTo>
                <a:cubicBezTo>
                  <a:pt x="465" y="352"/>
                  <a:pt x="457" y="360"/>
                  <a:pt x="457" y="370"/>
                </a:cubicBezTo>
                <a:cubicBezTo>
                  <a:pt x="457" y="380"/>
                  <a:pt x="465" y="387"/>
                  <a:pt x="475" y="387"/>
                </a:cubicBezTo>
                <a:close/>
                <a:moveTo>
                  <a:pt x="506" y="1467"/>
                </a:moveTo>
                <a:cubicBezTo>
                  <a:pt x="507" y="1457"/>
                  <a:pt x="498" y="1449"/>
                  <a:pt x="489" y="1449"/>
                </a:cubicBezTo>
                <a:cubicBezTo>
                  <a:pt x="479" y="1448"/>
                  <a:pt x="471" y="1456"/>
                  <a:pt x="471" y="1466"/>
                </a:cubicBezTo>
                <a:cubicBezTo>
                  <a:pt x="471" y="1476"/>
                  <a:pt x="478" y="1484"/>
                  <a:pt x="488" y="1484"/>
                </a:cubicBezTo>
                <a:cubicBezTo>
                  <a:pt x="498" y="1485"/>
                  <a:pt x="506" y="1477"/>
                  <a:pt x="506" y="1467"/>
                </a:cubicBezTo>
                <a:close/>
                <a:moveTo>
                  <a:pt x="1281" y="332"/>
                </a:moveTo>
                <a:cubicBezTo>
                  <a:pt x="1281" y="341"/>
                  <a:pt x="1289" y="350"/>
                  <a:pt x="1299" y="350"/>
                </a:cubicBezTo>
                <a:cubicBezTo>
                  <a:pt x="1309" y="350"/>
                  <a:pt x="1317" y="342"/>
                  <a:pt x="1317" y="332"/>
                </a:cubicBezTo>
                <a:cubicBezTo>
                  <a:pt x="1317" y="322"/>
                  <a:pt x="1309" y="314"/>
                  <a:pt x="1300" y="314"/>
                </a:cubicBezTo>
                <a:cubicBezTo>
                  <a:pt x="1290" y="314"/>
                  <a:pt x="1282" y="322"/>
                  <a:pt x="1281" y="332"/>
                </a:cubicBezTo>
                <a:close/>
                <a:moveTo>
                  <a:pt x="943" y="234"/>
                </a:moveTo>
                <a:cubicBezTo>
                  <a:pt x="949" y="239"/>
                  <a:pt x="959" y="238"/>
                  <a:pt x="965" y="233"/>
                </a:cubicBezTo>
                <a:cubicBezTo>
                  <a:pt x="971" y="227"/>
                  <a:pt x="973" y="218"/>
                  <a:pt x="969" y="211"/>
                </a:cubicBezTo>
                <a:cubicBezTo>
                  <a:pt x="965" y="203"/>
                  <a:pt x="956" y="200"/>
                  <a:pt x="948" y="202"/>
                </a:cubicBezTo>
                <a:cubicBezTo>
                  <a:pt x="946" y="203"/>
                  <a:pt x="944" y="204"/>
                  <a:pt x="942" y="204"/>
                </a:cubicBezTo>
                <a:cubicBezTo>
                  <a:pt x="940" y="207"/>
                  <a:pt x="938" y="209"/>
                  <a:pt x="937" y="212"/>
                </a:cubicBezTo>
                <a:cubicBezTo>
                  <a:pt x="933" y="219"/>
                  <a:pt x="936" y="229"/>
                  <a:pt x="943" y="234"/>
                </a:cubicBezTo>
                <a:close/>
                <a:moveTo>
                  <a:pt x="942" y="204"/>
                </a:moveTo>
                <a:cubicBezTo>
                  <a:pt x="942" y="204"/>
                  <a:pt x="942" y="204"/>
                  <a:pt x="942" y="204"/>
                </a:cubicBezTo>
                <a:cubicBezTo>
                  <a:pt x="942" y="204"/>
                  <a:pt x="942" y="204"/>
                  <a:pt x="942" y="204"/>
                </a:cubicBezTo>
                <a:cubicBezTo>
                  <a:pt x="942" y="204"/>
                  <a:pt x="942" y="204"/>
                  <a:pt x="942" y="204"/>
                </a:cubicBezTo>
                <a:cubicBezTo>
                  <a:pt x="942" y="204"/>
                  <a:pt x="942" y="204"/>
                  <a:pt x="942" y="204"/>
                </a:cubicBezTo>
                <a:cubicBezTo>
                  <a:pt x="942" y="204"/>
                  <a:pt x="942" y="204"/>
                  <a:pt x="942" y="204"/>
                </a:cubicBezTo>
                <a:close/>
                <a:moveTo>
                  <a:pt x="859" y="1591"/>
                </a:moveTo>
                <a:cubicBezTo>
                  <a:pt x="849" y="1591"/>
                  <a:pt x="841" y="1600"/>
                  <a:pt x="841" y="1609"/>
                </a:cubicBezTo>
                <a:cubicBezTo>
                  <a:pt x="842" y="1619"/>
                  <a:pt x="850" y="1627"/>
                  <a:pt x="860" y="1627"/>
                </a:cubicBezTo>
                <a:cubicBezTo>
                  <a:pt x="869" y="1627"/>
                  <a:pt x="877" y="1619"/>
                  <a:pt x="877" y="1609"/>
                </a:cubicBezTo>
                <a:cubicBezTo>
                  <a:pt x="877" y="1599"/>
                  <a:pt x="869" y="1591"/>
                  <a:pt x="859" y="1591"/>
                </a:cubicBezTo>
                <a:close/>
                <a:moveTo>
                  <a:pt x="332" y="1260"/>
                </a:moveTo>
                <a:cubicBezTo>
                  <a:pt x="333" y="1251"/>
                  <a:pt x="324" y="1242"/>
                  <a:pt x="315" y="1242"/>
                </a:cubicBezTo>
                <a:cubicBezTo>
                  <a:pt x="305" y="1242"/>
                  <a:pt x="297" y="1250"/>
                  <a:pt x="297" y="1260"/>
                </a:cubicBezTo>
                <a:cubicBezTo>
                  <a:pt x="297" y="1270"/>
                  <a:pt x="304" y="1278"/>
                  <a:pt x="314" y="1278"/>
                </a:cubicBezTo>
                <a:cubicBezTo>
                  <a:pt x="324" y="1278"/>
                  <a:pt x="332" y="1270"/>
                  <a:pt x="332" y="1260"/>
                </a:cubicBezTo>
                <a:close/>
                <a:moveTo>
                  <a:pt x="805" y="1586"/>
                </a:moveTo>
                <a:cubicBezTo>
                  <a:pt x="795" y="1586"/>
                  <a:pt x="787" y="1594"/>
                  <a:pt x="787" y="1604"/>
                </a:cubicBezTo>
                <a:cubicBezTo>
                  <a:pt x="787" y="1613"/>
                  <a:pt x="795" y="1622"/>
                  <a:pt x="804" y="1622"/>
                </a:cubicBezTo>
                <a:cubicBezTo>
                  <a:pt x="814" y="1622"/>
                  <a:pt x="822" y="1614"/>
                  <a:pt x="823" y="1604"/>
                </a:cubicBezTo>
                <a:cubicBezTo>
                  <a:pt x="823" y="1594"/>
                  <a:pt x="815" y="1586"/>
                  <a:pt x="805" y="1586"/>
                </a:cubicBezTo>
                <a:close/>
                <a:moveTo>
                  <a:pt x="1532" y="1232"/>
                </a:moveTo>
                <a:cubicBezTo>
                  <a:pt x="1532" y="1241"/>
                  <a:pt x="1541" y="1249"/>
                  <a:pt x="1550" y="1249"/>
                </a:cubicBezTo>
                <a:cubicBezTo>
                  <a:pt x="1560" y="1249"/>
                  <a:pt x="1568" y="1241"/>
                  <a:pt x="1568" y="1231"/>
                </a:cubicBezTo>
                <a:cubicBezTo>
                  <a:pt x="1568" y="1221"/>
                  <a:pt x="1560" y="1213"/>
                  <a:pt x="1550" y="1213"/>
                </a:cubicBezTo>
                <a:cubicBezTo>
                  <a:pt x="1540" y="1213"/>
                  <a:pt x="1532" y="1222"/>
                  <a:pt x="1532" y="1232"/>
                </a:cubicBezTo>
                <a:close/>
                <a:moveTo>
                  <a:pt x="308" y="1231"/>
                </a:moveTo>
                <a:cubicBezTo>
                  <a:pt x="308" y="1221"/>
                  <a:pt x="300" y="1213"/>
                  <a:pt x="290" y="1213"/>
                </a:cubicBezTo>
                <a:cubicBezTo>
                  <a:pt x="280" y="1212"/>
                  <a:pt x="272" y="1220"/>
                  <a:pt x="272" y="1230"/>
                </a:cubicBezTo>
                <a:cubicBezTo>
                  <a:pt x="272" y="1240"/>
                  <a:pt x="280" y="1248"/>
                  <a:pt x="290" y="1248"/>
                </a:cubicBezTo>
                <a:cubicBezTo>
                  <a:pt x="299" y="1248"/>
                  <a:pt x="307" y="1241"/>
                  <a:pt x="308" y="1231"/>
                </a:cubicBezTo>
                <a:close/>
                <a:moveTo>
                  <a:pt x="445" y="412"/>
                </a:moveTo>
                <a:cubicBezTo>
                  <a:pt x="455" y="412"/>
                  <a:pt x="463" y="404"/>
                  <a:pt x="463" y="394"/>
                </a:cubicBezTo>
                <a:cubicBezTo>
                  <a:pt x="463" y="384"/>
                  <a:pt x="455" y="377"/>
                  <a:pt x="445" y="376"/>
                </a:cubicBezTo>
                <a:cubicBezTo>
                  <a:pt x="435" y="376"/>
                  <a:pt x="427" y="384"/>
                  <a:pt x="427" y="394"/>
                </a:cubicBezTo>
                <a:cubicBezTo>
                  <a:pt x="427" y="404"/>
                  <a:pt x="435" y="412"/>
                  <a:pt x="445" y="412"/>
                </a:cubicBezTo>
                <a:close/>
                <a:moveTo>
                  <a:pt x="900" y="233"/>
                </a:moveTo>
                <a:cubicBezTo>
                  <a:pt x="909" y="233"/>
                  <a:pt x="917" y="225"/>
                  <a:pt x="918" y="215"/>
                </a:cubicBezTo>
                <a:cubicBezTo>
                  <a:pt x="918" y="205"/>
                  <a:pt x="909" y="197"/>
                  <a:pt x="899" y="197"/>
                </a:cubicBezTo>
                <a:cubicBezTo>
                  <a:pt x="889" y="197"/>
                  <a:pt x="882" y="205"/>
                  <a:pt x="882" y="215"/>
                </a:cubicBezTo>
                <a:cubicBezTo>
                  <a:pt x="882" y="225"/>
                  <a:pt x="890" y="233"/>
                  <a:pt x="900" y="233"/>
                </a:cubicBezTo>
                <a:close/>
                <a:moveTo>
                  <a:pt x="1575" y="741"/>
                </a:moveTo>
                <a:cubicBezTo>
                  <a:pt x="1575" y="751"/>
                  <a:pt x="1583" y="759"/>
                  <a:pt x="1593" y="759"/>
                </a:cubicBezTo>
                <a:cubicBezTo>
                  <a:pt x="1603" y="759"/>
                  <a:pt x="1610" y="752"/>
                  <a:pt x="1611" y="742"/>
                </a:cubicBezTo>
                <a:cubicBezTo>
                  <a:pt x="1611" y="732"/>
                  <a:pt x="1603" y="724"/>
                  <a:pt x="1593" y="723"/>
                </a:cubicBezTo>
                <a:cubicBezTo>
                  <a:pt x="1583" y="723"/>
                  <a:pt x="1575" y="732"/>
                  <a:pt x="1575" y="741"/>
                </a:cubicBezTo>
                <a:close/>
                <a:moveTo>
                  <a:pt x="1555" y="664"/>
                </a:moveTo>
                <a:cubicBezTo>
                  <a:pt x="1558" y="672"/>
                  <a:pt x="1566" y="677"/>
                  <a:pt x="1576" y="675"/>
                </a:cubicBezTo>
                <a:cubicBezTo>
                  <a:pt x="1578" y="675"/>
                  <a:pt x="1580" y="674"/>
                  <a:pt x="1583" y="674"/>
                </a:cubicBezTo>
                <a:cubicBezTo>
                  <a:pt x="1584" y="672"/>
                  <a:pt x="1585" y="670"/>
                  <a:pt x="1587" y="669"/>
                </a:cubicBezTo>
                <a:cubicBezTo>
                  <a:pt x="1592" y="662"/>
                  <a:pt x="1591" y="652"/>
                  <a:pt x="1586" y="646"/>
                </a:cubicBezTo>
                <a:cubicBezTo>
                  <a:pt x="1580" y="639"/>
                  <a:pt x="1570" y="638"/>
                  <a:pt x="1563" y="643"/>
                </a:cubicBezTo>
                <a:cubicBezTo>
                  <a:pt x="1556" y="647"/>
                  <a:pt x="1553" y="656"/>
                  <a:pt x="1555" y="664"/>
                </a:cubicBezTo>
                <a:close/>
                <a:moveTo>
                  <a:pt x="1583" y="674"/>
                </a:moveTo>
                <a:cubicBezTo>
                  <a:pt x="1583" y="674"/>
                  <a:pt x="1583" y="674"/>
                  <a:pt x="1583" y="674"/>
                </a:cubicBezTo>
                <a:cubicBezTo>
                  <a:pt x="1583" y="674"/>
                  <a:pt x="1583" y="674"/>
                  <a:pt x="1583" y="674"/>
                </a:cubicBezTo>
                <a:cubicBezTo>
                  <a:pt x="1583" y="674"/>
                  <a:pt x="1583" y="674"/>
                  <a:pt x="1583" y="674"/>
                </a:cubicBezTo>
                <a:close/>
                <a:moveTo>
                  <a:pt x="1052" y="1581"/>
                </a:moveTo>
                <a:cubicBezTo>
                  <a:pt x="1042" y="1581"/>
                  <a:pt x="1034" y="1589"/>
                  <a:pt x="1034" y="1599"/>
                </a:cubicBezTo>
                <a:cubicBezTo>
                  <a:pt x="1034" y="1609"/>
                  <a:pt x="1043" y="1617"/>
                  <a:pt x="1052" y="1617"/>
                </a:cubicBezTo>
                <a:cubicBezTo>
                  <a:pt x="1062" y="1617"/>
                  <a:pt x="1070" y="1609"/>
                  <a:pt x="1070" y="1599"/>
                </a:cubicBezTo>
                <a:cubicBezTo>
                  <a:pt x="1070" y="1589"/>
                  <a:pt x="1062" y="1581"/>
                  <a:pt x="1052" y="1581"/>
                </a:cubicBezTo>
                <a:close/>
                <a:moveTo>
                  <a:pt x="434" y="419"/>
                </a:moveTo>
                <a:cubicBezTo>
                  <a:pt x="434" y="409"/>
                  <a:pt x="426" y="401"/>
                  <a:pt x="416" y="401"/>
                </a:cubicBezTo>
                <a:cubicBezTo>
                  <a:pt x="406" y="401"/>
                  <a:pt x="398" y="409"/>
                  <a:pt x="398" y="419"/>
                </a:cubicBezTo>
                <a:cubicBezTo>
                  <a:pt x="398" y="429"/>
                  <a:pt x="406" y="437"/>
                  <a:pt x="416" y="437"/>
                </a:cubicBezTo>
                <a:cubicBezTo>
                  <a:pt x="426" y="437"/>
                  <a:pt x="434" y="429"/>
                  <a:pt x="434" y="419"/>
                </a:cubicBezTo>
                <a:close/>
                <a:moveTo>
                  <a:pt x="1410" y="426"/>
                </a:moveTo>
                <a:cubicBezTo>
                  <a:pt x="1411" y="436"/>
                  <a:pt x="1418" y="444"/>
                  <a:pt x="1428" y="444"/>
                </a:cubicBezTo>
                <a:cubicBezTo>
                  <a:pt x="1438" y="444"/>
                  <a:pt x="1446" y="436"/>
                  <a:pt x="1446" y="426"/>
                </a:cubicBezTo>
                <a:cubicBezTo>
                  <a:pt x="1446" y="416"/>
                  <a:pt x="1438" y="407"/>
                  <a:pt x="1428" y="408"/>
                </a:cubicBezTo>
                <a:cubicBezTo>
                  <a:pt x="1418" y="408"/>
                  <a:pt x="1410" y="416"/>
                  <a:pt x="1410" y="426"/>
                </a:cubicBezTo>
                <a:close/>
                <a:moveTo>
                  <a:pt x="1127" y="1563"/>
                </a:moveTo>
                <a:cubicBezTo>
                  <a:pt x="1120" y="1567"/>
                  <a:pt x="1116" y="1575"/>
                  <a:pt x="1118" y="1583"/>
                </a:cubicBezTo>
                <a:cubicBezTo>
                  <a:pt x="1119" y="1585"/>
                  <a:pt x="1120" y="1587"/>
                  <a:pt x="1121" y="1590"/>
                </a:cubicBezTo>
                <a:cubicBezTo>
                  <a:pt x="1124" y="1592"/>
                  <a:pt x="1127" y="1594"/>
                  <a:pt x="1131" y="1595"/>
                </a:cubicBezTo>
                <a:cubicBezTo>
                  <a:pt x="1138" y="1598"/>
                  <a:pt x="1146" y="1595"/>
                  <a:pt x="1151" y="1588"/>
                </a:cubicBezTo>
                <a:cubicBezTo>
                  <a:pt x="1155" y="1581"/>
                  <a:pt x="1154" y="1572"/>
                  <a:pt x="1149" y="1566"/>
                </a:cubicBezTo>
                <a:cubicBezTo>
                  <a:pt x="1143" y="1560"/>
                  <a:pt x="1134" y="1559"/>
                  <a:pt x="1127" y="1563"/>
                </a:cubicBezTo>
                <a:close/>
                <a:moveTo>
                  <a:pt x="1436" y="455"/>
                </a:moveTo>
                <a:cubicBezTo>
                  <a:pt x="1436" y="465"/>
                  <a:pt x="1443" y="473"/>
                  <a:pt x="1453" y="474"/>
                </a:cubicBezTo>
                <a:cubicBezTo>
                  <a:pt x="1463" y="474"/>
                  <a:pt x="1472" y="466"/>
                  <a:pt x="1472" y="456"/>
                </a:cubicBezTo>
                <a:cubicBezTo>
                  <a:pt x="1472" y="446"/>
                  <a:pt x="1464" y="438"/>
                  <a:pt x="1454" y="438"/>
                </a:cubicBezTo>
                <a:cubicBezTo>
                  <a:pt x="1444" y="438"/>
                  <a:pt x="1436" y="445"/>
                  <a:pt x="1436" y="455"/>
                </a:cubicBezTo>
                <a:close/>
                <a:moveTo>
                  <a:pt x="1220" y="1541"/>
                </a:moveTo>
                <a:cubicBezTo>
                  <a:pt x="1210" y="1541"/>
                  <a:pt x="1202" y="1549"/>
                  <a:pt x="1202" y="1559"/>
                </a:cubicBezTo>
                <a:cubicBezTo>
                  <a:pt x="1202" y="1569"/>
                  <a:pt x="1210" y="1577"/>
                  <a:pt x="1220" y="1577"/>
                </a:cubicBezTo>
                <a:cubicBezTo>
                  <a:pt x="1230" y="1577"/>
                  <a:pt x="1238" y="1569"/>
                  <a:pt x="1238" y="1559"/>
                </a:cubicBezTo>
                <a:cubicBezTo>
                  <a:pt x="1238" y="1549"/>
                  <a:pt x="1230" y="1540"/>
                  <a:pt x="1220" y="1541"/>
                </a:cubicBezTo>
                <a:close/>
                <a:moveTo>
                  <a:pt x="306" y="628"/>
                </a:moveTo>
                <a:cubicBezTo>
                  <a:pt x="306" y="618"/>
                  <a:pt x="298" y="609"/>
                  <a:pt x="288" y="609"/>
                </a:cubicBezTo>
                <a:cubicBezTo>
                  <a:pt x="279" y="609"/>
                  <a:pt x="270" y="617"/>
                  <a:pt x="270" y="627"/>
                </a:cubicBezTo>
                <a:cubicBezTo>
                  <a:pt x="270" y="636"/>
                  <a:pt x="278" y="645"/>
                  <a:pt x="288" y="645"/>
                </a:cubicBezTo>
                <a:cubicBezTo>
                  <a:pt x="298" y="645"/>
                  <a:pt x="306" y="638"/>
                  <a:pt x="306" y="628"/>
                </a:cubicBezTo>
                <a:close/>
                <a:moveTo>
                  <a:pt x="1275" y="321"/>
                </a:moveTo>
                <a:cubicBezTo>
                  <a:pt x="1285" y="321"/>
                  <a:pt x="1293" y="313"/>
                  <a:pt x="1293" y="303"/>
                </a:cubicBezTo>
                <a:cubicBezTo>
                  <a:pt x="1293" y="293"/>
                  <a:pt x="1285" y="285"/>
                  <a:pt x="1275" y="285"/>
                </a:cubicBezTo>
                <a:cubicBezTo>
                  <a:pt x="1265" y="285"/>
                  <a:pt x="1257" y="293"/>
                  <a:pt x="1257" y="303"/>
                </a:cubicBezTo>
                <a:cubicBezTo>
                  <a:pt x="1257" y="314"/>
                  <a:pt x="1265" y="321"/>
                  <a:pt x="1275" y="321"/>
                </a:cubicBezTo>
                <a:close/>
                <a:moveTo>
                  <a:pt x="1566" y="1152"/>
                </a:moveTo>
                <a:cubicBezTo>
                  <a:pt x="1566" y="1162"/>
                  <a:pt x="1575" y="1170"/>
                  <a:pt x="1585" y="1170"/>
                </a:cubicBezTo>
                <a:cubicBezTo>
                  <a:pt x="1595" y="1170"/>
                  <a:pt x="1602" y="1161"/>
                  <a:pt x="1602" y="1152"/>
                </a:cubicBezTo>
                <a:cubicBezTo>
                  <a:pt x="1602" y="1141"/>
                  <a:pt x="1594" y="1134"/>
                  <a:pt x="1584" y="1134"/>
                </a:cubicBezTo>
                <a:cubicBezTo>
                  <a:pt x="1574" y="1134"/>
                  <a:pt x="1566" y="1142"/>
                  <a:pt x="1566" y="1152"/>
                </a:cubicBezTo>
                <a:close/>
                <a:moveTo>
                  <a:pt x="1438" y="1360"/>
                </a:moveTo>
                <a:cubicBezTo>
                  <a:pt x="1439" y="1370"/>
                  <a:pt x="1447" y="1378"/>
                  <a:pt x="1457" y="1378"/>
                </a:cubicBezTo>
                <a:cubicBezTo>
                  <a:pt x="1466" y="1378"/>
                  <a:pt x="1474" y="1370"/>
                  <a:pt x="1474" y="1360"/>
                </a:cubicBezTo>
                <a:cubicBezTo>
                  <a:pt x="1474" y="1350"/>
                  <a:pt x="1466" y="1342"/>
                  <a:pt x="1456" y="1342"/>
                </a:cubicBezTo>
                <a:cubicBezTo>
                  <a:pt x="1446" y="1342"/>
                  <a:pt x="1438" y="1351"/>
                  <a:pt x="1438" y="1360"/>
                </a:cubicBezTo>
                <a:close/>
                <a:moveTo>
                  <a:pt x="1196" y="286"/>
                </a:moveTo>
                <a:cubicBezTo>
                  <a:pt x="1206" y="286"/>
                  <a:pt x="1213" y="278"/>
                  <a:pt x="1213" y="268"/>
                </a:cubicBezTo>
                <a:cubicBezTo>
                  <a:pt x="1213" y="258"/>
                  <a:pt x="1205" y="250"/>
                  <a:pt x="1195" y="250"/>
                </a:cubicBezTo>
                <a:cubicBezTo>
                  <a:pt x="1185" y="250"/>
                  <a:pt x="1177" y="258"/>
                  <a:pt x="1177" y="268"/>
                </a:cubicBezTo>
                <a:cubicBezTo>
                  <a:pt x="1177" y="278"/>
                  <a:pt x="1186" y="286"/>
                  <a:pt x="1196" y="286"/>
                </a:cubicBezTo>
                <a:close/>
                <a:moveTo>
                  <a:pt x="243" y="1033"/>
                </a:moveTo>
                <a:cubicBezTo>
                  <a:pt x="243" y="1023"/>
                  <a:pt x="235" y="1015"/>
                  <a:pt x="225" y="1015"/>
                </a:cubicBezTo>
                <a:cubicBezTo>
                  <a:pt x="215" y="1014"/>
                  <a:pt x="207" y="1022"/>
                  <a:pt x="207" y="1032"/>
                </a:cubicBezTo>
                <a:cubicBezTo>
                  <a:pt x="207" y="1042"/>
                  <a:pt x="215" y="1050"/>
                  <a:pt x="225" y="1050"/>
                </a:cubicBezTo>
                <a:cubicBezTo>
                  <a:pt x="234" y="1051"/>
                  <a:pt x="243" y="1043"/>
                  <a:pt x="243" y="1033"/>
                </a:cubicBezTo>
                <a:close/>
                <a:moveTo>
                  <a:pt x="513" y="1479"/>
                </a:moveTo>
                <a:cubicBezTo>
                  <a:pt x="503" y="1479"/>
                  <a:pt x="495" y="1487"/>
                  <a:pt x="495" y="1497"/>
                </a:cubicBezTo>
                <a:cubicBezTo>
                  <a:pt x="495" y="1506"/>
                  <a:pt x="503" y="1515"/>
                  <a:pt x="513" y="1515"/>
                </a:cubicBezTo>
                <a:cubicBezTo>
                  <a:pt x="523" y="1515"/>
                  <a:pt x="531" y="1506"/>
                  <a:pt x="531" y="1496"/>
                </a:cubicBezTo>
                <a:cubicBezTo>
                  <a:pt x="531" y="1486"/>
                  <a:pt x="523" y="1478"/>
                  <a:pt x="513" y="1479"/>
                </a:cubicBezTo>
                <a:close/>
                <a:moveTo>
                  <a:pt x="1250" y="1515"/>
                </a:moveTo>
                <a:cubicBezTo>
                  <a:pt x="1240" y="1515"/>
                  <a:pt x="1232" y="1523"/>
                  <a:pt x="1231" y="1533"/>
                </a:cubicBezTo>
                <a:cubicBezTo>
                  <a:pt x="1231" y="1543"/>
                  <a:pt x="1239" y="1551"/>
                  <a:pt x="1249" y="1551"/>
                </a:cubicBezTo>
                <a:cubicBezTo>
                  <a:pt x="1259" y="1551"/>
                  <a:pt x="1267" y="1543"/>
                  <a:pt x="1267" y="1533"/>
                </a:cubicBezTo>
                <a:cubicBezTo>
                  <a:pt x="1267" y="1524"/>
                  <a:pt x="1259" y="1515"/>
                  <a:pt x="1250" y="1515"/>
                </a:cubicBezTo>
                <a:close/>
                <a:moveTo>
                  <a:pt x="340" y="547"/>
                </a:moveTo>
                <a:cubicBezTo>
                  <a:pt x="340" y="537"/>
                  <a:pt x="332" y="530"/>
                  <a:pt x="322" y="530"/>
                </a:cubicBezTo>
                <a:cubicBezTo>
                  <a:pt x="312" y="530"/>
                  <a:pt x="304" y="538"/>
                  <a:pt x="304" y="548"/>
                </a:cubicBezTo>
                <a:cubicBezTo>
                  <a:pt x="304" y="558"/>
                  <a:pt x="312" y="566"/>
                  <a:pt x="322" y="566"/>
                </a:cubicBezTo>
                <a:cubicBezTo>
                  <a:pt x="332" y="566"/>
                  <a:pt x="340" y="557"/>
                  <a:pt x="340" y="547"/>
                </a:cubicBezTo>
                <a:close/>
                <a:moveTo>
                  <a:pt x="592" y="1513"/>
                </a:moveTo>
                <a:cubicBezTo>
                  <a:pt x="582" y="1513"/>
                  <a:pt x="575" y="1521"/>
                  <a:pt x="575" y="1531"/>
                </a:cubicBezTo>
                <a:cubicBezTo>
                  <a:pt x="575" y="1541"/>
                  <a:pt x="583" y="1549"/>
                  <a:pt x="593" y="1549"/>
                </a:cubicBezTo>
                <a:cubicBezTo>
                  <a:pt x="602" y="1548"/>
                  <a:pt x="611" y="1540"/>
                  <a:pt x="610" y="1530"/>
                </a:cubicBezTo>
                <a:cubicBezTo>
                  <a:pt x="610" y="1521"/>
                  <a:pt x="602" y="1513"/>
                  <a:pt x="592" y="1513"/>
                </a:cubicBezTo>
                <a:close/>
                <a:moveTo>
                  <a:pt x="504" y="363"/>
                </a:moveTo>
                <a:cubicBezTo>
                  <a:pt x="514" y="363"/>
                  <a:pt x="522" y="355"/>
                  <a:pt x="522" y="345"/>
                </a:cubicBezTo>
                <a:cubicBezTo>
                  <a:pt x="523" y="335"/>
                  <a:pt x="515" y="327"/>
                  <a:pt x="505" y="327"/>
                </a:cubicBezTo>
                <a:cubicBezTo>
                  <a:pt x="495" y="327"/>
                  <a:pt x="487" y="335"/>
                  <a:pt x="487" y="345"/>
                </a:cubicBezTo>
                <a:cubicBezTo>
                  <a:pt x="487" y="354"/>
                  <a:pt x="495" y="363"/>
                  <a:pt x="504" y="363"/>
                </a:cubicBezTo>
                <a:close/>
                <a:moveTo>
                  <a:pt x="1597" y="834"/>
                </a:moveTo>
                <a:cubicBezTo>
                  <a:pt x="1601" y="842"/>
                  <a:pt x="1609" y="845"/>
                  <a:pt x="1618" y="843"/>
                </a:cubicBezTo>
                <a:cubicBezTo>
                  <a:pt x="1620" y="842"/>
                  <a:pt x="1622" y="842"/>
                  <a:pt x="1624" y="841"/>
                </a:cubicBezTo>
                <a:cubicBezTo>
                  <a:pt x="1625" y="839"/>
                  <a:pt x="1627" y="837"/>
                  <a:pt x="1628" y="834"/>
                </a:cubicBezTo>
                <a:cubicBezTo>
                  <a:pt x="1632" y="827"/>
                  <a:pt x="1630" y="818"/>
                  <a:pt x="1624" y="812"/>
                </a:cubicBezTo>
                <a:cubicBezTo>
                  <a:pt x="1617" y="807"/>
                  <a:pt x="1608" y="807"/>
                  <a:pt x="1601" y="812"/>
                </a:cubicBezTo>
                <a:cubicBezTo>
                  <a:pt x="1595" y="817"/>
                  <a:pt x="1593" y="827"/>
                  <a:pt x="1597" y="834"/>
                </a:cubicBezTo>
                <a:close/>
                <a:moveTo>
                  <a:pt x="1501" y="1324"/>
                </a:moveTo>
                <a:cubicBezTo>
                  <a:pt x="1501" y="1324"/>
                  <a:pt x="1501" y="1324"/>
                  <a:pt x="1501" y="1324"/>
                </a:cubicBezTo>
                <a:cubicBezTo>
                  <a:pt x="1502" y="1324"/>
                  <a:pt x="1502" y="1324"/>
                  <a:pt x="1502" y="1324"/>
                </a:cubicBezTo>
                <a:cubicBezTo>
                  <a:pt x="1501" y="1324"/>
                  <a:pt x="1501" y="1324"/>
                  <a:pt x="1501" y="1324"/>
                </a:cubicBezTo>
                <a:cubicBezTo>
                  <a:pt x="1501" y="1324"/>
                  <a:pt x="1501" y="1324"/>
                  <a:pt x="1501" y="1324"/>
                </a:cubicBezTo>
                <a:cubicBezTo>
                  <a:pt x="1501" y="1324"/>
                  <a:pt x="1501" y="1324"/>
                  <a:pt x="1501" y="1324"/>
                </a:cubicBezTo>
                <a:close/>
                <a:moveTo>
                  <a:pt x="1473" y="1323"/>
                </a:moveTo>
                <a:cubicBezTo>
                  <a:pt x="1467" y="1330"/>
                  <a:pt x="1467" y="1340"/>
                  <a:pt x="1472" y="1347"/>
                </a:cubicBezTo>
                <a:cubicBezTo>
                  <a:pt x="1478" y="1353"/>
                  <a:pt x="1487" y="1355"/>
                  <a:pt x="1495" y="1351"/>
                </a:cubicBezTo>
                <a:cubicBezTo>
                  <a:pt x="1502" y="1347"/>
                  <a:pt x="1506" y="1338"/>
                  <a:pt x="1503" y="1329"/>
                </a:cubicBezTo>
                <a:cubicBezTo>
                  <a:pt x="1503" y="1328"/>
                  <a:pt x="1502" y="1326"/>
                  <a:pt x="1501" y="1324"/>
                </a:cubicBezTo>
                <a:cubicBezTo>
                  <a:pt x="1499" y="1323"/>
                  <a:pt x="1498" y="1321"/>
                  <a:pt x="1496" y="1320"/>
                </a:cubicBezTo>
                <a:cubicBezTo>
                  <a:pt x="1488" y="1315"/>
                  <a:pt x="1479" y="1317"/>
                  <a:pt x="1473" y="1323"/>
                </a:cubicBezTo>
                <a:close/>
                <a:moveTo>
                  <a:pt x="671" y="1547"/>
                </a:moveTo>
                <a:cubicBezTo>
                  <a:pt x="661" y="1547"/>
                  <a:pt x="653" y="1555"/>
                  <a:pt x="653" y="1565"/>
                </a:cubicBezTo>
                <a:cubicBezTo>
                  <a:pt x="653" y="1575"/>
                  <a:pt x="661" y="1583"/>
                  <a:pt x="671" y="1583"/>
                </a:cubicBezTo>
                <a:cubicBezTo>
                  <a:pt x="681" y="1583"/>
                  <a:pt x="689" y="1574"/>
                  <a:pt x="689" y="1565"/>
                </a:cubicBezTo>
                <a:cubicBezTo>
                  <a:pt x="689" y="1555"/>
                  <a:pt x="681" y="1547"/>
                  <a:pt x="671" y="1547"/>
                </a:cubicBezTo>
                <a:close/>
                <a:moveTo>
                  <a:pt x="481" y="1438"/>
                </a:moveTo>
                <a:cubicBezTo>
                  <a:pt x="481" y="1428"/>
                  <a:pt x="473" y="1420"/>
                  <a:pt x="464" y="1420"/>
                </a:cubicBezTo>
                <a:cubicBezTo>
                  <a:pt x="454" y="1420"/>
                  <a:pt x="446" y="1428"/>
                  <a:pt x="446" y="1438"/>
                </a:cubicBezTo>
                <a:cubicBezTo>
                  <a:pt x="446" y="1447"/>
                  <a:pt x="454" y="1455"/>
                  <a:pt x="464" y="1455"/>
                </a:cubicBezTo>
                <a:cubicBezTo>
                  <a:pt x="474" y="1455"/>
                  <a:pt x="481" y="1448"/>
                  <a:pt x="481" y="1438"/>
                </a:cubicBezTo>
                <a:close/>
                <a:moveTo>
                  <a:pt x="248" y="978"/>
                </a:moveTo>
                <a:cubicBezTo>
                  <a:pt x="248" y="969"/>
                  <a:pt x="239" y="960"/>
                  <a:pt x="230" y="961"/>
                </a:cubicBezTo>
                <a:cubicBezTo>
                  <a:pt x="220" y="961"/>
                  <a:pt x="212" y="969"/>
                  <a:pt x="212" y="979"/>
                </a:cubicBezTo>
                <a:cubicBezTo>
                  <a:pt x="212" y="989"/>
                  <a:pt x="220" y="996"/>
                  <a:pt x="230" y="996"/>
                </a:cubicBezTo>
                <a:cubicBezTo>
                  <a:pt x="240" y="996"/>
                  <a:pt x="248" y="988"/>
                  <a:pt x="248" y="978"/>
                </a:cubicBezTo>
                <a:close/>
                <a:moveTo>
                  <a:pt x="1279" y="1491"/>
                </a:moveTo>
                <a:cubicBezTo>
                  <a:pt x="1269" y="1491"/>
                  <a:pt x="1261" y="1499"/>
                  <a:pt x="1261" y="1509"/>
                </a:cubicBezTo>
                <a:cubicBezTo>
                  <a:pt x="1261" y="1518"/>
                  <a:pt x="1270" y="1527"/>
                  <a:pt x="1279" y="1526"/>
                </a:cubicBezTo>
                <a:cubicBezTo>
                  <a:pt x="1289" y="1526"/>
                  <a:pt x="1297" y="1518"/>
                  <a:pt x="1297" y="1508"/>
                </a:cubicBezTo>
                <a:cubicBezTo>
                  <a:pt x="1297" y="1498"/>
                  <a:pt x="1289" y="1491"/>
                  <a:pt x="1279" y="1491"/>
                </a:cubicBezTo>
                <a:close/>
                <a:moveTo>
                  <a:pt x="803" y="248"/>
                </a:moveTo>
                <a:cubicBezTo>
                  <a:pt x="810" y="254"/>
                  <a:pt x="819" y="254"/>
                  <a:pt x="826" y="249"/>
                </a:cubicBezTo>
                <a:cubicBezTo>
                  <a:pt x="833" y="243"/>
                  <a:pt x="835" y="234"/>
                  <a:pt x="831" y="226"/>
                </a:cubicBezTo>
                <a:cubicBezTo>
                  <a:pt x="827" y="219"/>
                  <a:pt x="818" y="215"/>
                  <a:pt x="810" y="218"/>
                </a:cubicBezTo>
                <a:cubicBezTo>
                  <a:pt x="808" y="218"/>
                  <a:pt x="806" y="219"/>
                  <a:pt x="804" y="220"/>
                </a:cubicBezTo>
                <a:cubicBezTo>
                  <a:pt x="802" y="222"/>
                  <a:pt x="801" y="224"/>
                  <a:pt x="800" y="226"/>
                </a:cubicBezTo>
                <a:cubicBezTo>
                  <a:pt x="795" y="233"/>
                  <a:pt x="797" y="242"/>
                  <a:pt x="803" y="248"/>
                </a:cubicBezTo>
                <a:close/>
                <a:moveTo>
                  <a:pt x="804" y="220"/>
                </a:moveTo>
                <a:cubicBezTo>
                  <a:pt x="804" y="220"/>
                  <a:pt x="804" y="219"/>
                  <a:pt x="804" y="219"/>
                </a:cubicBezTo>
                <a:cubicBezTo>
                  <a:pt x="804" y="219"/>
                  <a:pt x="804" y="219"/>
                  <a:pt x="804" y="219"/>
                </a:cubicBezTo>
                <a:cubicBezTo>
                  <a:pt x="804" y="219"/>
                  <a:pt x="804" y="219"/>
                  <a:pt x="804" y="219"/>
                </a:cubicBezTo>
                <a:cubicBezTo>
                  <a:pt x="804" y="220"/>
                  <a:pt x="804" y="220"/>
                  <a:pt x="804" y="220"/>
                </a:cubicBezTo>
                <a:cubicBezTo>
                  <a:pt x="804" y="220"/>
                  <a:pt x="804" y="220"/>
                  <a:pt x="804" y="220"/>
                </a:cubicBezTo>
                <a:close/>
                <a:moveTo>
                  <a:pt x="1520" y="1238"/>
                </a:moveTo>
                <a:cubicBezTo>
                  <a:pt x="1510" y="1238"/>
                  <a:pt x="1503" y="1246"/>
                  <a:pt x="1503" y="1256"/>
                </a:cubicBezTo>
                <a:cubicBezTo>
                  <a:pt x="1503" y="1266"/>
                  <a:pt x="1511" y="1274"/>
                  <a:pt x="1520" y="1274"/>
                </a:cubicBezTo>
                <a:cubicBezTo>
                  <a:pt x="1530" y="1274"/>
                  <a:pt x="1538" y="1265"/>
                  <a:pt x="1538" y="1256"/>
                </a:cubicBezTo>
                <a:cubicBezTo>
                  <a:pt x="1538" y="1246"/>
                  <a:pt x="1530" y="1238"/>
                  <a:pt x="1520" y="1238"/>
                </a:cubicBezTo>
                <a:close/>
                <a:moveTo>
                  <a:pt x="266" y="761"/>
                </a:moveTo>
                <a:cubicBezTo>
                  <a:pt x="267" y="751"/>
                  <a:pt x="259" y="743"/>
                  <a:pt x="249" y="743"/>
                </a:cubicBezTo>
                <a:cubicBezTo>
                  <a:pt x="239" y="743"/>
                  <a:pt x="231" y="751"/>
                  <a:pt x="231" y="761"/>
                </a:cubicBezTo>
                <a:cubicBezTo>
                  <a:pt x="231" y="771"/>
                  <a:pt x="239" y="779"/>
                  <a:pt x="249" y="779"/>
                </a:cubicBezTo>
                <a:cubicBezTo>
                  <a:pt x="258" y="779"/>
                  <a:pt x="266" y="771"/>
                  <a:pt x="266" y="761"/>
                </a:cubicBezTo>
                <a:close/>
                <a:moveTo>
                  <a:pt x="1426" y="1367"/>
                </a:moveTo>
                <a:cubicBezTo>
                  <a:pt x="1417" y="1367"/>
                  <a:pt x="1409" y="1375"/>
                  <a:pt x="1409" y="1385"/>
                </a:cubicBezTo>
                <a:cubicBezTo>
                  <a:pt x="1409" y="1395"/>
                  <a:pt x="1417" y="1403"/>
                  <a:pt x="1427" y="1402"/>
                </a:cubicBezTo>
                <a:cubicBezTo>
                  <a:pt x="1437" y="1402"/>
                  <a:pt x="1445" y="1394"/>
                  <a:pt x="1444" y="1385"/>
                </a:cubicBezTo>
                <a:cubicBezTo>
                  <a:pt x="1444" y="1375"/>
                  <a:pt x="1436" y="1367"/>
                  <a:pt x="1426" y="1367"/>
                </a:cubicBezTo>
                <a:close/>
                <a:moveTo>
                  <a:pt x="357" y="1290"/>
                </a:moveTo>
                <a:cubicBezTo>
                  <a:pt x="357" y="1280"/>
                  <a:pt x="350" y="1272"/>
                  <a:pt x="340" y="1271"/>
                </a:cubicBezTo>
                <a:cubicBezTo>
                  <a:pt x="331" y="1271"/>
                  <a:pt x="322" y="1278"/>
                  <a:pt x="321" y="1288"/>
                </a:cubicBezTo>
                <a:cubicBezTo>
                  <a:pt x="321" y="1298"/>
                  <a:pt x="328" y="1306"/>
                  <a:pt x="338" y="1307"/>
                </a:cubicBezTo>
                <a:cubicBezTo>
                  <a:pt x="348" y="1307"/>
                  <a:pt x="356" y="1300"/>
                  <a:pt x="357" y="1290"/>
                </a:cubicBezTo>
                <a:close/>
                <a:moveTo>
                  <a:pt x="1571" y="1098"/>
                </a:moveTo>
                <a:cubicBezTo>
                  <a:pt x="1571" y="1107"/>
                  <a:pt x="1579" y="1115"/>
                  <a:pt x="1589" y="1115"/>
                </a:cubicBezTo>
                <a:cubicBezTo>
                  <a:pt x="1598" y="1115"/>
                  <a:pt x="1607" y="1106"/>
                  <a:pt x="1606" y="1097"/>
                </a:cubicBezTo>
                <a:cubicBezTo>
                  <a:pt x="1606" y="1087"/>
                  <a:pt x="1598" y="1079"/>
                  <a:pt x="1588" y="1080"/>
                </a:cubicBezTo>
                <a:cubicBezTo>
                  <a:pt x="1578" y="1080"/>
                  <a:pt x="1571" y="1088"/>
                  <a:pt x="1571" y="1098"/>
                </a:cubicBezTo>
                <a:close/>
                <a:moveTo>
                  <a:pt x="1530" y="628"/>
                </a:moveTo>
                <a:cubicBezTo>
                  <a:pt x="1530" y="638"/>
                  <a:pt x="1538" y="646"/>
                  <a:pt x="1547" y="646"/>
                </a:cubicBezTo>
                <a:cubicBezTo>
                  <a:pt x="1557" y="646"/>
                  <a:pt x="1565" y="638"/>
                  <a:pt x="1566" y="628"/>
                </a:cubicBezTo>
                <a:cubicBezTo>
                  <a:pt x="1566" y="619"/>
                  <a:pt x="1558" y="610"/>
                  <a:pt x="1548" y="610"/>
                </a:cubicBezTo>
                <a:cubicBezTo>
                  <a:pt x="1538" y="610"/>
                  <a:pt x="1530" y="618"/>
                  <a:pt x="1530" y="628"/>
                </a:cubicBezTo>
                <a:close/>
                <a:moveTo>
                  <a:pt x="352" y="541"/>
                </a:moveTo>
                <a:cubicBezTo>
                  <a:pt x="362" y="541"/>
                  <a:pt x="370" y="533"/>
                  <a:pt x="370" y="523"/>
                </a:cubicBezTo>
                <a:cubicBezTo>
                  <a:pt x="370" y="513"/>
                  <a:pt x="361" y="505"/>
                  <a:pt x="352" y="505"/>
                </a:cubicBezTo>
                <a:cubicBezTo>
                  <a:pt x="342" y="505"/>
                  <a:pt x="334" y="513"/>
                  <a:pt x="334" y="523"/>
                </a:cubicBezTo>
                <a:cubicBezTo>
                  <a:pt x="334" y="533"/>
                  <a:pt x="342" y="541"/>
                  <a:pt x="352" y="541"/>
                </a:cubicBezTo>
                <a:close/>
                <a:moveTo>
                  <a:pt x="1157" y="252"/>
                </a:move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lose/>
                <a:moveTo>
                  <a:pt x="1128" y="252"/>
                </a:moveTo>
                <a:cubicBezTo>
                  <a:pt x="1123" y="258"/>
                  <a:pt x="1122" y="268"/>
                  <a:pt x="1128" y="275"/>
                </a:cubicBezTo>
                <a:cubicBezTo>
                  <a:pt x="1133" y="281"/>
                  <a:pt x="1142" y="283"/>
                  <a:pt x="1150" y="279"/>
                </a:cubicBezTo>
                <a:cubicBezTo>
                  <a:pt x="1158" y="275"/>
                  <a:pt x="1161" y="267"/>
                  <a:pt x="1159" y="259"/>
                </a:cubicBezTo>
                <a:cubicBezTo>
                  <a:pt x="1158" y="256"/>
                  <a:pt x="1157" y="254"/>
                  <a:pt x="1157" y="252"/>
                </a:cubicBezTo>
                <a:cubicBezTo>
                  <a:pt x="1155" y="251"/>
                  <a:pt x="1153" y="250"/>
                  <a:pt x="1151" y="248"/>
                </a:cubicBezTo>
                <a:cubicBezTo>
                  <a:pt x="1143" y="244"/>
                  <a:pt x="1134" y="246"/>
                  <a:pt x="1128" y="252"/>
                </a:cubicBezTo>
                <a:close/>
                <a:moveTo>
                  <a:pt x="1608" y="897"/>
                </a:moveTo>
                <a:cubicBezTo>
                  <a:pt x="1618" y="897"/>
                  <a:pt x="1626" y="889"/>
                  <a:pt x="1626" y="879"/>
                </a:cubicBezTo>
                <a:cubicBezTo>
                  <a:pt x="1626" y="870"/>
                  <a:pt x="1618" y="862"/>
                  <a:pt x="1608" y="862"/>
                </a:cubicBezTo>
                <a:cubicBezTo>
                  <a:pt x="1598" y="862"/>
                  <a:pt x="1590" y="870"/>
                  <a:pt x="1590" y="880"/>
                </a:cubicBezTo>
                <a:cubicBezTo>
                  <a:pt x="1590" y="890"/>
                  <a:pt x="1598" y="897"/>
                  <a:pt x="1608" y="897"/>
                </a:cubicBezTo>
                <a:close/>
                <a:moveTo>
                  <a:pt x="288" y="1146"/>
                </a:moveTo>
                <a:cubicBezTo>
                  <a:pt x="288" y="1137"/>
                  <a:pt x="280" y="1128"/>
                  <a:pt x="270" y="1128"/>
                </a:cubicBezTo>
                <a:cubicBezTo>
                  <a:pt x="261" y="1128"/>
                  <a:pt x="253" y="1136"/>
                  <a:pt x="252" y="1146"/>
                </a:cubicBezTo>
                <a:cubicBezTo>
                  <a:pt x="252" y="1156"/>
                  <a:pt x="260" y="1163"/>
                  <a:pt x="270" y="1164"/>
                </a:cubicBezTo>
                <a:cubicBezTo>
                  <a:pt x="280" y="1164"/>
                  <a:pt x="288" y="1156"/>
                  <a:pt x="288" y="1146"/>
                </a:cubicBezTo>
                <a:close/>
                <a:moveTo>
                  <a:pt x="1203" y="298"/>
                </a:moveTo>
                <a:cubicBezTo>
                  <a:pt x="1203" y="307"/>
                  <a:pt x="1211" y="315"/>
                  <a:pt x="1220" y="315"/>
                </a:cubicBezTo>
                <a:cubicBezTo>
                  <a:pt x="1230" y="316"/>
                  <a:pt x="1238" y="308"/>
                  <a:pt x="1239" y="298"/>
                </a:cubicBezTo>
                <a:cubicBezTo>
                  <a:pt x="1239" y="288"/>
                  <a:pt x="1231" y="280"/>
                  <a:pt x="1221" y="280"/>
                </a:cubicBezTo>
                <a:cubicBezTo>
                  <a:pt x="1212" y="280"/>
                  <a:pt x="1203" y="288"/>
                  <a:pt x="1203" y="298"/>
                </a:cubicBezTo>
                <a:close/>
                <a:moveTo>
                  <a:pt x="618" y="317"/>
                </a:moveTo>
                <a:cubicBezTo>
                  <a:pt x="628" y="317"/>
                  <a:pt x="636" y="309"/>
                  <a:pt x="636" y="299"/>
                </a:cubicBezTo>
                <a:cubicBezTo>
                  <a:pt x="636" y="290"/>
                  <a:pt x="628" y="282"/>
                  <a:pt x="618" y="282"/>
                </a:cubicBezTo>
                <a:cubicBezTo>
                  <a:pt x="609" y="281"/>
                  <a:pt x="600" y="290"/>
                  <a:pt x="600" y="300"/>
                </a:cubicBezTo>
                <a:cubicBezTo>
                  <a:pt x="600" y="310"/>
                  <a:pt x="608" y="317"/>
                  <a:pt x="618" y="317"/>
                </a:cubicBezTo>
                <a:close/>
                <a:moveTo>
                  <a:pt x="257" y="870"/>
                </a:moveTo>
                <a:cubicBezTo>
                  <a:pt x="257" y="860"/>
                  <a:pt x="249" y="852"/>
                  <a:pt x="239" y="852"/>
                </a:cubicBezTo>
                <a:cubicBezTo>
                  <a:pt x="230" y="852"/>
                  <a:pt x="222" y="859"/>
                  <a:pt x="222" y="869"/>
                </a:cubicBezTo>
                <a:cubicBezTo>
                  <a:pt x="222" y="879"/>
                  <a:pt x="229" y="887"/>
                  <a:pt x="239" y="887"/>
                </a:cubicBezTo>
                <a:cubicBezTo>
                  <a:pt x="249" y="887"/>
                  <a:pt x="257" y="879"/>
                  <a:pt x="257" y="870"/>
                </a:cubicBezTo>
                <a:close/>
                <a:moveTo>
                  <a:pt x="382" y="1319"/>
                </a:moveTo>
                <a:cubicBezTo>
                  <a:pt x="382" y="1310"/>
                  <a:pt x="374" y="1301"/>
                  <a:pt x="364" y="1301"/>
                </a:cubicBezTo>
                <a:cubicBezTo>
                  <a:pt x="354" y="1301"/>
                  <a:pt x="346" y="1309"/>
                  <a:pt x="346" y="1319"/>
                </a:cubicBezTo>
                <a:cubicBezTo>
                  <a:pt x="346" y="1329"/>
                  <a:pt x="354" y="1337"/>
                  <a:pt x="364" y="1337"/>
                </a:cubicBezTo>
                <a:cubicBezTo>
                  <a:pt x="373" y="1337"/>
                  <a:pt x="382" y="1329"/>
                  <a:pt x="382" y="1319"/>
                </a:cubicBezTo>
                <a:close/>
                <a:moveTo>
                  <a:pt x="1309" y="1466"/>
                </a:moveTo>
                <a:cubicBezTo>
                  <a:pt x="1299" y="1466"/>
                  <a:pt x="1291" y="1474"/>
                  <a:pt x="1291" y="1484"/>
                </a:cubicBezTo>
                <a:cubicBezTo>
                  <a:pt x="1291" y="1494"/>
                  <a:pt x="1299" y="1502"/>
                  <a:pt x="1309" y="1501"/>
                </a:cubicBezTo>
                <a:cubicBezTo>
                  <a:pt x="1319" y="1501"/>
                  <a:pt x="1327" y="1493"/>
                  <a:pt x="1327" y="1483"/>
                </a:cubicBezTo>
                <a:cubicBezTo>
                  <a:pt x="1326" y="1474"/>
                  <a:pt x="1318" y="1466"/>
                  <a:pt x="1309" y="1466"/>
                </a:cubicBezTo>
                <a:close/>
                <a:moveTo>
                  <a:pt x="382" y="516"/>
                </a:moveTo>
                <a:cubicBezTo>
                  <a:pt x="391" y="516"/>
                  <a:pt x="399" y="508"/>
                  <a:pt x="399" y="498"/>
                </a:cubicBezTo>
                <a:cubicBezTo>
                  <a:pt x="399" y="489"/>
                  <a:pt x="391" y="481"/>
                  <a:pt x="381" y="481"/>
                </a:cubicBezTo>
                <a:cubicBezTo>
                  <a:pt x="371" y="481"/>
                  <a:pt x="363" y="489"/>
                  <a:pt x="363" y="499"/>
                </a:cubicBezTo>
                <a:cubicBezTo>
                  <a:pt x="364" y="508"/>
                  <a:pt x="372" y="516"/>
                  <a:pt x="382" y="516"/>
                </a:cubicBezTo>
                <a:close/>
                <a:moveTo>
                  <a:pt x="1166" y="1536"/>
                </a:moveTo>
                <a:cubicBezTo>
                  <a:pt x="1156" y="1536"/>
                  <a:pt x="1148" y="1544"/>
                  <a:pt x="1148" y="1554"/>
                </a:cubicBezTo>
                <a:cubicBezTo>
                  <a:pt x="1148" y="1564"/>
                  <a:pt x="1156" y="1571"/>
                  <a:pt x="1166" y="1571"/>
                </a:cubicBezTo>
                <a:cubicBezTo>
                  <a:pt x="1176" y="1571"/>
                  <a:pt x="1184" y="1563"/>
                  <a:pt x="1183" y="1553"/>
                </a:cubicBezTo>
                <a:cubicBezTo>
                  <a:pt x="1183" y="1544"/>
                  <a:pt x="1175" y="1536"/>
                  <a:pt x="1166" y="1536"/>
                </a:cubicBezTo>
                <a:close/>
                <a:moveTo>
                  <a:pt x="1385" y="1435"/>
                </a:moveTo>
                <a:cubicBezTo>
                  <a:pt x="1385" y="1425"/>
                  <a:pt x="1378" y="1416"/>
                  <a:pt x="1368" y="1416"/>
                </a:cubicBezTo>
                <a:cubicBezTo>
                  <a:pt x="1358" y="1416"/>
                  <a:pt x="1350" y="1425"/>
                  <a:pt x="1350" y="1434"/>
                </a:cubicBezTo>
                <a:cubicBezTo>
                  <a:pt x="1350" y="1444"/>
                  <a:pt x="1358" y="1452"/>
                  <a:pt x="1367" y="1452"/>
                </a:cubicBezTo>
                <a:cubicBezTo>
                  <a:pt x="1377" y="1452"/>
                  <a:pt x="1385" y="1444"/>
                  <a:pt x="1385" y="1435"/>
                </a:cubicBezTo>
                <a:close/>
                <a:moveTo>
                  <a:pt x="1581" y="989"/>
                </a:moveTo>
                <a:cubicBezTo>
                  <a:pt x="1581" y="999"/>
                  <a:pt x="1589" y="1007"/>
                  <a:pt x="1599" y="1006"/>
                </a:cubicBezTo>
                <a:cubicBezTo>
                  <a:pt x="1609" y="1006"/>
                  <a:pt x="1617" y="998"/>
                  <a:pt x="1617" y="988"/>
                </a:cubicBezTo>
                <a:cubicBezTo>
                  <a:pt x="1616" y="979"/>
                  <a:pt x="1608" y="971"/>
                  <a:pt x="1599" y="971"/>
                </a:cubicBezTo>
                <a:cubicBezTo>
                  <a:pt x="1589" y="971"/>
                  <a:pt x="1581" y="979"/>
                  <a:pt x="1581" y="989"/>
                </a:cubicBezTo>
                <a:close/>
                <a:moveTo>
                  <a:pt x="1398" y="1392"/>
                </a:moveTo>
                <a:cubicBezTo>
                  <a:pt x="1388" y="1392"/>
                  <a:pt x="1380" y="1399"/>
                  <a:pt x="1380" y="1409"/>
                </a:cubicBezTo>
                <a:cubicBezTo>
                  <a:pt x="1380" y="1419"/>
                  <a:pt x="1388" y="1427"/>
                  <a:pt x="1398" y="1427"/>
                </a:cubicBezTo>
                <a:cubicBezTo>
                  <a:pt x="1407" y="1427"/>
                  <a:pt x="1416" y="1419"/>
                  <a:pt x="1415" y="1409"/>
                </a:cubicBezTo>
                <a:cubicBezTo>
                  <a:pt x="1415" y="1400"/>
                  <a:pt x="1407" y="1392"/>
                  <a:pt x="1398" y="1392"/>
                </a:cubicBezTo>
                <a:close/>
                <a:moveTo>
                  <a:pt x="585" y="1502"/>
                </a:moveTo>
                <a:cubicBezTo>
                  <a:pt x="586" y="1492"/>
                  <a:pt x="578" y="1484"/>
                  <a:pt x="568" y="1484"/>
                </a:cubicBezTo>
                <a:cubicBezTo>
                  <a:pt x="558" y="1484"/>
                  <a:pt x="550" y="1492"/>
                  <a:pt x="550" y="1502"/>
                </a:cubicBezTo>
                <a:cubicBezTo>
                  <a:pt x="550" y="1511"/>
                  <a:pt x="558" y="1520"/>
                  <a:pt x="568" y="1519"/>
                </a:cubicBezTo>
                <a:cubicBezTo>
                  <a:pt x="577" y="1519"/>
                  <a:pt x="585" y="1512"/>
                  <a:pt x="585" y="1502"/>
                </a:cubicBezTo>
                <a:close/>
                <a:moveTo>
                  <a:pt x="233" y="829"/>
                </a:moveTo>
                <a:cubicBezTo>
                  <a:pt x="239" y="834"/>
                  <a:pt x="248" y="834"/>
                  <a:pt x="255" y="829"/>
                </a:cubicBezTo>
                <a:cubicBezTo>
                  <a:pt x="261" y="824"/>
                  <a:pt x="263" y="815"/>
                  <a:pt x="260" y="807"/>
                </a:cubicBezTo>
                <a:cubicBezTo>
                  <a:pt x="256" y="800"/>
                  <a:pt x="248" y="796"/>
                  <a:pt x="239" y="798"/>
                </a:cubicBezTo>
                <a:cubicBezTo>
                  <a:pt x="237" y="798"/>
                  <a:pt x="235" y="799"/>
                  <a:pt x="232" y="800"/>
                </a:cubicBezTo>
                <a:cubicBezTo>
                  <a:pt x="231" y="802"/>
                  <a:pt x="229" y="804"/>
                  <a:pt x="228" y="807"/>
                </a:cubicBezTo>
                <a:cubicBezTo>
                  <a:pt x="224" y="814"/>
                  <a:pt x="226" y="823"/>
                  <a:pt x="233" y="829"/>
                </a:cubicBezTo>
                <a:close/>
                <a:moveTo>
                  <a:pt x="232" y="800"/>
                </a:moveTo>
                <a:cubicBezTo>
                  <a:pt x="232" y="800"/>
                  <a:pt x="232" y="800"/>
                  <a:pt x="232" y="800"/>
                </a:cubicBezTo>
                <a:cubicBezTo>
                  <a:pt x="232" y="800"/>
                  <a:pt x="232" y="800"/>
                  <a:pt x="232" y="800"/>
                </a:cubicBezTo>
                <a:cubicBezTo>
                  <a:pt x="232" y="800"/>
                  <a:pt x="232" y="800"/>
                  <a:pt x="232" y="800"/>
                </a:cubicBezTo>
                <a:close/>
                <a:moveTo>
                  <a:pt x="399" y="1390"/>
                </a:move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lose/>
                <a:moveTo>
                  <a:pt x="427" y="1389"/>
                </a:moveTo>
                <a:cubicBezTo>
                  <a:pt x="433" y="1382"/>
                  <a:pt x="432" y="1373"/>
                  <a:pt x="427" y="1366"/>
                </a:cubicBezTo>
                <a:cubicBezTo>
                  <a:pt x="421" y="1360"/>
                  <a:pt x="412" y="1358"/>
                  <a:pt x="404" y="1363"/>
                </a:cubicBezTo>
                <a:cubicBezTo>
                  <a:pt x="397" y="1367"/>
                  <a:pt x="394" y="1376"/>
                  <a:pt x="397" y="1384"/>
                </a:cubicBezTo>
                <a:cubicBezTo>
                  <a:pt x="398" y="1386"/>
                  <a:pt x="398" y="1388"/>
                  <a:pt x="399" y="1390"/>
                </a:cubicBezTo>
                <a:cubicBezTo>
                  <a:pt x="401" y="1391"/>
                  <a:pt x="403" y="1392"/>
                  <a:pt x="405" y="1393"/>
                </a:cubicBezTo>
                <a:cubicBezTo>
                  <a:pt x="413" y="1398"/>
                  <a:pt x="422" y="1396"/>
                  <a:pt x="427" y="1389"/>
                </a:cubicBezTo>
                <a:close/>
                <a:moveTo>
                  <a:pt x="268" y="1062"/>
                </a:moveTo>
                <a:cubicBezTo>
                  <a:pt x="268" y="1053"/>
                  <a:pt x="259" y="1044"/>
                  <a:pt x="249" y="1044"/>
                </a:cubicBezTo>
                <a:cubicBezTo>
                  <a:pt x="240" y="1044"/>
                  <a:pt x="232" y="1052"/>
                  <a:pt x="232" y="1062"/>
                </a:cubicBezTo>
                <a:cubicBezTo>
                  <a:pt x="232" y="1072"/>
                  <a:pt x="239" y="1080"/>
                  <a:pt x="249" y="1080"/>
                </a:cubicBezTo>
                <a:cubicBezTo>
                  <a:pt x="259" y="1080"/>
                  <a:pt x="268" y="1072"/>
                  <a:pt x="268" y="1062"/>
                </a:cubicBezTo>
                <a:close/>
                <a:moveTo>
                  <a:pt x="725" y="1552"/>
                </a:moveTo>
                <a:cubicBezTo>
                  <a:pt x="715" y="1552"/>
                  <a:pt x="708" y="1560"/>
                  <a:pt x="708" y="1570"/>
                </a:cubicBezTo>
                <a:cubicBezTo>
                  <a:pt x="708" y="1580"/>
                  <a:pt x="716" y="1588"/>
                  <a:pt x="726" y="1588"/>
                </a:cubicBezTo>
                <a:cubicBezTo>
                  <a:pt x="735" y="1587"/>
                  <a:pt x="743" y="1579"/>
                  <a:pt x="743" y="1570"/>
                </a:cubicBezTo>
                <a:cubicBezTo>
                  <a:pt x="743" y="1560"/>
                  <a:pt x="735" y="1552"/>
                  <a:pt x="725" y="1552"/>
                </a:cubicBezTo>
                <a:close/>
                <a:moveTo>
                  <a:pt x="252" y="924"/>
                </a:moveTo>
                <a:cubicBezTo>
                  <a:pt x="252" y="914"/>
                  <a:pt x="244" y="906"/>
                  <a:pt x="234" y="906"/>
                </a:cubicBezTo>
                <a:cubicBezTo>
                  <a:pt x="225" y="906"/>
                  <a:pt x="217" y="914"/>
                  <a:pt x="217" y="924"/>
                </a:cubicBezTo>
                <a:cubicBezTo>
                  <a:pt x="216" y="934"/>
                  <a:pt x="224" y="942"/>
                  <a:pt x="234" y="942"/>
                </a:cubicBezTo>
                <a:cubicBezTo>
                  <a:pt x="244" y="942"/>
                  <a:pt x="252" y="934"/>
                  <a:pt x="252" y="924"/>
                </a:cubicBezTo>
                <a:close/>
                <a:moveTo>
                  <a:pt x="389" y="1331"/>
                </a:moveTo>
                <a:cubicBezTo>
                  <a:pt x="379" y="1331"/>
                  <a:pt x="371" y="1339"/>
                  <a:pt x="371" y="1349"/>
                </a:cubicBezTo>
                <a:cubicBezTo>
                  <a:pt x="371" y="1359"/>
                  <a:pt x="379" y="1367"/>
                  <a:pt x="389" y="1367"/>
                </a:cubicBezTo>
                <a:cubicBezTo>
                  <a:pt x="399" y="1366"/>
                  <a:pt x="407" y="1359"/>
                  <a:pt x="406" y="1349"/>
                </a:cubicBezTo>
                <a:cubicBezTo>
                  <a:pt x="406" y="1339"/>
                  <a:pt x="398" y="1331"/>
                  <a:pt x="389" y="1331"/>
                </a:cubicBezTo>
                <a:close/>
                <a:moveTo>
                  <a:pt x="457" y="1408"/>
                </a:moveTo>
                <a:cubicBezTo>
                  <a:pt x="457" y="1398"/>
                  <a:pt x="449" y="1390"/>
                  <a:pt x="439" y="1390"/>
                </a:cubicBezTo>
                <a:cubicBezTo>
                  <a:pt x="429" y="1390"/>
                  <a:pt x="421" y="1398"/>
                  <a:pt x="421" y="1408"/>
                </a:cubicBezTo>
                <a:cubicBezTo>
                  <a:pt x="421" y="1418"/>
                  <a:pt x="429" y="1425"/>
                  <a:pt x="439" y="1426"/>
                </a:cubicBezTo>
                <a:cubicBezTo>
                  <a:pt x="448" y="1426"/>
                  <a:pt x="457" y="1418"/>
                  <a:pt x="457" y="1408"/>
                </a:cubicBezTo>
                <a:close/>
                <a:moveTo>
                  <a:pt x="1603" y="916"/>
                </a:moveTo>
                <a:cubicBezTo>
                  <a:pt x="1594" y="916"/>
                  <a:pt x="1585" y="925"/>
                  <a:pt x="1585" y="934"/>
                </a:cubicBezTo>
                <a:cubicBezTo>
                  <a:pt x="1585" y="944"/>
                  <a:pt x="1593" y="952"/>
                  <a:pt x="1603" y="952"/>
                </a:cubicBezTo>
                <a:cubicBezTo>
                  <a:pt x="1613" y="952"/>
                  <a:pt x="1621" y="944"/>
                  <a:pt x="1621" y="934"/>
                </a:cubicBezTo>
                <a:cubicBezTo>
                  <a:pt x="1620" y="924"/>
                  <a:pt x="1613" y="917"/>
                  <a:pt x="1603" y="916"/>
                </a:cubicBezTo>
                <a:close/>
                <a:moveTo>
                  <a:pt x="1311" y="351"/>
                </a:moveTo>
                <a:cubicBezTo>
                  <a:pt x="1306" y="357"/>
                  <a:pt x="1306" y="367"/>
                  <a:pt x="1312" y="373"/>
                </a:cubicBezTo>
                <a:cubicBezTo>
                  <a:pt x="1317" y="380"/>
                  <a:pt x="1327" y="381"/>
                  <a:pt x="1334" y="377"/>
                </a:cubicBezTo>
                <a:cubicBezTo>
                  <a:pt x="1341" y="373"/>
                  <a:pt x="1345" y="364"/>
                  <a:pt x="1342" y="356"/>
                </a:cubicBezTo>
                <a:cubicBezTo>
                  <a:pt x="1341" y="354"/>
                  <a:pt x="1340" y="352"/>
                  <a:pt x="1339" y="350"/>
                </a:cubicBezTo>
                <a:cubicBezTo>
                  <a:pt x="1337" y="348"/>
                  <a:pt x="1335" y="347"/>
                  <a:pt x="1334" y="346"/>
                </a:cubicBezTo>
                <a:cubicBezTo>
                  <a:pt x="1326" y="342"/>
                  <a:pt x="1317" y="344"/>
                  <a:pt x="1311" y="351"/>
                </a:cubicBezTo>
                <a:close/>
                <a:moveTo>
                  <a:pt x="1339" y="350"/>
                </a:moveTo>
                <a:cubicBezTo>
                  <a:pt x="1339" y="350"/>
                  <a:pt x="1339" y="350"/>
                  <a:pt x="1339" y="350"/>
                </a:cubicBezTo>
                <a:cubicBezTo>
                  <a:pt x="1339" y="350"/>
                  <a:pt x="1339" y="350"/>
                  <a:pt x="1339" y="350"/>
                </a:cubicBezTo>
                <a:cubicBezTo>
                  <a:pt x="1339" y="350"/>
                  <a:pt x="1339" y="350"/>
                  <a:pt x="1339" y="350"/>
                </a:cubicBezTo>
                <a:cubicBezTo>
                  <a:pt x="1339" y="350"/>
                  <a:pt x="1339" y="350"/>
                  <a:pt x="1339" y="350"/>
                </a:cubicBezTo>
                <a:cubicBezTo>
                  <a:pt x="1339" y="349"/>
                  <a:pt x="1339" y="349"/>
                  <a:pt x="1339" y="349"/>
                </a:cubicBezTo>
                <a:cubicBezTo>
                  <a:pt x="1339" y="349"/>
                  <a:pt x="1339" y="349"/>
                  <a:pt x="1339" y="350"/>
                </a:cubicBezTo>
                <a:close/>
                <a:moveTo>
                  <a:pt x="1554" y="1159"/>
                </a:moveTo>
                <a:cubicBezTo>
                  <a:pt x="1545" y="1159"/>
                  <a:pt x="1537" y="1167"/>
                  <a:pt x="1537" y="1176"/>
                </a:cubicBezTo>
                <a:cubicBezTo>
                  <a:pt x="1537" y="1186"/>
                  <a:pt x="1544" y="1194"/>
                  <a:pt x="1554" y="1194"/>
                </a:cubicBezTo>
                <a:cubicBezTo>
                  <a:pt x="1564" y="1194"/>
                  <a:pt x="1572" y="1186"/>
                  <a:pt x="1572" y="1177"/>
                </a:cubicBezTo>
                <a:cubicBezTo>
                  <a:pt x="1572" y="1167"/>
                  <a:pt x="1564" y="1159"/>
                  <a:pt x="1554" y="1159"/>
                </a:cubicBezTo>
                <a:close/>
                <a:moveTo>
                  <a:pt x="997" y="1576"/>
                </a:moveTo>
                <a:cubicBezTo>
                  <a:pt x="988" y="1576"/>
                  <a:pt x="980" y="1584"/>
                  <a:pt x="980" y="1594"/>
                </a:cubicBezTo>
                <a:cubicBezTo>
                  <a:pt x="980" y="1604"/>
                  <a:pt x="988" y="1611"/>
                  <a:pt x="997" y="1612"/>
                </a:cubicBezTo>
                <a:cubicBezTo>
                  <a:pt x="1007" y="1612"/>
                  <a:pt x="1015" y="1604"/>
                  <a:pt x="1015" y="1594"/>
                </a:cubicBezTo>
                <a:cubicBezTo>
                  <a:pt x="1015" y="1584"/>
                  <a:pt x="1007" y="1576"/>
                  <a:pt x="997" y="1576"/>
                </a:cubicBezTo>
                <a:close/>
                <a:moveTo>
                  <a:pt x="732" y="273"/>
                </a:moveTo>
                <a:cubicBezTo>
                  <a:pt x="742" y="273"/>
                  <a:pt x="749" y="265"/>
                  <a:pt x="749" y="255"/>
                </a:cubicBezTo>
                <a:cubicBezTo>
                  <a:pt x="749" y="245"/>
                  <a:pt x="741" y="237"/>
                  <a:pt x="732" y="237"/>
                </a:cubicBezTo>
                <a:cubicBezTo>
                  <a:pt x="722" y="237"/>
                  <a:pt x="714" y="246"/>
                  <a:pt x="714" y="255"/>
                </a:cubicBezTo>
                <a:cubicBezTo>
                  <a:pt x="714" y="265"/>
                  <a:pt x="722" y="273"/>
                  <a:pt x="732" y="273"/>
                </a:cubicBezTo>
                <a:close/>
                <a:moveTo>
                  <a:pt x="1338" y="1441"/>
                </a:moveTo>
                <a:cubicBezTo>
                  <a:pt x="1328" y="1441"/>
                  <a:pt x="1320" y="1449"/>
                  <a:pt x="1320" y="1459"/>
                </a:cubicBezTo>
                <a:cubicBezTo>
                  <a:pt x="1320" y="1469"/>
                  <a:pt x="1328" y="1477"/>
                  <a:pt x="1338" y="1477"/>
                </a:cubicBezTo>
                <a:cubicBezTo>
                  <a:pt x="1347" y="1477"/>
                  <a:pt x="1356" y="1468"/>
                  <a:pt x="1356" y="1459"/>
                </a:cubicBezTo>
                <a:cubicBezTo>
                  <a:pt x="1356" y="1449"/>
                  <a:pt x="1348" y="1442"/>
                  <a:pt x="1338" y="1441"/>
                </a:cubicBezTo>
                <a:close/>
                <a:moveTo>
                  <a:pt x="1576" y="1043"/>
                </a:moveTo>
                <a:cubicBezTo>
                  <a:pt x="1576" y="1053"/>
                  <a:pt x="1583" y="1061"/>
                  <a:pt x="1593" y="1061"/>
                </a:cubicBezTo>
                <a:cubicBezTo>
                  <a:pt x="1603" y="1061"/>
                  <a:pt x="1611" y="1053"/>
                  <a:pt x="1612" y="1044"/>
                </a:cubicBezTo>
                <a:cubicBezTo>
                  <a:pt x="1612" y="1034"/>
                  <a:pt x="1603" y="1026"/>
                  <a:pt x="1594" y="1026"/>
                </a:cubicBezTo>
                <a:cubicBezTo>
                  <a:pt x="1584" y="1026"/>
                  <a:pt x="1576" y="1033"/>
                  <a:pt x="1576" y="1043"/>
                </a:cubicBezTo>
                <a:close/>
                <a:moveTo>
                  <a:pt x="1505" y="598"/>
                </a:moveTo>
                <a:cubicBezTo>
                  <a:pt x="1505" y="608"/>
                  <a:pt x="1513" y="616"/>
                  <a:pt x="1523" y="616"/>
                </a:cubicBezTo>
                <a:cubicBezTo>
                  <a:pt x="1533" y="616"/>
                  <a:pt x="1541" y="608"/>
                  <a:pt x="1541" y="598"/>
                </a:cubicBezTo>
                <a:cubicBezTo>
                  <a:pt x="1540" y="588"/>
                  <a:pt x="1532" y="580"/>
                  <a:pt x="1522" y="580"/>
                </a:cubicBezTo>
                <a:cubicBezTo>
                  <a:pt x="1513" y="581"/>
                  <a:pt x="1505" y="589"/>
                  <a:pt x="1505" y="598"/>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58" y="407"/>
                </a:moveTo>
                <a:cubicBezTo>
                  <a:pt x="1365" y="404"/>
                  <a:pt x="1369" y="395"/>
                  <a:pt x="1367" y="387"/>
                </a:cubicBezTo>
                <a:cubicBezTo>
                  <a:pt x="1366" y="385"/>
                  <a:pt x="1365" y="383"/>
                  <a:pt x="1365" y="380"/>
                </a:cubicBezTo>
                <a:cubicBezTo>
                  <a:pt x="1363" y="379"/>
                  <a:pt x="1360" y="377"/>
                  <a:pt x="1358" y="376"/>
                </a:cubicBezTo>
                <a:cubicBezTo>
                  <a:pt x="1351" y="372"/>
                  <a:pt x="1342" y="374"/>
                  <a:pt x="1336" y="380"/>
                </a:cubicBezTo>
                <a:cubicBezTo>
                  <a:pt x="1331" y="387"/>
                  <a:pt x="1331" y="396"/>
                  <a:pt x="1336" y="403"/>
                </a:cubicBezTo>
                <a:cubicBezTo>
                  <a:pt x="1341" y="409"/>
                  <a:pt x="1351" y="411"/>
                  <a:pt x="1358" y="407"/>
                </a:cubicBezTo>
                <a:close/>
                <a:moveTo>
                  <a:pt x="283" y="699"/>
                </a:moveTo>
                <a:cubicBezTo>
                  <a:pt x="293" y="699"/>
                  <a:pt x="301" y="692"/>
                  <a:pt x="301" y="682"/>
                </a:cubicBezTo>
                <a:cubicBezTo>
                  <a:pt x="300" y="672"/>
                  <a:pt x="292" y="664"/>
                  <a:pt x="283" y="664"/>
                </a:cubicBezTo>
                <a:cubicBezTo>
                  <a:pt x="273" y="664"/>
                  <a:pt x="265" y="672"/>
                  <a:pt x="265" y="681"/>
                </a:cubicBezTo>
                <a:cubicBezTo>
                  <a:pt x="265" y="691"/>
                  <a:pt x="273" y="699"/>
                  <a:pt x="283" y="699"/>
                </a:cubicBezTo>
                <a:close/>
                <a:moveTo>
                  <a:pt x="1491" y="1263"/>
                </a:moveTo>
                <a:cubicBezTo>
                  <a:pt x="1481" y="1263"/>
                  <a:pt x="1473" y="1271"/>
                  <a:pt x="1473" y="1280"/>
                </a:cubicBezTo>
                <a:cubicBezTo>
                  <a:pt x="1473" y="1290"/>
                  <a:pt x="1480" y="1298"/>
                  <a:pt x="1490" y="1298"/>
                </a:cubicBezTo>
                <a:cubicBezTo>
                  <a:pt x="1500" y="1299"/>
                  <a:pt x="1508" y="1291"/>
                  <a:pt x="1508" y="1282"/>
                </a:cubicBezTo>
                <a:cubicBezTo>
                  <a:pt x="1509" y="1272"/>
                  <a:pt x="1501" y="1263"/>
                  <a:pt x="1491" y="1263"/>
                </a:cubicBezTo>
                <a:close/>
                <a:moveTo>
                  <a:pt x="852" y="239"/>
                </a:moveTo>
                <a:cubicBezTo>
                  <a:pt x="852" y="249"/>
                  <a:pt x="860" y="257"/>
                  <a:pt x="870" y="257"/>
                </a:cubicBezTo>
                <a:cubicBezTo>
                  <a:pt x="879" y="257"/>
                  <a:pt x="887" y="250"/>
                  <a:pt x="887" y="240"/>
                </a:cubicBezTo>
                <a:cubicBezTo>
                  <a:pt x="887" y="230"/>
                  <a:pt x="879" y="222"/>
                  <a:pt x="870" y="222"/>
                </a:cubicBezTo>
                <a:cubicBezTo>
                  <a:pt x="860" y="222"/>
                  <a:pt x="852" y="230"/>
                  <a:pt x="852" y="239"/>
                </a:cubicBezTo>
                <a:close/>
                <a:moveTo>
                  <a:pt x="570" y="324"/>
                </a:moveTo>
                <a:cubicBezTo>
                  <a:pt x="570" y="334"/>
                  <a:pt x="579" y="342"/>
                  <a:pt x="588" y="342"/>
                </a:cubicBezTo>
                <a:cubicBezTo>
                  <a:pt x="598" y="342"/>
                  <a:pt x="606" y="334"/>
                  <a:pt x="606" y="325"/>
                </a:cubicBezTo>
                <a:cubicBezTo>
                  <a:pt x="606" y="315"/>
                  <a:pt x="598" y="307"/>
                  <a:pt x="588" y="307"/>
                </a:cubicBezTo>
                <a:cubicBezTo>
                  <a:pt x="579" y="307"/>
                  <a:pt x="571" y="315"/>
                  <a:pt x="570" y="324"/>
                </a:cubicBezTo>
                <a:close/>
                <a:moveTo>
                  <a:pt x="1586" y="712"/>
                </a:moveTo>
                <a:cubicBezTo>
                  <a:pt x="1586" y="702"/>
                  <a:pt x="1578" y="694"/>
                  <a:pt x="1568" y="694"/>
                </a:cubicBezTo>
                <a:cubicBezTo>
                  <a:pt x="1558" y="694"/>
                  <a:pt x="1550" y="702"/>
                  <a:pt x="1551" y="712"/>
                </a:cubicBezTo>
                <a:cubicBezTo>
                  <a:pt x="1551" y="721"/>
                  <a:pt x="1558" y="729"/>
                  <a:pt x="1568" y="729"/>
                </a:cubicBezTo>
                <a:cubicBezTo>
                  <a:pt x="1577" y="730"/>
                  <a:pt x="1586" y="721"/>
                  <a:pt x="1586" y="712"/>
                </a:cubicBezTo>
                <a:close/>
                <a:moveTo>
                  <a:pt x="316" y="620"/>
                </a:moveTo>
                <a:cubicBezTo>
                  <a:pt x="326" y="621"/>
                  <a:pt x="334" y="613"/>
                  <a:pt x="335" y="603"/>
                </a:cubicBezTo>
                <a:cubicBezTo>
                  <a:pt x="335" y="593"/>
                  <a:pt x="327" y="585"/>
                  <a:pt x="318" y="585"/>
                </a:cubicBezTo>
                <a:cubicBezTo>
                  <a:pt x="308" y="585"/>
                  <a:pt x="300" y="592"/>
                  <a:pt x="299" y="602"/>
                </a:cubicBezTo>
                <a:cubicBezTo>
                  <a:pt x="299" y="611"/>
                  <a:pt x="307" y="619"/>
                  <a:pt x="316" y="620"/>
                </a:cubicBezTo>
                <a:close/>
                <a:moveTo>
                  <a:pt x="1070" y="259"/>
                </a:moveTo>
                <a:cubicBezTo>
                  <a:pt x="1070" y="269"/>
                  <a:pt x="1078" y="276"/>
                  <a:pt x="1087" y="276"/>
                </a:cubicBezTo>
                <a:cubicBezTo>
                  <a:pt x="1097" y="276"/>
                  <a:pt x="1105" y="268"/>
                  <a:pt x="1105" y="259"/>
                </a:cubicBezTo>
                <a:cubicBezTo>
                  <a:pt x="1105" y="249"/>
                  <a:pt x="1097" y="241"/>
                  <a:pt x="1087" y="241"/>
                </a:cubicBezTo>
                <a:cubicBezTo>
                  <a:pt x="1077" y="241"/>
                  <a:pt x="1069" y="249"/>
                  <a:pt x="1070" y="259"/>
                </a:cubicBezTo>
                <a:close/>
                <a:moveTo>
                  <a:pt x="1570" y="796"/>
                </a:moveTo>
                <a:cubicBezTo>
                  <a:pt x="1570" y="806"/>
                  <a:pt x="1578" y="813"/>
                  <a:pt x="1587" y="814"/>
                </a:cubicBezTo>
                <a:cubicBezTo>
                  <a:pt x="1597" y="814"/>
                  <a:pt x="1605" y="806"/>
                  <a:pt x="1605" y="797"/>
                </a:cubicBezTo>
                <a:cubicBezTo>
                  <a:pt x="1606" y="787"/>
                  <a:pt x="1598" y="779"/>
                  <a:pt x="1588" y="778"/>
                </a:cubicBezTo>
                <a:cubicBezTo>
                  <a:pt x="1578" y="778"/>
                  <a:pt x="1570" y="786"/>
                  <a:pt x="1570" y="796"/>
                </a:cubicBezTo>
                <a:close/>
                <a:moveTo>
                  <a:pt x="631" y="1547"/>
                </a:move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lose/>
                <a:moveTo>
                  <a:pt x="660" y="1547"/>
                </a:moveTo>
                <a:cubicBezTo>
                  <a:pt x="665" y="1541"/>
                  <a:pt x="665" y="1531"/>
                  <a:pt x="660" y="1524"/>
                </a:cubicBezTo>
                <a:cubicBezTo>
                  <a:pt x="655" y="1518"/>
                  <a:pt x="645" y="1516"/>
                  <a:pt x="638" y="1520"/>
                </a:cubicBezTo>
                <a:cubicBezTo>
                  <a:pt x="631" y="1524"/>
                  <a:pt x="627" y="1532"/>
                  <a:pt x="629" y="1540"/>
                </a:cubicBezTo>
                <a:cubicBezTo>
                  <a:pt x="630" y="1543"/>
                  <a:pt x="631" y="1545"/>
                  <a:pt x="631" y="1547"/>
                </a:cubicBezTo>
                <a:cubicBezTo>
                  <a:pt x="633" y="1549"/>
                  <a:pt x="636" y="1550"/>
                  <a:pt x="638" y="1551"/>
                </a:cubicBezTo>
                <a:cubicBezTo>
                  <a:pt x="645" y="1555"/>
                  <a:pt x="654" y="1553"/>
                  <a:pt x="660" y="1547"/>
                </a:cubicBezTo>
                <a:close/>
                <a:moveTo>
                  <a:pt x="312" y="1175"/>
                </a:moveTo>
                <a:cubicBezTo>
                  <a:pt x="312" y="1166"/>
                  <a:pt x="304" y="1158"/>
                  <a:pt x="295" y="1158"/>
                </a:cubicBezTo>
                <a:cubicBezTo>
                  <a:pt x="285" y="1158"/>
                  <a:pt x="277" y="1166"/>
                  <a:pt x="277" y="1175"/>
                </a:cubicBezTo>
                <a:cubicBezTo>
                  <a:pt x="277" y="1185"/>
                  <a:pt x="285" y="1193"/>
                  <a:pt x="295" y="1193"/>
                </a:cubicBezTo>
                <a:cubicBezTo>
                  <a:pt x="305" y="1193"/>
                  <a:pt x="313" y="1185"/>
                  <a:pt x="312" y="1175"/>
                </a:cubicBezTo>
                <a:close/>
                <a:moveTo>
                  <a:pt x="1481" y="570"/>
                </a:moveTo>
                <a:cubicBezTo>
                  <a:pt x="1481" y="579"/>
                  <a:pt x="1489" y="587"/>
                  <a:pt x="1499" y="587"/>
                </a:cubicBezTo>
                <a:cubicBezTo>
                  <a:pt x="1508" y="586"/>
                  <a:pt x="1516" y="578"/>
                  <a:pt x="1516" y="569"/>
                </a:cubicBezTo>
                <a:cubicBezTo>
                  <a:pt x="1516" y="559"/>
                  <a:pt x="1508" y="551"/>
                  <a:pt x="1498" y="551"/>
                </a:cubicBezTo>
                <a:cubicBezTo>
                  <a:pt x="1488" y="551"/>
                  <a:pt x="1480" y="560"/>
                  <a:pt x="1481" y="570"/>
                </a:cubicBezTo>
                <a:close/>
                <a:moveTo>
                  <a:pt x="1375" y="403"/>
                </a:moveTo>
                <a:cubicBezTo>
                  <a:pt x="1365" y="403"/>
                  <a:pt x="1357" y="411"/>
                  <a:pt x="1357" y="421"/>
                </a:cubicBezTo>
                <a:cubicBezTo>
                  <a:pt x="1357" y="431"/>
                  <a:pt x="1365" y="439"/>
                  <a:pt x="1375" y="438"/>
                </a:cubicBezTo>
                <a:cubicBezTo>
                  <a:pt x="1385" y="438"/>
                  <a:pt x="1392" y="430"/>
                  <a:pt x="1392" y="420"/>
                </a:cubicBezTo>
                <a:cubicBezTo>
                  <a:pt x="1392" y="411"/>
                  <a:pt x="1384" y="403"/>
                  <a:pt x="1375" y="403"/>
                </a:cubicBezTo>
                <a:close/>
                <a:moveTo>
                  <a:pt x="944" y="1571"/>
                </a:moveTo>
                <a:cubicBezTo>
                  <a:pt x="934" y="1571"/>
                  <a:pt x="925" y="1579"/>
                  <a:pt x="925" y="1588"/>
                </a:cubicBezTo>
                <a:cubicBezTo>
                  <a:pt x="925" y="1598"/>
                  <a:pt x="934" y="1606"/>
                  <a:pt x="943" y="1606"/>
                </a:cubicBezTo>
                <a:cubicBezTo>
                  <a:pt x="953" y="1606"/>
                  <a:pt x="960" y="1598"/>
                  <a:pt x="961" y="1589"/>
                </a:cubicBezTo>
                <a:cubicBezTo>
                  <a:pt x="961" y="1579"/>
                  <a:pt x="953" y="1571"/>
                  <a:pt x="944" y="1571"/>
                </a:cubicBezTo>
                <a:close/>
                <a:moveTo>
                  <a:pt x="1228" y="327"/>
                </a:moveTo>
                <a:cubicBezTo>
                  <a:pt x="1228" y="337"/>
                  <a:pt x="1236" y="345"/>
                  <a:pt x="1245" y="345"/>
                </a:cubicBezTo>
                <a:cubicBezTo>
                  <a:pt x="1255" y="346"/>
                  <a:pt x="1263" y="337"/>
                  <a:pt x="1263" y="328"/>
                </a:cubicBezTo>
                <a:cubicBezTo>
                  <a:pt x="1263" y="318"/>
                  <a:pt x="1256" y="310"/>
                  <a:pt x="1246" y="310"/>
                </a:cubicBezTo>
                <a:cubicBezTo>
                  <a:pt x="1237" y="310"/>
                  <a:pt x="1229" y="317"/>
                  <a:pt x="1228" y="327"/>
                </a:cubicBezTo>
                <a:close/>
                <a:moveTo>
                  <a:pt x="684" y="279"/>
                </a:moveTo>
                <a:cubicBezTo>
                  <a:pt x="684" y="289"/>
                  <a:pt x="692" y="298"/>
                  <a:pt x="702" y="298"/>
                </a:cubicBezTo>
                <a:cubicBezTo>
                  <a:pt x="711" y="298"/>
                  <a:pt x="719" y="290"/>
                  <a:pt x="719" y="280"/>
                </a:cubicBezTo>
                <a:cubicBezTo>
                  <a:pt x="720" y="271"/>
                  <a:pt x="711" y="262"/>
                  <a:pt x="702" y="262"/>
                </a:cubicBezTo>
                <a:cubicBezTo>
                  <a:pt x="692" y="262"/>
                  <a:pt x="684" y="270"/>
                  <a:pt x="684" y="279"/>
                </a:cubicBezTo>
                <a:close/>
                <a:moveTo>
                  <a:pt x="1099" y="1573"/>
                </a:moveTo>
                <a:cubicBezTo>
                  <a:pt x="1099" y="1564"/>
                  <a:pt x="1091" y="1556"/>
                  <a:pt x="1082" y="1556"/>
                </a:cubicBezTo>
                <a:cubicBezTo>
                  <a:pt x="1072" y="1555"/>
                  <a:pt x="1064" y="1563"/>
                  <a:pt x="1063" y="1573"/>
                </a:cubicBezTo>
                <a:cubicBezTo>
                  <a:pt x="1063" y="1583"/>
                  <a:pt x="1072" y="1591"/>
                  <a:pt x="1081" y="1591"/>
                </a:cubicBezTo>
                <a:cubicBezTo>
                  <a:pt x="1091" y="1591"/>
                  <a:pt x="1099" y="1583"/>
                  <a:pt x="1099" y="1573"/>
                </a:cubicBezTo>
                <a:close/>
                <a:moveTo>
                  <a:pt x="558" y="331"/>
                </a:moveTo>
                <a:cubicBezTo>
                  <a:pt x="548" y="331"/>
                  <a:pt x="541" y="340"/>
                  <a:pt x="541" y="350"/>
                </a:cubicBezTo>
                <a:cubicBezTo>
                  <a:pt x="541" y="359"/>
                  <a:pt x="549" y="367"/>
                  <a:pt x="559" y="367"/>
                </a:cubicBezTo>
                <a:cubicBezTo>
                  <a:pt x="568" y="366"/>
                  <a:pt x="576" y="358"/>
                  <a:pt x="576" y="348"/>
                </a:cubicBezTo>
                <a:cubicBezTo>
                  <a:pt x="576" y="339"/>
                  <a:pt x="568" y="331"/>
                  <a:pt x="558" y="331"/>
                </a:cubicBezTo>
                <a:close/>
                <a:moveTo>
                  <a:pt x="798" y="1575"/>
                </a:moveTo>
                <a:cubicBezTo>
                  <a:pt x="798" y="1566"/>
                  <a:pt x="790" y="1557"/>
                  <a:pt x="780" y="1557"/>
                </a:cubicBezTo>
                <a:cubicBezTo>
                  <a:pt x="771" y="1557"/>
                  <a:pt x="763" y="1565"/>
                  <a:pt x="763" y="1575"/>
                </a:cubicBezTo>
                <a:cubicBezTo>
                  <a:pt x="762" y="1584"/>
                  <a:pt x="770" y="1593"/>
                  <a:pt x="780" y="1593"/>
                </a:cubicBezTo>
                <a:cubicBezTo>
                  <a:pt x="790" y="1593"/>
                  <a:pt x="797" y="1585"/>
                  <a:pt x="798" y="1575"/>
                </a:cubicBezTo>
                <a:close/>
                <a:moveTo>
                  <a:pt x="411" y="491"/>
                </a:moveTo>
                <a:cubicBezTo>
                  <a:pt x="420" y="491"/>
                  <a:pt x="428" y="484"/>
                  <a:pt x="428" y="474"/>
                </a:cubicBezTo>
                <a:cubicBezTo>
                  <a:pt x="429" y="464"/>
                  <a:pt x="421" y="456"/>
                  <a:pt x="411" y="456"/>
                </a:cubicBezTo>
                <a:cubicBezTo>
                  <a:pt x="402" y="456"/>
                  <a:pt x="394" y="463"/>
                  <a:pt x="393" y="473"/>
                </a:cubicBezTo>
                <a:cubicBezTo>
                  <a:pt x="393" y="483"/>
                  <a:pt x="401" y="491"/>
                  <a:pt x="411" y="491"/>
                </a:cubicBezTo>
                <a:close/>
                <a:moveTo>
                  <a:pt x="1577" y="1122"/>
                </a:moveTo>
                <a:cubicBezTo>
                  <a:pt x="1577" y="1113"/>
                  <a:pt x="1570" y="1105"/>
                  <a:pt x="1560" y="1104"/>
                </a:cubicBezTo>
                <a:cubicBezTo>
                  <a:pt x="1550" y="1104"/>
                  <a:pt x="1542" y="1112"/>
                  <a:pt x="1542" y="1122"/>
                </a:cubicBezTo>
                <a:cubicBezTo>
                  <a:pt x="1542" y="1131"/>
                  <a:pt x="1550" y="1139"/>
                  <a:pt x="1559" y="1139"/>
                </a:cubicBezTo>
                <a:cubicBezTo>
                  <a:pt x="1569" y="1140"/>
                  <a:pt x="1577" y="1132"/>
                  <a:pt x="1577" y="1122"/>
                </a:cubicBezTo>
                <a:close/>
                <a:moveTo>
                  <a:pt x="292" y="1092"/>
                </a:moveTo>
                <a:cubicBezTo>
                  <a:pt x="292" y="1082"/>
                  <a:pt x="284" y="1075"/>
                  <a:pt x="274" y="1075"/>
                </a:cubicBezTo>
                <a:cubicBezTo>
                  <a:pt x="265" y="1075"/>
                  <a:pt x="257" y="1083"/>
                  <a:pt x="257" y="1092"/>
                </a:cubicBezTo>
                <a:cubicBezTo>
                  <a:pt x="257" y="1102"/>
                  <a:pt x="265" y="1110"/>
                  <a:pt x="274" y="1110"/>
                </a:cubicBezTo>
                <a:cubicBezTo>
                  <a:pt x="284" y="1110"/>
                  <a:pt x="292" y="1102"/>
                  <a:pt x="292" y="1092"/>
                </a:cubicBezTo>
                <a:close/>
                <a:moveTo>
                  <a:pt x="1431" y="510"/>
                </a:moveTo>
                <a:cubicBezTo>
                  <a:pt x="1432" y="520"/>
                  <a:pt x="1440" y="527"/>
                  <a:pt x="1449" y="527"/>
                </a:cubicBezTo>
                <a:cubicBezTo>
                  <a:pt x="1459" y="527"/>
                  <a:pt x="1466" y="519"/>
                  <a:pt x="1466" y="509"/>
                </a:cubicBezTo>
                <a:cubicBezTo>
                  <a:pt x="1466" y="500"/>
                  <a:pt x="1458" y="492"/>
                  <a:pt x="1449" y="492"/>
                </a:cubicBezTo>
                <a:cubicBezTo>
                  <a:pt x="1439" y="492"/>
                  <a:pt x="1431" y="500"/>
                  <a:pt x="1431" y="510"/>
                </a:cubicBezTo>
                <a:close/>
                <a:moveTo>
                  <a:pt x="906" y="1584"/>
                </a:moveTo>
                <a:cubicBezTo>
                  <a:pt x="906" y="1575"/>
                  <a:pt x="898" y="1567"/>
                  <a:pt x="888" y="1567"/>
                </a:cubicBezTo>
                <a:cubicBezTo>
                  <a:pt x="879" y="1567"/>
                  <a:pt x="871" y="1575"/>
                  <a:pt x="871" y="1584"/>
                </a:cubicBezTo>
                <a:cubicBezTo>
                  <a:pt x="871" y="1594"/>
                  <a:pt x="879" y="1602"/>
                  <a:pt x="889" y="1602"/>
                </a:cubicBezTo>
                <a:cubicBezTo>
                  <a:pt x="898" y="1602"/>
                  <a:pt x="906" y="1594"/>
                  <a:pt x="906" y="1584"/>
                </a:cubicBezTo>
                <a:close/>
                <a:moveTo>
                  <a:pt x="1015" y="254"/>
                </a:moveTo>
                <a:cubicBezTo>
                  <a:pt x="1015" y="264"/>
                  <a:pt x="1023" y="272"/>
                  <a:pt x="1033" y="272"/>
                </a:cubicBezTo>
                <a:cubicBezTo>
                  <a:pt x="1042" y="272"/>
                  <a:pt x="1050" y="264"/>
                  <a:pt x="1050" y="255"/>
                </a:cubicBezTo>
                <a:cubicBezTo>
                  <a:pt x="1050" y="245"/>
                  <a:pt x="1043" y="237"/>
                  <a:pt x="1033" y="237"/>
                </a:cubicBezTo>
                <a:cubicBezTo>
                  <a:pt x="1023" y="236"/>
                  <a:pt x="1015" y="244"/>
                  <a:pt x="1015" y="254"/>
                </a:cubicBezTo>
                <a:close/>
                <a:moveTo>
                  <a:pt x="907" y="245"/>
                </a:moveTo>
                <a:cubicBezTo>
                  <a:pt x="907" y="254"/>
                  <a:pt x="915" y="262"/>
                  <a:pt x="925" y="262"/>
                </a:cubicBezTo>
                <a:cubicBezTo>
                  <a:pt x="934" y="261"/>
                  <a:pt x="942" y="253"/>
                  <a:pt x="942" y="243"/>
                </a:cubicBezTo>
                <a:cubicBezTo>
                  <a:pt x="941" y="234"/>
                  <a:pt x="933" y="226"/>
                  <a:pt x="924" y="227"/>
                </a:cubicBezTo>
                <a:cubicBezTo>
                  <a:pt x="914" y="227"/>
                  <a:pt x="906" y="235"/>
                  <a:pt x="907" y="245"/>
                </a:cubicBezTo>
                <a:close/>
                <a:moveTo>
                  <a:pt x="482" y="399"/>
                </a:moveTo>
                <a:cubicBezTo>
                  <a:pt x="482" y="409"/>
                  <a:pt x="490" y="417"/>
                  <a:pt x="500" y="417"/>
                </a:cubicBezTo>
                <a:cubicBezTo>
                  <a:pt x="509" y="417"/>
                  <a:pt x="517" y="409"/>
                  <a:pt x="517" y="400"/>
                </a:cubicBezTo>
                <a:cubicBezTo>
                  <a:pt x="517" y="390"/>
                  <a:pt x="510" y="382"/>
                  <a:pt x="500" y="382"/>
                </a:cubicBezTo>
                <a:cubicBezTo>
                  <a:pt x="490" y="382"/>
                  <a:pt x="482" y="390"/>
                  <a:pt x="482" y="399"/>
                </a:cubicBezTo>
                <a:close/>
                <a:moveTo>
                  <a:pt x="237" y="1007"/>
                </a:moveTo>
                <a:cubicBezTo>
                  <a:pt x="237" y="1017"/>
                  <a:pt x="245" y="1025"/>
                  <a:pt x="255" y="1025"/>
                </a:cubicBezTo>
                <a:cubicBezTo>
                  <a:pt x="264" y="1025"/>
                  <a:pt x="273" y="1017"/>
                  <a:pt x="272" y="1007"/>
                </a:cubicBezTo>
                <a:cubicBezTo>
                  <a:pt x="272" y="998"/>
                  <a:pt x="264" y="990"/>
                  <a:pt x="255" y="990"/>
                </a:cubicBezTo>
                <a:cubicBezTo>
                  <a:pt x="245" y="990"/>
                  <a:pt x="238" y="998"/>
                  <a:pt x="237" y="1007"/>
                </a:cubicBezTo>
                <a:close/>
                <a:moveTo>
                  <a:pt x="1213" y="1529"/>
                </a:moveTo>
                <a:cubicBezTo>
                  <a:pt x="1213" y="1519"/>
                  <a:pt x="1205" y="1512"/>
                  <a:pt x="1196" y="1511"/>
                </a:cubicBezTo>
                <a:cubicBezTo>
                  <a:pt x="1186" y="1511"/>
                  <a:pt x="1178" y="1519"/>
                  <a:pt x="1178" y="1529"/>
                </a:cubicBezTo>
                <a:cubicBezTo>
                  <a:pt x="1178" y="1538"/>
                  <a:pt x="1186" y="1546"/>
                  <a:pt x="1195" y="1547"/>
                </a:cubicBezTo>
                <a:cubicBezTo>
                  <a:pt x="1205" y="1547"/>
                  <a:pt x="1213" y="1539"/>
                  <a:pt x="1213" y="1529"/>
                </a:cubicBezTo>
                <a:close/>
                <a:moveTo>
                  <a:pt x="452" y="424"/>
                </a:moveTo>
                <a:cubicBezTo>
                  <a:pt x="452" y="433"/>
                  <a:pt x="460" y="441"/>
                  <a:pt x="469" y="442"/>
                </a:cubicBezTo>
                <a:cubicBezTo>
                  <a:pt x="479" y="442"/>
                  <a:pt x="487" y="434"/>
                  <a:pt x="487" y="425"/>
                </a:cubicBezTo>
                <a:cubicBezTo>
                  <a:pt x="487" y="415"/>
                  <a:pt x="479" y="407"/>
                  <a:pt x="470" y="407"/>
                </a:cubicBezTo>
                <a:cubicBezTo>
                  <a:pt x="460" y="407"/>
                  <a:pt x="452" y="414"/>
                  <a:pt x="452" y="424"/>
                </a:cubicBezTo>
                <a:close/>
                <a:moveTo>
                  <a:pt x="1167" y="310"/>
                </a:moveTo>
                <a:cubicBezTo>
                  <a:pt x="1176" y="310"/>
                  <a:pt x="1184" y="302"/>
                  <a:pt x="1184" y="293"/>
                </a:cubicBezTo>
                <a:cubicBezTo>
                  <a:pt x="1184" y="283"/>
                  <a:pt x="1176" y="275"/>
                  <a:pt x="1166" y="275"/>
                </a:cubicBezTo>
                <a:cubicBezTo>
                  <a:pt x="1157" y="275"/>
                  <a:pt x="1149" y="283"/>
                  <a:pt x="1149" y="293"/>
                </a:cubicBezTo>
                <a:cubicBezTo>
                  <a:pt x="1149" y="302"/>
                  <a:pt x="1157" y="310"/>
                  <a:pt x="1167" y="310"/>
                </a:cubicBezTo>
                <a:close/>
                <a:moveTo>
                  <a:pt x="302" y="1206"/>
                </a:moveTo>
                <a:cubicBezTo>
                  <a:pt x="302" y="1216"/>
                  <a:pt x="310" y="1223"/>
                  <a:pt x="320" y="1223"/>
                </a:cubicBezTo>
                <a:cubicBezTo>
                  <a:pt x="330" y="1223"/>
                  <a:pt x="337" y="1215"/>
                  <a:pt x="337" y="1205"/>
                </a:cubicBezTo>
                <a:cubicBezTo>
                  <a:pt x="337" y="1196"/>
                  <a:pt x="329" y="1188"/>
                  <a:pt x="320" y="1188"/>
                </a:cubicBezTo>
                <a:cubicBezTo>
                  <a:pt x="310" y="1188"/>
                  <a:pt x="302" y="1196"/>
                  <a:pt x="302" y="1206"/>
                </a:cubicBezTo>
                <a:close/>
                <a:moveTo>
                  <a:pt x="977" y="267"/>
                </a:moveTo>
                <a:cubicBezTo>
                  <a:pt x="987" y="267"/>
                  <a:pt x="995" y="260"/>
                  <a:pt x="995" y="250"/>
                </a:cubicBezTo>
                <a:cubicBezTo>
                  <a:pt x="996" y="240"/>
                  <a:pt x="988" y="232"/>
                  <a:pt x="979" y="232"/>
                </a:cubicBezTo>
                <a:cubicBezTo>
                  <a:pt x="969" y="231"/>
                  <a:pt x="961" y="239"/>
                  <a:pt x="960" y="248"/>
                </a:cubicBezTo>
                <a:cubicBezTo>
                  <a:pt x="960" y="258"/>
                  <a:pt x="968" y="266"/>
                  <a:pt x="977" y="267"/>
                </a:cubicBezTo>
                <a:close/>
                <a:moveTo>
                  <a:pt x="1456" y="539"/>
                </a:moveTo>
                <a:cubicBezTo>
                  <a:pt x="1456" y="549"/>
                  <a:pt x="1464" y="557"/>
                  <a:pt x="1473" y="557"/>
                </a:cubicBezTo>
                <a:cubicBezTo>
                  <a:pt x="1483" y="557"/>
                  <a:pt x="1491" y="549"/>
                  <a:pt x="1491" y="539"/>
                </a:cubicBezTo>
                <a:cubicBezTo>
                  <a:pt x="1491" y="530"/>
                  <a:pt x="1483" y="522"/>
                  <a:pt x="1474" y="522"/>
                </a:cubicBezTo>
                <a:cubicBezTo>
                  <a:pt x="1464" y="522"/>
                  <a:pt x="1456" y="529"/>
                  <a:pt x="1456" y="539"/>
                </a:cubicBezTo>
                <a:close/>
                <a:moveTo>
                  <a:pt x="423" y="449"/>
                </a:moveTo>
                <a:cubicBezTo>
                  <a:pt x="423" y="459"/>
                  <a:pt x="431" y="467"/>
                  <a:pt x="441" y="466"/>
                </a:cubicBezTo>
                <a:cubicBezTo>
                  <a:pt x="450" y="466"/>
                  <a:pt x="458" y="458"/>
                  <a:pt x="458" y="449"/>
                </a:cubicBezTo>
                <a:cubicBezTo>
                  <a:pt x="458" y="439"/>
                  <a:pt x="450" y="431"/>
                  <a:pt x="440" y="431"/>
                </a:cubicBezTo>
                <a:cubicBezTo>
                  <a:pt x="431" y="431"/>
                  <a:pt x="423" y="439"/>
                  <a:pt x="423" y="449"/>
                </a:cubicBezTo>
                <a:close/>
                <a:moveTo>
                  <a:pt x="261" y="737"/>
                </a:moveTo>
                <a:cubicBezTo>
                  <a:pt x="262" y="747"/>
                  <a:pt x="270" y="754"/>
                  <a:pt x="279" y="754"/>
                </a:cubicBezTo>
                <a:cubicBezTo>
                  <a:pt x="289" y="754"/>
                  <a:pt x="296" y="746"/>
                  <a:pt x="296" y="736"/>
                </a:cubicBezTo>
                <a:cubicBezTo>
                  <a:pt x="296" y="726"/>
                  <a:pt x="288" y="719"/>
                  <a:pt x="279" y="719"/>
                </a:cubicBezTo>
                <a:cubicBezTo>
                  <a:pt x="269" y="719"/>
                  <a:pt x="261" y="727"/>
                  <a:pt x="261" y="737"/>
                </a:cubicBezTo>
                <a:close/>
                <a:moveTo>
                  <a:pt x="1461" y="1288"/>
                </a:moveTo>
                <a:cubicBezTo>
                  <a:pt x="1451" y="1288"/>
                  <a:pt x="1444" y="1296"/>
                  <a:pt x="1444" y="1306"/>
                </a:cubicBezTo>
                <a:cubicBezTo>
                  <a:pt x="1444" y="1315"/>
                  <a:pt x="1452" y="1323"/>
                  <a:pt x="1462" y="1323"/>
                </a:cubicBezTo>
                <a:cubicBezTo>
                  <a:pt x="1471" y="1323"/>
                  <a:pt x="1479" y="1315"/>
                  <a:pt x="1479" y="1305"/>
                </a:cubicBezTo>
                <a:cubicBezTo>
                  <a:pt x="1479" y="1296"/>
                  <a:pt x="1471" y="1288"/>
                  <a:pt x="1461" y="1288"/>
                </a:cubicBezTo>
                <a:close/>
                <a:moveTo>
                  <a:pt x="852" y="1579"/>
                </a:moveTo>
                <a:cubicBezTo>
                  <a:pt x="852" y="1570"/>
                  <a:pt x="845" y="1562"/>
                  <a:pt x="835" y="1562"/>
                </a:cubicBezTo>
                <a:cubicBezTo>
                  <a:pt x="825" y="1562"/>
                  <a:pt x="818" y="1569"/>
                  <a:pt x="817" y="1579"/>
                </a:cubicBezTo>
                <a:cubicBezTo>
                  <a:pt x="817" y="1589"/>
                  <a:pt x="825" y="1597"/>
                  <a:pt x="835" y="1597"/>
                </a:cubicBezTo>
                <a:cubicBezTo>
                  <a:pt x="844" y="1597"/>
                  <a:pt x="852" y="1589"/>
                  <a:pt x="852" y="1579"/>
                </a:cubicBezTo>
                <a:close/>
                <a:moveTo>
                  <a:pt x="769" y="259"/>
                </a:moveTo>
                <a:cubicBezTo>
                  <a:pt x="769" y="269"/>
                  <a:pt x="776" y="277"/>
                  <a:pt x="786" y="277"/>
                </a:cubicBezTo>
                <a:cubicBezTo>
                  <a:pt x="796" y="277"/>
                  <a:pt x="804" y="269"/>
                  <a:pt x="804" y="259"/>
                </a:cubicBezTo>
                <a:cubicBezTo>
                  <a:pt x="804" y="250"/>
                  <a:pt x="796" y="242"/>
                  <a:pt x="786" y="242"/>
                </a:cubicBezTo>
                <a:cubicBezTo>
                  <a:pt x="777" y="242"/>
                  <a:pt x="768" y="250"/>
                  <a:pt x="769" y="259"/>
                </a:cubicBezTo>
                <a:close/>
                <a:moveTo>
                  <a:pt x="1584" y="833"/>
                </a:moveTo>
                <a:cubicBezTo>
                  <a:pt x="1574" y="833"/>
                  <a:pt x="1566" y="841"/>
                  <a:pt x="1566" y="850"/>
                </a:cubicBezTo>
                <a:cubicBezTo>
                  <a:pt x="1566" y="860"/>
                  <a:pt x="1574" y="868"/>
                  <a:pt x="1584" y="868"/>
                </a:cubicBezTo>
                <a:cubicBezTo>
                  <a:pt x="1593" y="868"/>
                  <a:pt x="1601" y="860"/>
                  <a:pt x="1601" y="851"/>
                </a:cubicBezTo>
                <a:cubicBezTo>
                  <a:pt x="1601" y="841"/>
                  <a:pt x="1593" y="833"/>
                  <a:pt x="1584" y="833"/>
                </a:cubicBezTo>
                <a:close/>
                <a:moveTo>
                  <a:pt x="560" y="1473"/>
                </a:moveTo>
                <a:cubicBezTo>
                  <a:pt x="560" y="1463"/>
                  <a:pt x="552" y="1454"/>
                  <a:pt x="543" y="1454"/>
                </a:cubicBezTo>
                <a:cubicBezTo>
                  <a:pt x="533" y="1454"/>
                  <a:pt x="525" y="1462"/>
                  <a:pt x="525" y="1472"/>
                </a:cubicBezTo>
                <a:cubicBezTo>
                  <a:pt x="525" y="1481"/>
                  <a:pt x="532" y="1489"/>
                  <a:pt x="542" y="1489"/>
                </a:cubicBezTo>
                <a:cubicBezTo>
                  <a:pt x="551" y="1489"/>
                  <a:pt x="559" y="1482"/>
                  <a:pt x="560" y="1473"/>
                </a:cubicBezTo>
                <a:close/>
                <a:moveTo>
                  <a:pt x="512" y="374"/>
                </a:moveTo>
                <a:cubicBezTo>
                  <a:pt x="512" y="384"/>
                  <a:pt x="519" y="392"/>
                  <a:pt x="529" y="392"/>
                </a:cubicBezTo>
                <a:cubicBezTo>
                  <a:pt x="539" y="392"/>
                  <a:pt x="547" y="384"/>
                  <a:pt x="547" y="375"/>
                </a:cubicBezTo>
                <a:cubicBezTo>
                  <a:pt x="547" y="365"/>
                  <a:pt x="539" y="357"/>
                  <a:pt x="530" y="357"/>
                </a:cubicBezTo>
                <a:cubicBezTo>
                  <a:pt x="520" y="357"/>
                  <a:pt x="512" y="364"/>
                  <a:pt x="512" y="374"/>
                </a:cubicBezTo>
                <a:close/>
                <a:moveTo>
                  <a:pt x="1399" y="433"/>
                </a:moveTo>
                <a:cubicBezTo>
                  <a:pt x="1389" y="433"/>
                  <a:pt x="1382" y="441"/>
                  <a:pt x="1382" y="451"/>
                </a:cubicBezTo>
                <a:cubicBezTo>
                  <a:pt x="1382" y="460"/>
                  <a:pt x="1389" y="468"/>
                  <a:pt x="1399" y="468"/>
                </a:cubicBezTo>
                <a:cubicBezTo>
                  <a:pt x="1409" y="468"/>
                  <a:pt x="1417" y="460"/>
                  <a:pt x="1417" y="450"/>
                </a:cubicBezTo>
                <a:cubicBezTo>
                  <a:pt x="1416" y="440"/>
                  <a:pt x="1409" y="433"/>
                  <a:pt x="1399" y="433"/>
                </a:cubicBezTo>
                <a:close/>
                <a:moveTo>
                  <a:pt x="1542" y="1202"/>
                </a:moveTo>
                <a:cubicBezTo>
                  <a:pt x="1542" y="1192"/>
                  <a:pt x="1535" y="1184"/>
                  <a:pt x="1525" y="1184"/>
                </a:cubicBezTo>
                <a:cubicBezTo>
                  <a:pt x="1515" y="1184"/>
                  <a:pt x="1507" y="1192"/>
                  <a:pt x="1507" y="1201"/>
                </a:cubicBezTo>
                <a:cubicBezTo>
                  <a:pt x="1507" y="1211"/>
                  <a:pt x="1515" y="1219"/>
                  <a:pt x="1525" y="1219"/>
                </a:cubicBezTo>
                <a:cubicBezTo>
                  <a:pt x="1534" y="1219"/>
                  <a:pt x="1542" y="1211"/>
                  <a:pt x="1542" y="1202"/>
                </a:cubicBezTo>
                <a:close/>
                <a:moveTo>
                  <a:pt x="1441" y="481"/>
                </a:moveTo>
                <a:cubicBezTo>
                  <a:pt x="1442" y="471"/>
                  <a:pt x="1434" y="463"/>
                  <a:pt x="1424" y="463"/>
                </a:cubicBezTo>
                <a:cubicBezTo>
                  <a:pt x="1415" y="463"/>
                  <a:pt x="1406" y="471"/>
                  <a:pt x="1407" y="481"/>
                </a:cubicBezTo>
                <a:cubicBezTo>
                  <a:pt x="1407" y="490"/>
                  <a:pt x="1414" y="498"/>
                  <a:pt x="1424" y="498"/>
                </a:cubicBezTo>
                <a:cubicBezTo>
                  <a:pt x="1433" y="498"/>
                  <a:pt x="1441" y="490"/>
                  <a:pt x="1441" y="481"/>
                </a:cubicBezTo>
                <a:close/>
                <a:moveTo>
                  <a:pt x="347" y="560"/>
                </a:moveTo>
                <a:cubicBezTo>
                  <a:pt x="338" y="560"/>
                  <a:pt x="330" y="568"/>
                  <a:pt x="329" y="577"/>
                </a:cubicBezTo>
                <a:cubicBezTo>
                  <a:pt x="329" y="587"/>
                  <a:pt x="337" y="595"/>
                  <a:pt x="347" y="595"/>
                </a:cubicBezTo>
                <a:cubicBezTo>
                  <a:pt x="357" y="595"/>
                  <a:pt x="364" y="587"/>
                  <a:pt x="364" y="578"/>
                </a:cubicBezTo>
                <a:cubicBezTo>
                  <a:pt x="364" y="568"/>
                  <a:pt x="357" y="560"/>
                  <a:pt x="347" y="560"/>
                </a:cubicBezTo>
                <a:close/>
                <a:moveTo>
                  <a:pt x="1544" y="665"/>
                </a:moveTo>
                <a:cubicBezTo>
                  <a:pt x="1534" y="665"/>
                  <a:pt x="1526" y="673"/>
                  <a:pt x="1526" y="683"/>
                </a:cubicBezTo>
                <a:cubicBezTo>
                  <a:pt x="1526" y="692"/>
                  <a:pt x="1534" y="700"/>
                  <a:pt x="1543" y="700"/>
                </a:cubicBezTo>
                <a:cubicBezTo>
                  <a:pt x="1553" y="700"/>
                  <a:pt x="1561" y="693"/>
                  <a:pt x="1561" y="683"/>
                </a:cubicBezTo>
                <a:cubicBezTo>
                  <a:pt x="1561" y="673"/>
                  <a:pt x="1553" y="665"/>
                  <a:pt x="1544" y="665"/>
                </a:cubicBezTo>
                <a:close/>
                <a:moveTo>
                  <a:pt x="839" y="282"/>
                </a:moveTo>
                <a:cubicBezTo>
                  <a:pt x="849" y="282"/>
                  <a:pt x="857" y="275"/>
                  <a:pt x="857" y="265"/>
                </a:cubicBezTo>
                <a:cubicBezTo>
                  <a:pt x="857" y="255"/>
                  <a:pt x="850" y="247"/>
                  <a:pt x="840" y="247"/>
                </a:cubicBezTo>
                <a:cubicBezTo>
                  <a:pt x="831" y="247"/>
                  <a:pt x="823" y="255"/>
                  <a:pt x="822" y="264"/>
                </a:cubicBezTo>
                <a:cubicBezTo>
                  <a:pt x="822" y="274"/>
                  <a:pt x="830" y="282"/>
                  <a:pt x="839" y="282"/>
                </a:cubicBezTo>
                <a:close/>
                <a:moveTo>
                  <a:pt x="1111" y="1566"/>
                </a:moveTo>
                <a:cubicBezTo>
                  <a:pt x="1120" y="1566"/>
                  <a:pt x="1128" y="1559"/>
                  <a:pt x="1128" y="1549"/>
                </a:cubicBezTo>
                <a:cubicBezTo>
                  <a:pt x="1129" y="1539"/>
                  <a:pt x="1121" y="1532"/>
                  <a:pt x="1112" y="1531"/>
                </a:cubicBezTo>
                <a:cubicBezTo>
                  <a:pt x="1102" y="1531"/>
                  <a:pt x="1094" y="1539"/>
                  <a:pt x="1094" y="1548"/>
                </a:cubicBezTo>
                <a:cubicBezTo>
                  <a:pt x="1094" y="1558"/>
                  <a:pt x="1101" y="1566"/>
                  <a:pt x="1111" y="1566"/>
                </a:cubicBezTo>
                <a:close/>
                <a:moveTo>
                  <a:pt x="718" y="1540"/>
                </a:moveTo>
                <a:cubicBezTo>
                  <a:pt x="718" y="1531"/>
                  <a:pt x="710" y="1523"/>
                  <a:pt x="701" y="1523"/>
                </a:cubicBezTo>
                <a:cubicBezTo>
                  <a:pt x="691" y="1523"/>
                  <a:pt x="683" y="1530"/>
                  <a:pt x="683" y="1540"/>
                </a:cubicBezTo>
                <a:cubicBezTo>
                  <a:pt x="684" y="1550"/>
                  <a:pt x="691" y="1557"/>
                  <a:pt x="701" y="1557"/>
                </a:cubicBezTo>
                <a:cubicBezTo>
                  <a:pt x="710" y="1558"/>
                  <a:pt x="718" y="1550"/>
                  <a:pt x="718" y="1540"/>
                </a:cubicBezTo>
                <a:close/>
                <a:moveTo>
                  <a:pt x="1580" y="766"/>
                </a:moveTo>
                <a:cubicBezTo>
                  <a:pt x="1580" y="757"/>
                  <a:pt x="1573" y="749"/>
                  <a:pt x="1563" y="749"/>
                </a:cubicBezTo>
                <a:cubicBezTo>
                  <a:pt x="1554" y="748"/>
                  <a:pt x="1545" y="757"/>
                  <a:pt x="1546" y="766"/>
                </a:cubicBezTo>
                <a:cubicBezTo>
                  <a:pt x="1546" y="776"/>
                  <a:pt x="1553" y="783"/>
                  <a:pt x="1563" y="784"/>
                </a:cubicBezTo>
                <a:cubicBezTo>
                  <a:pt x="1573" y="784"/>
                  <a:pt x="1580" y="776"/>
                  <a:pt x="1580" y="766"/>
                </a:cubicBezTo>
                <a:close/>
                <a:moveTo>
                  <a:pt x="242" y="954"/>
                </a:moveTo>
                <a:cubicBezTo>
                  <a:pt x="242" y="964"/>
                  <a:pt x="250" y="971"/>
                  <a:pt x="259" y="971"/>
                </a:cubicBezTo>
                <a:cubicBezTo>
                  <a:pt x="269" y="971"/>
                  <a:pt x="276" y="963"/>
                  <a:pt x="276" y="954"/>
                </a:cubicBezTo>
                <a:cubicBezTo>
                  <a:pt x="276" y="944"/>
                  <a:pt x="269" y="937"/>
                  <a:pt x="259" y="936"/>
                </a:cubicBezTo>
                <a:cubicBezTo>
                  <a:pt x="249" y="936"/>
                  <a:pt x="241" y="944"/>
                  <a:pt x="242" y="954"/>
                </a:cubicBezTo>
                <a:close/>
                <a:moveTo>
                  <a:pt x="295" y="657"/>
                </a:moveTo>
                <a:cubicBezTo>
                  <a:pt x="296" y="667"/>
                  <a:pt x="303" y="674"/>
                  <a:pt x="313" y="674"/>
                </a:cubicBezTo>
                <a:cubicBezTo>
                  <a:pt x="323" y="674"/>
                  <a:pt x="330" y="667"/>
                  <a:pt x="330" y="657"/>
                </a:cubicBezTo>
                <a:cubicBezTo>
                  <a:pt x="330" y="647"/>
                  <a:pt x="323" y="640"/>
                  <a:pt x="313" y="640"/>
                </a:cubicBezTo>
                <a:cubicBezTo>
                  <a:pt x="303" y="639"/>
                  <a:pt x="295" y="648"/>
                  <a:pt x="295" y="657"/>
                </a:cubicBezTo>
                <a:close/>
                <a:moveTo>
                  <a:pt x="1432" y="1348"/>
                </a:moveTo>
                <a:cubicBezTo>
                  <a:pt x="1441" y="1347"/>
                  <a:pt x="1449" y="1340"/>
                  <a:pt x="1449" y="1330"/>
                </a:cubicBezTo>
                <a:cubicBezTo>
                  <a:pt x="1449" y="1320"/>
                  <a:pt x="1441" y="1313"/>
                  <a:pt x="1432" y="1313"/>
                </a:cubicBezTo>
                <a:cubicBezTo>
                  <a:pt x="1422" y="1313"/>
                  <a:pt x="1414" y="1321"/>
                  <a:pt x="1414" y="1330"/>
                </a:cubicBezTo>
                <a:cubicBezTo>
                  <a:pt x="1414" y="1340"/>
                  <a:pt x="1422" y="1348"/>
                  <a:pt x="1432" y="1348"/>
                </a:cubicBezTo>
                <a:close/>
                <a:moveTo>
                  <a:pt x="518" y="1459"/>
                </a:moveTo>
                <a:cubicBezTo>
                  <a:pt x="527" y="1459"/>
                  <a:pt x="535" y="1452"/>
                  <a:pt x="535" y="1442"/>
                </a:cubicBezTo>
                <a:cubicBezTo>
                  <a:pt x="535" y="1432"/>
                  <a:pt x="527" y="1425"/>
                  <a:pt x="518" y="1424"/>
                </a:cubicBezTo>
                <a:cubicBezTo>
                  <a:pt x="508" y="1424"/>
                  <a:pt x="500" y="1432"/>
                  <a:pt x="500" y="1442"/>
                </a:cubicBezTo>
                <a:cubicBezTo>
                  <a:pt x="500" y="1452"/>
                  <a:pt x="508" y="1459"/>
                  <a:pt x="518" y="1459"/>
                </a:cubicBezTo>
                <a:close/>
                <a:moveTo>
                  <a:pt x="247" y="899"/>
                </a:moveTo>
                <a:cubicBezTo>
                  <a:pt x="247" y="909"/>
                  <a:pt x="254" y="917"/>
                  <a:pt x="264" y="917"/>
                </a:cubicBezTo>
                <a:cubicBezTo>
                  <a:pt x="274" y="917"/>
                  <a:pt x="282" y="909"/>
                  <a:pt x="282" y="899"/>
                </a:cubicBezTo>
                <a:cubicBezTo>
                  <a:pt x="282" y="890"/>
                  <a:pt x="274" y="882"/>
                  <a:pt x="264" y="882"/>
                </a:cubicBezTo>
                <a:cubicBezTo>
                  <a:pt x="255" y="882"/>
                  <a:pt x="247" y="890"/>
                  <a:pt x="247" y="899"/>
                </a:cubicBezTo>
                <a:close/>
                <a:moveTo>
                  <a:pt x="672" y="322"/>
                </a:moveTo>
                <a:cubicBezTo>
                  <a:pt x="682" y="322"/>
                  <a:pt x="689" y="314"/>
                  <a:pt x="689" y="304"/>
                </a:cubicBezTo>
                <a:cubicBezTo>
                  <a:pt x="689" y="295"/>
                  <a:pt x="681" y="287"/>
                  <a:pt x="672" y="287"/>
                </a:cubicBezTo>
                <a:cubicBezTo>
                  <a:pt x="662" y="287"/>
                  <a:pt x="655" y="295"/>
                  <a:pt x="654" y="305"/>
                </a:cubicBezTo>
                <a:cubicBezTo>
                  <a:pt x="654" y="314"/>
                  <a:pt x="662" y="322"/>
                  <a:pt x="672" y="322"/>
                </a:cubicBezTo>
                <a:close/>
                <a:moveTo>
                  <a:pt x="344" y="1252"/>
                </a:moveTo>
                <a:cubicBezTo>
                  <a:pt x="354" y="1252"/>
                  <a:pt x="362" y="1244"/>
                  <a:pt x="362" y="1235"/>
                </a:cubicBezTo>
                <a:cubicBezTo>
                  <a:pt x="362" y="1225"/>
                  <a:pt x="354" y="1217"/>
                  <a:pt x="345" y="1217"/>
                </a:cubicBezTo>
                <a:cubicBezTo>
                  <a:pt x="335" y="1217"/>
                  <a:pt x="327" y="1225"/>
                  <a:pt x="327" y="1234"/>
                </a:cubicBezTo>
                <a:cubicBezTo>
                  <a:pt x="327" y="1244"/>
                  <a:pt x="334" y="1252"/>
                  <a:pt x="344" y="1252"/>
                </a:cubicBezTo>
                <a:close/>
                <a:moveTo>
                  <a:pt x="1288" y="357"/>
                </a:moveTo>
                <a:cubicBezTo>
                  <a:pt x="1288" y="348"/>
                  <a:pt x="1280" y="340"/>
                  <a:pt x="1271" y="339"/>
                </a:cubicBezTo>
                <a:cubicBezTo>
                  <a:pt x="1262" y="339"/>
                  <a:pt x="1254" y="346"/>
                  <a:pt x="1253" y="356"/>
                </a:cubicBezTo>
                <a:cubicBezTo>
                  <a:pt x="1253" y="366"/>
                  <a:pt x="1260" y="374"/>
                  <a:pt x="1270" y="374"/>
                </a:cubicBezTo>
                <a:cubicBezTo>
                  <a:pt x="1280" y="374"/>
                  <a:pt x="1288" y="367"/>
                  <a:pt x="1288" y="357"/>
                </a:cubicBezTo>
                <a:close/>
                <a:moveTo>
                  <a:pt x="274" y="807"/>
                </a:moveTo>
                <a:cubicBezTo>
                  <a:pt x="283" y="807"/>
                  <a:pt x="291" y="800"/>
                  <a:pt x="291" y="790"/>
                </a:cubicBezTo>
                <a:cubicBezTo>
                  <a:pt x="291" y="781"/>
                  <a:pt x="283" y="773"/>
                  <a:pt x="274" y="773"/>
                </a:cubicBezTo>
                <a:cubicBezTo>
                  <a:pt x="264" y="773"/>
                  <a:pt x="256" y="781"/>
                  <a:pt x="256" y="790"/>
                </a:cubicBezTo>
                <a:cubicBezTo>
                  <a:pt x="256" y="800"/>
                  <a:pt x="264" y="807"/>
                  <a:pt x="274" y="807"/>
                </a:cubicBezTo>
                <a:close/>
                <a:moveTo>
                  <a:pt x="1581" y="1068"/>
                </a:moveTo>
                <a:cubicBezTo>
                  <a:pt x="1581" y="1059"/>
                  <a:pt x="1574" y="1051"/>
                  <a:pt x="1564" y="1051"/>
                </a:cubicBezTo>
                <a:cubicBezTo>
                  <a:pt x="1554" y="1051"/>
                  <a:pt x="1546" y="1059"/>
                  <a:pt x="1546" y="1069"/>
                </a:cubicBezTo>
                <a:cubicBezTo>
                  <a:pt x="1547" y="1078"/>
                  <a:pt x="1554" y="1086"/>
                  <a:pt x="1564" y="1086"/>
                </a:cubicBezTo>
                <a:cubicBezTo>
                  <a:pt x="1574" y="1085"/>
                  <a:pt x="1581" y="1078"/>
                  <a:pt x="1581" y="1068"/>
                </a:cubicBezTo>
                <a:close/>
                <a:moveTo>
                  <a:pt x="1095" y="288"/>
                </a:moveTo>
                <a:cubicBezTo>
                  <a:pt x="1095" y="298"/>
                  <a:pt x="1102" y="306"/>
                  <a:pt x="1112" y="306"/>
                </a:cubicBezTo>
                <a:cubicBezTo>
                  <a:pt x="1121" y="306"/>
                  <a:pt x="1129" y="298"/>
                  <a:pt x="1129" y="289"/>
                </a:cubicBezTo>
                <a:cubicBezTo>
                  <a:pt x="1129" y="279"/>
                  <a:pt x="1121" y="271"/>
                  <a:pt x="1112" y="271"/>
                </a:cubicBezTo>
                <a:cubicBezTo>
                  <a:pt x="1102" y="271"/>
                  <a:pt x="1095" y="279"/>
                  <a:pt x="1095" y="288"/>
                </a:cubicBezTo>
                <a:close/>
                <a:moveTo>
                  <a:pt x="1045" y="1569"/>
                </a:moveTo>
                <a:cubicBezTo>
                  <a:pt x="1045" y="1559"/>
                  <a:pt x="1037" y="1552"/>
                  <a:pt x="1027" y="1552"/>
                </a:cubicBezTo>
                <a:cubicBezTo>
                  <a:pt x="1018" y="1552"/>
                  <a:pt x="1010" y="1559"/>
                  <a:pt x="1010" y="1569"/>
                </a:cubicBezTo>
                <a:cubicBezTo>
                  <a:pt x="1010" y="1579"/>
                  <a:pt x="1018" y="1587"/>
                  <a:pt x="1028" y="1586"/>
                </a:cubicBezTo>
                <a:cubicBezTo>
                  <a:pt x="1038" y="1586"/>
                  <a:pt x="1045" y="1578"/>
                  <a:pt x="1045" y="1569"/>
                </a:cubicBezTo>
                <a:close/>
                <a:moveTo>
                  <a:pt x="1586" y="1014"/>
                </a:moveTo>
                <a:cubicBezTo>
                  <a:pt x="1586" y="1004"/>
                  <a:pt x="1578" y="996"/>
                  <a:pt x="1569" y="996"/>
                </a:cubicBezTo>
                <a:cubicBezTo>
                  <a:pt x="1559" y="996"/>
                  <a:pt x="1552" y="1004"/>
                  <a:pt x="1552" y="1014"/>
                </a:cubicBezTo>
                <a:cubicBezTo>
                  <a:pt x="1552" y="1023"/>
                  <a:pt x="1559" y="1031"/>
                  <a:pt x="1569" y="1031"/>
                </a:cubicBezTo>
                <a:cubicBezTo>
                  <a:pt x="1579" y="1031"/>
                  <a:pt x="1586" y="1023"/>
                  <a:pt x="1586" y="1014"/>
                </a:cubicBezTo>
                <a:close/>
                <a:moveTo>
                  <a:pt x="622" y="1489"/>
                </a:moveTo>
                <a:cubicBezTo>
                  <a:pt x="612" y="1488"/>
                  <a:pt x="604" y="1496"/>
                  <a:pt x="604" y="1506"/>
                </a:cubicBezTo>
                <a:cubicBezTo>
                  <a:pt x="604" y="1516"/>
                  <a:pt x="612" y="1523"/>
                  <a:pt x="622" y="1523"/>
                </a:cubicBezTo>
                <a:cubicBezTo>
                  <a:pt x="631" y="1523"/>
                  <a:pt x="639" y="1515"/>
                  <a:pt x="639" y="1506"/>
                </a:cubicBezTo>
                <a:cubicBezTo>
                  <a:pt x="639" y="1496"/>
                  <a:pt x="631" y="1489"/>
                  <a:pt x="622" y="1489"/>
                </a:cubicBezTo>
                <a:close/>
                <a:moveTo>
                  <a:pt x="1596" y="905"/>
                </a:moveTo>
                <a:cubicBezTo>
                  <a:pt x="1596" y="895"/>
                  <a:pt x="1588" y="887"/>
                  <a:pt x="1579" y="887"/>
                </a:cubicBezTo>
                <a:cubicBezTo>
                  <a:pt x="1569" y="887"/>
                  <a:pt x="1561" y="895"/>
                  <a:pt x="1561" y="904"/>
                </a:cubicBezTo>
                <a:cubicBezTo>
                  <a:pt x="1561" y="914"/>
                  <a:pt x="1568" y="921"/>
                  <a:pt x="1578" y="922"/>
                </a:cubicBezTo>
                <a:cubicBezTo>
                  <a:pt x="1588" y="922"/>
                  <a:pt x="1595" y="914"/>
                  <a:pt x="1596" y="905"/>
                </a:cubicBezTo>
                <a:close/>
                <a:moveTo>
                  <a:pt x="1225" y="1522"/>
                </a:moveTo>
                <a:cubicBezTo>
                  <a:pt x="1234" y="1522"/>
                  <a:pt x="1242" y="1514"/>
                  <a:pt x="1242" y="1504"/>
                </a:cubicBezTo>
                <a:cubicBezTo>
                  <a:pt x="1242" y="1495"/>
                  <a:pt x="1234" y="1487"/>
                  <a:pt x="1225" y="1487"/>
                </a:cubicBezTo>
                <a:cubicBezTo>
                  <a:pt x="1215" y="1487"/>
                  <a:pt x="1207" y="1494"/>
                  <a:pt x="1207" y="1504"/>
                </a:cubicBezTo>
                <a:cubicBezTo>
                  <a:pt x="1207" y="1514"/>
                  <a:pt x="1215" y="1522"/>
                  <a:pt x="1225" y="1522"/>
                </a:cubicBezTo>
                <a:close/>
                <a:moveTo>
                  <a:pt x="1591" y="959"/>
                </a:moveTo>
                <a:cubicBezTo>
                  <a:pt x="1591" y="949"/>
                  <a:pt x="1583" y="942"/>
                  <a:pt x="1574" y="942"/>
                </a:cubicBezTo>
                <a:cubicBezTo>
                  <a:pt x="1564" y="942"/>
                  <a:pt x="1557" y="949"/>
                  <a:pt x="1557" y="959"/>
                </a:cubicBezTo>
                <a:cubicBezTo>
                  <a:pt x="1557" y="969"/>
                  <a:pt x="1564" y="976"/>
                  <a:pt x="1574" y="976"/>
                </a:cubicBezTo>
                <a:cubicBezTo>
                  <a:pt x="1584" y="976"/>
                  <a:pt x="1592" y="968"/>
                  <a:pt x="1591" y="959"/>
                </a:cubicBezTo>
                <a:close/>
                <a:moveTo>
                  <a:pt x="279" y="1055"/>
                </a:moveTo>
                <a:cubicBezTo>
                  <a:pt x="289" y="1055"/>
                  <a:pt x="297" y="1047"/>
                  <a:pt x="297" y="1038"/>
                </a:cubicBezTo>
                <a:cubicBezTo>
                  <a:pt x="297" y="1028"/>
                  <a:pt x="289" y="1020"/>
                  <a:pt x="280" y="1020"/>
                </a:cubicBezTo>
                <a:cubicBezTo>
                  <a:pt x="270" y="1020"/>
                  <a:pt x="263" y="1027"/>
                  <a:pt x="262" y="1037"/>
                </a:cubicBezTo>
                <a:cubicBezTo>
                  <a:pt x="262" y="1047"/>
                  <a:pt x="269" y="1055"/>
                  <a:pt x="279" y="1055"/>
                </a:cubicBezTo>
                <a:close/>
                <a:moveTo>
                  <a:pt x="493" y="1430"/>
                </a:moveTo>
                <a:cubicBezTo>
                  <a:pt x="502" y="1430"/>
                  <a:pt x="510" y="1422"/>
                  <a:pt x="510" y="1413"/>
                </a:cubicBezTo>
                <a:cubicBezTo>
                  <a:pt x="510" y="1403"/>
                  <a:pt x="502" y="1396"/>
                  <a:pt x="493" y="1396"/>
                </a:cubicBezTo>
                <a:cubicBezTo>
                  <a:pt x="483" y="1395"/>
                  <a:pt x="476" y="1403"/>
                  <a:pt x="476" y="1413"/>
                </a:cubicBezTo>
                <a:cubicBezTo>
                  <a:pt x="475" y="1423"/>
                  <a:pt x="483" y="1430"/>
                  <a:pt x="493" y="1430"/>
                </a:cubicBezTo>
                <a:close/>
                <a:moveTo>
                  <a:pt x="1519" y="636"/>
                </a:moveTo>
                <a:cubicBezTo>
                  <a:pt x="1509" y="636"/>
                  <a:pt x="1501" y="643"/>
                  <a:pt x="1501" y="653"/>
                </a:cubicBezTo>
                <a:cubicBezTo>
                  <a:pt x="1501" y="662"/>
                  <a:pt x="1509" y="670"/>
                  <a:pt x="1519" y="670"/>
                </a:cubicBezTo>
                <a:cubicBezTo>
                  <a:pt x="1528" y="670"/>
                  <a:pt x="1536" y="662"/>
                  <a:pt x="1536" y="653"/>
                </a:cubicBezTo>
                <a:cubicBezTo>
                  <a:pt x="1536" y="643"/>
                  <a:pt x="1528" y="636"/>
                  <a:pt x="1519" y="636"/>
                </a:cubicBezTo>
                <a:close/>
                <a:moveTo>
                  <a:pt x="1191" y="305"/>
                </a:moveTo>
                <a:cubicBezTo>
                  <a:pt x="1182" y="305"/>
                  <a:pt x="1174" y="313"/>
                  <a:pt x="1174" y="322"/>
                </a:cubicBezTo>
                <a:cubicBezTo>
                  <a:pt x="1174" y="332"/>
                  <a:pt x="1181" y="340"/>
                  <a:pt x="1191" y="340"/>
                </a:cubicBezTo>
                <a:cubicBezTo>
                  <a:pt x="1201" y="340"/>
                  <a:pt x="1208" y="332"/>
                  <a:pt x="1208" y="323"/>
                </a:cubicBezTo>
                <a:cubicBezTo>
                  <a:pt x="1208" y="313"/>
                  <a:pt x="1201" y="305"/>
                  <a:pt x="1191" y="305"/>
                </a:cubicBezTo>
                <a:close/>
                <a:moveTo>
                  <a:pt x="756" y="267"/>
                </a:moveTo>
                <a:cubicBezTo>
                  <a:pt x="747" y="267"/>
                  <a:pt x="739" y="274"/>
                  <a:pt x="739" y="284"/>
                </a:cubicBezTo>
                <a:cubicBezTo>
                  <a:pt x="739" y="293"/>
                  <a:pt x="747" y="301"/>
                  <a:pt x="756" y="302"/>
                </a:cubicBezTo>
                <a:cubicBezTo>
                  <a:pt x="766" y="302"/>
                  <a:pt x="773" y="294"/>
                  <a:pt x="773" y="284"/>
                </a:cubicBezTo>
                <a:cubicBezTo>
                  <a:pt x="774" y="275"/>
                  <a:pt x="766" y="267"/>
                  <a:pt x="756" y="267"/>
                </a:cubicBezTo>
                <a:close/>
                <a:moveTo>
                  <a:pt x="282" y="1121"/>
                </a:moveTo>
                <a:cubicBezTo>
                  <a:pt x="282" y="1131"/>
                  <a:pt x="289" y="1138"/>
                  <a:pt x="299" y="1138"/>
                </a:cubicBezTo>
                <a:cubicBezTo>
                  <a:pt x="309" y="1138"/>
                  <a:pt x="316" y="1131"/>
                  <a:pt x="316" y="1121"/>
                </a:cubicBezTo>
                <a:cubicBezTo>
                  <a:pt x="316" y="1112"/>
                  <a:pt x="309" y="1104"/>
                  <a:pt x="299" y="1104"/>
                </a:cubicBezTo>
                <a:cubicBezTo>
                  <a:pt x="290" y="1104"/>
                  <a:pt x="282" y="1112"/>
                  <a:pt x="282" y="1121"/>
                </a:cubicBezTo>
                <a:close/>
                <a:moveTo>
                  <a:pt x="269" y="862"/>
                </a:moveTo>
                <a:cubicBezTo>
                  <a:pt x="278" y="862"/>
                  <a:pt x="286" y="854"/>
                  <a:pt x="286" y="845"/>
                </a:cubicBezTo>
                <a:cubicBezTo>
                  <a:pt x="286" y="835"/>
                  <a:pt x="278" y="827"/>
                  <a:pt x="268" y="827"/>
                </a:cubicBezTo>
                <a:cubicBezTo>
                  <a:pt x="259" y="827"/>
                  <a:pt x="251" y="835"/>
                  <a:pt x="251" y="845"/>
                </a:cubicBezTo>
                <a:cubicBezTo>
                  <a:pt x="251" y="854"/>
                  <a:pt x="259" y="862"/>
                  <a:pt x="269" y="862"/>
                </a:cubicBezTo>
                <a:close/>
                <a:moveTo>
                  <a:pt x="360" y="553"/>
                </a:moveTo>
                <a:cubicBezTo>
                  <a:pt x="360" y="563"/>
                  <a:pt x="367" y="570"/>
                  <a:pt x="377" y="570"/>
                </a:cubicBezTo>
                <a:cubicBezTo>
                  <a:pt x="387" y="570"/>
                  <a:pt x="394" y="562"/>
                  <a:pt x="394" y="553"/>
                </a:cubicBezTo>
                <a:cubicBezTo>
                  <a:pt x="394" y="543"/>
                  <a:pt x="386" y="535"/>
                  <a:pt x="377" y="536"/>
                </a:cubicBezTo>
                <a:cubicBezTo>
                  <a:pt x="367" y="536"/>
                  <a:pt x="359" y="543"/>
                  <a:pt x="360" y="553"/>
                </a:cubicBezTo>
                <a:close/>
                <a:moveTo>
                  <a:pt x="1496" y="1243"/>
                </a:moveTo>
                <a:cubicBezTo>
                  <a:pt x="1505" y="1243"/>
                  <a:pt x="1513" y="1236"/>
                  <a:pt x="1513" y="1226"/>
                </a:cubicBezTo>
                <a:cubicBezTo>
                  <a:pt x="1513" y="1217"/>
                  <a:pt x="1505" y="1209"/>
                  <a:pt x="1496" y="1209"/>
                </a:cubicBezTo>
                <a:cubicBezTo>
                  <a:pt x="1486" y="1209"/>
                  <a:pt x="1478" y="1216"/>
                  <a:pt x="1478" y="1226"/>
                </a:cubicBezTo>
                <a:cubicBezTo>
                  <a:pt x="1478" y="1236"/>
                  <a:pt x="1486" y="1243"/>
                  <a:pt x="1496" y="1243"/>
                </a:cubicBezTo>
                <a:close/>
                <a:moveTo>
                  <a:pt x="1271" y="1480"/>
                </a:moveTo>
                <a:cubicBezTo>
                  <a:pt x="1272" y="1471"/>
                  <a:pt x="1265" y="1463"/>
                  <a:pt x="1255" y="1462"/>
                </a:cubicBezTo>
                <a:cubicBezTo>
                  <a:pt x="1246" y="1462"/>
                  <a:pt x="1237" y="1469"/>
                  <a:pt x="1237" y="1478"/>
                </a:cubicBezTo>
                <a:cubicBezTo>
                  <a:pt x="1236" y="1488"/>
                  <a:pt x="1244" y="1496"/>
                  <a:pt x="1253" y="1497"/>
                </a:cubicBezTo>
                <a:cubicBezTo>
                  <a:pt x="1263" y="1497"/>
                  <a:pt x="1271" y="1490"/>
                  <a:pt x="1271" y="1480"/>
                </a:cubicBezTo>
                <a:close/>
                <a:moveTo>
                  <a:pt x="369" y="1282"/>
                </a:moveTo>
                <a:cubicBezTo>
                  <a:pt x="379" y="1281"/>
                  <a:pt x="386" y="1274"/>
                  <a:pt x="386" y="1264"/>
                </a:cubicBezTo>
                <a:cubicBezTo>
                  <a:pt x="386" y="1255"/>
                  <a:pt x="378" y="1247"/>
                  <a:pt x="369" y="1247"/>
                </a:cubicBezTo>
                <a:cubicBezTo>
                  <a:pt x="359" y="1247"/>
                  <a:pt x="352" y="1255"/>
                  <a:pt x="352" y="1265"/>
                </a:cubicBezTo>
                <a:cubicBezTo>
                  <a:pt x="352" y="1274"/>
                  <a:pt x="360" y="1282"/>
                  <a:pt x="369" y="1282"/>
                </a:cubicBezTo>
                <a:close/>
                <a:moveTo>
                  <a:pt x="451" y="1383"/>
                </a:moveTo>
                <a:cubicBezTo>
                  <a:pt x="451" y="1392"/>
                  <a:pt x="458" y="1400"/>
                  <a:pt x="468" y="1400"/>
                </a:cubicBezTo>
                <a:cubicBezTo>
                  <a:pt x="477" y="1400"/>
                  <a:pt x="485" y="1393"/>
                  <a:pt x="485" y="1383"/>
                </a:cubicBezTo>
                <a:cubicBezTo>
                  <a:pt x="485" y="1373"/>
                  <a:pt x="478" y="1366"/>
                  <a:pt x="468" y="1366"/>
                </a:cubicBezTo>
                <a:cubicBezTo>
                  <a:pt x="458" y="1366"/>
                  <a:pt x="451" y="1373"/>
                  <a:pt x="451" y="1383"/>
                </a:cubicBezTo>
                <a:close/>
                <a:moveTo>
                  <a:pt x="394" y="1312"/>
                </a:moveTo>
                <a:cubicBezTo>
                  <a:pt x="403" y="1312"/>
                  <a:pt x="411" y="1304"/>
                  <a:pt x="411" y="1294"/>
                </a:cubicBezTo>
                <a:cubicBezTo>
                  <a:pt x="411" y="1285"/>
                  <a:pt x="403" y="1277"/>
                  <a:pt x="394" y="1277"/>
                </a:cubicBezTo>
                <a:cubicBezTo>
                  <a:pt x="384" y="1277"/>
                  <a:pt x="377" y="1285"/>
                  <a:pt x="377" y="1294"/>
                </a:cubicBezTo>
                <a:cubicBezTo>
                  <a:pt x="377" y="1304"/>
                  <a:pt x="384" y="1312"/>
                  <a:pt x="394" y="1312"/>
                </a:cubicBezTo>
                <a:close/>
                <a:moveTo>
                  <a:pt x="1285" y="1472"/>
                </a:moveTo>
                <a:cubicBezTo>
                  <a:pt x="1294" y="1472"/>
                  <a:pt x="1302" y="1464"/>
                  <a:pt x="1301" y="1454"/>
                </a:cubicBezTo>
                <a:cubicBezTo>
                  <a:pt x="1301" y="1445"/>
                  <a:pt x="1293" y="1437"/>
                  <a:pt x="1284" y="1438"/>
                </a:cubicBezTo>
                <a:cubicBezTo>
                  <a:pt x="1274" y="1438"/>
                  <a:pt x="1267" y="1445"/>
                  <a:pt x="1267" y="1455"/>
                </a:cubicBezTo>
                <a:cubicBezTo>
                  <a:pt x="1267" y="1465"/>
                  <a:pt x="1275" y="1472"/>
                  <a:pt x="1285" y="1472"/>
                </a:cubicBezTo>
                <a:close/>
                <a:moveTo>
                  <a:pt x="1402" y="1372"/>
                </a:moveTo>
                <a:cubicBezTo>
                  <a:pt x="1411" y="1372"/>
                  <a:pt x="1419" y="1364"/>
                  <a:pt x="1419" y="1355"/>
                </a:cubicBezTo>
                <a:cubicBezTo>
                  <a:pt x="1419" y="1345"/>
                  <a:pt x="1411" y="1338"/>
                  <a:pt x="1402" y="1338"/>
                </a:cubicBezTo>
                <a:cubicBezTo>
                  <a:pt x="1392" y="1337"/>
                  <a:pt x="1385" y="1345"/>
                  <a:pt x="1385" y="1355"/>
                </a:cubicBezTo>
                <a:cubicBezTo>
                  <a:pt x="1385" y="1365"/>
                  <a:pt x="1392" y="1372"/>
                  <a:pt x="1402" y="1372"/>
                </a:cubicBezTo>
                <a:close/>
                <a:moveTo>
                  <a:pt x="1278" y="386"/>
                </a:moveTo>
                <a:cubicBezTo>
                  <a:pt x="1278" y="396"/>
                  <a:pt x="1286" y="404"/>
                  <a:pt x="1295" y="404"/>
                </a:cubicBezTo>
                <a:cubicBezTo>
                  <a:pt x="1304" y="404"/>
                  <a:pt x="1312" y="396"/>
                  <a:pt x="1312" y="387"/>
                </a:cubicBezTo>
                <a:cubicBezTo>
                  <a:pt x="1312" y="377"/>
                  <a:pt x="1305" y="370"/>
                  <a:pt x="1295" y="369"/>
                </a:cubicBezTo>
                <a:cubicBezTo>
                  <a:pt x="1286" y="369"/>
                  <a:pt x="1278" y="377"/>
                  <a:pt x="1278" y="386"/>
                </a:cubicBezTo>
                <a:close/>
                <a:moveTo>
                  <a:pt x="990" y="1564"/>
                </a:moveTo>
                <a:cubicBezTo>
                  <a:pt x="990" y="1555"/>
                  <a:pt x="983" y="1547"/>
                  <a:pt x="973" y="1547"/>
                </a:cubicBezTo>
                <a:cubicBezTo>
                  <a:pt x="964" y="1547"/>
                  <a:pt x="956" y="1554"/>
                  <a:pt x="956" y="1564"/>
                </a:cubicBezTo>
                <a:cubicBezTo>
                  <a:pt x="955" y="1573"/>
                  <a:pt x="963" y="1581"/>
                  <a:pt x="972" y="1581"/>
                </a:cubicBezTo>
                <a:cubicBezTo>
                  <a:pt x="982" y="1581"/>
                  <a:pt x="990" y="1574"/>
                  <a:pt x="990" y="1564"/>
                </a:cubicBezTo>
                <a:close/>
                <a:moveTo>
                  <a:pt x="626" y="330"/>
                </a:moveTo>
                <a:cubicBezTo>
                  <a:pt x="626" y="339"/>
                  <a:pt x="633" y="347"/>
                  <a:pt x="643" y="346"/>
                </a:cubicBezTo>
                <a:cubicBezTo>
                  <a:pt x="653" y="346"/>
                  <a:pt x="660" y="339"/>
                  <a:pt x="660" y="329"/>
                </a:cubicBezTo>
                <a:cubicBezTo>
                  <a:pt x="660" y="320"/>
                  <a:pt x="652" y="312"/>
                  <a:pt x="643" y="312"/>
                </a:cubicBezTo>
                <a:cubicBezTo>
                  <a:pt x="633" y="312"/>
                  <a:pt x="626" y="320"/>
                  <a:pt x="626" y="330"/>
                </a:cubicBezTo>
                <a:close/>
                <a:moveTo>
                  <a:pt x="773" y="1545"/>
                </a:moveTo>
                <a:cubicBezTo>
                  <a:pt x="773" y="1536"/>
                  <a:pt x="765" y="1528"/>
                  <a:pt x="756" y="1528"/>
                </a:cubicBezTo>
                <a:cubicBezTo>
                  <a:pt x="746" y="1528"/>
                  <a:pt x="738" y="1535"/>
                  <a:pt x="738" y="1545"/>
                </a:cubicBezTo>
                <a:cubicBezTo>
                  <a:pt x="738" y="1555"/>
                  <a:pt x="746" y="1562"/>
                  <a:pt x="755" y="1562"/>
                </a:cubicBezTo>
                <a:cubicBezTo>
                  <a:pt x="765" y="1563"/>
                  <a:pt x="773" y="1555"/>
                  <a:pt x="773" y="1545"/>
                </a:cubicBezTo>
                <a:close/>
                <a:moveTo>
                  <a:pt x="1547" y="1147"/>
                </a:moveTo>
                <a:cubicBezTo>
                  <a:pt x="1547" y="1137"/>
                  <a:pt x="1539" y="1129"/>
                  <a:pt x="1530" y="1129"/>
                </a:cubicBezTo>
                <a:cubicBezTo>
                  <a:pt x="1520" y="1129"/>
                  <a:pt x="1513" y="1137"/>
                  <a:pt x="1513" y="1146"/>
                </a:cubicBezTo>
                <a:cubicBezTo>
                  <a:pt x="1512" y="1156"/>
                  <a:pt x="1520" y="1164"/>
                  <a:pt x="1530" y="1164"/>
                </a:cubicBezTo>
                <a:cubicBezTo>
                  <a:pt x="1539" y="1164"/>
                  <a:pt x="1547" y="1156"/>
                  <a:pt x="1547" y="1147"/>
                </a:cubicBezTo>
                <a:close/>
                <a:moveTo>
                  <a:pt x="1056" y="1561"/>
                </a:moveTo>
                <a:cubicBezTo>
                  <a:pt x="1066" y="1561"/>
                  <a:pt x="1074" y="1554"/>
                  <a:pt x="1073" y="1544"/>
                </a:cubicBezTo>
                <a:cubicBezTo>
                  <a:pt x="1073" y="1534"/>
                  <a:pt x="1065" y="1527"/>
                  <a:pt x="1056" y="1527"/>
                </a:cubicBezTo>
                <a:cubicBezTo>
                  <a:pt x="1047" y="1527"/>
                  <a:pt x="1039" y="1535"/>
                  <a:pt x="1039" y="1544"/>
                </a:cubicBezTo>
                <a:cubicBezTo>
                  <a:pt x="1039" y="1554"/>
                  <a:pt x="1047" y="1561"/>
                  <a:pt x="1056" y="1561"/>
                </a:cubicBezTo>
                <a:close/>
                <a:moveTo>
                  <a:pt x="324" y="1168"/>
                </a:moveTo>
                <a:cubicBezTo>
                  <a:pt x="333" y="1168"/>
                  <a:pt x="341" y="1160"/>
                  <a:pt x="341" y="1151"/>
                </a:cubicBezTo>
                <a:cubicBezTo>
                  <a:pt x="341" y="1141"/>
                  <a:pt x="333" y="1134"/>
                  <a:pt x="324" y="1134"/>
                </a:cubicBezTo>
                <a:cubicBezTo>
                  <a:pt x="314" y="1134"/>
                  <a:pt x="307" y="1141"/>
                  <a:pt x="307" y="1151"/>
                </a:cubicBezTo>
                <a:cubicBezTo>
                  <a:pt x="307" y="1161"/>
                  <a:pt x="315" y="1168"/>
                  <a:pt x="324" y="1168"/>
                </a:cubicBezTo>
                <a:close/>
                <a:moveTo>
                  <a:pt x="1303" y="416"/>
                </a:moveTo>
                <a:cubicBezTo>
                  <a:pt x="1303" y="426"/>
                  <a:pt x="1310" y="433"/>
                  <a:pt x="1320" y="433"/>
                </a:cubicBezTo>
                <a:cubicBezTo>
                  <a:pt x="1329" y="434"/>
                  <a:pt x="1337" y="426"/>
                  <a:pt x="1337" y="416"/>
                </a:cubicBezTo>
                <a:cubicBezTo>
                  <a:pt x="1337" y="407"/>
                  <a:pt x="1329" y="399"/>
                  <a:pt x="1320" y="399"/>
                </a:cubicBezTo>
                <a:cubicBezTo>
                  <a:pt x="1311" y="399"/>
                  <a:pt x="1303" y="407"/>
                  <a:pt x="1303" y="416"/>
                </a:cubicBezTo>
                <a:close/>
                <a:moveTo>
                  <a:pt x="1330" y="1430"/>
                </a:moveTo>
                <a:cubicBezTo>
                  <a:pt x="1330" y="1420"/>
                  <a:pt x="1322" y="1412"/>
                  <a:pt x="1313" y="1413"/>
                </a:cubicBezTo>
                <a:cubicBezTo>
                  <a:pt x="1304" y="1413"/>
                  <a:pt x="1296" y="1420"/>
                  <a:pt x="1296" y="1430"/>
                </a:cubicBezTo>
                <a:cubicBezTo>
                  <a:pt x="1296" y="1439"/>
                  <a:pt x="1303" y="1447"/>
                  <a:pt x="1313" y="1447"/>
                </a:cubicBezTo>
                <a:cubicBezTo>
                  <a:pt x="1323" y="1447"/>
                  <a:pt x="1330" y="1439"/>
                  <a:pt x="1330" y="1430"/>
                </a:cubicBezTo>
                <a:close/>
                <a:moveTo>
                  <a:pt x="1057" y="266"/>
                </a:moveTo>
                <a:cubicBezTo>
                  <a:pt x="1048" y="266"/>
                  <a:pt x="1040" y="274"/>
                  <a:pt x="1040" y="283"/>
                </a:cubicBezTo>
                <a:cubicBezTo>
                  <a:pt x="1040" y="293"/>
                  <a:pt x="1047" y="300"/>
                  <a:pt x="1057" y="300"/>
                </a:cubicBezTo>
                <a:cubicBezTo>
                  <a:pt x="1067" y="300"/>
                  <a:pt x="1075" y="293"/>
                  <a:pt x="1075" y="283"/>
                </a:cubicBezTo>
                <a:cubicBezTo>
                  <a:pt x="1075" y="274"/>
                  <a:pt x="1066" y="266"/>
                  <a:pt x="1057" y="266"/>
                </a:cubicBezTo>
                <a:close/>
                <a:moveTo>
                  <a:pt x="918" y="1577"/>
                </a:moveTo>
                <a:cubicBezTo>
                  <a:pt x="928" y="1577"/>
                  <a:pt x="935" y="1569"/>
                  <a:pt x="935" y="1559"/>
                </a:cubicBezTo>
                <a:cubicBezTo>
                  <a:pt x="935" y="1550"/>
                  <a:pt x="927" y="1542"/>
                  <a:pt x="918" y="1542"/>
                </a:cubicBezTo>
                <a:cubicBezTo>
                  <a:pt x="909" y="1543"/>
                  <a:pt x="901" y="1550"/>
                  <a:pt x="901" y="1559"/>
                </a:cubicBezTo>
                <a:cubicBezTo>
                  <a:pt x="901" y="1569"/>
                  <a:pt x="909" y="1577"/>
                  <a:pt x="918" y="1577"/>
                </a:cubicBezTo>
                <a:close/>
                <a:moveTo>
                  <a:pt x="267" y="983"/>
                </a:moveTo>
                <a:cubicBezTo>
                  <a:pt x="266" y="992"/>
                  <a:pt x="274" y="1000"/>
                  <a:pt x="284" y="1000"/>
                </a:cubicBezTo>
                <a:cubicBezTo>
                  <a:pt x="293" y="1000"/>
                  <a:pt x="301" y="993"/>
                  <a:pt x="301" y="983"/>
                </a:cubicBezTo>
                <a:cubicBezTo>
                  <a:pt x="301" y="973"/>
                  <a:pt x="293" y="966"/>
                  <a:pt x="284" y="966"/>
                </a:cubicBezTo>
                <a:cubicBezTo>
                  <a:pt x="275" y="965"/>
                  <a:pt x="267" y="973"/>
                  <a:pt x="267" y="983"/>
                </a:cubicBezTo>
                <a:close/>
                <a:moveTo>
                  <a:pt x="932" y="274"/>
                </a:moveTo>
                <a:cubicBezTo>
                  <a:pt x="932" y="283"/>
                  <a:pt x="940" y="291"/>
                  <a:pt x="949" y="291"/>
                </a:cubicBezTo>
                <a:cubicBezTo>
                  <a:pt x="959" y="291"/>
                  <a:pt x="966" y="283"/>
                  <a:pt x="966" y="274"/>
                </a:cubicBezTo>
                <a:cubicBezTo>
                  <a:pt x="966" y="264"/>
                  <a:pt x="958" y="257"/>
                  <a:pt x="948" y="257"/>
                </a:cubicBezTo>
                <a:cubicBezTo>
                  <a:pt x="939" y="257"/>
                  <a:pt x="932" y="265"/>
                  <a:pt x="932" y="274"/>
                </a:cubicBezTo>
                <a:close/>
                <a:moveTo>
                  <a:pt x="894" y="252"/>
                </a:moveTo>
                <a:cubicBezTo>
                  <a:pt x="885" y="252"/>
                  <a:pt x="877" y="259"/>
                  <a:pt x="877" y="269"/>
                </a:cubicBezTo>
                <a:cubicBezTo>
                  <a:pt x="877" y="278"/>
                  <a:pt x="885" y="286"/>
                  <a:pt x="895" y="286"/>
                </a:cubicBezTo>
                <a:cubicBezTo>
                  <a:pt x="904" y="286"/>
                  <a:pt x="911" y="278"/>
                  <a:pt x="911" y="269"/>
                </a:cubicBezTo>
                <a:cubicBezTo>
                  <a:pt x="912" y="259"/>
                  <a:pt x="904" y="252"/>
                  <a:pt x="894" y="252"/>
                </a:cubicBezTo>
                <a:close/>
                <a:moveTo>
                  <a:pt x="613" y="337"/>
                </a:moveTo>
                <a:cubicBezTo>
                  <a:pt x="603" y="337"/>
                  <a:pt x="596" y="345"/>
                  <a:pt x="596" y="354"/>
                </a:cubicBezTo>
                <a:cubicBezTo>
                  <a:pt x="596" y="364"/>
                  <a:pt x="604" y="372"/>
                  <a:pt x="613" y="371"/>
                </a:cubicBezTo>
                <a:cubicBezTo>
                  <a:pt x="623" y="371"/>
                  <a:pt x="630" y="364"/>
                  <a:pt x="630" y="354"/>
                </a:cubicBezTo>
                <a:cubicBezTo>
                  <a:pt x="630" y="345"/>
                  <a:pt x="623" y="337"/>
                  <a:pt x="613" y="337"/>
                </a:cubicBezTo>
                <a:close/>
                <a:moveTo>
                  <a:pt x="597" y="1493"/>
                </a:moveTo>
                <a:cubicBezTo>
                  <a:pt x="607" y="1493"/>
                  <a:pt x="614" y="1485"/>
                  <a:pt x="614" y="1476"/>
                </a:cubicBezTo>
                <a:cubicBezTo>
                  <a:pt x="614" y="1466"/>
                  <a:pt x="606" y="1459"/>
                  <a:pt x="597" y="1459"/>
                </a:cubicBezTo>
                <a:cubicBezTo>
                  <a:pt x="587" y="1459"/>
                  <a:pt x="580" y="1466"/>
                  <a:pt x="580" y="1476"/>
                </a:cubicBezTo>
                <a:cubicBezTo>
                  <a:pt x="580" y="1486"/>
                  <a:pt x="587" y="1493"/>
                  <a:pt x="597" y="1493"/>
                </a:cubicBezTo>
                <a:close/>
                <a:moveTo>
                  <a:pt x="810" y="1568"/>
                </a:moveTo>
                <a:cubicBezTo>
                  <a:pt x="819" y="1567"/>
                  <a:pt x="827" y="1560"/>
                  <a:pt x="827" y="1551"/>
                </a:cubicBezTo>
                <a:cubicBezTo>
                  <a:pt x="828" y="1541"/>
                  <a:pt x="820" y="1533"/>
                  <a:pt x="810" y="1533"/>
                </a:cubicBezTo>
                <a:cubicBezTo>
                  <a:pt x="800" y="1533"/>
                  <a:pt x="793" y="1540"/>
                  <a:pt x="793" y="1550"/>
                </a:cubicBezTo>
                <a:cubicBezTo>
                  <a:pt x="793" y="1560"/>
                  <a:pt x="801" y="1568"/>
                  <a:pt x="810" y="1568"/>
                </a:cubicBezTo>
                <a:close/>
                <a:moveTo>
                  <a:pt x="1535" y="1110"/>
                </a:moveTo>
                <a:cubicBezTo>
                  <a:pt x="1544" y="1110"/>
                  <a:pt x="1552" y="1102"/>
                  <a:pt x="1552" y="1092"/>
                </a:cubicBezTo>
                <a:cubicBezTo>
                  <a:pt x="1552" y="1083"/>
                  <a:pt x="1544" y="1076"/>
                  <a:pt x="1535" y="1076"/>
                </a:cubicBezTo>
                <a:cubicBezTo>
                  <a:pt x="1525" y="1076"/>
                  <a:pt x="1518" y="1083"/>
                  <a:pt x="1518" y="1093"/>
                </a:cubicBezTo>
                <a:cubicBezTo>
                  <a:pt x="1518" y="1103"/>
                  <a:pt x="1526" y="1110"/>
                  <a:pt x="1535" y="1110"/>
                </a:cubicBezTo>
                <a:close/>
                <a:moveTo>
                  <a:pt x="444" y="1370"/>
                </a:moveTo>
                <a:cubicBezTo>
                  <a:pt x="453" y="1370"/>
                  <a:pt x="461" y="1362"/>
                  <a:pt x="461" y="1353"/>
                </a:cubicBezTo>
                <a:cubicBezTo>
                  <a:pt x="460" y="1344"/>
                  <a:pt x="453" y="1336"/>
                  <a:pt x="443" y="1336"/>
                </a:cubicBezTo>
                <a:cubicBezTo>
                  <a:pt x="434" y="1336"/>
                  <a:pt x="426" y="1343"/>
                  <a:pt x="426" y="1353"/>
                </a:cubicBezTo>
                <a:cubicBezTo>
                  <a:pt x="426" y="1363"/>
                  <a:pt x="434" y="1370"/>
                  <a:pt x="444" y="1370"/>
                </a:cubicBezTo>
                <a:close/>
                <a:moveTo>
                  <a:pt x="693" y="1511"/>
                </a:moveTo>
                <a:cubicBezTo>
                  <a:pt x="693" y="1501"/>
                  <a:pt x="686" y="1494"/>
                  <a:pt x="676" y="1494"/>
                </a:cubicBezTo>
                <a:cubicBezTo>
                  <a:pt x="666" y="1494"/>
                  <a:pt x="659" y="1501"/>
                  <a:pt x="659" y="1511"/>
                </a:cubicBezTo>
                <a:cubicBezTo>
                  <a:pt x="659" y="1520"/>
                  <a:pt x="667" y="1528"/>
                  <a:pt x="676" y="1528"/>
                </a:cubicBezTo>
                <a:cubicBezTo>
                  <a:pt x="685" y="1528"/>
                  <a:pt x="693" y="1521"/>
                  <a:pt x="693" y="1511"/>
                </a:cubicBezTo>
                <a:close/>
                <a:moveTo>
                  <a:pt x="1140" y="1541"/>
                </a:moveTo>
                <a:cubicBezTo>
                  <a:pt x="1150" y="1541"/>
                  <a:pt x="1158" y="1534"/>
                  <a:pt x="1158" y="1524"/>
                </a:cubicBezTo>
                <a:cubicBezTo>
                  <a:pt x="1158" y="1515"/>
                  <a:pt x="1150" y="1507"/>
                  <a:pt x="1141" y="1507"/>
                </a:cubicBezTo>
                <a:cubicBezTo>
                  <a:pt x="1132" y="1507"/>
                  <a:pt x="1124" y="1514"/>
                  <a:pt x="1124" y="1523"/>
                </a:cubicBezTo>
                <a:cubicBezTo>
                  <a:pt x="1124" y="1533"/>
                  <a:pt x="1131" y="1541"/>
                  <a:pt x="1140" y="1541"/>
                </a:cubicBezTo>
                <a:close/>
                <a:moveTo>
                  <a:pt x="1343" y="1421"/>
                </a:moveTo>
                <a:cubicBezTo>
                  <a:pt x="1353" y="1421"/>
                  <a:pt x="1360" y="1414"/>
                  <a:pt x="1360" y="1404"/>
                </a:cubicBezTo>
                <a:cubicBezTo>
                  <a:pt x="1360" y="1394"/>
                  <a:pt x="1352" y="1387"/>
                  <a:pt x="1343" y="1387"/>
                </a:cubicBezTo>
                <a:cubicBezTo>
                  <a:pt x="1333" y="1387"/>
                  <a:pt x="1326" y="1395"/>
                  <a:pt x="1326" y="1404"/>
                </a:cubicBezTo>
                <a:cubicBezTo>
                  <a:pt x="1326" y="1414"/>
                  <a:pt x="1333" y="1421"/>
                  <a:pt x="1343" y="1421"/>
                </a:cubicBezTo>
                <a:close/>
                <a:moveTo>
                  <a:pt x="1003" y="262"/>
                </a:moveTo>
                <a:cubicBezTo>
                  <a:pt x="994" y="262"/>
                  <a:pt x="986" y="270"/>
                  <a:pt x="986" y="279"/>
                </a:cubicBezTo>
                <a:cubicBezTo>
                  <a:pt x="986" y="288"/>
                  <a:pt x="994" y="296"/>
                  <a:pt x="1003" y="296"/>
                </a:cubicBezTo>
                <a:cubicBezTo>
                  <a:pt x="1013" y="297"/>
                  <a:pt x="1021" y="289"/>
                  <a:pt x="1021" y="279"/>
                </a:cubicBezTo>
                <a:cubicBezTo>
                  <a:pt x="1021" y="269"/>
                  <a:pt x="1013" y="262"/>
                  <a:pt x="1003" y="262"/>
                </a:cubicBezTo>
                <a:close/>
                <a:moveTo>
                  <a:pt x="1494" y="606"/>
                </a:moveTo>
                <a:cubicBezTo>
                  <a:pt x="1485" y="605"/>
                  <a:pt x="1477" y="613"/>
                  <a:pt x="1477" y="623"/>
                </a:cubicBezTo>
                <a:cubicBezTo>
                  <a:pt x="1477" y="633"/>
                  <a:pt x="1484" y="640"/>
                  <a:pt x="1494" y="640"/>
                </a:cubicBezTo>
                <a:cubicBezTo>
                  <a:pt x="1504" y="640"/>
                  <a:pt x="1511" y="632"/>
                  <a:pt x="1511" y="623"/>
                </a:cubicBezTo>
                <a:cubicBezTo>
                  <a:pt x="1511" y="613"/>
                  <a:pt x="1503" y="606"/>
                  <a:pt x="1494" y="606"/>
                </a:cubicBezTo>
                <a:close/>
                <a:moveTo>
                  <a:pt x="1373" y="1397"/>
                </a:moveTo>
                <a:cubicBezTo>
                  <a:pt x="1382" y="1397"/>
                  <a:pt x="1390" y="1389"/>
                  <a:pt x="1390" y="1380"/>
                </a:cubicBezTo>
                <a:cubicBezTo>
                  <a:pt x="1390" y="1370"/>
                  <a:pt x="1383" y="1363"/>
                  <a:pt x="1373" y="1363"/>
                </a:cubicBezTo>
                <a:cubicBezTo>
                  <a:pt x="1364" y="1362"/>
                  <a:pt x="1356" y="1369"/>
                  <a:pt x="1356" y="1379"/>
                </a:cubicBezTo>
                <a:cubicBezTo>
                  <a:pt x="1356" y="1389"/>
                  <a:pt x="1363" y="1397"/>
                  <a:pt x="1373" y="1397"/>
                </a:cubicBezTo>
                <a:close/>
                <a:moveTo>
                  <a:pt x="1556" y="736"/>
                </a:moveTo>
                <a:cubicBezTo>
                  <a:pt x="1555" y="727"/>
                  <a:pt x="1548" y="719"/>
                  <a:pt x="1539" y="719"/>
                </a:cubicBezTo>
                <a:cubicBezTo>
                  <a:pt x="1529" y="719"/>
                  <a:pt x="1521" y="726"/>
                  <a:pt x="1521" y="736"/>
                </a:cubicBezTo>
                <a:cubicBezTo>
                  <a:pt x="1521" y="746"/>
                  <a:pt x="1529" y="754"/>
                  <a:pt x="1538" y="754"/>
                </a:cubicBezTo>
                <a:cubicBezTo>
                  <a:pt x="1548" y="754"/>
                  <a:pt x="1556" y="745"/>
                  <a:pt x="1556" y="736"/>
                </a:cubicBezTo>
                <a:close/>
                <a:moveTo>
                  <a:pt x="1466" y="1268"/>
                </a:moveTo>
                <a:cubicBezTo>
                  <a:pt x="1476" y="1268"/>
                  <a:pt x="1483" y="1260"/>
                  <a:pt x="1483" y="1250"/>
                </a:cubicBezTo>
                <a:cubicBezTo>
                  <a:pt x="1482" y="1241"/>
                  <a:pt x="1475" y="1234"/>
                  <a:pt x="1466" y="1234"/>
                </a:cubicBezTo>
                <a:cubicBezTo>
                  <a:pt x="1456" y="1234"/>
                  <a:pt x="1448" y="1242"/>
                  <a:pt x="1449" y="1251"/>
                </a:cubicBezTo>
                <a:cubicBezTo>
                  <a:pt x="1449" y="1260"/>
                  <a:pt x="1457" y="1268"/>
                  <a:pt x="1466" y="1268"/>
                </a:cubicBezTo>
                <a:close/>
                <a:moveTo>
                  <a:pt x="324" y="632"/>
                </a:moveTo>
                <a:cubicBezTo>
                  <a:pt x="324" y="641"/>
                  <a:pt x="332" y="649"/>
                  <a:pt x="341" y="650"/>
                </a:cubicBezTo>
                <a:cubicBezTo>
                  <a:pt x="351" y="650"/>
                  <a:pt x="359" y="642"/>
                  <a:pt x="359" y="632"/>
                </a:cubicBezTo>
                <a:cubicBezTo>
                  <a:pt x="359" y="622"/>
                  <a:pt x="351" y="615"/>
                  <a:pt x="342" y="615"/>
                </a:cubicBezTo>
                <a:cubicBezTo>
                  <a:pt x="332" y="615"/>
                  <a:pt x="325" y="623"/>
                  <a:pt x="324" y="632"/>
                </a:cubicBezTo>
                <a:close/>
                <a:moveTo>
                  <a:pt x="1559" y="804"/>
                </a:moveTo>
                <a:cubicBezTo>
                  <a:pt x="1550" y="803"/>
                  <a:pt x="1542" y="811"/>
                  <a:pt x="1542" y="820"/>
                </a:cubicBezTo>
                <a:cubicBezTo>
                  <a:pt x="1541" y="830"/>
                  <a:pt x="1549" y="838"/>
                  <a:pt x="1558" y="838"/>
                </a:cubicBezTo>
                <a:cubicBezTo>
                  <a:pt x="1568" y="838"/>
                  <a:pt x="1576" y="831"/>
                  <a:pt x="1576" y="821"/>
                </a:cubicBezTo>
                <a:cubicBezTo>
                  <a:pt x="1576" y="812"/>
                  <a:pt x="1568" y="804"/>
                  <a:pt x="1559" y="804"/>
                </a:cubicBezTo>
                <a:close/>
                <a:moveTo>
                  <a:pt x="406" y="511"/>
                </a:moveTo>
                <a:cubicBezTo>
                  <a:pt x="396" y="511"/>
                  <a:pt x="389" y="518"/>
                  <a:pt x="389" y="528"/>
                </a:cubicBezTo>
                <a:cubicBezTo>
                  <a:pt x="389" y="538"/>
                  <a:pt x="396" y="546"/>
                  <a:pt x="406" y="545"/>
                </a:cubicBezTo>
                <a:cubicBezTo>
                  <a:pt x="415" y="545"/>
                  <a:pt x="423" y="537"/>
                  <a:pt x="423" y="528"/>
                </a:cubicBezTo>
                <a:cubicBezTo>
                  <a:pt x="423" y="518"/>
                  <a:pt x="415" y="511"/>
                  <a:pt x="406" y="511"/>
                </a:cubicBezTo>
                <a:close/>
                <a:moveTo>
                  <a:pt x="436" y="1324"/>
                </a:moveTo>
                <a:cubicBezTo>
                  <a:pt x="436" y="1315"/>
                  <a:pt x="428" y="1307"/>
                  <a:pt x="418" y="1307"/>
                </a:cubicBezTo>
                <a:cubicBezTo>
                  <a:pt x="409" y="1307"/>
                  <a:pt x="401" y="1315"/>
                  <a:pt x="401" y="1324"/>
                </a:cubicBezTo>
                <a:cubicBezTo>
                  <a:pt x="401" y="1334"/>
                  <a:pt x="409" y="1341"/>
                  <a:pt x="418" y="1341"/>
                </a:cubicBezTo>
                <a:cubicBezTo>
                  <a:pt x="428" y="1341"/>
                  <a:pt x="436" y="1334"/>
                  <a:pt x="436" y="1324"/>
                </a:cubicBezTo>
                <a:close/>
                <a:moveTo>
                  <a:pt x="863" y="1572"/>
                </a:moveTo>
                <a:cubicBezTo>
                  <a:pt x="873" y="1572"/>
                  <a:pt x="881" y="1564"/>
                  <a:pt x="881" y="1554"/>
                </a:cubicBezTo>
                <a:cubicBezTo>
                  <a:pt x="881" y="1545"/>
                  <a:pt x="873" y="1537"/>
                  <a:pt x="863" y="1537"/>
                </a:cubicBezTo>
                <a:cubicBezTo>
                  <a:pt x="854" y="1537"/>
                  <a:pt x="847" y="1545"/>
                  <a:pt x="846" y="1554"/>
                </a:cubicBezTo>
                <a:cubicBezTo>
                  <a:pt x="846" y="1564"/>
                  <a:pt x="854" y="1571"/>
                  <a:pt x="863" y="1572"/>
                </a:cubicBezTo>
                <a:close/>
                <a:moveTo>
                  <a:pt x="290" y="711"/>
                </a:moveTo>
                <a:cubicBezTo>
                  <a:pt x="290" y="720"/>
                  <a:pt x="298" y="728"/>
                  <a:pt x="307" y="728"/>
                </a:cubicBezTo>
                <a:cubicBezTo>
                  <a:pt x="317" y="728"/>
                  <a:pt x="325" y="721"/>
                  <a:pt x="325" y="711"/>
                </a:cubicBezTo>
                <a:cubicBezTo>
                  <a:pt x="325" y="701"/>
                  <a:pt x="318" y="694"/>
                  <a:pt x="308" y="694"/>
                </a:cubicBezTo>
                <a:cubicBezTo>
                  <a:pt x="298" y="694"/>
                  <a:pt x="290" y="701"/>
                  <a:pt x="290" y="711"/>
                </a:cubicBezTo>
                <a:close/>
                <a:moveTo>
                  <a:pt x="726" y="292"/>
                </a:moveTo>
                <a:cubicBezTo>
                  <a:pt x="717" y="292"/>
                  <a:pt x="709" y="300"/>
                  <a:pt x="709" y="309"/>
                </a:cubicBezTo>
                <a:cubicBezTo>
                  <a:pt x="710" y="319"/>
                  <a:pt x="717" y="326"/>
                  <a:pt x="726" y="326"/>
                </a:cubicBezTo>
                <a:cubicBezTo>
                  <a:pt x="736" y="326"/>
                  <a:pt x="743" y="318"/>
                  <a:pt x="744" y="309"/>
                </a:cubicBezTo>
                <a:cubicBezTo>
                  <a:pt x="744" y="300"/>
                  <a:pt x="736" y="292"/>
                  <a:pt x="726" y="292"/>
                </a:cubicBezTo>
                <a:close/>
                <a:moveTo>
                  <a:pt x="583" y="362"/>
                </a:moveTo>
                <a:cubicBezTo>
                  <a:pt x="574" y="362"/>
                  <a:pt x="566" y="370"/>
                  <a:pt x="566" y="379"/>
                </a:cubicBezTo>
                <a:cubicBezTo>
                  <a:pt x="566" y="389"/>
                  <a:pt x="574" y="396"/>
                  <a:pt x="584" y="396"/>
                </a:cubicBezTo>
                <a:cubicBezTo>
                  <a:pt x="593" y="396"/>
                  <a:pt x="600" y="388"/>
                  <a:pt x="600" y="379"/>
                </a:cubicBezTo>
                <a:cubicBezTo>
                  <a:pt x="600" y="370"/>
                  <a:pt x="592" y="361"/>
                  <a:pt x="583" y="362"/>
                </a:cubicBezTo>
                <a:close/>
                <a:moveTo>
                  <a:pt x="1517" y="1174"/>
                </a:moveTo>
                <a:cubicBezTo>
                  <a:pt x="1517" y="1164"/>
                  <a:pt x="1510" y="1156"/>
                  <a:pt x="1501" y="1155"/>
                </a:cubicBezTo>
                <a:cubicBezTo>
                  <a:pt x="1492" y="1155"/>
                  <a:pt x="1483" y="1162"/>
                  <a:pt x="1483" y="1172"/>
                </a:cubicBezTo>
                <a:cubicBezTo>
                  <a:pt x="1482" y="1181"/>
                  <a:pt x="1490" y="1189"/>
                  <a:pt x="1499" y="1189"/>
                </a:cubicBezTo>
                <a:cubicBezTo>
                  <a:pt x="1508" y="1190"/>
                  <a:pt x="1516" y="1183"/>
                  <a:pt x="1517" y="1174"/>
                </a:cubicBezTo>
                <a:close/>
                <a:moveTo>
                  <a:pt x="418" y="504"/>
                </a:moveTo>
                <a:cubicBezTo>
                  <a:pt x="418" y="513"/>
                  <a:pt x="426" y="521"/>
                  <a:pt x="436" y="520"/>
                </a:cubicBezTo>
                <a:cubicBezTo>
                  <a:pt x="446" y="520"/>
                  <a:pt x="453" y="513"/>
                  <a:pt x="453" y="503"/>
                </a:cubicBezTo>
                <a:cubicBezTo>
                  <a:pt x="452" y="494"/>
                  <a:pt x="445" y="486"/>
                  <a:pt x="436" y="486"/>
                </a:cubicBezTo>
                <a:cubicBezTo>
                  <a:pt x="427" y="486"/>
                  <a:pt x="418" y="494"/>
                  <a:pt x="418" y="504"/>
                </a:cubicBezTo>
                <a:close/>
                <a:moveTo>
                  <a:pt x="794" y="289"/>
                </a:moveTo>
                <a:cubicBezTo>
                  <a:pt x="794" y="299"/>
                  <a:pt x="802" y="307"/>
                  <a:pt x="811" y="306"/>
                </a:cubicBezTo>
                <a:cubicBezTo>
                  <a:pt x="821" y="306"/>
                  <a:pt x="828" y="298"/>
                  <a:pt x="828" y="289"/>
                </a:cubicBezTo>
                <a:cubicBezTo>
                  <a:pt x="827" y="279"/>
                  <a:pt x="820" y="272"/>
                  <a:pt x="810" y="272"/>
                </a:cubicBezTo>
                <a:cubicBezTo>
                  <a:pt x="801" y="272"/>
                  <a:pt x="794" y="280"/>
                  <a:pt x="794" y="289"/>
                </a:cubicBezTo>
                <a:close/>
                <a:moveTo>
                  <a:pt x="304" y="783"/>
                </a:moveTo>
                <a:cubicBezTo>
                  <a:pt x="313" y="782"/>
                  <a:pt x="320" y="774"/>
                  <a:pt x="321" y="765"/>
                </a:cubicBezTo>
                <a:cubicBezTo>
                  <a:pt x="321" y="756"/>
                  <a:pt x="313" y="748"/>
                  <a:pt x="303" y="748"/>
                </a:cubicBezTo>
                <a:cubicBezTo>
                  <a:pt x="294" y="749"/>
                  <a:pt x="287" y="756"/>
                  <a:pt x="286" y="765"/>
                </a:cubicBezTo>
                <a:cubicBezTo>
                  <a:pt x="286" y="775"/>
                  <a:pt x="294" y="783"/>
                  <a:pt x="304" y="783"/>
                </a:cubicBezTo>
                <a:close/>
                <a:moveTo>
                  <a:pt x="1468" y="577"/>
                </a:moveTo>
                <a:cubicBezTo>
                  <a:pt x="1458" y="577"/>
                  <a:pt x="1451" y="585"/>
                  <a:pt x="1451" y="595"/>
                </a:cubicBezTo>
                <a:cubicBezTo>
                  <a:pt x="1452" y="604"/>
                  <a:pt x="1459" y="611"/>
                  <a:pt x="1469" y="611"/>
                </a:cubicBezTo>
                <a:cubicBezTo>
                  <a:pt x="1478" y="611"/>
                  <a:pt x="1485" y="603"/>
                  <a:pt x="1486" y="594"/>
                </a:cubicBezTo>
                <a:cubicBezTo>
                  <a:pt x="1486" y="585"/>
                  <a:pt x="1477" y="576"/>
                  <a:pt x="1468" y="577"/>
                </a:cubicBezTo>
                <a:close/>
                <a:moveTo>
                  <a:pt x="1345" y="428"/>
                </a:moveTo>
                <a:cubicBezTo>
                  <a:pt x="1336" y="428"/>
                  <a:pt x="1327" y="436"/>
                  <a:pt x="1328" y="446"/>
                </a:cubicBezTo>
                <a:cubicBezTo>
                  <a:pt x="1328" y="455"/>
                  <a:pt x="1335" y="462"/>
                  <a:pt x="1345" y="462"/>
                </a:cubicBezTo>
                <a:cubicBezTo>
                  <a:pt x="1354" y="462"/>
                  <a:pt x="1362" y="455"/>
                  <a:pt x="1362" y="445"/>
                </a:cubicBezTo>
                <a:cubicBezTo>
                  <a:pt x="1361" y="436"/>
                  <a:pt x="1354" y="428"/>
                  <a:pt x="1345" y="428"/>
                </a:cubicBezTo>
                <a:close/>
                <a:moveTo>
                  <a:pt x="1216" y="335"/>
                </a:moveTo>
                <a:cubicBezTo>
                  <a:pt x="1207" y="335"/>
                  <a:pt x="1199" y="342"/>
                  <a:pt x="1199" y="352"/>
                </a:cubicBezTo>
                <a:cubicBezTo>
                  <a:pt x="1199" y="362"/>
                  <a:pt x="1206" y="370"/>
                  <a:pt x="1216" y="370"/>
                </a:cubicBezTo>
                <a:cubicBezTo>
                  <a:pt x="1225" y="370"/>
                  <a:pt x="1233" y="362"/>
                  <a:pt x="1233" y="352"/>
                </a:cubicBezTo>
                <a:cubicBezTo>
                  <a:pt x="1233" y="343"/>
                  <a:pt x="1225" y="336"/>
                  <a:pt x="1216" y="335"/>
                </a:cubicBezTo>
                <a:close/>
                <a:moveTo>
                  <a:pt x="572" y="1464"/>
                </a:moveTo>
                <a:cubicBezTo>
                  <a:pt x="582" y="1464"/>
                  <a:pt x="589" y="1456"/>
                  <a:pt x="589" y="1447"/>
                </a:cubicBezTo>
                <a:cubicBezTo>
                  <a:pt x="589" y="1438"/>
                  <a:pt x="582" y="1430"/>
                  <a:pt x="572" y="1430"/>
                </a:cubicBezTo>
                <a:cubicBezTo>
                  <a:pt x="563" y="1430"/>
                  <a:pt x="555" y="1438"/>
                  <a:pt x="555" y="1447"/>
                </a:cubicBezTo>
                <a:cubicBezTo>
                  <a:pt x="555" y="1457"/>
                  <a:pt x="563" y="1464"/>
                  <a:pt x="572" y="1464"/>
                </a:cubicBezTo>
                <a:close/>
                <a:moveTo>
                  <a:pt x="304" y="1085"/>
                </a:moveTo>
                <a:cubicBezTo>
                  <a:pt x="313" y="1085"/>
                  <a:pt x="321" y="1077"/>
                  <a:pt x="321" y="1068"/>
                </a:cubicBezTo>
                <a:cubicBezTo>
                  <a:pt x="321" y="1058"/>
                  <a:pt x="315" y="1051"/>
                  <a:pt x="305" y="1050"/>
                </a:cubicBezTo>
                <a:cubicBezTo>
                  <a:pt x="295" y="1050"/>
                  <a:pt x="287" y="1057"/>
                  <a:pt x="287" y="1067"/>
                </a:cubicBezTo>
                <a:cubicBezTo>
                  <a:pt x="287" y="1076"/>
                  <a:pt x="295" y="1084"/>
                  <a:pt x="304" y="1085"/>
                </a:cubicBezTo>
                <a:close/>
                <a:moveTo>
                  <a:pt x="1187" y="1499"/>
                </a:moveTo>
                <a:cubicBezTo>
                  <a:pt x="1187" y="1490"/>
                  <a:pt x="1180" y="1482"/>
                  <a:pt x="1170" y="1482"/>
                </a:cubicBezTo>
                <a:cubicBezTo>
                  <a:pt x="1160" y="1482"/>
                  <a:pt x="1153" y="1489"/>
                  <a:pt x="1153" y="1499"/>
                </a:cubicBezTo>
                <a:cubicBezTo>
                  <a:pt x="1153" y="1508"/>
                  <a:pt x="1160" y="1516"/>
                  <a:pt x="1169" y="1516"/>
                </a:cubicBezTo>
                <a:cubicBezTo>
                  <a:pt x="1179" y="1516"/>
                  <a:pt x="1187" y="1508"/>
                  <a:pt x="1187" y="1499"/>
                </a:cubicBezTo>
                <a:close/>
                <a:moveTo>
                  <a:pt x="1119" y="318"/>
                </a:moveTo>
                <a:cubicBezTo>
                  <a:pt x="1119" y="327"/>
                  <a:pt x="1127" y="335"/>
                  <a:pt x="1137" y="335"/>
                </a:cubicBezTo>
                <a:cubicBezTo>
                  <a:pt x="1146" y="335"/>
                  <a:pt x="1153" y="328"/>
                  <a:pt x="1153" y="319"/>
                </a:cubicBezTo>
                <a:cubicBezTo>
                  <a:pt x="1154" y="309"/>
                  <a:pt x="1147" y="302"/>
                  <a:pt x="1137" y="301"/>
                </a:cubicBezTo>
                <a:cubicBezTo>
                  <a:pt x="1128" y="301"/>
                  <a:pt x="1120" y="308"/>
                  <a:pt x="1119" y="318"/>
                </a:cubicBezTo>
                <a:close/>
                <a:moveTo>
                  <a:pt x="1571" y="876"/>
                </a:moveTo>
                <a:cubicBezTo>
                  <a:pt x="1571" y="866"/>
                  <a:pt x="1563" y="858"/>
                  <a:pt x="1554" y="858"/>
                </a:cubicBezTo>
                <a:cubicBezTo>
                  <a:pt x="1544" y="858"/>
                  <a:pt x="1536" y="866"/>
                  <a:pt x="1537" y="876"/>
                </a:cubicBezTo>
                <a:cubicBezTo>
                  <a:pt x="1537" y="885"/>
                  <a:pt x="1544" y="892"/>
                  <a:pt x="1554" y="892"/>
                </a:cubicBezTo>
                <a:cubicBezTo>
                  <a:pt x="1563" y="892"/>
                  <a:pt x="1571" y="885"/>
                  <a:pt x="1571" y="876"/>
                </a:cubicBezTo>
                <a:close/>
                <a:moveTo>
                  <a:pt x="1556" y="1039"/>
                </a:moveTo>
                <a:cubicBezTo>
                  <a:pt x="1556" y="1029"/>
                  <a:pt x="1549" y="1021"/>
                  <a:pt x="1539" y="1021"/>
                </a:cubicBezTo>
                <a:cubicBezTo>
                  <a:pt x="1530" y="1022"/>
                  <a:pt x="1522" y="1029"/>
                  <a:pt x="1522" y="1038"/>
                </a:cubicBezTo>
                <a:cubicBezTo>
                  <a:pt x="1522" y="1047"/>
                  <a:pt x="1530" y="1056"/>
                  <a:pt x="1539" y="1055"/>
                </a:cubicBezTo>
                <a:cubicBezTo>
                  <a:pt x="1548" y="1055"/>
                  <a:pt x="1556" y="1048"/>
                  <a:pt x="1556" y="1039"/>
                </a:cubicBezTo>
                <a:close/>
                <a:moveTo>
                  <a:pt x="1419" y="517"/>
                </a:moveTo>
                <a:cubicBezTo>
                  <a:pt x="1410" y="517"/>
                  <a:pt x="1402" y="524"/>
                  <a:pt x="1402" y="533"/>
                </a:cubicBezTo>
                <a:cubicBezTo>
                  <a:pt x="1401" y="543"/>
                  <a:pt x="1409" y="551"/>
                  <a:pt x="1418" y="551"/>
                </a:cubicBezTo>
                <a:cubicBezTo>
                  <a:pt x="1428" y="551"/>
                  <a:pt x="1436" y="544"/>
                  <a:pt x="1436" y="534"/>
                </a:cubicBezTo>
                <a:cubicBezTo>
                  <a:pt x="1436" y="525"/>
                  <a:pt x="1428" y="517"/>
                  <a:pt x="1419" y="517"/>
                </a:cubicBezTo>
                <a:close/>
                <a:moveTo>
                  <a:pt x="555" y="387"/>
                </a:moveTo>
                <a:cubicBezTo>
                  <a:pt x="545" y="386"/>
                  <a:pt x="537" y="394"/>
                  <a:pt x="537" y="403"/>
                </a:cubicBezTo>
                <a:cubicBezTo>
                  <a:pt x="537" y="413"/>
                  <a:pt x="545" y="421"/>
                  <a:pt x="554" y="421"/>
                </a:cubicBezTo>
                <a:cubicBezTo>
                  <a:pt x="563" y="421"/>
                  <a:pt x="571" y="413"/>
                  <a:pt x="571" y="404"/>
                </a:cubicBezTo>
                <a:cubicBezTo>
                  <a:pt x="571" y="395"/>
                  <a:pt x="564" y="387"/>
                  <a:pt x="555" y="387"/>
                </a:cubicBezTo>
                <a:close/>
                <a:moveTo>
                  <a:pt x="276" y="875"/>
                </a:moveTo>
                <a:cubicBezTo>
                  <a:pt x="277" y="884"/>
                  <a:pt x="284" y="892"/>
                  <a:pt x="293" y="892"/>
                </a:cubicBezTo>
                <a:cubicBezTo>
                  <a:pt x="302" y="891"/>
                  <a:pt x="310" y="884"/>
                  <a:pt x="310" y="875"/>
                </a:cubicBezTo>
                <a:cubicBezTo>
                  <a:pt x="310" y="865"/>
                  <a:pt x="302" y="858"/>
                  <a:pt x="293" y="858"/>
                </a:cubicBezTo>
                <a:cubicBezTo>
                  <a:pt x="283" y="858"/>
                  <a:pt x="276" y="865"/>
                  <a:pt x="276" y="875"/>
                </a:cubicBezTo>
                <a:close/>
                <a:moveTo>
                  <a:pt x="1444" y="547"/>
                </a:moveTo>
                <a:cubicBezTo>
                  <a:pt x="1435" y="547"/>
                  <a:pt x="1427" y="554"/>
                  <a:pt x="1426" y="564"/>
                </a:cubicBezTo>
                <a:cubicBezTo>
                  <a:pt x="1426" y="572"/>
                  <a:pt x="1434" y="581"/>
                  <a:pt x="1443" y="581"/>
                </a:cubicBezTo>
                <a:cubicBezTo>
                  <a:pt x="1452" y="582"/>
                  <a:pt x="1460" y="574"/>
                  <a:pt x="1460" y="565"/>
                </a:cubicBezTo>
                <a:cubicBezTo>
                  <a:pt x="1461" y="555"/>
                  <a:pt x="1454" y="548"/>
                  <a:pt x="1444" y="547"/>
                </a:cubicBezTo>
                <a:close/>
                <a:moveTo>
                  <a:pt x="289" y="911"/>
                </a:moveTo>
                <a:cubicBezTo>
                  <a:pt x="280" y="911"/>
                  <a:pt x="272" y="919"/>
                  <a:pt x="272" y="928"/>
                </a:cubicBezTo>
                <a:cubicBezTo>
                  <a:pt x="272" y="937"/>
                  <a:pt x="279" y="945"/>
                  <a:pt x="289" y="945"/>
                </a:cubicBezTo>
                <a:cubicBezTo>
                  <a:pt x="299" y="945"/>
                  <a:pt x="306" y="938"/>
                  <a:pt x="306" y="928"/>
                </a:cubicBezTo>
                <a:cubicBezTo>
                  <a:pt x="306" y="919"/>
                  <a:pt x="298" y="911"/>
                  <a:pt x="289" y="911"/>
                </a:cubicBezTo>
                <a:close/>
                <a:moveTo>
                  <a:pt x="372" y="590"/>
                </a:moveTo>
                <a:cubicBezTo>
                  <a:pt x="362" y="590"/>
                  <a:pt x="355" y="598"/>
                  <a:pt x="355" y="607"/>
                </a:cubicBezTo>
                <a:cubicBezTo>
                  <a:pt x="355" y="617"/>
                  <a:pt x="362" y="624"/>
                  <a:pt x="372" y="624"/>
                </a:cubicBezTo>
                <a:cubicBezTo>
                  <a:pt x="381" y="624"/>
                  <a:pt x="389" y="617"/>
                  <a:pt x="389" y="608"/>
                </a:cubicBezTo>
                <a:cubicBezTo>
                  <a:pt x="389" y="599"/>
                  <a:pt x="381" y="590"/>
                  <a:pt x="372" y="590"/>
                </a:cubicBezTo>
                <a:close/>
                <a:moveTo>
                  <a:pt x="1566" y="929"/>
                </a:moveTo>
                <a:cubicBezTo>
                  <a:pt x="1566" y="920"/>
                  <a:pt x="1558" y="913"/>
                  <a:pt x="1549" y="912"/>
                </a:cubicBezTo>
                <a:cubicBezTo>
                  <a:pt x="1539" y="912"/>
                  <a:pt x="1532" y="919"/>
                  <a:pt x="1532" y="929"/>
                </a:cubicBezTo>
                <a:cubicBezTo>
                  <a:pt x="1531" y="938"/>
                  <a:pt x="1539" y="946"/>
                  <a:pt x="1549" y="946"/>
                </a:cubicBezTo>
                <a:cubicBezTo>
                  <a:pt x="1558" y="946"/>
                  <a:pt x="1565" y="938"/>
                  <a:pt x="1566" y="929"/>
                </a:cubicBezTo>
                <a:close/>
                <a:moveTo>
                  <a:pt x="1561" y="984"/>
                </a:moveTo>
                <a:cubicBezTo>
                  <a:pt x="1561" y="974"/>
                  <a:pt x="1554" y="967"/>
                  <a:pt x="1544" y="967"/>
                </a:cubicBezTo>
                <a:cubicBezTo>
                  <a:pt x="1535" y="967"/>
                  <a:pt x="1527" y="974"/>
                  <a:pt x="1527" y="983"/>
                </a:cubicBezTo>
                <a:cubicBezTo>
                  <a:pt x="1527" y="993"/>
                  <a:pt x="1535" y="1001"/>
                  <a:pt x="1544" y="1001"/>
                </a:cubicBezTo>
                <a:cubicBezTo>
                  <a:pt x="1553" y="1001"/>
                  <a:pt x="1561" y="993"/>
                  <a:pt x="1561" y="984"/>
                </a:cubicBezTo>
                <a:close/>
                <a:moveTo>
                  <a:pt x="281" y="820"/>
                </a:moveTo>
                <a:cubicBezTo>
                  <a:pt x="281" y="829"/>
                  <a:pt x="289" y="837"/>
                  <a:pt x="298" y="837"/>
                </a:cubicBezTo>
                <a:cubicBezTo>
                  <a:pt x="307" y="837"/>
                  <a:pt x="315" y="829"/>
                  <a:pt x="315" y="820"/>
                </a:cubicBezTo>
                <a:cubicBezTo>
                  <a:pt x="315" y="811"/>
                  <a:pt x="308" y="803"/>
                  <a:pt x="299" y="803"/>
                </a:cubicBezTo>
                <a:cubicBezTo>
                  <a:pt x="289" y="803"/>
                  <a:pt x="281" y="810"/>
                  <a:pt x="281" y="820"/>
                </a:cubicBezTo>
                <a:close/>
                <a:moveTo>
                  <a:pt x="1514" y="690"/>
                </a:moveTo>
                <a:cubicBezTo>
                  <a:pt x="1504" y="690"/>
                  <a:pt x="1496" y="698"/>
                  <a:pt x="1496" y="708"/>
                </a:cubicBezTo>
                <a:cubicBezTo>
                  <a:pt x="1497" y="717"/>
                  <a:pt x="1504" y="724"/>
                  <a:pt x="1513" y="724"/>
                </a:cubicBezTo>
                <a:cubicBezTo>
                  <a:pt x="1522" y="725"/>
                  <a:pt x="1530" y="717"/>
                  <a:pt x="1530" y="708"/>
                </a:cubicBezTo>
                <a:cubicBezTo>
                  <a:pt x="1531" y="698"/>
                  <a:pt x="1523" y="691"/>
                  <a:pt x="1514" y="690"/>
                </a:cubicBezTo>
                <a:close/>
                <a:moveTo>
                  <a:pt x="494" y="436"/>
                </a:moveTo>
                <a:cubicBezTo>
                  <a:pt x="485" y="436"/>
                  <a:pt x="477" y="444"/>
                  <a:pt x="478" y="454"/>
                </a:cubicBezTo>
                <a:cubicBezTo>
                  <a:pt x="478" y="463"/>
                  <a:pt x="485" y="470"/>
                  <a:pt x="494" y="470"/>
                </a:cubicBezTo>
                <a:cubicBezTo>
                  <a:pt x="504" y="470"/>
                  <a:pt x="512" y="462"/>
                  <a:pt x="512" y="453"/>
                </a:cubicBezTo>
                <a:cubicBezTo>
                  <a:pt x="511" y="444"/>
                  <a:pt x="504" y="436"/>
                  <a:pt x="494" y="436"/>
                </a:cubicBezTo>
                <a:close/>
                <a:moveTo>
                  <a:pt x="1370" y="458"/>
                </a:moveTo>
                <a:cubicBezTo>
                  <a:pt x="1360" y="458"/>
                  <a:pt x="1352" y="466"/>
                  <a:pt x="1353" y="476"/>
                </a:cubicBezTo>
                <a:cubicBezTo>
                  <a:pt x="1353" y="485"/>
                  <a:pt x="1360" y="492"/>
                  <a:pt x="1369" y="492"/>
                </a:cubicBezTo>
                <a:cubicBezTo>
                  <a:pt x="1378" y="492"/>
                  <a:pt x="1387" y="484"/>
                  <a:pt x="1387" y="475"/>
                </a:cubicBezTo>
                <a:cubicBezTo>
                  <a:pt x="1386" y="466"/>
                  <a:pt x="1379" y="458"/>
                  <a:pt x="1370" y="458"/>
                </a:cubicBezTo>
                <a:close/>
                <a:moveTo>
                  <a:pt x="1453" y="1276"/>
                </a:moveTo>
                <a:cubicBezTo>
                  <a:pt x="1453" y="1267"/>
                  <a:pt x="1446" y="1259"/>
                  <a:pt x="1437" y="1259"/>
                </a:cubicBezTo>
                <a:cubicBezTo>
                  <a:pt x="1427" y="1258"/>
                  <a:pt x="1419" y="1265"/>
                  <a:pt x="1419" y="1275"/>
                </a:cubicBezTo>
                <a:cubicBezTo>
                  <a:pt x="1419" y="1285"/>
                  <a:pt x="1426" y="1293"/>
                  <a:pt x="1436" y="1293"/>
                </a:cubicBezTo>
                <a:cubicBezTo>
                  <a:pt x="1445" y="1293"/>
                  <a:pt x="1453" y="1285"/>
                  <a:pt x="1453" y="1276"/>
                </a:cubicBezTo>
                <a:close/>
                <a:moveTo>
                  <a:pt x="466" y="461"/>
                </a:moveTo>
                <a:cubicBezTo>
                  <a:pt x="457" y="461"/>
                  <a:pt x="449" y="468"/>
                  <a:pt x="449" y="477"/>
                </a:cubicBezTo>
                <a:cubicBezTo>
                  <a:pt x="448" y="487"/>
                  <a:pt x="456" y="495"/>
                  <a:pt x="465" y="495"/>
                </a:cubicBezTo>
                <a:cubicBezTo>
                  <a:pt x="475" y="495"/>
                  <a:pt x="483" y="487"/>
                  <a:pt x="483" y="478"/>
                </a:cubicBezTo>
                <a:cubicBezTo>
                  <a:pt x="482" y="469"/>
                  <a:pt x="475" y="461"/>
                  <a:pt x="466" y="461"/>
                </a:cubicBezTo>
                <a:close/>
                <a:moveTo>
                  <a:pt x="730" y="1532"/>
                </a:moveTo>
                <a:cubicBezTo>
                  <a:pt x="740" y="1532"/>
                  <a:pt x="748" y="1525"/>
                  <a:pt x="748" y="1515"/>
                </a:cubicBezTo>
                <a:cubicBezTo>
                  <a:pt x="748" y="1506"/>
                  <a:pt x="740" y="1498"/>
                  <a:pt x="731" y="1498"/>
                </a:cubicBezTo>
                <a:cubicBezTo>
                  <a:pt x="722" y="1498"/>
                  <a:pt x="714" y="1506"/>
                  <a:pt x="714" y="1515"/>
                </a:cubicBezTo>
                <a:cubicBezTo>
                  <a:pt x="714" y="1524"/>
                  <a:pt x="721" y="1532"/>
                  <a:pt x="730" y="1532"/>
                </a:cubicBezTo>
                <a:close/>
                <a:moveTo>
                  <a:pt x="331" y="1181"/>
                </a:moveTo>
                <a:cubicBezTo>
                  <a:pt x="332" y="1190"/>
                  <a:pt x="339" y="1198"/>
                  <a:pt x="348" y="1198"/>
                </a:cubicBezTo>
                <a:cubicBezTo>
                  <a:pt x="358" y="1198"/>
                  <a:pt x="366" y="1190"/>
                  <a:pt x="365" y="1181"/>
                </a:cubicBezTo>
                <a:cubicBezTo>
                  <a:pt x="365" y="1171"/>
                  <a:pt x="358" y="1164"/>
                  <a:pt x="349" y="1164"/>
                </a:cubicBezTo>
                <a:cubicBezTo>
                  <a:pt x="340" y="1164"/>
                  <a:pt x="331" y="1172"/>
                  <a:pt x="331" y="1181"/>
                </a:cubicBezTo>
                <a:close/>
                <a:moveTo>
                  <a:pt x="524" y="411"/>
                </a:moveTo>
                <a:cubicBezTo>
                  <a:pt x="515" y="411"/>
                  <a:pt x="507" y="420"/>
                  <a:pt x="507" y="429"/>
                </a:cubicBezTo>
                <a:cubicBezTo>
                  <a:pt x="507" y="438"/>
                  <a:pt x="515" y="445"/>
                  <a:pt x="524" y="445"/>
                </a:cubicBezTo>
                <a:cubicBezTo>
                  <a:pt x="534" y="445"/>
                  <a:pt x="541" y="438"/>
                  <a:pt x="541" y="428"/>
                </a:cubicBezTo>
                <a:cubicBezTo>
                  <a:pt x="541" y="419"/>
                  <a:pt x="533" y="411"/>
                  <a:pt x="524" y="411"/>
                </a:cubicBezTo>
                <a:close/>
                <a:moveTo>
                  <a:pt x="1003" y="1556"/>
                </a:moveTo>
                <a:cubicBezTo>
                  <a:pt x="1012" y="1556"/>
                  <a:pt x="1020" y="1548"/>
                  <a:pt x="1020" y="1539"/>
                </a:cubicBezTo>
                <a:cubicBezTo>
                  <a:pt x="1020" y="1530"/>
                  <a:pt x="1012" y="1522"/>
                  <a:pt x="1003" y="1522"/>
                </a:cubicBezTo>
                <a:cubicBezTo>
                  <a:pt x="994" y="1522"/>
                  <a:pt x="986" y="1529"/>
                  <a:pt x="986" y="1539"/>
                </a:cubicBezTo>
                <a:cubicBezTo>
                  <a:pt x="986" y="1548"/>
                  <a:pt x="993" y="1556"/>
                  <a:pt x="1003" y="1556"/>
                </a:cubicBezTo>
                <a:close/>
                <a:moveTo>
                  <a:pt x="668" y="1482"/>
                </a:moveTo>
                <a:cubicBezTo>
                  <a:pt x="669" y="1472"/>
                  <a:pt x="661" y="1464"/>
                  <a:pt x="651" y="1464"/>
                </a:cubicBezTo>
                <a:cubicBezTo>
                  <a:pt x="642" y="1464"/>
                  <a:pt x="635" y="1472"/>
                  <a:pt x="635" y="1481"/>
                </a:cubicBezTo>
                <a:cubicBezTo>
                  <a:pt x="634" y="1490"/>
                  <a:pt x="642" y="1498"/>
                  <a:pt x="651" y="1498"/>
                </a:cubicBezTo>
                <a:cubicBezTo>
                  <a:pt x="660" y="1498"/>
                  <a:pt x="668" y="1491"/>
                  <a:pt x="668" y="1482"/>
                </a:cubicBezTo>
                <a:close/>
                <a:moveTo>
                  <a:pt x="1199" y="1491"/>
                </a:moveTo>
                <a:cubicBezTo>
                  <a:pt x="1209" y="1491"/>
                  <a:pt x="1216" y="1484"/>
                  <a:pt x="1217" y="1475"/>
                </a:cubicBezTo>
                <a:cubicBezTo>
                  <a:pt x="1217" y="1465"/>
                  <a:pt x="1209" y="1457"/>
                  <a:pt x="1200" y="1457"/>
                </a:cubicBezTo>
                <a:cubicBezTo>
                  <a:pt x="1191" y="1457"/>
                  <a:pt x="1183" y="1465"/>
                  <a:pt x="1183" y="1474"/>
                </a:cubicBezTo>
                <a:cubicBezTo>
                  <a:pt x="1183" y="1483"/>
                  <a:pt x="1190" y="1491"/>
                  <a:pt x="1199" y="1491"/>
                </a:cubicBezTo>
                <a:close/>
                <a:moveTo>
                  <a:pt x="547" y="1434"/>
                </a:moveTo>
                <a:cubicBezTo>
                  <a:pt x="556" y="1434"/>
                  <a:pt x="564" y="1427"/>
                  <a:pt x="564" y="1418"/>
                </a:cubicBezTo>
                <a:cubicBezTo>
                  <a:pt x="565" y="1408"/>
                  <a:pt x="557" y="1401"/>
                  <a:pt x="548" y="1400"/>
                </a:cubicBezTo>
                <a:cubicBezTo>
                  <a:pt x="538" y="1400"/>
                  <a:pt x="531" y="1407"/>
                  <a:pt x="530" y="1416"/>
                </a:cubicBezTo>
                <a:cubicBezTo>
                  <a:pt x="530" y="1426"/>
                  <a:pt x="538" y="1434"/>
                  <a:pt x="547" y="1434"/>
                </a:cubicBezTo>
                <a:close/>
                <a:moveTo>
                  <a:pt x="865" y="278"/>
                </a:moveTo>
                <a:cubicBezTo>
                  <a:pt x="855" y="278"/>
                  <a:pt x="847" y="285"/>
                  <a:pt x="848" y="295"/>
                </a:cubicBezTo>
                <a:cubicBezTo>
                  <a:pt x="848" y="304"/>
                  <a:pt x="856" y="312"/>
                  <a:pt x="865" y="311"/>
                </a:cubicBezTo>
                <a:cubicBezTo>
                  <a:pt x="874" y="311"/>
                  <a:pt x="882" y="303"/>
                  <a:pt x="882" y="294"/>
                </a:cubicBezTo>
                <a:cubicBezTo>
                  <a:pt x="881" y="285"/>
                  <a:pt x="874" y="278"/>
                  <a:pt x="865" y="278"/>
                </a:cubicBezTo>
                <a:close/>
                <a:moveTo>
                  <a:pt x="1551" y="791"/>
                </a:moveTo>
                <a:cubicBezTo>
                  <a:pt x="1551" y="781"/>
                  <a:pt x="1543" y="774"/>
                  <a:pt x="1534" y="774"/>
                </a:cubicBezTo>
                <a:cubicBezTo>
                  <a:pt x="1525" y="774"/>
                  <a:pt x="1517" y="782"/>
                  <a:pt x="1517" y="791"/>
                </a:cubicBezTo>
                <a:cubicBezTo>
                  <a:pt x="1517" y="800"/>
                  <a:pt x="1525" y="808"/>
                  <a:pt x="1534" y="808"/>
                </a:cubicBezTo>
                <a:cubicBezTo>
                  <a:pt x="1544" y="808"/>
                  <a:pt x="1551" y="800"/>
                  <a:pt x="1551" y="791"/>
                </a:cubicBezTo>
                <a:close/>
                <a:moveTo>
                  <a:pt x="338" y="669"/>
                </a:moveTo>
                <a:cubicBezTo>
                  <a:pt x="329" y="669"/>
                  <a:pt x="321" y="676"/>
                  <a:pt x="321" y="685"/>
                </a:cubicBezTo>
                <a:cubicBezTo>
                  <a:pt x="320" y="695"/>
                  <a:pt x="327" y="702"/>
                  <a:pt x="337" y="703"/>
                </a:cubicBezTo>
                <a:cubicBezTo>
                  <a:pt x="346" y="703"/>
                  <a:pt x="354" y="696"/>
                  <a:pt x="355" y="686"/>
                </a:cubicBezTo>
                <a:cubicBezTo>
                  <a:pt x="355" y="677"/>
                  <a:pt x="347" y="669"/>
                  <a:pt x="338" y="669"/>
                </a:cubicBezTo>
                <a:close/>
                <a:moveTo>
                  <a:pt x="1086" y="1537"/>
                </a:moveTo>
                <a:cubicBezTo>
                  <a:pt x="1095" y="1537"/>
                  <a:pt x="1103" y="1529"/>
                  <a:pt x="1103" y="1520"/>
                </a:cubicBezTo>
                <a:cubicBezTo>
                  <a:pt x="1104" y="1511"/>
                  <a:pt x="1096" y="1503"/>
                  <a:pt x="1087" y="1503"/>
                </a:cubicBezTo>
                <a:cubicBezTo>
                  <a:pt x="1077" y="1502"/>
                  <a:pt x="1070" y="1509"/>
                  <a:pt x="1069" y="1519"/>
                </a:cubicBezTo>
                <a:cubicBezTo>
                  <a:pt x="1069" y="1528"/>
                  <a:pt x="1077" y="1536"/>
                  <a:pt x="1086" y="1537"/>
                </a:cubicBezTo>
                <a:close/>
                <a:moveTo>
                  <a:pt x="1411" y="505"/>
                </a:moveTo>
                <a:cubicBezTo>
                  <a:pt x="1411" y="496"/>
                  <a:pt x="1404" y="488"/>
                  <a:pt x="1395" y="488"/>
                </a:cubicBezTo>
                <a:cubicBezTo>
                  <a:pt x="1385" y="488"/>
                  <a:pt x="1377" y="496"/>
                  <a:pt x="1377" y="505"/>
                </a:cubicBezTo>
                <a:cubicBezTo>
                  <a:pt x="1377" y="514"/>
                  <a:pt x="1385" y="522"/>
                  <a:pt x="1394" y="522"/>
                </a:cubicBezTo>
                <a:cubicBezTo>
                  <a:pt x="1404" y="522"/>
                  <a:pt x="1411" y="515"/>
                  <a:pt x="1411" y="505"/>
                </a:cubicBezTo>
                <a:close/>
                <a:moveTo>
                  <a:pt x="1082" y="296"/>
                </a:moveTo>
                <a:cubicBezTo>
                  <a:pt x="1073" y="296"/>
                  <a:pt x="1065" y="304"/>
                  <a:pt x="1065" y="313"/>
                </a:cubicBezTo>
                <a:cubicBezTo>
                  <a:pt x="1065" y="322"/>
                  <a:pt x="1073" y="330"/>
                  <a:pt x="1082" y="330"/>
                </a:cubicBezTo>
                <a:cubicBezTo>
                  <a:pt x="1091" y="330"/>
                  <a:pt x="1099" y="322"/>
                  <a:pt x="1099" y="313"/>
                </a:cubicBezTo>
                <a:cubicBezTo>
                  <a:pt x="1099" y="304"/>
                  <a:pt x="1092" y="296"/>
                  <a:pt x="1082" y="296"/>
                </a:cubicBezTo>
                <a:close/>
                <a:moveTo>
                  <a:pt x="681" y="334"/>
                </a:moveTo>
                <a:cubicBezTo>
                  <a:pt x="680" y="344"/>
                  <a:pt x="688" y="351"/>
                  <a:pt x="697" y="351"/>
                </a:cubicBezTo>
                <a:cubicBezTo>
                  <a:pt x="707" y="351"/>
                  <a:pt x="714" y="344"/>
                  <a:pt x="714" y="335"/>
                </a:cubicBezTo>
                <a:cubicBezTo>
                  <a:pt x="715" y="326"/>
                  <a:pt x="707" y="318"/>
                  <a:pt x="698" y="317"/>
                </a:cubicBezTo>
                <a:cubicBezTo>
                  <a:pt x="689" y="317"/>
                  <a:pt x="681" y="325"/>
                  <a:pt x="681" y="334"/>
                </a:cubicBezTo>
                <a:close/>
                <a:moveTo>
                  <a:pt x="374" y="1227"/>
                </a:moveTo>
                <a:cubicBezTo>
                  <a:pt x="383" y="1226"/>
                  <a:pt x="390" y="1219"/>
                  <a:pt x="390" y="1210"/>
                </a:cubicBezTo>
                <a:cubicBezTo>
                  <a:pt x="390" y="1201"/>
                  <a:pt x="382" y="1193"/>
                  <a:pt x="373" y="1193"/>
                </a:cubicBezTo>
                <a:cubicBezTo>
                  <a:pt x="364" y="1193"/>
                  <a:pt x="356" y="1201"/>
                  <a:pt x="357" y="1210"/>
                </a:cubicBezTo>
                <a:cubicBezTo>
                  <a:pt x="357" y="1220"/>
                  <a:pt x="364" y="1227"/>
                  <a:pt x="374" y="1227"/>
                </a:cubicBezTo>
                <a:close/>
                <a:moveTo>
                  <a:pt x="1241" y="365"/>
                </a:moveTo>
                <a:cubicBezTo>
                  <a:pt x="1232" y="364"/>
                  <a:pt x="1224" y="372"/>
                  <a:pt x="1224" y="382"/>
                </a:cubicBezTo>
                <a:cubicBezTo>
                  <a:pt x="1224" y="391"/>
                  <a:pt x="1232" y="398"/>
                  <a:pt x="1241" y="398"/>
                </a:cubicBezTo>
                <a:cubicBezTo>
                  <a:pt x="1250" y="399"/>
                  <a:pt x="1257" y="391"/>
                  <a:pt x="1257" y="382"/>
                </a:cubicBezTo>
                <a:cubicBezTo>
                  <a:pt x="1258" y="372"/>
                  <a:pt x="1250" y="365"/>
                  <a:pt x="1241" y="365"/>
                </a:cubicBezTo>
                <a:close/>
                <a:moveTo>
                  <a:pt x="1407" y="1318"/>
                </a:moveTo>
                <a:cubicBezTo>
                  <a:pt x="1416" y="1318"/>
                  <a:pt x="1424" y="1310"/>
                  <a:pt x="1424" y="1301"/>
                </a:cubicBezTo>
                <a:cubicBezTo>
                  <a:pt x="1424" y="1291"/>
                  <a:pt x="1416" y="1284"/>
                  <a:pt x="1407" y="1284"/>
                </a:cubicBezTo>
                <a:cubicBezTo>
                  <a:pt x="1397" y="1285"/>
                  <a:pt x="1390" y="1292"/>
                  <a:pt x="1390" y="1301"/>
                </a:cubicBezTo>
                <a:cubicBezTo>
                  <a:pt x="1390" y="1310"/>
                  <a:pt x="1398" y="1318"/>
                  <a:pt x="1407" y="1318"/>
                </a:cubicBezTo>
                <a:close/>
                <a:moveTo>
                  <a:pt x="781" y="297"/>
                </a:moveTo>
                <a:cubicBezTo>
                  <a:pt x="772" y="297"/>
                  <a:pt x="764" y="305"/>
                  <a:pt x="764" y="314"/>
                </a:cubicBezTo>
                <a:cubicBezTo>
                  <a:pt x="764" y="323"/>
                  <a:pt x="772" y="331"/>
                  <a:pt x="781" y="331"/>
                </a:cubicBezTo>
                <a:cubicBezTo>
                  <a:pt x="790" y="331"/>
                  <a:pt x="798" y="323"/>
                  <a:pt x="798" y="314"/>
                </a:cubicBezTo>
                <a:cubicBezTo>
                  <a:pt x="798" y="305"/>
                  <a:pt x="790" y="297"/>
                  <a:pt x="781" y="297"/>
                </a:cubicBezTo>
                <a:close/>
                <a:moveTo>
                  <a:pt x="309" y="1030"/>
                </a:moveTo>
                <a:cubicBezTo>
                  <a:pt x="318" y="1029"/>
                  <a:pt x="326" y="1022"/>
                  <a:pt x="325" y="1013"/>
                </a:cubicBezTo>
                <a:cubicBezTo>
                  <a:pt x="325" y="1004"/>
                  <a:pt x="318" y="996"/>
                  <a:pt x="309" y="996"/>
                </a:cubicBezTo>
                <a:cubicBezTo>
                  <a:pt x="299" y="996"/>
                  <a:pt x="292" y="1003"/>
                  <a:pt x="292" y="1012"/>
                </a:cubicBezTo>
                <a:cubicBezTo>
                  <a:pt x="292" y="1022"/>
                  <a:pt x="299" y="1030"/>
                  <a:pt x="309" y="1030"/>
                </a:cubicBezTo>
                <a:close/>
                <a:moveTo>
                  <a:pt x="894" y="1547"/>
                </a:moveTo>
                <a:cubicBezTo>
                  <a:pt x="903" y="1547"/>
                  <a:pt x="910" y="1539"/>
                  <a:pt x="910" y="1530"/>
                </a:cubicBezTo>
                <a:cubicBezTo>
                  <a:pt x="910" y="1521"/>
                  <a:pt x="903" y="1513"/>
                  <a:pt x="893" y="1513"/>
                </a:cubicBezTo>
                <a:cubicBezTo>
                  <a:pt x="884" y="1513"/>
                  <a:pt x="877" y="1521"/>
                  <a:pt x="877" y="1530"/>
                </a:cubicBezTo>
                <a:cubicBezTo>
                  <a:pt x="877" y="1539"/>
                  <a:pt x="885" y="1547"/>
                  <a:pt x="894" y="1547"/>
                </a:cubicBezTo>
                <a:close/>
                <a:moveTo>
                  <a:pt x="973" y="287"/>
                </a:moveTo>
                <a:cubicBezTo>
                  <a:pt x="964" y="287"/>
                  <a:pt x="957" y="295"/>
                  <a:pt x="957" y="304"/>
                </a:cubicBezTo>
                <a:cubicBezTo>
                  <a:pt x="957" y="313"/>
                  <a:pt x="965" y="321"/>
                  <a:pt x="974" y="321"/>
                </a:cubicBezTo>
                <a:cubicBezTo>
                  <a:pt x="983" y="320"/>
                  <a:pt x="991" y="313"/>
                  <a:pt x="991" y="304"/>
                </a:cubicBezTo>
                <a:cubicBezTo>
                  <a:pt x="990" y="294"/>
                  <a:pt x="983" y="287"/>
                  <a:pt x="973" y="287"/>
                </a:cubicBezTo>
                <a:close/>
                <a:moveTo>
                  <a:pt x="1525" y="762"/>
                </a:moveTo>
                <a:cubicBezTo>
                  <a:pt x="1525" y="753"/>
                  <a:pt x="1518" y="745"/>
                  <a:pt x="1508" y="745"/>
                </a:cubicBezTo>
                <a:cubicBezTo>
                  <a:pt x="1499" y="745"/>
                  <a:pt x="1492" y="753"/>
                  <a:pt x="1492" y="762"/>
                </a:cubicBezTo>
                <a:cubicBezTo>
                  <a:pt x="1492" y="771"/>
                  <a:pt x="1499" y="779"/>
                  <a:pt x="1508" y="779"/>
                </a:cubicBezTo>
                <a:cubicBezTo>
                  <a:pt x="1518" y="779"/>
                  <a:pt x="1525" y="771"/>
                  <a:pt x="1525" y="762"/>
                </a:cubicBezTo>
                <a:close/>
                <a:moveTo>
                  <a:pt x="1529" y="829"/>
                </a:moveTo>
                <a:cubicBezTo>
                  <a:pt x="1519" y="829"/>
                  <a:pt x="1512" y="837"/>
                  <a:pt x="1512" y="846"/>
                </a:cubicBezTo>
                <a:cubicBezTo>
                  <a:pt x="1512" y="855"/>
                  <a:pt x="1520" y="863"/>
                  <a:pt x="1529" y="862"/>
                </a:cubicBezTo>
                <a:cubicBezTo>
                  <a:pt x="1538" y="862"/>
                  <a:pt x="1546" y="854"/>
                  <a:pt x="1546" y="845"/>
                </a:cubicBezTo>
                <a:cubicBezTo>
                  <a:pt x="1545" y="836"/>
                  <a:pt x="1538" y="829"/>
                  <a:pt x="1529" y="829"/>
                </a:cubicBezTo>
                <a:close/>
                <a:moveTo>
                  <a:pt x="1522" y="1118"/>
                </a:moveTo>
                <a:cubicBezTo>
                  <a:pt x="1522" y="1108"/>
                  <a:pt x="1514" y="1101"/>
                  <a:pt x="1505" y="1101"/>
                </a:cubicBezTo>
                <a:cubicBezTo>
                  <a:pt x="1496" y="1101"/>
                  <a:pt x="1488" y="1108"/>
                  <a:pt x="1488" y="1117"/>
                </a:cubicBezTo>
                <a:cubicBezTo>
                  <a:pt x="1488" y="1127"/>
                  <a:pt x="1496" y="1135"/>
                  <a:pt x="1505" y="1134"/>
                </a:cubicBezTo>
                <a:cubicBezTo>
                  <a:pt x="1515" y="1134"/>
                  <a:pt x="1522" y="1127"/>
                  <a:pt x="1522" y="1118"/>
                </a:cubicBezTo>
                <a:close/>
                <a:moveTo>
                  <a:pt x="1510" y="1080"/>
                </a:moveTo>
                <a:cubicBezTo>
                  <a:pt x="1519" y="1080"/>
                  <a:pt x="1527" y="1073"/>
                  <a:pt x="1527" y="1063"/>
                </a:cubicBezTo>
                <a:cubicBezTo>
                  <a:pt x="1527" y="1054"/>
                  <a:pt x="1520" y="1047"/>
                  <a:pt x="1510" y="1046"/>
                </a:cubicBezTo>
                <a:cubicBezTo>
                  <a:pt x="1501" y="1046"/>
                  <a:pt x="1494" y="1054"/>
                  <a:pt x="1493" y="1063"/>
                </a:cubicBezTo>
                <a:cubicBezTo>
                  <a:pt x="1493" y="1072"/>
                  <a:pt x="1501" y="1080"/>
                  <a:pt x="1510" y="1080"/>
                </a:cubicBezTo>
                <a:close/>
                <a:moveTo>
                  <a:pt x="1048" y="1515"/>
                </a:moveTo>
                <a:cubicBezTo>
                  <a:pt x="1049" y="1505"/>
                  <a:pt x="1041" y="1498"/>
                  <a:pt x="1032" y="1498"/>
                </a:cubicBezTo>
                <a:cubicBezTo>
                  <a:pt x="1023" y="1498"/>
                  <a:pt x="1015" y="1505"/>
                  <a:pt x="1015" y="1514"/>
                </a:cubicBezTo>
                <a:cubicBezTo>
                  <a:pt x="1015" y="1523"/>
                  <a:pt x="1022" y="1531"/>
                  <a:pt x="1032" y="1531"/>
                </a:cubicBezTo>
                <a:cubicBezTo>
                  <a:pt x="1041" y="1531"/>
                  <a:pt x="1048" y="1524"/>
                  <a:pt x="1048" y="1515"/>
                </a:cubicBezTo>
                <a:close/>
                <a:moveTo>
                  <a:pt x="1229" y="1467"/>
                </a:moveTo>
                <a:cubicBezTo>
                  <a:pt x="1238" y="1467"/>
                  <a:pt x="1246" y="1459"/>
                  <a:pt x="1246" y="1450"/>
                </a:cubicBezTo>
                <a:cubicBezTo>
                  <a:pt x="1247" y="1441"/>
                  <a:pt x="1239" y="1433"/>
                  <a:pt x="1230" y="1433"/>
                </a:cubicBezTo>
                <a:cubicBezTo>
                  <a:pt x="1220" y="1433"/>
                  <a:pt x="1213" y="1440"/>
                  <a:pt x="1213" y="1449"/>
                </a:cubicBezTo>
                <a:cubicBezTo>
                  <a:pt x="1213" y="1459"/>
                  <a:pt x="1220" y="1466"/>
                  <a:pt x="1229" y="1467"/>
                </a:cubicBezTo>
                <a:close/>
                <a:moveTo>
                  <a:pt x="523" y="1404"/>
                </a:moveTo>
                <a:cubicBezTo>
                  <a:pt x="532" y="1404"/>
                  <a:pt x="539" y="1397"/>
                  <a:pt x="539" y="1387"/>
                </a:cubicBezTo>
                <a:cubicBezTo>
                  <a:pt x="539" y="1378"/>
                  <a:pt x="532" y="1370"/>
                  <a:pt x="523" y="1370"/>
                </a:cubicBezTo>
                <a:cubicBezTo>
                  <a:pt x="513" y="1370"/>
                  <a:pt x="506" y="1378"/>
                  <a:pt x="506" y="1387"/>
                </a:cubicBezTo>
                <a:cubicBezTo>
                  <a:pt x="506" y="1396"/>
                  <a:pt x="513" y="1404"/>
                  <a:pt x="523" y="1404"/>
                </a:cubicBezTo>
                <a:close/>
                <a:moveTo>
                  <a:pt x="402" y="565"/>
                </a:moveTo>
                <a:cubicBezTo>
                  <a:pt x="393" y="565"/>
                  <a:pt x="385" y="572"/>
                  <a:pt x="385" y="582"/>
                </a:cubicBezTo>
                <a:cubicBezTo>
                  <a:pt x="384" y="591"/>
                  <a:pt x="392" y="599"/>
                  <a:pt x="401" y="599"/>
                </a:cubicBezTo>
                <a:cubicBezTo>
                  <a:pt x="411" y="599"/>
                  <a:pt x="418" y="592"/>
                  <a:pt x="418" y="582"/>
                </a:cubicBezTo>
                <a:cubicBezTo>
                  <a:pt x="418" y="573"/>
                  <a:pt x="411" y="565"/>
                  <a:pt x="402" y="565"/>
                </a:cubicBezTo>
                <a:close/>
                <a:moveTo>
                  <a:pt x="351" y="661"/>
                </a:moveTo>
                <a:cubicBezTo>
                  <a:pt x="351" y="670"/>
                  <a:pt x="358" y="678"/>
                  <a:pt x="367" y="678"/>
                </a:cubicBezTo>
                <a:cubicBezTo>
                  <a:pt x="376" y="678"/>
                  <a:pt x="384" y="670"/>
                  <a:pt x="384" y="661"/>
                </a:cubicBezTo>
                <a:cubicBezTo>
                  <a:pt x="384" y="652"/>
                  <a:pt x="377" y="645"/>
                  <a:pt x="367" y="645"/>
                </a:cubicBezTo>
                <a:cubicBezTo>
                  <a:pt x="358" y="645"/>
                  <a:pt x="351" y="652"/>
                  <a:pt x="351" y="661"/>
                </a:cubicBezTo>
                <a:close/>
                <a:moveTo>
                  <a:pt x="1162" y="331"/>
                </a:moveTo>
                <a:cubicBezTo>
                  <a:pt x="1152" y="330"/>
                  <a:pt x="1145" y="338"/>
                  <a:pt x="1145" y="347"/>
                </a:cubicBezTo>
                <a:cubicBezTo>
                  <a:pt x="1144" y="356"/>
                  <a:pt x="1152" y="364"/>
                  <a:pt x="1161" y="364"/>
                </a:cubicBezTo>
                <a:cubicBezTo>
                  <a:pt x="1170" y="364"/>
                  <a:pt x="1178" y="357"/>
                  <a:pt x="1178" y="348"/>
                </a:cubicBezTo>
                <a:cubicBezTo>
                  <a:pt x="1178" y="339"/>
                  <a:pt x="1171" y="331"/>
                  <a:pt x="1162" y="331"/>
                </a:cubicBezTo>
                <a:close/>
                <a:moveTo>
                  <a:pt x="627" y="1468"/>
                </a:moveTo>
                <a:cubicBezTo>
                  <a:pt x="636" y="1468"/>
                  <a:pt x="643" y="1460"/>
                  <a:pt x="643" y="1451"/>
                </a:cubicBezTo>
                <a:cubicBezTo>
                  <a:pt x="643" y="1442"/>
                  <a:pt x="636" y="1434"/>
                  <a:pt x="626" y="1435"/>
                </a:cubicBezTo>
                <a:cubicBezTo>
                  <a:pt x="617" y="1435"/>
                  <a:pt x="610" y="1443"/>
                  <a:pt x="610" y="1452"/>
                </a:cubicBezTo>
                <a:cubicBezTo>
                  <a:pt x="610" y="1461"/>
                  <a:pt x="618" y="1468"/>
                  <a:pt x="627" y="1468"/>
                </a:cubicBezTo>
                <a:close/>
                <a:moveTo>
                  <a:pt x="1266" y="395"/>
                </a:moveTo>
                <a:cubicBezTo>
                  <a:pt x="1257" y="394"/>
                  <a:pt x="1249" y="402"/>
                  <a:pt x="1249" y="411"/>
                </a:cubicBezTo>
                <a:cubicBezTo>
                  <a:pt x="1248" y="420"/>
                  <a:pt x="1256" y="428"/>
                  <a:pt x="1265" y="428"/>
                </a:cubicBezTo>
                <a:cubicBezTo>
                  <a:pt x="1274" y="428"/>
                  <a:pt x="1282" y="421"/>
                  <a:pt x="1282" y="412"/>
                </a:cubicBezTo>
                <a:cubicBezTo>
                  <a:pt x="1282" y="403"/>
                  <a:pt x="1275" y="395"/>
                  <a:pt x="1266" y="395"/>
                </a:cubicBezTo>
                <a:close/>
                <a:moveTo>
                  <a:pt x="423" y="1286"/>
                </a:moveTo>
                <a:cubicBezTo>
                  <a:pt x="432" y="1287"/>
                  <a:pt x="440" y="1280"/>
                  <a:pt x="440" y="1271"/>
                </a:cubicBezTo>
                <a:cubicBezTo>
                  <a:pt x="441" y="1261"/>
                  <a:pt x="434" y="1253"/>
                  <a:pt x="425" y="1253"/>
                </a:cubicBezTo>
                <a:cubicBezTo>
                  <a:pt x="416" y="1252"/>
                  <a:pt x="408" y="1259"/>
                  <a:pt x="407" y="1269"/>
                </a:cubicBezTo>
                <a:cubicBezTo>
                  <a:pt x="406" y="1278"/>
                  <a:pt x="414" y="1286"/>
                  <a:pt x="423" y="1286"/>
                </a:cubicBezTo>
                <a:close/>
                <a:moveTo>
                  <a:pt x="1490" y="661"/>
                </a:moveTo>
                <a:cubicBezTo>
                  <a:pt x="1481" y="660"/>
                  <a:pt x="1472" y="667"/>
                  <a:pt x="1472" y="677"/>
                </a:cubicBezTo>
                <a:cubicBezTo>
                  <a:pt x="1472" y="686"/>
                  <a:pt x="1479" y="694"/>
                  <a:pt x="1488" y="694"/>
                </a:cubicBezTo>
                <a:cubicBezTo>
                  <a:pt x="1497" y="695"/>
                  <a:pt x="1505" y="688"/>
                  <a:pt x="1506" y="678"/>
                </a:cubicBezTo>
                <a:cubicBezTo>
                  <a:pt x="1506" y="669"/>
                  <a:pt x="1499" y="661"/>
                  <a:pt x="1490" y="661"/>
                </a:cubicBezTo>
                <a:close/>
                <a:moveTo>
                  <a:pt x="314" y="941"/>
                </a:moveTo>
                <a:cubicBezTo>
                  <a:pt x="305" y="941"/>
                  <a:pt x="297" y="949"/>
                  <a:pt x="297" y="958"/>
                </a:cubicBezTo>
                <a:cubicBezTo>
                  <a:pt x="297" y="967"/>
                  <a:pt x="304" y="975"/>
                  <a:pt x="313" y="975"/>
                </a:cubicBezTo>
                <a:cubicBezTo>
                  <a:pt x="323" y="975"/>
                  <a:pt x="330" y="968"/>
                  <a:pt x="330" y="958"/>
                </a:cubicBezTo>
                <a:cubicBezTo>
                  <a:pt x="331" y="949"/>
                  <a:pt x="323" y="942"/>
                  <a:pt x="314" y="941"/>
                </a:cubicBezTo>
                <a:close/>
                <a:moveTo>
                  <a:pt x="1471" y="1214"/>
                </a:moveTo>
                <a:cubicBezTo>
                  <a:pt x="1480" y="1214"/>
                  <a:pt x="1487" y="1207"/>
                  <a:pt x="1488" y="1197"/>
                </a:cubicBezTo>
                <a:cubicBezTo>
                  <a:pt x="1488" y="1188"/>
                  <a:pt x="1481" y="1180"/>
                  <a:pt x="1471" y="1180"/>
                </a:cubicBezTo>
                <a:cubicBezTo>
                  <a:pt x="1462" y="1180"/>
                  <a:pt x="1454" y="1188"/>
                  <a:pt x="1454" y="1197"/>
                </a:cubicBezTo>
                <a:cubicBezTo>
                  <a:pt x="1454" y="1206"/>
                  <a:pt x="1461" y="1214"/>
                  <a:pt x="1471" y="1214"/>
                </a:cubicBezTo>
                <a:close/>
                <a:moveTo>
                  <a:pt x="919" y="282"/>
                </a:moveTo>
                <a:cubicBezTo>
                  <a:pt x="910" y="282"/>
                  <a:pt x="902" y="290"/>
                  <a:pt x="902" y="299"/>
                </a:cubicBezTo>
                <a:cubicBezTo>
                  <a:pt x="903" y="308"/>
                  <a:pt x="910" y="316"/>
                  <a:pt x="919" y="315"/>
                </a:cubicBezTo>
                <a:cubicBezTo>
                  <a:pt x="929" y="315"/>
                  <a:pt x="936" y="307"/>
                  <a:pt x="936" y="298"/>
                </a:cubicBezTo>
                <a:cubicBezTo>
                  <a:pt x="936" y="289"/>
                  <a:pt x="928" y="281"/>
                  <a:pt x="919" y="282"/>
                </a:cubicBezTo>
                <a:close/>
                <a:moveTo>
                  <a:pt x="312" y="1096"/>
                </a:moveTo>
                <a:cubicBezTo>
                  <a:pt x="312" y="1105"/>
                  <a:pt x="320" y="1113"/>
                  <a:pt x="329" y="1113"/>
                </a:cubicBezTo>
                <a:cubicBezTo>
                  <a:pt x="338" y="1113"/>
                  <a:pt x="346" y="1106"/>
                  <a:pt x="346" y="1097"/>
                </a:cubicBezTo>
                <a:cubicBezTo>
                  <a:pt x="346" y="1087"/>
                  <a:pt x="338" y="1080"/>
                  <a:pt x="329" y="1080"/>
                </a:cubicBezTo>
                <a:cubicBezTo>
                  <a:pt x="320" y="1080"/>
                  <a:pt x="312" y="1087"/>
                  <a:pt x="312" y="1096"/>
                </a:cubicBezTo>
                <a:close/>
                <a:moveTo>
                  <a:pt x="785" y="1537"/>
                </a:moveTo>
                <a:cubicBezTo>
                  <a:pt x="794" y="1537"/>
                  <a:pt x="802" y="1530"/>
                  <a:pt x="802" y="1521"/>
                </a:cubicBezTo>
                <a:cubicBezTo>
                  <a:pt x="802" y="1512"/>
                  <a:pt x="795" y="1504"/>
                  <a:pt x="786" y="1503"/>
                </a:cubicBezTo>
                <a:cubicBezTo>
                  <a:pt x="777" y="1503"/>
                  <a:pt x="768" y="1511"/>
                  <a:pt x="768" y="1520"/>
                </a:cubicBezTo>
                <a:cubicBezTo>
                  <a:pt x="768" y="1530"/>
                  <a:pt x="776" y="1537"/>
                  <a:pt x="785" y="1537"/>
                </a:cubicBezTo>
                <a:close/>
                <a:moveTo>
                  <a:pt x="481" y="1358"/>
                </a:moveTo>
                <a:cubicBezTo>
                  <a:pt x="481" y="1368"/>
                  <a:pt x="488" y="1375"/>
                  <a:pt x="498" y="1375"/>
                </a:cubicBezTo>
                <a:cubicBezTo>
                  <a:pt x="507" y="1375"/>
                  <a:pt x="515" y="1367"/>
                  <a:pt x="515" y="1358"/>
                </a:cubicBezTo>
                <a:cubicBezTo>
                  <a:pt x="515" y="1349"/>
                  <a:pt x="507" y="1342"/>
                  <a:pt x="498" y="1341"/>
                </a:cubicBezTo>
                <a:cubicBezTo>
                  <a:pt x="489" y="1341"/>
                  <a:pt x="481" y="1349"/>
                  <a:pt x="481" y="1358"/>
                </a:cubicBezTo>
                <a:close/>
                <a:moveTo>
                  <a:pt x="1117" y="1511"/>
                </a:moveTo>
                <a:cubicBezTo>
                  <a:pt x="1126" y="1511"/>
                  <a:pt x="1133" y="1504"/>
                  <a:pt x="1133" y="1494"/>
                </a:cubicBezTo>
                <a:cubicBezTo>
                  <a:pt x="1133" y="1485"/>
                  <a:pt x="1125" y="1478"/>
                  <a:pt x="1116" y="1478"/>
                </a:cubicBezTo>
                <a:cubicBezTo>
                  <a:pt x="1107" y="1478"/>
                  <a:pt x="1099" y="1486"/>
                  <a:pt x="1099" y="1495"/>
                </a:cubicBezTo>
                <a:cubicBezTo>
                  <a:pt x="1100" y="1504"/>
                  <a:pt x="1107" y="1512"/>
                  <a:pt x="1117" y="1511"/>
                </a:cubicBezTo>
                <a:close/>
                <a:moveTo>
                  <a:pt x="473" y="1345"/>
                </a:moveTo>
                <a:cubicBezTo>
                  <a:pt x="482" y="1345"/>
                  <a:pt x="490" y="1337"/>
                  <a:pt x="490" y="1328"/>
                </a:cubicBezTo>
                <a:cubicBezTo>
                  <a:pt x="490" y="1319"/>
                  <a:pt x="482" y="1312"/>
                  <a:pt x="473" y="1312"/>
                </a:cubicBezTo>
                <a:cubicBezTo>
                  <a:pt x="464" y="1312"/>
                  <a:pt x="456" y="1319"/>
                  <a:pt x="456" y="1329"/>
                </a:cubicBezTo>
                <a:cubicBezTo>
                  <a:pt x="456" y="1338"/>
                  <a:pt x="464" y="1345"/>
                  <a:pt x="473" y="1345"/>
                </a:cubicBezTo>
                <a:close/>
                <a:moveTo>
                  <a:pt x="398" y="1257"/>
                </a:moveTo>
                <a:cubicBezTo>
                  <a:pt x="408" y="1257"/>
                  <a:pt x="415" y="1249"/>
                  <a:pt x="416" y="1240"/>
                </a:cubicBezTo>
                <a:cubicBezTo>
                  <a:pt x="416" y="1231"/>
                  <a:pt x="409" y="1223"/>
                  <a:pt x="399" y="1223"/>
                </a:cubicBezTo>
                <a:cubicBezTo>
                  <a:pt x="390" y="1223"/>
                  <a:pt x="382" y="1230"/>
                  <a:pt x="382" y="1239"/>
                </a:cubicBezTo>
                <a:cubicBezTo>
                  <a:pt x="382" y="1249"/>
                  <a:pt x="389" y="1256"/>
                  <a:pt x="398" y="1257"/>
                </a:cubicBezTo>
                <a:close/>
                <a:moveTo>
                  <a:pt x="1377" y="1343"/>
                </a:moveTo>
                <a:cubicBezTo>
                  <a:pt x="1387" y="1342"/>
                  <a:pt x="1394" y="1335"/>
                  <a:pt x="1394" y="1326"/>
                </a:cubicBezTo>
                <a:cubicBezTo>
                  <a:pt x="1394" y="1316"/>
                  <a:pt x="1386" y="1309"/>
                  <a:pt x="1377" y="1309"/>
                </a:cubicBezTo>
                <a:cubicBezTo>
                  <a:pt x="1368" y="1309"/>
                  <a:pt x="1360" y="1317"/>
                  <a:pt x="1360" y="1326"/>
                </a:cubicBezTo>
                <a:cubicBezTo>
                  <a:pt x="1360" y="1335"/>
                  <a:pt x="1368" y="1343"/>
                  <a:pt x="1377" y="1343"/>
                </a:cubicBezTo>
                <a:close/>
                <a:moveTo>
                  <a:pt x="1289" y="1417"/>
                </a:moveTo>
                <a:cubicBezTo>
                  <a:pt x="1298" y="1417"/>
                  <a:pt x="1305" y="1409"/>
                  <a:pt x="1305" y="1400"/>
                </a:cubicBezTo>
                <a:cubicBezTo>
                  <a:pt x="1305" y="1390"/>
                  <a:pt x="1297" y="1383"/>
                  <a:pt x="1288" y="1383"/>
                </a:cubicBezTo>
                <a:cubicBezTo>
                  <a:pt x="1279" y="1384"/>
                  <a:pt x="1271" y="1391"/>
                  <a:pt x="1272" y="1400"/>
                </a:cubicBezTo>
                <a:cubicBezTo>
                  <a:pt x="1272" y="1410"/>
                  <a:pt x="1280" y="1417"/>
                  <a:pt x="1289" y="1417"/>
                </a:cubicBezTo>
                <a:close/>
                <a:moveTo>
                  <a:pt x="668" y="343"/>
                </a:moveTo>
                <a:cubicBezTo>
                  <a:pt x="658" y="343"/>
                  <a:pt x="651" y="350"/>
                  <a:pt x="651" y="359"/>
                </a:cubicBezTo>
                <a:cubicBezTo>
                  <a:pt x="651" y="368"/>
                  <a:pt x="658" y="376"/>
                  <a:pt x="668" y="376"/>
                </a:cubicBezTo>
                <a:cubicBezTo>
                  <a:pt x="677" y="376"/>
                  <a:pt x="684" y="368"/>
                  <a:pt x="684" y="359"/>
                </a:cubicBezTo>
                <a:cubicBezTo>
                  <a:pt x="684" y="350"/>
                  <a:pt x="677" y="343"/>
                  <a:pt x="668" y="343"/>
                </a:cubicBezTo>
                <a:close/>
                <a:moveTo>
                  <a:pt x="316" y="740"/>
                </a:moveTo>
                <a:cubicBezTo>
                  <a:pt x="315" y="750"/>
                  <a:pt x="323" y="757"/>
                  <a:pt x="332" y="757"/>
                </a:cubicBezTo>
                <a:cubicBezTo>
                  <a:pt x="341" y="758"/>
                  <a:pt x="349" y="750"/>
                  <a:pt x="349" y="741"/>
                </a:cubicBezTo>
                <a:cubicBezTo>
                  <a:pt x="349" y="732"/>
                  <a:pt x="342" y="724"/>
                  <a:pt x="333" y="724"/>
                </a:cubicBezTo>
                <a:cubicBezTo>
                  <a:pt x="324" y="724"/>
                  <a:pt x="316" y="731"/>
                  <a:pt x="316" y="740"/>
                </a:cubicBezTo>
                <a:close/>
                <a:moveTo>
                  <a:pt x="1258" y="1442"/>
                </a:moveTo>
                <a:cubicBezTo>
                  <a:pt x="1268" y="1442"/>
                  <a:pt x="1275" y="1434"/>
                  <a:pt x="1275" y="1425"/>
                </a:cubicBezTo>
                <a:cubicBezTo>
                  <a:pt x="1275" y="1416"/>
                  <a:pt x="1268" y="1408"/>
                  <a:pt x="1259" y="1408"/>
                </a:cubicBezTo>
                <a:cubicBezTo>
                  <a:pt x="1250" y="1408"/>
                  <a:pt x="1242" y="1416"/>
                  <a:pt x="1242" y="1425"/>
                </a:cubicBezTo>
                <a:cubicBezTo>
                  <a:pt x="1242" y="1434"/>
                  <a:pt x="1249" y="1441"/>
                  <a:pt x="1258" y="1442"/>
                </a:cubicBezTo>
                <a:close/>
                <a:moveTo>
                  <a:pt x="1012" y="308"/>
                </a:moveTo>
                <a:cubicBezTo>
                  <a:pt x="1011" y="317"/>
                  <a:pt x="1019" y="325"/>
                  <a:pt x="1028" y="325"/>
                </a:cubicBezTo>
                <a:cubicBezTo>
                  <a:pt x="1037" y="325"/>
                  <a:pt x="1045" y="317"/>
                  <a:pt x="1045" y="308"/>
                </a:cubicBezTo>
                <a:cubicBezTo>
                  <a:pt x="1045" y="299"/>
                  <a:pt x="1038" y="291"/>
                  <a:pt x="1028" y="291"/>
                </a:cubicBezTo>
                <a:cubicBezTo>
                  <a:pt x="1019" y="291"/>
                  <a:pt x="1012" y="298"/>
                  <a:pt x="1012" y="308"/>
                </a:cubicBezTo>
                <a:close/>
                <a:moveTo>
                  <a:pt x="839" y="1541"/>
                </a:moveTo>
                <a:cubicBezTo>
                  <a:pt x="848" y="1541"/>
                  <a:pt x="856" y="1533"/>
                  <a:pt x="856" y="1524"/>
                </a:cubicBezTo>
                <a:cubicBezTo>
                  <a:pt x="856" y="1515"/>
                  <a:pt x="848" y="1508"/>
                  <a:pt x="839" y="1508"/>
                </a:cubicBezTo>
                <a:cubicBezTo>
                  <a:pt x="829" y="1508"/>
                  <a:pt x="822" y="1516"/>
                  <a:pt x="822" y="1525"/>
                </a:cubicBezTo>
                <a:cubicBezTo>
                  <a:pt x="822" y="1534"/>
                  <a:pt x="830" y="1542"/>
                  <a:pt x="839" y="1541"/>
                </a:cubicBezTo>
                <a:close/>
                <a:moveTo>
                  <a:pt x="706" y="1503"/>
                </a:moveTo>
                <a:cubicBezTo>
                  <a:pt x="715" y="1503"/>
                  <a:pt x="723" y="1495"/>
                  <a:pt x="723" y="1486"/>
                </a:cubicBezTo>
                <a:cubicBezTo>
                  <a:pt x="723" y="1477"/>
                  <a:pt x="715" y="1469"/>
                  <a:pt x="706" y="1469"/>
                </a:cubicBezTo>
                <a:cubicBezTo>
                  <a:pt x="697" y="1470"/>
                  <a:pt x="689" y="1477"/>
                  <a:pt x="689" y="1486"/>
                </a:cubicBezTo>
                <a:cubicBezTo>
                  <a:pt x="689" y="1496"/>
                  <a:pt x="697" y="1503"/>
                  <a:pt x="706" y="1503"/>
                </a:cubicBezTo>
                <a:close/>
                <a:moveTo>
                  <a:pt x="948" y="1552"/>
                </a:moveTo>
                <a:cubicBezTo>
                  <a:pt x="957" y="1552"/>
                  <a:pt x="965" y="1545"/>
                  <a:pt x="965" y="1536"/>
                </a:cubicBezTo>
                <a:cubicBezTo>
                  <a:pt x="965" y="1527"/>
                  <a:pt x="958" y="1519"/>
                  <a:pt x="949" y="1518"/>
                </a:cubicBezTo>
                <a:cubicBezTo>
                  <a:pt x="939" y="1518"/>
                  <a:pt x="931" y="1525"/>
                  <a:pt x="931" y="1535"/>
                </a:cubicBezTo>
                <a:cubicBezTo>
                  <a:pt x="931" y="1544"/>
                  <a:pt x="939" y="1552"/>
                  <a:pt x="948" y="1552"/>
                </a:cubicBezTo>
                <a:close/>
                <a:moveTo>
                  <a:pt x="1347" y="1367"/>
                </a:moveTo>
                <a:cubicBezTo>
                  <a:pt x="1357" y="1367"/>
                  <a:pt x="1364" y="1360"/>
                  <a:pt x="1364" y="1350"/>
                </a:cubicBezTo>
                <a:cubicBezTo>
                  <a:pt x="1364" y="1341"/>
                  <a:pt x="1356" y="1334"/>
                  <a:pt x="1347" y="1334"/>
                </a:cubicBezTo>
                <a:cubicBezTo>
                  <a:pt x="1338" y="1334"/>
                  <a:pt x="1330" y="1341"/>
                  <a:pt x="1331" y="1351"/>
                </a:cubicBezTo>
                <a:cubicBezTo>
                  <a:pt x="1331" y="1360"/>
                  <a:pt x="1338" y="1367"/>
                  <a:pt x="1347" y="1367"/>
                </a:cubicBezTo>
                <a:close/>
                <a:moveTo>
                  <a:pt x="1318" y="1392"/>
                </a:moveTo>
                <a:cubicBezTo>
                  <a:pt x="1327" y="1392"/>
                  <a:pt x="1335" y="1385"/>
                  <a:pt x="1335" y="1375"/>
                </a:cubicBezTo>
                <a:cubicBezTo>
                  <a:pt x="1335" y="1366"/>
                  <a:pt x="1327" y="1358"/>
                  <a:pt x="1318" y="1359"/>
                </a:cubicBezTo>
                <a:cubicBezTo>
                  <a:pt x="1309" y="1359"/>
                  <a:pt x="1302" y="1366"/>
                  <a:pt x="1302" y="1375"/>
                </a:cubicBezTo>
                <a:cubicBezTo>
                  <a:pt x="1301" y="1384"/>
                  <a:pt x="1309" y="1392"/>
                  <a:pt x="1318" y="1392"/>
                </a:cubicBezTo>
                <a:close/>
                <a:moveTo>
                  <a:pt x="430" y="541"/>
                </a:moveTo>
                <a:cubicBezTo>
                  <a:pt x="421" y="541"/>
                  <a:pt x="414" y="548"/>
                  <a:pt x="414" y="557"/>
                </a:cubicBezTo>
                <a:cubicBezTo>
                  <a:pt x="414" y="566"/>
                  <a:pt x="421" y="574"/>
                  <a:pt x="430" y="574"/>
                </a:cubicBezTo>
                <a:cubicBezTo>
                  <a:pt x="439" y="574"/>
                  <a:pt x="447" y="567"/>
                  <a:pt x="447" y="557"/>
                </a:cubicBezTo>
                <a:cubicBezTo>
                  <a:pt x="447" y="548"/>
                  <a:pt x="440" y="541"/>
                  <a:pt x="430" y="541"/>
                </a:cubicBezTo>
                <a:close/>
                <a:moveTo>
                  <a:pt x="1464" y="631"/>
                </a:moveTo>
                <a:cubicBezTo>
                  <a:pt x="1455" y="631"/>
                  <a:pt x="1447" y="639"/>
                  <a:pt x="1447" y="648"/>
                </a:cubicBezTo>
                <a:cubicBezTo>
                  <a:pt x="1447" y="657"/>
                  <a:pt x="1455" y="664"/>
                  <a:pt x="1464" y="664"/>
                </a:cubicBezTo>
                <a:cubicBezTo>
                  <a:pt x="1473" y="665"/>
                  <a:pt x="1481" y="657"/>
                  <a:pt x="1481" y="648"/>
                </a:cubicBezTo>
                <a:cubicBezTo>
                  <a:pt x="1481" y="639"/>
                  <a:pt x="1473" y="631"/>
                  <a:pt x="1464" y="631"/>
                </a:cubicBezTo>
                <a:close/>
                <a:moveTo>
                  <a:pt x="448" y="1315"/>
                </a:moveTo>
                <a:cubicBezTo>
                  <a:pt x="457" y="1315"/>
                  <a:pt x="465" y="1308"/>
                  <a:pt x="465" y="1299"/>
                </a:cubicBezTo>
                <a:cubicBezTo>
                  <a:pt x="465" y="1290"/>
                  <a:pt x="458" y="1282"/>
                  <a:pt x="448" y="1282"/>
                </a:cubicBezTo>
                <a:cubicBezTo>
                  <a:pt x="440" y="1282"/>
                  <a:pt x="432" y="1289"/>
                  <a:pt x="432" y="1298"/>
                </a:cubicBezTo>
                <a:cubicBezTo>
                  <a:pt x="431" y="1307"/>
                  <a:pt x="439" y="1315"/>
                  <a:pt x="448" y="1315"/>
                </a:cubicBezTo>
                <a:close/>
                <a:moveTo>
                  <a:pt x="1441" y="1238"/>
                </a:moveTo>
                <a:cubicBezTo>
                  <a:pt x="1450" y="1238"/>
                  <a:pt x="1458" y="1231"/>
                  <a:pt x="1458" y="1222"/>
                </a:cubicBezTo>
                <a:cubicBezTo>
                  <a:pt x="1458" y="1212"/>
                  <a:pt x="1450" y="1205"/>
                  <a:pt x="1441" y="1205"/>
                </a:cubicBezTo>
                <a:cubicBezTo>
                  <a:pt x="1432" y="1205"/>
                  <a:pt x="1425" y="1213"/>
                  <a:pt x="1424" y="1222"/>
                </a:cubicBezTo>
                <a:cubicBezTo>
                  <a:pt x="1424" y="1231"/>
                  <a:pt x="1432" y="1238"/>
                  <a:pt x="1441" y="1238"/>
                </a:cubicBezTo>
                <a:close/>
                <a:moveTo>
                  <a:pt x="1540" y="900"/>
                </a:moveTo>
                <a:cubicBezTo>
                  <a:pt x="1540" y="891"/>
                  <a:pt x="1533" y="884"/>
                  <a:pt x="1524" y="883"/>
                </a:cubicBezTo>
                <a:cubicBezTo>
                  <a:pt x="1515" y="883"/>
                  <a:pt x="1507" y="891"/>
                  <a:pt x="1507" y="900"/>
                </a:cubicBezTo>
                <a:cubicBezTo>
                  <a:pt x="1507" y="909"/>
                  <a:pt x="1514" y="917"/>
                  <a:pt x="1523" y="917"/>
                </a:cubicBezTo>
                <a:cubicBezTo>
                  <a:pt x="1533" y="917"/>
                  <a:pt x="1540" y="910"/>
                  <a:pt x="1540" y="900"/>
                </a:cubicBezTo>
                <a:close/>
                <a:moveTo>
                  <a:pt x="311" y="795"/>
                </a:moveTo>
                <a:cubicBezTo>
                  <a:pt x="311" y="804"/>
                  <a:pt x="319" y="812"/>
                  <a:pt x="328" y="812"/>
                </a:cubicBezTo>
                <a:cubicBezTo>
                  <a:pt x="337" y="812"/>
                  <a:pt x="345" y="804"/>
                  <a:pt x="345" y="795"/>
                </a:cubicBezTo>
                <a:cubicBezTo>
                  <a:pt x="345" y="786"/>
                  <a:pt x="337" y="778"/>
                  <a:pt x="328" y="779"/>
                </a:cubicBezTo>
                <a:cubicBezTo>
                  <a:pt x="319" y="779"/>
                  <a:pt x="312" y="786"/>
                  <a:pt x="311" y="795"/>
                </a:cubicBezTo>
                <a:close/>
                <a:moveTo>
                  <a:pt x="354" y="1143"/>
                </a:moveTo>
                <a:cubicBezTo>
                  <a:pt x="363" y="1143"/>
                  <a:pt x="371" y="1135"/>
                  <a:pt x="370" y="1126"/>
                </a:cubicBezTo>
                <a:cubicBezTo>
                  <a:pt x="370" y="1117"/>
                  <a:pt x="363" y="1110"/>
                  <a:pt x="354" y="1110"/>
                </a:cubicBezTo>
                <a:cubicBezTo>
                  <a:pt x="345" y="1110"/>
                  <a:pt x="337" y="1117"/>
                  <a:pt x="337" y="1126"/>
                </a:cubicBezTo>
                <a:cubicBezTo>
                  <a:pt x="337" y="1136"/>
                  <a:pt x="345" y="1143"/>
                  <a:pt x="354" y="1143"/>
                </a:cubicBezTo>
                <a:close/>
                <a:moveTo>
                  <a:pt x="751" y="322"/>
                </a:moveTo>
                <a:cubicBezTo>
                  <a:pt x="742" y="322"/>
                  <a:pt x="735" y="330"/>
                  <a:pt x="735" y="338"/>
                </a:cubicBezTo>
                <a:cubicBezTo>
                  <a:pt x="734" y="348"/>
                  <a:pt x="742" y="355"/>
                  <a:pt x="751" y="355"/>
                </a:cubicBezTo>
                <a:cubicBezTo>
                  <a:pt x="760" y="355"/>
                  <a:pt x="768" y="348"/>
                  <a:pt x="768" y="339"/>
                </a:cubicBezTo>
                <a:cubicBezTo>
                  <a:pt x="768" y="329"/>
                  <a:pt x="760" y="322"/>
                  <a:pt x="751" y="322"/>
                </a:cubicBezTo>
                <a:close/>
                <a:moveTo>
                  <a:pt x="333" y="1059"/>
                </a:moveTo>
                <a:cubicBezTo>
                  <a:pt x="342" y="1059"/>
                  <a:pt x="350" y="1052"/>
                  <a:pt x="350" y="1043"/>
                </a:cubicBezTo>
                <a:cubicBezTo>
                  <a:pt x="350" y="1034"/>
                  <a:pt x="342" y="1026"/>
                  <a:pt x="333" y="1026"/>
                </a:cubicBezTo>
                <a:cubicBezTo>
                  <a:pt x="324" y="1026"/>
                  <a:pt x="317" y="1033"/>
                  <a:pt x="317" y="1042"/>
                </a:cubicBezTo>
                <a:cubicBezTo>
                  <a:pt x="316" y="1051"/>
                  <a:pt x="324" y="1059"/>
                  <a:pt x="333" y="1059"/>
                </a:cubicBezTo>
                <a:close/>
                <a:moveTo>
                  <a:pt x="1536" y="955"/>
                </a:moveTo>
                <a:cubicBezTo>
                  <a:pt x="1536" y="946"/>
                  <a:pt x="1529" y="938"/>
                  <a:pt x="1520" y="938"/>
                </a:cubicBezTo>
                <a:cubicBezTo>
                  <a:pt x="1511" y="938"/>
                  <a:pt x="1503" y="945"/>
                  <a:pt x="1503" y="954"/>
                </a:cubicBezTo>
                <a:cubicBezTo>
                  <a:pt x="1503" y="964"/>
                  <a:pt x="1510" y="971"/>
                  <a:pt x="1519" y="971"/>
                </a:cubicBezTo>
                <a:cubicBezTo>
                  <a:pt x="1528" y="971"/>
                  <a:pt x="1536" y="964"/>
                  <a:pt x="1536" y="955"/>
                </a:cubicBezTo>
                <a:close/>
                <a:moveTo>
                  <a:pt x="1531" y="1009"/>
                </a:moveTo>
                <a:cubicBezTo>
                  <a:pt x="1531" y="1000"/>
                  <a:pt x="1524" y="992"/>
                  <a:pt x="1515" y="992"/>
                </a:cubicBezTo>
                <a:cubicBezTo>
                  <a:pt x="1506" y="992"/>
                  <a:pt x="1498" y="999"/>
                  <a:pt x="1498" y="1008"/>
                </a:cubicBezTo>
                <a:cubicBezTo>
                  <a:pt x="1497" y="1017"/>
                  <a:pt x="1505" y="1025"/>
                  <a:pt x="1514" y="1025"/>
                </a:cubicBezTo>
                <a:cubicBezTo>
                  <a:pt x="1523" y="1025"/>
                  <a:pt x="1531" y="1018"/>
                  <a:pt x="1531" y="1009"/>
                </a:cubicBezTo>
                <a:close/>
                <a:moveTo>
                  <a:pt x="306" y="849"/>
                </a:moveTo>
                <a:cubicBezTo>
                  <a:pt x="306" y="858"/>
                  <a:pt x="313" y="866"/>
                  <a:pt x="323" y="866"/>
                </a:cubicBezTo>
                <a:cubicBezTo>
                  <a:pt x="332" y="867"/>
                  <a:pt x="339" y="859"/>
                  <a:pt x="340" y="850"/>
                </a:cubicBezTo>
                <a:cubicBezTo>
                  <a:pt x="340" y="841"/>
                  <a:pt x="332" y="833"/>
                  <a:pt x="323" y="833"/>
                </a:cubicBezTo>
                <a:cubicBezTo>
                  <a:pt x="314" y="833"/>
                  <a:pt x="307" y="840"/>
                  <a:pt x="306" y="849"/>
                </a:cubicBezTo>
                <a:close/>
                <a:moveTo>
                  <a:pt x="1186" y="361"/>
                </a:moveTo>
                <a:cubicBezTo>
                  <a:pt x="1177" y="361"/>
                  <a:pt x="1169" y="368"/>
                  <a:pt x="1169" y="378"/>
                </a:cubicBezTo>
                <a:cubicBezTo>
                  <a:pt x="1170" y="386"/>
                  <a:pt x="1177" y="394"/>
                  <a:pt x="1186" y="394"/>
                </a:cubicBezTo>
                <a:cubicBezTo>
                  <a:pt x="1195" y="394"/>
                  <a:pt x="1203" y="386"/>
                  <a:pt x="1203" y="377"/>
                </a:cubicBezTo>
                <a:cubicBezTo>
                  <a:pt x="1203" y="368"/>
                  <a:pt x="1195" y="361"/>
                  <a:pt x="1186" y="361"/>
                </a:cubicBezTo>
                <a:close/>
                <a:moveTo>
                  <a:pt x="638" y="367"/>
                </a:moveTo>
                <a:cubicBezTo>
                  <a:pt x="629" y="367"/>
                  <a:pt x="621" y="374"/>
                  <a:pt x="621" y="383"/>
                </a:cubicBezTo>
                <a:cubicBezTo>
                  <a:pt x="621" y="393"/>
                  <a:pt x="628" y="400"/>
                  <a:pt x="637" y="401"/>
                </a:cubicBezTo>
                <a:cubicBezTo>
                  <a:pt x="646" y="401"/>
                  <a:pt x="654" y="394"/>
                  <a:pt x="654" y="384"/>
                </a:cubicBezTo>
                <a:cubicBezTo>
                  <a:pt x="654" y="375"/>
                  <a:pt x="647" y="367"/>
                  <a:pt x="638" y="367"/>
                </a:cubicBezTo>
                <a:close/>
                <a:moveTo>
                  <a:pt x="1290" y="425"/>
                </a:moveTo>
                <a:cubicBezTo>
                  <a:pt x="1281" y="424"/>
                  <a:pt x="1273" y="432"/>
                  <a:pt x="1274" y="441"/>
                </a:cubicBezTo>
                <a:cubicBezTo>
                  <a:pt x="1274" y="450"/>
                  <a:pt x="1281" y="457"/>
                  <a:pt x="1290" y="458"/>
                </a:cubicBezTo>
                <a:cubicBezTo>
                  <a:pt x="1299" y="458"/>
                  <a:pt x="1307" y="451"/>
                  <a:pt x="1307" y="441"/>
                </a:cubicBezTo>
                <a:cubicBezTo>
                  <a:pt x="1307" y="432"/>
                  <a:pt x="1299" y="425"/>
                  <a:pt x="1290" y="425"/>
                </a:cubicBezTo>
                <a:close/>
                <a:moveTo>
                  <a:pt x="302" y="903"/>
                </a:moveTo>
                <a:cubicBezTo>
                  <a:pt x="302" y="912"/>
                  <a:pt x="309" y="920"/>
                  <a:pt x="318" y="920"/>
                </a:cubicBezTo>
                <a:cubicBezTo>
                  <a:pt x="328" y="920"/>
                  <a:pt x="335" y="913"/>
                  <a:pt x="335" y="904"/>
                </a:cubicBezTo>
                <a:cubicBezTo>
                  <a:pt x="335" y="895"/>
                  <a:pt x="328" y="887"/>
                  <a:pt x="319" y="887"/>
                </a:cubicBezTo>
                <a:cubicBezTo>
                  <a:pt x="310" y="887"/>
                  <a:pt x="302" y="894"/>
                  <a:pt x="302" y="903"/>
                </a:cubicBezTo>
                <a:close/>
                <a:moveTo>
                  <a:pt x="836" y="303"/>
                </a:moveTo>
                <a:cubicBezTo>
                  <a:pt x="827" y="303"/>
                  <a:pt x="819" y="310"/>
                  <a:pt x="819" y="318"/>
                </a:cubicBezTo>
                <a:cubicBezTo>
                  <a:pt x="819" y="328"/>
                  <a:pt x="826" y="335"/>
                  <a:pt x="835" y="336"/>
                </a:cubicBezTo>
                <a:cubicBezTo>
                  <a:pt x="844" y="336"/>
                  <a:pt x="852" y="329"/>
                  <a:pt x="852" y="319"/>
                </a:cubicBezTo>
                <a:cubicBezTo>
                  <a:pt x="852" y="310"/>
                  <a:pt x="845" y="303"/>
                  <a:pt x="836" y="303"/>
                </a:cubicBezTo>
                <a:close/>
                <a:moveTo>
                  <a:pt x="1106" y="326"/>
                </a:moveTo>
                <a:cubicBezTo>
                  <a:pt x="1098" y="327"/>
                  <a:pt x="1090" y="334"/>
                  <a:pt x="1090" y="343"/>
                </a:cubicBezTo>
                <a:cubicBezTo>
                  <a:pt x="1090" y="352"/>
                  <a:pt x="1097" y="360"/>
                  <a:pt x="1107" y="360"/>
                </a:cubicBezTo>
                <a:cubicBezTo>
                  <a:pt x="1116" y="360"/>
                  <a:pt x="1123" y="352"/>
                  <a:pt x="1123" y="343"/>
                </a:cubicBezTo>
                <a:cubicBezTo>
                  <a:pt x="1123" y="334"/>
                  <a:pt x="1116" y="326"/>
                  <a:pt x="1106" y="326"/>
                </a:cubicBezTo>
                <a:close/>
                <a:moveTo>
                  <a:pt x="602" y="1439"/>
                </a:moveTo>
                <a:cubicBezTo>
                  <a:pt x="611" y="1439"/>
                  <a:pt x="618" y="1432"/>
                  <a:pt x="618" y="1423"/>
                </a:cubicBezTo>
                <a:cubicBezTo>
                  <a:pt x="619" y="1413"/>
                  <a:pt x="611" y="1406"/>
                  <a:pt x="602" y="1406"/>
                </a:cubicBezTo>
                <a:cubicBezTo>
                  <a:pt x="593" y="1406"/>
                  <a:pt x="585" y="1413"/>
                  <a:pt x="585" y="1423"/>
                </a:cubicBezTo>
                <a:cubicBezTo>
                  <a:pt x="585" y="1432"/>
                  <a:pt x="593" y="1439"/>
                  <a:pt x="602" y="1439"/>
                </a:cubicBezTo>
                <a:close/>
                <a:moveTo>
                  <a:pt x="444" y="532"/>
                </a:moveTo>
                <a:cubicBezTo>
                  <a:pt x="444" y="541"/>
                  <a:pt x="451" y="549"/>
                  <a:pt x="460" y="549"/>
                </a:cubicBezTo>
                <a:cubicBezTo>
                  <a:pt x="469" y="549"/>
                  <a:pt x="477" y="542"/>
                  <a:pt x="477" y="533"/>
                </a:cubicBezTo>
                <a:cubicBezTo>
                  <a:pt x="477" y="524"/>
                  <a:pt x="470" y="516"/>
                  <a:pt x="461" y="516"/>
                </a:cubicBezTo>
                <a:cubicBezTo>
                  <a:pt x="452" y="516"/>
                  <a:pt x="444" y="523"/>
                  <a:pt x="444" y="532"/>
                </a:cubicBezTo>
                <a:close/>
                <a:moveTo>
                  <a:pt x="1146" y="1487"/>
                </a:moveTo>
                <a:cubicBezTo>
                  <a:pt x="1155" y="1486"/>
                  <a:pt x="1162" y="1479"/>
                  <a:pt x="1162" y="1470"/>
                </a:cubicBezTo>
                <a:cubicBezTo>
                  <a:pt x="1162" y="1461"/>
                  <a:pt x="1154" y="1453"/>
                  <a:pt x="1145" y="1453"/>
                </a:cubicBezTo>
                <a:cubicBezTo>
                  <a:pt x="1136" y="1454"/>
                  <a:pt x="1129" y="1461"/>
                  <a:pt x="1129" y="1470"/>
                </a:cubicBezTo>
                <a:cubicBezTo>
                  <a:pt x="1129" y="1480"/>
                  <a:pt x="1136" y="1487"/>
                  <a:pt x="1146" y="1487"/>
                </a:cubicBezTo>
                <a:close/>
                <a:moveTo>
                  <a:pt x="608" y="392"/>
                </a:moveTo>
                <a:cubicBezTo>
                  <a:pt x="599" y="392"/>
                  <a:pt x="592" y="400"/>
                  <a:pt x="592" y="409"/>
                </a:cubicBezTo>
                <a:cubicBezTo>
                  <a:pt x="593" y="418"/>
                  <a:pt x="600" y="425"/>
                  <a:pt x="609" y="425"/>
                </a:cubicBezTo>
                <a:cubicBezTo>
                  <a:pt x="618" y="425"/>
                  <a:pt x="626" y="417"/>
                  <a:pt x="625" y="408"/>
                </a:cubicBezTo>
                <a:cubicBezTo>
                  <a:pt x="625" y="399"/>
                  <a:pt x="617" y="392"/>
                  <a:pt x="608" y="392"/>
                </a:cubicBezTo>
                <a:close/>
                <a:moveTo>
                  <a:pt x="1316" y="454"/>
                </a:moveTo>
                <a:cubicBezTo>
                  <a:pt x="1307" y="453"/>
                  <a:pt x="1299" y="460"/>
                  <a:pt x="1298" y="470"/>
                </a:cubicBezTo>
                <a:cubicBezTo>
                  <a:pt x="1298" y="479"/>
                  <a:pt x="1305" y="487"/>
                  <a:pt x="1315" y="487"/>
                </a:cubicBezTo>
                <a:cubicBezTo>
                  <a:pt x="1324" y="487"/>
                  <a:pt x="1331" y="480"/>
                  <a:pt x="1331" y="471"/>
                </a:cubicBezTo>
                <a:cubicBezTo>
                  <a:pt x="1332" y="462"/>
                  <a:pt x="1325" y="454"/>
                  <a:pt x="1316" y="454"/>
                </a:cubicBezTo>
                <a:close/>
                <a:moveTo>
                  <a:pt x="978" y="1527"/>
                </a:moveTo>
                <a:cubicBezTo>
                  <a:pt x="988" y="1526"/>
                  <a:pt x="995" y="1519"/>
                  <a:pt x="995" y="1509"/>
                </a:cubicBezTo>
                <a:cubicBezTo>
                  <a:pt x="994" y="1500"/>
                  <a:pt x="987" y="1494"/>
                  <a:pt x="978" y="1494"/>
                </a:cubicBezTo>
                <a:cubicBezTo>
                  <a:pt x="968" y="1494"/>
                  <a:pt x="961" y="1502"/>
                  <a:pt x="962" y="1511"/>
                </a:cubicBezTo>
                <a:cubicBezTo>
                  <a:pt x="962" y="1520"/>
                  <a:pt x="969" y="1527"/>
                  <a:pt x="978" y="1527"/>
                </a:cubicBezTo>
                <a:close/>
                <a:moveTo>
                  <a:pt x="1475" y="1159"/>
                </a:moveTo>
                <a:cubicBezTo>
                  <a:pt x="1484" y="1159"/>
                  <a:pt x="1491" y="1152"/>
                  <a:pt x="1492" y="1143"/>
                </a:cubicBezTo>
                <a:cubicBezTo>
                  <a:pt x="1492" y="1134"/>
                  <a:pt x="1485" y="1126"/>
                  <a:pt x="1476" y="1126"/>
                </a:cubicBezTo>
                <a:cubicBezTo>
                  <a:pt x="1467" y="1125"/>
                  <a:pt x="1459" y="1133"/>
                  <a:pt x="1459" y="1142"/>
                </a:cubicBezTo>
                <a:cubicBezTo>
                  <a:pt x="1458" y="1151"/>
                  <a:pt x="1466" y="1159"/>
                  <a:pt x="1475" y="1159"/>
                </a:cubicBezTo>
                <a:close/>
                <a:moveTo>
                  <a:pt x="1440" y="602"/>
                </a:moveTo>
                <a:cubicBezTo>
                  <a:pt x="1430" y="602"/>
                  <a:pt x="1423" y="609"/>
                  <a:pt x="1423" y="619"/>
                </a:cubicBezTo>
                <a:cubicBezTo>
                  <a:pt x="1423" y="628"/>
                  <a:pt x="1430" y="635"/>
                  <a:pt x="1440" y="635"/>
                </a:cubicBezTo>
                <a:cubicBezTo>
                  <a:pt x="1449" y="635"/>
                  <a:pt x="1456" y="628"/>
                  <a:pt x="1456" y="619"/>
                </a:cubicBezTo>
                <a:cubicBezTo>
                  <a:pt x="1456" y="610"/>
                  <a:pt x="1449" y="602"/>
                  <a:pt x="1440" y="602"/>
                </a:cubicBezTo>
                <a:close/>
                <a:moveTo>
                  <a:pt x="776" y="1491"/>
                </a:moveTo>
                <a:cubicBezTo>
                  <a:pt x="776" y="1482"/>
                  <a:pt x="769" y="1474"/>
                  <a:pt x="760" y="1474"/>
                </a:cubicBezTo>
                <a:cubicBezTo>
                  <a:pt x="751" y="1474"/>
                  <a:pt x="744" y="1481"/>
                  <a:pt x="743" y="1490"/>
                </a:cubicBezTo>
                <a:cubicBezTo>
                  <a:pt x="743" y="1499"/>
                  <a:pt x="750" y="1506"/>
                  <a:pt x="759" y="1507"/>
                </a:cubicBezTo>
                <a:cubicBezTo>
                  <a:pt x="768" y="1507"/>
                  <a:pt x="776" y="1500"/>
                  <a:pt x="776" y="1491"/>
                </a:cubicBezTo>
                <a:close/>
                <a:moveTo>
                  <a:pt x="1521" y="816"/>
                </a:moveTo>
                <a:cubicBezTo>
                  <a:pt x="1521" y="807"/>
                  <a:pt x="1514" y="799"/>
                  <a:pt x="1505" y="799"/>
                </a:cubicBezTo>
                <a:cubicBezTo>
                  <a:pt x="1495" y="799"/>
                  <a:pt x="1488" y="806"/>
                  <a:pt x="1488" y="816"/>
                </a:cubicBezTo>
                <a:cubicBezTo>
                  <a:pt x="1488" y="825"/>
                  <a:pt x="1495" y="832"/>
                  <a:pt x="1504" y="832"/>
                </a:cubicBezTo>
                <a:cubicBezTo>
                  <a:pt x="1513" y="832"/>
                  <a:pt x="1521" y="825"/>
                  <a:pt x="1521" y="816"/>
                </a:cubicBezTo>
                <a:close/>
                <a:moveTo>
                  <a:pt x="814" y="1512"/>
                </a:moveTo>
                <a:cubicBezTo>
                  <a:pt x="823" y="1512"/>
                  <a:pt x="831" y="1505"/>
                  <a:pt x="831" y="1496"/>
                </a:cubicBezTo>
                <a:cubicBezTo>
                  <a:pt x="831" y="1487"/>
                  <a:pt x="823" y="1479"/>
                  <a:pt x="814" y="1479"/>
                </a:cubicBezTo>
                <a:cubicBezTo>
                  <a:pt x="805" y="1479"/>
                  <a:pt x="798" y="1487"/>
                  <a:pt x="798" y="1496"/>
                </a:cubicBezTo>
                <a:cubicBezTo>
                  <a:pt x="798" y="1505"/>
                  <a:pt x="805" y="1512"/>
                  <a:pt x="814" y="1512"/>
                </a:cubicBezTo>
                <a:close/>
                <a:moveTo>
                  <a:pt x="549" y="442"/>
                </a:moveTo>
                <a:cubicBezTo>
                  <a:pt x="540" y="442"/>
                  <a:pt x="533" y="449"/>
                  <a:pt x="533" y="458"/>
                </a:cubicBezTo>
                <a:cubicBezTo>
                  <a:pt x="532" y="467"/>
                  <a:pt x="539" y="474"/>
                  <a:pt x="548" y="474"/>
                </a:cubicBezTo>
                <a:cubicBezTo>
                  <a:pt x="558" y="475"/>
                  <a:pt x="565" y="468"/>
                  <a:pt x="565" y="458"/>
                </a:cubicBezTo>
                <a:cubicBezTo>
                  <a:pt x="565" y="449"/>
                  <a:pt x="558" y="442"/>
                  <a:pt x="549" y="442"/>
                </a:cubicBezTo>
                <a:close/>
                <a:moveTo>
                  <a:pt x="1390" y="542"/>
                </a:moveTo>
                <a:cubicBezTo>
                  <a:pt x="1381" y="542"/>
                  <a:pt x="1373" y="550"/>
                  <a:pt x="1373" y="559"/>
                </a:cubicBezTo>
                <a:cubicBezTo>
                  <a:pt x="1373" y="568"/>
                  <a:pt x="1381" y="575"/>
                  <a:pt x="1389" y="575"/>
                </a:cubicBezTo>
                <a:cubicBezTo>
                  <a:pt x="1399" y="575"/>
                  <a:pt x="1406" y="569"/>
                  <a:pt x="1406" y="560"/>
                </a:cubicBezTo>
                <a:cubicBezTo>
                  <a:pt x="1407" y="550"/>
                  <a:pt x="1399" y="543"/>
                  <a:pt x="1390" y="542"/>
                </a:cubicBezTo>
                <a:close/>
                <a:moveTo>
                  <a:pt x="923" y="1522"/>
                </a:moveTo>
                <a:cubicBezTo>
                  <a:pt x="932" y="1522"/>
                  <a:pt x="940" y="1514"/>
                  <a:pt x="940" y="1505"/>
                </a:cubicBezTo>
                <a:cubicBezTo>
                  <a:pt x="940" y="1496"/>
                  <a:pt x="933" y="1489"/>
                  <a:pt x="924" y="1489"/>
                </a:cubicBezTo>
                <a:cubicBezTo>
                  <a:pt x="915" y="1488"/>
                  <a:pt x="907" y="1495"/>
                  <a:pt x="907" y="1504"/>
                </a:cubicBezTo>
                <a:cubicBezTo>
                  <a:pt x="907" y="1514"/>
                  <a:pt x="914" y="1521"/>
                  <a:pt x="923" y="1522"/>
                </a:cubicBezTo>
                <a:close/>
                <a:moveTo>
                  <a:pt x="363" y="699"/>
                </a:moveTo>
                <a:cubicBezTo>
                  <a:pt x="354" y="699"/>
                  <a:pt x="346" y="706"/>
                  <a:pt x="346" y="715"/>
                </a:cubicBezTo>
                <a:cubicBezTo>
                  <a:pt x="346" y="724"/>
                  <a:pt x="352" y="732"/>
                  <a:pt x="361" y="732"/>
                </a:cubicBezTo>
                <a:cubicBezTo>
                  <a:pt x="370" y="733"/>
                  <a:pt x="378" y="726"/>
                  <a:pt x="379" y="717"/>
                </a:cubicBezTo>
                <a:cubicBezTo>
                  <a:pt x="379" y="708"/>
                  <a:pt x="372" y="700"/>
                  <a:pt x="363" y="699"/>
                </a:cubicBezTo>
                <a:close/>
                <a:moveTo>
                  <a:pt x="1061" y="1506"/>
                </a:moveTo>
                <a:cubicBezTo>
                  <a:pt x="1070" y="1507"/>
                  <a:pt x="1078" y="1499"/>
                  <a:pt x="1078" y="1490"/>
                </a:cubicBezTo>
                <a:cubicBezTo>
                  <a:pt x="1078" y="1481"/>
                  <a:pt x="1071" y="1474"/>
                  <a:pt x="1062" y="1473"/>
                </a:cubicBezTo>
                <a:cubicBezTo>
                  <a:pt x="1053" y="1473"/>
                  <a:pt x="1045" y="1480"/>
                  <a:pt x="1045" y="1489"/>
                </a:cubicBezTo>
                <a:cubicBezTo>
                  <a:pt x="1045" y="1498"/>
                  <a:pt x="1052" y="1506"/>
                  <a:pt x="1061" y="1506"/>
                </a:cubicBezTo>
                <a:close/>
                <a:moveTo>
                  <a:pt x="1382" y="530"/>
                </a:moveTo>
                <a:cubicBezTo>
                  <a:pt x="1382" y="521"/>
                  <a:pt x="1374" y="513"/>
                  <a:pt x="1364" y="513"/>
                </a:cubicBezTo>
                <a:cubicBezTo>
                  <a:pt x="1356" y="514"/>
                  <a:pt x="1349" y="521"/>
                  <a:pt x="1349" y="530"/>
                </a:cubicBezTo>
                <a:cubicBezTo>
                  <a:pt x="1349" y="539"/>
                  <a:pt x="1356" y="546"/>
                  <a:pt x="1365" y="546"/>
                </a:cubicBezTo>
                <a:cubicBezTo>
                  <a:pt x="1374" y="546"/>
                  <a:pt x="1382" y="539"/>
                  <a:pt x="1382" y="530"/>
                </a:cubicBezTo>
                <a:close/>
                <a:moveTo>
                  <a:pt x="889" y="307"/>
                </a:moveTo>
                <a:cubicBezTo>
                  <a:pt x="880" y="307"/>
                  <a:pt x="873" y="315"/>
                  <a:pt x="873" y="324"/>
                </a:cubicBezTo>
                <a:cubicBezTo>
                  <a:pt x="873" y="333"/>
                  <a:pt x="880" y="340"/>
                  <a:pt x="889" y="340"/>
                </a:cubicBezTo>
                <a:cubicBezTo>
                  <a:pt x="898" y="340"/>
                  <a:pt x="906" y="333"/>
                  <a:pt x="906" y="324"/>
                </a:cubicBezTo>
                <a:cubicBezTo>
                  <a:pt x="906" y="314"/>
                  <a:pt x="898" y="307"/>
                  <a:pt x="889" y="307"/>
                </a:cubicBezTo>
                <a:close/>
                <a:moveTo>
                  <a:pt x="396" y="620"/>
                </a:moveTo>
                <a:cubicBezTo>
                  <a:pt x="387" y="620"/>
                  <a:pt x="380" y="628"/>
                  <a:pt x="380" y="637"/>
                </a:cubicBezTo>
                <a:cubicBezTo>
                  <a:pt x="380" y="646"/>
                  <a:pt x="388" y="653"/>
                  <a:pt x="397" y="653"/>
                </a:cubicBezTo>
                <a:cubicBezTo>
                  <a:pt x="406" y="653"/>
                  <a:pt x="413" y="645"/>
                  <a:pt x="413" y="636"/>
                </a:cubicBezTo>
                <a:cubicBezTo>
                  <a:pt x="413" y="627"/>
                  <a:pt x="405" y="620"/>
                  <a:pt x="396" y="620"/>
                </a:cubicBezTo>
                <a:close/>
                <a:moveTo>
                  <a:pt x="682" y="1473"/>
                </a:moveTo>
                <a:cubicBezTo>
                  <a:pt x="691" y="1472"/>
                  <a:pt x="698" y="1465"/>
                  <a:pt x="698" y="1456"/>
                </a:cubicBezTo>
                <a:cubicBezTo>
                  <a:pt x="698" y="1447"/>
                  <a:pt x="690" y="1440"/>
                  <a:pt x="681" y="1440"/>
                </a:cubicBezTo>
                <a:cubicBezTo>
                  <a:pt x="672" y="1440"/>
                  <a:pt x="665" y="1448"/>
                  <a:pt x="665" y="1457"/>
                </a:cubicBezTo>
                <a:cubicBezTo>
                  <a:pt x="665" y="1466"/>
                  <a:pt x="672" y="1473"/>
                  <a:pt x="682" y="1473"/>
                </a:cubicBezTo>
                <a:close/>
                <a:moveTo>
                  <a:pt x="362" y="1156"/>
                </a:moveTo>
                <a:cubicBezTo>
                  <a:pt x="362" y="1165"/>
                  <a:pt x="369" y="1172"/>
                  <a:pt x="378" y="1172"/>
                </a:cubicBezTo>
                <a:cubicBezTo>
                  <a:pt x="388" y="1172"/>
                  <a:pt x="395" y="1166"/>
                  <a:pt x="395" y="1156"/>
                </a:cubicBezTo>
                <a:cubicBezTo>
                  <a:pt x="395" y="1147"/>
                  <a:pt x="388" y="1139"/>
                  <a:pt x="378" y="1140"/>
                </a:cubicBezTo>
                <a:cubicBezTo>
                  <a:pt x="370" y="1140"/>
                  <a:pt x="362" y="1147"/>
                  <a:pt x="362" y="1156"/>
                </a:cubicBezTo>
                <a:close/>
                <a:moveTo>
                  <a:pt x="519" y="467"/>
                </a:moveTo>
                <a:cubicBezTo>
                  <a:pt x="510" y="467"/>
                  <a:pt x="502" y="474"/>
                  <a:pt x="503" y="484"/>
                </a:cubicBezTo>
                <a:cubicBezTo>
                  <a:pt x="503" y="493"/>
                  <a:pt x="511" y="500"/>
                  <a:pt x="519" y="499"/>
                </a:cubicBezTo>
                <a:cubicBezTo>
                  <a:pt x="529" y="499"/>
                  <a:pt x="536" y="491"/>
                  <a:pt x="536" y="482"/>
                </a:cubicBezTo>
                <a:cubicBezTo>
                  <a:pt x="535" y="473"/>
                  <a:pt x="528" y="467"/>
                  <a:pt x="519" y="467"/>
                </a:cubicBezTo>
                <a:close/>
                <a:moveTo>
                  <a:pt x="944" y="312"/>
                </a:moveTo>
                <a:cubicBezTo>
                  <a:pt x="935" y="312"/>
                  <a:pt x="928" y="319"/>
                  <a:pt x="928" y="328"/>
                </a:cubicBezTo>
                <a:cubicBezTo>
                  <a:pt x="927" y="337"/>
                  <a:pt x="934" y="345"/>
                  <a:pt x="943" y="345"/>
                </a:cubicBezTo>
                <a:cubicBezTo>
                  <a:pt x="953" y="345"/>
                  <a:pt x="960" y="338"/>
                  <a:pt x="960" y="328"/>
                </a:cubicBezTo>
                <a:cubicBezTo>
                  <a:pt x="960" y="320"/>
                  <a:pt x="953" y="312"/>
                  <a:pt x="944" y="312"/>
                </a:cubicBezTo>
                <a:close/>
                <a:moveTo>
                  <a:pt x="1483" y="716"/>
                </a:moveTo>
                <a:cubicBezTo>
                  <a:pt x="1475" y="716"/>
                  <a:pt x="1467" y="723"/>
                  <a:pt x="1467" y="732"/>
                </a:cubicBezTo>
                <a:cubicBezTo>
                  <a:pt x="1467" y="741"/>
                  <a:pt x="1475" y="749"/>
                  <a:pt x="1484" y="749"/>
                </a:cubicBezTo>
                <a:cubicBezTo>
                  <a:pt x="1493" y="749"/>
                  <a:pt x="1500" y="741"/>
                  <a:pt x="1500" y="731"/>
                </a:cubicBezTo>
                <a:cubicBezTo>
                  <a:pt x="1500" y="722"/>
                  <a:pt x="1493" y="716"/>
                  <a:pt x="1483" y="716"/>
                </a:cubicBezTo>
                <a:close/>
                <a:moveTo>
                  <a:pt x="1415" y="572"/>
                </a:moveTo>
                <a:cubicBezTo>
                  <a:pt x="1406" y="572"/>
                  <a:pt x="1398" y="579"/>
                  <a:pt x="1398" y="589"/>
                </a:cubicBezTo>
                <a:cubicBezTo>
                  <a:pt x="1398" y="598"/>
                  <a:pt x="1405" y="605"/>
                  <a:pt x="1414" y="605"/>
                </a:cubicBezTo>
                <a:cubicBezTo>
                  <a:pt x="1423" y="606"/>
                  <a:pt x="1431" y="598"/>
                  <a:pt x="1431" y="589"/>
                </a:cubicBezTo>
                <a:cubicBezTo>
                  <a:pt x="1431" y="580"/>
                  <a:pt x="1424" y="573"/>
                  <a:pt x="1415" y="572"/>
                </a:cubicBezTo>
                <a:close/>
                <a:moveTo>
                  <a:pt x="1053" y="322"/>
                </a:moveTo>
                <a:cubicBezTo>
                  <a:pt x="1044" y="321"/>
                  <a:pt x="1037" y="329"/>
                  <a:pt x="1037" y="338"/>
                </a:cubicBezTo>
                <a:cubicBezTo>
                  <a:pt x="1037" y="347"/>
                  <a:pt x="1044" y="354"/>
                  <a:pt x="1053" y="354"/>
                </a:cubicBezTo>
                <a:cubicBezTo>
                  <a:pt x="1062" y="355"/>
                  <a:pt x="1070" y="347"/>
                  <a:pt x="1070" y="338"/>
                </a:cubicBezTo>
                <a:cubicBezTo>
                  <a:pt x="1070" y="329"/>
                  <a:pt x="1062" y="322"/>
                  <a:pt x="1053" y="322"/>
                </a:cubicBezTo>
                <a:close/>
                <a:moveTo>
                  <a:pt x="490" y="491"/>
                </a:moveTo>
                <a:cubicBezTo>
                  <a:pt x="481" y="491"/>
                  <a:pt x="474" y="498"/>
                  <a:pt x="474" y="507"/>
                </a:cubicBezTo>
                <a:cubicBezTo>
                  <a:pt x="474" y="517"/>
                  <a:pt x="481" y="524"/>
                  <a:pt x="490" y="524"/>
                </a:cubicBezTo>
                <a:cubicBezTo>
                  <a:pt x="499" y="524"/>
                  <a:pt x="506" y="517"/>
                  <a:pt x="507" y="508"/>
                </a:cubicBezTo>
                <a:cubicBezTo>
                  <a:pt x="507" y="499"/>
                  <a:pt x="499" y="491"/>
                  <a:pt x="490" y="491"/>
                </a:cubicBezTo>
                <a:close/>
                <a:moveTo>
                  <a:pt x="1340" y="484"/>
                </a:moveTo>
                <a:cubicBezTo>
                  <a:pt x="1331" y="483"/>
                  <a:pt x="1323" y="490"/>
                  <a:pt x="1323" y="500"/>
                </a:cubicBezTo>
                <a:cubicBezTo>
                  <a:pt x="1323" y="509"/>
                  <a:pt x="1330" y="516"/>
                  <a:pt x="1339" y="517"/>
                </a:cubicBezTo>
                <a:cubicBezTo>
                  <a:pt x="1348" y="517"/>
                  <a:pt x="1356" y="510"/>
                  <a:pt x="1356" y="500"/>
                </a:cubicBezTo>
                <a:cubicBezTo>
                  <a:pt x="1356" y="492"/>
                  <a:pt x="1349" y="484"/>
                  <a:pt x="1340" y="484"/>
                </a:cubicBezTo>
                <a:close/>
                <a:moveTo>
                  <a:pt x="579" y="417"/>
                </a:moveTo>
                <a:cubicBezTo>
                  <a:pt x="570" y="417"/>
                  <a:pt x="563" y="424"/>
                  <a:pt x="563" y="433"/>
                </a:cubicBezTo>
                <a:cubicBezTo>
                  <a:pt x="562" y="443"/>
                  <a:pt x="570" y="450"/>
                  <a:pt x="579" y="450"/>
                </a:cubicBezTo>
                <a:cubicBezTo>
                  <a:pt x="588" y="450"/>
                  <a:pt x="595" y="443"/>
                  <a:pt x="595" y="434"/>
                </a:cubicBezTo>
                <a:cubicBezTo>
                  <a:pt x="596" y="425"/>
                  <a:pt x="588" y="417"/>
                  <a:pt x="579" y="417"/>
                </a:cubicBezTo>
                <a:close/>
                <a:moveTo>
                  <a:pt x="1428" y="1246"/>
                </a:moveTo>
                <a:cubicBezTo>
                  <a:pt x="1428" y="1237"/>
                  <a:pt x="1420" y="1230"/>
                  <a:pt x="1410" y="1230"/>
                </a:cubicBezTo>
                <a:cubicBezTo>
                  <a:pt x="1402" y="1230"/>
                  <a:pt x="1395" y="1238"/>
                  <a:pt x="1395" y="1247"/>
                </a:cubicBezTo>
                <a:cubicBezTo>
                  <a:pt x="1395" y="1256"/>
                  <a:pt x="1402" y="1263"/>
                  <a:pt x="1412" y="1263"/>
                </a:cubicBezTo>
                <a:cubicBezTo>
                  <a:pt x="1421" y="1262"/>
                  <a:pt x="1428" y="1255"/>
                  <a:pt x="1428" y="1246"/>
                </a:cubicBezTo>
                <a:close/>
                <a:moveTo>
                  <a:pt x="998" y="317"/>
                </a:moveTo>
                <a:cubicBezTo>
                  <a:pt x="989" y="317"/>
                  <a:pt x="982" y="324"/>
                  <a:pt x="982" y="333"/>
                </a:cubicBezTo>
                <a:cubicBezTo>
                  <a:pt x="982" y="342"/>
                  <a:pt x="990" y="349"/>
                  <a:pt x="999" y="349"/>
                </a:cubicBezTo>
                <a:cubicBezTo>
                  <a:pt x="1008" y="349"/>
                  <a:pt x="1015" y="342"/>
                  <a:pt x="1015" y="333"/>
                </a:cubicBezTo>
                <a:cubicBezTo>
                  <a:pt x="1015" y="323"/>
                  <a:pt x="1007" y="316"/>
                  <a:pt x="998" y="317"/>
                </a:cubicBezTo>
                <a:close/>
                <a:moveTo>
                  <a:pt x="1211" y="391"/>
                </a:moveTo>
                <a:cubicBezTo>
                  <a:pt x="1202" y="390"/>
                  <a:pt x="1194" y="398"/>
                  <a:pt x="1194" y="407"/>
                </a:cubicBezTo>
                <a:cubicBezTo>
                  <a:pt x="1194" y="416"/>
                  <a:pt x="1202" y="423"/>
                  <a:pt x="1211" y="423"/>
                </a:cubicBezTo>
                <a:cubicBezTo>
                  <a:pt x="1220" y="423"/>
                  <a:pt x="1227" y="417"/>
                  <a:pt x="1227" y="407"/>
                </a:cubicBezTo>
                <a:cubicBezTo>
                  <a:pt x="1227" y="398"/>
                  <a:pt x="1220" y="391"/>
                  <a:pt x="1211" y="391"/>
                </a:cubicBezTo>
                <a:close/>
                <a:moveTo>
                  <a:pt x="426" y="595"/>
                </a:moveTo>
                <a:cubicBezTo>
                  <a:pt x="417" y="595"/>
                  <a:pt x="410" y="603"/>
                  <a:pt x="410" y="612"/>
                </a:cubicBezTo>
                <a:cubicBezTo>
                  <a:pt x="410" y="621"/>
                  <a:pt x="417" y="628"/>
                  <a:pt x="426" y="628"/>
                </a:cubicBezTo>
                <a:cubicBezTo>
                  <a:pt x="435" y="628"/>
                  <a:pt x="442" y="621"/>
                  <a:pt x="442" y="612"/>
                </a:cubicBezTo>
                <a:cubicBezTo>
                  <a:pt x="443" y="603"/>
                  <a:pt x="435" y="595"/>
                  <a:pt x="426" y="595"/>
                </a:cubicBezTo>
                <a:close/>
                <a:moveTo>
                  <a:pt x="1383" y="1288"/>
                </a:moveTo>
                <a:cubicBezTo>
                  <a:pt x="1391" y="1287"/>
                  <a:pt x="1399" y="1280"/>
                  <a:pt x="1399" y="1271"/>
                </a:cubicBezTo>
                <a:cubicBezTo>
                  <a:pt x="1398" y="1262"/>
                  <a:pt x="1391" y="1255"/>
                  <a:pt x="1382" y="1255"/>
                </a:cubicBezTo>
                <a:cubicBezTo>
                  <a:pt x="1373" y="1255"/>
                  <a:pt x="1366" y="1262"/>
                  <a:pt x="1366" y="1271"/>
                </a:cubicBezTo>
                <a:cubicBezTo>
                  <a:pt x="1366" y="1280"/>
                  <a:pt x="1373" y="1288"/>
                  <a:pt x="1383" y="1288"/>
                </a:cubicBezTo>
                <a:close/>
                <a:moveTo>
                  <a:pt x="553" y="1379"/>
                </a:moveTo>
                <a:cubicBezTo>
                  <a:pt x="562" y="1379"/>
                  <a:pt x="569" y="1371"/>
                  <a:pt x="569" y="1362"/>
                </a:cubicBezTo>
                <a:cubicBezTo>
                  <a:pt x="568" y="1353"/>
                  <a:pt x="561" y="1346"/>
                  <a:pt x="552" y="1346"/>
                </a:cubicBezTo>
                <a:cubicBezTo>
                  <a:pt x="543" y="1346"/>
                  <a:pt x="536" y="1354"/>
                  <a:pt x="536" y="1363"/>
                </a:cubicBezTo>
                <a:cubicBezTo>
                  <a:pt x="536" y="1372"/>
                  <a:pt x="544" y="1379"/>
                  <a:pt x="553" y="1379"/>
                </a:cubicBezTo>
                <a:close/>
                <a:moveTo>
                  <a:pt x="1204" y="1436"/>
                </a:moveTo>
                <a:cubicBezTo>
                  <a:pt x="1213" y="1436"/>
                  <a:pt x="1221" y="1429"/>
                  <a:pt x="1221" y="1420"/>
                </a:cubicBezTo>
                <a:cubicBezTo>
                  <a:pt x="1221" y="1411"/>
                  <a:pt x="1214" y="1404"/>
                  <a:pt x="1205" y="1404"/>
                </a:cubicBezTo>
                <a:cubicBezTo>
                  <a:pt x="1196" y="1403"/>
                  <a:pt x="1189" y="1410"/>
                  <a:pt x="1189" y="1419"/>
                </a:cubicBezTo>
                <a:cubicBezTo>
                  <a:pt x="1189" y="1428"/>
                  <a:pt x="1196" y="1436"/>
                  <a:pt x="1204" y="1436"/>
                </a:cubicBezTo>
                <a:close/>
                <a:moveTo>
                  <a:pt x="721" y="347"/>
                </a:moveTo>
                <a:cubicBezTo>
                  <a:pt x="712" y="348"/>
                  <a:pt x="706" y="355"/>
                  <a:pt x="706" y="364"/>
                </a:cubicBezTo>
                <a:cubicBezTo>
                  <a:pt x="706" y="373"/>
                  <a:pt x="713" y="380"/>
                  <a:pt x="722" y="380"/>
                </a:cubicBezTo>
                <a:cubicBezTo>
                  <a:pt x="731" y="380"/>
                  <a:pt x="739" y="372"/>
                  <a:pt x="739" y="363"/>
                </a:cubicBezTo>
                <a:cubicBezTo>
                  <a:pt x="739" y="354"/>
                  <a:pt x="731" y="347"/>
                  <a:pt x="721" y="347"/>
                </a:cubicBezTo>
                <a:close/>
                <a:moveTo>
                  <a:pt x="577" y="1409"/>
                </a:moveTo>
                <a:cubicBezTo>
                  <a:pt x="586" y="1409"/>
                  <a:pt x="594" y="1401"/>
                  <a:pt x="594" y="1392"/>
                </a:cubicBezTo>
                <a:cubicBezTo>
                  <a:pt x="593" y="1383"/>
                  <a:pt x="586" y="1376"/>
                  <a:pt x="577" y="1376"/>
                </a:cubicBezTo>
                <a:cubicBezTo>
                  <a:pt x="568" y="1376"/>
                  <a:pt x="561" y="1383"/>
                  <a:pt x="561" y="1392"/>
                </a:cubicBezTo>
                <a:cubicBezTo>
                  <a:pt x="561" y="1401"/>
                  <a:pt x="568" y="1409"/>
                  <a:pt x="577" y="1409"/>
                </a:cubicBezTo>
                <a:close/>
                <a:moveTo>
                  <a:pt x="1132" y="356"/>
                </a:moveTo>
                <a:cubicBezTo>
                  <a:pt x="1123" y="356"/>
                  <a:pt x="1116" y="363"/>
                  <a:pt x="1116" y="372"/>
                </a:cubicBezTo>
                <a:cubicBezTo>
                  <a:pt x="1116" y="381"/>
                  <a:pt x="1124" y="389"/>
                  <a:pt x="1133" y="388"/>
                </a:cubicBezTo>
                <a:cubicBezTo>
                  <a:pt x="1142" y="388"/>
                  <a:pt x="1149" y="381"/>
                  <a:pt x="1149" y="372"/>
                </a:cubicBezTo>
                <a:cubicBezTo>
                  <a:pt x="1148" y="363"/>
                  <a:pt x="1142" y="356"/>
                  <a:pt x="1132" y="356"/>
                </a:cubicBezTo>
                <a:close/>
                <a:moveTo>
                  <a:pt x="1498" y="854"/>
                </a:moveTo>
                <a:cubicBezTo>
                  <a:pt x="1489" y="854"/>
                  <a:pt x="1482" y="862"/>
                  <a:pt x="1483" y="871"/>
                </a:cubicBezTo>
                <a:cubicBezTo>
                  <a:pt x="1483" y="880"/>
                  <a:pt x="1491" y="887"/>
                  <a:pt x="1499" y="887"/>
                </a:cubicBezTo>
                <a:cubicBezTo>
                  <a:pt x="1508" y="887"/>
                  <a:pt x="1515" y="879"/>
                  <a:pt x="1515" y="870"/>
                </a:cubicBezTo>
                <a:cubicBezTo>
                  <a:pt x="1515" y="861"/>
                  <a:pt x="1508" y="854"/>
                  <a:pt x="1498" y="854"/>
                </a:cubicBezTo>
                <a:close/>
                <a:moveTo>
                  <a:pt x="1496" y="1089"/>
                </a:moveTo>
                <a:cubicBezTo>
                  <a:pt x="1497" y="1080"/>
                  <a:pt x="1490" y="1072"/>
                  <a:pt x="1481" y="1071"/>
                </a:cubicBezTo>
                <a:cubicBezTo>
                  <a:pt x="1473" y="1071"/>
                  <a:pt x="1465" y="1078"/>
                  <a:pt x="1464" y="1087"/>
                </a:cubicBezTo>
                <a:cubicBezTo>
                  <a:pt x="1463" y="1095"/>
                  <a:pt x="1470" y="1103"/>
                  <a:pt x="1479" y="1104"/>
                </a:cubicBezTo>
                <a:cubicBezTo>
                  <a:pt x="1488" y="1105"/>
                  <a:pt x="1496" y="1098"/>
                  <a:pt x="1496" y="1089"/>
                </a:cubicBezTo>
                <a:close/>
                <a:moveTo>
                  <a:pt x="343" y="1071"/>
                </a:moveTo>
                <a:cubicBezTo>
                  <a:pt x="342" y="1080"/>
                  <a:pt x="349" y="1088"/>
                  <a:pt x="359" y="1088"/>
                </a:cubicBezTo>
                <a:cubicBezTo>
                  <a:pt x="367" y="1088"/>
                  <a:pt x="375" y="1081"/>
                  <a:pt x="375" y="1072"/>
                </a:cubicBezTo>
                <a:cubicBezTo>
                  <a:pt x="375" y="1063"/>
                  <a:pt x="368" y="1056"/>
                  <a:pt x="359" y="1055"/>
                </a:cubicBezTo>
                <a:cubicBezTo>
                  <a:pt x="350" y="1055"/>
                  <a:pt x="343" y="1062"/>
                  <a:pt x="343" y="1071"/>
                </a:cubicBezTo>
                <a:close/>
                <a:moveTo>
                  <a:pt x="806" y="327"/>
                </a:moveTo>
                <a:cubicBezTo>
                  <a:pt x="797" y="327"/>
                  <a:pt x="790" y="335"/>
                  <a:pt x="789" y="344"/>
                </a:cubicBezTo>
                <a:cubicBezTo>
                  <a:pt x="789" y="353"/>
                  <a:pt x="796" y="360"/>
                  <a:pt x="805" y="360"/>
                </a:cubicBezTo>
                <a:cubicBezTo>
                  <a:pt x="814" y="360"/>
                  <a:pt x="822" y="353"/>
                  <a:pt x="822" y="344"/>
                </a:cubicBezTo>
                <a:cubicBezTo>
                  <a:pt x="822" y="335"/>
                  <a:pt x="815" y="327"/>
                  <a:pt x="806" y="327"/>
                </a:cubicBezTo>
                <a:close/>
                <a:moveTo>
                  <a:pt x="1446" y="1184"/>
                </a:moveTo>
                <a:cubicBezTo>
                  <a:pt x="1455" y="1184"/>
                  <a:pt x="1462" y="1176"/>
                  <a:pt x="1462" y="1167"/>
                </a:cubicBezTo>
                <a:cubicBezTo>
                  <a:pt x="1462" y="1158"/>
                  <a:pt x="1456" y="1151"/>
                  <a:pt x="1447" y="1151"/>
                </a:cubicBezTo>
                <a:cubicBezTo>
                  <a:pt x="1437" y="1151"/>
                  <a:pt x="1430" y="1158"/>
                  <a:pt x="1430" y="1167"/>
                </a:cubicBezTo>
                <a:cubicBezTo>
                  <a:pt x="1430" y="1176"/>
                  <a:pt x="1437" y="1184"/>
                  <a:pt x="1446" y="1184"/>
                </a:cubicBezTo>
                <a:close/>
                <a:moveTo>
                  <a:pt x="338" y="1004"/>
                </a:moveTo>
                <a:cubicBezTo>
                  <a:pt x="347" y="1004"/>
                  <a:pt x="355" y="997"/>
                  <a:pt x="355" y="987"/>
                </a:cubicBezTo>
                <a:cubicBezTo>
                  <a:pt x="354" y="979"/>
                  <a:pt x="347" y="972"/>
                  <a:pt x="338" y="972"/>
                </a:cubicBezTo>
                <a:cubicBezTo>
                  <a:pt x="329" y="972"/>
                  <a:pt x="322" y="979"/>
                  <a:pt x="322" y="988"/>
                </a:cubicBezTo>
                <a:cubicBezTo>
                  <a:pt x="322" y="997"/>
                  <a:pt x="329" y="1004"/>
                  <a:pt x="338" y="1004"/>
                </a:cubicBezTo>
                <a:close/>
                <a:moveTo>
                  <a:pt x="869" y="1516"/>
                </a:moveTo>
                <a:cubicBezTo>
                  <a:pt x="878" y="1516"/>
                  <a:pt x="885" y="1508"/>
                  <a:pt x="885" y="1500"/>
                </a:cubicBezTo>
                <a:cubicBezTo>
                  <a:pt x="885" y="1491"/>
                  <a:pt x="878" y="1484"/>
                  <a:pt x="869" y="1484"/>
                </a:cubicBezTo>
                <a:cubicBezTo>
                  <a:pt x="859" y="1484"/>
                  <a:pt x="852" y="1491"/>
                  <a:pt x="853" y="1501"/>
                </a:cubicBezTo>
                <a:cubicBezTo>
                  <a:pt x="853" y="1510"/>
                  <a:pt x="860" y="1517"/>
                  <a:pt x="869" y="1516"/>
                </a:cubicBezTo>
                <a:close/>
                <a:moveTo>
                  <a:pt x="1459" y="686"/>
                </a:moveTo>
                <a:cubicBezTo>
                  <a:pt x="1451" y="685"/>
                  <a:pt x="1443" y="693"/>
                  <a:pt x="1443" y="701"/>
                </a:cubicBezTo>
                <a:cubicBezTo>
                  <a:pt x="1442" y="711"/>
                  <a:pt x="1449" y="718"/>
                  <a:pt x="1459" y="718"/>
                </a:cubicBezTo>
                <a:cubicBezTo>
                  <a:pt x="1468" y="718"/>
                  <a:pt x="1475" y="711"/>
                  <a:pt x="1475" y="702"/>
                </a:cubicBezTo>
                <a:cubicBezTo>
                  <a:pt x="1475" y="694"/>
                  <a:pt x="1468" y="686"/>
                  <a:pt x="1459" y="686"/>
                </a:cubicBezTo>
                <a:close/>
                <a:moveTo>
                  <a:pt x="1175" y="1461"/>
                </a:moveTo>
                <a:cubicBezTo>
                  <a:pt x="1184" y="1461"/>
                  <a:pt x="1191" y="1453"/>
                  <a:pt x="1191" y="1444"/>
                </a:cubicBezTo>
                <a:cubicBezTo>
                  <a:pt x="1191" y="1435"/>
                  <a:pt x="1184" y="1428"/>
                  <a:pt x="1175" y="1428"/>
                </a:cubicBezTo>
                <a:cubicBezTo>
                  <a:pt x="1166" y="1428"/>
                  <a:pt x="1158" y="1436"/>
                  <a:pt x="1159" y="1445"/>
                </a:cubicBezTo>
                <a:cubicBezTo>
                  <a:pt x="1159" y="1454"/>
                  <a:pt x="1166" y="1461"/>
                  <a:pt x="1175" y="1461"/>
                </a:cubicBezTo>
                <a:close/>
                <a:moveTo>
                  <a:pt x="341" y="771"/>
                </a:moveTo>
                <a:cubicBezTo>
                  <a:pt x="341" y="780"/>
                  <a:pt x="349" y="787"/>
                  <a:pt x="358" y="787"/>
                </a:cubicBezTo>
                <a:cubicBezTo>
                  <a:pt x="367" y="786"/>
                  <a:pt x="374" y="779"/>
                  <a:pt x="374" y="770"/>
                </a:cubicBezTo>
                <a:cubicBezTo>
                  <a:pt x="373" y="761"/>
                  <a:pt x="366" y="754"/>
                  <a:pt x="357" y="754"/>
                </a:cubicBezTo>
                <a:cubicBezTo>
                  <a:pt x="348" y="754"/>
                  <a:pt x="341" y="762"/>
                  <a:pt x="341" y="771"/>
                </a:cubicBezTo>
                <a:close/>
                <a:moveTo>
                  <a:pt x="404" y="1201"/>
                </a:moveTo>
                <a:cubicBezTo>
                  <a:pt x="413" y="1201"/>
                  <a:pt x="420" y="1194"/>
                  <a:pt x="420" y="1185"/>
                </a:cubicBezTo>
                <a:cubicBezTo>
                  <a:pt x="419" y="1176"/>
                  <a:pt x="412" y="1169"/>
                  <a:pt x="403" y="1169"/>
                </a:cubicBezTo>
                <a:cubicBezTo>
                  <a:pt x="394" y="1169"/>
                  <a:pt x="387" y="1176"/>
                  <a:pt x="387" y="1186"/>
                </a:cubicBezTo>
                <a:cubicBezTo>
                  <a:pt x="387" y="1195"/>
                  <a:pt x="394" y="1202"/>
                  <a:pt x="404" y="1201"/>
                </a:cubicBezTo>
                <a:close/>
                <a:moveTo>
                  <a:pt x="1485" y="1049"/>
                </a:moveTo>
                <a:cubicBezTo>
                  <a:pt x="1494" y="1049"/>
                  <a:pt x="1501" y="1042"/>
                  <a:pt x="1501" y="1033"/>
                </a:cubicBezTo>
                <a:cubicBezTo>
                  <a:pt x="1501" y="1024"/>
                  <a:pt x="1493" y="1017"/>
                  <a:pt x="1484" y="1017"/>
                </a:cubicBezTo>
                <a:cubicBezTo>
                  <a:pt x="1475" y="1017"/>
                  <a:pt x="1468" y="1024"/>
                  <a:pt x="1468" y="1033"/>
                </a:cubicBezTo>
                <a:cubicBezTo>
                  <a:pt x="1469" y="1043"/>
                  <a:pt x="1476" y="1049"/>
                  <a:pt x="1485" y="1049"/>
                </a:cubicBezTo>
                <a:close/>
                <a:moveTo>
                  <a:pt x="327" y="933"/>
                </a:moveTo>
                <a:cubicBezTo>
                  <a:pt x="327" y="942"/>
                  <a:pt x="335" y="950"/>
                  <a:pt x="343" y="950"/>
                </a:cubicBezTo>
                <a:cubicBezTo>
                  <a:pt x="352" y="950"/>
                  <a:pt x="360" y="942"/>
                  <a:pt x="360" y="933"/>
                </a:cubicBezTo>
                <a:cubicBezTo>
                  <a:pt x="360" y="925"/>
                  <a:pt x="353" y="917"/>
                  <a:pt x="344" y="917"/>
                </a:cubicBezTo>
                <a:cubicBezTo>
                  <a:pt x="334" y="917"/>
                  <a:pt x="327" y="924"/>
                  <a:pt x="327" y="933"/>
                </a:cubicBezTo>
                <a:close/>
                <a:moveTo>
                  <a:pt x="428" y="1231"/>
                </a:moveTo>
                <a:cubicBezTo>
                  <a:pt x="437" y="1231"/>
                  <a:pt x="444" y="1224"/>
                  <a:pt x="444" y="1215"/>
                </a:cubicBezTo>
                <a:cubicBezTo>
                  <a:pt x="444" y="1205"/>
                  <a:pt x="437" y="1199"/>
                  <a:pt x="428" y="1199"/>
                </a:cubicBezTo>
                <a:cubicBezTo>
                  <a:pt x="419" y="1199"/>
                  <a:pt x="411" y="1206"/>
                  <a:pt x="412" y="1215"/>
                </a:cubicBezTo>
                <a:cubicBezTo>
                  <a:pt x="412" y="1224"/>
                  <a:pt x="420" y="1232"/>
                  <a:pt x="428" y="1231"/>
                </a:cubicBezTo>
                <a:close/>
                <a:moveTo>
                  <a:pt x="735" y="1478"/>
                </a:moveTo>
                <a:cubicBezTo>
                  <a:pt x="744" y="1478"/>
                  <a:pt x="751" y="1471"/>
                  <a:pt x="751" y="1462"/>
                </a:cubicBezTo>
                <a:cubicBezTo>
                  <a:pt x="751" y="1453"/>
                  <a:pt x="744" y="1445"/>
                  <a:pt x="735" y="1445"/>
                </a:cubicBezTo>
                <a:cubicBezTo>
                  <a:pt x="726" y="1445"/>
                  <a:pt x="719" y="1452"/>
                  <a:pt x="719" y="1461"/>
                </a:cubicBezTo>
                <a:cubicBezTo>
                  <a:pt x="718" y="1470"/>
                  <a:pt x="726" y="1477"/>
                  <a:pt x="735" y="1478"/>
                </a:cubicBezTo>
                <a:close/>
                <a:moveTo>
                  <a:pt x="692" y="372"/>
                </a:moveTo>
                <a:cubicBezTo>
                  <a:pt x="684" y="372"/>
                  <a:pt x="676" y="380"/>
                  <a:pt x="676" y="388"/>
                </a:cubicBezTo>
                <a:cubicBezTo>
                  <a:pt x="676" y="397"/>
                  <a:pt x="683" y="404"/>
                  <a:pt x="692" y="404"/>
                </a:cubicBezTo>
                <a:cubicBezTo>
                  <a:pt x="701" y="404"/>
                  <a:pt x="708" y="397"/>
                  <a:pt x="708" y="388"/>
                </a:cubicBezTo>
                <a:cubicBezTo>
                  <a:pt x="708" y="379"/>
                  <a:pt x="701" y="372"/>
                  <a:pt x="692" y="372"/>
                </a:cubicBezTo>
                <a:close/>
                <a:moveTo>
                  <a:pt x="1496" y="787"/>
                </a:moveTo>
                <a:cubicBezTo>
                  <a:pt x="1496" y="778"/>
                  <a:pt x="1489" y="771"/>
                  <a:pt x="1480" y="771"/>
                </a:cubicBezTo>
                <a:cubicBezTo>
                  <a:pt x="1471" y="770"/>
                  <a:pt x="1463" y="777"/>
                  <a:pt x="1463" y="786"/>
                </a:cubicBezTo>
                <a:cubicBezTo>
                  <a:pt x="1463" y="795"/>
                  <a:pt x="1470" y="803"/>
                  <a:pt x="1479" y="803"/>
                </a:cubicBezTo>
                <a:cubicBezTo>
                  <a:pt x="1488" y="803"/>
                  <a:pt x="1496" y="796"/>
                  <a:pt x="1496" y="787"/>
                </a:cubicBezTo>
                <a:close/>
                <a:moveTo>
                  <a:pt x="1351" y="1312"/>
                </a:moveTo>
                <a:cubicBezTo>
                  <a:pt x="1360" y="1313"/>
                  <a:pt x="1368" y="1306"/>
                  <a:pt x="1368" y="1297"/>
                </a:cubicBezTo>
                <a:cubicBezTo>
                  <a:pt x="1369" y="1288"/>
                  <a:pt x="1362" y="1280"/>
                  <a:pt x="1353" y="1280"/>
                </a:cubicBezTo>
                <a:cubicBezTo>
                  <a:pt x="1345" y="1279"/>
                  <a:pt x="1337" y="1286"/>
                  <a:pt x="1336" y="1295"/>
                </a:cubicBezTo>
                <a:cubicBezTo>
                  <a:pt x="1335" y="1304"/>
                  <a:pt x="1342" y="1312"/>
                  <a:pt x="1351" y="1312"/>
                </a:cubicBezTo>
                <a:close/>
                <a:moveTo>
                  <a:pt x="1091" y="1481"/>
                </a:moveTo>
                <a:cubicBezTo>
                  <a:pt x="1100" y="1481"/>
                  <a:pt x="1107" y="1474"/>
                  <a:pt x="1107" y="1465"/>
                </a:cubicBezTo>
                <a:cubicBezTo>
                  <a:pt x="1108" y="1456"/>
                  <a:pt x="1101" y="1449"/>
                  <a:pt x="1092" y="1449"/>
                </a:cubicBezTo>
                <a:cubicBezTo>
                  <a:pt x="1083" y="1448"/>
                  <a:pt x="1075" y="1456"/>
                  <a:pt x="1075" y="1465"/>
                </a:cubicBezTo>
                <a:cubicBezTo>
                  <a:pt x="1075" y="1473"/>
                  <a:pt x="1082" y="1481"/>
                  <a:pt x="1091" y="1481"/>
                </a:cubicBezTo>
                <a:close/>
                <a:moveTo>
                  <a:pt x="1236" y="420"/>
                </a:moveTo>
                <a:cubicBezTo>
                  <a:pt x="1227" y="419"/>
                  <a:pt x="1220" y="427"/>
                  <a:pt x="1219" y="436"/>
                </a:cubicBezTo>
                <a:cubicBezTo>
                  <a:pt x="1219" y="445"/>
                  <a:pt x="1226" y="452"/>
                  <a:pt x="1235" y="452"/>
                </a:cubicBezTo>
                <a:cubicBezTo>
                  <a:pt x="1244" y="452"/>
                  <a:pt x="1252" y="445"/>
                  <a:pt x="1252" y="436"/>
                </a:cubicBezTo>
                <a:cubicBezTo>
                  <a:pt x="1252" y="428"/>
                  <a:pt x="1245" y="420"/>
                  <a:pt x="1236" y="420"/>
                </a:cubicBezTo>
                <a:close/>
                <a:moveTo>
                  <a:pt x="1234" y="1411"/>
                </a:moveTo>
                <a:cubicBezTo>
                  <a:pt x="1243" y="1411"/>
                  <a:pt x="1250" y="1403"/>
                  <a:pt x="1250" y="1395"/>
                </a:cubicBezTo>
                <a:cubicBezTo>
                  <a:pt x="1250" y="1386"/>
                  <a:pt x="1242" y="1378"/>
                  <a:pt x="1233" y="1379"/>
                </a:cubicBezTo>
                <a:cubicBezTo>
                  <a:pt x="1225" y="1379"/>
                  <a:pt x="1218" y="1386"/>
                  <a:pt x="1218" y="1395"/>
                </a:cubicBezTo>
                <a:cubicBezTo>
                  <a:pt x="1218" y="1404"/>
                  <a:pt x="1225" y="1411"/>
                  <a:pt x="1234" y="1411"/>
                </a:cubicBezTo>
                <a:close/>
                <a:moveTo>
                  <a:pt x="1506" y="980"/>
                </a:moveTo>
                <a:cubicBezTo>
                  <a:pt x="1506" y="971"/>
                  <a:pt x="1499" y="963"/>
                  <a:pt x="1490" y="963"/>
                </a:cubicBezTo>
                <a:cubicBezTo>
                  <a:pt x="1481" y="963"/>
                  <a:pt x="1474" y="970"/>
                  <a:pt x="1474" y="980"/>
                </a:cubicBezTo>
                <a:cubicBezTo>
                  <a:pt x="1474" y="989"/>
                  <a:pt x="1481" y="996"/>
                  <a:pt x="1490" y="996"/>
                </a:cubicBezTo>
                <a:cubicBezTo>
                  <a:pt x="1498" y="996"/>
                  <a:pt x="1506" y="988"/>
                  <a:pt x="1506" y="980"/>
                </a:cubicBezTo>
                <a:close/>
                <a:moveTo>
                  <a:pt x="453" y="1261"/>
                </a:moveTo>
                <a:cubicBezTo>
                  <a:pt x="462" y="1261"/>
                  <a:pt x="469" y="1253"/>
                  <a:pt x="469" y="1244"/>
                </a:cubicBezTo>
                <a:cubicBezTo>
                  <a:pt x="469" y="1236"/>
                  <a:pt x="461" y="1228"/>
                  <a:pt x="452" y="1228"/>
                </a:cubicBezTo>
                <a:cubicBezTo>
                  <a:pt x="443" y="1229"/>
                  <a:pt x="436" y="1236"/>
                  <a:pt x="437" y="1245"/>
                </a:cubicBezTo>
                <a:cubicBezTo>
                  <a:pt x="437" y="1254"/>
                  <a:pt x="444" y="1261"/>
                  <a:pt x="453" y="1261"/>
                </a:cubicBezTo>
                <a:close/>
                <a:moveTo>
                  <a:pt x="1511" y="925"/>
                </a:moveTo>
                <a:cubicBezTo>
                  <a:pt x="1511" y="916"/>
                  <a:pt x="1504" y="909"/>
                  <a:pt x="1494" y="909"/>
                </a:cubicBezTo>
                <a:cubicBezTo>
                  <a:pt x="1485" y="909"/>
                  <a:pt x="1479" y="916"/>
                  <a:pt x="1479" y="925"/>
                </a:cubicBezTo>
                <a:cubicBezTo>
                  <a:pt x="1479" y="934"/>
                  <a:pt x="1486" y="941"/>
                  <a:pt x="1495" y="941"/>
                </a:cubicBezTo>
                <a:cubicBezTo>
                  <a:pt x="1504" y="941"/>
                  <a:pt x="1511" y="933"/>
                  <a:pt x="1511" y="925"/>
                </a:cubicBezTo>
                <a:close/>
                <a:moveTo>
                  <a:pt x="656" y="1443"/>
                </a:moveTo>
                <a:cubicBezTo>
                  <a:pt x="665" y="1443"/>
                  <a:pt x="672" y="1436"/>
                  <a:pt x="673" y="1427"/>
                </a:cubicBezTo>
                <a:cubicBezTo>
                  <a:pt x="673" y="1418"/>
                  <a:pt x="666" y="1411"/>
                  <a:pt x="657" y="1410"/>
                </a:cubicBezTo>
                <a:cubicBezTo>
                  <a:pt x="648" y="1410"/>
                  <a:pt x="640" y="1417"/>
                  <a:pt x="640" y="1426"/>
                </a:cubicBezTo>
                <a:cubicBezTo>
                  <a:pt x="640" y="1435"/>
                  <a:pt x="647" y="1443"/>
                  <a:pt x="656" y="1443"/>
                </a:cubicBezTo>
                <a:close/>
                <a:moveTo>
                  <a:pt x="376" y="691"/>
                </a:moveTo>
                <a:cubicBezTo>
                  <a:pt x="376" y="700"/>
                  <a:pt x="384" y="708"/>
                  <a:pt x="392" y="707"/>
                </a:cubicBezTo>
                <a:cubicBezTo>
                  <a:pt x="401" y="707"/>
                  <a:pt x="408" y="700"/>
                  <a:pt x="408" y="691"/>
                </a:cubicBezTo>
                <a:cubicBezTo>
                  <a:pt x="408" y="682"/>
                  <a:pt x="401" y="675"/>
                  <a:pt x="392" y="675"/>
                </a:cubicBezTo>
                <a:cubicBezTo>
                  <a:pt x="383" y="675"/>
                  <a:pt x="376" y="683"/>
                  <a:pt x="376" y="691"/>
                </a:cubicBezTo>
                <a:close/>
                <a:moveTo>
                  <a:pt x="337" y="824"/>
                </a:moveTo>
                <a:cubicBezTo>
                  <a:pt x="336" y="833"/>
                  <a:pt x="343" y="841"/>
                  <a:pt x="352" y="841"/>
                </a:cubicBezTo>
                <a:cubicBezTo>
                  <a:pt x="361" y="842"/>
                  <a:pt x="368" y="835"/>
                  <a:pt x="369" y="826"/>
                </a:cubicBezTo>
                <a:cubicBezTo>
                  <a:pt x="369" y="817"/>
                  <a:pt x="363" y="809"/>
                  <a:pt x="354" y="809"/>
                </a:cubicBezTo>
                <a:cubicBezTo>
                  <a:pt x="345" y="808"/>
                  <a:pt x="337" y="815"/>
                  <a:pt x="337" y="824"/>
                </a:cubicBezTo>
                <a:close/>
                <a:moveTo>
                  <a:pt x="512" y="1334"/>
                </a:moveTo>
                <a:cubicBezTo>
                  <a:pt x="512" y="1343"/>
                  <a:pt x="519" y="1350"/>
                  <a:pt x="528" y="1350"/>
                </a:cubicBezTo>
                <a:cubicBezTo>
                  <a:pt x="537" y="1350"/>
                  <a:pt x="544" y="1342"/>
                  <a:pt x="544" y="1333"/>
                </a:cubicBezTo>
                <a:cubicBezTo>
                  <a:pt x="544" y="1325"/>
                  <a:pt x="536" y="1317"/>
                  <a:pt x="528" y="1317"/>
                </a:cubicBezTo>
                <a:cubicBezTo>
                  <a:pt x="519" y="1317"/>
                  <a:pt x="512" y="1325"/>
                  <a:pt x="512" y="1334"/>
                </a:cubicBezTo>
                <a:close/>
                <a:moveTo>
                  <a:pt x="331" y="879"/>
                </a:moveTo>
                <a:cubicBezTo>
                  <a:pt x="331" y="887"/>
                  <a:pt x="339" y="895"/>
                  <a:pt x="347" y="895"/>
                </a:cubicBezTo>
                <a:cubicBezTo>
                  <a:pt x="356" y="895"/>
                  <a:pt x="364" y="888"/>
                  <a:pt x="364" y="879"/>
                </a:cubicBezTo>
                <a:cubicBezTo>
                  <a:pt x="364" y="870"/>
                  <a:pt x="357" y="863"/>
                  <a:pt x="348" y="863"/>
                </a:cubicBezTo>
                <a:cubicBezTo>
                  <a:pt x="339" y="863"/>
                  <a:pt x="332" y="870"/>
                  <a:pt x="331" y="879"/>
                </a:cubicBezTo>
                <a:close/>
                <a:moveTo>
                  <a:pt x="1007" y="1501"/>
                </a:moveTo>
                <a:cubicBezTo>
                  <a:pt x="1016" y="1501"/>
                  <a:pt x="1023" y="1493"/>
                  <a:pt x="1023" y="1484"/>
                </a:cubicBezTo>
                <a:cubicBezTo>
                  <a:pt x="1023" y="1475"/>
                  <a:pt x="1016" y="1468"/>
                  <a:pt x="1007" y="1468"/>
                </a:cubicBezTo>
                <a:cubicBezTo>
                  <a:pt x="998" y="1469"/>
                  <a:pt x="991" y="1476"/>
                  <a:pt x="991" y="1485"/>
                </a:cubicBezTo>
                <a:cubicBezTo>
                  <a:pt x="991" y="1494"/>
                  <a:pt x="998" y="1501"/>
                  <a:pt x="1007" y="1501"/>
                </a:cubicBezTo>
                <a:close/>
                <a:moveTo>
                  <a:pt x="383" y="1118"/>
                </a:moveTo>
                <a:cubicBezTo>
                  <a:pt x="392" y="1118"/>
                  <a:pt x="399" y="1111"/>
                  <a:pt x="400" y="1102"/>
                </a:cubicBezTo>
                <a:cubicBezTo>
                  <a:pt x="400" y="1093"/>
                  <a:pt x="392" y="1085"/>
                  <a:pt x="384" y="1085"/>
                </a:cubicBezTo>
                <a:cubicBezTo>
                  <a:pt x="375" y="1085"/>
                  <a:pt x="367" y="1093"/>
                  <a:pt x="367" y="1102"/>
                </a:cubicBezTo>
                <a:cubicBezTo>
                  <a:pt x="367" y="1110"/>
                  <a:pt x="374" y="1117"/>
                  <a:pt x="383" y="1118"/>
                </a:cubicBezTo>
                <a:close/>
                <a:moveTo>
                  <a:pt x="1409" y="627"/>
                </a:moveTo>
                <a:cubicBezTo>
                  <a:pt x="1401" y="627"/>
                  <a:pt x="1394" y="634"/>
                  <a:pt x="1394" y="643"/>
                </a:cubicBezTo>
                <a:cubicBezTo>
                  <a:pt x="1393" y="652"/>
                  <a:pt x="1400" y="659"/>
                  <a:pt x="1409" y="659"/>
                </a:cubicBezTo>
                <a:cubicBezTo>
                  <a:pt x="1418" y="660"/>
                  <a:pt x="1426" y="652"/>
                  <a:pt x="1426" y="644"/>
                </a:cubicBezTo>
                <a:cubicBezTo>
                  <a:pt x="1426" y="635"/>
                  <a:pt x="1418" y="627"/>
                  <a:pt x="1409" y="627"/>
                </a:cubicBezTo>
                <a:close/>
                <a:moveTo>
                  <a:pt x="1157" y="386"/>
                </a:moveTo>
                <a:cubicBezTo>
                  <a:pt x="1148" y="386"/>
                  <a:pt x="1141" y="393"/>
                  <a:pt x="1141" y="402"/>
                </a:cubicBezTo>
                <a:cubicBezTo>
                  <a:pt x="1141" y="411"/>
                  <a:pt x="1148" y="418"/>
                  <a:pt x="1157" y="418"/>
                </a:cubicBezTo>
                <a:cubicBezTo>
                  <a:pt x="1166" y="418"/>
                  <a:pt x="1173" y="411"/>
                  <a:pt x="1173" y="402"/>
                </a:cubicBezTo>
                <a:cubicBezTo>
                  <a:pt x="1173" y="393"/>
                  <a:pt x="1165" y="385"/>
                  <a:pt x="1157" y="386"/>
                </a:cubicBezTo>
                <a:close/>
                <a:moveTo>
                  <a:pt x="1262" y="450"/>
                </a:moveTo>
                <a:cubicBezTo>
                  <a:pt x="1253" y="450"/>
                  <a:pt x="1245" y="456"/>
                  <a:pt x="1245" y="465"/>
                </a:cubicBezTo>
                <a:cubicBezTo>
                  <a:pt x="1245" y="474"/>
                  <a:pt x="1252" y="482"/>
                  <a:pt x="1261" y="482"/>
                </a:cubicBezTo>
                <a:cubicBezTo>
                  <a:pt x="1270" y="482"/>
                  <a:pt x="1277" y="475"/>
                  <a:pt x="1277" y="466"/>
                </a:cubicBezTo>
                <a:cubicBezTo>
                  <a:pt x="1277" y="457"/>
                  <a:pt x="1270" y="450"/>
                  <a:pt x="1262" y="450"/>
                </a:cubicBezTo>
                <a:close/>
                <a:moveTo>
                  <a:pt x="387" y="730"/>
                </a:moveTo>
                <a:cubicBezTo>
                  <a:pt x="378" y="730"/>
                  <a:pt x="371" y="737"/>
                  <a:pt x="371" y="745"/>
                </a:cubicBezTo>
                <a:cubicBezTo>
                  <a:pt x="371" y="754"/>
                  <a:pt x="378" y="762"/>
                  <a:pt x="387" y="762"/>
                </a:cubicBezTo>
                <a:cubicBezTo>
                  <a:pt x="396" y="762"/>
                  <a:pt x="403" y="755"/>
                  <a:pt x="403" y="746"/>
                </a:cubicBezTo>
                <a:cubicBezTo>
                  <a:pt x="403" y="737"/>
                  <a:pt x="396" y="730"/>
                  <a:pt x="387" y="730"/>
                </a:cubicBezTo>
                <a:close/>
                <a:moveTo>
                  <a:pt x="1434" y="657"/>
                </a:moveTo>
                <a:cubicBezTo>
                  <a:pt x="1426" y="657"/>
                  <a:pt x="1418" y="664"/>
                  <a:pt x="1418" y="673"/>
                </a:cubicBezTo>
                <a:cubicBezTo>
                  <a:pt x="1418" y="682"/>
                  <a:pt x="1425" y="689"/>
                  <a:pt x="1434" y="689"/>
                </a:cubicBezTo>
                <a:cubicBezTo>
                  <a:pt x="1443" y="689"/>
                  <a:pt x="1450" y="682"/>
                  <a:pt x="1450" y="673"/>
                </a:cubicBezTo>
                <a:cubicBezTo>
                  <a:pt x="1450" y="664"/>
                  <a:pt x="1443" y="657"/>
                  <a:pt x="1434" y="657"/>
                </a:cubicBezTo>
                <a:close/>
                <a:moveTo>
                  <a:pt x="898" y="1491"/>
                </a:moveTo>
                <a:cubicBezTo>
                  <a:pt x="908" y="1491"/>
                  <a:pt x="915" y="1484"/>
                  <a:pt x="915" y="1475"/>
                </a:cubicBezTo>
                <a:cubicBezTo>
                  <a:pt x="915" y="1466"/>
                  <a:pt x="907" y="1459"/>
                  <a:pt x="898" y="1459"/>
                </a:cubicBezTo>
                <a:cubicBezTo>
                  <a:pt x="890" y="1459"/>
                  <a:pt x="882" y="1467"/>
                  <a:pt x="883" y="1476"/>
                </a:cubicBezTo>
                <a:cubicBezTo>
                  <a:pt x="883" y="1484"/>
                  <a:pt x="890" y="1491"/>
                  <a:pt x="898" y="1491"/>
                </a:cubicBezTo>
                <a:close/>
                <a:moveTo>
                  <a:pt x="1120" y="1456"/>
                </a:moveTo>
                <a:cubicBezTo>
                  <a:pt x="1129" y="1457"/>
                  <a:pt x="1136" y="1449"/>
                  <a:pt x="1136" y="1440"/>
                </a:cubicBezTo>
                <a:cubicBezTo>
                  <a:pt x="1136" y="1432"/>
                  <a:pt x="1130" y="1425"/>
                  <a:pt x="1121" y="1424"/>
                </a:cubicBezTo>
                <a:cubicBezTo>
                  <a:pt x="1112" y="1424"/>
                  <a:pt x="1105" y="1431"/>
                  <a:pt x="1104" y="1440"/>
                </a:cubicBezTo>
                <a:cubicBezTo>
                  <a:pt x="1104" y="1448"/>
                  <a:pt x="1111" y="1456"/>
                  <a:pt x="1120" y="1456"/>
                </a:cubicBezTo>
                <a:close/>
                <a:moveTo>
                  <a:pt x="1023" y="346"/>
                </a:moveTo>
                <a:cubicBezTo>
                  <a:pt x="1014" y="346"/>
                  <a:pt x="1007" y="354"/>
                  <a:pt x="1007" y="363"/>
                </a:cubicBezTo>
                <a:cubicBezTo>
                  <a:pt x="1007" y="371"/>
                  <a:pt x="1014" y="378"/>
                  <a:pt x="1023" y="379"/>
                </a:cubicBezTo>
                <a:cubicBezTo>
                  <a:pt x="1032" y="379"/>
                  <a:pt x="1039" y="372"/>
                  <a:pt x="1039" y="363"/>
                </a:cubicBezTo>
                <a:cubicBezTo>
                  <a:pt x="1039" y="354"/>
                  <a:pt x="1032" y="346"/>
                  <a:pt x="1023" y="346"/>
                </a:cubicBezTo>
                <a:close/>
                <a:moveTo>
                  <a:pt x="477" y="1290"/>
                </a:moveTo>
                <a:cubicBezTo>
                  <a:pt x="487" y="1290"/>
                  <a:pt x="494" y="1283"/>
                  <a:pt x="493" y="1274"/>
                </a:cubicBezTo>
                <a:cubicBezTo>
                  <a:pt x="493" y="1265"/>
                  <a:pt x="486" y="1257"/>
                  <a:pt x="477" y="1258"/>
                </a:cubicBezTo>
                <a:cubicBezTo>
                  <a:pt x="469" y="1258"/>
                  <a:pt x="461" y="1265"/>
                  <a:pt x="461" y="1274"/>
                </a:cubicBezTo>
                <a:cubicBezTo>
                  <a:pt x="461" y="1282"/>
                  <a:pt x="468" y="1290"/>
                  <a:pt x="477" y="1290"/>
                </a:cubicBezTo>
                <a:close/>
                <a:moveTo>
                  <a:pt x="1490" y="840"/>
                </a:moveTo>
                <a:cubicBezTo>
                  <a:pt x="1490" y="832"/>
                  <a:pt x="1483" y="825"/>
                  <a:pt x="1475" y="824"/>
                </a:cubicBezTo>
                <a:cubicBezTo>
                  <a:pt x="1466" y="824"/>
                  <a:pt x="1459" y="831"/>
                  <a:pt x="1458" y="840"/>
                </a:cubicBezTo>
                <a:cubicBezTo>
                  <a:pt x="1458" y="849"/>
                  <a:pt x="1465" y="856"/>
                  <a:pt x="1474" y="856"/>
                </a:cubicBezTo>
                <a:cubicBezTo>
                  <a:pt x="1483" y="856"/>
                  <a:pt x="1490" y="849"/>
                  <a:pt x="1490" y="840"/>
                </a:cubicBezTo>
                <a:close/>
                <a:moveTo>
                  <a:pt x="1263" y="1387"/>
                </a:moveTo>
                <a:cubicBezTo>
                  <a:pt x="1272" y="1387"/>
                  <a:pt x="1280" y="1379"/>
                  <a:pt x="1280" y="1370"/>
                </a:cubicBezTo>
                <a:cubicBezTo>
                  <a:pt x="1280" y="1361"/>
                  <a:pt x="1273" y="1354"/>
                  <a:pt x="1263" y="1354"/>
                </a:cubicBezTo>
                <a:cubicBezTo>
                  <a:pt x="1254" y="1354"/>
                  <a:pt x="1247" y="1362"/>
                  <a:pt x="1247" y="1371"/>
                </a:cubicBezTo>
                <a:cubicBezTo>
                  <a:pt x="1248" y="1379"/>
                  <a:pt x="1255" y="1386"/>
                  <a:pt x="1263" y="1387"/>
                </a:cubicBezTo>
                <a:close/>
                <a:moveTo>
                  <a:pt x="789" y="1482"/>
                </a:moveTo>
                <a:cubicBezTo>
                  <a:pt x="798" y="1482"/>
                  <a:pt x="805" y="1475"/>
                  <a:pt x="805" y="1466"/>
                </a:cubicBezTo>
                <a:cubicBezTo>
                  <a:pt x="806" y="1457"/>
                  <a:pt x="798" y="1450"/>
                  <a:pt x="789" y="1450"/>
                </a:cubicBezTo>
                <a:cubicBezTo>
                  <a:pt x="780" y="1450"/>
                  <a:pt x="773" y="1457"/>
                  <a:pt x="773" y="1466"/>
                </a:cubicBezTo>
                <a:cubicBezTo>
                  <a:pt x="774" y="1475"/>
                  <a:pt x="781" y="1482"/>
                  <a:pt x="789" y="1482"/>
                </a:cubicBezTo>
                <a:close/>
                <a:moveTo>
                  <a:pt x="662" y="397"/>
                </a:moveTo>
                <a:cubicBezTo>
                  <a:pt x="654" y="397"/>
                  <a:pt x="647" y="404"/>
                  <a:pt x="646" y="412"/>
                </a:cubicBezTo>
                <a:cubicBezTo>
                  <a:pt x="646" y="421"/>
                  <a:pt x="653" y="429"/>
                  <a:pt x="662" y="429"/>
                </a:cubicBezTo>
                <a:cubicBezTo>
                  <a:pt x="671" y="429"/>
                  <a:pt x="679" y="422"/>
                  <a:pt x="679" y="413"/>
                </a:cubicBezTo>
                <a:cubicBezTo>
                  <a:pt x="679" y="404"/>
                  <a:pt x="671" y="397"/>
                  <a:pt x="662" y="397"/>
                </a:cubicBezTo>
                <a:close/>
                <a:moveTo>
                  <a:pt x="469" y="562"/>
                </a:moveTo>
                <a:cubicBezTo>
                  <a:pt x="469" y="571"/>
                  <a:pt x="476" y="578"/>
                  <a:pt x="485" y="578"/>
                </a:cubicBezTo>
                <a:cubicBezTo>
                  <a:pt x="494" y="578"/>
                  <a:pt x="501" y="571"/>
                  <a:pt x="501" y="562"/>
                </a:cubicBezTo>
                <a:cubicBezTo>
                  <a:pt x="501" y="554"/>
                  <a:pt x="494" y="546"/>
                  <a:pt x="485" y="546"/>
                </a:cubicBezTo>
                <a:cubicBezTo>
                  <a:pt x="477" y="546"/>
                  <a:pt x="469" y="553"/>
                  <a:pt x="469" y="562"/>
                </a:cubicBezTo>
                <a:close/>
                <a:moveTo>
                  <a:pt x="1323" y="1337"/>
                </a:moveTo>
                <a:cubicBezTo>
                  <a:pt x="1331" y="1337"/>
                  <a:pt x="1339" y="1329"/>
                  <a:pt x="1339" y="1321"/>
                </a:cubicBezTo>
                <a:cubicBezTo>
                  <a:pt x="1339" y="1312"/>
                  <a:pt x="1331" y="1305"/>
                  <a:pt x="1322" y="1305"/>
                </a:cubicBezTo>
                <a:cubicBezTo>
                  <a:pt x="1313" y="1305"/>
                  <a:pt x="1306" y="1312"/>
                  <a:pt x="1306" y="1321"/>
                </a:cubicBezTo>
                <a:cubicBezTo>
                  <a:pt x="1306" y="1330"/>
                  <a:pt x="1314" y="1337"/>
                  <a:pt x="1323" y="1337"/>
                </a:cubicBezTo>
                <a:close/>
                <a:moveTo>
                  <a:pt x="844" y="1487"/>
                </a:moveTo>
                <a:cubicBezTo>
                  <a:pt x="853" y="1487"/>
                  <a:pt x="860" y="1480"/>
                  <a:pt x="860" y="1471"/>
                </a:cubicBezTo>
                <a:cubicBezTo>
                  <a:pt x="860" y="1462"/>
                  <a:pt x="853" y="1455"/>
                  <a:pt x="844" y="1455"/>
                </a:cubicBezTo>
                <a:cubicBezTo>
                  <a:pt x="835" y="1455"/>
                  <a:pt x="828" y="1462"/>
                  <a:pt x="828" y="1470"/>
                </a:cubicBezTo>
                <a:cubicBezTo>
                  <a:pt x="828" y="1479"/>
                  <a:pt x="835" y="1487"/>
                  <a:pt x="844" y="1487"/>
                </a:cubicBezTo>
                <a:close/>
                <a:moveTo>
                  <a:pt x="1417" y="1208"/>
                </a:moveTo>
                <a:cubicBezTo>
                  <a:pt x="1426" y="1208"/>
                  <a:pt x="1433" y="1200"/>
                  <a:pt x="1433" y="1191"/>
                </a:cubicBezTo>
                <a:cubicBezTo>
                  <a:pt x="1432" y="1183"/>
                  <a:pt x="1425" y="1176"/>
                  <a:pt x="1416" y="1176"/>
                </a:cubicBezTo>
                <a:cubicBezTo>
                  <a:pt x="1408" y="1176"/>
                  <a:pt x="1400" y="1183"/>
                  <a:pt x="1400" y="1192"/>
                </a:cubicBezTo>
                <a:cubicBezTo>
                  <a:pt x="1400" y="1201"/>
                  <a:pt x="1407" y="1208"/>
                  <a:pt x="1417" y="1208"/>
                </a:cubicBezTo>
                <a:close/>
                <a:moveTo>
                  <a:pt x="952" y="1496"/>
                </a:moveTo>
                <a:cubicBezTo>
                  <a:pt x="961" y="1496"/>
                  <a:pt x="969" y="1489"/>
                  <a:pt x="969" y="1480"/>
                </a:cubicBezTo>
                <a:cubicBezTo>
                  <a:pt x="969" y="1471"/>
                  <a:pt x="961" y="1464"/>
                  <a:pt x="952" y="1464"/>
                </a:cubicBezTo>
                <a:cubicBezTo>
                  <a:pt x="944" y="1464"/>
                  <a:pt x="937" y="1471"/>
                  <a:pt x="936" y="1480"/>
                </a:cubicBezTo>
                <a:cubicBezTo>
                  <a:pt x="936" y="1489"/>
                  <a:pt x="943" y="1496"/>
                  <a:pt x="952" y="1496"/>
                </a:cubicBezTo>
                <a:close/>
                <a:moveTo>
                  <a:pt x="457" y="571"/>
                </a:moveTo>
                <a:cubicBezTo>
                  <a:pt x="448" y="571"/>
                  <a:pt x="440" y="577"/>
                  <a:pt x="440" y="586"/>
                </a:cubicBezTo>
                <a:cubicBezTo>
                  <a:pt x="440" y="596"/>
                  <a:pt x="447" y="603"/>
                  <a:pt x="456" y="603"/>
                </a:cubicBezTo>
                <a:cubicBezTo>
                  <a:pt x="464" y="604"/>
                  <a:pt x="472" y="596"/>
                  <a:pt x="472" y="587"/>
                </a:cubicBezTo>
                <a:cubicBezTo>
                  <a:pt x="472" y="579"/>
                  <a:pt x="465" y="571"/>
                  <a:pt x="457" y="571"/>
                </a:cubicBezTo>
                <a:close/>
                <a:moveTo>
                  <a:pt x="363" y="1033"/>
                </a:moveTo>
                <a:cubicBezTo>
                  <a:pt x="372" y="1033"/>
                  <a:pt x="379" y="1026"/>
                  <a:pt x="379" y="1018"/>
                </a:cubicBezTo>
                <a:cubicBezTo>
                  <a:pt x="379" y="1008"/>
                  <a:pt x="372" y="1001"/>
                  <a:pt x="363" y="1001"/>
                </a:cubicBezTo>
                <a:cubicBezTo>
                  <a:pt x="354" y="1001"/>
                  <a:pt x="347" y="1008"/>
                  <a:pt x="347" y="1017"/>
                </a:cubicBezTo>
                <a:cubicBezTo>
                  <a:pt x="347" y="1026"/>
                  <a:pt x="354" y="1033"/>
                  <a:pt x="363" y="1033"/>
                </a:cubicBezTo>
                <a:close/>
                <a:moveTo>
                  <a:pt x="1451" y="1129"/>
                </a:moveTo>
                <a:cubicBezTo>
                  <a:pt x="1459" y="1129"/>
                  <a:pt x="1466" y="1122"/>
                  <a:pt x="1467" y="1113"/>
                </a:cubicBezTo>
                <a:cubicBezTo>
                  <a:pt x="1467" y="1104"/>
                  <a:pt x="1460" y="1097"/>
                  <a:pt x="1451" y="1097"/>
                </a:cubicBezTo>
                <a:cubicBezTo>
                  <a:pt x="1442" y="1096"/>
                  <a:pt x="1434" y="1103"/>
                  <a:pt x="1434" y="1112"/>
                </a:cubicBezTo>
                <a:cubicBezTo>
                  <a:pt x="1434" y="1121"/>
                  <a:pt x="1442" y="1129"/>
                  <a:pt x="1451" y="1129"/>
                </a:cubicBezTo>
                <a:close/>
                <a:moveTo>
                  <a:pt x="502" y="1320"/>
                </a:moveTo>
                <a:cubicBezTo>
                  <a:pt x="511" y="1320"/>
                  <a:pt x="518" y="1312"/>
                  <a:pt x="518" y="1303"/>
                </a:cubicBezTo>
                <a:cubicBezTo>
                  <a:pt x="518" y="1295"/>
                  <a:pt x="511" y="1287"/>
                  <a:pt x="502" y="1288"/>
                </a:cubicBezTo>
                <a:cubicBezTo>
                  <a:pt x="493" y="1288"/>
                  <a:pt x="486" y="1295"/>
                  <a:pt x="486" y="1303"/>
                </a:cubicBezTo>
                <a:cubicBezTo>
                  <a:pt x="486" y="1313"/>
                  <a:pt x="493" y="1320"/>
                  <a:pt x="502" y="1320"/>
                </a:cubicBezTo>
                <a:close/>
                <a:moveTo>
                  <a:pt x="1078" y="351"/>
                </a:moveTo>
                <a:cubicBezTo>
                  <a:pt x="1069" y="351"/>
                  <a:pt x="1062" y="359"/>
                  <a:pt x="1061" y="368"/>
                </a:cubicBezTo>
                <a:cubicBezTo>
                  <a:pt x="1061" y="376"/>
                  <a:pt x="1069" y="384"/>
                  <a:pt x="1077" y="384"/>
                </a:cubicBezTo>
                <a:cubicBezTo>
                  <a:pt x="1087" y="384"/>
                  <a:pt x="1094" y="377"/>
                  <a:pt x="1094" y="368"/>
                </a:cubicBezTo>
                <a:cubicBezTo>
                  <a:pt x="1094" y="359"/>
                  <a:pt x="1087" y="352"/>
                  <a:pt x="1078" y="351"/>
                </a:cubicBezTo>
                <a:close/>
                <a:moveTo>
                  <a:pt x="631" y="1414"/>
                </a:moveTo>
                <a:cubicBezTo>
                  <a:pt x="640" y="1414"/>
                  <a:pt x="647" y="1406"/>
                  <a:pt x="647" y="1397"/>
                </a:cubicBezTo>
                <a:cubicBezTo>
                  <a:pt x="647" y="1388"/>
                  <a:pt x="640" y="1381"/>
                  <a:pt x="630" y="1382"/>
                </a:cubicBezTo>
                <a:cubicBezTo>
                  <a:pt x="622" y="1382"/>
                  <a:pt x="615" y="1389"/>
                  <a:pt x="615" y="1397"/>
                </a:cubicBezTo>
                <a:cubicBezTo>
                  <a:pt x="615" y="1406"/>
                  <a:pt x="622" y="1414"/>
                  <a:pt x="631" y="1414"/>
                </a:cubicBezTo>
                <a:close/>
                <a:moveTo>
                  <a:pt x="968" y="342"/>
                </a:moveTo>
                <a:cubicBezTo>
                  <a:pt x="959" y="343"/>
                  <a:pt x="952" y="350"/>
                  <a:pt x="952" y="359"/>
                </a:cubicBezTo>
                <a:cubicBezTo>
                  <a:pt x="953" y="367"/>
                  <a:pt x="960" y="374"/>
                  <a:pt x="968" y="375"/>
                </a:cubicBezTo>
                <a:cubicBezTo>
                  <a:pt x="977" y="375"/>
                  <a:pt x="984" y="367"/>
                  <a:pt x="985" y="358"/>
                </a:cubicBezTo>
                <a:cubicBezTo>
                  <a:pt x="985" y="349"/>
                  <a:pt x="977" y="342"/>
                  <a:pt x="968" y="342"/>
                </a:cubicBezTo>
                <a:close/>
                <a:moveTo>
                  <a:pt x="776" y="353"/>
                </a:moveTo>
                <a:cubicBezTo>
                  <a:pt x="767" y="353"/>
                  <a:pt x="759" y="360"/>
                  <a:pt x="760" y="369"/>
                </a:cubicBezTo>
                <a:cubicBezTo>
                  <a:pt x="760" y="377"/>
                  <a:pt x="767" y="385"/>
                  <a:pt x="776" y="385"/>
                </a:cubicBezTo>
                <a:cubicBezTo>
                  <a:pt x="784" y="385"/>
                  <a:pt x="792" y="378"/>
                  <a:pt x="792" y="369"/>
                </a:cubicBezTo>
                <a:cubicBezTo>
                  <a:pt x="792" y="360"/>
                  <a:pt x="785" y="353"/>
                  <a:pt x="776" y="353"/>
                </a:cubicBezTo>
                <a:close/>
                <a:moveTo>
                  <a:pt x="1294" y="1362"/>
                </a:moveTo>
                <a:cubicBezTo>
                  <a:pt x="1303" y="1361"/>
                  <a:pt x="1310" y="1354"/>
                  <a:pt x="1310" y="1345"/>
                </a:cubicBezTo>
                <a:cubicBezTo>
                  <a:pt x="1310" y="1336"/>
                  <a:pt x="1302" y="1329"/>
                  <a:pt x="1293" y="1329"/>
                </a:cubicBezTo>
                <a:cubicBezTo>
                  <a:pt x="1284" y="1330"/>
                  <a:pt x="1277" y="1337"/>
                  <a:pt x="1277" y="1346"/>
                </a:cubicBezTo>
                <a:cubicBezTo>
                  <a:pt x="1278" y="1355"/>
                  <a:pt x="1285" y="1362"/>
                  <a:pt x="1294" y="1362"/>
                </a:cubicBezTo>
                <a:close/>
                <a:moveTo>
                  <a:pt x="914" y="337"/>
                </a:moveTo>
                <a:cubicBezTo>
                  <a:pt x="905" y="338"/>
                  <a:pt x="899" y="345"/>
                  <a:pt x="899" y="354"/>
                </a:cubicBezTo>
                <a:cubicBezTo>
                  <a:pt x="899" y="363"/>
                  <a:pt x="906" y="369"/>
                  <a:pt x="915" y="369"/>
                </a:cubicBezTo>
                <a:cubicBezTo>
                  <a:pt x="924" y="369"/>
                  <a:pt x="931" y="362"/>
                  <a:pt x="931" y="353"/>
                </a:cubicBezTo>
                <a:cubicBezTo>
                  <a:pt x="931" y="344"/>
                  <a:pt x="923" y="337"/>
                  <a:pt x="914" y="337"/>
                </a:cubicBezTo>
                <a:close/>
                <a:moveTo>
                  <a:pt x="861" y="332"/>
                </a:moveTo>
                <a:cubicBezTo>
                  <a:pt x="852" y="332"/>
                  <a:pt x="844" y="339"/>
                  <a:pt x="844" y="348"/>
                </a:cubicBezTo>
                <a:cubicBezTo>
                  <a:pt x="844" y="357"/>
                  <a:pt x="851" y="364"/>
                  <a:pt x="860" y="364"/>
                </a:cubicBezTo>
                <a:cubicBezTo>
                  <a:pt x="869" y="365"/>
                  <a:pt x="876" y="357"/>
                  <a:pt x="877" y="349"/>
                </a:cubicBezTo>
                <a:cubicBezTo>
                  <a:pt x="877" y="340"/>
                  <a:pt x="870" y="332"/>
                  <a:pt x="861" y="332"/>
                </a:cubicBezTo>
                <a:close/>
                <a:moveTo>
                  <a:pt x="1286" y="480"/>
                </a:moveTo>
                <a:cubicBezTo>
                  <a:pt x="1277" y="480"/>
                  <a:pt x="1270" y="487"/>
                  <a:pt x="1270" y="496"/>
                </a:cubicBezTo>
                <a:cubicBezTo>
                  <a:pt x="1270" y="504"/>
                  <a:pt x="1277" y="512"/>
                  <a:pt x="1286" y="512"/>
                </a:cubicBezTo>
                <a:cubicBezTo>
                  <a:pt x="1295" y="512"/>
                  <a:pt x="1302" y="505"/>
                  <a:pt x="1302" y="496"/>
                </a:cubicBezTo>
                <a:cubicBezTo>
                  <a:pt x="1302" y="487"/>
                  <a:pt x="1294" y="480"/>
                  <a:pt x="1286" y="480"/>
                </a:cubicBezTo>
                <a:close/>
                <a:moveTo>
                  <a:pt x="1038" y="1476"/>
                </a:moveTo>
                <a:cubicBezTo>
                  <a:pt x="1046" y="1475"/>
                  <a:pt x="1053" y="1468"/>
                  <a:pt x="1053" y="1459"/>
                </a:cubicBezTo>
                <a:cubicBezTo>
                  <a:pt x="1053" y="1451"/>
                  <a:pt x="1045" y="1444"/>
                  <a:pt x="1037" y="1444"/>
                </a:cubicBezTo>
                <a:cubicBezTo>
                  <a:pt x="1028" y="1444"/>
                  <a:pt x="1021" y="1451"/>
                  <a:pt x="1021" y="1460"/>
                </a:cubicBezTo>
                <a:cubicBezTo>
                  <a:pt x="1021" y="1469"/>
                  <a:pt x="1029" y="1476"/>
                  <a:pt x="1038" y="1476"/>
                </a:cubicBezTo>
                <a:close/>
                <a:moveTo>
                  <a:pt x="1386" y="597"/>
                </a:moveTo>
                <a:cubicBezTo>
                  <a:pt x="1377" y="597"/>
                  <a:pt x="1369" y="604"/>
                  <a:pt x="1369" y="613"/>
                </a:cubicBezTo>
                <a:cubicBezTo>
                  <a:pt x="1368" y="622"/>
                  <a:pt x="1375" y="629"/>
                  <a:pt x="1384" y="629"/>
                </a:cubicBezTo>
                <a:cubicBezTo>
                  <a:pt x="1393" y="630"/>
                  <a:pt x="1400" y="623"/>
                  <a:pt x="1401" y="614"/>
                </a:cubicBezTo>
                <a:cubicBezTo>
                  <a:pt x="1401" y="605"/>
                  <a:pt x="1394" y="598"/>
                  <a:pt x="1386" y="597"/>
                </a:cubicBezTo>
                <a:close/>
                <a:moveTo>
                  <a:pt x="515" y="522"/>
                </a:moveTo>
                <a:cubicBezTo>
                  <a:pt x="506" y="522"/>
                  <a:pt x="499" y="529"/>
                  <a:pt x="499" y="538"/>
                </a:cubicBezTo>
                <a:cubicBezTo>
                  <a:pt x="499" y="546"/>
                  <a:pt x="506" y="554"/>
                  <a:pt x="515" y="554"/>
                </a:cubicBezTo>
                <a:cubicBezTo>
                  <a:pt x="524" y="554"/>
                  <a:pt x="531" y="546"/>
                  <a:pt x="531" y="537"/>
                </a:cubicBezTo>
                <a:cubicBezTo>
                  <a:pt x="531" y="529"/>
                  <a:pt x="524" y="522"/>
                  <a:pt x="515" y="522"/>
                </a:cubicBezTo>
                <a:close/>
                <a:moveTo>
                  <a:pt x="710" y="1448"/>
                </a:moveTo>
                <a:cubicBezTo>
                  <a:pt x="719" y="1448"/>
                  <a:pt x="726" y="1440"/>
                  <a:pt x="726" y="1432"/>
                </a:cubicBezTo>
                <a:cubicBezTo>
                  <a:pt x="726" y="1423"/>
                  <a:pt x="719" y="1416"/>
                  <a:pt x="711" y="1416"/>
                </a:cubicBezTo>
                <a:cubicBezTo>
                  <a:pt x="702" y="1416"/>
                  <a:pt x="695" y="1422"/>
                  <a:pt x="694" y="1431"/>
                </a:cubicBezTo>
                <a:cubicBezTo>
                  <a:pt x="694" y="1440"/>
                  <a:pt x="701" y="1447"/>
                  <a:pt x="710" y="1448"/>
                </a:cubicBezTo>
                <a:close/>
                <a:moveTo>
                  <a:pt x="1386" y="1233"/>
                </a:moveTo>
                <a:cubicBezTo>
                  <a:pt x="1395" y="1233"/>
                  <a:pt x="1403" y="1225"/>
                  <a:pt x="1402" y="1216"/>
                </a:cubicBezTo>
                <a:cubicBezTo>
                  <a:pt x="1402" y="1208"/>
                  <a:pt x="1395" y="1201"/>
                  <a:pt x="1386" y="1201"/>
                </a:cubicBezTo>
                <a:cubicBezTo>
                  <a:pt x="1377" y="1201"/>
                  <a:pt x="1370" y="1208"/>
                  <a:pt x="1370" y="1217"/>
                </a:cubicBezTo>
                <a:cubicBezTo>
                  <a:pt x="1371" y="1226"/>
                  <a:pt x="1378" y="1233"/>
                  <a:pt x="1386" y="1233"/>
                </a:cubicBezTo>
                <a:close/>
                <a:moveTo>
                  <a:pt x="1472" y="1058"/>
                </a:moveTo>
                <a:cubicBezTo>
                  <a:pt x="1472" y="1050"/>
                  <a:pt x="1464" y="1042"/>
                  <a:pt x="1456" y="1042"/>
                </a:cubicBezTo>
                <a:cubicBezTo>
                  <a:pt x="1447" y="1042"/>
                  <a:pt x="1440" y="1049"/>
                  <a:pt x="1440" y="1058"/>
                </a:cubicBezTo>
                <a:cubicBezTo>
                  <a:pt x="1439" y="1067"/>
                  <a:pt x="1447" y="1074"/>
                  <a:pt x="1456" y="1074"/>
                </a:cubicBezTo>
                <a:cubicBezTo>
                  <a:pt x="1464" y="1074"/>
                  <a:pt x="1471" y="1067"/>
                  <a:pt x="1472" y="1058"/>
                </a:cubicBezTo>
                <a:close/>
                <a:moveTo>
                  <a:pt x="633" y="423"/>
                </a:moveTo>
                <a:cubicBezTo>
                  <a:pt x="624" y="423"/>
                  <a:pt x="617" y="430"/>
                  <a:pt x="618" y="439"/>
                </a:cubicBezTo>
                <a:cubicBezTo>
                  <a:pt x="618" y="448"/>
                  <a:pt x="625" y="455"/>
                  <a:pt x="633" y="455"/>
                </a:cubicBezTo>
                <a:cubicBezTo>
                  <a:pt x="642" y="455"/>
                  <a:pt x="650" y="447"/>
                  <a:pt x="649" y="438"/>
                </a:cubicBezTo>
                <a:cubicBezTo>
                  <a:pt x="649" y="429"/>
                  <a:pt x="642" y="422"/>
                  <a:pt x="633" y="423"/>
                </a:cubicBezTo>
                <a:close/>
                <a:moveTo>
                  <a:pt x="603" y="447"/>
                </a:moveTo>
                <a:cubicBezTo>
                  <a:pt x="595" y="448"/>
                  <a:pt x="588" y="455"/>
                  <a:pt x="588" y="463"/>
                </a:cubicBezTo>
                <a:cubicBezTo>
                  <a:pt x="588" y="472"/>
                  <a:pt x="595" y="479"/>
                  <a:pt x="604" y="479"/>
                </a:cubicBezTo>
                <a:cubicBezTo>
                  <a:pt x="613" y="479"/>
                  <a:pt x="619" y="472"/>
                  <a:pt x="619" y="463"/>
                </a:cubicBezTo>
                <a:cubicBezTo>
                  <a:pt x="619" y="454"/>
                  <a:pt x="612" y="447"/>
                  <a:pt x="603" y="447"/>
                </a:cubicBezTo>
                <a:close/>
                <a:moveTo>
                  <a:pt x="392" y="1131"/>
                </a:moveTo>
                <a:cubicBezTo>
                  <a:pt x="392" y="1140"/>
                  <a:pt x="399" y="1147"/>
                  <a:pt x="408" y="1147"/>
                </a:cubicBezTo>
                <a:cubicBezTo>
                  <a:pt x="416" y="1148"/>
                  <a:pt x="424" y="1140"/>
                  <a:pt x="424" y="1132"/>
                </a:cubicBezTo>
                <a:cubicBezTo>
                  <a:pt x="425" y="1123"/>
                  <a:pt x="418" y="1116"/>
                  <a:pt x="409" y="1115"/>
                </a:cubicBezTo>
                <a:cubicBezTo>
                  <a:pt x="400" y="1115"/>
                  <a:pt x="393" y="1122"/>
                  <a:pt x="392" y="1131"/>
                </a:cubicBezTo>
                <a:close/>
                <a:moveTo>
                  <a:pt x="421" y="650"/>
                </a:moveTo>
                <a:cubicBezTo>
                  <a:pt x="412" y="650"/>
                  <a:pt x="405" y="658"/>
                  <a:pt x="405" y="666"/>
                </a:cubicBezTo>
                <a:cubicBezTo>
                  <a:pt x="405" y="675"/>
                  <a:pt x="412" y="682"/>
                  <a:pt x="421" y="682"/>
                </a:cubicBezTo>
                <a:cubicBezTo>
                  <a:pt x="430" y="682"/>
                  <a:pt x="437" y="675"/>
                  <a:pt x="437" y="666"/>
                </a:cubicBezTo>
                <a:cubicBezTo>
                  <a:pt x="437" y="657"/>
                  <a:pt x="430" y="650"/>
                  <a:pt x="421" y="650"/>
                </a:cubicBezTo>
                <a:close/>
                <a:moveTo>
                  <a:pt x="366" y="799"/>
                </a:moveTo>
                <a:cubicBezTo>
                  <a:pt x="366" y="808"/>
                  <a:pt x="373" y="815"/>
                  <a:pt x="382" y="815"/>
                </a:cubicBezTo>
                <a:cubicBezTo>
                  <a:pt x="390" y="815"/>
                  <a:pt x="397" y="809"/>
                  <a:pt x="398" y="800"/>
                </a:cubicBezTo>
                <a:cubicBezTo>
                  <a:pt x="398" y="791"/>
                  <a:pt x="391" y="784"/>
                  <a:pt x="382" y="783"/>
                </a:cubicBezTo>
                <a:cubicBezTo>
                  <a:pt x="373" y="783"/>
                  <a:pt x="366" y="791"/>
                  <a:pt x="366" y="799"/>
                </a:cubicBezTo>
                <a:close/>
                <a:moveTo>
                  <a:pt x="544" y="497"/>
                </a:moveTo>
                <a:cubicBezTo>
                  <a:pt x="536" y="497"/>
                  <a:pt x="529" y="505"/>
                  <a:pt x="529" y="513"/>
                </a:cubicBezTo>
                <a:cubicBezTo>
                  <a:pt x="529" y="522"/>
                  <a:pt x="536" y="529"/>
                  <a:pt x="545" y="529"/>
                </a:cubicBezTo>
                <a:cubicBezTo>
                  <a:pt x="554" y="529"/>
                  <a:pt x="561" y="522"/>
                  <a:pt x="561" y="513"/>
                </a:cubicBezTo>
                <a:cubicBezTo>
                  <a:pt x="561" y="504"/>
                  <a:pt x="553" y="497"/>
                  <a:pt x="544" y="497"/>
                </a:cubicBezTo>
                <a:close/>
                <a:moveTo>
                  <a:pt x="352" y="963"/>
                </a:moveTo>
                <a:cubicBezTo>
                  <a:pt x="352" y="972"/>
                  <a:pt x="360" y="979"/>
                  <a:pt x="369" y="979"/>
                </a:cubicBezTo>
                <a:cubicBezTo>
                  <a:pt x="378" y="979"/>
                  <a:pt x="384" y="972"/>
                  <a:pt x="384" y="963"/>
                </a:cubicBezTo>
                <a:cubicBezTo>
                  <a:pt x="384" y="954"/>
                  <a:pt x="376" y="947"/>
                  <a:pt x="368" y="947"/>
                </a:cubicBezTo>
                <a:cubicBezTo>
                  <a:pt x="359" y="947"/>
                  <a:pt x="352" y="955"/>
                  <a:pt x="352" y="963"/>
                </a:cubicBezTo>
                <a:close/>
                <a:moveTo>
                  <a:pt x="1311" y="509"/>
                </a:moveTo>
                <a:cubicBezTo>
                  <a:pt x="1302" y="508"/>
                  <a:pt x="1295" y="516"/>
                  <a:pt x="1295" y="525"/>
                </a:cubicBezTo>
                <a:cubicBezTo>
                  <a:pt x="1295" y="533"/>
                  <a:pt x="1301" y="540"/>
                  <a:pt x="1310" y="541"/>
                </a:cubicBezTo>
                <a:cubicBezTo>
                  <a:pt x="1319" y="541"/>
                  <a:pt x="1327" y="534"/>
                  <a:pt x="1327" y="525"/>
                </a:cubicBezTo>
                <a:cubicBezTo>
                  <a:pt x="1327" y="516"/>
                  <a:pt x="1319" y="509"/>
                  <a:pt x="1311" y="509"/>
                </a:cubicBezTo>
                <a:close/>
                <a:moveTo>
                  <a:pt x="1455" y="741"/>
                </a:moveTo>
                <a:cubicBezTo>
                  <a:pt x="1446" y="741"/>
                  <a:pt x="1438" y="749"/>
                  <a:pt x="1439" y="757"/>
                </a:cubicBezTo>
                <a:cubicBezTo>
                  <a:pt x="1439" y="766"/>
                  <a:pt x="1446" y="773"/>
                  <a:pt x="1455" y="773"/>
                </a:cubicBezTo>
                <a:cubicBezTo>
                  <a:pt x="1464" y="773"/>
                  <a:pt x="1471" y="765"/>
                  <a:pt x="1471" y="756"/>
                </a:cubicBezTo>
                <a:cubicBezTo>
                  <a:pt x="1470" y="748"/>
                  <a:pt x="1463" y="741"/>
                  <a:pt x="1455" y="741"/>
                </a:cubicBezTo>
                <a:close/>
                <a:moveTo>
                  <a:pt x="747" y="377"/>
                </a:moveTo>
                <a:cubicBezTo>
                  <a:pt x="738" y="378"/>
                  <a:pt x="731" y="385"/>
                  <a:pt x="731" y="393"/>
                </a:cubicBezTo>
                <a:cubicBezTo>
                  <a:pt x="731" y="402"/>
                  <a:pt x="738" y="410"/>
                  <a:pt x="747" y="409"/>
                </a:cubicBezTo>
                <a:cubicBezTo>
                  <a:pt x="756" y="409"/>
                  <a:pt x="763" y="402"/>
                  <a:pt x="763" y="393"/>
                </a:cubicBezTo>
                <a:cubicBezTo>
                  <a:pt x="762" y="384"/>
                  <a:pt x="755" y="377"/>
                  <a:pt x="747" y="377"/>
                </a:cubicBezTo>
                <a:close/>
                <a:moveTo>
                  <a:pt x="1182" y="416"/>
                </a:moveTo>
                <a:cubicBezTo>
                  <a:pt x="1173" y="416"/>
                  <a:pt x="1166" y="423"/>
                  <a:pt x="1166" y="432"/>
                </a:cubicBezTo>
                <a:cubicBezTo>
                  <a:pt x="1166" y="440"/>
                  <a:pt x="1173" y="447"/>
                  <a:pt x="1181" y="448"/>
                </a:cubicBezTo>
                <a:cubicBezTo>
                  <a:pt x="1190" y="448"/>
                  <a:pt x="1198" y="440"/>
                  <a:pt x="1198" y="431"/>
                </a:cubicBezTo>
                <a:cubicBezTo>
                  <a:pt x="1197" y="423"/>
                  <a:pt x="1190" y="416"/>
                  <a:pt x="1182" y="416"/>
                </a:cubicBezTo>
                <a:close/>
                <a:moveTo>
                  <a:pt x="1360" y="569"/>
                </a:moveTo>
                <a:cubicBezTo>
                  <a:pt x="1352" y="568"/>
                  <a:pt x="1344" y="576"/>
                  <a:pt x="1344" y="585"/>
                </a:cubicBezTo>
                <a:cubicBezTo>
                  <a:pt x="1344" y="593"/>
                  <a:pt x="1351" y="600"/>
                  <a:pt x="1360" y="600"/>
                </a:cubicBezTo>
                <a:cubicBezTo>
                  <a:pt x="1369" y="600"/>
                  <a:pt x="1376" y="593"/>
                  <a:pt x="1376" y="585"/>
                </a:cubicBezTo>
                <a:cubicBezTo>
                  <a:pt x="1376" y="576"/>
                  <a:pt x="1369" y="569"/>
                  <a:pt x="1360" y="569"/>
                </a:cubicBezTo>
                <a:close/>
                <a:moveTo>
                  <a:pt x="573" y="472"/>
                </a:moveTo>
                <a:cubicBezTo>
                  <a:pt x="565" y="472"/>
                  <a:pt x="558" y="479"/>
                  <a:pt x="558" y="488"/>
                </a:cubicBezTo>
                <a:cubicBezTo>
                  <a:pt x="558" y="497"/>
                  <a:pt x="565" y="504"/>
                  <a:pt x="574" y="504"/>
                </a:cubicBezTo>
                <a:cubicBezTo>
                  <a:pt x="582" y="504"/>
                  <a:pt x="590" y="496"/>
                  <a:pt x="590" y="488"/>
                </a:cubicBezTo>
                <a:cubicBezTo>
                  <a:pt x="589" y="479"/>
                  <a:pt x="582" y="472"/>
                  <a:pt x="573" y="472"/>
                </a:cubicBezTo>
                <a:close/>
                <a:moveTo>
                  <a:pt x="1103" y="381"/>
                </a:moveTo>
                <a:cubicBezTo>
                  <a:pt x="1094" y="381"/>
                  <a:pt x="1087" y="388"/>
                  <a:pt x="1087" y="396"/>
                </a:cubicBezTo>
                <a:cubicBezTo>
                  <a:pt x="1086" y="405"/>
                  <a:pt x="1093" y="413"/>
                  <a:pt x="1103" y="413"/>
                </a:cubicBezTo>
                <a:cubicBezTo>
                  <a:pt x="1111" y="413"/>
                  <a:pt x="1118" y="406"/>
                  <a:pt x="1118" y="397"/>
                </a:cubicBezTo>
                <a:cubicBezTo>
                  <a:pt x="1118" y="388"/>
                  <a:pt x="1111" y="381"/>
                  <a:pt x="1103" y="381"/>
                </a:cubicBezTo>
                <a:close/>
                <a:moveTo>
                  <a:pt x="1335" y="539"/>
                </a:moveTo>
                <a:cubicBezTo>
                  <a:pt x="1326" y="539"/>
                  <a:pt x="1319" y="546"/>
                  <a:pt x="1319" y="555"/>
                </a:cubicBezTo>
                <a:cubicBezTo>
                  <a:pt x="1319" y="563"/>
                  <a:pt x="1327" y="571"/>
                  <a:pt x="1336" y="571"/>
                </a:cubicBezTo>
                <a:cubicBezTo>
                  <a:pt x="1345" y="570"/>
                  <a:pt x="1351" y="563"/>
                  <a:pt x="1351" y="554"/>
                </a:cubicBezTo>
                <a:cubicBezTo>
                  <a:pt x="1351" y="546"/>
                  <a:pt x="1344" y="539"/>
                  <a:pt x="1335" y="539"/>
                </a:cubicBezTo>
                <a:close/>
                <a:moveTo>
                  <a:pt x="831" y="357"/>
                </a:moveTo>
                <a:cubicBezTo>
                  <a:pt x="822" y="357"/>
                  <a:pt x="815" y="364"/>
                  <a:pt x="814" y="373"/>
                </a:cubicBezTo>
                <a:cubicBezTo>
                  <a:pt x="814" y="381"/>
                  <a:pt x="821" y="388"/>
                  <a:pt x="830" y="389"/>
                </a:cubicBezTo>
                <a:cubicBezTo>
                  <a:pt x="839" y="389"/>
                  <a:pt x="846" y="382"/>
                  <a:pt x="846" y="373"/>
                </a:cubicBezTo>
                <a:cubicBezTo>
                  <a:pt x="846" y="364"/>
                  <a:pt x="839" y="357"/>
                  <a:pt x="831" y="357"/>
                </a:cubicBezTo>
                <a:close/>
                <a:moveTo>
                  <a:pt x="1151" y="1431"/>
                </a:moveTo>
                <a:cubicBezTo>
                  <a:pt x="1159" y="1431"/>
                  <a:pt x="1166" y="1424"/>
                  <a:pt x="1166" y="1415"/>
                </a:cubicBezTo>
                <a:cubicBezTo>
                  <a:pt x="1166" y="1407"/>
                  <a:pt x="1159" y="1399"/>
                  <a:pt x="1150" y="1400"/>
                </a:cubicBezTo>
                <a:cubicBezTo>
                  <a:pt x="1141" y="1400"/>
                  <a:pt x="1134" y="1407"/>
                  <a:pt x="1134" y="1416"/>
                </a:cubicBezTo>
                <a:cubicBezTo>
                  <a:pt x="1135" y="1425"/>
                  <a:pt x="1142" y="1432"/>
                  <a:pt x="1151" y="1431"/>
                </a:cubicBezTo>
                <a:close/>
                <a:moveTo>
                  <a:pt x="362" y="854"/>
                </a:moveTo>
                <a:cubicBezTo>
                  <a:pt x="362" y="863"/>
                  <a:pt x="369" y="870"/>
                  <a:pt x="378" y="870"/>
                </a:cubicBezTo>
                <a:cubicBezTo>
                  <a:pt x="386" y="870"/>
                  <a:pt x="393" y="863"/>
                  <a:pt x="393" y="854"/>
                </a:cubicBezTo>
                <a:cubicBezTo>
                  <a:pt x="393" y="846"/>
                  <a:pt x="386" y="838"/>
                  <a:pt x="378" y="838"/>
                </a:cubicBezTo>
                <a:cubicBezTo>
                  <a:pt x="369" y="838"/>
                  <a:pt x="362" y="845"/>
                  <a:pt x="362" y="854"/>
                </a:cubicBezTo>
                <a:close/>
                <a:moveTo>
                  <a:pt x="1422" y="1153"/>
                </a:moveTo>
                <a:cubicBezTo>
                  <a:pt x="1430" y="1153"/>
                  <a:pt x="1437" y="1146"/>
                  <a:pt x="1437" y="1137"/>
                </a:cubicBezTo>
                <a:cubicBezTo>
                  <a:pt x="1437" y="1129"/>
                  <a:pt x="1430" y="1122"/>
                  <a:pt x="1422" y="1121"/>
                </a:cubicBezTo>
                <a:cubicBezTo>
                  <a:pt x="1413" y="1121"/>
                  <a:pt x="1406" y="1128"/>
                  <a:pt x="1406" y="1137"/>
                </a:cubicBezTo>
                <a:cubicBezTo>
                  <a:pt x="1405" y="1146"/>
                  <a:pt x="1413" y="1153"/>
                  <a:pt x="1422" y="1153"/>
                </a:cubicBezTo>
                <a:close/>
                <a:moveTo>
                  <a:pt x="1357" y="1257"/>
                </a:moveTo>
                <a:cubicBezTo>
                  <a:pt x="1366" y="1257"/>
                  <a:pt x="1373" y="1250"/>
                  <a:pt x="1373" y="1241"/>
                </a:cubicBezTo>
                <a:cubicBezTo>
                  <a:pt x="1373" y="1233"/>
                  <a:pt x="1366" y="1226"/>
                  <a:pt x="1358" y="1226"/>
                </a:cubicBezTo>
                <a:cubicBezTo>
                  <a:pt x="1349" y="1226"/>
                  <a:pt x="1342" y="1233"/>
                  <a:pt x="1342" y="1241"/>
                </a:cubicBezTo>
                <a:cubicBezTo>
                  <a:pt x="1341" y="1250"/>
                  <a:pt x="1348" y="1257"/>
                  <a:pt x="1357" y="1257"/>
                </a:cubicBezTo>
                <a:close/>
                <a:moveTo>
                  <a:pt x="1460" y="1020"/>
                </a:moveTo>
                <a:cubicBezTo>
                  <a:pt x="1469" y="1020"/>
                  <a:pt x="1476" y="1013"/>
                  <a:pt x="1476" y="1004"/>
                </a:cubicBezTo>
                <a:cubicBezTo>
                  <a:pt x="1476" y="996"/>
                  <a:pt x="1469" y="989"/>
                  <a:pt x="1460" y="988"/>
                </a:cubicBezTo>
                <a:cubicBezTo>
                  <a:pt x="1451" y="988"/>
                  <a:pt x="1444" y="995"/>
                  <a:pt x="1444" y="1004"/>
                </a:cubicBezTo>
                <a:cubicBezTo>
                  <a:pt x="1444" y="1013"/>
                  <a:pt x="1451" y="1020"/>
                  <a:pt x="1460" y="1020"/>
                </a:cubicBezTo>
                <a:close/>
                <a:moveTo>
                  <a:pt x="1430" y="711"/>
                </a:moveTo>
                <a:cubicBezTo>
                  <a:pt x="1421" y="711"/>
                  <a:pt x="1414" y="719"/>
                  <a:pt x="1414" y="728"/>
                </a:cubicBezTo>
                <a:cubicBezTo>
                  <a:pt x="1415" y="736"/>
                  <a:pt x="1422" y="743"/>
                  <a:pt x="1430" y="743"/>
                </a:cubicBezTo>
                <a:cubicBezTo>
                  <a:pt x="1439" y="742"/>
                  <a:pt x="1446" y="735"/>
                  <a:pt x="1446" y="727"/>
                </a:cubicBezTo>
                <a:cubicBezTo>
                  <a:pt x="1446" y="718"/>
                  <a:pt x="1439" y="711"/>
                  <a:pt x="1430" y="711"/>
                </a:cubicBezTo>
                <a:close/>
                <a:moveTo>
                  <a:pt x="357" y="909"/>
                </a:moveTo>
                <a:cubicBezTo>
                  <a:pt x="357" y="918"/>
                  <a:pt x="364" y="925"/>
                  <a:pt x="373" y="924"/>
                </a:cubicBezTo>
                <a:cubicBezTo>
                  <a:pt x="382" y="924"/>
                  <a:pt x="389" y="917"/>
                  <a:pt x="388" y="908"/>
                </a:cubicBezTo>
                <a:cubicBezTo>
                  <a:pt x="388" y="900"/>
                  <a:pt x="381" y="893"/>
                  <a:pt x="372" y="893"/>
                </a:cubicBezTo>
                <a:cubicBezTo>
                  <a:pt x="364" y="893"/>
                  <a:pt x="357" y="900"/>
                  <a:pt x="357" y="909"/>
                </a:cubicBezTo>
                <a:close/>
                <a:moveTo>
                  <a:pt x="607" y="1383"/>
                </a:moveTo>
                <a:cubicBezTo>
                  <a:pt x="615" y="1383"/>
                  <a:pt x="622" y="1376"/>
                  <a:pt x="622" y="1367"/>
                </a:cubicBezTo>
                <a:cubicBezTo>
                  <a:pt x="622" y="1359"/>
                  <a:pt x="615" y="1352"/>
                  <a:pt x="606" y="1352"/>
                </a:cubicBezTo>
                <a:cubicBezTo>
                  <a:pt x="597" y="1352"/>
                  <a:pt x="590" y="1359"/>
                  <a:pt x="590" y="1368"/>
                </a:cubicBezTo>
                <a:cubicBezTo>
                  <a:pt x="591" y="1377"/>
                  <a:pt x="598" y="1384"/>
                  <a:pt x="607" y="1383"/>
                </a:cubicBezTo>
                <a:close/>
                <a:moveTo>
                  <a:pt x="1481" y="950"/>
                </a:moveTo>
                <a:cubicBezTo>
                  <a:pt x="1481" y="941"/>
                  <a:pt x="1474" y="934"/>
                  <a:pt x="1466" y="934"/>
                </a:cubicBezTo>
                <a:cubicBezTo>
                  <a:pt x="1457" y="933"/>
                  <a:pt x="1449" y="941"/>
                  <a:pt x="1449" y="950"/>
                </a:cubicBezTo>
                <a:cubicBezTo>
                  <a:pt x="1449" y="958"/>
                  <a:pt x="1456" y="965"/>
                  <a:pt x="1465" y="965"/>
                </a:cubicBezTo>
                <a:cubicBezTo>
                  <a:pt x="1473" y="965"/>
                  <a:pt x="1480" y="959"/>
                  <a:pt x="1481" y="950"/>
                </a:cubicBezTo>
                <a:close/>
                <a:moveTo>
                  <a:pt x="433" y="1176"/>
                </a:moveTo>
                <a:cubicBezTo>
                  <a:pt x="442" y="1176"/>
                  <a:pt x="449" y="1169"/>
                  <a:pt x="449" y="1160"/>
                </a:cubicBezTo>
                <a:cubicBezTo>
                  <a:pt x="449" y="1151"/>
                  <a:pt x="441" y="1144"/>
                  <a:pt x="432" y="1145"/>
                </a:cubicBezTo>
                <a:cubicBezTo>
                  <a:pt x="424" y="1145"/>
                  <a:pt x="417" y="1152"/>
                  <a:pt x="417" y="1161"/>
                </a:cubicBezTo>
                <a:cubicBezTo>
                  <a:pt x="417" y="1169"/>
                  <a:pt x="425" y="1176"/>
                  <a:pt x="433" y="1176"/>
                </a:cubicBezTo>
                <a:close/>
                <a:moveTo>
                  <a:pt x="451" y="626"/>
                </a:moveTo>
                <a:cubicBezTo>
                  <a:pt x="442" y="626"/>
                  <a:pt x="435" y="633"/>
                  <a:pt x="435" y="642"/>
                </a:cubicBezTo>
                <a:cubicBezTo>
                  <a:pt x="436" y="651"/>
                  <a:pt x="443" y="658"/>
                  <a:pt x="452" y="657"/>
                </a:cubicBezTo>
                <a:cubicBezTo>
                  <a:pt x="460" y="657"/>
                  <a:pt x="467" y="650"/>
                  <a:pt x="467" y="641"/>
                </a:cubicBezTo>
                <a:cubicBezTo>
                  <a:pt x="466" y="633"/>
                  <a:pt x="459" y="626"/>
                  <a:pt x="451" y="626"/>
                </a:cubicBezTo>
                <a:close/>
                <a:moveTo>
                  <a:pt x="1470" y="879"/>
                </a:moveTo>
                <a:cubicBezTo>
                  <a:pt x="1462" y="879"/>
                  <a:pt x="1454" y="886"/>
                  <a:pt x="1454" y="895"/>
                </a:cubicBezTo>
                <a:cubicBezTo>
                  <a:pt x="1454" y="904"/>
                  <a:pt x="1461" y="911"/>
                  <a:pt x="1470" y="911"/>
                </a:cubicBezTo>
                <a:cubicBezTo>
                  <a:pt x="1479" y="911"/>
                  <a:pt x="1486" y="904"/>
                  <a:pt x="1486" y="895"/>
                </a:cubicBezTo>
                <a:cubicBezTo>
                  <a:pt x="1486" y="886"/>
                  <a:pt x="1479" y="879"/>
                  <a:pt x="1470" y="879"/>
                </a:cubicBezTo>
                <a:close/>
                <a:moveTo>
                  <a:pt x="372" y="1047"/>
                </a:moveTo>
                <a:cubicBezTo>
                  <a:pt x="372" y="1056"/>
                  <a:pt x="379" y="1063"/>
                  <a:pt x="388" y="1063"/>
                </a:cubicBezTo>
                <a:cubicBezTo>
                  <a:pt x="397" y="1063"/>
                  <a:pt x="404" y="1056"/>
                  <a:pt x="404" y="1047"/>
                </a:cubicBezTo>
                <a:cubicBezTo>
                  <a:pt x="404" y="1038"/>
                  <a:pt x="397" y="1031"/>
                  <a:pt x="388" y="1031"/>
                </a:cubicBezTo>
                <a:cubicBezTo>
                  <a:pt x="379" y="1031"/>
                  <a:pt x="372" y="1038"/>
                  <a:pt x="372" y="1047"/>
                </a:cubicBezTo>
                <a:close/>
                <a:moveTo>
                  <a:pt x="401" y="720"/>
                </a:moveTo>
                <a:cubicBezTo>
                  <a:pt x="401" y="729"/>
                  <a:pt x="407" y="736"/>
                  <a:pt x="416" y="737"/>
                </a:cubicBezTo>
                <a:cubicBezTo>
                  <a:pt x="424" y="737"/>
                  <a:pt x="432" y="731"/>
                  <a:pt x="432" y="722"/>
                </a:cubicBezTo>
                <a:cubicBezTo>
                  <a:pt x="433" y="713"/>
                  <a:pt x="427" y="706"/>
                  <a:pt x="418" y="705"/>
                </a:cubicBezTo>
                <a:cubicBezTo>
                  <a:pt x="409" y="705"/>
                  <a:pt x="402" y="711"/>
                  <a:pt x="401" y="720"/>
                </a:cubicBezTo>
                <a:close/>
                <a:moveTo>
                  <a:pt x="1048" y="377"/>
                </a:moveTo>
                <a:cubicBezTo>
                  <a:pt x="1040" y="377"/>
                  <a:pt x="1032" y="384"/>
                  <a:pt x="1032" y="392"/>
                </a:cubicBezTo>
                <a:cubicBezTo>
                  <a:pt x="1032" y="401"/>
                  <a:pt x="1039" y="408"/>
                  <a:pt x="1048" y="408"/>
                </a:cubicBezTo>
                <a:cubicBezTo>
                  <a:pt x="1056" y="408"/>
                  <a:pt x="1063" y="402"/>
                  <a:pt x="1064" y="393"/>
                </a:cubicBezTo>
                <a:cubicBezTo>
                  <a:pt x="1064" y="384"/>
                  <a:pt x="1057" y="377"/>
                  <a:pt x="1048" y="377"/>
                </a:cubicBezTo>
                <a:close/>
                <a:moveTo>
                  <a:pt x="983" y="1471"/>
                </a:moveTo>
                <a:cubicBezTo>
                  <a:pt x="991" y="1471"/>
                  <a:pt x="998" y="1464"/>
                  <a:pt x="998" y="1455"/>
                </a:cubicBezTo>
                <a:cubicBezTo>
                  <a:pt x="998" y="1447"/>
                  <a:pt x="991" y="1440"/>
                  <a:pt x="982" y="1440"/>
                </a:cubicBezTo>
                <a:cubicBezTo>
                  <a:pt x="974" y="1440"/>
                  <a:pt x="967" y="1447"/>
                  <a:pt x="967" y="1455"/>
                </a:cubicBezTo>
                <a:cubicBezTo>
                  <a:pt x="966" y="1464"/>
                  <a:pt x="974" y="1472"/>
                  <a:pt x="983" y="1471"/>
                </a:cubicBezTo>
                <a:close/>
                <a:moveTo>
                  <a:pt x="581" y="1354"/>
                </a:moveTo>
                <a:cubicBezTo>
                  <a:pt x="590" y="1354"/>
                  <a:pt x="597" y="1347"/>
                  <a:pt x="597" y="1338"/>
                </a:cubicBezTo>
                <a:cubicBezTo>
                  <a:pt x="597" y="1329"/>
                  <a:pt x="590" y="1322"/>
                  <a:pt x="582" y="1322"/>
                </a:cubicBezTo>
                <a:cubicBezTo>
                  <a:pt x="573" y="1322"/>
                  <a:pt x="566" y="1329"/>
                  <a:pt x="566" y="1337"/>
                </a:cubicBezTo>
                <a:cubicBezTo>
                  <a:pt x="566" y="1346"/>
                  <a:pt x="572" y="1353"/>
                  <a:pt x="581" y="1354"/>
                </a:cubicBezTo>
                <a:close/>
                <a:moveTo>
                  <a:pt x="764" y="1452"/>
                </a:moveTo>
                <a:cubicBezTo>
                  <a:pt x="772" y="1452"/>
                  <a:pt x="780" y="1446"/>
                  <a:pt x="780" y="1437"/>
                </a:cubicBezTo>
                <a:cubicBezTo>
                  <a:pt x="781" y="1428"/>
                  <a:pt x="774" y="1421"/>
                  <a:pt x="765" y="1420"/>
                </a:cubicBezTo>
                <a:cubicBezTo>
                  <a:pt x="757" y="1420"/>
                  <a:pt x="749" y="1427"/>
                  <a:pt x="749" y="1435"/>
                </a:cubicBezTo>
                <a:cubicBezTo>
                  <a:pt x="749" y="1444"/>
                  <a:pt x="755" y="1451"/>
                  <a:pt x="764" y="1452"/>
                </a:cubicBezTo>
                <a:close/>
                <a:moveTo>
                  <a:pt x="685" y="1418"/>
                </a:moveTo>
                <a:cubicBezTo>
                  <a:pt x="694" y="1418"/>
                  <a:pt x="701" y="1411"/>
                  <a:pt x="701" y="1402"/>
                </a:cubicBezTo>
                <a:cubicBezTo>
                  <a:pt x="701" y="1393"/>
                  <a:pt x="694" y="1386"/>
                  <a:pt x="686" y="1386"/>
                </a:cubicBezTo>
                <a:cubicBezTo>
                  <a:pt x="677" y="1386"/>
                  <a:pt x="670" y="1393"/>
                  <a:pt x="670" y="1402"/>
                </a:cubicBezTo>
                <a:cubicBezTo>
                  <a:pt x="670" y="1410"/>
                  <a:pt x="677" y="1417"/>
                  <a:pt x="685" y="1418"/>
                </a:cubicBezTo>
                <a:close/>
                <a:moveTo>
                  <a:pt x="1180" y="1406"/>
                </a:moveTo>
                <a:cubicBezTo>
                  <a:pt x="1189" y="1406"/>
                  <a:pt x="1196" y="1399"/>
                  <a:pt x="1196" y="1391"/>
                </a:cubicBezTo>
                <a:cubicBezTo>
                  <a:pt x="1196" y="1382"/>
                  <a:pt x="1189" y="1375"/>
                  <a:pt x="1180" y="1375"/>
                </a:cubicBezTo>
                <a:cubicBezTo>
                  <a:pt x="1171" y="1375"/>
                  <a:pt x="1164" y="1382"/>
                  <a:pt x="1164" y="1391"/>
                </a:cubicBezTo>
                <a:cubicBezTo>
                  <a:pt x="1164" y="1400"/>
                  <a:pt x="1171" y="1406"/>
                  <a:pt x="1180" y="1406"/>
                </a:cubicBezTo>
                <a:close/>
                <a:moveTo>
                  <a:pt x="885" y="362"/>
                </a:moveTo>
                <a:cubicBezTo>
                  <a:pt x="877" y="362"/>
                  <a:pt x="869" y="369"/>
                  <a:pt x="869" y="378"/>
                </a:cubicBezTo>
                <a:cubicBezTo>
                  <a:pt x="869" y="386"/>
                  <a:pt x="876" y="394"/>
                  <a:pt x="885" y="394"/>
                </a:cubicBezTo>
                <a:cubicBezTo>
                  <a:pt x="893" y="394"/>
                  <a:pt x="901" y="387"/>
                  <a:pt x="901" y="378"/>
                </a:cubicBezTo>
                <a:cubicBezTo>
                  <a:pt x="901" y="370"/>
                  <a:pt x="894" y="363"/>
                  <a:pt x="885" y="362"/>
                </a:cubicBezTo>
                <a:close/>
                <a:moveTo>
                  <a:pt x="1066" y="1451"/>
                </a:moveTo>
                <a:cubicBezTo>
                  <a:pt x="1075" y="1451"/>
                  <a:pt x="1082" y="1444"/>
                  <a:pt x="1082" y="1435"/>
                </a:cubicBezTo>
                <a:cubicBezTo>
                  <a:pt x="1082" y="1427"/>
                  <a:pt x="1076" y="1419"/>
                  <a:pt x="1067" y="1419"/>
                </a:cubicBezTo>
                <a:cubicBezTo>
                  <a:pt x="1058" y="1419"/>
                  <a:pt x="1051" y="1426"/>
                  <a:pt x="1051" y="1435"/>
                </a:cubicBezTo>
                <a:cubicBezTo>
                  <a:pt x="1051" y="1443"/>
                  <a:pt x="1058" y="1451"/>
                  <a:pt x="1066" y="1451"/>
                </a:cubicBezTo>
                <a:close/>
                <a:moveTo>
                  <a:pt x="1465" y="812"/>
                </a:moveTo>
                <a:cubicBezTo>
                  <a:pt x="1466" y="803"/>
                  <a:pt x="1459" y="796"/>
                  <a:pt x="1450" y="796"/>
                </a:cubicBezTo>
                <a:cubicBezTo>
                  <a:pt x="1441" y="796"/>
                  <a:pt x="1434" y="802"/>
                  <a:pt x="1434" y="811"/>
                </a:cubicBezTo>
                <a:cubicBezTo>
                  <a:pt x="1434" y="820"/>
                  <a:pt x="1441" y="827"/>
                  <a:pt x="1449" y="827"/>
                </a:cubicBezTo>
                <a:cubicBezTo>
                  <a:pt x="1458" y="827"/>
                  <a:pt x="1465" y="820"/>
                  <a:pt x="1465" y="812"/>
                </a:cubicBezTo>
                <a:close/>
                <a:moveTo>
                  <a:pt x="1206" y="445"/>
                </a:moveTo>
                <a:cubicBezTo>
                  <a:pt x="1198" y="445"/>
                  <a:pt x="1191" y="452"/>
                  <a:pt x="1191" y="461"/>
                </a:cubicBezTo>
                <a:cubicBezTo>
                  <a:pt x="1191" y="469"/>
                  <a:pt x="1198" y="476"/>
                  <a:pt x="1207" y="476"/>
                </a:cubicBezTo>
                <a:cubicBezTo>
                  <a:pt x="1215" y="476"/>
                  <a:pt x="1222" y="469"/>
                  <a:pt x="1222" y="461"/>
                </a:cubicBezTo>
                <a:cubicBezTo>
                  <a:pt x="1222" y="452"/>
                  <a:pt x="1215" y="445"/>
                  <a:pt x="1206" y="445"/>
                </a:cubicBezTo>
                <a:close/>
                <a:moveTo>
                  <a:pt x="557" y="1324"/>
                </a:moveTo>
                <a:cubicBezTo>
                  <a:pt x="565" y="1324"/>
                  <a:pt x="572" y="1318"/>
                  <a:pt x="572" y="1309"/>
                </a:cubicBezTo>
                <a:cubicBezTo>
                  <a:pt x="572" y="1300"/>
                  <a:pt x="565" y="1293"/>
                  <a:pt x="557" y="1293"/>
                </a:cubicBezTo>
                <a:cubicBezTo>
                  <a:pt x="548" y="1293"/>
                  <a:pt x="541" y="1300"/>
                  <a:pt x="541" y="1309"/>
                </a:cubicBezTo>
                <a:cubicBezTo>
                  <a:pt x="541" y="1317"/>
                  <a:pt x="548" y="1324"/>
                  <a:pt x="557" y="1324"/>
                </a:cubicBezTo>
                <a:close/>
                <a:moveTo>
                  <a:pt x="1327" y="1282"/>
                </a:moveTo>
                <a:cubicBezTo>
                  <a:pt x="1336" y="1282"/>
                  <a:pt x="1343" y="1275"/>
                  <a:pt x="1343" y="1266"/>
                </a:cubicBezTo>
                <a:cubicBezTo>
                  <a:pt x="1343" y="1258"/>
                  <a:pt x="1336" y="1251"/>
                  <a:pt x="1328" y="1250"/>
                </a:cubicBezTo>
                <a:cubicBezTo>
                  <a:pt x="1319" y="1250"/>
                  <a:pt x="1312" y="1257"/>
                  <a:pt x="1312" y="1266"/>
                </a:cubicBezTo>
                <a:cubicBezTo>
                  <a:pt x="1312" y="1275"/>
                  <a:pt x="1319" y="1282"/>
                  <a:pt x="1327" y="1282"/>
                </a:cubicBezTo>
                <a:close/>
                <a:moveTo>
                  <a:pt x="458" y="1206"/>
                </a:moveTo>
                <a:cubicBezTo>
                  <a:pt x="467" y="1206"/>
                  <a:pt x="474" y="1199"/>
                  <a:pt x="473" y="1190"/>
                </a:cubicBezTo>
                <a:cubicBezTo>
                  <a:pt x="473" y="1181"/>
                  <a:pt x="466" y="1174"/>
                  <a:pt x="457" y="1175"/>
                </a:cubicBezTo>
                <a:cubicBezTo>
                  <a:pt x="449" y="1175"/>
                  <a:pt x="442" y="1182"/>
                  <a:pt x="442" y="1191"/>
                </a:cubicBezTo>
                <a:cubicBezTo>
                  <a:pt x="442" y="1199"/>
                  <a:pt x="450" y="1206"/>
                  <a:pt x="458" y="1206"/>
                </a:cubicBezTo>
                <a:close/>
                <a:moveTo>
                  <a:pt x="717" y="402"/>
                </a:moveTo>
                <a:cubicBezTo>
                  <a:pt x="708" y="402"/>
                  <a:pt x="701" y="409"/>
                  <a:pt x="701" y="418"/>
                </a:cubicBezTo>
                <a:cubicBezTo>
                  <a:pt x="701" y="427"/>
                  <a:pt x="708" y="434"/>
                  <a:pt x="717" y="434"/>
                </a:cubicBezTo>
                <a:cubicBezTo>
                  <a:pt x="726" y="434"/>
                  <a:pt x="733" y="427"/>
                  <a:pt x="733" y="418"/>
                </a:cubicBezTo>
                <a:cubicBezTo>
                  <a:pt x="733" y="409"/>
                  <a:pt x="726" y="402"/>
                  <a:pt x="717" y="402"/>
                </a:cubicBezTo>
                <a:close/>
                <a:moveTo>
                  <a:pt x="1209" y="1382"/>
                </a:moveTo>
                <a:cubicBezTo>
                  <a:pt x="1218" y="1381"/>
                  <a:pt x="1225" y="1374"/>
                  <a:pt x="1225" y="1366"/>
                </a:cubicBezTo>
                <a:cubicBezTo>
                  <a:pt x="1225" y="1357"/>
                  <a:pt x="1218" y="1350"/>
                  <a:pt x="1209" y="1350"/>
                </a:cubicBezTo>
                <a:cubicBezTo>
                  <a:pt x="1200" y="1351"/>
                  <a:pt x="1193" y="1357"/>
                  <a:pt x="1194" y="1366"/>
                </a:cubicBezTo>
                <a:cubicBezTo>
                  <a:pt x="1194" y="1375"/>
                  <a:pt x="1201" y="1382"/>
                  <a:pt x="1209" y="1382"/>
                </a:cubicBezTo>
                <a:close/>
                <a:moveTo>
                  <a:pt x="820" y="1457"/>
                </a:moveTo>
                <a:cubicBezTo>
                  <a:pt x="828" y="1456"/>
                  <a:pt x="835" y="1449"/>
                  <a:pt x="835" y="1441"/>
                </a:cubicBezTo>
                <a:cubicBezTo>
                  <a:pt x="835" y="1432"/>
                  <a:pt x="828" y="1425"/>
                  <a:pt x="819" y="1426"/>
                </a:cubicBezTo>
                <a:cubicBezTo>
                  <a:pt x="810" y="1426"/>
                  <a:pt x="803" y="1433"/>
                  <a:pt x="804" y="1441"/>
                </a:cubicBezTo>
                <a:cubicBezTo>
                  <a:pt x="804" y="1450"/>
                  <a:pt x="811" y="1457"/>
                  <a:pt x="820" y="1457"/>
                </a:cubicBezTo>
                <a:close/>
                <a:moveTo>
                  <a:pt x="928" y="1466"/>
                </a:moveTo>
                <a:cubicBezTo>
                  <a:pt x="937" y="1466"/>
                  <a:pt x="943" y="1459"/>
                  <a:pt x="943" y="1450"/>
                </a:cubicBezTo>
                <a:cubicBezTo>
                  <a:pt x="943" y="1442"/>
                  <a:pt x="936" y="1435"/>
                  <a:pt x="927" y="1435"/>
                </a:cubicBezTo>
                <a:cubicBezTo>
                  <a:pt x="919" y="1435"/>
                  <a:pt x="912" y="1442"/>
                  <a:pt x="912" y="1451"/>
                </a:cubicBezTo>
                <a:cubicBezTo>
                  <a:pt x="912" y="1459"/>
                  <a:pt x="919" y="1466"/>
                  <a:pt x="928" y="1466"/>
                </a:cubicBezTo>
                <a:close/>
                <a:moveTo>
                  <a:pt x="993" y="372"/>
                </a:moveTo>
                <a:cubicBezTo>
                  <a:pt x="984" y="372"/>
                  <a:pt x="977" y="379"/>
                  <a:pt x="978" y="388"/>
                </a:cubicBezTo>
                <a:cubicBezTo>
                  <a:pt x="978" y="396"/>
                  <a:pt x="985" y="403"/>
                  <a:pt x="994" y="403"/>
                </a:cubicBezTo>
                <a:cubicBezTo>
                  <a:pt x="1002" y="403"/>
                  <a:pt x="1009" y="396"/>
                  <a:pt x="1009" y="387"/>
                </a:cubicBezTo>
                <a:cubicBezTo>
                  <a:pt x="1009" y="378"/>
                  <a:pt x="1002" y="372"/>
                  <a:pt x="993" y="372"/>
                </a:cubicBezTo>
                <a:close/>
                <a:moveTo>
                  <a:pt x="393" y="1008"/>
                </a:moveTo>
                <a:cubicBezTo>
                  <a:pt x="402" y="1008"/>
                  <a:pt x="409" y="1001"/>
                  <a:pt x="408" y="992"/>
                </a:cubicBezTo>
                <a:cubicBezTo>
                  <a:pt x="408" y="983"/>
                  <a:pt x="401" y="976"/>
                  <a:pt x="392" y="977"/>
                </a:cubicBezTo>
                <a:cubicBezTo>
                  <a:pt x="384" y="977"/>
                  <a:pt x="377" y="984"/>
                  <a:pt x="377" y="992"/>
                </a:cubicBezTo>
                <a:cubicBezTo>
                  <a:pt x="377" y="1001"/>
                  <a:pt x="385" y="1008"/>
                  <a:pt x="393" y="1008"/>
                </a:cubicBezTo>
                <a:close/>
                <a:moveTo>
                  <a:pt x="532" y="1295"/>
                </a:moveTo>
                <a:cubicBezTo>
                  <a:pt x="541" y="1295"/>
                  <a:pt x="548" y="1287"/>
                  <a:pt x="548" y="1279"/>
                </a:cubicBezTo>
                <a:cubicBezTo>
                  <a:pt x="547" y="1270"/>
                  <a:pt x="540" y="1263"/>
                  <a:pt x="531" y="1263"/>
                </a:cubicBezTo>
                <a:cubicBezTo>
                  <a:pt x="523" y="1264"/>
                  <a:pt x="516" y="1270"/>
                  <a:pt x="516" y="1279"/>
                </a:cubicBezTo>
                <a:cubicBezTo>
                  <a:pt x="516" y="1288"/>
                  <a:pt x="523" y="1295"/>
                  <a:pt x="532" y="1295"/>
                </a:cubicBezTo>
                <a:close/>
                <a:moveTo>
                  <a:pt x="482" y="1236"/>
                </a:moveTo>
                <a:cubicBezTo>
                  <a:pt x="491" y="1236"/>
                  <a:pt x="498" y="1229"/>
                  <a:pt x="498" y="1220"/>
                </a:cubicBezTo>
                <a:cubicBezTo>
                  <a:pt x="498" y="1212"/>
                  <a:pt x="491" y="1204"/>
                  <a:pt x="483" y="1204"/>
                </a:cubicBezTo>
                <a:cubicBezTo>
                  <a:pt x="474" y="1204"/>
                  <a:pt x="467" y="1211"/>
                  <a:pt x="467" y="1220"/>
                </a:cubicBezTo>
                <a:cubicBezTo>
                  <a:pt x="467" y="1229"/>
                  <a:pt x="473" y="1235"/>
                  <a:pt x="482" y="1236"/>
                </a:cubicBezTo>
                <a:close/>
                <a:moveTo>
                  <a:pt x="412" y="1092"/>
                </a:moveTo>
                <a:cubicBezTo>
                  <a:pt x="421" y="1093"/>
                  <a:pt x="428" y="1086"/>
                  <a:pt x="428" y="1077"/>
                </a:cubicBezTo>
                <a:cubicBezTo>
                  <a:pt x="429" y="1069"/>
                  <a:pt x="422" y="1062"/>
                  <a:pt x="414" y="1061"/>
                </a:cubicBezTo>
                <a:cubicBezTo>
                  <a:pt x="405" y="1060"/>
                  <a:pt x="398" y="1067"/>
                  <a:pt x="397" y="1076"/>
                </a:cubicBezTo>
                <a:cubicBezTo>
                  <a:pt x="397" y="1085"/>
                  <a:pt x="403" y="1092"/>
                  <a:pt x="412" y="1092"/>
                </a:cubicBezTo>
                <a:close/>
                <a:moveTo>
                  <a:pt x="1127" y="411"/>
                </a:moveTo>
                <a:cubicBezTo>
                  <a:pt x="1119" y="411"/>
                  <a:pt x="1112" y="418"/>
                  <a:pt x="1112" y="427"/>
                </a:cubicBezTo>
                <a:cubicBezTo>
                  <a:pt x="1112" y="435"/>
                  <a:pt x="1118" y="442"/>
                  <a:pt x="1127" y="442"/>
                </a:cubicBezTo>
                <a:cubicBezTo>
                  <a:pt x="1135" y="442"/>
                  <a:pt x="1143" y="436"/>
                  <a:pt x="1143" y="427"/>
                </a:cubicBezTo>
                <a:cubicBezTo>
                  <a:pt x="1143" y="419"/>
                  <a:pt x="1136" y="411"/>
                  <a:pt x="1127" y="411"/>
                </a:cubicBezTo>
                <a:close/>
                <a:moveTo>
                  <a:pt x="481" y="601"/>
                </a:moveTo>
                <a:cubicBezTo>
                  <a:pt x="472" y="601"/>
                  <a:pt x="465" y="608"/>
                  <a:pt x="465" y="617"/>
                </a:cubicBezTo>
                <a:cubicBezTo>
                  <a:pt x="465" y="626"/>
                  <a:pt x="472" y="633"/>
                  <a:pt x="481" y="633"/>
                </a:cubicBezTo>
                <a:cubicBezTo>
                  <a:pt x="489" y="632"/>
                  <a:pt x="496" y="626"/>
                  <a:pt x="496" y="617"/>
                </a:cubicBezTo>
                <a:cubicBezTo>
                  <a:pt x="497" y="609"/>
                  <a:pt x="490" y="602"/>
                  <a:pt x="481" y="601"/>
                </a:cubicBezTo>
                <a:close/>
                <a:moveTo>
                  <a:pt x="1425" y="1099"/>
                </a:moveTo>
                <a:cubicBezTo>
                  <a:pt x="1434" y="1099"/>
                  <a:pt x="1441" y="1092"/>
                  <a:pt x="1441" y="1084"/>
                </a:cubicBezTo>
                <a:cubicBezTo>
                  <a:pt x="1441" y="1075"/>
                  <a:pt x="1434" y="1068"/>
                  <a:pt x="1426" y="1068"/>
                </a:cubicBezTo>
                <a:cubicBezTo>
                  <a:pt x="1417" y="1068"/>
                  <a:pt x="1410" y="1075"/>
                  <a:pt x="1410" y="1083"/>
                </a:cubicBezTo>
                <a:cubicBezTo>
                  <a:pt x="1410" y="1092"/>
                  <a:pt x="1417" y="1099"/>
                  <a:pt x="1425" y="1099"/>
                </a:cubicBezTo>
                <a:close/>
                <a:moveTo>
                  <a:pt x="1297" y="1307"/>
                </a:moveTo>
                <a:cubicBezTo>
                  <a:pt x="1306" y="1307"/>
                  <a:pt x="1313" y="1300"/>
                  <a:pt x="1313" y="1291"/>
                </a:cubicBezTo>
                <a:cubicBezTo>
                  <a:pt x="1314" y="1282"/>
                  <a:pt x="1307" y="1275"/>
                  <a:pt x="1298" y="1275"/>
                </a:cubicBezTo>
                <a:cubicBezTo>
                  <a:pt x="1289" y="1275"/>
                  <a:pt x="1283" y="1282"/>
                  <a:pt x="1282" y="1290"/>
                </a:cubicBezTo>
                <a:cubicBezTo>
                  <a:pt x="1282" y="1299"/>
                  <a:pt x="1289" y="1306"/>
                  <a:pt x="1297" y="1307"/>
                </a:cubicBezTo>
                <a:close/>
                <a:moveTo>
                  <a:pt x="1405" y="682"/>
                </a:moveTo>
                <a:cubicBezTo>
                  <a:pt x="1396" y="683"/>
                  <a:pt x="1389" y="690"/>
                  <a:pt x="1390" y="699"/>
                </a:cubicBezTo>
                <a:cubicBezTo>
                  <a:pt x="1390" y="707"/>
                  <a:pt x="1397" y="714"/>
                  <a:pt x="1406" y="713"/>
                </a:cubicBezTo>
                <a:cubicBezTo>
                  <a:pt x="1414" y="713"/>
                  <a:pt x="1421" y="706"/>
                  <a:pt x="1421" y="698"/>
                </a:cubicBezTo>
                <a:cubicBezTo>
                  <a:pt x="1421" y="689"/>
                  <a:pt x="1413" y="682"/>
                  <a:pt x="1405" y="682"/>
                </a:cubicBezTo>
                <a:close/>
                <a:moveTo>
                  <a:pt x="1238" y="1357"/>
                </a:moveTo>
                <a:cubicBezTo>
                  <a:pt x="1247" y="1357"/>
                  <a:pt x="1254" y="1350"/>
                  <a:pt x="1254" y="1342"/>
                </a:cubicBezTo>
                <a:cubicBezTo>
                  <a:pt x="1255" y="1333"/>
                  <a:pt x="1248" y="1326"/>
                  <a:pt x="1239" y="1326"/>
                </a:cubicBezTo>
                <a:cubicBezTo>
                  <a:pt x="1230" y="1326"/>
                  <a:pt x="1223" y="1333"/>
                  <a:pt x="1223" y="1341"/>
                </a:cubicBezTo>
                <a:cubicBezTo>
                  <a:pt x="1223" y="1350"/>
                  <a:pt x="1230" y="1356"/>
                  <a:pt x="1238" y="1357"/>
                </a:cubicBezTo>
                <a:close/>
                <a:moveTo>
                  <a:pt x="801" y="383"/>
                </a:moveTo>
                <a:cubicBezTo>
                  <a:pt x="792" y="383"/>
                  <a:pt x="785" y="390"/>
                  <a:pt x="785" y="398"/>
                </a:cubicBezTo>
                <a:cubicBezTo>
                  <a:pt x="785" y="407"/>
                  <a:pt x="792" y="414"/>
                  <a:pt x="801" y="414"/>
                </a:cubicBezTo>
                <a:cubicBezTo>
                  <a:pt x="809" y="414"/>
                  <a:pt x="816" y="407"/>
                  <a:pt x="816" y="398"/>
                </a:cubicBezTo>
                <a:cubicBezTo>
                  <a:pt x="816" y="390"/>
                  <a:pt x="809" y="383"/>
                  <a:pt x="801" y="383"/>
                </a:cubicBezTo>
                <a:close/>
                <a:moveTo>
                  <a:pt x="1392" y="1178"/>
                </a:moveTo>
                <a:cubicBezTo>
                  <a:pt x="1401" y="1177"/>
                  <a:pt x="1407" y="1170"/>
                  <a:pt x="1407" y="1162"/>
                </a:cubicBezTo>
                <a:cubicBezTo>
                  <a:pt x="1407" y="1153"/>
                  <a:pt x="1400" y="1146"/>
                  <a:pt x="1391" y="1146"/>
                </a:cubicBezTo>
                <a:cubicBezTo>
                  <a:pt x="1383" y="1147"/>
                  <a:pt x="1376" y="1154"/>
                  <a:pt x="1376" y="1163"/>
                </a:cubicBezTo>
                <a:cubicBezTo>
                  <a:pt x="1376" y="1172"/>
                  <a:pt x="1383" y="1178"/>
                  <a:pt x="1392" y="1178"/>
                </a:cubicBezTo>
                <a:close/>
                <a:moveTo>
                  <a:pt x="939" y="368"/>
                </a:moveTo>
                <a:cubicBezTo>
                  <a:pt x="931" y="368"/>
                  <a:pt x="924" y="374"/>
                  <a:pt x="924" y="383"/>
                </a:cubicBezTo>
                <a:cubicBezTo>
                  <a:pt x="924" y="391"/>
                  <a:pt x="931" y="399"/>
                  <a:pt x="939" y="399"/>
                </a:cubicBezTo>
                <a:cubicBezTo>
                  <a:pt x="948" y="399"/>
                  <a:pt x="955" y="392"/>
                  <a:pt x="955" y="383"/>
                </a:cubicBezTo>
                <a:cubicBezTo>
                  <a:pt x="955" y="375"/>
                  <a:pt x="948" y="368"/>
                  <a:pt x="939" y="368"/>
                </a:cubicBezTo>
                <a:close/>
                <a:moveTo>
                  <a:pt x="874" y="1462"/>
                </a:moveTo>
                <a:cubicBezTo>
                  <a:pt x="882" y="1462"/>
                  <a:pt x="889" y="1455"/>
                  <a:pt x="889" y="1446"/>
                </a:cubicBezTo>
                <a:cubicBezTo>
                  <a:pt x="889" y="1438"/>
                  <a:pt x="883" y="1431"/>
                  <a:pt x="874" y="1431"/>
                </a:cubicBezTo>
                <a:cubicBezTo>
                  <a:pt x="866" y="1430"/>
                  <a:pt x="858" y="1437"/>
                  <a:pt x="858" y="1446"/>
                </a:cubicBezTo>
                <a:cubicBezTo>
                  <a:pt x="858" y="1454"/>
                  <a:pt x="865" y="1462"/>
                  <a:pt x="874" y="1462"/>
                </a:cubicBezTo>
                <a:close/>
                <a:moveTo>
                  <a:pt x="1095" y="1426"/>
                </a:moveTo>
                <a:cubicBezTo>
                  <a:pt x="1104" y="1426"/>
                  <a:pt x="1111" y="1419"/>
                  <a:pt x="1111" y="1411"/>
                </a:cubicBezTo>
                <a:cubicBezTo>
                  <a:pt x="1111" y="1402"/>
                  <a:pt x="1105" y="1395"/>
                  <a:pt x="1096" y="1395"/>
                </a:cubicBezTo>
                <a:cubicBezTo>
                  <a:pt x="1087" y="1395"/>
                  <a:pt x="1080" y="1402"/>
                  <a:pt x="1080" y="1410"/>
                </a:cubicBezTo>
                <a:cubicBezTo>
                  <a:pt x="1080" y="1419"/>
                  <a:pt x="1087" y="1426"/>
                  <a:pt x="1095" y="1426"/>
                </a:cubicBezTo>
                <a:close/>
                <a:moveTo>
                  <a:pt x="1268" y="1331"/>
                </a:moveTo>
                <a:cubicBezTo>
                  <a:pt x="1277" y="1331"/>
                  <a:pt x="1284" y="1324"/>
                  <a:pt x="1284" y="1316"/>
                </a:cubicBezTo>
                <a:cubicBezTo>
                  <a:pt x="1284" y="1307"/>
                  <a:pt x="1277" y="1300"/>
                  <a:pt x="1269" y="1300"/>
                </a:cubicBezTo>
                <a:cubicBezTo>
                  <a:pt x="1260" y="1300"/>
                  <a:pt x="1253" y="1307"/>
                  <a:pt x="1253" y="1316"/>
                </a:cubicBezTo>
                <a:cubicBezTo>
                  <a:pt x="1253" y="1324"/>
                  <a:pt x="1260" y="1331"/>
                  <a:pt x="1268" y="1331"/>
                </a:cubicBezTo>
                <a:close/>
                <a:moveTo>
                  <a:pt x="412" y="759"/>
                </a:moveTo>
                <a:cubicBezTo>
                  <a:pt x="403" y="759"/>
                  <a:pt x="396" y="766"/>
                  <a:pt x="396" y="775"/>
                </a:cubicBezTo>
                <a:cubicBezTo>
                  <a:pt x="396" y="783"/>
                  <a:pt x="403" y="790"/>
                  <a:pt x="412" y="790"/>
                </a:cubicBezTo>
                <a:cubicBezTo>
                  <a:pt x="421" y="790"/>
                  <a:pt x="427" y="783"/>
                  <a:pt x="427" y="774"/>
                </a:cubicBezTo>
                <a:cubicBezTo>
                  <a:pt x="427" y="766"/>
                  <a:pt x="420" y="759"/>
                  <a:pt x="412" y="759"/>
                </a:cubicBezTo>
                <a:close/>
                <a:moveTo>
                  <a:pt x="507" y="1265"/>
                </a:moveTo>
                <a:cubicBezTo>
                  <a:pt x="516" y="1265"/>
                  <a:pt x="523" y="1258"/>
                  <a:pt x="523" y="1249"/>
                </a:cubicBezTo>
                <a:cubicBezTo>
                  <a:pt x="523" y="1240"/>
                  <a:pt x="516" y="1233"/>
                  <a:pt x="507" y="1233"/>
                </a:cubicBezTo>
                <a:cubicBezTo>
                  <a:pt x="499" y="1234"/>
                  <a:pt x="492" y="1240"/>
                  <a:pt x="492" y="1249"/>
                </a:cubicBezTo>
                <a:cubicBezTo>
                  <a:pt x="491" y="1257"/>
                  <a:pt x="498" y="1264"/>
                  <a:pt x="507" y="1265"/>
                </a:cubicBezTo>
                <a:close/>
                <a:moveTo>
                  <a:pt x="446" y="681"/>
                </a:moveTo>
                <a:cubicBezTo>
                  <a:pt x="437" y="681"/>
                  <a:pt x="430" y="688"/>
                  <a:pt x="430" y="697"/>
                </a:cubicBezTo>
                <a:cubicBezTo>
                  <a:pt x="431" y="705"/>
                  <a:pt x="438" y="712"/>
                  <a:pt x="446" y="712"/>
                </a:cubicBezTo>
                <a:cubicBezTo>
                  <a:pt x="455" y="711"/>
                  <a:pt x="461" y="705"/>
                  <a:pt x="461" y="696"/>
                </a:cubicBezTo>
                <a:cubicBezTo>
                  <a:pt x="461" y="687"/>
                  <a:pt x="454" y="680"/>
                  <a:pt x="446" y="681"/>
                </a:cubicBezTo>
                <a:close/>
                <a:moveTo>
                  <a:pt x="1446" y="1029"/>
                </a:moveTo>
                <a:cubicBezTo>
                  <a:pt x="1446" y="1020"/>
                  <a:pt x="1439" y="1013"/>
                  <a:pt x="1430" y="1013"/>
                </a:cubicBezTo>
                <a:cubicBezTo>
                  <a:pt x="1422" y="1014"/>
                  <a:pt x="1415" y="1021"/>
                  <a:pt x="1415" y="1030"/>
                </a:cubicBezTo>
                <a:cubicBezTo>
                  <a:pt x="1416" y="1038"/>
                  <a:pt x="1423" y="1045"/>
                  <a:pt x="1432" y="1044"/>
                </a:cubicBezTo>
                <a:cubicBezTo>
                  <a:pt x="1440" y="1044"/>
                  <a:pt x="1446" y="1037"/>
                  <a:pt x="1446" y="1029"/>
                </a:cubicBezTo>
                <a:close/>
                <a:moveTo>
                  <a:pt x="1460" y="866"/>
                </a:moveTo>
                <a:cubicBezTo>
                  <a:pt x="1460" y="858"/>
                  <a:pt x="1453" y="851"/>
                  <a:pt x="1444" y="851"/>
                </a:cubicBezTo>
                <a:cubicBezTo>
                  <a:pt x="1436" y="851"/>
                  <a:pt x="1429" y="857"/>
                  <a:pt x="1429" y="865"/>
                </a:cubicBezTo>
                <a:cubicBezTo>
                  <a:pt x="1429" y="874"/>
                  <a:pt x="1435" y="881"/>
                  <a:pt x="1444" y="882"/>
                </a:cubicBezTo>
                <a:cubicBezTo>
                  <a:pt x="1453" y="882"/>
                  <a:pt x="1460" y="875"/>
                  <a:pt x="1460" y="866"/>
                </a:cubicBezTo>
                <a:close/>
                <a:moveTo>
                  <a:pt x="740" y="1422"/>
                </a:moveTo>
                <a:cubicBezTo>
                  <a:pt x="748" y="1423"/>
                  <a:pt x="756" y="1416"/>
                  <a:pt x="756" y="1407"/>
                </a:cubicBezTo>
                <a:cubicBezTo>
                  <a:pt x="756" y="1399"/>
                  <a:pt x="749" y="1392"/>
                  <a:pt x="740" y="1392"/>
                </a:cubicBezTo>
                <a:cubicBezTo>
                  <a:pt x="731" y="1392"/>
                  <a:pt x="725" y="1398"/>
                  <a:pt x="725" y="1407"/>
                </a:cubicBezTo>
                <a:cubicBezTo>
                  <a:pt x="725" y="1416"/>
                  <a:pt x="731" y="1422"/>
                  <a:pt x="740" y="1422"/>
                </a:cubicBezTo>
                <a:close/>
                <a:moveTo>
                  <a:pt x="661" y="1388"/>
                </a:moveTo>
                <a:cubicBezTo>
                  <a:pt x="669" y="1388"/>
                  <a:pt x="676" y="1381"/>
                  <a:pt x="676" y="1373"/>
                </a:cubicBezTo>
                <a:cubicBezTo>
                  <a:pt x="676" y="1364"/>
                  <a:pt x="669" y="1357"/>
                  <a:pt x="660" y="1357"/>
                </a:cubicBezTo>
                <a:cubicBezTo>
                  <a:pt x="652" y="1358"/>
                  <a:pt x="645" y="1364"/>
                  <a:pt x="645" y="1372"/>
                </a:cubicBezTo>
                <a:cubicBezTo>
                  <a:pt x="645" y="1381"/>
                  <a:pt x="652" y="1388"/>
                  <a:pt x="661" y="1388"/>
                </a:cubicBezTo>
                <a:close/>
                <a:moveTo>
                  <a:pt x="1381" y="653"/>
                </a:moveTo>
                <a:cubicBezTo>
                  <a:pt x="1372" y="652"/>
                  <a:pt x="1365" y="659"/>
                  <a:pt x="1364" y="668"/>
                </a:cubicBezTo>
                <a:cubicBezTo>
                  <a:pt x="1364" y="676"/>
                  <a:pt x="1370" y="683"/>
                  <a:pt x="1379" y="684"/>
                </a:cubicBezTo>
                <a:cubicBezTo>
                  <a:pt x="1387" y="684"/>
                  <a:pt x="1395" y="677"/>
                  <a:pt x="1395" y="669"/>
                </a:cubicBezTo>
                <a:cubicBezTo>
                  <a:pt x="1395" y="660"/>
                  <a:pt x="1389" y="653"/>
                  <a:pt x="1381" y="653"/>
                </a:cubicBezTo>
                <a:close/>
                <a:moveTo>
                  <a:pt x="1012" y="1446"/>
                </a:moveTo>
                <a:cubicBezTo>
                  <a:pt x="1021" y="1446"/>
                  <a:pt x="1028" y="1439"/>
                  <a:pt x="1027" y="1431"/>
                </a:cubicBezTo>
                <a:cubicBezTo>
                  <a:pt x="1027" y="1422"/>
                  <a:pt x="1020" y="1415"/>
                  <a:pt x="1012" y="1415"/>
                </a:cubicBezTo>
                <a:cubicBezTo>
                  <a:pt x="1003" y="1416"/>
                  <a:pt x="997" y="1422"/>
                  <a:pt x="996" y="1431"/>
                </a:cubicBezTo>
                <a:cubicBezTo>
                  <a:pt x="996" y="1439"/>
                  <a:pt x="1004" y="1446"/>
                  <a:pt x="1012" y="1446"/>
                </a:cubicBezTo>
                <a:close/>
                <a:moveTo>
                  <a:pt x="1424" y="766"/>
                </a:moveTo>
                <a:cubicBezTo>
                  <a:pt x="1416" y="766"/>
                  <a:pt x="1409" y="773"/>
                  <a:pt x="1409" y="781"/>
                </a:cubicBezTo>
                <a:cubicBezTo>
                  <a:pt x="1409" y="790"/>
                  <a:pt x="1416" y="797"/>
                  <a:pt x="1425" y="797"/>
                </a:cubicBezTo>
                <a:cubicBezTo>
                  <a:pt x="1434" y="797"/>
                  <a:pt x="1440" y="790"/>
                  <a:pt x="1440" y="781"/>
                </a:cubicBezTo>
                <a:cubicBezTo>
                  <a:pt x="1440" y="773"/>
                  <a:pt x="1433" y="766"/>
                  <a:pt x="1424" y="766"/>
                </a:cubicBezTo>
                <a:close/>
                <a:moveTo>
                  <a:pt x="382" y="938"/>
                </a:moveTo>
                <a:cubicBezTo>
                  <a:pt x="382" y="947"/>
                  <a:pt x="388" y="954"/>
                  <a:pt x="397" y="954"/>
                </a:cubicBezTo>
                <a:cubicBezTo>
                  <a:pt x="406" y="954"/>
                  <a:pt x="413" y="947"/>
                  <a:pt x="413" y="939"/>
                </a:cubicBezTo>
                <a:cubicBezTo>
                  <a:pt x="413" y="930"/>
                  <a:pt x="406" y="923"/>
                  <a:pt x="397" y="923"/>
                </a:cubicBezTo>
                <a:cubicBezTo>
                  <a:pt x="389" y="923"/>
                  <a:pt x="382" y="930"/>
                  <a:pt x="382" y="938"/>
                </a:cubicBezTo>
                <a:close/>
                <a:moveTo>
                  <a:pt x="687" y="427"/>
                </a:moveTo>
                <a:cubicBezTo>
                  <a:pt x="678" y="428"/>
                  <a:pt x="672" y="434"/>
                  <a:pt x="672" y="443"/>
                </a:cubicBezTo>
                <a:cubicBezTo>
                  <a:pt x="672" y="451"/>
                  <a:pt x="679" y="458"/>
                  <a:pt x="687" y="458"/>
                </a:cubicBezTo>
                <a:cubicBezTo>
                  <a:pt x="696" y="458"/>
                  <a:pt x="703" y="451"/>
                  <a:pt x="703" y="443"/>
                </a:cubicBezTo>
                <a:cubicBezTo>
                  <a:pt x="703" y="434"/>
                  <a:pt x="696" y="427"/>
                  <a:pt x="687" y="427"/>
                </a:cubicBezTo>
                <a:close/>
                <a:moveTo>
                  <a:pt x="1231" y="475"/>
                </a:moveTo>
                <a:cubicBezTo>
                  <a:pt x="1222" y="475"/>
                  <a:pt x="1216" y="482"/>
                  <a:pt x="1216" y="491"/>
                </a:cubicBezTo>
                <a:cubicBezTo>
                  <a:pt x="1216" y="499"/>
                  <a:pt x="1223" y="506"/>
                  <a:pt x="1231" y="506"/>
                </a:cubicBezTo>
                <a:cubicBezTo>
                  <a:pt x="1240" y="506"/>
                  <a:pt x="1247" y="499"/>
                  <a:pt x="1247" y="490"/>
                </a:cubicBezTo>
                <a:cubicBezTo>
                  <a:pt x="1247" y="482"/>
                  <a:pt x="1239" y="475"/>
                  <a:pt x="1231" y="475"/>
                </a:cubicBezTo>
                <a:close/>
                <a:moveTo>
                  <a:pt x="494" y="592"/>
                </a:moveTo>
                <a:cubicBezTo>
                  <a:pt x="494" y="601"/>
                  <a:pt x="501" y="608"/>
                  <a:pt x="510" y="608"/>
                </a:cubicBezTo>
                <a:cubicBezTo>
                  <a:pt x="519" y="607"/>
                  <a:pt x="526" y="600"/>
                  <a:pt x="525" y="592"/>
                </a:cubicBezTo>
                <a:cubicBezTo>
                  <a:pt x="525" y="584"/>
                  <a:pt x="518" y="577"/>
                  <a:pt x="510" y="577"/>
                </a:cubicBezTo>
                <a:cubicBezTo>
                  <a:pt x="501" y="576"/>
                  <a:pt x="494" y="583"/>
                  <a:pt x="494" y="592"/>
                </a:cubicBezTo>
                <a:close/>
                <a:moveTo>
                  <a:pt x="437" y="1121"/>
                </a:moveTo>
                <a:cubicBezTo>
                  <a:pt x="446" y="1121"/>
                  <a:pt x="452" y="1115"/>
                  <a:pt x="453" y="1106"/>
                </a:cubicBezTo>
                <a:cubicBezTo>
                  <a:pt x="453" y="1097"/>
                  <a:pt x="446" y="1090"/>
                  <a:pt x="437" y="1090"/>
                </a:cubicBezTo>
                <a:cubicBezTo>
                  <a:pt x="429" y="1090"/>
                  <a:pt x="422" y="1097"/>
                  <a:pt x="422" y="1105"/>
                </a:cubicBezTo>
                <a:cubicBezTo>
                  <a:pt x="422" y="1114"/>
                  <a:pt x="429" y="1121"/>
                  <a:pt x="437" y="1121"/>
                </a:cubicBezTo>
                <a:close/>
                <a:moveTo>
                  <a:pt x="392" y="830"/>
                </a:moveTo>
                <a:cubicBezTo>
                  <a:pt x="392" y="838"/>
                  <a:pt x="399" y="845"/>
                  <a:pt x="408" y="845"/>
                </a:cubicBezTo>
                <a:cubicBezTo>
                  <a:pt x="416" y="844"/>
                  <a:pt x="423" y="837"/>
                  <a:pt x="423" y="829"/>
                </a:cubicBezTo>
                <a:cubicBezTo>
                  <a:pt x="423" y="821"/>
                  <a:pt x="415" y="813"/>
                  <a:pt x="407" y="814"/>
                </a:cubicBezTo>
                <a:cubicBezTo>
                  <a:pt x="398" y="814"/>
                  <a:pt x="392" y="821"/>
                  <a:pt x="392" y="830"/>
                </a:cubicBezTo>
                <a:close/>
                <a:moveTo>
                  <a:pt x="658" y="452"/>
                </a:moveTo>
                <a:cubicBezTo>
                  <a:pt x="649" y="452"/>
                  <a:pt x="643" y="459"/>
                  <a:pt x="643" y="468"/>
                </a:cubicBezTo>
                <a:cubicBezTo>
                  <a:pt x="643" y="477"/>
                  <a:pt x="650" y="483"/>
                  <a:pt x="659" y="483"/>
                </a:cubicBezTo>
                <a:cubicBezTo>
                  <a:pt x="667" y="483"/>
                  <a:pt x="674" y="476"/>
                  <a:pt x="674" y="467"/>
                </a:cubicBezTo>
                <a:cubicBezTo>
                  <a:pt x="674" y="459"/>
                  <a:pt x="666" y="452"/>
                  <a:pt x="658" y="452"/>
                </a:cubicBezTo>
                <a:close/>
                <a:moveTo>
                  <a:pt x="1440" y="904"/>
                </a:moveTo>
                <a:cubicBezTo>
                  <a:pt x="1432" y="904"/>
                  <a:pt x="1425" y="911"/>
                  <a:pt x="1425" y="919"/>
                </a:cubicBezTo>
                <a:cubicBezTo>
                  <a:pt x="1424" y="928"/>
                  <a:pt x="1432" y="935"/>
                  <a:pt x="1440" y="935"/>
                </a:cubicBezTo>
                <a:cubicBezTo>
                  <a:pt x="1449" y="935"/>
                  <a:pt x="1455" y="929"/>
                  <a:pt x="1455" y="920"/>
                </a:cubicBezTo>
                <a:cubicBezTo>
                  <a:pt x="1456" y="911"/>
                  <a:pt x="1449" y="904"/>
                  <a:pt x="1440" y="904"/>
                </a:cubicBezTo>
                <a:close/>
                <a:moveTo>
                  <a:pt x="1256" y="505"/>
                </a:moveTo>
                <a:cubicBezTo>
                  <a:pt x="1248" y="505"/>
                  <a:pt x="1241" y="512"/>
                  <a:pt x="1240" y="520"/>
                </a:cubicBezTo>
                <a:cubicBezTo>
                  <a:pt x="1240" y="529"/>
                  <a:pt x="1247" y="536"/>
                  <a:pt x="1256" y="536"/>
                </a:cubicBezTo>
                <a:cubicBezTo>
                  <a:pt x="1265" y="536"/>
                  <a:pt x="1271" y="529"/>
                  <a:pt x="1271" y="521"/>
                </a:cubicBezTo>
                <a:cubicBezTo>
                  <a:pt x="1271" y="512"/>
                  <a:pt x="1264" y="505"/>
                  <a:pt x="1256" y="505"/>
                </a:cubicBezTo>
                <a:close/>
                <a:moveTo>
                  <a:pt x="387" y="883"/>
                </a:moveTo>
                <a:cubicBezTo>
                  <a:pt x="387" y="892"/>
                  <a:pt x="393" y="899"/>
                  <a:pt x="402" y="899"/>
                </a:cubicBezTo>
                <a:cubicBezTo>
                  <a:pt x="410" y="899"/>
                  <a:pt x="417" y="893"/>
                  <a:pt x="418" y="885"/>
                </a:cubicBezTo>
                <a:cubicBezTo>
                  <a:pt x="418" y="876"/>
                  <a:pt x="411" y="869"/>
                  <a:pt x="403" y="868"/>
                </a:cubicBezTo>
                <a:cubicBezTo>
                  <a:pt x="394" y="868"/>
                  <a:pt x="387" y="875"/>
                  <a:pt x="387" y="883"/>
                </a:cubicBezTo>
                <a:close/>
                <a:moveTo>
                  <a:pt x="1435" y="990"/>
                </a:moveTo>
                <a:cubicBezTo>
                  <a:pt x="1443" y="990"/>
                  <a:pt x="1450" y="983"/>
                  <a:pt x="1450" y="975"/>
                </a:cubicBezTo>
                <a:cubicBezTo>
                  <a:pt x="1451" y="966"/>
                  <a:pt x="1444" y="959"/>
                  <a:pt x="1435" y="959"/>
                </a:cubicBezTo>
                <a:cubicBezTo>
                  <a:pt x="1427" y="959"/>
                  <a:pt x="1419" y="966"/>
                  <a:pt x="1420" y="975"/>
                </a:cubicBezTo>
                <a:cubicBezTo>
                  <a:pt x="1420" y="983"/>
                  <a:pt x="1426" y="989"/>
                  <a:pt x="1435" y="990"/>
                </a:cubicBezTo>
                <a:close/>
                <a:moveTo>
                  <a:pt x="1152" y="441"/>
                </a:moveTo>
                <a:cubicBezTo>
                  <a:pt x="1143" y="441"/>
                  <a:pt x="1136" y="448"/>
                  <a:pt x="1136" y="457"/>
                </a:cubicBezTo>
                <a:cubicBezTo>
                  <a:pt x="1136" y="465"/>
                  <a:pt x="1144" y="472"/>
                  <a:pt x="1152" y="472"/>
                </a:cubicBezTo>
                <a:cubicBezTo>
                  <a:pt x="1161" y="472"/>
                  <a:pt x="1168" y="464"/>
                  <a:pt x="1167" y="456"/>
                </a:cubicBezTo>
                <a:cubicBezTo>
                  <a:pt x="1167" y="447"/>
                  <a:pt x="1160" y="441"/>
                  <a:pt x="1152" y="441"/>
                </a:cubicBezTo>
                <a:close/>
                <a:moveTo>
                  <a:pt x="629" y="477"/>
                </a:moveTo>
                <a:cubicBezTo>
                  <a:pt x="620" y="477"/>
                  <a:pt x="613" y="484"/>
                  <a:pt x="613" y="492"/>
                </a:cubicBezTo>
                <a:cubicBezTo>
                  <a:pt x="613" y="501"/>
                  <a:pt x="620" y="508"/>
                  <a:pt x="628" y="508"/>
                </a:cubicBezTo>
                <a:cubicBezTo>
                  <a:pt x="636" y="508"/>
                  <a:pt x="644" y="501"/>
                  <a:pt x="644" y="492"/>
                </a:cubicBezTo>
                <a:cubicBezTo>
                  <a:pt x="644" y="484"/>
                  <a:pt x="637" y="477"/>
                  <a:pt x="629" y="477"/>
                </a:cubicBezTo>
                <a:close/>
                <a:moveTo>
                  <a:pt x="540" y="552"/>
                </a:moveTo>
                <a:cubicBezTo>
                  <a:pt x="531" y="552"/>
                  <a:pt x="524" y="559"/>
                  <a:pt x="524" y="567"/>
                </a:cubicBezTo>
                <a:cubicBezTo>
                  <a:pt x="524" y="576"/>
                  <a:pt x="531" y="583"/>
                  <a:pt x="540" y="583"/>
                </a:cubicBezTo>
                <a:cubicBezTo>
                  <a:pt x="548" y="583"/>
                  <a:pt x="555" y="576"/>
                  <a:pt x="555" y="568"/>
                </a:cubicBezTo>
                <a:cubicBezTo>
                  <a:pt x="555" y="559"/>
                  <a:pt x="549" y="552"/>
                  <a:pt x="540" y="552"/>
                </a:cubicBezTo>
                <a:close/>
                <a:moveTo>
                  <a:pt x="1355" y="623"/>
                </a:moveTo>
                <a:cubicBezTo>
                  <a:pt x="1347" y="623"/>
                  <a:pt x="1339" y="630"/>
                  <a:pt x="1339" y="638"/>
                </a:cubicBezTo>
                <a:cubicBezTo>
                  <a:pt x="1340" y="647"/>
                  <a:pt x="1347" y="654"/>
                  <a:pt x="1356" y="653"/>
                </a:cubicBezTo>
                <a:cubicBezTo>
                  <a:pt x="1364" y="653"/>
                  <a:pt x="1370" y="646"/>
                  <a:pt x="1370" y="638"/>
                </a:cubicBezTo>
                <a:cubicBezTo>
                  <a:pt x="1370" y="630"/>
                  <a:pt x="1363" y="623"/>
                  <a:pt x="1355" y="623"/>
                </a:cubicBezTo>
                <a:close/>
                <a:moveTo>
                  <a:pt x="772" y="408"/>
                </a:moveTo>
                <a:cubicBezTo>
                  <a:pt x="763" y="408"/>
                  <a:pt x="756" y="415"/>
                  <a:pt x="756" y="423"/>
                </a:cubicBezTo>
                <a:cubicBezTo>
                  <a:pt x="756" y="432"/>
                  <a:pt x="763" y="438"/>
                  <a:pt x="771" y="438"/>
                </a:cubicBezTo>
                <a:cubicBezTo>
                  <a:pt x="780" y="439"/>
                  <a:pt x="786" y="432"/>
                  <a:pt x="787" y="424"/>
                </a:cubicBezTo>
                <a:cubicBezTo>
                  <a:pt x="787" y="415"/>
                  <a:pt x="780" y="408"/>
                  <a:pt x="772" y="408"/>
                </a:cubicBezTo>
                <a:close/>
                <a:moveTo>
                  <a:pt x="1072" y="406"/>
                </a:moveTo>
                <a:cubicBezTo>
                  <a:pt x="1064" y="407"/>
                  <a:pt x="1057" y="414"/>
                  <a:pt x="1057" y="422"/>
                </a:cubicBezTo>
                <a:cubicBezTo>
                  <a:pt x="1058" y="431"/>
                  <a:pt x="1065" y="437"/>
                  <a:pt x="1073" y="437"/>
                </a:cubicBezTo>
                <a:cubicBezTo>
                  <a:pt x="1082" y="436"/>
                  <a:pt x="1088" y="429"/>
                  <a:pt x="1088" y="421"/>
                </a:cubicBezTo>
                <a:cubicBezTo>
                  <a:pt x="1088" y="413"/>
                  <a:pt x="1080" y="406"/>
                  <a:pt x="1072" y="406"/>
                </a:cubicBezTo>
                <a:close/>
                <a:moveTo>
                  <a:pt x="1362" y="1202"/>
                </a:moveTo>
                <a:cubicBezTo>
                  <a:pt x="1370" y="1202"/>
                  <a:pt x="1377" y="1195"/>
                  <a:pt x="1377" y="1187"/>
                </a:cubicBezTo>
                <a:cubicBezTo>
                  <a:pt x="1377" y="1178"/>
                  <a:pt x="1371" y="1172"/>
                  <a:pt x="1362" y="1172"/>
                </a:cubicBezTo>
                <a:cubicBezTo>
                  <a:pt x="1353" y="1171"/>
                  <a:pt x="1346" y="1178"/>
                  <a:pt x="1346" y="1187"/>
                </a:cubicBezTo>
                <a:cubicBezTo>
                  <a:pt x="1346" y="1195"/>
                  <a:pt x="1354" y="1203"/>
                  <a:pt x="1362" y="1202"/>
                </a:cubicBezTo>
                <a:close/>
                <a:moveTo>
                  <a:pt x="1280" y="534"/>
                </a:moveTo>
                <a:cubicBezTo>
                  <a:pt x="1272" y="534"/>
                  <a:pt x="1265" y="541"/>
                  <a:pt x="1265" y="550"/>
                </a:cubicBezTo>
                <a:cubicBezTo>
                  <a:pt x="1265" y="558"/>
                  <a:pt x="1272" y="565"/>
                  <a:pt x="1280" y="565"/>
                </a:cubicBezTo>
                <a:cubicBezTo>
                  <a:pt x="1289" y="565"/>
                  <a:pt x="1296" y="558"/>
                  <a:pt x="1296" y="549"/>
                </a:cubicBezTo>
                <a:cubicBezTo>
                  <a:pt x="1296" y="541"/>
                  <a:pt x="1289" y="534"/>
                  <a:pt x="1280" y="534"/>
                </a:cubicBezTo>
                <a:close/>
                <a:moveTo>
                  <a:pt x="855" y="387"/>
                </a:moveTo>
                <a:cubicBezTo>
                  <a:pt x="847" y="387"/>
                  <a:pt x="840" y="394"/>
                  <a:pt x="840" y="402"/>
                </a:cubicBezTo>
                <a:cubicBezTo>
                  <a:pt x="839" y="411"/>
                  <a:pt x="847" y="418"/>
                  <a:pt x="855" y="418"/>
                </a:cubicBezTo>
                <a:cubicBezTo>
                  <a:pt x="864" y="418"/>
                  <a:pt x="870" y="412"/>
                  <a:pt x="870" y="403"/>
                </a:cubicBezTo>
                <a:cubicBezTo>
                  <a:pt x="871" y="394"/>
                  <a:pt x="864" y="387"/>
                  <a:pt x="855" y="387"/>
                </a:cubicBezTo>
                <a:close/>
                <a:moveTo>
                  <a:pt x="1330" y="594"/>
                </a:moveTo>
                <a:cubicBezTo>
                  <a:pt x="1322" y="594"/>
                  <a:pt x="1315" y="601"/>
                  <a:pt x="1315" y="609"/>
                </a:cubicBezTo>
                <a:cubicBezTo>
                  <a:pt x="1315" y="618"/>
                  <a:pt x="1321" y="624"/>
                  <a:pt x="1330" y="624"/>
                </a:cubicBezTo>
                <a:cubicBezTo>
                  <a:pt x="1338" y="624"/>
                  <a:pt x="1345" y="618"/>
                  <a:pt x="1346" y="610"/>
                </a:cubicBezTo>
                <a:cubicBezTo>
                  <a:pt x="1346" y="601"/>
                  <a:pt x="1338" y="594"/>
                  <a:pt x="1330" y="594"/>
                </a:cubicBezTo>
                <a:close/>
                <a:moveTo>
                  <a:pt x="1435" y="836"/>
                </a:moveTo>
                <a:cubicBezTo>
                  <a:pt x="1435" y="828"/>
                  <a:pt x="1428" y="821"/>
                  <a:pt x="1419" y="821"/>
                </a:cubicBezTo>
                <a:cubicBezTo>
                  <a:pt x="1411" y="821"/>
                  <a:pt x="1404" y="828"/>
                  <a:pt x="1404" y="836"/>
                </a:cubicBezTo>
                <a:cubicBezTo>
                  <a:pt x="1404" y="845"/>
                  <a:pt x="1411" y="851"/>
                  <a:pt x="1420" y="851"/>
                </a:cubicBezTo>
                <a:cubicBezTo>
                  <a:pt x="1428" y="851"/>
                  <a:pt x="1435" y="845"/>
                  <a:pt x="1435" y="836"/>
                </a:cubicBezTo>
                <a:close/>
                <a:moveTo>
                  <a:pt x="1333" y="1228"/>
                </a:moveTo>
                <a:cubicBezTo>
                  <a:pt x="1341" y="1228"/>
                  <a:pt x="1348" y="1221"/>
                  <a:pt x="1348" y="1212"/>
                </a:cubicBezTo>
                <a:cubicBezTo>
                  <a:pt x="1348" y="1204"/>
                  <a:pt x="1341" y="1197"/>
                  <a:pt x="1333" y="1197"/>
                </a:cubicBezTo>
                <a:cubicBezTo>
                  <a:pt x="1325" y="1197"/>
                  <a:pt x="1318" y="1204"/>
                  <a:pt x="1317" y="1212"/>
                </a:cubicBezTo>
                <a:cubicBezTo>
                  <a:pt x="1317" y="1220"/>
                  <a:pt x="1325" y="1228"/>
                  <a:pt x="1333" y="1228"/>
                </a:cubicBezTo>
                <a:close/>
                <a:moveTo>
                  <a:pt x="910" y="392"/>
                </a:moveTo>
                <a:cubicBezTo>
                  <a:pt x="902" y="392"/>
                  <a:pt x="895" y="400"/>
                  <a:pt x="894" y="408"/>
                </a:cubicBezTo>
                <a:cubicBezTo>
                  <a:pt x="894" y="416"/>
                  <a:pt x="901" y="423"/>
                  <a:pt x="910" y="423"/>
                </a:cubicBezTo>
                <a:cubicBezTo>
                  <a:pt x="919" y="423"/>
                  <a:pt x="925" y="416"/>
                  <a:pt x="925" y="408"/>
                </a:cubicBezTo>
                <a:cubicBezTo>
                  <a:pt x="925" y="399"/>
                  <a:pt x="918" y="392"/>
                  <a:pt x="910" y="392"/>
                </a:cubicBezTo>
                <a:close/>
                <a:moveTo>
                  <a:pt x="570" y="527"/>
                </a:moveTo>
                <a:cubicBezTo>
                  <a:pt x="561" y="526"/>
                  <a:pt x="555" y="533"/>
                  <a:pt x="554" y="541"/>
                </a:cubicBezTo>
                <a:cubicBezTo>
                  <a:pt x="554" y="550"/>
                  <a:pt x="561" y="557"/>
                  <a:pt x="570" y="557"/>
                </a:cubicBezTo>
                <a:cubicBezTo>
                  <a:pt x="578" y="557"/>
                  <a:pt x="585" y="550"/>
                  <a:pt x="585" y="542"/>
                </a:cubicBezTo>
                <a:cubicBezTo>
                  <a:pt x="585" y="534"/>
                  <a:pt x="578" y="527"/>
                  <a:pt x="570" y="527"/>
                </a:cubicBezTo>
                <a:close/>
                <a:moveTo>
                  <a:pt x="476" y="655"/>
                </a:moveTo>
                <a:cubicBezTo>
                  <a:pt x="467" y="655"/>
                  <a:pt x="460" y="663"/>
                  <a:pt x="461" y="671"/>
                </a:cubicBezTo>
                <a:cubicBezTo>
                  <a:pt x="461" y="680"/>
                  <a:pt x="468" y="686"/>
                  <a:pt x="476" y="686"/>
                </a:cubicBezTo>
                <a:cubicBezTo>
                  <a:pt x="484" y="686"/>
                  <a:pt x="491" y="679"/>
                  <a:pt x="491" y="670"/>
                </a:cubicBezTo>
                <a:cubicBezTo>
                  <a:pt x="491" y="662"/>
                  <a:pt x="484" y="655"/>
                  <a:pt x="476" y="655"/>
                </a:cubicBezTo>
                <a:close/>
                <a:moveTo>
                  <a:pt x="795" y="1426"/>
                </a:moveTo>
                <a:cubicBezTo>
                  <a:pt x="803" y="1426"/>
                  <a:pt x="810" y="1420"/>
                  <a:pt x="810" y="1411"/>
                </a:cubicBezTo>
                <a:cubicBezTo>
                  <a:pt x="810" y="1403"/>
                  <a:pt x="803" y="1395"/>
                  <a:pt x="794" y="1396"/>
                </a:cubicBezTo>
                <a:cubicBezTo>
                  <a:pt x="786" y="1396"/>
                  <a:pt x="779" y="1403"/>
                  <a:pt x="779" y="1411"/>
                </a:cubicBezTo>
                <a:cubicBezTo>
                  <a:pt x="780" y="1420"/>
                  <a:pt x="786" y="1426"/>
                  <a:pt x="795" y="1426"/>
                </a:cubicBezTo>
                <a:close/>
                <a:moveTo>
                  <a:pt x="1125" y="1401"/>
                </a:moveTo>
                <a:cubicBezTo>
                  <a:pt x="1134" y="1401"/>
                  <a:pt x="1141" y="1394"/>
                  <a:pt x="1141" y="1386"/>
                </a:cubicBezTo>
                <a:cubicBezTo>
                  <a:pt x="1141" y="1378"/>
                  <a:pt x="1134" y="1370"/>
                  <a:pt x="1126" y="1370"/>
                </a:cubicBezTo>
                <a:cubicBezTo>
                  <a:pt x="1118" y="1370"/>
                  <a:pt x="1111" y="1377"/>
                  <a:pt x="1110" y="1385"/>
                </a:cubicBezTo>
                <a:cubicBezTo>
                  <a:pt x="1110" y="1394"/>
                  <a:pt x="1117" y="1401"/>
                  <a:pt x="1125" y="1401"/>
                </a:cubicBezTo>
                <a:close/>
                <a:moveTo>
                  <a:pt x="1306" y="564"/>
                </a:moveTo>
                <a:cubicBezTo>
                  <a:pt x="1297" y="564"/>
                  <a:pt x="1290" y="571"/>
                  <a:pt x="1290" y="579"/>
                </a:cubicBezTo>
                <a:cubicBezTo>
                  <a:pt x="1290" y="588"/>
                  <a:pt x="1297" y="595"/>
                  <a:pt x="1305" y="595"/>
                </a:cubicBezTo>
                <a:cubicBezTo>
                  <a:pt x="1313" y="595"/>
                  <a:pt x="1320" y="588"/>
                  <a:pt x="1321" y="580"/>
                </a:cubicBezTo>
                <a:cubicBezTo>
                  <a:pt x="1321" y="571"/>
                  <a:pt x="1315" y="564"/>
                  <a:pt x="1306" y="564"/>
                </a:cubicBezTo>
                <a:close/>
                <a:moveTo>
                  <a:pt x="958" y="1441"/>
                </a:moveTo>
                <a:cubicBezTo>
                  <a:pt x="966" y="1441"/>
                  <a:pt x="973" y="1434"/>
                  <a:pt x="973" y="1426"/>
                </a:cubicBezTo>
                <a:cubicBezTo>
                  <a:pt x="973" y="1417"/>
                  <a:pt x="966" y="1410"/>
                  <a:pt x="957" y="1411"/>
                </a:cubicBezTo>
                <a:cubicBezTo>
                  <a:pt x="948" y="1411"/>
                  <a:pt x="942" y="1418"/>
                  <a:pt x="942" y="1426"/>
                </a:cubicBezTo>
                <a:cubicBezTo>
                  <a:pt x="942" y="1434"/>
                  <a:pt x="950" y="1441"/>
                  <a:pt x="958" y="1441"/>
                </a:cubicBezTo>
                <a:close/>
                <a:moveTo>
                  <a:pt x="964" y="397"/>
                </a:moveTo>
                <a:cubicBezTo>
                  <a:pt x="956" y="397"/>
                  <a:pt x="949" y="404"/>
                  <a:pt x="949" y="412"/>
                </a:cubicBezTo>
                <a:cubicBezTo>
                  <a:pt x="949" y="420"/>
                  <a:pt x="956" y="427"/>
                  <a:pt x="964" y="427"/>
                </a:cubicBezTo>
                <a:cubicBezTo>
                  <a:pt x="973" y="428"/>
                  <a:pt x="980" y="420"/>
                  <a:pt x="979" y="412"/>
                </a:cubicBezTo>
                <a:cubicBezTo>
                  <a:pt x="979" y="403"/>
                  <a:pt x="973" y="397"/>
                  <a:pt x="964" y="397"/>
                </a:cubicBezTo>
                <a:close/>
                <a:moveTo>
                  <a:pt x="1395" y="1124"/>
                </a:moveTo>
                <a:cubicBezTo>
                  <a:pt x="1403" y="1124"/>
                  <a:pt x="1411" y="1118"/>
                  <a:pt x="1411" y="1109"/>
                </a:cubicBezTo>
                <a:cubicBezTo>
                  <a:pt x="1411" y="1101"/>
                  <a:pt x="1405" y="1094"/>
                  <a:pt x="1397" y="1093"/>
                </a:cubicBezTo>
                <a:cubicBezTo>
                  <a:pt x="1388" y="1093"/>
                  <a:pt x="1381" y="1099"/>
                  <a:pt x="1380" y="1108"/>
                </a:cubicBezTo>
                <a:cubicBezTo>
                  <a:pt x="1380" y="1116"/>
                  <a:pt x="1387" y="1123"/>
                  <a:pt x="1395" y="1124"/>
                </a:cubicBezTo>
                <a:close/>
                <a:moveTo>
                  <a:pt x="1018" y="402"/>
                </a:moveTo>
                <a:cubicBezTo>
                  <a:pt x="1010" y="402"/>
                  <a:pt x="1003" y="408"/>
                  <a:pt x="1003" y="417"/>
                </a:cubicBezTo>
                <a:cubicBezTo>
                  <a:pt x="1003" y="425"/>
                  <a:pt x="1010" y="433"/>
                  <a:pt x="1018" y="433"/>
                </a:cubicBezTo>
                <a:cubicBezTo>
                  <a:pt x="1026" y="433"/>
                  <a:pt x="1033" y="425"/>
                  <a:pt x="1033" y="417"/>
                </a:cubicBezTo>
                <a:cubicBezTo>
                  <a:pt x="1034" y="409"/>
                  <a:pt x="1027" y="402"/>
                  <a:pt x="1018" y="402"/>
                </a:cubicBezTo>
                <a:close/>
                <a:moveTo>
                  <a:pt x="462" y="1151"/>
                </a:moveTo>
                <a:cubicBezTo>
                  <a:pt x="470" y="1151"/>
                  <a:pt x="477" y="1144"/>
                  <a:pt x="477" y="1136"/>
                </a:cubicBezTo>
                <a:cubicBezTo>
                  <a:pt x="477" y="1128"/>
                  <a:pt x="471" y="1121"/>
                  <a:pt x="462" y="1120"/>
                </a:cubicBezTo>
                <a:cubicBezTo>
                  <a:pt x="454" y="1120"/>
                  <a:pt x="447" y="1127"/>
                  <a:pt x="447" y="1135"/>
                </a:cubicBezTo>
                <a:cubicBezTo>
                  <a:pt x="447" y="1144"/>
                  <a:pt x="454" y="1151"/>
                  <a:pt x="462" y="1151"/>
                </a:cubicBezTo>
                <a:close/>
                <a:moveTo>
                  <a:pt x="402" y="1023"/>
                </a:moveTo>
                <a:cubicBezTo>
                  <a:pt x="403" y="1031"/>
                  <a:pt x="409" y="1037"/>
                  <a:pt x="418" y="1037"/>
                </a:cubicBezTo>
                <a:cubicBezTo>
                  <a:pt x="426" y="1037"/>
                  <a:pt x="433" y="1030"/>
                  <a:pt x="433" y="1022"/>
                </a:cubicBezTo>
                <a:cubicBezTo>
                  <a:pt x="433" y="1014"/>
                  <a:pt x="426" y="1007"/>
                  <a:pt x="418" y="1007"/>
                </a:cubicBezTo>
                <a:cubicBezTo>
                  <a:pt x="409" y="1007"/>
                  <a:pt x="402" y="1014"/>
                  <a:pt x="402" y="1023"/>
                </a:cubicBezTo>
                <a:close/>
                <a:moveTo>
                  <a:pt x="1400" y="737"/>
                </a:moveTo>
                <a:cubicBezTo>
                  <a:pt x="1391" y="737"/>
                  <a:pt x="1385" y="743"/>
                  <a:pt x="1385" y="752"/>
                </a:cubicBezTo>
                <a:cubicBezTo>
                  <a:pt x="1385" y="760"/>
                  <a:pt x="1392" y="767"/>
                  <a:pt x="1400" y="767"/>
                </a:cubicBezTo>
                <a:cubicBezTo>
                  <a:pt x="1408" y="767"/>
                  <a:pt x="1416" y="760"/>
                  <a:pt x="1415" y="751"/>
                </a:cubicBezTo>
                <a:cubicBezTo>
                  <a:pt x="1415" y="743"/>
                  <a:pt x="1408" y="736"/>
                  <a:pt x="1400" y="737"/>
                </a:cubicBezTo>
                <a:close/>
                <a:moveTo>
                  <a:pt x="426" y="750"/>
                </a:moveTo>
                <a:cubicBezTo>
                  <a:pt x="426" y="758"/>
                  <a:pt x="433" y="766"/>
                  <a:pt x="442" y="765"/>
                </a:cubicBezTo>
                <a:cubicBezTo>
                  <a:pt x="450" y="765"/>
                  <a:pt x="457" y="758"/>
                  <a:pt x="457" y="750"/>
                </a:cubicBezTo>
                <a:cubicBezTo>
                  <a:pt x="457" y="742"/>
                  <a:pt x="450" y="735"/>
                  <a:pt x="442" y="735"/>
                </a:cubicBezTo>
                <a:cubicBezTo>
                  <a:pt x="433" y="735"/>
                  <a:pt x="427" y="741"/>
                  <a:pt x="426" y="750"/>
                </a:cubicBezTo>
                <a:close/>
                <a:moveTo>
                  <a:pt x="598" y="502"/>
                </a:moveTo>
                <a:cubicBezTo>
                  <a:pt x="590" y="502"/>
                  <a:pt x="583" y="508"/>
                  <a:pt x="583" y="517"/>
                </a:cubicBezTo>
                <a:cubicBezTo>
                  <a:pt x="583" y="525"/>
                  <a:pt x="590" y="532"/>
                  <a:pt x="598" y="532"/>
                </a:cubicBezTo>
                <a:cubicBezTo>
                  <a:pt x="607" y="532"/>
                  <a:pt x="614" y="525"/>
                  <a:pt x="614" y="517"/>
                </a:cubicBezTo>
                <a:cubicBezTo>
                  <a:pt x="614" y="509"/>
                  <a:pt x="607" y="502"/>
                  <a:pt x="598" y="502"/>
                </a:cubicBezTo>
                <a:close/>
                <a:moveTo>
                  <a:pt x="637" y="1358"/>
                </a:moveTo>
                <a:cubicBezTo>
                  <a:pt x="645" y="1358"/>
                  <a:pt x="652" y="1351"/>
                  <a:pt x="651" y="1342"/>
                </a:cubicBezTo>
                <a:cubicBezTo>
                  <a:pt x="651" y="1334"/>
                  <a:pt x="644" y="1327"/>
                  <a:pt x="636" y="1327"/>
                </a:cubicBezTo>
                <a:cubicBezTo>
                  <a:pt x="627" y="1328"/>
                  <a:pt x="621" y="1335"/>
                  <a:pt x="621" y="1343"/>
                </a:cubicBezTo>
                <a:cubicBezTo>
                  <a:pt x="621" y="1352"/>
                  <a:pt x="628" y="1358"/>
                  <a:pt x="637" y="1358"/>
                </a:cubicBezTo>
                <a:close/>
                <a:moveTo>
                  <a:pt x="611" y="1328"/>
                </a:moveTo>
                <a:cubicBezTo>
                  <a:pt x="619" y="1329"/>
                  <a:pt x="626" y="1322"/>
                  <a:pt x="626" y="1313"/>
                </a:cubicBezTo>
                <a:cubicBezTo>
                  <a:pt x="627" y="1305"/>
                  <a:pt x="620" y="1298"/>
                  <a:pt x="612" y="1298"/>
                </a:cubicBezTo>
                <a:cubicBezTo>
                  <a:pt x="603" y="1298"/>
                  <a:pt x="596" y="1304"/>
                  <a:pt x="596" y="1313"/>
                </a:cubicBezTo>
                <a:cubicBezTo>
                  <a:pt x="596" y="1321"/>
                  <a:pt x="603" y="1328"/>
                  <a:pt x="611" y="1328"/>
                </a:cubicBezTo>
                <a:close/>
                <a:moveTo>
                  <a:pt x="903" y="1437"/>
                </a:moveTo>
                <a:cubicBezTo>
                  <a:pt x="912" y="1436"/>
                  <a:pt x="918" y="1430"/>
                  <a:pt x="918" y="1421"/>
                </a:cubicBezTo>
                <a:cubicBezTo>
                  <a:pt x="918" y="1413"/>
                  <a:pt x="911" y="1406"/>
                  <a:pt x="903" y="1406"/>
                </a:cubicBezTo>
                <a:cubicBezTo>
                  <a:pt x="895" y="1406"/>
                  <a:pt x="887" y="1413"/>
                  <a:pt x="888" y="1422"/>
                </a:cubicBezTo>
                <a:cubicBezTo>
                  <a:pt x="888" y="1430"/>
                  <a:pt x="895" y="1437"/>
                  <a:pt x="903" y="1437"/>
                </a:cubicBezTo>
                <a:close/>
                <a:moveTo>
                  <a:pt x="1155" y="1376"/>
                </a:moveTo>
                <a:cubicBezTo>
                  <a:pt x="1163" y="1376"/>
                  <a:pt x="1170" y="1370"/>
                  <a:pt x="1170" y="1361"/>
                </a:cubicBezTo>
                <a:cubicBezTo>
                  <a:pt x="1171" y="1353"/>
                  <a:pt x="1164" y="1346"/>
                  <a:pt x="1156" y="1346"/>
                </a:cubicBezTo>
                <a:cubicBezTo>
                  <a:pt x="1147" y="1346"/>
                  <a:pt x="1140" y="1352"/>
                  <a:pt x="1140" y="1360"/>
                </a:cubicBezTo>
                <a:cubicBezTo>
                  <a:pt x="1140" y="1369"/>
                  <a:pt x="1147" y="1376"/>
                  <a:pt x="1155" y="1376"/>
                </a:cubicBezTo>
                <a:close/>
                <a:moveTo>
                  <a:pt x="715" y="1392"/>
                </a:moveTo>
                <a:cubicBezTo>
                  <a:pt x="724" y="1392"/>
                  <a:pt x="730" y="1385"/>
                  <a:pt x="730" y="1377"/>
                </a:cubicBezTo>
                <a:cubicBezTo>
                  <a:pt x="730" y="1368"/>
                  <a:pt x="723" y="1362"/>
                  <a:pt x="715" y="1362"/>
                </a:cubicBezTo>
                <a:cubicBezTo>
                  <a:pt x="707" y="1362"/>
                  <a:pt x="700" y="1369"/>
                  <a:pt x="700" y="1377"/>
                </a:cubicBezTo>
                <a:cubicBezTo>
                  <a:pt x="700" y="1386"/>
                  <a:pt x="707" y="1392"/>
                  <a:pt x="715" y="1392"/>
                </a:cubicBezTo>
                <a:close/>
                <a:moveTo>
                  <a:pt x="1041" y="1421"/>
                </a:moveTo>
                <a:cubicBezTo>
                  <a:pt x="1049" y="1421"/>
                  <a:pt x="1056" y="1415"/>
                  <a:pt x="1056" y="1406"/>
                </a:cubicBezTo>
                <a:cubicBezTo>
                  <a:pt x="1056" y="1398"/>
                  <a:pt x="1050" y="1391"/>
                  <a:pt x="1041" y="1391"/>
                </a:cubicBezTo>
                <a:cubicBezTo>
                  <a:pt x="1033" y="1391"/>
                  <a:pt x="1026" y="1398"/>
                  <a:pt x="1026" y="1406"/>
                </a:cubicBezTo>
                <a:cubicBezTo>
                  <a:pt x="1026" y="1414"/>
                  <a:pt x="1032" y="1421"/>
                  <a:pt x="1041" y="1421"/>
                </a:cubicBezTo>
                <a:close/>
                <a:moveTo>
                  <a:pt x="848" y="1431"/>
                </a:moveTo>
                <a:cubicBezTo>
                  <a:pt x="856" y="1432"/>
                  <a:pt x="863" y="1425"/>
                  <a:pt x="863" y="1417"/>
                </a:cubicBezTo>
                <a:cubicBezTo>
                  <a:pt x="864" y="1408"/>
                  <a:pt x="857" y="1401"/>
                  <a:pt x="849" y="1401"/>
                </a:cubicBezTo>
                <a:cubicBezTo>
                  <a:pt x="841" y="1401"/>
                  <a:pt x="833" y="1408"/>
                  <a:pt x="833" y="1416"/>
                </a:cubicBezTo>
                <a:cubicBezTo>
                  <a:pt x="833" y="1424"/>
                  <a:pt x="840" y="1431"/>
                  <a:pt x="848" y="1431"/>
                </a:cubicBezTo>
                <a:close/>
                <a:moveTo>
                  <a:pt x="437" y="790"/>
                </a:moveTo>
                <a:cubicBezTo>
                  <a:pt x="428" y="789"/>
                  <a:pt x="422" y="796"/>
                  <a:pt x="421" y="804"/>
                </a:cubicBezTo>
                <a:cubicBezTo>
                  <a:pt x="421" y="813"/>
                  <a:pt x="428" y="820"/>
                  <a:pt x="436" y="820"/>
                </a:cubicBezTo>
                <a:cubicBezTo>
                  <a:pt x="444" y="820"/>
                  <a:pt x="451" y="813"/>
                  <a:pt x="452" y="805"/>
                </a:cubicBezTo>
                <a:cubicBezTo>
                  <a:pt x="452" y="797"/>
                  <a:pt x="445" y="790"/>
                  <a:pt x="437" y="790"/>
                </a:cubicBezTo>
                <a:close/>
                <a:moveTo>
                  <a:pt x="587" y="1299"/>
                </a:moveTo>
                <a:cubicBezTo>
                  <a:pt x="595" y="1299"/>
                  <a:pt x="602" y="1292"/>
                  <a:pt x="602" y="1284"/>
                </a:cubicBezTo>
                <a:cubicBezTo>
                  <a:pt x="602" y="1276"/>
                  <a:pt x="595" y="1269"/>
                  <a:pt x="586" y="1269"/>
                </a:cubicBezTo>
                <a:cubicBezTo>
                  <a:pt x="578" y="1269"/>
                  <a:pt x="571" y="1276"/>
                  <a:pt x="572" y="1284"/>
                </a:cubicBezTo>
                <a:cubicBezTo>
                  <a:pt x="572" y="1293"/>
                  <a:pt x="578" y="1299"/>
                  <a:pt x="587" y="1299"/>
                </a:cubicBezTo>
                <a:close/>
                <a:moveTo>
                  <a:pt x="506" y="631"/>
                </a:moveTo>
                <a:cubicBezTo>
                  <a:pt x="497" y="631"/>
                  <a:pt x="490" y="638"/>
                  <a:pt x="490" y="646"/>
                </a:cubicBezTo>
                <a:cubicBezTo>
                  <a:pt x="490" y="654"/>
                  <a:pt x="497" y="661"/>
                  <a:pt x="505" y="661"/>
                </a:cubicBezTo>
                <a:cubicBezTo>
                  <a:pt x="514" y="661"/>
                  <a:pt x="521" y="654"/>
                  <a:pt x="521" y="646"/>
                </a:cubicBezTo>
                <a:cubicBezTo>
                  <a:pt x="521" y="638"/>
                  <a:pt x="514" y="631"/>
                  <a:pt x="506" y="631"/>
                </a:cubicBezTo>
                <a:close/>
                <a:moveTo>
                  <a:pt x="1401" y="1069"/>
                </a:moveTo>
                <a:cubicBezTo>
                  <a:pt x="1409" y="1069"/>
                  <a:pt x="1416" y="1062"/>
                  <a:pt x="1416" y="1053"/>
                </a:cubicBezTo>
                <a:cubicBezTo>
                  <a:pt x="1416" y="1045"/>
                  <a:pt x="1409" y="1039"/>
                  <a:pt x="1401" y="1039"/>
                </a:cubicBezTo>
                <a:cubicBezTo>
                  <a:pt x="1392" y="1039"/>
                  <a:pt x="1386" y="1046"/>
                  <a:pt x="1386" y="1054"/>
                </a:cubicBezTo>
                <a:cubicBezTo>
                  <a:pt x="1386" y="1062"/>
                  <a:pt x="1393" y="1069"/>
                  <a:pt x="1401" y="1069"/>
                </a:cubicBezTo>
                <a:close/>
                <a:moveTo>
                  <a:pt x="488" y="1181"/>
                </a:moveTo>
                <a:cubicBezTo>
                  <a:pt x="496" y="1180"/>
                  <a:pt x="503" y="1174"/>
                  <a:pt x="503" y="1165"/>
                </a:cubicBezTo>
                <a:cubicBezTo>
                  <a:pt x="503" y="1157"/>
                  <a:pt x="496" y="1150"/>
                  <a:pt x="487" y="1150"/>
                </a:cubicBezTo>
                <a:cubicBezTo>
                  <a:pt x="479" y="1150"/>
                  <a:pt x="472" y="1157"/>
                  <a:pt x="473" y="1166"/>
                </a:cubicBezTo>
                <a:cubicBezTo>
                  <a:pt x="473" y="1174"/>
                  <a:pt x="479" y="1181"/>
                  <a:pt x="488" y="1181"/>
                </a:cubicBezTo>
                <a:close/>
                <a:moveTo>
                  <a:pt x="1302" y="1252"/>
                </a:moveTo>
                <a:cubicBezTo>
                  <a:pt x="1310" y="1253"/>
                  <a:pt x="1317" y="1246"/>
                  <a:pt x="1318" y="1238"/>
                </a:cubicBezTo>
                <a:cubicBezTo>
                  <a:pt x="1319" y="1230"/>
                  <a:pt x="1312" y="1223"/>
                  <a:pt x="1304" y="1222"/>
                </a:cubicBezTo>
                <a:cubicBezTo>
                  <a:pt x="1296" y="1221"/>
                  <a:pt x="1288" y="1228"/>
                  <a:pt x="1288" y="1236"/>
                </a:cubicBezTo>
                <a:cubicBezTo>
                  <a:pt x="1287" y="1245"/>
                  <a:pt x="1294" y="1252"/>
                  <a:pt x="1302" y="1252"/>
                </a:cubicBezTo>
                <a:close/>
                <a:moveTo>
                  <a:pt x="1184" y="1351"/>
                </a:moveTo>
                <a:cubicBezTo>
                  <a:pt x="1193" y="1351"/>
                  <a:pt x="1199" y="1344"/>
                  <a:pt x="1199" y="1336"/>
                </a:cubicBezTo>
                <a:cubicBezTo>
                  <a:pt x="1199" y="1328"/>
                  <a:pt x="1193" y="1321"/>
                  <a:pt x="1184" y="1321"/>
                </a:cubicBezTo>
                <a:cubicBezTo>
                  <a:pt x="1176" y="1321"/>
                  <a:pt x="1169" y="1328"/>
                  <a:pt x="1169" y="1336"/>
                </a:cubicBezTo>
                <a:cubicBezTo>
                  <a:pt x="1169" y="1344"/>
                  <a:pt x="1176" y="1351"/>
                  <a:pt x="1184" y="1351"/>
                </a:cubicBezTo>
                <a:close/>
                <a:moveTo>
                  <a:pt x="1366" y="1148"/>
                </a:moveTo>
                <a:cubicBezTo>
                  <a:pt x="1375" y="1148"/>
                  <a:pt x="1382" y="1142"/>
                  <a:pt x="1382" y="1133"/>
                </a:cubicBezTo>
                <a:cubicBezTo>
                  <a:pt x="1382" y="1125"/>
                  <a:pt x="1375" y="1118"/>
                  <a:pt x="1367" y="1118"/>
                </a:cubicBezTo>
                <a:cubicBezTo>
                  <a:pt x="1359" y="1118"/>
                  <a:pt x="1352" y="1124"/>
                  <a:pt x="1352" y="1133"/>
                </a:cubicBezTo>
                <a:cubicBezTo>
                  <a:pt x="1351" y="1141"/>
                  <a:pt x="1358" y="1148"/>
                  <a:pt x="1366" y="1148"/>
                </a:cubicBezTo>
                <a:close/>
                <a:moveTo>
                  <a:pt x="742" y="433"/>
                </a:moveTo>
                <a:cubicBezTo>
                  <a:pt x="733" y="433"/>
                  <a:pt x="727" y="440"/>
                  <a:pt x="727" y="448"/>
                </a:cubicBezTo>
                <a:cubicBezTo>
                  <a:pt x="727" y="456"/>
                  <a:pt x="734" y="463"/>
                  <a:pt x="742" y="463"/>
                </a:cubicBezTo>
                <a:cubicBezTo>
                  <a:pt x="750" y="463"/>
                  <a:pt x="757" y="456"/>
                  <a:pt x="757" y="448"/>
                </a:cubicBezTo>
                <a:cubicBezTo>
                  <a:pt x="757" y="440"/>
                  <a:pt x="750" y="433"/>
                  <a:pt x="742" y="433"/>
                </a:cubicBezTo>
                <a:close/>
                <a:moveTo>
                  <a:pt x="422" y="983"/>
                </a:moveTo>
                <a:cubicBezTo>
                  <a:pt x="430" y="983"/>
                  <a:pt x="437" y="976"/>
                  <a:pt x="437" y="968"/>
                </a:cubicBezTo>
                <a:cubicBezTo>
                  <a:pt x="437" y="960"/>
                  <a:pt x="431" y="953"/>
                  <a:pt x="422" y="952"/>
                </a:cubicBezTo>
                <a:cubicBezTo>
                  <a:pt x="414" y="952"/>
                  <a:pt x="407" y="959"/>
                  <a:pt x="407" y="967"/>
                </a:cubicBezTo>
                <a:cubicBezTo>
                  <a:pt x="406" y="975"/>
                  <a:pt x="413" y="982"/>
                  <a:pt x="422" y="983"/>
                </a:cubicBezTo>
                <a:close/>
                <a:moveTo>
                  <a:pt x="443" y="1067"/>
                </a:moveTo>
                <a:cubicBezTo>
                  <a:pt x="451" y="1067"/>
                  <a:pt x="458" y="1060"/>
                  <a:pt x="457" y="1052"/>
                </a:cubicBezTo>
                <a:cubicBezTo>
                  <a:pt x="457" y="1043"/>
                  <a:pt x="450" y="1037"/>
                  <a:pt x="442" y="1037"/>
                </a:cubicBezTo>
                <a:cubicBezTo>
                  <a:pt x="434" y="1037"/>
                  <a:pt x="427" y="1044"/>
                  <a:pt x="427" y="1052"/>
                </a:cubicBezTo>
                <a:cubicBezTo>
                  <a:pt x="427" y="1061"/>
                  <a:pt x="435" y="1067"/>
                  <a:pt x="443" y="1067"/>
                </a:cubicBezTo>
                <a:close/>
                <a:moveTo>
                  <a:pt x="1177" y="470"/>
                </a:moveTo>
                <a:cubicBezTo>
                  <a:pt x="1168" y="470"/>
                  <a:pt x="1162" y="477"/>
                  <a:pt x="1162" y="486"/>
                </a:cubicBezTo>
                <a:cubicBezTo>
                  <a:pt x="1162" y="494"/>
                  <a:pt x="1168" y="501"/>
                  <a:pt x="1177" y="501"/>
                </a:cubicBezTo>
                <a:cubicBezTo>
                  <a:pt x="1185" y="501"/>
                  <a:pt x="1192" y="494"/>
                  <a:pt x="1192" y="485"/>
                </a:cubicBezTo>
                <a:cubicBezTo>
                  <a:pt x="1192" y="477"/>
                  <a:pt x="1185" y="470"/>
                  <a:pt x="1177" y="470"/>
                </a:cubicBezTo>
                <a:close/>
                <a:moveTo>
                  <a:pt x="1098" y="436"/>
                </a:moveTo>
                <a:cubicBezTo>
                  <a:pt x="1089" y="436"/>
                  <a:pt x="1082" y="443"/>
                  <a:pt x="1082" y="451"/>
                </a:cubicBezTo>
                <a:cubicBezTo>
                  <a:pt x="1082" y="459"/>
                  <a:pt x="1089" y="466"/>
                  <a:pt x="1097" y="467"/>
                </a:cubicBezTo>
                <a:cubicBezTo>
                  <a:pt x="1105" y="467"/>
                  <a:pt x="1112" y="460"/>
                  <a:pt x="1112" y="452"/>
                </a:cubicBezTo>
                <a:cubicBezTo>
                  <a:pt x="1113" y="443"/>
                  <a:pt x="1106" y="437"/>
                  <a:pt x="1098" y="436"/>
                </a:cubicBezTo>
                <a:close/>
                <a:moveTo>
                  <a:pt x="1431" y="892"/>
                </a:moveTo>
                <a:cubicBezTo>
                  <a:pt x="1431" y="884"/>
                  <a:pt x="1425" y="876"/>
                  <a:pt x="1416" y="876"/>
                </a:cubicBezTo>
                <a:cubicBezTo>
                  <a:pt x="1408" y="875"/>
                  <a:pt x="1401" y="882"/>
                  <a:pt x="1400" y="890"/>
                </a:cubicBezTo>
                <a:cubicBezTo>
                  <a:pt x="1400" y="898"/>
                  <a:pt x="1406" y="905"/>
                  <a:pt x="1415" y="906"/>
                </a:cubicBezTo>
                <a:cubicBezTo>
                  <a:pt x="1423" y="906"/>
                  <a:pt x="1430" y="900"/>
                  <a:pt x="1431" y="892"/>
                </a:cubicBezTo>
                <a:close/>
                <a:moveTo>
                  <a:pt x="1375" y="708"/>
                </a:moveTo>
                <a:cubicBezTo>
                  <a:pt x="1367" y="708"/>
                  <a:pt x="1360" y="715"/>
                  <a:pt x="1360" y="723"/>
                </a:cubicBezTo>
                <a:cubicBezTo>
                  <a:pt x="1360" y="731"/>
                  <a:pt x="1368" y="738"/>
                  <a:pt x="1376" y="738"/>
                </a:cubicBezTo>
                <a:cubicBezTo>
                  <a:pt x="1384" y="738"/>
                  <a:pt x="1391" y="731"/>
                  <a:pt x="1390" y="722"/>
                </a:cubicBezTo>
                <a:cubicBezTo>
                  <a:pt x="1390" y="714"/>
                  <a:pt x="1383" y="707"/>
                  <a:pt x="1375" y="708"/>
                </a:cubicBezTo>
                <a:close/>
                <a:moveTo>
                  <a:pt x="826" y="412"/>
                </a:moveTo>
                <a:cubicBezTo>
                  <a:pt x="818" y="413"/>
                  <a:pt x="811" y="419"/>
                  <a:pt x="811" y="428"/>
                </a:cubicBezTo>
                <a:cubicBezTo>
                  <a:pt x="811" y="436"/>
                  <a:pt x="818" y="443"/>
                  <a:pt x="826" y="443"/>
                </a:cubicBezTo>
                <a:cubicBezTo>
                  <a:pt x="834" y="443"/>
                  <a:pt x="841" y="436"/>
                  <a:pt x="841" y="427"/>
                </a:cubicBezTo>
                <a:cubicBezTo>
                  <a:pt x="841" y="419"/>
                  <a:pt x="834" y="412"/>
                  <a:pt x="826" y="412"/>
                </a:cubicBezTo>
                <a:close/>
                <a:moveTo>
                  <a:pt x="412" y="914"/>
                </a:moveTo>
                <a:cubicBezTo>
                  <a:pt x="412" y="922"/>
                  <a:pt x="419" y="929"/>
                  <a:pt x="427" y="929"/>
                </a:cubicBezTo>
                <a:cubicBezTo>
                  <a:pt x="435" y="929"/>
                  <a:pt x="442" y="922"/>
                  <a:pt x="442" y="914"/>
                </a:cubicBezTo>
                <a:cubicBezTo>
                  <a:pt x="442" y="906"/>
                  <a:pt x="436" y="899"/>
                  <a:pt x="427" y="899"/>
                </a:cubicBezTo>
                <a:cubicBezTo>
                  <a:pt x="419" y="899"/>
                  <a:pt x="412" y="906"/>
                  <a:pt x="412" y="914"/>
                </a:cubicBezTo>
                <a:close/>
                <a:moveTo>
                  <a:pt x="1395" y="791"/>
                </a:moveTo>
                <a:cubicBezTo>
                  <a:pt x="1386" y="791"/>
                  <a:pt x="1380" y="798"/>
                  <a:pt x="1380" y="807"/>
                </a:cubicBezTo>
                <a:cubicBezTo>
                  <a:pt x="1380" y="815"/>
                  <a:pt x="1387" y="821"/>
                  <a:pt x="1395" y="821"/>
                </a:cubicBezTo>
                <a:cubicBezTo>
                  <a:pt x="1403" y="821"/>
                  <a:pt x="1410" y="815"/>
                  <a:pt x="1410" y="806"/>
                </a:cubicBezTo>
                <a:cubicBezTo>
                  <a:pt x="1410" y="798"/>
                  <a:pt x="1403" y="791"/>
                  <a:pt x="1395" y="791"/>
                </a:cubicBezTo>
                <a:close/>
                <a:moveTo>
                  <a:pt x="1410" y="930"/>
                </a:moveTo>
                <a:cubicBezTo>
                  <a:pt x="1402" y="930"/>
                  <a:pt x="1395" y="937"/>
                  <a:pt x="1395" y="945"/>
                </a:cubicBezTo>
                <a:cubicBezTo>
                  <a:pt x="1396" y="953"/>
                  <a:pt x="1402" y="960"/>
                  <a:pt x="1410" y="960"/>
                </a:cubicBezTo>
                <a:cubicBezTo>
                  <a:pt x="1419" y="960"/>
                  <a:pt x="1426" y="952"/>
                  <a:pt x="1425" y="944"/>
                </a:cubicBezTo>
                <a:cubicBezTo>
                  <a:pt x="1425" y="936"/>
                  <a:pt x="1418" y="929"/>
                  <a:pt x="1410" y="930"/>
                </a:cubicBezTo>
                <a:close/>
                <a:moveTo>
                  <a:pt x="987" y="1416"/>
                </a:moveTo>
                <a:cubicBezTo>
                  <a:pt x="995" y="1416"/>
                  <a:pt x="1002" y="1410"/>
                  <a:pt x="1002" y="1401"/>
                </a:cubicBezTo>
                <a:cubicBezTo>
                  <a:pt x="1003" y="1393"/>
                  <a:pt x="996" y="1386"/>
                  <a:pt x="987" y="1386"/>
                </a:cubicBezTo>
                <a:cubicBezTo>
                  <a:pt x="980" y="1386"/>
                  <a:pt x="973" y="1392"/>
                  <a:pt x="972" y="1400"/>
                </a:cubicBezTo>
                <a:cubicBezTo>
                  <a:pt x="972" y="1408"/>
                  <a:pt x="978" y="1416"/>
                  <a:pt x="987" y="1416"/>
                </a:cubicBezTo>
                <a:close/>
                <a:moveTo>
                  <a:pt x="1244" y="1302"/>
                </a:moveTo>
                <a:cubicBezTo>
                  <a:pt x="1252" y="1302"/>
                  <a:pt x="1259" y="1295"/>
                  <a:pt x="1259" y="1287"/>
                </a:cubicBezTo>
                <a:cubicBezTo>
                  <a:pt x="1259" y="1278"/>
                  <a:pt x="1252" y="1272"/>
                  <a:pt x="1244" y="1272"/>
                </a:cubicBezTo>
                <a:cubicBezTo>
                  <a:pt x="1236" y="1272"/>
                  <a:pt x="1229" y="1279"/>
                  <a:pt x="1229" y="1287"/>
                </a:cubicBezTo>
                <a:cubicBezTo>
                  <a:pt x="1229" y="1295"/>
                  <a:pt x="1236" y="1301"/>
                  <a:pt x="1244" y="1302"/>
                </a:cubicBezTo>
                <a:close/>
                <a:moveTo>
                  <a:pt x="1421" y="999"/>
                </a:moveTo>
                <a:cubicBezTo>
                  <a:pt x="1421" y="991"/>
                  <a:pt x="1414" y="984"/>
                  <a:pt x="1406" y="984"/>
                </a:cubicBezTo>
                <a:cubicBezTo>
                  <a:pt x="1398" y="984"/>
                  <a:pt x="1391" y="991"/>
                  <a:pt x="1391" y="999"/>
                </a:cubicBezTo>
                <a:cubicBezTo>
                  <a:pt x="1391" y="1007"/>
                  <a:pt x="1398" y="1014"/>
                  <a:pt x="1406" y="1014"/>
                </a:cubicBezTo>
                <a:cubicBezTo>
                  <a:pt x="1414" y="1014"/>
                  <a:pt x="1421" y="1007"/>
                  <a:pt x="1421" y="999"/>
                </a:cubicBezTo>
                <a:close/>
                <a:moveTo>
                  <a:pt x="711" y="458"/>
                </a:moveTo>
                <a:cubicBezTo>
                  <a:pt x="703" y="458"/>
                  <a:pt x="697" y="465"/>
                  <a:pt x="697" y="473"/>
                </a:cubicBezTo>
                <a:cubicBezTo>
                  <a:pt x="697" y="481"/>
                  <a:pt x="704" y="488"/>
                  <a:pt x="712" y="488"/>
                </a:cubicBezTo>
                <a:cubicBezTo>
                  <a:pt x="720" y="488"/>
                  <a:pt x="727" y="481"/>
                  <a:pt x="727" y="472"/>
                </a:cubicBezTo>
                <a:cubicBezTo>
                  <a:pt x="727" y="464"/>
                  <a:pt x="720" y="457"/>
                  <a:pt x="711" y="458"/>
                </a:cubicBezTo>
                <a:close/>
                <a:moveTo>
                  <a:pt x="512" y="1209"/>
                </a:moveTo>
                <a:cubicBezTo>
                  <a:pt x="521" y="1209"/>
                  <a:pt x="527" y="1203"/>
                  <a:pt x="527" y="1194"/>
                </a:cubicBezTo>
                <a:cubicBezTo>
                  <a:pt x="527" y="1186"/>
                  <a:pt x="520" y="1179"/>
                  <a:pt x="512" y="1179"/>
                </a:cubicBezTo>
                <a:cubicBezTo>
                  <a:pt x="504" y="1180"/>
                  <a:pt x="497" y="1186"/>
                  <a:pt x="497" y="1194"/>
                </a:cubicBezTo>
                <a:cubicBezTo>
                  <a:pt x="497" y="1203"/>
                  <a:pt x="504" y="1209"/>
                  <a:pt x="512" y="1209"/>
                </a:cubicBezTo>
                <a:close/>
                <a:moveTo>
                  <a:pt x="691" y="1362"/>
                </a:moveTo>
                <a:cubicBezTo>
                  <a:pt x="699" y="1362"/>
                  <a:pt x="705" y="1355"/>
                  <a:pt x="706" y="1347"/>
                </a:cubicBezTo>
                <a:cubicBezTo>
                  <a:pt x="706" y="1339"/>
                  <a:pt x="699" y="1332"/>
                  <a:pt x="690" y="1332"/>
                </a:cubicBezTo>
                <a:cubicBezTo>
                  <a:pt x="682" y="1332"/>
                  <a:pt x="675" y="1339"/>
                  <a:pt x="676" y="1348"/>
                </a:cubicBezTo>
                <a:cubicBezTo>
                  <a:pt x="676" y="1356"/>
                  <a:pt x="683" y="1362"/>
                  <a:pt x="691" y="1362"/>
                </a:cubicBezTo>
                <a:close/>
                <a:moveTo>
                  <a:pt x="1273" y="1277"/>
                </a:moveTo>
                <a:cubicBezTo>
                  <a:pt x="1281" y="1277"/>
                  <a:pt x="1288" y="1270"/>
                  <a:pt x="1288" y="1262"/>
                </a:cubicBezTo>
                <a:cubicBezTo>
                  <a:pt x="1288" y="1253"/>
                  <a:pt x="1281" y="1247"/>
                  <a:pt x="1273" y="1247"/>
                </a:cubicBezTo>
                <a:cubicBezTo>
                  <a:pt x="1264" y="1247"/>
                  <a:pt x="1258" y="1254"/>
                  <a:pt x="1258" y="1262"/>
                </a:cubicBezTo>
                <a:cubicBezTo>
                  <a:pt x="1258" y="1270"/>
                  <a:pt x="1265" y="1277"/>
                  <a:pt x="1273" y="1277"/>
                </a:cubicBezTo>
                <a:close/>
                <a:moveTo>
                  <a:pt x="1201" y="500"/>
                </a:moveTo>
                <a:cubicBezTo>
                  <a:pt x="1193" y="501"/>
                  <a:pt x="1187" y="507"/>
                  <a:pt x="1186" y="515"/>
                </a:cubicBezTo>
                <a:cubicBezTo>
                  <a:pt x="1186" y="524"/>
                  <a:pt x="1193" y="530"/>
                  <a:pt x="1201" y="530"/>
                </a:cubicBezTo>
                <a:cubicBezTo>
                  <a:pt x="1210" y="530"/>
                  <a:pt x="1216" y="523"/>
                  <a:pt x="1216" y="515"/>
                </a:cubicBezTo>
                <a:cubicBezTo>
                  <a:pt x="1216" y="507"/>
                  <a:pt x="1209" y="500"/>
                  <a:pt x="1201" y="500"/>
                </a:cubicBezTo>
                <a:close/>
                <a:moveTo>
                  <a:pt x="1214" y="1326"/>
                </a:moveTo>
                <a:cubicBezTo>
                  <a:pt x="1222" y="1327"/>
                  <a:pt x="1229" y="1320"/>
                  <a:pt x="1229" y="1312"/>
                </a:cubicBezTo>
                <a:cubicBezTo>
                  <a:pt x="1229" y="1303"/>
                  <a:pt x="1222" y="1296"/>
                  <a:pt x="1214" y="1296"/>
                </a:cubicBezTo>
                <a:cubicBezTo>
                  <a:pt x="1206" y="1296"/>
                  <a:pt x="1200" y="1303"/>
                  <a:pt x="1199" y="1311"/>
                </a:cubicBezTo>
                <a:cubicBezTo>
                  <a:pt x="1199" y="1319"/>
                  <a:pt x="1205" y="1326"/>
                  <a:pt x="1214" y="1326"/>
                </a:cubicBezTo>
                <a:close/>
                <a:moveTo>
                  <a:pt x="562" y="1269"/>
                </a:moveTo>
                <a:cubicBezTo>
                  <a:pt x="570" y="1269"/>
                  <a:pt x="577" y="1262"/>
                  <a:pt x="577" y="1254"/>
                </a:cubicBezTo>
                <a:cubicBezTo>
                  <a:pt x="577" y="1246"/>
                  <a:pt x="570" y="1239"/>
                  <a:pt x="561" y="1239"/>
                </a:cubicBezTo>
                <a:cubicBezTo>
                  <a:pt x="553" y="1239"/>
                  <a:pt x="547" y="1246"/>
                  <a:pt x="547" y="1254"/>
                </a:cubicBezTo>
                <a:cubicBezTo>
                  <a:pt x="547" y="1262"/>
                  <a:pt x="554" y="1269"/>
                  <a:pt x="562" y="1269"/>
                </a:cubicBezTo>
                <a:close/>
                <a:moveTo>
                  <a:pt x="471" y="710"/>
                </a:moveTo>
                <a:cubicBezTo>
                  <a:pt x="462" y="710"/>
                  <a:pt x="456" y="717"/>
                  <a:pt x="456" y="725"/>
                </a:cubicBezTo>
                <a:cubicBezTo>
                  <a:pt x="456" y="734"/>
                  <a:pt x="463" y="740"/>
                  <a:pt x="471" y="740"/>
                </a:cubicBezTo>
                <a:cubicBezTo>
                  <a:pt x="479" y="740"/>
                  <a:pt x="486" y="733"/>
                  <a:pt x="485" y="725"/>
                </a:cubicBezTo>
                <a:cubicBezTo>
                  <a:pt x="485" y="717"/>
                  <a:pt x="479" y="710"/>
                  <a:pt x="471" y="710"/>
                </a:cubicBezTo>
                <a:close/>
                <a:moveTo>
                  <a:pt x="1071" y="1396"/>
                </a:moveTo>
                <a:cubicBezTo>
                  <a:pt x="1079" y="1396"/>
                  <a:pt x="1086" y="1389"/>
                  <a:pt x="1086" y="1381"/>
                </a:cubicBezTo>
                <a:cubicBezTo>
                  <a:pt x="1086" y="1373"/>
                  <a:pt x="1079" y="1366"/>
                  <a:pt x="1071" y="1366"/>
                </a:cubicBezTo>
                <a:cubicBezTo>
                  <a:pt x="1062" y="1366"/>
                  <a:pt x="1056" y="1373"/>
                  <a:pt x="1056" y="1382"/>
                </a:cubicBezTo>
                <a:cubicBezTo>
                  <a:pt x="1056" y="1390"/>
                  <a:pt x="1063" y="1397"/>
                  <a:pt x="1071" y="1396"/>
                </a:cubicBezTo>
                <a:close/>
                <a:moveTo>
                  <a:pt x="417" y="860"/>
                </a:moveTo>
                <a:cubicBezTo>
                  <a:pt x="417" y="868"/>
                  <a:pt x="424" y="874"/>
                  <a:pt x="432" y="874"/>
                </a:cubicBezTo>
                <a:cubicBezTo>
                  <a:pt x="440" y="874"/>
                  <a:pt x="447" y="867"/>
                  <a:pt x="447" y="859"/>
                </a:cubicBezTo>
                <a:cubicBezTo>
                  <a:pt x="447" y="851"/>
                  <a:pt x="440" y="844"/>
                  <a:pt x="432" y="844"/>
                </a:cubicBezTo>
                <a:cubicBezTo>
                  <a:pt x="424" y="844"/>
                  <a:pt x="417" y="851"/>
                  <a:pt x="417" y="860"/>
                </a:cubicBezTo>
                <a:close/>
                <a:moveTo>
                  <a:pt x="537" y="1239"/>
                </a:moveTo>
                <a:cubicBezTo>
                  <a:pt x="545" y="1239"/>
                  <a:pt x="552" y="1232"/>
                  <a:pt x="552" y="1224"/>
                </a:cubicBezTo>
                <a:cubicBezTo>
                  <a:pt x="552" y="1216"/>
                  <a:pt x="545" y="1209"/>
                  <a:pt x="537" y="1209"/>
                </a:cubicBezTo>
                <a:cubicBezTo>
                  <a:pt x="528" y="1210"/>
                  <a:pt x="522" y="1217"/>
                  <a:pt x="522" y="1225"/>
                </a:cubicBezTo>
                <a:cubicBezTo>
                  <a:pt x="522" y="1233"/>
                  <a:pt x="529" y="1239"/>
                  <a:pt x="537" y="1239"/>
                </a:cubicBezTo>
                <a:close/>
                <a:moveTo>
                  <a:pt x="770" y="1397"/>
                </a:moveTo>
                <a:cubicBezTo>
                  <a:pt x="778" y="1397"/>
                  <a:pt x="785" y="1391"/>
                  <a:pt x="785" y="1382"/>
                </a:cubicBezTo>
                <a:cubicBezTo>
                  <a:pt x="785" y="1374"/>
                  <a:pt x="778" y="1367"/>
                  <a:pt x="770" y="1367"/>
                </a:cubicBezTo>
                <a:cubicBezTo>
                  <a:pt x="762" y="1367"/>
                  <a:pt x="755" y="1374"/>
                  <a:pt x="755" y="1382"/>
                </a:cubicBezTo>
                <a:cubicBezTo>
                  <a:pt x="755" y="1390"/>
                  <a:pt x="761" y="1397"/>
                  <a:pt x="770" y="1397"/>
                </a:cubicBezTo>
                <a:close/>
                <a:moveTo>
                  <a:pt x="520" y="621"/>
                </a:moveTo>
                <a:cubicBezTo>
                  <a:pt x="520" y="629"/>
                  <a:pt x="526" y="636"/>
                  <a:pt x="534" y="636"/>
                </a:cubicBezTo>
                <a:cubicBezTo>
                  <a:pt x="542" y="636"/>
                  <a:pt x="549" y="629"/>
                  <a:pt x="549" y="621"/>
                </a:cubicBezTo>
                <a:cubicBezTo>
                  <a:pt x="549" y="613"/>
                  <a:pt x="543" y="607"/>
                  <a:pt x="535" y="606"/>
                </a:cubicBezTo>
                <a:cubicBezTo>
                  <a:pt x="527" y="606"/>
                  <a:pt x="520" y="613"/>
                  <a:pt x="520" y="621"/>
                </a:cubicBezTo>
                <a:close/>
                <a:moveTo>
                  <a:pt x="467" y="1096"/>
                </a:moveTo>
                <a:cubicBezTo>
                  <a:pt x="475" y="1096"/>
                  <a:pt x="482" y="1089"/>
                  <a:pt x="482" y="1081"/>
                </a:cubicBezTo>
                <a:cubicBezTo>
                  <a:pt x="482" y="1073"/>
                  <a:pt x="476" y="1066"/>
                  <a:pt x="467" y="1066"/>
                </a:cubicBezTo>
                <a:cubicBezTo>
                  <a:pt x="459" y="1066"/>
                  <a:pt x="452" y="1073"/>
                  <a:pt x="452" y="1081"/>
                </a:cubicBezTo>
                <a:cubicBezTo>
                  <a:pt x="452" y="1089"/>
                  <a:pt x="459" y="1096"/>
                  <a:pt x="467" y="1096"/>
                </a:cubicBezTo>
                <a:close/>
                <a:moveTo>
                  <a:pt x="1350" y="678"/>
                </a:moveTo>
                <a:cubicBezTo>
                  <a:pt x="1342" y="678"/>
                  <a:pt x="1336" y="685"/>
                  <a:pt x="1336" y="693"/>
                </a:cubicBezTo>
                <a:cubicBezTo>
                  <a:pt x="1336" y="701"/>
                  <a:pt x="1343" y="708"/>
                  <a:pt x="1351" y="708"/>
                </a:cubicBezTo>
                <a:cubicBezTo>
                  <a:pt x="1359" y="708"/>
                  <a:pt x="1366" y="701"/>
                  <a:pt x="1365" y="692"/>
                </a:cubicBezTo>
                <a:cubicBezTo>
                  <a:pt x="1365" y="684"/>
                  <a:pt x="1358" y="678"/>
                  <a:pt x="1350" y="678"/>
                </a:cubicBezTo>
                <a:close/>
                <a:moveTo>
                  <a:pt x="1044" y="432"/>
                </a:moveTo>
                <a:cubicBezTo>
                  <a:pt x="1035" y="432"/>
                  <a:pt x="1029" y="439"/>
                  <a:pt x="1029" y="447"/>
                </a:cubicBezTo>
                <a:cubicBezTo>
                  <a:pt x="1029" y="455"/>
                  <a:pt x="1035" y="462"/>
                  <a:pt x="1044" y="462"/>
                </a:cubicBezTo>
                <a:cubicBezTo>
                  <a:pt x="1052" y="462"/>
                  <a:pt x="1058" y="456"/>
                  <a:pt x="1058" y="447"/>
                </a:cubicBezTo>
                <a:cubicBezTo>
                  <a:pt x="1059" y="439"/>
                  <a:pt x="1052" y="432"/>
                  <a:pt x="1044" y="432"/>
                </a:cubicBezTo>
                <a:close/>
                <a:moveTo>
                  <a:pt x="879" y="418"/>
                </a:moveTo>
                <a:cubicBezTo>
                  <a:pt x="871" y="418"/>
                  <a:pt x="865" y="425"/>
                  <a:pt x="865" y="433"/>
                </a:cubicBezTo>
                <a:cubicBezTo>
                  <a:pt x="865" y="441"/>
                  <a:pt x="872" y="448"/>
                  <a:pt x="880" y="447"/>
                </a:cubicBezTo>
                <a:cubicBezTo>
                  <a:pt x="888" y="447"/>
                  <a:pt x="895" y="441"/>
                  <a:pt x="895" y="433"/>
                </a:cubicBezTo>
                <a:cubicBezTo>
                  <a:pt x="895" y="424"/>
                  <a:pt x="888" y="417"/>
                  <a:pt x="879" y="418"/>
                </a:cubicBezTo>
                <a:close/>
                <a:moveTo>
                  <a:pt x="990" y="427"/>
                </a:moveTo>
                <a:cubicBezTo>
                  <a:pt x="981" y="427"/>
                  <a:pt x="974" y="433"/>
                  <a:pt x="974" y="442"/>
                </a:cubicBezTo>
                <a:cubicBezTo>
                  <a:pt x="974" y="450"/>
                  <a:pt x="981" y="457"/>
                  <a:pt x="989" y="457"/>
                </a:cubicBezTo>
                <a:cubicBezTo>
                  <a:pt x="997" y="457"/>
                  <a:pt x="1004" y="450"/>
                  <a:pt x="1004" y="442"/>
                </a:cubicBezTo>
                <a:cubicBezTo>
                  <a:pt x="1004" y="434"/>
                  <a:pt x="998" y="428"/>
                  <a:pt x="990" y="427"/>
                </a:cubicBezTo>
                <a:close/>
                <a:moveTo>
                  <a:pt x="935" y="422"/>
                </a:moveTo>
                <a:cubicBezTo>
                  <a:pt x="926" y="422"/>
                  <a:pt x="919" y="429"/>
                  <a:pt x="920" y="437"/>
                </a:cubicBezTo>
                <a:cubicBezTo>
                  <a:pt x="920" y="445"/>
                  <a:pt x="926" y="452"/>
                  <a:pt x="934" y="452"/>
                </a:cubicBezTo>
                <a:cubicBezTo>
                  <a:pt x="943" y="452"/>
                  <a:pt x="949" y="445"/>
                  <a:pt x="949" y="437"/>
                </a:cubicBezTo>
                <a:cubicBezTo>
                  <a:pt x="949" y="428"/>
                  <a:pt x="943" y="422"/>
                  <a:pt x="935" y="422"/>
                </a:cubicBezTo>
                <a:close/>
                <a:moveTo>
                  <a:pt x="1122" y="467"/>
                </a:moveTo>
                <a:cubicBezTo>
                  <a:pt x="1114" y="467"/>
                  <a:pt x="1107" y="473"/>
                  <a:pt x="1107" y="481"/>
                </a:cubicBezTo>
                <a:cubicBezTo>
                  <a:pt x="1107" y="489"/>
                  <a:pt x="1114" y="496"/>
                  <a:pt x="1122" y="496"/>
                </a:cubicBezTo>
                <a:cubicBezTo>
                  <a:pt x="1130" y="496"/>
                  <a:pt x="1137" y="490"/>
                  <a:pt x="1137" y="481"/>
                </a:cubicBezTo>
                <a:cubicBezTo>
                  <a:pt x="1137" y="473"/>
                  <a:pt x="1130" y="466"/>
                  <a:pt x="1122" y="467"/>
                </a:cubicBezTo>
                <a:close/>
                <a:moveTo>
                  <a:pt x="433" y="998"/>
                </a:moveTo>
                <a:cubicBezTo>
                  <a:pt x="433" y="1006"/>
                  <a:pt x="440" y="1012"/>
                  <a:pt x="448" y="1012"/>
                </a:cubicBezTo>
                <a:cubicBezTo>
                  <a:pt x="456" y="1012"/>
                  <a:pt x="462" y="1006"/>
                  <a:pt x="462" y="998"/>
                </a:cubicBezTo>
                <a:cubicBezTo>
                  <a:pt x="462" y="989"/>
                  <a:pt x="456" y="982"/>
                  <a:pt x="447" y="983"/>
                </a:cubicBezTo>
                <a:cubicBezTo>
                  <a:pt x="439" y="983"/>
                  <a:pt x="432" y="990"/>
                  <a:pt x="433" y="998"/>
                </a:cubicBezTo>
                <a:close/>
                <a:moveTo>
                  <a:pt x="683" y="483"/>
                </a:moveTo>
                <a:cubicBezTo>
                  <a:pt x="674" y="483"/>
                  <a:pt x="668" y="490"/>
                  <a:pt x="668" y="498"/>
                </a:cubicBezTo>
                <a:cubicBezTo>
                  <a:pt x="669" y="506"/>
                  <a:pt x="675" y="512"/>
                  <a:pt x="683" y="512"/>
                </a:cubicBezTo>
                <a:cubicBezTo>
                  <a:pt x="691" y="512"/>
                  <a:pt x="698" y="506"/>
                  <a:pt x="698" y="498"/>
                </a:cubicBezTo>
                <a:cubicBezTo>
                  <a:pt x="698" y="489"/>
                  <a:pt x="691" y="482"/>
                  <a:pt x="683" y="483"/>
                </a:cubicBezTo>
                <a:close/>
                <a:moveTo>
                  <a:pt x="1226" y="530"/>
                </a:moveTo>
                <a:cubicBezTo>
                  <a:pt x="1218" y="531"/>
                  <a:pt x="1211" y="537"/>
                  <a:pt x="1211" y="545"/>
                </a:cubicBezTo>
                <a:cubicBezTo>
                  <a:pt x="1211" y="553"/>
                  <a:pt x="1218" y="560"/>
                  <a:pt x="1226" y="560"/>
                </a:cubicBezTo>
                <a:cubicBezTo>
                  <a:pt x="1234" y="560"/>
                  <a:pt x="1241" y="554"/>
                  <a:pt x="1241" y="545"/>
                </a:cubicBezTo>
                <a:cubicBezTo>
                  <a:pt x="1241" y="537"/>
                  <a:pt x="1234" y="530"/>
                  <a:pt x="1226" y="530"/>
                </a:cubicBezTo>
                <a:close/>
                <a:moveTo>
                  <a:pt x="1326" y="648"/>
                </a:moveTo>
                <a:cubicBezTo>
                  <a:pt x="1318" y="648"/>
                  <a:pt x="1311" y="655"/>
                  <a:pt x="1311" y="663"/>
                </a:cubicBezTo>
                <a:cubicBezTo>
                  <a:pt x="1311" y="671"/>
                  <a:pt x="1317" y="677"/>
                  <a:pt x="1325" y="678"/>
                </a:cubicBezTo>
                <a:cubicBezTo>
                  <a:pt x="1334" y="678"/>
                  <a:pt x="1341" y="672"/>
                  <a:pt x="1341" y="663"/>
                </a:cubicBezTo>
                <a:cubicBezTo>
                  <a:pt x="1341" y="655"/>
                  <a:pt x="1334" y="648"/>
                  <a:pt x="1326" y="648"/>
                </a:cubicBezTo>
                <a:close/>
                <a:moveTo>
                  <a:pt x="565" y="582"/>
                </a:moveTo>
                <a:cubicBezTo>
                  <a:pt x="557" y="581"/>
                  <a:pt x="550" y="588"/>
                  <a:pt x="550" y="596"/>
                </a:cubicBezTo>
                <a:cubicBezTo>
                  <a:pt x="549" y="605"/>
                  <a:pt x="556" y="611"/>
                  <a:pt x="565" y="611"/>
                </a:cubicBezTo>
                <a:cubicBezTo>
                  <a:pt x="573" y="611"/>
                  <a:pt x="579" y="605"/>
                  <a:pt x="579" y="596"/>
                </a:cubicBezTo>
                <a:cubicBezTo>
                  <a:pt x="579" y="588"/>
                  <a:pt x="573" y="582"/>
                  <a:pt x="565" y="582"/>
                </a:cubicBezTo>
                <a:close/>
                <a:moveTo>
                  <a:pt x="796" y="437"/>
                </a:moveTo>
                <a:cubicBezTo>
                  <a:pt x="788" y="438"/>
                  <a:pt x="782" y="444"/>
                  <a:pt x="781" y="452"/>
                </a:cubicBezTo>
                <a:cubicBezTo>
                  <a:pt x="781" y="460"/>
                  <a:pt x="788" y="467"/>
                  <a:pt x="796" y="467"/>
                </a:cubicBezTo>
                <a:cubicBezTo>
                  <a:pt x="805" y="467"/>
                  <a:pt x="811" y="461"/>
                  <a:pt x="811" y="452"/>
                </a:cubicBezTo>
                <a:cubicBezTo>
                  <a:pt x="811" y="444"/>
                  <a:pt x="805" y="437"/>
                  <a:pt x="796" y="437"/>
                </a:cubicBezTo>
                <a:close/>
                <a:moveTo>
                  <a:pt x="1371" y="1093"/>
                </a:moveTo>
                <a:cubicBezTo>
                  <a:pt x="1379" y="1094"/>
                  <a:pt x="1386" y="1087"/>
                  <a:pt x="1386" y="1078"/>
                </a:cubicBezTo>
                <a:cubicBezTo>
                  <a:pt x="1386" y="1070"/>
                  <a:pt x="1380" y="1064"/>
                  <a:pt x="1371" y="1064"/>
                </a:cubicBezTo>
                <a:cubicBezTo>
                  <a:pt x="1363" y="1064"/>
                  <a:pt x="1356" y="1070"/>
                  <a:pt x="1356" y="1079"/>
                </a:cubicBezTo>
                <a:cubicBezTo>
                  <a:pt x="1356" y="1086"/>
                  <a:pt x="1363" y="1093"/>
                  <a:pt x="1371" y="1093"/>
                </a:cubicBezTo>
                <a:close/>
                <a:moveTo>
                  <a:pt x="824" y="1401"/>
                </a:moveTo>
                <a:cubicBezTo>
                  <a:pt x="832" y="1401"/>
                  <a:pt x="838" y="1394"/>
                  <a:pt x="838" y="1386"/>
                </a:cubicBezTo>
                <a:cubicBezTo>
                  <a:pt x="838" y="1378"/>
                  <a:pt x="832" y="1372"/>
                  <a:pt x="824" y="1372"/>
                </a:cubicBezTo>
                <a:cubicBezTo>
                  <a:pt x="816" y="1371"/>
                  <a:pt x="809" y="1378"/>
                  <a:pt x="809" y="1386"/>
                </a:cubicBezTo>
                <a:cubicBezTo>
                  <a:pt x="809" y="1395"/>
                  <a:pt x="816" y="1401"/>
                  <a:pt x="824" y="1401"/>
                </a:cubicBezTo>
                <a:close/>
                <a:moveTo>
                  <a:pt x="933" y="1411"/>
                </a:moveTo>
                <a:cubicBezTo>
                  <a:pt x="941" y="1411"/>
                  <a:pt x="948" y="1404"/>
                  <a:pt x="947" y="1396"/>
                </a:cubicBezTo>
                <a:cubicBezTo>
                  <a:pt x="947" y="1387"/>
                  <a:pt x="941" y="1381"/>
                  <a:pt x="933" y="1381"/>
                </a:cubicBezTo>
                <a:cubicBezTo>
                  <a:pt x="924" y="1381"/>
                  <a:pt x="918" y="1388"/>
                  <a:pt x="918" y="1396"/>
                </a:cubicBezTo>
                <a:cubicBezTo>
                  <a:pt x="918" y="1404"/>
                  <a:pt x="925" y="1411"/>
                  <a:pt x="933" y="1411"/>
                </a:cubicBezTo>
                <a:close/>
                <a:moveTo>
                  <a:pt x="1337" y="1173"/>
                </a:moveTo>
                <a:cubicBezTo>
                  <a:pt x="1345" y="1173"/>
                  <a:pt x="1351" y="1167"/>
                  <a:pt x="1352" y="1159"/>
                </a:cubicBezTo>
                <a:cubicBezTo>
                  <a:pt x="1352" y="1150"/>
                  <a:pt x="1346" y="1143"/>
                  <a:pt x="1337" y="1143"/>
                </a:cubicBezTo>
                <a:cubicBezTo>
                  <a:pt x="1329" y="1143"/>
                  <a:pt x="1322" y="1150"/>
                  <a:pt x="1322" y="1158"/>
                </a:cubicBezTo>
                <a:cubicBezTo>
                  <a:pt x="1322" y="1166"/>
                  <a:pt x="1329" y="1172"/>
                  <a:pt x="1337" y="1173"/>
                </a:cubicBezTo>
                <a:close/>
                <a:moveTo>
                  <a:pt x="653" y="508"/>
                </a:moveTo>
                <a:cubicBezTo>
                  <a:pt x="645" y="508"/>
                  <a:pt x="638" y="514"/>
                  <a:pt x="638" y="522"/>
                </a:cubicBezTo>
                <a:cubicBezTo>
                  <a:pt x="638" y="530"/>
                  <a:pt x="645" y="537"/>
                  <a:pt x="653" y="537"/>
                </a:cubicBezTo>
                <a:cubicBezTo>
                  <a:pt x="661" y="537"/>
                  <a:pt x="668" y="530"/>
                  <a:pt x="668" y="522"/>
                </a:cubicBezTo>
                <a:cubicBezTo>
                  <a:pt x="668" y="514"/>
                  <a:pt x="661" y="508"/>
                  <a:pt x="653" y="508"/>
                </a:cubicBezTo>
                <a:close/>
                <a:moveTo>
                  <a:pt x="878" y="1406"/>
                </a:moveTo>
                <a:cubicBezTo>
                  <a:pt x="887" y="1406"/>
                  <a:pt x="893" y="1400"/>
                  <a:pt x="893" y="1392"/>
                </a:cubicBezTo>
                <a:cubicBezTo>
                  <a:pt x="893" y="1383"/>
                  <a:pt x="886" y="1377"/>
                  <a:pt x="878" y="1377"/>
                </a:cubicBezTo>
                <a:cubicBezTo>
                  <a:pt x="870" y="1377"/>
                  <a:pt x="863" y="1384"/>
                  <a:pt x="863" y="1392"/>
                </a:cubicBezTo>
                <a:cubicBezTo>
                  <a:pt x="864" y="1400"/>
                  <a:pt x="870" y="1406"/>
                  <a:pt x="878" y="1406"/>
                </a:cubicBezTo>
                <a:close/>
                <a:moveTo>
                  <a:pt x="1406" y="861"/>
                </a:moveTo>
                <a:cubicBezTo>
                  <a:pt x="1406" y="853"/>
                  <a:pt x="1399" y="846"/>
                  <a:pt x="1391" y="846"/>
                </a:cubicBezTo>
                <a:cubicBezTo>
                  <a:pt x="1383" y="846"/>
                  <a:pt x="1376" y="853"/>
                  <a:pt x="1376" y="861"/>
                </a:cubicBezTo>
                <a:cubicBezTo>
                  <a:pt x="1376" y="869"/>
                  <a:pt x="1382" y="876"/>
                  <a:pt x="1391" y="876"/>
                </a:cubicBezTo>
                <a:cubicBezTo>
                  <a:pt x="1399" y="876"/>
                  <a:pt x="1405" y="869"/>
                  <a:pt x="1406" y="861"/>
                </a:cubicBezTo>
                <a:close/>
                <a:moveTo>
                  <a:pt x="1101" y="1370"/>
                </a:moveTo>
                <a:cubicBezTo>
                  <a:pt x="1109" y="1370"/>
                  <a:pt x="1115" y="1364"/>
                  <a:pt x="1116" y="1356"/>
                </a:cubicBezTo>
                <a:cubicBezTo>
                  <a:pt x="1116" y="1348"/>
                  <a:pt x="1109" y="1341"/>
                  <a:pt x="1100" y="1341"/>
                </a:cubicBezTo>
                <a:cubicBezTo>
                  <a:pt x="1092" y="1341"/>
                  <a:pt x="1086" y="1348"/>
                  <a:pt x="1086" y="1356"/>
                </a:cubicBezTo>
                <a:cubicBezTo>
                  <a:pt x="1086" y="1364"/>
                  <a:pt x="1093" y="1370"/>
                  <a:pt x="1101" y="1370"/>
                </a:cubicBezTo>
                <a:close/>
                <a:moveTo>
                  <a:pt x="666" y="1333"/>
                </a:moveTo>
                <a:cubicBezTo>
                  <a:pt x="674" y="1333"/>
                  <a:pt x="680" y="1327"/>
                  <a:pt x="681" y="1319"/>
                </a:cubicBezTo>
                <a:cubicBezTo>
                  <a:pt x="681" y="1311"/>
                  <a:pt x="674" y="1304"/>
                  <a:pt x="666" y="1303"/>
                </a:cubicBezTo>
                <a:cubicBezTo>
                  <a:pt x="658" y="1303"/>
                  <a:pt x="652" y="1309"/>
                  <a:pt x="651" y="1317"/>
                </a:cubicBezTo>
                <a:cubicBezTo>
                  <a:pt x="651" y="1326"/>
                  <a:pt x="657" y="1333"/>
                  <a:pt x="666" y="1333"/>
                </a:cubicBezTo>
                <a:close/>
                <a:moveTo>
                  <a:pt x="452" y="780"/>
                </a:moveTo>
                <a:cubicBezTo>
                  <a:pt x="452" y="788"/>
                  <a:pt x="458" y="794"/>
                  <a:pt x="466" y="795"/>
                </a:cubicBezTo>
                <a:cubicBezTo>
                  <a:pt x="474" y="795"/>
                  <a:pt x="481" y="788"/>
                  <a:pt x="481" y="780"/>
                </a:cubicBezTo>
                <a:cubicBezTo>
                  <a:pt x="481" y="772"/>
                  <a:pt x="475" y="765"/>
                  <a:pt x="466" y="765"/>
                </a:cubicBezTo>
                <a:cubicBezTo>
                  <a:pt x="458" y="765"/>
                  <a:pt x="452" y="772"/>
                  <a:pt x="452" y="780"/>
                </a:cubicBezTo>
                <a:close/>
                <a:moveTo>
                  <a:pt x="1302" y="619"/>
                </a:moveTo>
                <a:cubicBezTo>
                  <a:pt x="1293" y="619"/>
                  <a:pt x="1286" y="626"/>
                  <a:pt x="1286" y="634"/>
                </a:cubicBezTo>
                <a:cubicBezTo>
                  <a:pt x="1287" y="642"/>
                  <a:pt x="1293" y="649"/>
                  <a:pt x="1301" y="649"/>
                </a:cubicBezTo>
                <a:cubicBezTo>
                  <a:pt x="1309" y="649"/>
                  <a:pt x="1316" y="642"/>
                  <a:pt x="1316" y="634"/>
                </a:cubicBezTo>
                <a:cubicBezTo>
                  <a:pt x="1316" y="626"/>
                  <a:pt x="1310" y="619"/>
                  <a:pt x="1302" y="619"/>
                </a:cubicBezTo>
                <a:close/>
                <a:moveTo>
                  <a:pt x="623" y="532"/>
                </a:moveTo>
                <a:cubicBezTo>
                  <a:pt x="615" y="532"/>
                  <a:pt x="609" y="539"/>
                  <a:pt x="609" y="547"/>
                </a:cubicBezTo>
                <a:cubicBezTo>
                  <a:pt x="608" y="555"/>
                  <a:pt x="615" y="561"/>
                  <a:pt x="623" y="562"/>
                </a:cubicBezTo>
                <a:cubicBezTo>
                  <a:pt x="631" y="562"/>
                  <a:pt x="638" y="556"/>
                  <a:pt x="638" y="548"/>
                </a:cubicBezTo>
                <a:cubicBezTo>
                  <a:pt x="638" y="539"/>
                  <a:pt x="632" y="532"/>
                  <a:pt x="623" y="532"/>
                </a:cubicBezTo>
                <a:close/>
                <a:moveTo>
                  <a:pt x="594" y="557"/>
                </a:moveTo>
                <a:cubicBezTo>
                  <a:pt x="586" y="557"/>
                  <a:pt x="580" y="563"/>
                  <a:pt x="580" y="571"/>
                </a:cubicBezTo>
                <a:cubicBezTo>
                  <a:pt x="579" y="580"/>
                  <a:pt x="586" y="587"/>
                  <a:pt x="595" y="586"/>
                </a:cubicBezTo>
                <a:cubicBezTo>
                  <a:pt x="602" y="586"/>
                  <a:pt x="609" y="580"/>
                  <a:pt x="609" y="572"/>
                </a:cubicBezTo>
                <a:cubicBezTo>
                  <a:pt x="609" y="564"/>
                  <a:pt x="602" y="557"/>
                  <a:pt x="594" y="557"/>
                </a:cubicBezTo>
                <a:close/>
                <a:moveTo>
                  <a:pt x="1251" y="559"/>
                </a:moveTo>
                <a:cubicBezTo>
                  <a:pt x="1243" y="559"/>
                  <a:pt x="1236" y="566"/>
                  <a:pt x="1236" y="575"/>
                </a:cubicBezTo>
                <a:cubicBezTo>
                  <a:pt x="1236" y="583"/>
                  <a:pt x="1243" y="589"/>
                  <a:pt x="1251" y="589"/>
                </a:cubicBezTo>
                <a:cubicBezTo>
                  <a:pt x="1259" y="589"/>
                  <a:pt x="1266" y="582"/>
                  <a:pt x="1266" y="574"/>
                </a:cubicBezTo>
                <a:cubicBezTo>
                  <a:pt x="1266" y="566"/>
                  <a:pt x="1259" y="560"/>
                  <a:pt x="1251" y="559"/>
                </a:cubicBezTo>
                <a:close/>
                <a:moveTo>
                  <a:pt x="1276" y="590"/>
                </a:moveTo>
                <a:cubicBezTo>
                  <a:pt x="1267" y="589"/>
                  <a:pt x="1261" y="596"/>
                  <a:pt x="1261" y="605"/>
                </a:cubicBezTo>
                <a:cubicBezTo>
                  <a:pt x="1261" y="612"/>
                  <a:pt x="1268" y="619"/>
                  <a:pt x="1276" y="619"/>
                </a:cubicBezTo>
                <a:cubicBezTo>
                  <a:pt x="1284" y="619"/>
                  <a:pt x="1290" y="612"/>
                  <a:pt x="1290" y="604"/>
                </a:cubicBezTo>
                <a:cubicBezTo>
                  <a:pt x="1290" y="596"/>
                  <a:pt x="1284" y="590"/>
                  <a:pt x="1276" y="590"/>
                </a:cubicBezTo>
                <a:close/>
                <a:moveTo>
                  <a:pt x="447" y="834"/>
                </a:moveTo>
                <a:cubicBezTo>
                  <a:pt x="447" y="842"/>
                  <a:pt x="453" y="849"/>
                  <a:pt x="461" y="849"/>
                </a:cubicBezTo>
                <a:cubicBezTo>
                  <a:pt x="469" y="849"/>
                  <a:pt x="476" y="843"/>
                  <a:pt x="476" y="835"/>
                </a:cubicBezTo>
                <a:cubicBezTo>
                  <a:pt x="476" y="827"/>
                  <a:pt x="470" y="820"/>
                  <a:pt x="462" y="820"/>
                </a:cubicBezTo>
                <a:cubicBezTo>
                  <a:pt x="453" y="820"/>
                  <a:pt x="447" y="826"/>
                  <a:pt x="447" y="834"/>
                </a:cubicBezTo>
                <a:close/>
                <a:moveTo>
                  <a:pt x="451" y="957"/>
                </a:moveTo>
                <a:cubicBezTo>
                  <a:pt x="460" y="957"/>
                  <a:pt x="466" y="951"/>
                  <a:pt x="466" y="943"/>
                </a:cubicBezTo>
                <a:cubicBezTo>
                  <a:pt x="466" y="935"/>
                  <a:pt x="460" y="928"/>
                  <a:pt x="452" y="928"/>
                </a:cubicBezTo>
                <a:cubicBezTo>
                  <a:pt x="444" y="928"/>
                  <a:pt x="437" y="934"/>
                  <a:pt x="437" y="942"/>
                </a:cubicBezTo>
                <a:cubicBezTo>
                  <a:pt x="437" y="950"/>
                  <a:pt x="443" y="957"/>
                  <a:pt x="451" y="957"/>
                </a:cubicBezTo>
                <a:close/>
                <a:moveTo>
                  <a:pt x="500" y="686"/>
                </a:moveTo>
                <a:cubicBezTo>
                  <a:pt x="492" y="686"/>
                  <a:pt x="486" y="692"/>
                  <a:pt x="486" y="700"/>
                </a:cubicBezTo>
                <a:cubicBezTo>
                  <a:pt x="486" y="709"/>
                  <a:pt x="492" y="715"/>
                  <a:pt x="500" y="715"/>
                </a:cubicBezTo>
                <a:cubicBezTo>
                  <a:pt x="509" y="715"/>
                  <a:pt x="515" y="708"/>
                  <a:pt x="515" y="700"/>
                </a:cubicBezTo>
                <a:cubicBezTo>
                  <a:pt x="515" y="692"/>
                  <a:pt x="508" y="686"/>
                  <a:pt x="500" y="686"/>
                </a:cubicBezTo>
                <a:close/>
                <a:moveTo>
                  <a:pt x="1376" y="1039"/>
                </a:moveTo>
                <a:cubicBezTo>
                  <a:pt x="1384" y="1039"/>
                  <a:pt x="1391" y="1032"/>
                  <a:pt x="1391" y="1024"/>
                </a:cubicBezTo>
                <a:cubicBezTo>
                  <a:pt x="1391" y="1016"/>
                  <a:pt x="1385" y="1010"/>
                  <a:pt x="1377" y="1009"/>
                </a:cubicBezTo>
                <a:cubicBezTo>
                  <a:pt x="1368" y="1009"/>
                  <a:pt x="1362" y="1016"/>
                  <a:pt x="1362" y="1024"/>
                </a:cubicBezTo>
                <a:cubicBezTo>
                  <a:pt x="1361" y="1031"/>
                  <a:pt x="1368" y="1038"/>
                  <a:pt x="1376" y="1039"/>
                </a:cubicBezTo>
                <a:close/>
                <a:moveTo>
                  <a:pt x="1371" y="762"/>
                </a:moveTo>
                <a:cubicBezTo>
                  <a:pt x="1363" y="762"/>
                  <a:pt x="1356" y="768"/>
                  <a:pt x="1356" y="776"/>
                </a:cubicBezTo>
                <a:cubicBezTo>
                  <a:pt x="1355" y="784"/>
                  <a:pt x="1362" y="791"/>
                  <a:pt x="1370" y="791"/>
                </a:cubicBezTo>
                <a:cubicBezTo>
                  <a:pt x="1378" y="791"/>
                  <a:pt x="1385" y="785"/>
                  <a:pt x="1385" y="777"/>
                </a:cubicBezTo>
                <a:cubicBezTo>
                  <a:pt x="1385" y="769"/>
                  <a:pt x="1379" y="762"/>
                  <a:pt x="1371" y="762"/>
                </a:cubicBezTo>
                <a:close/>
                <a:moveTo>
                  <a:pt x="1017" y="1391"/>
                </a:moveTo>
                <a:cubicBezTo>
                  <a:pt x="1025" y="1391"/>
                  <a:pt x="1031" y="1384"/>
                  <a:pt x="1031" y="1376"/>
                </a:cubicBezTo>
                <a:cubicBezTo>
                  <a:pt x="1031" y="1368"/>
                  <a:pt x="1024" y="1361"/>
                  <a:pt x="1016" y="1361"/>
                </a:cubicBezTo>
                <a:cubicBezTo>
                  <a:pt x="1008" y="1361"/>
                  <a:pt x="1002" y="1368"/>
                  <a:pt x="1002" y="1376"/>
                </a:cubicBezTo>
                <a:cubicBezTo>
                  <a:pt x="1001" y="1384"/>
                  <a:pt x="1008" y="1391"/>
                  <a:pt x="1017" y="1391"/>
                </a:cubicBezTo>
                <a:close/>
                <a:moveTo>
                  <a:pt x="745" y="1367"/>
                </a:moveTo>
                <a:cubicBezTo>
                  <a:pt x="753" y="1367"/>
                  <a:pt x="760" y="1361"/>
                  <a:pt x="760" y="1353"/>
                </a:cubicBezTo>
                <a:cubicBezTo>
                  <a:pt x="760" y="1344"/>
                  <a:pt x="754" y="1338"/>
                  <a:pt x="746" y="1338"/>
                </a:cubicBezTo>
                <a:cubicBezTo>
                  <a:pt x="737" y="1337"/>
                  <a:pt x="730" y="1344"/>
                  <a:pt x="730" y="1352"/>
                </a:cubicBezTo>
                <a:cubicBezTo>
                  <a:pt x="730" y="1360"/>
                  <a:pt x="737" y="1367"/>
                  <a:pt x="745" y="1367"/>
                </a:cubicBezTo>
                <a:close/>
                <a:moveTo>
                  <a:pt x="492" y="1126"/>
                </a:moveTo>
                <a:cubicBezTo>
                  <a:pt x="500" y="1126"/>
                  <a:pt x="506" y="1119"/>
                  <a:pt x="507" y="1111"/>
                </a:cubicBezTo>
                <a:cubicBezTo>
                  <a:pt x="507" y="1103"/>
                  <a:pt x="500" y="1097"/>
                  <a:pt x="492" y="1096"/>
                </a:cubicBezTo>
                <a:cubicBezTo>
                  <a:pt x="484" y="1096"/>
                  <a:pt x="478" y="1102"/>
                  <a:pt x="477" y="1110"/>
                </a:cubicBezTo>
                <a:cubicBezTo>
                  <a:pt x="477" y="1119"/>
                  <a:pt x="483" y="1126"/>
                  <a:pt x="492" y="1126"/>
                </a:cubicBezTo>
                <a:close/>
                <a:moveTo>
                  <a:pt x="1307" y="1197"/>
                </a:moveTo>
                <a:cubicBezTo>
                  <a:pt x="1315" y="1197"/>
                  <a:pt x="1322" y="1190"/>
                  <a:pt x="1322" y="1182"/>
                </a:cubicBezTo>
                <a:cubicBezTo>
                  <a:pt x="1322" y="1174"/>
                  <a:pt x="1315" y="1168"/>
                  <a:pt x="1307" y="1168"/>
                </a:cubicBezTo>
                <a:cubicBezTo>
                  <a:pt x="1299" y="1168"/>
                  <a:pt x="1293" y="1174"/>
                  <a:pt x="1293" y="1183"/>
                </a:cubicBezTo>
                <a:cubicBezTo>
                  <a:pt x="1293" y="1191"/>
                  <a:pt x="1299" y="1197"/>
                  <a:pt x="1307" y="1197"/>
                </a:cubicBezTo>
                <a:close/>
                <a:moveTo>
                  <a:pt x="457" y="874"/>
                </a:moveTo>
                <a:cubicBezTo>
                  <a:pt x="449" y="874"/>
                  <a:pt x="442" y="880"/>
                  <a:pt x="442" y="888"/>
                </a:cubicBezTo>
                <a:cubicBezTo>
                  <a:pt x="442" y="896"/>
                  <a:pt x="449" y="903"/>
                  <a:pt x="457" y="903"/>
                </a:cubicBezTo>
                <a:cubicBezTo>
                  <a:pt x="465" y="903"/>
                  <a:pt x="471" y="896"/>
                  <a:pt x="471" y="888"/>
                </a:cubicBezTo>
                <a:cubicBezTo>
                  <a:pt x="471" y="880"/>
                  <a:pt x="465" y="873"/>
                  <a:pt x="457" y="874"/>
                </a:cubicBezTo>
                <a:close/>
                <a:moveTo>
                  <a:pt x="1069" y="462"/>
                </a:moveTo>
                <a:cubicBezTo>
                  <a:pt x="1060" y="462"/>
                  <a:pt x="1054" y="468"/>
                  <a:pt x="1054" y="476"/>
                </a:cubicBezTo>
                <a:cubicBezTo>
                  <a:pt x="1054" y="484"/>
                  <a:pt x="1060" y="491"/>
                  <a:pt x="1068" y="491"/>
                </a:cubicBezTo>
                <a:cubicBezTo>
                  <a:pt x="1076" y="491"/>
                  <a:pt x="1083" y="484"/>
                  <a:pt x="1083" y="476"/>
                </a:cubicBezTo>
                <a:cubicBezTo>
                  <a:pt x="1083" y="469"/>
                  <a:pt x="1077" y="462"/>
                  <a:pt x="1069" y="462"/>
                </a:cubicBezTo>
                <a:close/>
                <a:moveTo>
                  <a:pt x="1130" y="1346"/>
                </a:moveTo>
                <a:cubicBezTo>
                  <a:pt x="1138" y="1345"/>
                  <a:pt x="1145" y="1338"/>
                  <a:pt x="1144" y="1331"/>
                </a:cubicBezTo>
                <a:cubicBezTo>
                  <a:pt x="1144" y="1323"/>
                  <a:pt x="1138" y="1316"/>
                  <a:pt x="1129" y="1317"/>
                </a:cubicBezTo>
                <a:cubicBezTo>
                  <a:pt x="1121" y="1317"/>
                  <a:pt x="1115" y="1323"/>
                  <a:pt x="1115" y="1331"/>
                </a:cubicBezTo>
                <a:cubicBezTo>
                  <a:pt x="1116" y="1339"/>
                  <a:pt x="1122" y="1346"/>
                  <a:pt x="1130" y="1346"/>
                </a:cubicBezTo>
                <a:close/>
                <a:moveTo>
                  <a:pt x="1396" y="969"/>
                </a:moveTo>
                <a:cubicBezTo>
                  <a:pt x="1396" y="961"/>
                  <a:pt x="1390" y="955"/>
                  <a:pt x="1381" y="955"/>
                </a:cubicBezTo>
                <a:cubicBezTo>
                  <a:pt x="1373" y="955"/>
                  <a:pt x="1367" y="961"/>
                  <a:pt x="1367" y="969"/>
                </a:cubicBezTo>
                <a:cubicBezTo>
                  <a:pt x="1367" y="977"/>
                  <a:pt x="1373" y="984"/>
                  <a:pt x="1381" y="984"/>
                </a:cubicBezTo>
                <a:cubicBezTo>
                  <a:pt x="1389" y="984"/>
                  <a:pt x="1396" y="977"/>
                  <a:pt x="1396" y="969"/>
                </a:cubicBezTo>
                <a:close/>
                <a:moveTo>
                  <a:pt x="766" y="462"/>
                </a:moveTo>
                <a:cubicBezTo>
                  <a:pt x="758" y="462"/>
                  <a:pt x="752" y="469"/>
                  <a:pt x="752" y="477"/>
                </a:cubicBezTo>
                <a:cubicBezTo>
                  <a:pt x="752" y="485"/>
                  <a:pt x="758" y="491"/>
                  <a:pt x="767" y="491"/>
                </a:cubicBezTo>
                <a:cubicBezTo>
                  <a:pt x="775" y="491"/>
                  <a:pt x="781" y="485"/>
                  <a:pt x="781" y="477"/>
                </a:cubicBezTo>
                <a:cubicBezTo>
                  <a:pt x="781" y="469"/>
                  <a:pt x="774" y="462"/>
                  <a:pt x="766" y="462"/>
                </a:cubicBezTo>
                <a:close/>
                <a:moveTo>
                  <a:pt x="641" y="1303"/>
                </a:moveTo>
                <a:cubicBezTo>
                  <a:pt x="649" y="1303"/>
                  <a:pt x="656" y="1296"/>
                  <a:pt x="656" y="1288"/>
                </a:cubicBezTo>
                <a:cubicBezTo>
                  <a:pt x="655" y="1280"/>
                  <a:pt x="649" y="1274"/>
                  <a:pt x="641" y="1274"/>
                </a:cubicBezTo>
                <a:cubicBezTo>
                  <a:pt x="633" y="1274"/>
                  <a:pt x="626" y="1281"/>
                  <a:pt x="626" y="1289"/>
                </a:cubicBezTo>
                <a:cubicBezTo>
                  <a:pt x="627" y="1297"/>
                  <a:pt x="634" y="1303"/>
                  <a:pt x="641" y="1303"/>
                </a:cubicBezTo>
                <a:close/>
                <a:moveTo>
                  <a:pt x="517" y="1155"/>
                </a:moveTo>
                <a:cubicBezTo>
                  <a:pt x="525" y="1155"/>
                  <a:pt x="531" y="1149"/>
                  <a:pt x="531" y="1141"/>
                </a:cubicBezTo>
                <a:cubicBezTo>
                  <a:pt x="531" y="1132"/>
                  <a:pt x="524" y="1126"/>
                  <a:pt x="516" y="1126"/>
                </a:cubicBezTo>
                <a:cubicBezTo>
                  <a:pt x="509" y="1126"/>
                  <a:pt x="502" y="1133"/>
                  <a:pt x="502" y="1141"/>
                </a:cubicBezTo>
                <a:cubicBezTo>
                  <a:pt x="502" y="1149"/>
                  <a:pt x="509" y="1155"/>
                  <a:pt x="517" y="1155"/>
                </a:cubicBezTo>
                <a:close/>
                <a:moveTo>
                  <a:pt x="851" y="443"/>
                </a:moveTo>
                <a:cubicBezTo>
                  <a:pt x="843" y="443"/>
                  <a:pt x="836" y="449"/>
                  <a:pt x="836" y="457"/>
                </a:cubicBezTo>
                <a:cubicBezTo>
                  <a:pt x="836" y="465"/>
                  <a:pt x="843" y="472"/>
                  <a:pt x="851" y="472"/>
                </a:cubicBezTo>
                <a:cubicBezTo>
                  <a:pt x="859" y="472"/>
                  <a:pt x="865" y="466"/>
                  <a:pt x="865" y="458"/>
                </a:cubicBezTo>
                <a:cubicBezTo>
                  <a:pt x="865" y="449"/>
                  <a:pt x="859" y="443"/>
                  <a:pt x="851" y="443"/>
                </a:cubicBezTo>
                <a:close/>
                <a:moveTo>
                  <a:pt x="472" y="1042"/>
                </a:moveTo>
                <a:cubicBezTo>
                  <a:pt x="480" y="1042"/>
                  <a:pt x="487" y="1035"/>
                  <a:pt x="487" y="1027"/>
                </a:cubicBezTo>
                <a:cubicBezTo>
                  <a:pt x="487" y="1019"/>
                  <a:pt x="481" y="1013"/>
                  <a:pt x="472" y="1013"/>
                </a:cubicBezTo>
                <a:cubicBezTo>
                  <a:pt x="464" y="1013"/>
                  <a:pt x="458" y="1019"/>
                  <a:pt x="458" y="1027"/>
                </a:cubicBezTo>
                <a:cubicBezTo>
                  <a:pt x="458" y="1035"/>
                  <a:pt x="464" y="1042"/>
                  <a:pt x="472" y="1042"/>
                </a:cubicBezTo>
                <a:close/>
                <a:moveTo>
                  <a:pt x="1400" y="916"/>
                </a:moveTo>
                <a:cubicBezTo>
                  <a:pt x="1400" y="908"/>
                  <a:pt x="1394" y="901"/>
                  <a:pt x="1386" y="901"/>
                </a:cubicBezTo>
                <a:cubicBezTo>
                  <a:pt x="1378" y="901"/>
                  <a:pt x="1371" y="907"/>
                  <a:pt x="1371" y="915"/>
                </a:cubicBezTo>
                <a:cubicBezTo>
                  <a:pt x="1371" y="924"/>
                  <a:pt x="1377" y="930"/>
                  <a:pt x="1386" y="930"/>
                </a:cubicBezTo>
                <a:cubicBezTo>
                  <a:pt x="1394" y="930"/>
                  <a:pt x="1400" y="924"/>
                  <a:pt x="1400" y="916"/>
                </a:cubicBezTo>
                <a:close/>
                <a:moveTo>
                  <a:pt x="1147" y="496"/>
                </a:moveTo>
                <a:cubicBezTo>
                  <a:pt x="1138" y="496"/>
                  <a:pt x="1132" y="502"/>
                  <a:pt x="1132" y="510"/>
                </a:cubicBezTo>
                <a:cubicBezTo>
                  <a:pt x="1132" y="519"/>
                  <a:pt x="1139" y="525"/>
                  <a:pt x="1147" y="525"/>
                </a:cubicBezTo>
                <a:cubicBezTo>
                  <a:pt x="1155" y="525"/>
                  <a:pt x="1162" y="518"/>
                  <a:pt x="1161" y="510"/>
                </a:cubicBezTo>
                <a:cubicBezTo>
                  <a:pt x="1161" y="502"/>
                  <a:pt x="1155" y="496"/>
                  <a:pt x="1147" y="496"/>
                </a:cubicBezTo>
                <a:close/>
                <a:moveTo>
                  <a:pt x="799" y="1372"/>
                </a:moveTo>
                <a:cubicBezTo>
                  <a:pt x="807" y="1372"/>
                  <a:pt x="814" y="1365"/>
                  <a:pt x="813" y="1357"/>
                </a:cubicBezTo>
                <a:cubicBezTo>
                  <a:pt x="813" y="1350"/>
                  <a:pt x="806" y="1343"/>
                  <a:pt x="799" y="1343"/>
                </a:cubicBezTo>
                <a:cubicBezTo>
                  <a:pt x="791" y="1343"/>
                  <a:pt x="784" y="1350"/>
                  <a:pt x="785" y="1358"/>
                </a:cubicBezTo>
                <a:cubicBezTo>
                  <a:pt x="785" y="1366"/>
                  <a:pt x="791" y="1372"/>
                  <a:pt x="799" y="1372"/>
                </a:cubicBezTo>
                <a:close/>
                <a:moveTo>
                  <a:pt x="1356" y="1103"/>
                </a:moveTo>
                <a:cubicBezTo>
                  <a:pt x="1356" y="1095"/>
                  <a:pt x="1349" y="1088"/>
                  <a:pt x="1342" y="1089"/>
                </a:cubicBezTo>
                <a:cubicBezTo>
                  <a:pt x="1334" y="1089"/>
                  <a:pt x="1328" y="1096"/>
                  <a:pt x="1327" y="1103"/>
                </a:cubicBezTo>
                <a:cubicBezTo>
                  <a:pt x="1327" y="1111"/>
                  <a:pt x="1334" y="1118"/>
                  <a:pt x="1342" y="1118"/>
                </a:cubicBezTo>
                <a:cubicBezTo>
                  <a:pt x="1351" y="1117"/>
                  <a:pt x="1357" y="1111"/>
                  <a:pt x="1356" y="1103"/>
                </a:cubicBezTo>
                <a:close/>
                <a:moveTo>
                  <a:pt x="1159" y="1321"/>
                </a:moveTo>
                <a:cubicBezTo>
                  <a:pt x="1167" y="1321"/>
                  <a:pt x="1174" y="1315"/>
                  <a:pt x="1174" y="1307"/>
                </a:cubicBezTo>
                <a:cubicBezTo>
                  <a:pt x="1174" y="1299"/>
                  <a:pt x="1168" y="1292"/>
                  <a:pt x="1160" y="1292"/>
                </a:cubicBezTo>
                <a:cubicBezTo>
                  <a:pt x="1152" y="1291"/>
                  <a:pt x="1145" y="1298"/>
                  <a:pt x="1145" y="1306"/>
                </a:cubicBezTo>
                <a:cubicBezTo>
                  <a:pt x="1145" y="1314"/>
                  <a:pt x="1151" y="1320"/>
                  <a:pt x="1159" y="1321"/>
                </a:cubicBezTo>
                <a:close/>
                <a:moveTo>
                  <a:pt x="530" y="661"/>
                </a:moveTo>
                <a:cubicBezTo>
                  <a:pt x="522" y="661"/>
                  <a:pt x="516" y="667"/>
                  <a:pt x="516" y="675"/>
                </a:cubicBezTo>
                <a:cubicBezTo>
                  <a:pt x="515" y="683"/>
                  <a:pt x="522" y="690"/>
                  <a:pt x="530" y="690"/>
                </a:cubicBezTo>
                <a:cubicBezTo>
                  <a:pt x="538" y="691"/>
                  <a:pt x="545" y="684"/>
                  <a:pt x="545" y="676"/>
                </a:cubicBezTo>
                <a:cubicBezTo>
                  <a:pt x="545" y="668"/>
                  <a:pt x="538" y="661"/>
                  <a:pt x="530" y="661"/>
                </a:cubicBezTo>
                <a:close/>
                <a:moveTo>
                  <a:pt x="631" y="1258"/>
                </a:moveTo>
                <a:cubicBezTo>
                  <a:pt x="631" y="1250"/>
                  <a:pt x="624" y="1244"/>
                  <a:pt x="616" y="1244"/>
                </a:cubicBezTo>
                <a:cubicBezTo>
                  <a:pt x="608" y="1244"/>
                  <a:pt x="602" y="1251"/>
                  <a:pt x="602" y="1259"/>
                </a:cubicBezTo>
                <a:cubicBezTo>
                  <a:pt x="602" y="1267"/>
                  <a:pt x="608" y="1273"/>
                  <a:pt x="616" y="1273"/>
                </a:cubicBezTo>
                <a:cubicBezTo>
                  <a:pt x="624" y="1273"/>
                  <a:pt x="631" y="1266"/>
                  <a:pt x="631" y="1258"/>
                </a:cubicBezTo>
                <a:close/>
                <a:moveTo>
                  <a:pt x="962" y="1385"/>
                </a:moveTo>
                <a:cubicBezTo>
                  <a:pt x="970" y="1386"/>
                  <a:pt x="977" y="1380"/>
                  <a:pt x="977" y="1372"/>
                </a:cubicBezTo>
                <a:cubicBezTo>
                  <a:pt x="978" y="1364"/>
                  <a:pt x="971" y="1357"/>
                  <a:pt x="963" y="1357"/>
                </a:cubicBezTo>
                <a:cubicBezTo>
                  <a:pt x="956" y="1356"/>
                  <a:pt x="949" y="1362"/>
                  <a:pt x="948" y="1370"/>
                </a:cubicBezTo>
                <a:cubicBezTo>
                  <a:pt x="948" y="1378"/>
                  <a:pt x="953" y="1385"/>
                  <a:pt x="962" y="1385"/>
                </a:cubicBezTo>
                <a:close/>
                <a:moveTo>
                  <a:pt x="904" y="447"/>
                </a:moveTo>
                <a:cubicBezTo>
                  <a:pt x="897" y="447"/>
                  <a:pt x="890" y="454"/>
                  <a:pt x="890" y="462"/>
                </a:cubicBezTo>
                <a:cubicBezTo>
                  <a:pt x="890" y="470"/>
                  <a:pt x="896" y="476"/>
                  <a:pt x="904" y="476"/>
                </a:cubicBezTo>
                <a:cubicBezTo>
                  <a:pt x="912" y="476"/>
                  <a:pt x="919" y="470"/>
                  <a:pt x="919" y="462"/>
                </a:cubicBezTo>
                <a:cubicBezTo>
                  <a:pt x="919" y="454"/>
                  <a:pt x="912" y="447"/>
                  <a:pt x="904" y="447"/>
                </a:cubicBezTo>
                <a:close/>
                <a:moveTo>
                  <a:pt x="1014" y="457"/>
                </a:moveTo>
                <a:cubicBezTo>
                  <a:pt x="1007" y="457"/>
                  <a:pt x="1000" y="463"/>
                  <a:pt x="999" y="471"/>
                </a:cubicBezTo>
                <a:cubicBezTo>
                  <a:pt x="999" y="479"/>
                  <a:pt x="1005" y="486"/>
                  <a:pt x="1013" y="486"/>
                </a:cubicBezTo>
                <a:cubicBezTo>
                  <a:pt x="1021" y="487"/>
                  <a:pt x="1028" y="480"/>
                  <a:pt x="1028" y="472"/>
                </a:cubicBezTo>
                <a:cubicBezTo>
                  <a:pt x="1029" y="465"/>
                  <a:pt x="1022" y="458"/>
                  <a:pt x="1014" y="457"/>
                </a:cubicBezTo>
                <a:close/>
                <a:moveTo>
                  <a:pt x="1248" y="1247"/>
                </a:moveTo>
                <a:cubicBezTo>
                  <a:pt x="1256" y="1246"/>
                  <a:pt x="1262" y="1240"/>
                  <a:pt x="1263" y="1232"/>
                </a:cubicBezTo>
                <a:cubicBezTo>
                  <a:pt x="1263" y="1224"/>
                  <a:pt x="1257" y="1218"/>
                  <a:pt x="1248" y="1218"/>
                </a:cubicBezTo>
                <a:cubicBezTo>
                  <a:pt x="1240" y="1218"/>
                  <a:pt x="1234" y="1224"/>
                  <a:pt x="1234" y="1232"/>
                </a:cubicBezTo>
                <a:cubicBezTo>
                  <a:pt x="1234" y="1240"/>
                  <a:pt x="1241" y="1247"/>
                  <a:pt x="1248" y="1247"/>
                </a:cubicBezTo>
                <a:close/>
                <a:moveTo>
                  <a:pt x="591" y="1244"/>
                </a:moveTo>
                <a:cubicBezTo>
                  <a:pt x="599" y="1244"/>
                  <a:pt x="606" y="1237"/>
                  <a:pt x="605" y="1229"/>
                </a:cubicBezTo>
                <a:cubicBezTo>
                  <a:pt x="605" y="1222"/>
                  <a:pt x="599" y="1215"/>
                  <a:pt x="591" y="1215"/>
                </a:cubicBezTo>
                <a:cubicBezTo>
                  <a:pt x="583" y="1215"/>
                  <a:pt x="577" y="1221"/>
                  <a:pt x="576" y="1229"/>
                </a:cubicBezTo>
                <a:cubicBezTo>
                  <a:pt x="576" y="1238"/>
                  <a:pt x="583" y="1244"/>
                  <a:pt x="591" y="1244"/>
                </a:cubicBezTo>
                <a:close/>
                <a:moveTo>
                  <a:pt x="1366" y="817"/>
                </a:moveTo>
                <a:cubicBezTo>
                  <a:pt x="1358" y="817"/>
                  <a:pt x="1352" y="823"/>
                  <a:pt x="1351" y="831"/>
                </a:cubicBezTo>
                <a:cubicBezTo>
                  <a:pt x="1351" y="838"/>
                  <a:pt x="1358" y="845"/>
                  <a:pt x="1366" y="846"/>
                </a:cubicBezTo>
                <a:cubicBezTo>
                  <a:pt x="1374" y="846"/>
                  <a:pt x="1380" y="839"/>
                  <a:pt x="1380" y="831"/>
                </a:cubicBezTo>
                <a:cubicBezTo>
                  <a:pt x="1380" y="823"/>
                  <a:pt x="1374" y="817"/>
                  <a:pt x="1366" y="817"/>
                </a:cubicBezTo>
                <a:close/>
                <a:moveTo>
                  <a:pt x="1278" y="1222"/>
                </a:moveTo>
                <a:cubicBezTo>
                  <a:pt x="1286" y="1222"/>
                  <a:pt x="1293" y="1215"/>
                  <a:pt x="1293" y="1207"/>
                </a:cubicBezTo>
                <a:cubicBezTo>
                  <a:pt x="1293" y="1199"/>
                  <a:pt x="1286" y="1193"/>
                  <a:pt x="1278" y="1193"/>
                </a:cubicBezTo>
                <a:cubicBezTo>
                  <a:pt x="1270" y="1193"/>
                  <a:pt x="1264" y="1199"/>
                  <a:pt x="1264" y="1208"/>
                </a:cubicBezTo>
                <a:cubicBezTo>
                  <a:pt x="1264" y="1216"/>
                  <a:pt x="1270" y="1222"/>
                  <a:pt x="1278" y="1222"/>
                </a:cubicBezTo>
                <a:close/>
                <a:moveTo>
                  <a:pt x="1346" y="733"/>
                </a:moveTo>
                <a:cubicBezTo>
                  <a:pt x="1338" y="733"/>
                  <a:pt x="1331" y="739"/>
                  <a:pt x="1331" y="747"/>
                </a:cubicBezTo>
                <a:cubicBezTo>
                  <a:pt x="1331" y="755"/>
                  <a:pt x="1338" y="762"/>
                  <a:pt x="1346" y="762"/>
                </a:cubicBezTo>
                <a:cubicBezTo>
                  <a:pt x="1353" y="762"/>
                  <a:pt x="1360" y="756"/>
                  <a:pt x="1360" y="748"/>
                </a:cubicBezTo>
                <a:cubicBezTo>
                  <a:pt x="1360" y="740"/>
                  <a:pt x="1354" y="733"/>
                  <a:pt x="1346" y="733"/>
                </a:cubicBezTo>
                <a:close/>
                <a:moveTo>
                  <a:pt x="541" y="1184"/>
                </a:moveTo>
                <a:cubicBezTo>
                  <a:pt x="549" y="1184"/>
                  <a:pt x="556" y="1178"/>
                  <a:pt x="556" y="1170"/>
                </a:cubicBezTo>
                <a:cubicBezTo>
                  <a:pt x="556" y="1163"/>
                  <a:pt x="550" y="1155"/>
                  <a:pt x="542" y="1155"/>
                </a:cubicBezTo>
                <a:cubicBezTo>
                  <a:pt x="534" y="1155"/>
                  <a:pt x="527" y="1162"/>
                  <a:pt x="527" y="1170"/>
                </a:cubicBezTo>
                <a:cubicBezTo>
                  <a:pt x="527" y="1178"/>
                  <a:pt x="533" y="1184"/>
                  <a:pt x="541" y="1184"/>
                </a:cubicBezTo>
                <a:close/>
                <a:moveTo>
                  <a:pt x="482" y="756"/>
                </a:moveTo>
                <a:cubicBezTo>
                  <a:pt x="482" y="763"/>
                  <a:pt x="488" y="769"/>
                  <a:pt x="496" y="769"/>
                </a:cubicBezTo>
                <a:cubicBezTo>
                  <a:pt x="504" y="770"/>
                  <a:pt x="510" y="763"/>
                  <a:pt x="510" y="755"/>
                </a:cubicBezTo>
                <a:cubicBezTo>
                  <a:pt x="510" y="747"/>
                  <a:pt x="504" y="740"/>
                  <a:pt x="496" y="741"/>
                </a:cubicBezTo>
                <a:cubicBezTo>
                  <a:pt x="488" y="741"/>
                  <a:pt x="481" y="748"/>
                  <a:pt x="482" y="756"/>
                </a:cubicBezTo>
                <a:close/>
                <a:moveTo>
                  <a:pt x="1189" y="1296"/>
                </a:moveTo>
                <a:cubicBezTo>
                  <a:pt x="1197" y="1296"/>
                  <a:pt x="1204" y="1289"/>
                  <a:pt x="1204" y="1282"/>
                </a:cubicBezTo>
                <a:cubicBezTo>
                  <a:pt x="1204" y="1274"/>
                  <a:pt x="1197" y="1267"/>
                  <a:pt x="1189" y="1267"/>
                </a:cubicBezTo>
                <a:cubicBezTo>
                  <a:pt x="1181" y="1267"/>
                  <a:pt x="1175" y="1273"/>
                  <a:pt x="1175" y="1281"/>
                </a:cubicBezTo>
                <a:cubicBezTo>
                  <a:pt x="1175" y="1289"/>
                  <a:pt x="1181" y="1296"/>
                  <a:pt x="1189" y="1296"/>
                </a:cubicBezTo>
                <a:close/>
                <a:moveTo>
                  <a:pt x="738" y="487"/>
                </a:moveTo>
                <a:cubicBezTo>
                  <a:pt x="730" y="487"/>
                  <a:pt x="723" y="493"/>
                  <a:pt x="723" y="501"/>
                </a:cubicBezTo>
                <a:cubicBezTo>
                  <a:pt x="723" y="509"/>
                  <a:pt x="729" y="516"/>
                  <a:pt x="737" y="516"/>
                </a:cubicBezTo>
                <a:cubicBezTo>
                  <a:pt x="745" y="517"/>
                  <a:pt x="752" y="510"/>
                  <a:pt x="752" y="502"/>
                </a:cubicBezTo>
                <a:cubicBezTo>
                  <a:pt x="752" y="494"/>
                  <a:pt x="746" y="488"/>
                  <a:pt x="738" y="487"/>
                </a:cubicBezTo>
                <a:close/>
                <a:moveTo>
                  <a:pt x="960" y="452"/>
                </a:moveTo>
                <a:cubicBezTo>
                  <a:pt x="952" y="452"/>
                  <a:pt x="945" y="459"/>
                  <a:pt x="945" y="467"/>
                </a:cubicBezTo>
                <a:cubicBezTo>
                  <a:pt x="945" y="475"/>
                  <a:pt x="951" y="481"/>
                  <a:pt x="959" y="481"/>
                </a:cubicBezTo>
                <a:cubicBezTo>
                  <a:pt x="967" y="481"/>
                  <a:pt x="974" y="475"/>
                  <a:pt x="974" y="467"/>
                </a:cubicBezTo>
                <a:cubicBezTo>
                  <a:pt x="974" y="459"/>
                  <a:pt x="967" y="452"/>
                  <a:pt x="960" y="452"/>
                </a:cubicBezTo>
                <a:close/>
                <a:moveTo>
                  <a:pt x="1217" y="1271"/>
                </a:moveTo>
                <a:cubicBezTo>
                  <a:pt x="1225" y="1272"/>
                  <a:pt x="1232" y="1266"/>
                  <a:pt x="1233" y="1258"/>
                </a:cubicBezTo>
                <a:cubicBezTo>
                  <a:pt x="1234" y="1250"/>
                  <a:pt x="1227" y="1243"/>
                  <a:pt x="1219" y="1242"/>
                </a:cubicBezTo>
                <a:cubicBezTo>
                  <a:pt x="1211" y="1242"/>
                  <a:pt x="1205" y="1248"/>
                  <a:pt x="1204" y="1256"/>
                </a:cubicBezTo>
                <a:cubicBezTo>
                  <a:pt x="1204" y="1264"/>
                  <a:pt x="1209" y="1270"/>
                  <a:pt x="1217" y="1271"/>
                </a:cubicBezTo>
                <a:close/>
                <a:moveTo>
                  <a:pt x="1045" y="1366"/>
                </a:moveTo>
                <a:cubicBezTo>
                  <a:pt x="1053" y="1366"/>
                  <a:pt x="1060" y="1360"/>
                  <a:pt x="1061" y="1352"/>
                </a:cubicBezTo>
                <a:cubicBezTo>
                  <a:pt x="1061" y="1344"/>
                  <a:pt x="1055" y="1338"/>
                  <a:pt x="1047" y="1337"/>
                </a:cubicBezTo>
                <a:cubicBezTo>
                  <a:pt x="1039" y="1337"/>
                  <a:pt x="1032" y="1343"/>
                  <a:pt x="1032" y="1351"/>
                </a:cubicBezTo>
                <a:cubicBezTo>
                  <a:pt x="1032" y="1359"/>
                  <a:pt x="1038" y="1366"/>
                  <a:pt x="1045" y="1366"/>
                </a:cubicBezTo>
                <a:close/>
                <a:moveTo>
                  <a:pt x="853" y="1376"/>
                </a:moveTo>
                <a:cubicBezTo>
                  <a:pt x="861" y="1376"/>
                  <a:pt x="868" y="1369"/>
                  <a:pt x="868" y="1362"/>
                </a:cubicBezTo>
                <a:cubicBezTo>
                  <a:pt x="868" y="1354"/>
                  <a:pt x="862" y="1348"/>
                  <a:pt x="854" y="1347"/>
                </a:cubicBezTo>
                <a:cubicBezTo>
                  <a:pt x="846" y="1347"/>
                  <a:pt x="840" y="1353"/>
                  <a:pt x="839" y="1361"/>
                </a:cubicBezTo>
                <a:cubicBezTo>
                  <a:pt x="839" y="1369"/>
                  <a:pt x="845" y="1376"/>
                  <a:pt x="853" y="1376"/>
                </a:cubicBezTo>
                <a:close/>
                <a:moveTo>
                  <a:pt x="1172" y="554"/>
                </a:moveTo>
                <a:cubicBezTo>
                  <a:pt x="1180" y="555"/>
                  <a:pt x="1187" y="548"/>
                  <a:pt x="1187" y="540"/>
                </a:cubicBezTo>
                <a:cubicBezTo>
                  <a:pt x="1187" y="532"/>
                  <a:pt x="1180" y="525"/>
                  <a:pt x="1172" y="526"/>
                </a:cubicBezTo>
                <a:cubicBezTo>
                  <a:pt x="1164" y="526"/>
                  <a:pt x="1158" y="532"/>
                  <a:pt x="1158" y="540"/>
                </a:cubicBezTo>
                <a:cubicBezTo>
                  <a:pt x="1158" y="548"/>
                  <a:pt x="1164" y="554"/>
                  <a:pt x="1172" y="554"/>
                </a:cubicBezTo>
                <a:close/>
                <a:moveTo>
                  <a:pt x="566" y="1214"/>
                </a:moveTo>
                <a:cubicBezTo>
                  <a:pt x="574" y="1214"/>
                  <a:pt x="581" y="1207"/>
                  <a:pt x="580" y="1199"/>
                </a:cubicBezTo>
                <a:cubicBezTo>
                  <a:pt x="580" y="1191"/>
                  <a:pt x="574" y="1185"/>
                  <a:pt x="566" y="1185"/>
                </a:cubicBezTo>
                <a:cubicBezTo>
                  <a:pt x="558" y="1185"/>
                  <a:pt x="552" y="1192"/>
                  <a:pt x="552" y="1199"/>
                </a:cubicBezTo>
                <a:cubicBezTo>
                  <a:pt x="551" y="1207"/>
                  <a:pt x="558" y="1214"/>
                  <a:pt x="566" y="1214"/>
                </a:cubicBezTo>
                <a:close/>
                <a:moveTo>
                  <a:pt x="720" y="1337"/>
                </a:moveTo>
                <a:cubicBezTo>
                  <a:pt x="727" y="1337"/>
                  <a:pt x="734" y="1330"/>
                  <a:pt x="734" y="1322"/>
                </a:cubicBezTo>
                <a:cubicBezTo>
                  <a:pt x="734" y="1314"/>
                  <a:pt x="728" y="1308"/>
                  <a:pt x="720" y="1308"/>
                </a:cubicBezTo>
                <a:cubicBezTo>
                  <a:pt x="711" y="1308"/>
                  <a:pt x="705" y="1315"/>
                  <a:pt x="705" y="1323"/>
                </a:cubicBezTo>
                <a:cubicBezTo>
                  <a:pt x="705" y="1330"/>
                  <a:pt x="712" y="1337"/>
                  <a:pt x="720" y="1337"/>
                </a:cubicBezTo>
                <a:close/>
                <a:moveTo>
                  <a:pt x="908" y="1381"/>
                </a:moveTo>
                <a:cubicBezTo>
                  <a:pt x="915" y="1382"/>
                  <a:pt x="922" y="1375"/>
                  <a:pt x="923" y="1367"/>
                </a:cubicBezTo>
                <a:cubicBezTo>
                  <a:pt x="923" y="1359"/>
                  <a:pt x="916" y="1353"/>
                  <a:pt x="909" y="1353"/>
                </a:cubicBezTo>
                <a:cubicBezTo>
                  <a:pt x="900" y="1352"/>
                  <a:pt x="894" y="1359"/>
                  <a:pt x="894" y="1367"/>
                </a:cubicBezTo>
                <a:cubicBezTo>
                  <a:pt x="894" y="1375"/>
                  <a:pt x="900" y="1381"/>
                  <a:pt x="908" y="1381"/>
                </a:cubicBezTo>
                <a:close/>
                <a:moveTo>
                  <a:pt x="1327" y="1128"/>
                </a:moveTo>
                <a:cubicBezTo>
                  <a:pt x="1327" y="1120"/>
                  <a:pt x="1320" y="1114"/>
                  <a:pt x="1312" y="1114"/>
                </a:cubicBezTo>
                <a:cubicBezTo>
                  <a:pt x="1304" y="1114"/>
                  <a:pt x="1298" y="1120"/>
                  <a:pt x="1298" y="1128"/>
                </a:cubicBezTo>
                <a:cubicBezTo>
                  <a:pt x="1298" y="1136"/>
                  <a:pt x="1305" y="1143"/>
                  <a:pt x="1313" y="1142"/>
                </a:cubicBezTo>
                <a:cubicBezTo>
                  <a:pt x="1320" y="1142"/>
                  <a:pt x="1327" y="1135"/>
                  <a:pt x="1327" y="1128"/>
                </a:cubicBezTo>
                <a:close/>
                <a:moveTo>
                  <a:pt x="1347" y="1063"/>
                </a:moveTo>
                <a:cubicBezTo>
                  <a:pt x="1354" y="1063"/>
                  <a:pt x="1361" y="1056"/>
                  <a:pt x="1361" y="1049"/>
                </a:cubicBezTo>
                <a:cubicBezTo>
                  <a:pt x="1361" y="1041"/>
                  <a:pt x="1354" y="1034"/>
                  <a:pt x="1346" y="1034"/>
                </a:cubicBezTo>
                <a:cubicBezTo>
                  <a:pt x="1338" y="1034"/>
                  <a:pt x="1332" y="1041"/>
                  <a:pt x="1332" y="1049"/>
                </a:cubicBezTo>
                <a:cubicBezTo>
                  <a:pt x="1332" y="1057"/>
                  <a:pt x="1339" y="1063"/>
                  <a:pt x="1347" y="1063"/>
                </a:cubicBezTo>
                <a:close/>
                <a:moveTo>
                  <a:pt x="1307" y="718"/>
                </a:moveTo>
                <a:cubicBezTo>
                  <a:pt x="1307" y="726"/>
                  <a:pt x="1313" y="732"/>
                  <a:pt x="1321" y="732"/>
                </a:cubicBezTo>
                <a:cubicBezTo>
                  <a:pt x="1329" y="732"/>
                  <a:pt x="1335" y="725"/>
                  <a:pt x="1335" y="717"/>
                </a:cubicBezTo>
                <a:cubicBezTo>
                  <a:pt x="1335" y="710"/>
                  <a:pt x="1328" y="703"/>
                  <a:pt x="1320" y="703"/>
                </a:cubicBezTo>
                <a:cubicBezTo>
                  <a:pt x="1313" y="703"/>
                  <a:pt x="1307" y="710"/>
                  <a:pt x="1307" y="718"/>
                </a:cubicBezTo>
                <a:close/>
                <a:moveTo>
                  <a:pt x="477" y="987"/>
                </a:moveTo>
                <a:cubicBezTo>
                  <a:pt x="484" y="987"/>
                  <a:pt x="491" y="980"/>
                  <a:pt x="491" y="973"/>
                </a:cubicBezTo>
                <a:cubicBezTo>
                  <a:pt x="491" y="965"/>
                  <a:pt x="484" y="958"/>
                  <a:pt x="476" y="958"/>
                </a:cubicBezTo>
                <a:cubicBezTo>
                  <a:pt x="469" y="958"/>
                  <a:pt x="462" y="965"/>
                  <a:pt x="462" y="972"/>
                </a:cubicBezTo>
                <a:cubicBezTo>
                  <a:pt x="462" y="980"/>
                  <a:pt x="469" y="987"/>
                  <a:pt x="477" y="987"/>
                </a:cubicBezTo>
                <a:close/>
                <a:moveTo>
                  <a:pt x="496" y="1071"/>
                </a:moveTo>
                <a:cubicBezTo>
                  <a:pt x="504" y="1071"/>
                  <a:pt x="511" y="1064"/>
                  <a:pt x="511" y="1057"/>
                </a:cubicBezTo>
                <a:cubicBezTo>
                  <a:pt x="512" y="1049"/>
                  <a:pt x="505" y="1042"/>
                  <a:pt x="498" y="1042"/>
                </a:cubicBezTo>
                <a:cubicBezTo>
                  <a:pt x="489" y="1042"/>
                  <a:pt x="483" y="1048"/>
                  <a:pt x="483" y="1056"/>
                </a:cubicBezTo>
                <a:cubicBezTo>
                  <a:pt x="483" y="1064"/>
                  <a:pt x="489" y="1070"/>
                  <a:pt x="496" y="1071"/>
                </a:cubicBezTo>
                <a:close/>
                <a:moveTo>
                  <a:pt x="559" y="637"/>
                </a:moveTo>
                <a:cubicBezTo>
                  <a:pt x="552" y="637"/>
                  <a:pt x="545" y="643"/>
                  <a:pt x="545" y="651"/>
                </a:cubicBezTo>
                <a:cubicBezTo>
                  <a:pt x="545" y="659"/>
                  <a:pt x="551" y="665"/>
                  <a:pt x="559" y="665"/>
                </a:cubicBezTo>
                <a:cubicBezTo>
                  <a:pt x="567" y="665"/>
                  <a:pt x="573" y="659"/>
                  <a:pt x="573" y="651"/>
                </a:cubicBezTo>
                <a:cubicBezTo>
                  <a:pt x="574" y="643"/>
                  <a:pt x="567" y="636"/>
                  <a:pt x="559" y="637"/>
                </a:cubicBezTo>
                <a:close/>
                <a:moveTo>
                  <a:pt x="1090" y="1326"/>
                </a:moveTo>
                <a:cubicBezTo>
                  <a:pt x="1090" y="1318"/>
                  <a:pt x="1083" y="1312"/>
                  <a:pt x="1076" y="1312"/>
                </a:cubicBezTo>
                <a:cubicBezTo>
                  <a:pt x="1068" y="1313"/>
                  <a:pt x="1062" y="1319"/>
                  <a:pt x="1062" y="1327"/>
                </a:cubicBezTo>
                <a:cubicBezTo>
                  <a:pt x="1062" y="1335"/>
                  <a:pt x="1069" y="1341"/>
                  <a:pt x="1077" y="1341"/>
                </a:cubicBezTo>
                <a:cubicBezTo>
                  <a:pt x="1085" y="1340"/>
                  <a:pt x="1090" y="1334"/>
                  <a:pt x="1090" y="1326"/>
                </a:cubicBezTo>
                <a:close/>
                <a:moveTo>
                  <a:pt x="821" y="468"/>
                </a:moveTo>
                <a:cubicBezTo>
                  <a:pt x="814" y="468"/>
                  <a:pt x="807" y="474"/>
                  <a:pt x="807" y="482"/>
                </a:cubicBezTo>
                <a:cubicBezTo>
                  <a:pt x="807" y="489"/>
                  <a:pt x="813" y="496"/>
                  <a:pt x="820" y="496"/>
                </a:cubicBezTo>
                <a:cubicBezTo>
                  <a:pt x="828" y="497"/>
                  <a:pt x="835" y="490"/>
                  <a:pt x="835" y="482"/>
                </a:cubicBezTo>
                <a:cubicBezTo>
                  <a:pt x="835" y="475"/>
                  <a:pt x="829" y="468"/>
                  <a:pt x="821" y="468"/>
                </a:cubicBezTo>
                <a:close/>
                <a:moveTo>
                  <a:pt x="1347" y="885"/>
                </a:moveTo>
                <a:cubicBezTo>
                  <a:pt x="1346" y="893"/>
                  <a:pt x="1353" y="900"/>
                  <a:pt x="1361" y="900"/>
                </a:cubicBezTo>
                <a:cubicBezTo>
                  <a:pt x="1369" y="900"/>
                  <a:pt x="1375" y="894"/>
                  <a:pt x="1375" y="886"/>
                </a:cubicBezTo>
                <a:cubicBezTo>
                  <a:pt x="1375" y="878"/>
                  <a:pt x="1369" y="872"/>
                  <a:pt x="1361" y="871"/>
                </a:cubicBezTo>
                <a:cubicBezTo>
                  <a:pt x="1353" y="871"/>
                  <a:pt x="1347" y="877"/>
                  <a:pt x="1347" y="885"/>
                </a:cubicBezTo>
                <a:close/>
                <a:moveTo>
                  <a:pt x="1198" y="556"/>
                </a:moveTo>
                <a:cubicBezTo>
                  <a:pt x="1189" y="556"/>
                  <a:pt x="1183" y="562"/>
                  <a:pt x="1183" y="570"/>
                </a:cubicBezTo>
                <a:cubicBezTo>
                  <a:pt x="1183" y="578"/>
                  <a:pt x="1190" y="584"/>
                  <a:pt x="1197" y="584"/>
                </a:cubicBezTo>
                <a:cubicBezTo>
                  <a:pt x="1205" y="584"/>
                  <a:pt x="1211" y="578"/>
                  <a:pt x="1211" y="570"/>
                </a:cubicBezTo>
                <a:cubicBezTo>
                  <a:pt x="1211" y="562"/>
                  <a:pt x="1205" y="556"/>
                  <a:pt x="1198" y="556"/>
                </a:cubicBezTo>
                <a:close/>
                <a:moveTo>
                  <a:pt x="1093" y="492"/>
                </a:moveTo>
                <a:cubicBezTo>
                  <a:pt x="1086" y="492"/>
                  <a:pt x="1079" y="498"/>
                  <a:pt x="1079" y="506"/>
                </a:cubicBezTo>
                <a:cubicBezTo>
                  <a:pt x="1079" y="513"/>
                  <a:pt x="1085" y="520"/>
                  <a:pt x="1093" y="520"/>
                </a:cubicBezTo>
                <a:cubicBezTo>
                  <a:pt x="1101" y="520"/>
                  <a:pt x="1107" y="514"/>
                  <a:pt x="1107" y="506"/>
                </a:cubicBezTo>
                <a:cubicBezTo>
                  <a:pt x="1107" y="498"/>
                  <a:pt x="1101" y="492"/>
                  <a:pt x="1093" y="492"/>
                </a:cubicBezTo>
                <a:close/>
                <a:moveTo>
                  <a:pt x="491" y="795"/>
                </a:moveTo>
                <a:cubicBezTo>
                  <a:pt x="483" y="795"/>
                  <a:pt x="476" y="802"/>
                  <a:pt x="477" y="810"/>
                </a:cubicBezTo>
                <a:cubicBezTo>
                  <a:pt x="477" y="818"/>
                  <a:pt x="483" y="824"/>
                  <a:pt x="491" y="824"/>
                </a:cubicBezTo>
                <a:cubicBezTo>
                  <a:pt x="499" y="824"/>
                  <a:pt x="505" y="818"/>
                  <a:pt x="505" y="810"/>
                </a:cubicBezTo>
                <a:cubicBezTo>
                  <a:pt x="505" y="802"/>
                  <a:pt x="499" y="796"/>
                  <a:pt x="491" y="795"/>
                </a:cubicBezTo>
                <a:close/>
                <a:moveTo>
                  <a:pt x="695" y="1308"/>
                </a:moveTo>
                <a:cubicBezTo>
                  <a:pt x="702" y="1308"/>
                  <a:pt x="709" y="1301"/>
                  <a:pt x="709" y="1294"/>
                </a:cubicBezTo>
                <a:cubicBezTo>
                  <a:pt x="709" y="1286"/>
                  <a:pt x="703" y="1280"/>
                  <a:pt x="695" y="1279"/>
                </a:cubicBezTo>
                <a:cubicBezTo>
                  <a:pt x="688" y="1279"/>
                  <a:pt x="681" y="1285"/>
                  <a:pt x="681" y="1293"/>
                </a:cubicBezTo>
                <a:cubicBezTo>
                  <a:pt x="680" y="1301"/>
                  <a:pt x="687" y="1308"/>
                  <a:pt x="695" y="1308"/>
                </a:cubicBezTo>
                <a:close/>
                <a:moveTo>
                  <a:pt x="664" y="553"/>
                </a:moveTo>
                <a:cubicBezTo>
                  <a:pt x="664" y="561"/>
                  <a:pt x="671" y="566"/>
                  <a:pt x="678" y="566"/>
                </a:cubicBezTo>
                <a:cubicBezTo>
                  <a:pt x="686" y="566"/>
                  <a:pt x="692" y="559"/>
                  <a:pt x="692" y="552"/>
                </a:cubicBezTo>
                <a:cubicBezTo>
                  <a:pt x="692" y="544"/>
                  <a:pt x="685" y="538"/>
                  <a:pt x="678" y="538"/>
                </a:cubicBezTo>
                <a:cubicBezTo>
                  <a:pt x="670" y="538"/>
                  <a:pt x="663" y="545"/>
                  <a:pt x="664" y="553"/>
                </a:cubicBezTo>
                <a:close/>
                <a:moveTo>
                  <a:pt x="575" y="626"/>
                </a:moveTo>
                <a:cubicBezTo>
                  <a:pt x="575" y="634"/>
                  <a:pt x="581" y="641"/>
                  <a:pt x="589" y="641"/>
                </a:cubicBezTo>
                <a:cubicBezTo>
                  <a:pt x="597" y="641"/>
                  <a:pt x="603" y="634"/>
                  <a:pt x="603" y="626"/>
                </a:cubicBezTo>
                <a:cubicBezTo>
                  <a:pt x="603" y="619"/>
                  <a:pt x="597" y="612"/>
                  <a:pt x="590" y="612"/>
                </a:cubicBezTo>
                <a:cubicBezTo>
                  <a:pt x="582" y="612"/>
                  <a:pt x="575" y="618"/>
                  <a:pt x="575" y="626"/>
                </a:cubicBezTo>
                <a:close/>
                <a:moveTo>
                  <a:pt x="467" y="918"/>
                </a:moveTo>
                <a:cubicBezTo>
                  <a:pt x="467" y="926"/>
                  <a:pt x="474" y="932"/>
                  <a:pt x="481" y="932"/>
                </a:cubicBezTo>
                <a:cubicBezTo>
                  <a:pt x="489" y="932"/>
                  <a:pt x="496" y="926"/>
                  <a:pt x="496" y="918"/>
                </a:cubicBezTo>
                <a:cubicBezTo>
                  <a:pt x="496" y="910"/>
                  <a:pt x="489" y="904"/>
                  <a:pt x="481" y="904"/>
                </a:cubicBezTo>
                <a:cubicBezTo>
                  <a:pt x="474" y="904"/>
                  <a:pt x="467" y="910"/>
                  <a:pt x="467" y="918"/>
                </a:cubicBezTo>
                <a:close/>
                <a:moveTo>
                  <a:pt x="1351" y="1009"/>
                </a:moveTo>
                <a:cubicBezTo>
                  <a:pt x="1359" y="1009"/>
                  <a:pt x="1366" y="1003"/>
                  <a:pt x="1366" y="995"/>
                </a:cubicBezTo>
                <a:cubicBezTo>
                  <a:pt x="1366" y="988"/>
                  <a:pt x="1360" y="981"/>
                  <a:pt x="1352" y="981"/>
                </a:cubicBezTo>
                <a:cubicBezTo>
                  <a:pt x="1344" y="980"/>
                  <a:pt x="1338" y="986"/>
                  <a:pt x="1337" y="994"/>
                </a:cubicBezTo>
                <a:cubicBezTo>
                  <a:pt x="1337" y="1002"/>
                  <a:pt x="1343" y="1009"/>
                  <a:pt x="1351" y="1009"/>
                </a:cubicBezTo>
                <a:close/>
                <a:moveTo>
                  <a:pt x="708" y="513"/>
                </a:moveTo>
                <a:cubicBezTo>
                  <a:pt x="700" y="513"/>
                  <a:pt x="693" y="520"/>
                  <a:pt x="693" y="527"/>
                </a:cubicBezTo>
                <a:cubicBezTo>
                  <a:pt x="693" y="535"/>
                  <a:pt x="700" y="541"/>
                  <a:pt x="707" y="542"/>
                </a:cubicBezTo>
                <a:cubicBezTo>
                  <a:pt x="715" y="542"/>
                  <a:pt x="722" y="535"/>
                  <a:pt x="722" y="527"/>
                </a:cubicBezTo>
                <a:cubicBezTo>
                  <a:pt x="722" y="519"/>
                  <a:pt x="715" y="513"/>
                  <a:pt x="708" y="513"/>
                </a:cubicBezTo>
                <a:close/>
                <a:moveTo>
                  <a:pt x="472" y="863"/>
                </a:moveTo>
                <a:cubicBezTo>
                  <a:pt x="472" y="871"/>
                  <a:pt x="478" y="878"/>
                  <a:pt x="486" y="878"/>
                </a:cubicBezTo>
                <a:cubicBezTo>
                  <a:pt x="494" y="877"/>
                  <a:pt x="500" y="871"/>
                  <a:pt x="500" y="863"/>
                </a:cubicBezTo>
                <a:cubicBezTo>
                  <a:pt x="500" y="855"/>
                  <a:pt x="494" y="849"/>
                  <a:pt x="486" y="849"/>
                </a:cubicBezTo>
                <a:cubicBezTo>
                  <a:pt x="478" y="849"/>
                  <a:pt x="472" y="856"/>
                  <a:pt x="472" y="863"/>
                </a:cubicBezTo>
                <a:close/>
                <a:moveTo>
                  <a:pt x="1222" y="585"/>
                </a:moveTo>
                <a:cubicBezTo>
                  <a:pt x="1214" y="585"/>
                  <a:pt x="1207" y="591"/>
                  <a:pt x="1208" y="600"/>
                </a:cubicBezTo>
                <a:cubicBezTo>
                  <a:pt x="1208" y="607"/>
                  <a:pt x="1215" y="613"/>
                  <a:pt x="1222" y="613"/>
                </a:cubicBezTo>
                <a:cubicBezTo>
                  <a:pt x="1230" y="613"/>
                  <a:pt x="1236" y="606"/>
                  <a:pt x="1236" y="599"/>
                </a:cubicBezTo>
                <a:cubicBezTo>
                  <a:pt x="1236" y="591"/>
                  <a:pt x="1230" y="585"/>
                  <a:pt x="1222" y="585"/>
                </a:cubicBezTo>
                <a:close/>
                <a:moveTo>
                  <a:pt x="1297" y="674"/>
                </a:moveTo>
                <a:cubicBezTo>
                  <a:pt x="1288" y="673"/>
                  <a:pt x="1282" y="680"/>
                  <a:pt x="1282" y="688"/>
                </a:cubicBezTo>
                <a:cubicBezTo>
                  <a:pt x="1282" y="695"/>
                  <a:pt x="1288" y="702"/>
                  <a:pt x="1296" y="702"/>
                </a:cubicBezTo>
                <a:cubicBezTo>
                  <a:pt x="1304" y="702"/>
                  <a:pt x="1310" y="696"/>
                  <a:pt x="1310" y="688"/>
                </a:cubicBezTo>
                <a:cubicBezTo>
                  <a:pt x="1310" y="680"/>
                  <a:pt x="1304" y="674"/>
                  <a:pt x="1297" y="674"/>
                </a:cubicBezTo>
                <a:close/>
                <a:moveTo>
                  <a:pt x="619" y="587"/>
                </a:moveTo>
                <a:cubicBezTo>
                  <a:pt x="611" y="587"/>
                  <a:pt x="605" y="594"/>
                  <a:pt x="605" y="602"/>
                </a:cubicBezTo>
                <a:cubicBezTo>
                  <a:pt x="605" y="609"/>
                  <a:pt x="611" y="616"/>
                  <a:pt x="619" y="616"/>
                </a:cubicBezTo>
                <a:cubicBezTo>
                  <a:pt x="627" y="616"/>
                  <a:pt x="633" y="609"/>
                  <a:pt x="633" y="601"/>
                </a:cubicBezTo>
                <a:cubicBezTo>
                  <a:pt x="633" y="594"/>
                  <a:pt x="627" y="587"/>
                  <a:pt x="619" y="587"/>
                </a:cubicBezTo>
                <a:close/>
                <a:moveTo>
                  <a:pt x="511" y="730"/>
                </a:moveTo>
                <a:cubicBezTo>
                  <a:pt x="511" y="738"/>
                  <a:pt x="517" y="744"/>
                  <a:pt x="525" y="745"/>
                </a:cubicBezTo>
                <a:cubicBezTo>
                  <a:pt x="533" y="745"/>
                  <a:pt x="539" y="738"/>
                  <a:pt x="539" y="731"/>
                </a:cubicBezTo>
                <a:cubicBezTo>
                  <a:pt x="539" y="723"/>
                  <a:pt x="533" y="716"/>
                  <a:pt x="525" y="716"/>
                </a:cubicBezTo>
                <a:cubicBezTo>
                  <a:pt x="518" y="716"/>
                  <a:pt x="511" y="722"/>
                  <a:pt x="511" y="730"/>
                </a:cubicBezTo>
                <a:close/>
                <a:moveTo>
                  <a:pt x="1246" y="615"/>
                </a:moveTo>
                <a:cubicBezTo>
                  <a:pt x="1239" y="615"/>
                  <a:pt x="1232" y="621"/>
                  <a:pt x="1232" y="629"/>
                </a:cubicBezTo>
                <a:cubicBezTo>
                  <a:pt x="1233" y="637"/>
                  <a:pt x="1239" y="643"/>
                  <a:pt x="1247" y="643"/>
                </a:cubicBezTo>
                <a:cubicBezTo>
                  <a:pt x="1255" y="643"/>
                  <a:pt x="1261" y="636"/>
                  <a:pt x="1261" y="629"/>
                </a:cubicBezTo>
                <a:cubicBezTo>
                  <a:pt x="1261" y="621"/>
                  <a:pt x="1254" y="615"/>
                  <a:pt x="1246" y="615"/>
                </a:cubicBezTo>
                <a:close/>
                <a:moveTo>
                  <a:pt x="774" y="1342"/>
                </a:moveTo>
                <a:cubicBezTo>
                  <a:pt x="782" y="1342"/>
                  <a:pt x="788" y="1335"/>
                  <a:pt x="788" y="1327"/>
                </a:cubicBezTo>
                <a:cubicBezTo>
                  <a:pt x="788" y="1320"/>
                  <a:pt x="782" y="1313"/>
                  <a:pt x="774" y="1313"/>
                </a:cubicBezTo>
                <a:cubicBezTo>
                  <a:pt x="766" y="1314"/>
                  <a:pt x="760" y="1320"/>
                  <a:pt x="760" y="1328"/>
                </a:cubicBezTo>
                <a:cubicBezTo>
                  <a:pt x="760" y="1335"/>
                  <a:pt x="767" y="1342"/>
                  <a:pt x="774" y="1342"/>
                </a:cubicBezTo>
                <a:close/>
                <a:moveTo>
                  <a:pt x="649" y="591"/>
                </a:moveTo>
                <a:cubicBezTo>
                  <a:pt x="657" y="591"/>
                  <a:pt x="663" y="584"/>
                  <a:pt x="663" y="576"/>
                </a:cubicBezTo>
                <a:cubicBezTo>
                  <a:pt x="663" y="569"/>
                  <a:pt x="656" y="563"/>
                  <a:pt x="648" y="563"/>
                </a:cubicBezTo>
                <a:cubicBezTo>
                  <a:pt x="641" y="563"/>
                  <a:pt x="635" y="569"/>
                  <a:pt x="635" y="577"/>
                </a:cubicBezTo>
                <a:cubicBezTo>
                  <a:pt x="635" y="585"/>
                  <a:pt x="641" y="591"/>
                  <a:pt x="649" y="591"/>
                </a:cubicBezTo>
                <a:close/>
                <a:moveTo>
                  <a:pt x="1341" y="816"/>
                </a:moveTo>
                <a:cubicBezTo>
                  <a:pt x="1349" y="816"/>
                  <a:pt x="1355" y="810"/>
                  <a:pt x="1355" y="802"/>
                </a:cubicBezTo>
                <a:cubicBezTo>
                  <a:pt x="1355" y="794"/>
                  <a:pt x="1349" y="788"/>
                  <a:pt x="1341" y="788"/>
                </a:cubicBezTo>
                <a:cubicBezTo>
                  <a:pt x="1334" y="788"/>
                  <a:pt x="1327" y="794"/>
                  <a:pt x="1327" y="802"/>
                </a:cubicBezTo>
                <a:cubicBezTo>
                  <a:pt x="1327" y="810"/>
                  <a:pt x="1333" y="816"/>
                  <a:pt x="1341" y="816"/>
                </a:cubicBezTo>
                <a:close/>
                <a:moveTo>
                  <a:pt x="991" y="1360"/>
                </a:moveTo>
                <a:cubicBezTo>
                  <a:pt x="999" y="1361"/>
                  <a:pt x="1006" y="1354"/>
                  <a:pt x="1006" y="1346"/>
                </a:cubicBezTo>
                <a:cubicBezTo>
                  <a:pt x="1006" y="1339"/>
                  <a:pt x="999" y="1332"/>
                  <a:pt x="992" y="1332"/>
                </a:cubicBezTo>
                <a:cubicBezTo>
                  <a:pt x="984" y="1332"/>
                  <a:pt x="978" y="1338"/>
                  <a:pt x="978" y="1346"/>
                </a:cubicBezTo>
                <a:cubicBezTo>
                  <a:pt x="977" y="1354"/>
                  <a:pt x="984" y="1360"/>
                  <a:pt x="991" y="1360"/>
                </a:cubicBezTo>
                <a:close/>
                <a:moveTo>
                  <a:pt x="521" y="1100"/>
                </a:moveTo>
                <a:cubicBezTo>
                  <a:pt x="529" y="1100"/>
                  <a:pt x="536" y="1094"/>
                  <a:pt x="536" y="1086"/>
                </a:cubicBezTo>
                <a:cubicBezTo>
                  <a:pt x="536" y="1079"/>
                  <a:pt x="530" y="1072"/>
                  <a:pt x="522" y="1072"/>
                </a:cubicBezTo>
                <a:cubicBezTo>
                  <a:pt x="514" y="1072"/>
                  <a:pt x="508" y="1078"/>
                  <a:pt x="508" y="1086"/>
                </a:cubicBezTo>
                <a:cubicBezTo>
                  <a:pt x="507" y="1094"/>
                  <a:pt x="514" y="1100"/>
                  <a:pt x="521" y="1100"/>
                </a:cubicBezTo>
                <a:close/>
                <a:moveTo>
                  <a:pt x="1356" y="954"/>
                </a:moveTo>
                <a:cubicBezTo>
                  <a:pt x="1363" y="954"/>
                  <a:pt x="1370" y="948"/>
                  <a:pt x="1370" y="940"/>
                </a:cubicBezTo>
                <a:cubicBezTo>
                  <a:pt x="1370" y="933"/>
                  <a:pt x="1364" y="926"/>
                  <a:pt x="1356" y="926"/>
                </a:cubicBezTo>
                <a:cubicBezTo>
                  <a:pt x="1348" y="926"/>
                  <a:pt x="1342" y="932"/>
                  <a:pt x="1342" y="940"/>
                </a:cubicBezTo>
                <a:cubicBezTo>
                  <a:pt x="1342" y="948"/>
                  <a:pt x="1348" y="954"/>
                  <a:pt x="1356" y="954"/>
                </a:cubicBezTo>
                <a:close/>
                <a:moveTo>
                  <a:pt x="1271" y="645"/>
                </a:moveTo>
                <a:cubicBezTo>
                  <a:pt x="1264" y="645"/>
                  <a:pt x="1257" y="651"/>
                  <a:pt x="1257" y="659"/>
                </a:cubicBezTo>
                <a:cubicBezTo>
                  <a:pt x="1257" y="666"/>
                  <a:pt x="1264" y="673"/>
                  <a:pt x="1271" y="673"/>
                </a:cubicBezTo>
                <a:cubicBezTo>
                  <a:pt x="1279" y="673"/>
                  <a:pt x="1285" y="666"/>
                  <a:pt x="1285" y="659"/>
                </a:cubicBezTo>
                <a:cubicBezTo>
                  <a:pt x="1286" y="651"/>
                  <a:pt x="1279" y="645"/>
                  <a:pt x="1271" y="645"/>
                </a:cubicBezTo>
                <a:close/>
                <a:moveTo>
                  <a:pt x="1025" y="501"/>
                </a:moveTo>
                <a:cubicBezTo>
                  <a:pt x="1025" y="509"/>
                  <a:pt x="1031" y="515"/>
                  <a:pt x="1039" y="515"/>
                </a:cubicBezTo>
                <a:cubicBezTo>
                  <a:pt x="1047" y="515"/>
                  <a:pt x="1053" y="508"/>
                  <a:pt x="1053" y="500"/>
                </a:cubicBezTo>
                <a:cubicBezTo>
                  <a:pt x="1052" y="493"/>
                  <a:pt x="1046" y="487"/>
                  <a:pt x="1038" y="487"/>
                </a:cubicBezTo>
                <a:cubicBezTo>
                  <a:pt x="1030" y="487"/>
                  <a:pt x="1024" y="493"/>
                  <a:pt x="1025" y="501"/>
                </a:cubicBezTo>
                <a:close/>
                <a:moveTo>
                  <a:pt x="1282" y="1167"/>
                </a:moveTo>
                <a:cubicBezTo>
                  <a:pt x="1290" y="1167"/>
                  <a:pt x="1296" y="1161"/>
                  <a:pt x="1296" y="1153"/>
                </a:cubicBezTo>
                <a:cubicBezTo>
                  <a:pt x="1297" y="1145"/>
                  <a:pt x="1290" y="1139"/>
                  <a:pt x="1283" y="1139"/>
                </a:cubicBezTo>
                <a:cubicBezTo>
                  <a:pt x="1275" y="1139"/>
                  <a:pt x="1268" y="1145"/>
                  <a:pt x="1268" y="1153"/>
                </a:cubicBezTo>
                <a:cubicBezTo>
                  <a:pt x="1268" y="1160"/>
                  <a:pt x="1275" y="1167"/>
                  <a:pt x="1282" y="1167"/>
                </a:cubicBezTo>
                <a:close/>
                <a:moveTo>
                  <a:pt x="791" y="493"/>
                </a:moveTo>
                <a:cubicBezTo>
                  <a:pt x="784" y="493"/>
                  <a:pt x="777" y="499"/>
                  <a:pt x="777" y="507"/>
                </a:cubicBezTo>
                <a:cubicBezTo>
                  <a:pt x="777" y="514"/>
                  <a:pt x="783" y="521"/>
                  <a:pt x="791" y="521"/>
                </a:cubicBezTo>
                <a:cubicBezTo>
                  <a:pt x="799" y="521"/>
                  <a:pt x="805" y="515"/>
                  <a:pt x="805" y="507"/>
                </a:cubicBezTo>
                <a:cubicBezTo>
                  <a:pt x="805" y="499"/>
                  <a:pt x="799" y="493"/>
                  <a:pt x="791" y="493"/>
                </a:cubicBezTo>
                <a:close/>
                <a:moveTo>
                  <a:pt x="876" y="473"/>
                </a:moveTo>
                <a:cubicBezTo>
                  <a:pt x="868" y="473"/>
                  <a:pt x="862" y="479"/>
                  <a:pt x="862" y="487"/>
                </a:cubicBezTo>
                <a:cubicBezTo>
                  <a:pt x="862" y="495"/>
                  <a:pt x="868" y="501"/>
                  <a:pt x="876" y="501"/>
                </a:cubicBezTo>
                <a:cubicBezTo>
                  <a:pt x="883" y="501"/>
                  <a:pt x="890" y="495"/>
                  <a:pt x="890" y="487"/>
                </a:cubicBezTo>
                <a:cubicBezTo>
                  <a:pt x="890" y="479"/>
                  <a:pt x="883" y="473"/>
                  <a:pt x="876" y="473"/>
                </a:cubicBezTo>
                <a:close/>
                <a:moveTo>
                  <a:pt x="670" y="1278"/>
                </a:moveTo>
                <a:cubicBezTo>
                  <a:pt x="678" y="1278"/>
                  <a:pt x="684" y="1271"/>
                  <a:pt x="684" y="1264"/>
                </a:cubicBezTo>
                <a:cubicBezTo>
                  <a:pt x="684" y="1256"/>
                  <a:pt x="678" y="1250"/>
                  <a:pt x="670" y="1250"/>
                </a:cubicBezTo>
                <a:cubicBezTo>
                  <a:pt x="662" y="1250"/>
                  <a:pt x="656" y="1256"/>
                  <a:pt x="656" y="1263"/>
                </a:cubicBezTo>
                <a:cubicBezTo>
                  <a:pt x="656" y="1271"/>
                  <a:pt x="662" y="1277"/>
                  <a:pt x="670" y="1278"/>
                </a:cubicBezTo>
                <a:close/>
                <a:moveTo>
                  <a:pt x="1118" y="522"/>
                </a:moveTo>
                <a:cubicBezTo>
                  <a:pt x="1110" y="522"/>
                  <a:pt x="1104" y="529"/>
                  <a:pt x="1104" y="536"/>
                </a:cubicBezTo>
                <a:cubicBezTo>
                  <a:pt x="1104" y="544"/>
                  <a:pt x="1110" y="550"/>
                  <a:pt x="1118" y="550"/>
                </a:cubicBezTo>
                <a:cubicBezTo>
                  <a:pt x="1126" y="550"/>
                  <a:pt x="1132" y="544"/>
                  <a:pt x="1132" y="536"/>
                </a:cubicBezTo>
                <a:cubicBezTo>
                  <a:pt x="1132" y="528"/>
                  <a:pt x="1125" y="522"/>
                  <a:pt x="1118" y="522"/>
                </a:cubicBezTo>
                <a:close/>
                <a:moveTo>
                  <a:pt x="1105" y="1316"/>
                </a:moveTo>
                <a:cubicBezTo>
                  <a:pt x="1113" y="1316"/>
                  <a:pt x="1119" y="1309"/>
                  <a:pt x="1119" y="1302"/>
                </a:cubicBezTo>
                <a:cubicBezTo>
                  <a:pt x="1119" y="1294"/>
                  <a:pt x="1112" y="1288"/>
                  <a:pt x="1104" y="1288"/>
                </a:cubicBezTo>
                <a:cubicBezTo>
                  <a:pt x="1097" y="1288"/>
                  <a:pt x="1091" y="1295"/>
                  <a:pt x="1091" y="1303"/>
                </a:cubicBezTo>
                <a:cubicBezTo>
                  <a:pt x="1092" y="1310"/>
                  <a:pt x="1098" y="1316"/>
                  <a:pt x="1105" y="1316"/>
                </a:cubicBezTo>
                <a:close/>
                <a:moveTo>
                  <a:pt x="1317" y="1087"/>
                </a:moveTo>
                <a:cubicBezTo>
                  <a:pt x="1325" y="1087"/>
                  <a:pt x="1331" y="1081"/>
                  <a:pt x="1331" y="1073"/>
                </a:cubicBezTo>
                <a:cubicBezTo>
                  <a:pt x="1331" y="1065"/>
                  <a:pt x="1325" y="1059"/>
                  <a:pt x="1317" y="1059"/>
                </a:cubicBezTo>
                <a:cubicBezTo>
                  <a:pt x="1309" y="1060"/>
                  <a:pt x="1303" y="1066"/>
                  <a:pt x="1303" y="1074"/>
                </a:cubicBezTo>
                <a:cubicBezTo>
                  <a:pt x="1304" y="1081"/>
                  <a:pt x="1310" y="1087"/>
                  <a:pt x="1317" y="1087"/>
                </a:cubicBezTo>
                <a:close/>
                <a:moveTo>
                  <a:pt x="952" y="1342"/>
                </a:moveTo>
                <a:cubicBezTo>
                  <a:pt x="952" y="1334"/>
                  <a:pt x="945" y="1328"/>
                  <a:pt x="937" y="1328"/>
                </a:cubicBezTo>
                <a:cubicBezTo>
                  <a:pt x="930" y="1328"/>
                  <a:pt x="924" y="1334"/>
                  <a:pt x="924" y="1342"/>
                </a:cubicBezTo>
                <a:cubicBezTo>
                  <a:pt x="924" y="1350"/>
                  <a:pt x="930" y="1356"/>
                  <a:pt x="938" y="1356"/>
                </a:cubicBezTo>
                <a:cubicBezTo>
                  <a:pt x="946" y="1356"/>
                  <a:pt x="952" y="1349"/>
                  <a:pt x="952" y="1342"/>
                </a:cubicBezTo>
                <a:close/>
                <a:moveTo>
                  <a:pt x="843" y="1333"/>
                </a:moveTo>
                <a:cubicBezTo>
                  <a:pt x="843" y="1325"/>
                  <a:pt x="836" y="1318"/>
                  <a:pt x="828" y="1319"/>
                </a:cubicBezTo>
                <a:cubicBezTo>
                  <a:pt x="821" y="1319"/>
                  <a:pt x="815" y="1325"/>
                  <a:pt x="815" y="1333"/>
                </a:cubicBezTo>
                <a:cubicBezTo>
                  <a:pt x="815" y="1341"/>
                  <a:pt x="821" y="1347"/>
                  <a:pt x="829" y="1347"/>
                </a:cubicBezTo>
                <a:cubicBezTo>
                  <a:pt x="837" y="1347"/>
                  <a:pt x="843" y="1340"/>
                  <a:pt x="843" y="1333"/>
                </a:cubicBezTo>
                <a:close/>
                <a:moveTo>
                  <a:pt x="501" y="1017"/>
                </a:moveTo>
                <a:cubicBezTo>
                  <a:pt x="509" y="1017"/>
                  <a:pt x="515" y="1010"/>
                  <a:pt x="515" y="1002"/>
                </a:cubicBezTo>
                <a:cubicBezTo>
                  <a:pt x="515" y="995"/>
                  <a:pt x="509" y="988"/>
                  <a:pt x="501" y="989"/>
                </a:cubicBezTo>
                <a:cubicBezTo>
                  <a:pt x="493" y="989"/>
                  <a:pt x="488" y="995"/>
                  <a:pt x="487" y="1002"/>
                </a:cubicBezTo>
                <a:cubicBezTo>
                  <a:pt x="487" y="1010"/>
                  <a:pt x="493" y="1016"/>
                  <a:pt x="501" y="1017"/>
                </a:cubicBezTo>
                <a:close/>
                <a:moveTo>
                  <a:pt x="555" y="720"/>
                </a:moveTo>
                <a:cubicBezTo>
                  <a:pt x="563" y="720"/>
                  <a:pt x="569" y="713"/>
                  <a:pt x="569" y="705"/>
                </a:cubicBezTo>
                <a:cubicBezTo>
                  <a:pt x="569" y="697"/>
                  <a:pt x="562" y="692"/>
                  <a:pt x="554" y="692"/>
                </a:cubicBezTo>
                <a:cubicBezTo>
                  <a:pt x="547" y="692"/>
                  <a:pt x="541" y="698"/>
                  <a:pt x="541" y="706"/>
                </a:cubicBezTo>
                <a:cubicBezTo>
                  <a:pt x="541" y="713"/>
                  <a:pt x="547" y="720"/>
                  <a:pt x="555" y="720"/>
                </a:cubicBezTo>
                <a:close/>
                <a:moveTo>
                  <a:pt x="546" y="1130"/>
                </a:moveTo>
                <a:cubicBezTo>
                  <a:pt x="554" y="1130"/>
                  <a:pt x="560" y="1124"/>
                  <a:pt x="560" y="1116"/>
                </a:cubicBezTo>
                <a:cubicBezTo>
                  <a:pt x="560" y="1108"/>
                  <a:pt x="554" y="1102"/>
                  <a:pt x="546" y="1102"/>
                </a:cubicBezTo>
                <a:cubicBezTo>
                  <a:pt x="539" y="1102"/>
                  <a:pt x="532" y="1109"/>
                  <a:pt x="532" y="1116"/>
                </a:cubicBezTo>
                <a:cubicBezTo>
                  <a:pt x="533" y="1124"/>
                  <a:pt x="539" y="1130"/>
                  <a:pt x="546" y="1130"/>
                </a:cubicBezTo>
                <a:close/>
                <a:moveTo>
                  <a:pt x="897" y="1338"/>
                </a:moveTo>
                <a:cubicBezTo>
                  <a:pt x="898" y="1330"/>
                  <a:pt x="892" y="1323"/>
                  <a:pt x="884" y="1323"/>
                </a:cubicBezTo>
                <a:cubicBezTo>
                  <a:pt x="876" y="1323"/>
                  <a:pt x="870" y="1329"/>
                  <a:pt x="869" y="1337"/>
                </a:cubicBezTo>
                <a:cubicBezTo>
                  <a:pt x="869" y="1345"/>
                  <a:pt x="876" y="1351"/>
                  <a:pt x="883" y="1351"/>
                </a:cubicBezTo>
                <a:cubicBezTo>
                  <a:pt x="891" y="1351"/>
                  <a:pt x="897" y="1345"/>
                  <a:pt x="897" y="1338"/>
                </a:cubicBezTo>
                <a:close/>
                <a:moveTo>
                  <a:pt x="1267" y="1178"/>
                </a:moveTo>
                <a:cubicBezTo>
                  <a:pt x="1268" y="1170"/>
                  <a:pt x="1261" y="1164"/>
                  <a:pt x="1254" y="1163"/>
                </a:cubicBezTo>
                <a:cubicBezTo>
                  <a:pt x="1246" y="1163"/>
                  <a:pt x="1240" y="1169"/>
                  <a:pt x="1240" y="1177"/>
                </a:cubicBezTo>
                <a:cubicBezTo>
                  <a:pt x="1239" y="1184"/>
                  <a:pt x="1245" y="1191"/>
                  <a:pt x="1253" y="1191"/>
                </a:cubicBezTo>
                <a:cubicBezTo>
                  <a:pt x="1261" y="1192"/>
                  <a:pt x="1267" y="1186"/>
                  <a:pt x="1267" y="1178"/>
                </a:cubicBezTo>
                <a:close/>
                <a:moveTo>
                  <a:pt x="970" y="497"/>
                </a:moveTo>
                <a:cubicBezTo>
                  <a:pt x="970" y="505"/>
                  <a:pt x="976" y="510"/>
                  <a:pt x="984" y="510"/>
                </a:cubicBezTo>
                <a:cubicBezTo>
                  <a:pt x="992" y="510"/>
                  <a:pt x="998" y="504"/>
                  <a:pt x="998" y="496"/>
                </a:cubicBezTo>
                <a:cubicBezTo>
                  <a:pt x="998" y="489"/>
                  <a:pt x="991" y="482"/>
                  <a:pt x="984" y="483"/>
                </a:cubicBezTo>
                <a:cubicBezTo>
                  <a:pt x="976" y="483"/>
                  <a:pt x="970" y="489"/>
                  <a:pt x="970" y="497"/>
                </a:cubicBezTo>
                <a:close/>
                <a:moveTo>
                  <a:pt x="929" y="478"/>
                </a:moveTo>
                <a:cubicBezTo>
                  <a:pt x="922" y="478"/>
                  <a:pt x="916" y="484"/>
                  <a:pt x="916" y="491"/>
                </a:cubicBezTo>
                <a:cubicBezTo>
                  <a:pt x="915" y="499"/>
                  <a:pt x="921" y="505"/>
                  <a:pt x="929" y="505"/>
                </a:cubicBezTo>
                <a:cubicBezTo>
                  <a:pt x="937" y="505"/>
                  <a:pt x="943" y="499"/>
                  <a:pt x="943" y="491"/>
                </a:cubicBezTo>
                <a:cubicBezTo>
                  <a:pt x="943" y="484"/>
                  <a:pt x="937" y="477"/>
                  <a:pt x="929" y="478"/>
                </a:cubicBezTo>
                <a:close/>
                <a:moveTo>
                  <a:pt x="521" y="771"/>
                </a:moveTo>
                <a:cubicBezTo>
                  <a:pt x="513" y="771"/>
                  <a:pt x="507" y="778"/>
                  <a:pt x="507" y="785"/>
                </a:cubicBezTo>
                <a:cubicBezTo>
                  <a:pt x="507" y="793"/>
                  <a:pt x="514" y="799"/>
                  <a:pt x="522" y="799"/>
                </a:cubicBezTo>
                <a:cubicBezTo>
                  <a:pt x="529" y="798"/>
                  <a:pt x="535" y="792"/>
                  <a:pt x="535" y="785"/>
                </a:cubicBezTo>
                <a:cubicBezTo>
                  <a:pt x="534" y="777"/>
                  <a:pt x="528" y="771"/>
                  <a:pt x="521" y="771"/>
                </a:cubicBezTo>
                <a:close/>
                <a:moveTo>
                  <a:pt x="645" y="1220"/>
                </a:moveTo>
                <a:cubicBezTo>
                  <a:pt x="638" y="1220"/>
                  <a:pt x="631" y="1227"/>
                  <a:pt x="631" y="1234"/>
                </a:cubicBezTo>
                <a:cubicBezTo>
                  <a:pt x="632" y="1242"/>
                  <a:pt x="638" y="1247"/>
                  <a:pt x="645" y="1247"/>
                </a:cubicBezTo>
                <a:cubicBezTo>
                  <a:pt x="653" y="1247"/>
                  <a:pt x="659" y="1242"/>
                  <a:pt x="659" y="1234"/>
                </a:cubicBezTo>
                <a:cubicBezTo>
                  <a:pt x="659" y="1226"/>
                  <a:pt x="653" y="1220"/>
                  <a:pt x="645" y="1220"/>
                </a:cubicBezTo>
                <a:close/>
                <a:moveTo>
                  <a:pt x="1336" y="842"/>
                </a:moveTo>
                <a:cubicBezTo>
                  <a:pt x="1328" y="842"/>
                  <a:pt x="1322" y="848"/>
                  <a:pt x="1322" y="855"/>
                </a:cubicBezTo>
                <a:cubicBezTo>
                  <a:pt x="1322" y="863"/>
                  <a:pt x="1329" y="870"/>
                  <a:pt x="1336" y="870"/>
                </a:cubicBezTo>
                <a:cubicBezTo>
                  <a:pt x="1344" y="870"/>
                  <a:pt x="1350" y="863"/>
                  <a:pt x="1350" y="855"/>
                </a:cubicBezTo>
                <a:cubicBezTo>
                  <a:pt x="1350" y="848"/>
                  <a:pt x="1344" y="842"/>
                  <a:pt x="1336" y="842"/>
                </a:cubicBezTo>
                <a:close/>
                <a:moveTo>
                  <a:pt x="571" y="1159"/>
                </a:moveTo>
                <a:cubicBezTo>
                  <a:pt x="579" y="1159"/>
                  <a:pt x="585" y="1153"/>
                  <a:pt x="585" y="1145"/>
                </a:cubicBezTo>
                <a:cubicBezTo>
                  <a:pt x="585" y="1138"/>
                  <a:pt x="579" y="1131"/>
                  <a:pt x="571" y="1131"/>
                </a:cubicBezTo>
                <a:cubicBezTo>
                  <a:pt x="563" y="1131"/>
                  <a:pt x="557" y="1137"/>
                  <a:pt x="557" y="1145"/>
                </a:cubicBezTo>
                <a:cubicBezTo>
                  <a:pt x="558" y="1153"/>
                  <a:pt x="564" y="1159"/>
                  <a:pt x="571" y="1159"/>
                </a:cubicBezTo>
                <a:close/>
                <a:moveTo>
                  <a:pt x="1136" y="1264"/>
                </a:moveTo>
                <a:cubicBezTo>
                  <a:pt x="1128" y="1263"/>
                  <a:pt x="1122" y="1268"/>
                  <a:pt x="1121" y="1276"/>
                </a:cubicBezTo>
                <a:cubicBezTo>
                  <a:pt x="1120" y="1284"/>
                  <a:pt x="1127" y="1291"/>
                  <a:pt x="1134" y="1291"/>
                </a:cubicBezTo>
                <a:cubicBezTo>
                  <a:pt x="1142" y="1291"/>
                  <a:pt x="1148" y="1286"/>
                  <a:pt x="1149" y="1278"/>
                </a:cubicBezTo>
                <a:cubicBezTo>
                  <a:pt x="1149" y="1271"/>
                  <a:pt x="1144" y="1264"/>
                  <a:pt x="1136" y="1264"/>
                </a:cubicBezTo>
                <a:close/>
                <a:moveTo>
                  <a:pt x="1035" y="1322"/>
                </a:moveTo>
                <a:cubicBezTo>
                  <a:pt x="1035" y="1314"/>
                  <a:pt x="1029" y="1308"/>
                  <a:pt x="1022" y="1308"/>
                </a:cubicBezTo>
                <a:cubicBezTo>
                  <a:pt x="1014" y="1308"/>
                  <a:pt x="1008" y="1313"/>
                  <a:pt x="1008" y="1321"/>
                </a:cubicBezTo>
                <a:cubicBezTo>
                  <a:pt x="1007" y="1329"/>
                  <a:pt x="1013" y="1335"/>
                  <a:pt x="1021" y="1336"/>
                </a:cubicBezTo>
                <a:cubicBezTo>
                  <a:pt x="1029" y="1336"/>
                  <a:pt x="1035" y="1329"/>
                  <a:pt x="1035" y="1322"/>
                </a:cubicBezTo>
                <a:close/>
                <a:moveTo>
                  <a:pt x="1316" y="758"/>
                </a:moveTo>
                <a:cubicBezTo>
                  <a:pt x="1308" y="759"/>
                  <a:pt x="1302" y="764"/>
                  <a:pt x="1302" y="772"/>
                </a:cubicBezTo>
                <a:cubicBezTo>
                  <a:pt x="1302" y="780"/>
                  <a:pt x="1308" y="786"/>
                  <a:pt x="1316" y="786"/>
                </a:cubicBezTo>
                <a:cubicBezTo>
                  <a:pt x="1324" y="786"/>
                  <a:pt x="1330" y="780"/>
                  <a:pt x="1329" y="772"/>
                </a:cubicBezTo>
                <a:cubicBezTo>
                  <a:pt x="1329" y="764"/>
                  <a:pt x="1323" y="758"/>
                  <a:pt x="1316" y="758"/>
                </a:cubicBezTo>
                <a:close/>
                <a:moveTo>
                  <a:pt x="749" y="1284"/>
                </a:moveTo>
                <a:cubicBezTo>
                  <a:pt x="742" y="1284"/>
                  <a:pt x="736" y="1290"/>
                  <a:pt x="736" y="1298"/>
                </a:cubicBezTo>
                <a:cubicBezTo>
                  <a:pt x="735" y="1305"/>
                  <a:pt x="742" y="1312"/>
                  <a:pt x="750" y="1312"/>
                </a:cubicBezTo>
                <a:cubicBezTo>
                  <a:pt x="757" y="1311"/>
                  <a:pt x="763" y="1305"/>
                  <a:pt x="763" y="1297"/>
                </a:cubicBezTo>
                <a:cubicBezTo>
                  <a:pt x="763" y="1289"/>
                  <a:pt x="757" y="1284"/>
                  <a:pt x="749" y="1284"/>
                </a:cubicBezTo>
                <a:close/>
                <a:moveTo>
                  <a:pt x="502" y="838"/>
                </a:moveTo>
                <a:cubicBezTo>
                  <a:pt x="502" y="846"/>
                  <a:pt x="508" y="853"/>
                  <a:pt x="516" y="853"/>
                </a:cubicBezTo>
                <a:cubicBezTo>
                  <a:pt x="523" y="853"/>
                  <a:pt x="529" y="847"/>
                  <a:pt x="529" y="839"/>
                </a:cubicBezTo>
                <a:cubicBezTo>
                  <a:pt x="529" y="831"/>
                  <a:pt x="524" y="826"/>
                  <a:pt x="517" y="825"/>
                </a:cubicBezTo>
                <a:cubicBezTo>
                  <a:pt x="509" y="825"/>
                  <a:pt x="502" y="831"/>
                  <a:pt x="502" y="838"/>
                </a:cubicBezTo>
                <a:close/>
                <a:moveTo>
                  <a:pt x="493" y="947"/>
                </a:moveTo>
                <a:cubicBezTo>
                  <a:pt x="493" y="955"/>
                  <a:pt x="499" y="962"/>
                  <a:pt x="506" y="962"/>
                </a:cubicBezTo>
                <a:cubicBezTo>
                  <a:pt x="514" y="962"/>
                  <a:pt x="520" y="956"/>
                  <a:pt x="520" y="948"/>
                </a:cubicBezTo>
                <a:cubicBezTo>
                  <a:pt x="520" y="941"/>
                  <a:pt x="514" y="934"/>
                  <a:pt x="506" y="934"/>
                </a:cubicBezTo>
                <a:cubicBezTo>
                  <a:pt x="499" y="934"/>
                  <a:pt x="493" y="940"/>
                  <a:pt x="493" y="947"/>
                </a:cubicBezTo>
                <a:close/>
                <a:moveTo>
                  <a:pt x="1332" y="897"/>
                </a:moveTo>
                <a:cubicBezTo>
                  <a:pt x="1324" y="896"/>
                  <a:pt x="1317" y="902"/>
                  <a:pt x="1317" y="910"/>
                </a:cubicBezTo>
                <a:cubicBezTo>
                  <a:pt x="1317" y="917"/>
                  <a:pt x="1323" y="924"/>
                  <a:pt x="1331" y="924"/>
                </a:cubicBezTo>
                <a:cubicBezTo>
                  <a:pt x="1338" y="924"/>
                  <a:pt x="1344" y="918"/>
                  <a:pt x="1345" y="911"/>
                </a:cubicBezTo>
                <a:cubicBezTo>
                  <a:pt x="1345" y="903"/>
                  <a:pt x="1339" y="897"/>
                  <a:pt x="1332" y="897"/>
                </a:cubicBezTo>
                <a:close/>
                <a:moveTo>
                  <a:pt x="1322" y="1006"/>
                </a:moveTo>
                <a:cubicBezTo>
                  <a:pt x="1314" y="1006"/>
                  <a:pt x="1308" y="1011"/>
                  <a:pt x="1308" y="1019"/>
                </a:cubicBezTo>
                <a:cubicBezTo>
                  <a:pt x="1308" y="1027"/>
                  <a:pt x="1313" y="1033"/>
                  <a:pt x="1321" y="1033"/>
                </a:cubicBezTo>
                <a:cubicBezTo>
                  <a:pt x="1328" y="1034"/>
                  <a:pt x="1335" y="1028"/>
                  <a:pt x="1335" y="1020"/>
                </a:cubicBezTo>
                <a:cubicBezTo>
                  <a:pt x="1336" y="1013"/>
                  <a:pt x="1330" y="1006"/>
                  <a:pt x="1322" y="1006"/>
                </a:cubicBezTo>
                <a:close/>
                <a:moveTo>
                  <a:pt x="1301" y="1098"/>
                </a:moveTo>
                <a:cubicBezTo>
                  <a:pt x="1301" y="1091"/>
                  <a:pt x="1296" y="1085"/>
                  <a:pt x="1288" y="1085"/>
                </a:cubicBezTo>
                <a:cubicBezTo>
                  <a:pt x="1280" y="1084"/>
                  <a:pt x="1274" y="1090"/>
                  <a:pt x="1274" y="1098"/>
                </a:cubicBezTo>
                <a:cubicBezTo>
                  <a:pt x="1274" y="1105"/>
                  <a:pt x="1280" y="1112"/>
                  <a:pt x="1287" y="1112"/>
                </a:cubicBezTo>
                <a:cubicBezTo>
                  <a:pt x="1294" y="1112"/>
                  <a:pt x="1301" y="1106"/>
                  <a:pt x="1301" y="1098"/>
                </a:cubicBezTo>
                <a:close/>
                <a:moveTo>
                  <a:pt x="1291" y="728"/>
                </a:moveTo>
                <a:cubicBezTo>
                  <a:pt x="1283" y="728"/>
                  <a:pt x="1277" y="735"/>
                  <a:pt x="1277" y="743"/>
                </a:cubicBezTo>
                <a:cubicBezTo>
                  <a:pt x="1277" y="750"/>
                  <a:pt x="1284" y="756"/>
                  <a:pt x="1292" y="756"/>
                </a:cubicBezTo>
                <a:cubicBezTo>
                  <a:pt x="1299" y="756"/>
                  <a:pt x="1305" y="749"/>
                  <a:pt x="1305" y="742"/>
                </a:cubicBezTo>
                <a:cubicBezTo>
                  <a:pt x="1305" y="735"/>
                  <a:pt x="1298" y="729"/>
                  <a:pt x="1291" y="728"/>
                </a:cubicBezTo>
                <a:close/>
                <a:moveTo>
                  <a:pt x="1223" y="1216"/>
                </a:moveTo>
                <a:cubicBezTo>
                  <a:pt x="1230" y="1217"/>
                  <a:pt x="1237" y="1210"/>
                  <a:pt x="1237" y="1203"/>
                </a:cubicBezTo>
                <a:cubicBezTo>
                  <a:pt x="1237" y="1195"/>
                  <a:pt x="1232" y="1189"/>
                  <a:pt x="1224" y="1189"/>
                </a:cubicBezTo>
                <a:cubicBezTo>
                  <a:pt x="1216" y="1188"/>
                  <a:pt x="1210" y="1194"/>
                  <a:pt x="1210" y="1202"/>
                </a:cubicBezTo>
                <a:cubicBezTo>
                  <a:pt x="1209" y="1209"/>
                  <a:pt x="1215" y="1216"/>
                  <a:pt x="1223" y="1216"/>
                </a:cubicBezTo>
                <a:close/>
                <a:moveTo>
                  <a:pt x="620" y="1218"/>
                </a:moveTo>
                <a:cubicBezTo>
                  <a:pt x="628" y="1219"/>
                  <a:pt x="634" y="1212"/>
                  <a:pt x="634" y="1205"/>
                </a:cubicBezTo>
                <a:cubicBezTo>
                  <a:pt x="635" y="1197"/>
                  <a:pt x="628" y="1191"/>
                  <a:pt x="621" y="1191"/>
                </a:cubicBezTo>
                <a:cubicBezTo>
                  <a:pt x="613" y="1191"/>
                  <a:pt x="607" y="1197"/>
                  <a:pt x="607" y="1205"/>
                </a:cubicBezTo>
                <a:cubicBezTo>
                  <a:pt x="607" y="1212"/>
                  <a:pt x="613" y="1218"/>
                  <a:pt x="620" y="1218"/>
                </a:cubicBezTo>
                <a:close/>
                <a:moveTo>
                  <a:pt x="846" y="526"/>
                </a:moveTo>
                <a:cubicBezTo>
                  <a:pt x="853" y="526"/>
                  <a:pt x="859" y="520"/>
                  <a:pt x="860" y="512"/>
                </a:cubicBezTo>
                <a:cubicBezTo>
                  <a:pt x="860" y="505"/>
                  <a:pt x="853" y="498"/>
                  <a:pt x="846" y="498"/>
                </a:cubicBezTo>
                <a:cubicBezTo>
                  <a:pt x="839" y="498"/>
                  <a:pt x="832" y="504"/>
                  <a:pt x="832" y="511"/>
                </a:cubicBezTo>
                <a:cubicBezTo>
                  <a:pt x="832" y="519"/>
                  <a:pt x="838" y="525"/>
                  <a:pt x="846" y="526"/>
                </a:cubicBezTo>
                <a:close/>
                <a:moveTo>
                  <a:pt x="1142" y="578"/>
                </a:moveTo>
                <a:cubicBezTo>
                  <a:pt x="1150" y="579"/>
                  <a:pt x="1156" y="572"/>
                  <a:pt x="1156" y="565"/>
                </a:cubicBezTo>
                <a:cubicBezTo>
                  <a:pt x="1156" y="557"/>
                  <a:pt x="1150" y="551"/>
                  <a:pt x="1143" y="551"/>
                </a:cubicBezTo>
                <a:cubicBezTo>
                  <a:pt x="1135" y="551"/>
                  <a:pt x="1129" y="557"/>
                  <a:pt x="1129" y="565"/>
                </a:cubicBezTo>
                <a:cubicBezTo>
                  <a:pt x="1129" y="573"/>
                  <a:pt x="1135" y="578"/>
                  <a:pt x="1142" y="578"/>
                </a:cubicBezTo>
                <a:close/>
                <a:moveTo>
                  <a:pt x="1326" y="979"/>
                </a:moveTo>
                <a:cubicBezTo>
                  <a:pt x="1334" y="979"/>
                  <a:pt x="1340" y="973"/>
                  <a:pt x="1341" y="965"/>
                </a:cubicBezTo>
                <a:cubicBezTo>
                  <a:pt x="1341" y="958"/>
                  <a:pt x="1335" y="952"/>
                  <a:pt x="1327" y="951"/>
                </a:cubicBezTo>
                <a:cubicBezTo>
                  <a:pt x="1319" y="951"/>
                  <a:pt x="1313" y="957"/>
                  <a:pt x="1313" y="965"/>
                </a:cubicBezTo>
                <a:cubicBezTo>
                  <a:pt x="1313" y="972"/>
                  <a:pt x="1319" y="978"/>
                  <a:pt x="1326" y="979"/>
                </a:cubicBezTo>
                <a:close/>
                <a:moveTo>
                  <a:pt x="1195" y="1213"/>
                </a:moveTo>
                <a:cubicBezTo>
                  <a:pt x="1187" y="1213"/>
                  <a:pt x="1180" y="1219"/>
                  <a:pt x="1180" y="1226"/>
                </a:cubicBezTo>
                <a:cubicBezTo>
                  <a:pt x="1180" y="1234"/>
                  <a:pt x="1185" y="1240"/>
                  <a:pt x="1193" y="1241"/>
                </a:cubicBezTo>
                <a:cubicBezTo>
                  <a:pt x="1201" y="1241"/>
                  <a:pt x="1207" y="1235"/>
                  <a:pt x="1208" y="1227"/>
                </a:cubicBezTo>
                <a:cubicBezTo>
                  <a:pt x="1208" y="1220"/>
                  <a:pt x="1202" y="1214"/>
                  <a:pt x="1195" y="1213"/>
                </a:cubicBezTo>
                <a:close/>
                <a:moveTo>
                  <a:pt x="762" y="518"/>
                </a:moveTo>
                <a:cubicBezTo>
                  <a:pt x="755" y="518"/>
                  <a:pt x="749" y="524"/>
                  <a:pt x="749" y="531"/>
                </a:cubicBezTo>
                <a:cubicBezTo>
                  <a:pt x="748" y="539"/>
                  <a:pt x="754" y="545"/>
                  <a:pt x="762" y="545"/>
                </a:cubicBezTo>
                <a:cubicBezTo>
                  <a:pt x="769" y="545"/>
                  <a:pt x="776" y="539"/>
                  <a:pt x="776" y="532"/>
                </a:cubicBezTo>
                <a:cubicBezTo>
                  <a:pt x="776" y="524"/>
                  <a:pt x="770" y="518"/>
                  <a:pt x="762" y="518"/>
                </a:cubicBezTo>
                <a:close/>
                <a:moveTo>
                  <a:pt x="526" y="1045"/>
                </a:moveTo>
                <a:cubicBezTo>
                  <a:pt x="534" y="1045"/>
                  <a:pt x="540" y="1039"/>
                  <a:pt x="540" y="1031"/>
                </a:cubicBezTo>
                <a:cubicBezTo>
                  <a:pt x="539" y="1024"/>
                  <a:pt x="534" y="1018"/>
                  <a:pt x="526" y="1018"/>
                </a:cubicBezTo>
                <a:cubicBezTo>
                  <a:pt x="518" y="1018"/>
                  <a:pt x="512" y="1024"/>
                  <a:pt x="512" y="1032"/>
                </a:cubicBezTo>
                <a:cubicBezTo>
                  <a:pt x="512" y="1039"/>
                  <a:pt x="519" y="1045"/>
                  <a:pt x="526" y="1045"/>
                </a:cubicBezTo>
                <a:close/>
                <a:moveTo>
                  <a:pt x="524" y="893"/>
                </a:moveTo>
                <a:cubicBezTo>
                  <a:pt x="524" y="885"/>
                  <a:pt x="518" y="880"/>
                  <a:pt x="510" y="880"/>
                </a:cubicBezTo>
                <a:cubicBezTo>
                  <a:pt x="503" y="880"/>
                  <a:pt x="497" y="886"/>
                  <a:pt x="497" y="893"/>
                </a:cubicBezTo>
                <a:cubicBezTo>
                  <a:pt x="497" y="901"/>
                  <a:pt x="504" y="907"/>
                  <a:pt x="511" y="907"/>
                </a:cubicBezTo>
                <a:cubicBezTo>
                  <a:pt x="519" y="907"/>
                  <a:pt x="525" y="900"/>
                  <a:pt x="524" y="893"/>
                </a:cubicBezTo>
                <a:close/>
                <a:moveTo>
                  <a:pt x="585" y="667"/>
                </a:moveTo>
                <a:cubicBezTo>
                  <a:pt x="578" y="667"/>
                  <a:pt x="571" y="673"/>
                  <a:pt x="571" y="681"/>
                </a:cubicBezTo>
                <a:cubicBezTo>
                  <a:pt x="571" y="688"/>
                  <a:pt x="577" y="694"/>
                  <a:pt x="584" y="694"/>
                </a:cubicBezTo>
                <a:cubicBezTo>
                  <a:pt x="592" y="695"/>
                  <a:pt x="598" y="689"/>
                  <a:pt x="599" y="681"/>
                </a:cubicBezTo>
                <a:cubicBezTo>
                  <a:pt x="599" y="674"/>
                  <a:pt x="593" y="667"/>
                  <a:pt x="585" y="667"/>
                </a:cubicBezTo>
                <a:close/>
                <a:moveTo>
                  <a:pt x="1179" y="1252"/>
                </a:moveTo>
                <a:cubicBezTo>
                  <a:pt x="1178" y="1245"/>
                  <a:pt x="1172" y="1239"/>
                  <a:pt x="1165" y="1239"/>
                </a:cubicBezTo>
                <a:cubicBezTo>
                  <a:pt x="1157" y="1238"/>
                  <a:pt x="1151" y="1245"/>
                  <a:pt x="1151" y="1253"/>
                </a:cubicBezTo>
                <a:cubicBezTo>
                  <a:pt x="1151" y="1261"/>
                  <a:pt x="1157" y="1266"/>
                  <a:pt x="1165" y="1266"/>
                </a:cubicBezTo>
                <a:cubicBezTo>
                  <a:pt x="1173" y="1266"/>
                  <a:pt x="1179" y="1260"/>
                  <a:pt x="1179" y="1252"/>
                </a:cubicBezTo>
                <a:close/>
                <a:moveTo>
                  <a:pt x="1064" y="517"/>
                </a:moveTo>
                <a:cubicBezTo>
                  <a:pt x="1057" y="517"/>
                  <a:pt x="1050" y="523"/>
                  <a:pt x="1049" y="530"/>
                </a:cubicBezTo>
                <a:cubicBezTo>
                  <a:pt x="1049" y="537"/>
                  <a:pt x="1055" y="544"/>
                  <a:pt x="1063" y="544"/>
                </a:cubicBezTo>
                <a:cubicBezTo>
                  <a:pt x="1070" y="544"/>
                  <a:pt x="1076" y="539"/>
                  <a:pt x="1077" y="532"/>
                </a:cubicBezTo>
                <a:cubicBezTo>
                  <a:pt x="1077" y="524"/>
                  <a:pt x="1071" y="517"/>
                  <a:pt x="1064" y="517"/>
                </a:cubicBezTo>
                <a:close/>
                <a:moveTo>
                  <a:pt x="610" y="1175"/>
                </a:moveTo>
                <a:cubicBezTo>
                  <a:pt x="609" y="1167"/>
                  <a:pt x="604" y="1161"/>
                  <a:pt x="596" y="1161"/>
                </a:cubicBezTo>
                <a:cubicBezTo>
                  <a:pt x="588" y="1161"/>
                  <a:pt x="582" y="1167"/>
                  <a:pt x="582" y="1175"/>
                </a:cubicBezTo>
                <a:cubicBezTo>
                  <a:pt x="582" y="1182"/>
                  <a:pt x="588" y="1189"/>
                  <a:pt x="596" y="1189"/>
                </a:cubicBezTo>
                <a:cubicBezTo>
                  <a:pt x="603" y="1189"/>
                  <a:pt x="610" y="1183"/>
                  <a:pt x="610" y="1175"/>
                </a:cubicBezTo>
                <a:close/>
                <a:moveTo>
                  <a:pt x="725" y="1282"/>
                </a:moveTo>
                <a:cubicBezTo>
                  <a:pt x="732" y="1282"/>
                  <a:pt x="738" y="1276"/>
                  <a:pt x="738" y="1269"/>
                </a:cubicBezTo>
                <a:cubicBezTo>
                  <a:pt x="739" y="1262"/>
                  <a:pt x="733" y="1256"/>
                  <a:pt x="725" y="1255"/>
                </a:cubicBezTo>
                <a:cubicBezTo>
                  <a:pt x="717" y="1255"/>
                  <a:pt x="711" y="1261"/>
                  <a:pt x="711" y="1269"/>
                </a:cubicBezTo>
                <a:cubicBezTo>
                  <a:pt x="711" y="1276"/>
                  <a:pt x="717" y="1282"/>
                  <a:pt x="725" y="1282"/>
                </a:cubicBezTo>
                <a:close/>
                <a:moveTo>
                  <a:pt x="967" y="1304"/>
                </a:moveTo>
                <a:cubicBezTo>
                  <a:pt x="959" y="1304"/>
                  <a:pt x="953" y="1310"/>
                  <a:pt x="953" y="1318"/>
                </a:cubicBezTo>
                <a:cubicBezTo>
                  <a:pt x="954" y="1325"/>
                  <a:pt x="960" y="1331"/>
                  <a:pt x="967" y="1331"/>
                </a:cubicBezTo>
                <a:cubicBezTo>
                  <a:pt x="975" y="1331"/>
                  <a:pt x="981" y="1324"/>
                  <a:pt x="981" y="1317"/>
                </a:cubicBezTo>
                <a:cubicBezTo>
                  <a:pt x="980" y="1310"/>
                  <a:pt x="974" y="1304"/>
                  <a:pt x="967" y="1304"/>
                </a:cubicBezTo>
                <a:close/>
                <a:moveTo>
                  <a:pt x="1311" y="813"/>
                </a:moveTo>
                <a:cubicBezTo>
                  <a:pt x="1303" y="813"/>
                  <a:pt x="1298" y="820"/>
                  <a:pt x="1298" y="828"/>
                </a:cubicBezTo>
                <a:cubicBezTo>
                  <a:pt x="1298" y="835"/>
                  <a:pt x="1305" y="841"/>
                  <a:pt x="1312" y="840"/>
                </a:cubicBezTo>
                <a:cubicBezTo>
                  <a:pt x="1319" y="840"/>
                  <a:pt x="1325" y="833"/>
                  <a:pt x="1325" y="826"/>
                </a:cubicBezTo>
                <a:cubicBezTo>
                  <a:pt x="1325" y="819"/>
                  <a:pt x="1319" y="813"/>
                  <a:pt x="1311" y="813"/>
                </a:cubicBezTo>
                <a:close/>
                <a:moveTo>
                  <a:pt x="1167" y="581"/>
                </a:moveTo>
                <a:cubicBezTo>
                  <a:pt x="1160" y="581"/>
                  <a:pt x="1154" y="587"/>
                  <a:pt x="1154" y="594"/>
                </a:cubicBezTo>
                <a:cubicBezTo>
                  <a:pt x="1153" y="602"/>
                  <a:pt x="1160" y="608"/>
                  <a:pt x="1167" y="608"/>
                </a:cubicBezTo>
                <a:cubicBezTo>
                  <a:pt x="1174" y="609"/>
                  <a:pt x="1180" y="603"/>
                  <a:pt x="1181" y="595"/>
                </a:cubicBezTo>
                <a:cubicBezTo>
                  <a:pt x="1181" y="587"/>
                  <a:pt x="1175" y="581"/>
                  <a:pt x="1167" y="581"/>
                </a:cubicBezTo>
                <a:close/>
                <a:moveTo>
                  <a:pt x="1266" y="700"/>
                </a:moveTo>
                <a:cubicBezTo>
                  <a:pt x="1259" y="700"/>
                  <a:pt x="1253" y="706"/>
                  <a:pt x="1253" y="713"/>
                </a:cubicBezTo>
                <a:cubicBezTo>
                  <a:pt x="1253" y="721"/>
                  <a:pt x="1259" y="727"/>
                  <a:pt x="1266" y="727"/>
                </a:cubicBezTo>
                <a:cubicBezTo>
                  <a:pt x="1274" y="727"/>
                  <a:pt x="1280" y="721"/>
                  <a:pt x="1280" y="713"/>
                </a:cubicBezTo>
                <a:cubicBezTo>
                  <a:pt x="1280" y="706"/>
                  <a:pt x="1274" y="700"/>
                  <a:pt x="1266" y="700"/>
                </a:cubicBezTo>
                <a:close/>
                <a:moveTo>
                  <a:pt x="719" y="556"/>
                </a:moveTo>
                <a:cubicBezTo>
                  <a:pt x="719" y="564"/>
                  <a:pt x="725" y="570"/>
                  <a:pt x="732" y="570"/>
                </a:cubicBezTo>
                <a:cubicBezTo>
                  <a:pt x="740" y="570"/>
                  <a:pt x="746" y="564"/>
                  <a:pt x="746" y="557"/>
                </a:cubicBezTo>
                <a:cubicBezTo>
                  <a:pt x="746" y="549"/>
                  <a:pt x="740" y="543"/>
                  <a:pt x="733" y="543"/>
                </a:cubicBezTo>
                <a:cubicBezTo>
                  <a:pt x="725" y="542"/>
                  <a:pt x="719" y="549"/>
                  <a:pt x="719" y="556"/>
                </a:cubicBezTo>
                <a:close/>
                <a:moveTo>
                  <a:pt x="613" y="643"/>
                </a:moveTo>
                <a:cubicBezTo>
                  <a:pt x="606" y="643"/>
                  <a:pt x="600" y="649"/>
                  <a:pt x="600" y="657"/>
                </a:cubicBezTo>
                <a:cubicBezTo>
                  <a:pt x="601" y="664"/>
                  <a:pt x="607" y="670"/>
                  <a:pt x="614" y="670"/>
                </a:cubicBezTo>
                <a:cubicBezTo>
                  <a:pt x="621" y="670"/>
                  <a:pt x="628" y="663"/>
                  <a:pt x="628" y="656"/>
                </a:cubicBezTo>
                <a:cubicBezTo>
                  <a:pt x="627" y="648"/>
                  <a:pt x="621" y="642"/>
                  <a:pt x="613" y="643"/>
                </a:cubicBezTo>
                <a:close/>
                <a:moveTo>
                  <a:pt x="804" y="1317"/>
                </a:moveTo>
                <a:cubicBezTo>
                  <a:pt x="811" y="1316"/>
                  <a:pt x="817" y="1310"/>
                  <a:pt x="817" y="1303"/>
                </a:cubicBezTo>
                <a:cubicBezTo>
                  <a:pt x="817" y="1295"/>
                  <a:pt x="812" y="1290"/>
                  <a:pt x="804" y="1289"/>
                </a:cubicBezTo>
                <a:cubicBezTo>
                  <a:pt x="797" y="1289"/>
                  <a:pt x="791" y="1295"/>
                  <a:pt x="790" y="1302"/>
                </a:cubicBezTo>
                <a:cubicBezTo>
                  <a:pt x="790" y="1310"/>
                  <a:pt x="797" y="1317"/>
                  <a:pt x="804" y="1317"/>
                </a:cubicBezTo>
                <a:close/>
                <a:moveTo>
                  <a:pt x="550" y="746"/>
                </a:moveTo>
                <a:cubicBezTo>
                  <a:pt x="543" y="746"/>
                  <a:pt x="536" y="752"/>
                  <a:pt x="536" y="760"/>
                </a:cubicBezTo>
                <a:cubicBezTo>
                  <a:pt x="536" y="767"/>
                  <a:pt x="543" y="773"/>
                  <a:pt x="550" y="773"/>
                </a:cubicBezTo>
                <a:cubicBezTo>
                  <a:pt x="558" y="773"/>
                  <a:pt x="563" y="767"/>
                  <a:pt x="563" y="759"/>
                </a:cubicBezTo>
                <a:cubicBezTo>
                  <a:pt x="563" y="752"/>
                  <a:pt x="557" y="746"/>
                  <a:pt x="550" y="746"/>
                </a:cubicBezTo>
                <a:close/>
                <a:moveTo>
                  <a:pt x="1052" y="1310"/>
                </a:moveTo>
                <a:cubicBezTo>
                  <a:pt x="1059" y="1310"/>
                  <a:pt x="1065" y="1304"/>
                  <a:pt x="1065" y="1297"/>
                </a:cubicBezTo>
                <a:cubicBezTo>
                  <a:pt x="1065" y="1289"/>
                  <a:pt x="1059" y="1283"/>
                  <a:pt x="1051" y="1283"/>
                </a:cubicBezTo>
                <a:cubicBezTo>
                  <a:pt x="1044" y="1283"/>
                  <a:pt x="1038" y="1289"/>
                  <a:pt x="1038" y="1297"/>
                </a:cubicBezTo>
                <a:cubicBezTo>
                  <a:pt x="1037" y="1304"/>
                  <a:pt x="1044" y="1311"/>
                  <a:pt x="1052" y="1310"/>
                </a:cubicBezTo>
                <a:close/>
                <a:moveTo>
                  <a:pt x="1009" y="512"/>
                </a:moveTo>
                <a:cubicBezTo>
                  <a:pt x="1002" y="512"/>
                  <a:pt x="995" y="518"/>
                  <a:pt x="995" y="525"/>
                </a:cubicBezTo>
                <a:cubicBezTo>
                  <a:pt x="995" y="533"/>
                  <a:pt x="1001" y="539"/>
                  <a:pt x="1008" y="539"/>
                </a:cubicBezTo>
                <a:cubicBezTo>
                  <a:pt x="1016" y="539"/>
                  <a:pt x="1022" y="533"/>
                  <a:pt x="1022" y="526"/>
                </a:cubicBezTo>
                <a:cubicBezTo>
                  <a:pt x="1022" y="518"/>
                  <a:pt x="1016" y="512"/>
                  <a:pt x="1009" y="512"/>
                </a:cubicBezTo>
                <a:close/>
                <a:moveTo>
                  <a:pt x="901" y="503"/>
                </a:moveTo>
                <a:cubicBezTo>
                  <a:pt x="893" y="503"/>
                  <a:pt x="887" y="508"/>
                  <a:pt x="887" y="516"/>
                </a:cubicBezTo>
                <a:cubicBezTo>
                  <a:pt x="887" y="523"/>
                  <a:pt x="893" y="530"/>
                  <a:pt x="900" y="530"/>
                </a:cubicBezTo>
                <a:cubicBezTo>
                  <a:pt x="907" y="530"/>
                  <a:pt x="914" y="524"/>
                  <a:pt x="914" y="516"/>
                </a:cubicBezTo>
                <a:cubicBezTo>
                  <a:pt x="914" y="509"/>
                  <a:pt x="908" y="503"/>
                  <a:pt x="901" y="503"/>
                </a:cubicBezTo>
                <a:close/>
                <a:moveTo>
                  <a:pt x="551" y="1075"/>
                </a:moveTo>
                <a:cubicBezTo>
                  <a:pt x="558" y="1075"/>
                  <a:pt x="564" y="1069"/>
                  <a:pt x="564" y="1061"/>
                </a:cubicBezTo>
                <a:cubicBezTo>
                  <a:pt x="564" y="1054"/>
                  <a:pt x="558" y="1048"/>
                  <a:pt x="551" y="1048"/>
                </a:cubicBezTo>
                <a:cubicBezTo>
                  <a:pt x="543" y="1048"/>
                  <a:pt x="537" y="1054"/>
                  <a:pt x="537" y="1062"/>
                </a:cubicBezTo>
                <a:cubicBezTo>
                  <a:pt x="537" y="1069"/>
                  <a:pt x="543" y="1075"/>
                  <a:pt x="551" y="1075"/>
                </a:cubicBezTo>
                <a:close/>
                <a:moveTo>
                  <a:pt x="1179" y="625"/>
                </a:moveTo>
                <a:cubicBezTo>
                  <a:pt x="1179" y="632"/>
                  <a:pt x="1185" y="638"/>
                  <a:pt x="1192" y="638"/>
                </a:cubicBezTo>
                <a:cubicBezTo>
                  <a:pt x="1200" y="638"/>
                  <a:pt x="1206" y="632"/>
                  <a:pt x="1206" y="624"/>
                </a:cubicBezTo>
                <a:cubicBezTo>
                  <a:pt x="1205" y="617"/>
                  <a:pt x="1199" y="611"/>
                  <a:pt x="1192" y="611"/>
                </a:cubicBezTo>
                <a:cubicBezTo>
                  <a:pt x="1184" y="611"/>
                  <a:pt x="1178" y="617"/>
                  <a:pt x="1179" y="625"/>
                </a:cubicBezTo>
                <a:close/>
                <a:moveTo>
                  <a:pt x="689" y="581"/>
                </a:moveTo>
                <a:cubicBezTo>
                  <a:pt x="689" y="589"/>
                  <a:pt x="696" y="595"/>
                  <a:pt x="703" y="595"/>
                </a:cubicBezTo>
                <a:cubicBezTo>
                  <a:pt x="710" y="594"/>
                  <a:pt x="716" y="588"/>
                  <a:pt x="716" y="581"/>
                </a:cubicBezTo>
                <a:cubicBezTo>
                  <a:pt x="716" y="573"/>
                  <a:pt x="710" y="567"/>
                  <a:pt x="702" y="568"/>
                </a:cubicBezTo>
                <a:cubicBezTo>
                  <a:pt x="695" y="568"/>
                  <a:pt x="689" y="574"/>
                  <a:pt x="689" y="581"/>
                </a:cubicBezTo>
                <a:close/>
                <a:moveTo>
                  <a:pt x="644" y="617"/>
                </a:moveTo>
                <a:cubicBezTo>
                  <a:pt x="636" y="617"/>
                  <a:pt x="630" y="623"/>
                  <a:pt x="630" y="631"/>
                </a:cubicBezTo>
                <a:cubicBezTo>
                  <a:pt x="630" y="638"/>
                  <a:pt x="636" y="644"/>
                  <a:pt x="644" y="644"/>
                </a:cubicBezTo>
                <a:cubicBezTo>
                  <a:pt x="651" y="644"/>
                  <a:pt x="657" y="638"/>
                  <a:pt x="657" y="631"/>
                </a:cubicBezTo>
                <a:cubicBezTo>
                  <a:pt x="657" y="623"/>
                  <a:pt x="651" y="617"/>
                  <a:pt x="644" y="617"/>
                </a:cubicBezTo>
                <a:close/>
                <a:moveTo>
                  <a:pt x="531" y="990"/>
                </a:moveTo>
                <a:cubicBezTo>
                  <a:pt x="539" y="990"/>
                  <a:pt x="545" y="984"/>
                  <a:pt x="544" y="977"/>
                </a:cubicBezTo>
                <a:cubicBezTo>
                  <a:pt x="544" y="969"/>
                  <a:pt x="538" y="963"/>
                  <a:pt x="531" y="964"/>
                </a:cubicBezTo>
                <a:cubicBezTo>
                  <a:pt x="523" y="964"/>
                  <a:pt x="517" y="970"/>
                  <a:pt x="518" y="977"/>
                </a:cubicBezTo>
                <a:cubicBezTo>
                  <a:pt x="518" y="985"/>
                  <a:pt x="524" y="991"/>
                  <a:pt x="531" y="990"/>
                </a:cubicBezTo>
                <a:close/>
                <a:moveTo>
                  <a:pt x="1306" y="1044"/>
                </a:moveTo>
                <a:cubicBezTo>
                  <a:pt x="1306" y="1037"/>
                  <a:pt x="1300" y="1031"/>
                  <a:pt x="1293" y="1031"/>
                </a:cubicBezTo>
                <a:cubicBezTo>
                  <a:pt x="1285" y="1031"/>
                  <a:pt x="1279" y="1037"/>
                  <a:pt x="1279" y="1044"/>
                </a:cubicBezTo>
                <a:cubicBezTo>
                  <a:pt x="1279" y="1052"/>
                  <a:pt x="1285" y="1058"/>
                  <a:pt x="1293" y="1058"/>
                </a:cubicBezTo>
                <a:cubicBezTo>
                  <a:pt x="1300" y="1058"/>
                  <a:pt x="1306" y="1052"/>
                  <a:pt x="1306" y="1044"/>
                </a:cubicBezTo>
                <a:close/>
                <a:moveTo>
                  <a:pt x="1258" y="1137"/>
                </a:moveTo>
                <a:cubicBezTo>
                  <a:pt x="1265" y="1137"/>
                  <a:pt x="1271" y="1131"/>
                  <a:pt x="1271" y="1123"/>
                </a:cubicBezTo>
                <a:cubicBezTo>
                  <a:pt x="1271" y="1116"/>
                  <a:pt x="1265" y="1110"/>
                  <a:pt x="1257" y="1110"/>
                </a:cubicBezTo>
                <a:cubicBezTo>
                  <a:pt x="1250" y="1110"/>
                  <a:pt x="1244" y="1117"/>
                  <a:pt x="1244" y="1124"/>
                </a:cubicBezTo>
                <a:cubicBezTo>
                  <a:pt x="1244" y="1131"/>
                  <a:pt x="1251" y="1137"/>
                  <a:pt x="1258" y="1137"/>
                </a:cubicBezTo>
                <a:close/>
                <a:moveTo>
                  <a:pt x="698" y="1252"/>
                </a:moveTo>
                <a:cubicBezTo>
                  <a:pt x="706" y="1253"/>
                  <a:pt x="712" y="1248"/>
                  <a:pt x="713" y="1240"/>
                </a:cubicBezTo>
                <a:cubicBezTo>
                  <a:pt x="714" y="1233"/>
                  <a:pt x="709" y="1226"/>
                  <a:pt x="701" y="1225"/>
                </a:cubicBezTo>
                <a:cubicBezTo>
                  <a:pt x="694" y="1225"/>
                  <a:pt x="687" y="1231"/>
                  <a:pt x="687" y="1238"/>
                </a:cubicBezTo>
                <a:cubicBezTo>
                  <a:pt x="686" y="1245"/>
                  <a:pt x="691" y="1251"/>
                  <a:pt x="698" y="1252"/>
                </a:cubicBezTo>
                <a:close/>
                <a:moveTo>
                  <a:pt x="1241" y="670"/>
                </a:moveTo>
                <a:cubicBezTo>
                  <a:pt x="1234" y="670"/>
                  <a:pt x="1228" y="676"/>
                  <a:pt x="1228" y="684"/>
                </a:cubicBezTo>
                <a:cubicBezTo>
                  <a:pt x="1228" y="691"/>
                  <a:pt x="1234" y="697"/>
                  <a:pt x="1242" y="697"/>
                </a:cubicBezTo>
                <a:cubicBezTo>
                  <a:pt x="1249" y="697"/>
                  <a:pt x="1255" y="690"/>
                  <a:pt x="1255" y="683"/>
                </a:cubicBezTo>
                <a:cubicBezTo>
                  <a:pt x="1255" y="676"/>
                  <a:pt x="1249" y="670"/>
                  <a:pt x="1241" y="670"/>
                </a:cubicBezTo>
                <a:close/>
                <a:moveTo>
                  <a:pt x="1080" y="1286"/>
                </a:moveTo>
                <a:cubicBezTo>
                  <a:pt x="1088" y="1286"/>
                  <a:pt x="1094" y="1279"/>
                  <a:pt x="1094" y="1272"/>
                </a:cubicBezTo>
                <a:cubicBezTo>
                  <a:pt x="1094" y="1264"/>
                  <a:pt x="1088" y="1259"/>
                  <a:pt x="1080" y="1259"/>
                </a:cubicBezTo>
                <a:cubicBezTo>
                  <a:pt x="1073" y="1259"/>
                  <a:pt x="1067" y="1265"/>
                  <a:pt x="1067" y="1273"/>
                </a:cubicBezTo>
                <a:cubicBezTo>
                  <a:pt x="1067" y="1280"/>
                  <a:pt x="1073" y="1286"/>
                  <a:pt x="1080" y="1286"/>
                </a:cubicBezTo>
                <a:close/>
                <a:moveTo>
                  <a:pt x="1216" y="640"/>
                </a:moveTo>
                <a:cubicBezTo>
                  <a:pt x="1209" y="640"/>
                  <a:pt x="1203" y="647"/>
                  <a:pt x="1203" y="654"/>
                </a:cubicBezTo>
                <a:cubicBezTo>
                  <a:pt x="1203" y="661"/>
                  <a:pt x="1210" y="667"/>
                  <a:pt x="1217" y="667"/>
                </a:cubicBezTo>
                <a:cubicBezTo>
                  <a:pt x="1225" y="667"/>
                  <a:pt x="1230" y="661"/>
                  <a:pt x="1230" y="653"/>
                </a:cubicBezTo>
                <a:cubicBezTo>
                  <a:pt x="1230" y="646"/>
                  <a:pt x="1224" y="640"/>
                  <a:pt x="1216" y="640"/>
                </a:cubicBezTo>
                <a:close/>
                <a:moveTo>
                  <a:pt x="858" y="1320"/>
                </a:moveTo>
                <a:cubicBezTo>
                  <a:pt x="866" y="1321"/>
                  <a:pt x="872" y="1315"/>
                  <a:pt x="872" y="1307"/>
                </a:cubicBezTo>
                <a:cubicBezTo>
                  <a:pt x="872" y="1300"/>
                  <a:pt x="866" y="1294"/>
                  <a:pt x="859" y="1294"/>
                </a:cubicBezTo>
                <a:cubicBezTo>
                  <a:pt x="852" y="1293"/>
                  <a:pt x="845" y="1300"/>
                  <a:pt x="845" y="1307"/>
                </a:cubicBezTo>
                <a:cubicBezTo>
                  <a:pt x="845" y="1314"/>
                  <a:pt x="851" y="1320"/>
                  <a:pt x="858" y="1320"/>
                </a:cubicBezTo>
                <a:close/>
                <a:moveTo>
                  <a:pt x="912" y="1326"/>
                </a:moveTo>
                <a:cubicBezTo>
                  <a:pt x="920" y="1326"/>
                  <a:pt x="926" y="1320"/>
                  <a:pt x="926" y="1312"/>
                </a:cubicBezTo>
                <a:cubicBezTo>
                  <a:pt x="926" y="1305"/>
                  <a:pt x="920" y="1299"/>
                  <a:pt x="912" y="1299"/>
                </a:cubicBezTo>
                <a:cubicBezTo>
                  <a:pt x="905" y="1299"/>
                  <a:pt x="899" y="1305"/>
                  <a:pt x="899" y="1312"/>
                </a:cubicBezTo>
                <a:cubicBezTo>
                  <a:pt x="899" y="1320"/>
                  <a:pt x="905" y="1326"/>
                  <a:pt x="912" y="1326"/>
                </a:cubicBezTo>
                <a:close/>
                <a:moveTo>
                  <a:pt x="673" y="592"/>
                </a:moveTo>
                <a:cubicBezTo>
                  <a:pt x="666" y="592"/>
                  <a:pt x="660" y="599"/>
                  <a:pt x="660" y="606"/>
                </a:cubicBezTo>
                <a:cubicBezTo>
                  <a:pt x="660" y="614"/>
                  <a:pt x="666" y="619"/>
                  <a:pt x="674" y="619"/>
                </a:cubicBezTo>
                <a:cubicBezTo>
                  <a:pt x="681" y="619"/>
                  <a:pt x="687" y="613"/>
                  <a:pt x="687" y="606"/>
                </a:cubicBezTo>
                <a:cubicBezTo>
                  <a:pt x="687" y="598"/>
                  <a:pt x="681" y="592"/>
                  <a:pt x="673" y="592"/>
                </a:cubicBezTo>
                <a:close/>
                <a:moveTo>
                  <a:pt x="1087" y="547"/>
                </a:moveTo>
                <a:cubicBezTo>
                  <a:pt x="1080" y="548"/>
                  <a:pt x="1074" y="554"/>
                  <a:pt x="1075" y="561"/>
                </a:cubicBezTo>
                <a:cubicBezTo>
                  <a:pt x="1075" y="568"/>
                  <a:pt x="1081" y="574"/>
                  <a:pt x="1088" y="574"/>
                </a:cubicBezTo>
                <a:cubicBezTo>
                  <a:pt x="1095" y="574"/>
                  <a:pt x="1102" y="567"/>
                  <a:pt x="1102" y="560"/>
                </a:cubicBezTo>
                <a:cubicBezTo>
                  <a:pt x="1101" y="553"/>
                  <a:pt x="1095" y="547"/>
                  <a:pt x="1087" y="547"/>
                </a:cubicBezTo>
                <a:close/>
                <a:moveTo>
                  <a:pt x="802" y="537"/>
                </a:moveTo>
                <a:cubicBezTo>
                  <a:pt x="802" y="544"/>
                  <a:pt x="809" y="550"/>
                  <a:pt x="816" y="550"/>
                </a:cubicBezTo>
                <a:cubicBezTo>
                  <a:pt x="823" y="550"/>
                  <a:pt x="829" y="544"/>
                  <a:pt x="829" y="537"/>
                </a:cubicBezTo>
                <a:cubicBezTo>
                  <a:pt x="829" y="529"/>
                  <a:pt x="824" y="523"/>
                  <a:pt x="816" y="523"/>
                </a:cubicBezTo>
                <a:cubicBezTo>
                  <a:pt x="809" y="523"/>
                  <a:pt x="802" y="529"/>
                  <a:pt x="802" y="537"/>
                </a:cubicBezTo>
                <a:close/>
                <a:moveTo>
                  <a:pt x="954" y="535"/>
                </a:moveTo>
                <a:cubicBezTo>
                  <a:pt x="961" y="535"/>
                  <a:pt x="968" y="530"/>
                  <a:pt x="968" y="522"/>
                </a:cubicBezTo>
                <a:cubicBezTo>
                  <a:pt x="969" y="515"/>
                  <a:pt x="963" y="508"/>
                  <a:pt x="956" y="508"/>
                </a:cubicBezTo>
                <a:cubicBezTo>
                  <a:pt x="948" y="508"/>
                  <a:pt x="942" y="513"/>
                  <a:pt x="942" y="520"/>
                </a:cubicBezTo>
                <a:cubicBezTo>
                  <a:pt x="941" y="528"/>
                  <a:pt x="947" y="534"/>
                  <a:pt x="954" y="535"/>
                </a:cubicBezTo>
                <a:close/>
                <a:moveTo>
                  <a:pt x="1297" y="1003"/>
                </a:moveTo>
                <a:cubicBezTo>
                  <a:pt x="1305" y="1003"/>
                  <a:pt x="1310" y="997"/>
                  <a:pt x="1310" y="989"/>
                </a:cubicBezTo>
                <a:cubicBezTo>
                  <a:pt x="1310" y="982"/>
                  <a:pt x="1304" y="976"/>
                  <a:pt x="1297" y="976"/>
                </a:cubicBezTo>
                <a:cubicBezTo>
                  <a:pt x="1290" y="977"/>
                  <a:pt x="1284" y="982"/>
                  <a:pt x="1284" y="989"/>
                </a:cubicBezTo>
                <a:cubicBezTo>
                  <a:pt x="1284" y="997"/>
                  <a:pt x="1290" y="1003"/>
                  <a:pt x="1297" y="1003"/>
                </a:cubicBezTo>
                <a:close/>
                <a:moveTo>
                  <a:pt x="1307" y="867"/>
                </a:moveTo>
                <a:cubicBezTo>
                  <a:pt x="1300" y="867"/>
                  <a:pt x="1293" y="873"/>
                  <a:pt x="1293" y="880"/>
                </a:cubicBezTo>
                <a:cubicBezTo>
                  <a:pt x="1293" y="887"/>
                  <a:pt x="1298" y="893"/>
                  <a:pt x="1306" y="894"/>
                </a:cubicBezTo>
                <a:cubicBezTo>
                  <a:pt x="1313" y="894"/>
                  <a:pt x="1319" y="888"/>
                  <a:pt x="1320" y="881"/>
                </a:cubicBezTo>
                <a:cubicBezTo>
                  <a:pt x="1320" y="874"/>
                  <a:pt x="1314" y="868"/>
                  <a:pt x="1307" y="867"/>
                </a:cubicBezTo>
                <a:close/>
                <a:moveTo>
                  <a:pt x="554" y="868"/>
                </a:moveTo>
                <a:cubicBezTo>
                  <a:pt x="554" y="861"/>
                  <a:pt x="548" y="856"/>
                  <a:pt x="541" y="855"/>
                </a:cubicBezTo>
                <a:cubicBezTo>
                  <a:pt x="534" y="855"/>
                  <a:pt x="528" y="861"/>
                  <a:pt x="527" y="868"/>
                </a:cubicBezTo>
                <a:cubicBezTo>
                  <a:pt x="527" y="875"/>
                  <a:pt x="533" y="882"/>
                  <a:pt x="540" y="882"/>
                </a:cubicBezTo>
                <a:cubicBezTo>
                  <a:pt x="548" y="882"/>
                  <a:pt x="554" y="876"/>
                  <a:pt x="554" y="868"/>
                </a:cubicBezTo>
                <a:close/>
                <a:moveTo>
                  <a:pt x="590" y="1091"/>
                </a:moveTo>
                <a:cubicBezTo>
                  <a:pt x="589" y="1083"/>
                  <a:pt x="583" y="1078"/>
                  <a:pt x="575" y="1078"/>
                </a:cubicBezTo>
                <a:cubicBezTo>
                  <a:pt x="568" y="1078"/>
                  <a:pt x="563" y="1084"/>
                  <a:pt x="563" y="1092"/>
                </a:cubicBezTo>
                <a:cubicBezTo>
                  <a:pt x="563" y="1099"/>
                  <a:pt x="570" y="1105"/>
                  <a:pt x="577" y="1105"/>
                </a:cubicBezTo>
                <a:cubicBezTo>
                  <a:pt x="584" y="1104"/>
                  <a:pt x="590" y="1098"/>
                  <a:pt x="590" y="1091"/>
                </a:cubicBezTo>
                <a:close/>
                <a:moveTo>
                  <a:pt x="545" y="827"/>
                </a:moveTo>
                <a:cubicBezTo>
                  <a:pt x="552" y="827"/>
                  <a:pt x="559" y="822"/>
                  <a:pt x="559" y="815"/>
                </a:cubicBezTo>
                <a:cubicBezTo>
                  <a:pt x="559" y="807"/>
                  <a:pt x="553" y="801"/>
                  <a:pt x="546" y="801"/>
                </a:cubicBezTo>
                <a:cubicBezTo>
                  <a:pt x="539" y="800"/>
                  <a:pt x="533" y="806"/>
                  <a:pt x="532" y="813"/>
                </a:cubicBezTo>
                <a:cubicBezTo>
                  <a:pt x="532" y="821"/>
                  <a:pt x="538" y="827"/>
                  <a:pt x="545" y="827"/>
                </a:cubicBezTo>
                <a:close/>
                <a:moveTo>
                  <a:pt x="1287" y="784"/>
                </a:moveTo>
                <a:cubicBezTo>
                  <a:pt x="1279" y="784"/>
                  <a:pt x="1273" y="790"/>
                  <a:pt x="1273" y="797"/>
                </a:cubicBezTo>
                <a:cubicBezTo>
                  <a:pt x="1274" y="804"/>
                  <a:pt x="1280" y="810"/>
                  <a:pt x="1287" y="810"/>
                </a:cubicBezTo>
                <a:cubicBezTo>
                  <a:pt x="1294" y="810"/>
                  <a:pt x="1300" y="804"/>
                  <a:pt x="1300" y="796"/>
                </a:cubicBezTo>
                <a:cubicBezTo>
                  <a:pt x="1300" y="789"/>
                  <a:pt x="1294" y="784"/>
                  <a:pt x="1287" y="784"/>
                </a:cubicBezTo>
                <a:close/>
                <a:moveTo>
                  <a:pt x="1229" y="1162"/>
                </a:moveTo>
                <a:cubicBezTo>
                  <a:pt x="1236" y="1162"/>
                  <a:pt x="1242" y="1155"/>
                  <a:pt x="1242" y="1148"/>
                </a:cubicBezTo>
                <a:cubicBezTo>
                  <a:pt x="1242" y="1141"/>
                  <a:pt x="1236" y="1135"/>
                  <a:pt x="1228" y="1135"/>
                </a:cubicBezTo>
                <a:cubicBezTo>
                  <a:pt x="1221" y="1135"/>
                  <a:pt x="1215" y="1141"/>
                  <a:pt x="1215" y="1148"/>
                </a:cubicBezTo>
                <a:cubicBezTo>
                  <a:pt x="1215" y="1156"/>
                  <a:pt x="1221" y="1162"/>
                  <a:pt x="1229" y="1162"/>
                </a:cubicBezTo>
                <a:close/>
                <a:moveTo>
                  <a:pt x="579" y="721"/>
                </a:moveTo>
                <a:cubicBezTo>
                  <a:pt x="572" y="722"/>
                  <a:pt x="566" y="728"/>
                  <a:pt x="566" y="735"/>
                </a:cubicBezTo>
                <a:cubicBezTo>
                  <a:pt x="567" y="743"/>
                  <a:pt x="573" y="748"/>
                  <a:pt x="581" y="748"/>
                </a:cubicBezTo>
                <a:cubicBezTo>
                  <a:pt x="588" y="747"/>
                  <a:pt x="593" y="741"/>
                  <a:pt x="593" y="734"/>
                </a:cubicBezTo>
                <a:cubicBezTo>
                  <a:pt x="593" y="727"/>
                  <a:pt x="586" y="721"/>
                  <a:pt x="579" y="721"/>
                </a:cubicBezTo>
                <a:close/>
                <a:moveTo>
                  <a:pt x="675" y="1222"/>
                </a:moveTo>
                <a:cubicBezTo>
                  <a:pt x="682" y="1222"/>
                  <a:pt x="688" y="1216"/>
                  <a:pt x="688" y="1209"/>
                </a:cubicBezTo>
                <a:cubicBezTo>
                  <a:pt x="689" y="1202"/>
                  <a:pt x="682" y="1196"/>
                  <a:pt x="675" y="1196"/>
                </a:cubicBezTo>
                <a:cubicBezTo>
                  <a:pt x="668" y="1196"/>
                  <a:pt x="662" y="1202"/>
                  <a:pt x="662" y="1210"/>
                </a:cubicBezTo>
                <a:cubicBezTo>
                  <a:pt x="662" y="1217"/>
                  <a:pt x="668" y="1222"/>
                  <a:pt x="675" y="1222"/>
                </a:cubicBezTo>
                <a:close/>
                <a:moveTo>
                  <a:pt x="549" y="923"/>
                </a:moveTo>
                <a:cubicBezTo>
                  <a:pt x="549" y="916"/>
                  <a:pt x="543" y="910"/>
                  <a:pt x="536" y="910"/>
                </a:cubicBezTo>
                <a:cubicBezTo>
                  <a:pt x="529" y="910"/>
                  <a:pt x="523" y="915"/>
                  <a:pt x="523" y="923"/>
                </a:cubicBezTo>
                <a:cubicBezTo>
                  <a:pt x="523" y="930"/>
                  <a:pt x="529" y="936"/>
                  <a:pt x="536" y="936"/>
                </a:cubicBezTo>
                <a:cubicBezTo>
                  <a:pt x="544" y="936"/>
                  <a:pt x="550" y="930"/>
                  <a:pt x="549" y="923"/>
                </a:cubicBezTo>
                <a:close/>
                <a:moveTo>
                  <a:pt x="1110" y="1261"/>
                </a:moveTo>
                <a:cubicBezTo>
                  <a:pt x="1118" y="1261"/>
                  <a:pt x="1124" y="1254"/>
                  <a:pt x="1123" y="1247"/>
                </a:cubicBezTo>
                <a:cubicBezTo>
                  <a:pt x="1123" y="1240"/>
                  <a:pt x="1117" y="1234"/>
                  <a:pt x="1110" y="1234"/>
                </a:cubicBezTo>
                <a:cubicBezTo>
                  <a:pt x="1103" y="1234"/>
                  <a:pt x="1097" y="1240"/>
                  <a:pt x="1097" y="1247"/>
                </a:cubicBezTo>
                <a:cubicBezTo>
                  <a:pt x="1097" y="1255"/>
                  <a:pt x="1103" y="1261"/>
                  <a:pt x="1110" y="1261"/>
                </a:cubicBezTo>
                <a:close/>
                <a:moveTo>
                  <a:pt x="780" y="1286"/>
                </a:moveTo>
                <a:cubicBezTo>
                  <a:pt x="787" y="1286"/>
                  <a:pt x="793" y="1280"/>
                  <a:pt x="792" y="1273"/>
                </a:cubicBezTo>
                <a:cubicBezTo>
                  <a:pt x="792" y="1266"/>
                  <a:pt x="787" y="1260"/>
                  <a:pt x="779" y="1260"/>
                </a:cubicBezTo>
                <a:cubicBezTo>
                  <a:pt x="772" y="1260"/>
                  <a:pt x="766" y="1266"/>
                  <a:pt x="766" y="1273"/>
                </a:cubicBezTo>
                <a:cubicBezTo>
                  <a:pt x="766" y="1281"/>
                  <a:pt x="772" y="1287"/>
                  <a:pt x="780" y="1286"/>
                </a:cubicBezTo>
                <a:close/>
                <a:moveTo>
                  <a:pt x="997" y="1306"/>
                </a:moveTo>
                <a:cubicBezTo>
                  <a:pt x="1004" y="1306"/>
                  <a:pt x="1010" y="1300"/>
                  <a:pt x="1010" y="1293"/>
                </a:cubicBezTo>
                <a:cubicBezTo>
                  <a:pt x="1010" y="1285"/>
                  <a:pt x="1004" y="1279"/>
                  <a:pt x="997" y="1279"/>
                </a:cubicBezTo>
                <a:cubicBezTo>
                  <a:pt x="990" y="1279"/>
                  <a:pt x="984" y="1285"/>
                  <a:pt x="983" y="1292"/>
                </a:cubicBezTo>
                <a:cubicBezTo>
                  <a:pt x="983" y="1300"/>
                  <a:pt x="989" y="1306"/>
                  <a:pt x="997" y="1306"/>
                </a:cubicBezTo>
                <a:close/>
                <a:moveTo>
                  <a:pt x="1315" y="935"/>
                </a:moveTo>
                <a:cubicBezTo>
                  <a:pt x="1315" y="928"/>
                  <a:pt x="1309" y="922"/>
                  <a:pt x="1302" y="922"/>
                </a:cubicBezTo>
                <a:cubicBezTo>
                  <a:pt x="1295" y="922"/>
                  <a:pt x="1289" y="928"/>
                  <a:pt x="1289" y="935"/>
                </a:cubicBezTo>
                <a:cubicBezTo>
                  <a:pt x="1289" y="943"/>
                  <a:pt x="1295" y="948"/>
                  <a:pt x="1302" y="948"/>
                </a:cubicBezTo>
                <a:cubicBezTo>
                  <a:pt x="1309" y="948"/>
                  <a:pt x="1315" y="942"/>
                  <a:pt x="1315" y="935"/>
                </a:cubicBezTo>
                <a:close/>
                <a:moveTo>
                  <a:pt x="787" y="548"/>
                </a:moveTo>
                <a:cubicBezTo>
                  <a:pt x="780" y="548"/>
                  <a:pt x="774" y="554"/>
                  <a:pt x="774" y="561"/>
                </a:cubicBezTo>
                <a:cubicBezTo>
                  <a:pt x="774" y="569"/>
                  <a:pt x="780" y="575"/>
                  <a:pt x="787" y="575"/>
                </a:cubicBezTo>
                <a:cubicBezTo>
                  <a:pt x="794" y="574"/>
                  <a:pt x="800" y="569"/>
                  <a:pt x="800" y="561"/>
                </a:cubicBezTo>
                <a:cubicBezTo>
                  <a:pt x="800" y="554"/>
                  <a:pt x="794" y="548"/>
                  <a:pt x="787" y="548"/>
                </a:cubicBezTo>
                <a:close/>
                <a:moveTo>
                  <a:pt x="857" y="541"/>
                </a:moveTo>
                <a:cubicBezTo>
                  <a:pt x="857" y="548"/>
                  <a:pt x="863" y="554"/>
                  <a:pt x="870" y="554"/>
                </a:cubicBezTo>
                <a:cubicBezTo>
                  <a:pt x="877" y="554"/>
                  <a:pt x="883" y="549"/>
                  <a:pt x="884" y="542"/>
                </a:cubicBezTo>
                <a:cubicBezTo>
                  <a:pt x="884" y="534"/>
                  <a:pt x="878" y="528"/>
                  <a:pt x="871" y="528"/>
                </a:cubicBezTo>
                <a:cubicBezTo>
                  <a:pt x="863" y="528"/>
                  <a:pt x="858" y="533"/>
                  <a:pt x="857" y="541"/>
                </a:cubicBezTo>
                <a:close/>
                <a:moveTo>
                  <a:pt x="601" y="1133"/>
                </a:moveTo>
                <a:cubicBezTo>
                  <a:pt x="608" y="1133"/>
                  <a:pt x="614" y="1127"/>
                  <a:pt x="614" y="1120"/>
                </a:cubicBezTo>
                <a:cubicBezTo>
                  <a:pt x="614" y="1113"/>
                  <a:pt x="608" y="1107"/>
                  <a:pt x="601" y="1107"/>
                </a:cubicBezTo>
                <a:cubicBezTo>
                  <a:pt x="594" y="1107"/>
                  <a:pt x="588" y="1113"/>
                  <a:pt x="588" y="1120"/>
                </a:cubicBezTo>
                <a:cubicBezTo>
                  <a:pt x="588" y="1128"/>
                  <a:pt x="594" y="1133"/>
                  <a:pt x="601" y="1133"/>
                </a:cubicBezTo>
                <a:close/>
                <a:moveTo>
                  <a:pt x="1033" y="542"/>
                </a:moveTo>
                <a:cubicBezTo>
                  <a:pt x="1026" y="542"/>
                  <a:pt x="1020" y="548"/>
                  <a:pt x="1020" y="555"/>
                </a:cubicBezTo>
                <a:cubicBezTo>
                  <a:pt x="1020" y="563"/>
                  <a:pt x="1026" y="569"/>
                  <a:pt x="1034" y="569"/>
                </a:cubicBezTo>
                <a:cubicBezTo>
                  <a:pt x="1041" y="568"/>
                  <a:pt x="1047" y="562"/>
                  <a:pt x="1047" y="555"/>
                </a:cubicBezTo>
                <a:cubicBezTo>
                  <a:pt x="1046" y="548"/>
                  <a:pt x="1040" y="542"/>
                  <a:pt x="1033" y="542"/>
                </a:cubicBezTo>
                <a:close/>
                <a:moveTo>
                  <a:pt x="1113" y="576"/>
                </a:moveTo>
                <a:cubicBezTo>
                  <a:pt x="1106" y="576"/>
                  <a:pt x="1100" y="582"/>
                  <a:pt x="1100" y="589"/>
                </a:cubicBezTo>
                <a:cubicBezTo>
                  <a:pt x="1099" y="597"/>
                  <a:pt x="1105" y="602"/>
                  <a:pt x="1112" y="603"/>
                </a:cubicBezTo>
                <a:cubicBezTo>
                  <a:pt x="1119" y="603"/>
                  <a:pt x="1125" y="597"/>
                  <a:pt x="1126" y="590"/>
                </a:cubicBezTo>
                <a:cubicBezTo>
                  <a:pt x="1126" y="583"/>
                  <a:pt x="1120" y="576"/>
                  <a:pt x="1113" y="576"/>
                </a:cubicBezTo>
                <a:close/>
                <a:moveTo>
                  <a:pt x="1199" y="1186"/>
                </a:moveTo>
                <a:cubicBezTo>
                  <a:pt x="1206" y="1186"/>
                  <a:pt x="1212" y="1180"/>
                  <a:pt x="1212" y="1173"/>
                </a:cubicBezTo>
                <a:cubicBezTo>
                  <a:pt x="1212" y="1166"/>
                  <a:pt x="1206" y="1160"/>
                  <a:pt x="1199" y="1160"/>
                </a:cubicBezTo>
                <a:cubicBezTo>
                  <a:pt x="1191" y="1160"/>
                  <a:pt x="1185" y="1166"/>
                  <a:pt x="1186" y="1174"/>
                </a:cubicBezTo>
                <a:cubicBezTo>
                  <a:pt x="1186" y="1181"/>
                  <a:pt x="1192" y="1186"/>
                  <a:pt x="1199" y="1186"/>
                </a:cubicBezTo>
                <a:close/>
                <a:moveTo>
                  <a:pt x="651" y="1193"/>
                </a:moveTo>
                <a:cubicBezTo>
                  <a:pt x="658" y="1193"/>
                  <a:pt x="664" y="1187"/>
                  <a:pt x="664" y="1180"/>
                </a:cubicBezTo>
                <a:cubicBezTo>
                  <a:pt x="664" y="1173"/>
                  <a:pt x="658" y="1167"/>
                  <a:pt x="651" y="1167"/>
                </a:cubicBezTo>
                <a:cubicBezTo>
                  <a:pt x="643" y="1167"/>
                  <a:pt x="637" y="1173"/>
                  <a:pt x="637" y="1180"/>
                </a:cubicBezTo>
                <a:cubicBezTo>
                  <a:pt x="638" y="1188"/>
                  <a:pt x="643" y="1193"/>
                  <a:pt x="651" y="1193"/>
                </a:cubicBezTo>
                <a:close/>
                <a:moveTo>
                  <a:pt x="1140" y="1236"/>
                </a:moveTo>
                <a:cubicBezTo>
                  <a:pt x="1147" y="1236"/>
                  <a:pt x="1153" y="1230"/>
                  <a:pt x="1153" y="1223"/>
                </a:cubicBezTo>
                <a:cubicBezTo>
                  <a:pt x="1153" y="1216"/>
                  <a:pt x="1148" y="1210"/>
                  <a:pt x="1141" y="1209"/>
                </a:cubicBezTo>
                <a:cubicBezTo>
                  <a:pt x="1133" y="1209"/>
                  <a:pt x="1127" y="1215"/>
                  <a:pt x="1127" y="1223"/>
                </a:cubicBezTo>
                <a:cubicBezTo>
                  <a:pt x="1127" y="1230"/>
                  <a:pt x="1133" y="1236"/>
                  <a:pt x="1140" y="1236"/>
                </a:cubicBezTo>
                <a:close/>
                <a:moveTo>
                  <a:pt x="1262" y="1082"/>
                </a:moveTo>
                <a:cubicBezTo>
                  <a:pt x="1270" y="1082"/>
                  <a:pt x="1276" y="1077"/>
                  <a:pt x="1276" y="1069"/>
                </a:cubicBezTo>
                <a:cubicBezTo>
                  <a:pt x="1276" y="1062"/>
                  <a:pt x="1270" y="1056"/>
                  <a:pt x="1263" y="1056"/>
                </a:cubicBezTo>
                <a:cubicBezTo>
                  <a:pt x="1256" y="1056"/>
                  <a:pt x="1250" y="1061"/>
                  <a:pt x="1250" y="1068"/>
                </a:cubicBezTo>
                <a:cubicBezTo>
                  <a:pt x="1250" y="1076"/>
                  <a:pt x="1255" y="1082"/>
                  <a:pt x="1262" y="1082"/>
                </a:cubicBezTo>
                <a:close/>
                <a:moveTo>
                  <a:pt x="925" y="533"/>
                </a:moveTo>
                <a:cubicBezTo>
                  <a:pt x="918" y="533"/>
                  <a:pt x="912" y="539"/>
                  <a:pt x="912" y="546"/>
                </a:cubicBezTo>
                <a:cubicBezTo>
                  <a:pt x="912" y="553"/>
                  <a:pt x="918" y="559"/>
                  <a:pt x="925" y="559"/>
                </a:cubicBezTo>
                <a:cubicBezTo>
                  <a:pt x="932" y="559"/>
                  <a:pt x="938" y="553"/>
                  <a:pt x="938" y="546"/>
                </a:cubicBezTo>
                <a:cubicBezTo>
                  <a:pt x="938" y="539"/>
                  <a:pt x="932" y="533"/>
                  <a:pt x="925" y="533"/>
                </a:cubicBezTo>
                <a:close/>
                <a:moveTo>
                  <a:pt x="942" y="1300"/>
                </a:moveTo>
                <a:cubicBezTo>
                  <a:pt x="949" y="1300"/>
                  <a:pt x="955" y="1295"/>
                  <a:pt x="955" y="1288"/>
                </a:cubicBezTo>
                <a:cubicBezTo>
                  <a:pt x="955" y="1281"/>
                  <a:pt x="949" y="1274"/>
                  <a:pt x="942" y="1274"/>
                </a:cubicBezTo>
                <a:cubicBezTo>
                  <a:pt x="935" y="1274"/>
                  <a:pt x="929" y="1280"/>
                  <a:pt x="929" y="1287"/>
                </a:cubicBezTo>
                <a:cubicBezTo>
                  <a:pt x="929" y="1295"/>
                  <a:pt x="935" y="1300"/>
                  <a:pt x="942" y="1300"/>
                </a:cubicBezTo>
                <a:close/>
                <a:moveTo>
                  <a:pt x="562" y="789"/>
                </a:moveTo>
                <a:cubicBezTo>
                  <a:pt x="562" y="796"/>
                  <a:pt x="567" y="802"/>
                  <a:pt x="575" y="802"/>
                </a:cubicBezTo>
                <a:cubicBezTo>
                  <a:pt x="582" y="802"/>
                  <a:pt x="587" y="797"/>
                  <a:pt x="587" y="789"/>
                </a:cubicBezTo>
                <a:cubicBezTo>
                  <a:pt x="587" y="782"/>
                  <a:pt x="582" y="776"/>
                  <a:pt x="574" y="776"/>
                </a:cubicBezTo>
                <a:cubicBezTo>
                  <a:pt x="567" y="776"/>
                  <a:pt x="562" y="782"/>
                  <a:pt x="562" y="789"/>
                </a:cubicBezTo>
                <a:close/>
                <a:moveTo>
                  <a:pt x="834" y="1291"/>
                </a:moveTo>
                <a:cubicBezTo>
                  <a:pt x="841" y="1291"/>
                  <a:pt x="847" y="1285"/>
                  <a:pt x="847" y="1278"/>
                </a:cubicBezTo>
                <a:cubicBezTo>
                  <a:pt x="847" y="1270"/>
                  <a:pt x="841" y="1265"/>
                  <a:pt x="833" y="1265"/>
                </a:cubicBezTo>
                <a:cubicBezTo>
                  <a:pt x="826" y="1265"/>
                  <a:pt x="821" y="1271"/>
                  <a:pt x="821" y="1279"/>
                </a:cubicBezTo>
                <a:cubicBezTo>
                  <a:pt x="821" y="1286"/>
                  <a:pt x="827" y="1291"/>
                  <a:pt x="834" y="1291"/>
                </a:cubicBezTo>
                <a:close/>
                <a:moveTo>
                  <a:pt x="1282" y="839"/>
                </a:moveTo>
                <a:cubicBezTo>
                  <a:pt x="1275" y="838"/>
                  <a:pt x="1269" y="844"/>
                  <a:pt x="1269" y="851"/>
                </a:cubicBezTo>
                <a:cubicBezTo>
                  <a:pt x="1269" y="858"/>
                  <a:pt x="1274" y="864"/>
                  <a:pt x="1281" y="865"/>
                </a:cubicBezTo>
                <a:cubicBezTo>
                  <a:pt x="1288" y="865"/>
                  <a:pt x="1294" y="859"/>
                  <a:pt x="1295" y="852"/>
                </a:cubicBezTo>
                <a:cubicBezTo>
                  <a:pt x="1295" y="845"/>
                  <a:pt x="1289" y="839"/>
                  <a:pt x="1282" y="839"/>
                </a:cubicBezTo>
                <a:close/>
                <a:moveTo>
                  <a:pt x="887" y="1295"/>
                </a:moveTo>
                <a:cubicBezTo>
                  <a:pt x="894" y="1295"/>
                  <a:pt x="900" y="1290"/>
                  <a:pt x="901" y="1283"/>
                </a:cubicBezTo>
                <a:cubicBezTo>
                  <a:pt x="901" y="1276"/>
                  <a:pt x="895" y="1270"/>
                  <a:pt x="888" y="1269"/>
                </a:cubicBezTo>
                <a:cubicBezTo>
                  <a:pt x="881" y="1269"/>
                  <a:pt x="875" y="1275"/>
                  <a:pt x="875" y="1282"/>
                </a:cubicBezTo>
                <a:cubicBezTo>
                  <a:pt x="875" y="1289"/>
                  <a:pt x="880" y="1295"/>
                  <a:pt x="887" y="1295"/>
                </a:cubicBezTo>
                <a:close/>
                <a:moveTo>
                  <a:pt x="755" y="1257"/>
                </a:moveTo>
                <a:cubicBezTo>
                  <a:pt x="762" y="1257"/>
                  <a:pt x="768" y="1251"/>
                  <a:pt x="768" y="1244"/>
                </a:cubicBezTo>
                <a:cubicBezTo>
                  <a:pt x="767" y="1237"/>
                  <a:pt x="762" y="1231"/>
                  <a:pt x="754" y="1231"/>
                </a:cubicBezTo>
                <a:cubicBezTo>
                  <a:pt x="747" y="1231"/>
                  <a:pt x="742" y="1237"/>
                  <a:pt x="742" y="1244"/>
                </a:cubicBezTo>
                <a:cubicBezTo>
                  <a:pt x="742" y="1251"/>
                  <a:pt x="748" y="1257"/>
                  <a:pt x="755" y="1257"/>
                </a:cubicBezTo>
                <a:close/>
                <a:moveTo>
                  <a:pt x="1137" y="607"/>
                </a:moveTo>
                <a:cubicBezTo>
                  <a:pt x="1130" y="607"/>
                  <a:pt x="1124" y="613"/>
                  <a:pt x="1124" y="620"/>
                </a:cubicBezTo>
                <a:cubicBezTo>
                  <a:pt x="1125" y="627"/>
                  <a:pt x="1131" y="633"/>
                  <a:pt x="1138" y="632"/>
                </a:cubicBezTo>
                <a:cubicBezTo>
                  <a:pt x="1145" y="632"/>
                  <a:pt x="1150" y="626"/>
                  <a:pt x="1150" y="619"/>
                </a:cubicBezTo>
                <a:cubicBezTo>
                  <a:pt x="1150" y="612"/>
                  <a:pt x="1144" y="606"/>
                  <a:pt x="1137" y="607"/>
                </a:cubicBezTo>
                <a:close/>
                <a:moveTo>
                  <a:pt x="639" y="672"/>
                </a:moveTo>
                <a:cubicBezTo>
                  <a:pt x="632" y="672"/>
                  <a:pt x="626" y="678"/>
                  <a:pt x="626" y="685"/>
                </a:cubicBezTo>
                <a:cubicBezTo>
                  <a:pt x="626" y="692"/>
                  <a:pt x="631" y="698"/>
                  <a:pt x="638" y="698"/>
                </a:cubicBezTo>
                <a:cubicBezTo>
                  <a:pt x="646" y="698"/>
                  <a:pt x="651" y="692"/>
                  <a:pt x="652" y="685"/>
                </a:cubicBezTo>
                <a:cubicBezTo>
                  <a:pt x="652" y="678"/>
                  <a:pt x="646" y="672"/>
                  <a:pt x="639" y="672"/>
                </a:cubicBezTo>
                <a:close/>
                <a:moveTo>
                  <a:pt x="569" y="1007"/>
                </a:moveTo>
                <a:cubicBezTo>
                  <a:pt x="569" y="1000"/>
                  <a:pt x="563" y="994"/>
                  <a:pt x="556" y="994"/>
                </a:cubicBezTo>
                <a:cubicBezTo>
                  <a:pt x="549" y="994"/>
                  <a:pt x="543" y="999"/>
                  <a:pt x="543" y="1006"/>
                </a:cubicBezTo>
                <a:cubicBezTo>
                  <a:pt x="542" y="1014"/>
                  <a:pt x="548" y="1020"/>
                  <a:pt x="556" y="1020"/>
                </a:cubicBezTo>
                <a:cubicBezTo>
                  <a:pt x="563" y="1020"/>
                  <a:pt x="569" y="1014"/>
                  <a:pt x="569" y="1007"/>
                </a:cubicBezTo>
                <a:close/>
                <a:moveTo>
                  <a:pt x="639" y="1150"/>
                </a:moveTo>
                <a:cubicBezTo>
                  <a:pt x="639" y="1143"/>
                  <a:pt x="634" y="1137"/>
                  <a:pt x="626" y="1137"/>
                </a:cubicBezTo>
                <a:cubicBezTo>
                  <a:pt x="619" y="1137"/>
                  <a:pt x="613" y="1142"/>
                  <a:pt x="613" y="1149"/>
                </a:cubicBezTo>
                <a:cubicBezTo>
                  <a:pt x="612" y="1157"/>
                  <a:pt x="618" y="1163"/>
                  <a:pt x="626" y="1163"/>
                </a:cubicBezTo>
                <a:cubicBezTo>
                  <a:pt x="633" y="1163"/>
                  <a:pt x="639" y="1158"/>
                  <a:pt x="639" y="1150"/>
                </a:cubicBezTo>
                <a:close/>
                <a:moveTo>
                  <a:pt x="1027" y="1280"/>
                </a:moveTo>
                <a:cubicBezTo>
                  <a:pt x="1034" y="1280"/>
                  <a:pt x="1039" y="1274"/>
                  <a:pt x="1039" y="1267"/>
                </a:cubicBezTo>
                <a:cubicBezTo>
                  <a:pt x="1039" y="1260"/>
                  <a:pt x="1034" y="1254"/>
                  <a:pt x="1027" y="1254"/>
                </a:cubicBezTo>
                <a:cubicBezTo>
                  <a:pt x="1020" y="1254"/>
                  <a:pt x="1014" y="1260"/>
                  <a:pt x="1014" y="1267"/>
                </a:cubicBezTo>
                <a:cubicBezTo>
                  <a:pt x="1014" y="1274"/>
                  <a:pt x="1019" y="1280"/>
                  <a:pt x="1027" y="1280"/>
                </a:cubicBezTo>
                <a:close/>
                <a:moveTo>
                  <a:pt x="757" y="573"/>
                </a:moveTo>
                <a:cubicBezTo>
                  <a:pt x="750" y="573"/>
                  <a:pt x="744" y="579"/>
                  <a:pt x="744" y="586"/>
                </a:cubicBezTo>
                <a:cubicBezTo>
                  <a:pt x="744" y="593"/>
                  <a:pt x="750" y="599"/>
                  <a:pt x="757" y="599"/>
                </a:cubicBezTo>
                <a:cubicBezTo>
                  <a:pt x="765" y="599"/>
                  <a:pt x="770" y="593"/>
                  <a:pt x="770" y="586"/>
                </a:cubicBezTo>
                <a:cubicBezTo>
                  <a:pt x="770" y="579"/>
                  <a:pt x="764" y="573"/>
                  <a:pt x="757" y="573"/>
                </a:cubicBezTo>
                <a:close/>
                <a:moveTo>
                  <a:pt x="597" y="710"/>
                </a:moveTo>
                <a:cubicBezTo>
                  <a:pt x="597" y="717"/>
                  <a:pt x="602" y="723"/>
                  <a:pt x="609" y="723"/>
                </a:cubicBezTo>
                <a:cubicBezTo>
                  <a:pt x="617" y="723"/>
                  <a:pt x="623" y="717"/>
                  <a:pt x="623" y="710"/>
                </a:cubicBezTo>
                <a:cubicBezTo>
                  <a:pt x="622" y="702"/>
                  <a:pt x="617" y="697"/>
                  <a:pt x="609" y="697"/>
                </a:cubicBezTo>
                <a:cubicBezTo>
                  <a:pt x="602" y="697"/>
                  <a:pt x="597" y="703"/>
                  <a:pt x="597" y="710"/>
                </a:cubicBezTo>
                <a:close/>
                <a:moveTo>
                  <a:pt x="980" y="537"/>
                </a:moveTo>
                <a:cubicBezTo>
                  <a:pt x="973" y="537"/>
                  <a:pt x="967" y="543"/>
                  <a:pt x="967" y="550"/>
                </a:cubicBezTo>
                <a:cubicBezTo>
                  <a:pt x="967" y="558"/>
                  <a:pt x="972" y="563"/>
                  <a:pt x="980" y="563"/>
                </a:cubicBezTo>
                <a:cubicBezTo>
                  <a:pt x="987" y="563"/>
                  <a:pt x="993" y="558"/>
                  <a:pt x="993" y="550"/>
                </a:cubicBezTo>
                <a:cubicBezTo>
                  <a:pt x="993" y="543"/>
                  <a:pt x="987" y="537"/>
                  <a:pt x="980" y="537"/>
                </a:cubicBezTo>
                <a:close/>
                <a:moveTo>
                  <a:pt x="1262" y="754"/>
                </a:moveTo>
                <a:cubicBezTo>
                  <a:pt x="1255" y="754"/>
                  <a:pt x="1249" y="760"/>
                  <a:pt x="1249" y="767"/>
                </a:cubicBezTo>
                <a:cubicBezTo>
                  <a:pt x="1249" y="775"/>
                  <a:pt x="1255" y="780"/>
                  <a:pt x="1263" y="780"/>
                </a:cubicBezTo>
                <a:cubicBezTo>
                  <a:pt x="1270" y="780"/>
                  <a:pt x="1275" y="774"/>
                  <a:pt x="1275" y="766"/>
                </a:cubicBezTo>
                <a:cubicBezTo>
                  <a:pt x="1275" y="759"/>
                  <a:pt x="1269" y="754"/>
                  <a:pt x="1262" y="754"/>
                </a:cubicBezTo>
                <a:close/>
                <a:moveTo>
                  <a:pt x="1170" y="1211"/>
                </a:moveTo>
                <a:cubicBezTo>
                  <a:pt x="1177" y="1211"/>
                  <a:pt x="1182" y="1205"/>
                  <a:pt x="1182" y="1197"/>
                </a:cubicBezTo>
                <a:cubicBezTo>
                  <a:pt x="1182" y="1190"/>
                  <a:pt x="1176" y="1185"/>
                  <a:pt x="1169" y="1185"/>
                </a:cubicBezTo>
                <a:cubicBezTo>
                  <a:pt x="1161" y="1185"/>
                  <a:pt x="1156" y="1191"/>
                  <a:pt x="1156" y="1198"/>
                </a:cubicBezTo>
                <a:cubicBezTo>
                  <a:pt x="1156" y="1205"/>
                  <a:pt x="1162" y="1211"/>
                  <a:pt x="1170" y="1211"/>
                </a:cubicBezTo>
                <a:close/>
                <a:moveTo>
                  <a:pt x="727" y="598"/>
                </a:moveTo>
                <a:cubicBezTo>
                  <a:pt x="719" y="599"/>
                  <a:pt x="714" y="604"/>
                  <a:pt x="715" y="612"/>
                </a:cubicBezTo>
                <a:cubicBezTo>
                  <a:pt x="715" y="619"/>
                  <a:pt x="721" y="624"/>
                  <a:pt x="728" y="624"/>
                </a:cubicBezTo>
                <a:cubicBezTo>
                  <a:pt x="735" y="624"/>
                  <a:pt x="740" y="617"/>
                  <a:pt x="740" y="610"/>
                </a:cubicBezTo>
                <a:cubicBezTo>
                  <a:pt x="740" y="603"/>
                  <a:pt x="734" y="598"/>
                  <a:pt x="727" y="598"/>
                </a:cubicBezTo>
                <a:close/>
                <a:moveTo>
                  <a:pt x="561" y="965"/>
                </a:moveTo>
                <a:cubicBezTo>
                  <a:pt x="568" y="965"/>
                  <a:pt x="574" y="959"/>
                  <a:pt x="574" y="952"/>
                </a:cubicBezTo>
                <a:cubicBezTo>
                  <a:pt x="574" y="945"/>
                  <a:pt x="568" y="939"/>
                  <a:pt x="561" y="939"/>
                </a:cubicBezTo>
                <a:cubicBezTo>
                  <a:pt x="553" y="940"/>
                  <a:pt x="548" y="946"/>
                  <a:pt x="548" y="953"/>
                </a:cubicBezTo>
                <a:cubicBezTo>
                  <a:pt x="548" y="959"/>
                  <a:pt x="554" y="965"/>
                  <a:pt x="561" y="965"/>
                </a:cubicBezTo>
                <a:close/>
                <a:moveTo>
                  <a:pt x="1237" y="725"/>
                </a:moveTo>
                <a:cubicBezTo>
                  <a:pt x="1230" y="725"/>
                  <a:pt x="1224" y="731"/>
                  <a:pt x="1224" y="738"/>
                </a:cubicBezTo>
                <a:cubicBezTo>
                  <a:pt x="1225" y="745"/>
                  <a:pt x="1230" y="751"/>
                  <a:pt x="1237" y="751"/>
                </a:cubicBezTo>
                <a:cubicBezTo>
                  <a:pt x="1244" y="751"/>
                  <a:pt x="1250" y="745"/>
                  <a:pt x="1250" y="738"/>
                </a:cubicBezTo>
                <a:cubicBezTo>
                  <a:pt x="1250" y="731"/>
                  <a:pt x="1244" y="725"/>
                  <a:pt x="1237" y="725"/>
                </a:cubicBezTo>
                <a:close/>
                <a:moveTo>
                  <a:pt x="1149" y="649"/>
                </a:moveTo>
                <a:cubicBezTo>
                  <a:pt x="1149" y="656"/>
                  <a:pt x="1155" y="662"/>
                  <a:pt x="1162" y="662"/>
                </a:cubicBezTo>
                <a:cubicBezTo>
                  <a:pt x="1169" y="662"/>
                  <a:pt x="1175" y="656"/>
                  <a:pt x="1175" y="649"/>
                </a:cubicBezTo>
                <a:cubicBezTo>
                  <a:pt x="1175" y="642"/>
                  <a:pt x="1169" y="636"/>
                  <a:pt x="1162" y="636"/>
                </a:cubicBezTo>
                <a:cubicBezTo>
                  <a:pt x="1155" y="636"/>
                  <a:pt x="1150" y="642"/>
                  <a:pt x="1149" y="649"/>
                </a:cubicBezTo>
                <a:close/>
                <a:moveTo>
                  <a:pt x="1280" y="1014"/>
                </a:moveTo>
                <a:cubicBezTo>
                  <a:pt x="1280" y="1007"/>
                  <a:pt x="1273" y="1001"/>
                  <a:pt x="1266" y="1002"/>
                </a:cubicBezTo>
                <a:cubicBezTo>
                  <a:pt x="1260" y="1002"/>
                  <a:pt x="1254" y="1008"/>
                  <a:pt x="1254" y="1014"/>
                </a:cubicBezTo>
                <a:cubicBezTo>
                  <a:pt x="1254" y="1022"/>
                  <a:pt x="1260" y="1027"/>
                  <a:pt x="1267" y="1027"/>
                </a:cubicBezTo>
                <a:cubicBezTo>
                  <a:pt x="1275" y="1027"/>
                  <a:pt x="1280" y="1021"/>
                  <a:pt x="1280" y="1014"/>
                </a:cubicBezTo>
                <a:close/>
                <a:moveTo>
                  <a:pt x="581" y="1049"/>
                </a:moveTo>
                <a:cubicBezTo>
                  <a:pt x="588" y="1049"/>
                  <a:pt x="594" y="1043"/>
                  <a:pt x="594" y="1037"/>
                </a:cubicBezTo>
                <a:cubicBezTo>
                  <a:pt x="593" y="1030"/>
                  <a:pt x="587" y="1024"/>
                  <a:pt x="580" y="1024"/>
                </a:cubicBezTo>
                <a:cubicBezTo>
                  <a:pt x="573" y="1024"/>
                  <a:pt x="568" y="1030"/>
                  <a:pt x="568" y="1037"/>
                </a:cubicBezTo>
                <a:cubicBezTo>
                  <a:pt x="568" y="1044"/>
                  <a:pt x="574" y="1050"/>
                  <a:pt x="581" y="1049"/>
                </a:cubicBezTo>
                <a:close/>
                <a:moveTo>
                  <a:pt x="1045" y="586"/>
                </a:moveTo>
                <a:cubicBezTo>
                  <a:pt x="1046" y="593"/>
                  <a:pt x="1052" y="598"/>
                  <a:pt x="1058" y="598"/>
                </a:cubicBezTo>
                <a:cubicBezTo>
                  <a:pt x="1065" y="598"/>
                  <a:pt x="1071" y="592"/>
                  <a:pt x="1071" y="585"/>
                </a:cubicBezTo>
                <a:cubicBezTo>
                  <a:pt x="1071" y="578"/>
                  <a:pt x="1065" y="572"/>
                  <a:pt x="1057" y="573"/>
                </a:cubicBezTo>
                <a:cubicBezTo>
                  <a:pt x="1050" y="573"/>
                  <a:pt x="1045" y="579"/>
                  <a:pt x="1045" y="586"/>
                </a:cubicBezTo>
                <a:close/>
                <a:moveTo>
                  <a:pt x="655" y="660"/>
                </a:moveTo>
                <a:cubicBezTo>
                  <a:pt x="655" y="667"/>
                  <a:pt x="661" y="673"/>
                  <a:pt x="668" y="673"/>
                </a:cubicBezTo>
                <a:cubicBezTo>
                  <a:pt x="675" y="673"/>
                  <a:pt x="681" y="667"/>
                  <a:pt x="681" y="660"/>
                </a:cubicBezTo>
                <a:cubicBezTo>
                  <a:pt x="681" y="653"/>
                  <a:pt x="675" y="648"/>
                  <a:pt x="668" y="648"/>
                </a:cubicBezTo>
                <a:cubicBezTo>
                  <a:pt x="661" y="648"/>
                  <a:pt x="656" y="653"/>
                  <a:pt x="655" y="660"/>
                </a:cubicBezTo>
                <a:close/>
                <a:moveTo>
                  <a:pt x="1285" y="960"/>
                </a:moveTo>
                <a:cubicBezTo>
                  <a:pt x="1285" y="953"/>
                  <a:pt x="1279" y="947"/>
                  <a:pt x="1272" y="947"/>
                </a:cubicBezTo>
                <a:cubicBezTo>
                  <a:pt x="1265" y="947"/>
                  <a:pt x="1259" y="953"/>
                  <a:pt x="1259" y="960"/>
                </a:cubicBezTo>
                <a:cubicBezTo>
                  <a:pt x="1260" y="967"/>
                  <a:pt x="1265" y="972"/>
                  <a:pt x="1272" y="972"/>
                </a:cubicBezTo>
                <a:cubicBezTo>
                  <a:pt x="1279" y="973"/>
                  <a:pt x="1285" y="967"/>
                  <a:pt x="1285" y="960"/>
                </a:cubicBezTo>
                <a:close/>
                <a:moveTo>
                  <a:pt x="698" y="648"/>
                </a:moveTo>
                <a:cubicBezTo>
                  <a:pt x="705" y="649"/>
                  <a:pt x="711" y="643"/>
                  <a:pt x="711" y="636"/>
                </a:cubicBezTo>
                <a:cubicBezTo>
                  <a:pt x="711" y="629"/>
                  <a:pt x="705" y="623"/>
                  <a:pt x="698" y="623"/>
                </a:cubicBezTo>
                <a:cubicBezTo>
                  <a:pt x="691" y="623"/>
                  <a:pt x="685" y="629"/>
                  <a:pt x="686" y="636"/>
                </a:cubicBezTo>
                <a:cubicBezTo>
                  <a:pt x="686" y="643"/>
                  <a:pt x="691" y="648"/>
                  <a:pt x="698" y="648"/>
                </a:cubicBezTo>
                <a:close/>
                <a:moveTo>
                  <a:pt x="583" y="844"/>
                </a:moveTo>
                <a:cubicBezTo>
                  <a:pt x="583" y="837"/>
                  <a:pt x="578" y="831"/>
                  <a:pt x="571" y="831"/>
                </a:cubicBezTo>
                <a:cubicBezTo>
                  <a:pt x="564" y="831"/>
                  <a:pt x="558" y="837"/>
                  <a:pt x="558" y="844"/>
                </a:cubicBezTo>
                <a:cubicBezTo>
                  <a:pt x="558" y="851"/>
                  <a:pt x="563" y="856"/>
                  <a:pt x="570" y="856"/>
                </a:cubicBezTo>
                <a:cubicBezTo>
                  <a:pt x="577" y="857"/>
                  <a:pt x="583" y="851"/>
                  <a:pt x="583" y="844"/>
                </a:cubicBezTo>
                <a:close/>
                <a:moveTo>
                  <a:pt x="1234" y="1081"/>
                </a:moveTo>
                <a:cubicBezTo>
                  <a:pt x="1226" y="1081"/>
                  <a:pt x="1220" y="1086"/>
                  <a:pt x="1220" y="1093"/>
                </a:cubicBezTo>
                <a:cubicBezTo>
                  <a:pt x="1220" y="1100"/>
                  <a:pt x="1226" y="1107"/>
                  <a:pt x="1233" y="1107"/>
                </a:cubicBezTo>
                <a:cubicBezTo>
                  <a:pt x="1240" y="1107"/>
                  <a:pt x="1246" y="1101"/>
                  <a:pt x="1246" y="1094"/>
                </a:cubicBezTo>
                <a:cubicBezTo>
                  <a:pt x="1246" y="1087"/>
                  <a:pt x="1241" y="1081"/>
                  <a:pt x="1234" y="1081"/>
                </a:cubicBezTo>
                <a:close/>
                <a:moveTo>
                  <a:pt x="578" y="898"/>
                </a:moveTo>
                <a:cubicBezTo>
                  <a:pt x="578" y="891"/>
                  <a:pt x="571" y="885"/>
                  <a:pt x="564" y="886"/>
                </a:cubicBezTo>
                <a:cubicBezTo>
                  <a:pt x="558" y="886"/>
                  <a:pt x="552" y="892"/>
                  <a:pt x="553" y="899"/>
                </a:cubicBezTo>
                <a:cubicBezTo>
                  <a:pt x="553" y="906"/>
                  <a:pt x="559" y="911"/>
                  <a:pt x="566" y="911"/>
                </a:cubicBezTo>
                <a:cubicBezTo>
                  <a:pt x="573" y="911"/>
                  <a:pt x="578" y="905"/>
                  <a:pt x="578" y="898"/>
                </a:cubicBezTo>
                <a:close/>
                <a:moveTo>
                  <a:pt x="1056" y="1230"/>
                </a:moveTo>
                <a:cubicBezTo>
                  <a:pt x="1049" y="1229"/>
                  <a:pt x="1043" y="1235"/>
                  <a:pt x="1043" y="1242"/>
                </a:cubicBezTo>
                <a:cubicBezTo>
                  <a:pt x="1043" y="1249"/>
                  <a:pt x="1049" y="1255"/>
                  <a:pt x="1055" y="1255"/>
                </a:cubicBezTo>
                <a:cubicBezTo>
                  <a:pt x="1062" y="1255"/>
                  <a:pt x="1068" y="1249"/>
                  <a:pt x="1068" y="1242"/>
                </a:cubicBezTo>
                <a:cubicBezTo>
                  <a:pt x="1068" y="1235"/>
                  <a:pt x="1063" y="1230"/>
                  <a:pt x="1056" y="1230"/>
                </a:cubicBezTo>
                <a:close/>
                <a:moveTo>
                  <a:pt x="1212" y="721"/>
                </a:moveTo>
                <a:cubicBezTo>
                  <a:pt x="1219" y="721"/>
                  <a:pt x="1225" y="715"/>
                  <a:pt x="1225" y="708"/>
                </a:cubicBezTo>
                <a:cubicBezTo>
                  <a:pt x="1225" y="701"/>
                  <a:pt x="1220" y="695"/>
                  <a:pt x="1212" y="696"/>
                </a:cubicBezTo>
                <a:cubicBezTo>
                  <a:pt x="1205" y="696"/>
                  <a:pt x="1200" y="701"/>
                  <a:pt x="1200" y="708"/>
                </a:cubicBezTo>
                <a:cubicBezTo>
                  <a:pt x="1199" y="715"/>
                  <a:pt x="1205" y="721"/>
                  <a:pt x="1212" y="721"/>
                </a:cubicBezTo>
                <a:close/>
                <a:moveTo>
                  <a:pt x="742" y="1214"/>
                </a:moveTo>
                <a:cubicBezTo>
                  <a:pt x="743" y="1207"/>
                  <a:pt x="737" y="1201"/>
                  <a:pt x="730" y="1201"/>
                </a:cubicBezTo>
                <a:cubicBezTo>
                  <a:pt x="723" y="1201"/>
                  <a:pt x="717" y="1207"/>
                  <a:pt x="717" y="1214"/>
                </a:cubicBezTo>
                <a:cubicBezTo>
                  <a:pt x="717" y="1221"/>
                  <a:pt x="723" y="1227"/>
                  <a:pt x="730" y="1227"/>
                </a:cubicBezTo>
                <a:cubicBezTo>
                  <a:pt x="737" y="1227"/>
                  <a:pt x="742" y="1221"/>
                  <a:pt x="742" y="1214"/>
                </a:cubicBezTo>
                <a:close/>
                <a:moveTo>
                  <a:pt x="1264" y="905"/>
                </a:moveTo>
                <a:cubicBezTo>
                  <a:pt x="1264" y="912"/>
                  <a:pt x="1270" y="918"/>
                  <a:pt x="1278" y="918"/>
                </a:cubicBezTo>
                <a:cubicBezTo>
                  <a:pt x="1285" y="918"/>
                  <a:pt x="1290" y="912"/>
                  <a:pt x="1290" y="905"/>
                </a:cubicBezTo>
                <a:cubicBezTo>
                  <a:pt x="1290" y="898"/>
                  <a:pt x="1284" y="892"/>
                  <a:pt x="1277" y="892"/>
                </a:cubicBezTo>
                <a:cubicBezTo>
                  <a:pt x="1270" y="892"/>
                  <a:pt x="1264" y="899"/>
                  <a:pt x="1264" y="905"/>
                </a:cubicBezTo>
                <a:close/>
                <a:moveTo>
                  <a:pt x="1187" y="665"/>
                </a:moveTo>
                <a:cubicBezTo>
                  <a:pt x="1180" y="665"/>
                  <a:pt x="1174" y="671"/>
                  <a:pt x="1174" y="678"/>
                </a:cubicBezTo>
                <a:cubicBezTo>
                  <a:pt x="1174" y="685"/>
                  <a:pt x="1179" y="691"/>
                  <a:pt x="1186" y="691"/>
                </a:cubicBezTo>
                <a:cubicBezTo>
                  <a:pt x="1194" y="691"/>
                  <a:pt x="1199" y="686"/>
                  <a:pt x="1200" y="679"/>
                </a:cubicBezTo>
                <a:cubicBezTo>
                  <a:pt x="1200" y="672"/>
                  <a:pt x="1194" y="666"/>
                  <a:pt x="1187" y="665"/>
                </a:cubicBezTo>
                <a:close/>
                <a:moveTo>
                  <a:pt x="840" y="553"/>
                </a:moveTo>
                <a:cubicBezTo>
                  <a:pt x="834" y="553"/>
                  <a:pt x="828" y="559"/>
                  <a:pt x="828" y="565"/>
                </a:cubicBezTo>
                <a:cubicBezTo>
                  <a:pt x="827" y="572"/>
                  <a:pt x="833" y="578"/>
                  <a:pt x="840" y="578"/>
                </a:cubicBezTo>
                <a:cubicBezTo>
                  <a:pt x="848" y="579"/>
                  <a:pt x="853" y="573"/>
                  <a:pt x="853" y="566"/>
                </a:cubicBezTo>
                <a:cubicBezTo>
                  <a:pt x="853" y="559"/>
                  <a:pt x="848" y="553"/>
                  <a:pt x="840" y="553"/>
                </a:cubicBezTo>
                <a:close/>
                <a:moveTo>
                  <a:pt x="605" y="752"/>
                </a:moveTo>
                <a:cubicBezTo>
                  <a:pt x="598" y="752"/>
                  <a:pt x="592" y="757"/>
                  <a:pt x="592" y="764"/>
                </a:cubicBezTo>
                <a:cubicBezTo>
                  <a:pt x="592" y="771"/>
                  <a:pt x="597" y="777"/>
                  <a:pt x="604" y="777"/>
                </a:cubicBezTo>
                <a:cubicBezTo>
                  <a:pt x="611" y="777"/>
                  <a:pt x="617" y="771"/>
                  <a:pt x="617" y="764"/>
                </a:cubicBezTo>
                <a:cubicBezTo>
                  <a:pt x="617" y="758"/>
                  <a:pt x="612" y="752"/>
                  <a:pt x="605" y="752"/>
                </a:cubicBezTo>
                <a:close/>
                <a:moveTo>
                  <a:pt x="972" y="1276"/>
                </a:moveTo>
                <a:cubicBezTo>
                  <a:pt x="979" y="1275"/>
                  <a:pt x="984" y="1270"/>
                  <a:pt x="985" y="1263"/>
                </a:cubicBezTo>
                <a:cubicBezTo>
                  <a:pt x="985" y="1256"/>
                  <a:pt x="979" y="1250"/>
                  <a:pt x="973" y="1250"/>
                </a:cubicBezTo>
                <a:cubicBezTo>
                  <a:pt x="965" y="1250"/>
                  <a:pt x="959" y="1256"/>
                  <a:pt x="959" y="1263"/>
                </a:cubicBezTo>
                <a:cubicBezTo>
                  <a:pt x="959" y="1269"/>
                  <a:pt x="965" y="1276"/>
                  <a:pt x="972" y="1276"/>
                </a:cubicBezTo>
                <a:close/>
                <a:moveTo>
                  <a:pt x="1257" y="809"/>
                </a:moveTo>
                <a:cubicBezTo>
                  <a:pt x="1250" y="809"/>
                  <a:pt x="1244" y="815"/>
                  <a:pt x="1244" y="822"/>
                </a:cubicBezTo>
                <a:cubicBezTo>
                  <a:pt x="1244" y="828"/>
                  <a:pt x="1250" y="834"/>
                  <a:pt x="1256" y="834"/>
                </a:cubicBezTo>
                <a:cubicBezTo>
                  <a:pt x="1263" y="834"/>
                  <a:pt x="1269" y="829"/>
                  <a:pt x="1269" y="822"/>
                </a:cubicBezTo>
                <a:cubicBezTo>
                  <a:pt x="1270" y="815"/>
                  <a:pt x="1264" y="809"/>
                  <a:pt x="1257" y="809"/>
                </a:cubicBezTo>
                <a:close/>
                <a:moveTo>
                  <a:pt x="809" y="1235"/>
                </a:moveTo>
                <a:cubicBezTo>
                  <a:pt x="802" y="1235"/>
                  <a:pt x="796" y="1240"/>
                  <a:pt x="796" y="1247"/>
                </a:cubicBezTo>
                <a:cubicBezTo>
                  <a:pt x="795" y="1254"/>
                  <a:pt x="800" y="1260"/>
                  <a:pt x="808" y="1261"/>
                </a:cubicBezTo>
                <a:cubicBezTo>
                  <a:pt x="815" y="1261"/>
                  <a:pt x="820" y="1256"/>
                  <a:pt x="821" y="1249"/>
                </a:cubicBezTo>
                <a:cubicBezTo>
                  <a:pt x="821" y="1242"/>
                  <a:pt x="816" y="1236"/>
                  <a:pt x="809" y="1235"/>
                </a:cubicBezTo>
                <a:close/>
                <a:moveTo>
                  <a:pt x="1204" y="1131"/>
                </a:moveTo>
                <a:cubicBezTo>
                  <a:pt x="1211" y="1131"/>
                  <a:pt x="1217" y="1125"/>
                  <a:pt x="1216" y="1119"/>
                </a:cubicBezTo>
                <a:cubicBezTo>
                  <a:pt x="1216" y="1112"/>
                  <a:pt x="1211" y="1106"/>
                  <a:pt x="1204" y="1106"/>
                </a:cubicBezTo>
                <a:cubicBezTo>
                  <a:pt x="1197" y="1106"/>
                  <a:pt x="1191" y="1112"/>
                  <a:pt x="1191" y="1119"/>
                </a:cubicBezTo>
                <a:cubicBezTo>
                  <a:pt x="1191" y="1126"/>
                  <a:pt x="1197" y="1131"/>
                  <a:pt x="1204" y="1131"/>
                </a:cubicBezTo>
                <a:close/>
                <a:moveTo>
                  <a:pt x="605" y="1053"/>
                </a:moveTo>
                <a:cubicBezTo>
                  <a:pt x="599" y="1053"/>
                  <a:pt x="593" y="1059"/>
                  <a:pt x="593" y="1065"/>
                </a:cubicBezTo>
                <a:cubicBezTo>
                  <a:pt x="592" y="1072"/>
                  <a:pt x="598" y="1078"/>
                  <a:pt x="605" y="1078"/>
                </a:cubicBezTo>
                <a:cubicBezTo>
                  <a:pt x="612" y="1078"/>
                  <a:pt x="618" y="1073"/>
                  <a:pt x="618" y="1066"/>
                </a:cubicBezTo>
                <a:cubicBezTo>
                  <a:pt x="618" y="1059"/>
                  <a:pt x="612" y="1053"/>
                  <a:pt x="605" y="1053"/>
                </a:cubicBezTo>
                <a:close/>
                <a:moveTo>
                  <a:pt x="1086" y="1230"/>
                </a:moveTo>
                <a:cubicBezTo>
                  <a:pt x="1093" y="1230"/>
                  <a:pt x="1098" y="1224"/>
                  <a:pt x="1098" y="1217"/>
                </a:cubicBezTo>
                <a:cubicBezTo>
                  <a:pt x="1098" y="1211"/>
                  <a:pt x="1092" y="1205"/>
                  <a:pt x="1085" y="1205"/>
                </a:cubicBezTo>
                <a:cubicBezTo>
                  <a:pt x="1079" y="1205"/>
                  <a:pt x="1073" y="1211"/>
                  <a:pt x="1073" y="1217"/>
                </a:cubicBezTo>
                <a:cubicBezTo>
                  <a:pt x="1073" y="1225"/>
                  <a:pt x="1079" y="1230"/>
                  <a:pt x="1086" y="1230"/>
                </a:cubicBezTo>
                <a:close/>
                <a:moveTo>
                  <a:pt x="896" y="558"/>
                </a:moveTo>
                <a:cubicBezTo>
                  <a:pt x="889" y="558"/>
                  <a:pt x="883" y="564"/>
                  <a:pt x="883" y="571"/>
                </a:cubicBezTo>
                <a:cubicBezTo>
                  <a:pt x="883" y="578"/>
                  <a:pt x="888" y="583"/>
                  <a:pt x="895" y="583"/>
                </a:cubicBezTo>
                <a:cubicBezTo>
                  <a:pt x="902" y="583"/>
                  <a:pt x="908" y="578"/>
                  <a:pt x="908" y="571"/>
                </a:cubicBezTo>
                <a:cubicBezTo>
                  <a:pt x="908" y="564"/>
                  <a:pt x="903" y="559"/>
                  <a:pt x="896" y="558"/>
                </a:cubicBezTo>
                <a:close/>
                <a:moveTo>
                  <a:pt x="705" y="1197"/>
                </a:moveTo>
                <a:cubicBezTo>
                  <a:pt x="712" y="1197"/>
                  <a:pt x="718" y="1191"/>
                  <a:pt x="718" y="1184"/>
                </a:cubicBezTo>
                <a:cubicBezTo>
                  <a:pt x="718" y="1178"/>
                  <a:pt x="712" y="1172"/>
                  <a:pt x="705" y="1172"/>
                </a:cubicBezTo>
                <a:cubicBezTo>
                  <a:pt x="698" y="1172"/>
                  <a:pt x="693" y="1177"/>
                  <a:pt x="693" y="1184"/>
                </a:cubicBezTo>
                <a:cubicBezTo>
                  <a:pt x="692" y="1191"/>
                  <a:pt x="698" y="1197"/>
                  <a:pt x="705" y="1197"/>
                </a:cubicBezTo>
                <a:close/>
                <a:moveTo>
                  <a:pt x="630" y="1108"/>
                </a:moveTo>
                <a:cubicBezTo>
                  <a:pt x="637" y="1108"/>
                  <a:pt x="643" y="1102"/>
                  <a:pt x="643" y="1095"/>
                </a:cubicBezTo>
                <a:cubicBezTo>
                  <a:pt x="642" y="1089"/>
                  <a:pt x="637" y="1083"/>
                  <a:pt x="630" y="1083"/>
                </a:cubicBezTo>
                <a:cubicBezTo>
                  <a:pt x="623" y="1083"/>
                  <a:pt x="618" y="1088"/>
                  <a:pt x="618" y="1095"/>
                </a:cubicBezTo>
                <a:cubicBezTo>
                  <a:pt x="617" y="1102"/>
                  <a:pt x="623" y="1108"/>
                  <a:pt x="630" y="1108"/>
                </a:cubicBezTo>
                <a:close/>
                <a:moveTo>
                  <a:pt x="1187" y="1144"/>
                </a:moveTo>
                <a:cubicBezTo>
                  <a:pt x="1187" y="1137"/>
                  <a:pt x="1181" y="1131"/>
                  <a:pt x="1174" y="1131"/>
                </a:cubicBezTo>
                <a:cubicBezTo>
                  <a:pt x="1167" y="1131"/>
                  <a:pt x="1162" y="1136"/>
                  <a:pt x="1162" y="1143"/>
                </a:cubicBezTo>
                <a:cubicBezTo>
                  <a:pt x="1162" y="1150"/>
                  <a:pt x="1167" y="1156"/>
                  <a:pt x="1174" y="1156"/>
                </a:cubicBezTo>
                <a:cubicBezTo>
                  <a:pt x="1181" y="1156"/>
                  <a:pt x="1187" y="1150"/>
                  <a:pt x="1187" y="1144"/>
                </a:cubicBezTo>
                <a:close/>
                <a:moveTo>
                  <a:pt x="950" y="563"/>
                </a:moveTo>
                <a:cubicBezTo>
                  <a:pt x="943" y="563"/>
                  <a:pt x="937" y="569"/>
                  <a:pt x="937" y="576"/>
                </a:cubicBezTo>
                <a:cubicBezTo>
                  <a:pt x="937" y="583"/>
                  <a:pt x="943" y="588"/>
                  <a:pt x="950" y="588"/>
                </a:cubicBezTo>
                <a:cubicBezTo>
                  <a:pt x="957" y="588"/>
                  <a:pt x="962" y="583"/>
                  <a:pt x="962" y="576"/>
                </a:cubicBezTo>
                <a:cubicBezTo>
                  <a:pt x="962" y="569"/>
                  <a:pt x="957" y="564"/>
                  <a:pt x="950" y="563"/>
                </a:cubicBezTo>
                <a:close/>
                <a:moveTo>
                  <a:pt x="598" y="982"/>
                </a:moveTo>
                <a:cubicBezTo>
                  <a:pt x="598" y="976"/>
                  <a:pt x="593" y="970"/>
                  <a:pt x="586" y="969"/>
                </a:cubicBezTo>
                <a:cubicBezTo>
                  <a:pt x="579" y="969"/>
                  <a:pt x="573" y="975"/>
                  <a:pt x="573" y="982"/>
                </a:cubicBezTo>
                <a:cubicBezTo>
                  <a:pt x="573" y="989"/>
                  <a:pt x="579" y="994"/>
                  <a:pt x="585" y="994"/>
                </a:cubicBezTo>
                <a:cubicBezTo>
                  <a:pt x="592" y="995"/>
                  <a:pt x="598" y="989"/>
                  <a:pt x="598" y="982"/>
                </a:cubicBezTo>
                <a:close/>
                <a:moveTo>
                  <a:pt x="1004" y="593"/>
                </a:moveTo>
                <a:cubicBezTo>
                  <a:pt x="1011" y="593"/>
                  <a:pt x="1017" y="587"/>
                  <a:pt x="1017" y="580"/>
                </a:cubicBezTo>
                <a:cubicBezTo>
                  <a:pt x="1017" y="573"/>
                  <a:pt x="1012" y="568"/>
                  <a:pt x="1005" y="568"/>
                </a:cubicBezTo>
                <a:cubicBezTo>
                  <a:pt x="997" y="568"/>
                  <a:pt x="991" y="573"/>
                  <a:pt x="992" y="581"/>
                </a:cubicBezTo>
                <a:cubicBezTo>
                  <a:pt x="992" y="587"/>
                  <a:pt x="998" y="593"/>
                  <a:pt x="1004" y="593"/>
                </a:cubicBezTo>
                <a:close/>
                <a:moveTo>
                  <a:pt x="930" y="1257"/>
                </a:moveTo>
                <a:cubicBezTo>
                  <a:pt x="930" y="1250"/>
                  <a:pt x="924" y="1245"/>
                  <a:pt x="917" y="1245"/>
                </a:cubicBezTo>
                <a:cubicBezTo>
                  <a:pt x="910" y="1245"/>
                  <a:pt x="905" y="1251"/>
                  <a:pt x="905" y="1257"/>
                </a:cubicBezTo>
                <a:cubicBezTo>
                  <a:pt x="905" y="1264"/>
                  <a:pt x="910" y="1270"/>
                  <a:pt x="917" y="1270"/>
                </a:cubicBezTo>
                <a:cubicBezTo>
                  <a:pt x="924" y="1270"/>
                  <a:pt x="930" y="1264"/>
                  <a:pt x="930" y="1257"/>
                </a:cubicBezTo>
                <a:close/>
                <a:moveTo>
                  <a:pt x="1083" y="602"/>
                </a:moveTo>
                <a:cubicBezTo>
                  <a:pt x="1077" y="602"/>
                  <a:pt x="1071" y="608"/>
                  <a:pt x="1071" y="614"/>
                </a:cubicBezTo>
                <a:cubicBezTo>
                  <a:pt x="1071" y="621"/>
                  <a:pt x="1077" y="627"/>
                  <a:pt x="1084" y="627"/>
                </a:cubicBezTo>
                <a:cubicBezTo>
                  <a:pt x="1091" y="627"/>
                  <a:pt x="1097" y="621"/>
                  <a:pt x="1096" y="614"/>
                </a:cubicBezTo>
                <a:cubicBezTo>
                  <a:pt x="1096" y="607"/>
                  <a:pt x="1090" y="602"/>
                  <a:pt x="1083" y="602"/>
                </a:cubicBezTo>
                <a:close/>
                <a:moveTo>
                  <a:pt x="812" y="578"/>
                </a:moveTo>
                <a:cubicBezTo>
                  <a:pt x="805" y="578"/>
                  <a:pt x="799" y="584"/>
                  <a:pt x="799" y="590"/>
                </a:cubicBezTo>
                <a:cubicBezTo>
                  <a:pt x="799" y="597"/>
                  <a:pt x="805" y="603"/>
                  <a:pt x="811" y="603"/>
                </a:cubicBezTo>
                <a:cubicBezTo>
                  <a:pt x="818" y="603"/>
                  <a:pt x="824" y="597"/>
                  <a:pt x="824" y="590"/>
                </a:cubicBezTo>
                <a:cubicBezTo>
                  <a:pt x="824" y="583"/>
                  <a:pt x="818" y="578"/>
                  <a:pt x="812" y="578"/>
                </a:cubicBezTo>
                <a:close/>
                <a:moveTo>
                  <a:pt x="863" y="1241"/>
                </a:moveTo>
                <a:cubicBezTo>
                  <a:pt x="856" y="1240"/>
                  <a:pt x="850" y="1246"/>
                  <a:pt x="850" y="1253"/>
                </a:cubicBezTo>
                <a:cubicBezTo>
                  <a:pt x="850" y="1260"/>
                  <a:pt x="856" y="1266"/>
                  <a:pt x="863" y="1266"/>
                </a:cubicBezTo>
                <a:cubicBezTo>
                  <a:pt x="870" y="1266"/>
                  <a:pt x="875" y="1261"/>
                  <a:pt x="875" y="1254"/>
                </a:cubicBezTo>
                <a:cubicBezTo>
                  <a:pt x="875" y="1247"/>
                  <a:pt x="870" y="1241"/>
                  <a:pt x="863" y="1241"/>
                </a:cubicBezTo>
                <a:close/>
                <a:moveTo>
                  <a:pt x="1238" y="1052"/>
                </a:moveTo>
                <a:cubicBezTo>
                  <a:pt x="1245" y="1052"/>
                  <a:pt x="1251" y="1046"/>
                  <a:pt x="1250" y="1039"/>
                </a:cubicBezTo>
                <a:cubicBezTo>
                  <a:pt x="1250" y="1032"/>
                  <a:pt x="1245" y="1027"/>
                  <a:pt x="1238" y="1027"/>
                </a:cubicBezTo>
                <a:cubicBezTo>
                  <a:pt x="1231" y="1027"/>
                  <a:pt x="1225" y="1033"/>
                  <a:pt x="1226" y="1039"/>
                </a:cubicBezTo>
                <a:cubicBezTo>
                  <a:pt x="1226" y="1046"/>
                  <a:pt x="1232" y="1052"/>
                  <a:pt x="1238" y="1052"/>
                </a:cubicBezTo>
                <a:close/>
                <a:moveTo>
                  <a:pt x="1220" y="792"/>
                </a:moveTo>
                <a:cubicBezTo>
                  <a:pt x="1220" y="798"/>
                  <a:pt x="1225" y="804"/>
                  <a:pt x="1232" y="804"/>
                </a:cubicBezTo>
                <a:cubicBezTo>
                  <a:pt x="1239" y="804"/>
                  <a:pt x="1244" y="799"/>
                  <a:pt x="1245" y="792"/>
                </a:cubicBezTo>
                <a:cubicBezTo>
                  <a:pt x="1245" y="785"/>
                  <a:pt x="1239" y="779"/>
                  <a:pt x="1232" y="779"/>
                </a:cubicBezTo>
                <a:cubicBezTo>
                  <a:pt x="1225" y="779"/>
                  <a:pt x="1220" y="785"/>
                  <a:pt x="1220" y="792"/>
                </a:cubicBezTo>
                <a:close/>
                <a:moveTo>
                  <a:pt x="1252" y="889"/>
                </a:moveTo>
                <a:cubicBezTo>
                  <a:pt x="1258" y="889"/>
                  <a:pt x="1264" y="884"/>
                  <a:pt x="1265" y="877"/>
                </a:cubicBezTo>
                <a:cubicBezTo>
                  <a:pt x="1265" y="870"/>
                  <a:pt x="1260" y="865"/>
                  <a:pt x="1254" y="864"/>
                </a:cubicBezTo>
                <a:cubicBezTo>
                  <a:pt x="1247" y="863"/>
                  <a:pt x="1241" y="868"/>
                  <a:pt x="1240" y="875"/>
                </a:cubicBezTo>
                <a:cubicBezTo>
                  <a:pt x="1240" y="882"/>
                  <a:pt x="1245" y="888"/>
                  <a:pt x="1252" y="889"/>
                </a:cubicBezTo>
                <a:close/>
                <a:moveTo>
                  <a:pt x="655" y="1138"/>
                </a:moveTo>
                <a:cubicBezTo>
                  <a:pt x="662" y="1138"/>
                  <a:pt x="667" y="1132"/>
                  <a:pt x="667" y="1125"/>
                </a:cubicBezTo>
                <a:cubicBezTo>
                  <a:pt x="667" y="1118"/>
                  <a:pt x="661" y="1113"/>
                  <a:pt x="655" y="1113"/>
                </a:cubicBezTo>
                <a:cubicBezTo>
                  <a:pt x="648" y="1113"/>
                  <a:pt x="642" y="1119"/>
                  <a:pt x="642" y="1126"/>
                </a:cubicBezTo>
                <a:cubicBezTo>
                  <a:pt x="642" y="1132"/>
                  <a:pt x="648" y="1138"/>
                  <a:pt x="655" y="1138"/>
                </a:cubicBezTo>
                <a:close/>
                <a:moveTo>
                  <a:pt x="1128" y="1193"/>
                </a:moveTo>
                <a:cubicBezTo>
                  <a:pt x="1128" y="1186"/>
                  <a:pt x="1122" y="1181"/>
                  <a:pt x="1116" y="1180"/>
                </a:cubicBezTo>
                <a:cubicBezTo>
                  <a:pt x="1109" y="1180"/>
                  <a:pt x="1103" y="1186"/>
                  <a:pt x="1103" y="1192"/>
                </a:cubicBezTo>
                <a:cubicBezTo>
                  <a:pt x="1103" y="1199"/>
                  <a:pt x="1108" y="1205"/>
                  <a:pt x="1115" y="1205"/>
                </a:cubicBezTo>
                <a:cubicBezTo>
                  <a:pt x="1122" y="1205"/>
                  <a:pt x="1127" y="1200"/>
                  <a:pt x="1128" y="1193"/>
                </a:cubicBezTo>
                <a:close/>
                <a:moveTo>
                  <a:pt x="679" y="1167"/>
                </a:moveTo>
                <a:cubicBezTo>
                  <a:pt x="686" y="1167"/>
                  <a:pt x="692" y="1162"/>
                  <a:pt x="692" y="1155"/>
                </a:cubicBezTo>
                <a:cubicBezTo>
                  <a:pt x="692" y="1148"/>
                  <a:pt x="687" y="1142"/>
                  <a:pt x="680" y="1142"/>
                </a:cubicBezTo>
                <a:cubicBezTo>
                  <a:pt x="673" y="1142"/>
                  <a:pt x="667" y="1147"/>
                  <a:pt x="667" y="1154"/>
                </a:cubicBezTo>
                <a:cubicBezTo>
                  <a:pt x="667" y="1161"/>
                  <a:pt x="672" y="1167"/>
                  <a:pt x="679" y="1167"/>
                </a:cubicBezTo>
                <a:close/>
                <a:moveTo>
                  <a:pt x="634" y="727"/>
                </a:moveTo>
                <a:cubicBezTo>
                  <a:pt x="628" y="727"/>
                  <a:pt x="622" y="733"/>
                  <a:pt x="622" y="740"/>
                </a:cubicBezTo>
                <a:cubicBezTo>
                  <a:pt x="622" y="746"/>
                  <a:pt x="627" y="752"/>
                  <a:pt x="634" y="752"/>
                </a:cubicBezTo>
                <a:cubicBezTo>
                  <a:pt x="641" y="752"/>
                  <a:pt x="647" y="747"/>
                  <a:pt x="647" y="740"/>
                </a:cubicBezTo>
                <a:cubicBezTo>
                  <a:pt x="647" y="733"/>
                  <a:pt x="641" y="727"/>
                  <a:pt x="634" y="727"/>
                </a:cubicBezTo>
                <a:close/>
                <a:moveTo>
                  <a:pt x="612" y="819"/>
                </a:moveTo>
                <a:cubicBezTo>
                  <a:pt x="612" y="812"/>
                  <a:pt x="606" y="807"/>
                  <a:pt x="599" y="807"/>
                </a:cubicBezTo>
                <a:cubicBezTo>
                  <a:pt x="593" y="807"/>
                  <a:pt x="587" y="812"/>
                  <a:pt x="587" y="819"/>
                </a:cubicBezTo>
                <a:cubicBezTo>
                  <a:pt x="587" y="826"/>
                  <a:pt x="592" y="831"/>
                  <a:pt x="599" y="831"/>
                </a:cubicBezTo>
                <a:cubicBezTo>
                  <a:pt x="606" y="832"/>
                  <a:pt x="612" y="826"/>
                  <a:pt x="612" y="819"/>
                </a:cubicBezTo>
                <a:close/>
                <a:moveTo>
                  <a:pt x="1145" y="1156"/>
                </a:moveTo>
                <a:cubicBezTo>
                  <a:pt x="1139" y="1155"/>
                  <a:pt x="1132" y="1160"/>
                  <a:pt x="1132" y="1167"/>
                </a:cubicBezTo>
                <a:cubicBezTo>
                  <a:pt x="1131" y="1174"/>
                  <a:pt x="1136" y="1180"/>
                  <a:pt x="1143" y="1180"/>
                </a:cubicBezTo>
                <a:cubicBezTo>
                  <a:pt x="1150" y="1181"/>
                  <a:pt x="1156" y="1176"/>
                  <a:pt x="1157" y="1169"/>
                </a:cubicBezTo>
                <a:cubicBezTo>
                  <a:pt x="1157" y="1162"/>
                  <a:pt x="1152" y="1156"/>
                  <a:pt x="1145" y="1156"/>
                </a:cubicBezTo>
                <a:close/>
                <a:moveTo>
                  <a:pt x="1133" y="662"/>
                </a:moveTo>
                <a:cubicBezTo>
                  <a:pt x="1126" y="662"/>
                  <a:pt x="1121" y="668"/>
                  <a:pt x="1121" y="674"/>
                </a:cubicBezTo>
                <a:cubicBezTo>
                  <a:pt x="1121" y="681"/>
                  <a:pt x="1127" y="686"/>
                  <a:pt x="1133" y="686"/>
                </a:cubicBezTo>
                <a:cubicBezTo>
                  <a:pt x="1140" y="686"/>
                  <a:pt x="1145" y="681"/>
                  <a:pt x="1145" y="674"/>
                </a:cubicBezTo>
                <a:cubicBezTo>
                  <a:pt x="1145" y="668"/>
                  <a:pt x="1140" y="662"/>
                  <a:pt x="1133" y="662"/>
                </a:cubicBezTo>
                <a:close/>
                <a:moveTo>
                  <a:pt x="1195" y="763"/>
                </a:moveTo>
                <a:cubicBezTo>
                  <a:pt x="1195" y="770"/>
                  <a:pt x="1200" y="775"/>
                  <a:pt x="1207" y="775"/>
                </a:cubicBezTo>
                <a:cubicBezTo>
                  <a:pt x="1214" y="775"/>
                  <a:pt x="1220" y="770"/>
                  <a:pt x="1220" y="763"/>
                </a:cubicBezTo>
                <a:cubicBezTo>
                  <a:pt x="1220" y="756"/>
                  <a:pt x="1214" y="750"/>
                  <a:pt x="1207" y="751"/>
                </a:cubicBezTo>
                <a:cubicBezTo>
                  <a:pt x="1200" y="751"/>
                  <a:pt x="1195" y="756"/>
                  <a:pt x="1195" y="763"/>
                </a:cubicBezTo>
                <a:close/>
                <a:moveTo>
                  <a:pt x="1208" y="1076"/>
                </a:moveTo>
                <a:cubicBezTo>
                  <a:pt x="1214" y="1076"/>
                  <a:pt x="1220" y="1071"/>
                  <a:pt x="1220" y="1065"/>
                </a:cubicBezTo>
                <a:cubicBezTo>
                  <a:pt x="1221" y="1058"/>
                  <a:pt x="1216" y="1052"/>
                  <a:pt x="1209" y="1052"/>
                </a:cubicBezTo>
                <a:cubicBezTo>
                  <a:pt x="1202" y="1052"/>
                  <a:pt x="1196" y="1057"/>
                  <a:pt x="1196" y="1063"/>
                </a:cubicBezTo>
                <a:cubicBezTo>
                  <a:pt x="1196" y="1070"/>
                  <a:pt x="1201" y="1076"/>
                  <a:pt x="1208" y="1076"/>
                </a:cubicBezTo>
                <a:close/>
                <a:moveTo>
                  <a:pt x="1235" y="931"/>
                </a:moveTo>
                <a:cubicBezTo>
                  <a:pt x="1235" y="938"/>
                  <a:pt x="1241" y="943"/>
                  <a:pt x="1247" y="943"/>
                </a:cubicBezTo>
                <a:cubicBezTo>
                  <a:pt x="1254" y="943"/>
                  <a:pt x="1260" y="938"/>
                  <a:pt x="1260" y="931"/>
                </a:cubicBezTo>
                <a:cubicBezTo>
                  <a:pt x="1259" y="924"/>
                  <a:pt x="1254" y="919"/>
                  <a:pt x="1248" y="919"/>
                </a:cubicBezTo>
                <a:cubicBezTo>
                  <a:pt x="1241" y="919"/>
                  <a:pt x="1235" y="924"/>
                  <a:pt x="1235" y="931"/>
                </a:cubicBezTo>
                <a:close/>
                <a:moveTo>
                  <a:pt x="1109" y="632"/>
                </a:moveTo>
                <a:cubicBezTo>
                  <a:pt x="1102" y="632"/>
                  <a:pt x="1097" y="637"/>
                  <a:pt x="1096" y="643"/>
                </a:cubicBezTo>
                <a:cubicBezTo>
                  <a:pt x="1096" y="650"/>
                  <a:pt x="1101" y="656"/>
                  <a:pt x="1108" y="656"/>
                </a:cubicBezTo>
                <a:cubicBezTo>
                  <a:pt x="1115" y="657"/>
                  <a:pt x="1121" y="651"/>
                  <a:pt x="1121" y="645"/>
                </a:cubicBezTo>
                <a:cubicBezTo>
                  <a:pt x="1121" y="638"/>
                  <a:pt x="1116" y="632"/>
                  <a:pt x="1109" y="632"/>
                </a:cubicBezTo>
                <a:close/>
                <a:moveTo>
                  <a:pt x="740" y="640"/>
                </a:moveTo>
                <a:cubicBezTo>
                  <a:pt x="740" y="647"/>
                  <a:pt x="745" y="653"/>
                  <a:pt x="752" y="653"/>
                </a:cubicBezTo>
                <a:cubicBezTo>
                  <a:pt x="758" y="653"/>
                  <a:pt x="764" y="648"/>
                  <a:pt x="764" y="641"/>
                </a:cubicBezTo>
                <a:cubicBezTo>
                  <a:pt x="764" y="634"/>
                  <a:pt x="759" y="629"/>
                  <a:pt x="752" y="629"/>
                </a:cubicBezTo>
                <a:cubicBezTo>
                  <a:pt x="745" y="629"/>
                  <a:pt x="740" y="634"/>
                  <a:pt x="740" y="640"/>
                </a:cubicBezTo>
                <a:close/>
                <a:moveTo>
                  <a:pt x="781" y="604"/>
                </a:moveTo>
                <a:cubicBezTo>
                  <a:pt x="775" y="604"/>
                  <a:pt x="769" y="610"/>
                  <a:pt x="770" y="617"/>
                </a:cubicBezTo>
                <a:cubicBezTo>
                  <a:pt x="770" y="623"/>
                  <a:pt x="775" y="628"/>
                  <a:pt x="782" y="628"/>
                </a:cubicBezTo>
                <a:cubicBezTo>
                  <a:pt x="789" y="628"/>
                  <a:pt x="794" y="623"/>
                  <a:pt x="794" y="616"/>
                </a:cubicBezTo>
                <a:cubicBezTo>
                  <a:pt x="794" y="609"/>
                  <a:pt x="788" y="604"/>
                  <a:pt x="781" y="604"/>
                </a:cubicBezTo>
                <a:close/>
                <a:moveTo>
                  <a:pt x="663" y="703"/>
                </a:moveTo>
                <a:cubicBezTo>
                  <a:pt x="656" y="703"/>
                  <a:pt x="651" y="708"/>
                  <a:pt x="651" y="715"/>
                </a:cubicBezTo>
                <a:cubicBezTo>
                  <a:pt x="651" y="722"/>
                  <a:pt x="656" y="727"/>
                  <a:pt x="663" y="727"/>
                </a:cubicBezTo>
                <a:cubicBezTo>
                  <a:pt x="670" y="727"/>
                  <a:pt x="675" y="722"/>
                  <a:pt x="676" y="715"/>
                </a:cubicBezTo>
                <a:cubicBezTo>
                  <a:pt x="676" y="708"/>
                  <a:pt x="670" y="703"/>
                  <a:pt x="663" y="703"/>
                </a:cubicBezTo>
                <a:close/>
                <a:moveTo>
                  <a:pt x="595" y="886"/>
                </a:moveTo>
                <a:cubicBezTo>
                  <a:pt x="602" y="886"/>
                  <a:pt x="607" y="880"/>
                  <a:pt x="607" y="874"/>
                </a:cubicBezTo>
                <a:cubicBezTo>
                  <a:pt x="607" y="867"/>
                  <a:pt x="602" y="861"/>
                  <a:pt x="595" y="861"/>
                </a:cubicBezTo>
                <a:cubicBezTo>
                  <a:pt x="588" y="862"/>
                  <a:pt x="583" y="867"/>
                  <a:pt x="583" y="874"/>
                </a:cubicBezTo>
                <a:cubicBezTo>
                  <a:pt x="583" y="881"/>
                  <a:pt x="588" y="886"/>
                  <a:pt x="595" y="886"/>
                </a:cubicBezTo>
                <a:close/>
                <a:moveTo>
                  <a:pt x="1001" y="1226"/>
                </a:moveTo>
                <a:cubicBezTo>
                  <a:pt x="994" y="1226"/>
                  <a:pt x="989" y="1231"/>
                  <a:pt x="989" y="1238"/>
                </a:cubicBezTo>
                <a:cubicBezTo>
                  <a:pt x="989" y="1245"/>
                  <a:pt x="994" y="1250"/>
                  <a:pt x="1001" y="1250"/>
                </a:cubicBezTo>
                <a:cubicBezTo>
                  <a:pt x="1008" y="1250"/>
                  <a:pt x="1013" y="1245"/>
                  <a:pt x="1013" y="1238"/>
                </a:cubicBezTo>
                <a:cubicBezTo>
                  <a:pt x="1013" y="1231"/>
                  <a:pt x="1007" y="1226"/>
                  <a:pt x="1001" y="1226"/>
                </a:cubicBezTo>
                <a:close/>
                <a:moveTo>
                  <a:pt x="610" y="1024"/>
                </a:moveTo>
                <a:cubicBezTo>
                  <a:pt x="617" y="1024"/>
                  <a:pt x="623" y="1019"/>
                  <a:pt x="623" y="1012"/>
                </a:cubicBezTo>
                <a:cubicBezTo>
                  <a:pt x="623" y="1005"/>
                  <a:pt x="617" y="999"/>
                  <a:pt x="610" y="1000"/>
                </a:cubicBezTo>
                <a:cubicBezTo>
                  <a:pt x="603" y="1000"/>
                  <a:pt x="598" y="1005"/>
                  <a:pt x="598" y="1012"/>
                </a:cubicBezTo>
                <a:cubicBezTo>
                  <a:pt x="598" y="1019"/>
                  <a:pt x="603" y="1024"/>
                  <a:pt x="610" y="1024"/>
                </a:cubicBezTo>
                <a:close/>
                <a:moveTo>
                  <a:pt x="866" y="608"/>
                </a:moveTo>
                <a:cubicBezTo>
                  <a:pt x="873" y="608"/>
                  <a:pt x="878" y="603"/>
                  <a:pt x="878" y="596"/>
                </a:cubicBezTo>
                <a:cubicBezTo>
                  <a:pt x="879" y="590"/>
                  <a:pt x="873" y="584"/>
                  <a:pt x="867" y="583"/>
                </a:cubicBezTo>
                <a:cubicBezTo>
                  <a:pt x="860" y="583"/>
                  <a:pt x="855" y="588"/>
                  <a:pt x="854" y="595"/>
                </a:cubicBezTo>
                <a:cubicBezTo>
                  <a:pt x="854" y="602"/>
                  <a:pt x="859" y="607"/>
                  <a:pt x="866" y="608"/>
                </a:cubicBezTo>
                <a:close/>
                <a:moveTo>
                  <a:pt x="602" y="927"/>
                </a:moveTo>
                <a:cubicBezTo>
                  <a:pt x="602" y="921"/>
                  <a:pt x="597" y="915"/>
                  <a:pt x="590" y="915"/>
                </a:cubicBezTo>
                <a:cubicBezTo>
                  <a:pt x="583" y="915"/>
                  <a:pt x="578" y="921"/>
                  <a:pt x="578" y="927"/>
                </a:cubicBezTo>
                <a:cubicBezTo>
                  <a:pt x="578" y="934"/>
                  <a:pt x="583" y="940"/>
                  <a:pt x="590" y="940"/>
                </a:cubicBezTo>
                <a:cubicBezTo>
                  <a:pt x="597" y="940"/>
                  <a:pt x="602" y="934"/>
                  <a:pt x="602" y="927"/>
                </a:cubicBezTo>
                <a:close/>
                <a:moveTo>
                  <a:pt x="1230" y="984"/>
                </a:moveTo>
                <a:cubicBezTo>
                  <a:pt x="1230" y="991"/>
                  <a:pt x="1235" y="997"/>
                  <a:pt x="1242" y="997"/>
                </a:cubicBezTo>
                <a:cubicBezTo>
                  <a:pt x="1249" y="997"/>
                  <a:pt x="1254" y="992"/>
                  <a:pt x="1255" y="985"/>
                </a:cubicBezTo>
                <a:cubicBezTo>
                  <a:pt x="1255" y="978"/>
                  <a:pt x="1250" y="973"/>
                  <a:pt x="1243" y="972"/>
                </a:cubicBezTo>
                <a:cubicBezTo>
                  <a:pt x="1236" y="972"/>
                  <a:pt x="1230" y="977"/>
                  <a:pt x="1230" y="984"/>
                </a:cubicBezTo>
                <a:close/>
                <a:moveTo>
                  <a:pt x="1030" y="598"/>
                </a:moveTo>
                <a:cubicBezTo>
                  <a:pt x="1023" y="598"/>
                  <a:pt x="1018" y="602"/>
                  <a:pt x="1017" y="609"/>
                </a:cubicBezTo>
                <a:cubicBezTo>
                  <a:pt x="1016" y="615"/>
                  <a:pt x="1021" y="622"/>
                  <a:pt x="1028" y="622"/>
                </a:cubicBezTo>
                <a:cubicBezTo>
                  <a:pt x="1035" y="623"/>
                  <a:pt x="1040" y="618"/>
                  <a:pt x="1041" y="611"/>
                </a:cubicBezTo>
                <a:cubicBezTo>
                  <a:pt x="1042" y="604"/>
                  <a:pt x="1037" y="598"/>
                  <a:pt x="1030" y="598"/>
                </a:cubicBezTo>
                <a:close/>
                <a:moveTo>
                  <a:pt x="783" y="1231"/>
                </a:moveTo>
                <a:cubicBezTo>
                  <a:pt x="790" y="1231"/>
                  <a:pt x="796" y="1225"/>
                  <a:pt x="796" y="1218"/>
                </a:cubicBezTo>
                <a:cubicBezTo>
                  <a:pt x="796" y="1211"/>
                  <a:pt x="790" y="1206"/>
                  <a:pt x="783" y="1206"/>
                </a:cubicBezTo>
                <a:cubicBezTo>
                  <a:pt x="776" y="1206"/>
                  <a:pt x="771" y="1212"/>
                  <a:pt x="771" y="1219"/>
                </a:cubicBezTo>
                <a:cubicBezTo>
                  <a:pt x="772" y="1225"/>
                  <a:pt x="777" y="1231"/>
                  <a:pt x="783" y="1231"/>
                </a:cubicBezTo>
                <a:close/>
                <a:moveTo>
                  <a:pt x="694" y="678"/>
                </a:moveTo>
                <a:cubicBezTo>
                  <a:pt x="687" y="678"/>
                  <a:pt x="682" y="682"/>
                  <a:pt x="681" y="689"/>
                </a:cubicBezTo>
                <a:cubicBezTo>
                  <a:pt x="680" y="696"/>
                  <a:pt x="685" y="702"/>
                  <a:pt x="692" y="702"/>
                </a:cubicBezTo>
                <a:cubicBezTo>
                  <a:pt x="699" y="703"/>
                  <a:pt x="704" y="698"/>
                  <a:pt x="705" y="692"/>
                </a:cubicBezTo>
                <a:cubicBezTo>
                  <a:pt x="706" y="685"/>
                  <a:pt x="701" y="679"/>
                  <a:pt x="694" y="678"/>
                </a:cubicBezTo>
                <a:close/>
                <a:moveTo>
                  <a:pt x="1183" y="745"/>
                </a:moveTo>
                <a:cubicBezTo>
                  <a:pt x="1190" y="745"/>
                  <a:pt x="1195" y="739"/>
                  <a:pt x="1195" y="732"/>
                </a:cubicBezTo>
                <a:cubicBezTo>
                  <a:pt x="1194" y="726"/>
                  <a:pt x="1189" y="721"/>
                  <a:pt x="1182" y="721"/>
                </a:cubicBezTo>
                <a:cubicBezTo>
                  <a:pt x="1176" y="721"/>
                  <a:pt x="1171" y="726"/>
                  <a:pt x="1170" y="733"/>
                </a:cubicBezTo>
                <a:cubicBezTo>
                  <a:pt x="1170" y="739"/>
                  <a:pt x="1176" y="745"/>
                  <a:pt x="1183" y="745"/>
                </a:cubicBezTo>
                <a:close/>
                <a:moveTo>
                  <a:pt x="837" y="1235"/>
                </a:moveTo>
                <a:cubicBezTo>
                  <a:pt x="844" y="1236"/>
                  <a:pt x="850" y="1231"/>
                  <a:pt x="850" y="1224"/>
                </a:cubicBezTo>
                <a:cubicBezTo>
                  <a:pt x="850" y="1217"/>
                  <a:pt x="845" y="1212"/>
                  <a:pt x="838" y="1211"/>
                </a:cubicBezTo>
                <a:cubicBezTo>
                  <a:pt x="832" y="1211"/>
                  <a:pt x="826" y="1217"/>
                  <a:pt x="826" y="1223"/>
                </a:cubicBezTo>
                <a:cubicBezTo>
                  <a:pt x="826" y="1229"/>
                  <a:pt x="831" y="1235"/>
                  <a:pt x="837" y="1235"/>
                </a:cubicBezTo>
                <a:close/>
                <a:moveTo>
                  <a:pt x="962" y="605"/>
                </a:moveTo>
                <a:cubicBezTo>
                  <a:pt x="962" y="611"/>
                  <a:pt x="968" y="617"/>
                  <a:pt x="975" y="617"/>
                </a:cubicBezTo>
                <a:cubicBezTo>
                  <a:pt x="981" y="617"/>
                  <a:pt x="986" y="612"/>
                  <a:pt x="986" y="605"/>
                </a:cubicBezTo>
                <a:cubicBezTo>
                  <a:pt x="986" y="598"/>
                  <a:pt x="981" y="593"/>
                  <a:pt x="975" y="593"/>
                </a:cubicBezTo>
                <a:cubicBezTo>
                  <a:pt x="968" y="593"/>
                  <a:pt x="963" y="598"/>
                  <a:pt x="962" y="605"/>
                </a:cubicBezTo>
                <a:close/>
                <a:moveTo>
                  <a:pt x="759" y="1201"/>
                </a:moveTo>
                <a:cubicBezTo>
                  <a:pt x="766" y="1201"/>
                  <a:pt x="771" y="1196"/>
                  <a:pt x="771" y="1189"/>
                </a:cubicBezTo>
                <a:cubicBezTo>
                  <a:pt x="771" y="1183"/>
                  <a:pt x="765" y="1177"/>
                  <a:pt x="759" y="1177"/>
                </a:cubicBezTo>
                <a:cubicBezTo>
                  <a:pt x="752" y="1177"/>
                  <a:pt x="747" y="1183"/>
                  <a:pt x="747" y="1190"/>
                </a:cubicBezTo>
                <a:cubicBezTo>
                  <a:pt x="747" y="1197"/>
                  <a:pt x="752" y="1202"/>
                  <a:pt x="759" y="1201"/>
                </a:cubicBezTo>
                <a:close/>
                <a:moveTo>
                  <a:pt x="711" y="666"/>
                </a:moveTo>
                <a:cubicBezTo>
                  <a:pt x="711" y="672"/>
                  <a:pt x="716" y="677"/>
                  <a:pt x="723" y="677"/>
                </a:cubicBezTo>
                <a:cubicBezTo>
                  <a:pt x="730" y="677"/>
                  <a:pt x="735" y="672"/>
                  <a:pt x="735" y="666"/>
                </a:cubicBezTo>
                <a:cubicBezTo>
                  <a:pt x="735" y="659"/>
                  <a:pt x="729" y="653"/>
                  <a:pt x="723" y="653"/>
                </a:cubicBezTo>
                <a:cubicBezTo>
                  <a:pt x="716" y="654"/>
                  <a:pt x="711" y="659"/>
                  <a:pt x="711" y="666"/>
                </a:cubicBezTo>
                <a:close/>
                <a:moveTo>
                  <a:pt x="1158" y="691"/>
                </a:moveTo>
                <a:cubicBezTo>
                  <a:pt x="1151" y="691"/>
                  <a:pt x="1146" y="697"/>
                  <a:pt x="1146" y="704"/>
                </a:cubicBezTo>
                <a:cubicBezTo>
                  <a:pt x="1146" y="710"/>
                  <a:pt x="1152" y="715"/>
                  <a:pt x="1158" y="715"/>
                </a:cubicBezTo>
                <a:cubicBezTo>
                  <a:pt x="1165" y="715"/>
                  <a:pt x="1170" y="709"/>
                  <a:pt x="1170" y="703"/>
                </a:cubicBezTo>
                <a:cubicBezTo>
                  <a:pt x="1170" y="696"/>
                  <a:pt x="1164" y="691"/>
                  <a:pt x="1158" y="691"/>
                </a:cubicBezTo>
                <a:close/>
                <a:moveTo>
                  <a:pt x="1031" y="1225"/>
                </a:moveTo>
                <a:cubicBezTo>
                  <a:pt x="1038" y="1225"/>
                  <a:pt x="1043" y="1220"/>
                  <a:pt x="1043" y="1213"/>
                </a:cubicBezTo>
                <a:cubicBezTo>
                  <a:pt x="1043" y="1206"/>
                  <a:pt x="1037" y="1201"/>
                  <a:pt x="1031" y="1201"/>
                </a:cubicBezTo>
                <a:cubicBezTo>
                  <a:pt x="1024" y="1201"/>
                  <a:pt x="1019" y="1207"/>
                  <a:pt x="1019" y="1213"/>
                </a:cubicBezTo>
                <a:cubicBezTo>
                  <a:pt x="1019" y="1220"/>
                  <a:pt x="1024" y="1225"/>
                  <a:pt x="1031" y="1225"/>
                </a:cubicBezTo>
                <a:close/>
                <a:moveTo>
                  <a:pt x="959" y="1233"/>
                </a:moveTo>
                <a:cubicBezTo>
                  <a:pt x="959" y="1226"/>
                  <a:pt x="954" y="1221"/>
                  <a:pt x="948" y="1221"/>
                </a:cubicBezTo>
                <a:cubicBezTo>
                  <a:pt x="941" y="1221"/>
                  <a:pt x="936" y="1226"/>
                  <a:pt x="935" y="1232"/>
                </a:cubicBezTo>
                <a:cubicBezTo>
                  <a:pt x="935" y="1239"/>
                  <a:pt x="940" y="1245"/>
                  <a:pt x="947" y="1245"/>
                </a:cubicBezTo>
                <a:cubicBezTo>
                  <a:pt x="954" y="1245"/>
                  <a:pt x="959" y="1240"/>
                  <a:pt x="959" y="1233"/>
                </a:cubicBezTo>
                <a:close/>
                <a:moveTo>
                  <a:pt x="893" y="1240"/>
                </a:moveTo>
                <a:cubicBezTo>
                  <a:pt x="900" y="1240"/>
                  <a:pt x="904" y="1235"/>
                  <a:pt x="905" y="1229"/>
                </a:cubicBezTo>
                <a:cubicBezTo>
                  <a:pt x="905" y="1222"/>
                  <a:pt x="899" y="1217"/>
                  <a:pt x="893" y="1217"/>
                </a:cubicBezTo>
                <a:cubicBezTo>
                  <a:pt x="886" y="1216"/>
                  <a:pt x="880" y="1222"/>
                  <a:pt x="881" y="1229"/>
                </a:cubicBezTo>
                <a:cubicBezTo>
                  <a:pt x="881" y="1235"/>
                  <a:pt x="886" y="1240"/>
                  <a:pt x="893" y="1240"/>
                </a:cubicBezTo>
                <a:close/>
                <a:moveTo>
                  <a:pt x="617" y="793"/>
                </a:moveTo>
                <a:cubicBezTo>
                  <a:pt x="617" y="800"/>
                  <a:pt x="622" y="806"/>
                  <a:pt x="629" y="806"/>
                </a:cubicBezTo>
                <a:cubicBezTo>
                  <a:pt x="635" y="807"/>
                  <a:pt x="641" y="801"/>
                  <a:pt x="641" y="795"/>
                </a:cubicBezTo>
                <a:cubicBezTo>
                  <a:pt x="642" y="789"/>
                  <a:pt x="637" y="783"/>
                  <a:pt x="630" y="783"/>
                </a:cubicBezTo>
                <a:cubicBezTo>
                  <a:pt x="623" y="782"/>
                  <a:pt x="618" y="787"/>
                  <a:pt x="617" y="793"/>
                </a:cubicBezTo>
                <a:close/>
                <a:moveTo>
                  <a:pt x="920" y="589"/>
                </a:moveTo>
                <a:cubicBezTo>
                  <a:pt x="914" y="589"/>
                  <a:pt x="908" y="594"/>
                  <a:pt x="908" y="600"/>
                </a:cubicBezTo>
                <a:cubicBezTo>
                  <a:pt x="908" y="607"/>
                  <a:pt x="913" y="613"/>
                  <a:pt x="920" y="613"/>
                </a:cubicBezTo>
                <a:cubicBezTo>
                  <a:pt x="927" y="612"/>
                  <a:pt x="932" y="607"/>
                  <a:pt x="932" y="600"/>
                </a:cubicBezTo>
                <a:cubicBezTo>
                  <a:pt x="932" y="594"/>
                  <a:pt x="926" y="589"/>
                  <a:pt x="920" y="589"/>
                </a:cubicBezTo>
                <a:close/>
                <a:moveTo>
                  <a:pt x="1215" y="846"/>
                </a:moveTo>
                <a:cubicBezTo>
                  <a:pt x="1215" y="852"/>
                  <a:pt x="1220" y="858"/>
                  <a:pt x="1226" y="858"/>
                </a:cubicBezTo>
                <a:cubicBezTo>
                  <a:pt x="1233" y="859"/>
                  <a:pt x="1239" y="853"/>
                  <a:pt x="1239" y="846"/>
                </a:cubicBezTo>
                <a:cubicBezTo>
                  <a:pt x="1239" y="840"/>
                  <a:pt x="1234" y="834"/>
                  <a:pt x="1227" y="834"/>
                </a:cubicBezTo>
                <a:cubicBezTo>
                  <a:pt x="1221" y="834"/>
                  <a:pt x="1215" y="840"/>
                  <a:pt x="1215" y="846"/>
                </a:cubicBezTo>
                <a:close/>
                <a:moveTo>
                  <a:pt x="1178" y="1100"/>
                </a:moveTo>
                <a:cubicBezTo>
                  <a:pt x="1185" y="1100"/>
                  <a:pt x="1190" y="1095"/>
                  <a:pt x="1190" y="1089"/>
                </a:cubicBezTo>
                <a:cubicBezTo>
                  <a:pt x="1190" y="1082"/>
                  <a:pt x="1185" y="1077"/>
                  <a:pt x="1178" y="1077"/>
                </a:cubicBezTo>
                <a:cubicBezTo>
                  <a:pt x="1172" y="1077"/>
                  <a:pt x="1167" y="1082"/>
                  <a:pt x="1167" y="1089"/>
                </a:cubicBezTo>
                <a:cubicBezTo>
                  <a:pt x="1167" y="1095"/>
                  <a:pt x="1172" y="1100"/>
                  <a:pt x="1178" y="1100"/>
                </a:cubicBezTo>
                <a:close/>
                <a:moveTo>
                  <a:pt x="1060" y="1200"/>
                </a:moveTo>
                <a:cubicBezTo>
                  <a:pt x="1067" y="1201"/>
                  <a:pt x="1072" y="1195"/>
                  <a:pt x="1073" y="1189"/>
                </a:cubicBezTo>
                <a:cubicBezTo>
                  <a:pt x="1073" y="1182"/>
                  <a:pt x="1067" y="1177"/>
                  <a:pt x="1061" y="1177"/>
                </a:cubicBezTo>
                <a:cubicBezTo>
                  <a:pt x="1054" y="1177"/>
                  <a:pt x="1049" y="1182"/>
                  <a:pt x="1049" y="1188"/>
                </a:cubicBezTo>
                <a:cubicBezTo>
                  <a:pt x="1049" y="1195"/>
                  <a:pt x="1054" y="1200"/>
                  <a:pt x="1060" y="1200"/>
                </a:cubicBezTo>
                <a:close/>
                <a:moveTo>
                  <a:pt x="1225" y="1010"/>
                </a:moveTo>
                <a:cubicBezTo>
                  <a:pt x="1225" y="1003"/>
                  <a:pt x="1220" y="998"/>
                  <a:pt x="1214" y="998"/>
                </a:cubicBezTo>
                <a:cubicBezTo>
                  <a:pt x="1207" y="997"/>
                  <a:pt x="1201" y="1003"/>
                  <a:pt x="1201" y="1009"/>
                </a:cubicBezTo>
                <a:cubicBezTo>
                  <a:pt x="1201" y="1015"/>
                  <a:pt x="1207" y="1021"/>
                  <a:pt x="1213" y="1021"/>
                </a:cubicBezTo>
                <a:cubicBezTo>
                  <a:pt x="1219" y="1021"/>
                  <a:pt x="1225" y="1016"/>
                  <a:pt x="1225" y="1010"/>
                </a:cubicBezTo>
                <a:close/>
                <a:moveTo>
                  <a:pt x="734" y="1171"/>
                </a:moveTo>
                <a:cubicBezTo>
                  <a:pt x="741" y="1171"/>
                  <a:pt x="746" y="1166"/>
                  <a:pt x="746" y="1159"/>
                </a:cubicBezTo>
                <a:cubicBezTo>
                  <a:pt x="746" y="1153"/>
                  <a:pt x="741" y="1148"/>
                  <a:pt x="734" y="1148"/>
                </a:cubicBezTo>
                <a:cubicBezTo>
                  <a:pt x="727" y="1148"/>
                  <a:pt x="722" y="1153"/>
                  <a:pt x="722" y="1160"/>
                </a:cubicBezTo>
                <a:cubicBezTo>
                  <a:pt x="722" y="1166"/>
                  <a:pt x="728" y="1172"/>
                  <a:pt x="734" y="1171"/>
                </a:cubicBezTo>
                <a:close/>
                <a:moveTo>
                  <a:pt x="837" y="632"/>
                </a:moveTo>
                <a:cubicBezTo>
                  <a:pt x="843" y="632"/>
                  <a:pt x="848" y="627"/>
                  <a:pt x="848" y="620"/>
                </a:cubicBezTo>
                <a:cubicBezTo>
                  <a:pt x="848" y="613"/>
                  <a:pt x="843" y="608"/>
                  <a:pt x="836" y="609"/>
                </a:cubicBezTo>
                <a:cubicBezTo>
                  <a:pt x="830" y="609"/>
                  <a:pt x="824" y="614"/>
                  <a:pt x="824" y="621"/>
                </a:cubicBezTo>
                <a:cubicBezTo>
                  <a:pt x="825" y="627"/>
                  <a:pt x="830" y="632"/>
                  <a:pt x="837" y="632"/>
                </a:cubicBezTo>
                <a:close/>
                <a:moveTo>
                  <a:pt x="626" y="957"/>
                </a:moveTo>
                <a:cubicBezTo>
                  <a:pt x="626" y="951"/>
                  <a:pt x="621" y="945"/>
                  <a:pt x="615" y="945"/>
                </a:cubicBezTo>
                <a:cubicBezTo>
                  <a:pt x="609" y="945"/>
                  <a:pt x="603" y="951"/>
                  <a:pt x="603" y="957"/>
                </a:cubicBezTo>
                <a:cubicBezTo>
                  <a:pt x="603" y="964"/>
                  <a:pt x="608" y="969"/>
                  <a:pt x="614" y="969"/>
                </a:cubicBezTo>
                <a:cubicBezTo>
                  <a:pt x="621" y="969"/>
                  <a:pt x="626" y="964"/>
                  <a:pt x="626" y="957"/>
                </a:cubicBezTo>
                <a:close/>
                <a:moveTo>
                  <a:pt x="635" y="1053"/>
                </a:moveTo>
                <a:cubicBezTo>
                  <a:pt x="642" y="1053"/>
                  <a:pt x="647" y="1047"/>
                  <a:pt x="647" y="1041"/>
                </a:cubicBezTo>
                <a:cubicBezTo>
                  <a:pt x="647" y="1034"/>
                  <a:pt x="641" y="1029"/>
                  <a:pt x="635" y="1029"/>
                </a:cubicBezTo>
                <a:cubicBezTo>
                  <a:pt x="629" y="1029"/>
                  <a:pt x="623" y="1035"/>
                  <a:pt x="623" y="1041"/>
                </a:cubicBezTo>
                <a:cubicBezTo>
                  <a:pt x="623" y="1048"/>
                  <a:pt x="629" y="1053"/>
                  <a:pt x="635" y="1053"/>
                </a:cubicBezTo>
                <a:close/>
                <a:moveTo>
                  <a:pt x="1054" y="627"/>
                </a:moveTo>
                <a:cubicBezTo>
                  <a:pt x="1047" y="627"/>
                  <a:pt x="1042" y="632"/>
                  <a:pt x="1042" y="639"/>
                </a:cubicBezTo>
                <a:cubicBezTo>
                  <a:pt x="1042" y="645"/>
                  <a:pt x="1047" y="651"/>
                  <a:pt x="1054" y="651"/>
                </a:cubicBezTo>
                <a:cubicBezTo>
                  <a:pt x="1060" y="651"/>
                  <a:pt x="1066" y="646"/>
                  <a:pt x="1066" y="639"/>
                </a:cubicBezTo>
                <a:cubicBezTo>
                  <a:pt x="1066" y="633"/>
                  <a:pt x="1061" y="627"/>
                  <a:pt x="1054" y="627"/>
                </a:cubicBezTo>
                <a:close/>
                <a:moveTo>
                  <a:pt x="658" y="758"/>
                </a:moveTo>
                <a:cubicBezTo>
                  <a:pt x="652" y="758"/>
                  <a:pt x="647" y="763"/>
                  <a:pt x="647" y="769"/>
                </a:cubicBezTo>
                <a:cubicBezTo>
                  <a:pt x="647" y="776"/>
                  <a:pt x="653" y="781"/>
                  <a:pt x="659" y="781"/>
                </a:cubicBezTo>
                <a:cubicBezTo>
                  <a:pt x="666" y="781"/>
                  <a:pt x="671" y="776"/>
                  <a:pt x="671" y="769"/>
                </a:cubicBezTo>
                <a:cubicBezTo>
                  <a:pt x="670" y="763"/>
                  <a:pt x="665" y="757"/>
                  <a:pt x="658" y="758"/>
                </a:cubicBezTo>
                <a:close/>
                <a:moveTo>
                  <a:pt x="1119" y="1150"/>
                </a:moveTo>
                <a:cubicBezTo>
                  <a:pt x="1126" y="1150"/>
                  <a:pt x="1131" y="1145"/>
                  <a:pt x="1131" y="1138"/>
                </a:cubicBezTo>
                <a:cubicBezTo>
                  <a:pt x="1131" y="1132"/>
                  <a:pt x="1126" y="1126"/>
                  <a:pt x="1120" y="1126"/>
                </a:cubicBezTo>
                <a:cubicBezTo>
                  <a:pt x="1113" y="1126"/>
                  <a:pt x="1108" y="1132"/>
                  <a:pt x="1108" y="1139"/>
                </a:cubicBezTo>
                <a:cubicBezTo>
                  <a:pt x="1108" y="1145"/>
                  <a:pt x="1113" y="1150"/>
                  <a:pt x="1119" y="1150"/>
                </a:cubicBezTo>
                <a:close/>
                <a:moveTo>
                  <a:pt x="660" y="1083"/>
                </a:moveTo>
                <a:cubicBezTo>
                  <a:pt x="666" y="1083"/>
                  <a:pt x="672" y="1077"/>
                  <a:pt x="672" y="1070"/>
                </a:cubicBezTo>
                <a:cubicBezTo>
                  <a:pt x="672" y="1064"/>
                  <a:pt x="666" y="1059"/>
                  <a:pt x="659" y="1059"/>
                </a:cubicBezTo>
                <a:cubicBezTo>
                  <a:pt x="653" y="1059"/>
                  <a:pt x="648" y="1064"/>
                  <a:pt x="648" y="1071"/>
                </a:cubicBezTo>
                <a:cubicBezTo>
                  <a:pt x="648" y="1077"/>
                  <a:pt x="654" y="1083"/>
                  <a:pt x="660" y="1083"/>
                </a:cubicBezTo>
                <a:close/>
                <a:moveTo>
                  <a:pt x="709" y="1118"/>
                </a:moveTo>
                <a:cubicBezTo>
                  <a:pt x="703" y="1118"/>
                  <a:pt x="698" y="1123"/>
                  <a:pt x="698" y="1129"/>
                </a:cubicBezTo>
                <a:cubicBezTo>
                  <a:pt x="697" y="1136"/>
                  <a:pt x="702" y="1141"/>
                  <a:pt x="709" y="1141"/>
                </a:cubicBezTo>
                <a:cubicBezTo>
                  <a:pt x="715" y="1141"/>
                  <a:pt x="721" y="1136"/>
                  <a:pt x="721" y="1130"/>
                </a:cubicBezTo>
                <a:cubicBezTo>
                  <a:pt x="721" y="1124"/>
                  <a:pt x="716" y="1118"/>
                  <a:pt x="709" y="1118"/>
                </a:cubicBezTo>
                <a:close/>
                <a:moveTo>
                  <a:pt x="975" y="1220"/>
                </a:moveTo>
                <a:cubicBezTo>
                  <a:pt x="982" y="1220"/>
                  <a:pt x="988" y="1215"/>
                  <a:pt x="988" y="1208"/>
                </a:cubicBezTo>
                <a:cubicBezTo>
                  <a:pt x="988" y="1202"/>
                  <a:pt x="983" y="1196"/>
                  <a:pt x="976" y="1196"/>
                </a:cubicBezTo>
                <a:cubicBezTo>
                  <a:pt x="970" y="1196"/>
                  <a:pt x="965" y="1202"/>
                  <a:pt x="965" y="1208"/>
                </a:cubicBezTo>
                <a:cubicBezTo>
                  <a:pt x="964" y="1214"/>
                  <a:pt x="969" y="1219"/>
                  <a:pt x="975" y="1220"/>
                </a:cubicBezTo>
                <a:close/>
                <a:moveTo>
                  <a:pt x="1229" y="956"/>
                </a:moveTo>
                <a:cubicBezTo>
                  <a:pt x="1229" y="949"/>
                  <a:pt x="1224" y="944"/>
                  <a:pt x="1217" y="944"/>
                </a:cubicBezTo>
                <a:cubicBezTo>
                  <a:pt x="1211" y="944"/>
                  <a:pt x="1206" y="949"/>
                  <a:pt x="1206" y="955"/>
                </a:cubicBezTo>
                <a:cubicBezTo>
                  <a:pt x="1206" y="962"/>
                  <a:pt x="1211" y="967"/>
                  <a:pt x="1217" y="967"/>
                </a:cubicBezTo>
                <a:cubicBezTo>
                  <a:pt x="1224" y="967"/>
                  <a:pt x="1229" y="962"/>
                  <a:pt x="1229" y="956"/>
                </a:cubicBezTo>
                <a:close/>
                <a:moveTo>
                  <a:pt x="1201" y="805"/>
                </a:moveTo>
                <a:cubicBezTo>
                  <a:pt x="1195" y="805"/>
                  <a:pt x="1190" y="811"/>
                  <a:pt x="1191" y="817"/>
                </a:cubicBezTo>
                <a:cubicBezTo>
                  <a:pt x="1191" y="823"/>
                  <a:pt x="1196" y="828"/>
                  <a:pt x="1202" y="828"/>
                </a:cubicBezTo>
                <a:cubicBezTo>
                  <a:pt x="1209" y="828"/>
                  <a:pt x="1214" y="823"/>
                  <a:pt x="1214" y="816"/>
                </a:cubicBezTo>
                <a:cubicBezTo>
                  <a:pt x="1214" y="810"/>
                  <a:pt x="1208" y="805"/>
                  <a:pt x="1201" y="805"/>
                </a:cubicBezTo>
                <a:close/>
                <a:moveTo>
                  <a:pt x="813" y="1205"/>
                </a:moveTo>
                <a:cubicBezTo>
                  <a:pt x="819" y="1206"/>
                  <a:pt x="825" y="1200"/>
                  <a:pt x="825" y="1194"/>
                </a:cubicBezTo>
                <a:cubicBezTo>
                  <a:pt x="825" y="1187"/>
                  <a:pt x="820" y="1182"/>
                  <a:pt x="814" y="1182"/>
                </a:cubicBezTo>
                <a:cubicBezTo>
                  <a:pt x="807" y="1182"/>
                  <a:pt x="802" y="1187"/>
                  <a:pt x="802" y="1194"/>
                </a:cubicBezTo>
                <a:cubicBezTo>
                  <a:pt x="802" y="1200"/>
                  <a:pt x="807" y="1205"/>
                  <a:pt x="813" y="1205"/>
                </a:cubicBezTo>
                <a:close/>
                <a:moveTo>
                  <a:pt x="1090" y="1175"/>
                </a:moveTo>
                <a:cubicBezTo>
                  <a:pt x="1096" y="1175"/>
                  <a:pt x="1102" y="1170"/>
                  <a:pt x="1101" y="1164"/>
                </a:cubicBezTo>
                <a:cubicBezTo>
                  <a:pt x="1101" y="1157"/>
                  <a:pt x="1096" y="1152"/>
                  <a:pt x="1089" y="1152"/>
                </a:cubicBezTo>
                <a:cubicBezTo>
                  <a:pt x="1083" y="1152"/>
                  <a:pt x="1078" y="1158"/>
                  <a:pt x="1078" y="1164"/>
                </a:cubicBezTo>
                <a:cubicBezTo>
                  <a:pt x="1078" y="1171"/>
                  <a:pt x="1083" y="1175"/>
                  <a:pt x="1090" y="1175"/>
                </a:cubicBezTo>
                <a:close/>
                <a:moveTo>
                  <a:pt x="1149" y="1125"/>
                </a:moveTo>
                <a:cubicBezTo>
                  <a:pt x="1155" y="1125"/>
                  <a:pt x="1161" y="1120"/>
                  <a:pt x="1161" y="1113"/>
                </a:cubicBezTo>
                <a:cubicBezTo>
                  <a:pt x="1161" y="1107"/>
                  <a:pt x="1156" y="1102"/>
                  <a:pt x="1149" y="1102"/>
                </a:cubicBezTo>
                <a:cubicBezTo>
                  <a:pt x="1143" y="1102"/>
                  <a:pt x="1138" y="1107"/>
                  <a:pt x="1138" y="1113"/>
                </a:cubicBezTo>
                <a:cubicBezTo>
                  <a:pt x="1138" y="1120"/>
                  <a:pt x="1143" y="1125"/>
                  <a:pt x="1149" y="1125"/>
                </a:cubicBezTo>
                <a:close/>
                <a:moveTo>
                  <a:pt x="696" y="1100"/>
                </a:moveTo>
                <a:cubicBezTo>
                  <a:pt x="696" y="1094"/>
                  <a:pt x="691" y="1089"/>
                  <a:pt x="684" y="1089"/>
                </a:cubicBezTo>
                <a:cubicBezTo>
                  <a:pt x="678" y="1089"/>
                  <a:pt x="673" y="1094"/>
                  <a:pt x="673" y="1100"/>
                </a:cubicBezTo>
                <a:cubicBezTo>
                  <a:pt x="673" y="1107"/>
                  <a:pt x="678" y="1112"/>
                  <a:pt x="685" y="1112"/>
                </a:cubicBezTo>
                <a:cubicBezTo>
                  <a:pt x="691" y="1112"/>
                  <a:pt x="696" y="1107"/>
                  <a:pt x="696" y="1100"/>
                </a:cubicBezTo>
                <a:close/>
                <a:moveTo>
                  <a:pt x="613" y="848"/>
                </a:moveTo>
                <a:cubicBezTo>
                  <a:pt x="613" y="854"/>
                  <a:pt x="618" y="860"/>
                  <a:pt x="625" y="860"/>
                </a:cubicBezTo>
                <a:cubicBezTo>
                  <a:pt x="632" y="860"/>
                  <a:pt x="637" y="855"/>
                  <a:pt x="637" y="848"/>
                </a:cubicBezTo>
                <a:cubicBezTo>
                  <a:pt x="636" y="842"/>
                  <a:pt x="631" y="836"/>
                  <a:pt x="625" y="836"/>
                </a:cubicBezTo>
                <a:cubicBezTo>
                  <a:pt x="619" y="836"/>
                  <a:pt x="613" y="842"/>
                  <a:pt x="613" y="848"/>
                </a:cubicBezTo>
                <a:close/>
                <a:moveTo>
                  <a:pt x="620" y="914"/>
                </a:moveTo>
                <a:cubicBezTo>
                  <a:pt x="626" y="914"/>
                  <a:pt x="632" y="909"/>
                  <a:pt x="631" y="903"/>
                </a:cubicBezTo>
                <a:cubicBezTo>
                  <a:pt x="631" y="896"/>
                  <a:pt x="626" y="891"/>
                  <a:pt x="619" y="891"/>
                </a:cubicBezTo>
                <a:cubicBezTo>
                  <a:pt x="613" y="891"/>
                  <a:pt x="608" y="896"/>
                  <a:pt x="608" y="902"/>
                </a:cubicBezTo>
                <a:cubicBezTo>
                  <a:pt x="608" y="909"/>
                  <a:pt x="613" y="914"/>
                  <a:pt x="620" y="914"/>
                </a:cubicBezTo>
                <a:close/>
                <a:moveTo>
                  <a:pt x="1211" y="900"/>
                </a:moveTo>
                <a:cubicBezTo>
                  <a:pt x="1211" y="907"/>
                  <a:pt x="1216" y="912"/>
                  <a:pt x="1222" y="913"/>
                </a:cubicBezTo>
                <a:cubicBezTo>
                  <a:pt x="1229" y="913"/>
                  <a:pt x="1234" y="908"/>
                  <a:pt x="1235" y="901"/>
                </a:cubicBezTo>
                <a:cubicBezTo>
                  <a:pt x="1235" y="895"/>
                  <a:pt x="1229" y="889"/>
                  <a:pt x="1223" y="889"/>
                </a:cubicBezTo>
                <a:cubicBezTo>
                  <a:pt x="1217" y="889"/>
                  <a:pt x="1211" y="894"/>
                  <a:pt x="1211" y="900"/>
                </a:cubicBezTo>
                <a:close/>
                <a:moveTo>
                  <a:pt x="807" y="633"/>
                </a:moveTo>
                <a:cubicBezTo>
                  <a:pt x="800" y="633"/>
                  <a:pt x="795" y="639"/>
                  <a:pt x="795" y="645"/>
                </a:cubicBezTo>
                <a:cubicBezTo>
                  <a:pt x="795" y="652"/>
                  <a:pt x="801" y="657"/>
                  <a:pt x="807" y="657"/>
                </a:cubicBezTo>
                <a:cubicBezTo>
                  <a:pt x="813" y="656"/>
                  <a:pt x="818" y="651"/>
                  <a:pt x="818" y="645"/>
                </a:cubicBezTo>
                <a:cubicBezTo>
                  <a:pt x="818" y="639"/>
                  <a:pt x="813" y="634"/>
                  <a:pt x="807" y="633"/>
                </a:cubicBezTo>
                <a:close/>
                <a:moveTo>
                  <a:pt x="1067" y="669"/>
                </a:moveTo>
                <a:cubicBezTo>
                  <a:pt x="1067" y="675"/>
                  <a:pt x="1072" y="680"/>
                  <a:pt x="1078" y="680"/>
                </a:cubicBezTo>
                <a:cubicBezTo>
                  <a:pt x="1085" y="681"/>
                  <a:pt x="1090" y="675"/>
                  <a:pt x="1090" y="669"/>
                </a:cubicBezTo>
                <a:cubicBezTo>
                  <a:pt x="1090" y="663"/>
                  <a:pt x="1085" y="657"/>
                  <a:pt x="1079" y="657"/>
                </a:cubicBezTo>
                <a:cubicBezTo>
                  <a:pt x="1072" y="657"/>
                  <a:pt x="1067" y="663"/>
                  <a:pt x="1067" y="669"/>
                </a:cubicBezTo>
                <a:close/>
                <a:moveTo>
                  <a:pt x="999" y="623"/>
                </a:moveTo>
                <a:cubicBezTo>
                  <a:pt x="993" y="623"/>
                  <a:pt x="988" y="628"/>
                  <a:pt x="988" y="635"/>
                </a:cubicBezTo>
                <a:cubicBezTo>
                  <a:pt x="988" y="641"/>
                  <a:pt x="993" y="646"/>
                  <a:pt x="999" y="646"/>
                </a:cubicBezTo>
                <a:cubicBezTo>
                  <a:pt x="1006" y="646"/>
                  <a:pt x="1011" y="641"/>
                  <a:pt x="1011" y="635"/>
                </a:cubicBezTo>
                <a:cubicBezTo>
                  <a:pt x="1011" y="629"/>
                  <a:pt x="1006" y="623"/>
                  <a:pt x="999" y="623"/>
                </a:cubicBezTo>
                <a:close/>
                <a:moveTo>
                  <a:pt x="891" y="637"/>
                </a:moveTo>
                <a:cubicBezTo>
                  <a:pt x="897" y="637"/>
                  <a:pt x="902" y="632"/>
                  <a:pt x="902" y="626"/>
                </a:cubicBezTo>
                <a:cubicBezTo>
                  <a:pt x="903" y="619"/>
                  <a:pt x="898" y="614"/>
                  <a:pt x="891" y="614"/>
                </a:cubicBezTo>
                <a:cubicBezTo>
                  <a:pt x="885" y="614"/>
                  <a:pt x="879" y="619"/>
                  <a:pt x="879" y="626"/>
                </a:cubicBezTo>
                <a:cubicBezTo>
                  <a:pt x="880" y="632"/>
                  <a:pt x="885" y="637"/>
                  <a:pt x="891" y="637"/>
                </a:cubicBezTo>
                <a:close/>
                <a:moveTo>
                  <a:pt x="1166" y="788"/>
                </a:moveTo>
                <a:cubicBezTo>
                  <a:pt x="1166" y="794"/>
                  <a:pt x="1172" y="799"/>
                  <a:pt x="1178" y="799"/>
                </a:cubicBezTo>
                <a:cubicBezTo>
                  <a:pt x="1184" y="799"/>
                  <a:pt x="1189" y="794"/>
                  <a:pt x="1189" y="787"/>
                </a:cubicBezTo>
                <a:cubicBezTo>
                  <a:pt x="1189" y="781"/>
                  <a:pt x="1183" y="776"/>
                  <a:pt x="1177" y="776"/>
                </a:cubicBezTo>
                <a:cubicBezTo>
                  <a:pt x="1171" y="776"/>
                  <a:pt x="1166" y="782"/>
                  <a:pt x="1166" y="788"/>
                </a:cubicBezTo>
                <a:close/>
                <a:moveTo>
                  <a:pt x="923" y="1215"/>
                </a:moveTo>
                <a:cubicBezTo>
                  <a:pt x="929" y="1215"/>
                  <a:pt x="934" y="1210"/>
                  <a:pt x="934" y="1204"/>
                </a:cubicBezTo>
                <a:cubicBezTo>
                  <a:pt x="934" y="1197"/>
                  <a:pt x="929" y="1192"/>
                  <a:pt x="922" y="1192"/>
                </a:cubicBezTo>
                <a:cubicBezTo>
                  <a:pt x="916" y="1192"/>
                  <a:pt x="911" y="1198"/>
                  <a:pt x="911" y="1205"/>
                </a:cubicBezTo>
                <a:cubicBezTo>
                  <a:pt x="911" y="1211"/>
                  <a:pt x="917" y="1216"/>
                  <a:pt x="923" y="1215"/>
                </a:cubicBezTo>
                <a:close/>
                <a:moveTo>
                  <a:pt x="1195" y="1035"/>
                </a:moveTo>
                <a:cubicBezTo>
                  <a:pt x="1195" y="1029"/>
                  <a:pt x="1190" y="1024"/>
                  <a:pt x="1184" y="1023"/>
                </a:cubicBezTo>
                <a:cubicBezTo>
                  <a:pt x="1177" y="1023"/>
                  <a:pt x="1172" y="1029"/>
                  <a:pt x="1172" y="1035"/>
                </a:cubicBezTo>
                <a:cubicBezTo>
                  <a:pt x="1172" y="1042"/>
                  <a:pt x="1178" y="1047"/>
                  <a:pt x="1184" y="1046"/>
                </a:cubicBezTo>
                <a:cubicBezTo>
                  <a:pt x="1190" y="1046"/>
                  <a:pt x="1195" y="1041"/>
                  <a:pt x="1195" y="1035"/>
                </a:cubicBezTo>
                <a:close/>
                <a:moveTo>
                  <a:pt x="688" y="756"/>
                </a:moveTo>
                <a:cubicBezTo>
                  <a:pt x="695" y="757"/>
                  <a:pt x="700" y="752"/>
                  <a:pt x="700" y="746"/>
                </a:cubicBezTo>
                <a:cubicBezTo>
                  <a:pt x="701" y="739"/>
                  <a:pt x="696" y="734"/>
                  <a:pt x="690" y="733"/>
                </a:cubicBezTo>
                <a:cubicBezTo>
                  <a:pt x="684" y="733"/>
                  <a:pt x="678" y="738"/>
                  <a:pt x="677" y="744"/>
                </a:cubicBezTo>
                <a:cubicBezTo>
                  <a:pt x="677" y="750"/>
                  <a:pt x="682" y="756"/>
                  <a:pt x="688" y="756"/>
                </a:cubicBezTo>
                <a:close/>
                <a:moveTo>
                  <a:pt x="651" y="988"/>
                </a:moveTo>
                <a:cubicBezTo>
                  <a:pt x="651" y="981"/>
                  <a:pt x="646" y="976"/>
                  <a:pt x="640" y="976"/>
                </a:cubicBezTo>
                <a:cubicBezTo>
                  <a:pt x="634" y="975"/>
                  <a:pt x="628" y="981"/>
                  <a:pt x="628" y="987"/>
                </a:cubicBezTo>
                <a:cubicBezTo>
                  <a:pt x="628" y="993"/>
                  <a:pt x="633" y="999"/>
                  <a:pt x="639" y="999"/>
                </a:cubicBezTo>
                <a:cubicBezTo>
                  <a:pt x="645" y="999"/>
                  <a:pt x="651" y="994"/>
                  <a:pt x="651" y="988"/>
                </a:cubicBezTo>
                <a:close/>
                <a:moveTo>
                  <a:pt x="945" y="618"/>
                </a:moveTo>
                <a:cubicBezTo>
                  <a:pt x="939" y="618"/>
                  <a:pt x="933" y="623"/>
                  <a:pt x="933" y="630"/>
                </a:cubicBezTo>
                <a:cubicBezTo>
                  <a:pt x="933" y="636"/>
                  <a:pt x="938" y="641"/>
                  <a:pt x="945" y="641"/>
                </a:cubicBezTo>
                <a:cubicBezTo>
                  <a:pt x="951" y="641"/>
                  <a:pt x="956" y="636"/>
                  <a:pt x="956" y="630"/>
                </a:cubicBezTo>
                <a:cubicBezTo>
                  <a:pt x="956" y="624"/>
                  <a:pt x="952" y="619"/>
                  <a:pt x="945" y="618"/>
                </a:cubicBezTo>
                <a:close/>
                <a:moveTo>
                  <a:pt x="1092" y="699"/>
                </a:moveTo>
                <a:cubicBezTo>
                  <a:pt x="1092" y="705"/>
                  <a:pt x="1097" y="710"/>
                  <a:pt x="1103" y="710"/>
                </a:cubicBezTo>
                <a:cubicBezTo>
                  <a:pt x="1110" y="710"/>
                  <a:pt x="1115" y="705"/>
                  <a:pt x="1115" y="699"/>
                </a:cubicBezTo>
                <a:cubicBezTo>
                  <a:pt x="1115" y="692"/>
                  <a:pt x="1110" y="687"/>
                  <a:pt x="1103" y="687"/>
                </a:cubicBezTo>
                <a:cubicBezTo>
                  <a:pt x="1097" y="687"/>
                  <a:pt x="1092" y="693"/>
                  <a:pt x="1092" y="699"/>
                </a:cubicBezTo>
                <a:close/>
                <a:moveTo>
                  <a:pt x="868" y="1210"/>
                </a:moveTo>
                <a:cubicBezTo>
                  <a:pt x="874" y="1210"/>
                  <a:pt x="879" y="1205"/>
                  <a:pt x="879" y="1199"/>
                </a:cubicBezTo>
                <a:cubicBezTo>
                  <a:pt x="879" y="1193"/>
                  <a:pt x="875" y="1188"/>
                  <a:pt x="868" y="1187"/>
                </a:cubicBezTo>
                <a:cubicBezTo>
                  <a:pt x="862" y="1187"/>
                  <a:pt x="857" y="1192"/>
                  <a:pt x="857" y="1198"/>
                </a:cubicBezTo>
                <a:cubicBezTo>
                  <a:pt x="856" y="1205"/>
                  <a:pt x="861" y="1210"/>
                  <a:pt x="868" y="1210"/>
                </a:cubicBezTo>
                <a:close/>
                <a:moveTo>
                  <a:pt x="778" y="658"/>
                </a:moveTo>
                <a:cubicBezTo>
                  <a:pt x="772" y="658"/>
                  <a:pt x="766" y="663"/>
                  <a:pt x="766" y="669"/>
                </a:cubicBezTo>
                <a:cubicBezTo>
                  <a:pt x="766" y="676"/>
                  <a:pt x="771" y="681"/>
                  <a:pt x="778" y="681"/>
                </a:cubicBezTo>
                <a:cubicBezTo>
                  <a:pt x="784" y="681"/>
                  <a:pt x="789" y="676"/>
                  <a:pt x="789" y="670"/>
                </a:cubicBezTo>
                <a:cubicBezTo>
                  <a:pt x="789" y="663"/>
                  <a:pt x="784" y="658"/>
                  <a:pt x="778" y="658"/>
                </a:cubicBezTo>
                <a:close/>
                <a:moveTo>
                  <a:pt x="1017" y="1184"/>
                </a:moveTo>
                <a:cubicBezTo>
                  <a:pt x="1017" y="1177"/>
                  <a:pt x="1013" y="1172"/>
                  <a:pt x="1006" y="1172"/>
                </a:cubicBezTo>
                <a:cubicBezTo>
                  <a:pt x="1000" y="1172"/>
                  <a:pt x="995" y="1177"/>
                  <a:pt x="995" y="1183"/>
                </a:cubicBezTo>
                <a:cubicBezTo>
                  <a:pt x="995" y="1189"/>
                  <a:pt x="1000" y="1194"/>
                  <a:pt x="1006" y="1195"/>
                </a:cubicBezTo>
                <a:cubicBezTo>
                  <a:pt x="1012" y="1195"/>
                  <a:pt x="1017" y="1190"/>
                  <a:pt x="1017" y="1184"/>
                </a:cubicBezTo>
                <a:close/>
                <a:moveTo>
                  <a:pt x="748" y="683"/>
                </a:moveTo>
                <a:cubicBezTo>
                  <a:pt x="741" y="683"/>
                  <a:pt x="736" y="688"/>
                  <a:pt x="736" y="695"/>
                </a:cubicBezTo>
                <a:cubicBezTo>
                  <a:pt x="736" y="701"/>
                  <a:pt x="741" y="706"/>
                  <a:pt x="748" y="706"/>
                </a:cubicBezTo>
                <a:cubicBezTo>
                  <a:pt x="754" y="706"/>
                  <a:pt x="759" y="701"/>
                  <a:pt x="759" y="695"/>
                </a:cubicBezTo>
                <a:cubicBezTo>
                  <a:pt x="759" y="688"/>
                  <a:pt x="754" y="683"/>
                  <a:pt x="748" y="683"/>
                </a:cubicBezTo>
                <a:close/>
                <a:moveTo>
                  <a:pt x="1141" y="758"/>
                </a:moveTo>
                <a:cubicBezTo>
                  <a:pt x="1141" y="764"/>
                  <a:pt x="1146" y="769"/>
                  <a:pt x="1153" y="769"/>
                </a:cubicBezTo>
                <a:cubicBezTo>
                  <a:pt x="1159" y="769"/>
                  <a:pt x="1164" y="764"/>
                  <a:pt x="1164" y="758"/>
                </a:cubicBezTo>
                <a:cubicBezTo>
                  <a:pt x="1164" y="751"/>
                  <a:pt x="1159" y="747"/>
                  <a:pt x="1153" y="746"/>
                </a:cubicBezTo>
                <a:cubicBezTo>
                  <a:pt x="1147" y="746"/>
                  <a:pt x="1141" y="751"/>
                  <a:pt x="1141" y="758"/>
                </a:cubicBezTo>
                <a:close/>
                <a:moveTo>
                  <a:pt x="800" y="1164"/>
                </a:moveTo>
                <a:cubicBezTo>
                  <a:pt x="800" y="1158"/>
                  <a:pt x="795" y="1153"/>
                  <a:pt x="788" y="1153"/>
                </a:cubicBezTo>
                <a:cubicBezTo>
                  <a:pt x="782" y="1153"/>
                  <a:pt x="777" y="1158"/>
                  <a:pt x="777" y="1165"/>
                </a:cubicBezTo>
                <a:cubicBezTo>
                  <a:pt x="778" y="1171"/>
                  <a:pt x="783" y="1176"/>
                  <a:pt x="789" y="1176"/>
                </a:cubicBezTo>
                <a:cubicBezTo>
                  <a:pt x="795" y="1176"/>
                  <a:pt x="800" y="1171"/>
                  <a:pt x="800" y="1164"/>
                </a:cubicBezTo>
                <a:close/>
                <a:moveTo>
                  <a:pt x="1117" y="728"/>
                </a:moveTo>
                <a:cubicBezTo>
                  <a:pt x="1117" y="734"/>
                  <a:pt x="1122" y="739"/>
                  <a:pt x="1128" y="739"/>
                </a:cubicBezTo>
                <a:cubicBezTo>
                  <a:pt x="1134" y="739"/>
                  <a:pt x="1139" y="734"/>
                  <a:pt x="1139" y="728"/>
                </a:cubicBezTo>
                <a:cubicBezTo>
                  <a:pt x="1139" y="722"/>
                  <a:pt x="1134" y="717"/>
                  <a:pt x="1128" y="716"/>
                </a:cubicBezTo>
                <a:cubicBezTo>
                  <a:pt x="1122" y="716"/>
                  <a:pt x="1117" y="721"/>
                  <a:pt x="1117" y="728"/>
                </a:cubicBezTo>
                <a:close/>
                <a:moveTo>
                  <a:pt x="643" y="823"/>
                </a:moveTo>
                <a:cubicBezTo>
                  <a:pt x="643" y="830"/>
                  <a:pt x="648" y="835"/>
                  <a:pt x="654" y="835"/>
                </a:cubicBezTo>
                <a:cubicBezTo>
                  <a:pt x="660" y="834"/>
                  <a:pt x="665" y="829"/>
                  <a:pt x="665" y="823"/>
                </a:cubicBezTo>
                <a:cubicBezTo>
                  <a:pt x="665" y="817"/>
                  <a:pt x="660" y="812"/>
                  <a:pt x="654" y="812"/>
                </a:cubicBezTo>
                <a:cubicBezTo>
                  <a:pt x="648" y="812"/>
                  <a:pt x="643" y="817"/>
                  <a:pt x="643" y="823"/>
                </a:cubicBezTo>
                <a:close/>
                <a:moveTo>
                  <a:pt x="1187" y="871"/>
                </a:moveTo>
                <a:cubicBezTo>
                  <a:pt x="1187" y="878"/>
                  <a:pt x="1192" y="883"/>
                  <a:pt x="1198" y="882"/>
                </a:cubicBezTo>
                <a:cubicBezTo>
                  <a:pt x="1205" y="882"/>
                  <a:pt x="1210" y="877"/>
                  <a:pt x="1209" y="871"/>
                </a:cubicBezTo>
                <a:cubicBezTo>
                  <a:pt x="1209" y="865"/>
                  <a:pt x="1204" y="860"/>
                  <a:pt x="1198" y="860"/>
                </a:cubicBezTo>
                <a:cubicBezTo>
                  <a:pt x="1192" y="860"/>
                  <a:pt x="1187" y="865"/>
                  <a:pt x="1187" y="871"/>
                </a:cubicBezTo>
                <a:close/>
                <a:moveTo>
                  <a:pt x="706" y="719"/>
                </a:moveTo>
                <a:cubicBezTo>
                  <a:pt x="706" y="725"/>
                  <a:pt x="711" y="730"/>
                  <a:pt x="717" y="730"/>
                </a:cubicBezTo>
                <a:cubicBezTo>
                  <a:pt x="724" y="731"/>
                  <a:pt x="729" y="726"/>
                  <a:pt x="729" y="720"/>
                </a:cubicBezTo>
                <a:cubicBezTo>
                  <a:pt x="729" y="713"/>
                  <a:pt x="724" y="708"/>
                  <a:pt x="718" y="708"/>
                </a:cubicBezTo>
                <a:cubicBezTo>
                  <a:pt x="712" y="708"/>
                  <a:pt x="707" y="713"/>
                  <a:pt x="706" y="719"/>
                </a:cubicBezTo>
                <a:close/>
                <a:moveTo>
                  <a:pt x="1188" y="969"/>
                </a:moveTo>
                <a:cubicBezTo>
                  <a:pt x="1182" y="969"/>
                  <a:pt x="1177" y="975"/>
                  <a:pt x="1177" y="981"/>
                </a:cubicBezTo>
                <a:cubicBezTo>
                  <a:pt x="1178" y="987"/>
                  <a:pt x="1183" y="991"/>
                  <a:pt x="1189" y="991"/>
                </a:cubicBezTo>
                <a:cubicBezTo>
                  <a:pt x="1195" y="991"/>
                  <a:pt x="1200" y="986"/>
                  <a:pt x="1200" y="980"/>
                </a:cubicBezTo>
                <a:cubicBezTo>
                  <a:pt x="1200" y="974"/>
                  <a:pt x="1194" y="969"/>
                  <a:pt x="1188" y="969"/>
                </a:cubicBezTo>
                <a:close/>
                <a:moveTo>
                  <a:pt x="633" y="933"/>
                </a:moveTo>
                <a:cubicBezTo>
                  <a:pt x="633" y="939"/>
                  <a:pt x="638" y="944"/>
                  <a:pt x="644" y="944"/>
                </a:cubicBezTo>
                <a:cubicBezTo>
                  <a:pt x="651" y="944"/>
                  <a:pt x="656" y="939"/>
                  <a:pt x="656" y="933"/>
                </a:cubicBezTo>
                <a:cubicBezTo>
                  <a:pt x="656" y="926"/>
                  <a:pt x="651" y="921"/>
                  <a:pt x="644" y="921"/>
                </a:cubicBezTo>
                <a:cubicBezTo>
                  <a:pt x="638" y="921"/>
                  <a:pt x="633" y="927"/>
                  <a:pt x="633" y="933"/>
                </a:cubicBezTo>
                <a:close/>
                <a:moveTo>
                  <a:pt x="1047" y="1159"/>
                </a:moveTo>
                <a:cubicBezTo>
                  <a:pt x="1047" y="1153"/>
                  <a:pt x="1042" y="1148"/>
                  <a:pt x="1036" y="1148"/>
                </a:cubicBezTo>
                <a:cubicBezTo>
                  <a:pt x="1030" y="1148"/>
                  <a:pt x="1025" y="1152"/>
                  <a:pt x="1025" y="1158"/>
                </a:cubicBezTo>
                <a:cubicBezTo>
                  <a:pt x="1025" y="1165"/>
                  <a:pt x="1030" y="1170"/>
                  <a:pt x="1036" y="1170"/>
                </a:cubicBezTo>
                <a:cubicBezTo>
                  <a:pt x="1042" y="1170"/>
                  <a:pt x="1047" y="1165"/>
                  <a:pt x="1047" y="1159"/>
                </a:cubicBezTo>
                <a:close/>
                <a:moveTo>
                  <a:pt x="1013" y="665"/>
                </a:moveTo>
                <a:cubicBezTo>
                  <a:pt x="1013" y="671"/>
                  <a:pt x="1018" y="675"/>
                  <a:pt x="1024" y="676"/>
                </a:cubicBezTo>
                <a:cubicBezTo>
                  <a:pt x="1030" y="676"/>
                  <a:pt x="1035" y="671"/>
                  <a:pt x="1035" y="665"/>
                </a:cubicBezTo>
                <a:cubicBezTo>
                  <a:pt x="1035" y="659"/>
                  <a:pt x="1030" y="653"/>
                  <a:pt x="1024" y="653"/>
                </a:cubicBezTo>
                <a:cubicBezTo>
                  <a:pt x="1018" y="653"/>
                  <a:pt x="1013" y="659"/>
                  <a:pt x="1013" y="665"/>
                </a:cubicBezTo>
                <a:close/>
                <a:moveTo>
                  <a:pt x="775" y="1134"/>
                </a:moveTo>
                <a:cubicBezTo>
                  <a:pt x="775" y="1128"/>
                  <a:pt x="770" y="1124"/>
                  <a:pt x="764" y="1124"/>
                </a:cubicBezTo>
                <a:cubicBezTo>
                  <a:pt x="758" y="1124"/>
                  <a:pt x="753" y="1129"/>
                  <a:pt x="753" y="1134"/>
                </a:cubicBezTo>
                <a:cubicBezTo>
                  <a:pt x="753" y="1140"/>
                  <a:pt x="758" y="1146"/>
                  <a:pt x="764" y="1146"/>
                </a:cubicBezTo>
                <a:cubicBezTo>
                  <a:pt x="770" y="1146"/>
                  <a:pt x="775" y="1141"/>
                  <a:pt x="775" y="1134"/>
                </a:cubicBezTo>
                <a:close/>
                <a:moveTo>
                  <a:pt x="661" y="878"/>
                </a:moveTo>
                <a:cubicBezTo>
                  <a:pt x="661" y="872"/>
                  <a:pt x="656" y="867"/>
                  <a:pt x="650" y="867"/>
                </a:cubicBezTo>
                <a:cubicBezTo>
                  <a:pt x="644" y="867"/>
                  <a:pt x="638" y="872"/>
                  <a:pt x="638" y="878"/>
                </a:cubicBezTo>
                <a:cubicBezTo>
                  <a:pt x="639" y="884"/>
                  <a:pt x="643" y="889"/>
                  <a:pt x="649" y="889"/>
                </a:cubicBezTo>
                <a:cubicBezTo>
                  <a:pt x="656" y="889"/>
                  <a:pt x="661" y="885"/>
                  <a:pt x="661" y="878"/>
                </a:cubicBezTo>
                <a:close/>
                <a:moveTo>
                  <a:pt x="850" y="649"/>
                </a:moveTo>
                <a:cubicBezTo>
                  <a:pt x="849" y="655"/>
                  <a:pt x="854" y="661"/>
                  <a:pt x="860" y="661"/>
                </a:cubicBezTo>
                <a:cubicBezTo>
                  <a:pt x="866" y="662"/>
                  <a:pt x="871" y="657"/>
                  <a:pt x="872" y="652"/>
                </a:cubicBezTo>
                <a:cubicBezTo>
                  <a:pt x="873" y="645"/>
                  <a:pt x="868" y="640"/>
                  <a:pt x="862" y="639"/>
                </a:cubicBezTo>
                <a:cubicBezTo>
                  <a:pt x="856" y="639"/>
                  <a:pt x="850" y="643"/>
                  <a:pt x="850" y="649"/>
                </a:cubicBezTo>
                <a:close/>
                <a:moveTo>
                  <a:pt x="1165" y="1060"/>
                </a:moveTo>
                <a:cubicBezTo>
                  <a:pt x="1165" y="1054"/>
                  <a:pt x="1160" y="1049"/>
                  <a:pt x="1154" y="1049"/>
                </a:cubicBezTo>
                <a:cubicBezTo>
                  <a:pt x="1148" y="1049"/>
                  <a:pt x="1143" y="1053"/>
                  <a:pt x="1143" y="1059"/>
                </a:cubicBezTo>
                <a:cubicBezTo>
                  <a:pt x="1142" y="1065"/>
                  <a:pt x="1147" y="1071"/>
                  <a:pt x="1153" y="1071"/>
                </a:cubicBezTo>
                <a:cubicBezTo>
                  <a:pt x="1159" y="1071"/>
                  <a:pt x="1165" y="1066"/>
                  <a:pt x="1165" y="1060"/>
                </a:cubicBezTo>
                <a:close/>
                <a:moveTo>
                  <a:pt x="1136" y="1085"/>
                </a:moveTo>
                <a:cubicBezTo>
                  <a:pt x="1136" y="1079"/>
                  <a:pt x="1130" y="1073"/>
                  <a:pt x="1124" y="1073"/>
                </a:cubicBezTo>
                <a:cubicBezTo>
                  <a:pt x="1118" y="1073"/>
                  <a:pt x="1113" y="1079"/>
                  <a:pt x="1114" y="1085"/>
                </a:cubicBezTo>
                <a:cubicBezTo>
                  <a:pt x="1114" y="1091"/>
                  <a:pt x="1119" y="1095"/>
                  <a:pt x="1125" y="1095"/>
                </a:cubicBezTo>
                <a:cubicBezTo>
                  <a:pt x="1131" y="1095"/>
                  <a:pt x="1136" y="1090"/>
                  <a:pt x="1136" y="1085"/>
                </a:cubicBezTo>
                <a:close/>
                <a:moveTo>
                  <a:pt x="676" y="1016"/>
                </a:moveTo>
                <a:cubicBezTo>
                  <a:pt x="676" y="1010"/>
                  <a:pt x="671" y="1005"/>
                  <a:pt x="665" y="1005"/>
                </a:cubicBezTo>
                <a:cubicBezTo>
                  <a:pt x="659" y="1005"/>
                  <a:pt x="653" y="1011"/>
                  <a:pt x="654" y="1017"/>
                </a:cubicBezTo>
                <a:cubicBezTo>
                  <a:pt x="654" y="1023"/>
                  <a:pt x="659" y="1028"/>
                  <a:pt x="666" y="1027"/>
                </a:cubicBezTo>
                <a:cubicBezTo>
                  <a:pt x="672" y="1027"/>
                  <a:pt x="676" y="1022"/>
                  <a:pt x="676" y="1016"/>
                </a:cubicBezTo>
                <a:close/>
                <a:moveTo>
                  <a:pt x="1182" y="926"/>
                </a:moveTo>
                <a:cubicBezTo>
                  <a:pt x="1182" y="932"/>
                  <a:pt x="1187" y="937"/>
                  <a:pt x="1193" y="937"/>
                </a:cubicBezTo>
                <a:cubicBezTo>
                  <a:pt x="1199" y="937"/>
                  <a:pt x="1204" y="932"/>
                  <a:pt x="1204" y="925"/>
                </a:cubicBezTo>
                <a:cubicBezTo>
                  <a:pt x="1204" y="919"/>
                  <a:pt x="1198" y="914"/>
                  <a:pt x="1192" y="914"/>
                </a:cubicBezTo>
                <a:cubicBezTo>
                  <a:pt x="1186" y="915"/>
                  <a:pt x="1182" y="920"/>
                  <a:pt x="1182" y="926"/>
                </a:cubicBezTo>
                <a:close/>
                <a:moveTo>
                  <a:pt x="854" y="1169"/>
                </a:moveTo>
                <a:cubicBezTo>
                  <a:pt x="854" y="1163"/>
                  <a:pt x="849" y="1158"/>
                  <a:pt x="844" y="1158"/>
                </a:cubicBezTo>
                <a:cubicBezTo>
                  <a:pt x="837" y="1158"/>
                  <a:pt x="833" y="1162"/>
                  <a:pt x="832" y="1168"/>
                </a:cubicBezTo>
                <a:cubicBezTo>
                  <a:pt x="832" y="1175"/>
                  <a:pt x="837" y="1180"/>
                  <a:pt x="843" y="1180"/>
                </a:cubicBezTo>
                <a:cubicBezTo>
                  <a:pt x="849" y="1180"/>
                  <a:pt x="854" y="1175"/>
                  <a:pt x="854" y="1169"/>
                </a:cubicBezTo>
                <a:close/>
                <a:moveTo>
                  <a:pt x="673" y="798"/>
                </a:moveTo>
                <a:cubicBezTo>
                  <a:pt x="672" y="804"/>
                  <a:pt x="678" y="810"/>
                  <a:pt x="684" y="810"/>
                </a:cubicBezTo>
                <a:cubicBezTo>
                  <a:pt x="690" y="810"/>
                  <a:pt x="695" y="804"/>
                  <a:pt x="695" y="798"/>
                </a:cubicBezTo>
                <a:cubicBezTo>
                  <a:pt x="695" y="792"/>
                  <a:pt x="690" y="788"/>
                  <a:pt x="684" y="788"/>
                </a:cubicBezTo>
                <a:cubicBezTo>
                  <a:pt x="678" y="788"/>
                  <a:pt x="673" y="792"/>
                  <a:pt x="673" y="798"/>
                </a:cubicBezTo>
                <a:close/>
                <a:moveTo>
                  <a:pt x="689" y="1057"/>
                </a:moveTo>
                <a:cubicBezTo>
                  <a:pt x="695" y="1058"/>
                  <a:pt x="701" y="1052"/>
                  <a:pt x="701" y="1046"/>
                </a:cubicBezTo>
                <a:cubicBezTo>
                  <a:pt x="701" y="1040"/>
                  <a:pt x="696" y="1035"/>
                  <a:pt x="690" y="1035"/>
                </a:cubicBezTo>
                <a:cubicBezTo>
                  <a:pt x="684" y="1035"/>
                  <a:pt x="679" y="1040"/>
                  <a:pt x="679" y="1046"/>
                </a:cubicBezTo>
                <a:cubicBezTo>
                  <a:pt x="679" y="1052"/>
                  <a:pt x="683" y="1057"/>
                  <a:pt x="689" y="1057"/>
                </a:cubicBezTo>
                <a:close/>
                <a:moveTo>
                  <a:pt x="1173" y="831"/>
                </a:moveTo>
                <a:cubicBezTo>
                  <a:pt x="1167" y="831"/>
                  <a:pt x="1162" y="837"/>
                  <a:pt x="1162" y="843"/>
                </a:cubicBezTo>
                <a:cubicBezTo>
                  <a:pt x="1162" y="849"/>
                  <a:pt x="1168" y="853"/>
                  <a:pt x="1174" y="853"/>
                </a:cubicBezTo>
                <a:cubicBezTo>
                  <a:pt x="1180" y="853"/>
                  <a:pt x="1184" y="848"/>
                  <a:pt x="1184" y="842"/>
                </a:cubicBezTo>
                <a:cubicBezTo>
                  <a:pt x="1184" y="836"/>
                  <a:pt x="1179" y="831"/>
                  <a:pt x="1173" y="831"/>
                </a:cubicBezTo>
                <a:close/>
                <a:moveTo>
                  <a:pt x="952" y="1167"/>
                </a:moveTo>
                <a:cubicBezTo>
                  <a:pt x="946" y="1167"/>
                  <a:pt x="940" y="1172"/>
                  <a:pt x="940" y="1178"/>
                </a:cubicBezTo>
                <a:cubicBezTo>
                  <a:pt x="940" y="1184"/>
                  <a:pt x="945" y="1189"/>
                  <a:pt x="951" y="1189"/>
                </a:cubicBezTo>
                <a:cubicBezTo>
                  <a:pt x="958" y="1189"/>
                  <a:pt x="962" y="1185"/>
                  <a:pt x="962" y="1179"/>
                </a:cubicBezTo>
                <a:cubicBezTo>
                  <a:pt x="963" y="1173"/>
                  <a:pt x="958" y="1167"/>
                  <a:pt x="952" y="1167"/>
                </a:cubicBezTo>
                <a:close/>
                <a:moveTo>
                  <a:pt x="680" y="963"/>
                </a:moveTo>
                <a:cubicBezTo>
                  <a:pt x="680" y="957"/>
                  <a:pt x="675" y="952"/>
                  <a:pt x="669" y="952"/>
                </a:cubicBezTo>
                <a:cubicBezTo>
                  <a:pt x="663" y="952"/>
                  <a:pt x="659" y="956"/>
                  <a:pt x="658" y="962"/>
                </a:cubicBezTo>
                <a:cubicBezTo>
                  <a:pt x="658" y="968"/>
                  <a:pt x="663" y="973"/>
                  <a:pt x="669" y="973"/>
                </a:cubicBezTo>
                <a:cubicBezTo>
                  <a:pt x="675" y="973"/>
                  <a:pt x="680" y="968"/>
                  <a:pt x="680" y="963"/>
                </a:cubicBezTo>
                <a:close/>
                <a:moveTo>
                  <a:pt x="959" y="660"/>
                </a:moveTo>
                <a:cubicBezTo>
                  <a:pt x="959" y="666"/>
                  <a:pt x="963" y="670"/>
                  <a:pt x="969" y="670"/>
                </a:cubicBezTo>
                <a:cubicBezTo>
                  <a:pt x="975" y="670"/>
                  <a:pt x="980" y="666"/>
                  <a:pt x="980" y="660"/>
                </a:cubicBezTo>
                <a:cubicBezTo>
                  <a:pt x="981" y="654"/>
                  <a:pt x="975" y="648"/>
                  <a:pt x="969" y="649"/>
                </a:cubicBezTo>
                <a:cubicBezTo>
                  <a:pt x="963" y="649"/>
                  <a:pt x="959" y="654"/>
                  <a:pt x="959" y="660"/>
                </a:cubicBezTo>
                <a:close/>
                <a:moveTo>
                  <a:pt x="750" y="1105"/>
                </a:moveTo>
                <a:cubicBezTo>
                  <a:pt x="750" y="1099"/>
                  <a:pt x="745" y="1094"/>
                  <a:pt x="740" y="1094"/>
                </a:cubicBezTo>
                <a:cubicBezTo>
                  <a:pt x="733" y="1094"/>
                  <a:pt x="728" y="1099"/>
                  <a:pt x="728" y="1105"/>
                </a:cubicBezTo>
                <a:cubicBezTo>
                  <a:pt x="729" y="1111"/>
                  <a:pt x="733" y="1116"/>
                  <a:pt x="739" y="1116"/>
                </a:cubicBezTo>
                <a:cubicBezTo>
                  <a:pt x="745" y="1116"/>
                  <a:pt x="750" y="1111"/>
                  <a:pt x="750" y="1105"/>
                </a:cubicBezTo>
                <a:close/>
                <a:moveTo>
                  <a:pt x="1065" y="1123"/>
                </a:moveTo>
                <a:cubicBezTo>
                  <a:pt x="1059" y="1123"/>
                  <a:pt x="1054" y="1128"/>
                  <a:pt x="1054" y="1134"/>
                </a:cubicBezTo>
                <a:cubicBezTo>
                  <a:pt x="1054" y="1140"/>
                  <a:pt x="1059" y="1145"/>
                  <a:pt x="1065" y="1145"/>
                </a:cubicBezTo>
                <a:cubicBezTo>
                  <a:pt x="1071" y="1145"/>
                  <a:pt x="1076" y="1140"/>
                  <a:pt x="1076" y="1134"/>
                </a:cubicBezTo>
                <a:cubicBezTo>
                  <a:pt x="1076" y="1128"/>
                  <a:pt x="1071" y="1123"/>
                  <a:pt x="1065" y="1123"/>
                </a:cubicBezTo>
                <a:close/>
                <a:moveTo>
                  <a:pt x="821" y="675"/>
                </a:moveTo>
                <a:cubicBezTo>
                  <a:pt x="820" y="681"/>
                  <a:pt x="825" y="686"/>
                  <a:pt x="831" y="686"/>
                </a:cubicBezTo>
                <a:cubicBezTo>
                  <a:pt x="837" y="686"/>
                  <a:pt x="842" y="681"/>
                  <a:pt x="842" y="675"/>
                </a:cubicBezTo>
                <a:cubicBezTo>
                  <a:pt x="842" y="669"/>
                  <a:pt x="837" y="664"/>
                  <a:pt x="832" y="664"/>
                </a:cubicBezTo>
                <a:cubicBezTo>
                  <a:pt x="826" y="664"/>
                  <a:pt x="821" y="669"/>
                  <a:pt x="821" y="675"/>
                </a:cubicBezTo>
                <a:close/>
                <a:moveTo>
                  <a:pt x="909" y="1174"/>
                </a:moveTo>
                <a:cubicBezTo>
                  <a:pt x="909" y="1168"/>
                  <a:pt x="903" y="1163"/>
                  <a:pt x="898" y="1163"/>
                </a:cubicBezTo>
                <a:cubicBezTo>
                  <a:pt x="891" y="1163"/>
                  <a:pt x="887" y="1168"/>
                  <a:pt x="887" y="1174"/>
                </a:cubicBezTo>
                <a:cubicBezTo>
                  <a:pt x="887" y="1180"/>
                  <a:pt x="892" y="1185"/>
                  <a:pt x="898" y="1185"/>
                </a:cubicBezTo>
                <a:cubicBezTo>
                  <a:pt x="904" y="1185"/>
                  <a:pt x="909" y="1179"/>
                  <a:pt x="909" y="1174"/>
                </a:cubicBezTo>
                <a:close/>
                <a:moveTo>
                  <a:pt x="1106" y="1109"/>
                </a:moveTo>
                <a:cubicBezTo>
                  <a:pt x="1106" y="1103"/>
                  <a:pt x="1101" y="1099"/>
                  <a:pt x="1095" y="1098"/>
                </a:cubicBezTo>
                <a:cubicBezTo>
                  <a:pt x="1089" y="1098"/>
                  <a:pt x="1084" y="1103"/>
                  <a:pt x="1084" y="1109"/>
                </a:cubicBezTo>
                <a:cubicBezTo>
                  <a:pt x="1083" y="1115"/>
                  <a:pt x="1089" y="1120"/>
                  <a:pt x="1095" y="1120"/>
                </a:cubicBezTo>
                <a:cubicBezTo>
                  <a:pt x="1101" y="1120"/>
                  <a:pt x="1106" y="1115"/>
                  <a:pt x="1106" y="1109"/>
                </a:cubicBezTo>
                <a:close/>
                <a:moveTo>
                  <a:pt x="1038" y="694"/>
                </a:moveTo>
                <a:cubicBezTo>
                  <a:pt x="1038" y="699"/>
                  <a:pt x="1043" y="704"/>
                  <a:pt x="1049" y="704"/>
                </a:cubicBezTo>
                <a:cubicBezTo>
                  <a:pt x="1055" y="705"/>
                  <a:pt x="1059" y="700"/>
                  <a:pt x="1060" y="694"/>
                </a:cubicBezTo>
                <a:cubicBezTo>
                  <a:pt x="1060" y="688"/>
                  <a:pt x="1055" y="683"/>
                  <a:pt x="1049" y="683"/>
                </a:cubicBezTo>
                <a:cubicBezTo>
                  <a:pt x="1043" y="683"/>
                  <a:pt x="1038" y="688"/>
                  <a:pt x="1038" y="694"/>
                </a:cubicBezTo>
                <a:close/>
                <a:moveTo>
                  <a:pt x="725" y="1076"/>
                </a:moveTo>
                <a:cubicBezTo>
                  <a:pt x="725" y="1070"/>
                  <a:pt x="720" y="1065"/>
                  <a:pt x="715" y="1065"/>
                </a:cubicBezTo>
                <a:cubicBezTo>
                  <a:pt x="709" y="1065"/>
                  <a:pt x="703" y="1070"/>
                  <a:pt x="703" y="1076"/>
                </a:cubicBezTo>
                <a:cubicBezTo>
                  <a:pt x="704" y="1082"/>
                  <a:pt x="709" y="1087"/>
                  <a:pt x="715" y="1087"/>
                </a:cubicBezTo>
                <a:cubicBezTo>
                  <a:pt x="721" y="1087"/>
                  <a:pt x="725" y="1082"/>
                  <a:pt x="725" y="1076"/>
                </a:cubicBezTo>
                <a:close/>
                <a:moveTo>
                  <a:pt x="916" y="665"/>
                </a:moveTo>
                <a:cubicBezTo>
                  <a:pt x="922" y="665"/>
                  <a:pt x="927" y="660"/>
                  <a:pt x="927" y="654"/>
                </a:cubicBezTo>
                <a:cubicBezTo>
                  <a:pt x="926" y="648"/>
                  <a:pt x="921" y="643"/>
                  <a:pt x="916" y="643"/>
                </a:cubicBezTo>
                <a:cubicBezTo>
                  <a:pt x="910" y="643"/>
                  <a:pt x="905" y="649"/>
                  <a:pt x="905" y="654"/>
                </a:cubicBezTo>
                <a:cubicBezTo>
                  <a:pt x="905" y="660"/>
                  <a:pt x="910" y="665"/>
                  <a:pt x="916" y="665"/>
                </a:cubicBezTo>
                <a:close/>
                <a:moveTo>
                  <a:pt x="689" y="853"/>
                </a:moveTo>
                <a:cubicBezTo>
                  <a:pt x="689" y="847"/>
                  <a:pt x="684" y="842"/>
                  <a:pt x="678" y="843"/>
                </a:cubicBezTo>
                <a:cubicBezTo>
                  <a:pt x="673" y="843"/>
                  <a:pt x="668" y="848"/>
                  <a:pt x="668" y="853"/>
                </a:cubicBezTo>
                <a:cubicBezTo>
                  <a:pt x="668" y="859"/>
                  <a:pt x="673" y="864"/>
                  <a:pt x="679" y="864"/>
                </a:cubicBezTo>
                <a:cubicBezTo>
                  <a:pt x="685" y="864"/>
                  <a:pt x="689" y="859"/>
                  <a:pt x="689" y="853"/>
                </a:cubicBezTo>
                <a:close/>
                <a:moveTo>
                  <a:pt x="703" y="774"/>
                </a:moveTo>
                <a:cubicBezTo>
                  <a:pt x="703" y="780"/>
                  <a:pt x="708" y="785"/>
                  <a:pt x="714" y="785"/>
                </a:cubicBezTo>
                <a:cubicBezTo>
                  <a:pt x="720" y="784"/>
                  <a:pt x="724" y="780"/>
                  <a:pt x="724" y="774"/>
                </a:cubicBezTo>
                <a:cubicBezTo>
                  <a:pt x="724" y="768"/>
                  <a:pt x="720" y="763"/>
                  <a:pt x="714" y="763"/>
                </a:cubicBezTo>
                <a:cubicBezTo>
                  <a:pt x="708" y="763"/>
                  <a:pt x="703" y="768"/>
                  <a:pt x="703" y="774"/>
                </a:cubicBezTo>
                <a:close/>
                <a:moveTo>
                  <a:pt x="1170" y="1005"/>
                </a:moveTo>
                <a:cubicBezTo>
                  <a:pt x="1169" y="999"/>
                  <a:pt x="1164" y="994"/>
                  <a:pt x="1158" y="994"/>
                </a:cubicBezTo>
                <a:cubicBezTo>
                  <a:pt x="1152" y="995"/>
                  <a:pt x="1148" y="1000"/>
                  <a:pt x="1148" y="1005"/>
                </a:cubicBezTo>
                <a:cubicBezTo>
                  <a:pt x="1148" y="1011"/>
                  <a:pt x="1153" y="1016"/>
                  <a:pt x="1159" y="1016"/>
                </a:cubicBezTo>
                <a:cubicBezTo>
                  <a:pt x="1165" y="1016"/>
                  <a:pt x="1170" y="1010"/>
                  <a:pt x="1170" y="1005"/>
                </a:cubicBezTo>
                <a:close/>
                <a:moveTo>
                  <a:pt x="1148" y="802"/>
                </a:moveTo>
                <a:cubicBezTo>
                  <a:pt x="1142" y="802"/>
                  <a:pt x="1138" y="807"/>
                  <a:pt x="1138" y="812"/>
                </a:cubicBezTo>
                <a:cubicBezTo>
                  <a:pt x="1138" y="818"/>
                  <a:pt x="1143" y="823"/>
                  <a:pt x="1149" y="823"/>
                </a:cubicBezTo>
                <a:cubicBezTo>
                  <a:pt x="1155" y="823"/>
                  <a:pt x="1160" y="818"/>
                  <a:pt x="1159" y="812"/>
                </a:cubicBezTo>
                <a:cubicBezTo>
                  <a:pt x="1159" y="806"/>
                  <a:pt x="1154" y="801"/>
                  <a:pt x="1148" y="802"/>
                </a:cubicBezTo>
                <a:close/>
                <a:moveTo>
                  <a:pt x="1158" y="895"/>
                </a:moveTo>
                <a:cubicBezTo>
                  <a:pt x="1157" y="901"/>
                  <a:pt x="1162" y="906"/>
                  <a:pt x="1168" y="907"/>
                </a:cubicBezTo>
                <a:cubicBezTo>
                  <a:pt x="1174" y="907"/>
                  <a:pt x="1179" y="902"/>
                  <a:pt x="1179" y="896"/>
                </a:cubicBezTo>
                <a:cubicBezTo>
                  <a:pt x="1179" y="890"/>
                  <a:pt x="1174" y="885"/>
                  <a:pt x="1168" y="885"/>
                </a:cubicBezTo>
                <a:cubicBezTo>
                  <a:pt x="1163" y="885"/>
                  <a:pt x="1158" y="890"/>
                  <a:pt x="1158" y="895"/>
                </a:cubicBezTo>
                <a:close/>
                <a:moveTo>
                  <a:pt x="1063" y="724"/>
                </a:moveTo>
                <a:cubicBezTo>
                  <a:pt x="1063" y="730"/>
                  <a:pt x="1068" y="734"/>
                  <a:pt x="1074" y="734"/>
                </a:cubicBezTo>
                <a:cubicBezTo>
                  <a:pt x="1080" y="734"/>
                  <a:pt x="1084" y="729"/>
                  <a:pt x="1084" y="723"/>
                </a:cubicBezTo>
                <a:cubicBezTo>
                  <a:pt x="1084" y="718"/>
                  <a:pt x="1079" y="713"/>
                  <a:pt x="1074" y="713"/>
                </a:cubicBezTo>
                <a:cubicBezTo>
                  <a:pt x="1068" y="713"/>
                  <a:pt x="1063" y="718"/>
                  <a:pt x="1063" y="724"/>
                </a:cubicBezTo>
                <a:close/>
                <a:moveTo>
                  <a:pt x="829" y="1140"/>
                </a:moveTo>
                <a:cubicBezTo>
                  <a:pt x="829" y="1134"/>
                  <a:pt x="824" y="1129"/>
                  <a:pt x="818" y="1129"/>
                </a:cubicBezTo>
                <a:cubicBezTo>
                  <a:pt x="813" y="1129"/>
                  <a:pt x="808" y="1134"/>
                  <a:pt x="808" y="1139"/>
                </a:cubicBezTo>
                <a:cubicBezTo>
                  <a:pt x="808" y="1145"/>
                  <a:pt x="812" y="1150"/>
                  <a:pt x="818" y="1150"/>
                </a:cubicBezTo>
                <a:cubicBezTo>
                  <a:pt x="824" y="1151"/>
                  <a:pt x="829" y="1146"/>
                  <a:pt x="829" y="1140"/>
                </a:cubicBezTo>
                <a:close/>
                <a:moveTo>
                  <a:pt x="792" y="700"/>
                </a:moveTo>
                <a:cubicBezTo>
                  <a:pt x="792" y="706"/>
                  <a:pt x="797" y="711"/>
                  <a:pt x="803" y="710"/>
                </a:cubicBezTo>
                <a:cubicBezTo>
                  <a:pt x="809" y="710"/>
                  <a:pt x="813" y="705"/>
                  <a:pt x="813" y="699"/>
                </a:cubicBezTo>
                <a:cubicBezTo>
                  <a:pt x="813" y="694"/>
                  <a:pt x="808" y="689"/>
                  <a:pt x="802" y="689"/>
                </a:cubicBezTo>
                <a:cubicBezTo>
                  <a:pt x="796" y="689"/>
                  <a:pt x="792" y="694"/>
                  <a:pt x="792" y="700"/>
                </a:cubicBezTo>
                <a:close/>
                <a:moveTo>
                  <a:pt x="875" y="679"/>
                </a:moveTo>
                <a:cubicBezTo>
                  <a:pt x="876" y="685"/>
                  <a:pt x="880" y="690"/>
                  <a:pt x="886" y="690"/>
                </a:cubicBezTo>
                <a:cubicBezTo>
                  <a:pt x="892" y="689"/>
                  <a:pt x="896" y="685"/>
                  <a:pt x="896" y="679"/>
                </a:cubicBezTo>
                <a:cubicBezTo>
                  <a:pt x="896" y="674"/>
                  <a:pt x="892" y="669"/>
                  <a:pt x="886" y="669"/>
                </a:cubicBezTo>
                <a:cubicBezTo>
                  <a:pt x="880" y="668"/>
                  <a:pt x="875" y="674"/>
                  <a:pt x="875" y="679"/>
                </a:cubicBezTo>
                <a:close/>
                <a:moveTo>
                  <a:pt x="985" y="690"/>
                </a:moveTo>
                <a:cubicBezTo>
                  <a:pt x="985" y="695"/>
                  <a:pt x="989" y="700"/>
                  <a:pt x="995" y="700"/>
                </a:cubicBezTo>
                <a:cubicBezTo>
                  <a:pt x="1001" y="700"/>
                  <a:pt x="1005" y="695"/>
                  <a:pt x="1005" y="689"/>
                </a:cubicBezTo>
                <a:cubicBezTo>
                  <a:pt x="1005" y="684"/>
                  <a:pt x="1001" y="679"/>
                  <a:pt x="995" y="679"/>
                </a:cubicBezTo>
                <a:cubicBezTo>
                  <a:pt x="989" y="679"/>
                  <a:pt x="984" y="684"/>
                  <a:pt x="985" y="690"/>
                </a:cubicBezTo>
                <a:close/>
                <a:moveTo>
                  <a:pt x="1098" y="743"/>
                </a:moveTo>
                <a:cubicBezTo>
                  <a:pt x="1093" y="743"/>
                  <a:pt x="1088" y="747"/>
                  <a:pt x="1088" y="753"/>
                </a:cubicBezTo>
                <a:cubicBezTo>
                  <a:pt x="1088" y="759"/>
                  <a:pt x="1092" y="764"/>
                  <a:pt x="1098" y="764"/>
                </a:cubicBezTo>
                <a:cubicBezTo>
                  <a:pt x="1104" y="764"/>
                  <a:pt x="1109" y="759"/>
                  <a:pt x="1109" y="753"/>
                </a:cubicBezTo>
                <a:cubicBezTo>
                  <a:pt x="1109" y="748"/>
                  <a:pt x="1104" y="743"/>
                  <a:pt x="1098" y="743"/>
                </a:cubicBezTo>
                <a:close/>
                <a:moveTo>
                  <a:pt x="1153" y="951"/>
                </a:moveTo>
                <a:cubicBezTo>
                  <a:pt x="1153" y="956"/>
                  <a:pt x="1158" y="961"/>
                  <a:pt x="1164" y="961"/>
                </a:cubicBezTo>
                <a:cubicBezTo>
                  <a:pt x="1169" y="961"/>
                  <a:pt x="1174" y="957"/>
                  <a:pt x="1174" y="951"/>
                </a:cubicBezTo>
                <a:cubicBezTo>
                  <a:pt x="1175" y="945"/>
                  <a:pt x="1170" y="940"/>
                  <a:pt x="1164" y="940"/>
                </a:cubicBezTo>
                <a:cubicBezTo>
                  <a:pt x="1158" y="940"/>
                  <a:pt x="1153" y="945"/>
                  <a:pt x="1153" y="951"/>
                </a:cubicBezTo>
                <a:close/>
                <a:moveTo>
                  <a:pt x="732" y="749"/>
                </a:moveTo>
                <a:cubicBezTo>
                  <a:pt x="732" y="755"/>
                  <a:pt x="736" y="760"/>
                  <a:pt x="742" y="760"/>
                </a:cubicBezTo>
                <a:cubicBezTo>
                  <a:pt x="748" y="760"/>
                  <a:pt x="753" y="755"/>
                  <a:pt x="753" y="750"/>
                </a:cubicBezTo>
                <a:cubicBezTo>
                  <a:pt x="753" y="744"/>
                  <a:pt x="749" y="739"/>
                  <a:pt x="743" y="739"/>
                </a:cubicBezTo>
                <a:cubicBezTo>
                  <a:pt x="737" y="739"/>
                  <a:pt x="732" y="743"/>
                  <a:pt x="732" y="749"/>
                </a:cubicBezTo>
                <a:close/>
                <a:moveTo>
                  <a:pt x="1124" y="772"/>
                </a:moveTo>
                <a:cubicBezTo>
                  <a:pt x="1118" y="772"/>
                  <a:pt x="1113" y="776"/>
                  <a:pt x="1113" y="782"/>
                </a:cubicBezTo>
                <a:cubicBezTo>
                  <a:pt x="1113" y="788"/>
                  <a:pt x="1118" y="793"/>
                  <a:pt x="1123" y="793"/>
                </a:cubicBezTo>
                <a:cubicBezTo>
                  <a:pt x="1129" y="793"/>
                  <a:pt x="1134" y="789"/>
                  <a:pt x="1134" y="783"/>
                </a:cubicBezTo>
                <a:cubicBezTo>
                  <a:pt x="1134" y="777"/>
                  <a:pt x="1130" y="772"/>
                  <a:pt x="1124" y="772"/>
                </a:cubicBezTo>
                <a:close/>
                <a:moveTo>
                  <a:pt x="664" y="908"/>
                </a:moveTo>
                <a:cubicBezTo>
                  <a:pt x="664" y="914"/>
                  <a:pt x="669" y="918"/>
                  <a:pt x="674" y="918"/>
                </a:cubicBezTo>
                <a:cubicBezTo>
                  <a:pt x="680" y="918"/>
                  <a:pt x="685" y="914"/>
                  <a:pt x="685" y="908"/>
                </a:cubicBezTo>
                <a:cubicBezTo>
                  <a:pt x="685" y="902"/>
                  <a:pt x="680" y="897"/>
                  <a:pt x="674" y="897"/>
                </a:cubicBezTo>
                <a:cubicBezTo>
                  <a:pt x="668" y="897"/>
                  <a:pt x="664" y="902"/>
                  <a:pt x="664" y="908"/>
                </a:cubicBezTo>
                <a:close/>
                <a:moveTo>
                  <a:pt x="762" y="724"/>
                </a:moveTo>
                <a:cubicBezTo>
                  <a:pt x="762" y="730"/>
                  <a:pt x="766" y="735"/>
                  <a:pt x="772" y="735"/>
                </a:cubicBezTo>
                <a:cubicBezTo>
                  <a:pt x="778" y="735"/>
                  <a:pt x="783" y="730"/>
                  <a:pt x="783" y="724"/>
                </a:cubicBezTo>
                <a:cubicBezTo>
                  <a:pt x="783" y="719"/>
                  <a:pt x="779" y="714"/>
                  <a:pt x="773" y="714"/>
                </a:cubicBezTo>
                <a:cubicBezTo>
                  <a:pt x="767" y="714"/>
                  <a:pt x="762" y="718"/>
                  <a:pt x="762" y="724"/>
                </a:cubicBezTo>
                <a:close/>
                <a:moveTo>
                  <a:pt x="992" y="1154"/>
                </a:moveTo>
                <a:cubicBezTo>
                  <a:pt x="992" y="1148"/>
                  <a:pt x="987" y="1143"/>
                  <a:pt x="981" y="1143"/>
                </a:cubicBezTo>
                <a:cubicBezTo>
                  <a:pt x="976" y="1143"/>
                  <a:pt x="971" y="1148"/>
                  <a:pt x="971" y="1153"/>
                </a:cubicBezTo>
                <a:cubicBezTo>
                  <a:pt x="971" y="1159"/>
                  <a:pt x="975" y="1164"/>
                  <a:pt x="981" y="1164"/>
                </a:cubicBezTo>
                <a:cubicBezTo>
                  <a:pt x="987" y="1164"/>
                  <a:pt x="992" y="1160"/>
                  <a:pt x="992" y="1154"/>
                </a:cubicBezTo>
                <a:close/>
                <a:moveTo>
                  <a:pt x="704" y="991"/>
                </a:moveTo>
                <a:cubicBezTo>
                  <a:pt x="704" y="986"/>
                  <a:pt x="700" y="981"/>
                  <a:pt x="694" y="981"/>
                </a:cubicBezTo>
                <a:cubicBezTo>
                  <a:pt x="688" y="981"/>
                  <a:pt x="683" y="986"/>
                  <a:pt x="684" y="992"/>
                </a:cubicBezTo>
                <a:cubicBezTo>
                  <a:pt x="684" y="998"/>
                  <a:pt x="688" y="1002"/>
                  <a:pt x="694" y="1002"/>
                </a:cubicBezTo>
                <a:cubicBezTo>
                  <a:pt x="700" y="1002"/>
                  <a:pt x="704" y="997"/>
                  <a:pt x="704" y="991"/>
                </a:cubicBezTo>
                <a:close/>
                <a:moveTo>
                  <a:pt x="804" y="1110"/>
                </a:moveTo>
                <a:cubicBezTo>
                  <a:pt x="804" y="1104"/>
                  <a:pt x="800" y="1100"/>
                  <a:pt x="794" y="1100"/>
                </a:cubicBezTo>
                <a:cubicBezTo>
                  <a:pt x="788" y="1100"/>
                  <a:pt x="784" y="1104"/>
                  <a:pt x="783" y="1110"/>
                </a:cubicBezTo>
                <a:cubicBezTo>
                  <a:pt x="783" y="1115"/>
                  <a:pt x="788" y="1120"/>
                  <a:pt x="793" y="1120"/>
                </a:cubicBezTo>
                <a:cubicBezTo>
                  <a:pt x="799" y="1121"/>
                  <a:pt x="804" y="1116"/>
                  <a:pt x="804" y="1110"/>
                </a:cubicBezTo>
                <a:close/>
                <a:moveTo>
                  <a:pt x="1139" y="1030"/>
                </a:moveTo>
                <a:cubicBezTo>
                  <a:pt x="1139" y="1024"/>
                  <a:pt x="1135" y="1020"/>
                  <a:pt x="1129" y="1020"/>
                </a:cubicBezTo>
                <a:cubicBezTo>
                  <a:pt x="1123" y="1020"/>
                  <a:pt x="1119" y="1024"/>
                  <a:pt x="1119" y="1030"/>
                </a:cubicBezTo>
                <a:cubicBezTo>
                  <a:pt x="1119" y="1035"/>
                  <a:pt x="1123" y="1040"/>
                  <a:pt x="1129" y="1040"/>
                </a:cubicBezTo>
                <a:cubicBezTo>
                  <a:pt x="1134" y="1040"/>
                  <a:pt x="1140" y="1035"/>
                  <a:pt x="1139" y="1030"/>
                </a:cubicBezTo>
                <a:close/>
                <a:moveTo>
                  <a:pt x="937" y="1149"/>
                </a:moveTo>
                <a:cubicBezTo>
                  <a:pt x="937" y="1143"/>
                  <a:pt x="932" y="1139"/>
                  <a:pt x="926" y="1139"/>
                </a:cubicBezTo>
                <a:cubicBezTo>
                  <a:pt x="921" y="1139"/>
                  <a:pt x="916" y="1144"/>
                  <a:pt x="916" y="1150"/>
                </a:cubicBezTo>
                <a:cubicBezTo>
                  <a:pt x="917" y="1155"/>
                  <a:pt x="922" y="1160"/>
                  <a:pt x="927" y="1160"/>
                </a:cubicBezTo>
                <a:cubicBezTo>
                  <a:pt x="933" y="1159"/>
                  <a:pt x="937" y="1155"/>
                  <a:pt x="937" y="1149"/>
                </a:cubicBezTo>
                <a:close/>
                <a:moveTo>
                  <a:pt x="930" y="684"/>
                </a:moveTo>
                <a:cubicBezTo>
                  <a:pt x="930" y="690"/>
                  <a:pt x="935" y="695"/>
                  <a:pt x="941" y="694"/>
                </a:cubicBezTo>
                <a:cubicBezTo>
                  <a:pt x="947" y="694"/>
                  <a:pt x="951" y="690"/>
                  <a:pt x="951" y="684"/>
                </a:cubicBezTo>
                <a:cubicBezTo>
                  <a:pt x="950" y="678"/>
                  <a:pt x="946" y="674"/>
                  <a:pt x="940" y="674"/>
                </a:cubicBezTo>
                <a:cubicBezTo>
                  <a:pt x="935" y="674"/>
                  <a:pt x="930" y="679"/>
                  <a:pt x="930" y="684"/>
                </a:cubicBezTo>
                <a:close/>
                <a:moveTo>
                  <a:pt x="882" y="1144"/>
                </a:moveTo>
                <a:cubicBezTo>
                  <a:pt x="882" y="1138"/>
                  <a:pt x="878" y="1134"/>
                  <a:pt x="872" y="1134"/>
                </a:cubicBezTo>
                <a:cubicBezTo>
                  <a:pt x="866" y="1134"/>
                  <a:pt x="862" y="1139"/>
                  <a:pt x="862" y="1144"/>
                </a:cubicBezTo>
                <a:cubicBezTo>
                  <a:pt x="862" y="1150"/>
                  <a:pt x="867" y="1155"/>
                  <a:pt x="872" y="1155"/>
                </a:cubicBezTo>
                <a:cubicBezTo>
                  <a:pt x="878" y="1154"/>
                  <a:pt x="882" y="1150"/>
                  <a:pt x="882" y="1144"/>
                </a:cubicBezTo>
                <a:close/>
                <a:moveTo>
                  <a:pt x="1011" y="1139"/>
                </a:moveTo>
                <a:cubicBezTo>
                  <a:pt x="1017" y="1139"/>
                  <a:pt x="1022" y="1134"/>
                  <a:pt x="1022" y="1129"/>
                </a:cubicBezTo>
                <a:cubicBezTo>
                  <a:pt x="1022" y="1123"/>
                  <a:pt x="1017" y="1119"/>
                  <a:pt x="1011" y="1119"/>
                </a:cubicBezTo>
                <a:cubicBezTo>
                  <a:pt x="1005" y="1119"/>
                  <a:pt x="1001" y="1123"/>
                  <a:pt x="1001" y="1129"/>
                </a:cubicBezTo>
                <a:cubicBezTo>
                  <a:pt x="1001" y="1134"/>
                  <a:pt x="1006" y="1139"/>
                  <a:pt x="1011" y="1139"/>
                </a:cubicBezTo>
                <a:close/>
                <a:moveTo>
                  <a:pt x="1110" y="1055"/>
                </a:moveTo>
                <a:cubicBezTo>
                  <a:pt x="1110" y="1050"/>
                  <a:pt x="1106" y="1045"/>
                  <a:pt x="1100" y="1044"/>
                </a:cubicBezTo>
                <a:cubicBezTo>
                  <a:pt x="1095" y="1044"/>
                  <a:pt x="1090" y="1049"/>
                  <a:pt x="1090" y="1054"/>
                </a:cubicBezTo>
                <a:cubicBezTo>
                  <a:pt x="1090" y="1060"/>
                  <a:pt x="1094" y="1064"/>
                  <a:pt x="1100" y="1065"/>
                </a:cubicBezTo>
                <a:cubicBezTo>
                  <a:pt x="1105" y="1065"/>
                  <a:pt x="1110" y="1060"/>
                  <a:pt x="1110" y="1055"/>
                </a:cubicBezTo>
                <a:close/>
                <a:moveTo>
                  <a:pt x="719" y="829"/>
                </a:moveTo>
                <a:cubicBezTo>
                  <a:pt x="719" y="824"/>
                  <a:pt x="715" y="819"/>
                  <a:pt x="709" y="818"/>
                </a:cubicBezTo>
                <a:cubicBezTo>
                  <a:pt x="704" y="818"/>
                  <a:pt x="699" y="822"/>
                  <a:pt x="698" y="828"/>
                </a:cubicBezTo>
                <a:cubicBezTo>
                  <a:pt x="698" y="833"/>
                  <a:pt x="702" y="838"/>
                  <a:pt x="707" y="839"/>
                </a:cubicBezTo>
                <a:cubicBezTo>
                  <a:pt x="713" y="839"/>
                  <a:pt x="718" y="835"/>
                  <a:pt x="719" y="829"/>
                </a:cubicBezTo>
                <a:close/>
                <a:moveTo>
                  <a:pt x="1133" y="867"/>
                </a:moveTo>
                <a:cubicBezTo>
                  <a:pt x="1133" y="873"/>
                  <a:pt x="1138" y="877"/>
                  <a:pt x="1144" y="877"/>
                </a:cubicBezTo>
                <a:cubicBezTo>
                  <a:pt x="1150" y="877"/>
                  <a:pt x="1154" y="872"/>
                  <a:pt x="1153" y="866"/>
                </a:cubicBezTo>
                <a:cubicBezTo>
                  <a:pt x="1153" y="861"/>
                  <a:pt x="1149" y="856"/>
                  <a:pt x="1143" y="857"/>
                </a:cubicBezTo>
                <a:cubicBezTo>
                  <a:pt x="1138" y="857"/>
                  <a:pt x="1133" y="862"/>
                  <a:pt x="1133" y="867"/>
                </a:cubicBezTo>
                <a:close/>
                <a:moveTo>
                  <a:pt x="718" y="1032"/>
                </a:moveTo>
                <a:cubicBezTo>
                  <a:pt x="723" y="1032"/>
                  <a:pt x="728" y="1028"/>
                  <a:pt x="729" y="1022"/>
                </a:cubicBezTo>
                <a:cubicBezTo>
                  <a:pt x="729" y="1017"/>
                  <a:pt x="725" y="1012"/>
                  <a:pt x="720" y="1011"/>
                </a:cubicBezTo>
                <a:cubicBezTo>
                  <a:pt x="714" y="1011"/>
                  <a:pt x="709" y="1015"/>
                  <a:pt x="708" y="1020"/>
                </a:cubicBezTo>
                <a:cubicBezTo>
                  <a:pt x="708" y="1026"/>
                  <a:pt x="712" y="1031"/>
                  <a:pt x="718" y="1032"/>
                </a:cubicBezTo>
                <a:close/>
                <a:moveTo>
                  <a:pt x="768" y="1090"/>
                </a:moveTo>
                <a:cubicBezTo>
                  <a:pt x="774" y="1090"/>
                  <a:pt x="778" y="1086"/>
                  <a:pt x="778" y="1080"/>
                </a:cubicBezTo>
                <a:cubicBezTo>
                  <a:pt x="778" y="1075"/>
                  <a:pt x="774" y="1070"/>
                  <a:pt x="769" y="1070"/>
                </a:cubicBezTo>
                <a:cubicBezTo>
                  <a:pt x="763" y="1070"/>
                  <a:pt x="758" y="1075"/>
                  <a:pt x="758" y="1080"/>
                </a:cubicBezTo>
                <a:cubicBezTo>
                  <a:pt x="758" y="1085"/>
                  <a:pt x="763" y="1090"/>
                  <a:pt x="768" y="1090"/>
                </a:cubicBezTo>
                <a:close/>
                <a:moveTo>
                  <a:pt x="1050" y="1104"/>
                </a:moveTo>
                <a:cubicBezTo>
                  <a:pt x="1050" y="1099"/>
                  <a:pt x="1045" y="1094"/>
                  <a:pt x="1040" y="1094"/>
                </a:cubicBezTo>
                <a:cubicBezTo>
                  <a:pt x="1035" y="1094"/>
                  <a:pt x="1030" y="1098"/>
                  <a:pt x="1030" y="1104"/>
                </a:cubicBezTo>
                <a:cubicBezTo>
                  <a:pt x="1030" y="1110"/>
                  <a:pt x="1034" y="1114"/>
                  <a:pt x="1040" y="1114"/>
                </a:cubicBezTo>
                <a:cubicBezTo>
                  <a:pt x="1046" y="1114"/>
                  <a:pt x="1051" y="1109"/>
                  <a:pt x="1050" y="1104"/>
                </a:cubicBezTo>
                <a:close/>
                <a:moveTo>
                  <a:pt x="1124" y="975"/>
                </a:moveTo>
                <a:cubicBezTo>
                  <a:pt x="1124" y="980"/>
                  <a:pt x="1128" y="985"/>
                  <a:pt x="1134" y="985"/>
                </a:cubicBezTo>
                <a:cubicBezTo>
                  <a:pt x="1139" y="985"/>
                  <a:pt x="1144" y="980"/>
                  <a:pt x="1144" y="975"/>
                </a:cubicBezTo>
                <a:cubicBezTo>
                  <a:pt x="1144" y="970"/>
                  <a:pt x="1139" y="965"/>
                  <a:pt x="1134" y="965"/>
                </a:cubicBezTo>
                <a:cubicBezTo>
                  <a:pt x="1129" y="965"/>
                  <a:pt x="1124" y="969"/>
                  <a:pt x="1124" y="975"/>
                </a:cubicBezTo>
                <a:close/>
                <a:moveTo>
                  <a:pt x="856" y="695"/>
                </a:moveTo>
                <a:cubicBezTo>
                  <a:pt x="850" y="695"/>
                  <a:pt x="846" y="700"/>
                  <a:pt x="846" y="705"/>
                </a:cubicBezTo>
                <a:cubicBezTo>
                  <a:pt x="846" y="711"/>
                  <a:pt x="851" y="715"/>
                  <a:pt x="856" y="715"/>
                </a:cubicBezTo>
                <a:cubicBezTo>
                  <a:pt x="861" y="715"/>
                  <a:pt x="866" y="710"/>
                  <a:pt x="866" y="705"/>
                </a:cubicBezTo>
                <a:cubicBezTo>
                  <a:pt x="866" y="700"/>
                  <a:pt x="861" y="695"/>
                  <a:pt x="856" y="695"/>
                </a:cubicBezTo>
                <a:close/>
                <a:moveTo>
                  <a:pt x="743" y="1061"/>
                </a:moveTo>
                <a:cubicBezTo>
                  <a:pt x="749" y="1061"/>
                  <a:pt x="754" y="1057"/>
                  <a:pt x="754" y="1051"/>
                </a:cubicBezTo>
                <a:cubicBezTo>
                  <a:pt x="754" y="1046"/>
                  <a:pt x="749" y="1041"/>
                  <a:pt x="743" y="1041"/>
                </a:cubicBezTo>
                <a:cubicBezTo>
                  <a:pt x="738" y="1041"/>
                  <a:pt x="734" y="1045"/>
                  <a:pt x="733" y="1051"/>
                </a:cubicBezTo>
                <a:cubicBezTo>
                  <a:pt x="733" y="1056"/>
                  <a:pt x="737" y="1061"/>
                  <a:pt x="743" y="1061"/>
                </a:cubicBezTo>
                <a:close/>
                <a:moveTo>
                  <a:pt x="1010" y="718"/>
                </a:moveTo>
                <a:cubicBezTo>
                  <a:pt x="1010" y="724"/>
                  <a:pt x="1014" y="728"/>
                  <a:pt x="1019" y="728"/>
                </a:cubicBezTo>
                <a:cubicBezTo>
                  <a:pt x="1025" y="729"/>
                  <a:pt x="1030" y="724"/>
                  <a:pt x="1030" y="718"/>
                </a:cubicBezTo>
                <a:cubicBezTo>
                  <a:pt x="1030" y="713"/>
                  <a:pt x="1025" y="709"/>
                  <a:pt x="1020" y="708"/>
                </a:cubicBezTo>
                <a:cubicBezTo>
                  <a:pt x="1015" y="708"/>
                  <a:pt x="1010" y="713"/>
                  <a:pt x="1010" y="718"/>
                </a:cubicBezTo>
                <a:close/>
                <a:moveTo>
                  <a:pt x="709" y="937"/>
                </a:moveTo>
                <a:cubicBezTo>
                  <a:pt x="709" y="932"/>
                  <a:pt x="705" y="927"/>
                  <a:pt x="700" y="927"/>
                </a:cubicBezTo>
                <a:cubicBezTo>
                  <a:pt x="694" y="926"/>
                  <a:pt x="689" y="931"/>
                  <a:pt x="689" y="937"/>
                </a:cubicBezTo>
                <a:cubicBezTo>
                  <a:pt x="689" y="942"/>
                  <a:pt x="693" y="947"/>
                  <a:pt x="699" y="947"/>
                </a:cubicBezTo>
                <a:cubicBezTo>
                  <a:pt x="704" y="947"/>
                  <a:pt x="709" y="942"/>
                  <a:pt x="709" y="937"/>
                </a:cubicBezTo>
                <a:close/>
                <a:moveTo>
                  <a:pt x="1070" y="1089"/>
                </a:moveTo>
                <a:cubicBezTo>
                  <a:pt x="1076" y="1089"/>
                  <a:pt x="1080" y="1085"/>
                  <a:pt x="1080" y="1079"/>
                </a:cubicBezTo>
                <a:cubicBezTo>
                  <a:pt x="1080" y="1073"/>
                  <a:pt x="1076" y="1069"/>
                  <a:pt x="1070" y="1069"/>
                </a:cubicBezTo>
                <a:cubicBezTo>
                  <a:pt x="1065" y="1069"/>
                  <a:pt x="1060" y="1074"/>
                  <a:pt x="1060" y="1079"/>
                </a:cubicBezTo>
                <a:cubicBezTo>
                  <a:pt x="1060" y="1084"/>
                  <a:pt x="1065" y="1089"/>
                  <a:pt x="1070" y="1089"/>
                </a:cubicBezTo>
                <a:close/>
                <a:moveTo>
                  <a:pt x="693" y="883"/>
                </a:moveTo>
                <a:cubicBezTo>
                  <a:pt x="693" y="888"/>
                  <a:pt x="698" y="893"/>
                  <a:pt x="703" y="893"/>
                </a:cubicBezTo>
                <a:cubicBezTo>
                  <a:pt x="709" y="893"/>
                  <a:pt x="713" y="889"/>
                  <a:pt x="713" y="883"/>
                </a:cubicBezTo>
                <a:cubicBezTo>
                  <a:pt x="713" y="878"/>
                  <a:pt x="709" y="873"/>
                  <a:pt x="704" y="873"/>
                </a:cubicBezTo>
                <a:cubicBezTo>
                  <a:pt x="698" y="873"/>
                  <a:pt x="693" y="878"/>
                  <a:pt x="693" y="883"/>
                </a:cubicBezTo>
                <a:close/>
                <a:moveTo>
                  <a:pt x="1148" y="921"/>
                </a:moveTo>
                <a:cubicBezTo>
                  <a:pt x="1148" y="915"/>
                  <a:pt x="1144" y="911"/>
                  <a:pt x="1139" y="911"/>
                </a:cubicBezTo>
                <a:cubicBezTo>
                  <a:pt x="1133" y="911"/>
                  <a:pt x="1128" y="915"/>
                  <a:pt x="1128" y="921"/>
                </a:cubicBezTo>
                <a:cubicBezTo>
                  <a:pt x="1128" y="926"/>
                  <a:pt x="1133" y="930"/>
                  <a:pt x="1138" y="931"/>
                </a:cubicBezTo>
                <a:cubicBezTo>
                  <a:pt x="1143" y="931"/>
                  <a:pt x="1148" y="926"/>
                  <a:pt x="1148" y="921"/>
                </a:cubicBezTo>
                <a:close/>
                <a:moveTo>
                  <a:pt x="957" y="1134"/>
                </a:moveTo>
                <a:cubicBezTo>
                  <a:pt x="962" y="1134"/>
                  <a:pt x="966" y="1130"/>
                  <a:pt x="966" y="1125"/>
                </a:cubicBezTo>
                <a:cubicBezTo>
                  <a:pt x="967" y="1120"/>
                  <a:pt x="962" y="1115"/>
                  <a:pt x="957" y="1115"/>
                </a:cubicBezTo>
                <a:cubicBezTo>
                  <a:pt x="952" y="1114"/>
                  <a:pt x="947" y="1119"/>
                  <a:pt x="947" y="1125"/>
                </a:cubicBezTo>
                <a:cubicBezTo>
                  <a:pt x="947" y="1130"/>
                  <a:pt x="951" y="1134"/>
                  <a:pt x="957" y="1134"/>
                </a:cubicBezTo>
                <a:close/>
                <a:moveTo>
                  <a:pt x="857" y="1115"/>
                </a:moveTo>
                <a:cubicBezTo>
                  <a:pt x="857" y="1109"/>
                  <a:pt x="852" y="1105"/>
                  <a:pt x="847" y="1105"/>
                </a:cubicBezTo>
                <a:cubicBezTo>
                  <a:pt x="842" y="1106"/>
                  <a:pt x="837" y="1110"/>
                  <a:pt x="838" y="1116"/>
                </a:cubicBezTo>
                <a:cubicBezTo>
                  <a:pt x="838" y="1121"/>
                  <a:pt x="842" y="1125"/>
                  <a:pt x="848" y="1125"/>
                </a:cubicBezTo>
                <a:cubicBezTo>
                  <a:pt x="853" y="1125"/>
                  <a:pt x="857" y="1120"/>
                  <a:pt x="857" y="1115"/>
                </a:cubicBezTo>
                <a:close/>
                <a:moveTo>
                  <a:pt x="729" y="804"/>
                </a:moveTo>
                <a:cubicBezTo>
                  <a:pt x="729" y="809"/>
                  <a:pt x="733" y="813"/>
                  <a:pt x="738" y="814"/>
                </a:cubicBezTo>
                <a:cubicBezTo>
                  <a:pt x="743" y="814"/>
                  <a:pt x="748" y="809"/>
                  <a:pt x="748" y="804"/>
                </a:cubicBezTo>
                <a:cubicBezTo>
                  <a:pt x="748" y="799"/>
                  <a:pt x="744" y="794"/>
                  <a:pt x="739" y="794"/>
                </a:cubicBezTo>
                <a:cubicBezTo>
                  <a:pt x="733" y="794"/>
                  <a:pt x="729" y="798"/>
                  <a:pt x="729" y="804"/>
                </a:cubicBezTo>
                <a:close/>
                <a:moveTo>
                  <a:pt x="1109" y="837"/>
                </a:moveTo>
                <a:cubicBezTo>
                  <a:pt x="1109" y="842"/>
                  <a:pt x="1113" y="847"/>
                  <a:pt x="1119" y="847"/>
                </a:cubicBezTo>
                <a:cubicBezTo>
                  <a:pt x="1124" y="847"/>
                  <a:pt x="1128" y="843"/>
                  <a:pt x="1129" y="837"/>
                </a:cubicBezTo>
                <a:cubicBezTo>
                  <a:pt x="1129" y="832"/>
                  <a:pt x="1124" y="827"/>
                  <a:pt x="1118" y="827"/>
                </a:cubicBezTo>
                <a:cubicBezTo>
                  <a:pt x="1113" y="827"/>
                  <a:pt x="1109" y="832"/>
                  <a:pt x="1109" y="837"/>
                </a:cubicBezTo>
                <a:close/>
                <a:moveTo>
                  <a:pt x="965" y="704"/>
                </a:moveTo>
                <a:cubicBezTo>
                  <a:pt x="960" y="704"/>
                  <a:pt x="955" y="709"/>
                  <a:pt x="955" y="714"/>
                </a:cubicBezTo>
                <a:cubicBezTo>
                  <a:pt x="955" y="719"/>
                  <a:pt x="960" y="724"/>
                  <a:pt x="965" y="724"/>
                </a:cubicBezTo>
                <a:cubicBezTo>
                  <a:pt x="971" y="724"/>
                  <a:pt x="975" y="720"/>
                  <a:pt x="975" y="714"/>
                </a:cubicBezTo>
                <a:cubicBezTo>
                  <a:pt x="975" y="709"/>
                  <a:pt x="971" y="704"/>
                  <a:pt x="965" y="704"/>
                </a:cubicBezTo>
                <a:close/>
                <a:moveTo>
                  <a:pt x="920" y="709"/>
                </a:moveTo>
                <a:cubicBezTo>
                  <a:pt x="920" y="703"/>
                  <a:pt x="916" y="699"/>
                  <a:pt x="910" y="699"/>
                </a:cubicBezTo>
                <a:cubicBezTo>
                  <a:pt x="905" y="699"/>
                  <a:pt x="901" y="704"/>
                  <a:pt x="901" y="709"/>
                </a:cubicBezTo>
                <a:cubicBezTo>
                  <a:pt x="901" y="715"/>
                  <a:pt x="905" y="719"/>
                  <a:pt x="911" y="719"/>
                </a:cubicBezTo>
                <a:cubicBezTo>
                  <a:pt x="916" y="719"/>
                  <a:pt x="920" y="714"/>
                  <a:pt x="920" y="709"/>
                </a:cubicBezTo>
                <a:close/>
                <a:moveTo>
                  <a:pt x="1044" y="739"/>
                </a:moveTo>
                <a:cubicBezTo>
                  <a:pt x="1039" y="739"/>
                  <a:pt x="1035" y="743"/>
                  <a:pt x="1035" y="748"/>
                </a:cubicBezTo>
                <a:cubicBezTo>
                  <a:pt x="1035" y="754"/>
                  <a:pt x="1039" y="758"/>
                  <a:pt x="1045" y="758"/>
                </a:cubicBezTo>
                <a:cubicBezTo>
                  <a:pt x="1050" y="758"/>
                  <a:pt x="1054" y="754"/>
                  <a:pt x="1054" y="748"/>
                </a:cubicBezTo>
                <a:cubicBezTo>
                  <a:pt x="1054" y="743"/>
                  <a:pt x="1050" y="739"/>
                  <a:pt x="1044" y="739"/>
                </a:cubicBezTo>
                <a:close/>
                <a:moveTo>
                  <a:pt x="827" y="720"/>
                </a:moveTo>
                <a:cubicBezTo>
                  <a:pt x="821" y="720"/>
                  <a:pt x="817" y="724"/>
                  <a:pt x="817" y="730"/>
                </a:cubicBezTo>
                <a:cubicBezTo>
                  <a:pt x="817" y="735"/>
                  <a:pt x="822" y="739"/>
                  <a:pt x="827" y="739"/>
                </a:cubicBezTo>
                <a:cubicBezTo>
                  <a:pt x="833" y="739"/>
                  <a:pt x="837" y="735"/>
                  <a:pt x="837" y="729"/>
                </a:cubicBezTo>
                <a:cubicBezTo>
                  <a:pt x="837" y="724"/>
                  <a:pt x="832" y="720"/>
                  <a:pt x="827" y="720"/>
                </a:cubicBezTo>
                <a:close/>
                <a:moveTo>
                  <a:pt x="758" y="779"/>
                </a:moveTo>
                <a:cubicBezTo>
                  <a:pt x="758" y="784"/>
                  <a:pt x="762" y="788"/>
                  <a:pt x="767" y="789"/>
                </a:cubicBezTo>
                <a:cubicBezTo>
                  <a:pt x="772" y="789"/>
                  <a:pt x="777" y="785"/>
                  <a:pt x="777" y="779"/>
                </a:cubicBezTo>
                <a:cubicBezTo>
                  <a:pt x="777" y="774"/>
                  <a:pt x="773" y="769"/>
                  <a:pt x="767" y="769"/>
                </a:cubicBezTo>
                <a:cubicBezTo>
                  <a:pt x="762" y="769"/>
                  <a:pt x="758" y="774"/>
                  <a:pt x="758" y="779"/>
                </a:cubicBezTo>
                <a:close/>
                <a:moveTo>
                  <a:pt x="1084" y="807"/>
                </a:moveTo>
                <a:cubicBezTo>
                  <a:pt x="1084" y="813"/>
                  <a:pt x="1089" y="817"/>
                  <a:pt x="1094" y="817"/>
                </a:cubicBezTo>
                <a:cubicBezTo>
                  <a:pt x="1100" y="817"/>
                  <a:pt x="1104" y="812"/>
                  <a:pt x="1104" y="807"/>
                </a:cubicBezTo>
                <a:cubicBezTo>
                  <a:pt x="1103" y="802"/>
                  <a:pt x="1099" y="798"/>
                  <a:pt x="1094" y="798"/>
                </a:cubicBezTo>
                <a:cubicBezTo>
                  <a:pt x="1089" y="797"/>
                  <a:pt x="1084" y="802"/>
                  <a:pt x="1084" y="807"/>
                </a:cubicBezTo>
                <a:close/>
                <a:moveTo>
                  <a:pt x="733" y="966"/>
                </a:moveTo>
                <a:cubicBezTo>
                  <a:pt x="733" y="961"/>
                  <a:pt x="728" y="957"/>
                  <a:pt x="723" y="957"/>
                </a:cubicBezTo>
                <a:cubicBezTo>
                  <a:pt x="718" y="957"/>
                  <a:pt x="714" y="962"/>
                  <a:pt x="714" y="967"/>
                </a:cubicBezTo>
                <a:cubicBezTo>
                  <a:pt x="714" y="972"/>
                  <a:pt x="719" y="976"/>
                  <a:pt x="724" y="976"/>
                </a:cubicBezTo>
                <a:cubicBezTo>
                  <a:pt x="730" y="976"/>
                  <a:pt x="734" y="971"/>
                  <a:pt x="733" y="966"/>
                </a:cubicBezTo>
                <a:close/>
                <a:moveTo>
                  <a:pt x="902" y="1110"/>
                </a:moveTo>
                <a:cubicBezTo>
                  <a:pt x="897" y="1110"/>
                  <a:pt x="893" y="1114"/>
                  <a:pt x="892" y="1119"/>
                </a:cubicBezTo>
                <a:cubicBezTo>
                  <a:pt x="892" y="1124"/>
                  <a:pt x="896" y="1129"/>
                  <a:pt x="902" y="1129"/>
                </a:cubicBezTo>
                <a:cubicBezTo>
                  <a:pt x="907" y="1129"/>
                  <a:pt x="911" y="1125"/>
                  <a:pt x="912" y="1120"/>
                </a:cubicBezTo>
                <a:cubicBezTo>
                  <a:pt x="912" y="1114"/>
                  <a:pt x="908" y="1110"/>
                  <a:pt x="902" y="1110"/>
                </a:cubicBezTo>
                <a:close/>
                <a:moveTo>
                  <a:pt x="1069" y="769"/>
                </a:moveTo>
                <a:cubicBezTo>
                  <a:pt x="1064" y="769"/>
                  <a:pt x="1060" y="772"/>
                  <a:pt x="1060" y="777"/>
                </a:cubicBezTo>
                <a:cubicBezTo>
                  <a:pt x="1059" y="783"/>
                  <a:pt x="1063" y="787"/>
                  <a:pt x="1069" y="788"/>
                </a:cubicBezTo>
                <a:cubicBezTo>
                  <a:pt x="1074" y="788"/>
                  <a:pt x="1079" y="784"/>
                  <a:pt x="1079" y="778"/>
                </a:cubicBezTo>
                <a:cubicBezTo>
                  <a:pt x="1079" y="773"/>
                  <a:pt x="1075" y="769"/>
                  <a:pt x="1069" y="769"/>
                </a:cubicBezTo>
                <a:close/>
                <a:moveTo>
                  <a:pt x="1095" y="1000"/>
                </a:moveTo>
                <a:cubicBezTo>
                  <a:pt x="1095" y="1006"/>
                  <a:pt x="1099" y="1010"/>
                  <a:pt x="1105" y="1010"/>
                </a:cubicBezTo>
                <a:cubicBezTo>
                  <a:pt x="1110" y="1009"/>
                  <a:pt x="1114" y="1005"/>
                  <a:pt x="1114" y="999"/>
                </a:cubicBezTo>
                <a:cubicBezTo>
                  <a:pt x="1113" y="994"/>
                  <a:pt x="1109" y="990"/>
                  <a:pt x="1104" y="990"/>
                </a:cubicBezTo>
                <a:cubicBezTo>
                  <a:pt x="1099" y="990"/>
                  <a:pt x="1095" y="995"/>
                  <a:pt x="1095" y="1000"/>
                </a:cubicBezTo>
                <a:close/>
                <a:moveTo>
                  <a:pt x="798" y="745"/>
                </a:moveTo>
                <a:cubicBezTo>
                  <a:pt x="792" y="744"/>
                  <a:pt x="788" y="748"/>
                  <a:pt x="788" y="754"/>
                </a:cubicBezTo>
                <a:cubicBezTo>
                  <a:pt x="788" y="759"/>
                  <a:pt x="792" y="764"/>
                  <a:pt x="797" y="764"/>
                </a:cubicBezTo>
                <a:cubicBezTo>
                  <a:pt x="802" y="764"/>
                  <a:pt x="807" y="759"/>
                  <a:pt x="807" y="754"/>
                </a:cubicBezTo>
                <a:cubicBezTo>
                  <a:pt x="807" y="749"/>
                  <a:pt x="803" y="745"/>
                  <a:pt x="798" y="745"/>
                </a:cubicBezTo>
                <a:close/>
                <a:moveTo>
                  <a:pt x="724" y="859"/>
                </a:moveTo>
                <a:cubicBezTo>
                  <a:pt x="724" y="863"/>
                  <a:pt x="728" y="868"/>
                  <a:pt x="733" y="868"/>
                </a:cubicBezTo>
                <a:cubicBezTo>
                  <a:pt x="738" y="868"/>
                  <a:pt x="743" y="864"/>
                  <a:pt x="742" y="858"/>
                </a:cubicBezTo>
                <a:cubicBezTo>
                  <a:pt x="742" y="853"/>
                  <a:pt x="739" y="849"/>
                  <a:pt x="733" y="849"/>
                </a:cubicBezTo>
                <a:cubicBezTo>
                  <a:pt x="728" y="849"/>
                  <a:pt x="724" y="853"/>
                  <a:pt x="724" y="859"/>
                </a:cubicBezTo>
                <a:close/>
                <a:moveTo>
                  <a:pt x="1104" y="892"/>
                </a:moveTo>
                <a:cubicBezTo>
                  <a:pt x="1104" y="897"/>
                  <a:pt x="1109" y="901"/>
                  <a:pt x="1114" y="901"/>
                </a:cubicBezTo>
                <a:cubicBezTo>
                  <a:pt x="1119" y="901"/>
                  <a:pt x="1123" y="897"/>
                  <a:pt x="1123" y="891"/>
                </a:cubicBezTo>
                <a:cubicBezTo>
                  <a:pt x="1123" y="886"/>
                  <a:pt x="1119" y="882"/>
                  <a:pt x="1114" y="882"/>
                </a:cubicBezTo>
                <a:cubicBezTo>
                  <a:pt x="1109" y="882"/>
                  <a:pt x="1104" y="887"/>
                  <a:pt x="1104" y="892"/>
                </a:cubicBezTo>
                <a:close/>
                <a:moveTo>
                  <a:pt x="823" y="1095"/>
                </a:moveTo>
                <a:cubicBezTo>
                  <a:pt x="828" y="1095"/>
                  <a:pt x="832" y="1090"/>
                  <a:pt x="832" y="1085"/>
                </a:cubicBezTo>
                <a:cubicBezTo>
                  <a:pt x="832" y="1080"/>
                  <a:pt x="828" y="1076"/>
                  <a:pt x="822" y="1076"/>
                </a:cubicBezTo>
                <a:cubicBezTo>
                  <a:pt x="817" y="1076"/>
                  <a:pt x="813" y="1080"/>
                  <a:pt x="813" y="1086"/>
                </a:cubicBezTo>
                <a:cubicBezTo>
                  <a:pt x="814" y="1091"/>
                  <a:pt x="818" y="1095"/>
                  <a:pt x="823" y="1095"/>
                </a:cubicBezTo>
                <a:close/>
                <a:moveTo>
                  <a:pt x="996" y="1099"/>
                </a:moveTo>
                <a:cubicBezTo>
                  <a:pt x="996" y="1095"/>
                  <a:pt x="991" y="1090"/>
                  <a:pt x="987" y="1090"/>
                </a:cubicBezTo>
                <a:cubicBezTo>
                  <a:pt x="981" y="1090"/>
                  <a:pt x="977" y="1095"/>
                  <a:pt x="977" y="1100"/>
                </a:cubicBezTo>
                <a:cubicBezTo>
                  <a:pt x="977" y="1105"/>
                  <a:pt x="981" y="1109"/>
                  <a:pt x="986" y="1109"/>
                </a:cubicBezTo>
                <a:cubicBezTo>
                  <a:pt x="992" y="1109"/>
                  <a:pt x="996" y="1105"/>
                  <a:pt x="996" y="1099"/>
                </a:cubicBezTo>
                <a:close/>
                <a:moveTo>
                  <a:pt x="1119" y="945"/>
                </a:moveTo>
                <a:cubicBezTo>
                  <a:pt x="1119" y="940"/>
                  <a:pt x="1115" y="936"/>
                  <a:pt x="1109" y="936"/>
                </a:cubicBezTo>
                <a:cubicBezTo>
                  <a:pt x="1104" y="936"/>
                  <a:pt x="1100" y="940"/>
                  <a:pt x="1100" y="945"/>
                </a:cubicBezTo>
                <a:cubicBezTo>
                  <a:pt x="1100" y="950"/>
                  <a:pt x="1104" y="954"/>
                  <a:pt x="1109" y="955"/>
                </a:cubicBezTo>
                <a:cubicBezTo>
                  <a:pt x="1114" y="955"/>
                  <a:pt x="1119" y="950"/>
                  <a:pt x="1119" y="945"/>
                </a:cubicBezTo>
                <a:close/>
                <a:moveTo>
                  <a:pt x="1066" y="1025"/>
                </a:moveTo>
                <a:cubicBezTo>
                  <a:pt x="1066" y="1030"/>
                  <a:pt x="1070" y="1034"/>
                  <a:pt x="1075" y="1034"/>
                </a:cubicBezTo>
                <a:cubicBezTo>
                  <a:pt x="1080" y="1034"/>
                  <a:pt x="1085" y="1030"/>
                  <a:pt x="1085" y="1025"/>
                </a:cubicBezTo>
                <a:cubicBezTo>
                  <a:pt x="1085" y="1020"/>
                  <a:pt x="1080" y="1015"/>
                  <a:pt x="1075" y="1015"/>
                </a:cubicBezTo>
                <a:cubicBezTo>
                  <a:pt x="1070" y="1016"/>
                  <a:pt x="1066" y="1020"/>
                  <a:pt x="1066" y="1025"/>
                </a:cubicBezTo>
                <a:close/>
                <a:moveTo>
                  <a:pt x="720" y="912"/>
                </a:moveTo>
                <a:cubicBezTo>
                  <a:pt x="720" y="917"/>
                  <a:pt x="723" y="921"/>
                  <a:pt x="729" y="921"/>
                </a:cubicBezTo>
                <a:cubicBezTo>
                  <a:pt x="734" y="921"/>
                  <a:pt x="738" y="918"/>
                  <a:pt x="738" y="913"/>
                </a:cubicBezTo>
                <a:cubicBezTo>
                  <a:pt x="739" y="907"/>
                  <a:pt x="734" y="903"/>
                  <a:pt x="729" y="903"/>
                </a:cubicBezTo>
                <a:cubicBezTo>
                  <a:pt x="724" y="903"/>
                  <a:pt x="720" y="907"/>
                  <a:pt x="720" y="912"/>
                </a:cubicBezTo>
                <a:close/>
                <a:moveTo>
                  <a:pt x="758" y="997"/>
                </a:moveTo>
                <a:cubicBezTo>
                  <a:pt x="758" y="991"/>
                  <a:pt x="754" y="988"/>
                  <a:pt x="749" y="987"/>
                </a:cubicBezTo>
                <a:cubicBezTo>
                  <a:pt x="744" y="987"/>
                  <a:pt x="739" y="991"/>
                  <a:pt x="739" y="996"/>
                </a:cubicBezTo>
                <a:cubicBezTo>
                  <a:pt x="739" y="1001"/>
                  <a:pt x="744" y="1006"/>
                  <a:pt x="749" y="1006"/>
                </a:cubicBezTo>
                <a:cubicBezTo>
                  <a:pt x="754" y="1006"/>
                  <a:pt x="758" y="1002"/>
                  <a:pt x="758" y="997"/>
                </a:cubicBezTo>
                <a:close/>
                <a:moveTo>
                  <a:pt x="981" y="743"/>
                </a:moveTo>
                <a:cubicBezTo>
                  <a:pt x="981" y="749"/>
                  <a:pt x="985" y="752"/>
                  <a:pt x="990" y="752"/>
                </a:cubicBezTo>
                <a:cubicBezTo>
                  <a:pt x="995" y="752"/>
                  <a:pt x="999" y="748"/>
                  <a:pt x="999" y="743"/>
                </a:cubicBezTo>
                <a:cubicBezTo>
                  <a:pt x="999" y="738"/>
                  <a:pt x="994" y="734"/>
                  <a:pt x="989" y="734"/>
                </a:cubicBezTo>
                <a:cubicBezTo>
                  <a:pt x="985" y="734"/>
                  <a:pt x="981" y="738"/>
                  <a:pt x="981" y="743"/>
                </a:cubicBezTo>
                <a:close/>
                <a:moveTo>
                  <a:pt x="1045" y="1059"/>
                </a:moveTo>
                <a:cubicBezTo>
                  <a:pt x="1050" y="1059"/>
                  <a:pt x="1054" y="1055"/>
                  <a:pt x="1054" y="1050"/>
                </a:cubicBezTo>
                <a:cubicBezTo>
                  <a:pt x="1055" y="1045"/>
                  <a:pt x="1051" y="1041"/>
                  <a:pt x="1046" y="1040"/>
                </a:cubicBezTo>
                <a:cubicBezTo>
                  <a:pt x="1041" y="1040"/>
                  <a:pt x="1036" y="1044"/>
                  <a:pt x="1036" y="1049"/>
                </a:cubicBezTo>
                <a:cubicBezTo>
                  <a:pt x="1036" y="1054"/>
                  <a:pt x="1040" y="1059"/>
                  <a:pt x="1045" y="1059"/>
                </a:cubicBezTo>
                <a:close/>
                <a:moveTo>
                  <a:pt x="798" y="1064"/>
                </a:moveTo>
                <a:cubicBezTo>
                  <a:pt x="803" y="1065"/>
                  <a:pt x="807" y="1061"/>
                  <a:pt x="807" y="1056"/>
                </a:cubicBezTo>
                <a:cubicBezTo>
                  <a:pt x="807" y="1051"/>
                  <a:pt x="803" y="1046"/>
                  <a:pt x="798" y="1046"/>
                </a:cubicBezTo>
                <a:cubicBezTo>
                  <a:pt x="794" y="1046"/>
                  <a:pt x="789" y="1050"/>
                  <a:pt x="789" y="1055"/>
                </a:cubicBezTo>
                <a:cubicBezTo>
                  <a:pt x="789" y="1060"/>
                  <a:pt x="793" y="1064"/>
                  <a:pt x="798" y="1064"/>
                </a:cubicBezTo>
                <a:close/>
                <a:moveTo>
                  <a:pt x="782" y="1026"/>
                </a:moveTo>
                <a:cubicBezTo>
                  <a:pt x="783" y="1021"/>
                  <a:pt x="779" y="1017"/>
                  <a:pt x="774" y="1017"/>
                </a:cubicBezTo>
                <a:cubicBezTo>
                  <a:pt x="769" y="1016"/>
                  <a:pt x="765" y="1020"/>
                  <a:pt x="764" y="1025"/>
                </a:cubicBezTo>
                <a:cubicBezTo>
                  <a:pt x="764" y="1030"/>
                  <a:pt x="768" y="1034"/>
                  <a:pt x="773" y="1035"/>
                </a:cubicBezTo>
                <a:cubicBezTo>
                  <a:pt x="777" y="1035"/>
                  <a:pt x="782" y="1031"/>
                  <a:pt x="782" y="1026"/>
                </a:cubicBezTo>
                <a:close/>
                <a:moveTo>
                  <a:pt x="872" y="733"/>
                </a:moveTo>
                <a:cubicBezTo>
                  <a:pt x="871" y="738"/>
                  <a:pt x="875" y="742"/>
                  <a:pt x="879" y="743"/>
                </a:cubicBezTo>
                <a:cubicBezTo>
                  <a:pt x="884" y="744"/>
                  <a:pt x="890" y="740"/>
                  <a:pt x="890" y="734"/>
                </a:cubicBezTo>
                <a:cubicBezTo>
                  <a:pt x="890" y="730"/>
                  <a:pt x="887" y="725"/>
                  <a:pt x="882" y="725"/>
                </a:cubicBezTo>
                <a:cubicBezTo>
                  <a:pt x="876" y="724"/>
                  <a:pt x="872" y="728"/>
                  <a:pt x="872" y="733"/>
                </a:cubicBezTo>
                <a:close/>
                <a:moveTo>
                  <a:pt x="1016" y="1084"/>
                </a:moveTo>
                <a:cubicBezTo>
                  <a:pt x="1021" y="1084"/>
                  <a:pt x="1025" y="1080"/>
                  <a:pt x="1025" y="1075"/>
                </a:cubicBezTo>
                <a:cubicBezTo>
                  <a:pt x="1025" y="1070"/>
                  <a:pt x="1020" y="1066"/>
                  <a:pt x="1015" y="1066"/>
                </a:cubicBezTo>
                <a:cubicBezTo>
                  <a:pt x="1010" y="1066"/>
                  <a:pt x="1006" y="1070"/>
                  <a:pt x="1006" y="1075"/>
                </a:cubicBezTo>
                <a:cubicBezTo>
                  <a:pt x="1007" y="1080"/>
                  <a:pt x="1011" y="1084"/>
                  <a:pt x="1016" y="1084"/>
                </a:cubicBezTo>
                <a:close/>
                <a:moveTo>
                  <a:pt x="877" y="1099"/>
                </a:moveTo>
                <a:cubicBezTo>
                  <a:pt x="882" y="1099"/>
                  <a:pt x="886" y="1095"/>
                  <a:pt x="886" y="1090"/>
                </a:cubicBezTo>
                <a:cubicBezTo>
                  <a:pt x="886" y="1085"/>
                  <a:pt x="882" y="1080"/>
                  <a:pt x="877" y="1080"/>
                </a:cubicBezTo>
                <a:cubicBezTo>
                  <a:pt x="873" y="1080"/>
                  <a:pt x="869" y="1084"/>
                  <a:pt x="868" y="1089"/>
                </a:cubicBezTo>
                <a:cubicBezTo>
                  <a:pt x="868" y="1094"/>
                  <a:pt x="872" y="1098"/>
                  <a:pt x="877" y="1099"/>
                </a:cubicBezTo>
                <a:close/>
                <a:moveTo>
                  <a:pt x="944" y="739"/>
                </a:moveTo>
                <a:cubicBezTo>
                  <a:pt x="944" y="734"/>
                  <a:pt x="941" y="730"/>
                  <a:pt x="936" y="730"/>
                </a:cubicBezTo>
                <a:cubicBezTo>
                  <a:pt x="931" y="730"/>
                  <a:pt x="927" y="733"/>
                  <a:pt x="926" y="739"/>
                </a:cubicBezTo>
                <a:cubicBezTo>
                  <a:pt x="926" y="744"/>
                  <a:pt x="930" y="748"/>
                  <a:pt x="935" y="748"/>
                </a:cubicBezTo>
                <a:cubicBezTo>
                  <a:pt x="940" y="748"/>
                  <a:pt x="944" y="744"/>
                  <a:pt x="944" y="739"/>
                </a:cubicBezTo>
                <a:close/>
                <a:moveTo>
                  <a:pt x="772" y="834"/>
                </a:moveTo>
                <a:cubicBezTo>
                  <a:pt x="772" y="829"/>
                  <a:pt x="768" y="824"/>
                  <a:pt x="763" y="825"/>
                </a:cubicBezTo>
                <a:cubicBezTo>
                  <a:pt x="758" y="825"/>
                  <a:pt x="754" y="828"/>
                  <a:pt x="754" y="833"/>
                </a:cubicBezTo>
                <a:cubicBezTo>
                  <a:pt x="754" y="838"/>
                  <a:pt x="758" y="842"/>
                  <a:pt x="763" y="843"/>
                </a:cubicBezTo>
                <a:cubicBezTo>
                  <a:pt x="768" y="843"/>
                  <a:pt x="772" y="839"/>
                  <a:pt x="772" y="834"/>
                </a:cubicBezTo>
                <a:close/>
                <a:moveTo>
                  <a:pt x="941" y="1095"/>
                </a:moveTo>
                <a:cubicBezTo>
                  <a:pt x="941" y="1090"/>
                  <a:pt x="937" y="1086"/>
                  <a:pt x="932" y="1086"/>
                </a:cubicBezTo>
                <a:cubicBezTo>
                  <a:pt x="927" y="1085"/>
                  <a:pt x="923" y="1089"/>
                  <a:pt x="923" y="1094"/>
                </a:cubicBezTo>
                <a:cubicBezTo>
                  <a:pt x="923" y="1099"/>
                  <a:pt x="926" y="1103"/>
                  <a:pt x="931" y="1104"/>
                </a:cubicBezTo>
                <a:cubicBezTo>
                  <a:pt x="936" y="1104"/>
                  <a:pt x="941" y="1100"/>
                  <a:pt x="941" y="1095"/>
                </a:cubicBezTo>
                <a:close/>
                <a:moveTo>
                  <a:pt x="1080" y="862"/>
                </a:moveTo>
                <a:cubicBezTo>
                  <a:pt x="1080" y="867"/>
                  <a:pt x="1084" y="871"/>
                  <a:pt x="1089" y="871"/>
                </a:cubicBezTo>
                <a:cubicBezTo>
                  <a:pt x="1094" y="871"/>
                  <a:pt x="1098" y="867"/>
                  <a:pt x="1098" y="862"/>
                </a:cubicBezTo>
                <a:cubicBezTo>
                  <a:pt x="1098" y="857"/>
                  <a:pt x="1094" y="853"/>
                  <a:pt x="1089" y="853"/>
                </a:cubicBezTo>
                <a:cubicBezTo>
                  <a:pt x="1084" y="853"/>
                  <a:pt x="1080" y="857"/>
                  <a:pt x="1080" y="862"/>
                </a:cubicBezTo>
                <a:close/>
                <a:moveTo>
                  <a:pt x="1031" y="803"/>
                </a:moveTo>
                <a:cubicBezTo>
                  <a:pt x="1031" y="808"/>
                  <a:pt x="1035" y="812"/>
                  <a:pt x="1040" y="812"/>
                </a:cubicBezTo>
                <a:cubicBezTo>
                  <a:pt x="1044" y="811"/>
                  <a:pt x="1048" y="807"/>
                  <a:pt x="1048" y="802"/>
                </a:cubicBezTo>
                <a:cubicBezTo>
                  <a:pt x="1048" y="798"/>
                  <a:pt x="1044" y="794"/>
                  <a:pt x="1039" y="794"/>
                </a:cubicBezTo>
                <a:cubicBezTo>
                  <a:pt x="1034" y="795"/>
                  <a:pt x="1030" y="799"/>
                  <a:pt x="1031" y="803"/>
                </a:cubicBezTo>
                <a:close/>
                <a:moveTo>
                  <a:pt x="1056" y="832"/>
                </a:moveTo>
                <a:cubicBezTo>
                  <a:pt x="1056" y="837"/>
                  <a:pt x="1060" y="841"/>
                  <a:pt x="1064" y="841"/>
                </a:cubicBezTo>
                <a:cubicBezTo>
                  <a:pt x="1069" y="841"/>
                  <a:pt x="1073" y="837"/>
                  <a:pt x="1073" y="832"/>
                </a:cubicBezTo>
                <a:cubicBezTo>
                  <a:pt x="1073" y="827"/>
                  <a:pt x="1069" y="823"/>
                  <a:pt x="1064" y="823"/>
                </a:cubicBezTo>
                <a:cubicBezTo>
                  <a:pt x="1059" y="824"/>
                  <a:pt x="1055" y="827"/>
                  <a:pt x="1056" y="832"/>
                </a:cubicBezTo>
                <a:close/>
                <a:moveTo>
                  <a:pt x="749" y="887"/>
                </a:moveTo>
                <a:cubicBezTo>
                  <a:pt x="749" y="892"/>
                  <a:pt x="753" y="896"/>
                  <a:pt x="758" y="896"/>
                </a:cubicBezTo>
                <a:cubicBezTo>
                  <a:pt x="763" y="896"/>
                  <a:pt x="766" y="892"/>
                  <a:pt x="766" y="888"/>
                </a:cubicBezTo>
                <a:cubicBezTo>
                  <a:pt x="767" y="883"/>
                  <a:pt x="763" y="879"/>
                  <a:pt x="758" y="879"/>
                </a:cubicBezTo>
                <a:cubicBezTo>
                  <a:pt x="754" y="879"/>
                  <a:pt x="749" y="883"/>
                  <a:pt x="749" y="887"/>
                </a:cubicBezTo>
                <a:close/>
                <a:moveTo>
                  <a:pt x="1023" y="773"/>
                </a:moveTo>
                <a:cubicBezTo>
                  <a:pt x="1023" y="768"/>
                  <a:pt x="1019" y="764"/>
                  <a:pt x="1014" y="764"/>
                </a:cubicBezTo>
                <a:cubicBezTo>
                  <a:pt x="1010" y="764"/>
                  <a:pt x="1006" y="768"/>
                  <a:pt x="1006" y="773"/>
                </a:cubicBezTo>
                <a:cubicBezTo>
                  <a:pt x="1006" y="778"/>
                  <a:pt x="1010" y="782"/>
                  <a:pt x="1014" y="782"/>
                </a:cubicBezTo>
                <a:cubicBezTo>
                  <a:pt x="1020" y="782"/>
                  <a:pt x="1024" y="778"/>
                  <a:pt x="1023" y="773"/>
                </a:cubicBezTo>
                <a:close/>
                <a:moveTo>
                  <a:pt x="843" y="758"/>
                </a:moveTo>
                <a:cubicBezTo>
                  <a:pt x="843" y="763"/>
                  <a:pt x="847" y="767"/>
                  <a:pt x="852" y="767"/>
                </a:cubicBezTo>
                <a:cubicBezTo>
                  <a:pt x="857" y="767"/>
                  <a:pt x="860" y="763"/>
                  <a:pt x="860" y="759"/>
                </a:cubicBezTo>
                <a:cubicBezTo>
                  <a:pt x="860" y="754"/>
                  <a:pt x="857" y="750"/>
                  <a:pt x="852" y="750"/>
                </a:cubicBezTo>
                <a:cubicBezTo>
                  <a:pt x="847" y="750"/>
                  <a:pt x="843" y="753"/>
                  <a:pt x="843" y="758"/>
                </a:cubicBezTo>
                <a:close/>
                <a:moveTo>
                  <a:pt x="801" y="808"/>
                </a:moveTo>
                <a:cubicBezTo>
                  <a:pt x="800" y="803"/>
                  <a:pt x="797" y="799"/>
                  <a:pt x="792" y="799"/>
                </a:cubicBezTo>
                <a:cubicBezTo>
                  <a:pt x="787" y="800"/>
                  <a:pt x="783" y="803"/>
                  <a:pt x="783" y="808"/>
                </a:cubicBezTo>
                <a:cubicBezTo>
                  <a:pt x="783" y="813"/>
                  <a:pt x="788" y="817"/>
                  <a:pt x="793" y="817"/>
                </a:cubicBezTo>
                <a:cubicBezTo>
                  <a:pt x="797" y="816"/>
                  <a:pt x="801" y="812"/>
                  <a:pt x="801" y="808"/>
                </a:cubicBezTo>
                <a:close/>
                <a:moveTo>
                  <a:pt x="831" y="783"/>
                </a:moveTo>
                <a:cubicBezTo>
                  <a:pt x="831" y="778"/>
                  <a:pt x="826" y="774"/>
                  <a:pt x="821" y="775"/>
                </a:cubicBezTo>
                <a:cubicBezTo>
                  <a:pt x="816" y="775"/>
                  <a:pt x="813" y="779"/>
                  <a:pt x="813" y="784"/>
                </a:cubicBezTo>
                <a:cubicBezTo>
                  <a:pt x="814" y="789"/>
                  <a:pt x="817" y="792"/>
                  <a:pt x="822" y="792"/>
                </a:cubicBezTo>
                <a:cubicBezTo>
                  <a:pt x="827" y="792"/>
                  <a:pt x="831" y="788"/>
                  <a:pt x="831" y="783"/>
                </a:cubicBezTo>
                <a:close/>
                <a:moveTo>
                  <a:pt x="1088" y="971"/>
                </a:moveTo>
                <a:cubicBezTo>
                  <a:pt x="1088" y="966"/>
                  <a:pt x="1084" y="962"/>
                  <a:pt x="1080" y="962"/>
                </a:cubicBezTo>
                <a:cubicBezTo>
                  <a:pt x="1075" y="962"/>
                  <a:pt x="1071" y="966"/>
                  <a:pt x="1071" y="971"/>
                </a:cubicBezTo>
                <a:cubicBezTo>
                  <a:pt x="1071" y="976"/>
                  <a:pt x="1075" y="980"/>
                  <a:pt x="1080" y="980"/>
                </a:cubicBezTo>
                <a:cubicBezTo>
                  <a:pt x="1084" y="979"/>
                  <a:pt x="1088" y="976"/>
                  <a:pt x="1088" y="971"/>
                </a:cubicBezTo>
                <a:close/>
                <a:moveTo>
                  <a:pt x="1076" y="916"/>
                </a:moveTo>
                <a:cubicBezTo>
                  <a:pt x="1076" y="921"/>
                  <a:pt x="1080" y="925"/>
                  <a:pt x="1085" y="925"/>
                </a:cubicBezTo>
                <a:cubicBezTo>
                  <a:pt x="1090" y="925"/>
                  <a:pt x="1093" y="921"/>
                  <a:pt x="1093" y="916"/>
                </a:cubicBezTo>
                <a:cubicBezTo>
                  <a:pt x="1093" y="912"/>
                  <a:pt x="1089" y="908"/>
                  <a:pt x="1085" y="908"/>
                </a:cubicBezTo>
                <a:cubicBezTo>
                  <a:pt x="1080" y="908"/>
                  <a:pt x="1076" y="912"/>
                  <a:pt x="1076" y="916"/>
                </a:cubicBezTo>
                <a:close/>
                <a:moveTo>
                  <a:pt x="762" y="942"/>
                </a:moveTo>
                <a:cubicBezTo>
                  <a:pt x="762" y="937"/>
                  <a:pt x="758" y="933"/>
                  <a:pt x="754" y="933"/>
                </a:cubicBezTo>
                <a:cubicBezTo>
                  <a:pt x="749" y="933"/>
                  <a:pt x="745" y="937"/>
                  <a:pt x="745" y="942"/>
                </a:cubicBezTo>
                <a:cubicBezTo>
                  <a:pt x="745" y="947"/>
                  <a:pt x="749" y="951"/>
                  <a:pt x="754" y="951"/>
                </a:cubicBezTo>
                <a:cubicBezTo>
                  <a:pt x="759" y="950"/>
                  <a:pt x="763" y="947"/>
                  <a:pt x="762" y="942"/>
                </a:cubicBezTo>
                <a:close/>
                <a:moveTo>
                  <a:pt x="844" y="1060"/>
                </a:moveTo>
                <a:cubicBezTo>
                  <a:pt x="844" y="1065"/>
                  <a:pt x="848" y="1069"/>
                  <a:pt x="852" y="1069"/>
                </a:cubicBezTo>
                <a:cubicBezTo>
                  <a:pt x="857" y="1069"/>
                  <a:pt x="861" y="1065"/>
                  <a:pt x="861" y="1061"/>
                </a:cubicBezTo>
                <a:cubicBezTo>
                  <a:pt x="861" y="1056"/>
                  <a:pt x="857" y="1052"/>
                  <a:pt x="853" y="1052"/>
                </a:cubicBezTo>
                <a:cubicBezTo>
                  <a:pt x="848" y="1052"/>
                  <a:pt x="845" y="1055"/>
                  <a:pt x="844" y="1060"/>
                </a:cubicBezTo>
                <a:close/>
                <a:moveTo>
                  <a:pt x="898" y="763"/>
                </a:moveTo>
                <a:cubicBezTo>
                  <a:pt x="898" y="768"/>
                  <a:pt x="902" y="772"/>
                  <a:pt x="906" y="772"/>
                </a:cubicBezTo>
                <a:cubicBezTo>
                  <a:pt x="911" y="772"/>
                  <a:pt x="914" y="768"/>
                  <a:pt x="915" y="764"/>
                </a:cubicBezTo>
                <a:cubicBezTo>
                  <a:pt x="915" y="759"/>
                  <a:pt x="912" y="756"/>
                  <a:pt x="907" y="755"/>
                </a:cubicBezTo>
                <a:cubicBezTo>
                  <a:pt x="902" y="755"/>
                  <a:pt x="898" y="759"/>
                  <a:pt x="898" y="763"/>
                </a:cubicBezTo>
                <a:close/>
                <a:moveTo>
                  <a:pt x="969" y="768"/>
                </a:moveTo>
                <a:cubicBezTo>
                  <a:pt x="969" y="764"/>
                  <a:pt x="965" y="759"/>
                  <a:pt x="960" y="759"/>
                </a:cubicBezTo>
                <a:cubicBezTo>
                  <a:pt x="956" y="759"/>
                  <a:pt x="952" y="763"/>
                  <a:pt x="952" y="767"/>
                </a:cubicBezTo>
                <a:cubicBezTo>
                  <a:pt x="952" y="772"/>
                  <a:pt x="955" y="776"/>
                  <a:pt x="959" y="776"/>
                </a:cubicBezTo>
                <a:cubicBezTo>
                  <a:pt x="964" y="777"/>
                  <a:pt x="968" y="773"/>
                  <a:pt x="969" y="768"/>
                </a:cubicBezTo>
                <a:close/>
                <a:moveTo>
                  <a:pt x="960" y="1078"/>
                </a:moveTo>
                <a:cubicBezTo>
                  <a:pt x="965" y="1079"/>
                  <a:pt x="969" y="1075"/>
                  <a:pt x="969" y="1070"/>
                </a:cubicBezTo>
                <a:cubicBezTo>
                  <a:pt x="969" y="1065"/>
                  <a:pt x="966" y="1061"/>
                  <a:pt x="961" y="1061"/>
                </a:cubicBezTo>
                <a:cubicBezTo>
                  <a:pt x="957" y="1061"/>
                  <a:pt x="952" y="1066"/>
                  <a:pt x="952" y="1070"/>
                </a:cubicBezTo>
                <a:cubicBezTo>
                  <a:pt x="952" y="1074"/>
                  <a:pt x="956" y="1078"/>
                  <a:pt x="960" y="1078"/>
                </a:cubicBezTo>
                <a:close/>
                <a:moveTo>
                  <a:pt x="787" y="971"/>
                </a:moveTo>
                <a:cubicBezTo>
                  <a:pt x="786" y="967"/>
                  <a:pt x="783" y="964"/>
                  <a:pt x="778" y="964"/>
                </a:cubicBezTo>
                <a:cubicBezTo>
                  <a:pt x="774" y="964"/>
                  <a:pt x="770" y="967"/>
                  <a:pt x="770" y="972"/>
                </a:cubicBezTo>
                <a:cubicBezTo>
                  <a:pt x="770" y="976"/>
                  <a:pt x="774" y="980"/>
                  <a:pt x="779" y="980"/>
                </a:cubicBezTo>
                <a:cubicBezTo>
                  <a:pt x="783" y="980"/>
                  <a:pt x="787" y="976"/>
                  <a:pt x="787" y="971"/>
                </a:cubicBezTo>
                <a:close/>
                <a:moveTo>
                  <a:pt x="1058" y="996"/>
                </a:moveTo>
                <a:cubicBezTo>
                  <a:pt x="1058" y="991"/>
                  <a:pt x="1055" y="988"/>
                  <a:pt x="1050" y="987"/>
                </a:cubicBezTo>
                <a:cubicBezTo>
                  <a:pt x="1045" y="987"/>
                  <a:pt x="1041" y="991"/>
                  <a:pt x="1041" y="996"/>
                </a:cubicBezTo>
                <a:cubicBezTo>
                  <a:pt x="1041" y="1000"/>
                  <a:pt x="1045" y="1004"/>
                  <a:pt x="1049" y="1004"/>
                </a:cubicBezTo>
                <a:cubicBezTo>
                  <a:pt x="1054" y="1004"/>
                  <a:pt x="1058" y="1000"/>
                  <a:pt x="1058" y="996"/>
                </a:cubicBezTo>
                <a:close/>
                <a:moveTo>
                  <a:pt x="907" y="1073"/>
                </a:moveTo>
                <a:cubicBezTo>
                  <a:pt x="912" y="1073"/>
                  <a:pt x="915" y="1069"/>
                  <a:pt x="916" y="1065"/>
                </a:cubicBezTo>
                <a:cubicBezTo>
                  <a:pt x="916" y="1061"/>
                  <a:pt x="912" y="1057"/>
                  <a:pt x="908" y="1056"/>
                </a:cubicBezTo>
                <a:cubicBezTo>
                  <a:pt x="903" y="1056"/>
                  <a:pt x="899" y="1060"/>
                  <a:pt x="899" y="1064"/>
                </a:cubicBezTo>
                <a:cubicBezTo>
                  <a:pt x="899" y="1069"/>
                  <a:pt x="902" y="1073"/>
                  <a:pt x="907" y="1073"/>
                </a:cubicBezTo>
                <a:close/>
                <a:moveTo>
                  <a:pt x="836" y="1030"/>
                </a:moveTo>
                <a:cubicBezTo>
                  <a:pt x="836" y="1026"/>
                  <a:pt x="832" y="1022"/>
                  <a:pt x="828" y="1022"/>
                </a:cubicBezTo>
                <a:cubicBezTo>
                  <a:pt x="823" y="1023"/>
                  <a:pt x="820" y="1026"/>
                  <a:pt x="820" y="1031"/>
                </a:cubicBezTo>
                <a:cubicBezTo>
                  <a:pt x="820" y="1035"/>
                  <a:pt x="823" y="1039"/>
                  <a:pt x="828" y="1039"/>
                </a:cubicBezTo>
                <a:cubicBezTo>
                  <a:pt x="832" y="1039"/>
                  <a:pt x="836" y="1035"/>
                  <a:pt x="836" y="1030"/>
                </a:cubicBezTo>
                <a:close/>
                <a:moveTo>
                  <a:pt x="999" y="1045"/>
                </a:moveTo>
                <a:cubicBezTo>
                  <a:pt x="999" y="1041"/>
                  <a:pt x="995" y="1037"/>
                  <a:pt x="991" y="1037"/>
                </a:cubicBezTo>
                <a:cubicBezTo>
                  <a:pt x="987" y="1037"/>
                  <a:pt x="983" y="1040"/>
                  <a:pt x="983" y="1045"/>
                </a:cubicBezTo>
                <a:cubicBezTo>
                  <a:pt x="982" y="1049"/>
                  <a:pt x="986" y="1053"/>
                  <a:pt x="991" y="1053"/>
                </a:cubicBezTo>
                <a:cubicBezTo>
                  <a:pt x="995" y="1053"/>
                  <a:pt x="999" y="1050"/>
                  <a:pt x="999" y="1045"/>
                </a:cubicBezTo>
                <a:close/>
                <a:moveTo>
                  <a:pt x="811" y="1001"/>
                </a:moveTo>
                <a:cubicBezTo>
                  <a:pt x="811" y="996"/>
                  <a:pt x="807" y="993"/>
                  <a:pt x="803" y="993"/>
                </a:cubicBezTo>
                <a:cubicBezTo>
                  <a:pt x="799" y="993"/>
                  <a:pt x="795" y="997"/>
                  <a:pt x="795" y="1001"/>
                </a:cubicBezTo>
                <a:cubicBezTo>
                  <a:pt x="795" y="1005"/>
                  <a:pt x="799" y="1009"/>
                  <a:pt x="803" y="1009"/>
                </a:cubicBezTo>
                <a:cubicBezTo>
                  <a:pt x="808" y="1009"/>
                  <a:pt x="811" y="1005"/>
                  <a:pt x="811" y="1001"/>
                </a:cubicBezTo>
                <a:close/>
                <a:moveTo>
                  <a:pt x="1029" y="1021"/>
                </a:moveTo>
                <a:cubicBezTo>
                  <a:pt x="1029" y="1016"/>
                  <a:pt x="1025" y="1012"/>
                  <a:pt x="1021" y="1012"/>
                </a:cubicBezTo>
                <a:cubicBezTo>
                  <a:pt x="1016" y="1012"/>
                  <a:pt x="1013" y="1016"/>
                  <a:pt x="1013" y="1020"/>
                </a:cubicBezTo>
                <a:cubicBezTo>
                  <a:pt x="1012" y="1025"/>
                  <a:pt x="1016" y="1028"/>
                  <a:pt x="1020" y="1029"/>
                </a:cubicBezTo>
                <a:cubicBezTo>
                  <a:pt x="1025" y="1029"/>
                  <a:pt x="1029" y="1025"/>
                  <a:pt x="1029" y="1021"/>
                </a:cubicBezTo>
                <a:close/>
                <a:moveTo>
                  <a:pt x="1052" y="886"/>
                </a:moveTo>
                <a:cubicBezTo>
                  <a:pt x="1052" y="891"/>
                  <a:pt x="1055" y="894"/>
                  <a:pt x="1060" y="894"/>
                </a:cubicBezTo>
                <a:cubicBezTo>
                  <a:pt x="1064" y="895"/>
                  <a:pt x="1068" y="891"/>
                  <a:pt x="1068" y="887"/>
                </a:cubicBezTo>
                <a:cubicBezTo>
                  <a:pt x="1068" y="882"/>
                  <a:pt x="1064" y="879"/>
                  <a:pt x="1060" y="878"/>
                </a:cubicBezTo>
                <a:cubicBezTo>
                  <a:pt x="1056" y="878"/>
                  <a:pt x="1052" y="882"/>
                  <a:pt x="1052" y="886"/>
                </a:cubicBezTo>
                <a:close/>
                <a:moveTo>
                  <a:pt x="780" y="862"/>
                </a:moveTo>
                <a:cubicBezTo>
                  <a:pt x="780" y="867"/>
                  <a:pt x="783" y="870"/>
                  <a:pt x="787" y="871"/>
                </a:cubicBezTo>
                <a:cubicBezTo>
                  <a:pt x="792" y="871"/>
                  <a:pt x="796" y="867"/>
                  <a:pt x="796" y="863"/>
                </a:cubicBezTo>
                <a:cubicBezTo>
                  <a:pt x="796" y="858"/>
                  <a:pt x="792" y="855"/>
                  <a:pt x="788" y="855"/>
                </a:cubicBezTo>
                <a:cubicBezTo>
                  <a:pt x="784" y="854"/>
                  <a:pt x="780" y="858"/>
                  <a:pt x="780" y="862"/>
                </a:cubicBezTo>
                <a:close/>
                <a:moveTo>
                  <a:pt x="790" y="917"/>
                </a:moveTo>
                <a:cubicBezTo>
                  <a:pt x="791" y="913"/>
                  <a:pt x="787" y="909"/>
                  <a:pt x="783" y="909"/>
                </a:cubicBezTo>
                <a:cubicBezTo>
                  <a:pt x="778" y="909"/>
                  <a:pt x="775" y="913"/>
                  <a:pt x="775" y="917"/>
                </a:cubicBezTo>
                <a:cubicBezTo>
                  <a:pt x="775" y="921"/>
                  <a:pt x="778" y="925"/>
                  <a:pt x="782" y="925"/>
                </a:cubicBezTo>
                <a:cubicBezTo>
                  <a:pt x="787" y="925"/>
                  <a:pt x="790" y="922"/>
                  <a:pt x="790" y="917"/>
                </a:cubicBezTo>
                <a:close/>
                <a:moveTo>
                  <a:pt x="1063" y="942"/>
                </a:moveTo>
                <a:cubicBezTo>
                  <a:pt x="1063" y="938"/>
                  <a:pt x="1059" y="933"/>
                  <a:pt x="1055" y="933"/>
                </a:cubicBezTo>
                <a:cubicBezTo>
                  <a:pt x="1051" y="933"/>
                  <a:pt x="1047" y="936"/>
                  <a:pt x="1047" y="940"/>
                </a:cubicBezTo>
                <a:cubicBezTo>
                  <a:pt x="1047" y="945"/>
                  <a:pt x="1050" y="949"/>
                  <a:pt x="1054" y="949"/>
                </a:cubicBezTo>
                <a:cubicBezTo>
                  <a:pt x="1059" y="949"/>
                  <a:pt x="1062" y="946"/>
                  <a:pt x="1063" y="942"/>
                </a:cubicBezTo>
                <a:close/>
                <a:moveTo>
                  <a:pt x="977" y="798"/>
                </a:moveTo>
                <a:cubicBezTo>
                  <a:pt x="977" y="803"/>
                  <a:pt x="981" y="806"/>
                  <a:pt x="985" y="805"/>
                </a:cubicBezTo>
                <a:cubicBezTo>
                  <a:pt x="990" y="805"/>
                  <a:pt x="993" y="802"/>
                  <a:pt x="993" y="797"/>
                </a:cubicBezTo>
                <a:cubicBezTo>
                  <a:pt x="993" y="793"/>
                  <a:pt x="988" y="790"/>
                  <a:pt x="984" y="790"/>
                </a:cubicBezTo>
                <a:cubicBezTo>
                  <a:pt x="980" y="790"/>
                  <a:pt x="977" y="794"/>
                  <a:pt x="977" y="798"/>
                </a:cubicBezTo>
                <a:close/>
                <a:moveTo>
                  <a:pt x="869" y="789"/>
                </a:moveTo>
                <a:cubicBezTo>
                  <a:pt x="869" y="793"/>
                  <a:pt x="872" y="796"/>
                  <a:pt x="876" y="796"/>
                </a:cubicBezTo>
                <a:cubicBezTo>
                  <a:pt x="881" y="796"/>
                  <a:pt x="884" y="793"/>
                  <a:pt x="884" y="788"/>
                </a:cubicBezTo>
                <a:cubicBezTo>
                  <a:pt x="884" y="784"/>
                  <a:pt x="881" y="781"/>
                  <a:pt x="877" y="781"/>
                </a:cubicBezTo>
                <a:cubicBezTo>
                  <a:pt x="872" y="781"/>
                  <a:pt x="868" y="784"/>
                  <a:pt x="869" y="789"/>
                </a:cubicBezTo>
                <a:close/>
                <a:moveTo>
                  <a:pt x="1027" y="856"/>
                </a:moveTo>
                <a:cubicBezTo>
                  <a:pt x="1027" y="861"/>
                  <a:pt x="1031" y="865"/>
                  <a:pt x="1036" y="864"/>
                </a:cubicBezTo>
                <a:cubicBezTo>
                  <a:pt x="1040" y="864"/>
                  <a:pt x="1043" y="861"/>
                  <a:pt x="1043" y="856"/>
                </a:cubicBezTo>
                <a:cubicBezTo>
                  <a:pt x="1043" y="852"/>
                  <a:pt x="1039" y="849"/>
                  <a:pt x="1035" y="849"/>
                </a:cubicBezTo>
                <a:cubicBezTo>
                  <a:pt x="1031" y="849"/>
                  <a:pt x="1027" y="852"/>
                  <a:pt x="1027" y="856"/>
                </a:cubicBezTo>
                <a:close/>
                <a:moveTo>
                  <a:pt x="938" y="794"/>
                </a:moveTo>
                <a:cubicBezTo>
                  <a:pt x="939" y="790"/>
                  <a:pt x="936" y="786"/>
                  <a:pt x="931" y="786"/>
                </a:cubicBezTo>
                <a:cubicBezTo>
                  <a:pt x="927" y="786"/>
                  <a:pt x="924" y="789"/>
                  <a:pt x="923" y="793"/>
                </a:cubicBezTo>
                <a:cubicBezTo>
                  <a:pt x="923" y="797"/>
                  <a:pt x="927" y="801"/>
                  <a:pt x="931" y="801"/>
                </a:cubicBezTo>
                <a:cubicBezTo>
                  <a:pt x="935" y="801"/>
                  <a:pt x="938" y="798"/>
                  <a:pt x="938" y="794"/>
                </a:cubicBezTo>
                <a:close/>
                <a:moveTo>
                  <a:pt x="839" y="813"/>
                </a:moveTo>
                <a:cubicBezTo>
                  <a:pt x="839" y="817"/>
                  <a:pt x="842" y="820"/>
                  <a:pt x="846" y="821"/>
                </a:cubicBezTo>
                <a:cubicBezTo>
                  <a:pt x="851" y="821"/>
                  <a:pt x="854" y="817"/>
                  <a:pt x="854" y="813"/>
                </a:cubicBezTo>
                <a:cubicBezTo>
                  <a:pt x="854" y="809"/>
                  <a:pt x="851" y="806"/>
                  <a:pt x="847" y="805"/>
                </a:cubicBezTo>
                <a:cubicBezTo>
                  <a:pt x="843" y="805"/>
                  <a:pt x="839" y="809"/>
                  <a:pt x="839" y="813"/>
                </a:cubicBezTo>
                <a:close/>
                <a:moveTo>
                  <a:pt x="1002" y="828"/>
                </a:moveTo>
                <a:cubicBezTo>
                  <a:pt x="1002" y="832"/>
                  <a:pt x="1006" y="835"/>
                  <a:pt x="1010" y="835"/>
                </a:cubicBezTo>
                <a:cubicBezTo>
                  <a:pt x="1014" y="835"/>
                  <a:pt x="1017" y="832"/>
                  <a:pt x="1017" y="827"/>
                </a:cubicBezTo>
                <a:cubicBezTo>
                  <a:pt x="1017" y="823"/>
                  <a:pt x="1014" y="820"/>
                  <a:pt x="1009" y="820"/>
                </a:cubicBezTo>
                <a:cubicBezTo>
                  <a:pt x="1005" y="820"/>
                  <a:pt x="1002" y="824"/>
                  <a:pt x="1002" y="828"/>
                </a:cubicBezTo>
                <a:close/>
                <a:moveTo>
                  <a:pt x="810" y="837"/>
                </a:moveTo>
                <a:cubicBezTo>
                  <a:pt x="810" y="842"/>
                  <a:pt x="813" y="845"/>
                  <a:pt x="817" y="846"/>
                </a:cubicBezTo>
                <a:cubicBezTo>
                  <a:pt x="821" y="846"/>
                  <a:pt x="825" y="842"/>
                  <a:pt x="825" y="838"/>
                </a:cubicBezTo>
                <a:cubicBezTo>
                  <a:pt x="825" y="834"/>
                  <a:pt x="822" y="830"/>
                  <a:pt x="818" y="830"/>
                </a:cubicBezTo>
                <a:cubicBezTo>
                  <a:pt x="814" y="830"/>
                  <a:pt x="810" y="833"/>
                  <a:pt x="810" y="837"/>
                </a:cubicBezTo>
                <a:close/>
                <a:moveTo>
                  <a:pt x="944" y="1040"/>
                </a:moveTo>
                <a:cubicBezTo>
                  <a:pt x="943" y="1036"/>
                  <a:pt x="940" y="1032"/>
                  <a:pt x="936" y="1032"/>
                </a:cubicBezTo>
                <a:cubicBezTo>
                  <a:pt x="932" y="1033"/>
                  <a:pt x="928" y="1037"/>
                  <a:pt x="929" y="1040"/>
                </a:cubicBezTo>
                <a:cubicBezTo>
                  <a:pt x="929" y="1044"/>
                  <a:pt x="932" y="1048"/>
                  <a:pt x="936" y="1048"/>
                </a:cubicBezTo>
                <a:cubicBezTo>
                  <a:pt x="941" y="1047"/>
                  <a:pt x="944" y="1044"/>
                  <a:pt x="944" y="1040"/>
                </a:cubicBezTo>
                <a:close/>
                <a:moveTo>
                  <a:pt x="890" y="1036"/>
                </a:moveTo>
                <a:cubicBezTo>
                  <a:pt x="890" y="1032"/>
                  <a:pt x="887" y="1028"/>
                  <a:pt x="883" y="1028"/>
                </a:cubicBezTo>
                <a:cubicBezTo>
                  <a:pt x="878" y="1028"/>
                  <a:pt x="875" y="1031"/>
                  <a:pt x="875" y="1036"/>
                </a:cubicBezTo>
                <a:cubicBezTo>
                  <a:pt x="875" y="1040"/>
                  <a:pt x="878" y="1043"/>
                  <a:pt x="882" y="1043"/>
                </a:cubicBezTo>
                <a:cubicBezTo>
                  <a:pt x="886" y="1044"/>
                  <a:pt x="890" y="1040"/>
                  <a:pt x="890" y="1036"/>
                </a:cubicBezTo>
                <a:close/>
                <a:moveTo>
                  <a:pt x="815" y="947"/>
                </a:moveTo>
                <a:cubicBezTo>
                  <a:pt x="815" y="943"/>
                  <a:pt x="811" y="940"/>
                  <a:pt x="808" y="940"/>
                </a:cubicBezTo>
                <a:cubicBezTo>
                  <a:pt x="803" y="940"/>
                  <a:pt x="800" y="943"/>
                  <a:pt x="800" y="947"/>
                </a:cubicBezTo>
                <a:cubicBezTo>
                  <a:pt x="800" y="951"/>
                  <a:pt x="803" y="954"/>
                  <a:pt x="807" y="954"/>
                </a:cubicBezTo>
                <a:cubicBezTo>
                  <a:pt x="811" y="955"/>
                  <a:pt x="815" y="951"/>
                  <a:pt x="815" y="947"/>
                </a:cubicBezTo>
                <a:close/>
                <a:moveTo>
                  <a:pt x="1032" y="966"/>
                </a:moveTo>
                <a:cubicBezTo>
                  <a:pt x="1032" y="962"/>
                  <a:pt x="1029" y="958"/>
                  <a:pt x="1025" y="959"/>
                </a:cubicBezTo>
                <a:cubicBezTo>
                  <a:pt x="1021" y="959"/>
                  <a:pt x="1018" y="962"/>
                  <a:pt x="1018" y="966"/>
                </a:cubicBezTo>
                <a:cubicBezTo>
                  <a:pt x="1018" y="969"/>
                  <a:pt x="1021" y="973"/>
                  <a:pt x="1024" y="973"/>
                </a:cubicBezTo>
                <a:cubicBezTo>
                  <a:pt x="1028" y="973"/>
                  <a:pt x="1032" y="970"/>
                  <a:pt x="1032" y="966"/>
                </a:cubicBezTo>
                <a:close/>
                <a:moveTo>
                  <a:pt x="839" y="976"/>
                </a:moveTo>
                <a:cubicBezTo>
                  <a:pt x="839" y="973"/>
                  <a:pt x="836" y="969"/>
                  <a:pt x="832" y="969"/>
                </a:cubicBezTo>
                <a:cubicBezTo>
                  <a:pt x="829" y="969"/>
                  <a:pt x="826" y="972"/>
                  <a:pt x="825" y="975"/>
                </a:cubicBezTo>
                <a:cubicBezTo>
                  <a:pt x="825" y="979"/>
                  <a:pt x="828" y="983"/>
                  <a:pt x="832" y="983"/>
                </a:cubicBezTo>
                <a:cubicBezTo>
                  <a:pt x="836" y="983"/>
                  <a:pt x="839" y="980"/>
                  <a:pt x="839" y="976"/>
                </a:cubicBezTo>
                <a:close/>
                <a:moveTo>
                  <a:pt x="805" y="892"/>
                </a:moveTo>
                <a:cubicBezTo>
                  <a:pt x="805" y="896"/>
                  <a:pt x="808" y="899"/>
                  <a:pt x="812" y="899"/>
                </a:cubicBezTo>
                <a:cubicBezTo>
                  <a:pt x="816" y="900"/>
                  <a:pt x="819" y="897"/>
                  <a:pt x="819" y="893"/>
                </a:cubicBezTo>
                <a:cubicBezTo>
                  <a:pt x="820" y="889"/>
                  <a:pt x="817" y="885"/>
                  <a:pt x="813" y="885"/>
                </a:cubicBezTo>
                <a:cubicBezTo>
                  <a:pt x="809" y="885"/>
                  <a:pt x="806" y="888"/>
                  <a:pt x="805" y="892"/>
                </a:cubicBezTo>
                <a:close/>
                <a:moveTo>
                  <a:pt x="1003" y="991"/>
                </a:moveTo>
                <a:cubicBezTo>
                  <a:pt x="1003" y="987"/>
                  <a:pt x="1000" y="984"/>
                  <a:pt x="996" y="984"/>
                </a:cubicBezTo>
                <a:cubicBezTo>
                  <a:pt x="992" y="984"/>
                  <a:pt x="989" y="986"/>
                  <a:pt x="989" y="990"/>
                </a:cubicBezTo>
                <a:cubicBezTo>
                  <a:pt x="989" y="994"/>
                  <a:pt x="992" y="997"/>
                  <a:pt x="995" y="998"/>
                </a:cubicBezTo>
                <a:cubicBezTo>
                  <a:pt x="999" y="998"/>
                  <a:pt x="1003" y="995"/>
                  <a:pt x="1003" y="991"/>
                </a:cubicBezTo>
                <a:close/>
                <a:moveTo>
                  <a:pt x="1037" y="911"/>
                </a:moveTo>
                <a:cubicBezTo>
                  <a:pt x="1037" y="907"/>
                  <a:pt x="1034" y="904"/>
                  <a:pt x="1030" y="904"/>
                </a:cubicBezTo>
                <a:cubicBezTo>
                  <a:pt x="1026" y="904"/>
                  <a:pt x="1023" y="907"/>
                  <a:pt x="1023" y="911"/>
                </a:cubicBezTo>
                <a:cubicBezTo>
                  <a:pt x="1023" y="915"/>
                  <a:pt x="1026" y="918"/>
                  <a:pt x="1030" y="918"/>
                </a:cubicBezTo>
                <a:cubicBezTo>
                  <a:pt x="1034" y="918"/>
                  <a:pt x="1037" y="915"/>
                  <a:pt x="1037" y="911"/>
                </a:cubicBezTo>
                <a:close/>
                <a:moveTo>
                  <a:pt x="865" y="1006"/>
                </a:moveTo>
                <a:cubicBezTo>
                  <a:pt x="865" y="1002"/>
                  <a:pt x="862" y="999"/>
                  <a:pt x="858" y="999"/>
                </a:cubicBezTo>
                <a:cubicBezTo>
                  <a:pt x="854" y="999"/>
                  <a:pt x="851" y="1002"/>
                  <a:pt x="851" y="1006"/>
                </a:cubicBezTo>
                <a:cubicBezTo>
                  <a:pt x="851" y="1010"/>
                  <a:pt x="854" y="1013"/>
                  <a:pt x="858" y="1013"/>
                </a:cubicBezTo>
                <a:cubicBezTo>
                  <a:pt x="862" y="1013"/>
                  <a:pt x="865" y="1010"/>
                  <a:pt x="865" y="1006"/>
                </a:cubicBezTo>
                <a:close/>
                <a:moveTo>
                  <a:pt x="973" y="1015"/>
                </a:moveTo>
                <a:cubicBezTo>
                  <a:pt x="973" y="1011"/>
                  <a:pt x="970" y="1008"/>
                  <a:pt x="966" y="1008"/>
                </a:cubicBezTo>
                <a:cubicBezTo>
                  <a:pt x="962" y="1008"/>
                  <a:pt x="959" y="1011"/>
                  <a:pt x="959" y="1015"/>
                </a:cubicBezTo>
                <a:cubicBezTo>
                  <a:pt x="959" y="1019"/>
                  <a:pt x="962" y="1022"/>
                  <a:pt x="966" y="1022"/>
                </a:cubicBezTo>
                <a:cubicBezTo>
                  <a:pt x="970" y="1022"/>
                  <a:pt x="973" y="1019"/>
                  <a:pt x="973" y="1015"/>
                </a:cubicBezTo>
                <a:close/>
                <a:moveTo>
                  <a:pt x="894" y="818"/>
                </a:moveTo>
                <a:cubicBezTo>
                  <a:pt x="894" y="821"/>
                  <a:pt x="898" y="825"/>
                  <a:pt x="901" y="825"/>
                </a:cubicBezTo>
                <a:cubicBezTo>
                  <a:pt x="905" y="825"/>
                  <a:pt x="908" y="822"/>
                  <a:pt x="908" y="818"/>
                </a:cubicBezTo>
                <a:cubicBezTo>
                  <a:pt x="908" y="814"/>
                  <a:pt x="905" y="812"/>
                  <a:pt x="901" y="812"/>
                </a:cubicBezTo>
                <a:cubicBezTo>
                  <a:pt x="898" y="812"/>
                  <a:pt x="895" y="814"/>
                  <a:pt x="894" y="818"/>
                </a:cubicBezTo>
                <a:close/>
                <a:moveTo>
                  <a:pt x="949" y="822"/>
                </a:moveTo>
                <a:cubicBezTo>
                  <a:pt x="949" y="826"/>
                  <a:pt x="952" y="829"/>
                  <a:pt x="956" y="829"/>
                </a:cubicBezTo>
                <a:cubicBezTo>
                  <a:pt x="960" y="829"/>
                  <a:pt x="962" y="826"/>
                  <a:pt x="962" y="823"/>
                </a:cubicBezTo>
                <a:cubicBezTo>
                  <a:pt x="962" y="819"/>
                  <a:pt x="959" y="816"/>
                  <a:pt x="956" y="816"/>
                </a:cubicBezTo>
                <a:cubicBezTo>
                  <a:pt x="952" y="816"/>
                  <a:pt x="949" y="819"/>
                  <a:pt x="949" y="822"/>
                </a:cubicBezTo>
                <a:close/>
                <a:moveTo>
                  <a:pt x="918" y="1011"/>
                </a:moveTo>
                <a:cubicBezTo>
                  <a:pt x="918" y="1008"/>
                  <a:pt x="915" y="1005"/>
                  <a:pt x="912" y="1005"/>
                </a:cubicBezTo>
                <a:cubicBezTo>
                  <a:pt x="908" y="1004"/>
                  <a:pt x="905" y="1008"/>
                  <a:pt x="905" y="1011"/>
                </a:cubicBezTo>
                <a:cubicBezTo>
                  <a:pt x="905" y="1015"/>
                  <a:pt x="908" y="1018"/>
                  <a:pt x="911" y="1018"/>
                </a:cubicBezTo>
                <a:cubicBezTo>
                  <a:pt x="915" y="1018"/>
                  <a:pt x="918" y="1015"/>
                  <a:pt x="918" y="1011"/>
                </a:cubicBezTo>
                <a:close/>
                <a:moveTo>
                  <a:pt x="1012" y="882"/>
                </a:moveTo>
                <a:cubicBezTo>
                  <a:pt x="1011" y="878"/>
                  <a:pt x="1008" y="876"/>
                  <a:pt x="1005" y="876"/>
                </a:cubicBezTo>
                <a:cubicBezTo>
                  <a:pt x="1002" y="876"/>
                  <a:pt x="999" y="879"/>
                  <a:pt x="999" y="883"/>
                </a:cubicBezTo>
                <a:cubicBezTo>
                  <a:pt x="999" y="886"/>
                  <a:pt x="1002" y="889"/>
                  <a:pt x="1006" y="889"/>
                </a:cubicBezTo>
                <a:cubicBezTo>
                  <a:pt x="1009" y="888"/>
                  <a:pt x="1012" y="885"/>
                  <a:pt x="1012" y="882"/>
                </a:cubicBezTo>
                <a:close/>
                <a:moveTo>
                  <a:pt x="836" y="868"/>
                </a:moveTo>
                <a:cubicBezTo>
                  <a:pt x="836" y="871"/>
                  <a:pt x="839" y="874"/>
                  <a:pt x="842" y="874"/>
                </a:cubicBezTo>
                <a:cubicBezTo>
                  <a:pt x="846" y="874"/>
                  <a:pt x="849" y="871"/>
                  <a:pt x="849" y="868"/>
                </a:cubicBezTo>
                <a:cubicBezTo>
                  <a:pt x="849" y="864"/>
                  <a:pt x="846" y="861"/>
                  <a:pt x="843" y="861"/>
                </a:cubicBezTo>
                <a:cubicBezTo>
                  <a:pt x="839" y="861"/>
                  <a:pt x="836" y="864"/>
                  <a:pt x="836" y="868"/>
                </a:cubicBezTo>
                <a:close/>
                <a:moveTo>
                  <a:pt x="974" y="852"/>
                </a:moveTo>
                <a:cubicBezTo>
                  <a:pt x="974" y="855"/>
                  <a:pt x="977" y="858"/>
                  <a:pt x="980" y="859"/>
                </a:cubicBezTo>
                <a:cubicBezTo>
                  <a:pt x="984" y="859"/>
                  <a:pt x="987" y="856"/>
                  <a:pt x="987" y="852"/>
                </a:cubicBezTo>
                <a:cubicBezTo>
                  <a:pt x="987" y="849"/>
                  <a:pt x="985" y="847"/>
                  <a:pt x="981" y="846"/>
                </a:cubicBezTo>
                <a:cubicBezTo>
                  <a:pt x="978" y="846"/>
                  <a:pt x="974" y="848"/>
                  <a:pt x="974" y="852"/>
                </a:cubicBezTo>
                <a:close/>
                <a:moveTo>
                  <a:pt x="865" y="843"/>
                </a:moveTo>
                <a:cubicBezTo>
                  <a:pt x="865" y="846"/>
                  <a:pt x="868" y="849"/>
                  <a:pt x="871" y="849"/>
                </a:cubicBezTo>
                <a:cubicBezTo>
                  <a:pt x="875" y="849"/>
                  <a:pt x="878" y="847"/>
                  <a:pt x="878" y="843"/>
                </a:cubicBezTo>
                <a:cubicBezTo>
                  <a:pt x="878" y="839"/>
                  <a:pt x="875" y="836"/>
                  <a:pt x="871" y="837"/>
                </a:cubicBezTo>
                <a:cubicBezTo>
                  <a:pt x="868" y="837"/>
                  <a:pt x="865" y="839"/>
                  <a:pt x="865" y="843"/>
                </a:cubicBezTo>
                <a:close/>
                <a:moveTo>
                  <a:pt x="1000" y="930"/>
                </a:moveTo>
                <a:cubicBezTo>
                  <a:pt x="997" y="930"/>
                  <a:pt x="994" y="932"/>
                  <a:pt x="994" y="935"/>
                </a:cubicBezTo>
                <a:cubicBezTo>
                  <a:pt x="994" y="939"/>
                  <a:pt x="996" y="942"/>
                  <a:pt x="1000" y="942"/>
                </a:cubicBezTo>
                <a:cubicBezTo>
                  <a:pt x="1003" y="942"/>
                  <a:pt x="1006" y="940"/>
                  <a:pt x="1006" y="936"/>
                </a:cubicBezTo>
                <a:cubicBezTo>
                  <a:pt x="1006" y="933"/>
                  <a:pt x="1003" y="930"/>
                  <a:pt x="1000" y="930"/>
                </a:cubicBezTo>
                <a:close/>
                <a:moveTo>
                  <a:pt x="843" y="922"/>
                </a:moveTo>
                <a:cubicBezTo>
                  <a:pt x="843" y="919"/>
                  <a:pt x="841" y="916"/>
                  <a:pt x="838" y="916"/>
                </a:cubicBezTo>
                <a:cubicBezTo>
                  <a:pt x="834" y="916"/>
                  <a:pt x="831" y="919"/>
                  <a:pt x="831" y="922"/>
                </a:cubicBezTo>
                <a:cubicBezTo>
                  <a:pt x="831" y="925"/>
                  <a:pt x="834" y="928"/>
                  <a:pt x="837" y="928"/>
                </a:cubicBezTo>
                <a:cubicBezTo>
                  <a:pt x="841" y="928"/>
                  <a:pt x="843" y="926"/>
                  <a:pt x="843" y="922"/>
                </a:cubicBezTo>
                <a:close/>
                <a:moveTo>
                  <a:pt x="892" y="981"/>
                </a:moveTo>
                <a:cubicBezTo>
                  <a:pt x="892" y="978"/>
                  <a:pt x="890" y="976"/>
                  <a:pt x="887" y="976"/>
                </a:cubicBezTo>
                <a:cubicBezTo>
                  <a:pt x="884" y="975"/>
                  <a:pt x="881" y="978"/>
                  <a:pt x="881" y="981"/>
                </a:cubicBezTo>
                <a:cubicBezTo>
                  <a:pt x="881" y="984"/>
                  <a:pt x="884" y="987"/>
                  <a:pt x="887" y="987"/>
                </a:cubicBezTo>
                <a:cubicBezTo>
                  <a:pt x="890" y="987"/>
                  <a:pt x="893" y="984"/>
                  <a:pt x="892" y="981"/>
                </a:cubicBezTo>
                <a:close/>
                <a:moveTo>
                  <a:pt x="977" y="961"/>
                </a:moveTo>
                <a:cubicBezTo>
                  <a:pt x="977" y="958"/>
                  <a:pt x="974" y="955"/>
                  <a:pt x="971" y="955"/>
                </a:cubicBezTo>
                <a:cubicBezTo>
                  <a:pt x="969" y="956"/>
                  <a:pt x="967" y="958"/>
                  <a:pt x="966" y="959"/>
                </a:cubicBezTo>
                <a:cubicBezTo>
                  <a:pt x="965" y="964"/>
                  <a:pt x="968" y="967"/>
                  <a:pt x="971" y="966"/>
                </a:cubicBezTo>
                <a:cubicBezTo>
                  <a:pt x="974" y="966"/>
                  <a:pt x="976" y="964"/>
                  <a:pt x="977" y="961"/>
                </a:cubicBezTo>
                <a:close/>
                <a:moveTo>
                  <a:pt x="947" y="985"/>
                </a:moveTo>
                <a:cubicBezTo>
                  <a:pt x="947" y="982"/>
                  <a:pt x="944" y="979"/>
                  <a:pt x="941" y="980"/>
                </a:cubicBezTo>
                <a:cubicBezTo>
                  <a:pt x="938" y="980"/>
                  <a:pt x="936" y="982"/>
                  <a:pt x="935" y="985"/>
                </a:cubicBezTo>
                <a:cubicBezTo>
                  <a:pt x="935" y="988"/>
                  <a:pt x="938" y="991"/>
                  <a:pt x="941" y="991"/>
                </a:cubicBezTo>
                <a:cubicBezTo>
                  <a:pt x="945" y="991"/>
                  <a:pt x="947" y="988"/>
                  <a:pt x="947" y="985"/>
                </a:cubicBezTo>
                <a:close/>
                <a:moveTo>
                  <a:pt x="867" y="951"/>
                </a:moveTo>
                <a:cubicBezTo>
                  <a:pt x="867" y="949"/>
                  <a:pt x="864" y="947"/>
                  <a:pt x="862" y="944"/>
                </a:cubicBezTo>
                <a:cubicBezTo>
                  <a:pt x="860" y="947"/>
                  <a:pt x="857" y="949"/>
                  <a:pt x="857" y="951"/>
                </a:cubicBezTo>
                <a:cubicBezTo>
                  <a:pt x="856" y="954"/>
                  <a:pt x="859" y="957"/>
                  <a:pt x="862" y="957"/>
                </a:cubicBezTo>
                <a:cubicBezTo>
                  <a:pt x="865" y="957"/>
                  <a:pt x="868" y="954"/>
                  <a:pt x="867" y="951"/>
                </a:cubicBezTo>
                <a:close/>
                <a:moveTo>
                  <a:pt x="931" y="847"/>
                </a:moveTo>
                <a:cubicBezTo>
                  <a:pt x="930" y="844"/>
                  <a:pt x="928" y="843"/>
                  <a:pt x="926" y="840"/>
                </a:cubicBezTo>
                <a:cubicBezTo>
                  <a:pt x="923" y="843"/>
                  <a:pt x="921" y="845"/>
                  <a:pt x="920" y="847"/>
                </a:cubicBezTo>
                <a:cubicBezTo>
                  <a:pt x="920" y="850"/>
                  <a:pt x="923" y="853"/>
                  <a:pt x="926" y="853"/>
                </a:cubicBezTo>
                <a:cubicBezTo>
                  <a:pt x="929" y="853"/>
                  <a:pt x="932" y="850"/>
                  <a:pt x="931" y="847"/>
                </a:cubicBezTo>
                <a:close/>
                <a:moveTo>
                  <a:pt x="868" y="892"/>
                </a:moveTo>
                <a:cubicBezTo>
                  <a:pt x="865" y="891"/>
                  <a:pt x="862" y="894"/>
                  <a:pt x="862" y="897"/>
                </a:cubicBezTo>
                <a:cubicBezTo>
                  <a:pt x="862" y="899"/>
                  <a:pt x="865" y="902"/>
                  <a:pt x="867" y="902"/>
                </a:cubicBezTo>
                <a:cubicBezTo>
                  <a:pt x="869" y="901"/>
                  <a:pt x="871" y="899"/>
                  <a:pt x="874" y="897"/>
                </a:cubicBezTo>
                <a:cubicBezTo>
                  <a:pt x="871" y="895"/>
                  <a:pt x="870" y="893"/>
                  <a:pt x="868" y="892"/>
                </a:cubicBezTo>
                <a:close/>
                <a:moveTo>
                  <a:pt x="980" y="907"/>
                </a:moveTo>
                <a:cubicBezTo>
                  <a:pt x="980" y="905"/>
                  <a:pt x="978" y="903"/>
                  <a:pt x="975" y="900"/>
                </a:cubicBezTo>
                <a:cubicBezTo>
                  <a:pt x="973" y="903"/>
                  <a:pt x="971" y="905"/>
                  <a:pt x="971" y="907"/>
                </a:cubicBezTo>
                <a:cubicBezTo>
                  <a:pt x="970" y="909"/>
                  <a:pt x="973" y="912"/>
                  <a:pt x="975" y="912"/>
                </a:cubicBezTo>
                <a:cubicBezTo>
                  <a:pt x="978" y="912"/>
                  <a:pt x="981" y="909"/>
                  <a:pt x="980" y="907"/>
                </a:cubicBezTo>
                <a:close/>
                <a:moveTo>
                  <a:pt x="955" y="877"/>
                </a:moveTo>
                <a:cubicBezTo>
                  <a:pt x="956" y="874"/>
                  <a:pt x="953" y="872"/>
                  <a:pt x="951" y="873"/>
                </a:cubicBezTo>
                <a:cubicBezTo>
                  <a:pt x="949" y="873"/>
                  <a:pt x="946" y="875"/>
                  <a:pt x="946" y="877"/>
                </a:cubicBezTo>
                <a:cubicBezTo>
                  <a:pt x="946" y="878"/>
                  <a:pt x="948" y="880"/>
                  <a:pt x="950" y="884"/>
                </a:cubicBezTo>
                <a:cubicBezTo>
                  <a:pt x="953" y="881"/>
                  <a:pt x="955" y="879"/>
                  <a:pt x="955" y="877"/>
                </a:cubicBezTo>
                <a:close/>
                <a:moveTo>
                  <a:pt x="896" y="867"/>
                </a:moveTo>
                <a:cubicBezTo>
                  <a:pt x="894" y="866"/>
                  <a:pt x="891" y="870"/>
                  <a:pt x="891" y="872"/>
                </a:cubicBezTo>
                <a:cubicBezTo>
                  <a:pt x="892" y="875"/>
                  <a:pt x="893" y="877"/>
                  <a:pt x="896" y="877"/>
                </a:cubicBezTo>
                <a:cubicBezTo>
                  <a:pt x="898" y="876"/>
                  <a:pt x="900" y="874"/>
                  <a:pt x="903" y="872"/>
                </a:cubicBezTo>
                <a:cubicBezTo>
                  <a:pt x="900" y="870"/>
                  <a:pt x="898" y="868"/>
                  <a:pt x="896" y="867"/>
                </a:cubicBezTo>
                <a:close/>
                <a:moveTo>
                  <a:pt x="916" y="952"/>
                </a:moveTo>
                <a:cubicBezTo>
                  <a:pt x="915" y="953"/>
                  <a:pt x="913" y="955"/>
                  <a:pt x="913" y="957"/>
                </a:cubicBezTo>
                <a:cubicBezTo>
                  <a:pt x="912" y="959"/>
                  <a:pt x="914" y="961"/>
                  <a:pt x="917" y="960"/>
                </a:cubicBezTo>
                <a:cubicBezTo>
                  <a:pt x="919" y="960"/>
                  <a:pt x="920" y="958"/>
                  <a:pt x="923" y="956"/>
                </a:cubicBezTo>
                <a:cubicBezTo>
                  <a:pt x="920" y="954"/>
                  <a:pt x="918" y="952"/>
                  <a:pt x="916" y="952"/>
                </a:cubicBezTo>
                <a:close/>
                <a:moveTo>
                  <a:pt x="946" y="935"/>
                </a:moveTo>
                <a:cubicBezTo>
                  <a:pt x="949" y="936"/>
                  <a:pt x="950" y="934"/>
                  <a:pt x="950" y="932"/>
                </a:cubicBezTo>
                <a:cubicBezTo>
                  <a:pt x="950" y="930"/>
                  <a:pt x="948" y="929"/>
                  <a:pt x="946" y="926"/>
                </a:cubicBezTo>
                <a:cubicBezTo>
                  <a:pt x="945" y="929"/>
                  <a:pt x="943" y="930"/>
                  <a:pt x="943" y="931"/>
                </a:cubicBezTo>
                <a:cubicBezTo>
                  <a:pt x="943" y="933"/>
                  <a:pt x="945" y="935"/>
                  <a:pt x="946" y="935"/>
                </a:cubicBezTo>
                <a:close/>
                <a:moveTo>
                  <a:pt x="892" y="923"/>
                </a:moveTo>
                <a:cubicBezTo>
                  <a:pt x="889" y="922"/>
                  <a:pt x="888" y="924"/>
                  <a:pt x="888" y="927"/>
                </a:cubicBezTo>
                <a:cubicBezTo>
                  <a:pt x="888" y="928"/>
                  <a:pt x="891" y="930"/>
                  <a:pt x="892" y="930"/>
                </a:cubicBezTo>
                <a:cubicBezTo>
                  <a:pt x="893" y="930"/>
                  <a:pt x="895" y="928"/>
                  <a:pt x="897" y="927"/>
                </a:cubicBezTo>
                <a:cubicBezTo>
                  <a:pt x="895" y="925"/>
                  <a:pt x="894" y="923"/>
                  <a:pt x="892" y="923"/>
                </a:cubicBezTo>
                <a:close/>
                <a:moveTo>
                  <a:pt x="924" y="902"/>
                </a:moveTo>
                <a:cubicBezTo>
                  <a:pt x="924" y="901"/>
                  <a:pt x="922" y="900"/>
                  <a:pt x="921" y="898"/>
                </a:cubicBezTo>
                <a:cubicBezTo>
                  <a:pt x="920" y="899"/>
                  <a:pt x="918" y="900"/>
                  <a:pt x="918" y="901"/>
                </a:cubicBezTo>
                <a:cubicBezTo>
                  <a:pt x="918" y="903"/>
                  <a:pt x="919" y="904"/>
                  <a:pt x="920" y="905"/>
                </a:cubicBezTo>
                <a:cubicBezTo>
                  <a:pt x="922" y="904"/>
                  <a:pt x="923" y="903"/>
                  <a:pt x="924" y="902"/>
                </a:cubicBezTo>
                <a:close/>
              </a:path>
            </a:pathLst>
          </a:custGeom>
          <a:gradFill>
            <a:gsLst>
              <a:gs pos="0">
                <a:schemeClr val="tx2">
                  <a:lumMod val="50000"/>
                  <a:alpha val="50000"/>
                </a:schemeClr>
              </a:gs>
              <a:gs pos="73000">
                <a:schemeClr val="tx2">
                  <a:alpha val="0"/>
                </a:schemeClr>
              </a:gs>
            </a:gsLst>
            <a:path path="circle">
              <a:fillToRect l="50000" t="50000" r="50000" b="50000"/>
            </a:path>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727716478"/>
      </p:ext>
    </p:extLst>
  </p:cSld>
  <p:clrMap bg1="lt1" tx1="dk1" bg2="lt2" tx2="dk2" accent1="accent1" accent2="accent2" accent3="accent3" accent4="accent4" accent5="accent5" accent6="accent6" hlink="hlink" folHlink="folHlink"/>
  <p:sldLayoutIdLst>
    <p:sldLayoutId id="2147483901" r:id="rId1"/>
    <p:sldLayoutId id="2147483902" r:id="rId2"/>
    <p:sldLayoutId id="2147483903" r:id="rId3"/>
    <p:sldLayoutId id="2147483904" r:id="rId4"/>
    <p:sldLayoutId id="2147483905" r:id="rId5"/>
    <p:sldLayoutId id="2147483906" r:id="rId6"/>
    <p:sldLayoutId id="2147483907" r:id="rId7"/>
    <p:sldLayoutId id="2147483908" r:id="rId8"/>
    <p:sldLayoutId id="2147483909" r:id="rId9"/>
    <p:sldLayoutId id="2147483910" r:id="rId10"/>
    <p:sldLayoutId id="2147483935"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41.xml"/></Relationships>
</file>

<file path=ppt/slides/_rels/slide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9.xml"/><Relationship Id="rId1" Type="http://schemas.openxmlformats.org/officeDocument/2006/relationships/slideLayout" Target="../slideLayouts/slideLayout94.xml"/><Relationship Id="rId5" Type="http://schemas.openxmlformats.org/officeDocument/2006/relationships/image" Target="../media/image16.png"/><Relationship Id="rId4" Type="http://schemas.openxmlformats.org/officeDocument/2006/relationships/image" Target="../media/image15.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12.xml"/></Relationships>
</file>

<file path=ppt/slides/_rels/slide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xml"/><Relationship Id="rId1" Type="http://schemas.openxmlformats.org/officeDocument/2006/relationships/slideLayout" Target="../slideLayouts/slideLayout123.xml"/><Relationship Id="rId5" Type="http://schemas.openxmlformats.org/officeDocument/2006/relationships/image" Target="../media/image19.png"/><Relationship Id="rId4" Type="http://schemas.openxmlformats.org/officeDocument/2006/relationships/image" Target="../media/image18.png"/></Relationships>
</file>

<file path=ppt/slides/_rels/slide1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2.xml"/><Relationship Id="rId1" Type="http://schemas.openxmlformats.org/officeDocument/2006/relationships/slideLayout" Target="../slideLayouts/slideLayout108.xml"/><Relationship Id="rId4" Type="http://schemas.openxmlformats.org/officeDocument/2006/relationships/image" Target="../media/image20.sv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5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8.xml"/></Relationships>
</file>

<file path=ppt/slides/_rels/slide1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195.xml"/></Relationships>
</file>

<file path=ppt/slides/_rels/slide17.xml.rels><?xml version="1.0" encoding="UTF-8" standalone="yes"?>
<Relationships xmlns="http://schemas.openxmlformats.org/package/2006/relationships"><Relationship Id="rId8" Type="http://schemas.openxmlformats.org/officeDocument/2006/relationships/image" Target="../media/image26.svg"/><Relationship Id="rId3" Type="http://schemas.openxmlformats.org/officeDocument/2006/relationships/slideLayout" Target="../slideLayouts/slideLayout173.xml"/><Relationship Id="rId7" Type="http://schemas.openxmlformats.org/officeDocument/2006/relationships/image" Target="../media/image24.pn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notesSlide" Target="../notesSlides/notesSlide15.xml"/><Relationship Id="rId9" Type="http://schemas.openxmlformats.org/officeDocument/2006/relationships/image" Target="../media/image13.png"/></Relationships>
</file>

<file path=ppt/slides/_rels/slide18.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slideLayout" Target="../slideLayouts/slideLayout173.xml"/><Relationship Id="rId7" Type="http://schemas.openxmlformats.org/officeDocument/2006/relationships/image" Target="../media/image28.sv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25.png"/><Relationship Id="rId5" Type="http://schemas.openxmlformats.org/officeDocument/2006/relationships/image" Target="../media/image13.png"/><Relationship Id="rId4" Type="http://schemas.openxmlformats.org/officeDocument/2006/relationships/notesSlide" Target="../notesSlides/notesSlide16.xml"/><Relationship Id="rId9" Type="http://schemas.openxmlformats.org/officeDocument/2006/relationships/image" Target="../media/image30.svg"/></Relationships>
</file>

<file path=ppt/slides/_rels/slide19.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slideLayout" Target="../slideLayouts/slideLayout203.xml"/><Relationship Id="rId7" Type="http://schemas.openxmlformats.org/officeDocument/2006/relationships/image" Target="../media/image34.sv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28.png"/><Relationship Id="rId5" Type="http://schemas.openxmlformats.org/officeDocument/2006/relationships/image" Target="../media/image32.svg"/><Relationship Id="rId4" Type="http://schemas.openxmlformats.org/officeDocument/2006/relationships/image" Target="../media/image27.png"/></Relationships>
</file>

<file path=ppt/slides/_rels/slide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xml"/><Relationship Id="rId1" Type="http://schemas.openxmlformats.org/officeDocument/2006/relationships/slideLayout" Target="../slideLayouts/slideLayout11.xml"/><Relationship Id="rId4" Type="http://schemas.openxmlformats.org/officeDocument/2006/relationships/image" Target="../media/image10.gif"/></Relationships>
</file>

<file path=ppt/slides/_rels/slide20.xml.rels><?xml version="1.0" encoding="UTF-8" standalone="yes"?>
<Relationships xmlns="http://schemas.openxmlformats.org/package/2006/relationships"><Relationship Id="rId8" Type="http://schemas.openxmlformats.org/officeDocument/2006/relationships/image" Target="../media/image38.svg"/><Relationship Id="rId3" Type="http://schemas.openxmlformats.org/officeDocument/2006/relationships/slideLayout" Target="../slideLayouts/slideLayout203.xml"/><Relationship Id="rId7" Type="http://schemas.openxmlformats.org/officeDocument/2006/relationships/image" Target="../media/image30.pn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36.svg"/><Relationship Id="rId5" Type="http://schemas.openxmlformats.org/officeDocument/2006/relationships/image" Target="../media/image29.png"/><Relationship Id="rId4" Type="http://schemas.openxmlformats.org/officeDocument/2006/relationships/image" Target="../media/image13.png"/></Relationships>
</file>

<file path=ppt/slides/_rels/slide2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7.xml"/><Relationship Id="rId1" Type="http://schemas.openxmlformats.org/officeDocument/2006/relationships/slideLayout" Target="../slideLayouts/slideLayout167.xml"/></Relationships>
</file>

<file path=ppt/slides/_rels/slide22.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2.png"/><Relationship Id="rId7" Type="http://schemas.openxmlformats.org/officeDocument/2006/relationships/image" Target="../media/image35.png"/><Relationship Id="rId2" Type="http://schemas.openxmlformats.org/officeDocument/2006/relationships/notesSlide" Target="../notesSlides/notesSlide18.xml"/><Relationship Id="rId1" Type="http://schemas.openxmlformats.org/officeDocument/2006/relationships/slideLayout" Target="../slideLayouts/slideLayout172.xml"/><Relationship Id="rId6" Type="http://schemas.openxmlformats.org/officeDocument/2006/relationships/image" Target="../media/image43.svg"/><Relationship Id="rId5" Type="http://schemas.openxmlformats.org/officeDocument/2006/relationships/image" Target="../media/image34.png"/><Relationship Id="rId4" Type="http://schemas.openxmlformats.org/officeDocument/2006/relationships/image" Target="../media/image33.png"/><Relationship Id="rId9" Type="http://schemas.openxmlformats.org/officeDocument/2006/relationships/image" Target="../media/image46.svg"/></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174.xml"/><Relationship Id="rId2" Type="http://schemas.openxmlformats.org/officeDocument/2006/relationships/audio" Target="../media/media3.wav"/><Relationship Id="rId1" Type="http://schemas.microsoft.com/office/2007/relationships/media" Target="../media/media3.wav"/><Relationship Id="rId6" Type="http://schemas.openxmlformats.org/officeDocument/2006/relationships/image" Target="../media/image13.png"/><Relationship Id="rId5" Type="http://schemas.openxmlformats.org/officeDocument/2006/relationships/image" Target="../media/image8.png"/><Relationship Id="rId4" Type="http://schemas.openxmlformats.org/officeDocument/2006/relationships/notesSlide" Target="../notesSlides/notesSlide19.xml"/></Relationships>
</file>

<file path=ppt/slides/_rels/slide2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0.xml"/><Relationship Id="rId1" Type="http://schemas.openxmlformats.org/officeDocument/2006/relationships/slideLayout" Target="../slideLayouts/slideLayout86.xml"/></Relationships>
</file>

<file path=ppt/slides/_rels/slide25.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21.xml"/><Relationship Id="rId1" Type="http://schemas.openxmlformats.org/officeDocument/2006/relationships/slideLayout" Target="../slideLayouts/slideLayout86.xml"/><Relationship Id="rId6" Type="http://schemas.openxmlformats.org/officeDocument/2006/relationships/image" Target="../media/image38.png"/><Relationship Id="rId5" Type="http://schemas.openxmlformats.org/officeDocument/2006/relationships/image" Target="../media/image11.png"/><Relationship Id="rId4" Type="http://schemas.openxmlformats.org/officeDocument/2006/relationships/audio" Target="../media/audio2.wav"/></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84.xml"/></Relationships>
</file>

<file path=ppt/slides/_rels/slide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8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1.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98.xml"/><Relationship Id="rId7" Type="http://schemas.openxmlformats.org/officeDocument/2006/relationships/image" Target="../media/image13.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9.png"/><Relationship Id="rId5" Type="http://schemas.openxmlformats.org/officeDocument/2006/relationships/image" Target="../media/image12.jpg"/><Relationship Id="rId4" Type="http://schemas.openxmlformats.org/officeDocument/2006/relationships/notesSlide" Target="../notesSlides/notesSlide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6.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Shape 54"/>
        <p:cNvGrpSpPr/>
        <p:nvPr/>
      </p:nvGrpSpPr>
      <p:grpSpPr>
        <a:xfrm>
          <a:off x="0" y="0"/>
          <a:ext cx="0" cy="0"/>
          <a:chOff x="0" y="0"/>
          <a:chExt cx="0" cy="0"/>
        </a:xfrm>
      </p:grpSpPr>
      <p:grpSp>
        <p:nvGrpSpPr>
          <p:cNvPr id="55" name="Google Shape;55;p15"/>
          <p:cNvGrpSpPr/>
          <p:nvPr/>
        </p:nvGrpSpPr>
        <p:grpSpPr>
          <a:xfrm>
            <a:off x="1613167" y="917684"/>
            <a:ext cx="8982983" cy="5022749"/>
            <a:chOff x="1209875" y="688263"/>
            <a:chExt cx="6737237" cy="3767062"/>
          </a:xfrm>
        </p:grpSpPr>
        <p:grpSp>
          <p:nvGrpSpPr>
            <p:cNvPr id="56" name="Google Shape;56;p15"/>
            <p:cNvGrpSpPr/>
            <p:nvPr/>
          </p:nvGrpSpPr>
          <p:grpSpPr>
            <a:xfrm>
              <a:off x="4164800" y="688263"/>
              <a:ext cx="3782312" cy="3767062"/>
              <a:chOff x="238125" y="1193725"/>
              <a:chExt cx="1996575" cy="1988525"/>
            </a:xfrm>
          </p:grpSpPr>
          <p:sp>
            <p:nvSpPr>
              <p:cNvPr id="57" name="Google Shape;57;p15"/>
              <p:cNvSpPr/>
              <p:nvPr/>
            </p:nvSpPr>
            <p:spPr>
              <a:xfrm>
                <a:off x="1074425" y="1879500"/>
                <a:ext cx="470475" cy="470200"/>
              </a:xfrm>
              <a:custGeom>
                <a:avLst/>
                <a:gdLst/>
                <a:ahLst/>
                <a:cxnLst/>
                <a:rect l="l" t="t" r="r" b="b"/>
                <a:pathLst>
                  <a:path w="18819" h="18808" extrusionOk="0">
                    <a:moveTo>
                      <a:pt x="6259" y="1990"/>
                    </a:moveTo>
                    <a:lnTo>
                      <a:pt x="7270" y="3076"/>
                    </a:lnTo>
                    <a:lnTo>
                      <a:pt x="6259" y="4011"/>
                    </a:lnTo>
                    <a:lnTo>
                      <a:pt x="5216" y="3076"/>
                    </a:lnTo>
                    <a:lnTo>
                      <a:pt x="6259" y="1990"/>
                    </a:lnTo>
                    <a:close/>
                    <a:moveTo>
                      <a:pt x="3334" y="5409"/>
                    </a:moveTo>
                    <a:lnTo>
                      <a:pt x="4205" y="6248"/>
                    </a:lnTo>
                    <a:lnTo>
                      <a:pt x="3259" y="7043"/>
                    </a:lnTo>
                    <a:lnTo>
                      <a:pt x="2571" y="6172"/>
                    </a:lnTo>
                    <a:lnTo>
                      <a:pt x="3334" y="5409"/>
                    </a:lnTo>
                    <a:close/>
                    <a:moveTo>
                      <a:pt x="6098" y="5430"/>
                    </a:moveTo>
                    <a:lnTo>
                      <a:pt x="7055" y="6420"/>
                    </a:lnTo>
                    <a:lnTo>
                      <a:pt x="6248" y="7108"/>
                    </a:lnTo>
                    <a:lnTo>
                      <a:pt x="5194" y="6237"/>
                    </a:lnTo>
                    <a:lnTo>
                      <a:pt x="6098" y="5430"/>
                    </a:lnTo>
                    <a:close/>
                    <a:moveTo>
                      <a:pt x="6291" y="8753"/>
                    </a:moveTo>
                    <a:lnTo>
                      <a:pt x="6893" y="9409"/>
                    </a:lnTo>
                    <a:lnTo>
                      <a:pt x="6216" y="10033"/>
                    </a:lnTo>
                    <a:lnTo>
                      <a:pt x="5657" y="9431"/>
                    </a:lnTo>
                    <a:lnTo>
                      <a:pt x="6291" y="8753"/>
                    </a:lnTo>
                    <a:close/>
                    <a:moveTo>
                      <a:pt x="9388" y="8818"/>
                    </a:moveTo>
                    <a:lnTo>
                      <a:pt x="9979" y="9420"/>
                    </a:lnTo>
                    <a:lnTo>
                      <a:pt x="9409" y="10054"/>
                    </a:lnTo>
                    <a:lnTo>
                      <a:pt x="8807" y="9355"/>
                    </a:lnTo>
                    <a:lnTo>
                      <a:pt x="9388" y="8818"/>
                    </a:lnTo>
                    <a:close/>
                    <a:moveTo>
                      <a:pt x="12571" y="8366"/>
                    </a:moveTo>
                    <a:lnTo>
                      <a:pt x="13410" y="9280"/>
                    </a:lnTo>
                    <a:lnTo>
                      <a:pt x="12399" y="10226"/>
                    </a:lnTo>
                    <a:lnTo>
                      <a:pt x="11700" y="9409"/>
                    </a:lnTo>
                    <a:lnTo>
                      <a:pt x="12571" y="8366"/>
                    </a:lnTo>
                    <a:close/>
                    <a:moveTo>
                      <a:pt x="15743" y="8377"/>
                    </a:moveTo>
                    <a:lnTo>
                      <a:pt x="16807" y="9431"/>
                    </a:lnTo>
                    <a:lnTo>
                      <a:pt x="15732" y="10431"/>
                    </a:lnTo>
                    <a:lnTo>
                      <a:pt x="14786" y="9420"/>
                    </a:lnTo>
                    <a:lnTo>
                      <a:pt x="15743" y="8377"/>
                    </a:lnTo>
                    <a:close/>
                    <a:moveTo>
                      <a:pt x="9409" y="11925"/>
                    </a:moveTo>
                    <a:lnTo>
                      <a:pt x="10012" y="12581"/>
                    </a:lnTo>
                    <a:lnTo>
                      <a:pt x="9356" y="13194"/>
                    </a:lnTo>
                    <a:lnTo>
                      <a:pt x="8678" y="12517"/>
                    </a:lnTo>
                    <a:lnTo>
                      <a:pt x="9409" y="11925"/>
                    </a:lnTo>
                    <a:close/>
                    <a:moveTo>
                      <a:pt x="6248" y="11915"/>
                    </a:moveTo>
                    <a:lnTo>
                      <a:pt x="6947" y="12635"/>
                    </a:lnTo>
                    <a:lnTo>
                      <a:pt x="6366" y="13259"/>
                    </a:lnTo>
                    <a:lnTo>
                      <a:pt x="5657" y="12570"/>
                    </a:lnTo>
                    <a:lnTo>
                      <a:pt x="6248" y="11915"/>
                    </a:lnTo>
                    <a:close/>
                    <a:moveTo>
                      <a:pt x="3119" y="11667"/>
                    </a:moveTo>
                    <a:lnTo>
                      <a:pt x="3968" y="12560"/>
                    </a:lnTo>
                    <a:lnTo>
                      <a:pt x="3259" y="13312"/>
                    </a:lnTo>
                    <a:lnTo>
                      <a:pt x="2366" y="12377"/>
                    </a:lnTo>
                    <a:lnTo>
                      <a:pt x="3119" y="11667"/>
                    </a:lnTo>
                    <a:close/>
                    <a:moveTo>
                      <a:pt x="15732" y="11538"/>
                    </a:moveTo>
                    <a:lnTo>
                      <a:pt x="16807" y="12549"/>
                    </a:lnTo>
                    <a:lnTo>
                      <a:pt x="15732" y="13570"/>
                    </a:lnTo>
                    <a:lnTo>
                      <a:pt x="14786" y="12549"/>
                    </a:lnTo>
                    <a:lnTo>
                      <a:pt x="15732" y="11538"/>
                    </a:lnTo>
                    <a:close/>
                    <a:moveTo>
                      <a:pt x="12571" y="11549"/>
                    </a:moveTo>
                    <a:lnTo>
                      <a:pt x="13539" y="12560"/>
                    </a:lnTo>
                    <a:lnTo>
                      <a:pt x="12560" y="13613"/>
                    </a:lnTo>
                    <a:lnTo>
                      <a:pt x="11711" y="12549"/>
                    </a:lnTo>
                    <a:lnTo>
                      <a:pt x="12571" y="11549"/>
                    </a:lnTo>
                    <a:close/>
                    <a:moveTo>
                      <a:pt x="6248" y="14839"/>
                    </a:moveTo>
                    <a:lnTo>
                      <a:pt x="7033" y="15592"/>
                    </a:lnTo>
                    <a:lnTo>
                      <a:pt x="6270" y="16269"/>
                    </a:lnTo>
                    <a:lnTo>
                      <a:pt x="5485" y="15549"/>
                    </a:lnTo>
                    <a:lnTo>
                      <a:pt x="6248" y="14839"/>
                    </a:lnTo>
                    <a:close/>
                    <a:moveTo>
                      <a:pt x="9399" y="14839"/>
                    </a:moveTo>
                    <a:lnTo>
                      <a:pt x="10151" y="15549"/>
                    </a:lnTo>
                    <a:lnTo>
                      <a:pt x="9227" y="16442"/>
                    </a:lnTo>
                    <a:lnTo>
                      <a:pt x="8506" y="15689"/>
                    </a:lnTo>
                    <a:lnTo>
                      <a:pt x="9399" y="14839"/>
                    </a:lnTo>
                    <a:close/>
                    <a:moveTo>
                      <a:pt x="2968" y="14915"/>
                    </a:moveTo>
                    <a:lnTo>
                      <a:pt x="3904" y="15829"/>
                    </a:lnTo>
                    <a:lnTo>
                      <a:pt x="3323" y="16463"/>
                    </a:lnTo>
                    <a:lnTo>
                      <a:pt x="2366" y="15463"/>
                    </a:lnTo>
                    <a:lnTo>
                      <a:pt x="2968" y="14915"/>
                    </a:lnTo>
                    <a:close/>
                    <a:moveTo>
                      <a:pt x="4603" y="0"/>
                    </a:moveTo>
                    <a:lnTo>
                      <a:pt x="4463" y="22"/>
                    </a:lnTo>
                    <a:lnTo>
                      <a:pt x="4334" y="54"/>
                    </a:lnTo>
                    <a:lnTo>
                      <a:pt x="4205" y="86"/>
                    </a:lnTo>
                    <a:lnTo>
                      <a:pt x="4087" y="140"/>
                    </a:lnTo>
                    <a:lnTo>
                      <a:pt x="3968" y="194"/>
                    </a:lnTo>
                    <a:lnTo>
                      <a:pt x="3861" y="258"/>
                    </a:lnTo>
                    <a:lnTo>
                      <a:pt x="3753" y="334"/>
                    </a:lnTo>
                    <a:lnTo>
                      <a:pt x="3667" y="409"/>
                    </a:lnTo>
                    <a:lnTo>
                      <a:pt x="3571" y="506"/>
                    </a:lnTo>
                    <a:lnTo>
                      <a:pt x="3495" y="602"/>
                    </a:lnTo>
                    <a:lnTo>
                      <a:pt x="3420" y="710"/>
                    </a:lnTo>
                    <a:lnTo>
                      <a:pt x="3355" y="828"/>
                    </a:lnTo>
                    <a:lnTo>
                      <a:pt x="3302" y="947"/>
                    </a:lnTo>
                    <a:lnTo>
                      <a:pt x="3259" y="1076"/>
                    </a:lnTo>
                    <a:lnTo>
                      <a:pt x="3216" y="1215"/>
                    </a:lnTo>
                    <a:lnTo>
                      <a:pt x="3194" y="1355"/>
                    </a:lnTo>
                    <a:lnTo>
                      <a:pt x="3183" y="1484"/>
                    </a:lnTo>
                    <a:lnTo>
                      <a:pt x="3194" y="1613"/>
                    </a:lnTo>
                    <a:lnTo>
                      <a:pt x="3216" y="1753"/>
                    </a:lnTo>
                    <a:lnTo>
                      <a:pt x="3248" y="1882"/>
                    </a:lnTo>
                    <a:lnTo>
                      <a:pt x="3291" y="2022"/>
                    </a:lnTo>
                    <a:lnTo>
                      <a:pt x="3345" y="2151"/>
                    </a:lnTo>
                    <a:lnTo>
                      <a:pt x="3409" y="2269"/>
                    </a:lnTo>
                    <a:lnTo>
                      <a:pt x="3474" y="2387"/>
                    </a:lnTo>
                    <a:lnTo>
                      <a:pt x="3560" y="2484"/>
                    </a:lnTo>
                    <a:lnTo>
                      <a:pt x="3646" y="2581"/>
                    </a:lnTo>
                    <a:lnTo>
                      <a:pt x="3743" y="2667"/>
                    </a:lnTo>
                    <a:lnTo>
                      <a:pt x="3850" y="2753"/>
                    </a:lnTo>
                    <a:lnTo>
                      <a:pt x="4044" y="2893"/>
                    </a:lnTo>
                    <a:lnTo>
                      <a:pt x="4226" y="3022"/>
                    </a:lnTo>
                    <a:lnTo>
                      <a:pt x="3065" y="4151"/>
                    </a:lnTo>
                    <a:lnTo>
                      <a:pt x="3011" y="4022"/>
                    </a:lnTo>
                    <a:lnTo>
                      <a:pt x="2958" y="3914"/>
                    </a:lnTo>
                    <a:lnTo>
                      <a:pt x="2893" y="3807"/>
                    </a:lnTo>
                    <a:lnTo>
                      <a:pt x="2829" y="3710"/>
                    </a:lnTo>
                    <a:lnTo>
                      <a:pt x="2753" y="3613"/>
                    </a:lnTo>
                    <a:lnTo>
                      <a:pt x="2678" y="3527"/>
                    </a:lnTo>
                    <a:lnTo>
                      <a:pt x="2581" y="3441"/>
                    </a:lnTo>
                    <a:lnTo>
                      <a:pt x="2495" y="3377"/>
                    </a:lnTo>
                    <a:lnTo>
                      <a:pt x="2388" y="3301"/>
                    </a:lnTo>
                    <a:lnTo>
                      <a:pt x="2291" y="3248"/>
                    </a:lnTo>
                    <a:lnTo>
                      <a:pt x="2173" y="3194"/>
                    </a:lnTo>
                    <a:lnTo>
                      <a:pt x="2054" y="3151"/>
                    </a:lnTo>
                    <a:lnTo>
                      <a:pt x="1936" y="3119"/>
                    </a:lnTo>
                    <a:lnTo>
                      <a:pt x="1807" y="3097"/>
                    </a:lnTo>
                    <a:lnTo>
                      <a:pt x="1678" y="3076"/>
                    </a:lnTo>
                    <a:lnTo>
                      <a:pt x="1538" y="3065"/>
                    </a:lnTo>
                    <a:lnTo>
                      <a:pt x="1420" y="3065"/>
                    </a:lnTo>
                    <a:lnTo>
                      <a:pt x="1302" y="3086"/>
                    </a:lnTo>
                    <a:lnTo>
                      <a:pt x="1183" y="3108"/>
                    </a:lnTo>
                    <a:lnTo>
                      <a:pt x="1065" y="3151"/>
                    </a:lnTo>
                    <a:lnTo>
                      <a:pt x="958" y="3205"/>
                    </a:lnTo>
                    <a:lnTo>
                      <a:pt x="850" y="3258"/>
                    </a:lnTo>
                    <a:lnTo>
                      <a:pt x="743" y="3334"/>
                    </a:lnTo>
                    <a:lnTo>
                      <a:pt x="646" y="3409"/>
                    </a:lnTo>
                    <a:lnTo>
                      <a:pt x="549" y="3495"/>
                    </a:lnTo>
                    <a:lnTo>
                      <a:pt x="463" y="3592"/>
                    </a:lnTo>
                    <a:lnTo>
                      <a:pt x="377" y="3689"/>
                    </a:lnTo>
                    <a:lnTo>
                      <a:pt x="302" y="3796"/>
                    </a:lnTo>
                    <a:lnTo>
                      <a:pt x="237" y="3914"/>
                    </a:lnTo>
                    <a:lnTo>
                      <a:pt x="183" y="4022"/>
                    </a:lnTo>
                    <a:lnTo>
                      <a:pt x="140" y="4140"/>
                    </a:lnTo>
                    <a:lnTo>
                      <a:pt x="108" y="4269"/>
                    </a:lnTo>
                    <a:lnTo>
                      <a:pt x="65" y="4441"/>
                    </a:lnTo>
                    <a:lnTo>
                      <a:pt x="54" y="4603"/>
                    </a:lnTo>
                    <a:lnTo>
                      <a:pt x="54" y="4753"/>
                    </a:lnTo>
                    <a:lnTo>
                      <a:pt x="65" y="4904"/>
                    </a:lnTo>
                    <a:lnTo>
                      <a:pt x="87" y="5043"/>
                    </a:lnTo>
                    <a:lnTo>
                      <a:pt x="130" y="5183"/>
                    </a:lnTo>
                    <a:lnTo>
                      <a:pt x="183" y="5312"/>
                    </a:lnTo>
                    <a:lnTo>
                      <a:pt x="259" y="5430"/>
                    </a:lnTo>
                    <a:lnTo>
                      <a:pt x="334" y="5549"/>
                    </a:lnTo>
                    <a:lnTo>
                      <a:pt x="431" y="5656"/>
                    </a:lnTo>
                    <a:lnTo>
                      <a:pt x="538" y="5753"/>
                    </a:lnTo>
                    <a:lnTo>
                      <a:pt x="646" y="5850"/>
                    </a:lnTo>
                    <a:lnTo>
                      <a:pt x="775" y="5947"/>
                    </a:lnTo>
                    <a:lnTo>
                      <a:pt x="904" y="6033"/>
                    </a:lnTo>
                    <a:lnTo>
                      <a:pt x="1054" y="6119"/>
                    </a:lnTo>
                    <a:lnTo>
                      <a:pt x="1205" y="6194"/>
                    </a:lnTo>
                    <a:lnTo>
                      <a:pt x="1054" y="6269"/>
                    </a:lnTo>
                    <a:lnTo>
                      <a:pt x="915" y="6334"/>
                    </a:lnTo>
                    <a:lnTo>
                      <a:pt x="786" y="6420"/>
                    </a:lnTo>
                    <a:lnTo>
                      <a:pt x="667" y="6495"/>
                    </a:lnTo>
                    <a:lnTo>
                      <a:pt x="549" y="6592"/>
                    </a:lnTo>
                    <a:lnTo>
                      <a:pt x="452" y="6678"/>
                    </a:lnTo>
                    <a:lnTo>
                      <a:pt x="355" y="6785"/>
                    </a:lnTo>
                    <a:lnTo>
                      <a:pt x="280" y="6882"/>
                    </a:lnTo>
                    <a:lnTo>
                      <a:pt x="205" y="7000"/>
                    </a:lnTo>
                    <a:lnTo>
                      <a:pt x="151" y="7119"/>
                    </a:lnTo>
                    <a:lnTo>
                      <a:pt x="97" y="7237"/>
                    </a:lnTo>
                    <a:lnTo>
                      <a:pt x="65" y="7366"/>
                    </a:lnTo>
                    <a:lnTo>
                      <a:pt x="44" y="7506"/>
                    </a:lnTo>
                    <a:lnTo>
                      <a:pt x="22" y="7646"/>
                    </a:lnTo>
                    <a:lnTo>
                      <a:pt x="22" y="7796"/>
                    </a:lnTo>
                    <a:lnTo>
                      <a:pt x="33" y="7957"/>
                    </a:lnTo>
                    <a:lnTo>
                      <a:pt x="54" y="8076"/>
                    </a:lnTo>
                    <a:lnTo>
                      <a:pt x="76" y="8194"/>
                    </a:lnTo>
                    <a:lnTo>
                      <a:pt x="108" y="8312"/>
                    </a:lnTo>
                    <a:lnTo>
                      <a:pt x="151" y="8420"/>
                    </a:lnTo>
                    <a:lnTo>
                      <a:pt x="194" y="8517"/>
                    </a:lnTo>
                    <a:lnTo>
                      <a:pt x="248" y="8613"/>
                    </a:lnTo>
                    <a:lnTo>
                      <a:pt x="312" y="8710"/>
                    </a:lnTo>
                    <a:lnTo>
                      <a:pt x="377" y="8796"/>
                    </a:lnTo>
                    <a:lnTo>
                      <a:pt x="452" y="8871"/>
                    </a:lnTo>
                    <a:lnTo>
                      <a:pt x="538" y="8947"/>
                    </a:lnTo>
                    <a:lnTo>
                      <a:pt x="624" y="9011"/>
                    </a:lnTo>
                    <a:lnTo>
                      <a:pt x="721" y="9076"/>
                    </a:lnTo>
                    <a:lnTo>
                      <a:pt x="818" y="9140"/>
                    </a:lnTo>
                    <a:lnTo>
                      <a:pt x="925" y="9183"/>
                    </a:lnTo>
                    <a:lnTo>
                      <a:pt x="1033" y="9226"/>
                    </a:lnTo>
                    <a:lnTo>
                      <a:pt x="1151" y="9269"/>
                    </a:lnTo>
                    <a:lnTo>
                      <a:pt x="1312" y="9312"/>
                    </a:lnTo>
                    <a:lnTo>
                      <a:pt x="1474" y="9345"/>
                    </a:lnTo>
                    <a:lnTo>
                      <a:pt x="1764" y="9345"/>
                    </a:lnTo>
                    <a:lnTo>
                      <a:pt x="1904" y="9323"/>
                    </a:lnTo>
                    <a:lnTo>
                      <a:pt x="2044" y="9291"/>
                    </a:lnTo>
                    <a:lnTo>
                      <a:pt x="2162" y="9248"/>
                    </a:lnTo>
                    <a:lnTo>
                      <a:pt x="2291" y="9194"/>
                    </a:lnTo>
                    <a:lnTo>
                      <a:pt x="2398" y="9119"/>
                    </a:lnTo>
                    <a:lnTo>
                      <a:pt x="2506" y="9043"/>
                    </a:lnTo>
                    <a:lnTo>
                      <a:pt x="2614" y="8957"/>
                    </a:lnTo>
                    <a:lnTo>
                      <a:pt x="2710" y="8861"/>
                    </a:lnTo>
                    <a:lnTo>
                      <a:pt x="2807" y="8764"/>
                    </a:lnTo>
                    <a:lnTo>
                      <a:pt x="2904" y="8646"/>
                    </a:lnTo>
                    <a:lnTo>
                      <a:pt x="2990" y="8527"/>
                    </a:lnTo>
                    <a:lnTo>
                      <a:pt x="3065" y="8409"/>
                    </a:lnTo>
                    <a:lnTo>
                      <a:pt x="3958" y="9420"/>
                    </a:lnTo>
                    <a:lnTo>
                      <a:pt x="3076" y="10355"/>
                    </a:lnTo>
                    <a:lnTo>
                      <a:pt x="3011" y="10237"/>
                    </a:lnTo>
                    <a:lnTo>
                      <a:pt x="2936" y="10119"/>
                    </a:lnTo>
                    <a:lnTo>
                      <a:pt x="2850" y="10011"/>
                    </a:lnTo>
                    <a:lnTo>
                      <a:pt x="2764" y="9914"/>
                    </a:lnTo>
                    <a:lnTo>
                      <a:pt x="2678" y="9818"/>
                    </a:lnTo>
                    <a:lnTo>
                      <a:pt x="2581" y="9732"/>
                    </a:lnTo>
                    <a:lnTo>
                      <a:pt x="2485" y="9656"/>
                    </a:lnTo>
                    <a:lnTo>
                      <a:pt x="2377" y="9592"/>
                    </a:lnTo>
                    <a:lnTo>
                      <a:pt x="2269" y="9538"/>
                    </a:lnTo>
                    <a:lnTo>
                      <a:pt x="2151" y="9484"/>
                    </a:lnTo>
                    <a:lnTo>
                      <a:pt x="2033" y="9452"/>
                    </a:lnTo>
                    <a:lnTo>
                      <a:pt x="1904" y="9420"/>
                    </a:lnTo>
                    <a:lnTo>
                      <a:pt x="1775" y="9398"/>
                    </a:lnTo>
                    <a:lnTo>
                      <a:pt x="1495" y="9398"/>
                    </a:lnTo>
                    <a:lnTo>
                      <a:pt x="1345" y="9420"/>
                    </a:lnTo>
                    <a:lnTo>
                      <a:pt x="1226" y="9441"/>
                    </a:lnTo>
                    <a:lnTo>
                      <a:pt x="1108" y="9474"/>
                    </a:lnTo>
                    <a:lnTo>
                      <a:pt x="1001" y="9506"/>
                    </a:lnTo>
                    <a:lnTo>
                      <a:pt x="893" y="9549"/>
                    </a:lnTo>
                    <a:lnTo>
                      <a:pt x="796" y="9592"/>
                    </a:lnTo>
                    <a:lnTo>
                      <a:pt x="700" y="9646"/>
                    </a:lnTo>
                    <a:lnTo>
                      <a:pt x="613" y="9710"/>
                    </a:lnTo>
                    <a:lnTo>
                      <a:pt x="527" y="9775"/>
                    </a:lnTo>
                    <a:lnTo>
                      <a:pt x="452" y="9850"/>
                    </a:lnTo>
                    <a:lnTo>
                      <a:pt x="377" y="9925"/>
                    </a:lnTo>
                    <a:lnTo>
                      <a:pt x="312" y="10011"/>
                    </a:lnTo>
                    <a:lnTo>
                      <a:pt x="248" y="10097"/>
                    </a:lnTo>
                    <a:lnTo>
                      <a:pt x="194" y="10194"/>
                    </a:lnTo>
                    <a:lnTo>
                      <a:pt x="151" y="10302"/>
                    </a:lnTo>
                    <a:lnTo>
                      <a:pt x="108" y="10409"/>
                    </a:lnTo>
                    <a:lnTo>
                      <a:pt x="76" y="10517"/>
                    </a:lnTo>
                    <a:lnTo>
                      <a:pt x="33" y="10699"/>
                    </a:lnTo>
                    <a:lnTo>
                      <a:pt x="11" y="10861"/>
                    </a:lnTo>
                    <a:lnTo>
                      <a:pt x="1" y="11022"/>
                    </a:lnTo>
                    <a:lnTo>
                      <a:pt x="11" y="11173"/>
                    </a:lnTo>
                    <a:lnTo>
                      <a:pt x="33" y="11323"/>
                    </a:lnTo>
                    <a:lnTo>
                      <a:pt x="65" y="11463"/>
                    </a:lnTo>
                    <a:lnTo>
                      <a:pt x="108" y="11603"/>
                    </a:lnTo>
                    <a:lnTo>
                      <a:pt x="173" y="11732"/>
                    </a:lnTo>
                    <a:lnTo>
                      <a:pt x="248" y="11850"/>
                    </a:lnTo>
                    <a:lnTo>
                      <a:pt x="334" y="11968"/>
                    </a:lnTo>
                    <a:lnTo>
                      <a:pt x="431" y="12076"/>
                    </a:lnTo>
                    <a:lnTo>
                      <a:pt x="549" y="12183"/>
                    </a:lnTo>
                    <a:lnTo>
                      <a:pt x="667" y="12291"/>
                    </a:lnTo>
                    <a:lnTo>
                      <a:pt x="796" y="12388"/>
                    </a:lnTo>
                    <a:lnTo>
                      <a:pt x="947" y="12474"/>
                    </a:lnTo>
                    <a:lnTo>
                      <a:pt x="1097" y="12560"/>
                    </a:lnTo>
                    <a:lnTo>
                      <a:pt x="958" y="12646"/>
                    </a:lnTo>
                    <a:lnTo>
                      <a:pt x="839" y="12732"/>
                    </a:lnTo>
                    <a:lnTo>
                      <a:pt x="721" y="12818"/>
                    </a:lnTo>
                    <a:lnTo>
                      <a:pt x="613" y="12904"/>
                    </a:lnTo>
                    <a:lnTo>
                      <a:pt x="506" y="13001"/>
                    </a:lnTo>
                    <a:lnTo>
                      <a:pt x="420" y="13087"/>
                    </a:lnTo>
                    <a:lnTo>
                      <a:pt x="334" y="13183"/>
                    </a:lnTo>
                    <a:lnTo>
                      <a:pt x="259" y="13280"/>
                    </a:lnTo>
                    <a:lnTo>
                      <a:pt x="194" y="13377"/>
                    </a:lnTo>
                    <a:lnTo>
                      <a:pt x="140" y="13474"/>
                    </a:lnTo>
                    <a:lnTo>
                      <a:pt x="97" y="13581"/>
                    </a:lnTo>
                    <a:lnTo>
                      <a:pt x="54" y="13678"/>
                    </a:lnTo>
                    <a:lnTo>
                      <a:pt x="33" y="13786"/>
                    </a:lnTo>
                    <a:lnTo>
                      <a:pt x="11" y="13882"/>
                    </a:lnTo>
                    <a:lnTo>
                      <a:pt x="1" y="13990"/>
                    </a:lnTo>
                    <a:lnTo>
                      <a:pt x="1" y="14087"/>
                    </a:lnTo>
                    <a:lnTo>
                      <a:pt x="1" y="14194"/>
                    </a:lnTo>
                    <a:lnTo>
                      <a:pt x="22" y="14302"/>
                    </a:lnTo>
                    <a:lnTo>
                      <a:pt x="44" y="14398"/>
                    </a:lnTo>
                    <a:lnTo>
                      <a:pt x="76" y="14506"/>
                    </a:lnTo>
                    <a:lnTo>
                      <a:pt x="119" y="14614"/>
                    </a:lnTo>
                    <a:lnTo>
                      <a:pt x="173" y="14710"/>
                    </a:lnTo>
                    <a:lnTo>
                      <a:pt x="226" y="14818"/>
                    </a:lnTo>
                    <a:lnTo>
                      <a:pt x="302" y="14915"/>
                    </a:lnTo>
                    <a:lnTo>
                      <a:pt x="377" y="15022"/>
                    </a:lnTo>
                    <a:lnTo>
                      <a:pt x="463" y="15119"/>
                    </a:lnTo>
                    <a:lnTo>
                      <a:pt x="560" y="15216"/>
                    </a:lnTo>
                    <a:lnTo>
                      <a:pt x="656" y="15312"/>
                    </a:lnTo>
                    <a:lnTo>
                      <a:pt x="775" y="15409"/>
                    </a:lnTo>
                    <a:lnTo>
                      <a:pt x="893" y="15506"/>
                    </a:lnTo>
                    <a:lnTo>
                      <a:pt x="1162" y="15700"/>
                    </a:lnTo>
                    <a:lnTo>
                      <a:pt x="1022" y="15764"/>
                    </a:lnTo>
                    <a:lnTo>
                      <a:pt x="893" y="15829"/>
                    </a:lnTo>
                    <a:lnTo>
                      <a:pt x="775" y="15904"/>
                    </a:lnTo>
                    <a:lnTo>
                      <a:pt x="656" y="15990"/>
                    </a:lnTo>
                    <a:lnTo>
                      <a:pt x="549" y="16076"/>
                    </a:lnTo>
                    <a:lnTo>
                      <a:pt x="452" y="16162"/>
                    </a:lnTo>
                    <a:lnTo>
                      <a:pt x="366" y="16259"/>
                    </a:lnTo>
                    <a:lnTo>
                      <a:pt x="291" y="16366"/>
                    </a:lnTo>
                    <a:lnTo>
                      <a:pt x="226" y="16474"/>
                    </a:lnTo>
                    <a:lnTo>
                      <a:pt x="173" y="16592"/>
                    </a:lnTo>
                    <a:lnTo>
                      <a:pt x="119" y="16710"/>
                    </a:lnTo>
                    <a:lnTo>
                      <a:pt x="87" y="16839"/>
                    </a:lnTo>
                    <a:lnTo>
                      <a:pt x="65" y="16979"/>
                    </a:lnTo>
                    <a:lnTo>
                      <a:pt x="44" y="17119"/>
                    </a:lnTo>
                    <a:lnTo>
                      <a:pt x="44" y="17259"/>
                    </a:lnTo>
                    <a:lnTo>
                      <a:pt x="54" y="17420"/>
                    </a:lnTo>
                    <a:lnTo>
                      <a:pt x="76" y="17538"/>
                    </a:lnTo>
                    <a:lnTo>
                      <a:pt x="97" y="17657"/>
                    </a:lnTo>
                    <a:lnTo>
                      <a:pt x="140" y="17764"/>
                    </a:lnTo>
                    <a:lnTo>
                      <a:pt x="183" y="17872"/>
                    </a:lnTo>
                    <a:lnTo>
                      <a:pt x="237" y="17979"/>
                    </a:lnTo>
                    <a:lnTo>
                      <a:pt x="302" y="18076"/>
                    </a:lnTo>
                    <a:lnTo>
                      <a:pt x="366" y="18173"/>
                    </a:lnTo>
                    <a:lnTo>
                      <a:pt x="441" y="18259"/>
                    </a:lnTo>
                    <a:lnTo>
                      <a:pt x="527" y="18345"/>
                    </a:lnTo>
                    <a:lnTo>
                      <a:pt x="613" y="18420"/>
                    </a:lnTo>
                    <a:lnTo>
                      <a:pt x="710" y="18495"/>
                    </a:lnTo>
                    <a:lnTo>
                      <a:pt x="807" y="18560"/>
                    </a:lnTo>
                    <a:lnTo>
                      <a:pt x="915" y="18614"/>
                    </a:lnTo>
                    <a:lnTo>
                      <a:pt x="1022" y="18657"/>
                    </a:lnTo>
                    <a:lnTo>
                      <a:pt x="1140" y="18689"/>
                    </a:lnTo>
                    <a:lnTo>
                      <a:pt x="1259" y="18721"/>
                    </a:lnTo>
                    <a:lnTo>
                      <a:pt x="1420" y="18753"/>
                    </a:lnTo>
                    <a:lnTo>
                      <a:pt x="1581" y="18764"/>
                    </a:lnTo>
                    <a:lnTo>
                      <a:pt x="1732" y="18764"/>
                    </a:lnTo>
                    <a:lnTo>
                      <a:pt x="1882" y="18743"/>
                    </a:lnTo>
                    <a:lnTo>
                      <a:pt x="2011" y="18710"/>
                    </a:lnTo>
                    <a:lnTo>
                      <a:pt x="2151" y="18667"/>
                    </a:lnTo>
                    <a:lnTo>
                      <a:pt x="2269" y="18614"/>
                    </a:lnTo>
                    <a:lnTo>
                      <a:pt x="2388" y="18549"/>
                    </a:lnTo>
                    <a:lnTo>
                      <a:pt x="2506" y="18463"/>
                    </a:lnTo>
                    <a:lnTo>
                      <a:pt x="2614" y="18377"/>
                    </a:lnTo>
                    <a:lnTo>
                      <a:pt x="2710" y="18270"/>
                    </a:lnTo>
                    <a:lnTo>
                      <a:pt x="2807" y="18162"/>
                    </a:lnTo>
                    <a:lnTo>
                      <a:pt x="2893" y="18033"/>
                    </a:lnTo>
                    <a:lnTo>
                      <a:pt x="2979" y="17904"/>
                    </a:lnTo>
                    <a:lnTo>
                      <a:pt x="3065" y="17764"/>
                    </a:lnTo>
                    <a:lnTo>
                      <a:pt x="3140" y="17614"/>
                    </a:lnTo>
                    <a:lnTo>
                      <a:pt x="3205" y="17743"/>
                    </a:lnTo>
                    <a:lnTo>
                      <a:pt x="3269" y="17872"/>
                    </a:lnTo>
                    <a:lnTo>
                      <a:pt x="3334" y="17990"/>
                    </a:lnTo>
                    <a:lnTo>
                      <a:pt x="3409" y="18097"/>
                    </a:lnTo>
                    <a:lnTo>
                      <a:pt x="3485" y="18205"/>
                    </a:lnTo>
                    <a:lnTo>
                      <a:pt x="3571" y="18302"/>
                    </a:lnTo>
                    <a:lnTo>
                      <a:pt x="3657" y="18388"/>
                    </a:lnTo>
                    <a:lnTo>
                      <a:pt x="3743" y="18463"/>
                    </a:lnTo>
                    <a:lnTo>
                      <a:pt x="3839" y="18538"/>
                    </a:lnTo>
                    <a:lnTo>
                      <a:pt x="3947" y="18603"/>
                    </a:lnTo>
                    <a:lnTo>
                      <a:pt x="4054" y="18657"/>
                    </a:lnTo>
                    <a:lnTo>
                      <a:pt x="4162" y="18700"/>
                    </a:lnTo>
                    <a:lnTo>
                      <a:pt x="4280" y="18732"/>
                    </a:lnTo>
                    <a:lnTo>
                      <a:pt x="4409" y="18764"/>
                    </a:lnTo>
                    <a:lnTo>
                      <a:pt x="4538" y="18775"/>
                    </a:lnTo>
                    <a:lnTo>
                      <a:pt x="4678" y="18786"/>
                    </a:lnTo>
                    <a:lnTo>
                      <a:pt x="4818" y="18786"/>
                    </a:lnTo>
                    <a:lnTo>
                      <a:pt x="4947" y="18775"/>
                    </a:lnTo>
                    <a:lnTo>
                      <a:pt x="5076" y="18753"/>
                    </a:lnTo>
                    <a:lnTo>
                      <a:pt x="5194" y="18721"/>
                    </a:lnTo>
                    <a:lnTo>
                      <a:pt x="5313" y="18678"/>
                    </a:lnTo>
                    <a:lnTo>
                      <a:pt x="5420" y="18624"/>
                    </a:lnTo>
                    <a:lnTo>
                      <a:pt x="5517" y="18571"/>
                    </a:lnTo>
                    <a:lnTo>
                      <a:pt x="5614" y="18506"/>
                    </a:lnTo>
                    <a:lnTo>
                      <a:pt x="5710" y="18431"/>
                    </a:lnTo>
                    <a:lnTo>
                      <a:pt x="5796" y="18345"/>
                    </a:lnTo>
                    <a:lnTo>
                      <a:pt x="5882" y="18248"/>
                    </a:lnTo>
                    <a:lnTo>
                      <a:pt x="5968" y="18151"/>
                    </a:lnTo>
                    <a:lnTo>
                      <a:pt x="6044" y="18054"/>
                    </a:lnTo>
                    <a:lnTo>
                      <a:pt x="6119" y="17936"/>
                    </a:lnTo>
                    <a:lnTo>
                      <a:pt x="6259" y="17700"/>
                    </a:lnTo>
                    <a:lnTo>
                      <a:pt x="6399" y="17947"/>
                    </a:lnTo>
                    <a:lnTo>
                      <a:pt x="6474" y="18065"/>
                    </a:lnTo>
                    <a:lnTo>
                      <a:pt x="6549" y="18162"/>
                    </a:lnTo>
                    <a:lnTo>
                      <a:pt x="6635" y="18270"/>
                    </a:lnTo>
                    <a:lnTo>
                      <a:pt x="6721" y="18356"/>
                    </a:lnTo>
                    <a:lnTo>
                      <a:pt x="6807" y="18442"/>
                    </a:lnTo>
                    <a:lnTo>
                      <a:pt x="6904" y="18517"/>
                    </a:lnTo>
                    <a:lnTo>
                      <a:pt x="7001" y="18581"/>
                    </a:lnTo>
                    <a:lnTo>
                      <a:pt x="7108" y="18635"/>
                    </a:lnTo>
                    <a:lnTo>
                      <a:pt x="7216" y="18689"/>
                    </a:lnTo>
                    <a:lnTo>
                      <a:pt x="7334" y="18732"/>
                    </a:lnTo>
                    <a:lnTo>
                      <a:pt x="7452" y="18764"/>
                    </a:lnTo>
                    <a:lnTo>
                      <a:pt x="7581" y="18786"/>
                    </a:lnTo>
                    <a:lnTo>
                      <a:pt x="7710" y="18796"/>
                    </a:lnTo>
                    <a:lnTo>
                      <a:pt x="7850" y="18807"/>
                    </a:lnTo>
                    <a:lnTo>
                      <a:pt x="7990" y="18796"/>
                    </a:lnTo>
                    <a:lnTo>
                      <a:pt x="8119" y="18775"/>
                    </a:lnTo>
                    <a:lnTo>
                      <a:pt x="8237" y="18753"/>
                    </a:lnTo>
                    <a:lnTo>
                      <a:pt x="8356" y="18721"/>
                    </a:lnTo>
                    <a:lnTo>
                      <a:pt x="8474" y="18667"/>
                    </a:lnTo>
                    <a:lnTo>
                      <a:pt x="8581" y="18624"/>
                    </a:lnTo>
                    <a:lnTo>
                      <a:pt x="8678" y="18560"/>
                    </a:lnTo>
                    <a:lnTo>
                      <a:pt x="8775" y="18485"/>
                    </a:lnTo>
                    <a:lnTo>
                      <a:pt x="8861" y="18409"/>
                    </a:lnTo>
                    <a:lnTo>
                      <a:pt x="8947" y="18334"/>
                    </a:lnTo>
                    <a:lnTo>
                      <a:pt x="9033" y="18237"/>
                    </a:lnTo>
                    <a:lnTo>
                      <a:pt x="9108" y="18140"/>
                    </a:lnTo>
                    <a:lnTo>
                      <a:pt x="9259" y="17936"/>
                    </a:lnTo>
                    <a:lnTo>
                      <a:pt x="9388" y="17710"/>
                    </a:lnTo>
                    <a:lnTo>
                      <a:pt x="9485" y="17872"/>
                    </a:lnTo>
                    <a:lnTo>
                      <a:pt x="9581" y="18011"/>
                    </a:lnTo>
                    <a:lnTo>
                      <a:pt x="9678" y="18140"/>
                    </a:lnTo>
                    <a:lnTo>
                      <a:pt x="9775" y="18259"/>
                    </a:lnTo>
                    <a:lnTo>
                      <a:pt x="9872" y="18356"/>
                    </a:lnTo>
                    <a:lnTo>
                      <a:pt x="9979" y="18452"/>
                    </a:lnTo>
                    <a:lnTo>
                      <a:pt x="10076" y="18538"/>
                    </a:lnTo>
                    <a:lnTo>
                      <a:pt x="10184" y="18603"/>
                    </a:lnTo>
                    <a:lnTo>
                      <a:pt x="10291" y="18667"/>
                    </a:lnTo>
                    <a:lnTo>
                      <a:pt x="10409" y="18710"/>
                    </a:lnTo>
                    <a:lnTo>
                      <a:pt x="10517" y="18743"/>
                    </a:lnTo>
                    <a:lnTo>
                      <a:pt x="10635" y="18775"/>
                    </a:lnTo>
                    <a:lnTo>
                      <a:pt x="10764" y="18786"/>
                    </a:lnTo>
                    <a:lnTo>
                      <a:pt x="10893" y="18796"/>
                    </a:lnTo>
                    <a:lnTo>
                      <a:pt x="11022" y="18786"/>
                    </a:lnTo>
                    <a:lnTo>
                      <a:pt x="11162" y="18775"/>
                    </a:lnTo>
                    <a:lnTo>
                      <a:pt x="11280" y="18753"/>
                    </a:lnTo>
                    <a:lnTo>
                      <a:pt x="11388" y="18721"/>
                    </a:lnTo>
                    <a:lnTo>
                      <a:pt x="11506" y="18689"/>
                    </a:lnTo>
                    <a:lnTo>
                      <a:pt x="11603" y="18646"/>
                    </a:lnTo>
                    <a:lnTo>
                      <a:pt x="11711" y="18603"/>
                    </a:lnTo>
                    <a:lnTo>
                      <a:pt x="11797" y="18549"/>
                    </a:lnTo>
                    <a:lnTo>
                      <a:pt x="11893" y="18495"/>
                    </a:lnTo>
                    <a:lnTo>
                      <a:pt x="11969" y="18431"/>
                    </a:lnTo>
                    <a:lnTo>
                      <a:pt x="12055" y="18356"/>
                    </a:lnTo>
                    <a:lnTo>
                      <a:pt x="12119" y="18280"/>
                    </a:lnTo>
                    <a:lnTo>
                      <a:pt x="12194" y="18194"/>
                    </a:lnTo>
                    <a:lnTo>
                      <a:pt x="12248" y="18108"/>
                    </a:lnTo>
                    <a:lnTo>
                      <a:pt x="12302" y="18011"/>
                    </a:lnTo>
                    <a:lnTo>
                      <a:pt x="12356" y="17904"/>
                    </a:lnTo>
                    <a:lnTo>
                      <a:pt x="12399" y="17796"/>
                    </a:lnTo>
                    <a:lnTo>
                      <a:pt x="12431" y="17689"/>
                    </a:lnTo>
                    <a:lnTo>
                      <a:pt x="12474" y="17517"/>
                    </a:lnTo>
                    <a:lnTo>
                      <a:pt x="12506" y="17356"/>
                    </a:lnTo>
                    <a:lnTo>
                      <a:pt x="12517" y="17205"/>
                    </a:lnTo>
                    <a:lnTo>
                      <a:pt x="12506" y="17054"/>
                    </a:lnTo>
                    <a:lnTo>
                      <a:pt x="12496" y="16915"/>
                    </a:lnTo>
                    <a:lnTo>
                      <a:pt x="12463" y="16775"/>
                    </a:lnTo>
                    <a:lnTo>
                      <a:pt x="12420" y="16646"/>
                    </a:lnTo>
                    <a:lnTo>
                      <a:pt x="12366" y="16517"/>
                    </a:lnTo>
                    <a:lnTo>
                      <a:pt x="12302" y="16399"/>
                    </a:lnTo>
                    <a:lnTo>
                      <a:pt x="12227" y="16291"/>
                    </a:lnTo>
                    <a:lnTo>
                      <a:pt x="12141" y="16183"/>
                    </a:lnTo>
                    <a:lnTo>
                      <a:pt x="12055" y="16087"/>
                    </a:lnTo>
                    <a:lnTo>
                      <a:pt x="11947" y="15990"/>
                    </a:lnTo>
                    <a:lnTo>
                      <a:pt x="11829" y="15904"/>
                    </a:lnTo>
                    <a:lnTo>
                      <a:pt x="11711" y="15818"/>
                    </a:lnTo>
                    <a:lnTo>
                      <a:pt x="11582" y="15743"/>
                    </a:lnTo>
                    <a:lnTo>
                      <a:pt x="12603" y="14560"/>
                    </a:lnTo>
                    <a:lnTo>
                      <a:pt x="12786" y="14861"/>
                    </a:lnTo>
                    <a:lnTo>
                      <a:pt x="12904" y="15033"/>
                    </a:lnTo>
                    <a:lnTo>
                      <a:pt x="12969" y="15108"/>
                    </a:lnTo>
                    <a:lnTo>
                      <a:pt x="13044" y="15194"/>
                    </a:lnTo>
                    <a:lnTo>
                      <a:pt x="13119" y="15269"/>
                    </a:lnTo>
                    <a:lnTo>
                      <a:pt x="13194" y="15334"/>
                    </a:lnTo>
                    <a:lnTo>
                      <a:pt x="13367" y="15463"/>
                    </a:lnTo>
                    <a:lnTo>
                      <a:pt x="13549" y="15581"/>
                    </a:lnTo>
                    <a:lnTo>
                      <a:pt x="13732" y="15700"/>
                    </a:lnTo>
                    <a:lnTo>
                      <a:pt x="13582" y="15786"/>
                    </a:lnTo>
                    <a:lnTo>
                      <a:pt x="13442" y="15872"/>
                    </a:lnTo>
                    <a:lnTo>
                      <a:pt x="13313" y="15958"/>
                    </a:lnTo>
                    <a:lnTo>
                      <a:pt x="13184" y="16054"/>
                    </a:lnTo>
                    <a:lnTo>
                      <a:pt x="13076" y="16151"/>
                    </a:lnTo>
                    <a:lnTo>
                      <a:pt x="12979" y="16259"/>
                    </a:lnTo>
                    <a:lnTo>
                      <a:pt x="12893" y="16366"/>
                    </a:lnTo>
                    <a:lnTo>
                      <a:pt x="12807" y="16474"/>
                    </a:lnTo>
                    <a:lnTo>
                      <a:pt x="12743" y="16592"/>
                    </a:lnTo>
                    <a:lnTo>
                      <a:pt x="12689" y="16710"/>
                    </a:lnTo>
                    <a:lnTo>
                      <a:pt x="12646" y="16829"/>
                    </a:lnTo>
                    <a:lnTo>
                      <a:pt x="12625" y="16947"/>
                    </a:lnTo>
                    <a:lnTo>
                      <a:pt x="12603" y="17076"/>
                    </a:lnTo>
                    <a:lnTo>
                      <a:pt x="12603" y="17205"/>
                    </a:lnTo>
                    <a:lnTo>
                      <a:pt x="12603" y="17323"/>
                    </a:lnTo>
                    <a:lnTo>
                      <a:pt x="12625" y="17452"/>
                    </a:lnTo>
                    <a:lnTo>
                      <a:pt x="12657" y="17592"/>
                    </a:lnTo>
                    <a:lnTo>
                      <a:pt x="12700" y="17721"/>
                    </a:lnTo>
                    <a:lnTo>
                      <a:pt x="12754" y="17850"/>
                    </a:lnTo>
                    <a:lnTo>
                      <a:pt x="12818" y="17968"/>
                    </a:lnTo>
                    <a:lnTo>
                      <a:pt x="12883" y="18076"/>
                    </a:lnTo>
                    <a:lnTo>
                      <a:pt x="12958" y="18184"/>
                    </a:lnTo>
                    <a:lnTo>
                      <a:pt x="13044" y="18280"/>
                    </a:lnTo>
                    <a:lnTo>
                      <a:pt x="13141" y="18377"/>
                    </a:lnTo>
                    <a:lnTo>
                      <a:pt x="13237" y="18452"/>
                    </a:lnTo>
                    <a:lnTo>
                      <a:pt x="13345" y="18528"/>
                    </a:lnTo>
                    <a:lnTo>
                      <a:pt x="13453" y="18592"/>
                    </a:lnTo>
                    <a:lnTo>
                      <a:pt x="13571" y="18646"/>
                    </a:lnTo>
                    <a:lnTo>
                      <a:pt x="13700" y="18689"/>
                    </a:lnTo>
                    <a:lnTo>
                      <a:pt x="13818" y="18721"/>
                    </a:lnTo>
                    <a:lnTo>
                      <a:pt x="13947" y="18753"/>
                    </a:lnTo>
                    <a:lnTo>
                      <a:pt x="14087" y="18764"/>
                    </a:lnTo>
                    <a:lnTo>
                      <a:pt x="14227" y="18764"/>
                    </a:lnTo>
                    <a:lnTo>
                      <a:pt x="14356" y="18753"/>
                    </a:lnTo>
                    <a:lnTo>
                      <a:pt x="14485" y="18732"/>
                    </a:lnTo>
                    <a:lnTo>
                      <a:pt x="14614" y="18700"/>
                    </a:lnTo>
                    <a:lnTo>
                      <a:pt x="14732" y="18657"/>
                    </a:lnTo>
                    <a:lnTo>
                      <a:pt x="14850" y="18614"/>
                    </a:lnTo>
                    <a:lnTo>
                      <a:pt x="14969" y="18549"/>
                    </a:lnTo>
                    <a:lnTo>
                      <a:pt x="15076" y="18474"/>
                    </a:lnTo>
                    <a:lnTo>
                      <a:pt x="15173" y="18388"/>
                    </a:lnTo>
                    <a:lnTo>
                      <a:pt x="15270" y="18302"/>
                    </a:lnTo>
                    <a:lnTo>
                      <a:pt x="15356" y="18194"/>
                    </a:lnTo>
                    <a:lnTo>
                      <a:pt x="15431" y="18087"/>
                    </a:lnTo>
                    <a:lnTo>
                      <a:pt x="15506" y="17958"/>
                    </a:lnTo>
                    <a:lnTo>
                      <a:pt x="15560" y="17829"/>
                    </a:lnTo>
                    <a:lnTo>
                      <a:pt x="15614" y="17689"/>
                    </a:lnTo>
                    <a:lnTo>
                      <a:pt x="15657" y="17549"/>
                    </a:lnTo>
                    <a:lnTo>
                      <a:pt x="15678" y="17420"/>
                    </a:lnTo>
                    <a:lnTo>
                      <a:pt x="15678" y="17280"/>
                    </a:lnTo>
                    <a:lnTo>
                      <a:pt x="15678" y="17130"/>
                    </a:lnTo>
                    <a:lnTo>
                      <a:pt x="15657" y="16990"/>
                    </a:lnTo>
                    <a:lnTo>
                      <a:pt x="15625" y="16850"/>
                    </a:lnTo>
                    <a:lnTo>
                      <a:pt x="15582" y="16710"/>
                    </a:lnTo>
                    <a:lnTo>
                      <a:pt x="15539" y="16581"/>
                    </a:lnTo>
                    <a:lnTo>
                      <a:pt x="15474" y="16452"/>
                    </a:lnTo>
                    <a:lnTo>
                      <a:pt x="15399" y="16334"/>
                    </a:lnTo>
                    <a:lnTo>
                      <a:pt x="15313" y="16226"/>
                    </a:lnTo>
                    <a:lnTo>
                      <a:pt x="15205" y="16130"/>
                    </a:lnTo>
                    <a:lnTo>
                      <a:pt x="15098" y="16022"/>
                    </a:lnTo>
                    <a:lnTo>
                      <a:pt x="14872" y="15839"/>
                    </a:lnTo>
                    <a:lnTo>
                      <a:pt x="14657" y="15646"/>
                    </a:lnTo>
                    <a:lnTo>
                      <a:pt x="14969" y="15441"/>
                    </a:lnTo>
                    <a:lnTo>
                      <a:pt x="15130" y="15323"/>
                    </a:lnTo>
                    <a:lnTo>
                      <a:pt x="15205" y="15259"/>
                    </a:lnTo>
                    <a:lnTo>
                      <a:pt x="15281" y="15194"/>
                    </a:lnTo>
                    <a:lnTo>
                      <a:pt x="15356" y="15119"/>
                    </a:lnTo>
                    <a:lnTo>
                      <a:pt x="15420" y="15033"/>
                    </a:lnTo>
                    <a:lnTo>
                      <a:pt x="15539" y="14861"/>
                    </a:lnTo>
                    <a:lnTo>
                      <a:pt x="15657" y="14667"/>
                    </a:lnTo>
                    <a:lnTo>
                      <a:pt x="15775" y="14484"/>
                    </a:lnTo>
                    <a:lnTo>
                      <a:pt x="15840" y="14624"/>
                    </a:lnTo>
                    <a:lnTo>
                      <a:pt x="15915" y="14753"/>
                    </a:lnTo>
                    <a:lnTo>
                      <a:pt x="16001" y="14872"/>
                    </a:lnTo>
                    <a:lnTo>
                      <a:pt x="16087" y="14990"/>
                    </a:lnTo>
                    <a:lnTo>
                      <a:pt x="16173" y="15097"/>
                    </a:lnTo>
                    <a:lnTo>
                      <a:pt x="16270" y="15194"/>
                    </a:lnTo>
                    <a:lnTo>
                      <a:pt x="16367" y="15291"/>
                    </a:lnTo>
                    <a:lnTo>
                      <a:pt x="16463" y="15377"/>
                    </a:lnTo>
                    <a:lnTo>
                      <a:pt x="16571" y="15452"/>
                    </a:lnTo>
                    <a:lnTo>
                      <a:pt x="16678" y="15517"/>
                    </a:lnTo>
                    <a:lnTo>
                      <a:pt x="16786" y="15571"/>
                    </a:lnTo>
                    <a:lnTo>
                      <a:pt x="16894" y="15614"/>
                    </a:lnTo>
                    <a:lnTo>
                      <a:pt x="17001" y="15646"/>
                    </a:lnTo>
                    <a:lnTo>
                      <a:pt x="17109" y="15667"/>
                    </a:lnTo>
                    <a:lnTo>
                      <a:pt x="17216" y="15678"/>
                    </a:lnTo>
                    <a:lnTo>
                      <a:pt x="17324" y="15678"/>
                    </a:lnTo>
                    <a:lnTo>
                      <a:pt x="17442" y="15657"/>
                    </a:lnTo>
                    <a:lnTo>
                      <a:pt x="17560" y="15635"/>
                    </a:lnTo>
                    <a:lnTo>
                      <a:pt x="17678" y="15603"/>
                    </a:lnTo>
                    <a:lnTo>
                      <a:pt x="17786" y="15560"/>
                    </a:lnTo>
                    <a:lnTo>
                      <a:pt x="17904" y="15506"/>
                    </a:lnTo>
                    <a:lnTo>
                      <a:pt x="18001" y="15452"/>
                    </a:lnTo>
                    <a:lnTo>
                      <a:pt x="18109" y="15388"/>
                    </a:lnTo>
                    <a:lnTo>
                      <a:pt x="18205" y="15312"/>
                    </a:lnTo>
                    <a:lnTo>
                      <a:pt x="18302" y="15226"/>
                    </a:lnTo>
                    <a:lnTo>
                      <a:pt x="18388" y="15140"/>
                    </a:lnTo>
                    <a:lnTo>
                      <a:pt x="18463" y="15044"/>
                    </a:lnTo>
                    <a:lnTo>
                      <a:pt x="18539" y="14947"/>
                    </a:lnTo>
                    <a:lnTo>
                      <a:pt x="18603" y="14839"/>
                    </a:lnTo>
                    <a:lnTo>
                      <a:pt x="18657" y="14732"/>
                    </a:lnTo>
                    <a:lnTo>
                      <a:pt x="18700" y="14624"/>
                    </a:lnTo>
                    <a:lnTo>
                      <a:pt x="18732" y="14506"/>
                    </a:lnTo>
                    <a:lnTo>
                      <a:pt x="18775" y="14323"/>
                    </a:lnTo>
                    <a:lnTo>
                      <a:pt x="18797" y="14151"/>
                    </a:lnTo>
                    <a:lnTo>
                      <a:pt x="18797" y="13979"/>
                    </a:lnTo>
                    <a:lnTo>
                      <a:pt x="18786" y="13829"/>
                    </a:lnTo>
                    <a:lnTo>
                      <a:pt x="18754" y="13678"/>
                    </a:lnTo>
                    <a:lnTo>
                      <a:pt x="18711" y="13538"/>
                    </a:lnTo>
                    <a:lnTo>
                      <a:pt x="18646" y="13409"/>
                    </a:lnTo>
                    <a:lnTo>
                      <a:pt x="18571" y="13291"/>
                    </a:lnTo>
                    <a:lnTo>
                      <a:pt x="18485" y="13173"/>
                    </a:lnTo>
                    <a:lnTo>
                      <a:pt x="18377" y="13065"/>
                    </a:lnTo>
                    <a:lnTo>
                      <a:pt x="18270" y="12958"/>
                    </a:lnTo>
                    <a:lnTo>
                      <a:pt x="18141" y="12861"/>
                    </a:lnTo>
                    <a:lnTo>
                      <a:pt x="18001" y="12775"/>
                    </a:lnTo>
                    <a:lnTo>
                      <a:pt x="17851" y="12689"/>
                    </a:lnTo>
                    <a:lnTo>
                      <a:pt x="17700" y="12603"/>
                    </a:lnTo>
                    <a:lnTo>
                      <a:pt x="17539" y="12527"/>
                    </a:lnTo>
                    <a:lnTo>
                      <a:pt x="17689" y="12474"/>
                    </a:lnTo>
                    <a:lnTo>
                      <a:pt x="17829" y="12409"/>
                    </a:lnTo>
                    <a:lnTo>
                      <a:pt x="17969" y="12345"/>
                    </a:lnTo>
                    <a:lnTo>
                      <a:pt x="18087" y="12269"/>
                    </a:lnTo>
                    <a:lnTo>
                      <a:pt x="18205" y="12194"/>
                    </a:lnTo>
                    <a:lnTo>
                      <a:pt x="18313" y="12108"/>
                    </a:lnTo>
                    <a:lnTo>
                      <a:pt x="18410" y="12022"/>
                    </a:lnTo>
                    <a:lnTo>
                      <a:pt x="18496" y="11925"/>
                    </a:lnTo>
                    <a:lnTo>
                      <a:pt x="18571" y="11829"/>
                    </a:lnTo>
                    <a:lnTo>
                      <a:pt x="18635" y="11721"/>
                    </a:lnTo>
                    <a:lnTo>
                      <a:pt x="18689" y="11603"/>
                    </a:lnTo>
                    <a:lnTo>
                      <a:pt x="18743" y="11484"/>
                    </a:lnTo>
                    <a:lnTo>
                      <a:pt x="18775" y="11355"/>
                    </a:lnTo>
                    <a:lnTo>
                      <a:pt x="18797" y="11226"/>
                    </a:lnTo>
                    <a:lnTo>
                      <a:pt x="18808" y="11087"/>
                    </a:lnTo>
                    <a:lnTo>
                      <a:pt x="18818" y="10947"/>
                    </a:lnTo>
                    <a:lnTo>
                      <a:pt x="18808" y="10807"/>
                    </a:lnTo>
                    <a:lnTo>
                      <a:pt x="18786" y="10667"/>
                    </a:lnTo>
                    <a:lnTo>
                      <a:pt x="18754" y="10538"/>
                    </a:lnTo>
                    <a:lnTo>
                      <a:pt x="18722" y="10420"/>
                    </a:lnTo>
                    <a:lnTo>
                      <a:pt x="18668" y="10302"/>
                    </a:lnTo>
                    <a:lnTo>
                      <a:pt x="18603" y="10194"/>
                    </a:lnTo>
                    <a:lnTo>
                      <a:pt x="18539" y="10087"/>
                    </a:lnTo>
                    <a:lnTo>
                      <a:pt x="18453" y="9990"/>
                    </a:lnTo>
                    <a:lnTo>
                      <a:pt x="18367" y="9904"/>
                    </a:lnTo>
                    <a:lnTo>
                      <a:pt x="18270" y="9818"/>
                    </a:lnTo>
                    <a:lnTo>
                      <a:pt x="18162" y="9742"/>
                    </a:lnTo>
                    <a:lnTo>
                      <a:pt x="18055" y="9667"/>
                    </a:lnTo>
                    <a:lnTo>
                      <a:pt x="17926" y="9603"/>
                    </a:lnTo>
                    <a:lnTo>
                      <a:pt x="17808" y="9538"/>
                    </a:lnTo>
                    <a:lnTo>
                      <a:pt x="17668" y="9474"/>
                    </a:lnTo>
                    <a:lnTo>
                      <a:pt x="17528" y="9420"/>
                    </a:lnTo>
                    <a:lnTo>
                      <a:pt x="17700" y="9345"/>
                    </a:lnTo>
                    <a:lnTo>
                      <a:pt x="17851" y="9259"/>
                    </a:lnTo>
                    <a:lnTo>
                      <a:pt x="18001" y="9173"/>
                    </a:lnTo>
                    <a:lnTo>
                      <a:pt x="18130" y="9087"/>
                    </a:lnTo>
                    <a:lnTo>
                      <a:pt x="18259" y="8990"/>
                    </a:lnTo>
                    <a:lnTo>
                      <a:pt x="18367" y="8893"/>
                    </a:lnTo>
                    <a:lnTo>
                      <a:pt x="18463" y="8785"/>
                    </a:lnTo>
                    <a:lnTo>
                      <a:pt x="18549" y="8678"/>
                    </a:lnTo>
                    <a:lnTo>
                      <a:pt x="18625" y="8570"/>
                    </a:lnTo>
                    <a:lnTo>
                      <a:pt x="18689" y="8452"/>
                    </a:lnTo>
                    <a:lnTo>
                      <a:pt x="18732" y="8334"/>
                    </a:lnTo>
                    <a:lnTo>
                      <a:pt x="18775" y="8216"/>
                    </a:lnTo>
                    <a:lnTo>
                      <a:pt x="18797" y="8097"/>
                    </a:lnTo>
                    <a:lnTo>
                      <a:pt x="18808" y="7968"/>
                    </a:lnTo>
                    <a:lnTo>
                      <a:pt x="18808" y="7839"/>
                    </a:lnTo>
                    <a:lnTo>
                      <a:pt x="18797" y="7710"/>
                    </a:lnTo>
                    <a:lnTo>
                      <a:pt x="18775" y="7581"/>
                    </a:lnTo>
                    <a:lnTo>
                      <a:pt x="18743" y="7452"/>
                    </a:lnTo>
                    <a:lnTo>
                      <a:pt x="18700" y="7323"/>
                    </a:lnTo>
                    <a:lnTo>
                      <a:pt x="18646" y="7205"/>
                    </a:lnTo>
                    <a:lnTo>
                      <a:pt x="18582" y="7097"/>
                    </a:lnTo>
                    <a:lnTo>
                      <a:pt x="18517" y="6990"/>
                    </a:lnTo>
                    <a:lnTo>
                      <a:pt x="18442" y="6893"/>
                    </a:lnTo>
                    <a:lnTo>
                      <a:pt x="18356" y="6796"/>
                    </a:lnTo>
                    <a:lnTo>
                      <a:pt x="18270" y="6710"/>
                    </a:lnTo>
                    <a:lnTo>
                      <a:pt x="18162" y="6635"/>
                    </a:lnTo>
                    <a:lnTo>
                      <a:pt x="18066" y="6570"/>
                    </a:lnTo>
                    <a:lnTo>
                      <a:pt x="17947" y="6506"/>
                    </a:lnTo>
                    <a:lnTo>
                      <a:pt x="17840" y="6452"/>
                    </a:lnTo>
                    <a:lnTo>
                      <a:pt x="17711" y="6409"/>
                    </a:lnTo>
                    <a:lnTo>
                      <a:pt x="17582" y="6377"/>
                    </a:lnTo>
                    <a:lnTo>
                      <a:pt x="17453" y="6355"/>
                    </a:lnTo>
                    <a:lnTo>
                      <a:pt x="17324" y="6344"/>
                    </a:lnTo>
                    <a:lnTo>
                      <a:pt x="17195" y="6344"/>
                    </a:lnTo>
                    <a:lnTo>
                      <a:pt x="17066" y="6355"/>
                    </a:lnTo>
                    <a:lnTo>
                      <a:pt x="16947" y="6377"/>
                    </a:lnTo>
                    <a:lnTo>
                      <a:pt x="16829" y="6409"/>
                    </a:lnTo>
                    <a:lnTo>
                      <a:pt x="16711" y="6452"/>
                    </a:lnTo>
                    <a:lnTo>
                      <a:pt x="16592" y="6506"/>
                    </a:lnTo>
                    <a:lnTo>
                      <a:pt x="16485" y="6581"/>
                    </a:lnTo>
                    <a:lnTo>
                      <a:pt x="16377" y="6656"/>
                    </a:lnTo>
                    <a:lnTo>
                      <a:pt x="16281" y="6742"/>
                    </a:lnTo>
                    <a:lnTo>
                      <a:pt x="16184" y="6839"/>
                    </a:lnTo>
                    <a:lnTo>
                      <a:pt x="16087" y="6957"/>
                    </a:lnTo>
                    <a:lnTo>
                      <a:pt x="16001" y="7076"/>
                    </a:lnTo>
                    <a:lnTo>
                      <a:pt x="15915" y="7205"/>
                    </a:lnTo>
                    <a:lnTo>
                      <a:pt x="15840" y="7345"/>
                    </a:lnTo>
                    <a:lnTo>
                      <a:pt x="15764" y="7506"/>
                    </a:lnTo>
                    <a:lnTo>
                      <a:pt x="15700" y="7355"/>
                    </a:lnTo>
                    <a:lnTo>
                      <a:pt x="15625" y="7215"/>
                    </a:lnTo>
                    <a:lnTo>
                      <a:pt x="15549" y="7086"/>
                    </a:lnTo>
                    <a:lnTo>
                      <a:pt x="15463" y="6968"/>
                    </a:lnTo>
                    <a:lnTo>
                      <a:pt x="15367" y="6861"/>
                    </a:lnTo>
                    <a:lnTo>
                      <a:pt x="15270" y="6764"/>
                    </a:lnTo>
                    <a:lnTo>
                      <a:pt x="15173" y="6667"/>
                    </a:lnTo>
                    <a:lnTo>
                      <a:pt x="15076" y="6592"/>
                    </a:lnTo>
                    <a:lnTo>
                      <a:pt x="14969" y="6517"/>
                    </a:lnTo>
                    <a:lnTo>
                      <a:pt x="14861" y="6452"/>
                    </a:lnTo>
                    <a:lnTo>
                      <a:pt x="14743" y="6398"/>
                    </a:lnTo>
                    <a:lnTo>
                      <a:pt x="14635" y="6355"/>
                    </a:lnTo>
                    <a:lnTo>
                      <a:pt x="14517" y="6323"/>
                    </a:lnTo>
                    <a:lnTo>
                      <a:pt x="14410" y="6301"/>
                    </a:lnTo>
                    <a:lnTo>
                      <a:pt x="14291" y="6280"/>
                    </a:lnTo>
                    <a:lnTo>
                      <a:pt x="14173" y="6269"/>
                    </a:lnTo>
                    <a:lnTo>
                      <a:pt x="14055" y="6269"/>
                    </a:lnTo>
                    <a:lnTo>
                      <a:pt x="13936" y="6280"/>
                    </a:lnTo>
                    <a:lnTo>
                      <a:pt x="13829" y="6301"/>
                    </a:lnTo>
                    <a:lnTo>
                      <a:pt x="13711" y="6334"/>
                    </a:lnTo>
                    <a:lnTo>
                      <a:pt x="13603" y="6366"/>
                    </a:lnTo>
                    <a:lnTo>
                      <a:pt x="13485" y="6420"/>
                    </a:lnTo>
                    <a:lnTo>
                      <a:pt x="13388" y="6474"/>
                    </a:lnTo>
                    <a:lnTo>
                      <a:pt x="13281" y="6538"/>
                    </a:lnTo>
                    <a:lnTo>
                      <a:pt x="13184" y="6613"/>
                    </a:lnTo>
                    <a:lnTo>
                      <a:pt x="13087" y="6689"/>
                    </a:lnTo>
                    <a:lnTo>
                      <a:pt x="12990" y="6785"/>
                    </a:lnTo>
                    <a:lnTo>
                      <a:pt x="12904" y="6882"/>
                    </a:lnTo>
                    <a:lnTo>
                      <a:pt x="12818" y="6990"/>
                    </a:lnTo>
                    <a:lnTo>
                      <a:pt x="12743" y="7108"/>
                    </a:lnTo>
                    <a:lnTo>
                      <a:pt x="12678" y="7237"/>
                    </a:lnTo>
                    <a:lnTo>
                      <a:pt x="12614" y="7377"/>
                    </a:lnTo>
                    <a:lnTo>
                      <a:pt x="11517" y="6258"/>
                    </a:lnTo>
                    <a:lnTo>
                      <a:pt x="12689" y="5140"/>
                    </a:lnTo>
                    <a:lnTo>
                      <a:pt x="12764" y="5280"/>
                    </a:lnTo>
                    <a:lnTo>
                      <a:pt x="12840" y="5409"/>
                    </a:lnTo>
                    <a:lnTo>
                      <a:pt x="12926" y="5538"/>
                    </a:lnTo>
                    <a:lnTo>
                      <a:pt x="13022" y="5646"/>
                    </a:lnTo>
                    <a:lnTo>
                      <a:pt x="13108" y="5753"/>
                    </a:lnTo>
                    <a:lnTo>
                      <a:pt x="13216" y="5839"/>
                    </a:lnTo>
                    <a:lnTo>
                      <a:pt x="13313" y="5925"/>
                    </a:lnTo>
                    <a:lnTo>
                      <a:pt x="13420" y="6000"/>
                    </a:lnTo>
                    <a:lnTo>
                      <a:pt x="13539" y="6065"/>
                    </a:lnTo>
                    <a:lnTo>
                      <a:pt x="13657" y="6108"/>
                    </a:lnTo>
                    <a:lnTo>
                      <a:pt x="13775" y="6151"/>
                    </a:lnTo>
                    <a:lnTo>
                      <a:pt x="13893" y="6183"/>
                    </a:lnTo>
                    <a:lnTo>
                      <a:pt x="14022" y="6194"/>
                    </a:lnTo>
                    <a:lnTo>
                      <a:pt x="14141" y="6205"/>
                    </a:lnTo>
                    <a:lnTo>
                      <a:pt x="14270" y="6194"/>
                    </a:lnTo>
                    <a:lnTo>
                      <a:pt x="14399" y="6172"/>
                    </a:lnTo>
                    <a:lnTo>
                      <a:pt x="14539" y="6140"/>
                    </a:lnTo>
                    <a:lnTo>
                      <a:pt x="14668" y="6097"/>
                    </a:lnTo>
                    <a:lnTo>
                      <a:pt x="14797" y="6043"/>
                    </a:lnTo>
                    <a:lnTo>
                      <a:pt x="14915" y="5979"/>
                    </a:lnTo>
                    <a:lnTo>
                      <a:pt x="15033" y="5904"/>
                    </a:lnTo>
                    <a:lnTo>
                      <a:pt x="15141" y="5818"/>
                    </a:lnTo>
                    <a:lnTo>
                      <a:pt x="15248" y="5732"/>
                    </a:lnTo>
                    <a:lnTo>
                      <a:pt x="15345" y="5635"/>
                    </a:lnTo>
                    <a:lnTo>
                      <a:pt x="15431" y="5527"/>
                    </a:lnTo>
                    <a:lnTo>
                      <a:pt x="15506" y="5409"/>
                    </a:lnTo>
                    <a:lnTo>
                      <a:pt x="15571" y="5301"/>
                    </a:lnTo>
                    <a:lnTo>
                      <a:pt x="15635" y="5183"/>
                    </a:lnTo>
                    <a:lnTo>
                      <a:pt x="15678" y="5054"/>
                    </a:lnTo>
                    <a:lnTo>
                      <a:pt x="15721" y="4925"/>
                    </a:lnTo>
                    <a:lnTo>
                      <a:pt x="15743" y="4796"/>
                    </a:lnTo>
                    <a:lnTo>
                      <a:pt x="15754" y="4667"/>
                    </a:lnTo>
                    <a:lnTo>
                      <a:pt x="15743" y="4549"/>
                    </a:lnTo>
                    <a:lnTo>
                      <a:pt x="15732" y="4420"/>
                    </a:lnTo>
                    <a:lnTo>
                      <a:pt x="15700" y="4301"/>
                    </a:lnTo>
                    <a:lnTo>
                      <a:pt x="15668" y="4183"/>
                    </a:lnTo>
                    <a:lnTo>
                      <a:pt x="15614" y="4065"/>
                    </a:lnTo>
                    <a:lnTo>
                      <a:pt x="15549" y="3947"/>
                    </a:lnTo>
                    <a:lnTo>
                      <a:pt x="15474" y="3839"/>
                    </a:lnTo>
                    <a:lnTo>
                      <a:pt x="15388" y="3732"/>
                    </a:lnTo>
                    <a:lnTo>
                      <a:pt x="15302" y="3635"/>
                    </a:lnTo>
                    <a:lnTo>
                      <a:pt x="15205" y="3538"/>
                    </a:lnTo>
                    <a:lnTo>
                      <a:pt x="15098" y="3441"/>
                    </a:lnTo>
                    <a:lnTo>
                      <a:pt x="14979" y="3366"/>
                    </a:lnTo>
                    <a:lnTo>
                      <a:pt x="14850" y="3291"/>
                    </a:lnTo>
                    <a:lnTo>
                      <a:pt x="14721" y="3226"/>
                    </a:lnTo>
                    <a:lnTo>
                      <a:pt x="14592" y="3162"/>
                    </a:lnTo>
                    <a:lnTo>
                      <a:pt x="14453" y="3119"/>
                    </a:lnTo>
                    <a:lnTo>
                      <a:pt x="14334" y="3086"/>
                    </a:lnTo>
                    <a:lnTo>
                      <a:pt x="14205" y="3076"/>
                    </a:lnTo>
                    <a:lnTo>
                      <a:pt x="14087" y="3076"/>
                    </a:lnTo>
                    <a:lnTo>
                      <a:pt x="13969" y="3086"/>
                    </a:lnTo>
                    <a:lnTo>
                      <a:pt x="13840" y="3108"/>
                    </a:lnTo>
                    <a:lnTo>
                      <a:pt x="13721" y="3140"/>
                    </a:lnTo>
                    <a:lnTo>
                      <a:pt x="13614" y="3194"/>
                    </a:lnTo>
                    <a:lnTo>
                      <a:pt x="13496" y="3248"/>
                    </a:lnTo>
                    <a:lnTo>
                      <a:pt x="13377" y="3323"/>
                    </a:lnTo>
                    <a:lnTo>
                      <a:pt x="13270" y="3409"/>
                    </a:lnTo>
                    <a:lnTo>
                      <a:pt x="13162" y="3495"/>
                    </a:lnTo>
                    <a:lnTo>
                      <a:pt x="13055" y="3602"/>
                    </a:lnTo>
                    <a:lnTo>
                      <a:pt x="12958" y="3721"/>
                    </a:lnTo>
                    <a:lnTo>
                      <a:pt x="12861" y="3850"/>
                    </a:lnTo>
                    <a:lnTo>
                      <a:pt x="12764" y="3979"/>
                    </a:lnTo>
                    <a:lnTo>
                      <a:pt x="12678" y="4129"/>
                    </a:lnTo>
                    <a:lnTo>
                      <a:pt x="11474" y="3000"/>
                    </a:lnTo>
                    <a:lnTo>
                      <a:pt x="11614" y="2936"/>
                    </a:lnTo>
                    <a:lnTo>
                      <a:pt x="11732" y="2871"/>
                    </a:lnTo>
                    <a:lnTo>
                      <a:pt x="11861" y="2785"/>
                    </a:lnTo>
                    <a:lnTo>
                      <a:pt x="11969" y="2710"/>
                    </a:lnTo>
                    <a:lnTo>
                      <a:pt x="12076" y="2613"/>
                    </a:lnTo>
                    <a:lnTo>
                      <a:pt x="12173" y="2516"/>
                    </a:lnTo>
                    <a:lnTo>
                      <a:pt x="12270" y="2420"/>
                    </a:lnTo>
                    <a:lnTo>
                      <a:pt x="12345" y="2312"/>
                    </a:lnTo>
                    <a:lnTo>
                      <a:pt x="12420" y="2205"/>
                    </a:lnTo>
                    <a:lnTo>
                      <a:pt x="12474" y="2097"/>
                    </a:lnTo>
                    <a:lnTo>
                      <a:pt x="12528" y="1979"/>
                    </a:lnTo>
                    <a:lnTo>
                      <a:pt x="12560" y="1861"/>
                    </a:lnTo>
                    <a:lnTo>
                      <a:pt x="12592" y="1742"/>
                    </a:lnTo>
                    <a:lnTo>
                      <a:pt x="12603" y="1624"/>
                    </a:lnTo>
                    <a:lnTo>
                      <a:pt x="12603" y="1506"/>
                    </a:lnTo>
                    <a:lnTo>
                      <a:pt x="12592" y="1398"/>
                    </a:lnTo>
                    <a:lnTo>
                      <a:pt x="12560" y="1248"/>
                    </a:lnTo>
                    <a:lnTo>
                      <a:pt x="12517" y="1108"/>
                    </a:lnTo>
                    <a:lnTo>
                      <a:pt x="12463" y="979"/>
                    </a:lnTo>
                    <a:lnTo>
                      <a:pt x="12399" y="850"/>
                    </a:lnTo>
                    <a:lnTo>
                      <a:pt x="12334" y="721"/>
                    </a:lnTo>
                    <a:lnTo>
                      <a:pt x="12248" y="613"/>
                    </a:lnTo>
                    <a:lnTo>
                      <a:pt x="12162" y="506"/>
                    </a:lnTo>
                    <a:lnTo>
                      <a:pt x="12065" y="409"/>
                    </a:lnTo>
                    <a:lnTo>
                      <a:pt x="11958" y="323"/>
                    </a:lnTo>
                    <a:lnTo>
                      <a:pt x="11850" y="248"/>
                    </a:lnTo>
                    <a:lnTo>
                      <a:pt x="11732" y="172"/>
                    </a:lnTo>
                    <a:lnTo>
                      <a:pt x="11614" y="119"/>
                    </a:lnTo>
                    <a:lnTo>
                      <a:pt x="11485" y="65"/>
                    </a:lnTo>
                    <a:lnTo>
                      <a:pt x="11356" y="33"/>
                    </a:lnTo>
                    <a:lnTo>
                      <a:pt x="11216" y="11"/>
                    </a:lnTo>
                    <a:lnTo>
                      <a:pt x="11076" y="0"/>
                    </a:lnTo>
                    <a:lnTo>
                      <a:pt x="10958" y="0"/>
                    </a:lnTo>
                    <a:lnTo>
                      <a:pt x="10829" y="11"/>
                    </a:lnTo>
                    <a:lnTo>
                      <a:pt x="10700" y="43"/>
                    </a:lnTo>
                    <a:lnTo>
                      <a:pt x="10571" y="76"/>
                    </a:lnTo>
                    <a:lnTo>
                      <a:pt x="10452" y="119"/>
                    </a:lnTo>
                    <a:lnTo>
                      <a:pt x="10334" y="172"/>
                    </a:lnTo>
                    <a:lnTo>
                      <a:pt x="10227" y="237"/>
                    </a:lnTo>
                    <a:lnTo>
                      <a:pt x="10119" y="312"/>
                    </a:lnTo>
                    <a:lnTo>
                      <a:pt x="10022" y="398"/>
                    </a:lnTo>
                    <a:lnTo>
                      <a:pt x="9936" y="484"/>
                    </a:lnTo>
                    <a:lnTo>
                      <a:pt x="9850" y="581"/>
                    </a:lnTo>
                    <a:lnTo>
                      <a:pt x="9775" y="688"/>
                    </a:lnTo>
                    <a:lnTo>
                      <a:pt x="9711" y="796"/>
                    </a:lnTo>
                    <a:lnTo>
                      <a:pt x="9667" y="914"/>
                    </a:lnTo>
                    <a:lnTo>
                      <a:pt x="9624" y="1043"/>
                    </a:lnTo>
                    <a:lnTo>
                      <a:pt x="9603" y="1172"/>
                    </a:lnTo>
                    <a:lnTo>
                      <a:pt x="9581" y="1312"/>
                    </a:lnTo>
                    <a:lnTo>
                      <a:pt x="9581" y="1463"/>
                    </a:lnTo>
                    <a:lnTo>
                      <a:pt x="9581" y="1613"/>
                    </a:lnTo>
                    <a:lnTo>
                      <a:pt x="9603" y="1764"/>
                    </a:lnTo>
                    <a:lnTo>
                      <a:pt x="9635" y="1914"/>
                    </a:lnTo>
                    <a:lnTo>
                      <a:pt x="9678" y="2065"/>
                    </a:lnTo>
                    <a:lnTo>
                      <a:pt x="9721" y="2194"/>
                    </a:lnTo>
                    <a:lnTo>
                      <a:pt x="9786" y="2323"/>
                    </a:lnTo>
                    <a:lnTo>
                      <a:pt x="9861" y="2441"/>
                    </a:lnTo>
                    <a:lnTo>
                      <a:pt x="9947" y="2549"/>
                    </a:lnTo>
                    <a:lnTo>
                      <a:pt x="10055" y="2645"/>
                    </a:lnTo>
                    <a:lnTo>
                      <a:pt x="10162" y="2742"/>
                    </a:lnTo>
                    <a:lnTo>
                      <a:pt x="10399" y="2914"/>
                    </a:lnTo>
                    <a:lnTo>
                      <a:pt x="10517" y="3011"/>
                    </a:lnTo>
                    <a:lnTo>
                      <a:pt x="10635" y="3097"/>
                    </a:lnTo>
                    <a:lnTo>
                      <a:pt x="10517" y="3151"/>
                    </a:lnTo>
                    <a:lnTo>
                      <a:pt x="10388" y="3205"/>
                    </a:lnTo>
                    <a:lnTo>
                      <a:pt x="10280" y="3269"/>
                    </a:lnTo>
                    <a:lnTo>
                      <a:pt x="10173" y="3334"/>
                    </a:lnTo>
                    <a:lnTo>
                      <a:pt x="10065" y="3409"/>
                    </a:lnTo>
                    <a:lnTo>
                      <a:pt x="9979" y="3484"/>
                    </a:lnTo>
                    <a:lnTo>
                      <a:pt x="9883" y="3570"/>
                    </a:lnTo>
                    <a:lnTo>
                      <a:pt x="9807" y="3667"/>
                    </a:lnTo>
                    <a:lnTo>
                      <a:pt x="9732" y="3764"/>
                    </a:lnTo>
                    <a:lnTo>
                      <a:pt x="9667" y="3871"/>
                    </a:lnTo>
                    <a:lnTo>
                      <a:pt x="9603" y="3979"/>
                    </a:lnTo>
                    <a:lnTo>
                      <a:pt x="9560" y="4097"/>
                    </a:lnTo>
                    <a:lnTo>
                      <a:pt x="9517" y="4215"/>
                    </a:lnTo>
                    <a:lnTo>
                      <a:pt x="9495" y="4355"/>
                    </a:lnTo>
                    <a:lnTo>
                      <a:pt x="9474" y="4484"/>
                    </a:lnTo>
                    <a:lnTo>
                      <a:pt x="9463" y="4635"/>
                    </a:lnTo>
                    <a:lnTo>
                      <a:pt x="9463" y="4775"/>
                    </a:lnTo>
                    <a:lnTo>
                      <a:pt x="9485" y="4914"/>
                    </a:lnTo>
                    <a:lnTo>
                      <a:pt x="9506" y="5043"/>
                    </a:lnTo>
                    <a:lnTo>
                      <a:pt x="9549" y="5162"/>
                    </a:lnTo>
                    <a:lnTo>
                      <a:pt x="9592" y="5280"/>
                    </a:lnTo>
                    <a:lnTo>
                      <a:pt x="9646" y="5387"/>
                    </a:lnTo>
                    <a:lnTo>
                      <a:pt x="9711" y="5495"/>
                    </a:lnTo>
                    <a:lnTo>
                      <a:pt x="9775" y="5592"/>
                    </a:lnTo>
                    <a:lnTo>
                      <a:pt x="9850" y="5678"/>
                    </a:lnTo>
                    <a:lnTo>
                      <a:pt x="9936" y="5764"/>
                    </a:lnTo>
                    <a:lnTo>
                      <a:pt x="10022" y="5850"/>
                    </a:lnTo>
                    <a:lnTo>
                      <a:pt x="10119" y="5925"/>
                    </a:lnTo>
                    <a:lnTo>
                      <a:pt x="10216" y="5990"/>
                    </a:lnTo>
                    <a:lnTo>
                      <a:pt x="10323" y="6054"/>
                    </a:lnTo>
                    <a:lnTo>
                      <a:pt x="10528" y="6172"/>
                    </a:lnTo>
                    <a:lnTo>
                      <a:pt x="9388" y="7108"/>
                    </a:lnTo>
                    <a:lnTo>
                      <a:pt x="8323" y="6183"/>
                    </a:lnTo>
                    <a:lnTo>
                      <a:pt x="8452" y="6119"/>
                    </a:lnTo>
                    <a:lnTo>
                      <a:pt x="8560" y="6065"/>
                    </a:lnTo>
                    <a:lnTo>
                      <a:pt x="8667" y="5990"/>
                    </a:lnTo>
                    <a:lnTo>
                      <a:pt x="8775" y="5925"/>
                    </a:lnTo>
                    <a:lnTo>
                      <a:pt x="8872" y="5839"/>
                    </a:lnTo>
                    <a:lnTo>
                      <a:pt x="8958" y="5764"/>
                    </a:lnTo>
                    <a:lnTo>
                      <a:pt x="9044" y="5667"/>
                    </a:lnTo>
                    <a:lnTo>
                      <a:pt x="9119" y="5581"/>
                    </a:lnTo>
                    <a:lnTo>
                      <a:pt x="9184" y="5474"/>
                    </a:lnTo>
                    <a:lnTo>
                      <a:pt x="9248" y="5377"/>
                    </a:lnTo>
                    <a:lnTo>
                      <a:pt x="9291" y="5258"/>
                    </a:lnTo>
                    <a:lnTo>
                      <a:pt x="9334" y="5151"/>
                    </a:lnTo>
                    <a:lnTo>
                      <a:pt x="9366" y="5022"/>
                    </a:lnTo>
                    <a:lnTo>
                      <a:pt x="9388" y="4893"/>
                    </a:lnTo>
                    <a:lnTo>
                      <a:pt x="9409" y="4753"/>
                    </a:lnTo>
                    <a:lnTo>
                      <a:pt x="9409" y="4613"/>
                    </a:lnTo>
                    <a:lnTo>
                      <a:pt x="9399" y="4473"/>
                    </a:lnTo>
                    <a:lnTo>
                      <a:pt x="9377" y="4334"/>
                    </a:lnTo>
                    <a:lnTo>
                      <a:pt x="9356" y="4205"/>
                    </a:lnTo>
                    <a:lnTo>
                      <a:pt x="9313" y="4076"/>
                    </a:lnTo>
                    <a:lnTo>
                      <a:pt x="9270" y="3968"/>
                    </a:lnTo>
                    <a:lnTo>
                      <a:pt x="9205" y="3850"/>
                    </a:lnTo>
                    <a:lnTo>
                      <a:pt x="9141" y="3753"/>
                    </a:lnTo>
                    <a:lnTo>
                      <a:pt x="9065" y="3656"/>
                    </a:lnTo>
                    <a:lnTo>
                      <a:pt x="8979" y="3559"/>
                    </a:lnTo>
                    <a:lnTo>
                      <a:pt x="8883" y="3473"/>
                    </a:lnTo>
                    <a:lnTo>
                      <a:pt x="8786" y="3387"/>
                    </a:lnTo>
                    <a:lnTo>
                      <a:pt x="8678" y="3312"/>
                    </a:lnTo>
                    <a:lnTo>
                      <a:pt x="8571" y="3237"/>
                    </a:lnTo>
                    <a:lnTo>
                      <a:pt x="8452" y="3172"/>
                    </a:lnTo>
                    <a:lnTo>
                      <a:pt x="8194" y="3043"/>
                    </a:lnTo>
                    <a:lnTo>
                      <a:pt x="8345" y="2968"/>
                    </a:lnTo>
                    <a:lnTo>
                      <a:pt x="8485" y="2893"/>
                    </a:lnTo>
                    <a:lnTo>
                      <a:pt x="8614" y="2807"/>
                    </a:lnTo>
                    <a:lnTo>
                      <a:pt x="8732" y="2732"/>
                    </a:lnTo>
                    <a:lnTo>
                      <a:pt x="8840" y="2635"/>
                    </a:lnTo>
                    <a:lnTo>
                      <a:pt x="8936" y="2549"/>
                    </a:lnTo>
                    <a:lnTo>
                      <a:pt x="9022" y="2452"/>
                    </a:lnTo>
                    <a:lnTo>
                      <a:pt x="9098" y="2355"/>
                    </a:lnTo>
                    <a:lnTo>
                      <a:pt x="9173" y="2248"/>
                    </a:lnTo>
                    <a:lnTo>
                      <a:pt x="9227" y="2151"/>
                    </a:lnTo>
                    <a:lnTo>
                      <a:pt x="9270" y="2043"/>
                    </a:lnTo>
                    <a:lnTo>
                      <a:pt x="9313" y="1925"/>
                    </a:lnTo>
                    <a:lnTo>
                      <a:pt x="9334" y="1818"/>
                    </a:lnTo>
                    <a:lnTo>
                      <a:pt x="9356" y="1699"/>
                    </a:lnTo>
                    <a:lnTo>
                      <a:pt x="9356" y="1581"/>
                    </a:lnTo>
                    <a:lnTo>
                      <a:pt x="9356" y="1452"/>
                    </a:lnTo>
                    <a:lnTo>
                      <a:pt x="9345" y="1334"/>
                    </a:lnTo>
                    <a:lnTo>
                      <a:pt x="9323" y="1215"/>
                    </a:lnTo>
                    <a:lnTo>
                      <a:pt x="9302" y="1097"/>
                    </a:lnTo>
                    <a:lnTo>
                      <a:pt x="9259" y="990"/>
                    </a:lnTo>
                    <a:lnTo>
                      <a:pt x="9216" y="882"/>
                    </a:lnTo>
                    <a:lnTo>
                      <a:pt x="9162" y="785"/>
                    </a:lnTo>
                    <a:lnTo>
                      <a:pt x="9098" y="678"/>
                    </a:lnTo>
                    <a:lnTo>
                      <a:pt x="9033" y="592"/>
                    </a:lnTo>
                    <a:lnTo>
                      <a:pt x="8958" y="495"/>
                    </a:lnTo>
                    <a:lnTo>
                      <a:pt x="8872" y="420"/>
                    </a:lnTo>
                    <a:lnTo>
                      <a:pt x="8786" y="344"/>
                    </a:lnTo>
                    <a:lnTo>
                      <a:pt x="8689" y="269"/>
                    </a:lnTo>
                    <a:lnTo>
                      <a:pt x="8592" y="215"/>
                    </a:lnTo>
                    <a:lnTo>
                      <a:pt x="8485" y="162"/>
                    </a:lnTo>
                    <a:lnTo>
                      <a:pt x="8366" y="108"/>
                    </a:lnTo>
                    <a:lnTo>
                      <a:pt x="8248" y="76"/>
                    </a:lnTo>
                    <a:lnTo>
                      <a:pt x="8065" y="33"/>
                    </a:lnTo>
                    <a:lnTo>
                      <a:pt x="7883" y="0"/>
                    </a:lnTo>
                    <a:lnTo>
                      <a:pt x="7721" y="0"/>
                    </a:lnTo>
                    <a:lnTo>
                      <a:pt x="7560" y="11"/>
                    </a:lnTo>
                    <a:lnTo>
                      <a:pt x="7409" y="43"/>
                    </a:lnTo>
                    <a:lnTo>
                      <a:pt x="7270" y="86"/>
                    </a:lnTo>
                    <a:lnTo>
                      <a:pt x="7141" y="151"/>
                    </a:lnTo>
                    <a:lnTo>
                      <a:pt x="7012" y="226"/>
                    </a:lnTo>
                    <a:lnTo>
                      <a:pt x="6893" y="312"/>
                    </a:lnTo>
                    <a:lnTo>
                      <a:pt x="6786" y="420"/>
                    </a:lnTo>
                    <a:lnTo>
                      <a:pt x="6678" y="527"/>
                    </a:lnTo>
                    <a:lnTo>
                      <a:pt x="6581" y="656"/>
                    </a:lnTo>
                    <a:lnTo>
                      <a:pt x="6485" y="796"/>
                    </a:lnTo>
                    <a:lnTo>
                      <a:pt x="6399" y="947"/>
                    </a:lnTo>
                    <a:lnTo>
                      <a:pt x="6323" y="1097"/>
                    </a:lnTo>
                    <a:lnTo>
                      <a:pt x="6237" y="1258"/>
                    </a:lnTo>
                    <a:lnTo>
                      <a:pt x="6173" y="1097"/>
                    </a:lnTo>
                    <a:lnTo>
                      <a:pt x="6098" y="947"/>
                    </a:lnTo>
                    <a:lnTo>
                      <a:pt x="6011" y="807"/>
                    </a:lnTo>
                    <a:lnTo>
                      <a:pt x="5925" y="678"/>
                    </a:lnTo>
                    <a:lnTo>
                      <a:pt x="5839" y="559"/>
                    </a:lnTo>
                    <a:lnTo>
                      <a:pt x="5743" y="452"/>
                    </a:lnTo>
                    <a:lnTo>
                      <a:pt x="5646" y="355"/>
                    </a:lnTo>
                    <a:lnTo>
                      <a:pt x="5538" y="269"/>
                    </a:lnTo>
                    <a:lnTo>
                      <a:pt x="5431" y="194"/>
                    </a:lnTo>
                    <a:lnTo>
                      <a:pt x="5323" y="140"/>
                    </a:lnTo>
                    <a:lnTo>
                      <a:pt x="5205" y="86"/>
                    </a:lnTo>
                    <a:lnTo>
                      <a:pt x="5097" y="43"/>
                    </a:lnTo>
                    <a:lnTo>
                      <a:pt x="4968" y="22"/>
                    </a:lnTo>
                    <a:lnTo>
                      <a:pt x="4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 name="Google Shape;58;p15"/>
              <p:cNvSpPr/>
              <p:nvPr/>
            </p:nvSpPr>
            <p:spPr>
              <a:xfrm>
                <a:off x="1152650" y="2351825"/>
                <a:ext cx="233375" cy="77175"/>
              </a:xfrm>
              <a:custGeom>
                <a:avLst/>
                <a:gdLst/>
                <a:ahLst/>
                <a:cxnLst/>
                <a:rect l="l" t="t" r="r" b="b"/>
                <a:pathLst>
                  <a:path w="9335" h="3087" extrusionOk="0">
                    <a:moveTo>
                      <a:pt x="4592" y="0"/>
                    </a:moveTo>
                    <a:lnTo>
                      <a:pt x="4452" y="11"/>
                    </a:lnTo>
                    <a:lnTo>
                      <a:pt x="4323" y="32"/>
                    </a:lnTo>
                    <a:lnTo>
                      <a:pt x="4194" y="75"/>
                    </a:lnTo>
                    <a:lnTo>
                      <a:pt x="4065" y="118"/>
                    </a:lnTo>
                    <a:lnTo>
                      <a:pt x="3958" y="172"/>
                    </a:lnTo>
                    <a:lnTo>
                      <a:pt x="3850" y="248"/>
                    </a:lnTo>
                    <a:lnTo>
                      <a:pt x="3743" y="323"/>
                    </a:lnTo>
                    <a:lnTo>
                      <a:pt x="3646" y="409"/>
                    </a:lnTo>
                    <a:lnTo>
                      <a:pt x="3560" y="506"/>
                    </a:lnTo>
                    <a:lnTo>
                      <a:pt x="3474" y="602"/>
                    </a:lnTo>
                    <a:lnTo>
                      <a:pt x="3399" y="721"/>
                    </a:lnTo>
                    <a:lnTo>
                      <a:pt x="3323" y="839"/>
                    </a:lnTo>
                    <a:lnTo>
                      <a:pt x="3259" y="968"/>
                    </a:lnTo>
                    <a:lnTo>
                      <a:pt x="3205" y="1108"/>
                    </a:lnTo>
                    <a:lnTo>
                      <a:pt x="3151" y="1248"/>
                    </a:lnTo>
                    <a:lnTo>
                      <a:pt x="3055" y="1075"/>
                    </a:lnTo>
                    <a:lnTo>
                      <a:pt x="2947" y="903"/>
                    </a:lnTo>
                    <a:lnTo>
                      <a:pt x="2839" y="753"/>
                    </a:lnTo>
                    <a:lnTo>
                      <a:pt x="2732" y="613"/>
                    </a:lnTo>
                    <a:lnTo>
                      <a:pt x="2624" y="495"/>
                    </a:lnTo>
                    <a:lnTo>
                      <a:pt x="2517" y="387"/>
                    </a:lnTo>
                    <a:lnTo>
                      <a:pt x="2409" y="291"/>
                    </a:lnTo>
                    <a:lnTo>
                      <a:pt x="2291" y="215"/>
                    </a:lnTo>
                    <a:lnTo>
                      <a:pt x="2173" y="140"/>
                    </a:lnTo>
                    <a:lnTo>
                      <a:pt x="2065" y="86"/>
                    </a:lnTo>
                    <a:lnTo>
                      <a:pt x="1936" y="54"/>
                    </a:lnTo>
                    <a:lnTo>
                      <a:pt x="1818" y="22"/>
                    </a:lnTo>
                    <a:lnTo>
                      <a:pt x="1689" y="11"/>
                    </a:lnTo>
                    <a:lnTo>
                      <a:pt x="1560" y="11"/>
                    </a:lnTo>
                    <a:lnTo>
                      <a:pt x="1431" y="22"/>
                    </a:lnTo>
                    <a:lnTo>
                      <a:pt x="1291" y="54"/>
                    </a:lnTo>
                    <a:lnTo>
                      <a:pt x="1162" y="86"/>
                    </a:lnTo>
                    <a:lnTo>
                      <a:pt x="1033" y="140"/>
                    </a:lnTo>
                    <a:lnTo>
                      <a:pt x="915" y="194"/>
                    </a:lnTo>
                    <a:lnTo>
                      <a:pt x="796" y="258"/>
                    </a:lnTo>
                    <a:lnTo>
                      <a:pt x="678" y="334"/>
                    </a:lnTo>
                    <a:lnTo>
                      <a:pt x="571" y="420"/>
                    </a:lnTo>
                    <a:lnTo>
                      <a:pt x="474" y="516"/>
                    </a:lnTo>
                    <a:lnTo>
                      <a:pt x="388" y="613"/>
                    </a:lnTo>
                    <a:lnTo>
                      <a:pt x="302" y="710"/>
                    </a:lnTo>
                    <a:lnTo>
                      <a:pt x="226" y="817"/>
                    </a:lnTo>
                    <a:lnTo>
                      <a:pt x="162" y="936"/>
                    </a:lnTo>
                    <a:lnTo>
                      <a:pt x="108" y="1054"/>
                    </a:lnTo>
                    <a:lnTo>
                      <a:pt x="54" y="1172"/>
                    </a:lnTo>
                    <a:lnTo>
                      <a:pt x="22" y="1291"/>
                    </a:lnTo>
                    <a:lnTo>
                      <a:pt x="1" y="1409"/>
                    </a:lnTo>
                    <a:lnTo>
                      <a:pt x="1" y="1538"/>
                    </a:lnTo>
                    <a:lnTo>
                      <a:pt x="1" y="1645"/>
                    </a:lnTo>
                    <a:lnTo>
                      <a:pt x="11" y="1753"/>
                    </a:lnTo>
                    <a:lnTo>
                      <a:pt x="44" y="1871"/>
                    </a:lnTo>
                    <a:lnTo>
                      <a:pt x="76" y="1989"/>
                    </a:lnTo>
                    <a:lnTo>
                      <a:pt x="130" y="2097"/>
                    </a:lnTo>
                    <a:lnTo>
                      <a:pt x="183" y="2215"/>
                    </a:lnTo>
                    <a:lnTo>
                      <a:pt x="248" y="2323"/>
                    </a:lnTo>
                    <a:lnTo>
                      <a:pt x="323" y="2430"/>
                    </a:lnTo>
                    <a:lnTo>
                      <a:pt x="399" y="2527"/>
                    </a:lnTo>
                    <a:lnTo>
                      <a:pt x="485" y="2624"/>
                    </a:lnTo>
                    <a:lnTo>
                      <a:pt x="581" y="2699"/>
                    </a:lnTo>
                    <a:lnTo>
                      <a:pt x="678" y="2785"/>
                    </a:lnTo>
                    <a:lnTo>
                      <a:pt x="775" y="2850"/>
                    </a:lnTo>
                    <a:lnTo>
                      <a:pt x="882" y="2903"/>
                    </a:lnTo>
                    <a:lnTo>
                      <a:pt x="1001" y="2947"/>
                    </a:lnTo>
                    <a:lnTo>
                      <a:pt x="1108" y="2979"/>
                    </a:lnTo>
                    <a:lnTo>
                      <a:pt x="1259" y="3000"/>
                    </a:lnTo>
                    <a:lnTo>
                      <a:pt x="1420" y="3011"/>
                    </a:lnTo>
                    <a:lnTo>
                      <a:pt x="1571" y="3011"/>
                    </a:lnTo>
                    <a:lnTo>
                      <a:pt x="1732" y="3000"/>
                    </a:lnTo>
                    <a:lnTo>
                      <a:pt x="1893" y="2979"/>
                    </a:lnTo>
                    <a:lnTo>
                      <a:pt x="2044" y="2947"/>
                    </a:lnTo>
                    <a:lnTo>
                      <a:pt x="2184" y="2903"/>
                    </a:lnTo>
                    <a:lnTo>
                      <a:pt x="2323" y="2839"/>
                    </a:lnTo>
                    <a:lnTo>
                      <a:pt x="2442" y="2764"/>
                    </a:lnTo>
                    <a:lnTo>
                      <a:pt x="2560" y="2667"/>
                    </a:lnTo>
                    <a:lnTo>
                      <a:pt x="2667" y="2559"/>
                    </a:lnTo>
                    <a:lnTo>
                      <a:pt x="2775" y="2430"/>
                    </a:lnTo>
                    <a:lnTo>
                      <a:pt x="2979" y="2172"/>
                    </a:lnTo>
                    <a:lnTo>
                      <a:pt x="3076" y="2043"/>
                    </a:lnTo>
                    <a:lnTo>
                      <a:pt x="3184" y="1925"/>
                    </a:lnTo>
                    <a:lnTo>
                      <a:pt x="3237" y="2054"/>
                    </a:lnTo>
                    <a:lnTo>
                      <a:pt x="3291" y="2183"/>
                    </a:lnTo>
                    <a:lnTo>
                      <a:pt x="3345" y="2301"/>
                    </a:lnTo>
                    <a:lnTo>
                      <a:pt x="3409" y="2409"/>
                    </a:lnTo>
                    <a:lnTo>
                      <a:pt x="3485" y="2516"/>
                    </a:lnTo>
                    <a:lnTo>
                      <a:pt x="3560" y="2613"/>
                    </a:lnTo>
                    <a:lnTo>
                      <a:pt x="3646" y="2699"/>
                    </a:lnTo>
                    <a:lnTo>
                      <a:pt x="3743" y="2774"/>
                    </a:lnTo>
                    <a:lnTo>
                      <a:pt x="3839" y="2850"/>
                    </a:lnTo>
                    <a:lnTo>
                      <a:pt x="3947" y="2914"/>
                    </a:lnTo>
                    <a:lnTo>
                      <a:pt x="4065" y="2968"/>
                    </a:lnTo>
                    <a:lnTo>
                      <a:pt x="4184" y="3011"/>
                    </a:lnTo>
                    <a:lnTo>
                      <a:pt x="4302" y="3043"/>
                    </a:lnTo>
                    <a:lnTo>
                      <a:pt x="4431" y="3076"/>
                    </a:lnTo>
                    <a:lnTo>
                      <a:pt x="4571" y="3086"/>
                    </a:lnTo>
                    <a:lnTo>
                      <a:pt x="4850" y="3086"/>
                    </a:lnTo>
                    <a:lnTo>
                      <a:pt x="4990" y="3065"/>
                    </a:lnTo>
                    <a:lnTo>
                      <a:pt x="5119" y="3033"/>
                    </a:lnTo>
                    <a:lnTo>
                      <a:pt x="5237" y="3000"/>
                    </a:lnTo>
                    <a:lnTo>
                      <a:pt x="5356" y="2947"/>
                    </a:lnTo>
                    <a:lnTo>
                      <a:pt x="5463" y="2893"/>
                    </a:lnTo>
                    <a:lnTo>
                      <a:pt x="5560" y="2828"/>
                    </a:lnTo>
                    <a:lnTo>
                      <a:pt x="5657" y="2753"/>
                    </a:lnTo>
                    <a:lnTo>
                      <a:pt x="5754" y="2667"/>
                    </a:lnTo>
                    <a:lnTo>
                      <a:pt x="5840" y="2570"/>
                    </a:lnTo>
                    <a:lnTo>
                      <a:pt x="5915" y="2463"/>
                    </a:lnTo>
                    <a:lnTo>
                      <a:pt x="5990" y="2344"/>
                    </a:lnTo>
                    <a:lnTo>
                      <a:pt x="6065" y="2226"/>
                    </a:lnTo>
                    <a:lnTo>
                      <a:pt x="6130" y="2097"/>
                    </a:lnTo>
                    <a:lnTo>
                      <a:pt x="6184" y="1946"/>
                    </a:lnTo>
                    <a:lnTo>
                      <a:pt x="6237" y="1796"/>
                    </a:lnTo>
                    <a:lnTo>
                      <a:pt x="6323" y="1979"/>
                    </a:lnTo>
                    <a:lnTo>
                      <a:pt x="6420" y="2151"/>
                    </a:lnTo>
                    <a:lnTo>
                      <a:pt x="6517" y="2301"/>
                    </a:lnTo>
                    <a:lnTo>
                      <a:pt x="6614" y="2441"/>
                    </a:lnTo>
                    <a:lnTo>
                      <a:pt x="6721" y="2570"/>
                    </a:lnTo>
                    <a:lnTo>
                      <a:pt x="6829" y="2678"/>
                    </a:lnTo>
                    <a:lnTo>
                      <a:pt x="6936" y="2774"/>
                    </a:lnTo>
                    <a:lnTo>
                      <a:pt x="7055" y="2860"/>
                    </a:lnTo>
                    <a:lnTo>
                      <a:pt x="7162" y="2925"/>
                    </a:lnTo>
                    <a:lnTo>
                      <a:pt x="7280" y="2990"/>
                    </a:lnTo>
                    <a:lnTo>
                      <a:pt x="7409" y="3033"/>
                    </a:lnTo>
                    <a:lnTo>
                      <a:pt x="7528" y="3065"/>
                    </a:lnTo>
                    <a:lnTo>
                      <a:pt x="7657" y="3076"/>
                    </a:lnTo>
                    <a:lnTo>
                      <a:pt x="7786" y="3086"/>
                    </a:lnTo>
                    <a:lnTo>
                      <a:pt x="7926" y="3076"/>
                    </a:lnTo>
                    <a:lnTo>
                      <a:pt x="8055" y="3054"/>
                    </a:lnTo>
                    <a:lnTo>
                      <a:pt x="8194" y="3022"/>
                    </a:lnTo>
                    <a:lnTo>
                      <a:pt x="8323" y="2979"/>
                    </a:lnTo>
                    <a:lnTo>
                      <a:pt x="8453" y="2925"/>
                    </a:lnTo>
                    <a:lnTo>
                      <a:pt x="8571" y="2860"/>
                    </a:lnTo>
                    <a:lnTo>
                      <a:pt x="8678" y="2785"/>
                    </a:lnTo>
                    <a:lnTo>
                      <a:pt x="8786" y="2710"/>
                    </a:lnTo>
                    <a:lnTo>
                      <a:pt x="8883" y="2624"/>
                    </a:lnTo>
                    <a:lnTo>
                      <a:pt x="8969" y="2538"/>
                    </a:lnTo>
                    <a:lnTo>
                      <a:pt x="9044" y="2430"/>
                    </a:lnTo>
                    <a:lnTo>
                      <a:pt x="9119" y="2323"/>
                    </a:lnTo>
                    <a:lnTo>
                      <a:pt x="9184" y="2215"/>
                    </a:lnTo>
                    <a:lnTo>
                      <a:pt x="9237" y="2097"/>
                    </a:lnTo>
                    <a:lnTo>
                      <a:pt x="9281" y="1979"/>
                    </a:lnTo>
                    <a:lnTo>
                      <a:pt x="9313" y="1850"/>
                    </a:lnTo>
                    <a:lnTo>
                      <a:pt x="9334" y="1721"/>
                    </a:lnTo>
                    <a:lnTo>
                      <a:pt x="9334" y="1581"/>
                    </a:lnTo>
                    <a:lnTo>
                      <a:pt x="9334" y="1463"/>
                    </a:lnTo>
                    <a:lnTo>
                      <a:pt x="9324" y="1334"/>
                    </a:lnTo>
                    <a:lnTo>
                      <a:pt x="9302" y="1205"/>
                    </a:lnTo>
                    <a:lnTo>
                      <a:pt x="9270" y="1086"/>
                    </a:lnTo>
                    <a:lnTo>
                      <a:pt x="9227" y="968"/>
                    </a:lnTo>
                    <a:lnTo>
                      <a:pt x="9173" y="860"/>
                    </a:lnTo>
                    <a:lnTo>
                      <a:pt x="9119" y="742"/>
                    </a:lnTo>
                    <a:lnTo>
                      <a:pt x="9044" y="645"/>
                    </a:lnTo>
                    <a:lnTo>
                      <a:pt x="8969" y="549"/>
                    </a:lnTo>
                    <a:lnTo>
                      <a:pt x="8883" y="452"/>
                    </a:lnTo>
                    <a:lnTo>
                      <a:pt x="8797" y="377"/>
                    </a:lnTo>
                    <a:lnTo>
                      <a:pt x="8689" y="301"/>
                    </a:lnTo>
                    <a:lnTo>
                      <a:pt x="8582" y="237"/>
                    </a:lnTo>
                    <a:lnTo>
                      <a:pt x="8474" y="183"/>
                    </a:lnTo>
                    <a:lnTo>
                      <a:pt x="8356" y="140"/>
                    </a:lnTo>
                    <a:lnTo>
                      <a:pt x="8227" y="108"/>
                    </a:lnTo>
                    <a:lnTo>
                      <a:pt x="8076" y="86"/>
                    </a:lnTo>
                    <a:lnTo>
                      <a:pt x="7764" y="86"/>
                    </a:lnTo>
                    <a:lnTo>
                      <a:pt x="7614" y="97"/>
                    </a:lnTo>
                    <a:lnTo>
                      <a:pt x="7453" y="129"/>
                    </a:lnTo>
                    <a:lnTo>
                      <a:pt x="7302" y="161"/>
                    </a:lnTo>
                    <a:lnTo>
                      <a:pt x="7162" y="215"/>
                    </a:lnTo>
                    <a:lnTo>
                      <a:pt x="7022" y="280"/>
                    </a:lnTo>
                    <a:lnTo>
                      <a:pt x="6904" y="355"/>
                    </a:lnTo>
                    <a:lnTo>
                      <a:pt x="6797" y="441"/>
                    </a:lnTo>
                    <a:lnTo>
                      <a:pt x="6689" y="559"/>
                    </a:lnTo>
                    <a:lnTo>
                      <a:pt x="6592" y="678"/>
                    </a:lnTo>
                    <a:lnTo>
                      <a:pt x="6399" y="925"/>
                    </a:lnTo>
                    <a:lnTo>
                      <a:pt x="6302" y="1054"/>
                    </a:lnTo>
                    <a:lnTo>
                      <a:pt x="6194" y="1183"/>
                    </a:lnTo>
                    <a:lnTo>
                      <a:pt x="6151" y="1054"/>
                    </a:lnTo>
                    <a:lnTo>
                      <a:pt x="6108" y="925"/>
                    </a:lnTo>
                    <a:lnTo>
                      <a:pt x="6055" y="807"/>
                    </a:lnTo>
                    <a:lnTo>
                      <a:pt x="5990" y="699"/>
                    </a:lnTo>
                    <a:lnTo>
                      <a:pt x="5915" y="602"/>
                    </a:lnTo>
                    <a:lnTo>
                      <a:pt x="5840" y="506"/>
                    </a:lnTo>
                    <a:lnTo>
                      <a:pt x="5754" y="409"/>
                    </a:lnTo>
                    <a:lnTo>
                      <a:pt x="5668" y="334"/>
                    </a:lnTo>
                    <a:lnTo>
                      <a:pt x="5571" y="258"/>
                    </a:lnTo>
                    <a:lnTo>
                      <a:pt x="5474" y="194"/>
                    </a:lnTo>
                    <a:lnTo>
                      <a:pt x="5366" y="140"/>
                    </a:lnTo>
                    <a:lnTo>
                      <a:pt x="5248" y="97"/>
                    </a:lnTo>
                    <a:lnTo>
                      <a:pt x="5130" y="54"/>
                    </a:lnTo>
                    <a:lnTo>
                      <a:pt x="5001" y="22"/>
                    </a:lnTo>
                    <a:lnTo>
                      <a:pt x="4872" y="11"/>
                    </a:lnTo>
                    <a:lnTo>
                      <a:pt x="473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 name="Google Shape;59;p15"/>
              <p:cNvSpPr/>
              <p:nvPr/>
            </p:nvSpPr>
            <p:spPr>
              <a:xfrm>
                <a:off x="994850" y="2115525"/>
                <a:ext cx="77725" cy="155950"/>
              </a:xfrm>
              <a:custGeom>
                <a:avLst/>
                <a:gdLst/>
                <a:ahLst/>
                <a:cxnLst/>
                <a:rect l="l" t="t" r="r" b="b"/>
                <a:pathLst>
                  <a:path w="3109" h="6238" extrusionOk="0">
                    <a:moveTo>
                      <a:pt x="1506" y="0"/>
                    </a:moveTo>
                    <a:lnTo>
                      <a:pt x="1366" y="11"/>
                    </a:lnTo>
                    <a:lnTo>
                      <a:pt x="1237" y="33"/>
                    </a:lnTo>
                    <a:lnTo>
                      <a:pt x="1119" y="65"/>
                    </a:lnTo>
                    <a:lnTo>
                      <a:pt x="990" y="108"/>
                    </a:lnTo>
                    <a:lnTo>
                      <a:pt x="882" y="162"/>
                    </a:lnTo>
                    <a:lnTo>
                      <a:pt x="764" y="226"/>
                    </a:lnTo>
                    <a:lnTo>
                      <a:pt x="657" y="291"/>
                    </a:lnTo>
                    <a:lnTo>
                      <a:pt x="560" y="377"/>
                    </a:lnTo>
                    <a:lnTo>
                      <a:pt x="463" y="463"/>
                    </a:lnTo>
                    <a:lnTo>
                      <a:pt x="377" y="560"/>
                    </a:lnTo>
                    <a:lnTo>
                      <a:pt x="302" y="667"/>
                    </a:lnTo>
                    <a:lnTo>
                      <a:pt x="237" y="775"/>
                    </a:lnTo>
                    <a:lnTo>
                      <a:pt x="173" y="893"/>
                    </a:lnTo>
                    <a:lnTo>
                      <a:pt x="119" y="1022"/>
                    </a:lnTo>
                    <a:lnTo>
                      <a:pt x="65" y="1151"/>
                    </a:lnTo>
                    <a:lnTo>
                      <a:pt x="33" y="1291"/>
                    </a:lnTo>
                    <a:lnTo>
                      <a:pt x="11" y="1420"/>
                    </a:lnTo>
                    <a:lnTo>
                      <a:pt x="1" y="1560"/>
                    </a:lnTo>
                    <a:lnTo>
                      <a:pt x="1" y="1689"/>
                    </a:lnTo>
                    <a:lnTo>
                      <a:pt x="22" y="1818"/>
                    </a:lnTo>
                    <a:lnTo>
                      <a:pt x="54" y="1947"/>
                    </a:lnTo>
                    <a:lnTo>
                      <a:pt x="97" y="2065"/>
                    </a:lnTo>
                    <a:lnTo>
                      <a:pt x="151" y="2183"/>
                    </a:lnTo>
                    <a:lnTo>
                      <a:pt x="226" y="2301"/>
                    </a:lnTo>
                    <a:lnTo>
                      <a:pt x="313" y="2420"/>
                    </a:lnTo>
                    <a:lnTo>
                      <a:pt x="409" y="2527"/>
                    </a:lnTo>
                    <a:lnTo>
                      <a:pt x="517" y="2635"/>
                    </a:lnTo>
                    <a:lnTo>
                      <a:pt x="635" y="2732"/>
                    </a:lnTo>
                    <a:lnTo>
                      <a:pt x="775" y="2828"/>
                    </a:lnTo>
                    <a:lnTo>
                      <a:pt x="925" y="2925"/>
                    </a:lnTo>
                    <a:lnTo>
                      <a:pt x="1087" y="3011"/>
                    </a:lnTo>
                    <a:lnTo>
                      <a:pt x="1259" y="3097"/>
                    </a:lnTo>
                    <a:lnTo>
                      <a:pt x="1076" y="3183"/>
                    </a:lnTo>
                    <a:lnTo>
                      <a:pt x="915" y="3280"/>
                    </a:lnTo>
                    <a:lnTo>
                      <a:pt x="775" y="3388"/>
                    </a:lnTo>
                    <a:lnTo>
                      <a:pt x="635" y="3484"/>
                    </a:lnTo>
                    <a:lnTo>
                      <a:pt x="517" y="3592"/>
                    </a:lnTo>
                    <a:lnTo>
                      <a:pt x="409" y="3689"/>
                    </a:lnTo>
                    <a:lnTo>
                      <a:pt x="313" y="3796"/>
                    </a:lnTo>
                    <a:lnTo>
                      <a:pt x="237" y="3914"/>
                    </a:lnTo>
                    <a:lnTo>
                      <a:pt x="162" y="4022"/>
                    </a:lnTo>
                    <a:lnTo>
                      <a:pt x="108" y="4140"/>
                    </a:lnTo>
                    <a:lnTo>
                      <a:pt x="65" y="4259"/>
                    </a:lnTo>
                    <a:lnTo>
                      <a:pt x="33" y="4388"/>
                    </a:lnTo>
                    <a:lnTo>
                      <a:pt x="22" y="4506"/>
                    </a:lnTo>
                    <a:lnTo>
                      <a:pt x="11" y="4635"/>
                    </a:lnTo>
                    <a:lnTo>
                      <a:pt x="22" y="4764"/>
                    </a:lnTo>
                    <a:lnTo>
                      <a:pt x="44" y="4893"/>
                    </a:lnTo>
                    <a:lnTo>
                      <a:pt x="76" y="5033"/>
                    </a:lnTo>
                    <a:lnTo>
                      <a:pt x="119" y="5162"/>
                    </a:lnTo>
                    <a:lnTo>
                      <a:pt x="162" y="5280"/>
                    </a:lnTo>
                    <a:lnTo>
                      <a:pt x="226" y="5398"/>
                    </a:lnTo>
                    <a:lnTo>
                      <a:pt x="302" y="5517"/>
                    </a:lnTo>
                    <a:lnTo>
                      <a:pt x="377" y="5613"/>
                    </a:lnTo>
                    <a:lnTo>
                      <a:pt x="463" y="5721"/>
                    </a:lnTo>
                    <a:lnTo>
                      <a:pt x="549" y="5807"/>
                    </a:lnTo>
                    <a:lnTo>
                      <a:pt x="657" y="5893"/>
                    </a:lnTo>
                    <a:lnTo>
                      <a:pt x="753" y="5968"/>
                    </a:lnTo>
                    <a:lnTo>
                      <a:pt x="872" y="6044"/>
                    </a:lnTo>
                    <a:lnTo>
                      <a:pt x="979" y="6097"/>
                    </a:lnTo>
                    <a:lnTo>
                      <a:pt x="1108" y="6151"/>
                    </a:lnTo>
                    <a:lnTo>
                      <a:pt x="1227" y="6194"/>
                    </a:lnTo>
                    <a:lnTo>
                      <a:pt x="1356" y="6216"/>
                    </a:lnTo>
                    <a:lnTo>
                      <a:pt x="1485" y="6237"/>
                    </a:lnTo>
                    <a:lnTo>
                      <a:pt x="1592" y="6237"/>
                    </a:lnTo>
                    <a:lnTo>
                      <a:pt x="1710" y="6226"/>
                    </a:lnTo>
                    <a:lnTo>
                      <a:pt x="1829" y="6205"/>
                    </a:lnTo>
                    <a:lnTo>
                      <a:pt x="1936" y="6173"/>
                    </a:lnTo>
                    <a:lnTo>
                      <a:pt x="2054" y="6130"/>
                    </a:lnTo>
                    <a:lnTo>
                      <a:pt x="2173" y="6076"/>
                    </a:lnTo>
                    <a:lnTo>
                      <a:pt x="2291" y="6011"/>
                    </a:lnTo>
                    <a:lnTo>
                      <a:pt x="2399" y="5936"/>
                    </a:lnTo>
                    <a:lnTo>
                      <a:pt x="2506" y="5861"/>
                    </a:lnTo>
                    <a:lnTo>
                      <a:pt x="2603" y="5764"/>
                    </a:lnTo>
                    <a:lnTo>
                      <a:pt x="2689" y="5678"/>
                    </a:lnTo>
                    <a:lnTo>
                      <a:pt x="2775" y="5570"/>
                    </a:lnTo>
                    <a:lnTo>
                      <a:pt x="2839" y="5463"/>
                    </a:lnTo>
                    <a:lnTo>
                      <a:pt x="2904" y="5355"/>
                    </a:lnTo>
                    <a:lnTo>
                      <a:pt x="2947" y="5237"/>
                    </a:lnTo>
                    <a:lnTo>
                      <a:pt x="2979" y="5119"/>
                    </a:lnTo>
                    <a:lnTo>
                      <a:pt x="3001" y="4968"/>
                    </a:lnTo>
                    <a:lnTo>
                      <a:pt x="3012" y="4818"/>
                    </a:lnTo>
                    <a:lnTo>
                      <a:pt x="3012" y="4656"/>
                    </a:lnTo>
                    <a:lnTo>
                      <a:pt x="3001" y="4506"/>
                    </a:lnTo>
                    <a:lnTo>
                      <a:pt x="2979" y="4345"/>
                    </a:lnTo>
                    <a:lnTo>
                      <a:pt x="2947" y="4194"/>
                    </a:lnTo>
                    <a:lnTo>
                      <a:pt x="2904" y="4043"/>
                    </a:lnTo>
                    <a:lnTo>
                      <a:pt x="2839" y="3914"/>
                    </a:lnTo>
                    <a:lnTo>
                      <a:pt x="2764" y="3785"/>
                    </a:lnTo>
                    <a:lnTo>
                      <a:pt x="2667" y="3678"/>
                    </a:lnTo>
                    <a:lnTo>
                      <a:pt x="2549" y="3560"/>
                    </a:lnTo>
                    <a:lnTo>
                      <a:pt x="2431" y="3463"/>
                    </a:lnTo>
                    <a:lnTo>
                      <a:pt x="2184" y="3258"/>
                    </a:lnTo>
                    <a:lnTo>
                      <a:pt x="2054" y="3162"/>
                    </a:lnTo>
                    <a:lnTo>
                      <a:pt x="1936" y="3065"/>
                    </a:lnTo>
                    <a:lnTo>
                      <a:pt x="2087" y="2979"/>
                    </a:lnTo>
                    <a:lnTo>
                      <a:pt x="2237" y="2893"/>
                    </a:lnTo>
                    <a:lnTo>
                      <a:pt x="2377" y="2807"/>
                    </a:lnTo>
                    <a:lnTo>
                      <a:pt x="2495" y="2710"/>
                    </a:lnTo>
                    <a:lnTo>
                      <a:pt x="2614" y="2613"/>
                    </a:lnTo>
                    <a:lnTo>
                      <a:pt x="2721" y="2506"/>
                    </a:lnTo>
                    <a:lnTo>
                      <a:pt x="2807" y="2398"/>
                    </a:lnTo>
                    <a:lnTo>
                      <a:pt x="2882" y="2291"/>
                    </a:lnTo>
                    <a:lnTo>
                      <a:pt x="2958" y="2172"/>
                    </a:lnTo>
                    <a:lnTo>
                      <a:pt x="3012" y="2054"/>
                    </a:lnTo>
                    <a:lnTo>
                      <a:pt x="3055" y="1936"/>
                    </a:lnTo>
                    <a:lnTo>
                      <a:pt x="3087" y="1807"/>
                    </a:lnTo>
                    <a:lnTo>
                      <a:pt x="3108" y="1689"/>
                    </a:lnTo>
                    <a:lnTo>
                      <a:pt x="3108" y="1560"/>
                    </a:lnTo>
                    <a:lnTo>
                      <a:pt x="3098" y="1430"/>
                    </a:lnTo>
                    <a:lnTo>
                      <a:pt x="3076" y="1312"/>
                    </a:lnTo>
                    <a:lnTo>
                      <a:pt x="3033" y="1162"/>
                    </a:lnTo>
                    <a:lnTo>
                      <a:pt x="2990" y="1022"/>
                    </a:lnTo>
                    <a:lnTo>
                      <a:pt x="2925" y="893"/>
                    </a:lnTo>
                    <a:lnTo>
                      <a:pt x="2861" y="764"/>
                    </a:lnTo>
                    <a:lnTo>
                      <a:pt x="2775" y="646"/>
                    </a:lnTo>
                    <a:lnTo>
                      <a:pt x="2689" y="538"/>
                    </a:lnTo>
                    <a:lnTo>
                      <a:pt x="2603" y="441"/>
                    </a:lnTo>
                    <a:lnTo>
                      <a:pt x="2495" y="344"/>
                    </a:lnTo>
                    <a:lnTo>
                      <a:pt x="2399" y="269"/>
                    </a:lnTo>
                    <a:lnTo>
                      <a:pt x="2280" y="194"/>
                    </a:lnTo>
                    <a:lnTo>
                      <a:pt x="2162" y="129"/>
                    </a:lnTo>
                    <a:lnTo>
                      <a:pt x="2044" y="86"/>
                    </a:lnTo>
                    <a:lnTo>
                      <a:pt x="1915" y="43"/>
                    </a:lnTo>
                    <a:lnTo>
                      <a:pt x="1775" y="22"/>
                    </a:lnTo>
                    <a:lnTo>
                      <a:pt x="1646" y="11"/>
                    </a:lnTo>
                    <a:lnTo>
                      <a:pt x="1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 name="Google Shape;60;p15"/>
              <p:cNvSpPr/>
              <p:nvPr/>
            </p:nvSpPr>
            <p:spPr>
              <a:xfrm>
                <a:off x="995125" y="2034325"/>
                <a:ext cx="76900" cy="77450"/>
              </a:xfrm>
              <a:custGeom>
                <a:avLst/>
                <a:gdLst/>
                <a:ahLst/>
                <a:cxnLst/>
                <a:rect l="l" t="t" r="r" b="b"/>
                <a:pathLst>
                  <a:path w="3076" h="3098" extrusionOk="0">
                    <a:moveTo>
                      <a:pt x="1398" y="1"/>
                    </a:moveTo>
                    <a:lnTo>
                      <a:pt x="1248" y="33"/>
                    </a:lnTo>
                    <a:lnTo>
                      <a:pt x="1108" y="76"/>
                    </a:lnTo>
                    <a:lnTo>
                      <a:pt x="968" y="130"/>
                    </a:lnTo>
                    <a:lnTo>
                      <a:pt x="828" y="205"/>
                    </a:lnTo>
                    <a:lnTo>
                      <a:pt x="699" y="291"/>
                    </a:lnTo>
                    <a:lnTo>
                      <a:pt x="581" y="388"/>
                    </a:lnTo>
                    <a:lnTo>
                      <a:pt x="463" y="496"/>
                    </a:lnTo>
                    <a:lnTo>
                      <a:pt x="366" y="614"/>
                    </a:lnTo>
                    <a:lnTo>
                      <a:pt x="269" y="743"/>
                    </a:lnTo>
                    <a:lnTo>
                      <a:pt x="183" y="872"/>
                    </a:lnTo>
                    <a:lnTo>
                      <a:pt x="119" y="1012"/>
                    </a:lnTo>
                    <a:lnTo>
                      <a:pt x="65" y="1162"/>
                    </a:lnTo>
                    <a:lnTo>
                      <a:pt x="22" y="1302"/>
                    </a:lnTo>
                    <a:lnTo>
                      <a:pt x="0" y="1453"/>
                    </a:lnTo>
                    <a:lnTo>
                      <a:pt x="0" y="1603"/>
                    </a:lnTo>
                    <a:lnTo>
                      <a:pt x="11" y="1754"/>
                    </a:lnTo>
                    <a:lnTo>
                      <a:pt x="43" y="1904"/>
                    </a:lnTo>
                    <a:lnTo>
                      <a:pt x="86" y="2044"/>
                    </a:lnTo>
                    <a:lnTo>
                      <a:pt x="140" y="2184"/>
                    </a:lnTo>
                    <a:lnTo>
                      <a:pt x="215" y="2313"/>
                    </a:lnTo>
                    <a:lnTo>
                      <a:pt x="291" y="2442"/>
                    </a:lnTo>
                    <a:lnTo>
                      <a:pt x="388" y="2560"/>
                    </a:lnTo>
                    <a:lnTo>
                      <a:pt x="484" y="2668"/>
                    </a:lnTo>
                    <a:lnTo>
                      <a:pt x="603" y="2764"/>
                    </a:lnTo>
                    <a:lnTo>
                      <a:pt x="721" y="2850"/>
                    </a:lnTo>
                    <a:lnTo>
                      <a:pt x="850" y="2926"/>
                    </a:lnTo>
                    <a:lnTo>
                      <a:pt x="979" y="2990"/>
                    </a:lnTo>
                    <a:lnTo>
                      <a:pt x="1119" y="3033"/>
                    </a:lnTo>
                    <a:lnTo>
                      <a:pt x="1269" y="3076"/>
                    </a:lnTo>
                    <a:lnTo>
                      <a:pt x="1409" y="3098"/>
                    </a:lnTo>
                    <a:lnTo>
                      <a:pt x="1560" y="3098"/>
                    </a:lnTo>
                    <a:lnTo>
                      <a:pt x="1721" y="3087"/>
                    </a:lnTo>
                    <a:lnTo>
                      <a:pt x="1861" y="3066"/>
                    </a:lnTo>
                    <a:lnTo>
                      <a:pt x="2011" y="3023"/>
                    </a:lnTo>
                    <a:lnTo>
                      <a:pt x="2151" y="2958"/>
                    </a:lnTo>
                    <a:lnTo>
                      <a:pt x="2280" y="2894"/>
                    </a:lnTo>
                    <a:lnTo>
                      <a:pt x="2409" y="2818"/>
                    </a:lnTo>
                    <a:lnTo>
                      <a:pt x="2527" y="2721"/>
                    </a:lnTo>
                    <a:lnTo>
                      <a:pt x="2635" y="2625"/>
                    </a:lnTo>
                    <a:lnTo>
                      <a:pt x="2732" y="2506"/>
                    </a:lnTo>
                    <a:lnTo>
                      <a:pt x="2818" y="2388"/>
                    </a:lnTo>
                    <a:lnTo>
                      <a:pt x="2893" y="2259"/>
                    </a:lnTo>
                    <a:lnTo>
                      <a:pt x="2957" y="2130"/>
                    </a:lnTo>
                    <a:lnTo>
                      <a:pt x="3011" y="1990"/>
                    </a:lnTo>
                    <a:lnTo>
                      <a:pt x="3054" y="1850"/>
                    </a:lnTo>
                    <a:lnTo>
                      <a:pt x="3076" y="1700"/>
                    </a:lnTo>
                    <a:lnTo>
                      <a:pt x="3076" y="1549"/>
                    </a:lnTo>
                    <a:lnTo>
                      <a:pt x="3065" y="1399"/>
                    </a:lnTo>
                    <a:lnTo>
                      <a:pt x="3044" y="1259"/>
                    </a:lnTo>
                    <a:lnTo>
                      <a:pt x="3001" y="1119"/>
                    </a:lnTo>
                    <a:lnTo>
                      <a:pt x="2936" y="979"/>
                    </a:lnTo>
                    <a:lnTo>
                      <a:pt x="2871" y="840"/>
                    </a:lnTo>
                    <a:lnTo>
                      <a:pt x="2785" y="711"/>
                    </a:lnTo>
                    <a:lnTo>
                      <a:pt x="2699" y="592"/>
                    </a:lnTo>
                    <a:lnTo>
                      <a:pt x="2592" y="474"/>
                    </a:lnTo>
                    <a:lnTo>
                      <a:pt x="2484" y="377"/>
                    </a:lnTo>
                    <a:lnTo>
                      <a:pt x="2366" y="281"/>
                    </a:lnTo>
                    <a:lnTo>
                      <a:pt x="2237" y="195"/>
                    </a:lnTo>
                    <a:lnTo>
                      <a:pt x="2108" y="130"/>
                    </a:lnTo>
                    <a:lnTo>
                      <a:pt x="1968" y="76"/>
                    </a:lnTo>
                    <a:lnTo>
                      <a:pt x="1828" y="33"/>
                    </a:lnTo>
                    <a:lnTo>
                      <a:pt x="1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 name="Google Shape;61;p15"/>
              <p:cNvSpPr/>
              <p:nvPr/>
            </p:nvSpPr>
            <p:spPr>
              <a:xfrm>
                <a:off x="1469050" y="2272525"/>
                <a:ext cx="74500" cy="74475"/>
              </a:xfrm>
              <a:custGeom>
                <a:avLst/>
                <a:gdLst/>
                <a:ahLst/>
                <a:cxnLst/>
                <a:rect l="l" t="t" r="r" b="b"/>
                <a:pathLst>
                  <a:path w="2980" h="2979" extrusionOk="0">
                    <a:moveTo>
                      <a:pt x="1496" y="0"/>
                    </a:moveTo>
                    <a:lnTo>
                      <a:pt x="1345" y="11"/>
                    </a:lnTo>
                    <a:lnTo>
                      <a:pt x="1195" y="32"/>
                    </a:lnTo>
                    <a:lnTo>
                      <a:pt x="1044" y="65"/>
                    </a:lnTo>
                    <a:lnTo>
                      <a:pt x="915" y="118"/>
                    </a:lnTo>
                    <a:lnTo>
                      <a:pt x="786" y="183"/>
                    </a:lnTo>
                    <a:lnTo>
                      <a:pt x="657" y="247"/>
                    </a:lnTo>
                    <a:lnTo>
                      <a:pt x="549" y="333"/>
                    </a:lnTo>
                    <a:lnTo>
                      <a:pt x="442" y="430"/>
                    </a:lnTo>
                    <a:lnTo>
                      <a:pt x="345" y="538"/>
                    </a:lnTo>
                    <a:lnTo>
                      <a:pt x="259" y="645"/>
                    </a:lnTo>
                    <a:lnTo>
                      <a:pt x="184" y="764"/>
                    </a:lnTo>
                    <a:lnTo>
                      <a:pt x="119" y="893"/>
                    </a:lnTo>
                    <a:lnTo>
                      <a:pt x="76" y="1032"/>
                    </a:lnTo>
                    <a:lnTo>
                      <a:pt x="33" y="1172"/>
                    </a:lnTo>
                    <a:lnTo>
                      <a:pt x="12" y="1323"/>
                    </a:lnTo>
                    <a:lnTo>
                      <a:pt x="1" y="1473"/>
                    </a:lnTo>
                    <a:lnTo>
                      <a:pt x="12" y="1635"/>
                    </a:lnTo>
                    <a:lnTo>
                      <a:pt x="33" y="1785"/>
                    </a:lnTo>
                    <a:lnTo>
                      <a:pt x="65" y="1936"/>
                    </a:lnTo>
                    <a:lnTo>
                      <a:pt x="119" y="2075"/>
                    </a:lnTo>
                    <a:lnTo>
                      <a:pt x="173" y="2204"/>
                    </a:lnTo>
                    <a:lnTo>
                      <a:pt x="248" y="2333"/>
                    </a:lnTo>
                    <a:lnTo>
                      <a:pt x="334" y="2452"/>
                    </a:lnTo>
                    <a:lnTo>
                      <a:pt x="431" y="2549"/>
                    </a:lnTo>
                    <a:lnTo>
                      <a:pt x="539" y="2645"/>
                    </a:lnTo>
                    <a:lnTo>
                      <a:pt x="657" y="2731"/>
                    </a:lnTo>
                    <a:lnTo>
                      <a:pt x="786" y="2807"/>
                    </a:lnTo>
                    <a:lnTo>
                      <a:pt x="915" y="2871"/>
                    </a:lnTo>
                    <a:lnTo>
                      <a:pt x="1055" y="2925"/>
                    </a:lnTo>
                    <a:lnTo>
                      <a:pt x="1205" y="2957"/>
                    </a:lnTo>
                    <a:lnTo>
                      <a:pt x="1356" y="2979"/>
                    </a:lnTo>
                    <a:lnTo>
                      <a:pt x="1517" y="2979"/>
                    </a:lnTo>
                    <a:lnTo>
                      <a:pt x="1668" y="2968"/>
                    </a:lnTo>
                    <a:lnTo>
                      <a:pt x="1818" y="2946"/>
                    </a:lnTo>
                    <a:lnTo>
                      <a:pt x="1958" y="2914"/>
                    </a:lnTo>
                    <a:lnTo>
                      <a:pt x="2098" y="2860"/>
                    </a:lnTo>
                    <a:lnTo>
                      <a:pt x="2227" y="2796"/>
                    </a:lnTo>
                    <a:lnTo>
                      <a:pt x="2345" y="2721"/>
                    </a:lnTo>
                    <a:lnTo>
                      <a:pt x="2453" y="2635"/>
                    </a:lnTo>
                    <a:lnTo>
                      <a:pt x="2560" y="2538"/>
                    </a:lnTo>
                    <a:lnTo>
                      <a:pt x="2657" y="2430"/>
                    </a:lnTo>
                    <a:lnTo>
                      <a:pt x="2732" y="2323"/>
                    </a:lnTo>
                    <a:lnTo>
                      <a:pt x="2807" y="2194"/>
                    </a:lnTo>
                    <a:lnTo>
                      <a:pt x="2872" y="2065"/>
                    </a:lnTo>
                    <a:lnTo>
                      <a:pt x="2915" y="1925"/>
                    </a:lnTo>
                    <a:lnTo>
                      <a:pt x="2947" y="1785"/>
                    </a:lnTo>
                    <a:lnTo>
                      <a:pt x="2969" y="1635"/>
                    </a:lnTo>
                    <a:lnTo>
                      <a:pt x="2980" y="1484"/>
                    </a:lnTo>
                    <a:lnTo>
                      <a:pt x="2969" y="1333"/>
                    </a:lnTo>
                    <a:lnTo>
                      <a:pt x="2947" y="1183"/>
                    </a:lnTo>
                    <a:lnTo>
                      <a:pt x="2915" y="1043"/>
                    </a:lnTo>
                    <a:lnTo>
                      <a:pt x="2861" y="903"/>
                    </a:lnTo>
                    <a:lnTo>
                      <a:pt x="2797" y="774"/>
                    </a:lnTo>
                    <a:lnTo>
                      <a:pt x="2721" y="656"/>
                    </a:lnTo>
                    <a:lnTo>
                      <a:pt x="2635" y="538"/>
                    </a:lnTo>
                    <a:lnTo>
                      <a:pt x="2549" y="430"/>
                    </a:lnTo>
                    <a:lnTo>
                      <a:pt x="2442" y="344"/>
                    </a:lnTo>
                    <a:lnTo>
                      <a:pt x="2324" y="258"/>
                    </a:lnTo>
                    <a:lnTo>
                      <a:pt x="2205" y="183"/>
                    </a:lnTo>
                    <a:lnTo>
                      <a:pt x="2076" y="118"/>
                    </a:lnTo>
                    <a:lnTo>
                      <a:pt x="1936" y="75"/>
                    </a:lnTo>
                    <a:lnTo>
                      <a:pt x="1797" y="32"/>
                    </a:lnTo>
                    <a:lnTo>
                      <a:pt x="1646" y="11"/>
                    </a:lnTo>
                    <a:lnTo>
                      <a:pt x="1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 name="Google Shape;62;p15"/>
              <p:cNvSpPr/>
              <p:nvPr/>
            </p:nvSpPr>
            <p:spPr>
              <a:xfrm>
                <a:off x="1469050" y="1958525"/>
                <a:ext cx="74500" cy="74225"/>
              </a:xfrm>
              <a:custGeom>
                <a:avLst/>
                <a:gdLst/>
                <a:ahLst/>
                <a:cxnLst/>
                <a:rect l="l" t="t" r="r" b="b"/>
                <a:pathLst>
                  <a:path w="2980" h="2969" extrusionOk="0">
                    <a:moveTo>
                      <a:pt x="1356" y="1"/>
                    </a:moveTo>
                    <a:lnTo>
                      <a:pt x="1205" y="22"/>
                    </a:lnTo>
                    <a:lnTo>
                      <a:pt x="1065" y="54"/>
                    </a:lnTo>
                    <a:lnTo>
                      <a:pt x="926" y="108"/>
                    </a:lnTo>
                    <a:lnTo>
                      <a:pt x="797" y="162"/>
                    </a:lnTo>
                    <a:lnTo>
                      <a:pt x="668" y="237"/>
                    </a:lnTo>
                    <a:lnTo>
                      <a:pt x="560" y="323"/>
                    </a:lnTo>
                    <a:lnTo>
                      <a:pt x="453" y="409"/>
                    </a:lnTo>
                    <a:lnTo>
                      <a:pt x="356" y="517"/>
                    </a:lnTo>
                    <a:lnTo>
                      <a:pt x="270" y="624"/>
                    </a:lnTo>
                    <a:lnTo>
                      <a:pt x="195" y="753"/>
                    </a:lnTo>
                    <a:lnTo>
                      <a:pt x="130" y="872"/>
                    </a:lnTo>
                    <a:lnTo>
                      <a:pt x="76" y="1011"/>
                    </a:lnTo>
                    <a:lnTo>
                      <a:pt x="33" y="1151"/>
                    </a:lnTo>
                    <a:lnTo>
                      <a:pt x="12" y="1302"/>
                    </a:lnTo>
                    <a:lnTo>
                      <a:pt x="1" y="1452"/>
                    </a:lnTo>
                    <a:lnTo>
                      <a:pt x="12" y="1614"/>
                    </a:lnTo>
                    <a:lnTo>
                      <a:pt x="33" y="1764"/>
                    </a:lnTo>
                    <a:lnTo>
                      <a:pt x="65" y="1915"/>
                    </a:lnTo>
                    <a:lnTo>
                      <a:pt x="108" y="2054"/>
                    </a:lnTo>
                    <a:lnTo>
                      <a:pt x="173" y="2183"/>
                    </a:lnTo>
                    <a:lnTo>
                      <a:pt x="248" y="2313"/>
                    </a:lnTo>
                    <a:lnTo>
                      <a:pt x="334" y="2431"/>
                    </a:lnTo>
                    <a:lnTo>
                      <a:pt x="431" y="2538"/>
                    </a:lnTo>
                    <a:lnTo>
                      <a:pt x="539" y="2635"/>
                    </a:lnTo>
                    <a:lnTo>
                      <a:pt x="646" y="2721"/>
                    </a:lnTo>
                    <a:lnTo>
                      <a:pt x="775" y="2796"/>
                    </a:lnTo>
                    <a:lnTo>
                      <a:pt x="904" y="2861"/>
                    </a:lnTo>
                    <a:lnTo>
                      <a:pt x="1044" y="2904"/>
                    </a:lnTo>
                    <a:lnTo>
                      <a:pt x="1195" y="2947"/>
                    </a:lnTo>
                    <a:lnTo>
                      <a:pt x="1345" y="2968"/>
                    </a:lnTo>
                    <a:lnTo>
                      <a:pt x="1657" y="2968"/>
                    </a:lnTo>
                    <a:lnTo>
                      <a:pt x="1807" y="2936"/>
                    </a:lnTo>
                    <a:lnTo>
                      <a:pt x="1947" y="2904"/>
                    </a:lnTo>
                    <a:lnTo>
                      <a:pt x="2076" y="2850"/>
                    </a:lnTo>
                    <a:lnTo>
                      <a:pt x="2205" y="2796"/>
                    </a:lnTo>
                    <a:lnTo>
                      <a:pt x="2334" y="2721"/>
                    </a:lnTo>
                    <a:lnTo>
                      <a:pt x="2442" y="2635"/>
                    </a:lnTo>
                    <a:lnTo>
                      <a:pt x="2549" y="2538"/>
                    </a:lnTo>
                    <a:lnTo>
                      <a:pt x="2646" y="2431"/>
                    </a:lnTo>
                    <a:lnTo>
                      <a:pt x="2732" y="2323"/>
                    </a:lnTo>
                    <a:lnTo>
                      <a:pt x="2797" y="2194"/>
                    </a:lnTo>
                    <a:lnTo>
                      <a:pt x="2861" y="2065"/>
                    </a:lnTo>
                    <a:lnTo>
                      <a:pt x="2915" y="1936"/>
                    </a:lnTo>
                    <a:lnTo>
                      <a:pt x="2947" y="1786"/>
                    </a:lnTo>
                    <a:lnTo>
                      <a:pt x="2969" y="1646"/>
                    </a:lnTo>
                    <a:lnTo>
                      <a:pt x="2980" y="1485"/>
                    </a:lnTo>
                    <a:lnTo>
                      <a:pt x="2969" y="1334"/>
                    </a:lnTo>
                    <a:lnTo>
                      <a:pt x="2947" y="1183"/>
                    </a:lnTo>
                    <a:lnTo>
                      <a:pt x="2915" y="1044"/>
                    </a:lnTo>
                    <a:lnTo>
                      <a:pt x="2861" y="904"/>
                    </a:lnTo>
                    <a:lnTo>
                      <a:pt x="2807" y="775"/>
                    </a:lnTo>
                    <a:lnTo>
                      <a:pt x="2732" y="657"/>
                    </a:lnTo>
                    <a:lnTo>
                      <a:pt x="2646" y="538"/>
                    </a:lnTo>
                    <a:lnTo>
                      <a:pt x="2549" y="431"/>
                    </a:lnTo>
                    <a:lnTo>
                      <a:pt x="2453" y="345"/>
                    </a:lnTo>
                    <a:lnTo>
                      <a:pt x="2334" y="259"/>
                    </a:lnTo>
                    <a:lnTo>
                      <a:pt x="2216" y="183"/>
                    </a:lnTo>
                    <a:lnTo>
                      <a:pt x="2087" y="119"/>
                    </a:lnTo>
                    <a:lnTo>
                      <a:pt x="1947" y="65"/>
                    </a:lnTo>
                    <a:lnTo>
                      <a:pt x="1807" y="33"/>
                    </a:lnTo>
                    <a:lnTo>
                      <a:pt x="1657" y="11"/>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 name="Google Shape;63;p15"/>
              <p:cNvSpPr/>
              <p:nvPr/>
            </p:nvSpPr>
            <p:spPr>
              <a:xfrm>
                <a:off x="996475" y="1958525"/>
                <a:ext cx="74225" cy="74225"/>
              </a:xfrm>
              <a:custGeom>
                <a:avLst/>
                <a:gdLst/>
                <a:ahLst/>
                <a:cxnLst/>
                <a:rect l="l" t="t" r="r" b="b"/>
                <a:pathLst>
                  <a:path w="2969" h="2969" extrusionOk="0">
                    <a:moveTo>
                      <a:pt x="1366" y="1"/>
                    </a:moveTo>
                    <a:lnTo>
                      <a:pt x="1215" y="22"/>
                    </a:lnTo>
                    <a:lnTo>
                      <a:pt x="1075" y="54"/>
                    </a:lnTo>
                    <a:lnTo>
                      <a:pt x="936" y="97"/>
                    </a:lnTo>
                    <a:lnTo>
                      <a:pt x="807" y="151"/>
                    </a:lnTo>
                    <a:lnTo>
                      <a:pt x="678" y="226"/>
                    </a:lnTo>
                    <a:lnTo>
                      <a:pt x="570" y="312"/>
                    </a:lnTo>
                    <a:lnTo>
                      <a:pt x="463" y="398"/>
                    </a:lnTo>
                    <a:lnTo>
                      <a:pt x="366" y="495"/>
                    </a:lnTo>
                    <a:lnTo>
                      <a:pt x="269" y="614"/>
                    </a:lnTo>
                    <a:lnTo>
                      <a:pt x="194" y="732"/>
                    </a:lnTo>
                    <a:lnTo>
                      <a:pt x="129" y="861"/>
                    </a:lnTo>
                    <a:lnTo>
                      <a:pt x="75" y="990"/>
                    </a:lnTo>
                    <a:lnTo>
                      <a:pt x="32" y="1130"/>
                    </a:lnTo>
                    <a:lnTo>
                      <a:pt x="11" y="1280"/>
                    </a:lnTo>
                    <a:lnTo>
                      <a:pt x="0" y="1431"/>
                    </a:lnTo>
                    <a:lnTo>
                      <a:pt x="0" y="1592"/>
                    </a:lnTo>
                    <a:lnTo>
                      <a:pt x="22" y="1743"/>
                    </a:lnTo>
                    <a:lnTo>
                      <a:pt x="54" y="1893"/>
                    </a:lnTo>
                    <a:lnTo>
                      <a:pt x="97" y="2033"/>
                    </a:lnTo>
                    <a:lnTo>
                      <a:pt x="161" y="2162"/>
                    </a:lnTo>
                    <a:lnTo>
                      <a:pt x="226" y="2291"/>
                    </a:lnTo>
                    <a:lnTo>
                      <a:pt x="312" y="2409"/>
                    </a:lnTo>
                    <a:lnTo>
                      <a:pt x="409" y="2517"/>
                    </a:lnTo>
                    <a:lnTo>
                      <a:pt x="516" y="2614"/>
                    </a:lnTo>
                    <a:lnTo>
                      <a:pt x="624" y="2710"/>
                    </a:lnTo>
                    <a:lnTo>
                      <a:pt x="753" y="2786"/>
                    </a:lnTo>
                    <a:lnTo>
                      <a:pt x="882" y="2850"/>
                    </a:lnTo>
                    <a:lnTo>
                      <a:pt x="1022" y="2904"/>
                    </a:lnTo>
                    <a:lnTo>
                      <a:pt x="1162" y="2936"/>
                    </a:lnTo>
                    <a:lnTo>
                      <a:pt x="1312" y="2968"/>
                    </a:lnTo>
                    <a:lnTo>
                      <a:pt x="1624" y="2968"/>
                    </a:lnTo>
                    <a:lnTo>
                      <a:pt x="1774" y="2947"/>
                    </a:lnTo>
                    <a:lnTo>
                      <a:pt x="1914" y="2915"/>
                    </a:lnTo>
                    <a:lnTo>
                      <a:pt x="2054" y="2861"/>
                    </a:lnTo>
                    <a:lnTo>
                      <a:pt x="2183" y="2807"/>
                    </a:lnTo>
                    <a:lnTo>
                      <a:pt x="2312" y="2732"/>
                    </a:lnTo>
                    <a:lnTo>
                      <a:pt x="2420" y="2646"/>
                    </a:lnTo>
                    <a:lnTo>
                      <a:pt x="2527" y="2549"/>
                    </a:lnTo>
                    <a:lnTo>
                      <a:pt x="2624" y="2452"/>
                    </a:lnTo>
                    <a:lnTo>
                      <a:pt x="2710" y="2334"/>
                    </a:lnTo>
                    <a:lnTo>
                      <a:pt x="2785" y="2216"/>
                    </a:lnTo>
                    <a:lnTo>
                      <a:pt x="2850" y="2087"/>
                    </a:lnTo>
                    <a:lnTo>
                      <a:pt x="2903" y="1947"/>
                    </a:lnTo>
                    <a:lnTo>
                      <a:pt x="2936" y="1807"/>
                    </a:lnTo>
                    <a:lnTo>
                      <a:pt x="2957" y="1667"/>
                    </a:lnTo>
                    <a:lnTo>
                      <a:pt x="2968" y="1506"/>
                    </a:lnTo>
                    <a:lnTo>
                      <a:pt x="2968" y="1355"/>
                    </a:lnTo>
                    <a:lnTo>
                      <a:pt x="2947" y="1205"/>
                    </a:lnTo>
                    <a:lnTo>
                      <a:pt x="2914" y="1065"/>
                    </a:lnTo>
                    <a:lnTo>
                      <a:pt x="2871" y="925"/>
                    </a:lnTo>
                    <a:lnTo>
                      <a:pt x="2807" y="796"/>
                    </a:lnTo>
                    <a:lnTo>
                      <a:pt x="2731" y="667"/>
                    </a:lnTo>
                    <a:lnTo>
                      <a:pt x="2656" y="560"/>
                    </a:lnTo>
                    <a:lnTo>
                      <a:pt x="2559" y="452"/>
                    </a:lnTo>
                    <a:lnTo>
                      <a:pt x="2463" y="355"/>
                    </a:lnTo>
                    <a:lnTo>
                      <a:pt x="2344" y="269"/>
                    </a:lnTo>
                    <a:lnTo>
                      <a:pt x="2226" y="194"/>
                    </a:lnTo>
                    <a:lnTo>
                      <a:pt x="2097" y="130"/>
                    </a:lnTo>
                    <a:lnTo>
                      <a:pt x="1968" y="76"/>
                    </a:lnTo>
                    <a:lnTo>
                      <a:pt x="1817" y="33"/>
                    </a:lnTo>
                    <a:lnTo>
                      <a:pt x="1678" y="11"/>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 name="Google Shape;64;p15"/>
              <p:cNvSpPr/>
              <p:nvPr/>
            </p:nvSpPr>
            <p:spPr>
              <a:xfrm>
                <a:off x="996200" y="2272525"/>
                <a:ext cx="74750" cy="74750"/>
              </a:xfrm>
              <a:custGeom>
                <a:avLst/>
                <a:gdLst/>
                <a:ahLst/>
                <a:cxnLst/>
                <a:rect l="l" t="t" r="r" b="b"/>
                <a:pathLst>
                  <a:path w="2990" h="2990" extrusionOk="0">
                    <a:moveTo>
                      <a:pt x="1517" y="0"/>
                    </a:moveTo>
                    <a:lnTo>
                      <a:pt x="1366" y="11"/>
                    </a:lnTo>
                    <a:lnTo>
                      <a:pt x="1216" y="22"/>
                    </a:lnTo>
                    <a:lnTo>
                      <a:pt x="1076" y="65"/>
                    </a:lnTo>
                    <a:lnTo>
                      <a:pt x="936" y="108"/>
                    </a:lnTo>
                    <a:lnTo>
                      <a:pt x="807" y="161"/>
                    </a:lnTo>
                    <a:lnTo>
                      <a:pt x="678" y="237"/>
                    </a:lnTo>
                    <a:lnTo>
                      <a:pt x="570" y="323"/>
                    </a:lnTo>
                    <a:lnTo>
                      <a:pt x="463" y="409"/>
                    </a:lnTo>
                    <a:lnTo>
                      <a:pt x="366" y="516"/>
                    </a:lnTo>
                    <a:lnTo>
                      <a:pt x="280" y="624"/>
                    </a:lnTo>
                    <a:lnTo>
                      <a:pt x="194" y="742"/>
                    </a:lnTo>
                    <a:lnTo>
                      <a:pt x="129" y="871"/>
                    </a:lnTo>
                    <a:lnTo>
                      <a:pt x="76" y="1011"/>
                    </a:lnTo>
                    <a:lnTo>
                      <a:pt x="43" y="1151"/>
                    </a:lnTo>
                    <a:lnTo>
                      <a:pt x="11" y="1290"/>
                    </a:lnTo>
                    <a:lnTo>
                      <a:pt x="0" y="1441"/>
                    </a:lnTo>
                    <a:lnTo>
                      <a:pt x="0" y="1602"/>
                    </a:lnTo>
                    <a:lnTo>
                      <a:pt x="22" y="1753"/>
                    </a:lnTo>
                    <a:lnTo>
                      <a:pt x="54" y="1903"/>
                    </a:lnTo>
                    <a:lnTo>
                      <a:pt x="97" y="2043"/>
                    </a:lnTo>
                    <a:lnTo>
                      <a:pt x="162" y="2172"/>
                    </a:lnTo>
                    <a:lnTo>
                      <a:pt x="237" y="2301"/>
                    </a:lnTo>
                    <a:lnTo>
                      <a:pt x="323" y="2419"/>
                    </a:lnTo>
                    <a:lnTo>
                      <a:pt x="409" y="2527"/>
                    </a:lnTo>
                    <a:lnTo>
                      <a:pt x="517" y="2624"/>
                    </a:lnTo>
                    <a:lnTo>
                      <a:pt x="635" y="2721"/>
                    </a:lnTo>
                    <a:lnTo>
                      <a:pt x="753" y="2796"/>
                    </a:lnTo>
                    <a:lnTo>
                      <a:pt x="882" y="2860"/>
                    </a:lnTo>
                    <a:lnTo>
                      <a:pt x="1022" y="2914"/>
                    </a:lnTo>
                    <a:lnTo>
                      <a:pt x="1173" y="2957"/>
                    </a:lnTo>
                    <a:lnTo>
                      <a:pt x="1323" y="2979"/>
                    </a:lnTo>
                    <a:lnTo>
                      <a:pt x="1474" y="2989"/>
                    </a:lnTo>
                    <a:lnTo>
                      <a:pt x="1624" y="2979"/>
                    </a:lnTo>
                    <a:lnTo>
                      <a:pt x="1775" y="2957"/>
                    </a:lnTo>
                    <a:lnTo>
                      <a:pt x="1914" y="2925"/>
                    </a:lnTo>
                    <a:lnTo>
                      <a:pt x="2054" y="2882"/>
                    </a:lnTo>
                    <a:lnTo>
                      <a:pt x="2183" y="2817"/>
                    </a:lnTo>
                    <a:lnTo>
                      <a:pt x="2312" y="2753"/>
                    </a:lnTo>
                    <a:lnTo>
                      <a:pt x="2420" y="2667"/>
                    </a:lnTo>
                    <a:lnTo>
                      <a:pt x="2527" y="2581"/>
                    </a:lnTo>
                    <a:lnTo>
                      <a:pt x="2624" y="2473"/>
                    </a:lnTo>
                    <a:lnTo>
                      <a:pt x="2710" y="2366"/>
                    </a:lnTo>
                    <a:lnTo>
                      <a:pt x="2796" y="2247"/>
                    </a:lnTo>
                    <a:lnTo>
                      <a:pt x="2861" y="2118"/>
                    </a:lnTo>
                    <a:lnTo>
                      <a:pt x="2914" y="1979"/>
                    </a:lnTo>
                    <a:lnTo>
                      <a:pt x="2947" y="1839"/>
                    </a:lnTo>
                    <a:lnTo>
                      <a:pt x="2979" y="1699"/>
                    </a:lnTo>
                    <a:lnTo>
                      <a:pt x="2990" y="1538"/>
                    </a:lnTo>
                    <a:lnTo>
                      <a:pt x="2990" y="1387"/>
                    </a:lnTo>
                    <a:lnTo>
                      <a:pt x="2968" y="1237"/>
                    </a:lnTo>
                    <a:lnTo>
                      <a:pt x="2936" y="1086"/>
                    </a:lnTo>
                    <a:lnTo>
                      <a:pt x="2893" y="946"/>
                    </a:lnTo>
                    <a:lnTo>
                      <a:pt x="2828" y="817"/>
                    </a:lnTo>
                    <a:lnTo>
                      <a:pt x="2753" y="688"/>
                    </a:lnTo>
                    <a:lnTo>
                      <a:pt x="2678" y="570"/>
                    </a:lnTo>
                    <a:lnTo>
                      <a:pt x="2581" y="462"/>
                    </a:lnTo>
                    <a:lnTo>
                      <a:pt x="2474" y="366"/>
                    </a:lnTo>
                    <a:lnTo>
                      <a:pt x="2355" y="269"/>
                    </a:lnTo>
                    <a:lnTo>
                      <a:pt x="2237" y="194"/>
                    </a:lnTo>
                    <a:lnTo>
                      <a:pt x="2108" y="129"/>
                    </a:lnTo>
                    <a:lnTo>
                      <a:pt x="1968" y="75"/>
                    </a:lnTo>
                    <a:lnTo>
                      <a:pt x="1818" y="32"/>
                    </a:lnTo>
                    <a:lnTo>
                      <a:pt x="1667"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 name="Google Shape;65;p15"/>
              <p:cNvSpPr/>
              <p:nvPr/>
            </p:nvSpPr>
            <p:spPr>
              <a:xfrm>
                <a:off x="1076850" y="2353150"/>
                <a:ext cx="74750" cy="74775"/>
              </a:xfrm>
              <a:custGeom>
                <a:avLst/>
                <a:gdLst/>
                <a:ahLst/>
                <a:cxnLst/>
                <a:rect l="l" t="t" r="r" b="b"/>
                <a:pathLst>
                  <a:path w="2990" h="2991" extrusionOk="0">
                    <a:moveTo>
                      <a:pt x="1366" y="1"/>
                    </a:moveTo>
                    <a:lnTo>
                      <a:pt x="1215" y="22"/>
                    </a:lnTo>
                    <a:lnTo>
                      <a:pt x="1076" y="65"/>
                    </a:lnTo>
                    <a:lnTo>
                      <a:pt x="936" y="108"/>
                    </a:lnTo>
                    <a:lnTo>
                      <a:pt x="796" y="173"/>
                    </a:lnTo>
                    <a:lnTo>
                      <a:pt x="678" y="238"/>
                    </a:lnTo>
                    <a:lnTo>
                      <a:pt x="559" y="324"/>
                    </a:lnTo>
                    <a:lnTo>
                      <a:pt x="452" y="420"/>
                    </a:lnTo>
                    <a:lnTo>
                      <a:pt x="355" y="528"/>
                    </a:lnTo>
                    <a:lnTo>
                      <a:pt x="258" y="646"/>
                    </a:lnTo>
                    <a:lnTo>
                      <a:pt x="183" y="764"/>
                    </a:lnTo>
                    <a:lnTo>
                      <a:pt x="119" y="904"/>
                    </a:lnTo>
                    <a:lnTo>
                      <a:pt x="76" y="1044"/>
                    </a:lnTo>
                    <a:lnTo>
                      <a:pt x="33" y="1184"/>
                    </a:lnTo>
                    <a:lnTo>
                      <a:pt x="11" y="1334"/>
                    </a:lnTo>
                    <a:lnTo>
                      <a:pt x="0" y="1496"/>
                    </a:lnTo>
                    <a:lnTo>
                      <a:pt x="11" y="1646"/>
                    </a:lnTo>
                    <a:lnTo>
                      <a:pt x="33" y="1786"/>
                    </a:lnTo>
                    <a:lnTo>
                      <a:pt x="65" y="1936"/>
                    </a:lnTo>
                    <a:lnTo>
                      <a:pt x="119" y="2066"/>
                    </a:lnTo>
                    <a:lnTo>
                      <a:pt x="172" y="2195"/>
                    </a:lnTo>
                    <a:lnTo>
                      <a:pt x="248" y="2324"/>
                    </a:lnTo>
                    <a:lnTo>
                      <a:pt x="334" y="2431"/>
                    </a:lnTo>
                    <a:lnTo>
                      <a:pt x="420" y="2539"/>
                    </a:lnTo>
                    <a:lnTo>
                      <a:pt x="527" y="2635"/>
                    </a:lnTo>
                    <a:lnTo>
                      <a:pt x="635" y="2721"/>
                    </a:lnTo>
                    <a:lnTo>
                      <a:pt x="764" y="2797"/>
                    </a:lnTo>
                    <a:lnTo>
                      <a:pt x="893" y="2861"/>
                    </a:lnTo>
                    <a:lnTo>
                      <a:pt x="1022" y="2915"/>
                    </a:lnTo>
                    <a:lnTo>
                      <a:pt x="1162" y="2947"/>
                    </a:lnTo>
                    <a:lnTo>
                      <a:pt x="1312" y="2980"/>
                    </a:lnTo>
                    <a:lnTo>
                      <a:pt x="1463" y="2990"/>
                    </a:lnTo>
                    <a:lnTo>
                      <a:pt x="1624" y="2980"/>
                    </a:lnTo>
                    <a:lnTo>
                      <a:pt x="1775" y="2969"/>
                    </a:lnTo>
                    <a:lnTo>
                      <a:pt x="1914" y="2926"/>
                    </a:lnTo>
                    <a:lnTo>
                      <a:pt x="2054" y="2883"/>
                    </a:lnTo>
                    <a:lnTo>
                      <a:pt x="2194" y="2818"/>
                    </a:lnTo>
                    <a:lnTo>
                      <a:pt x="2312" y="2743"/>
                    </a:lnTo>
                    <a:lnTo>
                      <a:pt x="2431" y="2657"/>
                    </a:lnTo>
                    <a:lnTo>
                      <a:pt x="2538" y="2571"/>
                    </a:lnTo>
                    <a:lnTo>
                      <a:pt x="2635" y="2463"/>
                    </a:lnTo>
                    <a:lnTo>
                      <a:pt x="2732" y="2345"/>
                    </a:lnTo>
                    <a:lnTo>
                      <a:pt x="2807" y="2216"/>
                    </a:lnTo>
                    <a:lnTo>
                      <a:pt x="2871" y="2087"/>
                    </a:lnTo>
                    <a:lnTo>
                      <a:pt x="2914" y="1947"/>
                    </a:lnTo>
                    <a:lnTo>
                      <a:pt x="2957" y="1807"/>
                    </a:lnTo>
                    <a:lnTo>
                      <a:pt x="2979" y="1657"/>
                    </a:lnTo>
                    <a:lnTo>
                      <a:pt x="2990" y="1496"/>
                    </a:lnTo>
                    <a:lnTo>
                      <a:pt x="2979" y="1345"/>
                    </a:lnTo>
                    <a:lnTo>
                      <a:pt x="2957" y="1195"/>
                    </a:lnTo>
                    <a:lnTo>
                      <a:pt x="2925" y="1055"/>
                    </a:lnTo>
                    <a:lnTo>
                      <a:pt x="2871" y="915"/>
                    </a:lnTo>
                    <a:lnTo>
                      <a:pt x="2818" y="786"/>
                    </a:lnTo>
                    <a:lnTo>
                      <a:pt x="2742" y="668"/>
                    </a:lnTo>
                    <a:lnTo>
                      <a:pt x="2656" y="549"/>
                    </a:lnTo>
                    <a:lnTo>
                      <a:pt x="2570" y="453"/>
                    </a:lnTo>
                    <a:lnTo>
                      <a:pt x="2463" y="356"/>
                    </a:lnTo>
                    <a:lnTo>
                      <a:pt x="2355" y="270"/>
                    </a:lnTo>
                    <a:lnTo>
                      <a:pt x="2226" y="195"/>
                    </a:lnTo>
                    <a:lnTo>
                      <a:pt x="2097" y="130"/>
                    </a:lnTo>
                    <a:lnTo>
                      <a:pt x="1968" y="76"/>
                    </a:lnTo>
                    <a:lnTo>
                      <a:pt x="1828" y="33"/>
                    </a:lnTo>
                    <a:lnTo>
                      <a:pt x="1678" y="12"/>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 name="Google Shape;66;p15"/>
              <p:cNvSpPr/>
              <p:nvPr/>
            </p:nvSpPr>
            <p:spPr>
              <a:xfrm>
                <a:off x="1077125" y="1880575"/>
                <a:ext cx="74200" cy="74475"/>
              </a:xfrm>
              <a:custGeom>
                <a:avLst/>
                <a:gdLst/>
                <a:ahLst/>
                <a:cxnLst/>
                <a:rect l="l" t="t" r="r" b="b"/>
                <a:pathLst>
                  <a:path w="2968" h="2979" extrusionOk="0">
                    <a:moveTo>
                      <a:pt x="1484" y="0"/>
                    </a:moveTo>
                    <a:lnTo>
                      <a:pt x="1323" y="11"/>
                    </a:lnTo>
                    <a:lnTo>
                      <a:pt x="1183" y="33"/>
                    </a:lnTo>
                    <a:lnTo>
                      <a:pt x="1032" y="65"/>
                    </a:lnTo>
                    <a:lnTo>
                      <a:pt x="903" y="119"/>
                    </a:lnTo>
                    <a:lnTo>
                      <a:pt x="774" y="172"/>
                    </a:lnTo>
                    <a:lnTo>
                      <a:pt x="645" y="248"/>
                    </a:lnTo>
                    <a:lnTo>
                      <a:pt x="538" y="334"/>
                    </a:lnTo>
                    <a:lnTo>
                      <a:pt x="430" y="430"/>
                    </a:lnTo>
                    <a:lnTo>
                      <a:pt x="333" y="538"/>
                    </a:lnTo>
                    <a:lnTo>
                      <a:pt x="247" y="645"/>
                    </a:lnTo>
                    <a:lnTo>
                      <a:pt x="172" y="764"/>
                    </a:lnTo>
                    <a:lnTo>
                      <a:pt x="118" y="904"/>
                    </a:lnTo>
                    <a:lnTo>
                      <a:pt x="65" y="1033"/>
                    </a:lnTo>
                    <a:lnTo>
                      <a:pt x="22" y="1172"/>
                    </a:lnTo>
                    <a:lnTo>
                      <a:pt x="0" y="1323"/>
                    </a:lnTo>
                    <a:lnTo>
                      <a:pt x="0" y="1473"/>
                    </a:lnTo>
                    <a:lnTo>
                      <a:pt x="0" y="1635"/>
                    </a:lnTo>
                    <a:lnTo>
                      <a:pt x="22" y="1785"/>
                    </a:lnTo>
                    <a:lnTo>
                      <a:pt x="65" y="1936"/>
                    </a:lnTo>
                    <a:lnTo>
                      <a:pt x="108" y="2076"/>
                    </a:lnTo>
                    <a:lnTo>
                      <a:pt x="172" y="2205"/>
                    </a:lnTo>
                    <a:lnTo>
                      <a:pt x="247" y="2334"/>
                    </a:lnTo>
                    <a:lnTo>
                      <a:pt x="333" y="2441"/>
                    </a:lnTo>
                    <a:lnTo>
                      <a:pt x="430" y="2549"/>
                    </a:lnTo>
                    <a:lnTo>
                      <a:pt x="538" y="2645"/>
                    </a:lnTo>
                    <a:lnTo>
                      <a:pt x="656" y="2732"/>
                    </a:lnTo>
                    <a:lnTo>
                      <a:pt x="785" y="2807"/>
                    </a:lnTo>
                    <a:lnTo>
                      <a:pt x="914" y="2871"/>
                    </a:lnTo>
                    <a:lnTo>
                      <a:pt x="1054" y="2914"/>
                    </a:lnTo>
                    <a:lnTo>
                      <a:pt x="1204" y="2957"/>
                    </a:lnTo>
                    <a:lnTo>
                      <a:pt x="1355" y="2968"/>
                    </a:lnTo>
                    <a:lnTo>
                      <a:pt x="1516" y="2979"/>
                    </a:lnTo>
                    <a:lnTo>
                      <a:pt x="1667" y="2968"/>
                    </a:lnTo>
                    <a:lnTo>
                      <a:pt x="1817" y="2947"/>
                    </a:lnTo>
                    <a:lnTo>
                      <a:pt x="1957" y="2904"/>
                    </a:lnTo>
                    <a:lnTo>
                      <a:pt x="2097" y="2850"/>
                    </a:lnTo>
                    <a:lnTo>
                      <a:pt x="2226" y="2785"/>
                    </a:lnTo>
                    <a:lnTo>
                      <a:pt x="2344" y="2710"/>
                    </a:lnTo>
                    <a:lnTo>
                      <a:pt x="2452" y="2624"/>
                    </a:lnTo>
                    <a:lnTo>
                      <a:pt x="2559" y="2527"/>
                    </a:lnTo>
                    <a:lnTo>
                      <a:pt x="2645" y="2420"/>
                    </a:lnTo>
                    <a:lnTo>
                      <a:pt x="2731" y="2312"/>
                    </a:lnTo>
                    <a:lnTo>
                      <a:pt x="2807" y="2183"/>
                    </a:lnTo>
                    <a:lnTo>
                      <a:pt x="2860" y="2054"/>
                    </a:lnTo>
                    <a:lnTo>
                      <a:pt x="2914" y="1914"/>
                    </a:lnTo>
                    <a:lnTo>
                      <a:pt x="2946" y="1775"/>
                    </a:lnTo>
                    <a:lnTo>
                      <a:pt x="2968" y="1624"/>
                    </a:lnTo>
                    <a:lnTo>
                      <a:pt x="2968" y="1473"/>
                    </a:lnTo>
                    <a:lnTo>
                      <a:pt x="2968" y="1323"/>
                    </a:lnTo>
                    <a:lnTo>
                      <a:pt x="2936" y="1172"/>
                    </a:lnTo>
                    <a:lnTo>
                      <a:pt x="2903" y="1033"/>
                    </a:lnTo>
                    <a:lnTo>
                      <a:pt x="2850" y="893"/>
                    </a:lnTo>
                    <a:lnTo>
                      <a:pt x="2785" y="764"/>
                    </a:lnTo>
                    <a:lnTo>
                      <a:pt x="2710" y="645"/>
                    </a:lnTo>
                    <a:lnTo>
                      <a:pt x="2635" y="527"/>
                    </a:lnTo>
                    <a:lnTo>
                      <a:pt x="2538" y="420"/>
                    </a:lnTo>
                    <a:lnTo>
                      <a:pt x="2430" y="334"/>
                    </a:lnTo>
                    <a:lnTo>
                      <a:pt x="2312" y="248"/>
                    </a:lnTo>
                    <a:lnTo>
                      <a:pt x="2194" y="172"/>
                    </a:lnTo>
                    <a:lnTo>
                      <a:pt x="2065" y="108"/>
                    </a:lnTo>
                    <a:lnTo>
                      <a:pt x="1925" y="65"/>
                    </a:lnTo>
                    <a:lnTo>
                      <a:pt x="1785" y="33"/>
                    </a:lnTo>
                    <a:lnTo>
                      <a:pt x="1635" y="11"/>
                    </a:lnTo>
                    <a:lnTo>
                      <a:pt x="1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 name="Google Shape;67;p15"/>
              <p:cNvSpPr/>
              <p:nvPr/>
            </p:nvSpPr>
            <p:spPr>
              <a:xfrm>
                <a:off x="1391100" y="2353150"/>
                <a:ext cx="74500" cy="74500"/>
              </a:xfrm>
              <a:custGeom>
                <a:avLst/>
                <a:gdLst/>
                <a:ahLst/>
                <a:cxnLst/>
                <a:rect l="l" t="t" r="r" b="b"/>
                <a:pathLst>
                  <a:path w="2980" h="2980" extrusionOk="0">
                    <a:moveTo>
                      <a:pt x="1538" y="1"/>
                    </a:moveTo>
                    <a:lnTo>
                      <a:pt x="1377" y="12"/>
                    </a:lnTo>
                    <a:lnTo>
                      <a:pt x="1226" y="22"/>
                    </a:lnTo>
                    <a:lnTo>
                      <a:pt x="1087" y="55"/>
                    </a:lnTo>
                    <a:lnTo>
                      <a:pt x="947" y="108"/>
                    </a:lnTo>
                    <a:lnTo>
                      <a:pt x="818" y="162"/>
                    </a:lnTo>
                    <a:lnTo>
                      <a:pt x="689" y="238"/>
                    </a:lnTo>
                    <a:lnTo>
                      <a:pt x="581" y="313"/>
                    </a:lnTo>
                    <a:lnTo>
                      <a:pt x="474" y="410"/>
                    </a:lnTo>
                    <a:lnTo>
                      <a:pt x="366" y="506"/>
                    </a:lnTo>
                    <a:lnTo>
                      <a:pt x="280" y="614"/>
                    </a:lnTo>
                    <a:lnTo>
                      <a:pt x="205" y="743"/>
                    </a:lnTo>
                    <a:lnTo>
                      <a:pt x="140" y="861"/>
                    </a:lnTo>
                    <a:lnTo>
                      <a:pt x="87" y="1001"/>
                    </a:lnTo>
                    <a:lnTo>
                      <a:pt x="44" y="1141"/>
                    </a:lnTo>
                    <a:lnTo>
                      <a:pt x="22" y="1291"/>
                    </a:lnTo>
                    <a:lnTo>
                      <a:pt x="1" y="1442"/>
                    </a:lnTo>
                    <a:lnTo>
                      <a:pt x="11" y="1603"/>
                    </a:lnTo>
                    <a:lnTo>
                      <a:pt x="22" y="1754"/>
                    </a:lnTo>
                    <a:lnTo>
                      <a:pt x="54" y="1893"/>
                    </a:lnTo>
                    <a:lnTo>
                      <a:pt x="108" y="2044"/>
                    </a:lnTo>
                    <a:lnTo>
                      <a:pt x="162" y="2173"/>
                    </a:lnTo>
                    <a:lnTo>
                      <a:pt x="237" y="2302"/>
                    </a:lnTo>
                    <a:lnTo>
                      <a:pt x="323" y="2420"/>
                    </a:lnTo>
                    <a:lnTo>
                      <a:pt x="420" y="2528"/>
                    </a:lnTo>
                    <a:lnTo>
                      <a:pt x="517" y="2625"/>
                    </a:lnTo>
                    <a:lnTo>
                      <a:pt x="635" y="2721"/>
                    </a:lnTo>
                    <a:lnTo>
                      <a:pt x="753" y="2797"/>
                    </a:lnTo>
                    <a:lnTo>
                      <a:pt x="893" y="2861"/>
                    </a:lnTo>
                    <a:lnTo>
                      <a:pt x="1033" y="2915"/>
                    </a:lnTo>
                    <a:lnTo>
                      <a:pt x="1173" y="2947"/>
                    </a:lnTo>
                    <a:lnTo>
                      <a:pt x="1323" y="2980"/>
                    </a:lnTo>
                    <a:lnTo>
                      <a:pt x="1635" y="2980"/>
                    </a:lnTo>
                    <a:lnTo>
                      <a:pt x="1786" y="2958"/>
                    </a:lnTo>
                    <a:lnTo>
                      <a:pt x="1925" y="2926"/>
                    </a:lnTo>
                    <a:lnTo>
                      <a:pt x="2065" y="2872"/>
                    </a:lnTo>
                    <a:lnTo>
                      <a:pt x="2194" y="2818"/>
                    </a:lnTo>
                    <a:lnTo>
                      <a:pt x="2312" y="2743"/>
                    </a:lnTo>
                    <a:lnTo>
                      <a:pt x="2431" y="2657"/>
                    </a:lnTo>
                    <a:lnTo>
                      <a:pt x="2538" y="2560"/>
                    </a:lnTo>
                    <a:lnTo>
                      <a:pt x="2635" y="2463"/>
                    </a:lnTo>
                    <a:lnTo>
                      <a:pt x="2721" y="2345"/>
                    </a:lnTo>
                    <a:lnTo>
                      <a:pt x="2796" y="2227"/>
                    </a:lnTo>
                    <a:lnTo>
                      <a:pt x="2861" y="2098"/>
                    </a:lnTo>
                    <a:lnTo>
                      <a:pt x="2915" y="1969"/>
                    </a:lnTo>
                    <a:lnTo>
                      <a:pt x="2947" y="1818"/>
                    </a:lnTo>
                    <a:lnTo>
                      <a:pt x="2968" y="1678"/>
                    </a:lnTo>
                    <a:lnTo>
                      <a:pt x="2979" y="1517"/>
                    </a:lnTo>
                    <a:lnTo>
                      <a:pt x="2979" y="1367"/>
                    </a:lnTo>
                    <a:lnTo>
                      <a:pt x="2958" y="1216"/>
                    </a:lnTo>
                    <a:lnTo>
                      <a:pt x="2925" y="1076"/>
                    </a:lnTo>
                    <a:lnTo>
                      <a:pt x="2882" y="936"/>
                    </a:lnTo>
                    <a:lnTo>
                      <a:pt x="2818" y="807"/>
                    </a:lnTo>
                    <a:lnTo>
                      <a:pt x="2753" y="678"/>
                    </a:lnTo>
                    <a:lnTo>
                      <a:pt x="2667" y="571"/>
                    </a:lnTo>
                    <a:lnTo>
                      <a:pt x="2571" y="463"/>
                    </a:lnTo>
                    <a:lnTo>
                      <a:pt x="2474" y="367"/>
                    </a:lnTo>
                    <a:lnTo>
                      <a:pt x="2355" y="281"/>
                    </a:lnTo>
                    <a:lnTo>
                      <a:pt x="2237" y="195"/>
                    </a:lnTo>
                    <a:lnTo>
                      <a:pt x="2108" y="130"/>
                    </a:lnTo>
                    <a:lnTo>
                      <a:pt x="1979" y="87"/>
                    </a:lnTo>
                    <a:lnTo>
                      <a:pt x="1829" y="44"/>
                    </a:lnTo>
                    <a:lnTo>
                      <a:pt x="1689" y="22"/>
                    </a:lnTo>
                    <a:lnTo>
                      <a:pt x="1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 name="Google Shape;68;p15"/>
              <p:cNvSpPr/>
              <p:nvPr/>
            </p:nvSpPr>
            <p:spPr>
              <a:xfrm>
                <a:off x="1391375" y="1880850"/>
                <a:ext cx="74225" cy="73950"/>
              </a:xfrm>
              <a:custGeom>
                <a:avLst/>
                <a:gdLst/>
                <a:ahLst/>
                <a:cxnLst/>
                <a:rect l="l" t="t" r="r" b="b"/>
                <a:pathLst>
                  <a:path w="2969" h="2958" extrusionOk="0">
                    <a:moveTo>
                      <a:pt x="1366" y="0"/>
                    </a:moveTo>
                    <a:lnTo>
                      <a:pt x="1215" y="22"/>
                    </a:lnTo>
                    <a:lnTo>
                      <a:pt x="1076" y="54"/>
                    </a:lnTo>
                    <a:lnTo>
                      <a:pt x="936" y="97"/>
                    </a:lnTo>
                    <a:lnTo>
                      <a:pt x="807" y="151"/>
                    </a:lnTo>
                    <a:lnTo>
                      <a:pt x="678" y="226"/>
                    </a:lnTo>
                    <a:lnTo>
                      <a:pt x="570" y="301"/>
                    </a:lnTo>
                    <a:lnTo>
                      <a:pt x="463" y="398"/>
                    </a:lnTo>
                    <a:lnTo>
                      <a:pt x="366" y="495"/>
                    </a:lnTo>
                    <a:lnTo>
                      <a:pt x="269" y="602"/>
                    </a:lnTo>
                    <a:lnTo>
                      <a:pt x="194" y="720"/>
                    </a:lnTo>
                    <a:lnTo>
                      <a:pt x="129" y="850"/>
                    </a:lnTo>
                    <a:lnTo>
                      <a:pt x="76" y="989"/>
                    </a:lnTo>
                    <a:lnTo>
                      <a:pt x="43" y="1129"/>
                    </a:lnTo>
                    <a:lnTo>
                      <a:pt x="11" y="1269"/>
                    </a:lnTo>
                    <a:lnTo>
                      <a:pt x="0" y="1430"/>
                    </a:lnTo>
                    <a:lnTo>
                      <a:pt x="0" y="1581"/>
                    </a:lnTo>
                    <a:lnTo>
                      <a:pt x="22" y="1731"/>
                    </a:lnTo>
                    <a:lnTo>
                      <a:pt x="54" y="1882"/>
                    </a:lnTo>
                    <a:lnTo>
                      <a:pt x="97" y="2022"/>
                    </a:lnTo>
                    <a:lnTo>
                      <a:pt x="162" y="2161"/>
                    </a:lnTo>
                    <a:lnTo>
                      <a:pt x="226" y="2280"/>
                    </a:lnTo>
                    <a:lnTo>
                      <a:pt x="312" y="2398"/>
                    </a:lnTo>
                    <a:lnTo>
                      <a:pt x="409" y="2505"/>
                    </a:lnTo>
                    <a:lnTo>
                      <a:pt x="516" y="2613"/>
                    </a:lnTo>
                    <a:lnTo>
                      <a:pt x="624" y="2699"/>
                    </a:lnTo>
                    <a:lnTo>
                      <a:pt x="753" y="2774"/>
                    </a:lnTo>
                    <a:lnTo>
                      <a:pt x="882" y="2839"/>
                    </a:lnTo>
                    <a:lnTo>
                      <a:pt x="1022" y="2893"/>
                    </a:lnTo>
                    <a:lnTo>
                      <a:pt x="1162" y="2925"/>
                    </a:lnTo>
                    <a:lnTo>
                      <a:pt x="1312" y="2957"/>
                    </a:lnTo>
                    <a:lnTo>
                      <a:pt x="1624" y="2957"/>
                    </a:lnTo>
                    <a:lnTo>
                      <a:pt x="1775" y="2936"/>
                    </a:lnTo>
                    <a:lnTo>
                      <a:pt x="1914" y="2903"/>
                    </a:lnTo>
                    <a:lnTo>
                      <a:pt x="2054" y="2850"/>
                    </a:lnTo>
                    <a:lnTo>
                      <a:pt x="2183" y="2796"/>
                    </a:lnTo>
                    <a:lnTo>
                      <a:pt x="2301" y="2721"/>
                    </a:lnTo>
                    <a:lnTo>
                      <a:pt x="2420" y="2634"/>
                    </a:lnTo>
                    <a:lnTo>
                      <a:pt x="2527" y="2548"/>
                    </a:lnTo>
                    <a:lnTo>
                      <a:pt x="2624" y="2441"/>
                    </a:lnTo>
                    <a:lnTo>
                      <a:pt x="2710" y="2323"/>
                    </a:lnTo>
                    <a:lnTo>
                      <a:pt x="2785" y="2204"/>
                    </a:lnTo>
                    <a:lnTo>
                      <a:pt x="2839" y="2075"/>
                    </a:lnTo>
                    <a:lnTo>
                      <a:pt x="2893" y="1946"/>
                    </a:lnTo>
                    <a:lnTo>
                      <a:pt x="2936" y="1807"/>
                    </a:lnTo>
                    <a:lnTo>
                      <a:pt x="2957" y="1656"/>
                    </a:lnTo>
                    <a:lnTo>
                      <a:pt x="2968" y="1505"/>
                    </a:lnTo>
                    <a:lnTo>
                      <a:pt x="2957" y="1344"/>
                    </a:lnTo>
                    <a:lnTo>
                      <a:pt x="2936" y="1204"/>
                    </a:lnTo>
                    <a:lnTo>
                      <a:pt x="2904" y="1054"/>
                    </a:lnTo>
                    <a:lnTo>
                      <a:pt x="2861" y="925"/>
                    </a:lnTo>
                    <a:lnTo>
                      <a:pt x="2807" y="785"/>
                    </a:lnTo>
                    <a:lnTo>
                      <a:pt x="2732" y="667"/>
                    </a:lnTo>
                    <a:lnTo>
                      <a:pt x="2646" y="548"/>
                    </a:lnTo>
                    <a:lnTo>
                      <a:pt x="2560" y="441"/>
                    </a:lnTo>
                    <a:lnTo>
                      <a:pt x="2452" y="344"/>
                    </a:lnTo>
                    <a:lnTo>
                      <a:pt x="2344" y="258"/>
                    </a:lnTo>
                    <a:lnTo>
                      <a:pt x="2226" y="183"/>
                    </a:lnTo>
                    <a:lnTo>
                      <a:pt x="2097" y="118"/>
                    </a:lnTo>
                    <a:lnTo>
                      <a:pt x="1957" y="75"/>
                    </a:lnTo>
                    <a:lnTo>
                      <a:pt x="1818" y="32"/>
                    </a:lnTo>
                    <a:lnTo>
                      <a:pt x="1678"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 name="Google Shape;69;p15"/>
              <p:cNvSpPr/>
              <p:nvPr/>
            </p:nvSpPr>
            <p:spPr>
              <a:xfrm>
                <a:off x="1233300" y="1803425"/>
                <a:ext cx="73150" cy="73125"/>
              </a:xfrm>
              <a:custGeom>
                <a:avLst/>
                <a:gdLst/>
                <a:ahLst/>
                <a:cxnLst/>
                <a:rect l="l" t="t" r="r" b="b"/>
                <a:pathLst>
                  <a:path w="2926" h="2925" extrusionOk="0">
                    <a:moveTo>
                      <a:pt x="1441" y="0"/>
                    </a:moveTo>
                    <a:lnTo>
                      <a:pt x="1302" y="11"/>
                    </a:lnTo>
                    <a:lnTo>
                      <a:pt x="1151" y="32"/>
                    </a:lnTo>
                    <a:lnTo>
                      <a:pt x="1011" y="65"/>
                    </a:lnTo>
                    <a:lnTo>
                      <a:pt x="882" y="118"/>
                    </a:lnTo>
                    <a:lnTo>
                      <a:pt x="753" y="172"/>
                    </a:lnTo>
                    <a:lnTo>
                      <a:pt x="635" y="247"/>
                    </a:lnTo>
                    <a:lnTo>
                      <a:pt x="527" y="334"/>
                    </a:lnTo>
                    <a:lnTo>
                      <a:pt x="420" y="420"/>
                    </a:lnTo>
                    <a:lnTo>
                      <a:pt x="334" y="527"/>
                    </a:lnTo>
                    <a:lnTo>
                      <a:pt x="248" y="635"/>
                    </a:lnTo>
                    <a:lnTo>
                      <a:pt x="173" y="753"/>
                    </a:lnTo>
                    <a:lnTo>
                      <a:pt x="119" y="882"/>
                    </a:lnTo>
                    <a:lnTo>
                      <a:pt x="65" y="1022"/>
                    </a:lnTo>
                    <a:lnTo>
                      <a:pt x="33" y="1161"/>
                    </a:lnTo>
                    <a:lnTo>
                      <a:pt x="11" y="1301"/>
                    </a:lnTo>
                    <a:lnTo>
                      <a:pt x="1" y="1452"/>
                    </a:lnTo>
                    <a:lnTo>
                      <a:pt x="11" y="1602"/>
                    </a:lnTo>
                    <a:lnTo>
                      <a:pt x="33" y="1753"/>
                    </a:lnTo>
                    <a:lnTo>
                      <a:pt x="65" y="1903"/>
                    </a:lnTo>
                    <a:lnTo>
                      <a:pt x="119" y="2032"/>
                    </a:lnTo>
                    <a:lnTo>
                      <a:pt x="183" y="2162"/>
                    </a:lnTo>
                    <a:lnTo>
                      <a:pt x="248" y="2291"/>
                    </a:lnTo>
                    <a:lnTo>
                      <a:pt x="334" y="2398"/>
                    </a:lnTo>
                    <a:lnTo>
                      <a:pt x="431" y="2506"/>
                    </a:lnTo>
                    <a:lnTo>
                      <a:pt x="538" y="2602"/>
                    </a:lnTo>
                    <a:lnTo>
                      <a:pt x="646" y="2678"/>
                    </a:lnTo>
                    <a:lnTo>
                      <a:pt x="775" y="2753"/>
                    </a:lnTo>
                    <a:lnTo>
                      <a:pt x="904" y="2817"/>
                    </a:lnTo>
                    <a:lnTo>
                      <a:pt x="1033" y="2860"/>
                    </a:lnTo>
                    <a:lnTo>
                      <a:pt x="1183" y="2893"/>
                    </a:lnTo>
                    <a:lnTo>
                      <a:pt x="1334" y="2914"/>
                    </a:lnTo>
                    <a:lnTo>
                      <a:pt x="1484" y="2925"/>
                    </a:lnTo>
                    <a:lnTo>
                      <a:pt x="1635" y="2914"/>
                    </a:lnTo>
                    <a:lnTo>
                      <a:pt x="1775" y="2893"/>
                    </a:lnTo>
                    <a:lnTo>
                      <a:pt x="1915" y="2850"/>
                    </a:lnTo>
                    <a:lnTo>
                      <a:pt x="2054" y="2807"/>
                    </a:lnTo>
                    <a:lnTo>
                      <a:pt x="2183" y="2742"/>
                    </a:lnTo>
                    <a:lnTo>
                      <a:pt x="2302" y="2667"/>
                    </a:lnTo>
                    <a:lnTo>
                      <a:pt x="2409" y="2592"/>
                    </a:lnTo>
                    <a:lnTo>
                      <a:pt x="2506" y="2495"/>
                    </a:lnTo>
                    <a:lnTo>
                      <a:pt x="2603" y="2398"/>
                    </a:lnTo>
                    <a:lnTo>
                      <a:pt x="2678" y="2280"/>
                    </a:lnTo>
                    <a:lnTo>
                      <a:pt x="2753" y="2162"/>
                    </a:lnTo>
                    <a:lnTo>
                      <a:pt x="2818" y="2032"/>
                    </a:lnTo>
                    <a:lnTo>
                      <a:pt x="2861" y="1903"/>
                    </a:lnTo>
                    <a:lnTo>
                      <a:pt x="2893" y="1764"/>
                    </a:lnTo>
                    <a:lnTo>
                      <a:pt x="2915" y="1624"/>
                    </a:lnTo>
                    <a:lnTo>
                      <a:pt x="2925" y="1473"/>
                    </a:lnTo>
                    <a:lnTo>
                      <a:pt x="2915" y="1312"/>
                    </a:lnTo>
                    <a:lnTo>
                      <a:pt x="2893" y="1161"/>
                    </a:lnTo>
                    <a:lnTo>
                      <a:pt x="2861" y="1022"/>
                    </a:lnTo>
                    <a:lnTo>
                      <a:pt x="2818" y="882"/>
                    </a:lnTo>
                    <a:lnTo>
                      <a:pt x="2753" y="753"/>
                    </a:lnTo>
                    <a:lnTo>
                      <a:pt x="2678" y="635"/>
                    </a:lnTo>
                    <a:lnTo>
                      <a:pt x="2592" y="516"/>
                    </a:lnTo>
                    <a:lnTo>
                      <a:pt x="2506" y="420"/>
                    </a:lnTo>
                    <a:lnTo>
                      <a:pt x="2398" y="323"/>
                    </a:lnTo>
                    <a:lnTo>
                      <a:pt x="2280" y="237"/>
                    </a:lnTo>
                    <a:lnTo>
                      <a:pt x="2162" y="172"/>
                    </a:lnTo>
                    <a:lnTo>
                      <a:pt x="2033" y="108"/>
                    </a:lnTo>
                    <a:lnTo>
                      <a:pt x="1893" y="65"/>
                    </a:lnTo>
                    <a:lnTo>
                      <a:pt x="1753" y="22"/>
                    </a:lnTo>
                    <a:lnTo>
                      <a:pt x="1603"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 name="Google Shape;70;p15"/>
              <p:cNvSpPr/>
              <p:nvPr/>
            </p:nvSpPr>
            <p:spPr>
              <a:xfrm>
                <a:off x="1547550" y="2117675"/>
                <a:ext cx="73150" cy="72875"/>
              </a:xfrm>
              <a:custGeom>
                <a:avLst/>
                <a:gdLst/>
                <a:ahLst/>
                <a:cxnLst/>
                <a:rect l="l" t="t" r="r" b="b"/>
                <a:pathLst>
                  <a:path w="2926" h="2915" extrusionOk="0">
                    <a:moveTo>
                      <a:pt x="1334" y="0"/>
                    </a:moveTo>
                    <a:lnTo>
                      <a:pt x="1184" y="22"/>
                    </a:lnTo>
                    <a:lnTo>
                      <a:pt x="1044" y="54"/>
                    </a:lnTo>
                    <a:lnTo>
                      <a:pt x="904" y="108"/>
                    </a:lnTo>
                    <a:lnTo>
                      <a:pt x="775" y="162"/>
                    </a:lnTo>
                    <a:lnTo>
                      <a:pt x="657" y="237"/>
                    </a:lnTo>
                    <a:lnTo>
                      <a:pt x="549" y="312"/>
                    </a:lnTo>
                    <a:lnTo>
                      <a:pt x="442" y="398"/>
                    </a:lnTo>
                    <a:lnTo>
                      <a:pt x="345" y="506"/>
                    </a:lnTo>
                    <a:lnTo>
                      <a:pt x="259" y="613"/>
                    </a:lnTo>
                    <a:lnTo>
                      <a:pt x="194" y="732"/>
                    </a:lnTo>
                    <a:lnTo>
                      <a:pt x="130" y="850"/>
                    </a:lnTo>
                    <a:lnTo>
                      <a:pt x="76" y="990"/>
                    </a:lnTo>
                    <a:lnTo>
                      <a:pt x="44" y="1119"/>
                    </a:lnTo>
                    <a:lnTo>
                      <a:pt x="12" y="1269"/>
                    </a:lnTo>
                    <a:lnTo>
                      <a:pt x="1" y="1420"/>
                    </a:lnTo>
                    <a:lnTo>
                      <a:pt x="12" y="1570"/>
                    </a:lnTo>
                    <a:lnTo>
                      <a:pt x="22" y="1721"/>
                    </a:lnTo>
                    <a:lnTo>
                      <a:pt x="55" y="1871"/>
                    </a:lnTo>
                    <a:lnTo>
                      <a:pt x="108" y="2000"/>
                    </a:lnTo>
                    <a:lnTo>
                      <a:pt x="162" y="2140"/>
                    </a:lnTo>
                    <a:lnTo>
                      <a:pt x="237" y="2258"/>
                    </a:lnTo>
                    <a:lnTo>
                      <a:pt x="313" y="2377"/>
                    </a:lnTo>
                    <a:lnTo>
                      <a:pt x="409" y="2484"/>
                    </a:lnTo>
                    <a:lnTo>
                      <a:pt x="506" y="2581"/>
                    </a:lnTo>
                    <a:lnTo>
                      <a:pt x="624" y="2667"/>
                    </a:lnTo>
                    <a:lnTo>
                      <a:pt x="743" y="2742"/>
                    </a:lnTo>
                    <a:lnTo>
                      <a:pt x="872" y="2796"/>
                    </a:lnTo>
                    <a:lnTo>
                      <a:pt x="1001" y="2850"/>
                    </a:lnTo>
                    <a:lnTo>
                      <a:pt x="1151" y="2893"/>
                    </a:lnTo>
                    <a:lnTo>
                      <a:pt x="1291" y="2914"/>
                    </a:lnTo>
                    <a:lnTo>
                      <a:pt x="1603" y="2914"/>
                    </a:lnTo>
                    <a:lnTo>
                      <a:pt x="1743" y="2893"/>
                    </a:lnTo>
                    <a:lnTo>
                      <a:pt x="1883" y="2861"/>
                    </a:lnTo>
                    <a:lnTo>
                      <a:pt x="2022" y="2818"/>
                    </a:lnTo>
                    <a:lnTo>
                      <a:pt x="2151" y="2753"/>
                    </a:lnTo>
                    <a:lnTo>
                      <a:pt x="2270" y="2689"/>
                    </a:lnTo>
                    <a:lnTo>
                      <a:pt x="2377" y="2603"/>
                    </a:lnTo>
                    <a:lnTo>
                      <a:pt x="2485" y="2517"/>
                    </a:lnTo>
                    <a:lnTo>
                      <a:pt x="2582" y="2420"/>
                    </a:lnTo>
                    <a:lnTo>
                      <a:pt x="2668" y="2312"/>
                    </a:lnTo>
                    <a:lnTo>
                      <a:pt x="2743" y="2194"/>
                    </a:lnTo>
                    <a:lnTo>
                      <a:pt x="2797" y="2065"/>
                    </a:lnTo>
                    <a:lnTo>
                      <a:pt x="2850" y="1936"/>
                    </a:lnTo>
                    <a:lnTo>
                      <a:pt x="2893" y="1796"/>
                    </a:lnTo>
                    <a:lnTo>
                      <a:pt x="2915" y="1646"/>
                    </a:lnTo>
                    <a:lnTo>
                      <a:pt x="2926" y="1506"/>
                    </a:lnTo>
                    <a:lnTo>
                      <a:pt x="2926" y="1344"/>
                    </a:lnTo>
                    <a:lnTo>
                      <a:pt x="2904" y="1194"/>
                    </a:lnTo>
                    <a:lnTo>
                      <a:pt x="2872" y="1054"/>
                    </a:lnTo>
                    <a:lnTo>
                      <a:pt x="2829" y="914"/>
                    </a:lnTo>
                    <a:lnTo>
                      <a:pt x="2764" y="785"/>
                    </a:lnTo>
                    <a:lnTo>
                      <a:pt x="2700" y="656"/>
                    </a:lnTo>
                    <a:lnTo>
                      <a:pt x="2614" y="549"/>
                    </a:lnTo>
                    <a:lnTo>
                      <a:pt x="2517" y="441"/>
                    </a:lnTo>
                    <a:lnTo>
                      <a:pt x="2420" y="344"/>
                    </a:lnTo>
                    <a:lnTo>
                      <a:pt x="2313" y="258"/>
                    </a:lnTo>
                    <a:lnTo>
                      <a:pt x="2184" y="183"/>
                    </a:lnTo>
                    <a:lnTo>
                      <a:pt x="2055" y="119"/>
                    </a:lnTo>
                    <a:lnTo>
                      <a:pt x="1926" y="65"/>
                    </a:lnTo>
                    <a:lnTo>
                      <a:pt x="1786" y="33"/>
                    </a:lnTo>
                    <a:lnTo>
                      <a:pt x="1635" y="11"/>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 name="Google Shape;71;p15"/>
              <p:cNvSpPr/>
              <p:nvPr/>
            </p:nvSpPr>
            <p:spPr>
              <a:xfrm>
                <a:off x="919050" y="2117675"/>
                <a:ext cx="73150" cy="73150"/>
              </a:xfrm>
              <a:custGeom>
                <a:avLst/>
                <a:gdLst/>
                <a:ahLst/>
                <a:cxnLst/>
                <a:rect l="l" t="t" r="r" b="b"/>
                <a:pathLst>
                  <a:path w="2926" h="2926" extrusionOk="0">
                    <a:moveTo>
                      <a:pt x="1334" y="0"/>
                    </a:moveTo>
                    <a:lnTo>
                      <a:pt x="1194" y="22"/>
                    </a:lnTo>
                    <a:lnTo>
                      <a:pt x="1043" y="54"/>
                    </a:lnTo>
                    <a:lnTo>
                      <a:pt x="914" y="108"/>
                    </a:lnTo>
                    <a:lnTo>
                      <a:pt x="775" y="162"/>
                    </a:lnTo>
                    <a:lnTo>
                      <a:pt x="656" y="237"/>
                    </a:lnTo>
                    <a:lnTo>
                      <a:pt x="538" y="312"/>
                    </a:lnTo>
                    <a:lnTo>
                      <a:pt x="441" y="409"/>
                    </a:lnTo>
                    <a:lnTo>
                      <a:pt x="344" y="506"/>
                    </a:lnTo>
                    <a:lnTo>
                      <a:pt x="258" y="624"/>
                    </a:lnTo>
                    <a:lnTo>
                      <a:pt x="183" y="742"/>
                    </a:lnTo>
                    <a:lnTo>
                      <a:pt x="119" y="871"/>
                    </a:lnTo>
                    <a:lnTo>
                      <a:pt x="76" y="1000"/>
                    </a:lnTo>
                    <a:lnTo>
                      <a:pt x="33" y="1151"/>
                    </a:lnTo>
                    <a:lnTo>
                      <a:pt x="11" y="1291"/>
                    </a:lnTo>
                    <a:lnTo>
                      <a:pt x="0" y="1452"/>
                    </a:lnTo>
                    <a:lnTo>
                      <a:pt x="11" y="1603"/>
                    </a:lnTo>
                    <a:lnTo>
                      <a:pt x="33" y="1753"/>
                    </a:lnTo>
                    <a:lnTo>
                      <a:pt x="65" y="1893"/>
                    </a:lnTo>
                    <a:lnTo>
                      <a:pt x="119" y="2033"/>
                    </a:lnTo>
                    <a:lnTo>
                      <a:pt x="172" y="2162"/>
                    </a:lnTo>
                    <a:lnTo>
                      <a:pt x="248" y="2280"/>
                    </a:lnTo>
                    <a:lnTo>
                      <a:pt x="334" y="2388"/>
                    </a:lnTo>
                    <a:lnTo>
                      <a:pt x="420" y="2495"/>
                    </a:lnTo>
                    <a:lnTo>
                      <a:pt x="527" y="2592"/>
                    </a:lnTo>
                    <a:lnTo>
                      <a:pt x="635" y="2678"/>
                    </a:lnTo>
                    <a:lnTo>
                      <a:pt x="764" y="2742"/>
                    </a:lnTo>
                    <a:lnTo>
                      <a:pt x="893" y="2807"/>
                    </a:lnTo>
                    <a:lnTo>
                      <a:pt x="1022" y="2861"/>
                    </a:lnTo>
                    <a:lnTo>
                      <a:pt x="1172" y="2893"/>
                    </a:lnTo>
                    <a:lnTo>
                      <a:pt x="1312" y="2914"/>
                    </a:lnTo>
                    <a:lnTo>
                      <a:pt x="1473" y="2925"/>
                    </a:lnTo>
                    <a:lnTo>
                      <a:pt x="1624" y="2914"/>
                    </a:lnTo>
                    <a:lnTo>
                      <a:pt x="1775" y="2893"/>
                    </a:lnTo>
                    <a:lnTo>
                      <a:pt x="1914" y="2861"/>
                    </a:lnTo>
                    <a:lnTo>
                      <a:pt x="2043" y="2807"/>
                    </a:lnTo>
                    <a:lnTo>
                      <a:pt x="2172" y="2742"/>
                    </a:lnTo>
                    <a:lnTo>
                      <a:pt x="2301" y="2667"/>
                    </a:lnTo>
                    <a:lnTo>
                      <a:pt x="2409" y="2592"/>
                    </a:lnTo>
                    <a:lnTo>
                      <a:pt x="2517" y="2495"/>
                    </a:lnTo>
                    <a:lnTo>
                      <a:pt x="2603" y="2388"/>
                    </a:lnTo>
                    <a:lnTo>
                      <a:pt x="2689" y="2280"/>
                    </a:lnTo>
                    <a:lnTo>
                      <a:pt x="2764" y="2151"/>
                    </a:lnTo>
                    <a:lnTo>
                      <a:pt x="2818" y="2022"/>
                    </a:lnTo>
                    <a:lnTo>
                      <a:pt x="2871" y="1893"/>
                    </a:lnTo>
                    <a:lnTo>
                      <a:pt x="2904" y="1742"/>
                    </a:lnTo>
                    <a:lnTo>
                      <a:pt x="2925" y="1603"/>
                    </a:lnTo>
                    <a:lnTo>
                      <a:pt x="2925" y="1441"/>
                    </a:lnTo>
                    <a:lnTo>
                      <a:pt x="2925" y="1291"/>
                    </a:lnTo>
                    <a:lnTo>
                      <a:pt x="2893" y="1151"/>
                    </a:lnTo>
                    <a:lnTo>
                      <a:pt x="2861" y="1011"/>
                    </a:lnTo>
                    <a:lnTo>
                      <a:pt x="2818" y="882"/>
                    </a:lnTo>
                    <a:lnTo>
                      <a:pt x="2753" y="753"/>
                    </a:lnTo>
                    <a:lnTo>
                      <a:pt x="2689" y="635"/>
                    </a:lnTo>
                    <a:lnTo>
                      <a:pt x="2603" y="527"/>
                    </a:lnTo>
                    <a:lnTo>
                      <a:pt x="2506" y="420"/>
                    </a:lnTo>
                    <a:lnTo>
                      <a:pt x="2409" y="334"/>
                    </a:lnTo>
                    <a:lnTo>
                      <a:pt x="2301" y="248"/>
                    </a:lnTo>
                    <a:lnTo>
                      <a:pt x="2183" y="172"/>
                    </a:lnTo>
                    <a:lnTo>
                      <a:pt x="2054" y="119"/>
                    </a:lnTo>
                    <a:lnTo>
                      <a:pt x="1925" y="65"/>
                    </a:lnTo>
                    <a:lnTo>
                      <a:pt x="1785" y="33"/>
                    </a:lnTo>
                    <a:lnTo>
                      <a:pt x="1646" y="11"/>
                    </a:lnTo>
                    <a:lnTo>
                      <a:pt x="1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 name="Google Shape;72;p15"/>
              <p:cNvSpPr/>
              <p:nvPr/>
            </p:nvSpPr>
            <p:spPr>
              <a:xfrm>
                <a:off x="1233300" y="2431925"/>
                <a:ext cx="73150" cy="72875"/>
              </a:xfrm>
              <a:custGeom>
                <a:avLst/>
                <a:gdLst/>
                <a:ahLst/>
                <a:cxnLst/>
                <a:rect l="l" t="t" r="r" b="b"/>
                <a:pathLst>
                  <a:path w="2926" h="2915" extrusionOk="0">
                    <a:moveTo>
                      <a:pt x="1334" y="1"/>
                    </a:moveTo>
                    <a:lnTo>
                      <a:pt x="1183" y="22"/>
                    </a:lnTo>
                    <a:lnTo>
                      <a:pt x="1044" y="54"/>
                    </a:lnTo>
                    <a:lnTo>
                      <a:pt x="904" y="108"/>
                    </a:lnTo>
                    <a:lnTo>
                      <a:pt x="775" y="162"/>
                    </a:lnTo>
                    <a:lnTo>
                      <a:pt x="646" y="237"/>
                    </a:lnTo>
                    <a:lnTo>
                      <a:pt x="538" y="312"/>
                    </a:lnTo>
                    <a:lnTo>
                      <a:pt x="431" y="409"/>
                    </a:lnTo>
                    <a:lnTo>
                      <a:pt x="334" y="517"/>
                    </a:lnTo>
                    <a:lnTo>
                      <a:pt x="259" y="624"/>
                    </a:lnTo>
                    <a:lnTo>
                      <a:pt x="183" y="743"/>
                    </a:lnTo>
                    <a:lnTo>
                      <a:pt x="119" y="872"/>
                    </a:lnTo>
                    <a:lnTo>
                      <a:pt x="65" y="1011"/>
                    </a:lnTo>
                    <a:lnTo>
                      <a:pt x="33" y="1151"/>
                    </a:lnTo>
                    <a:lnTo>
                      <a:pt x="11" y="1302"/>
                    </a:lnTo>
                    <a:lnTo>
                      <a:pt x="1" y="1452"/>
                    </a:lnTo>
                    <a:lnTo>
                      <a:pt x="11" y="1603"/>
                    </a:lnTo>
                    <a:lnTo>
                      <a:pt x="33" y="1753"/>
                    </a:lnTo>
                    <a:lnTo>
                      <a:pt x="65" y="1893"/>
                    </a:lnTo>
                    <a:lnTo>
                      <a:pt x="108" y="2022"/>
                    </a:lnTo>
                    <a:lnTo>
                      <a:pt x="173" y="2151"/>
                    </a:lnTo>
                    <a:lnTo>
                      <a:pt x="237" y="2269"/>
                    </a:lnTo>
                    <a:lnTo>
                      <a:pt x="323" y="2377"/>
                    </a:lnTo>
                    <a:lnTo>
                      <a:pt x="409" y="2485"/>
                    </a:lnTo>
                    <a:lnTo>
                      <a:pt x="506" y="2581"/>
                    </a:lnTo>
                    <a:lnTo>
                      <a:pt x="613" y="2657"/>
                    </a:lnTo>
                    <a:lnTo>
                      <a:pt x="732" y="2732"/>
                    </a:lnTo>
                    <a:lnTo>
                      <a:pt x="861" y="2796"/>
                    </a:lnTo>
                    <a:lnTo>
                      <a:pt x="990" y="2850"/>
                    </a:lnTo>
                    <a:lnTo>
                      <a:pt x="1130" y="2882"/>
                    </a:lnTo>
                    <a:lnTo>
                      <a:pt x="1269" y="2904"/>
                    </a:lnTo>
                    <a:lnTo>
                      <a:pt x="1420" y="2915"/>
                    </a:lnTo>
                    <a:lnTo>
                      <a:pt x="1571" y="2915"/>
                    </a:lnTo>
                    <a:lnTo>
                      <a:pt x="1721" y="2893"/>
                    </a:lnTo>
                    <a:lnTo>
                      <a:pt x="1872" y="2861"/>
                    </a:lnTo>
                    <a:lnTo>
                      <a:pt x="2001" y="2818"/>
                    </a:lnTo>
                    <a:lnTo>
                      <a:pt x="2140" y="2764"/>
                    </a:lnTo>
                    <a:lnTo>
                      <a:pt x="2259" y="2689"/>
                    </a:lnTo>
                    <a:lnTo>
                      <a:pt x="2377" y="2614"/>
                    </a:lnTo>
                    <a:lnTo>
                      <a:pt x="2485" y="2528"/>
                    </a:lnTo>
                    <a:lnTo>
                      <a:pt x="2581" y="2420"/>
                    </a:lnTo>
                    <a:lnTo>
                      <a:pt x="2667" y="2312"/>
                    </a:lnTo>
                    <a:lnTo>
                      <a:pt x="2743" y="2194"/>
                    </a:lnTo>
                    <a:lnTo>
                      <a:pt x="2807" y="2065"/>
                    </a:lnTo>
                    <a:lnTo>
                      <a:pt x="2850" y="1936"/>
                    </a:lnTo>
                    <a:lnTo>
                      <a:pt x="2893" y="1786"/>
                    </a:lnTo>
                    <a:lnTo>
                      <a:pt x="2915" y="1646"/>
                    </a:lnTo>
                    <a:lnTo>
                      <a:pt x="2925" y="1495"/>
                    </a:lnTo>
                    <a:lnTo>
                      <a:pt x="2925" y="1334"/>
                    </a:lnTo>
                    <a:lnTo>
                      <a:pt x="2904" y="1183"/>
                    </a:lnTo>
                    <a:lnTo>
                      <a:pt x="2872" y="1044"/>
                    </a:lnTo>
                    <a:lnTo>
                      <a:pt x="2829" y="904"/>
                    </a:lnTo>
                    <a:lnTo>
                      <a:pt x="2764" y="775"/>
                    </a:lnTo>
                    <a:lnTo>
                      <a:pt x="2700" y="657"/>
                    </a:lnTo>
                    <a:lnTo>
                      <a:pt x="2614" y="538"/>
                    </a:lnTo>
                    <a:lnTo>
                      <a:pt x="2517" y="431"/>
                    </a:lnTo>
                    <a:lnTo>
                      <a:pt x="2420" y="334"/>
                    </a:lnTo>
                    <a:lnTo>
                      <a:pt x="2312" y="248"/>
                    </a:lnTo>
                    <a:lnTo>
                      <a:pt x="2194" y="183"/>
                    </a:lnTo>
                    <a:lnTo>
                      <a:pt x="2065" y="119"/>
                    </a:lnTo>
                    <a:lnTo>
                      <a:pt x="1925" y="65"/>
                    </a:lnTo>
                    <a:lnTo>
                      <a:pt x="1786" y="33"/>
                    </a:lnTo>
                    <a:lnTo>
                      <a:pt x="163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 name="Google Shape;73;p15"/>
              <p:cNvSpPr/>
              <p:nvPr/>
            </p:nvSpPr>
            <p:spPr>
              <a:xfrm>
                <a:off x="1470125" y="2354225"/>
                <a:ext cx="72350" cy="72625"/>
              </a:xfrm>
              <a:custGeom>
                <a:avLst/>
                <a:gdLst/>
                <a:ahLst/>
                <a:cxnLst/>
                <a:rect l="l" t="t" r="r" b="b"/>
                <a:pathLst>
                  <a:path w="2894" h="2905" extrusionOk="0">
                    <a:moveTo>
                      <a:pt x="1334" y="1"/>
                    </a:moveTo>
                    <a:lnTo>
                      <a:pt x="1195" y="22"/>
                    </a:lnTo>
                    <a:lnTo>
                      <a:pt x="1055" y="55"/>
                    </a:lnTo>
                    <a:lnTo>
                      <a:pt x="915" y="98"/>
                    </a:lnTo>
                    <a:lnTo>
                      <a:pt x="786" y="152"/>
                    </a:lnTo>
                    <a:lnTo>
                      <a:pt x="668" y="227"/>
                    </a:lnTo>
                    <a:lnTo>
                      <a:pt x="560" y="302"/>
                    </a:lnTo>
                    <a:lnTo>
                      <a:pt x="453" y="388"/>
                    </a:lnTo>
                    <a:lnTo>
                      <a:pt x="356" y="496"/>
                    </a:lnTo>
                    <a:lnTo>
                      <a:pt x="270" y="603"/>
                    </a:lnTo>
                    <a:lnTo>
                      <a:pt x="195" y="721"/>
                    </a:lnTo>
                    <a:lnTo>
                      <a:pt x="130" y="840"/>
                    </a:lnTo>
                    <a:lnTo>
                      <a:pt x="76" y="969"/>
                    </a:lnTo>
                    <a:lnTo>
                      <a:pt x="33" y="1109"/>
                    </a:lnTo>
                    <a:lnTo>
                      <a:pt x="12" y="1248"/>
                    </a:lnTo>
                    <a:lnTo>
                      <a:pt x="1" y="1399"/>
                    </a:lnTo>
                    <a:lnTo>
                      <a:pt x="1" y="1549"/>
                    </a:lnTo>
                    <a:lnTo>
                      <a:pt x="22" y="1700"/>
                    </a:lnTo>
                    <a:lnTo>
                      <a:pt x="55" y="1840"/>
                    </a:lnTo>
                    <a:lnTo>
                      <a:pt x="98" y="1980"/>
                    </a:lnTo>
                    <a:lnTo>
                      <a:pt x="152" y="2109"/>
                    </a:lnTo>
                    <a:lnTo>
                      <a:pt x="227" y="2238"/>
                    </a:lnTo>
                    <a:lnTo>
                      <a:pt x="302" y="2356"/>
                    </a:lnTo>
                    <a:lnTo>
                      <a:pt x="399" y="2453"/>
                    </a:lnTo>
                    <a:lnTo>
                      <a:pt x="496" y="2549"/>
                    </a:lnTo>
                    <a:lnTo>
                      <a:pt x="614" y="2646"/>
                    </a:lnTo>
                    <a:lnTo>
                      <a:pt x="732" y="2721"/>
                    </a:lnTo>
                    <a:lnTo>
                      <a:pt x="861" y="2775"/>
                    </a:lnTo>
                    <a:lnTo>
                      <a:pt x="990" y="2829"/>
                    </a:lnTo>
                    <a:lnTo>
                      <a:pt x="1130" y="2872"/>
                    </a:lnTo>
                    <a:lnTo>
                      <a:pt x="1281" y="2894"/>
                    </a:lnTo>
                    <a:lnTo>
                      <a:pt x="1431" y="2904"/>
                    </a:lnTo>
                    <a:lnTo>
                      <a:pt x="1582" y="2894"/>
                    </a:lnTo>
                    <a:lnTo>
                      <a:pt x="1732" y="2872"/>
                    </a:lnTo>
                    <a:lnTo>
                      <a:pt x="1872" y="2840"/>
                    </a:lnTo>
                    <a:lnTo>
                      <a:pt x="2001" y="2797"/>
                    </a:lnTo>
                    <a:lnTo>
                      <a:pt x="2130" y="2732"/>
                    </a:lnTo>
                    <a:lnTo>
                      <a:pt x="2248" y="2668"/>
                    </a:lnTo>
                    <a:lnTo>
                      <a:pt x="2356" y="2582"/>
                    </a:lnTo>
                    <a:lnTo>
                      <a:pt x="2463" y="2496"/>
                    </a:lnTo>
                    <a:lnTo>
                      <a:pt x="2560" y="2388"/>
                    </a:lnTo>
                    <a:lnTo>
                      <a:pt x="2635" y="2281"/>
                    </a:lnTo>
                    <a:lnTo>
                      <a:pt x="2711" y="2162"/>
                    </a:lnTo>
                    <a:lnTo>
                      <a:pt x="2775" y="2044"/>
                    </a:lnTo>
                    <a:lnTo>
                      <a:pt x="2829" y="1904"/>
                    </a:lnTo>
                    <a:lnTo>
                      <a:pt x="2861" y="1775"/>
                    </a:lnTo>
                    <a:lnTo>
                      <a:pt x="2883" y="1625"/>
                    </a:lnTo>
                    <a:lnTo>
                      <a:pt x="2894" y="1474"/>
                    </a:lnTo>
                    <a:lnTo>
                      <a:pt x="2894" y="1334"/>
                    </a:lnTo>
                    <a:lnTo>
                      <a:pt x="2872" y="1184"/>
                    </a:lnTo>
                    <a:lnTo>
                      <a:pt x="2840" y="1044"/>
                    </a:lnTo>
                    <a:lnTo>
                      <a:pt x="2797" y="915"/>
                    </a:lnTo>
                    <a:lnTo>
                      <a:pt x="2732" y="786"/>
                    </a:lnTo>
                    <a:lnTo>
                      <a:pt x="2668" y="668"/>
                    </a:lnTo>
                    <a:lnTo>
                      <a:pt x="2592" y="549"/>
                    </a:lnTo>
                    <a:lnTo>
                      <a:pt x="2496" y="442"/>
                    </a:lnTo>
                    <a:lnTo>
                      <a:pt x="2399" y="356"/>
                    </a:lnTo>
                    <a:lnTo>
                      <a:pt x="2291" y="270"/>
                    </a:lnTo>
                    <a:lnTo>
                      <a:pt x="2173" y="195"/>
                    </a:lnTo>
                    <a:lnTo>
                      <a:pt x="2044" y="130"/>
                    </a:lnTo>
                    <a:lnTo>
                      <a:pt x="1915" y="76"/>
                    </a:lnTo>
                    <a:lnTo>
                      <a:pt x="1775" y="33"/>
                    </a:lnTo>
                    <a:lnTo>
                      <a:pt x="1635" y="1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 name="Google Shape;74;p15"/>
              <p:cNvSpPr/>
              <p:nvPr/>
            </p:nvSpPr>
            <p:spPr>
              <a:xfrm>
                <a:off x="1155600" y="2431925"/>
                <a:ext cx="72900" cy="72875"/>
              </a:xfrm>
              <a:custGeom>
                <a:avLst/>
                <a:gdLst/>
                <a:ahLst/>
                <a:cxnLst/>
                <a:rect l="l" t="t" r="r" b="b"/>
                <a:pathLst>
                  <a:path w="2916" h="2915" extrusionOk="0">
                    <a:moveTo>
                      <a:pt x="1485" y="1"/>
                    </a:moveTo>
                    <a:lnTo>
                      <a:pt x="1334" y="11"/>
                    </a:lnTo>
                    <a:lnTo>
                      <a:pt x="1184" y="22"/>
                    </a:lnTo>
                    <a:lnTo>
                      <a:pt x="1044" y="54"/>
                    </a:lnTo>
                    <a:lnTo>
                      <a:pt x="904" y="108"/>
                    </a:lnTo>
                    <a:lnTo>
                      <a:pt x="775" y="162"/>
                    </a:lnTo>
                    <a:lnTo>
                      <a:pt x="646" y="237"/>
                    </a:lnTo>
                    <a:lnTo>
                      <a:pt x="539" y="323"/>
                    </a:lnTo>
                    <a:lnTo>
                      <a:pt x="431" y="409"/>
                    </a:lnTo>
                    <a:lnTo>
                      <a:pt x="334" y="517"/>
                    </a:lnTo>
                    <a:lnTo>
                      <a:pt x="248" y="624"/>
                    </a:lnTo>
                    <a:lnTo>
                      <a:pt x="184" y="753"/>
                    </a:lnTo>
                    <a:lnTo>
                      <a:pt x="119" y="882"/>
                    </a:lnTo>
                    <a:lnTo>
                      <a:pt x="65" y="1011"/>
                    </a:lnTo>
                    <a:lnTo>
                      <a:pt x="33" y="1151"/>
                    </a:lnTo>
                    <a:lnTo>
                      <a:pt x="12" y="1302"/>
                    </a:lnTo>
                    <a:lnTo>
                      <a:pt x="1" y="1452"/>
                    </a:lnTo>
                    <a:lnTo>
                      <a:pt x="12" y="1603"/>
                    </a:lnTo>
                    <a:lnTo>
                      <a:pt x="33" y="1753"/>
                    </a:lnTo>
                    <a:lnTo>
                      <a:pt x="65" y="1893"/>
                    </a:lnTo>
                    <a:lnTo>
                      <a:pt x="108" y="2022"/>
                    </a:lnTo>
                    <a:lnTo>
                      <a:pt x="173" y="2151"/>
                    </a:lnTo>
                    <a:lnTo>
                      <a:pt x="238" y="2269"/>
                    </a:lnTo>
                    <a:lnTo>
                      <a:pt x="324" y="2377"/>
                    </a:lnTo>
                    <a:lnTo>
                      <a:pt x="410" y="2485"/>
                    </a:lnTo>
                    <a:lnTo>
                      <a:pt x="517" y="2581"/>
                    </a:lnTo>
                    <a:lnTo>
                      <a:pt x="625" y="2657"/>
                    </a:lnTo>
                    <a:lnTo>
                      <a:pt x="743" y="2732"/>
                    </a:lnTo>
                    <a:lnTo>
                      <a:pt x="872" y="2796"/>
                    </a:lnTo>
                    <a:lnTo>
                      <a:pt x="1001" y="2850"/>
                    </a:lnTo>
                    <a:lnTo>
                      <a:pt x="1141" y="2882"/>
                    </a:lnTo>
                    <a:lnTo>
                      <a:pt x="1281" y="2904"/>
                    </a:lnTo>
                    <a:lnTo>
                      <a:pt x="1431" y="2915"/>
                    </a:lnTo>
                    <a:lnTo>
                      <a:pt x="1582" y="2915"/>
                    </a:lnTo>
                    <a:lnTo>
                      <a:pt x="1732" y="2893"/>
                    </a:lnTo>
                    <a:lnTo>
                      <a:pt x="1883" y="2861"/>
                    </a:lnTo>
                    <a:lnTo>
                      <a:pt x="2012" y="2807"/>
                    </a:lnTo>
                    <a:lnTo>
                      <a:pt x="2141" y="2753"/>
                    </a:lnTo>
                    <a:lnTo>
                      <a:pt x="2270" y="2678"/>
                    </a:lnTo>
                    <a:lnTo>
                      <a:pt x="2377" y="2592"/>
                    </a:lnTo>
                    <a:lnTo>
                      <a:pt x="2485" y="2506"/>
                    </a:lnTo>
                    <a:lnTo>
                      <a:pt x="2582" y="2398"/>
                    </a:lnTo>
                    <a:lnTo>
                      <a:pt x="2668" y="2291"/>
                    </a:lnTo>
                    <a:lnTo>
                      <a:pt x="2743" y="2173"/>
                    </a:lnTo>
                    <a:lnTo>
                      <a:pt x="2797" y="2044"/>
                    </a:lnTo>
                    <a:lnTo>
                      <a:pt x="2851" y="1904"/>
                    </a:lnTo>
                    <a:lnTo>
                      <a:pt x="2883" y="1764"/>
                    </a:lnTo>
                    <a:lnTo>
                      <a:pt x="2904" y="1614"/>
                    </a:lnTo>
                    <a:lnTo>
                      <a:pt x="2915" y="1463"/>
                    </a:lnTo>
                    <a:lnTo>
                      <a:pt x="2904" y="1312"/>
                    </a:lnTo>
                    <a:lnTo>
                      <a:pt x="2894" y="1162"/>
                    </a:lnTo>
                    <a:lnTo>
                      <a:pt x="2851" y="1022"/>
                    </a:lnTo>
                    <a:lnTo>
                      <a:pt x="2807" y="893"/>
                    </a:lnTo>
                    <a:lnTo>
                      <a:pt x="2743" y="764"/>
                    </a:lnTo>
                    <a:lnTo>
                      <a:pt x="2678" y="646"/>
                    </a:lnTo>
                    <a:lnTo>
                      <a:pt x="2592" y="538"/>
                    </a:lnTo>
                    <a:lnTo>
                      <a:pt x="2506" y="431"/>
                    </a:lnTo>
                    <a:lnTo>
                      <a:pt x="2399" y="334"/>
                    </a:lnTo>
                    <a:lnTo>
                      <a:pt x="2291" y="259"/>
                    </a:lnTo>
                    <a:lnTo>
                      <a:pt x="2173" y="183"/>
                    </a:lnTo>
                    <a:lnTo>
                      <a:pt x="2055" y="119"/>
                    </a:lnTo>
                    <a:lnTo>
                      <a:pt x="1915" y="76"/>
                    </a:lnTo>
                    <a:lnTo>
                      <a:pt x="1786" y="33"/>
                    </a:lnTo>
                    <a:lnTo>
                      <a:pt x="1635" y="11"/>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 name="Google Shape;75;p15"/>
              <p:cNvSpPr/>
              <p:nvPr/>
            </p:nvSpPr>
            <p:spPr>
              <a:xfrm>
                <a:off x="997275" y="2354225"/>
                <a:ext cx="72600" cy="72625"/>
              </a:xfrm>
              <a:custGeom>
                <a:avLst/>
                <a:gdLst/>
                <a:ahLst/>
                <a:cxnLst/>
                <a:rect l="l" t="t" r="r" b="b"/>
                <a:pathLst>
                  <a:path w="2904" h="2905" extrusionOk="0">
                    <a:moveTo>
                      <a:pt x="1463" y="1"/>
                    </a:moveTo>
                    <a:lnTo>
                      <a:pt x="1312" y="12"/>
                    </a:lnTo>
                    <a:lnTo>
                      <a:pt x="1173" y="33"/>
                    </a:lnTo>
                    <a:lnTo>
                      <a:pt x="1033" y="65"/>
                    </a:lnTo>
                    <a:lnTo>
                      <a:pt x="904" y="109"/>
                    </a:lnTo>
                    <a:lnTo>
                      <a:pt x="775" y="173"/>
                    </a:lnTo>
                    <a:lnTo>
                      <a:pt x="656" y="238"/>
                    </a:lnTo>
                    <a:lnTo>
                      <a:pt x="538" y="324"/>
                    </a:lnTo>
                    <a:lnTo>
                      <a:pt x="441" y="410"/>
                    </a:lnTo>
                    <a:lnTo>
                      <a:pt x="345" y="506"/>
                    </a:lnTo>
                    <a:lnTo>
                      <a:pt x="259" y="625"/>
                    </a:lnTo>
                    <a:lnTo>
                      <a:pt x="183" y="743"/>
                    </a:lnTo>
                    <a:lnTo>
                      <a:pt x="119" y="861"/>
                    </a:lnTo>
                    <a:lnTo>
                      <a:pt x="76" y="990"/>
                    </a:lnTo>
                    <a:lnTo>
                      <a:pt x="33" y="1130"/>
                    </a:lnTo>
                    <a:lnTo>
                      <a:pt x="11" y="1281"/>
                    </a:lnTo>
                    <a:lnTo>
                      <a:pt x="0" y="1420"/>
                    </a:lnTo>
                    <a:lnTo>
                      <a:pt x="11" y="1571"/>
                    </a:lnTo>
                    <a:lnTo>
                      <a:pt x="22" y="1721"/>
                    </a:lnTo>
                    <a:lnTo>
                      <a:pt x="54" y="1861"/>
                    </a:lnTo>
                    <a:lnTo>
                      <a:pt x="108" y="1990"/>
                    </a:lnTo>
                    <a:lnTo>
                      <a:pt x="162" y="2119"/>
                    </a:lnTo>
                    <a:lnTo>
                      <a:pt x="237" y="2238"/>
                    </a:lnTo>
                    <a:lnTo>
                      <a:pt x="312" y="2356"/>
                    </a:lnTo>
                    <a:lnTo>
                      <a:pt x="398" y="2453"/>
                    </a:lnTo>
                    <a:lnTo>
                      <a:pt x="506" y="2549"/>
                    </a:lnTo>
                    <a:lnTo>
                      <a:pt x="613" y="2635"/>
                    </a:lnTo>
                    <a:lnTo>
                      <a:pt x="732" y="2711"/>
                    </a:lnTo>
                    <a:lnTo>
                      <a:pt x="850" y="2775"/>
                    </a:lnTo>
                    <a:lnTo>
                      <a:pt x="979" y="2829"/>
                    </a:lnTo>
                    <a:lnTo>
                      <a:pt x="1119" y="2861"/>
                    </a:lnTo>
                    <a:lnTo>
                      <a:pt x="1269" y="2894"/>
                    </a:lnTo>
                    <a:lnTo>
                      <a:pt x="1409" y="2904"/>
                    </a:lnTo>
                    <a:lnTo>
                      <a:pt x="1560" y="2894"/>
                    </a:lnTo>
                    <a:lnTo>
                      <a:pt x="1710" y="2883"/>
                    </a:lnTo>
                    <a:lnTo>
                      <a:pt x="1861" y="2851"/>
                    </a:lnTo>
                    <a:lnTo>
                      <a:pt x="1990" y="2797"/>
                    </a:lnTo>
                    <a:lnTo>
                      <a:pt x="2119" y="2743"/>
                    </a:lnTo>
                    <a:lnTo>
                      <a:pt x="2248" y="2668"/>
                    </a:lnTo>
                    <a:lnTo>
                      <a:pt x="2366" y="2582"/>
                    </a:lnTo>
                    <a:lnTo>
                      <a:pt x="2463" y="2496"/>
                    </a:lnTo>
                    <a:lnTo>
                      <a:pt x="2560" y="2388"/>
                    </a:lnTo>
                    <a:lnTo>
                      <a:pt x="2646" y="2281"/>
                    </a:lnTo>
                    <a:lnTo>
                      <a:pt x="2721" y="2152"/>
                    </a:lnTo>
                    <a:lnTo>
                      <a:pt x="2785" y="2033"/>
                    </a:lnTo>
                    <a:lnTo>
                      <a:pt x="2839" y="1893"/>
                    </a:lnTo>
                    <a:lnTo>
                      <a:pt x="2871" y="1754"/>
                    </a:lnTo>
                    <a:lnTo>
                      <a:pt x="2893" y="1603"/>
                    </a:lnTo>
                    <a:lnTo>
                      <a:pt x="2904" y="1453"/>
                    </a:lnTo>
                    <a:lnTo>
                      <a:pt x="2893" y="1302"/>
                    </a:lnTo>
                    <a:lnTo>
                      <a:pt x="2871" y="1162"/>
                    </a:lnTo>
                    <a:lnTo>
                      <a:pt x="2839" y="1023"/>
                    </a:lnTo>
                    <a:lnTo>
                      <a:pt x="2785" y="883"/>
                    </a:lnTo>
                    <a:lnTo>
                      <a:pt x="2732" y="764"/>
                    </a:lnTo>
                    <a:lnTo>
                      <a:pt x="2656" y="646"/>
                    </a:lnTo>
                    <a:lnTo>
                      <a:pt x="2581" y="528"/>
                    </a:lnTo>
                    <a:lnTo>
                      <a:pt x="2484" y="431"/>
                    </a:lnTo>
                    <a:lnTo>
                      <a:pt x="2388" y="334"/>
                    </a:lnTo>
                    <a:lnTo>
                      <a:pt x="2269" y="248"/>
                    </a:lnTo>
                    <a:lnTo>
                      <a:pt x="2151" y="184"/>
                    </a:lnTo>
                    <a:lnTo>
                      <a:pt x="2033" y="119"/>
                    </a:lnTo>
                    <a:lnTo>
                      <a:pt x="1893" y="65"/>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 name="Google Shape;76;p15"/>
              <p:cNvSpPr/>
              <p:nvPr/>
            </p:nvSpPr>
            <p:spPr>
              <a:xfrm>
                <a:off x="1311525" y="2431925"/>
                <a:ext cx="72625" cy="72875"/>
              </a:xfrm>
              <a:custGeom>
                <a:avLst/>
                <a:gdLst/>
                <a:ahLst/>
                <a:cxnLst/>
                <a:rect l="l" t="t" r="r" b="b"/>
                <a:pathLst>
                  <a:path w="2905" h="2915" extrusionOk="0">
                    <a:moveTo>
                      <a:pt x="1442" y="1"/>
                    </a:moveTo>
                    <a:lnTo>
                      <a:pt x="1291" y="11"/>
                    </a:lnTo>
                    <a:lnTo>
                      <a:pt x="1151" y="33"/>
                    </a:lnTo>
                    <a:lnTo>
                      <a:pt x="1011" y="65"/>
                    </a:lnTo>
                    <a:lnTo>
                      <a:pt x="882" y="119"/>
                    </a:lnTo>
                    <a:lnTo>
                      <a:pt x="753" y="173"/>
                    </a:lnTo>
                    <a:lnTo>
                      <a:pt x="635" y="248"/>
                    </a:lnTo>
                    <a:lnTo>
                      <a:pt x="528" y="323"/>
                    </a:lnTo>
                    <a:lnTo>
                      <a:pt x="420" y="420"/>
                    </a:lnTo>
                    <a:lnTo>
                      <a:pt x="334" y="517"/>
                    </a:lnTo>
                    <a:lnTo>
                      <a:pt x="248" y="635"/>
                    </a:lnTo>
                    <a:lnTo>
                      <a:pt x="173" y="753"/>
                    </a:lnTo>
                    <a:lnTo>
                      <a:pt x="108" y="872"/>
                    </a:lnTo>
                    <a:lnTo>
                      <a:pt x="65" y="1011"/>
                    </a:lnTo>
                    <a:lnTo>
                      <a:pt x="33" y="1140"/>
                    </a:lnTo>
                    <a:lnTo>
                      <a:pt x="1" y="1291"/>
                    </a:lnTo>
                    <a:lnTo>
                      <a:pt x="1" y="1441"/>
                    </a:lnTo>
                    <a:lnTo>
                      <a:pt x="1" y="1592"/>
                    </a:lnTo>
                    <a:lnTo>
                      <a:pt x="22" y="1743"/>
                    </a:lnTo>
                    <a:lnTo>
                      <a:pt x="54" y="1882"/>
                    </a:lnTo>
                    <a:lnTo>
                      <a:pt x="108" y="2022"/>
                    </a:lnTo>
                    <a:lnTo>
                      <a:pt x="162" y="2151"/>
                    </a:lnTo>
                    <a:lnTo>
                      <a:pt x="237" y="2269"/>
                    </a:lnTo>
                    <a:lnTo>
                      <a:pt x="323" y="2388"/>
                    </a:lnTo>
                    <a:lnTo>
                      <a:pt x="409" y="2485"/>
                    </a:lnTo>
                    <a:lnTo>
                      <a:pt x="517" y="2581"/>
                    </a:lnTo>
                    <a:lnTo>
                      <a:pt x="624" y="2667"/>
                    </a:lnTo>
                    <a:lnTo>
                      <a:pt x="753" y="2743"/>
                    </a:lnTo>
                    <a:lnTo>
                      <a:pt x="882" y="2796"/>
                    </a:lnTo>
                    <a:lnTo>
                      <a:pt x="1011" y="2850"/>
                    </a:lnTo>
                    <a:lnTo>
                      <a:pt x="1162" y="2882"/>
                    </a:lnTo>
                    <a:lnTo>
                      <a:pt x="1302" y="2904"/>
                    </a:lnTo>
                    <a:lnTo>
                      <a:pt x="1463" y="2915"/>
                    </a:lnTo>
                    <a:lnTo>
                      <a:pt x="1603" y="2904"/>
                    </a:lnTo>
                    <a:lnTo>
                      <a:pt x="1753" y="2882"/>
                    </a:lnTo>
                    <a:lnTo>
                      <a:pt x="1893" y="2850"/>
                    </a:lnTo>
                    <a:lnTo>
                      <a:pt x="2022" y="2796"/>
                    </a:lnTo>
                    <a:lnTo>
                      <a:pt x="2151" y="2743"/>
                    </a:lnTo>
                    <a:lnTo>
                      <a:pt x="2270" y="2667"/>
                    </a:lnTo>
                    <a:lnTo>
                      <a:pt x="2377" y="2592"/>
                    </a:lnTo>
                    <a:lnTo>
                      <a:pt x="2485" y="2495"/>
                    </a:lnTo>
                    <a:lnTo>
                      <a:pt x="2571" y="2398"/>
                    </a:lnTo>
                    <a:lnTo>
                      <a:pt x="2657" y="2280"/>
                    </a:lnTo>
                    <a:lnTo>
                      <a:pt x="2732" y="2162"/>
                    </a:lnTo>
                    <a:lnTo>
                      <a:pt x="2786" y="2044"/>
                    </a:lnTo>
                    <a:lnTo>
                      <a:pt x="2839" y="1904"/>
                    </a:lnTo>
                    <a:lnTo>
                      <a:pt x="2872" y="1775"/>
                    </a:lnTo>
                    <a:lnTo>
                      <a:pt x="2893" y="1624"/>
                    </a:lnTo>
                    <a:lnTo>
                      <a:pt x="2904" y="1474"/>
                    </a:lnTo>
                    <a:lnTo>
                      <a:pt x="2904" y="1323"/>
                    </a:lnTo>
                    <a:lnTo>
                      <a:pt x="2882" y="1173"/>
                    </a:lnTo>
                    <a:lnTo>
                      <a:pt x="2850" y="1033"/>
                    </a:lnTo>
                    <a:lnTo>
                      <a:pt x="2796" y="893"/>
                    </a:lnTo>
                    <a:lnTo>
                      <a:pt x="2743" y="764"/>
                    </a:lnTo>
                    <a:lnTo>
                      <a:pt x="2667" y="646"/>
                    </a:lnTo>
                    <a:lnTo>
                      <a:pt x="2581" y="527"/>
                    </a:lnTo>
                    <a:lnTo>
                      <a:pt x="2485" y="431"/>
                    </a:lnTo>
                    <a:lnTo>
                      <a:pt x="2388" y="334"/>
                    </a:lnTo>
                    <a:lnTo>
                      <a:pt x="2270" y="248"/>
                    </a:lnTo>
                    <a:lnTo>
                      <a:pt x="2151" y="173"/>
                    </a:lnTo>
                    <a:lnTo>
                      <a:pt x="2022" y="119"/>
                    </a:lnTo>
                    <a:lnTo>
                      <a:pt x="1882" y="65"/>
                    </a:lnTo>
                    <a:lnTo>
                      <a:pt x="1743" y="33"/>
                    </a:lnTo>
                    <a:lnTo>
                      <a:pt x="1592" y="11"/>
                    </a:lnTo>
                    <a:lnTo>
                      <a:pt x="14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 name="Google Shape;77;p15"/>
              <p:cNvSpPr/>
              <p:nvPr/>
            </p:nvSpPr>
            <p:spPr>
              <a:xfrm>
                <a:off x="1155600" y="1803675"/>
                <a:ext cx="72900" cy="72625"/>
              </a:xfrm>
              <a:custGeom>
                <a:avLst/>
                <a:gdLst/>
                <a:ahLst/>
                <a:cxnLst/>
                <a:rect l="l" t="t" r="r" b="b"/>
                <a:pathLst>
                  <a:path w="2916" h="2905" extrusionOk="0">
                    <a:moveTo>
                      <a:pt x="1291" y="1"/>
                    </a:moveTo>
                    <a:lnTo>
                      <a:pt x="1141" y="33"/>
                    </a:lnTo>
                    <a:lnTo>
                      <a:pt x="1001" y="65"/>
                    </a:lnTo>
                    <a:lnTo>
                      <a:pt x="872" y="119"/>
                    </a:lnTo>
                    <a:lnTo>
                      <a:pt x="754" y="173"/>
                    </a:lnTo>
                    <a:lnTo>
                      <a:pt x="635" y="248"/>
                    </a:lnTo>
                    <a:lnTo>
                      <a:pt x="517" y="334"/>
                    </a:lnTo>
                    <a:lnTo>
                      <a:pt x="420" y="420"/>
                    </a:lnTo>
                    <a:lnTo>
                      <a:pt x="324" y="528"/>
                    </a:lnTo>
                    <a:lnTo>
                      <a:pt x="248" y="635"/>
                    </a:lnTo>
                    <a:lnTo>
                      <a:pt x="173" y="754"/>
                    </a:lnTo>
                    <a:lnTo>
                      <a:pt x="119" y="883"/>
                    </a:lnTo>
                    <a:lnTo>
                      <a:pt x="65" y="1012"/>
                    </a:lnTo>
                    <a:lnTo>
                      <a:pt x="33" y="1151"/>
                    </a:lnTo>
                    <a:lnTo>
                      <a:pt x="12" y="1302"/>
                    </a:lnTo>
                    <a:lnTo>
                      <a:pt x="1" y="1453"/>
                    </a:lnTo>
                    <a:lnTo>
                      <a:pt x="12" y="1603"/>
                    </a:lnTo>
                    <a:lnTo>
                      <a:pt x="33" y="1743"/>
                    </a:lnTo>
                    <a:lnTo>
                      <a:pt x="65" y="1893"/>
                    </a:lnTo>
                    <a:lnTo>
                      <a:pt x="119" y="2022"/>
                    </a:lnTo>
                    <a:lnTo>
                      <a:pt x="184" y="2152"/>
                    </a:lnTo>
                    <a:lnTo>
                      <a:pt x="259" y="2270"/>
                    </a:lnTo>
                    <a:lnTo>
                      <a:pt x="334" y="2388"/>
                    </a:lnTo>
                    <a:lnTo>
                      <a:pt x="431" y="2496"/>
                    </a:lnTo>
                    <a:lnTo>
                      <a:pt x="539" y="2582"/>
                    </a:lnTo>
                    <a:lnTo>
                      <a:pt x="646" y="2668"/>
                    </a:lnTo>
                    <a:lnTo>
                      <a:pt x="775" y="2743"/>
                    </a:lnTo>
                    <a:lnTo>
                      <a:pt x="904" y="2797"/>
                    </a:lnTo>
                    <a:lnTo>
                      <a:pt x="1044" y="2850"/>
                    </a:lnTo>
                    <a:lnTo>
                      <a:pt x="1184" y="2883"/>
                    </a:lnTo>
                    <a:lnTo>
                      <a:pt x="1334" y="2904"/>
                    </a:lnTo>
                    <a:lnTo>
                      <a:pt x="1485" y="2904"/>
                    </a:lnTo>
                    <a:lnTo>
                      <a:pt x="1635" y="2893"/>
                    </a:lnTo>
                    <a:lnTo>
                      <a:pt x="1775" y="2872"/>
                    </a:lnTo>
                    <a:lnTo>
                      <a:pt x="1915" y="2840"/>
                    </a:lnTo>
                    <a:lnTo>
                      <a:pt x="2044" y="2786"/>
                    </a:lnTo>
                    <a:lnTo>
                      <a:pt x="2173" y="2721"/>
                    </a:lnTo>
                    <a:lnTo>
                      <a:pt x="2291" y="2657"/>
                    </a:lnTo>
                    <a:lnTo>
                      <a:pt x="2399" y="2571"/>
                    </a:lnTo>
                    <a:lnTo>
                      <a:pt x="2496" y="2474"/>
                    </a:lnTo>
                    <a:lnTo>
                      <a:pt x="2592" y="2377"/>
                    </a:lnTo>
                    <a:lnTo>
                      <a:pt x="2668" y="2259"/>
                    </a:lnTo>
                    <a:lnTo>
                      <a:pt x="2743" y="2141"/>
                    </a:lnTo>
                    <a:lnTo>
                      <a:pt x="2807" y="2022"/>
                    </a:lnTo>
                    <a:lnTo>
                      <a:pt x="2851" y="1883"/>
                    </a:lnTo>
                    <a:lnTo>
                      <a:pt x="2883" y="1743"/>
                    </a:lnTo>
                    <a:lnTo>
                      <a:pt x="2904" y="1603"/>
                    </a:lnTo>
                    <a:lnTo>
                      <a:pt x="2915" y="1453"/>
                    </a:lnTo>
                    <a:lnTo>
                      <a:pt x="2904" y="1302"/>
                    </a:lnTo>
                    <a:lnTo>
                      <a:pt x="2883" y="1151"/>
                    </a:lnTo>
                    <a:lnTo>
                      <a:pt x="2851" y="1012"/>
                    </a:lnTo>
                    <a:lnTo>
                      <a:pt x="2797" y="872"/>
                    </a:lnTo>
                    <a:lnTo>
                      <a:pt x="2743" y="743"/>
                    </a:lnTo>
                    <a:lnTo>
                      <a:pt x="2668" y="625"/>
                    </a:lnTo>
                    <a:lnTo>
                      <a:pt x="2582" y="517"/>
                    </a:lnTo>
                    <a:lnTo>
                      <a:pt x="2485" y="410"/>
                    </a:lnTo>
                    <a:lnTo>
                      <a:pt x="2377" y="313"/>
                    </a:lnTo>
                    <a:lnTo>
                      <a:pt x="2270" y="237"/>
                    </a:lnTo>
                    <a:lnTo>
                      <a:pt x="2141" y="162"/>
                    </a:lnTo>
                    <a:lnTo>
                      <a:pt x="2012" y="98"/>
                    </a:lnTo>
                    <a:lnTo>
                      <a:pt x="1883" y="55"/>
                    </a:lnTo>
                    <a:lnTo>
                      <a:pt x="1732"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 name="Google Shape;78;p15"/>
              <p:cNvSpPr/>
              <p:nvPr/>
            </p:nvSpPr>
            <p:spPr>
              <a:xfrm>
                <a:off x="1314225" y="1803675"/>
                <a:ext cx="72600" cy="72625"/>
              </a:xfrm>
              <a:custGeom>
                <a:avLst/>
                <a:gdLst/>
                <a:ahLst/>
                <a:cxnLst/>
                <a:rect l="l" t="t" r="r" b="b"/>
                <a:pathLst>
                  <a:path w="2904" h="2905" extrusionOk="0">
                    <a:moveTo>
                      <a:pt x="1291" y="1"/>
                    </a:moveTo>
                    <a:lnTo>
                      <a:pt x="1151" y="33"/>
                    </a:lnTo>
                    <a:lnTo>
                      <a:pt x="1011" y="65"/>
                    </a:lnTo>
                    <a:lnTo>
                      <a:pt x="882" y="108"/>
                    </a:lnTo>
                    <a:lnTo>
                      <a:pt x="753" y="173"/>
                    </a:lnTo>
                    <a:lnTo>
                      <a:pt x="635" y="248"/>
                    </a:lnTo>
                    <a:lnTo>
                      <a:pt x="527" y="334"/>
                    </a:lnTo>
                    <a:lnTo>
                      <a:pt x="420" y="420"/>
                    </a:lnTo>
                    <a:lnTo>
                      <a:pt x="323" y="528"/>
                    </a:lnTo>
                    <a:lnTo>
                      <a:pt x="248" y="635"/>
                    </a:lnTo>
                    <a:lnTo>
                      <a:pt x="172" y="754"/>
                    </a:lnTo>
                    <a:lnTo>
                      <a:pt x="119" y="883"/>
                    </a:lnTo>
                    <a:lnTo>
                      <a:pt x="65" y="1012"/>
                    </a:lnTo>
                    <a:lnTo>
                      <a:pt x="32" y="1151"/>
                    </a:lnTo>
                    <a:lnTo>
                      <a:pt x="11" y="1302"/>
                    </a:lnTo>
                    <a:lnTo>
                      <a:pt x="0" y="1453"/>
                    </a:lnTo>
                    <a:lnTo>
                      <a:pt x="11" y="1603"/>
                    </a:lnTo>
                    <a:lnTo>
                      <a:pt x="32" y="1743"/>
                    </a:lnTo>
                    <a:lnTo>
                      <a:pt x="65" y="1883"/>
                    </a:lnTo>
                    <a:lnTo>
                      <a:pt x="108" y="2012"/>
                    </a:lnTo>
                    <a:lnTo>
                      <a:pt x="172" y="2141"/>
                    </a:lnTo>
                    <a:lnTo>
                      <a:pt x="248" y="2259"/>
                    </a:lnTo>
                    <a:lnTo>
                      <a:pt x="323" y="2377"/>
                    </a:lnTo>
                    <a:lnTo>
                      <a:pt x="420" y="2474"/>
                    </a:lnTo>
                    <a:lnTo>
                      <a:pt x="516" y="2571"/>
                    </a:lnTo>
                    <a:lnTo>
                      <a:pt x="635" y="2657"/>
                    </a:lnTo>
                    <a:lnTo>
                      <a:pt x="753" y="2721"/>
                    </a:lnTo>
                    <a:lnTo>
                      <a:pt x="871" y="2786"/>
                    </a:lnTo>
                    <a:lnTo>
                      <a:pt x="1011" y="2840"/>
                    </a:lnTo>
                    <a:lnTo>
                      <a:pt x="1151" y="2872"/>
                    </a:lnTo>
                    <a:lnTo>
                      <a:pt x="1291" y="2893"/>
                    </a:lnTo>
                    <a:lnTo>
                      <a:pt x="1441" y="2904"/>
                    </a:lnTo>
                    <a:lnTo>
                      <a:pt x="1592" y="2893"/>
                    </a:lnTo>
                    <a:lnTo>
                      <a:pt x="1742" y="2872"/>
                    </a:lnTo>
                    <a:lnTo>
                      <a:pt x="1882" y="2840"/>
                    </a:lnTo>
                    <a:lnTo>
                      <a:pt x="2022" y="2797"/>
                    </a:lnTo>
                    <a:lnTo>
                      <a:pt x="2151" y="2732"/>
                    </a:lnTo>
                    <a:lnTo>
                      <a:pt x="2269" y="2657"/>
                    </a:lnTo>
                    <a:lnTo>
                      <a:pt x="2387" y="2571"/>
                    </a:lnTo>
                    <a:lnTo>
                      <a:pt x="2484" y="2474"/>
                    </a:lnTo>
                    <a:lnTo>
                      <a:pt x="2581" y="2377"/>
                    </a:lnTo>
                    <a:lnTo>
                      <a:pt x="2667" y="2259"/>
                    </a:lnTo>
                    <a:lnTo>
                      <a:pt x="2742" y="2141"/>
                    </a:lnTo>
                    <a:lnTo>
                      <a:pt x="2796" y="2012"/>
                    </a:lnTo>
                    <a:lnTo>
                      <a:pt x="2850" y="1872"/>
                    </a:lnTo>
                    <a:lnTo>
                      <a:pt x="2882" y="1721"/>
                    </a:lnTo>
                    <a:lnTo>
                      <a:pt x="2904" y="1582"/>
                    </a:lnTo>
                    <a:lnTo>
                      <a:pt x="2904" y="1420"/>
                    </a:lnTo>
                    <a:lnTo>
                      <a:pt x="2893" y="1281"/>
                    </a:lnTo>
                    <a:lnTo>
                      <a:pt x="2871" y="1130"/>
                    </a:lnTo>
                    <a:lnTo>
                      <a:pt x="2839" y="990"/>
                    </a:lnTo>
                    <a:lnTo>
                      <a:pt x="2785" y="861"/>
                    </a:lnTo>
                    <a:lnTo>
                      <a:pt x="2721" y="732"/>
                    </a:lnTo>
                    <a:lnTo>
                      <a:pt x="2656" y="614"/>
                    </a:lnTo>
                    <a:lnTo>
                      <a:pt x="2570" y="506"/>
                    </a:lnTo>
                    <a:lnTo>
                      <a:pt x="2473" y="410"/>
                    </a:lnTo>
                    <a:lnTo>
                      <a:pt x="2366" y="313"/>
                    </a:lnTo>
                    <a:lnTo>
                      <a:pt x="2258" y="237"/>
                    </a:lnTo>
                    <a:lnTo>
                      <a:pt x="2140" y="162"/>
                    </a:lnTo>
                    <a:lnTo>
                      <a:pt x="2011" y="108"/>
                    </a:lnTo>
                    <a:lnTo>
                      <a:pt x="1871" y="55"/>
                    </a:lnTo>
                    <a:lnTo>
                      <a:pt x="1731"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 name="Google Shape;79;p15"/>
              <p:cNvSpPr/>
              <p:nvPr/>
            </p:nvSpPr>
            <p:spPr>
              <a:xfrm>
                <a:off x="1547825" y="2195625"/>
                <a:ext cx="72600" cy="72875"/>
              </a:xfrm>
              <a:custGeom>
                <a:avLst/>
                <a:gdLst/>
                <a:ahLst/>
                <a:cxnLst/>
                <a:rect l="l" t="t" r="r" b="b"/>
                <a:pathLst>
                  <a:path w="2904" h="2915" extrusionOk="0">
                    <a:moveTo>
                      <a:pt x="1452" y="1"/>
                    </a:moveTo>
                    <a:lnTo>
                      <a:pt x="1302" y="11"/>
                    </a:lnTo>
                    <a:lnTo>
                      <a:pt x="1162" y="33"/>
                    </a:lnTo>
                    <a:lnTo>
                      <a:pt x="1022" y="65"/>
                    </a:lnTo>
                    <a:lnTo>
                      <a:pt x="893" y="108"/>
                    </a:lnTo>
                    <a:lnTo>
                      <a:pt x="764" y="173"/>
                    </a:lnTo>
                    <a:lnTo>
                      <a:pt x="646" y="237"/>
                    </a:lnTo>
                    <a:lnTo>
                      <a:pt x="527" y="323"/>
                    </a:lnTo>
                    <a:lnTo>
                      <a:pt x="431" y="409"/>
                    </a:lnTo>
                    <a:lnTo>
                      <a:pt x="334" y="517"/>
                    </a:lnTo>
                    <a:lnTo>
                      <a:pt x="248" y="624"/>
                    </a:lnTo>
                    <a:lnTo>
                      <a:pt x="183" y="743"/>
                    </a:lnTo>
                    <a:lnTo>
                      <a:pt x="119" y="861"/>
                    </a:lnTo>
                    <a:lnTo>
                      <a:pt x="65" y="1001"/>
                    </a:lnTo>
                    <a:lnTo>
                      <a:pt x="33" y="1141"/>
                    </a:lnTo>
                    <a:lnTo>
                      <a:pt x="11" y="1280"/>
                    </a:lnTo>
                    <a:lnTo>
                      <a:pt x="1" y="1431"/>
                    </a:lnTo>
                    <a:lnTo>
                      <a:pt x="1" y="1581"/>
                    </a:lnTo>
                    <a:lnTo>
                      <a:pt x="22" y="1732"/>
                    </a:lnTo>
                    <a:lnTo>
                      <a:pt x="54" y="1872"/>
                    </a:lnTo>
                    <a:lnTo>
                      <a:pt x="108" y="2012"/>
                    </a:lnTo>
                    <a:lnTo>
                      <a:pt x="162" y="2141"/>
                    </a:lnTo>
                    <a:lnTo>
                      <a:pt x="237" y="2259"/>
                    </a:lnTo>
                    <a:lnTo>
                      <a:pt x="312" y="2377"/>
                    </a:lnTo>
                    <a:lnTo>
                      <a:pt x="409" y="2485"/>
                    </a:lnTo>
                    <a:lnTo>
                      <a:pt x="517" y="2571"/>
                    </a:lnTo>
                    <a:lnTo>
                      <a:pt x="624" y="2657"/>
                    </a:lnTo>
                    <a:lnTo>
                      <a:pt x="743" y="2732"/>
                    </a:lnTo>
                    <a:lnTo>
                      <a:pt x="872" y="2796"/>
                    </a:lnTo>
                    <a:lnTo>
                      <a:pt x="1011" y="2850"/>
                    </a:lnTo>
                    <a:lnTo>
                      <a:pt x="1151" y="2883"/>
                    </a:lnTo>
                    <a:lnTo>
                      <a:pt x="1302" y="2904"/>
                    </a:lnTo>
                    <a:lnTo>
                      <a:pt x="1452" y="2915"/>
                    </a:lnTo>
                    <a:lnTo>
                      <a:pt x="1603" y="2904"/>
                    </a:lnTo>
                    <a:lnTo>
                      <a:pt x="1743" y="2883"/>
                    </a:lnTo>
                    <a:lnTo>
                      <a:pt x="1882" y="2850"/>
                    </a:lnTo>
                    <a:lnTo>
                      <a:pt x="2022" y="2796"/>
                    </a:lnTo>
                    <a:lnTo>
                      <a:pt x="2140" y="2743"/>
                    </a:lnTo>
                    <a:lnTo>
                      <a:pt x="2269" y="2667"/>
                    </a:lnTo>
                    <a:lnTo>
                      <a:pt x="2377" y="2592"/>
                    </a:lnTo>
                    <a:lnTo>
                      <a:pt x="2474" y="2495"/>
                    </a:lnTo>
                    <a:lnTo>
                      <a:pt x="2571" y="2399"/>
                    </a:lnTo>
                    <a:lnTo>
                      <a:pt x="2657" y="2291"/>
                    </a:lnTo>
                    <a:lnTo>
                      <a:pt x="2732" y="2173"/>
                    </a:lnTo>
                    <a:lnTo>
                      <a:pt x="2786" y="2044"/>
                    </a:lnTo>
                    <a:lnTo>
                      <a:pt x="2839" y="1915"/>
                    </a:lnTo>
                    <a:lnTo>
                      <a:pt x="2872" y="1775"/>
                    </a:lnTo>
                    <a:lnTo>
                      <a:pt x="2904" y="1635"/>
                    </a:lnTo>
                    <a:lnTo>
                      <a:pt x="2904" y="1485"/>
                    </a:lnTo>
                    <a:lnTo>
                      <a:pt x="2904" y="1334"/>
                    </a:lnTo>
                    <a:lnTo>
                      <a:pt x="2882" y="1184"/>
                    </a:lnTo>
                    <a:lnTo>
                      <a:pt x="2850" y="1044"/>
                    </a:lnTo>
                    <a:lnTo>
                      <a:pt x="2807" y="904"/>
                    </a:lnTo>
                    <a:lnTo>
                      <a:pt x="2743" y="775"/>
                    </a:lnTo>
                    <a:lnTo>
                      <a:pt x="2678" y="646"/>
                    </a:lnTo>
                    <a:lnTo>
                      <a:pt x="2592" y="538"/>
                    </a:lnTo>
                    <a:lnTo>
                      <a:pt x="2495" y="431"/>
                    </a:lnTo>
                    <a:lnTo>
                      <a:pt x="2398" y="334"/>
                    </a:lnTo>
                    <a:lnTo>
                      <a:pt x="2280" y="248"/>
                    </a:lnTo>
                    <a:lnTo>
                      <a:pt x="2162" y="173"/>
                    </a:lnTo>
                    <a:lnTo>
                      <a:pt x="2033" y="119"/>
                    </a:lnTo>
                    <a:lnTo>
                      <a:pt x="1893" y="65"/>
                    </a:lnTo>
                    <a:lnTo>
                      <a:pt x="1753" y="33"/>
                    </a:lnTo>
                    <a:lnTo>
                      <a:pt x="1603"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 name="Google Shape;80;p15"/>
              <p:cNvSpPr/>
              <p:nvPr/>
            </p:nvSpPr>
            <p:spPr>
              <a:xfrm>
                <a:off x="919325" y="2195625"/>
                <a:ext cx="72875" cy="72875"/>
              </a:xfrm>
              <a:custGeom>
                <a:avLst/>
                <a:gdLst/>
                <a:ahLst/>
                <a:cxnLst/>
                <a:rect l="l" t="t" r="r" b="b"/>
                <a:pathLst>
                  <a:path w="2915" h="2915" extrusionOk="0">
                    <a:moveTo>
                      <a:pt x="1441" y="1"/>
                    </a:moveTo>
                    <a:lnTo>
                      <a:pt x="1290" y="11"/>
                    </a:lnTo>
                    <a:lnTo>
                      <a:pt x="1151" y="33"/>
                    </a:lnTo>
                    <a:lnTo>
                      <a:pt x="1011" y="65"/>
                    </a:lnTo>
                    <a:lnTo>
                      <a:pt x="882" y="119"/>
                    </a:lnTo>
                    <a:lnTo>
                      <a:pt x="753" y="173"/>
                    </a:lnTo>
                    <a:lnTo>
                      <a:pt x="635" y="248"/>
                    </a:lnTo>
                    <a:lnTo>
                      <a:pt x="527" y="334"/>
                    </a:lnTo>
                    <a:lnTo>
                      <a:pt x="419" y="420"/>
                    </a:lnTo>
                    <a:lnTo>
                      <a:pt x="333" y="528"/>
                    </a:lnTo>
                    <a:lnTo>
                      <a:pt x="247" y="635"/>
                    </a:lnTo>
                    <a:lnTo>
                      <a:pt x="172" y="753"/>
                    </a:lnTo>
                    <a:lnTo>
                      <a:pt x="118" y="882"/>
                    </a:lnTo>
                    <a:lnTo>
                      <a:pt x="65" y="1012"/>
                    </a:lnTo>
                    <a:lnTo>
                      <a:pt x="32" y="1151"/>
                    </a:lnTo>
                    <a:lnTo>
                      <a:pt x="11" y="1291"/>
                    </a:lnTo>
                    <a:lnTo>
                      <a:pt x="0" y="1442"/>
                    </a:lnTo>
                    <a:lnTo>
                      <a:pt x="11" y="1592"/>
                    </a:lnTo>
                    <a:lnTo>
                      <a:pt x="32" y="1743"/>
                    </a:lnTo>
                    <a:lnTo>
                      <a:pt x="65" y="1882"/>
                    </a:lnTo>
                    <a:lnTo>
                      <a:pt x="108" y="2022"/>
                    </a:lnTo>
                    <a:lnTo>
                      <a:pt x="172" y="2151"/>
                    </a:lnTo>
                    <a:lnTo>
                      <a:pt x="247" y="2270"/>
                    </a:lnTo>
                    <a:lnTo>
                      <a:pt x="333" y="2388"/>
                    </a:lnTo>
                    <a:lnTo>
                      <a:pt x="419" y="2495"/>
                    </a:lnTo>
                    <a:lnTo>
                      <a:pt x="527" y="2581"/>
                    </a:lnTo>
                    <a:lnTo>
                      <a:pt x="645" y="2667"/>
                    </a:lnTo>
                    <a:lnTo>
                      <a:pt x="764" y="2743"/>
                    </a:lnTo>
                    <a:lnTo>
                      <a:pt x="893" y="2796"/>
                    </a:lnTo>
                    <a:lnTo>
                      <a:pt x="1022" y="2850"/>
                    </a:lnTo>
                    <a:lnTo>
                      <a:pt x="1172" y="2883"/>
                    </a:lnTo>
                    <a:lnTo>
                      <a:pt x="1323" y="2904"/>
                    </a:lnTo>
                    <a:lnTo>
                      <a:pt x="1473" y="2915"/>
                    </a:lnTo>
                    <a:lnTo>
                      <a:pt x="1624" y="2904"/>
                    </a:lnTo>
                    <a:lnTo>
                      <a:pt x="1764" y="2883"/>
                    </a:lnTo>
                    <a:lnTo>
                      <a:pt x="1903" y="2840"/>
                    </a:lnTo>
                    <a:lnTo>
                      <a:pt x="2032" y="2796"/>
                    </a:lnTo>
                    <a:lnTo>
                      <a:pt x="2161" y="2732"/>
                    </a:lnTo>
                    <a:lnTo>
                      <a:pt x="2280" y="2667"/>
                    </a:lnTo>
                    <a:lnTo>
                      <a:pt x="2387" y="2581"/>
                    </a:lnTo>
                    <a:lnTo>
                      <a:pt x="2495" y="2485"/>
                    </a:lnTo>
                    <a:lnTo>
                      <a:pt x="2581" y="2388"/>
                    </a:lnTo>
                    <a:lnTo>
                      <a:pt x="2667" y="2280"/>
                    </a:lnTo>
                    <a:lnTo>
                      <a:pt x="2742" y="2162"/>
                    </a:lnTo>
                    <a:lnTo>
                      <a:pt x="2796" y="2033"/>
                    </a:lnTo>
                    <a:lnTo>
                      <a:pt x="2850" y="1904"/>
                    </a:lnTo>
                    <a:lnTo>
                      <a:pt x="2882" y="1764"/>
                    </a:lnTo>
                    <a:lnTo>
                      <a:pt x="2903" y="1614"/>
                    </a:lnTo>
                    <a:lnTo>
                      <a:pt x="2914" y="1463"/>
                    </a:lnTo>
                    <a:lnTo>
                      <a:pt x="2903" y="1313"/>
                    </a:lnTo>
                    <a:lnTo>
                      <a:pt x="2882" y="1162"/>
                    </a:lnTo>
                    <a:lnTo>
                      <a:pt x="2850" y="1022"/>
                    </a:lnTo>
                    <a:lnTo>
                      <a:pt x="2796" y="893"/>
                    </a:lnTo>
                    <a:lnTo>
                      <a:pt x="2742" y="764"/>
                    </a:lnTo>
                    <a:lnTo>
                      <a:pt x="2667" y="635"/>
                    </a:lnTo>
                    <a:lnTo>
                      <a:pt x="2581" y="528"/>
                    </a:lnTo>
                    <a:lnTo>
                      <a:pt x="2484" y="420"/>
                    </a:lnTo>
                    <a:lnTo>
                      <a:pt x="2387" y="323"/>
                    </a:lnTo>
                    <a:lnTo>
                      <a:pt x="2269" y="248"/>
                    </a:lnTo>
                    <a:lnTo>
                      <a:pt x="2151" y="173"/>
                    </a:lnTo>
                    <a:lnTo>
                      <a:pt x="2022" y="108"/>
                    </a:lnTo>
                    <a:lnTo>
                      <a:pt x="1882" y="65"/>
                    </a:lnTo>
                    <a:lnTo>
                      <a:pt x="1742" y="22"/>
                    </a:lnTo>
                    <a:lnTo>
                      <a:pt x="1592" y="11"/>
                    </a:lnTo>
                    <a:lnTo>
                      <a:pt x="1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 name="Google Shape;81;p15"/>
              <p:cNvSpPr/>
              <p:nvPr/>
            </p:nvSpPr>
            <p:spPr>
              <a:xfrm>
                <a:off x="997275" y="1881650"/>
                <a:ext cx="72600" cy="72325"/>
              </a:xfrm>
              <a:custGeom>
                <a:avLst/>
                <a:gdLst/>
                <a:ahLst/>
                <a:cxnLst/>
                <a:rect l="l" t="t" r="r" b="b"/>
                <a:pathLst>
                  <a:path w="2904" h="2893" extrusionOk="0">
                    <a:moveTo>
                      <a:pt x="1312" y="0"/>
                    </a:moveTo>
                    <a:lnTo>
                      <a:pt x="1162" y="22"/>
                    </a:lnTo>
                    <a:lnTo>
                      <a:pt x="1022" y="65"/>
                    </a:lnTo>
                    <a:lnTo>
                      <a:pt x="882" y="108"/>
                    </a:lnTo>
                    <a:lnTo>
                      <a:pt x="753" y="172"/>
                    </a:lnTo>
                    <a:lnTo>
                      <a:pt x="635" y="248"/>
                    </a:lnTo>
                    <a:lnTo>
                      <a:pt x="517" y="334"/>
                    </a:lnTo>
                    <a:lnTo>
                      <a:pt x="420" y="430"/>
                    </a:lnTo>
                    <a:lnTo>
                      <a:pt x="323" y="538"/>
                    </a:lnTo>
                    <a:lnTo>
                      <a:pt x="237" y="645"/>
                    </a:lnTo>
                    <a:lnTo>
                      <a:pt x="172" y="774"/>
                    </a:lnTo>
                    <a:lnTo>
                      <a:pt x="108" y="904"/>
                    </a:lnTo>
                    <a:lnTo>
                      <a:pt x="65" y="1033"/>
                    </a:lnTo>
                    <a:lnTo>
                      <a:pt x="22" y="1183"/>
                    </a:lnTo>
                    <a:lnTo>
                      <a:pt x="11" y="1323"/>
                    </a:lnTo>
                    <a:lnTo>
                      <a:pt x="0" y="1484"/>
                    </a:lnTo>
                    <a:lnTo>
                      <a:pt x="11" y="1624"/>
                    </a:lnTo>
                    <a:lnTo>
                      <a:pt x="43" y="1775"/>
                    </a:lnTo>
                    <a:lnTo>
                      <a:pt x="76" y="1904"/>
                    </a:lnTo>
                    <a:lnTo>
                      <a:pt x="129" y="2043"/>
                    </a:lnTo>
                    <a:lnTo>
                      <a:pt x="194" y="2162"/>
                    </a:lnTo>
                    <a:lnTo>
                      <a:pt x="259" y="2280"/>
                    </a:lnTo>
                    <a:lnTo>
                      <a:pt x="345" y="2387"/>
                    </a:lnTo>
                    <a:lnTo>
                      <a:pt x="441" y="2495"/>
                    </a:lnTo>
                    <a:lnTo>
                      <a:pt x="549" y="2581"/>
                    </a:lnTo>
                    <a:lnTo>
                      <a:pt x="656" y="2667"/>
                    </a:lnTo>
                    <a:lnTo>
                      <a:pt x="775" y="2732"/>
                    </a:lnTo>
                    <a:lnTo>
                      <a:pt x="904" y="2785"/>
                    </a:lnTo>
                    <a:lnTo>
                      <a:pt x="1043" y="2839"/>
                    </a:lnTo>
                    <a:lnTo>
                      <a:pt x="1183" y="2871"/>
                    </a:lnTo>
                    <a:lnTo>
                      <a:pt x="1323" y="2893"/>
                    </a:lnTo>
                    <a:lnTo>
                      <a:pt x="1474" y="2893"/>
                    </a:lnTo>
                    <a:lnTo>
                      <a:pt x="1624" y="2882"/>
                    </a:lnTo>
                    <a:lnTo>
                      <a:pt x="1764" y="2861"/>
                    </a:lnTo>
                    <a:lnTo>
                      <a:pt x="1904" y="2828"/>
                    </a:lnTo>
                    <a:lnTo>
                      <a:pt x="2033" y="2775"/>
                    </a:lnTo>
                    <a:lnTo>
                      <a:pt x="2162" y="2710"/>
                    </a:lnTo>
                    <a:lnTo>
                      <a:pt x="2280" y="2646"/>
                    </a:lnTo>
                    <a:lnTo>
                      <a:pt x="2388" y="2559"/>
                    </a:lnTo>
                    <a:lnTo>
                      <a:pt x="2484" y="2463"/>
                    </a:lnTo>
                    <a:lnTo>
                      <a:pt x="2581" y="2366"/>
                    </a:lnTo>
                    <a:lnTo>
                      <a:pt x="2667" y="2248"/>
                    </a:lnTo>
                    <a:lnTo>
                      <a:pt x="2732" y="2129"/>
                    </a:lnTo>
                    <a:lnTo>
                      <a:pt x="2796" y="2000"/>
                    </a:lnTo>
                    <a:lnTo>
                      <a:pt x="2839" y="1871"/>
                    </a:lnTo>
                    <a:lnTo>
                      <a:pt x="2871" y="1732"/>
                    </a:lnTo>
                    <a:lnTo>
                      <a:pt x="2893" y="1592"/>
                    </a:lnTo>
                    <a:lnTo>
                      <a:pt x="2904" y="1441"/>
                    </a:lnTo>
                    <a:lnTo>
                      <a:pt x="2893" y="1291"/>
                    </a:lnTo>
                    <a:lnTo>
                      <a:pt x="2871" y="1151"/>
                    </a:lnTo>
                    <a:lnTo>
                      <a:pt x="2839" y="1011"/>
                    </a:lnTo>
                    <a:lnTo>
                      <a:pt x="2785" y="871"/>
                    </a:lnTo>
                    <a:lnTo>
                      <a:pt x="2732" y="753"/>
                    </a:lnTo>
                    <a:lnTo>
                      <a:pt x="2656" y="635"/>
                    </a:lnTo>
                    <a:lnTo>
                      <a:pt x="2570" y="516"/>
                    </a:lnTo>
                    <a:lnTo>
                      <a:pt x="2484" y="420"/>
                    </a:lnTo>
                    <a:lnTo>
                      <a:pt x="2377" y="323"/>
                    </a:lnTo>
                    <a:lnTo>
                      <a:pt x="2269" y="248"/>
                    </a:lnTo>
                    <a:lnTo>
                      <a:pt x="2151" y="172"/>
                    </a:lnTo>
                    <a:lnTo>
                      <a:pt x="2022" y="108"/>
                    </a:lnTo>
                    <a:lnTo>
                      <a:pt x="1893" y="65"/>
                    </a:lnTo>
                    <a:lnTo>
                      <a:pt x="1753"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 name="Google Shape;82;p15"/>
              <p:cNvSpPr/>
              <p:nvPr/>
            </p:nvSpPr>
            <p:spPr>
              <a:xfrm>
                <a:off x="1470125" y="1881650"/>
                <a:ext cx="72350" cy="72325"/>
              </a:xfrm>
              <a:custGeom>
                <a:avLst/>
                <a:gdLst/>
                <a:ahLst/>
                <a:cxnLst/>
                <a:rect l="l" t="t" r="r" b="b"/>
                <a:pathLst>
                  <a:path w="2894" h="2893" extrusionOk="0">
                    <a:moveTo>
                      <a:pt x="1313" y="0"/>
                    </a:moveTo>
                    <a:lnTo>
                      <a:pt x="1162" y="22"/>
                    </a:lnTo>
                    <a:lnTo>
                      <a:pt x="1022" y="54"/>
                    </a:lnTo>
                    <a:lnTo>
                      <a:pt x="893" y="108"/>
                    </a:lnTo>
                    <a:lnTo>
                      <a:pt x="764" y="162"/>
                    </a:lnTo>
                    <a:lnTo>
                      <a:pt x="646" y="237"/>
                    </a:lnTo>
                    <a:lnTo>
                      <a:pt x="539" y="312"/>
                    </a:lnTo>
                    <a:lnTo>
                      <a:pt x="431" y="409"/>
                    </a:lnTo>
                    <a:lnTo>
                      <a:pt x="334" y="506"/>
                    </a:lnTo>
                    <a:lnTo>
                      <a:pt x="248" y="624"/>
                    </a:lnTo>
                    <a:lnTo>
                      <a:pt x="184" y="731"/>
                    </a:lnTo>
                    <a:lnTo>
                      <a:pt x="119" y="861"/>
                    </a:lnTo>
                    <a:lnTo>
                      <a:pt x="65" y="990"/>
                    </a:lnTo>
                    <a:lnTo>
                      <a:pt x="33" y="1129"/>
                    </a:lnTo>
                    <a:lnTo>
                      <a:pt x="12" y="1280"/>
                    </a:lnTo>
                    <a:lnTo>
                      <a:pt x="1" y="1420"/>
                    </a:lnTo>
                    <a:lnTo>
                      <a:pt x="1" y="1570"/>
                    </a:lnTo>
                    <a:lnTo>
                      <a:pt x="22" y="1721"/>
                    </a:lnTo>
                    <a:lnTo>
                      <a:pt x="55" y="1861"/>
                    </a:lnTo>
                    <a:lnTo>
                      <a:pt x="108" y="2000"/>
                    </a:lnTo>
                    <a:lnTo>
                      <a:pt x="162" y="2129"/>
                    </a:lnTo>
                    <a:lnTo>
                      <a:pt x="238" y="2258"/>
                    </a:lnTo>
                    <a:lnTo>
                      <a:pt x="324" y="2366"/>
                    </a:lnTo>
                    <a:lnTo>
                      <a:pt x="420" y="2473"/>
                    </a:lnTo>
                    <a:lnTo>
                      <a:pt x="528" y="2570"/>
                    </a:lnTo>
                    <a:lnTo>
                      <a:pt x="635" y="2646"/>
                    </a:lnTo>
                    <a:lnTo>
                      <a:pt x="754" y="2721"/>
                    </a:lnTo>
                    <a:lnTo>
                      <a:pt x="883" y="2785"/>
                    </a:lnTo>
                    <a:lnTo>
                      <a:pt x="1022" y="2828"/>
                    </a:lnTo>
                    <a:lnTo>
                      <a:pt x="1162" y="2871"/>
                    </a:lnTo>
                    <a:lnTo>
                      <a:pt x="1313" y="2893"/>
                    </a:lnTo>
                    <a:lnTo>
                      <a:pt x="1463" y="2893"/>
                    </a:lnTo>
                    <a:lnTo>
                      <a:pt x="1614" y="2882"/>
                    </a:lnTo>
                    <a:lnTo>
                      <a:pt x="1754" y="2861"/>
                    </a:lnTo>
                    <a:lnTo>
                      <a:pt x="1893" y="2828"/>
                    </a:lnTo>
                    <a:lnTo>
                      <a:pt x="2023" y="2775"/>
                    </a:lnTo>
                    <a:lnTo>
                      <a:pt x="2152" y="2721"/>
                    </a:lnTo>
                    <a:lnTo>
                      <a:pt x="2270" y="2646"/>
                    </a:lnTo>
                    <a:lnTo>
                      <a:pt x="2377" y="2559"/>
                    </a:lnTo>
                    <a:lnTo>
                      <a:pt x="2485" y="2463"/>
                    </a:lnTo>
                    <a:lnTo>
                      <a:pt x="2571" y="2366"/>
                    </a:lnTo>
                    <a:lnTo>
                      <a:pt x="2657" y="2248"/>
                    </a:lnTo>
                    <a:lnTo>
                      <a:pt x="2732" y="2129"/>
                    </a:lnTo>
                    <a:lnTo>
                      <a:pt x="2786" y="2000"/>
                    </a:lnTo>
                    <a:lnTo>
                      <a:pt x="2829" y="1871"/>
                    </a:lnTo>
                    <a:lnTo>
                      <a:pt x="2872" y="1732"/>
                    </a:lnTo>
                    <a:lnTo>
                      <a:pt x="2894" y="1592"/>
                    </a:lnTo>
                    <a:lnTo>
                      <a:pt x="2894" y="1441"/>
                    </a:lnTo>
                    <a:lnTo>
                      <a:pt x="2894" y="1291"/>
                    </a:lnTo>
                    <a:lnTo>
                      <a:pt x="2872" y="1151"/>
                    </a:lnTo>
                    <a:lnTo>
                      <a:pt x="2829" y="1011"/>
                    </a:lnTo>
                    <a:lnTo>
                      <a:pt x="2786" y="882"/>
                    </a:lnTo>
                    <a:lnTo>
                      <a:pt x="2721" y="753"/>
                    </a:lnTo>
                    <a:lnTo>
                      <a:pt x="2646" y="635"/>
                    </a:lnTo>
                    <a:lnTo>
                      <a:pt x="2571" y="527"/>
                    </a:lnTo>
                    <a:lnTo>
                      <a:pt x="2474" y="420"/>
                    </a:lnTo>
                    <a:lnTo>
                      <a:pt x="2377" y="323"/>
                    </a:lnTo>
                    <a:lnTo>
                      <a:pt x="2259" y="248"/>
                    </a:lnTo>
                    <a:lnTo>
                      <a:pt x="2141" y="172"/>
                    </a:lnTo>
                    <a:lnTo>
                      <a:pt x="2023" y="108"/>
                    </a:lnTo>
                    <a:lnTo>
                      <a:pt x="1883" y="65"/>
                    </a:lnTo>
                    <a:lnTo>
                      <a:pt x="1754"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 name="Google Shape;83;p15"/>
              <p:cNvSpPr/>
              <p:nvPr/>
            </p:nvSpPr>
            <p:spPr>
              <a:xfrm>
                <a:off x="1547825" y="2039975"/>
                <a:ext cx="72600" cy="72625"/>
              </a:xfrm>
              <a:custGeom>
                <a:avLst/>
                <a:gdLst/>
                <a:ahLst/>
                <a:cxnLst/>
                <a:rect l="l" t="t" r="r" b="b"/>
                <a:pathLst>
                  <a:path w="2904" h="2905" extrusionOk="0">
                    <a:moveTo>
                      <a:pt x="1345" y="1"/>
                    </a:moveTo>
                    <a:lnTo>
                      <a:pt x="1205" y="22"/>
                    </a:lnTo>
                    <a:lnTo>
                      <a:pt x="1065" y="55"/>
                    </a:lnTo>
                    <a:lnTo>
                      <a:pt x="925" y="98"/>
                    </a:lnTo>
                    <a:lnTo>
                      <a:pt x="796" y="151"/>
                    </a:lnTo>
                    <a:lnTo>
                      <a:pt x="678" y="216"/>
                    </a:lnTo>
                    <a:lnTo>
                      <a:pt x="560" y="291"/>
                    </a:lnTo>
                    <a:lnTo>
                      <a:pt x="463" y="388"/>
                    </a:lnTo>
                    <a:lnTo>
                      <a:pt x="366" y="485"/>
                    </a:lnTo>
                    <a:lnTo>
                      <a:pt x="280" y="592"/>
                    </a:lnTo>
                    <a:lnTo>
                      <a:pt x="205" y="700"/>
                    </a:lnTo>
                    <a:lnTo>
                      <a:pt x="130" y="829"/>
                    </a:lnTo>
                    <a:lnTo>
                      <a:pt x="87" y="958"/>
                    </a:lnTo>
                    <a:lnTo>
                      <a:pt x="44" y="1087"/>
                    </a:lnTo>
                    <a:lnTo>
                      <a:pt x="11" y="1237"/>
                    </a:lnTo>
                    <a:lnTo>
                      <a:pt x="1" y="1377"/>
                    </a:lnTo>
                    <a:lnTo>
                      <a:pt x="1" y="1538"/>
                    </a:lnTo>
                    <a:lnTo>
                      <a:pt x="22" y="1678"/>
                    </a:lnTo>
                    <a:lnTo>
                      <a:pt x="44" y="1829"/>
                    </a:lnTo>
                    <a:lnTo>
                      <a:pt x="87" y="1969"/>
                    </a:lnTo>
                    <a:lnTo>
                      <a:pt x="151" y="2098"/>
                    </a:lnTo>
                    <a:lnTo>
                      <a:pt x="216" y="2227"/>
                    </a:lnTo>
                    <a:lnTo>
                      <a:pt x="291" y="2345"/>
                    </a:lnTo>
                    <a:lnTo>
                      <a:pt x="388" y="2452"/>
                    </a:lnTo>
                    <a:lnTo>
                      <a:pt x="484" y="2549"/>
                    </a:lnTo>
                    <a:lnTo>
                      <a:pt x="592" y="2635"/>
                    </a:lnTo>
                    <a:lnTo>
                      <a:pt x="710" y="2711"/>
                    </a:lnTo>
                    <a:lnTo>
                      <a:pt x="839" y="2775"/>
                    </a:lnTo>
                    <a:lnTo>
                      <a:pt x="968" y="2829"/>
                    </a:lnTo>
                    <a:lnTo>
                      <a:pt x="1108" y="2872"/>
                    </a:lnTo>
                    <a:lnTo>
                      <a:pt x="1259" y="2893"/>
                    </a:lnTo>
                    <a:lnTo>
                      <a:pt x="1409" y="2904"/>
                    </a:lnTo>
                    <a:lnTo>
                      <a:pt x="1560" y="2904"/>
                    </a:lnTo>
                    <a:lnTo>
                      <a:pt x="1700" y="2883"/>
                    </a:lnTo>
                    <a:lnTo>
                      <a:pt x="1839" y="2850"/>
                    </a:lnTo>
                    <a:lnTo>
                      <a:pt x="1979" y="2807"/>
                    </a:lnTo>
                    <a:lnTo>
                      <a:pt x="2108" y="2754"/>
                    </a:lnTo>
                    <a:lnTo>
                      <a:pt x="2226" y="2689"/>
                    </a:lnTo>
                    <a:lnTo>
                      <a:pt x="2345" y="2614"/>
                    </a:lnTo>
                    <a:lnTo>
                      <a:pt x="2452" y="2528"/>
                    </a:lnTo>
                    <a:lnTo>
                      <a:pt x="2549" y="2420"/>
                    </a:lnTo>
                    <a:lnTo>
                      <a:pt x="2635" y="2313"/>
                    </a:lnTo>
                    <a:lnTo>
                      <a:pt x="2710" y="2205"/>
                    </a:lnTo>
                    <a:lnTo>
                      <a:pt x="2775" y="2076"/>
                    </a:lnTo>
                    <a:lnTo>
                      <a:pt x="2829" y="1947"/>
                    </a:lnTo>
                    <a:lnTo>
                      <a:pt x="2872" y="1818"/>
                    </a:lnTo>
                    <a:lnTo>
                      <a:pt x="2893" y="1678"/>
                    </a:lnTo>
                    <a:lnTo>
                      <a:pt x="2904" y="1528"/>
                    </a:lnTo>
                    <a:lnTo>
                      <a:pt x="2904" y="1377"/>
                    </a:lnTo>
                    <a:lnTo>
                      <a:pt x="2893" y="1227"/>
                    </a:lnTo>
                    <a:lnTo>
                      <a:pt x="2861" y="1076"/>
                    </a:lnTo>
                    <a:lnTo>
                      <a:pt x="2818" y="936"/>
                    </a:lnTo>
                    <a:lnTo>
                      <a:pt x="2764" y="807"/>
                    </a:lnTo>
                    <a:lnTo>
                      <a:pt x="2689" y="678"/>
                    </a:lnTo>
                    <a:lnTo>
                      <a:pt x="2614" y="571"/>
                    </a:lnTo>
                    <a:lnTo>
                      <a:pt x="2528" y="463"/>
                    </a:lnTo>
                    <a:lnTo>
                      <a:pt x="2420" y="356"/>
                    </a:lnTo>
                    <a:lnTo>
                      <a:pt x="2312" y="270"/>
                    </a:lnTo>
                    <a:lnTo>
                      <a:pt x="2194" y="194"/>
                    </a:lnTo>
                    <a:lnTo>
                      <a:pt x="2065" y="130"/>
                    </a:lnTo>
                    <a:lnTo>
                      <a:pt x="1936" y="76"/>
                    </a:lnTo>
                    <a:lnTo>
                      <a:pt x="1796" y="33"/>
                    </a:lnTo>
                    <a:lnTo>
                      <a:pt x="1646" y="12"/>
                    </a:lnTo>
                    <a:lnTo>
                      <a:pt x="149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 name="Google Shape;84;p15"/>
              <p:cNvSpPr/>
              <p:nvPr/>
            </p:nvSpPr>
            <p:spPr>
              <a:xfrm>
                <a:off x="919325" y="2037300"/>
                <a:ext cx="72875" cy="72600"/>
              </a:xfrm>
              <a:custGeom>
                <a:avLst/>
                <a:gdLst/>
                <a:ahLst/>
                <a:cxnLst/>
                <a:rect l="l" t="t" r="r" b="b"/>
                <a:pathLst>
                  <a:path w="2915" h="2904" extrusionOk="0">
                    <a:moveTo>
                      <a:pt x="1376" y="0"/>
                    </a:moveTo>
                    <a:lnTo>
                      <a:pt x="1226" y="11"/>
                    </a:lnTo>
                    <a:lnTo>
                      <a:pt x="1086" y="43"/>
                    </a:lnTo>
                    <a:lnTo>
                      <a:pt x="946" y="86"/>
                    </a:lnTo>
                    <a:lnTo>
                      <a:pt x="807" y="140"/>
                    </a:lnTo>
                    <a:lnTo>
                      <a:pt x="688" y="205"/>
                    </a:lnTo>
                    <a:lnTo>
                      <a:pt x="570" y="291"/>
                    </a:lnTo>
                    <a:lnTo>
                      <a:pt x="462" y="377"/>
                    </a:lnTo>
                    <a:lnTo>
                      <a:pt x="366" y="484"/>
                    </a:lnTo>
                    <a:lnTo>
                      <a:pt x="280" y="592"/>
                    </a:lnTo>
                    <a:lnTo>
                      <a:pt x="194" y="710"/>
                    </a:lnTo>
                    <a:lnTo>
                      <a:pt x="129" y="828"/>
                    </a:lnTo>
                    <a:lnTo>
                      <a:pt x="75" y="968"/>
                    </a:lnTo>
                    <a:lnTo>
                      <a:pt x="43" y="1108"/>
                    </a:lnTo>
                    <a:lnTo>
                      <a:pt x="11" y="1248"/>
                    </a:lnTo>
                    <a:lnTo>
                      <a:pt x="0" y="1398"/>
                    </a:lnTo>
                    <a:lnTo>
                      <a:pt x="0" y="1549"/>
                    </a:lnTo>
                    <a:lnTo>
                      <a:pt x="22" y="1699"/>
                    </a:lnTo>
                    <a:lnTo>
                      <a:pt x="54" y="1839"/>
                    </a:lnTo>
                    <a:lnTo>
                      <a:pt x="97" y="1968"/>
                    </a:lnTo>
                    <a:lnTo>
                      <a:pt x="151" y="2097"/>
                    </a:lnTo>
                    <a:lnTo>
                      <a:pt x="215" y="2226"/>
                    </a:lnTo>
                    <a:lnTo>
                      <a:pt x="301" y="2334"/>
                    </a:lnTo>
                    <a:lnTo>
                      <a:pt x="387" y="2441"/>
                    </a:lnTo>
                    <a:lnTo>
                      <a:pt x="484" y="2538"/>
                    </a:lnTo>
                    <a:lnTo>
                      <a:pt x="591" y="2624"/>
                    </a:lnTo>
                    <a:lnTo>
                      <a:pt x="710" y="2699"/>
                    </a:lnTo>
                    <a:lnTo>
                      <a:pt x="828" y="2764"/>
                    </a:lnTo>
                    <a:lnTo>
                      <a:pt x="957" y="2818"/>
                    </a:lnTo>
                    <a:lnTo>
                      <a:pt x="1097" y="2861"/>
                    </a:lnTo>
                    <a:lnTo>
                      <a:pt x="1237" y="2893"/>
                    </a:lnTo>
                    <a:lnTo>
                      <a:pt x="1387" y="2904"/>
                    </a:lnTo>
                    <a:lnTo>
                      <a:pt x="1538" y="2904"/>
                    </a:lnTo>
                    <a:lnTo>
                      <a:pt x="1688" y="2882"/>
                    </a:lnTo>
                    <a:lnTo>
                      <a:pt x="1828" y="2850"/>
                    </a:lnTo>
                    <a:lnTo>
                      <a:pt x="1968" y="2807"/>
                    </a:lnTo>
                    <a:lnTo>
                      <a:pt x="2097" y="2753"/>
                    </a:lnTo>
                    <a:lnTo>
                      <a:pt x="2226" y="2688"/>
                    </a:lnTo>
                    <a:lnTo>
                      <a:pt x="2344" y="2613"/>
                    </a:lnTo>
                    <a:lnTo>
                      <a:pt x="2452" y="2516"/>
                    </a:lnTo>
                    <a:lnTo>
                      <a:pt x="2549" y="2420"/>
                    </a:lnTo>
                    <a:lnTo>
                      <a:pt x="2635" y="2312"/>
                    </a:lnTo>
                    <a:lnTo>
                      <a:pt x="2710" y="2194"/>
                    </a:lnTo>
                    <a:lnTo>
                      <a:pt x="2785" y="2065"/>
                    </a:lnTo>
                    <a:lnTo>
                      <a:pt x="2828" y="1936"/>
                    </a:lnTo>
                    <a:lnTo>
                      <a:pt x="2871" y="1796"/>
                    </a:lnTo>
                    <a:lnTo>
                      <a:pt x="2903" y="1645"/>
                    </a:lnTo>
                    <a:lnTo>
                      <a:pt x="2914" y="1495"/>
                    </a:lnTo>
                    <a:lnTo>
                      <a:pt x="2903" y="1344"/>
                    </a:lnTo>
                    <a:lnTo>
                      <a:pt x="2893" y="1205"/>
                    </a:lnTo>
                    <a:lnTo>
                      <a:pt x="2860" y="1054"/>
                    </a:lnTo>
                    <a:lnTo>
                      <a:pt x="2817" y="925"/>
                    </a:lnTo>
                    <a:lnTo>
                      <a:pt x="2764" y="796"/>
                    </a:lnTo>
                    <a:lnTo>
                      <a:pt x="2688" y="678"/>
                    </a:lnTo>
                    <a:lnTo>
                      <a:pt x="2613" y="559"/>
                    </a:lnTo>
                    <a:lnTo>
                      <a:pt x="2527" y="452"/>
                    </a:lnTo>
                    <a:lnTo>
                      <a:pt x="2430" y="355"/>
                    </a:lnTo>
                    <a:lnTo>
                      <a:pt x="2323" y="269"/>
                    </a:lnTo>
                    <a:lnTo>
                      <a:pt x="2204" y="194"/>
                    </a:lnTo>
                    <a:lnTo>
                      <a:pt x="2086" y="129"/>
                    </a:lnTo>
                    <a:lnTo>
                      <a:pt x="1957" y="76"/>
                    </a:lnTo>
                    <a:lnTo>
                      <a:pt x="1817" y="32"/>
                    </a:lnTo>
                    <a:lnTo>
                      <a:pt x="1678" y="11"/>
                    </a:lnTo>
                    <a:lnTo>
                      <a:pt x="1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 name="Google Shape;85;p15"/>
              <p:cNvSpPr/>
              <p:nvPr/>
            </p:nvSpPr>
            <p:spPr>
              <a:xfrm>
                <a:off x="1392450" y="1803950"/>
                <a:ext cx="72075" cy="72075"/>
              </a:xfrm>
              <a:custGeom>
                <a:avLst/>
                <a:gdLst/>
                <a:ahLst/>
                <a:cxnLst/>
                <a:rect l="l" t="t" r="r" b="b"/>
                <a:pathLst>
                  <a:path w="2883" h="2883" extrusionOk="0">
                    <a:moveTo>
                      <a:pt x="1344" y="1"/>
                    </a:moveTo>
                    <a:lnTo>
                      <a:pt x="1205" y="22"/>
                    </a:lnTo>
                    <a:lnTo>
                      <a:pt x="1065" y="54"/>
                    </a:lnTo>
                    <a:lnTo>
                      <a:pt x="925" y="97"/>
                    </a:lnTo>
                    <a:lnTo>
                      <a:pt x="796" y="151"/>
                    </a:lnTo>
                    <a:lnTo>
                      <a:pt x="678" y="226"/>
                    </a:lnTo>
                    <a:lnTo>
                      <a:pt x="560" y="302"/>
                    </a:lnTo>
                    <a:lnTo>
                      <a:pt x="463" y="399"/>
                    </a:lnTo>
                    <a:lnTo>
                      <a:pt x="355" y="495"/>
                    </a:lnTo>
                    <a:lnTo>
                      <a:pt x="269" y="603"/>
                    </a:lnTo>
                    <a:lnTo>
                      <a:pt x="194" y="721"/>
                    </a:lnTo>
                    <a:lnTo>
                      <a:pt x="129" y="850"/>
                    </a:lnTo>
                    <a:lnTo>
                      <a:pt x="76" y="979"/>
                    </a:lnTo>
                    <a:lnTo>
                      <a:pt x="33" y="1119"/>
                    </a:lnTo>
                    <a:lnTo>
                      <a:pt x="11" y="1259"/>
                    </a:lnTo>
                    <a:lnTo>
                      <a:pt x="0" y="1409"/>
                    </a:lnTo>
                    <a:lnTo>
                      <a:pt x="0" y="1549"/>
                    </a:lnTo>
                    <a:lnTo>
                      <a:pt x="22" y="1689"/>
                    </a:lnTo>
                    <a:lnTo>
                      <a:pt x="54" y="1829"/>
                    </a:lnTo>
                    <a:lnTo>
                      <a:pt x="97" y="1968"/>
                    </a:lnTo>
                    <a:lnTo>
                      <a:pt x="162" y="2097"/>
                    </a:lnTo>
                    <a:lnTo>
                      <a:pt x="237" y="2216"/>
                    </a:lnTo>
                    <a:lnTo>
                      <a:pt x="312" y="2323"/>
                    </a:lnTo>
                    <a:lnTo>
                      <a:pt x="409" y="2431"/>
                    </a:lnTo>
                    <a:lnTo>
                      <a:pt x="506" y="2528"/>
                    </a:lnTo>
                    <a:lnTo>
                      <a:pt x="613" y="2614"/>
                    </a:lnTo>
                    <a:lnTo>
                      <a:pt x="732" y="2689"/>
                    </a:lnTo>
                    <a:lnTo>
                      <a:pt x="861" y="2753"/>
                    </a:lnTo>
                    <a:lnTo>
                      <a:pt x="990" y="2807"/>
                    </a:lnTo>
                    <a:lnTo>
                      <a:pt x="1129" y="2839"/>
                    </a:lnTo>
                    <a:lnTo>
                      <a:pt x="1269" y="2872"/>
                    </a:lnTo>
                    <a:lnTo>
                      <a:pt x="1420" y="2882"/>
                    </a:lnTo>
                    <a:lnTo>
                      <a:pt x="1570" y="2872"/>
                    </a:lnTo>
                    <a:lnTo>
                      <a:pt x="1710" y="2850"/>
                    </a:lnTo>
                    <a:lnTo>
                      <a:pt x="1850" y="2818"/>
                    </a:lnTo>
                    <a:lnTo>
                      <a:pt x="1979" y="2775"/>
                    </a:lnTo>
                    <a:lnTo>
                      <a:pt x="2108" y="2710"/>
                    </a:lnTo>
                    <a:lnTo>
                      <a:pt x="2226" y="2635"/>
                    </a:lnTo>
                    <a:lnTo>
                      <a:pt x="2345" y="2560"/>
                    </a:lnTo>
                    <a:lnTo>
                      <a:pt x="2441" y="2463"/>
                    </a:lnTo>
                    <a:lnTo>
                      <a:pt x="2538" y="2366"/>
                    </a:lnTo>
                    <a:lnTo>
                      <a:pt x="2624" y="2248"/>
                    </a:lnTo>
                    <a:lnTo>
                      <a:pt x="2699" y="2130"/>
                    </a:lnTo>
                    <a:lnTo>
                      <a:pt x="2764" y="2001"/>
                    </a:lnTo>
                    <a:lnTo>
                      <a:pt x="2807" y="1872"/>
                    </a:lnTo>
                    <a:lnTo>
                      <a:pt x="2850" y="1732"/>
                    </a:lnTo>
                    <a:lnTo>
                      <a:pt x="2871" y="1592"/>
                    </a:lnTo>
                    <a:lnTo>
                      <a:pt x="2882" y="1442"/>
                    </a:lnTo>
                    <a:lnTo>
                      <a:pt x="2871" y="1302"/>
                    </a:lnTo>
                    <a:lnTo>
                      <a:pt x="2850" y="1162"/>
                    </a:lnTo>
                    <a:lnTo>
                      <a:pt x="2818" y="1033"/>
                    </a:lnTo>
                    <a:lnTo>
                      <a:pt x="2775" y="904"/>
                    </a:lnTo>
                    <a:lnTo>
                      <a:pt x="2710" y="775"/>
                    </a:lnTo>
                    <a:lnTo>
                      <a:pt x="2646" y="657"/>
                    </a:lnTo>
                    <a:lnTo>
                      <a:pt x="2560" y="549"/>
                    </a:lnTo>
                    <a:lnTo>
                      <a:pt x="2474" y="442"/>
                    </a:lnTo>
                    <a:lnTo>
                      <a:pt x="2377" y="356"/>
                    </a:lnTo>
                    <a:lnTo>
                      <a:pt x="2269" y="269"/>
                    </a:lnTo>
                    <a:lnTo>
                      <a:pt x="2151" y="194"/>
                    </a:lnTo>
                    <a:lnTo>
                      <a:pt x="2033" y="130"/>
                    </a:lnTo>
                    <a:lnTo>
                      <a:pt x="1904" y="76"/>
                    </a:lnTo>
                    <a:lnTo>
                      <a:pt x="1775" y="44"/>
                    </a:lnTo>
                    <a:lnTo>
                      <a:pt x="1635" y="11"/>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 name="Google Shape;86;p15"/>
              <p:cNvSpPr/>
              <p:nvPr/>
            </p:nvSpPr>
            <p:spPr>
              <a:xfrm>
                <a:off x="919575" y="1959600"/>
                <a:ext cx="72075" cy="72075"/>
              </a:xfrm>
              <a:custGeom>
                <a:avLst/>
                <a:gdLst/>
                <a:ahLst/>
                <a:cxnLst/>
                <a:rect l="l" t="t" r="r" b="b"/>
                <a:pathLst>
                  <a:path w="2883" h="2883" extrusionOk="0">
                    <a:moveTo>
                      <a:pt x="1420" y="1"/>
                    </a:moveTo>
                    <a:lnTo>
                      <a:pt x="1270" y="11"/>
                    </a:lnTo>
                    <a:lnTo>
                      <a:pt x="1130" y="33"/>
                    </a:lnTo>
                    <a:lnTo>
                      <a:pt x="990" y="76"/>
                    </a:lnTo>
                    <a:lnTo>
                      <a:pt x="861" y="130"/>
                    </a:lnTo>
                    <a:lnTo>
                      <a:pt x="732" y="194"/>
                    </a:lnTo>
                    <a:lnTo>
                      <a:pt x="614" y="269"/>
                    </a:lnTo>
                    <a:lnTo>
                      <a:pt x="506" y="355"/>
                    </a:lnTo>
                    <a:lnTo>
                      <a:pt x="409" y="452"/>
                    </a:lnTo>
                    <a:lnTo>
                      <a:pt x="313" y="560"/>
                    </a:lnTo>
                    <a:lnTo>
                      <a:pt x="237" y="667"/>
                    </a:lnTo>
                    <a:lnTo>
                      <a:pt x="162" y="796"/>
                    </a:lnTo>
                    <a:lnTo>
                      <a:pt x="108" y="915"/>
                    </a:lnTo>
                    <a:lnTo>
                      <a:pt x="55" y="1054"/>
                    </a:lnTo>
                    <a:lnTo>
                      <a:pt x="22" y="1194"/>
                    </a:lnTo>
                    <a:lnTo>
                      <a:pt x="12" y="1334"/>
                    </a:lnTo>
                    <a:lnTo>
                      <a:pt x="1" y="1485"/>
                    </a:lnTo>
                    <a:lnTo>
                      <a:pt x="12" y="1624"/>
                    </a:lnTo>
                    <a:lnTo>
                      <a:pt x="44" y="1764"/>
                    </a:lnTo>
                    <a:lnTo>
                      <a:pt x="76" y="1893"/>
                    </a:lnTo>
                    <a:lnTo>
                      <a:pt x="130" y="2022"/>
                    </a:lnTo>
                    <a:lnTo>
                      <a:pt x="194" y="2151"/>
                    </a:lnTo>
                    <a:lnTo>
                      <a:pt x="270" y="2259"/>
                    </a:lnTo>
                    <a:lnTo>
                      <a:pt x="356" y="2366"/>
                    </a:lnTo>
                    <a:lnTo>
                      <a:pt x="442" y="2474"/>
                    </a:lnTo>
                    <a:lnTo>
                      <a:pt x="549" y="2560"/>
                    </a:lnTo>
                    <a:lnTo>
                      <a:pt x="657" y="2646"/>
                    </a:lnTo>
                    <a:lnTo>
                      <a:pt x="775" y="2710"/>
                    </a:lnTo>
                    <a:lnTo>
                      <a:pt x="893" y="2775"/>
                    </a:lnTo>
                    <a:lnTo>
                      <a:pt x="1022" y="2818"/>
                    </a:lnTo>
                    <a:lnTo>
                      <a:pt x="1162" y="2850"/>
                    </a:lnTo>
                    <a:lnTo>
                      <a:pt x="1302" y="2872"/>
                    </a:lnTo>
                    <a:lnTo>
                      <a:pt x="1442" y="2882"/>
                    </a:lnTo>
                    <a:lnTo>
                      <a:pt x="1592" y="2872"/>
                    </a:lnTo>
                    <a:lnTo>
                      <a:pt x="1732" y="2850"/>
                    </a:lnTo>
                    <a:lnTo>
                      <a:pt x="1872" y="2818"/>
                    </a:lnTo>
                    <a:lnTo>
                      <a:pt x="2001" y="2764"/>
                    </a:lnTo>
                    <a:lnTo>
                      <a:pt x="2130" y="2710"/>
                    </a:lnTo>
                    <a:lnTo>
                      <a:pt x="2248" y="2635"/>
                    </a:lnTo>
                    <a:lnTo>
                      <a:pt x="2366" y="2549"/>
                    </a:lnTo>
                    <a:lnTo>
                      <a:pt x="2463" y="2452"/>
                    </a:lnTo>
                    <a:lnTo>
                      <a:pt x="2560" y="2345"/>
                    </a:lnTo>
                    <a:lnTo>
                      <a:pt x="2646" y="2237"/>
                    </a:lnTo>
                    <a:lnTo>
                      <a:pt x="2711" y="2119"/>
                    </a:lnTo>
                    <a:lnTo>
                      <a:pt x="2775" y="1990"/>
                    </a:lnTo>
                    <a:lnTo>
                      <a:pt x="2829" y="1861"/>
                    </a:lnTo>
                    <a:lnTo>
                      <a:pt x="2861" y="1721"/>
                    </a:lnTo>
                    <a:lnTo>
                      <a:pt x="2883" y="1581"/>
                    </a:lnTo>
                    <a:lnTo>
                      <a:pt x="2883" y="1431"/>
                    </a:lnTo>
                    <a:lnTo>
                      <a:pt x="2883" y="1280"/>
                    </a:lnTo>
                    <a:lnTo>
                      <a:pt x="2850" y="1140"/>
                    </a:lnTo>
                    <a:lnTo>
                      <a:pt x="2818" y="1001"/>
                    </a:lnTo>
                    <a:lnTo>
                      <a:pt x="2764" y="872"/>
                    </a:lnTo>
                    <a:lnTo>
                      <a:pt x="2700" y="743"/>
                    </a:lnTo>
                    <a:lnTo>
                      <a:pt x="2625" y="624"/>
                    </a:lnTo>
                    <a:lnTo>
                      <a:pt x="2539" y="517"/>
                    </a:lnTo>
                    <a:lnTo>
                      <a:pt x="2442" y="409"/>
                    </a:lnTo>
                    <a:lnTo>
                      <a:pt x="2345" y="323"/>
                    </a:lnTo>
                    <a:lnTo>
                      <a:pt x="2227" y="237"/>
                    </a:lnTo>
                    <a:lnTo>
                      <a:pt x="2108" y="162"/>
                    </a:lnTo>
                    <a:lnTo>
                      <a:pt x="1979" y="108"/>
                    </a:lnTo>
                    <a:lnTo>
                      <a:pt x="1850" y="65"/>
                    </a:lnTo>
                    <a:lnTo>
                      <a:pt x="1711" y="22"/>
                    </a:lnTo>
                    <a:lnTo>
                      <a:pt x="1571" y="11"/>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 name="Google Shape;87;p15"/>
              <p:cNvSpPr/>
              <p:nvPr/>
            </p:nvSpPr>
            <p:spPr>
              <a:xfrm>
                <a:off x="1548100" y="1959600"/>
                <a:ext cx="72075" cy="72075"/>
              </a:xfrm>
              <a:custGeom>
                <a:avLst/>
                <a:gdLst/>
                <a:ahLst/>
                <a:cxnLst/>
                <a:rect l="l" t="t" r="r" b="b"/>
                <a:pathLst>
                  <a:path w="2883" h="2883" extrusionOk="0">
                    <a:moveTo>
                      <a:pt x="1463" y="1"/>
                    </a:moveTo>
                    <a:lnTo>
                      <a:pt x="1323" y="11"/>
                    </a:lnTo>
                    <a:lnTo>
                      <a:pt x="1183" y="22"/>
                    </a:lnTo>
                    <a:lnTo>
                      <a:pt x="1043" y="65"/>
                    </a:lnTo>
                    <a:lnTo>
                      <a:pt x="904" y="108"/>
                    </a:lnTo>
                    <a:lnTo>
                      <a:pt x="785" y="173"/>
                    </a:lnTo>
                    <a:lnTo>
                      <a:pt x="656" y="237"/>
                    </a:lnTo>
                    <a:lnTo>
                      <a:pt x="549" y="323"/>
                    </a:lnTo>
                    <a:lnTo>
                      <a:pt x="441" y="420"/>
                    </a:lnTo>
                    <a:lnTo>
                      <a:pt x="344" y="517"/>
                    </a:lnTo>
                    <a:lnTo>
                      <a:pt x="258" y="624"/>
                    </a:lnTo>
                    <a:lnTo>
                      <a:pt x="183" y="743"/>
                    </a:lnTo>
                    <a:lnTo>
                      <a:pt x="119" y="872"/>
                    </a:lnTo>
                    <a:lnTo>
                      <a:pt x="76" y="1001"/>
                    </a:lnTo>
                    <a:lnTo>
                      <a:pt x="33" y="1140"/>
                    </a:lnTo>
                    <a:lnTo>
                      <a:pt x="11" y="1280"/>
                    </a:lnTo>
                    <a:lnTo>
                      <a:pt x="0" y="1431"/>
                    </a:lnTo>
                    <a:lnTo>
                      <a:pt x="11" y="1581"/>
                    </a:lnTo>
                    <a:lnTo>
                      <a:pt x="33" y="1721"/>
                    </a:lnTo>
                    <a:lnTo>
                      <a:pt x="65" y="1861"/>
                    </a:lnTo>
                    <a:lnTo>
                      <a:pt x="119" y="1990"/>
                    </a:lnTo>
                    <a:lnTo>
                      <a:pt x="172" y="2119"/>
                    </a:lnTo>
                    <a:lnTo>
                      <a:pt x="248" y="2237"/>
                    </a:lnTo>
                    <a:lnTo>
                      <a:pt x="334" y="2345"/>
                    </a:lnTo>
                    <a:lnTo>
                      <a:pt x="430" y="2452"/>
                    </a:lnTo>
                    <a:lnTo>
                      <a:pt x="527" y="2549"/>
                    </a:lnTo>
                    <a:lnTo>
                      <a:pt x="646" y="2635"/>
                    </a:lnTo>
                    <a:lnTo>
                      <a:pt x="764" y="2710"/>
                    </a:lnTo>
                    <a:lnTo>
                      <a:pt x="882" y="2764"/>
                    </a:lnTo>
                    <a:lnTo>
                      <a:pt x="1022" y="2818"/>
                    </a:lnTo>
                    <a:lnTo>
                      <a:pt x="1162" y="2850"/>
                    </a:lnTo>
                    <a:lnTo>
                      <a:pt x="1301" y="2872"/>
                    </a:lnTo>
                    <a:lnTo>
                      <a:pt x="1441" y="2882"/>
                    </a:lnTo>
                    <a:lnTo>
                      <a:pt x="1592" y="2872"/>
                    </a:lnTo>
                    <a:lnTo>
                      <a:pt x="1732" y="2850"/>
                    </a:lnTo>
                    <a:lnTo>
                      <a:pt x="1871" y="2818"/>
                    </a:lnTo>
                    <a:lnTo>
                      <a:pt x="2000" y="2764"/>
                    </a:lnTo>
                    <a:lnTo>
                      <a:pt x="2129" y="2700"/>
                    </a:lnTo>
                    <a:lnTo>
                      <a:pt x="2248" y="2624"/>
                    </a:lnTo>
                    <a:lnTo>
                      <a:pt x="2366" y="2549"/>
                    </a:lnTo>
                    <a:lnTo>
                      <a:pt x="2463" y="2452"/>
                    </a:lnTo>
                    <a:lnTo>
                      <a:pt x="2560" y="2345"/>
                    </a:lnTo>
                    <a:lnTo>
                      <a:pt x="2646" y="2237"/>
                    </a:lnTo>
                    <a:lnTo>
                      <a:pt x="2710" y="2108"/>
                    </a:lnTo>
                    <a:lnTo>
                      <a:pt x="2775" y="1990"/>
                    </a:lnTo>
                    <a:lnTo>
                      <a:pt x="2818" y="1850"/>
                    </a:lnTo>
                    <a:lnTo>
                      <a:pt x="2861" y="1710"/>
                    </a:lnTo>
                    <a:lnTo>
                      <a:pt x="2871" y="1571"/>
                    </a:lnTo>
                    <a:lnTo>
                      <a:pt x="2882" y="1431"/>
                    </a:lnTo>
                    <a:lnTo>
                      <a:pt x="2871" y="1280"/>
                    </a:lnTo>
                    <a:lnTo>
                      <a:pt x="2850" y="1140"/>
                    </a:lnTo>
                    <a:lnTo>
                      <a:pt x="2818" y="1011"/>
                    </a:lnTo>
                    <a:lnTo>
                      <a:pt x="2764" y="882"/>
                    </a:lnTo>
                    <a:lnTo>
                      <a:pt x="2710" y="753"/>
                    </a:lnTo>
                    <a:lnTo>
                      <a:pt x="2635" y="646"/>
                    </a:lnTo>
                    <a:lnTo>
                      <a:pt x="2549" y="528"/>
                    </a:lnTo>
                    <a:lnTo>
                      <a:pt x="2463" y="431"/>
                    </a:lnTo>
                    <a:lnTo>
                      <a:pt x="2355" y="334"/>
                    </a:lnTo>
                    <a:lnTo>
                      <a:pt x="2248" y="259"/>
                    </a:lnTo>
                    <a:lnTo>
                      <a:pt x="2129" y="183"/>
                    </a:lnTo>
                    <a:lnTo>
                      <a:pt x="2011" y="119"/>
                    </a:lnTo>
                    <a:lnTo>
                      <a:pt x="1882" y="76"/>
                    </a:lnTo>
                    <a:lnTo>
                      <a:pt x="1753" y="33"/>
                    </a:lnTo>
                    <a:lnTo>
                      <a:pt x="1613" y="11"/>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 name="Google Shape;88;p15"/>
              <p:cNvSpPr/>
              <p:nvPr/>
            </p:nvSpPr>
            <p:spPr>
              <a:xfrm>
                <a:off x="1548100" y="2273850"/>
                <a:ext cx="72075" cy="72075"/>
              </a:xfrm>
              <a:custGeom>
                <a:avLst/>
                <a:gdLst/>
                <a:ahLst/>
                <a:cxnLst/>
                <a:rect l="l" t="t" r="r" b="b"/>
                <a:pathLst>
                  <a:path w="2883" h="2883" extrusionOk="0">
                    <a:moveTo>
                      <a:pt x="1323" y="1"/>
                    </a:moveTo>
                    <a:lnTo>
                      <a:pt x="1172" y="22"/>
                    </a:lnTo>
                    <a:lnTo>
                      <a:pt x="1033" y="55"/>
                    </a:lnTo>
                    <a:lnTo>
                      <a:pt x="904" y="108"/>
                    </a:lnTo>
                    <a:lnTo>
                      <a:pt x="775" y="162"/>
                    </a:lnTo>
                    <a:lnTo>
                      <a:pt x="656" y="237"/>
                    </a:lnTo>
                    <a:lnTo>
                      <a:pt x="538" y="323"/>
                    </a:lnTo>
                    <a:lnTo>
                      <a:pt x="441" y="409"/>
                    </a:lnTo>
                    <a:lnTo>
                      <a:pt x="344" y="517"/>
                    </a:lnTo>
                    <a:lnTo>
                      <a:pt x="258" y="625"/>
                    </a:lnTo>
                    <a:lnTo>
                      <a:pt x="183" y="743"/>
                    </a:lnTo>
                    <a:lnTo>
                      <a:pt x="119" y="872"/>
                    </a:lnTo>
                    <a:lnTo>
                      <a:pt x="65" y="1001"/>
                    </a:lnTo>
                    <a:lnTo>
                      <a:pt x="33" y="1141"/>
                    </a:lnTo>
                    <a:lnTo>
                      <a:pt x="11" y="1280"/>
                    </a:lnTo>
                    <a:lnTo>
                      <a:pt x="0" y="1431"/>
                    </a:lnTo>
                    <a:lnTo>
                      <a:pt x="11" y="1571"/>
                    </a:lnTo>
                    <a:lnTo>
                      <a:pt x="22" y="1711"/>
                    </a:lnTo>
                    <a:lnTo>
                      <a:pt x="65" y="1850"/>
                    </a:lnTo>
                    <a:lnTo>
                      <a:pt x="108" y="1979"/>
                    </a:lnTo>
                    <a:lnTo>
                      <a:pt x="162" y="2108"/>
                    </a:lnTo>
                    <a:lnTo>
                      <a:pt x="237" y="2227"/>
                    </a:lnTo>
                    <a:lnTo>
                      <a:pt x="312" y="2334"/>
                    </a:lnTo>
                    <a:lnTo>
                      <a:pt x="398" y="2431"/>
                    </a:lnTo>
                    <a:lnTo>
                      <a:pt x="506" y="2528"/>
                    </a:lnTo>
                    <a:lnTo>
                      <a:pt x="613" y="2614"/>
                    </a:lnTo>
                    <a:lnTo>
                      <a:pt x="721" y="2689"/>
                    </a:lnTo>
                    <a:lnTo>
                      <a:pt x="850" y="2754"/>
                    </a:lnTo>
                    <a:lnTo>
                      <a:pt x="979" y="2807"/>
                    </a:lnTo>
                    <a:lnTo>
                      <a:pt x="1108" y="2840"/>
                    </a:lnTo>
                    <a:lnTo>
                      <a:pt x="1248" y="2872"/>
                    </a:lnTo>
                    <a:lnTo>
                      <a:pt x="1387" y="2883"/>
                    </a:lnTo>
                    <a:lnTo>
                      <a:pt x="1538" y="2883"/>
                    </a:lnTo>
                    <a:lnTo>
                      <a:pt x="1678" y="2861"/>
                    </a:lnTo>
                    <a:lnTo>
                      <a:pt x="1818" y="2829"/>
                    </a:lnTo>
                    <a:lnTo>
                      <a:pt x="1957" y="2786"/>
                    </a:lnTo>
                    <a:lnTo>
                      <a:pt x="2086" y="2732"/>
                    </a:lnTo>
                    <a:lnTo>
                      <a:pt x="2205" y="2657"/>
                    </a:lnTo>
                    <a:lnTo>
                      <a:pt x="2323" y="2582"/>
                    </a:lnTo>
                    <a:lnTo>
                      <a:pt x="2431" y="2496"/>
                    </a:lnTo>
                    <a:lnTo>
                      <a:pt x="2527" y="2388"/>
                    </a:lnTo>
                    <a:lnTo>
                      <a:pt x="2613" y="2280"/>
                    </a:lnTo>
                    <a:lnTo>
                      <a:pt x="2689" y="2162"/>
                    </a:lnTo>
                    <a:lnTo>
                      <a:pt x="2753" y="2044"/>
                    </a:lnTo>
                    <a:lnTo>
                      <a:pt x="2807" y="1904"/>
                    </a:lnTo>
                    <a:lnTo>
                      <a:pt x="2850" y="1764"/>
                    </a:lnTo>
                    <a:lnTo>
                      <a:pt x="2871" y="1625"/>
                    </a:lnTo>
                    <a:lnTo>
                      <a:pt x="2882" y="1485"/>
                    </a:lnTo>
                    <a:lnTo>
                      <a:pt x="2882" y="1334"/>
                    </a:lnTo>
                    <a:lnTo>
                      <a:pt x="2861" y="1184"/>
                    </a:lnTo>
                    <a:lnTo>
                      <a:pt x="2828" y="1044"/>
                    </a:lnTo>
                    <a:lnTo>
                      <a:pt x="2785" y="915"/>
                    </a:lnTo>
                    <a:lnTo>
                      <a:pt x="2721" y="786"/>
                    </a:lnTo>
                    <a:lnTo>
                      <a:pt x="2656" y="668"/>
                    </a:lnTo>
                    <a:lnTo>
                      <a:pt x="2570" y="549"/>
                    </a:lnTo>
                    <a:lnTo>
                      <a:pt x="2484" y="442"/>
                    </a:lnTo>
                    <a:lnTo>
                      <a:pt x="2377" y="356"/>
                    </a:lnTo>
                    <a:lnTo>
                      <a:pt x="2269" y="259"/>
                    </a:lnTo>
                    <a:lnTo>
                      <a:pt x="2151" y="184"/>
                    </a:lnTo>
                    <a:lnTo>
                      <a:pt x="2033" y="119"/>
                    </a:lnTo>
                    <a:lnTo>
                      <a:pt x="1893" y="76"/>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 name="Google Shape;89;p15"/>
              <p:cNvSpPr/>
              <p:nvPr/>
            </p:nvSpPr>
            <p:spPr>
              <a:xfrm>
                <a:off x="919575" y="2273850"/>
                <a:ext cx="72350" cy="72075"/>
              </a:xfrm>
              <a:custGeom>
                <a:avLst/>
                <a:gdLst/>
                <a:ahLst/>
                <a:cxnLst/>
                <a:rect l="l" t="t" r="r" b="b"/>
                <a:pathLst>
                  <a:path w="2894" h="2883" extrusionOk="0">
                    <a:moveTo>
                      <a:pt x="1442" y="1"/>
                    </a:moveTo>
                    <a:lnTo>
                      <a:pt x="1291" y="12"/>
                    </a:lnTo>
                    <a:lnTo>
                      <a:pt x="1151" y="33"/>
                    </a:lnTo>
                    <a:lnTo>
                      <a:pt x="1012" y="65"/>
                    </a:lnTo>
                    <a:lnTo>
                      <a:pt x="883" y="119"/>
                    </a:lnTo>
                    <a:lnTo>
                      <a:pt x="754" y="184"/>
                    </a:lnTo>
                    <a:lnTo>
                      <a:pt x="635" y="248"/>
                    </a:lnTo>
                    <a:lnTo>
                      <a:pt x="517" y="334"/>
                    </a:lnTo>
                    <a:lnTo>
                      <a:pt x="420" y="431"/>
                    </a:lnTo>
                    <a:lnTo>
                      <a:pt x="323" y="538"/>
                    </a:lnTo>
                    <a:lnTo>
                      <a:pt x="248" y="646"/>
                    </a:lnTo>
                    <a:lnTo>
                      <a:pt x="173" y="764"/>
                    </a:lnTo>
                    <a:lnTo>
                      <a:pt x="108" y="893"/>
                    </a:lnTo>
                    <a:lnTo>
                      <a:pt x="65" y="1033"/>
                    </a:lnTo>
                    <a:lnTo>
                      <a:pt x="33" y="1173"/>
                    </a:lnTo>
                    <a:lnTo>
                      <a:pt x="12" y="1313"/>
                    </a:lnTo>
                    <a:lnTo>
                      <a:pt x="1" y="1463"/>
                    </a:lnTo>
                    <a:lnTo>
                      <a:pt x="12" y="1603"/>
                    </a:lnTo>
                    <a:lnTo>
                      <a:pt x="33" y="1743"/>
                    </a:lnTo>
                    <a:lnTo>
                      <a:pt x="76" y="1883"/>
                    </a:lnTo>
                    <a:lnTo>
                      <a:pt x="119" y="2012"/>
                    </a:lnTo>
                    <a:lnTo>
                      <a:pt x="184" y="2130"/>
                    </a:lnTo>
                    <a:lnTo>
                      <a:pt x="248" y="2248"/>
                    </a:lnTo>
                    <a:lnTo>
                      <a:pt x="334" y="2356"/>
                    </a:lnTo>
                    <a:lnTo>
                      <a:pt x="431" y="2453"/>
                    </a:lnTo>
                    <a:lnTo>
                      <a:pt x="528" y="2549"/>
                    </a:lnTo>
                    <a:lnTo>
                      <a:pt x="635" y="2635"/>
                    </a:lnTo>
                    <a:lnTo>
                      <a:pt x="754" y="2700"/>
                    </a:lnTo>
                    <a:lnTo>
                      <a:pt x="872" y="2764"/>
                    </a:lnTo>
                    <a:lnTo>
                      <a:pt x="1001" y="2818"/>
                    </a:lnTo>
                    <a:lnTo>
                      <a:pt x="1141" y="2850"/>
                    </a:lnTo>
                    <a:lnTo>
                      <a:pt x="1280" y="2872"/>
                    </a:lnTo>
                    <a:lnTo>
                      <a:pt x="1420" y="2883"/>
                    </a:lnTo>
                    <a:lnTo>
                      <a:pt x="1571" y="2883"/>
                    </a:lnTo>
                    <a:lnTo>
                      <a:pt x="1711" y="2861"/>
                    </a:lnTo>
                    <a:lnTo>
                      <a:pt x="1850" y="2829"/>
                    </a:lnTo>
                    <a:lnTo>
                      <a:pt x="1990" y="2775"/>
                    </a:lnTo>
                    <a:lnTo>
                      <a:pt x="2119" y="2721"/>
                    </a:lnTo>
                    <a:lnTo>
                      <a:pt x="2237" y="2646"/>
                    </a:lnTo>
                    <a:lnTo>
                      <a:pt x="2345" y="2560"/>
                    </a:lnTo>
                    <a:lnTo>
                      <a:pt x="2453" y="2474"/>
                    </a:lnTo>
                    <a:lnTo>
                      <a:pt x="2549" y="2366"/>
                    </a:lnTo>
                    <a:lnTo>
                      <a:pt x="2635" y="2259"/>
                    </a:lnTo>
                    <a:lnTo>
                      <a:pt x="2711" y="2141"/>
                    </a:lnTo>
                    <a:lnTo>
                      <a:pt x="2764" y="2012"/>
                    </a:lnTo>
                    <a:lnTo>
                      <a:pt x="2818" y="1883"/>
                    </a:lnTo>
                    <a:lnTo>
                      <a:pt x="2861" y="1743"/>
                    </a:lnTo>
                    <a:lnTo>
                      <a:pt x="2883" y="1592"/>
                    </a:lnTo>
                    <a:lnTo>
                      <a:pt x="2893" y="1452"/>
                    </a:lnTo>
                    <a:lnTo>
                      <a:pt x="2883" y="1302"/>
                    </a:lnTo>
                    <a:lnTo>
                      <a:pt x="2861" y="1162"/>
                    </a:lnTo>
                    <a:lnTo>
                      <a:pt x="2829" y="1022"/>
                    </a:lnTo>
                    <a:lnTo>
                      <a:pt x="2775" y="883"/>
                    </a:lnTo>
                    <a:lnTo>
                      <a:pt x="2711" y="764"/>
                    </a:lnTo>
                    <a:lnTo>
                      <a:pt x="2646" y="635"/>
                    </a:lnTo>
                    <a:lnTo>
                      <a:pt x="2560" y="528"/>
                    </a:lnTo>
                    <a:lnTo>
                      <a:pt x="2463" y="420"/>
                    </a:lnTo>
                    <a:lnTo>
                      <a:pt x="2366" y="334"/>
                    </a:lnTo>
                    <a:lnTo>
                      <a:pt x="2248" y="248"/>
                    </a:lnTo>
                    <a:lnTo>
                      <a:pt x="2130" y="173"/>
                    </a:lnTo>
                    <a:lnTo>
                      <a:pt x="2001" y="108"/>
                    </a:lnTo>
                    <a:lnTo>
                      <a:pt x="1872" y="65"/>
                    </a:lnTo>
                    <a:lnTo>
                      <a:pt x="1732" y="33"/>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 name="Google Shape;90;p15"/>
              <p:cNvSpPr/>
              <p:nvPr/>
            </p:nvSpPr>
            <p:spPr>
              <a:xfrm>
                <a:off x="1078200" y="2432200"/>
                <a:ext cx="72050" cy="72325"/>
              </a:xfrm>
              <a:custGeom>
                <a:avLst/>
                <a:gdLst/>
                <a:ahLst/>
                <a:cxnLst/>
                <a:rect l="l" t="t" r="r" b="b"/>
                <a:pathLst>
                  <a:path w="2882" h="2893" extrusionOk="0">
                    <a:moveTo>
                      <a:pt x="1463" y="0"/>
                    </a:moveTo>
                    <a:lnTo>
                      <a:pt x="1312" y="11"/>
                    </a:lnTo>
                    <a:lnTo>
                      <a:pt x="1172" y="33"/>
                    </a:lnTo>
                    <a:lnTo>
                      <a:pt x="1032" y="65"/>
                    </a:lnTo>
                    <a:lnTo>
                      <a:pt x="903" y="108"/>
                    </a:lnTo>
                    <a:lnTo>
                      <a:pt x="774" y="172"/>
                    </a:lnTo>
                    <a:lnTo>
                      <a:pt x="656" y="248"/>
                    </a:lnTo>
                    <a:lnTo>
                      <a:pt x="538" y="323"/>
                    </a:lnTo>
                    <a:lnTo>
                      <a:pt x="430" y="420"/>
                    </a:lnTo>
                    <a:lnTo>
                      <a:pt x="344" y="516"/>
                    </a:lnTo>
                    <a:lnTo>
                      <a:pt x="258" y="635"/>
                    </a:lnTo>
                    <a:lnTo>
                      <a:pt x="183" y="753"/>
                    </a:lnTo>
                    <a:lnTo>
                      <a:pt x="118" y="882"/>
                    </a:lnTo>
                    <a:lnTo>
                      <a:pt x="65" y="1011"/>
                    </a:lnTo>
                    <a:lnTo>
                      <a:pt x="32" y="1151"/>
                    </a:lnTo>
                    <a:lnTo>
                      <a:pt x="11" y="1291"/>
                    </a:lnTo>
                    <a:lnTo>
                      <a:pt x="0" y="1441"/>
                    </a:lnTo>
                    <a:lnTo>
                      <a:pt x="11" y="1592"/>
                    </a:lnTo>
                    <a:lnTo>
                      <a:pt x="32" y="1732"/>
                    </a:lnTo>
                    <a:lnTo>
                      <a:pt x="65" y="1871"/>
                    </a:lnTo>
                    <a:lnTo>
                      <a:pt x="108" y="2000"/>
                    </a:lnTo>
                    <a:lnTo>
                      <a:pt x="172" y="2129"/>
                    </a:lnTo>
                    <a:lnTo>
                      <a:pt x="247" y="2248"/>
                    </a:lnTo>
                    <a:lnTo>
                      <a:pt x="333" y="2355"/>
                    </a:lnTo>
                    <a:lnTo>
                      <a:pt x="419" y="2463"/>
                    </a:lnTo>
                    <a:lnTo>
                      <a:pt x="527" y="2560"/>
                    </a:lnTo>
                    <a:lnTo>
                      <a:pt x="635" y="2646"/>
                    </a:lnTo>
                    <a:lnTo>
                      <a:pt x="753" y="2710"/>
                    </a:lnTo>
                    <a:lnTo>
                      <a:pt x="882" y="2775"/>
                    </a:lnTo>
                    <a:lnTo>
                      <a:pt x="1022" y="2828"/>
                    </a:lnTo>
                    <a:lnTo>
                      <a:pt x="1151" y="2861"/>
                    </a:lnTo>
                    <a:lnTo>
                      <a:pt x="1301" y="2882"/>
                    </a:lnTo>
                    <a:lnTo>
                      <a:pt x="1452" y="2893"/>
                    </a:lnTo>
                    <a:lnTo>
                      <a:pt x="1592" y="2882"/>
                    </a:lnTo>
                    <a:lnTo>
                      <a:pt x="1742" y="2861"/>
                    </a:lnTo>
                    <a:lnTo>
                      <a:pt x="1871" y="2818"/>
                    </a:lnTo>
                    <a:lnTo>
                      <a:pt x="2011" y="2775"/>
                    </a:lnTo>
                    <a:lnTo>
                      <a:pt x="2140" y="2710"/>
                    </a:lnTo>
                    <a:lnTo>
                      <a:pt x="2258" y="2635"/>
                    </a:lnTo>
                    <a:lnTo>
                      <a:pt x="2366" y="2549"/>
                    </a:lnTo>
                    <a:lnTo>
                      <a:pt x="2463" y="2452"/>
                    </a:lnTo>
                    <a:lnTo>
                      <a:pt x="2559" y="2355"/>
                    </a:lnTo>
                    <a:lnTo>
                      <a:pt x="2645" y="2237"/>
                    </a:lnTo>
                    <a:lnTo>
                      <a:pt x="2721" y="2119"/>
                    </a:lnTo>
                    <a:lnTo>
                      <a:pt x="2774" y="1990"/>
                    </a:lnTo>
                    <a:lnTo>
                      <a:pt x="2828" y="1861"/>
                    </a:lnTo>
                    <a:lnTo>
                      <a:pt x="2860" y="1721"/>
                    </a:lnTo>
                    <a:lnTo>
                      <a:pt x="2882" y="1570"/>
                    </a:lnTo>
                    <a:lnTo>
                      <a:pt x="2882" y="1430"/>
                    </a:lnTo>
                    <a:lnTo>
                      <a:pt x="2871" y="1280"/>
                    </a:lnTo>
                    <a:lnTo>
                      <a:pt x="2850" y="1140"/>
                    </a:lnTo>
                    <a:lnTo>
                      <a:pt x="2817" y="1011"/>
                    </a:lnTo>
                    <a:lnTo>
                      <a:pt x="2764" y="882"/>
                    </a:lnTo>
                    <a:lnTo>
                      <a:pt x="2710" y="753"/>
                    </a:lnTo>
                    <a:lnTo>
                      <a:pt x="2635" y="646"/>
                    </a:lnTo>
                    <a:lnTo>
                      <a:pt x="2549" y="527"/>
                    </a:lnTo>
                    <a:lnTo>
                      <a:pt x="2463" y="430"/>
                    </a:lnTo>
                    <a:lnTo>
                      <a:pt x="2355" y="334"/>
                    </a:lnTo>
                    <a:lnTo>
                      <a:pt x="2247" y="258"/>
                    </a:lnTo>
                    <a:lnTo>
                      <a:pt x="2129" y="183"/>
                    </a:lnTo>
                    <a:lnTo>
                      <a:pt x="2011" y="119"/>
                    </a:lnTo>
                    <a:lnTo>
                      <a:pt x="1882" y="76"/>
                    </a:lnTo>
                    <a:lnTo>
                      <a:pt x="1742" y="33"/>
                    </a:lnTo>
                    <a:lnTo>
                      <a:pt x="1602" y="11"/>
                    </a:lnTo>
                    <a:lnTo>
                      <a:pt x="1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 name="Google Shape;91;p15"/>
              <p:cNvSpPr/>
              <p:nvPr/>
            </p:nvSpPr>
            <p:spPr>
              <a:xfrm>
                <a:off x="1078200" y="1803950"/>
                <a:ext cx="72050" cy="72075"/>
              </a:xfrm>
              <a:custGeom>
                <a:avLst/>
                <a:gdLst/>
                <a:ahLst/>
                <a:cxnLst/>
                <a:rect l="l" t="t" r="r" b="b"/>
                <a:pathLst>
                  <a:path w="2882" h="2883" extrusionOk="0">
                    <a:moveTo>
                      <a:pt x="1301" y="1"/>
                    </a:moveTo>
                    <a:lnTo>
                      <a:pt x="1161" y="22"/>
                    </a:lnTo>
                    <a:lnTo>
                      <a:pt x="1022" y="65"/>
                    </a:lnTo>
                    <a:lnTo>
                      <a:pt x="882" y="108"/>
                    </a:lnTo>
                    <a:lnTo>
                      <a:pt x="764" y="173"/>
                    </a:lnTo>
                    <a:lnTo>
                      <a:pt x="645" y="248"/>
                    </a:lnTo>
                    <a:lnTo>
                      <a:pt x="527" y="334"/>
                    </a:lnTo>
                    <a:lnTo>
                      <a:pt x="430" y="420"/>
                    </a:lnTo>
                    <a:lnTo>
                      <a:pt x="333" y="528"/>
                    </a:lnTo>
                    <a:lnTo>
                      <a:pt x="247" y="635"/>
                    </a:lnTo>
                    <a:lnTo>
                      <a:pt x="172" y="764"/>
                    </a:lnTo>
                    <a:lnTo>
                      <a:pt x="118" y="882"/>
                    </a:lnTo>
                    <a:lnTo>
                      <a:pt x="65" y="1022"/>
                    </a:lnTo>
                    <a:lnTo>
                      <a:pt x="32" y="1162"/>
                    </a:lnTo>
                    <a:lnTo>
                      <a:pt x="11" y="1302"/>
                    </a:lnTo>
                    <a:lnTo>
                      <a:pt x="0" y="1442"/>
                    </a:lnTo>
                    <a:lnTo>
                      <a:pt x="11" y="1592"/>
                    </a:lnTo>
                    <a:lnTo>
                      <a:pt x="32" y="1732"/>
                    </a:lnTo>
                    <a:lnTo>
                      <a:pt x="65" y="1861"/>
                    </a:lnTo>
                    <a:lnTo>
                      <a:pt x="118" y="1990"/>
                    </a:lnTo>
                    <a:lnTo>
                      <a:pt x="172" y="2119"/>
                    </a:lnTo>
                    <a:lnTo>
                      <a:pt x="247" y="2237"/>
                    </a:lnTo>
                    <a:lnTo>
                      <a:pt x="323" y="2345"/>
                    </a:lnTo>
                    <a:lnTo>
                      <a:pt x="419" y="2442"/>
                    </a:lnTo>
                    <a:lnTo>
                      <a:pt x="516" y="2538"/>
                    </a:lnTo>
                    <a:lnTo>
                      <a:pt x="624" y="2624"/>
                    </a:lnTo>
                    <a:lnTo>
                      <a:pt x="742" y="2689"/>
                    </a:lnTo>
                    <a:lnTo>
                      <a:pt x="860" y="2753"/>
                    </a:lnTo>
                    <a:lnTo>
                      <a:pt x="989" y="2807"/>
                    </a:lnTo>
                    <a:lnTo>
                      <a:pt x="1129" y="2839"/>
                    </a:lnTo>
                    <a:lnTo>
                      <a:pt x="1269" y="2872"/>
                    </a:lnTo>
                    <a:lnTo>
                      <a:pt x="1409" y="2882"/>
                    </a:lnTo>
                    <a:lnTo>
                      <a:pt x="1549" y="2872"/>
                    </a:lnTo>
                    <a:lnTo>
                      <a:pt x="1699" y="2861"/>
                    </a:lnTo>
                    <a:lnTo>
                      <a:pt x="1839" y="2829"/>
                    </a:lnTo>
                    <a:lnTo>
                      <a:pt x="1968" y="2775"/>
                    </a:lnTo>
                    <a:lnTo>
                      <a:pt x="2097" y="2721"/>
                    </a:lnTo>
                    <a:lnTo>
                      <a:pt x="2215" y="2646"/>
                    </a:lnTo>
                    <a:lnTo>
                      <a:pt x="2334" y="2571"/>
                    </a:lnTo>
                    <a:lnTo>
                      <a:pt x="2441" y="2474"/>
                    </a:lnTo>
                    <a:lnTo>
                      <a:pt x="2527" y="2377"/>
                    </a:lnTo>
                    <a:lnTo>
                      <a:pt x="2613" y="2259"/>
                    </a:lnTo>
                    <a:lnTo>
                      <a:pt x="2688" y="2141"/>
                    </a:lnTo>
                    <a:lnTo>
                      <a:pt x="2753" y="2022"/>
                    </a:lnTo>
                    <a:lnTo>
                      <a:pt x="2807" y="1882"/>
                    </a:lnTo>
                    <a:lnTo>
                      <a:pt x="2850" y="1753"/>
                    </a:lnTo>
                    <a:lnTo>
                      <a:pt x="2871" y="1603"/>
                    </a:lnTo>
                    <a:lnTo>
                      <a:pt x="2882" y="1463"/>
                    </a:lnTo>
                    <a:lnTo>
                      <a:pt x="2871" y="1313"/>
                    </a:lnTo>
                    <a:lnTo>
                      <a:pt x="2860" y="1173"/>
                    </a:lnTo>
                    <a:lnTo>
                      <a:pt x="2817" y="1033"/>
                    </a:lnTo>
                    <a:lnTo>
                      <a:pt x="2774" y="893"/>
                    </a:lnTo>
                    <a:lnTo>
                      <a:pt x="2710" y="775"/>
                    </a:lnTo>
                    <a:lnTo>
                      <a:pt x="2645" y="646"/>
                    </a:lnTo>
                    <a:lnTo>
                      <a:pt x="2559" y="538"/>
                    </a:lnTo>
                    <a:lnTo>
                      <a:pt x="2463" y="431"/>
                    </a:lnTo>
                    <a:lnTo>
                      <a:pt x="2366" y="334"/>
                    </a:lnTo>
                    <a:lnTo>
                      <a:pt x="2247" y="259"/>
                    </a:lnTo>
                    <a:lnTo>
                      <a:pt x="2129" y="183"/>
                    </a:lnTo>
                    <a:lnTo>
                      <a:pt x="2011" y="119"/>
                    </a:lnTo>
                    <a:lnTo>
                      <a:pt x="1871" y="65"/>
                    </a:lnTo>
                    <a:lnTo>
                      <a:pt x="1742" y="33"/>
                    </a:lnTo>
                    <a:lnTo>
                      <a:pt x="1592"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 name="Google Shape;92;p15"/>
              <p:cNvSpPr/>
              <p:nvPr/>
            </p:nvSpPr>
            <p:spPr>
              <a:xfrm>
                <a:off x="1392450" y="2432200"/>
                <a:ext cx="72075" cy="72325"/>
              </a:xfrm>
              <a:custGeom>
                <a:avLst/>
                <a:gdLst/>
                <a:ahLst/>
                <a:cxnLst/>
                <a:rect l="l" t="t" r="r" b="b"/>
                <a:pathLst>
                  <a:path w="2883" h="2893" extrusionOk="0">
                    <a:moveTo>
                      <a:pt x="1441" y="0"/>
                    </a:moveTo>
                    <a:lnTo>
                      <a:pt x="1291" y="11"/>
                    </a:lnTo>
                    <a:lnTo>
                      <a:pt x="1151" y="33"/>
                    </a:lnTo>
                    <a:lnTo>
                      <a:pt x="1022" y="65"/>
                    </a:lnTo>
                    <a:lnTo>
                      <a:pt x="893" y="119"/>
                    </a:lnTo>
                    <a:lnTo>
                      <a:pt x="764" y="172"/>
                    </a:lnTo>
                    <a:lnTo>
                      <a:pt x="646" y="248"/>
                    </a:lnTo>
                    <a:lnTo>
                      <a:pt x="538" y="323"/>
                    </a:lnTo>
                    <a:lnTo>
                      <a:pt x="441" y="420"/>
                    </a:lnTo>
                    <a:lnTo>
                      <a:pt x="344" y="516"/>
                    </a:lnTo>
                    <a:lnTo>
                      <a:pt x="258" y="624"/>
                    </a:lnTo>
                    <a:lnTo>
                      <a:pt x="183" y="742"/>
                    </a:lnTo>
                    <a:lnTo>
                      <a:pt x="119" y="861"/>
                    </a:lnTo>
                    <a:lnTo>
                      <a:pt x="76" y="990"/>
                    </a:lnTo>
                    <a:lnTo>
                      <a:pt x="33" y="1129"/>
                    </a:lnTo>
                    <a:lnTo>
                      <a:pt x="11" y="1258"/>
                    </a:lnTo>
                    <a:lnTo>
                      <a:pt x="0" y="1409"/>
                    </a:lnTo>
                    <a:lnTo>
                      <a:pt x="0" y="1560"/>
                    </a:lnTo>
                    <a:lnTo>
                      <a:pt x="22" y="1699"/>
                    </a:lnTo>
                    <a:lnTo>
                      <a:pt x="54" y="1839"/>
                    </a:lnTo>
                    <a:lnTo>
                      <a:pt x="97" y="1968"/>
                    </a:lnTo>
                    <a:lnTo>
                      <a:pt x="151" y="2097"/>
                    </a:lnTo>
                    <a:lnTo>
                      <a:pt x="226" y="2226"/>
                    </a:lnTo>
                    <a:lnTo>
                      <a:pt x="312" y="2334"/>
                    </a:lnTo>
                    <a:lnTo>
                      <a:pt x="398" y="2441"/>
                    </a:lnTo>
                    <a:lnTo>
                      <a:pt x="495" y="2538"/>
                    </a:lnTo>
                    <a:lnTo>
                      <a:pt x="613" y="2624"/>
                    </a:lnTo>
                    <a:lnTo>
                      <a:pt x="732" y="2699"/>
                    </a:lnTo>
                    <a:lnTo>
                      <a:pt x="850" y="2764"/>
                    </a:lnTo>
                    <a:lnTo>
                      <a:pt x="990" y="2818"/>
                    </a:lnTo>
                    <a:lnTo>
                      <a:pt x="1119" y="2850"/>
                    </a:lnTo>
                    <a:lnTo>
                      <a:pt x="1269" y="2882"/>
                    </a:lnTo>
                    <a:lnTo>
                      <a:pt x="1409" y="2893"/>
                    </a:lnTo>
                    <a:lnTo>
                      <a:pt x="1560" y="2882"/>
                    </a:lnTo>
                    <a:lnTo>
                      <a:pt x="1710" y="2861"/>
                    </a:lnTo>
                    <a:lnTo>
                      <a:pt x="1839" y="2828"/>
                    </a:lnTo>
                    <a:lnTo>
                      <a:pt x="1979" y="2785"/>
                    </a:lnTo>
                    <a:lnTo>
                      <a:pt x="2108" y="2721"/>
                    </a:lnTo>
                    <a:lnTo>
                      <a:pt x="2226" y="2656"/>
                    </a:lnTo>
                    <a:lnTo>
                      <a:pt x="2334" y="2570"/>
                    </a:lnTo>
                    <a:lnTo>
                      <a:pt x="2441" y="2474"/>
                    </a:lnTo>
                    <a:lnTo>
                      <a:pt x="2538" y="2377"/>
                    </a:lnTo>
                    <a:lnTo>
                      <a:pt x="2624" y="2269"/>
                    </a:lnTo>
                    <a:lnTo>
                      <a:pt x="2699" y="2151"/>
                    </a:lnTo>
                    <a:lnTo>
                      <a:pt x="2764" y="2022"/>
                    </a:lnTo>
                    <a:lnTo>
                      <a:pt x="2807" y="1893"/>
                    </a:lnTo>
                    <a:lnTo>
                      <a:pt x="2850" y="1753"/>
                    </a:lnTo>
                    <a:lnTo>
                      <a:pt x="2871" y="1603"/>
                    </a:lnTo>
                    <a:lnTo>
                      <a:pt x="2882" y="1463"/>
                    </a:lnTo>
                    <a:lnTo>
                      <a:pt x="2871" y="1312"/>
                    </a:lnTo>
                    <a:lnTo>
                      <a:pt x="2850" y="1172"/>
                    </a:lnTo>
                    <a:lnTo>
                      <a:pt x="2818" y="1033"/>
                    </a:lnTo>
                    <a:lnTo>
                      <a:pt x="2775" y="893"/>
                    </a:lnTo>
                    <a:lnTo>
                      <a:pt x="2710" y="775"/>
                    </a:lnTo>
                    <a:lnTo>
                      <a:pt x="2635" y="646"/>
                    </a:lnTo>
                    <a:lnTo>
                      <a:pt x="2560" y="538"/>
                    </a:lnTo>
                    <a:lnTo>
                      <a:pt x="2463" y="430"/>
                    </a:lnTo>
                    <a:lnTo>
                      <a:pt x="2355" y="344"/>
                    </a:lnTo>
                    <a:lnTo>
                      <a:pt x="2248" y="258"/>
                    </a:lnTo>
                    <a:lnTo>
                      <a:pt x="2129" y="183"/>
                    </a:lnTo>
                    <a:lnTo>
                      <a:pt x="2000" y="119"/>
                    </a:lnTo>
                    <a:lnTo>
                      <a:pt x="1871" y="76"/>
                    </a:lnTo>
                    <a:lnTo>
                      <a:pt x="1732"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 name="Google Shape;93;p15"/>
              <p:cNvSpPr/>
              <p:nvPr/>
            </p:nvSpPr>
            <p:spPr>
              <a:xfrm>
                <a:off x="1471200" y="2433275"/>
                <a:ext cx="70200" cy="70175"/>
              </a:xfrm>
              <a:custGeom>
                <a:avLst/>
                <a:gdLst/>
                <a:ahLst/>
                <a:cxnLst/>
                <a:rect l="l" t="t" r="r" b="b"/>
                <a:pathLst>
                  <a:path w="2808" h="2807" extrusionOk="0">
                    <a:moveTo>
                      <a:pt x="1377" y="0"/>
                    </a:moveTo>
                    <a:lnTo>
                      <a:pt x="1248" y="11"/>
                    </a:lnTo>
                    <a:lnTo>
                      <a:pt x="1109" y="33"/>
                    </a:lnTo>
                    <a:lnTo>
                      <a:pt x="979" y="65"/>
                    </a:lnTo>
                    <a:lnTo>
                      <a:pt x="850" y="119"/>
                    </a:lnTo>
                    <a:lnTo>
                      <a:pt x="732" y="172"/>
                    </a:lnTo>
                    <a:lnTo>
                      <a:pt x="625" y="248"/>
                    </a:lnTo>
                    <a:lnTo>
                      <a:pt x="517" y="323"/>
                    </a:lnTo>
                    <a:lnTo>
                      <a:pt x="410" y="420"/>
                    </a:lnTo>
                    <a:lnTo>
                      <a:pt x="324" y="516"/>
                    </a:lnTo>
                    <a:lnTo>
                      <a:pt x="248" y="624"/>
                    </a:lnTo>
                    <a:lnTo>
                      <a:pt x="173" y="732"/>
                    </a:lnTo>
                    <a:lnTo>
                      <a:pt x="119" y="850"/>
                    </a:lnTo>
                    <a:lnTo>
                      <a:pt x="65" y="979"/>
                    </a:lnTo>
                    <a:lnTo>
                      <a:pt x="33" y="1108"/>
                    </a:lnTo>
                    <a:lnTo>
                      <a:pt x="12" y="1248"/>
                    </a:lnTo>
                    <a:lnTo>
                      <a:pt x="1" y="1387"/>
                    </a:lnTo>
                    <a:lnTo>
                      <a:pt x="1" y="1527"/>
                    </a:lnTo>
                    <a:lnTo>
                      <a:pt x="22" y="1667"/>
                    </a:lnTo>
                    <a:lnTo>
                      <a:pt x="55" y="1796"/>
                    </a:lnTo>
                    <a:lnTo>
                      <a:pt x="109" y="1925"/>
                    </a:lnTo>
                    <a:lnTo>
                      <a:pt x="162" y="2054"/>
                    </a:lnTo>
                    <a:lnTo>
                      <a:pt x="238" y="2172"/>
                    </a:lnTo>
                    <a:lnTo>
                      <a:pt x="313" y="2280"/>
                    </a:lnTo>
                    <a:lnTo>
                      <a:pt x="410" y="2387"/>
                    </a:lnTo>
                    <a:lnTo>
                      <a:pt x="506" y="2474"/>
                    </a:lnTo>
                    <a:lnTo>
                      <a:pt x="614" y="2560"/>
                    </a:lnTo>
                    <a:lnTo>
                      <a:pt x="732" y="2635"/>
                    </a:lnTo>
                    <a:lnTo>
                      <a:pt x="850" y="2689"/>
                    </a:lnTo>
                    <a:lnTo>
                      <a:pt x="979" y="2742"/>
                    </a:lnTo>
                    <a:lnTo>
                      <a:pt x="1119" y="2775"/>
                    </a:lnTo>
                    <a:lnTo>
                      <a:pt x="1259" y="2807"/>
                    </a:lnTo>
                    <a:lnTo>
                      <a:pt x="1539" y="2807"/>
                    </a:lnTo>
                    <a:lnTo>
                      <a:pt x="1678" y="2785"/>
                    </a:lnTo>
                    <a:lnTo>
                      <a:pt x="1818" y="2742"/>
                    </a:lnTo>
                    <a:lnTo>
                      <a:pt x="1947" y="2699"/>
                    </a:lnTo>
                    <a:lnTo>
                      <a:pt x="2066" y="2635"/>
                    </a:lnTo>
                    <a:lnTo>
                      <a:pt x="2184" y="2570"/>
                    </a:lnTo>
                    <a:lnTo>
                      <a:pt x="2291" y="2484"/>
                    </a:lnTo>
                    <a:lnTo>
                      <a:pt x="2399" y="2387"/>
                    </a:lnTo>
                    <a:lnTo>
                      <a:pt x="2485" y="2291"/>
                    </a:lnTo>
                    <a:lnTo>
                      <a:pt x="2571" y="2183"/>
                    </a:lnTo>
                    <a:lnTo>
                      <a:pt x="2635" y="2065"/>
                    </a:lnTo>
                    <a:lnTo>
                      <a:pt x="2700" y="1936"/>
                    </a:lnTo>
                    <a:lnTo>
                      <a:pt x="2743" y="1807"/>
                    </a:lnTo>
                    <a:lnTo>
                      <a:pt x="2786" y="1678"/>
                    </a:lnTo>
                    <a:lnTo>
                      <a:pt x="2808" y="1538"/>
                    </a:lnTo>
                    <a:lnTo>
                      <a:pt x="2808" y="1398"/>
                    </a:lnTo>
                    <a:lnTo>
                      <a:pt x="2797" y="1258"/>
                    </a:lnTo>
                    <a:lnTo>
                      <a:pt x="2775" y="1119"/>
                    </a:lnTo>
                    <a:lnTo>
                      <a:pt x="2743" y="979"/>
                    </a:lnTo>
                    <a:lnTo>
                      <a:pt x="2689" y="850"/>
                    </a:lnTo>
                    <a:lnTo>
                      <a:pt x="2635" y="732"/>
                    </a:lnTo>
                    <a:lnTo>
                      <a:pt x="2560" y="613"/>
                    </a:lnTo>
                    <a:lnTo>
                      <a:pt x="2474" y="506"/>
                    </a:lnTo>
                    <a:lnTo>
                      <a:pt x="2377" y="409"/>
                    </a:lnTo>
                    <a:lnTo>
                      <a:pt x="2281" y="312"/>
                    </a:lnTo>
                    <a:lnTo>
                      <a:pt x="2173" y="237"/>
                    </a:lnTo>
                    <a:lnTo>
                      <a:pt x="2055" y="162"/>
                    </a:lnTo>
                    <a:lnTo>
                      <a:pt x="1926" y="108"/>
                    </a:lnTo>
                    <a:lnTo>
                      <a:pt x="1797" y="54"/>
                    </a:lnTo>
                    <a:lnTo>
                      <a:pt x="1668" y="22"/>
                    </a:lnTo>
                    <a:lnTo>
                      <a:pt x="15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 name="Google Shape;94;p15"/>
              <p:cNvSpPr/>
              <p:nvPr/>
            </p:nvSpPr>
            <p:spPr>
              <a:xfrm>
                <a:off x="1548900" y="2355300"/>
                <a:ext cx="70450" cy="70475"/>
              </a:xfrm>
              <a:custGeom>
                <a:avLst/>
                <a:gdLst/>
                <a:ahLst/>
                <a:cxnLst/>
                <a:rect l="l" t="t" r="r" b="b"/>
                <a:pathLst>
                  <a:path w="2818" h="2819" extrusionOk="0">
                    <a:moveTo>
                      <a:pt x="1431" y="1"/>
                    </a:moveTo>
                    <a:lnTo>
                      <a:pt x="1291" y="12"/>
                    </a:lnTo>
                    <a:lnTo>
                      <a:pt x="1151" y="22"/>
                    </a:lnTo>
                    <a:lnTo>
                      <a:pt x="1011" y="66"/>
                    </a:lnTo>
                    <a:lnTo>
                      <a:pt x="882" y="109"/>
                    </a:lnTo>
                    <a:lnTo>
                      <a:pt x="764" y="162"/>
                    </a:lnTo>
                    <a:lnTo>
                      <a:pt x="646" y="238"/>
                    </a:lnTo>
                    <a:lnTo>
                      <a:pt x="538" y="324"/>
                    </a:lnTo>
                    <a:lnTo>
                      <a:pt x="431" y="410"/>
                    </a:lnTo>
                    <a:lnTo>
                      <a:pt x="345" y="506"/>
                    </a:lnTo>
                    <a:lnTo>
                      <a:pt x="259" y="614"/>
                    </a:lnTo>
                    <a:lnTo>
                      <a:pt x="183" y="732"/>
                    </a:lnTo>
                    <a:lnTo>
                      <a:pt x="119" y="861"/>
                    </a:lnTo>
                    <a:lnTo>
                      <a:pt x="76" y="990"/>
                    </a:lnTo>
                    <a:lnTo>
                      <a:pt x="33" y="1119"/>
                    </a:lnTo>
                    <a:lnTo>
                      <a:pt x="11" y="1259"/>
                    </a:lnTo>
                    <a:lnTo>
                      <a:pt x="1" y="1399"/>
                    </a:lnTo>
                    <a:lnTo>
                      <a:pt x="11" y="1549"/>
                    </a:lnTo>
                    <a:lnTo>
                      <a:pt x="33" y="1678"/>
                    </a:lnTo>
                    <a:lnTo>
                      <a:pt x="65" y="1818"/>
                    </a:lnTo>
                    <a:lnTo>
                      <a:pt x="119" y="1947"/>
                    </a:lnTo>
                    <a:lnTo>
                      <a:pt x="173" y="2066"/>
                    </a:lnTo>
                    <a:lnTo>
                      <a:pt x="248" y="2184"/>
                    </a:lnTo>
                    <a:lnTo>
                      <a:pt x="334" y="2291"/>
                    </a:lnTo>
                    <a:lnTo>
                      <a:pt x="420" y="2399"/>
                    </a:lnTo>
                    <a:lnTo>
                      <a:pt x="527" y="2485"/>
                    </a:lnTo>
                    <a:lnTo>
                      <a:pt x="635" y="2571"/>
                    </a:lnTo>
                    <a:lnTo>
                      <a:pt x="753" y="2646"/>
                    </a:lnTo>
                    <a:lnTo>
                      <a:pt x="872" y="2700"/>
                    </a:lnTo>
                    <a:lnTo>
                      <a:pt x="1001" y="2754"/>
                    </a:lnTo>
                    <a:lnTo>
                      <a:pt x="1140" y="2786"/>
                    </a:lnTo>
                    <a:lnTo>
                      <a:pt x="1280" y="2808"/>
                    </a:lnTo>
                    <a:lnTo>
                      <a:pt x="1420" y="2818"/>
                    </a:lnTo>
                    <a:lnTo>
                      <a:pt x="1560" y="2808"/>
                    </a:lnTo>
                    <a:lnTo>
                      <a:pt x="1700" y="2786"/>
                    </a:lnTo>
                    <a:lnTo>
                      <a:pt x="1829" y="2743"/>
                    </a:lnTo>
                    <a:lnTo>
                      <a:pt x="1958" y="2700"/>
                    </a:lnTo>
                    <a:lnTo>
                      <a:pt x="2087" y="2635"/>
                    </a:lnTo>
                    <a:lnTo>
                      <a:pt x="2205" y="2560"/>
                    </a:lnTo>
                    <a:lnTo>
                      <a:pt x="2312" y="2474"/>
                    </a:lnTo>
                    <a:lnTo>
                      <a:pt x="2409" y="2388"/>
                    </a:lnTo>
                    <a:lnTo>
                      <a:pt x="2506" y="2281"/>
                    </a:lnTo>
                    <a:lnTo>
                      <a:pt x="2581" y="2173"/>
                    </a:lnTo>
                    <a:lnTo>
                      <a:pt x="2657" y="2055"/>
                    </a:lnTo>
                    <a:lnTo>
                      <a:pt x="2710" y="1937"/>
                    </a:lnTo>
                    <a:lnTo>
                      <a:pt x="2753" y="1807"/>
                    </a:lnTo>
                    <a:lnTo>
                      <a:pt x="2796" y="1668"/>
                    </a:lnTo>
                    <a:lnTo>
                      <a:pt x="2807" y="1528"/>
                    </a:lnTo>
                    <a:lnTo>
                      <a:pt x="2818" y="1388"/>
                    </a:lnTo>
                    <a:lnTo>
                      <a:pt x="2807" y="1248"/>
                    </a:lnTo>
                    <a:lnTo>
                      <a:pt x="2786" y="1119"/>
                    </a:lnTo>
                    <a:lnTo>
                      <a:pt x="2743" y="980"/>
                    </a:lnTo>
                    <a:lnTo>
                      <a:pt x="2700" y="861"/>
                    </a:lnTo>
                    <a:lnTo>
                      <a:pt x="2635" y="743"/>
                    </a:lnTo>
                    <a:lnTo>
                      <a:pt x="2571" y="625"/>
                    </a:lnTo>
                    <a:lnTo>
                      <a:pt x="2485" y="517"/>
                    </a:lnTo>
                    <a:lnTo>
                      <a:pt x="2399" y="420"/>
                    </a:lnTo>
                    <a:lnTo>
                      <a:pt x="2302" y="334"/>
                    </a:lnTo>
                    <a:lnTo>
                      <a:pt x="2194" y="248"/>
                    </a:lnTo>
                    <a:lnTo>
                      <a:pt x="2076" y="184"/>
                    </a:lnTo>
                    <a:lnTo>
                      <a:pt x="1958" y="119"/>
                    </a:lnTo>
                    <a:lnTo>
                      <a:pt x="1839" y="76"/>
                    </a:lnTo>
                    <a:lnTo>
                      <a:pt x="1700" y="33"/>
                    </a:lnTo>
                    <a:lnTo>
                      <a:pt x="1571" y="1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 name="Google Shape;95;p15"/>
              <p:cNvSpPr/>
              <p:nvPr/>
            </p:nvSpPr>
            <p:spPr>
              <a:xfrm>
                <a:off x="998350" y="2433275"/>
                <a:ext cx="70450" cy="70175"/>
              </a:xfrm>
              <a:custGeom>
                <a:avLst/>
                <a:gdLst/>
                <a:ahLst/>
                <a:cxnLst/>
                <a:rect l="l" t="t" r="r" b="b"/>
                <a:pathLst>
                  <a:path w="2818" h="2807" extrusionOk="0">
                    <a:moveTo>
                      <a:pt x="1269" y="0"/>
                    </a:moveTo>
                    <a:lnTo>
                      <a:pt x="1140" y="22"/>
                    </a:lnTo>
                    <a:lnTo>
                      <a:pt x="1000" y="65"/>
                    </a:lnTo>
                    <a:lnTo>
                      <a:pt x="871" y="108"/>
                    </a:lnTo>
                    <a:lnTo>
                      <a:pt x="753" y="172"/>
                    </a:lnTo>
                    <a:lnTo>
                      <a:pt x="635" y="237"/>
                    </a:lnTo>
                    <a:lnTo>
                      <a:pt x="527" y="323"/>
                    </a:lnTo>
                    <a:lnTo>
                      <a:pt x="420" y="420"/>
                    </a:lnTo>
                    <a:lnTo>
                      <a:pt x="334" y="516"/>
                    </a:lnTo>
                    <a:lnTo>
                      <a:pt x="248" y="624"/>
                    </a:lnTo>
                    <a:lnTo>
                      <a:pt x="173" y="742"/>
                    </a:lnTo>
                    <a:lnTo>
                      <a:pt x="119" y="871"/>
                    </a:lnTo>
                    <a:lnTo>
                      <a:pt x="65" y="1000"/>
                    </a:lnTo>
                    <a:lnTo>
                      <a:pt x="33" y="1129"/>
                    </a:lnTo>
                    <a:lnTo>
                      <a:pt x="11" y="1269"/>
                    </a:lnTo>
                    <a:lnTo>
                      <a:pt x="0" y="1409"/>
                    </a:lnTo>
                    <a:lnTo>
                      <a:pt x="11" y="1549"/>
                    </a:lnTo>
                    <a:lnTo>
                      <a:pt x="33" y="1689"/>
                    </a:lnTo>
                    <a:lnTo>
                      <a:pt x="65" y="1818"/>
                    </a:lnTo>
                    <a:lnTo>
                      <a:pt x="119" y="1947"/>
                    </a:lnTo>
                    <a:lnTo>
                      <a:pt x="173" y="2065"/>
                    </a:lnTo>
                    <a:lnTo>
                      <a:pt x="237" y="2172"/>
                    </a:lnTo>
                    <a:lnTo>
                      <a:pt x="323" y="2280"/>
                    </a:lnTo>
                    <a:lnTo>
                      <a:pt x="409" y="2377"/>
                    </a:lnTo>
                    <a:lnTo>
                      <a:pt x="506" y="2474"/>
                    </a:lnTo>
                    <a:lnTo>
                      <a:pt x="613" y="2560"/>
                    </a:lnTo>
                    <a:lnTo>
                      <a:pt x="732" y="2624"/>
                    </a:lnTo>
                    <a:lnTo>
                      <a:pt x="850" y="2689"/>
                    </a:lnTo>
                    <a:lnTo>
                      <a:pt x="968" y="2732"/>
                    </a:lnTo>
                    <a:lnTo>
                      <a:pt x="1097" y="2775"/>
                    </a:lnTo>
                    <a:lnTo>
                      <a:pt x="1237" y="2796"/>
                    </a:lnTo>
                    <a:lnTo>
                      <a:pt x="1377" y="2807"/>
                    </a:lnTo>
                    <a:lnTo>
                      <a:pt x="1517" y="2807"/>
                    </a:lnTo>
                    <a:lnTo>
                      <a:pt x="1656" y="2785"/>
                    </a:lnTo>
                    <a:lnTo>
                      <a:pt x="1785" y="2753"/>
                    </a:lnTo>
                    <a:lnTo>
                      <a:pt x="1914" y="2710"/>
                    </a:lnTo>
                    <a:lnTo>
                      <a:pt x="2044" y="2656"/>
                    </a:lnTo>
                    <a:lnTo>
                      <a:pt x="2162" y="2581"/>
                    </a:lnTo>
                    <a:lnTo>
                      <a:pt x="2269" y="2506"/>
                    </a:lnTo>
                    <a:lnTo>
                      <a:pt x="2377" y="2409"/>
                    </a:lnTo>
                    <a:lnTo>
                      <a:pt x="2474" y="2312"/>
                    </a:lnTo>
                    <a:lnTo>
                      <a:pt x="2560" y="2205"/>
                    </a:lnTo>
                    <a:lnTo>
                      <a:pt x="2624" y="2086"/>
                    </a:lnTo>
                    <a:lnTo>
                      <a:pt x="2689" y="1968"/>
                    </a:lnTo>
                    <a:lnTo>
                      <a:pt x="2742" y="1839"/>
                    </a:lnTo>
                    <a:lnTo>
                      <a:pt x="2785" y="1710"/>
                    </a:lnTo>
                    <a:lnTo>
                      <a:pt x="2807" y="1570"/>
                    </a:lnTo>
                    <a:lnTo>
                      <a:pt x="2818" y="1420"/>
                    </a:lnTo>
                    <a:lnTo>
                      <a:pt x="2807" y="1280"/>
                    </a:lnTo>
                    <a:lnTo>
                      <a:pt x="2785" y="1140"/>
                    </a:lnTo>
                    <a:lnTo>
                      <a:pt x="2753" y="1011"/>
                    </a:lnTo>
                    <a:lnTo>
                      <a:pt x="2710" y="882"/>
                    </a:lnTo>
                    <a:lnTo>
                      <a:pt x="2656" y="753"/>
                    </a:lnTo>
                    <a:lnTo>
                      <a:pt x="2581" y="635"/>
                    </a:lnTo>
                    <a:lnTo>
                      <a:pt x="2495" y="527"/>
                    </a:lnTo>
                    <a:lnTo>
                      <a:pt x="2409" y="430"/>
                    </a:lnTo>
                    <a:lnTo>
                      <a:pt x="2312" y="334"/>
                    </a:lnTo>
                    <a:lnTo>
                      <a:pt x="2194" y="248"/>
                    </a:lnTo>
                    <a:lnTo>
                      <a:pt x="2087" y="172"/>
                    </a:lnTo>
                    <a:lnTo>
                      <a:pt x="1958" y="119"/>
                    </a:lnTo>
                    <a:lnTo>
                      <a:pt x="1828" y="65"/>
                    </a:lnTo>
                    <a:lnTo>
                      <a:pt x="1699" y="33"/>
                    </a:lnTo>
                    <a:lnTo>
                      <a:pt x="1560"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 name="Google Shape;96;p15"/>
              <p:cNvSpPr/>
              <p:nvPr/>
            </p:nvSpPr>
            <p:spPr>
              <a:xfrm>
                <a:off x="1234650" y="2510950"/>
                <a:ext cx="70450" cy="70475"/>
              </a:xfrm>
              <a:custGeom>
                <a:avLst/>
                <a:gdLst/>
                <a:ahLst/>
                <a:cxnLst/>
                <a:rect l="l" t="t" r="r" b="b"/>
                <a:pathLst>
                  <a:path w="2818" h="2819" extrusionOk="0">
                    <a:moveTo>
                      <a:pt x="1420" y="1"/>
                    </a:moveTo>
                    <a:lnTo>
                      <a:pt x="1280" y="12"/>
                    </a:lnTo>
                    <a:lnTo>
                      <a:pt x="1140" y="33"/>
                    </a:lnTo>
                    <a:lnTo>
                      <a:pt x="1000" y="65"/>
                    </a:lnTo>
                    <a:lnTo>
                      <a:pt x="871" y="119"/>
                    </a:lnTo>
                    <a:lnTo>
                      <a:pt x="753" y="173"/>
                    </a:lnTo>
                    <a:lnTo>
                      <a:pt x="635" y="248"/>
                    </a:lnTo>
                    <a:lnTo>
                      <a:pt x="527" y="334"/>
                    </a:lnTo>
                    <a:lnTo>
                      <a:pt x="420" y="420"/>
                    </a:lnTo>
                    <a:lnTo>
                      <a:pt x="334" y="528"/>
                    </a:lnTo>
                    <a:lnTo>
                      <a:pt x="248" y="635"/>
                    </a:lnTo>
                    <a:lnTo>
                      <a:pt x="172" y="754"/>
                    </a:lnTo>
                    <a:lnTo>
                      <a:pt x="119" y="872"/>
                    </a:lnTo>
                    <a:lnTo>
                      <a:pt x="65" y="1001"/>
                    </a:lnTo>
                    <a:lnTo>
                      <a:pt x="33" y="1141"/>
                    </a:lnTo>
                    <a:lnTo>
                      <a:pt x="11" y="1281"/>
                    </a:lnTo>
                    <a:lnTo>
                      <a:pt x="0" y="1420"/>
                    </a:lnTo>
                    <a:lnTo>
                      <a:pt x="11" y="1560"/>
                    </a:lnTo>
                    <a:lnTo>
                      <a:pt x="33" y="1689"/>
                    </a:lnTo>
                    <a:lnTo>
                      <a:pt x="65" y="1818"/>
                    </a:lnTo>
                    <a:lnTo>
                      <a:pt x="119" y="1947"/>
                    </a:lnTo>
                    <a:lnTo>
                      <a:pt x="172" y="2066"/>
                    </a:lnTo>
                    <a:lnTo>
                      <a:pt x="248" y="2184"/>
                    </a:lnTo>
                    <a:lnTo>
                      <a:pt x="323" y="2291"/>
                    </a:lnTo>
                    <a:lnTo>
                      <a:pt x="409" y="2388"/>
                    </a:lnTo>
                    <a:lnTo>
                      <a:pt x="506" y="2485"/>
                    </a:lnTo>
                    <a:lnTo>
                      <a:pt x="613" y="2560"/>
                    </a:lnTo>
                    <a:lnTo>
                      <a:pt x="732" y="2635"/>
                    </a:lnTo>
                    <a:lnTo>
                      <a:pt x="850" y="2700"/>
                    </a:lnTo>
                    <a:lnTo>
                      <a:pt x="968" y="2743"/>
                    </a:lnTo>
                    <a:lnTo>
                      <a:pt x="1108" y="2786"/>
                    </a:lnTo>
                    <a:lnTo>
                      <a:pt x="1237" y="2807"/>
                    </a:lnTo>
                    <a:lnTo>
                      <a:pt x="1377" y="2818"/>
                    </a:lnTo>
                    <a:lnTo>
                      <a:pt x="1517" y="2818"/>
                    </a:lnTo>
                    <a:lnTo>
                      <a:pt x="1656" y="2797"/>
                    </a:lnTo>
                    <a:lnTo>
                      <a:pt x="1796" y="2764"/>
                    </a:lnTo>
                    <a:lnTo>
                      <a:pt x="1925" y="2721"/>
                    </a:lnTo>
                    <a:lnTo>
                      <a:pt x="2043" y="2668"/>
                    </a:lnTo>
                    <a:lnTo>
                      <a:pt x="2162" y="2592"/>
                    </a:lnTo>
                    <a:lnTo>
                      <a:pt x="2280" y="2517"/>
                    </a:lnTo>
                    <a:lnTo>
                      <a:pt x="2377" y="2420"/>
                    </a:lnTo>
                    <a:lnTo>
                      <a:pt x="2474" y="2324"/>
                    </a:lnTo>
                    <a:lnTo>
                      <a:pt x="2560" y="2216"/>
                    </a:lnTo>
                    <a:lnTo>
                      <a:pt x="2635" y="2098"/>
                    </a:lnTo>
                    <a:lnTo>
                      <a:pt x="2699" y="1979"/>
                    </a:lnTo>
                    <a:lnTo>
                      <a:pt x="2742" y="1850"/>
                    </a:lnTo>
                    <a:lnTo>
                      <a:pt x="2785" y="1711"/>
                    </a:lnTo>
                    <a:lnTo>
                      <a:pt x="2807" y="1571"/>
                    </a:lnTo>
                    <a:lnTo>
                      <a:pt x="2818" y="1431"/>
                    </a:lnTo>
                    <a:lnTo>
                      <a:pt x="2818" y="1291"/>
                    </a:lnTo>
                    <a:lnTo>
                      <a:pt x="2796" y="1152"/>
                    </a:lnTo>
                    <a:lnTo>
                      <a:pt x="2764" y="1022"/>
                    </a:lnTo>
                    <a:lnTo>
                      <a:pt x="2710" y="893"/>
                    </a:lnTo>
                    <a:lnTo>
                      <a:pt x="2656" y="764"/>
                    </a:lnTo>
                    <a:lnTo>
                      <a:pt x="2581" y="646"/>
                    </a:lnTo>
                    <a:lnTo>
                      <a:pt x="2506" y="539"/>
                    </a:lnTo>
                    <a:lnTo>
                      <a:pt x="2409" y="431"/>
                    </a:lnTo>
                    <a:lnTo>
                      <a:pt x="2312" y="345"/>
                    </a:lnTo>
                    <a:lnTo>
                      <a:pt x="2205" y="259"/>
                    </a:lnTo>
                    <a:lnTo>
                      <a:pt x="2086" y="184"/>
                    </a:lnTo>
                    <a:lnTo>
                      <a:pt x="1968" y="119"/>
                    </a:lnTo>
                    <a:lnTo>
                      <a:pt x="1839" y="76"/>
                    </a:lnTo>
                    <a:lnTo>
                      <a:pt x="1699"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 name="Google Shape;97;p15"/>
              <p:cNvSpPr/>
              <p:nvPr/>
            </p:nvSpPr>
            <p:spPr>
              <a:xfrm>
                <a:off x="920650" y="2355300"/>
                <a:ext cx="70200" cy="70475"/>
              </a:xfrm>
              <a:custGeom>
                <a:avLst/>
                <a:gdLst/>
                <a:ahLst/>
                <a:cxnLst/>
                <a:rect l="l" t="t" r="r" b="b"/>
                <a:pathLst>
                  <a:path w="2808" h="2819" extrusionOk="0">
                    <a:moveTo>
                      <a:pt x="1420" y="1"/>
                    </a:moveTo>
                    <a:lnTo>
                      <a:pt x="1280" y="12"/>
                    </a:lnTo>
                    <a:lnTo>
                      <a:pt x="1141" y="22"/>
                    </a:lnTo>
                    <a:lnTo>
                      <a:pt x="1012" y="66"/>
                    </a:lnTo>
                    <a:lnTo>
                      <a:pt x="883" y="109"/>
                    </a:lnTo>
                    <a:lnTo>
                      <a:pt x="764" y="162"/>
                    </a:lnTo>
                    <a:lnTo>
                      <a:pt x="646" y="227"/>
                    </a:lnTo>
                    <a:lnTo>
                      <a:pt x="538" y="302"/>
                    </a:lnTo>
                    <a:lnTo>
                      <a:pt x="442" y="399"/>
                    </a:lnTo>
                    <a:lnTo>
                      <a:pt x="345" y="496"/>
                    </a:lnTo>
                    <a:lnTo>
                      <a:pt x="270" y="592"/>
                    </a:lnTo>
                    <a:lnTo>
                      <a:pt x="194" y="711"/>
                    </a:lnTo>
                    <a:lnTo>
                      <a:pt x="130" y="829"/>
                    </a:lnTo>
                    <a:lnTo>
                      <a:pt x="76" y="947"/>
                    </a:lnTo>
                    <a:lnTo>
                      <a:pt x="44" y="1076"/>
                    </a:lnTo>
                    <a:lnTo>
                      <a:pt x="12" y="1216"/>
                    </a:lnTo>
                    <a:lnTo>
                      <a:pt x="1" y="1356"/>
                    </a:lnTo>
                    <a:lnTo>
                      <a:pt x="1" y="1496"/>
                    </a:lnTo>
                    <a:lnTo>
                      <a:pt x="12" y="1635"/>
                    </a:lnTo>
                    <a:lnTo>
                      <a:pt x="44" y="1764"/>
                    </a:lnTo>
                    <a:lnTo>
                      <a:pt x="87" y="1904"/>
                    </a:lnTo>
                    <a:lnTo>
                      <a:pt x="141" y="2023"/>
                    </a:lnTo>
                    <a:lnTo>
                      <a:pt x="216" y="2141"/>
                    </a:lnTo>
                    <a:lnTo>
                      <a:pt x="291" y="2259"/>
                    </a:lnTo>
                    <a:lnTo>
                      <a:pt x="377" y="2356"/>
                    </a:lnTo>
                    <a:lnTo>
                      <a:pt x="474" y="2453"/>
                    </a:lnTo>
                    <a:lnTo>
                      <a:pt x="582" y="2539"/>
                    </a:lnTo>
                    <a:lnTo>
                      <a:pt x="700" y="2614"/>
                    </a:lnTo>
                    <a:lnTo>
                      <a:pt x="818" y="2678"/>
                    </a:lnTo>
                    <a:lnTo>
                      <a:pt x="947" y="2732"/>
                    </a:lnTo>
                    <a:lnTo>
                      <a:pt x="1076" y="2775"/>
                    </a:lnTo>
                    <a:lnTo>
                      <a:pt x="1216" y="2797"/>
                    </a:lnTo>
                    <a:lnTo>
                      <a:pt x="1366" y="2818"/>
                    </a:lnTo>
                    <a:lnTo>
                      <a:pt x="1506" y="2808"/>
                    </a:lnTo>
                    <a:lnTo>
                      <a:pt x="1646" y="2797"/>
                    </a:lnTo>
                    <a:lnTo>
                      <a:pt x="1775" y="2764"/>
                    </a:lnTo>
                    <a:lnTo>
                      <a:pt x="1904" y="2721"/>
                    </a:lnTo>
                    <a:lnTo>
                      <a:pt x="2033" y="2657"/>
                    </a:lnTo>
                    <a:lnTo>
                      <a:pt x="2151" y="2592"/>
                    </a:lnTo>
                    <a:lnTo>
                      <a:pt x="2259" y="2517"/>
                    </a:lnTo>
                    <a:lnTo>
                      <a:pt x="2367" y="2420"/>
                    </a:lnTo>
                    <a:lnTo>
                      <a:pt x="2463" y="2324"/>
                    </a:lnTo>
                    <a:lnTo>
                      <a:pt x="2549" y="2216"/>
                    </a:lnTo>
                    <a:lnTo>
                      <a:pt x="2614" y="2098"/>
                    </a:lnTo>
                    <a:lnTo>
                      <a:pt x="2678" y="1980"/>
                    </a:lnTo>
                    <a:lnTo>
                      <a:pt x="2732" y="1850"/>
                    </a:lnTo>
                    <a:lnTo>
                      <a:pt x="2775" y="1721"/>
                    </a:lnTo>
                    <a:lnTo>
                      <a:pt x="2797" y="1582"/>
                    </a:lnTo>
                    <a:lnTo>
                      <a:pt x="2807" y="1431"/>
                    </a:lnTo>
                    <a:lnTo>
                      <a:pt x="2807" y="1291"/>
                    </a:lnTo>
                    <a:lnTo>
                      <a:pt x="2786" y="1152"/>
                    </a:lnTo>
                    <a:lnTo>
                      <a:pt x="2754" y="1023"/>
                    </a:lnTo>
                    <a:lnTo>
                      <a:pt x="2711" y="893"/>
                    </a:lnTo>
                    <a:lnTo>
                      <a:pt x="2646" y="764"/>
                    </a:lnTo>
                    <a:lnTo>
                      <a:pt x="2582" y="646"/>
                    </a:lnTo>
                    <a:lnTo>
                      <a:pt x="2496" y="539"/>
                    </a:lnTo>
                    <a:lnTo>
                      <a:pt x="2410" y="431"/>
                    </a:lnTo>
                    <a:lnTo>
                      <a:pt x="2302" y="345"/>
                    </a:lnTo>
                    <a:lnTo>
                      <a:pt x="2194" y="259"/>
                    </a:lnTo>
                    <a:lnTo>
                      <a:pt x="2087" y="184"/>
                    </a:lnTo>
                    <a:lnTo>
                      <a:pt x="1958" y="119"/>
                    </a:lnTo>
                    <a:lnTo>
                      <a:pt x="1829" y="76"/>
                    </a:lnTo>
                    <a:lnTo>
                      <a:pt x="1700"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 name="Google Shape;98;p15"/>
              <p:cNvSpPr/>
              <p:nvPr/>
            </p:nvSpPr>
            <p:spPr>
              <a:xfrm>
                <a:off x="842700" y="2119025"/>
                <a:ext cx="70200" cy="70175"/>
              </a:xfrm>
              <a:custGeom>
                <a:avLst/>
                <a:gdLst/>
                <a:ahLst/>
                <a:cxnLst/>
                <a:rect l="l" t="t" r="r" b="b"/>
                <a:pathLst>
                  <a:path w="2808" h="2807" extrusionOk="0">
                    <a:moveTo>
                      <a:pt x="1280" y="0"/>
                    </a:moveTo>
                    <a:lnTo>
                      <a:pt x="1140" y="22"/>
                    </a:lnTo>
                    <a:lnTo>
                      <a:pt x="1011" y="54"/>
                    </a:lnTo>
                    <a:lnTo>
                      <a:pt x="882" y="108"/>
                    </a:lnTo>
                    <a:lnTo>
                      <a:pt x="753" y="161"/>
                    </a:lnTo>
                    <a:lnTo>
                      <a:pt x="646" y="237"/>
                    </a:lnTo>
                    <a:lnTo>
                      <a:pt x="527" y="312"/>
                    </a:lnTo>
                    <a:lnTo>
                      <a:pt x="431" y="409"/>
                    </a:lnTo>
                    <a:lnTo>
                      <a:pt x="334" y="506"/>
                    </a:lnTo>
                    <a:lnTo>
                      <a:pt x="248" y="613"/>
                    </a:lnTo>
                    <a:lnTo>
                      <a:pt x="183" y="731"/>
                    </a:lnTo>
                    <a:lnTo>
                      <a:pt x="119" y="860"/>
                    </a:lnTo>
                    <a:lnTo>
                      <a:pt x="65" y="989"/>
                    </a:lnTo>
                    <a:lnTo>
                      <a:pt x="33" y="1118"/>
                    </a:lnTo>
                    <a:lnTo>
                      <a:pt x="11" y="1258"/>
                    </a:lnTo>
                    <a:lnTo>
                      <a:pt x="0" y="1398"/>
                    </a:lnTo>
                    <a:lnTo>
                      <a:pt x="11" y="1538"/>
                    </a:lnTo>
                    <a:lnTo>
                      <a:pt x="33" y="1678"/>
                    </a:lnTo>
                    <a:lnTo>
                      <a:pt x="65" y="1817"/>
                    </a:lnTo>
                    <a:lnTo>
                      <a:pt x="108" y="1946"/>
                    </a:lnTo>
                    <a:lnTo>
                      <a:pt x="173" y="2065"/>
                    </a:lnTo>
                    <a:lnTo>
                      <a:pt x="248" y="2183"/>
                    </a:lnTo>
                    <a:lnTo>
                      <a:pt x="323" y="2291"/>
                    </a:lnTo>
                    <a:lnTo>
                      <a:pt x="420" y="2398"/>
                    </a:lnTo>
                    <a:lnTo>
                      <a:pt x="517" y="2484"/>
                    </a:lnTo>
                    <a:lnTo>
                      <a:pt x="635" y="2570"/>
                    </a:lnTo>
                    <a:lnTo>
                      <a:pt x="742" y="2645"/>
                    </a:lnTo>
                    <a:lnTo>
                      <a:pt x="871" y="2699"/>
                    </a:lnTo>
                    <a:lnTo>
                      <a:pt x="1001" y="2753"/>
                    </a:lnTo>
                    <a:lnTo>
                      <a:pt x="1130" y="2785"/>
                    </a:lnTo>
                    <a:lnTo>
                      <a:pt x="1269" y="2807"/>
                    </a:lnTo>
                    <a:lnTo>
                      <a:pt x="1560" y="2807"/>
                    </a:lnTo>
                    <a:lnTo>
                      <a:pt x="1699" y="2774"/>
                    </a:lnTo>
                    <a:lnTo>
                      <a:pt x="1828" y="2742"/>
                    </a:lnTo>
                    <a:lnTo>
                      <a:pt x="1958" y="2688"/>
                    </a:lnTo>
                    <a:lnTo>
                      <a:pt x="2087" y="2635"/>
                    </a:lnTo>
                    <a:lnTo>
                      <a:pt x="2194" y="2559"/>
                    </a:lnTo>
                    <a:lnTo>
                      <a:pt x="2302" y="2473"/>
                    </a:lnTo>
                    <a:lnTo>
                      <a:pt x="2409" y="2377"/>
                    </a:lnTo>
                    <a:lnTo>
                      <a:pt x="2495" y="2280"/>
                    </a:lnTo>
                    <a:lnTo>
                      <a:pt x="2581" y="2172"/>
                    </a:lnTo>
                    <a:lnTo>
                      <a:pt x="2646" y="2054"/>
                    </a:lnTo>
                    <a:lnTo>
                      <a:pt x="2710" y="1925"/>
                    </a:lnTo>
                    <a:lnTo>
                      <a:pt x="2753" y="1796"/>
                    </a:lnTo>
                    <a:lnTo>
                      <a:pt x="2786" y="1667"/>
                    </a:lnTo>
                    <a:lnTo>
                      <a:pt x="2807" y="1527"/>
                    </a:lnTo>
                    <a:lnTo>
                      <a:pt x="2807" y="1387"/>
                    </a:lnTo>
                    <a:lnTo>
                      <a:pt x="2807" y="1247"/>
                    </a:lnTo>
                    <a:lnTo>
                      <a:pt x="2775" y="1108"/>
                    </a:lnTo>
                    <a:lnTo>
                      <a:pt x="2742" y="979"/>
                    </a:lnTo>
                    <a:lnTo>
                      <a:pt x="2699" y="850"/>
                    </a:lnTo>
                    <a:lnTo>
                      <a:pt x="2635" y="731"/>
                    </a:lnTo>
                    <a:lnTo>
                      <a:pt x="2560" y="624"/>
                    </a:lnTo>
                    <a:lnTo>
                      <a:pt x="2484" y="516"/>
                    </a:lnTo>
                    <a:lnTo>
                      <a:pt x="2398" y="420"/>
                    </a:lnTo>
                    <a:lnTo>
                      <a:pt x="2291" y="323"/>
                    </a:lnTo>
                    <a:lnTo>
                      <a:pt x="2194" y="247"/>
                    </a:lnTo>
                    <a:lnTo>
                      <a:pt x="2076" y="172"/>
                    </a:lnTo>
                    <a:lnTo>
                      <a:pt x="1958" y="118"/>
                    </a:lnTo>
                    <a:lnTo>
                      <a:pt x="1828" y="65"/>
                    </a:lnTo>
                    <a:lnTo>
                      <a:pt x="1699" y="32"/>
                    </a:lnTo>
                    <a:lnTo>
                      <a:pt x="1560" y="11"/>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 name="Google Shape;99;p15"/>
              <p:cNvSpPr/>
              <p:nvPr/>
            </p:nvSpPr>
            <p:spPr>
              <a:xfrm>
                <a:off x="1312875" y="2511225"/>
                <a:ext cx="69925" cy="69925"/>
              </a:xfrm>
              <a:custGeom>
                <a:avLst/>
                <a:gdLst/>
                <a:ahLst/>
                <a:cxnLst/>
                <a:rect l="l" t="t" r="r" b="b"/>
                <a:pathLst>
                  <a:path w="2797" h="2797" extrusionOk="0">
                    <a:moveTo>
                      <a:pt x="1409" y="1"/>
                    </a:moveTo>
                    <a:lnTo>
                      <a:pt x="1269" y="11"/>
                    </a:lnTo>
                    <a:lnTo>
                      <a:pt x="1130" y="33"/>
                    </a:lnTo>
                    <a:lnTo>
                      <a:pt x="1000" y="65"/>
                    </a:lnTo>
                    <a:lnTo>
                      <a:pt x="871" y="108"/>
                    </a:lnTo>
                    <a:lnTo>
                      <a:pt x="753" y="162"/>
                    </a:lnTo>
                    <a:lnTo>
                      <a:pt x="635" y="227"/>
                    </a:lnTo>
                    <a:lnTo>
                      <a:pt x="527" y="313"/>
                    </a:lnTo>
                    <a:lnTo>
                      <a:pt x="431" y="399"/>
                    </a:lnTo>
                    <a:lnTo>
                      <a:pt x="334" y="495"/>
                    </a:lnTo>
                    <a:lnTo>
                      <a:pt x="259" y="603"/>
                    </a:lnTo>
                    <a:lnTo>
                      <a:pt x="183" y="710"/>
                    </a:lnTo>
                    <a:lnTo>
                      <a:pt x="119" y="829"/>
                    </a:lnTo>
                    <a:lnTo>
                      <a:pt x="76" y="958"/>
                    </a:lnTo>
                    <a:lnTo>
                      <a:pt x="33" y="1087"/>
                    </a:lnTo>
                    <a:lnTo>
                      <a:pt x="11" y="1227"/>
                    </a:lnTo>
                    <a:lnTo>
                      <a:pt x="0" y="1366"/>
                    </a:lnTo>
                    <a:lnTo>
                      <a:pt x="0" y="1506"/>
                    </a:lnTo>
                    <a:lnTo>
                      <a:pt x="22" y="1646"/>
                    </a:lnTo>
                    <a:lnTo>
                      <a:pt x="54" y="1786"/>
                    </a:lnTo>
                    <a:lnTo>
                      <a:pt x="97" y="1915"/>
                    </a:lnTo>
                    <a:lnTo>
                      <a:pt x="151" y="2033"/>
                    </a:lnTo>
                    <a:lnTo>
                      <a:pt x="226" y="2151"/>
                    </a:lnTo>
                    <a:lnTo>
                      <a:pt x="302" y="2270"/>
                    </a:lnTo>
                    <a:lnTo>
                      <a:pt x="398" y="2366"/>
                    </a:lnTo>
                    <a:lnTo>
                      <a:pt x="495" y="2463"/>
                    </a:lnTo>
                    <a:lnTo>
                      <a:pt x="603" y="2549"/>
                    </a:lnTo>
                    <a:lnTo>
                      <a:pt x="721" y="2624"/>
                    </a:lnTo>
                    <a:lnTo>
                      <a:pt x="839" y="2678"/>
                    </a:lnTo>
                    <a:lnTo>
                      <a:pt x="968" y="2732"/>
                    </a:lnTo>
                    <a:lnTo>
                      <a:pt x="1108" y="2764"/>
                    </a:lnTo>
                    <a:lnTo>
                      <a:pt x="1248" y="2786"/>
                    </a:lnTo>
                    <a:lnTo>
                      <a:pt x="1388" y="2796"/>
                    </a:lnTo>
                    <a:lnTo>
                      <a:pt x="1527" y="2796"/>
                    </a:lnTo>
                    <a:lnTo>
                      <a:pt x="1667" y="2775"/>
                    </a:lnTo>
                    <a:lnTo>
                      <a:pt x="1796" y="2743"/>
                    </a:lnTo>
                    <a:lnTo>
                      <a:pt x="1925" y="2700"/>
                    </a:lnTo>
                    <a:lnTo>
                      <a:pt x="2044" y="2635"/>
                    </a:lnTo>
                    <a:lnTo>
                      <a:pt x="2162" y="2571"/>
                    </a:lnTo>
                    <a:lnTo>
                      <a:pt x="2269" y="2495"/>
                    </a:lnTo>
                    <a:lnTo>
                      <a:pt x="2366" y="2399"/>
                    </a:lnTo>
                    <a:lnTo>
                      <a:pt x="2452" y="2302"/>
                    </a:lnTo>
                    <a:lnTo>
                      <a:pt x="2538" y="2205"/>
                    </a:lnTo>
                    <a:lnTo>
                      <a:pt x="2613" y="2087"/>
                    </a:lnTo>
                    <a:lnTo>
                      <a:pt x="2678" y="1968"/>
                    </a:lnTo>
                    <a:lnTo>
                      <a:pt x="2721" y="1839"/>
                    </a:lnTo>
                    <a:lnTo>
                      <a:pt x="2764" y="1710"/>
                    </a:lnTo>
                    <a:lnTo>
                      <a:pt x="2785" y="1571"/>
                    </a:lnTo>
                    <a:lnTo>
                      <a:pt x="2796" y="1442"/>
                    </a:lnTo>
                    <a:lnTo>
                      <a:pt x="2796" y="1291"/>
                    </a:lnTo>
                    <a:lnTo>
                      <a:pt x="2775" y="1151"/>
                    </a:lnTo>
                    <a:lnTo>
                      <a:pt x="2742" y="1022"/>
                    </a:lnTo>
                    <a:lnTo>
                      <a:pt x="2699" y="893"/>
                    </a:lnTo>
                    <a:lnTo>
                      <a:pt x="2635" y="764"/>
                    </a:lnTo>
                    <a:lnTo>
                      <a:pt x="2570" y="646"/>
                    </a:lnTo>
                    <a:lnTo>
                      <a:pt x="2495" y="538"/>
                    </a:lnTo>
                    <a:lnTo>
                      <a:pt x="2398" y="431"/>
                    </a:lnTo>
                    <a:lnTo>
                      <a:pt x="2302" y="334"/>
                    </a:lnTo>
                    <a:lnTo>
                      <a:pt x="2194" y="259"/>
                    </a:lnTo>
                    <a:lnTo>
                      <a:pt x="2076" y="183"/>
                    </a:lnTo>
                    <a:lnTo>
                      <a:pt x="1958" y="119"/>
                    </a:lnTo>
                    <a:lnTo>
                      <a:pt x="1828" y="65"/>
                    </a:lnTo>
                    <a:lnTo>
                      <a:pt x="1689"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 name="Google Shape;100;p15"/>
              <p:cNvSpPr/>
              <p:nvPr/>
            </p:nvSpPr>
            <p:spPr>
              <a:xfrm>
                <a:off x="1157225" y="2511225"/>
                <a:ext cx="69925" cy="69925"/>
              </a:xfrm>
              <a:custGeom>
                <a:avLst/>
                <a:gdLst/>
                <a:ahLst/>
                <a:cxnLst/>
                <a:rect l="l" t="t" r="r" b="b"/>
                <a:pathLst>
                  <a:path w="2797" h="2797" extrusionOk="0">
                    <a:moveTo>
                      <a:pt x="1366" y="1"/>
                    </a:moveTo>
                    <a:lnTo>
                      <a:pt x="1226" y="11"/>
                    </a:lnTo>
                    <a:lnTo>
                      <a:pt x="1087" y="33"/>
                    </a:lnTo>
                    <a:lnTo>
                      <a:pt x="957" y="76"/>
                    </a:lnTo>
                    <a:lnTo>
                      <a:pt x="839" y="119"/>
                    </a:lnTo>
                    <a:lnTo>
                      <a:pt x="710" y="183"/>
                    </a:lnTo>
                    <a:lnTo>
                      <a:pt x="603" y="259"/>
                    </a:lnTo>
                    <a:lnTo>
                      <a:pt x="495" y="334"/>
                    </a:lnTo>
                    <a:lnTo>
                      <a:pt x="398" y="431"/>
                    </a:lnTo>
                    <a:lnTo>
                      <a:pt x="312" y="528"/>
                    </a:lnTo>
                    <a:lnTo>
                      <a:pt x="226" y="635"/>
                    </a:lnTo>
                    <a:lnTo>
                      <a:pt x="162" y="743"/>
                    </a:lnTo>
                    <a:lnTo>
                      <a:pt x="108" y="872"/>
                    </a:lnTo>
                    <a:lnTo>
                      <a:pt x="54" y="990"/>
                    </a:lnTo>
                    <a:lnTo>
                      <a:pt x="22" y="1130"/>
                    </a:lnTo>
                    <a:lnTo>
                      <a:pt x="0" y="1259"/>
                    </a:lnTo>
                    <a:lnTo>
                      <a:pt x="0" y="1399"/>
                    </a:lnTo>
                    <a:lnTo>
                      <a:pt x="0" y="1549"/>
                    </a:lnTo>
                    <a:lnTo>
                      <a:pt x="22" y="1678"/>
                    </a:lnTo>
                    <a:lnTo>
                      <a:pt x="65" y="1818"/>
                    </a:lnTo>
                    <a:lnTo>
                      <a:pt x="108" y="1947"/>
                    </a:lnTo>
                    <a:lnTo>
                      <a:pt x="173" y="2076"/>
                    </a:lnTo>
                    <a:lnTo>
                      <a:pt x="248" y="2184"/>
                    </a:lnTo>
                    <a:lnTo>
                      <a:pt x="323" y="2302"/>
                    </a:lnTo>
                    <a:lnTo>
                      <a:pt x="420" y="2399"/>
                    </a:lnTo>
                    <a:lnTo>
                      <a:pt x="517" y="2485"/>
                    </a:lnTo>
                    <a:lnTo>
                      <a:pt x="635" y="2571"/>
                    </a:lnTo>
                    <a:lnTo>
                      <a:pt x="753" y="2635"/>
                    </a:lnTo>
                    <a:lnTo>
                      <a:pt x="871" y="2700"/>
                    </a:lnTo>
                    <a:lnTo>
                      <a:pt x="1001" y="2743"/>
                    </a:lnTo>
                    <a:lnTo>
                      <a:pt x="1140" y="2775"/>
                    </a:lnTo>
                    <a:lnTo>
                      <a:pt x="1280" y="2796"/>
                    </a:lnTo>
                    <a:lnTo>
                      <a:pt x="1420" y="2796"/>
                    </a:lnTo>
                    <a:lnTo>
                      <a:pt x="1560" y="2786"/>
                    </a:lnTo>
                    <a:lnTo>
                      <a:pt x="1699" y="2764"/>
                    </a:lnTo>
                    <a:lnTo>
                      <a:pt x="1828" y="2732"/>
                    </a:lnTo>
                    <a:lnTo>
                      <a:pt x="1958" y="2678"/>
                    </a:lnTo>
                    <a:lnTo>
                      <a:pt x="2076" y="2614"/>
                    </a:lnTo>
                    <a:lnTo>
                      <a:pt x="2183" y="2549"/>
                    </a:lnTo>
                    <a:lnTo>
                      <a:pt x="2291" y="2463"/>
                    </a:lnTo>
                    <a:lnTo>
                      <a:pt x="2388" y="2377"/>
                    </a:lnTo>
                    <a:lnTo>
                      <a:pt x="2484" y="2280"/>
                    </a:lnTo>
                    <a:lnTo>
                      <a:pt x="2560" y="2173"/>
                    </a:lnTo>
                    <a:lnTo>
                      <a:pt x="2624" y="2055"/>
                    </a:lnTo>
                    <a:lnTo>
                      <a:pt x="2689" y="1936"/>
                    </a:lnTo>
                    <a:lnTo>
                      <a:pt x="2732" y="1807"/>
                    </a:lnTo>
                    <a:lnTo>
                      <a:pt x="2764" y="1678"/>
                    </a:lnTo>
                    <a:lnTo>
                      <a:pt x="2786" y="1538"/>
                    </a:lnTo>
                    <a:lnTo>
                      <a:pt x="2796" y="1399"/>
                    </a:lnTo>
                    <a:lnTo>
                      <a:pt x="2786" y="1259"/>
                    </a:lnTo>
                    <a:lnTo>
                      <a:pt x="2764" y="1119"/>
                    </a:lnTo>
                    <a:lnTo>
                      <a:pt x="2732" y="979"/>
                    </a:lnTo>
                    <a:lnTo>
                      <a:pt x="2678" y="850"/>
                    </a:lnTo>
                    <a:lnTo>
                      <a:pt x="2613" y="732"/>
                    </a:lnTo>
                    <a:lnTo>
                      <a:pt x="2549" y="614"/>
                    </a:lnTo>
                    <a:lnTo>
                      <a:pt x="2463" y="506"/>
                    </a:lnTo>
                    <a:lnTo>
                      <a:pt x="2366" y="409"/>
                    </a:lnTo>
                    <a:lnTo>
                      <a:pt x="2269" y="313"/>
                    </a:lnTo>
                    <a:lnTo>
                      <a:pt x="2162" y="237"/>
                    </a:lnTo>
                    <a:lnTo>
                      <a:pt x="2044" y="162"/>
                    </a:lnTo>
                    <a:lnTo>
                      <a:pt x="1915" y="108"/>
                    </a:lnTo>
                    <a:lnTo>
                      <a:pt x="1785" y="54"/>
                    </a:lnTo>
                    <a:lnTo>
                      <a:pt x="1646"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 name="Google Shape;101;p15"/>
              <p:cNvSpPr/>
              <p:nvPr/>
            </p:nvSpPr>
            <p:spPr>
              <a:xfrm>
                <a:off x="1629825" y="2119275"/>
                <a:ext cx="69925" cy="69925"/>
              </a:xfrm>
              <a:custGeom>
                <a:avLst/>
                <a:gdLst/>
                <a:ahLst/>
                <a:cxnLst/>
                <a:rect l="l" t="t" r="r" b="b"/>
                <a:pathLst>
                  <a:path w="2797" h="2797" extrusionOk="0">
                    <a:moveTo>
                      <a:pt x="1237" y="1"/>
                    </a:moveTo>
                    <a:lnTo>
                      <a:pt x="1097" y="33"/>
                    </a:lnTo>
                    <a:lnTo>
                      <a:pt x="968" y="65"/>
                    </a:lnTo>
                    <a:lnTo>
                      <a:pt x="839" y="119"/>
                    </a:lnTo>
                    <a:lnTo>
                      <a:pt x="721" y="173"/>
                    </a:lnTo>
                    <a:lnTo>
                      <a:pt x="613" y="248"/>
                    </a:lnTo>
                    <a:lnTo>
                      <a:pt x="506" y="323"/>
                    </a:lnTo>
                    <a:lnTo>
                      <a:pt x="409" y="420"/>
                    </a:lnTo>
                    <a:lnTo>
                      <a:pt x="312" y="517"/>
                    </a:lnTo>
                    <a:lnTo>
                      <a:pt x="237" y="625"/>
                    </a:lnTo>
                    <a:lnTo>
                      <a:pt x="172" y="743"/>
                    </a:lnTo>
                    <a:lnTo>
                      <a:pt x="108" y="861"/>
                    </a:lnTo>
                    <a:lnTo>
                      <a:pt x="65" y="990"/>
                    </a:lnTo>
                    <a:lnTo>
                      <a:pt x="32" y="1119"/>
                    </a:lnTo>
                    <a:lnTo>
                      <a:pt x="11" y="1248"/>
                    </a:lnTo>
                    <a:lnTo>
                      <a:pt x="0" y="1388"/>
                    </a:lnTo>
                    <a:lnTo>
                      <a:pt x="11" y="1539"/>
                    </a:lnTo>
                    <a:lnTo>
                      <a:pt x="32" y="1678"/>
                    </a:lnTo>
                    <a:lnTo>
                      <a:pt x="65" y="1807"/>
                    </a:lnTo>
                    <a:lnTo>
                      <a:pt x="119" y="1936"/>
                    </a:lnTo>
                    <a:lnTo>
                      <a:pt x="172" y="2065"/>
                    </a:lnTo>
                    <a:lnTo>
                      <a:pt x="248" y="2184"/>
                    </a:lnTo>
                    <a:lnTo>
                      <a:pt x="334" y="2291"/>
                    </a:lnTo>
                    <a:lnTo>
                      <a:pt x="420" y="2388"/>
                    </a:lnTo>
                    <a:lnTo>
                      <a:pt x="527" y="2485"/>
                    </a:lnTo>
                    <a:lnTo>
                      <a:pt x="635" y="2560"/>
                    </a:lnTo>
                    <a:lnTo>
                      <a:pt x="753" y="2635"/>
                    </a:lnTo>
                    <a:lnTo>
                      <a:pt x="871" y="2689"/>
                    </a:lnTo>
                    <a:lnTo>
                      <a:pt x="1011" y="2732"/>
                    </a:lnTo>
                    <a:lnTo>
                      <a:pt x="1140" y="2775"/>
                    </a:lnTo>
                    <a:lnTo>
                      <a:pt x="1280" y="2786"/>
                    </a:lnTo>
                    <a:lnTo>
                      <a:pt x="1420" y="2797"/>
                    </a:lnTo>
                    <a:lnTo>
                      <a:pt x="1559" y="2786"/>
                    </a:lnTo>
                    <a:lnTo>
                      <a:pt x="1699" y="2764"/>
                    </a:lnTo>
                    <a:lnTo>
                      <a:pt x="1828" y="2721"/>
                    </a:lnTo>
                    <a:lnTo>
                      <a:pt x="1957" y="2678"/>
                    </a:lnTo>
                    <a:lnTo>
                      <a:pt x="2076" y="2614"/>
                    </a:lnTo>
                    <a:lnTo>
                      <a:pt x="2194" y="2549"/>
                    </a:lnTo>
                    <a:lnTo>
                      <a:pt x="2291" y="2463"/>
                    </a:lnTo>
                    <a:lnTo>
                      <a:pt x="2398" y="2377"/>
                    </a:lnTo>
                    <a:lnTo>
                      <a:pt x="2484" y="2270"/>
                    </a:lnTo>
                    <a:lnTo>
                      <a:pt x="2559" y="2162"/>
                    </a:lnTo>
                    <a:lnTo>
                      <a:pt x="2635" y="2055"/>
                    </a:lnTo>
                    <a:lnTo>
                      <a:pt x="2688" y="1936"/>
                    </a:lnTo>
                    <a:lnTo>
                      <a:pt x="2732" y="1807"/>
                    </a:lnTo>
                    <a:lnTo>
                      <a:pt x="2775" y="1678"/>
                    </a:lnTo>
                    <a:lnTo>
                      <a:pt x="2796" y="1539"/>
                    </a:lnTo>
                    <a:lnTo>
                      <a:pt x="2796" y="1399"/>
                    </a:lnTo>
                    <a:lnTo>
                      <a:pt x="2796" y="1259"/>
                    </a:lnTo>
                    <a:lnTo>
                      <a:pt x="2775" y="1119"/>
                    </a:lnTo>
                    <a:lnTo>
                      <a:pt x="2732" y="979"/>
                    </a:lnTo>
                    <a:lnTo>
                      <a:pt x="2688" y="850"/>
                    </a:lnTo>
                    <a:lnTo>
                      <a:pt x="2624" y="732"/>
                    </a:lnTo>
                    <a:lnTo>
                      <a:pt x="2549" y="614"/>
                    </a:lnTo>
                    <a:lnTo>
                      <a:pt x="2473" y="506"/>
                    </a:lnTo>
                    <a:lnTo>
                      <a:pt x="2377" y="399"/>
                    </a:lnTo>
                    <a:lnTo>
                      <a:pt x="2280" y="313"/>
                    </a:lnTo>
                    <a:lnTo>
                      <a:pt x="2162" y="227"/>
                    </a:lnTo>
                    <a:lnTo>
                      <a:pt x="2043" y="162"/>
                    </a:lnTo>
                    <a:lnTo>
                      <a:pt x="1925" y="98"/>
                    </a:lnTo>
                    <a:lnTo>
                      <a:pt x="1796" y="55"/>
                    </a:lnTo>
                    <a:lnTo>
                      <a:pt x="1656" y="22"/>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 name="Google Shape;102;p15"/>
              <p:cNvSpPr/>
              <p:nvPr/>
            </p:nvSpPr>
            <p:spPr>
              <a:xfrm>
                <a:off x="1234925" y="1724375"/>
                <a:ext cx="69900" cy="69925"/>
              </a:xfrm>
              <a:custGeom>
                <a:avLst/>
                <a:gdLst/>
                <a:ahLst/>
                <a:cxnLst/>
                <a:rect l="l" t="t" r="r" b="b"/>
                <a:pathLst>
                  <a:path w="2796" h="2797" extrusionOk="0">
                    <a:moveTo>
                      <a:pt x="1344" y="1"/>
                    </a:moveTo>
                    <a:lnTo>
                      <a:pt x="1204" y="12"/>
                    </a:lnTo>
                    <a:lnTo>
                      <a:pt x="1075" y="33"/>
                    </a:lnTo>
                    <a:lnTo>
                      <a:pt x="946" y="76"/>
                    </a:lnTo>
                    <a:lnTo>
                      <a:pt x="828" y="119"/>
                    </a:lnTo>
                    <a:lnTo>
                      <a:pt x="710" y="184"/>
                    </a:lnTo>
                    <a:lnTo>
                      <a:pt x="592" y="259"/>
                    </a:lnTo>
                    <a:lnTo>
                      <a:pt x="495" y="334"/>
                    </a:lnTo>
                    <a:lnTo>
                      <a:pt x="398" y="431"/>
                    </a:lnTo>
                    <a:lnTo>
                      <a:pt x="312" y="528"/>
                    </a:lnTo>
                    <a:lnTo>
                      <a:pt x="226" y="635"/>
                    </a:lnTo>
                    <a:lnTo>
                      <a:pt x="161" y="754"/>
                    </a:lnTo>
                    <a:lnTo>
                      <a:pt x="108" y="883"/>
                    </a:lnTo>
                    <a:lnTo>
                      <a:pt x="65" y="1012"/>
                    </a:lnTo>
                    <a:lnTo>
                      <a:pt x="32" y="1141"/>
                    </a:lnTo>
                    <a:lnTo>
                      <a:pt x="11" y="1291"/>
                    </a:lnTo>
                    <a:lnTo>
                      <a:pt x="0" y="1431"/>
                    </a:lnTo>
                    <a:lnTo>
                      <a:pt x="11" y="1571"/>
                    </a:lnTo>
                    <a:lnTo>
                      <a:pt x="32" y="1711"/>
                    </a:lnTo>
                    <a:lnTo>
                      <a:pt x="75" y="1840"/>
                    </a:lnTo>
                    <a:lnTo>
                      <a:pt x="129" y="1969"/>
                    </a:lnTo>
                    <a:lnTo>
                      <a:pt x="183" y="2087"/>
                    </a:lnTo>
                    <a:lnTo>
                      <a:pt x="258" y="2205"/>
                    </a:lnTo>
                    <a:lnTo>
                      <a:pt x="344" y="2302"/>
                    </a:lnTo>
                    <a:lnTo>
                      <a:pt x="441" y="2409"/>
                    </a:lnTo>
                    <a:lnTo>
                      <a:pt x="538" y="2495"/>
                    </a:lnTo>
                    <a:lnTo>
                      <a:pt x="656" y="2571"/>
                    </a:lnTo>
                    <a:lnTo>
                      <a:pt x="774" y="2646"/>
                    </a:lnTo>
                    <a:lnTo>
                      <a:pt x="903" y="2700"/>
                    </a:lnTo>
                    <a:lnTo>
                      <a:pt x="1032" y="2743"/>
                    </a:lnTo>
                    <a:lnTo>
                      <a:pt x="1172" y="2775"/>
                    </a:lnTo>
                    <a:lnTo>
                      <a:pt x="1323" y="2797"/>
                    </a:lnTo>
                    <a:lnTo>
                      <a:pt x="1452" y="2797"/>
                    </a:lnTo>
                    <a:lnTo>
                      <a:pt x="1592" y="2786"/>
                    </a:lnTo>
                    <a:lnTo>
                      <a:pt x="1721" y="2754"/>
                    </a:lnTo>
                    <a:lnTo>
                      <a:pt x="1850" y="2721"/>
                    </a:lnTo>
                    <a:lnTo>
                      <a:pt x="1979" y="2668"/>
                    </a:lnTo>
                    <a:lnTo>
                      <a:pt x="2097" y="2603"/>
                    </a:lnTo>
                    <a:lnTo>
                      <a:pt x="2204" y="2538"/>
                    </a:lnTo>
                    <a:lnTo>
                      <a:pt x="2312" y="2452"/>
                    </a:lnTo>
                    <a:lnTo>
                      <a:pt x="2409" y="2366"/>
                    </a:lnTo>
                    <a:lnTo>
                      <a:pt x="2495" y="2259"/>
                    </a:lnTo>
                    <a:lnTo>
                      <a:pt x="2570" y="2151"/>
                    </a:lnTo>
                    <a:lnTo>
                      <a:pt x="2635" y="2033"/>
                    </a:lnTo>
                    <a:lnTo>
                      <a:pt x="2699" y="1915"/>
                    </a:lnTo>
                    <a:lnTo>
                      <a:pt x="2742" y="1786"/>
                    </a:lnTo>
                    <a:lnTo>
                      <a:pt x="2774" y="1646"/>
                    </a:lnTo>
                    <a:lnTo>
                      <a:pt x="2796" y="1506"/>
                    </a:lnTo>
                    <a:lnTo>
                      <a:pt x="2796" y="1366"/>
                    </a:lnTo>
                    <a:lnTo>
                      <a:pt x="2785" y="1227"/>
                    </a:lnTo>
                    <a:lnTo>
                      <a:pt x="2764" y="1087"/>
                    </a:lnTo>
                    <a:lnTo>
                      <a:pt x="2731" y="958"/>
                    </a:lnTo>
                    <a:lnTo>
                      <a:pt x="2678" y="829"/>
                    </a:lnTo>
                    <a:lnTo>
                      <a:pt x="2613" y="710"/>
                    </a:lnTo>
                    <a:lnTo>
                      <a:pt x="2538" y="592"/>
                    </a:lnTo>
                    <a:lnTo>
                      <a:pt x="2463" y="485"/>
                    </a:lnTo>
                    <a:lnTo>
                      <a:pt x="2366" y="388"/>
                    </a:lnTo>
                    <a:lnTo>
                      <a:pt x="2258" y="302"/>
                    </a:lnTo>
                    <a:lnTo>
                      <a:pt x="2151" y="216"/>
                    </a:lnTo>
                    <a:lnTo>
                      <a:pt x="2032" y="151"/>
                    </a:lnTo>
                    <a:lnTo>
                      <a:pt x="1903" y="98"/>
                    </a:lnTo>
                    <a:lnTo>
                      <a:pt x="1764" y="55"/>
                    </a:lnTo>
                    <a:lnTo>
                      <a:pt x="1624" y="22"/>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 name="Google Shape;103;p15"/>
              <p:cNvSpPr/>
              <p:nvPr/>
            </p:nvSpPr>
            <p:spPr>
              <a:xfrm>
                <a:off x="1471200" y="1805025"/>
                <a:ext cx="70200" cy="69925"/>
              </a:xfrm>
              <a:custGeom>
                <a:avLst/>
                <a:gdLst/>
                <a:ahLst/>
                <a:cxnLst/>
                <a:rect l="l" t="t" r="r" b="b"/>
                <a:pathLst>
                  <a:path w="2808" h="2797" extrusionOk="0">
                    <a:moveTo>
                      <a:pt x="1377" y="1"/>
                    </a:moveTo>
                    <a:lnTo>
                      <a:pt x="1238" y="11"/>
                    </a:lnTo>
                    <a:lnTo>
                      <a:pt x="1098" y="33"/>
                    </a:lnTo>
                    <a:lnTo>
                      <a:pt x="969" y="65"/>
                    </a:lnTo>
                    <a:lnTo>
                      <a:pt x="850" y="119"/>
                    </a:lnTo>
                    <a:lnTo>
                      <a:pt x="721" y="173"/>
                    </a:lnTo>
                    <a:lnTo>
                      <a:pt x="614" y="248"/>
                    </a:lnTo>
                    <a:lnTo>
                      <a:pt x="506" y="334"/>
                    </a:lnTo>
                    <a:lnTo>
                      <a:pt x="410" y="420"/>
                    </a:lnTo>
                    <a:lnTo>
                      <a:pt x="324" y="517"/>
                    </a:lnTo>
                    <a:lnTo>
                      <a:pt x="238" y="624"/>
                    </a:lnTo>
                    <a:lnTo>
                      <a:pt x="173" y="743"/>
                    </a:lnTo>
                    <a:lnTo>
                      <a:pt x="119" y="861"/>
                    </a:lnTo>
                    <a:lnTo>
                      <a:pt x="65" y="990"/>
                    </a:lnTo>
                    <a:lnTo>
                      <a:pt x="33" y="1119"/>
                    </a:lnTo>
                    <a:lnTo>
                      <a:pt x="12" y="1259"/>
                    </a:lnTo>
                    <a:lnTo>
                      <a:pt x="1" y="1399"/>
                    </a:lnTo>
                    <a:lnTo>
                      <a:pt x="12" y="1538"/>
                    </a:lnTo>
                    <a:lnTo>
                      <a:pt x="33" y="1678"/>
                    </a:lnTo>
                    <a:lnTo>
                      <a:pt x="65" y="1818"/>
                    </a:lnTo>
                    <a:lnTo>
                      <a:pt x="119" y="1947"/>
                    </a:lnTo>
                    <a:lnTo>
                      <a:pt x="184" y="2065"/>
                    </a:lnTo>
                    <a:lnTo>
                      <a:pt x="248" y="2184"/>
                    </a:lnTo>
                    <a:lnTo>
                      <a:pt x="334" y="2291"/>
                    </a:lnTo>
                    <a:lnTo>
                      <a:pt x="431" y="2388"/>
                    </a:lnTo>
                    <a:lnTo>
                      <a:pt x="528" y="2485"/>
                    </a:lnTo>
                    <a:lnTo>
                      <a:pt x="646" y="2560"/>
                    </a:lnTo>
                    <a:lnTo>
                      <a:pt x="754" y="2635"/>
                    </a:lnTo>
                    <a:lnTo>
                      <a:pt x="883" y="2689"/>
                    </a:lnTo>
                    <a:lnTo>
                      <a:pt x="1012" y="2743"/>
                    </a:lnTo>
                    <a:lnTo>
                      <a:pt x="1152" y="2775"/>
                    </a:lnTo>
                    <a:lnTo>
                      <a:pt x="1291" y="2786"/>
                    </a:lnTo>
                    <a:lnTo>
                      <a:pt x="1431" y="2796"/>
                    </a:lnTo>
                    <a:lnTo>
                      <a:pt x="1571" y="2786"/>
                    </a:lnTo>
                    <a:lnTo>
                      <a:pt x="1711" y="2764"/>
                    </a:lnTo>
                    <a:lnTo>
                      <a:pt x="1840" y="2721"/>
                    </a:lnTo>
                    <a:lnTo>
                      <a:pt x="1969" y="2678"/>
                    </a:lnTo>
                    <a:lnTo>
                      <a:pt x="2087" y="2614"/>
                    </a:lnTo>
                    <a:lnTo>
                      <a:pt x="2195" y="2549"/>
                    </a:lnTo>
                    <a:lnTo>
                      <a:pt x="2302" y="2463"/>
                    </a:lnTo>
                    <a:lnTo>
                      <a:pt x="2399" y="2377"/>
                    </a:lnTo>
                    <a:lnTo>
                      <a:pt x="2485" y="2270"/>
                    </a:lnTo>
                    <a:lnTo>
                      <a:pt x="2571" y="2162"/>
                    </a:lnTo>
                    <a:lnTo>
                      <a:pt x="2635" y="2054"/>
                    </a:lnTo>
                    <a:lnTo>
                      <a:pt x="2700" y="1925"/>
                    </a:lnTo>
                    <a:lnTo>
                      <a:pt x="2743" y="1807"/>
                    </a:lnTo>
                    <a:lnTo>
                      <a:pt x="2775" y="1667"/>
                    </a:lnTo>
                    <a:lnTo>
                      <a:pt x="2797" y="1538"/>
                    </a:lnTo>
                    <a:lnTo>
                      <a:pt x="2808" y="1399"/>
                    </a:lnTo>
                    <a:lnTo>
                      <a:pt x="2797" y="1259"/>
                    </a:lnTo>
                    <a:lnTo>
                      <a:pt x="2775" y="1119"/>
                    </a:lnTo>
                    <a:lnTo>
                      <a:pt x="2743" y="979"/>
                    </a:lnTo>
                    <a:lnTo>
                      <a:pt x="2689" y="850"/>
                    </a:lnTo>
                    <a:lnTo>
                      <a:pt x="2625" y="721"/>
                    </a:lnTo>
                    <a:lnTo>
                      <a:pt x="2560" y="614"/>
                    </a:lnTo>
                    <a:lnTo>
                      <a:pt x="2474" y="506"/>
                    </a:lnTo>
                    <a:lnTo>
                      <a:pt x="2377" y="399"/>
                    </a:lnTo>
                    <a:lnTo>
                      <a:pt x="2281" y="313"/>
                    </a:lnTo>
                    <a:lnTo>
                      <a:pt x="2162" y="226"/>
                    </a:lnTo>
                    <a:lnTo>
                      <a:pt x="2055" y="162"/>
                    </a:lnTo>
                    <a:lnTo>
                      <a:pt x="1926" y="97"/>
                    </a:lnTo>
                    <a:lnTo>
                      <a:pt x="1797" y="54"/>
                    </a:lnTo>
                    <a:lnTo>
                      <a:pt x="1657" y="22"/>
                    </a:lnTo>
                    <a:lnTo>
                      <a:pt x="1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 name="Google Shape;104;p15"/>
              <p:cNvSpPr/>
              <p:nvPr/>
            </p:nvSpPr>
            <p:spPr>
              <a:xfrm>
                <a:off x="842975" y="2197250"/>
                <a:ext cx="69650" cy="69650"/>
              </a:xfrm>
              <a:custGeom>
                <a:avLst/>
                <a:gdLst/>
                <a:ahLst/>
                <a:cxnLst/>
                <a:rect l="l" t="t" r="r" b="b"/>
                <a:pathLst>
                  <a:path w="2786" h="2786" extrusionOk="0">
                    <a:moveTo>
                      <a:pt x="1301" y="0"/>
                    </a:moveTo>
                    <a:lnTo>
                      <a:pt x="1162" y="11"/>
                    </a:lnTo>
                    <a:lnTo>
                      <a:pt x="1033" y="43"/>
                    </a:lnTo>
                    <a:lnTo>
                      <a:pt x="903" y="86"/>
                    </a:lnTo>
                    <a:lnTo>
                      <a:pt x="785" y="140"/>
                    </a:lnTo>
                    <a:lnTo>
                      <a:pt x="667" y="205"/>
                    </a:lnTo>
                    <a:lnTo>
                      <a:pt x="559" y="280"/>
                    </a:lnTo>
                    <a:lnTo>
                      <a:pt x="452" y="366"/>
                    </a:lnTo>
                    <a:lnTo>
                      <a:pt x="366" y="463"/>
                    </a:lnTo>
                    <a:lnTo>
                      <a:pt x="280" y="559"/>
                    </a:lnTo>
                    <a:lnTo>
                      <a:pt x="205" y="667"/>
                    </a:lnTo>
                    <a:lnTo>
                      <a:pt x="140" y="785"/>
                    </a:lnTo>
                    <a:lnTo>
                      <a:pt x="86" y="914"/>
                    </a:lnTo>
                    <a:lnTo>
                      <a:pt x="43" y="1043"/>
                    </a:lnTo>
                    <a:lnTo>
                      <a:pt x="22" y="1183"/>
                    </a:lnTo>
                    <a:lnTo>
                      <a:pt x="0" y="1323"/>
                    </a:lnTo>
                    <a:lnTo>
                      <a:pt x="0" y="1463"/>
                    </a:lnTo>
                    <a:lnTo>
                      <a:pt x="22" y="1602"/>
                    </a:lnTo>
                    <a:lnTo>
                      <a:pt x="43" y="1742"/>
                    </a:lnTo>
                    <a:lnTo>
                      <a:pt x="86" y="1871"/>
                    </a:lnTo>
                    <a:lnTo>
                      <a:pt x="140" y="2000"/>
                    </a:lnTo>
                    <a:lnTo>
                      <a:pt x="205" y="2119"/>
                    </a:lnTo>
                    <a:lnTo>
                      <a:pt x="280" y="2226"/>
                    </a:lnTo>
                    <a:lnTo>
                      <a:pt x="366" y="2334"/>
                    </a:lnTo>
                    <a:lnTo>
                      <a:pt x="463" y="2430"/>
                    </a:lnTo>
                    <a:lnTo>
                      <a:pt x="570" y="2516"/>
                    </a:lnTo>
                    <a:lnTo>
                      <a:pt x="688" y="2592"/>
                    </a:lnTo>
                    <a:lnTo>
                      <a:pt x="807" y="2656"/>
                    </a:lnTo>
                    <a:lnTo>
                      <a:pt x="936" y="2710"/>
                    </a:lnTo>
                    <a:lnTo>
                      <a:pt x="1065" y="2742"/>
                    </a:lnTo>
                    <a:lnTo>
                      <a:pt x="1205" y="2775"/>
                    </a:lnTo>
                    <a:lnTo>
                      <a:pt x="1355" y="2785"/>
                    </a:lnTo>
                    <a:lnTo>
                      <a:pt x="1495" y="2785"/>
                    </a:lnTo>
                    <a:lnTo>
                      <a:pt x="1624" y="2764"/>
                    </a:lnTo>
                    <a:lnTo>
                      <a:pt x="1764" y="2731"/>
                    </a:lnTo>
                    <a:lnTo>
                      <a:pt x="1893" y="2699"/>
                    </a:lnTo>
                    <a:lnTo>
                      <a:pt x="2011" y="2645"/>
                    </a:lnTo>
                    <a:lnTo>
                      <a:pt x="2129" y="2581"/>
                    </a:lnTo>
                    <a:lnTo>
                      <a:pt x="2237" y="2506"/>
                    </a:lnTo>
                    <a:lnTo>
                      <a:pt x="2334" y="2420"/>
                    </a:lnTo>
                    <a:lnTo>
                      <a:pt x="2430" y="2323"/>
                    </a:lnTo>
                    <a:lnTo>
                      <a:pt x="2516" y="2215"/>
                    </a:lnTo>
                    <a:lnTo>
                      <a:pt x="2592" y="2108"/>
                    </a:lnTo>
                    <a:lnTo>
                      <a:pt x="2645" y="1990"/>
                    </a:lnTo>
                    <a:lnTo>
                      <a:pt x="2699" y="1871"/>
                    </a:lnTo>
                    <a:lnTo>
                      <a:pt x="2742" y="1731"/>
                    </a:lnTo>
                    <a:lnTo>
                      <a:pt x="2775" y="1602"/>
                    </a:lnTo>
                    <a:lnTo>
                      <a:pt x="2785" y="1463"/>
                    </a:lnTo>
                    <a:lnTo>
                      <a:pt x="2785" y="1323"/>
                    </a:lnTo>
                    <a:lnTo>
                      <a:pt x="2775" y="1172"/>
                    </a:lnTo>
                    <a:lnTo>
                      <a:pt x="2742" y="1043"/>
                    </a:lnTo>
                    <a:lnTo>
                      <a:pt x="2699" y="914"/>
                    </a:lnTo>
                    <a:lnTo>
                      <a:pt x="2645" y="785"/>
                    </a:lnTo>
                    <a:lnTo>
                      <a:pt x="2581" y="667"/>
                    </a:lnTo>
                    <a:lnTo>
                      <a:pt x="2506" y="549"/>
                    </a:lnTo>
                    <a:lnTo>
                      <a:pt x="2420" y="452"/>
                    </a:lnTo>
                    <a:lnTo>
                      <a:pt x="2323" y="355"/>
                    </a:lnTo>
                    <a:lnTo>
                      <a:pt x="2215" y="269"/>
                    </a:lnTo>
                    <a:lnTo>
                      <a:pt x="2108" y="194"/>
                    </a:lnTo>
                    <a:lnTo>
                      <a:pt x="1979" y="129"/>
                    </a:lnTo>
                    <a:lnTo>
                      <a:pt x="1861" y="76"/>
                    </a:lnTo>
                    <a:lnTo>
                      <a:pt x="1721"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 name="Google Shape;105;p15"/>
              <p:cNvSpPr/>
              <p:nvPr/>
            </p:nvSpPr>
            <p:spPr>
              <a:xfrm>
                <a:off x="998625" y="1804750"/>
                <a:ext cx="69900" cy="70200"/>
              </a:xfrm>
              <a:custGeom>
                <a:avLst/>
                <a:gdLst/>
                <a:ahLst/>
                <a:cxnLst/>
                <a:rect l="l" t="t" r="r" b="b"/>
                <a:pathLst>
                  <a:path w="2796" h="2808" extrusionOk="0">
                    <a:moveTo>
                      <a:pt x="1377" y="1"/>
                    </a:moveTo>
                    <a:lnTo>
                      <a:pt x="1237" y="12"/>
                    </a:lnTo>
                    <a:lnTo>
                      <a:pt x="1097" y="44"/>
                    </a:lnTo>
                    <a:lnTo>
                      <a:pt x="968" y="76"/>
                    </a:lnTo>
                    <a:lnTo>
                      <a:pt x="839" y="130"/>
                    </a:lnTo>
                    <a:lnTo>
                      <a:pt x="721" y="184"/>
                    </a:lnTo>
                    <a:lnTo>
                      <a:pt x="602" y="259"/>
                    </a:lnTo>
                    <a:lnTo>
                      <a:pt x="506" y="334"/>
                    </a:lnTo>
                    <a:lnTo>
                      <a:pt x="398" y="431"/>
                    </a:lnTo>
                    <a:lnTo>
                      <a:pt x="312" y="528"/>
                    </a:lnTo>
                    <a:lnTo>
                      <a:pt x="237" y="635"/>
                    </a:lnTo>
                    <a:lnTo>
                      <a:pt x="162" y="754"/>
                    </a:lnTo>
                    <a:lnTo>
                      <a:pt x="108" y="872"/>
                    </a:lnTo>
                    <a:lnTo>
                      <a:pt x="65" y="1001"/>
                    </a:lnTo>
                    <a:lnTo>
                      <a:pt x="22" y="1130"/>
                    </a:lnTo>
                    <a:lnTo>
                      <a:pt x="0" y="1270"/>
                    </a:lnTo>
                    <a:lnTo>
                      <a:pt x="0" y="1410"/>
                    </a:lnTo>
                    <a:lnTo>
                      <a:pt x="0" y="1549"/>
                    </a:lnTo>
                    <a:lnTo>
                      <a:pt x="22" y="1689"/>
                    </a:lnTo>
                    <a:lnTo>
                      <a:pt x="65" y="1818"/>
                    </a:lnTo>
                    <a:lnTo>
                      <a:pt x="108" y="1958"/>
                    </a:lnTo>
                    <a:lnTo>
                      <a:pt x="172" y="2076"/>
                    </a:lnTo>
                    <a:lnTo>
                      <a:pt x="248" y="2195"/>
                    </a:lnTo>
                    <a:lnTo>
                      <a:pt x="334" y="2302"/>
                    </a:lnTo>
                    <a:lnTo>
                      <a:pt x="420" y="2399"/>
                    </a:lnTo>
                    <a:lnTo>
                      <a:pt x="527" y="2496"/>
                    </a:lnTo>
                    <a:lnTo>
                      <a:pt x="635" y="2571"/>
                    </a:lnTo>
                    <a:lnTo>
                      <a:pt x="753" y="2646"/>
                    </a:lnTo>
                    <a:lnTo>
                      <a:pt x="871" y="2700"/>
                    </a:lnTo>
                    <a:lnTo>
                      <a:pt x="1011" y="2754"/>
                    </a:lnTo>
                    <a:lnTo>
                      <a:pt x="1140" y="2786"/>
                    </a:lnTo>
                    <a:lnTo>
                      <a:pt x="1280" y="2807"/>
                    </a:lnTo>
                    <a:lnTo>
                      <a:pt x="1420" y="2807"/>
                    </a:lnTo>
                    <a:lnTo>
                      <a:pt x="1559" y="2797"/>
                    </a:lnTo>
                    <a:lnTo>
                      <a:pt x="1699" y="2775"/>
                    </a:lnTo>
                    <a:lnTo>
                      <a:pt x="1828" y="2743"/>
                    </a:lnTo>
                    <a:lnTo>
                      <a:pt x="1957" y="2689"/>
                    </a:lnTo>
                    <a:lnTo>
                      <a:pt x="2076" y="2625"/>
                    </a:lnTo>
                    <a:lnTo>
                      <a:pt x="2194" y="2560"/>
                    </a:lnTo>
                    <a:lnTo>
                      <a:pt x="2301" y="2474"/>
                    </a:lnTo>
                    <a:lnTo>
                      <a:pt x="2398" y="2388"/>
                    </a:lnTo>
                    <a:lnTo>
                      <a:pt x="2484" y="2281"/>
                    </a:lnTo>
                    <a:lnTo>
                      <a:pt x="2559" y="2173"/>
                    </a:lnTo>
                    <a:lnTo>
                      <a:pt x="2635" y="2065"/>
                    </a:lnTo>
                    <a:lnTo>
                      <a:pt x="2688" y="1947"/>
                    </a:lnTo>
                    <a:lnTo>
                      <a:pt x="2731" y="1818"/>
                    </a:lnTo>
                    <a:lnTo>
                      <a:pt x="2774" y="1689"/>
                    </a:lnTo>
                    <a:lnTo>
                      <a:pt x="2796" y="1549"/>
                    </a:lnTo>
                    <a:lnTo>
                      <a:pt x="2796" y="1410"/>
                    </a:lnTo>
                    <a:lnTo>
                      <a:pt x="2796" y="1270"/>
                    </a:lnTo>
                    <a:lnTo>
                      <a:pt x="2774" y="1130"/>
                    </a:lnTo>
                    <a:lnTo>
                      <a:pt x="2731" y="990"/>
                    </a:lnTo>
                    <a:lnTo>
                      <a:pt x="2688" y="861"/>
                    </a:lnTo>
                    <a:lnTo>
                      <a:pt x="2624" y="743"/>
                    </a:lnTo>
                    <a:lnTo>
                      <a:pt x="2549" y="625"/>
                    </a:lnTo>
                    <a:lnTo>
                      <a:pt x="2473" y="517"/>
                    </a:lnTo>
                    <a:lnTo>
                      <a:pt x="2377" y="410"/>
                    </a:lnTo>
                    <a:lnTo>
                      <a:pt x="2269" y="324"/>
                    </a:lnTo>
                    <a:lnTo>
                      <a:pt x="2162" y="237"/>
                    </a:lnTo>
                    <a:lnTo>
                      <a:pt x="2043" y="173"/>
                    </a:lnTo>
                    <a:lnTo>
                      <a:pt x="1925" y="108"/>
                    </a:lnTo>
                    <a:lnTo>
                      <a:pt x="1785" y="65"/>
                    </a:lnTo>
                    <a:lnTo>
                      <a:pt x="1656" y="33"/>
                    </a:lnTo>
                    <a:lnTo>
                      <a:pt x="1516" y="1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 name="Google Shape;106;p15"/>
              <p:cNvSpPr/>
              <p:nvPr/>
            </p:nvSpPr>
            <p:spPr>
              <a:xfrm>
                <a:off x="842975" y="2038650"/>
                <a:ext cx="69650" cy="69650"/>
              </a:xfrm>
              <a:custGeom>
                <a:avLst/>
                <a:gdLst/>
                <a:ahLst/>
                <a:cxnLst/>
                <a:rect l="l" t="t" r="r" b="b"/>
                <a:pathLst>
                  <a:path w="2786" h="2786" extrusionOk="0">
                    <a:moveTo>
                      <a:pt x="1420" y="0"/>
                    </a:moveTo>
                    <a:lnTo>
                      <a:pt x="1280" y="11"/>
                    </a:lnTo>
                    <a:lnTo>
                      <a:pt x="1140" y="22"/>
                    </a:lnTo>
                    <a:lnTo>
                      <a:pt x="1000" y="54"/>
                    </a:lnTo>
                    <a:lnTo>
                      <a:pt x="871" y="108"/>
                    </a:lnTo>
                    <a:lnTo>
                      <a:pt x="753" y="161"/>
                    </a:lnTo>
                    <a:lnTo>
                      <a:pt x="635" y="226"/>
                    </a:lnTo>
                    <a:lnTo>
                      <a:pt x="527" y="312"/>
                    </a:lnTo>
                    <a:lnTo>
                      <a:pt x="420" y="398"/>
                    </a:lnTo>
                    <a:lnTo>
                      <a:pt x="334" y="495"/>
                    </a:lnTo>
                    <a:lnTo>
                      <a:pt x="248" y="613"/>
                    </a:lnTo>
                    <a:lnTo>
                      <a:pt x="183" y="720"/>
                    </a:lnTo>
                    <a:lnTo>
                      <a:pt x="119" y="849"/>
                    </a:lnTo>
                    <a:lnTo>
                      <a:pt x="65" y="979"/>
                    </a:lnTo>
                    <a:lnTo>
                      <a:pt x="32" y="1108"/>
                    </a:lnTo>
                    <a:lnTo>
                      <a:pt x="11" y="1247"/>
                    </a:lnTo>
                    <a:lnTo>
                      <a:pt x="0" y="1398"/>
                    </a:lnTo>
                    <a:lnTo>
                      <a:pt x="11" y="1538"/>
                    </a:lnTo>
                    <a:lnTo>
                      <a:pt x="32" y="1667"/>
                    </a:lnTo>
                    <a:lnTo>
                      <a:pt x="65" y="1806"/>
                    </a:lnTo>
                    <a:lnTo>
                      <a:pt x="108" y="1925"/>
                    </a:lnTo>
                    <a:lnTo>
                      <a:pt x="172" y="2043"/>
                    </a:lnTo>
                    <a:lnTo>
                      <a:pt x="237" y="2161"/>
                    </a:lnTo>
                    <a:lnTo>
                      <a:pt x="312" y="2269"/>
                    </a:lnTo>
                    <a:lnTo>
                      <a:pt x="398" y="2366"/>
                    </a:lnTo>
                    <a:lnTo>
                      <a:pt x="495" y="2452"/>
                    </a:lnTo>
                    <a:lnTo>
                      <a:pt x="602" y="2538"/>
                    </a:lnTo>
                    <a:lnTo>
                      <a:pt x="721" y="2602"/>
                    </a:lnTo>
                    <a:lnTo>
                      <a:pt x="839" y="2667"/>
                    </a:lnTo>
                    <a:lnTo>
                      <a:pt x="957" y="2721"/>
                    </a:lnTo>
                    <a:lnTo>
                      <a:pt x="1086" y="2753"/>
                    </a:lnTo>
                    <a:lnTo>
                      <a:pt x="1226" y="2774"/>
                    </a:lnTo>
                    <a:lnTo>
                      <a:pt x="1366" y="2785"/>
                    </a:lnTo>
                    <a:lnTo>
                      <a:pt x="1506" y="2785"/>
                    </a:lnTo>
                    <a:lnTo>
                      <a:pt x="1645" y="2764"/>
                    </a:lnTo>
                    <a:lnTo>
                      <a:pt x="1785" y="2731"/>
                    </a:lnTo>
                    <a:lnTo>
                      <a:pt x="1914" y="2688"/>
                    </a:lnTo>
                    <a:lnTo>
                      <a:pt x="2043" y="2624"/>
                    </a:lnTo>
                    <a:lnTo>
                      <a:pt x="2162" y="2559"/>
                    </a:lnTo>
                    <a:lnTo>
                      <a:pt x="2269" y="2473"/>
                    </a:lnTo>
                    <a:lnTo>
                      <a:pt x="2366" y="2387"/>
                    </a:lnTo>
                    <a:lnTo>
                      <a:pt x="2463" y="2290"/>
                    </a:lnTo>
                    <a:lnTo>
                      <a:pt x="2538" y="2183"/>
                    </a:lnTo>
                    <a:lnTo>
                      <a:pt x="2613" y="2065"/>
                    </a:lnTo>
                    <a:lnTo>
                      <a:pt x="2678" y="1946"/>
                    </a:lnTo>
                    <a:lnTo>
                      <a:pt x="2721" y="1817"/>
                    </a:lnTo>
                    <a:lnTo>
                      <a:pt x="2753" y="1677"/>
                    </a:lnTo>
                    <a:lnTo>
                      <a:pt x="2775" y="1538"/>
                    </a:lnTo>
                    <a:lnTo>
                      <a:pt x="2785" y="1398"/>
                    </a:lnTo>
                    <a:lnTo>
                      <a:pt x="2775" y="1258"/>
                    </a:lnTo>
                    <a:lnTo>
                      <a:pt x="2764" y="1118"/>
                    </a:lnTo>
                    <a:lnTo>
                      <a:pt x="2721" y="989"/>
                    </a:lnTo>
                    <a:lnTo>
                      <a:pt x="2678" y="860"/>
                    </a:lnTo>
                    <a:lnTo>
                      <a:pt x="2624" y="742"/>
                    </a:lnTo>
                    <a:lnTo>
                      <a:pt x="2559" y="624"/>
                    </a:lnTo>
                    <a:lnTo>
                      <a:pt x="2473" y="516"/>
                    </a:lnTo>
                    <a:lnTo>
                      <a:pt x="2387" y="419"/>
                    </a:lnTo>
                    <a:lnTo>
                      <a:pt x="2291" y="333"/>
                    </a:lnTo>
                    <a:lnTo>
                      <a:pt x="2183" y="247"/>
                    </a:lnTo>
                    <a:lnTo>
                      <a:pt x="2076" y="183"/>
                    </a:lnTo>
                    <a:lnTo>
                      <a:pt x="1957" y="118"/>
                    </a:lnTo>
                    <a:lnTo>
                      <a:pt x="1828" y="75"/>
                    </a:lnTo>
                    <a:lnTo>
                      <a:pt x="1699" y="32"/>
                    </a:lnTo>
                    <a:lnTo>
                      <a:pt x="1559"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 name="Google Shape;107;p15"/>
              <p:cNvSpPr/>
              <p:nvPr/>
            </p:nvSpPr>
            <p:spPr>
              <a:xfrm>
                <a:off x="920650" y="1882725"/>
                <a:ext cx="70200" cy="70175"/>
              </a:xfrm>
              <a:custGeom>
                <a:avLst/>
                <a:gdLst/>
                <a:ahLst/>
                <a:cxnLst/>
                <a:rect l="l" t="t" r="r" b="b"/>
                <a:pathLst>
                  <a:path w="2808" h="2807" extrusionOk="0">
                    <a:moveTo>
                      <a:pt x="1334" y="0"/>
                    </a:moveTo>
                    <a:lnTo>
                      <a:pt x="1194" y="22"/>
                    </a:lnTo>
                    <a:lnTo>
                      <a:pt x="1055" y="43"/>
                    </a:lnTo>
                    <a:lnTo>
                      <a:pt x="926" y="86"/>
                    </a:lnTo>
                    <a:lnTo>
                      <a:pt x="797" y="140"/>
                    </a:lnTo>
                    <a:lnTo>
                      <a:pt x="678" y="205"/>
                    </a:lnTo>
                    <a:lnTo>
                      <a:pt x="571" y="291"/>
                    </a:lnTo>
                    <a:lnTo>
                      <a:pt x="463" y="377"/>
                    </a:lnTo>
                    <a:lnTo>
                      <a:pt x="366" y="473"/>
                    </a:lnTo>
                    <a:lnTo>
                      <a:pt x="280" y="581"/>
                    </a:lnTo>
                    <a:lnTo>
                      <a:pt x="205" y="688"/>
                    </a:lnTo>
                    <a:lnTo>
                      <a:pt x="141" y="818"/>
                    </a:lnTo>
                    <a:lnTo>
                      <a:pt x="87" y="947"/>
                    </a:lnTo>
                    <a:lnTo>
                      <a:pt x="44" y="1076"/>
                    </a:lnTo>
                    <a:lnTo>
                      <a:pt x="12" y="1215"/>
                    </a:lnTo>
                    <a:lnTo>
                      <a:pt x="1" y="1355"/>
                    </a:lnTo>
                    <a:lnTo>
                      <a:pt x="1" y="1495"/>
                    </a:lnTo>
                    <a:lnTo>
                      <a:pt x="22" y="1635"/>
                    </a:lnTo>
                    <a:lnTo>
                      <a:pt x="55" y="1764"/>
                    </a:lnTo>
                    <a:lnTo>
                      <a:pt x="87" y="1893"/>
                    </a:lnTo>
                    <a:lnTo>
                      <a:pt x="141" y="2011"/>
                    </a:lnTo>
                    <a:lnTo>
                      <a:pt x="216" y="2129"/>
                    </a:lnTo>
                    <a:lnTo>
                      <a:pt x="291" y="2237"/>
                    </a:lnTo>
                    <a:lnTo>
                      <a:pt x="377" y="2344"/>
                    </a:lnTo>
                    <a:lnTo>
                      <a:pt x="463" y="2441"/>
                    </a:lnTo>
                    <a:lnTo>
                      <a:pt x="571" y="2527"/>
                    </a:lnTo>
                    <a:lnTo>
                      <a:pt x="678" y="2603"/>
                    </a:lnTo>
                    <a:lnTo>
                      <a:pt x="797" y="2667"/>
                    </a:lnTo>
                    <a:lnTo>
                      <a:pt x="926" y="2710"/>
                    </a:lnTo>
                    <a:lnTo>
                      <a:pt x="1055" y="2753"/>
                    </a:lnTo>
                    <a:lnTo>
                      <a:pt x="1194" y="2785"/>
                    </a:lnTo>
                    <a:lnTo>
                      <a:pt x="1334" y="2796"/>
                    </a:lnTo>
                    <a:lnTo>
                      <a:pt x="1474" y="2807"/>
                    </a:lnTo>
                    <a:lnTo>
                      <a:pt x="1614" y="2785"/>
                    </a:lnTo>
                    <a:lnTo>
                      <a:pt x="1754" y="2764"/>
                    </a:lnTo>
                    <a:lnTo>
                      <a:pt x="1883" y="2721"/>
                    </a:lnTo>
                    <a:lnTo>
                      <a:pt x="2012" y="2667"/>
                    </a:lnTo>
                    <a:lnTo>
                      <a:pt x="2130" y="2592"/>
                    </a:lnTo>
                    <a:lnTo>
                      <a:pt x="2237" y="2516"/>
                    </a:lnTo>
                    <a:lnTo>
                      <a:pt x="2345" y="2430"/>
                    </a:lnTo>
                    <a:lnTo>
                      <a:pt x="2442" y="2334"/>
                    </a:lnTo>
                    <a:lnTo>
                      <a:pt x="2528" y="2226"/>
                    </a:lnTo>
                    <a:lnTo>
                      <a:pt x="2603" y="2119"/>
                    </a:lnTo>
                    <a:lnTo>
                      <a:pt x="2668" y="1990"/>
                    </a:lnTo>
                    <a:lnTo>
                      <a:pt x="2721" y="1861"/>
                    </a:lnTo>
                    <a:lnTo>
                      <a:pt x="2764" y="1732"/>
                    </a:lnTo>
                    <a:lnTo>
                      <a:pt x="2797" y="1592"/>
                    </a:lnTo>
                    <a:lnTo>
                      <a:pt x="2807" y="1441"/>
                    </a:lnTo>
                    <a:lnTo>
                      <a:pt x="2797" y="1312"/>
                    </a:lnTo>
                    <a:lnTo>
                      <a:pt x="2786" y="1172"/>
                    </a:lnTo>
                    <a:lnTo>
                      <a:pt x="2754" y="1043"/>
                    </a:lnTo>
                    <a:lnTo>
                      <a:pt x="2711" y="914"/>
                    </a:lnTo>
                    <a:lnTo>
                      <a:pt x="2657" y="785"/>
                    </a:lnTo>
                    <a:lnTo>
                      <a:pt x="2592" y="678"/>
                    </a:lnTo>
                    <a:lnTo>
                      <a:pt x="2517" y="559"/>
                    </a:lnTo>
                    <a:lnTo>
                      <a:pt x="2431" y="463"/>
                    </a:lnTo>
                    <a:lnTo>
                      <a:pt x="2334" y="366"/>
                    </a:lnTo>
                    <a:lnTo>
                      <a:pt x="2237" y="280"/>
                    </a:lnTo>
                    <a:lnTo>
                      <a:pt x="2119" y="205"/>
                    </a:lnTo>
                    <a:lnTo>
                      <a:pt x="2001" y="140"/>
                    </a:lnTo>
                    <a:lnTo>
                      <a:pt x="1883" y="86"/>
                    </a:lnTo>
                    <a:lnTo>
                      <a:pt x="1754" y="54"/>
                    </a:lnTo>
                    <a:lnTo>
                      <a:pt x="1614"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 name="Google Shape;108;p15"/>
              <p:cNvSpPr/>
              <p:nvPr/>
            </p:nvSpPr>
            <p:spPr>
              <a:xfrm>
                <a:off x="1549175" y="1882725"/>
                <a:ext cx="69925" cy="70175"/>
              </a:xfrm>
              <a:custGeom>
                <a:avLst/>
                <a:gdLst/>
                <a:ahLst/>
                <a:cxnLst/>
                <a:rect l="l" t="t" r="r" b="b"/>
                <a:pathLst>
                  <a:path w="2797" h="2807" extrusionOk="0">
                    <a:moveTo>
                      <a:pt x="1398" y="0"/>
                    </a:moveTo>
                    <a:lnTo>
                      <a:pt x="1258" y="11"/>
                    </a:lnTo>
                    <a:lnTo>
                      <a:pt x="1119" y="33"/>
                    </a:lnTo>
                    <a:lnTo>
                      <a:pt x="979" y="65"/>
                    </a:lnTo>
                    <a:lnTo>
                      <a:pt x="850" y="119"/>
                    </a:lnTo>
                    <a:lnTo>
                      <a:pt x="732" y="183"/>
                    </a:lnTo>
                    <a:lnTo>
                      <a:pt x="613" y="248"/>
                    </a:lnTo>
                    <a:lnTo>
                      <a:pt x="506" y="334"/>
                    </a:lnTo>
                    <a:lnTo>
                      <a:pt x="409" y="430"/>
                    </a:lnTo>
                    <a:lnTo>
                      <a:pt x="312" y="527"/>
                    </a:lnTo>
                    <a:lnTo>
                      <a:pt x="237" y="635"/>
                    </a:lnTo>
                    <a:lnTo>
                      <a:pt x="162" y="753"/>
                    </a:lnTo>
                    <a:lnTo>
                      <a:pt x="108" y="882"/>
                    </a:lnTo>
                    <a:lnTo>
                      <a:pt x="54" y="1011"/>
                    </a:lnTo>
                    <a:lnTo>
                      <a:pt x="22" y="1151"/>
                    </a:lnTo>
                    <a:lnTo>
                      <a:pt x="0" y="1291"/>
                    </a:lnTo>
                    <a:lnTo>
                      <a:pt x="0" y="1430"/>
                    </a:lnTo>
                    <a:lnTo>
                      <a:pt x="11" y="1570"/>
                    </a:lnTo>
                    <a:lnTo>
                      <a:pt x="33" y="1699"/>
                    </a:lnTo>
                    <a:lnTo>
                      <a:pt x="76" y="1839"/>
                    </a:lnTo>
                    <a:lnTo>
                      <a:pt x="119" y="1957"/>
                    </a:lnTo>
                    <a:lnTo>
                      <a:pt x="183" y="2076"/>
                    </a:lnTo>
                    <a:lnTo>
                      <a:pt x="248" y="2194"/>
                    </a:lnTo>
                    <a:lnTo>
                      <a:pt x="334" y="2301"/>
                    </a:lnTo>
                    <a:lnTo>
                      <a:pt x="420" y="2398"/>
                    </a:lnTo>
                    <a:lnTo>
                      <a:pt x="527" y="2484"/>
                    </a:lnTo>
                    <a:lnTo>
                      <a:pt x="635" y="2570"/>
                    </a:lnTo>
                    <a:lnTo>
                      <a:pt x="742" y="2635"/>
                    </a:lnTo>
                    <a:lnTo>
                      <a:pt x="861" y="2689"/>
                    </a:lnTo>
                    <a:lnTo>
                      <a:pt x="990" y="2742"/>
                    </a:lnTo>
                    <a:lnTo>
                      <a:pt x="1119" y="2775"/>
                    </a:lnTo>
                    <a:lnTo>
                      <a:pt x="1258" y="2796"/>
                    </a:lnTo>
                    <a:lnTo>
                      <a:pt x="1398" y="2807"/>
                    </a:lnTo>
                    <a:lnTo>
                      <a:pt x="1538" y="2796"/>
                    </a:lnTo>
                    <a:lnTo>
                      <a:pt x="1678" y="2775"/>
                    </a:lnTo>
                    <a:lnTo>
                      <a:pt x="1818" y="2732"/>
                    </a:lnTo>
                    <a:lnTo>
                      <a:pt x="1947" y="2689"/>
                    </a:lnTo>
                    <a:lnTo>
                      <a:pt x="2065" y="2624"/>
                    </a:lnTo>
                    <a:lnTo>
                      <a:pt x="2183" y="2559"/>
                    </a:lnTo>
                    <a:lnTo>
                      <a:pt x="2291" y="2473"/>
                    </a:lnTo>
                    <a:lnTo>
                      <a:pt x="2398" y="2377"/>
                    </a:lnTo>
                    <a:lnTo>
                      <a:pt x="2484" y="2280"/>
                    </a:lnTo>
                    <a:lnTo>
                      <a:pt x="2570" y="2162"/>
                    </a:lnTo>
                    <a:lnTo>
                      <a:pt x="2635" y="2054"/>
                    </a:lnTo>
                    <a:lnTo>
                      <a:pt x="2699" y="1925"/>
                    </a:lnTo>
                    <a:lnTo>
                      <a:pt x="2742" y="1796"/>
                    </a:lnTo>
                    <a:lnTo>
                      <a:pt x="2775" y="1656"/>
                    </a:lnTo>
                    <a:lnTo>
                      <a:pt x="2796" y="1516"/>
                    </a:lnTo>
                    <a:lnTo>
                      <a:pt x="2796" y="1377"/>
                    </a:lnTo>
                    <a:lnTo>
                      <a:pt x="2785" y="1237"/>
                    </a:lnTo>
                    <a:lnTo>
                      <a:pt x="2764" y="1097"/>
                    </a:lnTo>
                    <a:lnTo>
                      <a:pt x="2732" y="968"/>
                    </a:lnTo>
                    <a:lnTo>
                      <a:pt x="2678" y="850"/>
                    </a:lnTo>
                    <a:lnTo>
                      <a:pt x="2624" y="721"/>
                    </a:lnTo>
                    <a:lnTo>
                      <a:pt x="2549" y="613"/>
                    </a:lnTo>
                    <a:lnTo>
                      <a:pt x="2463" y="506"/>
                    </a:lnTo>
                    <a:lnTo>
                      <a:pt x="2377" y="409"/>
                    </a:lnTo>
                    <a:lnTo>
                      <a:pt x="2280" y="323"/>
                    </a:lnTo>
                    <a:lnTo>
                      <a:pt x="2172" y="237"/>
                    </a:lnTo>
                    <a:lnTo>
                      <a:pt x="2054" y="172"/>
                    </a:lnTo>
                    <a:lnTo>
                      <a:pt x="1936" y="108"/>
                    </a:lnTo>
                    <a:lnTo>
                      <a:pt x="1807" y="65"/>
                    </a:lnTo>
                    <a:lnTo>
                      <a:pt x="1678" y="33"/>
                    </a:lnTo>
                    <a:lnTo>
                      <a:pt x="1538" y="11"/>
                    </a:lnTo>
                    <a:lnTo>
                      <a:pt x="1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 name="Google Shape;109;p15"/>
              <p:cNvSpPr/>
              <p:nvPr/>
            </p:nvSpPr>
            <p:spPr>
              <a:xfrm>
                <a:off x="1316100" y="1724650"/>
                <a:ext cx="69125" cy="69125"/>
              </a:xfrm>
              <a:custGeom>
                <a:avLst/>
                <a:gdLst/>
                <a:ahLst/>
                <a:cxnLst/>
                <a:rect l="l" t="t" r="r" b="b"/>
                <a:pathLst>
                  <a:path w="2765" h="2765" extrusionOk="0">
                    <a:moveTo>
                      <a:pt x="1388" y="1"/>
                    </a:moveTo>
                    <a:lnTo>
                      <a:pt x="1248" y="11"/>
                    </a:lnTo>
                    <a:lnTo>
                      <a:pt x="1108" y="33"/>
                    </a:lnTo>
                    <a:lnTo>
                      <a:pt x="968" y="65"/>
                    </a:lnTo>
                    <a:lnTo>
                      <a:pt x="839" y="108"/>
                    </a:lnTo>
                    <a:lnTo>
                      <a:pt x="721" y="173"/>
                    </a:lnTo>
                    <a:lnTo>
                      <a:pt x="603" y="237"/>
                    </a:lnTo>
                    <a:lnTo>
                      <a:pt x="495" y="323"/>
                    </a:lnTo>
                    <a:lnTo>
                      <a:pt x="398" y="409"/>
                    </a:lnTo>
                    <a:lnTo>
                      <a:pt x="302" y="517"/>
                    </a:lnTo>
                    <a:lnTo>
                      <a:pt x="226" y="624"/>
                    </a:lnTo>
                    <a:lnTo>
                      <a:pt x="151" y="743"/>
                    </a:lnTo>
                    <a:lnTo>
                      <a:pt x="97" y="861"/>
                    </a:lnTo>
                    <a:lnTo>
                      <a:pt x="54" y="990"/>
                    </a:lnTo>
                    <a:lnTo>
                      <a:pt x="22" y="1130"/>
                    </a:lnTo>
                    <a:lnTo>
                      <a:pt x="0" y="1269"/>
                    </a:lnTo>
                    <a:lnTo>
                      <a:pt x="0" y="1420"/>
                    </a:lnTo>
                    <a:lnTo>
                      <a:pt x="11" y="1560"/>
                    </a:lnTo>
                    <a:lnTo>
                      <a:pt x="33" y="1689"/>
                    </a:lnTo>
                    <a:lnTo>
                      <a:pt x="65" y="1829"/>
                    </a:lnTo>
                    <a:lnTo>
                      <a:pt x="119" y="1947"/>
                    </a:lnTo>
                    <a:lnTo>
                      <a:pt x="173" y="2065"/>
                    </a:lnTo>
                    <a:lnTo>
                      <a:pt x="248" y="2183"/>
                    </a:lnTo>
                    <a:lnTo>
                      <a:pt x="323" y="2291"/>
                    </a:lnTo>
                    <a:lnTo>
                      <a:pt x="420" y="2377"/>
                    </a:lnTo>
                    <a:lnTo>
                      <a:pt x="517" y="2463"/>
                    </a:lnTo>
                    <a:lnTo>
                      <a:pt x="624" y="2549"/>
                    </a:lnTo>
                    <a:lnTo>
                      <a:pt x="732" y="2614"/>
                    </a:lnTo>
                    <a:lnTo>
                      <a:pt x="861" y="2667"/>
                    </a:lnTo>
                    <a:lnTo>
                      <a:pt x="979" y="2710"/>
                    </a:lnTo>
                    <a:lnTo>
                      <a:pt x="1119" y="2743"/>
                    </a:lnTo>
                    <a:lnTo>
                      <a:pt x="1259" y="2764"/>
                    </a:lnTo>
                    <a:lnTo>
                      <a:pt x="1538" y="2764"/>
                    </a:lnTo>
                    <a:lnTo>
                      <a:pt x="1678" y="2732"/>
                    </a:lnTo>
                    <a:lnTo>
                      <a:pt x="1807" y="2700"/>
                    </a:lnTo>
                    <a:lnTo>
                      <a:pt x="1936" y="2657"/>
                    </a:lnTo>
                    <a:lnTo>
                      <a:pt x="2054" y="2592"/>
                    </a:lnTo>
                    <a:lnTo>
                      <a:pt x="2162" y="2527"/>
                    </a:lnTo>
                    <a:lnTo>
                      <a:pt x="2269" y="2452"/>
                    </a:lnTo>
                    <a:lnTo>
                      <a:pt x="2366" y="2355"/>
                    </a:lnTo>
                    <a:lnTo>
                      <a:pt x="2452" y="2259"/>
                    </a:lnTo>
                    <a:lnTo>
                      <a:pt x="2527" y="2151"/>
                    </a:lnTo>
                    <a:lnTo>
                      <a:pt x="2603" y="2044"/>
                    </a:lnTo>
                    <a:lnTo>
                      <a:pt x="2656" y="1925"/>
                    </a:lnTo>
                    <a:lnTo>
                      <a:pt x="2699" y="1796"/>
                    </a:lnTo>
                    <a:lnTo>
                      <a:pt x="2732" y="1667"/>
                    </a:lnTo>
                    <a:lnTo>
                      <a:pt x="2753" y="1527"/>
                    </a:lnTo>
                    <a:lnTo>
                      <a:pt x="2764" y="1388"/>
                    </a:lnTo>
                    <a:lnTo>
                      <a:pt x="2753" y="1237"/>
                    </a:lnTo>
                    <a:lnTo>
                      <a:pt x="2732" y="1108"/>
                    </a:lnTo>
                    <a:lnTo>
                      <a:pt x="2699" y="968"/>
                    </a:lnTo>
                    <a:lnTo>
                      <a:pt x="2656" y="850"/>
                    </a:lnTo>
                    <a:lnTo>
                      <a:pt x="2603" y="721"/>
                    </a:lnTo>
                    <a:lnTo>
                      <a:pt x="2527" y="613"/>
                    </a:lnTo>
                    <a:lnTo>
                      <a:pt x="2452" y="506"/>
                    </a:lnTo>
                    <a:lnTo>
                      <a:pt x="2366" y="409"/>
                    </a:lnTo>
                    <a:lnTo>
                      <a:pt x="2269" y="323"/>
                    </a:lnTo>
                    <a:lnTo>
                      <a:pt x="2162" y="237"/>
                    </a:lnTo>
                    <a:lnTo>
                      <a:pt x="2044" y="173"/>
                    </a:lnTo>
                    <a:lnTo>
                      <a:pt x="1925" y="119"/>
                    </a:lnTo>
                    <a:lnTo>
                      <a:pt x="1807" y="65"/>
                    </a:lnTo>
                    <a:lnTo>
                      <a:pt x="1667" y="33"/>
                    </a:lnTo>
                    <a:lnTo>
                      <a:pt x="1538" y="11"/>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 name="Google Shape;110;p15"/>
              <p:cNvSpPr/>
              <p:nvPr/>
            </p:nvSpPr>
            <p:spPr>
              <a:xfrm>
                <a:off x="843775" y="2275750"/>
                <a:ext cx="68300" cy="68300"/>
              </a:xfrm>
              <a:custGeom>
                <a:avLst/>
                <a:gdLst/>
                <a:ahLst/>
                <a:cxnLst/>
                <a:rect l="l" t="t" r="r" b="b"/>
                <a:pathLst>
                  <a:path w="2732" h="2732" extrusionOk="0">
                    <a:moveTo>
                      <a:pt x="1377" y="0"/>
                    </a:moveTo>
                    <a:lnTo>
                      <a:pt x="1226" y="11"/>
                    </a:lnTo>
                    <a:lnTo>
                      <a:pt x="1087" y="22"/>
                    </a:lnTo>
                    <a:lnTo>
                      <a:pt x="958" y="54"/>
                    </a:lnTo>
                    <a:lnTo>
                      <a:pt x="828" y="108"/>
                    </a:lnTo>
                    <a:lnTo>
                      <a:pt x="710" y="161"/>
                    </a:lnTo>
                    <a:lnTo>
                      <a:pt x="603" y="226"/>
                    </a:lnTo>
                    <a:lnTo>
                      <a:pt x="495" y="301"/>
                    </a:lnTo>
                    <a:lnTo>
                      <a:pt x="398" y="387"/>
                    </a:lnTo>
                    <a:lnTo>
                      <a:pt x="312" y="484"/>
                    </a:lnTo>
                    <a:lnTo>
                      <a:pt x="226" y="592"/>
                    </a:lnTo>
                    <a:lnTo>
                      <a:pt x="162" y="699"/>
                    </a:lnTo>
                    <a:lnTo>
                      <a:pt x="108" y="817"/>
                    </a:lnTo>
                    <a:lnTo>
                      <a:pt x="65" y="946"/>
                    </a:lnTo>
                    <a:lnTo>
                      <a:pt x="33" y="1075"/>
                    </a:lnTo>
                    <a:lnTo>
                      <a:pt x="11" y="1215"/>
                    </a:lnTo>
                    <a:lnTo>
                      <a:pt x="0" y="1355"/>
                    </a:lnTo>
                    <a:lnTo>
                      <a:pt x="11" y="1495"/>
                    </a:lnTo>
                    <a:lnTo>
                      <a:pt x="22" y="1635"/>
                    </a:lnTo>
                    <a:lnTo>
                      <a:pt x="54" y="1774"/>
                    </a:lnTo>
                    <a:lnTo>
                      <a:pt x="97" y="1893"/>
                    </a:lnTo>
                    <a:lnTo>
                      <a:pt x="162" y="2022"/>
                    </a:lnTo>
                    <a:lnTo>
                      <a:pt x="226" y="2129"/>
                    </a:lnTo>
                    <a:lnTo>
                      <a:pt x="302" y="2237"/>
                    </a:lnTo>
                    <a:lnTo>
                      <a:pt x="388" y="2334"/>
                    </a:lnTo>
                    <a:lnTo>
                      <a:pt x="484" y="2420"/>
                    </a:lnTo>
                    <a:lnTo>
                      <a:pt x="581" y="2495"/>
                    </a:lnTo>
                    <a:lnTo>
                      <a:pt x="699" y="2559"/>
                    </a:lnTo>
                    <a:lnTo>
                      <a:pt x="818" y="2624"/>
                    </a:lnTo>
                    <a:lnTo>
                      <a:pt x="947" y="2667"/>
                    </a:lnTo>
                    <a:lnTo>
                      <a:pt x="1076" y="2699"/>
                    </a:lnTo>
                    <a:lnTo>
                      <a:pt x="1216" y="2721"/>
                    </a:lnTo>
                    <a:lnTo>
                      <a:pt x="1355" y="2731"/>
                    </a:lnTo>
                    <a:lnTo>
                      <a:pt x="1495" y="2721"/>
                    </a:lnTo>
                    <a:lnTo>
                      <a:pt x="1635" y="2699"/>
                    </a:lnTo>
                    <a:lnTo>
                      <a:pt x="1764" y="2667"/>
                    </a:lnTo>
                    <a:lnTo>
                      <a:pt x="1893" y="2624"/>
                    </a:lnTo>
                    <a:lnTo>
                      <a:pt x="2011" y="2570"/>
                    </a:lnTo>
                    <a:lnTo>
                      <a:pt x="2130" y="2506"/>
                    </a:lnTo>
                    <a:lnTo>
                      <a:pt x="2237" y="2430"/>
                    </a:lnTo>
                    <a:lnTo>
                      <a:pt x="2334" y="2344"/>
                    </a:lnTo>
                    <a:lnTo>
                      <a:pt x="2420" y="2247"/>
                    </a:lnTo>
                    <a:lnTo>
                      <a:pt x="2495" y="2140"/>
                    </a:lnTo>
                    <a:lnTo>
                      <a:pt x="2560" y="2032"/>
                    </a:lnTo>
                    <a:lnTo>
                      <a:pt x="2624" y="1914"/>
                    </a:lnTo>
                    <a:lnTo>
                      <a:pt x="2667" y="1785"/>
                    </a:lnTo>
                    <a:lnTo>
                      <a:pt x="2699" y="1656"/>
                    </a:lnTo>
                    <a:lnTo>
                      <a:pt x="2721" y="1516"/>
                    </a:lnTo>
                    <a:lnTo>
                      <a:pt x="2732" y="1376"/>
                    </a:lnTo>
                    <a:lnTo>
                      <a:pt x="2721" y="1226"/>
                    </a:lnTo>
                    <a:lnTo>
                      <a:pt x="2699" y="1097"/>
                    </a:lnTo>
                    <a:lnTo>
                      <a:pt x="2667" y="957"/>
                    </a:lnTo>
                    <a:lnTo>
                      <a:pt x="2624" y="828"/>
                    </a:lnTo>
                    <a:lnTo>
                      <a:pt x="2570" y="710"/>
                    </a:lnTo>
                    <a:lnTo>
                      <a:pt x="2506" y="602"/>
                    </a:lnTo>
                    <a:lnTo>
                      <a:pt x="2431" y="495"/>
                    </a:lnTo>
                    <a:lnTo>
                      <a:pt x="2345" y="398"/>
                    </a:lnTo>
                    <a:lnTo>
                      <a:pt x="2248" y="312"/>
                    </a:lnTo>
                    <a:lnTo>
                      <a:pt x="2140" y="237"/>
                    </a:lnTo>
                    <a:lnTo>
                      <a:pt x="2033" y="161"/>
                    </a:lnTo>
                    <a:lnTo>
                      <a:pt x="1915" y="108"/>
                    </a:lnTo>
                    <a:lnTo>
                      <a:pt x="1785" y="65"/>
                    </a:lnTo>
                    <a:lnTo>
                      <a:pt x="1656" y="32"/>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 name="Google Shape;111;p15"/>
              <p:cNvSpPr/>
              <p:nvPr/>
            </p:nvSpPr>
            <p:spPr>
              <a:xfrm>
                <a:off x="1080075" y="2512025"/>
                <a:ext cx="68300" cy="68325"/>
              </a:xfrm>
              <a:custGeom>
                <a:avLst/>
                <a:gdLst/>
                <a:ahLst/>
                <a:cxnLst/>
                <a:rect l="l" t="t" r="r" b="b"/>
                <a:pathLst>
                  <a:path w="2732" h="2733" extrusionOk="0">
                    <a:moveTo>
                      <a:pt x="1388" y="1"/>
                    </a:moveTo>
                    <a:lnTo>
                      <a:pt x="1248" y="12"/>
                    </a:lnTo>
                    <a:lnTo>
                      <a:pt x="1108" y="22"/>
                    </a:lnTo>
                    <a:lnTo>
                      <a:pt x="979" y="55"/>
                    </a:lnTo>
                    <a:lnTo>
                      <a:pt x="850" y="98"/>
                    </a:lnTo>
                    <a:lnTo>
                      <a:pt x="732" y="151"/>
                    </a:lnTo>
                    <a:lnTo>
                      <a:pt x="613" y="216"/>
                    </a:lnTo>
                    <a:lnTo>
                      <a:pt x="506" y="291"/>
                    </a:lnTo>
                    <a:lnTo>
                      <a:pt x="409" y="377"/>
                    </a:lnTo>
                    <a:lnTo>
                      <a:pt x="323" y="474"/>
                    </a:lnTo>
                    <a:lnTo>
                      <a:pt x="248" y="582"/>
                    </a:lnTo>
                    <a:lnTo>
                      <a:pt x="172" y="689"/>
                    </a:lnTo>
                    <a:lnTo>
                      <a:pt x="119" y="807"/>
                    </a:lnTo>
                    <a:lnTo>
                      <a:pt x="65" y="936"/>
                    </a:lnTo>
                    <a:lnTo>
                      <a:pt x="33" y="1065"/>
                    </a:lnTo>
                    <a:lnTo>
                      <a:pt x="11" y="1205"/>
                    </a:lnTo>
                    <a:lnTo>
                      <a:pt x="0" y="1345"/>
                    </a:lnTo>
                    <a:lnTo>
                      <a:pt x="11" y="1485"/>
                    </a:lnTo>
                    <a:lnTo>
                      <a:pt x="22" y="1625"/>
                    </a:lnTo>
                    <a:lnTo>
                      <a:pt x="54" y="1754"/>
                    </a:lnTo>
                    <a:lnTo>
                      <a:pt x="97" y="1883"/>
                    </a:lnTo>
                    <a:lnTo>
                      <a:pt x="151" y="2012"/>
                    </a:lnTo>
                    <a:lnTo>
                      <a:pt x="215" y="2119"/>
                    </a:lnTo>
                    <a:lnTo>
                      <a:pt x="291" y="2227"/>
                    </a:lnTo>
                    <a:lnTo>
                      <a:pt x="377" y="2324"/>
                    </a:lnTo>
                    <a:lnTo>
                      <a:pt x="474" y="2410"/>
                    </a:lnTo>
                    <a:lnTo>
                      <a:pt x="570" y="2496"/>
                    </a:lnTo>
                    <a:lnTo>
                      <a:pt x="689" y="2560"/>
                    </a:lnTo>
                    <a:lnTo>
                      <a:pt x="807" y="2614"/>
                    </a:lnTo>
                    <a:lnTo>
                      <a:pt x="925" y="2668"/>
                    </a:lnTo>
                    <a:lnTo>
                      <a:pt x="1065" y="2700"/>
                    </a:lnTo>
                    <a:lnTo>
                      <a:pt x="1194" y="2721"/>
                    </a:lnTo>
                    <a:lnTo>
                      <a:pt x="1344" y="2732"/>
                    </a:lnTo>
                    <a:lnTo>
                      <a:pt x="1484" y="2732"/>
                    </a:lnTo>
                    <a:lnTo>
                      <a:pt x="1624" y="2711"/>
                    </a:lnTo>
                    <a:lnTo>
                      <a:pt x="1753" y="2678"/>
                    </a:lnTo>
                    <a:lnTo>
                      <a:pt x="1882" y="2635"/>
                    </a:lnTo>
                    <a:lnTo>
                      <a:pt x="2000" y="2582"/>
                    </a:lnTo>
                    <a:lnTo>
                      <a:pt x="2119" y="2517"/>
                    </a:lnTo>
                    <a:lnTo>
                      <a:pt x="2226" y="2442"/>
                    </a:lnTo>
                    <a:lnTo>
                      <a:pt x="2323" y="2356"/>
                    </a:lnTo>
                    <a:lnTo>
                      <a:pt x="2409" y="2259"/>
                    </a:lnTo>
                    <a:lnTo>
                      <a:pt x="2495" y="2162"/>
                    </a:lnTo>
                    <a:lnTo>
                      <a:pt x="2560" y="2044"/>
                    </a:lnTo>
                    <a:lnTo>
                      <a:pt x="2613" y="1926"/>
                    </a:lnTo>
                    <a:lnTo>
                      <a:pt x="2667" y="1807"/>
                    </a:lnTo>
                    <a:lnTo>
                      <a:pt x="2699" y="1678"/>
                    </a:lnTo>
                    <a:lnTo>
                      <a:pt x="2721" y="1539"/>
                    </a:lnTo>
                    <a:lnTo>
                      <a:pt x="2732" y="1399"/>
                    </a:lnTo>
                    <a:lnTo>
                      <a:pt x="2721" y="1248"/>
                    </a:lnTo>
                    <a:lnTo>
                      <a:pt x="2710" y="1109"/>
                    </a:lnTo>
                    <a:lnTo>
                      <a:pt x="2678" y="979"/>
                    </a:lnTo>
                    <a:lnTo>
                      <a:pt x="2635" y="850"/>
                    </a:lnTo>
                    <a:lnTo>
                      <a:pt x="2581" y="732"/>
                    </a:lnTo>
                    <a:lnTo>
                      <a:pt x="2517" y="614"/>
                    </a:lnTo>
                    <a:lnTo>
                      <a:pt x="2441" y="506"/>
                    </a:lnTo>
                    <a:lnTo>
                      <a:pt x="2355" y="410"/>
                    </a:lnTo>
                    <a:lnTo>
                      <a:pt x="2259" y="324"/>
                    </a:lnTo>
                    <a:lnTo>
                      <a:pt x="2162" y="248"/>
                    </a:lnTo>
                    <a:lnTo>
                      <a:pt x="2043" y="173"/>
                    </a:lnTo>
                    <a:lnTo>
                      <a:pt x="1925" y="119"/>
                    </a:lnTo>
                    <a:lnTo>
                      <a:pt x="1807" y="76"/>
                    </a:lnTo>
                    <a:lnTo>
                      <a:pt x="1667" y="33"/>
                    </a:lnTo>
                    <a:lnTo>
                      <a:pt x="153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 name="Google Shape;112;p15"/>
              <p:cNvSpPr/>
              <p:nvPr/>
            </p:nvSpPr>
            <p:spPr>
              <a:xfrm>
                <a:off x="1630075" y="2197500"/>
                <a:ext cx="69400" cy="69125"/>
              </a:xfrm>
              <a:custGeom>
                <a:avLst/>
                <a:gdLst/>
                <a:ahLst/>
                <a:cxnLst/>
                <a:rect l="l" t="t" r="r" b="b"/>
                <a:pathLst>
                  <a:path w="2776" h="2765" extrusionOk="0">
                    <a:moveTo>
                      <a:pt x="1259" y="1"/>
                    </a:moveTo>
                    <a:lnTo>
                      <a:pt x="1119" y="23"/>
                    </a:lnTo>
                    <a:lnTo>
                      <a:pt x="990" y="55"/>
                    </a:lnTo>
                    <a:lnTo>
                      <a:pt x="861" y="98"/>
                    </a:lnTo>
                    <a:lnTo>
                      <a:pt x="743" y="152"/>
                    </a:lnTo>
                    <a:lnTo>
                      <a:pt x="625" y="227"/>
                    </a:lnTo>
                    <a:lnTo>
                      <a:pt x="517" y="302"/>
                    </a:lnTo>
                    <a:lnTo>
                      <a:pt x="420" y="388"/>
                    </a:lnTo>
                    <a:lnTo>
                      <a:pt x="334" y="485"/>
                    </a:lnTo>
                    <a:lnTo>
                      <a:pt x="248" y="592"/>
                    </a:lnTo>
                    <a:lnTo>
                      <a:pt x="184" y="700"/>
                    </a:lnTo>
                    <a:lnTo>
                      <a:pt x="119" y="818"/>
                    </a:lnTo>
                    <a:lnTo>
                      <a:pt x="76" y="947"/>
                    </a:lnTo>
                    <a:lnTo>
                      <a:pt x="33" y="1076"/>
                    </a:lnTo>
                    <a:lnTo>
                      <a:pt x="12" y="1216"/>
                    </a:lnTo>
                    <a:lnTo>
                      <a:pt x="1" y="1356"/>
                    </a:lnTo>
                    <a:lnTo>
                      <a:pt x="12" y="1506"/>
                    </a:lnTo>
                    <a:lnTo>
                      <a:pt x="33" y="1646"/>
                    </a:lnTo>
                    <a:lnTo>
                      <a:pt x="66" y="1786"/>
                    </a:lnTo>
                    <a:lnTo>
                      <a:pt x="109" y="1915"/>
                    </a:lnTo>
                    <a:lnTo>
                      <a:pt x="162" y="2033"/>
                    </a:lnTo>
                    <a:lnTo>
                      <a:pt x="238" y="2152"/>
                    </a:lnTo>
                    <a:lnTo>
                      <a:pt x="313" y="2259"/>
                    </a:lnTo>
                    <a:lnTo>
                      <a:pt x="410" y="2356"/>
                    </a:lnTo>
                    <a:lnTo>
                      <a:pt x="506" y="2453"/>
                    </a:lnTo>
                    <a:lnTo>
                      <a:pt x="614" y="2528"/>
                    </a:lnTo>
                    <a:lnTo>
                      <a:pt x="732" y="2603"/>
                    </a:lnTo>
                    <a:lnTo>
                      <a:pt x="861" y="2657"/>
                    </a:lnTo>
                    <a:lnTo>
                      <a:pt x="990" y="2711"/>
                    </a:lnTo>
                    <a:lnTo>
                      <a:pt x="1119" y="2743"/>
                    </a:lnTo>
                    <a:lnTo>
                      <a:pt x="1259" y="2765"/>
                    </a:lnTo>
                    <a:lnTo>
                      <a:pt x="1410" y="2765"/>
                    </a:lnTo>
                    <a:lnTo>
                      <a:pt x="1549" y="2754"/>
                    </a:lnTo>
                    <a:lnTo>
                      <a:pt x="1689" y="2732"/>
                    </a:lnTo>
                    <a:lnTo>
                      <a:pt x="1818" y="2700"/>
                    </a:lnTo>
                    <a:lnTo>
                      <a:pt x="1947" y="2646"/>
                    </a:lnTo>
                    <a:lnTo>
                      <a:pt x="2066" y="2592"/>
                    </a:lnTo>
                    <a:lnTo>
                      <a:pt x="2173" y="2517"/>
                    </a:lnTo>
                    <a:lnTo>
                      <a:pt x="2281" y="2442"/>
                    </a:lnTo>
                    <a:lnTo>
                      <a:pt x="2377" y="2356"/>
                    </a:lnTo>
                    <a:lnTo>
                      <a:pt x="2463" y="2259"/>
                    </a:lnTo>
                    <a:lnTo>
                      <a:pt x="2549" y="2152"/>
                    </a:lnTo>
                    <a:lnTo>
                      <a:pt x="2614" y="2033"/>
                    </a:lnTo>
                    <a:lnTo>
                      <a:pt x="2668" y="1915"/>
                    </a:lnTo>
                    <a:lnTo>
                      <a:pt x="2711" y="1786"/>
                    </a:lnTo>
                    <a:lnTo>
                      <a:pt x="2743" y="1657"/>
                    </a:lnTo>
                    <a:lnTo>
                      <a:pt x="2765" y="1517"/>
                    </a:lnTo>
                    <a:lnTo>
                      <a:pt x="2775" y="1377"/>
                    </a:lnTo>
                    <a:lnTo>
                      <a:pt x="2765" y="1238"/>
                    </a:lnTo>
                    <a:lnTo>
                      <a:pt x="2743" y="1098"/>
                    </a:lnTo>
                    <a:lnTo>
                      <a:pt x="2711" y="969"/>
                    </a:lnTo>
                    <a:lnTo>
                      <a:pt x="2668" y="840"/>
                    </a:lnTo>
                    <a:lnTo>
                      <a:pt x="2603" y="721"/>
                    </a:lnTo>
                    <a:lnTo>
                      <a:pt x="2539" y="603"/>
                    </a:lnTo>
                    <a:lnTo>
                      <a:pt x="2463" y="496"/>
                    </a:lnTo>
                    <a:lnTo>
                      <a:pt x="2367" y="399"/>
                    </a:lnTo>
                    <a:lnTo>
                      <a:pt x="2270" y="313"/>
                    </a:lnTo>
                    <a:lnTo>
                      <a:pt x="2173" y="238"/>
                    </a:lnTo>
                    <a:lnTo>
                      <a:pt x="2055" y="162"/>
                    </a:lnTo>
                    <a:lnTo>
                      <a:pt x="1937" y="109"/>
                    </a:lnTo>
                    <a:lnTo>
                      <a:pt x="1807" y="55"/>
                    </a:lnTo>
                    <a:lnTo>
                      <a:pt x="1678" y="23"/>
                    </a:lnTo>
                    <a:lnTo>
                      <a:pt x="153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 name="Google Shape;113;p15"/>
              <p:cNvSpPr/>
              <p:nvPr/>
            </p:nvSpPr>
            <p:spPr>
              <a:xfrm>
                <a:off x="1157500" y="1724650"/>
                <a:ext cx="69100" cy="69125"/>
              </a:xfrm>
              <a:custGeom>
                <a:avLst/>
                <a:gdLst/>
                <a:ahLst/>
                <a:cxnLst/>
                <a:rect l="l" t="t" r="r" b="b"/>
                <a:pathLst>
                  <a:path w="2764" h="2765" extrusionOk="0">
                    <a:moveTo>
                      <a:pt x="1377" y="1"/>
                    </a:moveTo>
                    <a:lnTo>
                      <a:pt x="1237" y="11"/>
                    </a:lnTo>
                    <a:lnTo>
                      <a:pt x="1097" y="33"/>
                    </a:lnTo>
                    <a:lnTo>
                      <a:pt x="968" y="65"/>
                    </a:lnTo>
                    <a:lnTo>
                      <a:pt x="839" y="108"/>
                    </a:lnTo>
                    <a:lnTo>
                      <a:pt x="721" y="173"/>
                    </a:lnTo>
                    <a:lnTo>
                      <a:pt x="602" y="237"/>
                    </a:lnTo>
                    <a:lnTo>
                      <a:pt x="506" y="312"/>
                    </a:lnTo>
                    <a:lnTo>
                      <a:pt x="409" y="409"/>
                    </a:lnTo>
                    <a:lnTo>
                      <a:pt x="312" y="506"/>
                    </a:lnTo>
                    <a:lnTo>
                      <a:pt x="237" y="603"/>
                    </a:lnTo>
                    <a:lnTo>
                      <a:pt x="172" y="721"/>
                    </a:lnTo>
                    <a:lnTo>
                      <a:pt x="108" y="839"/>
                    </a:lnTo>
                    <a:lnTo>
                      <a:pt x="65" y="968"/>
                    </a:lnTo>
                    <a:lnTo>
                      <a:pt x="32" y="1097"/>
                    </a:lnTo>
                    <a:lnTo>
                      <a:pt x="11" y="1237"/>
                    </a:lnTo>
                    <a:lnTo>
                      <a:pt x="0" y="1377"/>
                    </a:lnTo>
                    <a:lnTo>
                      <a:pt x="11" y="1517"/>
                    </a:lnTo>
                    <a:lnTo>
                      <a:pt x="32" y="1657"/>
                    </a:lnTo>
                    <a:lnTo>
                      <a:pt x="65" y="1786"/>
                    </a:lnTo>
                    <a:lnTo>
                      <a:pt x="108" y="1915"/>
                    </a:lnTo>
                    <a:lnTo>
                      <a:pt x="162" y="2033"/>
                    </a:lnTo>
                    <a:lnTo>
                      <a:pt x="226" y="2151"/>
                    </a:lnTo>
                    <a:lnTo>
                      <a:pt x="301" y="2259"/>
                    </a:lnTo>
                    <a:lnTo>
                      <a:pt x="387" y="2355"/>
                    </a:lnTo>
                    <a:lnTo>
                      <a:pt x="484" y="2441"/>
                    </a:lnTo>
                    <a:lnTo>
                      <a:pt x="592" y="2527"/>
                    </a:lnTo>
                    <a:lnTo>
                      <a:pt x="710" y="2592"/>
                    </a:lnTo>
                    <a:lnTo>
                      <a:pt x="828" y="2657"/>
                    </a:lnTo>
                    <a:lnTo>
                      <a:pt x="946" y="2700"/>
                    </a:lnTo>
                    <a:lnTo>
                      <a:pt x="1086" y="2732"/>
                    </a:lnTo>
                    <a:lnTo>
                      <a:pt x="1215" y="2753"/>
                    </a:lnTo>
                    <a:lnTo>
                      <a:pt x="1366" y="2764"/>
                    </a:lnTo>
                    <a:lnTo>
                      <a:pt x="1506" y="2764"/>
                    </a:lnTo>
                    <a:lnTo>
                      <a:pt x="1645" y="2743"/>
                    </a:lnTo>
                    <a:lnTo>
                      <a:pt x="1785" y="2710"/>
                    </a:lnTo>
                    <a:lnTo>
                      <a:pt x="1914" y="2667"/>
                    </a:lnTo>
                    <a:lnTo>
                      <a:pt x="2043" y="2603"/>
                    </a:lnTo>
                    <a:lnTo>
                      <a:pt x="2151" y="2538"/>
                    </a:lnTo>
                    <a:lnTo>
                      <a:pt x="2258" y="2452"/>
                    </a:lnTo>
                    <a:lnTo>
                      <a:pt x="2366" y="2366"/>
                    </a:lnTo>
                    <a:lnTo>
                      <a:pt x="2452" y="2269"/>
                    </a:lnTo>
                    <a:lnTo>
                      <a:pt x="2538" y="2162"/>
                    </a:lnTo>
                    <a:lnTo>
                      <a:pt x="2602" y="2044"/>
                    </a:lnTo>
                    <a:lnTo>
                      <a:pt x="2656" y="1915"/>
                    </a:lnTo>
                    <a:lnTo>
                      <a:pt x="2710" y="1786"/>
                    </a:lnTo>
                    <a:lnTo>
                      <a:pt x="2742" y="1657"/>
                    </a:lnTo>
                    <a:lnTo>
                      <a:pt x="2764" y="1517"/>
                    </a:lnTo>
                    <a:lnTo>
                      <a:pt x="2764" y="1366"/>
                    </a:lnTo>
                    <a:lnTo>
                      <a:pt x="2753" y="1226"/>
                    </a:lnTo>
                    <a:lnTo>
                      <a:pt x="2731" y="1087"/>
                    </a:lnTo>
                    <a:lnTo>
                      <a:pt x="2699" y="958"/>
                    </a:lnTo>
                    <a:lnTo>
                      <a:pt x="2656" y="829"/>
                    </a:lnTo>
                    <a:lnTo>
                      <a:pt x="2592" y="710"/>
                    </a:lnTo>
                    <a:lnTo>
                      <a:pt x="2527" y="603"/>
                    </a:lnTo>
                    <a:lnTo>
                      <a:pt x="2441" y="495"/>
                    </a:lnTo>
                    <a:lnTo>
                      <a:pt x="2355" y="398"/>
                    </a:lnTo>
                    <a:lnTo>
                      <a:pt x="2258" y="312"/>
                    </a:lnTo>
                    <a:lnTo>
                      <a:pt x="2151" y="226"/>
                    </a:lnTo>
                    <a:lnTo>
                      <a:pt x="2033" y="162"/>
                    </a:lnTo>
                    <a:lnTo>
                      <a:pt x="1914" y="108"/>
                    </a:lnTo>
                    <a:lnTo>
                      <a:pt x="1785" y="65"/>
                    </a:lnTo>
                    <a:lnTo>
                      <a:pt x="1656" y="33"/>
                    </a:lnTo>
                    <a:lnTo>
                      <a:pt x="1516" y="11"/>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 name="Google Shape;114;p15"/>
              <p:cNvSpPr/>
              <p:nvPr/>
            </p:nvSpPr>
            <p:spPr>
              <a:xfrm>
                <a:off x="1630075" y="2041600"/>
                <a:ext cx="69400" cy="69375"/>
              </a:xfrm>
              <a:custGeom>
                <a:avLst/>
                <a:gdLst/>
                <a:ahLst/>
                <a:cxnLst/>
                <a:rect l="l" t="t" r="r" b="b"/>
                <a:pathLst>
                  <a:path w="2776" h="2775" extrusionOk="0">
                    <a:moveTo>
                      <a:pt x="1377" y="0"/>
                    </a:moveTo>
                    <a:lnTo>
                      <a:pt x="1238" y="11"/>
                    </a:lnTo>
                    <a:lnTo>
                      <a:pt x="1098" y="33"/>
                    </a:lnTo>
                    <a:lnTo>
                      <a:pt x="969" y="65"/>
                    </a:lnTo>
                    <a:lnTo>
                      <a:pt x="840" y="119"/>
                    </a:lnTo>
                    <a:lnTo>
                      <a:pt x="721" y="172"/>
                    </a:lnTo>
                    <a:lnTo>
                      <a:pt x="603" y="248"/>
                    </a:lnTo>
                    <a:lnTo>
                      <a:pt x="496" y="323"/>
                    </a:lnTo>
                    <a:lnTo>
                      <a:pt x="399" y="409"/>
                    </a:lnTo>
                    <a:lnTo>
                      <a:pt x="313" y="506"/>
                    </a:lnTo>
                    <a:lnTo>
                      <a:pt x="238" y="613"/>
                    </a:lnTo>
                    <a:lnTo>
                      <a:pt x="173" y="731"/>
                    </a:lnTo>
                    <a:lnTo>
                      <a:pt x="109" y="850"/>
                    </a:lnTo>
                    <a:lnTo>
                      <a:pt x="66" y="979"/>
                    </a:lnTo>
                    <a:lnTo>
                      <a:pt x="33" y="1108"/>
                    </a:lnTo>
                    <a:lnTo>
                      <a:pt x="12" y="1248"/>
                    </a:lnTo>
                    <a:lnTo>
                      <a:pt x="1" y="1387"/>
                    </a:lnTo>
                    <a:lnTo>
                      <a:pt x="12" y="1538"/>
                    </a:lnTo>
                    <a:lnTo>
                      <a:pt x="33" y="1678"/>
                    </a:lnTo>
                    <a:lnTo>
                      <a:pt x="66" y="1807"/>
                    </a:lnTo>
                    <a:lnTo>
                      <a:pt x="119" y="1936"/>
                    </a:lnTo>
                    <a:lnTo>
                      <a:pt x="173" y="2065"/>
                    </a:lnTo>
                    <a:lnTo>
                      <a:pt x="248" y="2172"/>
                    </a:lnTo>
                    <a:lnTo>
                      <a:pt x="334" y="2280"/>
                    </a:lnTo>
                    <a:lnTo>
                      <a:pt x="420" y="2387"/>
                    </a:lnTo>
                    <a:lnTo>
                      <a:pt x="528" y="2473"/>
                    </a:lnTo>
                    <a:lnTo>
                      <a:pt x="635" y="2549"/>
                    </a:lnTo>
                    <a:lnTo>
                      <a:pt x="754" y="2624"/>
                    </a:lnTo>
                    <a:lnTo>
                      <a:pt x="872" y="2678"/>
                    </a:lnTo>
                    <a:lnTo>
                      <a:pt x="1012" y="2721"/>
                    </a:lnTo>
                    <a:lnTo>
                      <a:pt x="1141" y="2753"/>
                    </a:lnTo>
                    <a:lnTo>
                      <a:pt x="1281" y="2764"/>
                    </a:lnTo>
                    <a:lnTo>
                      <a:pt x="1431" y="2775"/>
                    </a:lnTo>
                    <a:lnTo>
                      <a:pt x="1571" y="2764"/>
                    </a:lnTo>
                    <a:lnTo>
                      <a:pt x="1711" y="2732"/>
                    </a:lnTo>
                    <a:lnTo>
                      <a:pt x="1840" y="2699"/>
                    </a:lnTo>
                    <a:lnTo>
                      <a:pt x="1969" y="2646"/>
                    </a:lnTo>
                    <a:lnTo>
                      <a:pt x="2087" y="2592"/>
                    </a:lnTo>
                    <a:lnTo>
                      <a:pt x="2195" y="2516"/>
                    </a:lnTo>
                    <a:lnTo>
                      <a:pt x="2302" y="2430"/>
                    </a:lnTo>
                    <a:lnTo>
                      <a:pt x="2399" y="2344"/>
                    </a:lnTo>
                    <a:lnTo>
                      <a:pt x="2485" y="2248"/>
                    </a:lnTo>
                    <a:lnTo>
                      <a:pt x="2560" y="2140"/>
                    </a:lnTo>
                    <a:lnTo>
                      <a:pt x="2625" y="2022"/>
                    </a:lnTo>
                    <a:lnTo>
                      <a:pt x="2678" y="1904"/>
                    </a:lnTo>
                    <a:lnTo>
                      <a:pt x="2722" y="1775"/>
                    </a:lnTo>
                    <a:lnTo>
                      <a:pt x="2754" y="1635"/>
                    </a:lnTo>
                    <a:lnTo>
                      <a:pt x="2765" y="1506"/>
                    </a:lnTo>
                    <a:lnTo>
                      <a:pt x="2775" y="1355"/>
                    </a:lnTo>
                    <a:lnTo>
                      <a:pt x="2765" y="1215"/>
                    </a:lnTo>
                    <a:lnTo>
                      <a:pt x="2743" y="1086"/>
                    </a:lnTo>
                    <a:lnTo>
                      <a:pt x="2700" y="947"/>
                    </a:lnTo>
                    <a:lnTo>
                      <a:pt x="2657" y="828"/>
                    </a:lnTo>
                    <a:lnTo>
                      <a:pt x="2592" y="710"/>
                    </a:lnTo>
                    <a:lnTo>
                      <a:pt x="2528" y="592"/>
                    </a:lnTo>
                    <a:lnTo>
                      <a:pt x="2442" y="484"/>
                    </a:lnTo>
                    <a:lnTo>
                      <a:pt x="2356" y="387"/>
                    </a:lnTo>
                    <a:lnTo>
                      <a:pt x="2259" y="301"/>
                    </a:lnTo>
                    <a:lnTo>
                      <a:pt x="2152" y="226"/>
                    </a:lnTo>
                    <a:lnTo>
                      <a:pt x="2033" y="162"/>
                    </a:lnTo>
                    <a:lnTo>
                      <a:pt x="1915" y="108"/>
                    </a:lnTo>
                    <a:lnTo>
                      <a:pt x="1786" y="65"/>
                    </a:lnTo>
                    <a:lnTo>
                      <a:pt x="1657" y="33"/>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 name="Google Shape;115;p15"/>
              <p:cNvSpPr/>
              <p:nvPr/>
            </p:nvSpPr>
            <p:spPr>
              <a:xfrm>
                <a:off x="1080350" y="1725450"/>
                <a:ext cx="67750" cy="67775"/>
              </a:xfrm>
              <a:custGeom>
                <a:avLst/>
                <a:gdLst/>
                <a:ahLst/>
                <a:cxnLst/>
                <a:rect l="l" t="t" r="r" b="b"/>
                <a:pathLst>
                  <a:path w="2710" h="2711" extrusionOk="0">
                    <a:moveTo>
                      <a:pt x="1333" y="1"/>
                    </a:moveTo>
                    <a:lnTo>
                      <a:pt x="1183" y="12"/>
                    </a:lnTo>
                    <a:lnTo>
                      <a:pt x="1054" y="33"/>
                    </a:lnTo>
                    <a:lnTo>
                      <a:pt x="914" y="65"/>
                    </a:lnTo>
                    <a:lnTo>
                      <a:pt x="796" y="108"/>
                    </a:lnTo>
                    <a:lnTo>
                      <a:pt x="678" y="173"/>
                    </a:lnTo>
                    <a:lnTo>
                      <a:pt x="559" y="237"/>
                    </a:lnTo>
                    <a:lnTo>
                      <a:pt x="463" y="323"/>
                    </a:lnTo>
                    <a:lnTo>
                      <a:pt x="366" y="409"/>
                    </a:lnTo>
                    <a:lnTo>
                      <a:pt x="280" y="506"/>
                    </a:lnTo>
                    <a:lnTo>
                      <a:pt x="204" y="614"/>
                    </a:lnTo>
                    <a:lnTo>
                      <a:pt x="140" y="721"/>
                    </a:lnTo>
                    <a:lnTo>
                      <a:pt x="86" y="850"/>
                    </a:lnTo>
                    <a:lnTo>
                      <a:pt x="54" y="979"/>
                    </a:lnTo>
                    <a:lnTo>
                      <a:pt x="22" y="1108"/>
                    </a:lnTo>
                    <a:lnTo>
                      <a:pt x="0" y="1248"/>
                    </a:lnTo>
                    <a:lnTo>
                      <a:pt x="0" y="1388"/>
                    </a:lnTo>
                    <a:lnTo>
                      <a:pt x="11" y="1528"/>
                    </a:lnTo>
                    <a:lnTo>
                      <a:pt x="32" y="1668"/>
                    </a:lnTo>
                    <a:lnTo>
                      <a:pt x="65" y="1797"/>
                    </a:lnTo>
                    <a:lnTo>
                      <a:pt x="108" y="1915"/>
                    </a:lnTo>
                    <a:lnTo>
                      <a:pt x="172" y="2033"/>
                    </a:lnTo>
                    <a:lnTo>
                      <a:pt x="237" y="2141"/>
                    </a:lnTo>
                    <a:lnTo>
                      <a:pt x="312" y="2237"/>
                    </a:lnTo>
                    <a:lnTo>
                      <a:pt x="398" y="2334"/>
                    </a:lnTo>
                    <a:lnTo>
                      <a:pt x="495" y="2420"/>
                    </a:lnTo>
                    <a:lnTo>
                      <a:pt x="602" y="2485"/>
                    </a:lnTo>
                    <a:lnTo>
                      <a:pt x="710" y="2560"/>
                    </a:lnTo>
                    <a:lnTo>
                      <a:pt x="828" y="2614"/>
                    </a:lnTo>
                    <a:lnTo>
                      <a:pt x="946" y="2657"/>
                    </a:lnTo>
                    <a:lnTo>
                      <a:pt x="1075" y="2678"/>
                    </a:lnTo>
                    <a:lnTo>
                      <a:pt x="1215" y="2700"/>
                    </a:lnTo>
                    <a:lnTo>
                      <a:pt x="1355" y="2711"/>
                    </a:lnTo>
                    <a:lnTo>
                      <a:pt x="1495" y="2700"/>
                    </a:lnTo>
                    <a:lnTo>
                      <a:pt x="1635" y="2678"/>
                    </a:lnTo>
                    <a:lnTo>
                      <a:pt x="1764" y="2646"/>
                    </a:lnTo>
                    <a:lnTo>
                      <a:pt x="1893" y="2603"/>
                    </a:lnTo>
                    <a:lnTo>
                      <a:pt x="2011" y="2549"/>
                    </a:lnTo>
                    <a:lnTo>
                      <a:pt x="2129" y="2485"/>
                    </a:lnTo>
                    <a:lnTo>
                      <a:pt x="2226" y="2409"/>
                    </a:lnTo>
                    <a:lnTo>
                      <a:pt x="2323" y="2313"/>
                    </a:lnTo>
                    <a:lnTo>
                      <a:pt x="2409" y="2227"/>
                    </a:lnTo>
                    <a:lnTo>
                      <a:pt x="2484" y="2119"/>
                    </a:lnTo>
                    <a:lnTo>
                      <a:pt x="2559" y="2001"/>
                    </a:lnTo>
                    <a:lnTo>
                      <a:pt x="2613" y="1883"/>
                    </a:lnTo>
                    <a:lnTo>
                      <a:pt x="2656" y="1754"/>
                    </a:lnTo>
                    <a:lnTo>
                      <a:pt x="2688" y="1625"/>
                    </a:lnTo>
                    <a:lnTo>
                      <a:pt x="2710" y="1485"/>
                    </a:lnTo>
                    <a:lnTo>
                      <a:pt x="2710" y="1345"/>
                    </a:lnTo>
                    <a:lnTo>
                      <a:pt x="2699" y="1194"/>
                    </a:lnTo>
                    <a:lnTo>
                      <a:pt x="2678" y="1065"/>
                    </a:lnTo>
                    <a:lnTo>
                      <a:pt x="2645" y="926"/>
                    </a:lnTo>
                    <a:lnTo>
                      <a:pt x="2602" y="807"/>
                    </a:lnTo>
                    <a:lnTo>
                      <a:pt x="2549" y="689"/>
                    </a:lnTo>
                    <a:lnTo>
                      <a:pt x="2473" y="571"/>
                    </a:lnTo>
                    <a:lnTo>
                      <a:pt x="2398" y="474"/>
                    </a:lnTo>
                    <a:lnTo>
                      <a:pt x="2312" y="377"/>
                    </a:lnTo>
                    <a:lnTo>
                      <a:pt x="2215" y="291"/>
                    </a:lnTo>
                    <a:lnTo>
                      <a:pt x="2108" y="216"/>
                    </a:lnTo>
                    <a:lnTo>
                      <a:pt x="1989" y="151"/>
                    </a:lnTo>
                    <a:lnTo>
                      <a:pt x="1871" y="98"/>
                    </a:lnTo>
                    <a:lnTo>
                      <a:pt x="1742" y="55"/>
                    </a:lnTo>
                    <a:lnTo>
                      <a:pt x="1613" y="22"/>
                    </a:lnTo>
                    <a:lnTo>
                      <a:pt x="147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 name="Google Shape;116;p15"/>
              <p:cNvSpPr/>
              <p:nvPr/>
            </p:nvSpPr>
            <p:spPr>
              <a:xfrm>
                <a:off x="1550525" y="1806375"/>
                <a:ext cx="67225" cy="67225"/>
              </a:xfrm>
              <a:custGeom>
                <a:avLst/>
                <a:gdLst/>
                <a:ahLst/>
                <a:cxnLst/>
                <a:rect l="l" t="t" r="r" b="b"/>
                <a:pathLst>
                  <a:path w="2689" h="2689" extrusionOk="0">
                    <a:moveTo>
                      <a:pt x="1355" y="0"/>
                    </a:moveTo>
                    <a:lnTo>
                      <a:pt x="1215" y="11"/>
                    </a:lnTo>
                    <a:lnTo>
                      <a:pt x="1075" y="22"/>
                    </a:lnTo>
                    <a:lnTo>
                      <a:pt x="946" y="54"/>
                    </a:lnTo>
                    <a:lnTo>
                      <a:pt x="817" y="108"/>
                    </a:lnTo>
                    <a:lnTo>
                      <a:pt x="699" y="162"/>
                    </a:lnTo>
                    <a:lnTo>
                      <a:pt x="592" y="226"/>
                    </a:lnTo>
                    <a:lnTo>
                      <a:pt x="484" y="312"/>
                    </a:lnTo>
                    <a:lnTo>
                      <a:pt x="387" y="398"/>
                    </a:lnTo>
                    <a:lnTo>
                      <a:pt x="301" y="495"/>
                    </a:lnTo>
                    <a:lnTo>
                      <a:pt x="226" y="603"/>
                    </a:lnTo>
                    <a:lnTo>
                      <a:pt x="161" y="710"/>
                    </a:lnTo>
                    <a:lnTo>
                      <a:pt x="108" y="828"/>
                    </a:lnTo>
                    <a:lnTo>
                      <a:pt x="54" y="957"/>
                    </a:lnTo>
                    <a:lnTo>
                      <a:pt x="32" y="1086"/>
                    </a:lnTo>
                    <a:lnTo>
                      <a:pt x="11" y="1226"/>
                    </a:lnTo>
                    <a:lnTo>
                      <a:pt x="0" y="1366"/>
                    </a:lnTo>
                    <a:lnTo>
                      <a:pt x="11" y="1506"/>
                    </a:lnTo>
                    <a:lnTo>
                      <a:pt x="32" y="1646"/>
                    </a:lnTo>
                    <a:lnTo>
                      <a:pt x="75" y="1764"/>
                    </a:lnTo>
                    <a:lnTo>
                      <a:pt x="118" y="1893"/>
                    </a:lnTo>
                    <a:lnTo>
                      <a:pt x="172" y="2000"/>
                    </a:lnTo>
                    <a:lnTo>
                      <a:pt x="247" y="2119"/>
                    </a:lnTo>
                    <a:lnTo>
                      <a:pt x="323" y="2216"/>
                    </a:lnTo>
                    <a:lnTo>
                      <a:pt x="409" y="2312"/>
                    </a:lnTo>
                    <a:lnTo>
                      <a:pt x="505" y="2388"/>
                    </a:lnTo>
                    <a:lnTo>
                      <a:pt x="602" y="2463"/>
                    </a:lnTo>
                    <a:lnTo>
                      <a:pt x="721" y="2527"/>
                    </a:lnTo>
                    <a:lnTo>
                      <a:pt x="839" y="2581"/>
                    </a:lnTo>
                    <a:lnTo>
                      <a:pt x="957" y="2624"/>
                    </a:lnTo>
                    <a:lnTo>
                      <a:pt x="1086" y="2656"/>
                    </a:lnTo>
                    <a:lnTo>
                      <a:pt x="1226" y="2678"/>
                    </a:lnTo>
                    <a:lnTo>
                      <a:pt x="1366" y="2689"/>
                    </a:lnTo>
                    <a:lnTo>
                      <a:pt x="1495" y="2678"/>
                    </a:lnTo>
                    <a:lnTo>
                      <a:pt x="1635" y="2656"/>
                    </a:lnTo>
                    <a:lnTo>
                      <a:pt x="1764" y="2624"/>
                    </a:lnTo>
                    <a:lnTo>
                      <a:pt x="1882" y="2570"/>
                    </a:lnTo>
                    <a:lnTo>
                      <a:pt x="2000" y="2517"/>
                    </a:lnTo>
                    <a:lnTo>
                      <a:pt x="2108" y="2452"/>
                    </a:lnTo>
                    <a:lnTo>
                      <a:pt x="2204" y="2377"/>
                    </a:lnTo>
                    <a:lnTo>
                      <a:pt x="2301" y="2291"/>
                    </a:lnTo>
                    <a:lnTo>
                      <a:pt x="2387" y="2194"/>
                    </a:lnTo>
                    <a:lnTo>
                      <a:pt x="2463" y="2087"/>
                    </a:lnTo>
                    <a:lnTo>
                      <a:pt x="2527" y="1979"/>
                    </a:lnTo>
                    <a:lnTo>
                      <a:pt x="2581" y="1861"/>
                    </a:lnTo>
                    <a:lnTo>
                      <a:pt x="2624" y="1742"/>
                    </a:lnTo>
                    <a:lnTo>
                      <a:pt x="2656" y="1613"/>
                    </a:lnTo>
                    <a:lnTo>
                      <a:pt x="2678" y="1484"/>
                    </a:lnTo>
                    <a:lnTo>
                      <a:pt x="2688" y="1345"/>
                    </a:lnTo>
                    <a:lnTo>
                      <a:pt x="2678" y="1205"/>
                    </a:lnTo>
                    <a:lnTo>
                      <a:pt x="2656" y="1065"/>
                    </a:lnTo>
                    <a:lnTo>
                      <a:pt x="2624" y="947"/>
                    </a:lnTo>
                    <a:lnTo>
                      <a:pt x="2581" y="818"/>
                    </a:lnTo>
                    <a:lnTo>
                      <a:pt x="2527" y="699"/>
                    </a:lnTo>
                    <a:lnTo>
                      <a:pt x="2463" y="592"/>
                    </a:lnTo>
                    <a:lnTo>
                      <a:pt x="2387" y="484"/>
                    </a:lnTo>
                    <a:lnTo>
                      <a:pt x="2301" y="398"/>
                    </a:lnTo>
                    <a:lnTo>
                      <a:pt x="2204" y="312"/>
                    </a:lnTo>
                    <a:lnTo>
                      <a:pt x="2108" y="226"/>
                    </a:lnTo>
                    <a:lnTo>
                      <a:pt x="2000" y="162"/>
                    </a:lnTo>
                    <a:lnTo>
                      <a:pt x="1882" y="108"/>
                    </a:lnTo>
                    <a:lnTo>
                      <a:pt x="1753" y="65"/>
                    </a:lnTo>
                    <a:lnTo>
                      <a:pt x="1635" y="33"/>
                    </a:lnTo>
                    <a:lnTo>
                      <a:pt x="1495" y="11"/>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 name="Google Shape;117;p15"/>
              <p:cNvSpPr/>
              <p:nvPr/>
            </p:nvSpPr>
            <p:spPr>
              <a:xfrm>
                <a:off x="922275" y="1806375"/>
                <a:ext cx="66950" cy="67225"/>
              </a:xfrm>
              <a:custGeom>
                <a:avLst/>
                <a:gdLst/>
                <a:ahLst/>
                <a:cxnLst/>
                <a:rect l="l" t="t" r="r" b="b"/>
                <a:pathLst>
                  <a:path w="2678" h="2689" extrusionOk="0">
                    <a:moveTo>
                      <a:pt x="1248" y="0"/>
                    </a:moveTo>
                    <a:lnTo>
                      <a:pt x="1108" y="22"/>
                    </a:lnTo>
                    <a:lnTo>
                      <a:pt x="979" y="43"/>
                    </a:lnTo>
                    <a:lnTo>
                      <a:pt x="850" y="86"/>
                    </a:lnTo>
                    <a:lnTo>
                      <a:pt x="732" y="140"/>
                    </a:lnTo>
                    <a:lnTo>
                      <a:pt x="613" y="205"/>
                    </a:lnTo>
                    <a:lnTo>
                      <a:pt x="506" y="280"/>
                    </a:lnTo>
                    <a:lnTo>
                      <a:pt x="409" y="366"/>
                    </a:lnTo>
                    <a:lnTo>
                      <a:pt x="323" y="463"/>
                    </a:lnTo>
                    <a:lnTo>
                      <a:pt x="237" y="570"/>
                    </a:lnTo>
                    <a:lnTo>
                      <a:pt x="172" y="678"/>
                    </a:lnTo>
                    <a:lnTo>
                      <a:pt x="108" y="796"/>
                    </a:lnTo>
                    <a:lnTo>
                      <a:pt x="65" y="925"/>
                    </a:lnTo>
                    <a:lnTo>
                      <a:pt x="22" y="1054"/>
                    </a:lnTo>
                    <a:lnTo>
                      <a:pt x="0" y="1183"/>
                    </a:lnTo>
                    <a:lnTo>
                      <a:pt x="0" y="1334"/>
                    </a:lnTo>
                    <a:lnTo>
                      <a:pt x="0" y="1463"/>
                    </a:lnTo>
                    <a:lnTo>
                      <a:pt x="22" y="1603"/>
                    </a:lnTo>
                    <a:lnTo>
                      <a:pt x="54" y="1732"/>
                    </a:lnTo>
                    <a:lnTo>
                      <a:pt x="97" y="1850"/>
                    </a:lnTo>
                    <a:lnTo>
                      <a:pt x="151" y="1968"/>
                    </a:lnTo>
                    <a:lnTo>
                      <a:pt x="215" y="2087"/>
                    </a:lnTo>
                    <a:lnTo>
                      <a:pt x="291" y="2183"/>
                    </a:lnTo>
                    <a:lnTo>
                      <a:pt x="377" y="2280"/>
                    </a:lnTo>
                    <a:lnTo>
                      <a:pt x="463" y="2366"/>
                    </a:lnTo>
                    <a:lnTo>
                      <a:pt x="570" y="2441"/>
                    </a:lnTo>
                    <a:lnTo>
                      <a:pt x="678" y="2517"/>
                    </a:lnTo>
                    <a:lnTo>
                      <a:pt x="796" y="2570"/>
                    </a:lnTo>
                    <a:lnTo>
                      <a:pt x="914" y="2613"/>
                    </a:lnTo>
                    <a:lnTo>
                      <a:pt x="1043" y="2656"/>
                    </a:lnTo>
                    <a:lnTo>
                      <a:pt x="1172" y="2678"/>
                    </a:lnTo>
                    <a:lnTo>
                      <a:pt x="1312" y="2689"/>
                    </a:lnTo>
                    <a:lnTo>
                      <a:pt x="1452" y="2678"/>
                    </a:lnTo>
                    <a:lnTo>
                      <a:pt x="1581" y="2656"/>
                    </a:lnTo>
                    <a:lnTo>
                      <a:pt x="1710" y="2635"/>
                    </a:lnTo>
                    <a:lnTo>
                      <a:pt x="1839" y="2592"/>
                    </a:lnTo>
                    <a:lnTo>
                      <a:pt x="1957" y="2538"/>
                    </a:lnTo>
                    <a:lnTo>
                      <a:pt x="2065" y="2474"/>
                    </a:lnTo>
                    <a:lnTo>
                      <a:pt x="2172" y="2398"/>
                    </a:lnTo>
                    <a:lnTo>
                      <a:pt x="2269" y="2312"/>
                    </a:lnTo>
                    <a:lnTo>
                      <a:pt x="2355" y="2226"/>
                    </a:lnTo>
                    <a:lnTo>
                      <a:pt x="2431" y="2119"/>
                    </a:lnTo>
                    <a:lnTo>
                      <a:pt x="2506" y="2011"/>
                    </a:lnTo>
                    <a:lnTo>
                      <a:pt x="2560" y="1904"/>
                    </a:lnTo>
                    <a:lnTo>
                      <a:pt x="2613" y="1775"/>
                    </a:lnTo>
                    <a:lnTo>
                      <a:pt x="2646" y="1656"/>
                    </a:lnTo>
                    <a:lnTo>
                      <a:pt x="2667" y="1517"/>
                    </a:lnTo>
                    <a:lnTo>
                      <a:pt x="2678" y="1388"/>
                    </a:lnTo>
                    <a:lnTo>
                      <a:pt x="2678" y="1248"/>
                    </a:lnTo>
                    <a:lnTo>
                      <a:pt x="2656" y="1108"/>
                    </a:lnTo>
                    <a:lnTo>
                      <a:pt x="2635" y="979"/>
                    </a:lnTo>
                    <a:lnTo>
                      <a:pt x="2592" y="861"/>
                    </a:lnTo>
                    <a:lnTo>
                      <a:pt x="2538" y="732"/>
                    </a:lnTo>
                    <a:lnTo>
                      <a:pt x="2474" y="624"/>
                    </a:lnTo>
                    <a:lnTo>
                      <a:pt x="2398" y="517"/>
                    </a:lnTo>
                    <a:lnTo>
                      <a:pt x="2323" y="420"/>
                    </a:lnTo>
                    <a:lnTo>
                      <a:pt x="2226" y="334"/>
                    </a:lnTo>
                    <a:lnTo>
                      <a:pt x="2129" y="248"/>
                    </a:lnTo>
                    <a:lnTo>
                      <a:pt x="2022" y="183"/>
                    </a:lnTo>
                    <a:lnTo>
                      <a:pt x="1904" y="119"/>
                    </a:lnTo>
                    <a:lnTo>
                      <a:pt x="1785" y="76"/>
                    </a:lnTo>
                    <a:lnTo>
                      <a:pt x="1656" y="33"/>
                    </a:lnTo>
                    <a:lnTo>
                      <a:pt x="1527" y="11"/>
                    </a:lnTo>
                    <a:lnTo>
                      <a:pt x="1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 name="Google Shape;118;p15"/>
              <p:cNvSpPr/>
              <p:nvPr/>
            </p:nvSpPr>
            <p:spPr>
              <a:xfrm>
                <a:off x="922000" y="2434875"/>
                <a:ext cx="67225" cy="67250"/>
              </a:xfrm>
              <a:custGeom>
                <a:avLst/>
                <a:gdLst/>
                <a:ahLst/>
                <a:cxnLst/>
                <a:rect l="l" t="t" r="r" b="b"/>
                <a:pathLst>
                  <a:path w="2689" h="2690" extrusionOk="0">
                    <a:moveTo>
                      <a:pt x="1248" y="1"/>
                    </a:moveTo>
                    <a:lnTo>
                      <a:pt x="1119" y="12"/>
                    </a:lnTo>
                    <a:lnTo>
                      <a:pt x="979" y="44"/>
                    </a:lnTo>
                    <a:lnTo>
                      <a:pt x="861" y="87"/>
                    </a:lnTo>
                    <a:lnTo>
                      <a:pt x="743" y="141"/>
                    </a:lnTo>
                    <a:lnTo>
                      <a:pt x="624" y="205"/>
                    </a:lnTo>
                    <a:lnTo>
                      <a:pt x="517" y="270"/>
                    </a:lnTo>
                    <a:lnTo>
                      <a:pt x="420" y="356"/>
                    </a:lnTo>
                    <a:lnTo>
                      <a:pt x="334" y="442"/>
                    </a:lnTo>
                    <a:lnTo>
                      <a:pt x="259" y="549"/>
                    </a:lnTo>
                    <a:lnTo>
                      <a:pt x="183" y="657"/>
                    </a:lnTo>
                    <a:lnTo>
                      <a:pt x="130" y="764"/>
                    </a:lnTo>
                    <a:lnTo>
                      <a:pt x="76" y="893"/>
                    </a:lnTo>
                    <a:lnTo>
                      <a:pt x="44" y="1012"/>
                    </a:lnTo>
                    <a:lnTo>
                      <a:pt x="22" y="1151"/>
                    </a:lnTo>
                    <a:lnTo>
                      <a:pt x="1" y="1280"/>
                    </a:lnTo>
                    <a:lnTo>
                      <a:pt x="11" y="1431"/>
                    </a:lnTo>
                    <a:lnTo>
                      <a:pt x="22" y="1571"/>
                    </a:lnTo>
                    <a:lnTo>
                      <a:pt x="54" y="1700"/>
                    </a:lnTo>
                    <a:lnTo>
                      <a:pt x="97" y="1829"/>
                    </a:lnTo>
                    <a:lnTo>
                      <a:pt x="151" y="1958"/>
                    </a:lnTo>
                    <a:lnTo>
                      <a:pt x="216" y="2065"/>
                    </a:lnTo>
                    <a:lnTo>
                      <a:pt x="291" y="2173"/>
                    </a:lnTo>
                    <a:lnTo>
                      <a:pt x="377" y="2270"/>
                    </a:lnTo>
                    <a:lnTo>
                      <a:pt x="463" y="2367"/>
                    </a:lnTo>
                    <a:lnTo>
                      <a:pt x="571" y="2442"/>
                    </a:lnTo>
                    <a:lnTo>
                      <a:pt x="678" y="2517"/>
                    </a:lnTo>
                    <a:lnTo>
                      <a:pt x="796" y="2571"/>
                    </a:lnTo>
                    <a:lnTo>
                      <a:pt x="925" y="2625"/>
                    </a:lnTo>
                    <a:lnTo>
                      <a:pt x="1054" y="2657"/>
                    </a:lnTo>
                    <a:lnTo>
                      <a:pt x="1194" y="2678"/>
                    </a:lnTo>
                    <a:lnTo>
                      <a:pt x="1334" y="2689"/>
                    </a:lnTo>
                    <a:lnTo>
                      <a:pt x="1474" y="2678"/>
                    </a:lnTo>
                    <a:lnTo>
                      <a:pt x="1614" y="2657"/>
                    </a:lnTo>
                    <a:lnTo>
                      <a:pt x="1743" y="2625"/>
                    </a:lnTo>
                    <a:lnTo>
                      <a:pt x="1861" y="2582"/>
                    </a:lnTo>
                    <a:lnTo>
                      <a:pt x="1979" y="2528"/>
                    </a:lnTo>
                    <a:lnTo>
                      <a:pt x="2097" y="2463"/>
                    </a:lnTo>
                    <a:lnTo>
                      <a:pt x="2194" y="2388"/>
                    </a:lnTo>
                    <a:lnTo>
                      <a:pt x="2291" y="2313"/>
                    </a:lnTo>
                    <a:lnTo>
                      <a:pt x="2377" y="2216"/>
                    </a:lnTo>
                    <a:lnTo>
                      <a:pt x="2452" y="2108"/>
                    </a:lnTo>
                    <a:lnTo>
                      <a:pt x="2528" y="2001"/>
                    </a:lnTo>
                    <a:lnTo>
                      <a:pt x="2581" y="1893"/>
                    </a:lnTo>
                    <a:lnTo>
                      <a:pt x="2624" y="1764"/>
                    </a:lnTo>
                    <a:lnTo>
                      <a:pt x="2667" y="1635"/>
                    </a:lnTo>
                    <a:lnTo>
                      <a:pt x="2689" y="1506"/>
                    </a:lnTo>
                    <a:lnTo>
                      <a:pt x="2689" y="1366"/>
                    </a:lnTo>
                    <a:lnTo>
                      <a:pt x="2689" y="1227"/>
                    </a:lnTo>
                    <a:lnTo>
                      <a:pt x="2667" y="1098"/>
                    </a:lnTo>
                    <a:lnTo>
                      <a:pt x="2646" y="958"/>
                    </a:lnTo>
                    <a:lnTo>
                      <a:pt x="2603" y="840"/>
                    </a:lnTo>
                    <a:lnTo>
                      <a:pt x="2549" y="721"/>
                    </a:lnTo>
                    <a:lnTo>
                      <a:pt x="2485" y="603"/>
                    </a:lnTo>
                    <a:lnTo>
                      <a:pt x="2409" y="506"/>
                    </a:lnTo>
                    <a:lnTo>
                      <a:pt x="2323" y="409"/>
                    </a:lnTo>
                    <a:lnTo>
                      <a:pt x="2237" y="323"/>
                    </a:lnTo>
                    <a:lnTo>
                      <a:pt x="2130" y="237"/>
                    </a:lnTo>
                    <a:lnTo>
                      <a:pt x="2022" y="173"/>
                    </a:lnTo>
                    <a:lnTo>
                      <a:pt x="1915" y="108"/>
                    </a:lnTo>
                    <a:lnTo>
                      <a:pt x="1786" y="65"/>
                    </a:lnTo>
                    <a:lnTo>
                      <a:pt x="1657" y="33"/>
                    </a:lnTo>
                    <a:lnTo>
                      <a:pt x="152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 name="Google Shape;119;p15"/>
              <p:cNvSpPr/>
              <p:nvPr/>
            </p:nvSpPr>
            <p:spPr>
              <a:xfrm>
                <a:off x="1550525" y="2434875"/>
                <a:ext cx="67225" cy="67250"/>
              </a:xfrm>
              <a:custGeom>
                <a:avLst/>
                <a:gdLst/>
                <a:ahLst/>
                <a:cxnLst/>
                <a:rect l="l" t="t" r="r" b="b"/>
                <a:pathLst>
                  <a:path w="2689" h="2690" extrusionOk="0">
                    <a:moveTo>
                      <a:pt x="1237" y="1"/>
                    </a:moveTo>
                    <a:lnTo>
                      <a:pt x="1097" y="22"/>
                    </a:lnTo>
                    <a:lnTo>
                      <a:pt x="968" y="44"/>
                    </a:lnTo>
                    <a:lnTo>
                      <a:pt x="839" y="87"/>
                    </a:lnTo>
                    <a:lnTo>
                      <a:pt x="721" y="141"/>
                    </a:lnTo>
                    <a:lnTo>
                      <a:pt x="602" y="216"/>
                    </a:lnTo>
                    <a:lnTo>
                      <a:pt x="495" y="291"/>
                    </a:lnTo>
                    <a:lnTo>
                      <a:pt x="398" y="377"/>
                    </a:lnTo>
                    <a:lnTo>
                      <a:pt x="312" y="474"/>
                    </a:lnTo>
                    <a:lnTo>
                      <a:pt x="237" y="571"/>
                    </a:lnTo>
                    <a:lnTo>
                      <a:pt x="161" y="689"/>
                    </a:lnTo>
                    <a:lnTo>
                      <a:pt x="108" y="807"/>
                    </a:lnTo>
                    <a:lnTo>
                      <a:pt x="65" y="936"/>
                    </a:lnTo>
                    <a:lnTo>
                      <a:pt x="32" y="1065"/>
                    </a:lnTo>
                    <a:lnTo>
                      <a:pt x="11" y="1205"/>
                    </a:lnTo>
                    <a:lnTo>
                      <a:pt x="0" y="1345"/>
                    </a:lnTo>
                    <a:lnTo>
                      <a:pt x="11" y="1485"/>
                    </a:lnTo>
                    <a:lnTo>
                      <a:pt x="32" y="1614"/>
                    </a:lnTo>
                    <a:lnTo>
                      <a:pt x="65" y="1743"/>
                    </a:lnTo>
                    <a:lnTo>
                      <a:pt x="108" y="1872"/>
                    </a:lnTo>
                    <a:lnTo>
                      <a:pt x="161" y="1990"/>
                    </a:lnTo>
                    <a:lnTo>
                      <a:pt x="226" y="2098"/>
                    </a:lnTo>
                    <a:lnTo>
                      <a:pt x="301" y="2194"/>
                    </a:lnTo>
                    <a:lnTo>
                      <a:pt x="387" y="2291"/>
                    </a:lnTo>
                    <a:lnTo>
                      <a:pt x="484" y="2377"/>
                    </a:lnTo>
                    <a:lnTo>
                      <a:pt x="581" y="2453"/>
                    </a:lnTo>
                    <a:lnTo>
                      <a:pt x="699" y="2517"/>
                    </a:lnTo>
                    <a:lnTo>
                      <a:pt x="807" y="2582"/>
                    </a:lnTo>
                    <a:lnTo>
                      <a:pt x="936" y="2625"/>
                    </a:lnTo>
                    <a:lnTo>
                      <a:pt x="1065" y="2657"/>
                    </a:lnTo>
                    <a:lnTo>
                      <a:pt x="1194" y="2678"/>
                    </a:lnTo>
                    <a:lnTo>
                      <a:pt x="1333" y="2689"/>
                    </a:lnTo>
                    <a:lnTo>
                      <a:pt x="1473" y="2678"/>
                    </a:lnTo>
                    <a:lnTo>
                      <a:pt x="1613" y="2657"/>
                    </a:lnTo>
                    <a:lnTo>
                      <a:pt x="1742" y="2625"/>
                    </a:lnTo>
                    <a:lnTo>
                      <a:pt x="1860" y="2582"/>
                    </a:lnTo>
                    <a:lnTo>
                      <a:pt x="1979" y="2528"/>
                    </a:lnTo>
                    <a:lnTo>
                      <a:pt x="2097" y="2463"/>
                    </a:lnTo>
                    <a:lnTo>
                      <a:pt x="2194" y="2388"/>
                    </a:lnTo>
                    <a:lnTo>
                      <a:pt x="2290" y="2302"/>
                    </a:lnTo>
                    <a:lnTo>
                      <a:pt x="2377" y="2216"/>
                    </a:lnTo>
                    <a:lnTo>
                      <a:pt x="2452" y="2108"/>
                    </a:lnTo>
                    <a:lnTo>
                      <a:pt x="2527" y="2001"/>
                    </a:lnTo>
                    <a:lnTo>
                      <a:pt x="2581" y="1883"/>
                    </a:lnTo>
                    <a:lnTo>
                      <a:pt x="2624" y="1764"/>
                    </a:lnTo>
                    <a:lnTo>
                      <a:pt x="2656" y="1635"/>
                    </a:lnTo>
                    <a:lnTo>
                      <a:pt x="2678" y="1506"/>
                    </a:lnTo>
                    <a:lnTo>
                      <a:pt x="2688" y="1366"/>
                    </a:lnTo>
                    <a:lnTo>
                      <a:pt x="2688" y="1227"/>
                    </a:lnTo>
                    <a:lnTo>
                      <a:pt x="2667" y="1087"/>
                    </a:lnTo>
                    <a:lnTo>
                      <a:pt x="2635" y="958"/>
                    </a:lnTo>
                    <a:lnTo>
                      <a:pt x="2592" y="840"/>
                    </a:lnTo>
                    <a:lnTo>
                      <a:pt x="2538" y="721"/>
                    </a:lnTo>
                    <a:lnTo>
                      <a:pt x="2473" y="603"/>
                    </a:lnTo>
                    <a:lnTo>
                      <a:pt x="2409" y="495"/>
                    </a:lnTo>
                    <a:lnTo>
                      <a:pt x="2323" y="409"/>
                    </a:lnTo>
                    <a:lnTo>
                      <a:pt x="2226" y="313"/>
                    </a:lnTo>
                    <a:lnTo>
                      <a:pt x="2129" y="237"/>
                    </a:lnTo>
                    <a:lnTo>
                      <a:pt x="2022" y="173"/>
                    </a:lnTo>
                    <a:lnTo>
                      <a:pt x="1903" y="108"/>
                    </a:lnTo>
                    <a:lnTo>
                      <a:pt x="1785" y="65"/>
                    </a:lnTo>
                    <a:lnTo>
                      <a:pt x="1656" y="33"/>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 name="Google Shape;120;p15"/>
              <p:cNvSpPr/>
              <p:nvPr/>
            </p:nvSpPr>
            <p:spPr>
              <a:xfrm>
                <a:off x="1394325" y="2512300"/>
                <a:ext cx="68050" cy="68050"/>
              </a:xfrm>
              <a:custGeom>
                <a:avLst/>
                <a:gdLst/>
                <a:ahLst/>
                <a:cxnLst/>
                <a:rect l="l" t="t" r="r" b="b"/>
                <a:pathLst>
                  <a:path w="2722" h="2722" extrusionOk="0">
                    <a:moveTo>
                      <a:pt x="1205" y="1"/>
                    </a:moveTo>
                    <a:lnTo>
                      <a:pt x="1065" y="22"/>
                    </a:lnTo>
                    <a:lnTo>
                      <a:pt x="936" y="65"/>
                    </a:lnTo>
                    <a:lnTo>
                      <a:pt x="818" y="108"/>
                    </a:lnTo>
                    <a:lnTo>
                      <a:pt x="700" y="162"/>
                    </a:lnTo>
                    <a:lnTo>
                      <a:pt x="592" y="227"/>
                    </a:lnTo>
                    <a:lnTo>
                      <a:pt x="485" y="302"/>
                    </a:lnTo>
                    <a:lnTo>
                      <a:pt x="398" y="388"/>
                    </a:lnTo>
                    <a:lnTo>
                      <a:pt x="312" y="485"/>
                    </a:lnTo>
                    <a:lnTo>
                      <a:pt x="237" y="581"/>
                    </a:lnTo>
                    <a:lnTo>
                      <a:pt x="162" y="700"/>
                    </a:lnTo>
                    <a:lnTo>
                      <a:pt x="108" y="807"/>
                    </a:lnTo>
                    <a:lnTo>
                      <a:pt x="65" y="936"/>
                    </a:lnTo>
                    <a:lnTo>
                      <a:pt x="33" y="1065"/>
                    </a:lnTo>
                    <a:lnTo>
                      <a:pt x="11" y="1194"/>
                    </a:lnTo>
                    <a:lnTo>
                      <a:pt x="1" y="1334"/>
                    </a:lnTo>
                    <a:lnTo>
                      <a:pt x="11" y="1485"/>
                    </a:lnTo>
                    <a:lnTo>
                      <a:pt x="33" y="1624"/>
                    </a:lnTo>
                    <a:lnTo>
                      <a:pt x="65" y="1753"/>
                    </a:lnTo>
                    <a:lnTo>
                      <a:pt x="108" y="1882"/>
                    </a:lnTo>
                    <a:lnTo>
                      <a:pt x="162" y="2001"/>
                    </a:lnTo>
                    <a:lnTo>
                      <a:pt x="226" y="2119"/>
                    </a:lnTo>
                    <a:lnTo>
                      <a:pt x="302" y="2227"/>
                    </a:lnTo>
                    <a:lnTo>
                      <a:pt x="388" y="2323"/>
                    </a:lnTo>
                    <a:lnTo>
                      <a:pt x="485" y="2409"/>
                    </a:lnTo>
                    <a:lnTo>
                      <a:pt x="581" y="2485"/>
                    </a:lnTo>
                    <a:lnTo>
                      <a:pt x="700" y="2549"/>
                    </a:lnTo>
                    <a:lnTo>
                      <a:pt x="818" y="2614"/>
                    </a:lnTo>
                    <a:lnTo>
                      <a:pt x="947" y="2657"/>
                    </a:lnTo>
                    <a:lnTo>
                      <a:pt x="1076" y="2689"/>
                    </a:lnTo>
                    <a:lnTo>
                      <a:pt x="1216" y="2710"/>
                    </a:lnTo>
                    <a:lnTo>
                      <a:pt x="1355" y="2721"/>
                    </a:lnTo>
                    <a:lnTo>
                      <a:pt x="1506" y="2710"/>
                    </a:lnTo>
                    <a:lnTo>
                      <a:pt x="1646" y="2689"/>
                    </a:lnTo>
                    <a:lnTo>
                      <a:pt x="1775" y="2657"/>
                    </a:lnTo>
                    <a:lnTo>
                      <a:pt x="1904" y="2614"/>
                    </a:lnTo>
                    <a:lnTo>
                      <a:pt x="2022" y="2560"/>
                    </a:lnTo>
                    <a:lnTo>
                      <a:pt x="2140" y="2495"/>
                    </a:lnTo>
                    <a:lnTo>
                      <a:pt x="2237" y="2409"/>
                    </a:lnTo>
                    <a:lnTo>
                      <a:pt x="2334" y="2323"/>
                    </a:lnTo>
                    <a:lnTo>
                      <a:pt x="2420" y="2227"/>
                    </a:lnTo>
                    <a:lnTo>
                      <a:pt x="2495" y="2130"/>
                    </a:lnTo>
                    <a:lnTo>
                      <a:pt x="2571" y="2012"/>
                    </a:lnTo>
                    <a:lnTo>
                      <a:pt x="2624" y="1893"/>
                    </a:lnTo>
                    <a:lnTo>
                      <a:pt x="2667" y="1764"/>
                    </a:lnTo>
                    <a:lnTo>
                      <a:pt x="2700" y="1635"/>
                    </a:lnTo>
                    <a:lnTo>
                      <a:pt x="2721" y="1495"/>
                    </a:lnTo>
                    <a:lnTo>
                      <a:pt x="2721" y="1345"/>
                    </a:lnTo>
                    <a:lnTo>
                      <a:pt x="2721" y="1205"/>
                    </a:lnTo>
                    <a:lnTo>
                      <a:pt x="2700" y="1065"/>
                    </a:lnTo>
                    <a:lnTo>
                      <a:pt x="2667" y="936"/>
                    </a:lnTo>
                    <a:lnTo>
                      <a:pt x="2614" y="807"/>
                    </a:lnTo>
                    <a:lnTo>
                      <a:pt x="2560" y="689"/>
                    </a:lnTo>
                    <a:lnTo>
                      <a:pt x="2495" y="581"/>
                    </a:lnTo>
                    <a:lnTo>
                      <a:pt x="2409" y="474"/>
                    </a:lnTo>
                    <a:lnTo>
                      <a:pt x="2323" y="377"/>
                    </a:lnTo>
                    <a:lnTo>
                      <a:pt x="2226" y="291"/>
                    </a:lnTo>
                    <a:lnTo>
                      <a:pt x="2119" y="216"/>
                    </a:lnTo>
                    <a:lnTo>
                      <a:pt x="2011" y="151"/>
                    </a:lnTo>
                    <a:lnTo>
                      <a:pt x="1882" y="97"/>
                    </a:lnTo>
                    <a:lnTo>
                      <a:pt x="1764" y="54"/>
                    </a:lnTo>
                    <a:lnTo>
                      <a:pt x="1624" y="2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 name="Google Shape;121;p15"/>
              <p:cNvSpPr/>
              <p:nvPr/>
            </p:nvSpPr>
            <p:spPr>
              <a:xfrm>
                <a:off x="843775" y="1961750"/>
                <a:ext cx="68025" cy="67775"/>
              </a:xfrm>
              <a:custGeom>
                <a:avLst/>
                <a:gdLst/>
                <a:ahLst/>
                <a:cxnLst/>
                <a:rect l="l" t="t" r="r" b="b"/>
                <a:pathLst>
                  <a:path w="2721" h="2711" extrusionOk="0">
                    <a:moveTo>
                      <a:pt x="1259" y="1"/>
                    </a:moveTo>
                    <a:lnTo>
                      <a:pt x="1119" y="22"/>
                    </a:lnTo>
                    <a:lnTo>
                      <a:pt x="990" y="44"/>
                    </a:lnTo>
                    <a:lnTo>
                      <a:pt x="861" y="87"/>
                    </a:lnTo>
                    <a:lnTo>
                      <a:pt x="742" y="140"/>
                    </a:lnTo>
                    <a:lnTo>
                      <a:pt x="624" y="205"/>
                    </a:lnTo>
                    <a:lnTo>
                      <a:pt x="517" y="280"/>
                    </a:lnTo>
                    <a:lnTo>
                      <a:pt x="420" y="366"/>
                    </a:lnTo>
                    <a:lnTo>
                      <a:pt x="323" y="463"/>
                    </a:lnTo>
                    <a:lnTo>
                      <a:pt x="248" y="560"/>
                    </a:lnTo>
                    <a:lnTo>
                      <a:pt x="183" y="667"/>
                    </a:lnTo>
                    <a:lnTo>
                      <a:pt x="119" y="786"/>
                    </a:lnTo>
                    <a:lnTo>
                      <a:pt x="76" y="915"/>
                    </a:lnTo>
                    <a:lnTo>
                      <a:pt x="33" y="1044"/>
                    </a:lnTo>
                    <a:lnTo>
                      <a:pt x="11" y="1183"/>
                    </a:lnTo>
                    <a:lnTo>
                      <a:pt x="0" y="1323"/>
                    </a:lnTo>
                    <a:lnTo>
                      <a:pt x="11" y="1474"/>
                    </a:lnTo>
                    <a:lnTo>
                      <a:pt x="22" y="1614"/>
                    </a:lnTo>
                    <a:lnTo>
                      <a:pt x="54" y="1743"/>
                    </a:lnTo>
                    <a:lnTo>
                      <a:pt x="97" y="1872"/>
                    </a:lnTo>
                    <a:lnTo>
                      <a:pt x="151" y="1990"/>
                    </a:lnTo>
                    <a:lnTo>
                      <a:pt x="216" y="2108"/>
                    </a:lnTo>
                    <a:lnTo>
                      <a:pt x="291" y="2216"/>
                    </a:lnTo>
                    <a:lnTo>
                      <a:pt x="377" y="2313"/>
                    </a:lnTo>
                    <a:lnTo>
                      <a:pt x="474" y="2399"/>
                    </a:lnTo>
                    <a:lnTo>
                      <a:pt x="581" y="2474"/>
                    </a:lnTo>
                    <a:lnTo>
                      <a:pt x="689" y="2549"/>
                    </a:lnTo>
                    <a:lnTo>
                      <a:pt x="807" y="2603"/>
                    </a:lnTo>
                    <a:lnTo>
                      <a:pt x="936" y="2646"/>
                    </a:lnTo>
                    <a:lnTo>
                      <a:pt x="1065" y="2689"/>
                    </a:lnTo>
                    <a:lnTo>
                      <a:pt x="1205" y="2710"/>
                    </a:lnTo>
                    <a:lnTo>
                      <a:pt x="1495" y="2710"/>
                    </a:lnTo>
                    <a:lnTo>
                      <a:pt x="1635" y="2689"/>
                    </a:lnTo>
                    <a:lnTo>
                      <a:pt x="1764" y="2657"/>
                    </a:lnTo>
                    <a:lnTo>
                      <a:pt x="1893" y="2614"/>
                    </a:lnTo>
                    <a:lnTo>
                      <a:pt x="2011" y="2560"/>
                    </a:lnTo>
                    <a:lnTo>
                      <a:pt x="2130" y="2495"/>
                    </a:lnTo>
                    <a:lnTo>
                      <a:pt x="2226" y="2420"/>
                    </a:lnTo>
                    <a:lnTo>
                      <a:pt x="2323" y="2334"/>
                    </a:lnTo>
                    <a:lnTo>
                      <a:pt x="2420" y="2237"/>
                    </a:lnTo>
                    <a:lnTo>
                      <a:pt x="2495" y="2130"/>
                    </a:lnTo>
                    <a:lnTo>
                      <a:pt x="2560" y="2022"/>
                    </a:lnTo>
                    <a:lnTo>
                      <a:pt x="2613" y="1904"/>
                    </a:lnTo>
                    <a:lnTo>
                      <a:pt x="2667" y="1775"/>
                    </a:lnTo>
                    <a:lnTo>
                      <a:pt x="2699" y="1635"/>
                    </a:lnTo>
                    <a:lnTo>
                      <a:pt x="2710" y="1506"/>
                    </a:lnTo>
                    <a:lnTo>
                      <a:pt x="2721" y="1356"/>
                    </a:lnTo>
                    <a:lnTo>
                      <a:pt x="2721" y="1216"/>
                    </a:lnTo>
                    <a:lnTo>
                      <a:pt x="2699" y="1087"/>
                    </a:lnTo>
                    <a:lnTo>
                      <a:pt x="2667" y="958"/>
                    </a:lnTo>
                    <a:lnTo>
                      <a:pt x="2624" y="829"/>
                    </a:lnTo>
                    <a:lnTo>
                      <a:pt x="2570" y="710"/>
                    </a:lnTo>
                    <a:lnTo>
                      <a:pt x="2506" y="603"/>
                    </a:lnTo>
                    <a:lnTo>
                      <a:pt x="2431" y="495"/>
                    </a:lnTo>
                    <a:lnTo>
                      <a:pt x="2345" y="399"/>
                    </a:lnTo>
                    <a:lnTo>
                      <a:pt x="2259" y="312"/>
                    </a:lnTo>
                    <a:lnTo>
                      <a:pt x="2151" y="237"/>
                    </a:lnTo>
                    <a:lnTo>
                      <a:pt x="2044" y="173"/>
                    </a:lnTo>
                    <a:lnTo>
                      <a:pt x="1925" y="108"/>
                    </a:lnTo>
                    <a:lnTo>
                      <a:pt x="1807" y="65"/>
                    </a:lnTo>
                    <a:lnTo>
                      <a:pt x="1678"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 name="Google Shape;122;p15"/>
              <p:cNvSpPr/>
              <p:nvPr/>
            </p:nvSpPr>
            <p:spPr>
              <a:xfrm>
                <a:off x="1630900" y="1961750"/>
                <a:ext cx="67750" cy="67775"/>
              </a:xfrm>
              <a:custGeom>
                <a:avLst/>
                <a:gdLst/>
                <a:ahLst/>
                <a:cxnLst/>
                <a:rect l="l" t="t" r="r" b="b"/>
                <a:pathLst>
                  <a:path w="2710" h="2711" extrusionOk="0">
                    <a:moveTo>
                      <a:pt x="1366" y="1"/>
                    </a:moveTo>
                    <a:lnTo>
                      <a:pt x="1226" y="11"/>
                    </a:lnTo>
                    <a:lnTo>
                      <a:pt x="1086" y="22"/>
                    </a:lnTo>
                    <a:lnTo>
                      <a:pt x="957" y="54"/>
                    </a:lnTo>
                    <a:lnTo>
                      <a:pt x="828" y="97"/>
                    </a:lnTo>
                    <a:lnTo>
                      <a:pt x="710" y="151"/>
                    </a:lnTo>
                    <a:lnTo>
                      <a:pt x="592" y="226"/>
                    </a:lnTo>
                    <a:lnTo>
                      <a:pt x="484" y="302"/>
                    </a:lnTo>
                    <a:lnTo>
                      <a:pt x="387" y="388"/>
                    </a:lnTo>
                    <a:lnTo>
                      <a:pt x="301" y="485"/>
                    </a:lnTo>
                    <a:lnTo>
                      <a:pt x="226" y="581"/>
                    </a:lnTo>
                    <a:lnTo>
                      <a:pt x="162" y="700"/>
                    </a:lnTo>
                    <a:lnTo>
                      <a:pt x="108" y="818"/>
                    </a:lnTo>
                    <a:lnTo>
                      <a:pt x="65" y="947"/>
                    </a:lnTo>
                    <a:lnTo>
                      <a:pt x="33" y="1076"/>
                    </a:lnTo>
                    <a:lnTo>
                      <a:pt x="11" y="1216"/>
                    </a:lnTo>
                    <a:lnTo>
                      <a:pt x="0" y="1356"/>
                    </a:lnTo>
                    <a:lnTo>
                      <a:pt x="11" y="1495"/>
                    </a:lnTo>
                    <a:lnTo>
                      <a:pt x="22" y="1635"/>
                    </a:lnTo>
                    <a:lnTo>
                      <a:pt x="54" y="1764"/>
                    </a:lnTo>
                    <a:lnTo>
                      <a:pt x="97" y="1882"/>
                    </a:lnTo>
                    <a:lnTo>
                      <a:pt x="151" y="2001"/>
                    </a:lnTo>
                    <a:lnTo>
                      <a:pt x="215" y="2108"/>
                    </a:lnTo>
                    <a:lnTo>
                      <a:pt x="291" y="2216"/>
                    </a:lnTo>
                    <a:lnTo>
                      <a:pt x="377" y="2313"/>
                    </a:lnTo>
                    <a:lnTo>
                      <a:pt x="473" y="2399"/>
                    </a:lnTo>
                    <a:lnTo>
                      <a:pt x="570" y="2474"/>
                    </a:lnTo>
                    <a:lnTo>
                      <a:pt x="678" y="2538"/>
                    </a:lnTo>
                    <a:lnTo>
                      <a:pt x="796" y="2603"/>
                    </a:lnTo>
                    <a:lnTo>
                      <a:pt x="914" y="2646"/>
                    </a:lnTo>
                    <a:lnTo>
                      <a:pt x="1043" y="2678"/>
                    </a:lnTo>
                    <a:lnTo>
                      <a:pt x="1183" y="2700"/>
                    </a:lnTo>
                    <a:lnTo>
                      <a:pt x="1312" y="2710"/>
                    </a:lnTo>
                    <a:lnTo>
                      <a:pt x="1463" y="2710"/>
                    </a:lnTo>
                    <a:lnTo>
                      <a:pt x="1602" y="2689"/>
                    </a:lnTo>
                    <a:lnTo>
                      <a:pt x="1731" y="2667"/>
                    </a:lnTo>
                    <a:lnTo>
                      <a:pt x="1861" y="2624"/>
                    </a:lnTo>
                    <a:lnTo>
                      <a:pt x="1979" y="2571"/>
                    </a:lnTo>
                    <a:lnTo>
                      <a:pt x="2097" y="2506"/>
                    </a:lnTo>
                    <a:lnTo>
                      <a:pt x="2205" y="2431"/>
                    </a:lnTo>
                    <a:lnTo>
                      <a:pt x="2301" y="2345"/>
                    </a:lnTo>
                    <a:lnTo>
                      <a:pt x="2387" y="2248"/>
                    </a:lnTo>
                    <a:lnTo>
                      <a:pt x="2473" y="2151"/>
                    </a:lnTo>
                    <a:lnTo>
                      <a:pt x="2538" y="2033"/>
                    </a:lnTo>
                    <a:lnTo>
                      <a:pt x="2602" y="1915"/>
                    </a:lnTo>
                    <a:lnTo>
                      <a:pt x="2645" y="1796"/>
                    </a:lnTo>
                    <a:lnTo>
                      <a:pt x="2678" y="1657"/>
                    </a:lnTo>
                    <a:lnTo>
                      <a:pt x="2699" y="1528"/>
                    </a:lnTo>
                    <a:lnTo>
                      <a:pt x="2710" y="1377"/>
                    </a:lnTo>
                    <a:lnTo>
                      <a:pt x="2710" y="1237"/>
                    </a:lnTo>
                    <a:lnTo>
                      <a:pt x="2689" y="1097"/>
                    </a:lnTo>
                    <a:lnTo>
                      <a:pt x="2656" y="968"/>
                    </a:lnTo>
                    <a:lnTo>
                      <a:pt x="2613" y="839"/>
                    </a:lnTo>
                    <a:lnTo>
                      <a:pt x="2559" y="721"/>
                    </a:lnTo>
                    <a:lnTo>
                      <a:pt x="2495" y="603"/>
                    </a:lnTo>
                    <a:lnTo>
                      <a:pt x="2420" y="495"/>
                    </a:lnTo>
                    <a:lnTo>
                      <a:pt x="2334" y="399"/>
                    </a:lnTo>
                    <a:lnTo>
                      <a:pt x="2237" y="312"/>
                    </a:lnTo>
                    <a:lnTo>
                      <a:pt x="2140" y="237"/>
                    </a:lnTo>
                    <a:lnTo>
                      <a:pt x="2022" y="162"/>
                    </a:lnTo>
                    <a:lnTo>
                      <a:pt x="1904" y="108"/>
                    </a:lnTo>
                    <a:lnTo>
                      <a:pt x="1785" y="65"/>
                    </a:lnTo>
                    <a:lnTo>
                      <a:pt x="1645" y="33"/>
                    </a:lnTo>
                    <a:lnTo>
                      <a:pt x="1506" y="11"/>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 name="Google Shape;123;p15"/>
              <p:cNvSpPr/>
              <p:nvPr/>
            </p:nvSpPr>
            <p:spPr>
              <a:xfrm>
                <a:off x="1630900" y="2276000"/>
                <a:ext cx="68025" cy="67775"/>
              </a:xfrm>
              <a:custGeom>
                <a:avLst/>
                <a:gdLst/>
                <a:ahLst/>
                <a:cxnLst/>
                <a:rect l="l" t="t" r="r" b="b"/>
                <a:pathLst>
                  <a:path w="2721" h="2711" extrusionOk="0">
                    <a:moveTo>
                      <a:pt x="1226" y="1"/>
                    </a:moveTo>
                    <a:lnTo>
                      <a:pt x="1086" y="22"/>
                    </a:lnTo>
                    <a:lnTo>
                      <a:pt x="957" y="55"/>
                    </a:lnTo>
                    <a:lnTo>
                      <a:pt x="828" y="98"/>
                    </a:lnTo>
                    <a:lnTo>
                      <a:pt x="710" y="151"/>
                    </a:lnTo>
                    <a:lnTo>
                      <a:pt x="592" y="216"/>
                    </a:lnTo>
                    <a:lnTo>
                      <a:pt x="484" y="291"/>
                    </a:lnTo>
                    <a:lnTo>
                      <a:pt x="387" y="388"/>
                    </a:lnTo>
                    <a:lnTo>
                      <a:pt x="301" y="474"/>
                    </a:lnTo>
                    <a:lnTo>
                      <a:pt x="226" y="582"/>
                    </a:lnTo>
                    <a:lnTo>
                      <a:pt x="162" y="700"/>
                    </a:lnTo>
                    <a:lnTo>
                      <a:pt x="97" y="818"/>
                    </a:lnTo>
                    <a:lnTo>
                      <a:pt x="54" y="947"/>
                    </a:lnTo>
                    <a:lnTo>
                      <a:pt x="22" y="1076"/>
                    </a:lnTo>
                    <a:lnTo>
                      <a:pt x="0" y="1216"/>
                    </a:lnTo>
                    <a:lnTo>
                      <a:pt x="0" y="1356"/>
                    </a:lnTo>
                    <a:lnTo>
                      <a:pt x="0" y="1496"/>
                    </a:lnTo>
                    <a:lnTo>
                      <a:pt x="22" y="1635"/>
                    </a:lnTo>
                    <a:lnTo>
                      <a:pt x="54" y="1775"/>
                    </a:lnTo>
                    <a:lnTo>
                      <a:pt x="108" y="1893"/>
                    </a:lnTo>
                    <a:lnTo>
                      <a:pt x="162" y="2022"/>
                    </a:lnTo>
                    <a:lnTo>
                      <a:pt x="226" y="2130"/>
                    </a:lnTo>
                    <a:lnTo>
                      <a:pt x="301" y="2237"/>
                    </a:lnTo>
                    <a:lnTo>
                      <a:pt x="398" y="2334"/>
                    </a:lnTo>
                    <a:lnTo>
                      <a:pt x="495" y="2420"/>
                    </a:lnTo>
                    <a:lnTo>
                      <a:pt x="592" y="2496"/>
                    </a:lnTo>
                    <a:lnTo>
                      <a:pt x="710" y="2560"/>
                    </a:lnTo>
                    <a:lnTo>
                      <a:pt x="828" y="2614"/>
                    </a:lnTo>
                    <a:lnTo>
                      <a:pt x="957" y="2657"/>
                    </a:lnTo>
                    <a:lnTo>
                      <a:pt x="1086" y="2689"/>
                    </a:lnTo>
                    <a:lnTo>
                      <a:pt x="1226" y="2711"/>
                    </a:lnTo>
                    <a:lnTo>
                      <a:pt x="1516" y="2711"/>
                    </a:lnTo>
                    <a:lnTo>
                      <a:pt x="1656" y="2689"/>
                    </a:lnTo>
                    <a:lnTo>
                      <a:pt x="1785" y="2646"/>
                    </a:lnTo>
                    <a:lnTo>
                      <a:pt x="1914" y="2603"/>
                    </a:lnTo>
                    <a:lnTo>
                      <a:pt x="2033" y="2549"/>
                    </a:lnTo>
                    <a:lnTo>
                      <a:pt x="2140" y="2474"/>
                    </a:lnTo>
                    <a:lnTo>
                      <a:pt x="2248" y="2399"/>
                    </a:lnTo>
                    <a:lnTo>
                      <a:pt x="2344" y="2313"/>
                    </a:lnTo>
                    <a:lnTo>
                      <a:pt x="2430" y="2216"/>
                    </a:lnTo>
                    <a:lnTo>
                      <a:pt x="2506" y="2108"/>
                    </a:lnTo>
                    <a:lnTo>
                      <a:pt x="2570" y="1990"/>
                    </a:lnTo>
                    <a:lnTo>
                      <a:pt x="2624" y="1872"/>
                    </a:lnTo>
                    <a:lnTo>
                      <a:pt x="2667" y="1743"/>
                    </a:lnTo>
                    <a:lnTo>
                      <a:pt x="2689" y="1614"/>
                    </a:lnTo>
                    <a:lnTo>
                      <a:pt x="2710" y="1474"/>
                    </a:lnTo>
                    <a:lnTo>
                      <a:pt x="2721" y="1323"/>
                    </a:lnTo>
                    <a:lnTo>
                      <a:pt x="2710" y="1184"/>
                    </a:lnTo>
                    <a:lnTo>
                      <a:pt x="2689" y="1055"/>
                    </a:lnTo>
                    <a:lnTo>
                      <a:pt x="2656" y="926"/>
                    </a:lnTo>
                    <a:lnTo>
                      <a:pt x="2602" y="797"/>
                    </a:lnTo>
                    <a:lnTo>
                      <a:pt x="2549" y="689"/>
                    </a:lnTo>
                    <a:lnTo>
                      <a:pt x="2484" y="571"/>
                    </a:lnTo>
                    <a:lnTo>
                      <a:pt x="2409" y="474"/>
                    </a:lnTo>
                    <a:lnTo>
                      <a:pt x="2323" y="377"/>
                    </a:lnTo>
                    <a:lnTo>
                      <a:pt x="2226" y="291"/>
                    </a:lnTo>
                    <a:lnTo>
                      <a:pt x="2119" y="216"/>
                    </a:lnTo>
                    <a:lnTo>
                      <a:pt x="2011" y="151"/>
                    </a:lnTo>
                    <a:lnTo>
                      <a:pt x="1893" y="98"/>
                    </a:lnTo>
                    <a:lnTo>
                      <a:pt x="1774" y="55"/>
                    </a:lnTo>
                    <a:lnTo>
                      <a:pt x="1645"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 name="Google Shape;124;p15"/>
              <p:cNvSpPr/>
              <p:nvPr/>
            </p:nvSpPr>
            <p:spPr>
              <a:xfrm>
                <a:off x="1394600" y="1725450"/>
                <a:ext cx="67775" cy="67775"/>
              </a:xfrm>
              <a:custGeom>
                <a:avLst/>
                <a:gdLst/>
                <a:ahLst/>
                <a:cxnLst/>
                <a:rect l="l" t="t" r="r" b="b"/>
                <a:pathLst>
                  <a:path w="2711" h="2711" extrusionOk="0">
                    <a:moveTo>
                      <a:pt x="1226" y="1"/>
                    </a:moveTo>
                    <a:lnTo>
                      <a:pt x="1086" y="22"/>
                    </a:lnTo>
                    <a:lnTo>
                      <a:pt x="957" y="55"/>
                    </a:lnTo>
                    <a:lnTo>
                      <a:pt x="839" y="98"/>
                    </a:lnTo>
                    <a:lnTo>
                      <a:pt x="721" y="151"/>
                    </a:lnTo>
                    <a:lnTo>
                      <a:pt x="603" y="216"/>
                    </a:lnTo>
                    <a:lnTo>
                      <a:pt x="506" y="291"/>
                    </a:lnTo>
                    <a:lnTo>
                      <a:pt x="409" y="366"/>
                    </a:lnTo>
                    <a:lnTo>
                      <a:pt x="323" y="463"/>
                    </a:lnTo>
                    <a:lnTo>
                      <a:pt x="237" y="560"/>
                    </a:lnTo>
                    <a:lnTo>
                      <a:pt x="172" y="667"/>
                    </a:lnTo>
                    <a:lnTo>
                      <a:pt x="119" y="786"/>
                    </a:lnTo>
                    <a:lnTo>
                      <a:pt x="65" y="904"/>
                    </a:lnTo>
                    <a:lnTo>
                      <a:pt x="33" y="1033"/>
                    </a:lnTo>
                    <a:lnTo>
                      <a:pt x="11" y="1162"/>
                    </a:lnTo>
                    <a:lnTo>
                      <a:pt x="0" y="1302"/>
                    </a:lnTo>
                    <a:lnTo>
                      <a:pt x="0" y="1452"/>
                    </a:lnTo>
                    <a:lnTo>
                      <a:pt x="22" y="1581"/>
                    </a:lnTo>
                    <a:lnTo>
                      <a:pt x="43" y="1721"/>
                    </a:lnTo>
                    <a:lnTo>
                      <a:pt x="86" y="1850"/>
                    </a:lnTo>
                    <a:lnTo>
                      <a:pt x="140" y="1969"/>
                    </a:lnTo>
                    <a:lnTo>
                      <a:pt x="205" y="2087"/>
                    </a:lnTo>
                    <a:lnTo>
                      <a:pt x="280" y="2194"/>
                    </a:lnTo>
                    <a:lnTo>
                      <a:pt x="366" y="2291"/>
                    </a:lnTo>
                    <a:lnTo>
                      <a:pt x="452" y="2377"/>
                    </a:lnTo>
                    <a:lnTo>
                      <a:pt x="560" y="2463"/>
                    </a:lnTo>
                    <a:lnTo>
                      <a:pt x="667" y="2528"/>
                    </a:lnTo>
                    <a:lnTo>
                      <a:pt x="785" y="2592"/>
                    </a:lnTo>
                    <a:lnTo>
                      <a:pt x="904" y="2635"/>
                    </a:lnTo>
                    <a:lnTo>
                      <a:pt x="1043" y="2678"/>
                    </a:lnTo>
                    <a:lnTo>
                      <a:pt x="1172" y="2700"/>
                    </a:lnTo>
                    <a:lnTo>
                      <a:pt x="1312" y="2711"/>
                    </a:lnTo>
                    <a:lnTo>
                      <a:pt x="1463" y="2700"/>
                    </a:lnTo>
                    <a:lnTo>
                      <a:pt x="1603" y="2689"/>
                    </a:lnTo>
                    <a:lnTo>
                      <a:pt x="1732" y="2657"/>
                    </a:lnTo>
                    <a:lnTo>
                      <a:pt x="1861" y="2614"/>
                    </a:lnTo>
                    <a:lnTo>
                      <a:pt x="1979" y="2560"/>
                    </a:lnTo>
                    <a:lnTo>
                      <a:pt x="2097" y="2495"/>
                    </a:lnTo>
                    <a:lnTo>
                      <a:pt x="2205" y="2420"/>
                    </a:lnTo>
                    <a:lnTo>
                      <a:pt x="2302" y="2334"/>
                    </a:lnTo>
                    <a:lnTo>
                      <a:pt x="2388" y="2248"/>
                    </a:lnTo>
                    <a:lnTo>
                      <a:pt x="2474" y="2141"/>
                    </a:lnTo>
                    <a:lnTo>
                      <a:pt x="2538" y="2033"/>
                    </a:lnTo>
                    <a:lnTo>
                      <a:pt x="2592" y="1915"/>
                    </a:lnTo>
                    <a:lnTo>
                      <a:pt x="2646" y="1786"/>
                    </a:lnTo>
                    <a:lnTo>
                      <a:pt x="2678" y="1657"/>
                    </a:lnTo>
                    <a:lnTo>
                      <a:pt x="2699" y="1517"/>
                    </a:lnTo>
                    <a:lnTo>
                      <a:pt x="2710" y="1377"/>
                    </a:lnTo>
                    <a:lnTo>
                      <a:pt x="2699" y="1237"/>
                    </a:lnTo>
                    <a:lnTo>
                      <a:pt x="2689" y="1098"/>
                    </a:lnTo>
                    <a:lnTo>
                      <a:pt x="2656" y="958"/>
                    </a:lnTo>
                    <a:lnTo>
                      <a:pt x="2613" y="829"/>
                    </a:lnTo>
                    <a:lnTo>
                      <a:pt x="2560" y="711"/>
                    </a:lnTo>
                    <a:lnTo>
                      <a:pt x="2495" y="603"/>
                    </a:lnTo>
                    <a:lnTo>
                      <a:pt x="2420" y="495"/>
                    </a:lnTo>
                    <a:lnTo>
                      <a:pt x="2334" y="399"/>
                    </a:lnTo>
                    <a:lnTo>
                      <a:pt x="2237" y="313"/>
                    </a:lnTo>
                    <a:lnTo>
                      <a:pt x="2129" y="227"/>
                    </a:lnTo>
                    <a:lnTo>
                      <a:pt x="2022" y="162"/>
                    </a:lnTo>
                    <a:lnTo>
                      <a:pt x="1904" y="108"/>
                    </a:lnTo>
                    <a:lnTo>
                      <a:pt x="1775" y="65"/>
                    </a:lnTo>
                    <a:lnTo>
                      <a:pt x="1646" y="22"/>
                    </a:lnTo>
                    <a:lnTo>
                      <a:pt x="1506" y="12"/>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 name="Google Shape;125;p15"/>
              <p:cNvSpPr/>
              <p:nvPr/>
            </p:nvSpPr>
            <p:spPr>
              <a:xfrm>
                <a:off x="1000225" y="2512850"/>
                <a:ext cx="66700" cy="66675"/>
              </a:xfrm>
              <a:custGeom>
                <a:avLst/>
                <a:gdLst/>
                <a:ahLst/>
                <a:cxnLst/>
                <a:rect l="l" t="t" r="r" b="b"/>
                <a:pathLst>
                  <a:path w="2668" h="2667" extrusionOk="0">
                    <a:moveTo>
                      <a:pt x="1216" y="0"/>
                    </a:moveTo>
                    <a:lnTo>
                      <a:pt x="1087" y="22"/>
                    </a:lnTo>
                    <a:lnTo>
                      <a:pt x="958" y="54"/>
                    </a:lnTo>
                    <a:lnTo>
                      <a:pt x="829" y="97"/>
                    </a:lnTo>
                    <a:lnTo>
                      <a:pt x="710" y="151"/>
                    </a:lnTo>
                    <a:lnTo>
                      <a:pt x="603" y="215"/>
                    </a:lnTo>
                    <a:lnTo>
                      <a:pt x="495" y="291"/>
                    </a:lnTo>
                    <a:lnTo>
                      <a:pt x="399" y="377"/>
                    </a:lnTo>
                    <a:lnTo>
                      <a:pt x="313" y="473"/>
                    </a:lnTo>
                    <a:lnTo>
                      <a:pt x="237" y="570"/>
                    </a:lnTo>
                    <a:lnTo>
                      <a:pt x="173" y="688"/>
                    </a:lnTo>
                    <a:lnTo>
                      <a:pt x="108" y="796"/>
                    </a:lnTo>
                    <a:lnTo>
                      <a:pt x="65" y="925"/>
                    </a:lnTo>
                    <a:lnTo>
                      <a:pt x="33" y="1054"/>
                    </a:lnTo>
                    <a:lnTo>
                      <a:pt x="11" y="1183"/>
                    </a:lnTo>
                    <a:lnTo>
                      <a:pt x="1" y="1323"/>
                    </a:lnTo>
                    <a:lnTo>
                      <a:pt x="1" y="1452"/>
                    </a:lnTo>
                    <a:lnTo>
                      <a:pt x="22" y="1592"/>
                    </a:lnTo>
                    <a:lnTo>
                      <a:pt x="54" y="1721"/>
                    </a:lnTo>
                    <a:lnTo>
                      <a:pt x="98" y="1839"/>
                    </a:lnTo>
                    <a:lnTo>
                      <a:pt x="151" y="1957"/>
                    </a:lnTo>
                    <a:lnTo>
                      <a:pt x="216" y="2065"/>
                    </a:lnTo>
                    <a:lnTo>
                      <a:pt x="291" y="2172"/>
                    </a:lnTo>
                    <a:lnTo>
                      <a:pt x="377" y="2269"/>
                    </a:lnTo>
                    <a:lnTo>
                      <a:pt x="474" y="2355"/>
                    </a:lnTo>
                    <a:lnTo>
                      <a:pt x="571" y="2430"/>
                    </a:lnTo>
                    <a:lnTo>
                      <a:pt x="678" y="2506"/>
                    </a:lnTo>
                    <a:lnTo>
                      <a:pt x="796" y="2559"/>
                    </a:lnTo>
                    <a:lnTo>
                      <a:pt x="925" y="2602"/>
                    </a:lnTo>
                    <a:lnTo>
                      <a:pt x="1044" y="2645"/>
                    </a:lnTo>
                    <a:lnTo>
                      <a:pt x="1184" y="2667"/>
                    </a:lnTo>
                    <a:lnTo>
                      <a:pt x="1452" y="2667"/>
                    </a:lnTo>
                    <a:lnTo>
                      <a:pt x="1581" y="2645"/>
                    </a:lnTo>
                    <a:lnTo>
                      <a:pt x="1710" y="2613"/>
                    </a:lnTo>
                    <a:lnTo>
                      <a:pt x="1839" y="2570"/>
                    </a:lnTo>
                    <a:lnTo>
                      <a:pt x="1958" y="2516"/>
                    </a:lnTo>
                    <a:lnTo>
                      <a:pt x="2065" y="2452"/>
                    </a:lnTo>
                    <a:lnTo>
                      <a:pt x="2173" y="2377"/>
                    </a:lnTo>
                    <a:lnTo>
                      <a:pt x="2270" y="2291"/>
                    </a:lnTo>
                    <a:lnTo>
                      <a:pt x="2356" y="2194"/>
                    </a:lnTo>
                    <a:lnTo>
                      <a:pt x="2431" y="2097"/>
                    </a:lnTo>
                    <a:lnTo>
                      <a:pt x="2506" y="1990"/>
                    </a:lnTo>
                    <a:lnTo>
                      <a:pt x="2560" y="1871"/>
                    </a:lnTo>
                    <a:lnTo>
                      <a:pt x="2603" y="1753"/>
                    </a:lnTo>
                    <a:lnTo>
                      <a:pt x="2635" y="1624"/>
                    </a:lnTo>
                    <a:lnTo>
                      <a:pt x="2657" y="1495"/>
                    </a:lnTo>
                    <a:lnTo>
                      <a:pt x="2667" y="1355"/>
                    </a:lnTo>
                    <a:lnTo>
                      <a:pt x="2667" y="1215"/>
                    </a:lnTo>
                    <a:lnTo>
                      <a:pt x="2646" y="1086"/>
                    </a:lnTo>
                    <a:lnTo>
                      <a:pt x="2614" y="957"/>
                    </a:lnTo>
                    <a:lnTo>
                      <a:pt x="2571" y="828"/>
                    </a:lnTo>
                    <a:lnTo>
                      <a:pt x="2517" y="710"/>
                    </a:lnTo>
                    <a:lnTo>
                      <a:pt x="2452" y="602"/>
                    </a:lnTo>
                    <a:lnTo>
                      <a:pt x="2377" y="495"/>
                    </a:lnTo>
                    <a:lnTo>
                      <a:pt x="2291" y="398"/>
                    </a:lnTo>
                    <a:lnTo>
                      <a:pt x="2194" y="312"/>
                    </a:lnTo>
                    <a:lnTo>
                      <a:pt x="2098" y="237"/>
                    </a:lnTo>
                    <a:lnTo>
                      <a:pt x="1990" y="172"/>
                    </a:lnTo>
                    <a:lnTo>
                      <a:pt x="1872" y="108"/>
                    </a:lnTo>
                    <a:lnTo>
                      <a:pt x="1753" y="65"/>
                    </a:lnTo>
                    <a:lnTo>
                      <a:pt x="1624" y="32"/>
                    </a:lnTo>
                    <a:lnTo>
                      <a:pt x="1485" y="11"/>
                    </a:lnTo>
                    <a:lnTo>
                      <a:pt x="13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 name="Google Shape;126;p15"/>
              <p:cNvSpPr/>
              <p:nvPr/>
            </p:nvSpPr>
            <p:spPr>
              <a:xfrm>
                <a:off x="1472825" y="2512850"/>
                <a:ext cx="66950" cy="66675"/>
              </a:xfrm>
              <a:custGeom>
                <a:avLst/>
                <a:gdLst/>
                <a:ahLst/>
                <a:cxnLst/>
                <a:rect l="l" t="t" r="r" b="b"/>
                <a:pathLst>
                  <a:path w="2678" h="2667" extrusionOk="0">
                    <a:moveTo>
                      <a:pt x="1226" y="0"/>
                    </a:moveTo>
                    <a:lnTo>
                      <a:pt x="1097" y="22"/>
                    </a:lnTo>
                    <a:lnTo>
                      <a:pt x="968" y="54"/>
                    </a:lnTo>
                    <a:lnTo>
                      <a:pt x="839" y="97"/>
                    </a:lnTo>
                    <a:lnTo>
                      <a:pt x="732" y="151"/>
                    </a:lnTo>
                    <a:lnTo>
                      <a:pt x="613" y="215"/>
                    </a:lnTo>
                    <a:lnTo>
                      <a:pt x="506" y="291"/>
                    </a:lnTo>
                    <a:lnTo>
                      <a:pt x="409" y="377"/>
                    </a:lnTo>
                    <a:lnTo>
                      <a:pt x="323" y="463"/>
                    </a:lnTo>
                    <a:lnTo>
                      <a:pt x="248" y="570"/>
                    </a:lnTo>
                    <a:lnTo>
                      <a:pt x="173" y="678"/>
                    </a:lnTo>
                    <a:lnTo>
                      <a:pt x="119" y="796"/>
                    </a:lnTo>
                    <a:lnTo>
                      <a:pt x="76" y="914"/>
                    </a:lnTo>
                    <a:lnTo>
                      <a:pt x="33" y="1043"/>
                    </a:lnTo>
                    <a:lnTo>
                      <a:pt x="11" y="1172"/>
                    </a:lnTo>
                    <a:lnTo>
                      <a:pt x="0" y="1312"/>
                    </a:lnTo>
                    <a:lnTo>
                      <a:pt x="11" y="1441"/>
                    </a:lnTo>
                    <a:lnTo>
                      <a:pt x="22" y="1581"/>
                    </a:lnTo>
                    <a:lnTo>
                      <a:pt x="54" y="1710"/>
                    </a:lnTo>
                    <a:lnTo>
                      <a:pt x="97" y="1828"/>
                    </a:lnTo>
                    <a:lnTo>
                      <a:pt x="151" y="1947"/>
                    </a:lnTo>
                    <a:lnTo>
                      <a:pt x="216" y="2065"/>
                    </a:lnTo>
                    <a:lnTo>
                      <a:pt x="291" y="2162"/>
                    </a:lnTo>
                    <a:lnTo>
                      <a:pt x="377" y="2258"/>
                    </a:lnTo>
                    <a:lnTo>
                      <a:pt x="474" y="2344"/>
                    </a:lnTo>
                    <a:lnTo>
                      <a:pt x="570" y="2430"/>
                    </a:lnTo>
                    <a:lnTo>
                      <a:pt x="678" y="2495"/>
                    </a:lnTo>
                    <a:lnTo>
                      <a:pt x="796" y="2559"/>
                    </a:lnTo>
                    <a:lnTo>
                      <a:pt x="914" y="2602"/>
                    </a:lnTo>
                    <a:lnTo>
                      <a:pt x="1044" y="2635"/>
                    </a:lnTo>
                    <a:lnTo>
                      <a:pt x="1173" y="2667"/>
                    </a:lnTo>
                    <a:lnTo>
                      <a:pt x="1452" y="2667"/>
                    </a:lnTo>
                    <a:lnTo>
                      <a:pt x="1581" y="2645"/>
                    </a:lnTo>
                    <a:lnTo>
                      <a:pt x="1710" y="2624"/>
                    </a:lnTo>
                    <a:lnTo>
                      <a:pt x="1839" y="2581"/>
                    </a:lnTo>
                    <a:lnTo>
                      <a:pt x="1958" y="2527"/>
                    </a:lnTo>
                    <a:lnTo>
                      <a:pt x="2065" y="2463"/>
                    </a:lnTo>
                    <a:lnTo>
                      <a:pt x="2173" y="2387"/>
                    </a:lnTo>
                    <a:lnTo>
                      <a:pt x="2269" y="2301"/>
                    </a:lnTo>
                    <a:lnTo>
                      <a:pt x="2355" y="2205"/>
                    </a:lnTo>
                    <a:lnTo>
                      <a:pt x="2431" y="2108"/>
                    </a:lnTo>
                    <a:lnTo>
                      <a:pt x="2506" y="2000"/>
                    </a:lnTo>
                    <a:lnTo>
                      <a:pt x="2560" y="1882"/>
                    </a:lnTo>
                    <a:lnTo>
                      <a:pt x="2603" y="1753"/>
                    </a:lnTo>
                    <a:lnTo>
                      <a:pt x="2646" y="1635"/>
                    </a:lnTo>
                    <a:lnTo>
                      <a:pt x="2667" y="1495"/>
                    </a:lnTo>
                    <a:lnTo>
                      <a:pt x="2678" y="1366"/>
                    </a:lnTo>
                    <a:lnTo>
                      <a:pt x="2667" y="1226"/>
                    </a:lnTo>
                    <a:lnTo>
                      <a:pt x="2656" y="1097"/>
                    </a:lnTo>
                    <a:lnTo>
                      <a:pt x="2624" y="968"/>
                    </a:lnTo>
                    <a:lnTo>
                      <a:pt x="2581" y="839"/>
                    </a:lnTo>
                    <a:lnTo>
                      <a:pt x="2527" y="721"/>
                    </a:lnTo>
                    <a:lnTo>
                      <a:pt x="2463" y="613"/>
                    </a:lnTo>
                    <a:lnTo>
                      <a:pt x="2388" y="506"/>
                    </a:lnTo>
                    <a:lnTo>
                      <a:pt x="2302" y="409"/>
                    </a:lnTo>
                    <a:lnTo>
                      <a:pt x="2205" y="323"/>
                    </a:lnTo>
                    <a:lnTo>
                      <a:pt x="2108" y="248"/>
                    </a:lnTo>
                    <a:lnTo>
                      <a:pt x="2001" y="172"/>
                    </a:lnTo>
                    <a:lnTo>
                      <a:pt x="1882" y="118"/>
                    </a:lnTo>
                    <a:lnTo>
                      <a:pt x="1764" y="65"/>
                    </a:lnTo>
                    <a:lnTo>
                      <a:pt x="1635" y="32"/>
                    </a:lnTo>
                    <a:lnTo>
                      <a:pt x="1506"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 name="Google Shape;127;p15"/>
              <p:cNvSpPr/>
              <p:nvPr/>
            </p:nvSpPr>
            <p:spPr>
              <a:xfrm>
                <a:off x="844575" y="2357200"/>
                <a:ext cx="66700" cy="66675"/>
              </a:xfrm>
              <a:custGeom>
                <a:avLst/>
                <a:gdLst/>
                <a:ahLst/>
                <a:cxnLst/>
                <a:rect l="l" t="t" r="r" b="b"/>
                <a:pathLst>
                  <a:path w="2668" h="2667" extrusionOk="0">
                    <a:moveTo>
                      <a:pt x="1216" y="0"/>
                    </a:moveTo>
                    <a:lnTo>
                      <a:pt x="1076" y="22"/>
                    </a:lnTo>
                    <a:lnTo>
                      <a:pt x="947" y="54"/>
                    </a:lnTo>
                    <a:lnTo>
                      <a:pt x="829" y="97"/>
                    </a:lnTo>
                    <a:lnTo>
                      <a:pt x="710" y="151"/>
                    </a:lnTo>
                    <a:lnTo>
                      <a:pt x="603" y="215"/>
                    </a:lnTo>
                    <a:lnTo>
                      <a:pt x="495" y="291"/>
                    </a:lnTo>
                    <a:lnTo>
                      <a:pt x="399" y="377"/>
                    </a:lnTo>
                    <a:lnTo>
                      <a:pt x="313" y="473"/>
                    </a:lnTo>
                    <a:lnTo>
                      <a:pt x="237" y="570"/>
                    </a:lnTo>
                    <a:lnTo>
                      <a:pt x="162" y="678"/>
                    </a:lnTo>
                    <a:lnTo>
                      <a:pt x="108" y="796"/>
                    </a:lnTo>
                    <a:lnTo>
                      <a:pt x="65" y="914"/>
                    </a:lnTo>
                    <a:lnTo>
                      <a:pt x="22" y="1043"/>
                    </a:lnTo>
                    <a:lnTo>
                      <a:pt x="1" y="1183"/>
                    </a:lnTo>
                    <a:lnTo>
                      <a:pt x="1" y="1312"/>
                    </a:lnTo>
                    <a:lnTo>
                      <a:pt x="1" y="1452"/>
                    </a:lnTo>
                    <a:lnTo>
                      <a:pt x="22" y="1581"/>
                    </a:lnTo>
                    <a:lnTo>
                      <a:pt x="55" y="1710"/>
                    </a:lnTo>
                    <a:lnTo>
                      <a:pt x="98" y="1839"/>
                    </a:lnTo>
                    <a:lnTo>
                      <a:pt x="151" y="1957"/>
                    </a:lnTo>
                    <a:lnTo>
                      <a:pt x="216" y="2065"/>
                    </a:lnTo>
                    <a:lnTo>
                      <a:pt x="291" y="2172"/>
                    </a:lnTo>
                    <a:lnTo>
                      <a:pt x="377" y="2269"/>
                    </a:lnTo>
                    <a:lnTo>
                      <a:pt x="474" y="2355"/>
                    </a:lnTo>
                    <a:lnTo>
                      <a:pt x="571" y="2430"/>
                    </a:lnTo>
                    <a:lnTo>
                      <a:pt x="678" y="2495"/>
                    </a:lnTo>
                    <a:lnTo>
                      <a:pt x="796" y="2559"/>
                    </a:lnTo>
                    <a:lnTo>
                      <a:pt x="915" y="2602"/>
                    </a:lnTo>
                    <a:lnTo>
                      <a:pt x="1044" y="2635"/>
                    </a:lnTo>
                    <a:lnTo>
                      <a:pt x="1173" y="2656"/>
                    </a:lnTo>
                    <a:lnTo>
                      <a:pt x="1313" y="2667"/>
                    </a:lnTo>
                    <a:lnTo>
                      <a:pt x="1452" y="2667"/>
                    </a:lnTo>
                    <a:lnTo>
                      <a:pt x="1581" y="2645"/>
                    </a:lnTo>
                    <a:lnTo>
                      <a:pt x="1710" y="2613"/>
                    </a:lnTo>
                    <a:lnTo>
                      <a:pt x="1840" y="2570"/>
                    </a:lnTo>
                    <a:lnTo>
                      <a:pt x="1958" y="2516"/>
                    </a:lnTo>
                    <a:lnTo>
                      <a:pt x="2065" y="2452"/>
                    </a:lnTo>
                    <a:lnTo>
                      <a:pt x="2173" y="2377"/>
                    </a:lnTo>
                    <a:lnTo>
                      <a:pt x="2259" y="2291"/>
                    </a:lnTo>
                    <a:lnTo>
                      <a:pt x="2356" y="2194"/>
                    </a:lnTo>
                    <a:lnTo>
                      <a:pt x="2431" y="2097"/>
                    </a:lnTo>
                    <a:lnTo>
                      <a:pt x="2495" y="1990"/>
                    </a:lnTo>
                    <a:lnTo>
                      <a:pt x="2560" y="1871"/>
                    </a:lnTo>
                    <a:lnTo>
                      <a:pt x="2603" y="1742"/>
                    </a:lnTo>
                    <a:lnTo>
                      <a:pt x="2635" y="1624"/>
                    </a:lnTo>
                    <a:lnTo>
                      <a:pt x="2657" y="1484"/>
                    </a:lnTo>
                    <a:lnTo>
                      <a:pt x="2667" y="1355"/>
                    </a:lnTo>
                    <a:lnTo>
                      <a:pt x="2667" y="1215"/>
                    </a:lnTo>
                    <a:lnTo>
                      <a:pt x="2646" y="1076"/>
                    </a:lnTo>
                    <a:lnTo>
                      <a:pt x="2614" y="957"/>
                    </a:lnTo>
                    <a:lnTo>
                      <a:pt x="2571" y="828"/>
                    </a:lnTo>
                    <a:lnTo>
                      <a:pt x="2517" y="710"/>
                    </a:lnTo>
                    <a:lnTo>
                      <a:pt x="2452" y="602"/>
                    </a:lnTo>
                    <a:lnTo>
                      <a:pt x="2377" y="495"/>
                    </a:lnTo>
                    <a:lnTo>
                      <a:pt x="2291" y="398"/>
                    </a:lnTo>
                    <a:lnTo>
                      <a:pt x="2194" y="312"/>
                    </a:lnTo>
                    <a:lnTo>
                      <a:pt x="2098" y="237"/>
                    </a:lnTo>
                    <a:lnTo>
                      <a:pt x="1979" y="162"/>
                    </a:lnTo>
                    <a:lnTo>
                      <a:pt x="1872" y="108"/>
                    </a:lnTo>
                    <a:lnTo>
                      <a:pt x="1743" y="65"/>
                    </a:lnTo>
                    <a:lnTo>
                      <a:pt x="1614" y="33"/>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 name="Google Shape;128;p15"/>
              <p:cNvSpPr/>
              <p:nvPr/>
            </p:nvSpPr>
            <p:spPr>
              <a:xfrm>
                <a:off x="1473100" y="1726000"/>
                <a:ext cx="66425" cy="66700"/>
              </a:xfrm>
              <a:custGeom>
                <a:avLst/>
                <a:gdLst/>
                <a:ahLst/>
                <a:cxnLst/>
                <a:rect l="l" t="t" r="r" b="b"/>
                <a:pathLst>
                  <a:path w="2657" h="2668" extrusionOk="0">
                    <a:moveTo>
                      <a:pt x="1334" y="0"/>
                    </a:moveTo>
                    <a:lnTo>
                      <a:pt x="1194" y="11"/>
                    </a:lnTo>
                    <a:lnTo>
                      <a:pt x="1065" y="33"/>
                    </a:lnTo>
                    <a:lnTo>
                      <a:pt x="936" y="65"/>
                    </a:lnTo>
                    <a:lnTo>
                      <a:pt x="807" y="108"/>
                    </a:lnTo>
                    <a:lnTo>
                      <a:pt x="688" y="162"/>
                    </a:lnTo>
                    <a:lnTo>
                      <a:pt x="581" y="237"/>
                    </a:lnTo>
                    <a:lnTo>
                      <a:pt x="484" y="312"/>
                    </a:lnTo>
                    <a:lnTo>
                      <a:pt x="387" y="398"/>
                    </a:lnTo>
                    <a:lnTo>
                      <a:pt x="301" y="495"/>
                    </a:lnTo>
                    <a:lnTo>
                      <a:pt x="226" y="602"/>
                    </a:lnTo>
                    <a:lnTo>
                      <a:pt x="151" y="710"/>
                    </a:lnTo>
                    <a:lnTo>
                      <a:pt x="97" y="828"/>
                    </a:lnTo>
                    <a:lnTo>
                      <a:pt x="54" y="947"/>
                    </a:lnTo>
                    <a:lnTo>
                      <a:pt x="22" y="1076"/>
                    </a:lnTo>
                    <a:lnTo>
                      <a:pt x="0" y="1205"/>
                    </a:lnTo>
                    <a:lnTo>
                      <a:pt x="0" y="1344"/>
                    </a:lnTo>
                    <a:lnTo>
                      <a:pt x="0" y="1473"/>
                    </a:lnTo>
                    <a:lnTo>
                      <a:pt x="22" y="1603"/>
                    </a:lnTo>
                    <a:lnTo>
                      <a:pt x="54" y="1732"/>
                    </a:lnTo>
                    <a:lnTo>
                      <a:pt x="108" y="1850"/>
                    </a:lnTo>
                    <a:lnTo>
                      <a:pt x="162" y="1968"/>
                    </a:lnTo>
                    <a:lnTo>
                      <a:pt x="226" y="2076"/>
                    </a:lnTo>
                    <a:lnTo>
                      <a:pt x="301" y="2172"/>
                    </a:lnTo>
                    <a:lnTo>
                      <a:pt x="387" y="2269"/>
                    </a:lnTo>
                    <a:lnTo>
                      <a:pt x="473" y="2355"/>
                    </a:lnTo>
                    <a:lnTo>
                      <a:pt x="581" y="2430"/>
                    </a:lnTo>
                    <a:lnTo>
                      <a:pt x="688" y="2495"/>
                    </a:lnTo>
                    <a:lnTo>
                      <a:pt x="796" y="2549"/>
                    </a:lnTo>
                    <a:lnTo>
                      <a:pt x="914" y="2592"/>
                    </a:lnTo>
                    <a:lnTo>
                      <a:pt x="1043" y="2635"/>
                    </a:lnTo>
                    <a:lnTo>
                      <a:pt x="1172" y="2656"/>
                    </a:lnTo>
                    <a:lnTo>
                      <a:pt x="1301" y="2667"/>
                    </a:lnTo>
                    <a:lnTo>
                      <a:pt x="1441" y="2656"/>
                    </a:lnTo>
                    <a:lnTo>
                      <a:pt x="1570" y="2646"/>
                    </a:lnTo>
                    <a:lnTo>
                      <a:pt x="1699" y="2613"/>
                    </a:lnTo>
                    <a:lnTo>
                      <a:pt x="1818" y="2570"/>
                    </a:lnTo>
                    <a:lnTo>
                      <a:pt x="1936" y="2517"/>
                    </a:lnTo>
                    <a:lnTo>
                      <a:pt x="2054" y="2441"/>
                    </a:lnTo>
                    <a:lnTo>
                      <a:pt x="2151" y="2366"/>
                    </a:lnTo>
                    <a:lnTo>
                      <a:pt x="2248" y="2280"/>
                    </a:lnTo>
                    <a:lnTo>
                      <a:pt x="2344" y="2194"/>
                    </a:lnTo>
                    <a:lnTo>
                      <a:pt x="2420" y="2086"/>
                    </a:lnTo>
                    <a:lnTo>
                      <a:pt x="2484" y="1979"/>
                    </a:lnTo>
                    <a:lnTo>
                      <a:pt x="2549" y="1861"/>
                    </a:lnTo>
                    <a:lnTo>
                      <a:pt x="2592" y="1742"/>
                    </a:lnTo>
                    <a:lnTo>
                      <a:pt x="2624" y="1613"/>
                    </a:lnTo>
                    <a:lnTo>
                      <a:pt x="2656" y="1484"/>
                    </a:lnTo>
                    <a:lnTo>
                      <a:pt x="2656" y="1344"/>
                    </a:lnTo>
                    <a:lnTo>
                      <a:pt x="2656" y="1205"/>
                    </a:lnTo>
                    <a:lnTo>
                      <a:pt x="2635" y="1076"/>
                    </a:lnTo>
                    <a:lnTo>
                      <a:pt x="2602" y="947"/>
                    </a:lnTo>
                    <a:lnTo>
                      <a:pt x="2559" y="828"/>
                    </a:lnTo>
                    <a:lnTo>
                      <a:pt x="2506" y="710"/>
                    </a:lnTo>
                    <a:lnTo>
                      <a:pt x="2430" y="602"/>
                    </a:lnTo>
                    <a:lnTo>
                      <a:pt x="2355" y="495"/>
                    </a:lnTo>
                    <a:lnTo>
                      <a:pt x="2269" y="398"/>
                    </a:lnTo>
                    <a:lnTo>
                      <a:pt x="2172" y="312"/>
                    </a:lnTo>
                    <a:lnTo>
                      <a:pt x="2076" y="237"/>
                    </a:lnTo>
                    <a:lnTo>
                      <a:pt x="1968" y="162"/>
                    </a:lnTo>
                    <a:lnTo>
                      <a:pt x="1850"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 name="Google Shape;129;p15"/>
              <p:cNvSpPr/>
              <p:nvPr/>
            </p:nvSpPr>
            <p:spPr>
              <a:xfrm>
                <a:off x="1000225" y="1726000"/>
                <a:ext cx="66700" cy="66700"/>
              </a:xfrm>
              <a:custGeom>
                <a:avLst/>
                <a:gdLst/>
                <a:ahLst/>
                <a:cxnLst/>
                <a:rect l="l" t="t" r="r" b="b"/>
                <a:pathLst>
                  <a:path w="2668" h="2668" extrusionOk="0">
                    <a:moveTo>
                      <a:pt x="1323" y="0"/>
                    </a:moveTo>
                    <a:lnTo>
                      <a:pt x="1194" y="11"/>
                    </a:lnTo>
                    <a:lnTo>
                      <a:pt x="1065" y="33"/>
                    </a:lnTo>
                    <a:lnTo>
                      <a:pt x="936" y="65"/>
                    </a:lnTo>
                    <a:lnTo>
                      <a:pt x="818" y="108"/>
                    </a:lnTo>
                    <a:lnTo>
                      <a:pt x="700" y="162"/>
                    </a:lnTo>
                    <a:lnTo>
                      <a:pt x="592" y="226"/>
                    </a:lnTo>
                    <a:lnTo>
                      <a:pt x="495" y="301"/>
                    </a:lnTo>
                    <a:lnTo>
                      <a:pt x="399" y="387"/>
                    </a:lnTo>
                    <a:lnTo>
                      <a:pt x="313" y="484"/>
                    </a:lnTo>
                    <a:lnTo>
                      <a:pt x="237" y="581"/>
                    </a:lnTo>
                    <a:lnTo>
                      <a:pt x="173" y="689"/>
                    </a:lnTo>
                    <a:lnTo>
                      <a:pt x="119" y="796"/>
                    </a:lnTo>
                    <a:lnTo>
                      <a:pt x="65" y="925"/>
                    </a:lnTo>
                    <a:lnTo>
                      <a:pt x="33" y="1043"/>
                    </a:lnTo>
                    <a:lnTo>
                      <a:pt x="11" y="1172"/>
                    </a:lnTo>
                    <a:lnTo>
                      <a:pt x="1" y="1301"/>
                    </a:lnTo>
                    <a:lnTo>
                      <a:pt x="11" y="1441"/>
                    </a:lnTo>
                    <a:lnTo>
                      <a:pt x="22" y="1570"/>
                    </a:lnTo>
                    <a:lnTo>
                      <a:pt x="54" y="1699"/>
                    </a:lnTo>
                    <a:lnTo>
                      <a:pt x="98" y="1828"/>
                    </a:lnTo>
                    <a:lnTo>
                      <a:pt x="151" y="1947"/>
                    </a:lnTo>
                    <a:lnTo>
                      <a:pt x="216" y="2054"/>
                    </a:lnTo>
                    <a:lnTo>
                      <a:pt x="291" y="2162"/>
                    </a:lnTo>
                    <a:lnTo>
                      <a:pt x="377" y="2258"/>
                    </a:lnTo>
                    <a:lnTo>
                      <a:pt x="474" y="2344"/>
                    </a:lnTo>
                    <a:lnTo>
                      <a:pt x="581" y="2420"/>
                    </a:lnTo>
                    <a:lnTo>
                      <a:pt x="689" y="2495"/>
                    </a:lnTo>
                    <a:lnTo>
                      <a:pt x="807" y="2549"/>
                    </a:lnTo>
                    <a:lnTo>
                      <a:pt x="925" y="2603"/>
                    </a:lnTo>
                    <a:lnTo>
                      <a:pt x="1055" y="2635"/>
                    </a:lnTo>
                    <a:lnTo>
                      <a:pt x="1184" y="2656"/>
                    </a:lnTo>
                    <a:lnTo>
                      <a:pt x="1323" y="2667"/>
                    </a:lnTo>
                    <a:lnTo>
                      <a:pt x="1452" y="2656"/>
                    </a:lnTo>
                    <a:lnTo>
                      <a:pt x="1592" y="2635"/>
                    </a:lnTo>
                    <a:lnTo>
                      <a:pt x="1721" y="2603"/>
                    </a:lnTo>
                    <a:lnTo>
                      <a:pt x="1839" y="2560"/>
                    </a:lnTo>
                    <a:lnTo>
                      <a:pt x="1958" y="2506"/>
                    </a:lnTo>
                    <a:lnTo>
                      <a:pt x="2065" y="2441"/>
                    </a:lnTo>
                    <a:lnTo>
                      <a:pt x="2173" y="2366"/>
                    </a:lnTo>
                    <a:lnTo>
                      <a:pt x="2270" y="2280"/>
                    </a:lnTo>
                    <a:lnTo>
                      <a:pt x="2356" y="2183"/>
                    </a:lnTo>
                    <a:lnTo>
                      <a:pt x="2431" y="2076"/>
                    </a:lnTo>
                    <a:lnTo>
                      <a:pt x="2506" y="1968"/>
                    </a:lnTo>
                    <a:lnTo>
                      <a:pt x="2560" y="1850"/>
                    </a:lnTo>
                    <a:lnTo>
                      <a:pt x="2603" y="1732"/>
                    </a:lnTo>
                    <a:lnTo>
                      <a:pt x="2635" y="1603"/>
                    </a:lnTo>
                    <a:lnTo>
                      <a:pt x="2657" y="1473"/>
                    </a:lnTo>
                    <a:lnTo>
                      <a:pt x="2667" y="1334"/>
                    </a:lnTo>
                    <a:lnTo>
                      <a:pt x="2657" y="1194"/>
                    </a:lnTo>
                    <a:lnTo>
                      <a:pt x="2635" y="1065"/>
                    </a:lnTo>
                    <a:lnTo>
                      <a:pt x="2603" y="936"/>
                    </a:lnTo>
                    <a:lnTo>
                      <a:pt x="2560" y="818"/>
                    </a:lnTo>
                    <a:lnTo>
                      <a:pt x="2506" y="699"/>
                    </a:lnTo>
                    <a:lnTo>
                      <a:pt x="2431" y="592"/>
                    </a:lnTo>
                    <a:lnTo>
                      <a:pt x="2356" y="484"/>
                    </a:lnTo>
                    <a:lnTo>
                      <a:pt x="2270" y="387"/>
                    </a:lnTo>
                    <a:lnTo>
                      <a:pt x="2173" y="301"/>
                    </a:lnTo>
                    <a:lnTo>
                      <a:pt x="2065" y="226"/>
                    </a:lnTo>
                    <a:lnTo>
                      <a:pt x="1958" y="162"/>
                    </a:lnTo>
                    <a:lnTo>
                      <a:pt x="1839" y="108"/>
                    </a:lnTo>
                    <a:lnTo>
                      <a:pt x="1721" y="54"/>
                    </a:lnTo>
                    <a:lnTo>
                      <a:pt x="1592" y="2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 name="Google Shape;130;p15"/>
              <p:cNvSpPr/>
              <p:nvPr/>
            </p:nvSpPr>
            <p:spPr>
              <a:xfrm>
                <a:off x="844575" y="1884325"/>
                <a:ext cx="66700" cy="66700"/>
              </a:xfrm>
              <a:custGeom>
                <a:avLst/>
                <a:gdLst/>
                <a:ahLst/>
                <a:cxnLst/>
                <a:rect l="l" t="t" r="r" b="b"/>
                <a:pathLst>
                  <a:path w="2668" h="2668" extrusionOk="0">
                    <a:moveTo>
                      <a:pt x="1323" y="1"/>
                    </a:moveTo>
                    <a:lnTo>
                      <a:pt x="1194" y="12"/>
                    </a:lnTo>
                    <a:lnTo>
                      <a:pt x="1065" y="33"/>
                    </a:lnTo>
                    <a:lnTo>
                      <a:pt x="947" y="65"/>
                    </a:lnTo>
                    <a:lnTo>
                      <a:pt x="818" y="108"/>
                    </a:lnTo>
                    <a:lnTo>
                      <a:pt x="710" y="162"/>
                    </a:lnTo>
                    <a:lnTo>
                      <a:pt x="603" y="227"/>
                    </a:lnTo>
                    <a:lnTo>
                      <a:pt x="495" y="302"/>
                    </a:lnTo>
                    <a:lnTo>
                      <a:pt x="399" y="388"/>
                    </a:lnTo>
                    <a:lnTo>
                      <a:pt x="313" y="474"/>
                    </a:lnTo>
                    <a:lnTo>
                      <a:pt x="237" y="581"/>
                    </a:lnTo>
                    <a:lnTo>
                      <a:pt x="173" y="689"/>
                    </a:lnTo>
                    <a:lnTo>
                      <a:pt x="119" y="797"/>
                    </a:lnTo>
                    <a:lnTo>
                      <a:pt x="65" y="915"/>
                    </a:lnTo>
                    <a:lnTo>
                      <a:pt x="33" y="1044"/>
                    </a:lnTo>
                    <a:lnTo>
                      <a:pt x="12" y="1173"/>
                    </a:lnTo>
                    <a:lnTo>
                      <a:pt x="1" y="1302"/>
                    </a:lnTo>
                    <a:lnTo>
                      <a:pt x="1" y="1442"/>
                    </a:lnTo>
                    <a:lnTo>
                      <a:pt x="22" y="1571"/>
                    </a:lnTo>
                    <a:lnTo>
                      <a:pt x="44" y="1700"/>
                    </a:lnTo>
                    <a:lnTo>
                      <a:pt x="87" y="1818"/>
                    </a:lnTo>
                    <a:lnTo>
                      <a:pt x="141" y="1936"/>
                    </a:lnTo>
                    <a:lnTo>
                      <a:pt x="205" y="2055"/>
                    </a:lnTo>
                    <a:lnTo>
                      <a:pt x="280" y="2162"/>
                    </a:lnTo>
                    <a:lnTo>
                      <a:pt x="366" y="2259"/>
                    </a:lnTo>
                    <a:lnTo>
                      <a:pt x="463" y="2345"/>
                    </a:lnTo>
                    <a:lnTo>
                      <a:pt x="560" y="2431"/>
                    </a:lnTo>
                    <a:lnTo>
                      <a:pt x="678" y="2495"/>
                    </a:lnTo>
                    <a:lnTo>
                      <a:pt x="786" y="2560"/>
                    </a:lnTo>
                    <a:lnTo>
                      <a:pt x="915" y="2603"/>
                    </a:lnTo>
                    <a:lnTo>
                      <a:pt x="1044" y="2635"/>
                    </a:lnTo>
                    <a:lnTo>
                      <a:pt x="1173" y="2668"/>
                    </a:lnTo>
                    <a:lnTo>
                      <a:pt x="1442" y="2668"/>
                    </a:lnTo>
                    <a:lnTo>
                      <a:pt x="1581" y="2646"/>
                    </a:lnTo>
                    <a:lnTo>
                      <a:pt x="1700" y="2614"/>
                    </a:lnTo>
                    <a:lnTo>
                      <a:pt x="1829" y="2571"/>
                    </a:lnTo>
                    <a:lnTo>
                      <a:pt x="1947" y="2517"/>
                    </a:lnTo>
                    <a:lnTo>
                      <a:pt x="2055" y="2452"/>
                    </a:lnTo>
                    <a:lnTo>
                      <a:pt x="2162" y="2377"/>
                    </a:lnTo>
                    <a:lnTo>
                      <a:pt x="2259" y="2291"/>
                    </a:lnTo>
                    <a:lnTo>
                      <a:pt x="2345" y="2194"/>
                    </a:lnTo>
                    <a:lnTo>
                      <a:pt x="2431" y="2098"/>
                    </a:lnTo>
                    <a:lnTo>
                      <a:pt x="2495" y="1990"/>
                    </a:lnTo>
                    <a:lnTo>
                      <a:pt x="2549" y="1872"/>
                    </a:lnTo>
                    <a:lnTo>
                      <a:pt x="2603" y="1743"/>
                    </a:lnTo>
                    <a:lnTo>
                      <a:pt x="2635" y="1614"/>
                    </a:lnTo>
                    <a:lnTo>
                      <a:pt x="2657" y="1485"/>
                    </a:lnTo>
                    <a:lnTo>
                      <a:pt x="2667" y="1345"/>
                    </a:lnTo>
                    <a:lnTo>
                      <a:pt x="2657" y="1216"/>
                    </a:lnTo>
                    <a:lnTo>
                      <a:pt x="2635" y="1076"/>
                    </a:lnTo>
                    <a:lnTo>
                      <a:pt x="2603" y="958"/>
                    </a:lnTo>
                    <a:lnTo>
                      <a:pt x="2560" y="829"/>
                    </a:lnTo>
                    <a:lnTo>
                      <a:pt x="2506" y="711"/>
                    </a:lnTo>
                    <a:lnTo>
                      <a:pt x="2442" y="603"/>
                    </a:lnTo>
                    <a:lnTo>
                      <a:pt x="2366" y="495"/>
                    </a:lnTo>
                    <a:lnTo>
                      <a:pt x="2270" y="399"/>
                    </a:lnTo>
                    <a:lnTo>
                      <a:pt x="2184" y="313"/>
                    </a:lnTo>
                    <a:lnTo>
                      <a:pt x="2076" y="237"/>
                    </a:lnTo>
                    <a:lnTo>
                      <a:pt x="1969" y="173"/>
                    </a:lnTo>
                    <a:lnTo>
                      <a:pt x="1850" y="108"/>
                    </a:lnTo>
                    <a:lnTo>
                      <a:pt x="1721" y="65"/>
                    </a:lnTo>
                    <a:lnTo>
                      <a:pt x="1592" y="33"/>
                    </a:lnTo>
                    <a:lnTo>
                      <a:pt x="1463"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 name="Google Shape;131;p15"/>
              <p:cNvSpPr/>
              <p:nvPr/>
            </p:nvSpPr>
            <p:spPr>
              <a:xfrm>
                <a:off x="1631425" y="1884600"/>
                <a:ext cx="66700" cy="66425"/>
              </a:xfrm>
              <a:custGeom>
                <a:avLst/>
                <a:gdLst/>
                <a:ahLst/>
                <a:cxnLst/>
                <a:rect l="l" t="t" r="r" b="b"/>
                <a:pathLst>
                  <a:path w="2668" h="2657" extrusionOk="0">
                    <a:moveTo>
                      <a:pt x="1194" y="1"/>
                    </a:moveTo>
                    <a:lnTo>
                      <a:pt x="1065" y="22"/>
                    </a:lnTo>
                    <a:lnTo>
                      <a:pt x="947" y="54"/>
                    </a:lnTo>
                    <a:lnTo>
                      <a:pt x="829" y="97"/>
                    </a:lnTo>
                    <a:lnTo>
                      <a:pt x="710" y="151"/>
                    </a:lnTo>
                    <a:lnTo>
                      <a:pt x="603" y="226"/>
                    </a:lnTo>
                    <a:lnTo>
                      <a:pt x="506" y="291"/>
                    </a:lnTo>
                    <a:lnTo>
                      <a:pt x="409" y="377"/>
                    </a:lnTo>
                    <a:lnTo>
                      <a:pt x="323" y="474"/>
                    </a:lnTo>
                    <a:lnTo>
                      <a:pt x="248" y="570"/>
                    </a:lnTo>
                    <a:lnTo>
                      <a:pt x="173" y="678"/>
                    </a:lnTo>
                    <a:lnTo>
                      <a:pt x="119" y="796"/>
                    </a:lnTo>
                    <a:lnTo>
                      <a:pt x="76" y="915"/>
                    </a:lnTo>
                    <a:lnTo>
                      <a:pt x="33" y="1033"/>
                    </a:lnTo>
                    <a:lnTo>
                      <a:pt x="12" y="1162"/>
                    </a:lnTo>
                    <a:lnTo>
                      <a:pt x="1" y="1291"/>
                    </a:lnTo>
                    <a:lnTo>
                      <a:pt x="12" y="1431"/>
                    </a:lnTo>
                    <a:lnTo>
                      <a:pt x="22" y="1560"/>
                    </a:lnTo>
                    <a:lnTo>
                      <a:pt x="55" y="1689"/>
                    </a:lnTo>
                    <a:lnTo>
                      <a:pt x="98" y="1818"/>
                    </a:lnTo>
                    <a:lnTo>
                      <a:pt x="151" y="1936"/>
                    </a:lnTo>
                    <a:lnTo>
                      <a:pt x="216" y="2044"/>
                    </a:lnTo>
                    <a:lnTo>
                      <a:pt x="291" y="2151"/>
                    </a:lnTo>
                    <a:lnTo>
                      <a:pt x="377" y="2248"/>
                    </a:lnTo>
                    <a:lnTo>
                      <a:pt x="474" y="2334"/>
                    </a:lnTo>
                    <a:lnTo>
                      <a:pt x="571" y="2409"/>
                    </a:lnTo>
                    <a:lnTo>
                      <a:pt x="678" y="2484"/>
                    </a:lnTo>
                    <a:lnTo>
                      <a:pt x="796" y="2538"/>
                    </a:lnTo>
                    <a:lnTo>
                      <a:pt x="915" y="2592"/>
                    </a:lnTo>
                    <a:lnTo>
                      <a:pt x="1044" y="2624"/>
                    </a:lnTo>
                    <a:lnTo>
                      <a:pt x="1184" y="2646"/>
                    </a:lnTo>
                    <a:lnTo>
                      <a:pt x="1313" y="2657"/>
                    </a:lnTo>
                    <a:lnTo>
                      <a:pt x="1452" y="2657"/>
                    </a:lnTo>
                    <a:lnTo>
                      <a:pt x="1581" y="2635"/>
                    </a:lnTo>
                    <a:lnTo>
                      <a:pt x="1710" y="2603"/>
                    </a:lnTo>
                    <a:lnTo>
                      <a:pt x="1829" y="2560"/>
                    </a:lnTo>
                    <a:lnTo>
                      <a:pt x="1947" y="2506"/>
                    </a:lnTo>
                    <a:lnTo>
                      <a:pt x="2065" y="2441"/>
                    </a:lnTo>
                    <a:lnTo>
                      <a:pt x="2162" y="2366"/>
                    </a:lnTo>
                    <a:lnTo>
                      <a:pt x="2259" y="2280"/>
                    </a:lnTo>
                    <a:lnTo>
                      <a:pt x="2356" y="2183"/>
                    </a:lnTo>
                    <a:lnTo>
                      <a:pt x="2431" y="2076"/>
                    </a:lnTo>
                    <a:lnTo>
                      <a:pt x="2495" y="1968"/>
                    </a:lnTo>
                    <a:lnTo>
                      <a:pt x="2560" y="1850"/>
                    </a:lnTo>
                    <a:lnTo>
                      <a:pt x="2603" y="1732"/>
                    </a:lnTo>
                    <a:lnTo>
                      <a:pt x="2635" y="1603"/>
                    </a:lnTo>
                    <a:lnTo>
                      <a:pt x="2657" y="1474"/>
                    </a:lnTo>
                    <a:lnTo>
                      <a:pt x="2668" y="1334"/>
                    </a:lnTo>
                    <a:lnTo>
                      <a:pt x="2657" y="1194"/>
                    </a:lnTo>
                    <a:lnTo>
                      <a:pt x="2635" y="1065"/>
                    </a:lnTo>
                    <a:lnTo>
                      <a:pt x="2603" y="936"/>
                    </a:lnTo>
                    <a:lnTo>
                      <a:pt x="2560" y="818"/>
                    </a:lnTo>
                    <a:lnTo>
                      <a:pt x="2506" y="700"/>
                    </a:lnTo>
                    <a:lnTo>
                      <a:pt x="2442" y="592"/>
                    </a:lnTo>
                    <a:lnTo>
                      <a:pt x="2356" y="484"/>
                    </a:lnTo>
                    <a:lnTo>
                      <a:pt x="2270" y="388"/>
                    </a:lnTo>
                    <a:lnTo>
                      <a:pt x="2184" y="302"/>
                    </a:lnTo>
                    <a:lnTo>
                      <a:pt x="2076" y="226"/>
                    </a:lnTo>
                    <a:lnTo>
                      <a:pt x="1969" y="162"/>
                    </a:lnTo>
                    <a:lnTo>
                      <a:pt x="1850" y="97"/>
                    </a:lnTo>
                    <a:lnTo>
                      <a:pt x="1721" y="54"/>
                    </a:lnTo>
                    <a:lnTo>
                      <a:pt x="1592" y="2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 name="Google Shape;132;p15"/>
              <p:cNvSpPr/>
              <p:nvPr/>
            </p:nvSpPr>
            <p:spPr>
              <a:xfrm>
                <a:off x="1709650" y="2120900"/>
                <a:ext cx="66175" cy="66425"/>
              </a:xfrm>
              <a:custGeom>
                <a:avLst/>
                <a:gdLst/>
                <a:ahLst/>
                <a:cxnLst/>
                <a:rect l="l" t="t" r="r" b="b"/>
                <a:pathLst>
                  <a:path w="2647" h="2657" extrusionOk="0">
                    <a:moveTo>
                      <a:pt x="1313" y="0"/>
                    </a:moveTo>
                    <a:lnTo>
                      <a:pt x="1184" y="11"/>
                    </a:lnTo>
                    <a:lnTo>
                      <a:pt x="1055" y="33"/>
                    </a:lnTo>
                    <a:lnTo>
                      <a:pt x="936" y="65"/>
                    </a:lnTo>
                    <a:lnTo>
                      <a:pt x="807" y="108"/>
                    </a:lnTo>
                    <a:lnTo>
                      <a:pt x="700" y="172"/>
                    </a:lnTo>
                    <a:lnTo>
                      <a:pt x="592" y="237"/>
                    </a:lnTo>
                    <a:lnTo>
                      <a:pt x="485" y="312"/>
                    </a:lnTo>
                    <a:lnTo>
                      <a:pt x="399" y="398"/>
                    </a:lnTo>
                    <a:lnTo>
                      <a:pt x="313" y="484"/>
                    </a:lnTo>
                    <a:lnTo>
                      <a:pt x="237" y="592"/>
                    </a:lnTo>
                    <a:lnTo>
                      <a:pt x="162" y="699"/>
                    </a:lnTo>
                    <a:lnTo>
                      <a:pt x="108" y="807"/>
                    </a:lnTo>
                    <a:lnTo>
                      <a:pt x="65" y="925"/>
                    </a:lnTo>
                    <a:lnTo>
                      <a:pt x="22" y="1054"/>
                    </a:lnTo>
                    <a:lnTo>
                      <a:pt x="1" y="1183"/>
                    </a:lnTo>
                    <a:lnTo>
                      <a:pt x="1" y="1312"/>
                    </a:lnTo>
                    <a:lnTo>
                      <a:pt x="1" y="1441"/>
                    </a:lnTo>
                    <a:lnTo>
                      <a:pt x="22" y="1581"/>
                    </a:lnTo>
                    <a:lnTo>
                      <a:pt x="55" y="1699"/>
                    </a:lnTo>
                    <a:lnTo>
                      <a:pt x="98" y="1828"/>
                    </a:lnTo>
                    <a:lnTo>
                      <a:pt x="151" y="1947"/>
                    </a:lnTo>
                    <a:lnTo>
                      <a:pt x="216" y="2054"/>
                    </a:lnTo>
                    <a:lnTo>
                      <a:pt x="302" y="2162"/>
                    </a:lnTo>
                    <a:lnTo>
                      <a:pt x="388" y="2259"/>
                    </a:lnTo>
                    <a:lnTo>
                      <a:pt x="485" y="2345"/>
                    </a:lnTo>
                    <a:lnTo>
                      <a:pt x="582" y="2420"/>
                    </a:lnTo>
                    <a:lnTo>
                      <a:pt x="700" y="2495"/>
                    </a:lnTo>
                    <a:lnTo>
                      <a:pt x="807" y="2549"/>
                    </a:lnTo>
                    <a:lnTo>
                      <a:pt x="936" y="2592"/>
                    </a:lnTo>
                    <a:lnTo>
                      <a:pt x="1065" y="2624"/>
                    </a:lnTo>
                    <a:lnTo>
                      <a:pt x="1194" y="2646"/>
                    </a:lnTo>
                    <a:lnTo>
                      <a:pt x="1323" y="2656"/>
                    </a:lnTo>
                    <a:lnTo>
                      <a:pt x="1463" y="2646"/>
                    </a:lnTo>
                    <a:lnTo>
                      <a:pt x="1582" y="2624"/>
                    </a:lnTo>
                    <a:lnTo>
                      <a:pt x="1711" y="2592"/>
                    </a:lnTo>
                    <a:lnTo>
                      <a:pt x="1829" y="2549"/>
                    </a:lnTo>
                    <a:lnTo>
                      <a:pt x="1947" y="2495"/>
                    </a:lnTo>
                    <a:lnTo>
                      <a:pt x="2055" y="2431"/>
                    </a:lnTo>
                    <a:lnTo>
                      <a:pt x="2151" y="2355"/>
                    </a:lnTo>
                    <a:lnTo>
                      <a:pt x="2248" y="2269"/>
                    </a:lnTo>
                    <a:lnTo>
                      <a:pt x="2334" y="2173"/>
                    </a:lnTo>
                    <a:lnTo>
                      <a:pt x="2410" y="2076"/>
                    </a:lnTo>
                    <a:lnTo>
                      <a:pt x="2474" y="1968"/>
                    </a:lnTo>
                    <a:lnTo>
                      <a:pt x="2539" y="1850"/>
                    </a:lnTo>
                    <a:lnTo>
                      <a:pt x="2582" y="1732"/>
                    </a:lnTo>
                    <a:lnTo>
                      <a:pt x="2614" y="1613"/>
                    </a:lnTo>
                    <a:lnTo>
                      <a:pt x="2635" y="1484"/>
                    </a:lnTo>
                    <a:lnTo>
                      <a:pt x="2646" y="1355"/>
                    </a:lnTo>
                    <a:lnTo>
                      <a:pt x="2635" y="1215"/>
                    </a:lnTo>
                    <a:lnTo>
                      <a:pt x="2625" y="1086"/>
                    </a:lnTo>
                    <a:lnTo>
                      <a:pt x="2592" y="957"/>
                    </a:lnTo>
                    <a:lnTo>
                      <a:pt x="2549" y="839"/>
                    </a:lnTo>
                    <a:lnTo>
                      <a:pt x="2485" y="721"/>
                    </a:lnTo>
                    <a:lnTo>
                      <a:pt x="2420" y="603"/>
                    </a:lnTo>
                    <a:lnTo>
                      <a:pt x="2345" y="506"/>
                    </a:lnTo>
                    <a:lnTo>
                      <a:pt x="2259" y="409"/>
                    </a:lnTo>
                    <a:lnTo>
                      <a:pt x="2162" y="312"/>
                    </a:lnTo>
                    <a:lnTo>
                      <a:pt x="2055" y="237"/>
                    </a:lnTo>
                    <a:lnTo>
                      <a:pt x="1947" y="172"/>
                    </a:lnTo>
                    <a:lnTo>
                      <a:pt x="1829" y="108"/>
                    </a:lnTo>
                    <a:lnTo>
                      <a:pt x="1711" y="65"/>
                    </a:lnTo>
                    <a:lnTo>
                      <a:pt x="1582" y="33"/>
                    </a:lnTo>
                    <a:lnTo>
                      <a:pt x="1453"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 name="Google Shape;133;p15"/>
              <p:cNvSpPr/>
              <p:nvPr/>
            </p:nvSpPr>
            <p:spPr>
              <a:xfrm>
                <a:off x="766900" y="2120900"/>
                <a:ext cx="66425" cy="66425"/>
              </a:xfrm>
              <a:custGeom>
                <a:avLst/>
                <a:gdLst/>
                <a:ahLst/>
                <a:cxnLst/>
                <a:rect l="l" t="t" r="r" b="b"/>
                <a:pathLst>
                  <a:path w="2657" h="2657" extrusionOk="0">
                    <a:moveTo>
                      <a:pt x="1237" y="0"/>
                    </a:moveTo>
                    <a:lnTo>
                      <a:pt x="1108" y="22"/>
                    </a:lnTo>
                    <a:lnTo>
                      <a:pt x="979" y="54"/>
                    </a:lnTo>
                    <a:lnTo>
                      <a:pt x="850" y="86"/>
                    </a:lnTo>
                    <a:lnTo>
                      <a:pt x="731" y="140"/>
                    </a:lnTo>
                    <a:lnTo>
                      <a:pt x="624" y="205"/>
                    </a:lnTo>
                    <a:lnTo>
                      <a:pt x="516" y="280"/>
                    </a:lnTo>
                    <a:lnTo>
                      <a:pt x="420" y="366"/>
                    </a:lnTo>
                    <a:lnTo>
                      <a:pt x="323" y="463"/>
                    </a:lnTo>
                    <a:lnTo>
                      <a:pt x="247" y="570"/>
                    </a:lnTo>
                    <a:lnTo>
                      <a:pt x="172" y="678"/>
                    </a:lnTo>
                    <a:lnTo>
                      <a:pt x="118" y="785"/>
                    </a:lnTo>
                    <a:lnTo>
                      <a:pt x="65" y="914"/>
                    </a:lnTo>
                    <a:lnTo>
                      <a:pt x="32" y="1043"/>
                    </a:lnTo>
                    <a:lnTo>
                      <a:pt x="11" y="1172"/>
                    </a:lnTo>
                    <a:lnTo>
                      <a:pt x="0" y="1312"/>
                    </a:lnTo>
                    <a:lnTo>
                      <a:pt x="0" y="1441"/>
                    </a:lnTo>
                    <a:lnTo>
                      <a:pt x="22" y="1570"/>
                    </a:lnTo>
                    <a:lnTo>
                      <a:pt x="43" y="1689"/>
                    </a:lnTo>
                    <a:lnTo>
                      <a:pt x="86" y="1818"/>
                    </a:lnTo>
                    <a:lnTo>
                      <a:pt x="140" y="1925"/>
                    </a:lnTo>
                    <a:lnTo>
                      <a:pt x="204" y="2033"/>
                    </a:lnTo>
                    <a:lnTo>
                      <a:pt x="280" y="2140"/>
                    </a:lnTo>
                    <a:lnTo>
                      <a:pt x="366" y="2237"/>
                    </a:lnTo>
                    <a:lnTo>
                      <a:pt x="452" y="2323"/>
                    </a:lnTo>
                    <a:lnTo>
                      <a:pt x="559" y="2409"/>
                    </a:lnTo>
                    <a:lnTo>
                      <a:pt x="656" y="2474"/>
                    </a:lnTo>
                    <a:lnTo>
                      <a:pt x="774" y="2538"/>
                    </a:lnTo>
                    <a:lnTo>
                      <a:pt x="893" y="2581"/>
                    </a:lnTo>
                    <a:lnTo>
                      <a:pt x="1011" y="2624"/>
                    </a:lnTo>
                    <a:lnTo>
                      <a:pt x="1140" y="2646"/>
                    </a:lnTo>
                    <a:lnTo>
                      <a:pt x="1269" y="2656"/>
                    </a:lnTo>
                    <a:lnTo>
                      <a:pt x="1409" y="2656"/>
                    </a:lnTo>
                    <a:lnTo>
                      <a:pt x="1538" y="2646"/>
                    </a:lnTo>
                    <a:lnTo>
                      <a:pt x="1667" y="2613"/>
                    </a:lnTo>
                    <a:lnTo>
                      <a:pt x="1796" y="2570"/>
                    </a:lnTo>
                    <a:lnTo>
                      <a:pt x="1914" y="2517"/>
                    </a:lnTo>
                    <a:lnTo>
                      <a:pt x="2022" y="2452"/>
                    </a:lnTo>
                    <a:lnTo>
                      <a:pt x="2129" y="2377"/>
                    </a:lnTo>
                    <a:lnTo>
                      <a:pt x="2226" y="2291"/>
                    </a:lnTo>
                    <a:lnTo>
                      <a:pt x="2323" y="2194"/>
                    </a:lnTo>
                    <a:lnTo>
                      <a:pt x="2398" y="2097"/>
                    </a:lnTo>
                    <a:lnTo>
                      <a:pt x="2473" y="1990"/>
                    </a:lnTo>
                    <a:lnTo>
                      <a:pt x="2538" y="1871"/>
                    </a:lnTo>
                    <a:lnTo>
                      <a:pt x="2581" y="1742"/>
                    </a:lnTo>
                    <a:lnTo>
                      <a:pt x="2624" y="1624"/>
                    </a:lnTo>
                    <a:lnTo>
                      <a:pt x="2645" y="1484"/>
                    </a:lnTo>
                    <a:lnTo>
                      <a:pt x="2656" y="1355"/>
                    </a:lnTo>
                    <a:lnTo>
                      <a:pt x="2645" y="1226"/>
                    </a:lnTo>
                    <a:lnTo>
                      <a:pt x="2635" y="1097"/>
                    </a:lnTo>
                    <a:lnTo>
                      <a:pt x="2602" y="968"/>
                    </a:lnTo>
                    <a:lnTo>
                      <a:pt x="2559" y="850"/>
                    </a:lnTo>
                    <a:lnTo>
                      <a:pt x="2506" y="732"/>
                    </a:lnTo>
                    <a:lnTo>
                      <a:pt x="2441" y="624"/>
                    </a:lnTo>
                    <a:lnTo>
                      <a:pt x="2366" y="517"/>
                    </a:lnTo>
                    <a:lnTo>
                      <a:pt x="2280" y="420"/>
                    </a:lnTo>
                    <a:lnTo>
                      <a:pt x="2194" y="334"/>
                    </a:lnTo>
                    <a:lnTo>
                      <a:pt x="2097" y="258"/>
                    </a:lnTo>
                    <a:lnTo>
                      <a:pt x="1989" y="183"/>
                    </a:lnTo>
                    <a:lnTo>
                      <a:pt x="1871" y="129"/>
                    </a:lnTo>
                    <a:lnTo>
                      <a:pt x="1753" y="76"/>
                    </a:lnTo>
                    <a:lnTo>
                      <a:pt x="1635" y="43"/>
                    </a:lnTo>
                    <a:lnTo>
                      <a:pt x="1506"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 name="Google Shape;134;p15"/>
              <p:cNvSpPr/>
              <p:nvPr/>
            </p:nvSpPr>
            <p:spPr>
              <a:xfrm>
                <a:off x="1631425" y="2357200"/>
                <a:ext cx="66700" cy="66675"/>
              </a:xfrm>
              <a:custGeom>
                <a:avLst/>
                <a:gdLst/>
                <a:ahLst/>
                <a:cxnLst/>
                <a:rect l="l" t="t" r="r" b="b"/>
                <a:pathLst>
                  <a:path w="2668" h="2667" extrusionOk="0">
                    <a:moveTo>
                      <a:pt x="1270" y="0"/>
                    </a:moveTo>
                    <a:lnTo>
                      <a:pt x="1141" y="11"/>
                    </a:lnTo>
                    <a:lnTo>
                      <a:pt x="1012" y="43"/>
                    </a:lnTo>
                    <a:lnTo>
                      <a:pt x="883" y="76"/>
                    </a:lnTo>
                    <a:lnTo>
                      <a:pt x="764" y="129"/>
                    </a:lnTo>
                    <a:lnTo>
                      <a:pt x="646" y="194"/>
                    </a:lnTo>
                    <a:lnTo>
                      <a:pt x="538" y="269"/>
                    </a:lnTo>
                    <a:lnTo>
                      <a:pt x="442" y="344"/>
                    </a:lnTo>
                    <a:lnTo>
                      <a:pt x="356" y="441"/>
                    </a:lnTo>
                    <a:lnTo>
                      <a:pt x="270" y="538"/>
                    </a:lnTo>
                    <a:lnTo>
                      <a:pt x="194" y="645"/>
                    </a:lnTo>
                    <a:lnTo>
                      <a:pt x="130" y="764"/>
                    </a:lnTo>
                    <a:lnTo>
                      <a:pt x="76" y="882"/>
                    </a:lnTo>
                    <a:lnTo>
                      <a:pt x="44" y="1011"/>
                    </a:lnTo>
                    <a:lnTo>
                      <a:pt x="12" y="1140"/>
                    </a:lnTo>
                    <a:lnTo>
                      <a:pt x="1" y="1269"/>
                    </a:lnTo>
                    <a:lnTo>
                      <a:pt x="1" y="1409"/>
                    </a:lnTo>
                    <a:lnTo>
                      <a:pt x="22" y="1549"/>
                    </a:lnTo>
                    <a:lnTo>
                      <a:pt x="44" y="1678"/>
                    </a:lnTo>
                    <a:lnTo>
                      <a:pt x="87" y="1796"/>
                    </a:lnTo>
                    <a:lnTo>
                      <a:pt x="141" y="1914"/>
                    </a:lnTo>
                    <a:lnTo>
                      <a:pt x="205" y="2033"/>
                    </a:lnTo>
                    <a:lnTo>
                      <a:pt x="280" y="2140"/>
                    </a:lnTo>
                    <a:lnTo>
                      <a:pt x="356" y="2237"/>
                    </a:lnTo>
                    <a:lnTo>
                      <a:pt x="452" y="2323"/>
                    </a:lnTo>
                    <a:lnTo>
                      <a:pt x="549" y="2409"/>
                    </a:lnTo>
                    <a:lnTo>
                      <a:pt x="657" y="2484"/>
                    </a:lnTo>
                    <a:lnTo>
                      <a:pt x="775" y="2538"/>
                    </a:lnTo>
                    <a:lnTo>
                      <a:pt x="893" y="2592"/>
                    </a:lnTo>
                    <a:lnTo>
                      <a:pt x="1022" y="2635"/>
                    </a:lnTo>
                    <a:lnTo>
                      <a:pt x="1151" y="2656"/>
                    </a:lnTo>
                    <a:lnTo>
                      <a:pt x="1291" y="2667"/>
                    </a:lnTo>
                    <a:lnTo>
                      <a:pt x="1431" y="2667"/>
                    </a:lnTo>
                    <a:lnTo>
                      <a:pt x="1560" y="2645"/>
                    </a:lnTo>
                    <a:lnTo>
                      <a:pt x="1689" y="2613"/>
                    </a:lnTo>
                    <a:lnTo>
                      <a:pt x="1818" y="2581"/>
                    </a:lnTo>
                    <a:lnTo>
                      <a:pt x="1936" y="2527"/>
                    </a:lnTo>
                    <a:lnTo>
                      <a:pt x="2044" y="2463"/>
                    </a:lnTo>
                    <a:lnTo>
                      <a:pt x="2151" y="2387"/>
                    </a:lnTo>
                    <a:lnTo>
                      <a:pt x="2248" y="2301"/>
                    </a:lnTo>
                    <a:lnTo>
                      <a:pt x="2334" y="2205"/>
                    </a:lnTo>
                    <a:lnTo>
                      <a:pt x="2420" y="2108"/>
                    </a:lnTo>
                    <a:lnTo>
                      <a:pt x="2485" y="2000"/>
                    </a:lnTo>
                    <a:lnTo>
                      <a:pt x="2549" y="1882"/>
                    </a:lnTo>
                    <a:lnTo>
                      <a:pt x="2603" y="1764"/>
                    </a:lnTo>
                    <a:lnTo>
                      <a:pt x="2635" y="1635"/>
                    </a:lnTo>
                    <a:lnTo>
                      <a:pt x="2657" y="1495"/>
                    </a:lnTo>
                    <a:lnTo>
                      <a:pt x="2668" y="1366"/>
                    </a:lnTo>
                    <a:lnTo>
                      <a:pt x="2668" y="1226"/>
                    </a:lnTo>
                    <a:lnTo>
                      <a:pt x="2646" y="1097"/>
                    </a:lnTo>
                    <a:lnTo>
                      <a:pt x="2624" y="979"/>
                    </a:lnTo>
                    <a:lnTo>
                      <a:pt x="2581" y="850"/>
                    </a:lnTo>
                    <a:lnTo>
                      <a:pt x="2528" y="742"/>
                    </a:lnTo>
                    <a:lnTo>
                      <a:pt x="2463" y="624"/>
                    </a:lnTo>
                    <a:lnTo>
                      <a:pt x="2388" y="527"/>
                    </a:lnTo>
                    <a:lnTo>
                      <a:pt x="2313" y="430"/>
                    </a:lnTo>
                    <a:lnTo>
                      <a:pt x="2227" y="344"/>
                    </a:lnTo>
                    <a:lnTo>
                      <a:pt x="2119" y="258"/>
                    </a:lnTo>
                    <a:lnTo>
                      <a:pt x="2022" y="194"/>
                    </a:lnTo>
                    <a:lnTo>
                      <a:pt x="1904" y="129"/>
                    </a:lnTo>
                    <a:lnTo>
                      <a:pt x="1786" y="76"/>
                    </a:lnTo>
                    <a:lnTo>
                      <a:pt x="1667" y="43"/>
                    </a:lnTo>
                    <a:lnTo>
                      <a:pt x="1538" y="11"/>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 name="Google Shape;135;p15"/>
              <p:cNvSpPr/>
              <p:nvPr/>
            </p:nvSpPr>
            <p:spPr>
              <a:xfrm>
                <a:off x="1158825" y="2591075"/>
                <a:ext cx="66425" cy="66150"/>
              </a:xfrm>
              <a:custGeom>
                <a:avLst/>
                <a:gdLst/>
                <a:ahLst/>
                <a:cxnLst/>
                <a:rect l="l" t="t" r="r" b="b"/>
                <a:pathLst>
                  <a:path w="2657" h="2646" extrusionOk="0">
                    <a:moveTo>
                      <a:pt x="1205" y="0"/>
                    </a:moveTo>
                    <a:lnTo>
                      <a:pt x="1076" y="22"/>
                    </a:lnTo>
                    <a:lnTo>
                      <a:pt x="947" y="54"/>
                    </a:lnTo>
                    <a:lnTo>
                      <a:pt x="829" y="97"/>
                    </a:lnTo>
                    <a:lnTo>
                      <a:pt x="711" y="162"/>
                    </a:lnTo>
                    <a:lnTo>
                      <a:pt x="603" y="226"/>
                    </a:lnTo>
                    <a:lnTo>
                      <a:pt x="496" y="301"/>
                    </a:lnTo>
                    <a:lnTo>
                      <a:pt x="399" y="387"/>
                    </a:lnTo>
                    <a:lnTo>
                      <a:pt x="313" y="484"/>
                    </a:lnTo>
                    <a:lnTo>
                      <a:pt x="238" y="592"/>
                    </a:lnTo>
                    <a:lnTo>
                      <a:pt x="162" y="699"/>
                    </a:lnTo>
                    <a:lnTo>
                      <a:pt x="109" y="818"/>
                    </a:lnTo>
                    <a:lnTo>
                      <a:pt x="66" y="947"/>
                    </a:lnTo>
                    <a:lnTo>
                      <a:pt x="33" y="1065"/>
                    </a:lnTo>
                    <a:lnTo>
                      <a:pt x="12" y="1205"/>
                    </a:lnTo>
                    <a:lnTo>
                      <a:pt x="1" y="1334"/>
                    </a:lnTo>
                    <a:lnTo>
                      <a:pt x="12" y="1463"/>
                    </a:lnTo>
                    <a:lnTo>
                      <a:pt x="33" y="1592"/>
                    </a:lnTo>
                    <a:lnTo>
                      <a:pt x="66" y="1721"/>
                    </a:lnTo>
                    <a:lnTo>
                      <a:pt x="119" y="1839"/>
                    </a:lnTo>
                    <a:lnTo>
                      <a:pt x="173" y="1947"/>
                    </a:lnTo>
                    <a:lnTo>
                      <a:pt x="238" y="2054"/>
                    </a:lnTo>
                    <a:lnTo>
                      <a:pt x="313" y="2162"/>
                    </a:lnTo>
                    <a:lnTo>
                      <a:pt x="399" y="2248"/>
                    </a:lnTo>
                    <a:lnTo>
                      <a:pt x="496" y="2334"/>
                    </a:lnTo>
                    <a:lnTo>
                      <a:pt x="592" y="2409"/>
                    </a:lnTo>
                    <a:lnTo>
                      <a:pt x="700" y="2484"/>
                    </a:lnTo>
                    <a:lnTo>
                      <a:pt x="818" y="2538"/>
                    </a:lnTo>
                    <a:lnTo>
                      <a:pt x="937" y="2581"/>
                    </a:lnTo>
                    <a:lnTo>
                      <a:pt x="1055" y="2613"/>
                    </a:lnTo>
                    <a:lnTo>
                      <a:pt x="1184" y="2635"/>
                    </a:lnTo>
                    <a:lnTo>
                      <a:pt x="1313" y="2646"/>
                    </a:lnTo>
                    <a:lnTo>
                      <a:pt x="1453" y="2635"/>
                    </a:lnTo>
                    <a:lnTo>
                      <a:pt x="1582" y="2624"/>
                    </a:lnTo>
                    <a:lnTo>
                      <a:pt x="1711" y="2592"/>
                    </a:lnTo>
                    <a:lnTo>
                      <a:pt x="1829" y="2538"/>
                    </a:lnTo>
                    <a:lnTo>
                      <a:pt x="1947" y="2484"/>
                    </a:lnTo>
                    <a:lnTo>
                      <a:pt x="2066" y="2420"/>
                    </a:lnTo>
                    <a:lnTo>
                      <a:pt x="2162" y="2334"/>
                    </a:lnTo>
                    <a:lnTo>
                      <a:pt x="2259" y="2248"/>
                    </a:lnTo>
                    <a:lnTo>
                      <a:pt x="2345" y="2151"/>
                    </a:lnTo>
                    <a:lnTo>
                      <a:pt x="2431" y="2054"/>
                    </a:lnTo>
                    <a:lnTo>
                      <a:pt x="2496" y="1936"/>
                    </a:lnTo>
                    <a:lnTo>
                      <a:pt x="2549" y="1818"/>
                    </a:lnTo>
                    <a:lnTo>
                      <a:pt x="2592" y="1699"/>
                    </a:lnTo>
                    <a:lnTo>
                      <a:pt x="2625" y="1570"/>
                    </a:lnTo>
                    <a:lnTo>
                      <a:pt x="2646" y="1441"/>
                    </a:lnTo>
                    <a:lnTo>
                      <a:pt x="2657" y="1312"/>
                    </a:lnTo>
                    <a:lnTo>
                      <a:pt x="2646" y="1172"/>
                    </a:lnTo>
                    <a:lnTo>
                      <a:pt x="2625" y="1054"/>
                    </a:lnTo>
                    <a:lnTo>
                      <a:pt x="2592" y="925"/>
                    </a:lnTo>
                    <a:lnTo>
                      <a:pt x="2549" y="807"/>
                    </a:lnTo>
                    <a:lnTo>
                      <a:pt x="2485" y="689"/>
                    </a:lnTo>
                    <a:lnTo>
                      <a:pt x="2420" y="581"/>
                    </a:lnTo>
                    <a:lnTo>
                      <a:pt x="2345" y="484"/>
                    </a:lnTo>
                    <a:lnTo>
                      <a:pt x="2259" y="387"/>
                    </a:lnTo>
                    <a:lnTo>
                      <a:pt x="2162" y="301"/>
                    </a:lnTo>
                    <a:lnTo>
                      <a:pt x="2066" y="226"/>
                    </a:lnTo>
                    <a:lnTo>
                      <a:pt x="1958" y="162"/>
                    </a:lnTo>
                    <a:lnTo>
                      <a:pt x="1840" y="108"/>
                    </a:lnTo>
                    <a:lnTo>
                      <a:pt x="1721" y="65"/>
                    </a:lnTo>
                    <a:lnTo>
                      <a:pt x="1603"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 name="Google Shape;136;p15"/>
              <p:cNvSpPr/>
              <p:nvPr/>
            </p:nvSpPr>
            <p:spPr>
              <a:xfrm>
                <a:off x="1236800" y="2590800"/>
                <a:ext cx="66425" cy="66425"/>
              </a:xfrm>
              <a:custGeom>
                <a:avLst/>
                <a:gdLst/>
                <a:ahLst/>
                <a:cxnLst/>
                <a:rect l="l" t="t" r="r" b="b"/>
                <a:pathLst>
                  <a:path w="2657" h="2657" extrusionOk="0">
                    <a:moveTo>
                      <a:pt x="1323" y="1"/>
                    </a:moveTo>
                    <a:lnTo>
                      <a:pt x="1183" y="11"/>
                    </a:lnTo>
                    <a:lnTo>
                      <a:pt x="1065" y="33"/>
                    </a:lnTo>
                    <a:lnTo>
                      <a:pt x="936" y="65"/>
                    </a:lnTo>
                    <a:lnTo>
                      <a:pt x="818" y="108"/>
                    </a:lnTo>
                    <a:lnTo>
                      <a:pt x="699" y="162"/>
                    </a:lnTo>
                    <a:lnTo>
                      <a:pt x="592" y="237"/>
                    </a:lnTo>
                    <a:lnTo>
                      <a:pt x="495" y="312"/>
                    </a:lnTo>
                    <a:lnTo>
                      <a:pt x="398" y="388"/>
                    </a:lnTo>
                    <a:lnTo>
                      <a:pt x="312" y="484"/>
                    </a:lnTo>
                    <a:lnTo>
                      <a:pt x="237" y="581"/>
                    </a:lnTo>
                    <a:lnTo>
                      <a:pt x="172" y="689"/>
                    </a:lnTo>
                    <a:lnTo>
                      <a:pt x="108" y="807"/>
                    </a:lnTo>
                    <a:lnTo>
                      <a:pt x="65" y="925"/>
                    </a:lnTo>
                    <a:lnTo>
                      <a:pt x="33" y="1054"/>
                    </a:lnTo>
                    <a:lnTo>
                      <a:pt x="11" y="1183"/>
                    </a:lnTo>
                    <a:lnTo>
                      <a:pt x="0" y="1312"/>
                    </a:lnTo>
                    <a:lnTo>
                      <a:pt x="0" y="1441"/>
                    </a:lnTo>
                    <a:lnTo>
                      <a:pt x="22" y="1581"/>
                    </a:lnTo>
                    <a:lnTo>
                      <a:pt x="54" y="1710"/>
                    </a:lnTo>
                    <a:lnTo>
                      <a:pt x="97" y="1829"/>
                    </a:lnTo>
                    <a:lnTo>
                      <a:pt x="151" y="1947"/>
                    </a:lnTo>
                    <a:lnTo>
                      <a:pt x="226" y="2054"/>
                    </a:lnTo>
                    <a:lnTo>
                      <a:pt x="301" y="2162"/>
                    </a:lnTo>
                    <a:lnTo>
                      <a:pt x="387" y="2259"/>
                    </a:lnTo>
                    <a:lnTo>
                      <a:pt x="484" y="2345"/>
                    </a:lnTo>
                    <a:lnTo>
                      <a:pt x="581" y="2431"/>
                    </a:lnTo>
                    <a:lnTo>
                      <a:pt x="699" y="2495"/>
                    </a:lnTo>
                    <a:lnTo>
                      <a:pt x="818" y="2549"/>
                    </a:lnTo>
                    <a:lnTo>
                      <a:pt x="936" y="2603"/>
                    </a:lnTo>
                    <a:lnTo>
                      <a:pt x="1065" y="2635"/>
                    </a:lnTo>
                    <a:lnTo>
                      <a:pt x="1194" y="2657"/>
                    </a:lnTo>
                    <a:lnTo>
                      <a:pt x="1463" y="2657"/>
                    </a:lnTo>
                    <a:lnTo>
                      <a:pt x="1592" y="2635"/>
                    </a:lnTo>
                    <a:lnTo>
                      <a:pt x="1721" y="2603"/>
                    </a:lnTo>
                    <a:lnTo>
                      <a:pt x="1839" y="2549"/>
                    </a:lnTo>
                    <a:lnTo>
                      <a:pt x="1947" y="2495"/>
                    </a:lnTo>
                    <a:lnTo>
                      <a:pt x="2054" y="2431"/>
                    </a:lnTo>
                    <a:lnTo>
                      <a:pt x="2162" y="2355"/>
                    </a:lnTo>
                    <a:lnTo>
                      <a:pt x="2258" y="2269"/>
                    </a:lnTo>
                    <a:lnTo>
                      <a:pt x="2345" y="2183"/>
                    </a:lnTo>
                    <a:lnTo>
                      <a:pt x="2420" y="2076"/>
                    </a:lnTo>
                    <a:lnTo>
                      <a:pt x="2484" y="1968"/>
                    </a:lnTo>
                    <a:lnTo>
                      <a:pt x="2538" y="1861"/>
                    </a:lnTo>
                    <a:lnTo>
                      <a:pt x="2592" y="1743"/>
                    </a:lnTo>
                    <a:lnTo>
                      <a:pt x="2624" y="1614"/>
                    </a:lnTo>
                    <a:lnTo>
                      <a:pt x="2646" y="1484"/>
                    </a:lnTo>
                    <a:lnTo>
                      <a:pt x="2656" y="1355"/>
                    </a:lnTo>
                    <a:lnTo>
                      <a:pt x="2646" y="1216"/>
                    </a:lnTo>
                    <a:lnTo>
                      <a:pt x="2635" y="1087"/>
                    </a:lnTo>
                    <a:lnTo>
                      <a:pt x="2603" y="958"/>
                    </a:lnTo>
                    <a:lnTo>
                      <a:pt x="2549" y="839"/>
                    </a:lnTo>
                    <a:lnTo>
                      <a:pt x="2495" y="721"/>
                    </a:lnTo>
                    <a:lnTo>
                      <a:pt x="2431" y="603"/>
                    </a:lnTo>
                    <a:lnTo>
                      <a:pt x="2355" y="506"/>
                    </a:lnTo>
                    <a:lnTo>
                      <a:pt x="2269" y="409"/>
                    </a:lnTo>
                    <a:lnTo>
                      <a:pt x="2172" y="312"/>
                    </a:lnTo>
                    <a:lnTo>
                      <a:pt x="2065" y="237"/>
                    </a:lnTo>
                    <a:lnTo>
                      <a:pt x="1957" y="173"/>
                    </a:lnTo>
                    <a:lnTo>
                      <a:pt x="1839" y="108"/>
                    </a:lnTo>
                    <a:lnTo>
                      <a:pt x="1710" y="65"/>
                    </a:lnTo>
                    <a:lnTo>
                      <a:pt x="1592"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 name="Google Shape;137;p15"/>
              <p:cNvSpPr/>
              <p:nvPr/>
            </p:nvSpPr>
            <p:spPr>
              <a:xfrm>
                <a:off x="1236800" y="1648300"/>
                <a:ext cx="66150" cy="66150"/>
              </a:xfrm>
              <a:custGeom>
                <a:avLst/>
                <a:gdLst/>
                <a:ahLst/>
                <a:cxnLst/>
                <a:rect l="l" t="t" r="r" b="b"/>
                <a:pathLst>
                  <a:path w="2646" h="2646" extrusionOk="0">
                    <a:moveTo>
                      <a:pt x="1344" y="1"/>
                    </a:moveTo>
                    <a:lnTo>
                      <a:pt x="1205" y="11"/>
                    </a:lnTo>
                    <a:lnTo>
                      <a:pt x="1076" y="22"/>
                    </a:lnTo>
                    <a:lnTo>
                      <a:pt x="947" y="54"/>
                    </a:lnTo>
                    <a:lnTo>
                      <a:pt x="828" y="108"/>
                    </a:lnTo>
                    <a:lnTo>
                      <a:pt x="710" y="162"/>
                    </a:lnTo>
                    <a:lnTo>
                      <a:pt x="592" y="227"/>
                    </a:lnTo>
                    <a:lnTo>
                      <a:pt x="495" y="313"/>
                    </a:lnTo>
                    <a:lnTo>
                      <a:pt x="398" y="399"/>
                    </a:lnTo>
                    <a:lnTo>
                      <a:pt x="312" y="495"/>
                    </a:lnTo>
                    <a:lnTo>
                      <a:pt x="226" y="592"/>
                    </a:lnTo>
                    <a:lnTo>
                      <a:pt x="162" y="710"/>
                    </a:lnTo>
                    <a:lnTo>
                      <a:pt x="108" y="829"/>
                    </a:lnTo>
                    <a:lnTo>
                      <a:pt x="54" y="947"/>
                    </a:lnTo>
                    <a:lnTo>
                      <a:pt x="22" y="1076"/>
                    </a:lnTo>
                    <a:lnTo>
                      <a:pt x="11" y="1205"/>
                    </a:lnTo>
                    <a:lnTo>
                      <a:pt x="0" y="1334"/>
                    </a:lnTo>
                    <a:lnTo>
                      <a:pt x="11" y="1474"/>
                    </a:lnTo>
                    <a:lnTo>
                      <a:pt x="33" y="1592"/>
                    </a:lnTo>
                    <a:lnTo>
                      <a:pt x="65" y="1721"/>
                    </a:lnTo>
                    <a:lnTo>
                      <a:pt x="108" y="1839"/>
                    </a:lnTo>
                    <a:lnTo>
                      <a:pt x="172" y="1958"/>
                    </a:lnTo>
                    <a:lnTo>
                      <a:pt x="237" y="2065"/>
                    </a:lnTo>
                    <a:lnTo>
                      <a:pt x="312" y="2162"/>
                    </a:lnTo>
                    <a:lnTo>
                      <a:pt x="398" y="2259"/>
                    </a:lnTo>
                    <a:lnTo>
                      <a:pt x="484" y="2345"/>
                    </a:lnTo>
                    <a:lnTo>
                      <a:pt x="592" y="2420"/>
                    </a:lnTo>
                    <a:lnTo>
                      <a:pt x="699" y="2485"/>
                    </a:lnTo>
                    <a:lnTo>
                      <a:pt x="807" y="2538"/>
                    </a:lnTo>
                    <a:lnTo>
                      <a:pt x="925" y="2581"/>
                    </a:lnTo>
                    <a:lnTo>
                      <a:pt x="1054" y="2624"/>
                    </a:lnTo>
                    <a:lnTo>
                      <a:pt x="1183" y="2646"/>
                    </a:lnTo>
                    <a:lnTo>
                      <a:pt x="1441" y="2646"/>
                    </a:lnTo>
                    <a:lnTo>
                      <a:pt x="1581" y="2624"/>
                    </a:lnTo>
                    <a:lnTo>
                      <a:pt x="1710" y="2592"/>
                    </a:lnTo>
                    <a:lnTo>
                      <a:pt x="1828" y="2549"/>
                    </a:lnTo>
                    <a:lnTo>
                      <a:pt x="1947" y="2485"/>
                    </a:lnTo>
                    <a:lnTo>
                      <a:pt x="2054" y="2420"/>
                    </a:lnTo>
                    <a:lnTo>
                      <a:pt x="2162" y="2345"/>
                    </a:lnTo>
                    <a:lnTo>
                      <a:pt x="2258" y="2259"/>
                    </a:lnTo>
                    <a:lnTo>
                      <a:pt x="2345" y="2162"/>
                    </a:lnTo>
                    <a:lnTo>
                      <a:pt x="2420" y="2055"/>
                    </a:lnTo>
                    <a:lnTo>
                      <a:pt x="2495" y="1947"/>
                    </a:lnTo>
                    <a:lnTo>
                      <a:pt x="2549" y="1829"/>
                    </a:lnTo>
                    <a:lnTo>
                      <a:pt x="2592" y="1700"/>
                    </a:lnTo>
                    <a:lnTo>
                      <a:pt x="2624" y="1581"/>
                    </a:lnTo>
                    <a:lnTo>
                      <a:pt x="2646" y="1442"/>
                    </a:lnTo>
                    <a:lnTo>
                      <a:pt x="2646" y="1313"/>
                    </a:lnTo>
                    <a:lnTo>
                      <a:pt x="2646" y="1184"/>
                    </a:lnTo>
                    <a:lnTo>
                      <a:pt x="2624" y="1055"/>
                    </a:lnTo>
                    <a:lnTo>
                      <a:pt x="2592" y="925"/>
                    </a:lnTo>
                    <a:lnTo>
                      <a:pt x="2538" y="807"/>
                    </a:lnTo>
                    <a:lnTo>
                      <a:pt x="2484" y="700"/>
                    </a:lnTo>
                    <a:lnTo>
                      <a:pt x="2420" y="592"/>
                    </a:lnTo>
                    <a:lnTo>
                      <a:pt x="2345" y="485"/>
                    </a:lnTo>
                    <a:lnTo>
                      <a:pt x="2258" y="399"/>
                    </a:lnTo>
                    <a:lnTo>
                      <a:pt x="2162" y="313"/>
                    </a:lnTo>
                    <a:lnTo>
                      <a:pt x="2065" y="237"/>
                    </a:lnTo>
                    <a:lnTo>
                      <a:pt x="1957" y="162"/>
                    </a:lnTo>
                    <a:lnTo>
                      <a:pt x="1839" y="108"/>
                    </a:lnTo>
                    <a:lnTo>
                      <a:pt x="1721" y="65"/>
                    </a:lnTo>
                    <a:lnTo>
                      <a:pt x="1603" y="33"/>
                    </a:lnTo>
                    <a:lnTo>
                      <a:pt x="1474" y="11"/>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 name="Google Shape;138;p15"/>
              <p:cNvSpPr/>
              <p:nvPr/>
            </p:nvSpPr>
            <p:spPr>
              <a:xfrm>
                <a:off x="1159100" y="1648575"/>
                <a:ext cx="65900" cy="65875"/>
              </a:xfrm>
              <a:custGeom>
                <a:avLst/>
                <a:gdLst/>
                <a:ahLst/>
                <a:cxnLst/>
                <a:rect l="l" t="t" r="r" b="b"/>
                <a:pathLst>
                  <a:path w="2636" h="2635" extrusionOk="0">
                    <a:moveTo>
                      <a:pt x="1184" y="0"/>
                    </a:moveTo>
                    <a:lnTo>
                      <a:pt x="1055" y="22"/>
                    </a:lnTo>
                    <a:lnTo>
                      <a:pt x="926" y="65"/>
                    </a:lnTo>
                    <a:lnTo>
                      <a:pt x="807" y="108"/>
                    </a:lnTo>
                    <a:lnTo>
                      <a:pt x="700" y="162"/>
                    </a:lnTo>
                    <a:lnTo>
                      <a:pt x="592" y="226"/>
                    </a:lnTo>
                    <a:lnTo>
                      <a:pt x="485" y="302"/>
                    </a:lnTo>
                    <a:lnTo>
                      <a:pt x="399" y="388"/>
                    </a:lnTo>
                    <a:lnTo>
                      <a:pt x="313" y="484"/>
                    </a:lnTo>
                    <a:lnTo>
                      <a:pt x="237" y="581"/>
                    </a:lnTo>
                    <a:lnTo>
                      <a:pt x="162" y="689"/>
                    </a:lnTo>
                    <a:lnTo>
                      <a:pt x="108" y="807"/>
                    </a:lnTo>
                    <a:lnTo>
                      <a:pt x="65" y="925"/>
                    </a:lnTo>
                    <a:lnTo>
                      <a:pt x="33" y="1054"/>
                    </a:lnTo>
                    <a:lnTo>
                      <a:pt x="12" y="1173"/>
                    </a:lnTo>
                    <a:lnTo>
                      <a:pt x="1" y="1312"/>
                    </a:lnTo>
                    <a:lnTo>
                      <a:pt x="12" y="1441"/>
                    </a:lnTo>
                    <a:lnTo>
                      <a:pt x="33" y="1570"/>
                    </a:lnTo>
                    <a:lnTo>
                      <a:pt x="65" y="1689"/>
                    </a:lnTo>
                    <a:lnTo>
                      <a:pt x="108" y="1807"/>
                    </a:lnTo>
                    <a:lnTo>
                      <a:pt x="162" y="1925"/>
                    </a:lnTo>
                    <a:lnTo>
                      <a:pt x="227" y="2033"/>
                    </a:lnTo>
                    <a:lnTo>
                      <a:pt x="302" y="2130"/>
                    </a:lnTo>
                    <a:lnTo>
                      <a:pt x="388" y="2226"/>
                    </a:lnTo>
                    <a:lnTo>
                      <a:pt x="474" y="2312"/>
                    </a:lnTo>
                    <a:lnTo>
                      <a:pt x="581" y="2388"/>
                    </a:lnTo>
                    <a:lnTo>
                      <a:pt x="689" y="2463"/>
                    </a:lnTo>
                    <a:lnTo>
                      <a:pt x="796" y="2517"/>
                    </a:lnTo>
                    <a:lnTo>
                      <a:pt x="915" y="2560"/>
                    </a:lnTo>
                    <a:lnTo>
                      <a:pt x="1044" y="2603"/>
                    </a:lnTo>
                    <a:lnTo>
                      <a:pt x="1173" y="2624"/>
                    </a:lnTo>
                    <a:lnTo>
                      <a:pt x="1302" y="2635"/>
                    </a:lnTo>
                    <a:lnTo>
                      <a:pt x="1431" y="2624"/>
                    </a:lnTo>
                    <a:lnTo>
                      <a:pt x="1560" y="2603"/>
                    </a:lnTo>
                    <a:lnTo>
                      <a:pt x="1689" y="2570"/>
                    </a:lnTo>
                    <a:lnTo>
                      <a:pt x="1818" y="2527"/>
                    </a:lnTo>
                    <a:lnTo>
                      <a:pt x="1936" y="2474"/>
                    </a:lnTo>
                    <a:lnTo>
                      <a:pt x="2044" y="2398"/>
                    </a:lnTo>
                    <a:lnTo>
                      <a:pt x="2151" y="2323"/>
                    </a:lnTo>
                    <a:lnTo>
                      <a:pt x="2248" y="2237"/>
                    </a:lnTo>
                    <a:lnTo>
                      <a:pt x="2334" y="2140"/>
                    </a:lnTo>
                    <a:lnTo>
                      <a:pt x="2409" y="2033"/>
                    </a:lnTo>
                    <a:lnTo>
                      <a:pt x="2474" y="1925"/>
                    </a:lnTo>
                    <a:lnTo>
                      <a:pt x="2538" y="1807"/>
                    </a:lnTo>
                    <a:lnTo>
                      <a:pt x="2581" y="1689"/>
                    </a:lnTo>
                    <a:lnTo>
                      <a:pt x="2614" y="1560"/>
                    </a:lnTo>
                    <a:lnTo>
                      <a:pt x="2635" y="1431"/>
                    </a:lnTo>
                    <a:lnTo>
                      <a:pt x="2635" y="1291"/>
                    </a:lnTo>
                    <a:lnTo>
                      <a:pt x="2624" y="1162"/>
                    </a:lnTo>
                    <a:lnTo>
                      <a:pt x="2603" y="1033"/>
                    </a:lnTo>
                    <a:lnTo>
                      <a:pt x="2571" y="914"/>
                    </a:lnTo>
                    <a:lnTo>
                      <a:pt x="2528" y="796"/>
                    </a:lnTo>
                    <a:lnTo>
                      <a:pt x="2463" y="678"/>
                    </a:lnTo>
                    <a:lnTo>
                      <a:pt x="2399" y="570"/>
                    </a:lnTo>
                    <a:lnTo>
                      <a:pt x="2323" y="474"/>
                    </a:lnTo>
                    <a:lnTo>
                      <a:pt x="2227" y="377"/>
                    </a:lnTo>
                    <a:lnTo>
                      <a:pt x="2141" y="291"/>
                    </a:lnTo>
                    <a:lnTo>
                      <a:pt x="2033" y="216"/>
                    </a:lnTo>
                    <a:lnTo>
                      <a:pt x="1926" y="151"/>
                    </a:lnTo>
                    <a:lnTo>
                      <a:pt x="1807" y="97"/>
                    </a:lnTo>
                    <a:lnTo>
                      <a:pt x="1689" y="54"/>
                    </a:lnTo>
                    <a:lnTo>
                      <a:pt x="1571" y="22"/>
                    </a:lnTo>
                    <a:lnTo>
                      <a:pt x="14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 name="Google Shape;139;p15"/>
              <p:cNvSpPr/>
              <p:nvPr/>
            </p:nvSpPr>
            <p:spPr>
              <a:xfrm>
                <a:off x="1317725" y="1648575"/>
                <a:ext cx="65875" cy="65875"/>
              </a:xfrm>
              <a:custGeom>
                <a:avLst/>
                <a:gdLst/>
                <a:ahLst/>
                <a:cxnLst/>
                <a:rect l="l" t="t" r="r" b="b"/>
                <a:pathLst>
                  <a:path w="2635" h="2635" extrusionOk="0">
                    <a:moveTo>
                      <a:pt x="1194" y="0"/>
                    </a:moveTo>
                    <a:lnTo>
                      <a:pt x="1065" y="22"/>
                    </a:lnTo>
                    <a:lnTo>
                      <a:pt x="936" y="54"/>
                    </a:lnTo>
                    <a:lnTo>
                      <a:pt x="806" y="108"/>
                    </a:lnTo>
                    <a:lnTo>
                      <a:pt x="699" y="162"/>
                    </a:lnTo>
                    <a:lnTo>
                      <a:pt x="581" y="226"/>
                    </a:lnTo>
                    <a:lnTo>
                      <a:pt x="484" y="312"/>
                    </a:lnTo>
                    <a:lnTo>
                      <a:pt x="387" y="398"/>
                    </a:lnTo>
                    <a:lnTo>
                      <a:pt x="301" y="495"/>
                    </a:lnTo>
                    <a:lnTo>
                      <a:pt x="215" y="603"/>
                    </a:lnTo>
                    <a:lnTo>
                      <a:pt x="151" y="710"/>
                    </a:lnTo>
                    <a:lnTo>
                      <a:pt x="97" y="828"/>
                    </a:lnTo>
                    <a:lnTo>
                      <a:pt x="54" y="957"/>
                    </a:lnTo>
                    <a:lnTo>
                      <a:pt x="22" y="1076"/>
                    </a:lnTo>
                    <a:lnTo>
                      <a:pt x="0" y="1216"/>
                    </a:lnTo>
                    <a:lnTo>
                      <a:pt x="0" y="1345"/>
                    </a:lnTo>
                    <a:lnTo>
                      <a:pt x="11" y="1474"/>
                    </a:lnTo>
                    <a:lnTo>
                      <a:pt x="32" y="1603"/>
                    </a:lnTo>
                    <a:lnTo>
                      <a:pt x="65" y="1721"/>
                    </a:lnTo>
                    <a:lnTo>
                      <a:pt x="118" y="1839"/>
                    </a:lnTo>
                    <a:lnTo>
                      <a:pt x="172" y="1958"/>
                    </a:lnTo>
                    <a:lnTo>
                      <a:pt x="247" y="2065"/>
                    </a:lnTo>
                    <a:lnTo>
                      <a:pt x="323" y="2162"/>
                    </a:lnTo>
                    <a:lnTo>
                      <a:pt x="409" y="2259"/>
                    </a:lnTo>
                    <a:lnTo>
                      <a:pt x="505" y="2345"/>
                    </a:lnTo>
                    <a:lnTo>
                      <a:pt x="613" y="2420"/>
                    </a:lnTo>
                    <a:lnTo>
                      <a:pt x="720" y="2484"/>
                    </a:lnTo>
                    <a:lnTo>
                      <a:pt x="828" y="2538"/>
                    </a:lnTo>
                    <a:lnTo>
                      <a:pt x="946" y="2581"/>
                    </a:lnTo>
                    <a:lnTo>
                      <a:pt x="1075" y="2613"/>
                    </a:lnTo>
                    <a:lnTo>
                      <a:pt x="1204" y="2624"/>
                    </a:lnTo>
                    <a:lnTo>
                      <a:pt x="1333" y="2635"/>
                    </a:lnTo>
                    <a:lnTo>
                      <a:pt x="1462" y="2624"/>
                    </a:lnTo>
                    <a:lnTo>
                      <a:pt x="1591" y="2603"/>
                    </a:lnTo>
                    <a:lnTo>
                      <a:pt x="1710" y="2570"/>
                    </a:lnTo>
                    <a:lnTo>
                      <a:pt x="1828" y="2517"/>
                    </a:lnTo>
                    <a:lnTo>
                      <a:pt x="1946" y="2463"/>
                    </a:lnTo>
                    <a:lnTo>
                      <a:pt x="2054" y="2398"/>
                    </a:lnTo>
                    <a:lnTo>
                      <a:pt x="2151" y="2312"/>
                    </a:lnTo>
                    <a:lnTo>
                      <a:pt x="2247" y="2226"/>
                    </a:lnTo>
                    <a:lnTo>
                      <a:pt x="2333" y="2140"/>
                    </a:lnTo>
                    <a:lnTo>
                      <a:pt x="2409" y="2033"/>
                    </a:lnTo>
                    <a:lnTo>
                      <a:pt x="2473" y="1925"/>
                    </a:lnTo>
                    <a:lnTo>
                      <a:pt x="2527" y="1807"/>
                    </a:lnTo>
                    <a:lnTo>
                      <a:pt x="2570" y="1689"/>
                    </a:lnTo>
                    <a:lnTo>
                      <a:pt x="2602" y="1570"/>
                    </a:lnTo>
                    <a:lnTo>
                      <a:pt x="2624" y="1441"/>
                    </a:lnTo>
                    <a:lnTo>
                      <a:pt x="2634" y="1312"/>
                    </a:lnTo>
                    <a:lnTo>
                      <a:pt x="2624" y="1183"/>
                    </a:lnTo>
                    <a:lnTo>
                      <a:pt x="2602" y="1054"/>
                    </a:lnTo>
                    <a:lnTo>
                      <a:pt x="2570" y="925"/>
                    </a:lnTo>
                    <a:lnTo>
                      <a:pt x="2527" y="807"/>
                    </a:lnTo>
                    <a:lnTo>
                      <a:pt x="2473" y="699"/>
                    </a:lnTo>
                    <a:lnTo>
                      <a:pt x="2398" y="592"/>
                    </a:lnTo>
                    <a:lnTo>
                      <a:pt x="2323" y="484"/>
                    </a:lnTo>
                    <a:lnTo>
                      <a:pt x="2237" y="398"/>
                    </a:lnTo>
                    <a:lnTo>
                      <a:pt x="2151" y="312"/>
                    </a:lnTo>
                    <a:lnTo>
                      <a:pt x="2043" y="226"/>
                    </a:lnTo>
                    <a:lnTo>
                      <a:pt x="1936" y="162"/>
                    </a:lnTo>
                    <a:lnTo>
                      <a:pt x="1828" y="108"/>
                    </a:lnTo>
                    <a:lnTo>
                      <a:pt x="1710" y="65"/>
                    </a:lnTo>
                    <a:lnTo>
                      <a:pt x="1581" y="22"/>
                    </a:lnTo>
                    <a:lnTo>
                      <a:pt x="1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 name="Google Shape;140;p15"/>
              <p:cNvSpPr/>
              <p:nvPr/>
            </p:nvSpPr>
            <p:spPr>
              <a:xfrm>
                <a:off x="1314750" y="2593750"/>
                <a:ext cx="66150" cy="66175"/>
              </a:xfrm>
              <a:custGeom>
                <a:avLst/>
                <a:gdLst/>
                <a:ahLst/>
                <a:cxnLst/>
                <a:rect l="l" t="t" r="r" b="b"/>
                <a:pathLst>
                  <a:path w="2646" h="2647" extrusionOk="0">
                    <a:moveTo>
                      <a:pt x="1248" y="1"/>
                    </a:moveTo>
                    <a:lnTo>
                      <a:pt x="1119" y="22"/>
                    </a:lnTo>
                    <a:lnTo>
                      <a:pt x="1001" y="44"/>
                    </a:lnTo>
                    <a:lnTo>
                      <a:pt x="872" y="87"/>
                    </a:lnTo>
                    <a:lnTo>
                      <a:pt x="764" y="141"/>
                    </a:lnTo>
                    <a:lnTo>
                      <a:pt x="646" y="194"/>
                    </a:lnTo>
                    <a:lnTo>
                      <a:pt x="549" y="270"/>
                    </a:lnTo>
                    <a:lnTo>
                      <a:pt x="442" y="345"/>
                    </a:lnTo>
                    <a:lnTo>
                      <a:pt x="356" y="442"/>
                    </a:lnTo>
                    <a:lnTo>
                      <a:pt x="270" y="539"/>
                    </a:lnTo>
                    <a:lnTo>
                      <a:pt x="205" y="646"/>
                    </a:lnTo>
                    <a:lnTo>
                      <a:pt x="141" y="754"/>
                    </a:lnTo>
                    <a:lnTo>
                      <a:pt x="87" y="872"/>
                    </a:lnTo>
                    <a:lnTo>
                      <a:pt x="44" y="990"/>
                    </a:lnTo>
                    <a:lnTo>
                      <a:pt x="22" y="1119"/>
                    </a:lnTo>
                    <a:lnTo>
                      <a:pt x="1" y="1259"/>
                    </a:lnTo>
                    <a:lnTo>
                      <a:pt x="1" y="1388"/>
                    </a:lnTo>
                    <a:lnTo>
                      <a:pt x="11" y="1517"/>
                    </a:lnTo>
                    <a:lnTo>
                      <a:pt x="44" y="1646"/>
                    </a:lnTo>
                    <a:lnTo>
                      <a:pt x="87" y="1775"/>
                    </a:lnTo>
                    <a:lnTo>
                      <a:pt x="141" y="1893"/>
                    </a:lnTo>
                    <a:lnTo>
                      <a:pt x="194" y="2001"/>
                    </a:lnTo>
                    <a:lnTo>
                      <a:pt x="270" y="2108"/>
                    </a:lnTo>
                    <a:lnTo>
                      <a:pt x="356" y="2216"/>
                    </a:lnTo>
                    <a:lnTo>
                      <a:pt x="452" y="2302"/>
                    </a:lnTo>
                    <a:lnTo>
                      <a:pt x="549" y="2388"/>
                    </a:lnTo>
                    <a:lnTo>
                      <a:pt x="657" y="2463"/>
                    </a:lnTo>
                    <a:lnTo>
                      <a:pt x="775" y="2517"/>
                    </a:lnTo>
                    <a:lnTo>
                      <a:pt x="904" y="2571"/>
                    </a:lnTo>
                    <a:lnTo>
                      <a:pt x="1022" y="2614"/>
                    </a:lnTo>
                    <a:lnTo>
                      <a:pt x="1162" y="2635"/>
                    </a:lnTo>
                    <a:lnTo>
                      <a:pt x="1291" y="2646"/>
                    </a:lnTo>
                    <a:lnTo>
                      <a:pt x="1420" y="2646"/>
                    </a:lnTo>
                    <a:lnTo>
                      <a:pt x="1549" y="2625"/>
                    </a:lnTo>
                    <a:lnTo>
                      <a:pt x="1678" y="2592"/>
                    </a:lnTo>
                    <a:lnTo>
                      <a:pt x="1796" y="2549"/>
                    </a:lnTo>
                    <a:lnTo>
                      <a:pt x="1915" y="2506"/>
                    </a:lnTo>
                    <a:lnTo>
                      <a:pt x="2022" y="2442"/>
                    </a:lnTo>
                    <a:lnTo>
                      <a:pt x="2119" y="2367"/>
                    </a:lnTo>
                    <a:lnTo>
                      <a:pt x="2216" y="2280"/>
                    </a:lnTo>
                    <a:lnTo>
                      <a:pt x="2313" y="2184"/>
                    </a:lnTo>
                    <a:lnTo>
                      <a:pt x="2388" y="2087"/>
                    </a:lnTo>
                    <a:lnTo>
                      <a:pt x="2463" y="1979"/>
                    </a:lnTo>
                    <a:lnTo>
                      <a:pt x="2517" y="1872"/>
                    </a:lnTo>
                    <a:lnTo>
                      <a:pt x="2571" y="1754"/>
                    </a:lnTo>
                    <a:lnTo>
                      <a:pt x="2603" y="1625"/>
                    </a:lnTo>
                    <a:lnTo>
                      <a:pt x="2635" y="1496"/>
                    </a:lnTo>
                    <a:lnTo>
                      <a:pt x="2646" y="1366"/>
                    </a:lnTo>
                    <a:lnTo>
                      <a:pt x="2646" y="1237"/>
                    </a:lnTo>
                    <a:lnTo>
                      <a:pt x="2624" y="1108"/>
                    </a:lnTo>
                    <a:lnTo>
                      <a:pt x="2603" y="990"/>
                    </a:lnTo>
                    <a:lnTo>
                      <a:pt x="2560" y="861"/>
                    </a:lnTo>
                    <a:lnTo>
                      <a:pt x="2506" y="754"/>
                    </a:lnTo>
                    <a:lnTo>
                      <a:pt x="2442" y="635"/>
                    </a:lnTo>
                    <a:lnTo>
                      <a:pt x="2366" y="539"/>
                    </a:lnTo>
                    <a:lnTo>
                      <a:pt x="2291" y="442"/>
                    </a:lnTo>
                    <a:lnTo>
                      <a:pt x="2194" y="345"/>
                    </a:lnTo>
                    <a:lnTo>
                      <a:pt x="2098" y="270"/>
                    </a:lnTo>
                    <a:lnTo>
                      <a:pt x="1990" y="194"/>
                    </a:lnTo>
                    <a:lnTo>
                      <a:pt x="1883" y="130"/>
                    </a:lnTo>
                    <a:lnTo>
                      <a:pt x="1764" y="87"/>
                    </a:lnTo>
                    <a:lnTo>
                      <a:pt x="1635" y="4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 name="Google Shape;141;p15"/>
              <p:cNvSpPr/>
              <p:nvPr/>
            </p:nvSpPr>
            <p:spPr>
              <a:xfrm>
                <a:off x="766900" y="2040525"/>
                <a:ext cx="66150" cy="66150"/>
              </a:xfrm>
              <a:custGeom>
                <a:avLst/>
                <a:gdLst/>
                <a:ahLst/>
                <a:cxnLst/>
                <a:rect l="l" t="t" r="r" b="b"/>
                <a:pathLst>
                  <a:path w="2646" h="2646" extrusionOk="0">
                    <a:moveTo>
                      <a:pt x="1204" y="0"/>
                    </a:moveTo>
                    <a:lnTo>
                      <a:pt x="1075" y="22"/>
                    </a:lnTo>
                    <a:lnTo>
                      <a:pt x="957" y="54"/>
                    </a:lnTo>
                    <a:lnTo>
                      <a:pt x="839" y="97"/>
                    </a:lnTo>
                    <a:lnTo>
                      <a:pt x="721" y="151"/>
                    </a:lnTo>
                    <a:lnTo>
                      <a:pt x="613" y="215"/>
                    </a:lnTo>
                    <a:lnTo>
                      <a:pt x="506" y="291"/>
                    </a:lnTo>
                    <a:lnTo>
                      <a:pt x="409" y="377"/>
                    </a:lnTo>
                    <a:lnTo>
                      <a:pt x="323" y="473"/>
                    </a:lnTo>
                    <a:lnTo>
                      <a:pt x="247" y="570"/>
                    </a:lnTo>
                    <a:lnTo>
                      <a:pt x="183" y="678"/>
                    </a:lnTo>
                    <a:lnTo>
                      <a:pt x="118" y="796"/>
                    </a:lnTo>
                    <a:lnTo>
                      <a:pt x="75" y="914"/>
                    </a:lnTo>
                    <a:lnTo>
                      <a:pt x="32" y="1033"/>
                    </a:lnTo>
                    <a:lnTo>
                      <a:pt x="11" y="1162"/>
                    </a:lnTo>
                    <a:lnTo>
                      <a:pt x="0" y="1291"/>
                    </a:lnTo>
                    <a:lnTo>
                      <a:pt x="11" y="1420"/>
                    </a:lnTo>
                    <a:lnTo>
                      <a:pt x="22" y="1549"/>
                    </a:lnTo>
                    <a:lnTo>
                      <a:pt x="54" y="1678"/>
                    </a:lnTo>
                    <a:lnTo>
                      <a:pt x="97" y="1796"/>
                    </a:lnTo>
                    <a:lnTo>
                      <a:pt x="151" y="1914"/>
                    </a:lnTo>
                    <a:lnTo>
                      <a:pt x="215" y="2022"/>
                    </a:lnTo>
                    <a:lnTo>
                      <a:pt x="290" y="2129"/>
                    </a:lnTo>
                    <a:lnTo>
                      <a:pt x="376" y="2226"/>
                    </a:lnTo>
                    <a:lnTo>
                      <a:pt x="463" y="2312"/>
                    </a:lnTo>
                    <a:lnTo>
                      <a:pt x="559" y="2387"/>
                    </a:lnTo>
                    <a:lnTo>
                      <a:pt x="667" y="2463"/>
                    </a:lnTo>
                    <a:lnTo>
                      <a:pt x="785" y="2516"/>
                    </a:lnTo>
                    <a:lnTo>
                      <a:pt x="903" y="2570"/>
                    </a:lnTo>
                    <a:lnTo>
                      <a:pt x="1022" y="2602"/>
                    </a:lnTo>
                    <a:lnTo>
                      <a:pt x="1151" y="2624"/>
                    </a:lnTo>
                    <a:lnTo>
                      <a:pt x="1280" y="2646"/>
                    </a:lnTo>
                    <a:lnTo>
                      <a:pt x="1420" y="2635"/>
                    </a:lnTo>
                    <a:lnTo>
                      <a:pt x="1549" y="2624"/>
                    </a:lnTo>
                    <a:lnTo>
                      <a:pt x="1678" y="2592"/>
                    </a:lnTo>
                    <a:lnTo>
                      <a:pt x="1807" y="2549"/>
                    </a:lnTo>
                    <a:lnTo>
                      <a:pt x="1925" y="2495"/>
                    </a:lnTo>
                    <a:lnTo>
                      <a:pt x="2032" y="2430"/>
                    </a:lnTo>
                    <a:lnTo>
                      <a:pt x="2140" y="2344"/>
                    </a:lnTo>
                    <a:lnTo>
                      <a:pt x="2237" y="2258"/>
                    </a:lnTo>
                    <a:lnTo>
                      <a:pt x="2323" y="2162"/>
                    </a:lnTo>
                    <a:lnTo>
                      <a:pt x="2409" y="2065"/>
                    </a:lnTo>
                    <a:lnTo>
                      <a:pt x="2473" y="1957"/>
                    </a:lnTo>
                    <a:lnTo>
                      <a:pt x="2538" y="1839"/>
                    </a:lnTo>
                    <a:lnTo>
                      <a:pt x="2581" y="1710"/>
                    </a:lnTo>
                    <a:lnTo>
                      <a:pt x="2613" y="1581"/>
                    </a:lnTo>
                    <a:lnTo>
                      <a:pt x="2635" y="1452"/>
                    </a:lnTo>
                    <a:lnTo>
                      <a:pt x="2645" y="1323"/>
                    </a:lnTo>
                    <a:lnTo>
                      <a:pt x="2635" y="1183"/>
                    </a:lnTo>
                    <a:lnTo>
                      <a:pt x="2613" y="1054"/>
                    </a:lnTo>
                    <a:lnTo>
                      <a:pt x="2581" y="936"/>
                    </a:lnTo>
                    <a:lnTo>
                      <a:pt x="2538" y="817"/>
                    </a:lnTo>
                    <a:lnTo>
                      <a:pt x="2484" y="699"/>
                    </a:lnTo>
                    <a:lnTo>
                      <a:pt x="2420" y="592"/>
                    </a:lnTo>
                    <a:lnTo>
                      <a:pt x="2344" y="495"/>
                    </a:lnTo>
                    <a:lnTo>
                      <a:pt x="2258" y="398"/>
                    </a:lnTo>
                    <a:lnTo>
                      <a:pt x="2161" y="312"/>
                    </a:lnTo>
                    <a:lnTo>
                      <a:pt x="2065" y="237"/>
                    </a:lnTo>
                    <a:lnTo>
                      <a:pt x="1957" y="162"/>
                    </a:lnTo>
                    <a:lnTo>
                      <a:pt x="1839"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 name="Google Shape;142;p15"/>
              <p:cNvSpPr/>
              <p:nvPr/>
            </p:nvSpPr>
            <p:spPr>
              <a:xfrm>
                <a:off x="1709650" y="2198850"/>
                <a:ext cx="66175" cy="66150"/>
              </a:xfrm>
              <a:custGeom>
                <a:avLst/>
                <a:gdLst/>
                <a:ahLst/>
                <a:cxnLst/>
                <a:rect l="l" t="t" r="r" b="b"/>
                <a:pathLst>
                  <a:path w="2647" h="2646" extrusionOk="0">
                    <a:moveTo>
                      <a:pt x="1345" y="1"/>
                    </a:moveTo>
                    <a:lnTo>
                      <a:pt x="1205" y="12"/>
                    </a:lnTo>
                    <a:lnTo>
                      <a:pt x="1087" y="33"/>
                    </a:lnTo>
                    <a:lnTo>
                      <a:pt x="958" y="55"/>
                    </a:lnTo>
                    <a:lnTo>
                      <a:pt x="840" y="98"/>
                    </a:lnTo>
                    <a:lnTo>
                      <a:pt x="721" y="151"/>
                    </a:lnTo>
                    <a:lnTo>
                      <a:pt x="614" y="216"/>
                    </a:lnTo>
                    <a:lnTo>
                      <a:pt x="506" y="291"/>
                    </a:lnTo>
                    <a:lnTo>
                      <a:pt x="409" y="377"/>
                    </a:lnTo>
                    <a:lnTo>
                      <a:pt x="323" y="474"/>
                    </a:lnTo>
                    <a:lnTo>
                      <a:pt x="248" y="571"/>
                    </a:lnTo>
                    <a:lnTo>
                      <a:pt x="184" y="678"/>
                    </a:lnTo>
                    <a:lnTo>
                      <a:pt x="119" y="796"/>
                    </a:lnTo>
                    <a:lnTo>
                      <a:pt x="76" y="915"/>
                    </a:lnTo>
                    <a:lnTo>
                      <a:pt x="33" y="1033"/>
                    </a:lnTo>
                    <a:lnTo>
                      <a:pt x="12" y="1162"/>
                    </a:lnTo>
                    <a:lnTo>
                      <a:pt x="1" y="1291"/>
                    </a:lnTo>
                    <a:lnTo>
                      <a:pt x="1" y="1431"/>
                    </a:lnTo>
                    <a:lnTo>
                      <a:pt x="22" y="1560"/>
                    </a:lnTo>
                    <a:lnTo>
                      <a:pt x="55" y="1689"/>
                    </a:lnTo>
                    <a:lnTo>
                      <a:pt x="98" y="1807"/>
                    </a:lnTo>
                    <a:lnTo>
                      <a:pt x="151" y="1926"/>
                    </a:lnTo>
                    <a:lnTo>
                      <a:pt x="216" y="2044"/>
                    </a:lnTo>
                    <a:lnTo>
                      <a:pt x="302" y="2151"/>
                    </a:lnTo>
                    <a:lnTo>
                      <a:pt x="388" y="2248"/>
                    </a:lnTo>
                    <a:lnTo>
                      <a:pt x="485" y="2334"/>
                    </a:lnTo>
                    <a:lnTo>
                      <a:pt x="582" y="2409"/>
                    </a:lnTo>
                    <a:lnTo>
                      <a:pt x="700" y="2485"/>
                    </a:lnTo>
                    <a:lnTo>
                      <a:pt x="807" y="2538"/>
                    </a:lnTo>
                    <a:lnTo>
                      <a:pt x="936" y="2581"/>
                    </a:lnTo>
                    <a:lnTo>
                      <a:pt x="1065" y="2624"/>
                    </a:lnTo>
                    <a:lnTo>
                      <a:pt x="1194" y="2646"/>
                    </a:lnTo>
                    <a:lnTo>
                      <a:pt x="1334" y="2646"/>
                    </a:lnTo>
                    <a:lnTo>
                      <a:pt x="1463" y="2635"/>
                    </a:lnTo>
                    <a:lnTo>
                      <a:pt x="1592" y="2614"/>
                    </a:lnTo>
                    <a:lnTo>
                      <a:pt x="1711" y="2581"/>
                    </a:lnTo>
                    <a:lnTo>
                      <a:pt x="1829" y="2538"/>
                    </a:lnTo>
                    <a:lnTo>
                      <a:pt x="1947" y="2485"/>
                    </a:lnTo>
                    <a:lnTo>
                      <a:pt x="2055" y="2420"/>
                    </a:lnTo>
                    <a:lnTo>
                      <a:pt x="2151" y="2334"/>
                    </a:lnTo>
                    <a:lnTo>
                      <a:pt x="2248" y="2248"/>
                    </a:lnTo>
                    <a:lnTo>
                      <a:pt x="2334" y="2162"/>
                    </a:lnTo>
                    <a:lnTo>
                      <a:pt x="2410" y="2055"/>
                    </a:lnTo>
                    <a:lnTo>
                      <a:pt x="2474" y="1947"/>
                    </a:lnTo>
                    <a:lnTo>
                      <a:pt x="2539" y="1840"/>
                    </a:lnTo>
                    <a:lnTo>
                      <a:pt x="2582" y="1710"/>
                    </a:lnTo>
                    <a:lnTo>
                      <a:pt x="2614" y="1592"/>
                    </a:lnTo>
                    <a:lnTo>
                      <a:pt x="2635" y="1463"/>
                    </a:lnTo>
                    <a:lnTo>
                      <a:pt x="2646" y="1334"/>
                    </a:lnTo>
                    <a:lnTo>
                      <a:pt x="2635" y="1205"/>
                    </a:lnTo>
                    <a:lnTo>
                      <a:pt x="2614" y="1076"/>
                    </a:lnTo>
                    <a:lnTo>
                      <a:pt x="2582" y="947"/>
                    </a:lnTo>
                    <a:lnTo>
                      <a:pt x="2539" y="829"/>
                    </a:lnTo>
                    <a:lnTo>
                      <a:pt x="2485" y="710"/>
                    </a:lnTo>
                    <a:lnTo>
                      <a:pt x="2420" y="603"/>
                    </a:lnTo>
                    <a:lnTo>
                      <a:pt x="2345" y="506"/>
                    </a:lnTo>
                    <a:lnTo>
                      <a:pt x="2259" y="409"/>
                    </a:lnTo>
                    <a:lnTo>
                      <a:pt x="2162" y="323"/>
                    </a:lnTo>
                    <a:lnTo>
                      <a:pt x="2065" y="248"/>
                    </a:lnTo>
                    <a:lnTo>
                      <a:pt x="1958" y="173"/>
                    </a:lnTo>
                    <a:lnTo>
                      <a:pt x="1840"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 name="Google Shape;143;p15"/>
              <p:cNvSpPr/>
              <p:nvPr/>
            </p:nvSpPr>
            <p:spPr>
              <a:xfrm>
                <a:off x="764200" y="2198850"/>
                <a:ext cx="66150" cy="66150"/>
              </a:xfrm>
              <a:custGeom>
                <a:avLst/>
                <a:gdLst/>
                <a:ahLst/>
                <a:cxnLst/>
                <a:rect l="l" t="t" r="r" b="b"/>
                <a:pathLst>
                  <a:path w="2646" h="2646" extrusionOk="0">
                    <a:moveTo>
                      <a:pt x="1345" y="1"/>
                    </a:moveTo>
                    <a:lnTo>
                      <a:pt x="1205" y="12"/>
                    </a:lnTo>
                    <a:lnTo>
                      <a:pt x="1087" y="33"/>
                    </a:lnTo>
                    <a:lnTo>
                      <a:pt x="958" y="55"/>
                    </a:lnTo>
                    <a:lnTo>
                      <a:pt x="839" y="98"/>
                    </a:lnTo>
                    <a:lnTo>
                      <a:pt x="721" y="151"/>
                    </a:lnTo>
                    <a:lnTo>
                      <a:pt x="614" y="227"/>
                    </a:lnTo>
                    <a:lnTo>
                      <a:pt x="506" y="291"/>
                    </a:lnTo>
                    <a:lnTo>
                      <a:pt x="409" y="377"/>
                    </a:lnTo>
                    <a:lnTo>
                      <a:pt x="323" y="474"/>
                    </a:lnTo>
                    <a:lnTo>
                      <a:pt x="248" y="571"/>
                    </a:lnTo>
                    <a:lnTo>
                      <a:pt x="183" y="678"/>
                    </a:lnTo>
                    <a:lnTo>
                      <a:pt x="119" y="796"/>
                    </a:lnTo>
                    <a:lnTo>
                      <a:pt x="76" y="915"/>
                    </a:lnTo>
                    <a:lnTo>
                      <a:pt x="33" y="1033"/>
                    </a:lnTo>
                    <a:lnTo>
                      <a:pt x="11" y="1162"/>
                    </a:lnTo>
                    <a:lnTo>
                      <a:pt x="1" y="1291"/>
                    </a:lnTo>
                    <a:lnTo>
                      <a:pt x="1" y="1431"/>
                    </a:lnTo>
                    <a:lnTo>
                      <a:pt x="22" y="1560"/>
                    </a:lnTo>
                    <a:lnTo>
                      <a:pt x="54" y="1689"/>
                    </a:lnTo>
                    <a:lnTo>
                      <a:pt x="97" y="1807"/>
                    </a:lnTo>
                    <a:lnTo>
                      <a:pt x="151" y="1926"/>
                    </a:lnTo>
                    <a:lnTo>
                      <a:pt x="216" y="2044"/>
                    </a:lnTo>
                    <a:lnTo>
                      <a:pt x="302" y="2151"/>
                    </a:lnTo>
                    <a:lnTo>
                      <a:pt x="388" y="2248"/>
                    </a:lnTo>
                    <a:lnTo>
                      <a:pt x="484" y="2334"/>
                    </a:lnTo>
                    <a:lnTo>
                      <a:pt x="581" y="2409"/>
                    </a:lnTo>
                    <a:lnTo>
                      <a:pt x="700" y="2485"/>
                    </a:lnTo>
                    <a:lnTo>
                      <a:pt x="818" y="2538"/>
                    </a:lnTo>
                    <a:lnTo>
                      <a:pt x="936" y="2592"/>
                    </a:lnTo>
                    <a:lnTo>
                      <a:pt x="1065" y="2624"/>
                    </a:lnTo>
                    <a:lnTo>
                      <a:pt x="1194" y="2646"/>
                    </a:lnTo>
                    <a:lnTo>
                      <a:pt x="1334" y="2646"/>
                    </a:lnTo>
                    <a:lnTo>
                      <a:pt x="1463" y="2635"/>
                    </a:lnTo>
                    <a:lnTo>
                      <a:pt x="1592" y="2614"/>
                    </a:lnTo>
                    <a:lnTo>
                      <a:pt x="1710" y="2581"/>
                    </a:lnTo>
                    <a:lnTo>
                      <a:pt x="1829" y="2538"/>
                    </a:lnTo>
                    <a:lnTo>
                      <a:pt x="1947" y="2485"/>
                    </a:lnTo>
                    <a:lnTo>
                      <a:pt x="2054" y="2420"/>
                    </a:lnTo>
                    <a:lnTo>
                      <a:pt x="2151" y="2334"/>
                    </a:lnTo>
                    <a:lnTo>
                      <a:pt x="2248" y="2248"/>
                    </a:lnTo>
                    <a:lnTo>
                      <a:pt x="2334" y="2162"/>
                    </a:lnTo>
                    <a:lnTo>
                      <a:pt x="2409" y="2055"/>
                    </a:lnTo>
                    <a:lnTo>
                      <a:pt x="2474" y="1947"/>
                    </a:lnTo>
                    <a:lnTo>
                      <a:pt x="2538" y="1840"/>
                    </a:lnTo>
                    <a:lnTo>
                      <a:pt x="2581" y="1710"/>
                    </a:lnTo>
                    <a:lnTo>
                      <a:pt x="2614" y="1592"/>
                    </a:lnTo>
                    <a:lnTo>
                      <a:pt x="2635" y="1463"/>
                    </a:lnTo>
                    <a:lnTo>
                      <a:pt x="2646" y="1334"/>
                    </a:lnTo>
                    <a:lnTo>
                      <a:pt x="2635" y="1205"/>
                    </a:lnTo>
                    <a:lnTo>
                      <a:pt x="2614" y="1076"/>
                    </a:lnTo>
                    <a:lnTo>
                      <a:pt x="2581" y="947"/>
                    </a:lnTo>
                    <a:lnTo>
                      <a:pt x="2538" y="829"/>
                    </a:lnTo>
                    <a:lnTo>
                      <a:pt x="2485" y="710"/>
                    </a:lnTo>
                    <a:lnTo>
                      <a:pt x="2420" y="603"/>
                    </a:lnTo>
                    <a:lnTo>
                      <a:pt x="2345" y="506"/>
                    </a:lnTo>
                    <a:lnTo>
                      <a:pt x="2259" y="409"/>
                    </a:lnTo>
                    <a:lnTo>
                      <a:pt x="2162" y="323"/>
                    </a:lnTo>
                    <a:lnTo>
                      <a:pt x="2065" y="248"/>
                    </a:lnTo>
                    <a:lnTo>
                      <a:pt x="1958" y="173"/>
                    </a:lnTo>
                    <a:lnTo>
                      <a:pt x="1839"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 name="Google Shape;144;p15"/>
              <p:cNvSpPr/>
              <p:nvPr/>
            </p:nvSpPr>
            <p:spPr>
              <a:xfrm>
                <a:off x="1709650" y="2043200"/>
                <a:ext cx="65900" cy="66175"/>
              </a:xfrm>
              <a:custGeom>
                <a:avLst/>
                <a:gdLst/>
                <a:ahLst/>
                <a:cxnLst/>
                <a:rect l="l" t="t" r="r" b="b"/>
                <a:pathLst>
                  <a:path w="2636" h="2647" extrusionOk="0">
                    <a:moveTo>
                      <a:pt x="1356" y="1"/>
                    </a:moveTo>
                    <a:lnTo>
                      <a:pt x="1227" y="12"/>
                    </a:lnTo>
                    <a:lnTo>
                      <a:pt x="1098" y="22"/>
                    </a:lnTo>
                    <a:lnTo>
                      <a:pt x="969" y="55"/>
                    </a:lnTo>
                    <a:lnTo>
                      <a:pt x="840" y="98"/>
                    </a:lnTo>
                    <a:lnTo>
                      <a:pt x="721" y="151"/>
                    </a:lnTo>
                    <a:lnTo>
                      <a:pt x="614" y="227"/>
                    </a:lnTo>
                    <a:lnTo>
                      <a:pt x="506" y="302"/>
                    </a:lnTo>
                    <a:lnTo>
                      <a:pt x="409" y="388"/>
                    </a:lnTo>
                    <a:lnTo>
                      <a:pt x="323" y="485"/>
                    </a:lnTo>
                    <a:lnTo>
                      <a:pt x="237" y="581"/>
                    </a:lnTo>
                    <a:lnTo>
                      <a:pt x="173" y="700"/>
                    </a:lnTo>
                    <a:lnTo>
                      <a:pt x="108" y="807"/>
                    </a:lnTo>
                    <a:lnTo>
                      <a:pt x="65" y="936"/>
                    </a:lnTo>
                    <a:lnTo>
                      <a:pt x="33" y="1065"/>
                    </a:lnTo>
                    <a:lnTo>
                      <a:pt x="12" y="1194"/>
                    </a:lnTo>
                    <a:lnTo>
                      <a:pt x="1" y="1323"/>
                    </a:lnTo>
                    <a:lnTo>
                      <a:pt x="12" y="1463"/>
                    </a:lnTo>
                    <a:lnTo>
                      <a:pt x="33" y="1581"/>
                    </a:lnTo>
                    <a:lnTo>
                      <a:pt x="65" y="1711"/>
                    </a:lnTo>
                    <a:lnTo>
                      <a:pt x="108" y="1829"/>
                    </a:lnTo>
                    <a:lnTo>
                      <a:pt x="162" y="1947"/>
                    </a:lnTo>
                    <a:lnTo>
                      <a:pt x="227" y="2055"/>
                    </a:lnTo>
                    <a:lnTo>
                      <a:pt x="313" y="2151"/>
                    </a:lnTo>
                    <a:lnTo>
                      <a:pt x="399" y="2248"/>
                    </a:lnTo>
                    <a:lnTo>
                      <a:pt x="485" y="2334"/>
                    </a:lnTo>
                    <a:lnTo>
                      <a:pt x="592" y="2409"/>
                    </a:lnTo>
                    <a:lnTo>
                      <a:pt x="700" y="2474"/>
                    </a:lnTo>
                    <a:lnTo>
                      <a:pt x="807" y="2539"/>
                    </a:lnTo>
                    <a:lnTo>
                      <a:pt x="926" y="2582"/>
                    </a:lnTo>
                    <a:lnTo>
                      <a:pt x="1055" y="2614"/>
                    </a:lnTo>
                    <a:lnTo>
                      <a:pt x="1184" y="2635"/>
                    </a:lnTo>
                    <a:lnTo>
                      <a:pt x="1313" y="2646"/>
                    </a:lnTo>
                    <a:lnTo>
                      <a:pt x="1442" y="2635"/>
                    </a:lnTo>
                    <a:lnTo>
                      <a:pt x="1571" y="2614"/>
                    </a:lnTo>
                    <a:lnTo>
                      <a:pt x="1689" y="2582"/>
                    </a:lnTo>
                    <a:lnTo>
                      <a:pt x="1807" y="2539"/>
                    </a:lnTo>
                    <a:lnTo>
                      <a:pt x="1926" y="2485"/>
                    </a:lnTo>
                    <a:lnTo>
                      <a:pt x="2033" y="2420"/>
                    </a:lnTo>
                    <a:lnTo>
                      <a:pt x="2141" y="2345"/>
                    </a:lnTo>
                    <a:lnTo>
                      <a:pt x="2227" y="2259"/>
                    </a:lnTo>
                    <a:lnTo>
                      <a:pt x="2324" y="2173"/>
                    </a:lnTo>
                    <a:lnTo>
                      <a:pt x="2399" y="2065"/>
                    </a:lnTo>
                    <a:lnTo>
                      <a:pt x="2463" y="1958"/>
                    </a:lnTo>
                    <a:lnTo>
                      <a:pt x="2528" y="1850"/>
                    </a:lnTo>
                    <a:lnTo>
                      <a:pt x="2571" y="1732"/>
                    </a:lnTo>
                    <a:lnTo>
                      <a:pt x="2603" y="1603"/>
                    </a:lnTo>
                    <a:lnTo>
                      <a:pt x="2625" y="1474"/>
                    </a:lnTo>
                    <a:lnTo>
                      <a:pt x="2635" y="1345"/>
                    </a:lnTo>
                    <a:lnTo>
                      <a:pt x="2635" y="1216"/>
                    </a:lnTo>
                    <a:lnTo>
                      <a:pt x="2614" y="1087"/>
                    </a:lnTo>
                    <a:lnTo>
                      <a:pt x="2592" y="969"/>
                    </a:lnTo>
                    <a:lnTo>
                      <a:pt x="2549" y="850"/>
                    </a:lnTo>
                    <a:lnTo>
                      <a:pt x="2496" y="732"/>
                    </a:lnTo>
                    <a:lnTo>
                      <a:pt x="2431" y="624"/>
                    </a:lnTo>
                    <a:lnTo>
                      <a:pt x="2356" y="517"/>
                    </a:lnTo>
                    <a:lnTo>
                      <a:pt x="2270" y="420"/>
                    </a:lnTo>
                    <a:lnTo>
                      <a:pt x="2173" y="334"/>
                    </a:lnTo>
                    <a:lnTo>
                      <a:pt x="2076" y="259"/>
                    </a:lnTo>
                    <a:lnTo>
                      <a:pt x="1969" y="184"/>
                    </a:lnTo>
                    <a:lnTo>
                      <a:pt x="1861" y="130"/>
                    </a:lnTo>
                    <a:lnTo>
                      <a:pt x="1743" y="76"/>
                    </a:lnTo>
                    <a:lnTo>
                      <a:pt x="1614" y="44"/>
                    </a:lnTo>
                    <a:lnTo>
                      <a:pt x="1485" y="1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 name="Google Shape;145;p15"/>
              <p:cNvSpPr/>
              <p:nvPr/>
            </p:nvSpPr>
            <p:spPr>
              <a:xfrm>
                <a:off x="1395950" y="2594300"/>
                <a:ext cx="65075" cy="65075"/>
              </a:xfrm>
              <a:custGeom>
                <a:avLst/>
                <a:gdLst/>
                <a:ahLst/>
                <a:cxnLst/>
                <a:rect l="l" t="t" r="r" b="b"/>
                <a:pathLst>
                  <a:path w="2603" h="2603" extrusionOk="0">
                    <a:moveTo>
                      <a:pt x="1301" y="0"/>
                    </a:moveTo>
                    <a:lnTo>
                      <a:pt x="1161" y="11"/>
                    </a:lnTo>
                    <a:lnTo>
                      <a:pt x="1043" y="33"/>
                    </a:lnTo>
                    <a:lnTo>
                      <a:pt x="914" y="65"/>
                    </a:lnTo>
                    <a:lnTo>
                      <a:pt x="796" y="108"/>
                    </a:lnTo>
                    <a:lnTo>
                      <a:pt x="678" y="162"/>
                    </a:lnTo>
                    <a:lnTo>
                      <a:pt x="570" y="237"/>
                    </a:lnTo>
                    <a:lnTo>
                      <a:pt x="473" y="312"/>
                    </a:lnTo>
                    <a:lnTo>
                      <a:pt x="376" y="398"/>
                    </a:lnTo>
                    <a:lnTo>
                      <a:pt x="290" y="495"/>
                    </a:lnTo>
                    <a:lnTo>
                      <a:pt x="215" y="592"/>
                    </a:lnTo>
                    <a:lnTo>
                      <a:pt x="151" y="699"/>
                    </a:lnTo>
                    <a:lnTo>
                      <a:pt x="97" y="818"/>
                    </a:lnTo>
                    <a:lnTo>
                      <a:pt x="54" y="936"/>
                    </a:lnTo>
                    <a:lnTo>
                      <a:pt x="22" y="1065"/>
                    </a:lnTo>
                    <a:lnTo>
                      <a:pt x="0" y="1194"/>
                    </a:lnTo>
                    <a:lnTo>
                      <a:pt x="0" y="1323"/>
                    </a:lnTo>
                    <a:lnTo>
                      <a:pt x="11" y="1452"/>
                    </a:lnTo>
                    <a:lnTo>
                      <a:pt x="32" y="1570"/>
                    </a:lnTo>
                    <a:lnTo>
                      <a:pt x="65" y="1689"/>
                    </a:lnTo>
                    <a:lnTo>
                      <a:pt x="108" y="1807"/>
                    </a:lnTo>
                    <a:lnTo>
                      <a:pt x="161" y="1914"/>
                    </a:lnTo>
                    <a:lnTo>
                      <a:pt x="226" y="2022"/>
                    </a:lnTo>
                    <a:lnTo>
                      <a:pt x="301" y="2119"/>
                    </a:lnTo>
                    <a:lnTo>
                      <a:pt x="387" y="2215"/>
                    </a:lnTo>
                    <a:lnTo>
                      <a:pt x="473" y="2301"/>
                    </a:lnTo>
                    <a:lnTo>
                      <a:pt x="570" y="2377"/>
                    </a:lnTo>
                    <a:lnTo>
                      <a:pt x="678" y="2441"/>
                    </a:lnTo>
                    <a:lnTo>
                      <a:pt x="785" y="2495"/>
                    </a:lnTo>
                    <a:lnTo>
                      <a:pt x="903" y="2538"/>
                    </a:lnTo>
                    <a:lnTo>
                      <a:pt x="1022" y="2570"/>
                    </a:lnTo>
                    <a:lnTo>
                      <a:pt x="1151" y="2592"/>
                    </a:lnTo>
                    <a:lnTo>
                      <a:pt x="1280" y="2603"/>
                    </a:lnTo>
                    <a:lnTo>
                      <a:pt x="1409" y="2603"/>
                    </a:lnTo>
                    <a:lnTo>
                      <a:pt x="1538" y="2581"/>
                    </a:lnTo>
                    <a:lnTo>
                      <a:pt x="1656" y="2549"/>
                    </a:lnTo>
                    <a:lnTo>
                      <a:pt x="1774" y="2506"/>
                    </a:lnTo>
                    <a:lnTo>
                      <a:pt x="1893" y="2452"/>
                    </a:lnTo>
                    <a:lnTo>
                      <a:pt x="2000" y="2388"/>
                    </a:lnTo>
                    <a:lnTo>
                      <a:pt x="2108" y="2312"/>
                    </a:lnTo>
                    <a:lnTo>
                      <a:pt x="2205" y="2226"/>
                    </a:lnTo>
                    <a:lnTo>
                      <a:pt x="2291" y="2140"/>
                    </a:lnTo>
                    <a:lnTo>
                      <a:pt x="2366" y="2033"/>
                    </a:lnTo>
                    <a:lnTo>
                      <a:pt x="2430" y="1925"/>
                    </a:lnTo>
                    <a:lnTo>
                      <a:pt x="2495" y="1818"/>
                    </a:lnTo>
                    <a:lnTo>
                      <a:pt x="2538" y="1699"/>
                    </a:lnTo>
                    <a:lnTo>
                      <a:pt x="2570" y="1570"/>
                    </a:lnTo>
                    <a:lnTo>
                      <a:pt x="2592" y="1441"/>
                    </a:lnTo>
                    <a:lnTo>
                      <a:pt x="2602" y="1312"/>
                    </a:lnTo>
                    <a:lnTo>
                      <a:pt x="2592" y="1183"/>
                    </a:lnTo>
                    <a:lnTo>
                      <a:pt x="2581" y="1054"/>
                    </a:lnTo>
                    <a:lnTo>
                      <a:pt x="2549" y="936"/>
                    </a:lnTo>
                    <a:lnTo>
                      <a:pt x="2506" y="807"/>
                    </a:lnTo>
                    <a:lnTo>
                      <a:pt x="2441" y="699"/>
                    </a:lnTo>
                    <a:lnTo>
                      <a:pt x="2377" y="592"/>
                    </a:lnTo>
                    <a:lnTo>
                      <a:pt x="2301" y="484"/>
                    </a:lnTo>
                    <a:lnTo>
                      <a:pt x="2215" y="387"/>
                    </a:lnTo>
                    <a:lnTo>
                      <a:pt x="2118" y="301"/>
                    </a:lnTo>
                    <a:lnTo>
                      <a:pt x="2022" y="226"/>
                    </a:lnTo>
                    <a:lnTo>
                      <a:pt x="1914" y="162"/>
                    </a:lnTo>
                    <a:lnTo>
                      <a:pt x="1796" y="108"/>
                    </a:lnTo>
                    <a:lnTo>
                      <a:pt x="1678" y="65"/>
                    </a:lnTo>
                    <a:lnTo>
                      <a:pt x="155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 name="Google Shape;146;p15"/>
              <p:cNvSpPr/>
              <p:nvPr/>
            </p:nvSpPr>
            <p:spPr>
              <a:xfrm>
                <a:off x="1081950" y="1649100"/>
                <a:ext cx="64825" cy="64825"/>
              </a:xfrm>
              <a:custGeom>
                <a:avLst/>
                <a:gdLst/>
                <a:ahLst/>
                <a:cxnLst/>
                <a:rect l="l" t="t" r="r" b="b"/>
                <a:pathLst>
                  <a:path w="2593" h="2593" extrusionOk="0">
                    <a:moveTo>
                      <a:pt x="1269" y="1"/>
                    </a:moveTo>
                    <a:lnTo>
                      <a:pt x="1140" y="12"/>
                    </a:lnTo>
                    <a:lnTo>
                      <a:pt x="1011" y="33"/>
                    </a:lnTo>
                    <a:lnTo>
                      <a:pt x="893" y="65"/>
                    </a:lnTo>
                    <a:lnTo>
                      <a:pt x="775" y="109"/>
                    </a:lnTo>
                    <a:lnTo>
                      <a:pt x="667" y="162"/>
                    </a:lnTo>
                    <a:lnTo>
                      <a:pt x="560" y="227"/>
                    </a:lnTo>
                    <a:lnTo>
                      <a:pt x="463" y="302"/>
                    </a:lnTo>
                    <a:lnTo>
                      <a:pt x="377" y="388"/>
                    </a:lnTo>
                    <a:lnTo>
                      <a:pt x="291" y="485"/>
                    </a:lnTo>
                    <a:lnTo>
                      <a:pt x="216" y="582"/>
                    </a:lnTo>
                    <a:lnTo>
                      <a:pt x="151" y="689"/>
                    </a:lnTo>
                    <a:lnTo>
                      <a:pt x="97" y="797"/>
                    </a:lnTo>
                    <a:lnTo>
                      <a:pt x="54" y="915"/>
                    </a:lnTo>
                    <a:lnTo>
                      <a:pt x="22" y="1033"/>
                    </a:lnTo>
                    <a:lnTo>
                      <a:pt x="1" y="1162"/>
                    </a:lnTo>
                    <a:lnTo>
                      <a:pt x="1" y="1291"/>
                    </a:lnTo>
                    <a:lnTo>
                      <a:pt x="1" y="1420"/>
                    </a:lnTo>
                    <a:lnTo>
                      <a:pt x="22" y="1549"/>
                    </a:lnTo>
                    <a:lnTo>
                      <a:pt x="54" y="1678"/>
                    </a:lnTo>
                    <a:lnTo>
                      <a:pt x="97" y="1797"/>
                    </a:lnTo>
                    <a:lnTo>
                      <a:pt x="162" y="1915"/>
                    </a:lnTo>
                    <a:lnTo>
                      <a:pt x="226" y="2023"/>
                    </a:lnTo>
                    <a:lnTo>
                      <a:pt x="302" y="2119"/>
                    </a:lnTo>
                    <a:lnTo>
                      <a:pt x="388" y="2216"/>
                    </a:lnTo>
                    <a:lnTo>
                      <a:pt x="485" y="2302"/>
                    </a:lnTo>
                    <a:lnTo>
                      <a:pt x="581" y="2377"/>
                    </a:lnTo>
                    <a:lnTo>
                      <a:pt x="689" y="2442"/>
                    </a:lnTo>
                    <a:lnTo>
                      <a:pt x="807" y="2496"/>
                    </a:lnTo>
                    <a:lnTo>
                      <a:pt x="925" y="2539"/>
                    </a:lnTo>
                    <a:lnTo>
                      <a:pt x="1054" y="2571"/>
                    </a:lnTo>
                    <a:lnTo>
                      <a:pt x="1183" y="2582"/>
                    </a:lnTo>
                    <a:lnTo>
                      <a:pt x="1313" y="2592"/>
                    </a:lnTo>
                    <a:lnTo>
                      <a:pt x="1442" y="2582"/>
                    </a:lnTo>
                    <a:lnTo>
                      <a:pt x="1571" y="2560"/>
                    </a:lnTo>
                    <a:lnTo>
                      <a:pt x="1689" y="2528"/>
                    </a:lnTo>
                    <a:lnTo>
                      <a:pt x="1807" y="2474"/>
                    </a:lnTo>
                    <a:lnTo>
                      <a:pt x="1915" y="2420"/>
                    </a:lnTo>
                    <a:lnTo>
                      <a:pt x="2022" y="2356"/>
                    </a:lnTo>
                    <a:lnTo>
                      <a:pt x="2119" y="2281"/>
                    </a:lnTo>
                    <a:lnTo>
                      <a:pt x="2205" y="2195"/>
                    </a:lnTo>
                    <a:lnTo>
                      <a:pt x="2291" y="2109"/>
                    </a:lnTo>
                    <a:lnTo>
                      <a:pt x="2366" y="2001"/>
                    </a:lnTo>
                    <a:lnTo>
                      <a:pt x="2431" y="1904"/>
                    </a:lnTo>
                    <a:lnTo>
                      <a:pt x="2485" y="1786"/>
                    </a:lnTo>
                    <a:lnTo>
                      <a:pt x="2528" y="1668"/>
                    </a:lnTo>
                    <a:lnTo>
                      <a:pt x="2560" y="1549"/>
                    </a:lnTo>
                    <a:lnTo>
                      <a:pt x="2581" y="1420"/>
                    </a:lnTo>
                    <a:lnTo>
                      <a:pt x="2592" y="1302"/>
                    </a:lnTo>
                    <a:lnTo>
                      <a:pt x="2581" y="1162"/>
                    </a:lnTo>
                    <a:lnTo>
                      <a:pt x="2560" y="1033"/>
                    </a:lnTo>
                    <a:lnTo>
                      <a:pt x="2528" y="915"/>
                    </a:lnTo>
                    <a:lnTo>
                      <a:pt x="2485" y="786"/>
                    </a:lnTo>
                    <a:lnTo>
                      <a:pt x="2420" y="678"/>
                    </a:lnTo>
                    <a:lnTo>
                      <a:pt x="2356" y="571"/>
                    </a:lnTo>
                    <a:lnTo>
                      <a:pt x="2280" y="463"/>
                    </a:lnTo>
                    <a:lnTo>
                      <a:pt x="2194" y="377"/>
                    </a:lnTo>
                    <a:lnTo>
                      <a:pt x="2097" y="291"/>
                    </a:lnTo>
                    <a:lnTo>
                      <a:pt x="2001" y="216"/>
                    </a:lnTo>
                    <a:lnTo>
                      <a:pt x="1893" y="152"/>
                    </a:lnTo>
                    <a:lnTo>
                      <a:pt x="1775" y="98"/>
                    </a:lnTo>
                    <a:lnTo>
                      <a:pt x="1657" y="55"/>
                    </a:lnTo>
                    <a:lnTo>
                      <a:pt x="1528" y="22"/>
                    </a:lnTo>
                    <a:lnTo>
                      <a:pt x="139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 name="Google Shape;147;p15"/>
              <p:cNvSpPr/>
              <p:nvPr/>
            </p:nvSpPr>
            <p:spPr>
              <a:xfrm>
                <a:off x="1395950" y="1649100"/>
                <a:ext cx="64800" cy="64825"/>
              </a:xfrm>
              <a:custGeom>
                <a:avLst/>
                <a:gdLst/>
                <a:ahLst/>
                <a:cxnLst/>
                <a:rect l="l" t="t" r="r" b="b"/>
                <a:pathLst>
                  <a:path w="2592" h="2593" extrusionOk="0">
                    <a:moveTo>
                      <a:pt x="1194" y="1"/>
                    </a:moveTo>
                    <a:lnTo>
                      <a:pt x="1075" y="22"/>
                    </a:lnTo>
                    <a:lnTo>
                      <a:pt x="946" y="44"/>
                    </a:lnTo>
                    <a:lnTo>
                      <a:pt x="828" y="87"/>
                    </a:lnTo>
                    <a:lnTo>
                      <a:pt x="721" y="141"/>
                    </a:lnTo>
                    <a:lnTo>
                      <a:pt x="613" y="205"/>
                    </a:lnTo>
                    <a:lnTo>
                      <a:pt x="516" y="270"/>
                    </a:lnTo>
                    <a:lnTo>
                      <a:pt x="420" y="356"/>
                    </a:lnTo>
                    <a:lnTo>
                      <a:pt x="333" y="442"/>
                    </a:lnTo>
                    <a:lnTo>
                      <a:pt x="258" y="539"/>
                    </a:lnTo>
                    <a:lnTo>
                      <a:pt x="183" y="646"/>
                    </a:lnTo>
                    <a:lnTo>
                      <a:pt x="129" y="754"/>
                    </a:lnTo>
                    <a:lnTo>
                      <a:pt x="75" y="872"/>
                    </a:lnTo>
                    <a:lnTo>
                      <a:pt x="43" y="990"/>
                    </a:lnTo>
                    <a:lnTo>
                      <a:pt x="22" y="1109"/>
                    </a:lnTo>
                    <a:lnTo>
                      <a:pt x="0" y="1238"/>
                    </a:lnTo>
                    <a:lnTo>
                      <a:pt x="11" y="1377"/>
                    </a:lnTo>
                    <a:lnTo>
                      <a:pt x="22" y="1506"/>
                    </a:lnTo>
                    <a:lnTo>
                      <a:pt x="54" y="1625"/>
                    </a:lnTo>
                    <a:lnTo>
                      <a:pt x="86" y="1743"/>
                    </a:lnTo>
                    <a:lnTo>
                      <a:pt x="140" y="1861"/>
                    </a:lnTo>
                    <a:lnTo>
                      <a:pt x="204" y="1980"/>
                    </a:lnTo>
                    <a:lnTo>
                      <a:pt x="280" y="2076"/>
                    </a:lnTo>
                    <a:lnTo>
                      <a:pt x="355" y="2173"/>
                    </a:lnTo>
                    <a:lnTo>
                      <a:pt x="452" y="2259"/>
                    </a:lnTo>
                    <a:lnTo>
                      <a:pt x="549" y="2345"/>
                    </a:lnTo>
                    <a:lnTo>
                      <a:pt x="656" y="2410"/>
                    </a:lnTo>
                    <a:lnTo>
                      <a:pt x="774" y="2474"/>
                    </a:lnTo>
                    <a:lnTo>
                      <a:pt x="893" y="2517"/>
                    </a:lnTo>
                    <a:lnTo>
                      <a:pt x="1011" y="2560"/>
                    </a:lnTo>
                    <a:lnTo>
                      <a:pt x="1140" y="2582"/>
                    </a:lnTo>
                    <a:lnTo>
                      <a:pt x="1280" y="2592"/>
                    </a:lnTo>
                    <a:lnTo>
                      <a:pt x="1409" y="2582"/>
                    </a:lnTo>
                    <a:lnTo>
                      <a:pt x="1527" y="2571"/>
                    </a:lnTo>
                    <a:lnTo>
                      <a:pt x="1656" y="2539"/>
                    </a:lnTo>
                    <a:lnTo>
                      <a:pt x="1764" y="2496"/>
                    </a:lnTo>
                    <a:lnTo>
                      <a:pt x="1882" y="2453"/>
                    </a:lnTo>
                    <a:lnTo>
                      <a:pt x="1989" y="2388"/>
                    </a:lnTo>
                    <a:lnTo>
                      <a:pt x="2086" y="2313"/>
                    </a:lnTo>
                    <a:lnTo>
                      <a:pt x="2183" y="2238"/>
                    </a:lnTo>
                    <a:lnTo>
                      <a:pt x="2269" y="2141"/>
                    </a:lnTo>
                    <a:lnTo>
                      <a:pt x="2344" y="2044"/>
                    </a:lnTo>
                    <a:lnTo>
                      <a:pt x="2409" y="1947"/>
                    </a:lnTo>
                    <a:lnTo>
                      <a:pt x="2473" y="1840"/>
                    </a:lnTo>
                    <a:lnTo>
                      <a:pt x="2516" y="1721"/>
                    </a:lnTo>
                    <a:lnTo>
                      <a:pt x="2559" y="1603"/>
                    </a:lnTo>
                    <a:lnTo>
                      <a:pt x="2581" y="1474"/>
                    </a:lnTo>
                    <a:lnTo>
                      <a:pt x="2592" y="1345"/>
                    </a:lnTo>
                    <a:lnTo>
                      <a:pt x="2592" y="1216"/>
                    </a:lnTo>
                    <a:lnTo>
                      <a:pt x="2581" y="1087"/>
                    </a:lnTo>
                    <a:lnTo>
                      <a:pt x="2549" y="958"/>
                    </a:lnTo>
                    <a:lnTo>
                      <a:pt x="2506" y="840"/>
                    </a:lnTo>
                    <a:lnTo>
                      <a:pt x="2463" y="721"/>
                    </a:lnTo>
                    <a:lnTo>
                      <a:pt x="2398" y="614"/>
                    </a:lnTo>
                    <a:lnTo>
                      <a:pt x="2323" y="506"/>
                    </a:lnTo>
                    <a:lnTo>
                      <a:pt x="2237" y="410"/>
                    </a:lnTo>
                    <a:lnTo>
                      <a:pt x="2151" y="324"/>
                    </a:lnTo>
                    <a:lnTo>
                      <a:pt x="2054" y="248"/>
                    </a:lnTo>
                    <a:lnTo>
                      <a:pt x="1946" y="173"/>
                    </a:lnTo>
                    <a:lnTo>
                      <a:pt x="1828" y="119"/>
                    </a:lnTo>
                    <a:lnTo>
                      <a:pt x="1710" y="65"/>
                    </a:lnTo>
                    <a:lnTo>
                      <a:pt x="1581" y="33"/>
                    </a:lnTo>
                    <a:lnTo>
                      <a:pt x="1452"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 name="Google Shape;148;p15"/>
              <p:cNvSpPr/>
              <p:nvPr/>
            </p:nvSpPr>
            <p:spPr>
              <a:xfrm>
                <a:off x="1081675" y="2591600"/>
                <a:ext cx="65100" cy="65100"/>
              </a:xfrm>
              <a:custGeom>
                <a:avLst/>
                <a:gdLst/>
                <a:ahLst/>
                <a:cxnLst/>
                <a:rect l="l" t="t" r="r" b="b"/>
                <a:pathLst>
                  <a:path w="2604" h="2604" extrusionOk="0">
                    <a:moveTo>
                      <a:pt x="1194" y="1"/>
                    </a:moveTo>
                    <a:lnTo>
                      <a:pt x="1065" y="22"/>
                    </a:lnTo>
                    <a:lnTo>
                      <a:pt x="936" y="55"/>
                    </a:lnTo>
                    <a:lnTo>
                      <a:pt x="818" y="98"/>
                    </a:lnTo>
                    <a:lnTo>
                      <a:pt x="711" y="151"/>
                    </a:lnTo>
                    <a:lnTo>
                      <a:pt x="592" y="216"/>
                    </a:lnTo>
                    <a:lnTo>
                      <a:pt x="496" y="291"/>
                    </a:lnTo>
                    <a:lnTo>
                      <a:pt x="399" y="377"/>
                    </a:lnTo>
                    <a:lnTo>
                      <a:pt x="313" y="463"/>
                    </a:lnTo>
                    <a:lnTo>
                      <a:pt x="237" y="571"/>
                    </a:lnTo>
                    <a:lnTo>
                      <a:pt x="162" y="678"/>
                    </a:lnTo>
                    <a:lnTo>
                      <a:pt x="108" y="786"/>
                    </a:lnTo>
                    <a:lnTo>
                      <a:pt x="65" y="915"/>
                    </a:lnTo>
                    <a:lnTo>
                      <a:pt x="22" y="1033"/>
                    </a:lnTo>
                    <a:lnTo>
                      <a:pt x="1" y="1162"/>
                    </a:lnTo>
                    <a:lnTo>
                      <a:pt x="1" y="1291"/>
                    </a:lnTo>
                    <a:lnTo>
                      <a:pt x="1" y="1420"/>
                    </a:lnTo>
                    <a:lnTo>
                      <a:pt x="22" y="1549"/>
                    </a:lnTo>
                    <a:lnTo>
                      <a:pt x="55" y="1678"/>
                    </a:lnTo>
                    <a:lnTo>
                      <a:pt x="98" y="1797"/>
                    </a:lnTo>
                    <a:lnTo>
                      <a:pt x="162" y="1915"/>
                    </a:lnTo>
                    <a:lnTo>
                      <a:pt x="227" y="2022"/>
                    </a:lnTo>
                    <a:lnTo>
                      <a:pt x="302" y="2119"/>
                    </a:lnTo>
                    <a:lnTo>
                      <a:pt x="388" y="2216"/>
                    </a:lnTo>
                    <a:lnTo>
                      <a:pt x="485" y="2302"/>
                    </a:lnTo>
                    <a:lnTo>
                      <a:pt x="582" y="2377"/>
                    </a:lnTo>
                    <a:lnTo>
                      <a:pt x="689" y="2442"/>
                    </a:lnTo>
                    <a:lnTo>
                      <a:pt x="807" y="2496"/>
                    </a:lnTo>
                    <a:lnTo>
                      <a:pt x="926" y="2549"/>
                    </a:lnTo>
                    <a:lnTo>
                      <a:pt x="1044" y="2582"/>
                    </a:lnTo>
                    <a:lnTo>
                      <a:pt x="1173" y="2603"/>
                    </a:lnTo>
                    <a:lnTo>
                      <a:pt x="1313" y="2603"/>
                    </a:lnTo>
                    <a:lnTo>
                      <a:pt x="1442" y="2592"/>
                    </a:lnTo>
                    <a:lnTo>
                      <a:pt x="1571" y="2571"/>
                    </a:lnTo>
                    <a:lnTo>
                      <a:pt x="1689" y="2539"/>
                    </a:lnTo>
                    <a:lnTo>
                      <a:pt x="1807" y="2496"/>
                    </a:lnTo>
                    <a:lnTo>
                      <a:pt x="1926" y="2442"/>
                    </a:lnTo>
                    <a:lnTo>
                      <a:pt x="2033" y="2366"/>
                    </a:lnTo>
                    <a:lnTo>
                      <a:pt x="2130" y="2291"/>
                    </a:lnTo>
                    <a:lnTo>
                      <a:pt x="2227" y="2205"/>
                    </a:lnTo>
                    <a:lnTo>
                      <a:pt x="2313" y="2108"/>
                    </a:lnTo>
                    <a:lnTo>
                      <a:pt x="2388" y="2001"/>
                    </a:lnTo>
                    <a:lnTo>
                      <a:pt x="2453" y="1893"/>
                    </a:lnTo>
                    <a:lnTo>
                      <a:pt x="2506" y="1786"/>
                    </a:lnTo>
                    <a:lnTo>
                      <a:pt x="2549" y="1668"/>
                    </a:lnTo>
                    <a:lnTo>
                      <a:pt x="2582" y="1539"/>
                    </a:lnTo>
                    <a:lnTo>
                      <a:pt x="2603" y="1409"/>
                    </a:lnTo>
                    <a:lnTo>
                      <a:pt x="2603" y="1280"/>
                    </a:lnTo>
                    <a:lnTo>
                      <a:pt x="2592" y="1151"/>
                    </a:lnTo>
                    <a:lnTo>
                      <a:pt x="2571" y="1033"/>
                    </a:lnTo>
                    <a:lnTo>
                      <a:pt x="2539" y="904"/>
                    </a:lnTo>
                    <a:lnTo>
                      <a:pt x="2496" y="797"/>
                    </a:lnTo>
                    <a:lnTo>
                      <a:pt x="2442" y="678"/>
                    </a:lnTo>
                    <a:lnTo>
                      <a:pt x="2377" y="571"/>
                    </a:lnTo>
                    <a:lnTo>
                      <a:pt x="2302" y="474"/>
                    </a:lnTo>
                    <a:lnTo>
                      <a:pt x="2216" y="388"/>
                    </a:lnTo>
                    <a:lnTo>
                      <a:pt x="2130" y="302"/>
                    </a:lnTo>
                    <a:lnTo>
                      <a:pt x="2022" y="227"/>
                    </a:lnTo>
                    <a:lnTo>
                      <a:pt x="1926" y="162"/>
                    </a:lnTo>
                    <a:lnTo>
                      <a:pt x="1807" y="108"/>
                    </a:lnTo>
                    <a:lnTo>
                      <a:pt x="1700" y="65"/>
                    </a:lnTo>
                    <a:lnTo>
                      <a:pt x="1571" y="22"/>
                    </a:lnTo>
                    <a:lnTo>
                      <a:pt x="14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 name="Google Shape;149;p15"/>
              <p:cNvSpPr/>
              <p:nvPr/>
            </p:nvSpPr>
            <p:spPr>
              <a:xfrm>
                <a:off x="1710200" y="2277350"/>
                <a:ext cx="64800" cy="65075"/>
              </a:xfrm>
              <a:custGeom>
                <a:avLst/>
                <a:gdLst/>
                <a:ahLst/>
                <a:cxnLst/>
                <a:rect l="l" t="t" r="r" b="b"/>
                <a:pathLst>
                  <a:path w="2592" h="2603" extrusionOk="0">
                    <a:moveTo>
                      <a:pt x="1323" y="1"/>
                    </a:moveTo>
                    <a:lnTo>
                      <a:pt x="1194" y="11"/>
                    </a:lnTo>
                    <a:lnTo>
                      <a:pt x="1065" y="22"/>
                    </a:lnTo>
                    <a:lnTo>
                      <a:pt x="947" y="54"/>
                    </a:lnTo>
                    <a:lnTo>
                      <a:pt x="818" y="97"/>
                    </a:lnTo>
                    <a:lnTo>
                      <a:pt x="710" y="151"/>
                    </a:lnTo>
                    <a:lnTo>
                      <a:pt x="603" y="216"/>
                    </a:lnTo>
                    <a:lnTo>
                      <a:pt x="495" y="291"/>
                    </a:lnTo>
                    <a:lnTo>
                      <a:pt x="398" y="377"/>
                    </a:lnTo>
                    <a:lnTo>
                      <a:pt x="312" y="463"/>
                    </a:lnTo>
                    <a:lnTo>
                      <a:pt x="237" y="571"/>
                    </a:lnTo>
                    <a:lnTo>
                      <a:pt x="172" y="678"/>
                    </a:lnTo>
                    <a:lnTo>
                      <a:pt x="108" y="786"/>
                    </a:lnTo>
                    <a:lnTo>
                      <a:pt x="65" y="904"/>
                    </a:lnTo>
                    <a:lnTo>
                      <a:pt x="33" y="1033"/>
                    </a:lnTo>
                    <a:lnTo>
                      <a:pt x="11" y="1162"/>
                    </a:lnTo>
                    <a:lnTo>
                      <a:pt x="0" y="1291"/>
                    </a:lnTo>
                    <a:lnTo>
                      <a:pt x="11" y="1420"/>
                    </a:lnTo>
                    <a:lnTo>
                      <a:pt x="22" y="1538"/>
                    </a:lnTo>
                    <a:lnTo>
                      <a:pt x="54" y="1657"/>
                    </a:lnTo>
                    <a:lnTo>
                      <a:pt x="97" y="1775"/>
                    </a:lnTo>
                    <a:lnTo>
                      <a:pt x="151" y="1893"/>
                    </a:lnTo>
                    <a:lnTo>
                      <a:pt x="205" y="1990"/>
                    </a:lnTo>
                    <a:lnTo>
                      <a:pt x="280" y="2097"/>
                    </a:lnTo>
                    <a:lnTo>
                      <a:pt x="366" y="2183"/>
                    </a:lnTo>
                    <a:lnTo>
                      <a:pt x="452" y="2270"/>
                    </a:lnTo>
                    <a:lnTo>
                      <a:pt x="549" y="2345"/>
                    </a:lnTo>
                    <a:lnTo>
                      <a:pt x="646" y="2420"/>
                    </a:lnTo>
                    <a:lnTo>
                      <a:pt x="753" y="2474"/>
                    </a:lnTo>
                    <a:lnTo>
                      <a:pt x="871" y="2528"/>
                    </a:lnTo>
                    <a:lnTo>
                      <a:pt x="990" y="2560"/>
                    </a:lnTo>
                    <a:lnTo>
                      <a:pt x="1119" y="2581"/>
                    </a:lnTo>
                    <a:lnTo>
                      <a:pt x="1248" y="2603"/>
                    </a:lnTo>
                    <a:lnTo>
                      <a:pt x="1377" y="2592"/>
                    </a:lnTo>
                    <a:lnTo>
                      <a:pt x="1506" y="2581"/>
                    </a:lnTo>
                    <a:lnTo>
                      <a:pt x="1624" y="2560"/>
                    </a:lnTo>
                    <a:lnTo>
                      <a:pt x="1753" y="2517"/>
                    </a:lnTo>
                    <a:lnTo>
                      <a:pt x="1861" y="2463"/>
                    </a:lnTo>
                    <a:lnTo>
                      <a:pt x="1979" y="2399"/>
                    </a:lnTo>
                    <a:lnTo>
                      <a:pt x="2076" y="2334"/>
                    </a:lnTo>
                    <a:lnTo>
                      <a:pt x="2172" y="2248"/>
                    </a:lnTo>
                    <a:lnTo>
                      <a:pt x="2259" y="2162"/>
                    </a:lnTo>
                    <a:lnTo>
                      <a:pt x="2345" y="2065"/>
                    </a:lnTo>
                    <a:lnTo>
                      <a:pt x="2409" y="1958"/>
                    </a:lnTo>
                    <a:lnTo>
                      <a:pt x="2474" y="1839"/>
                    </a:lnTo>
                    <a:lnTo>
                      <a:pt x="2527" y="1721"/>
                    </a:lnTo>
                    <a:lnTo>
                      <a:pt x="2560" y="1603"/>
                    </a:lnTo>
                    <a:lnTo>
                      <a:pt x="2581" y="1474"/>
                    </a:lnTo>
                    <a:lnTo>
                      <a:pt x="2592" y="1345"/>
                    </a:lnTo>
                    <a:lnTo>
                      <a:pt x="2592" y="1216"/>
                    </a:lnTo>
                    <a:lnTo>
                      <a:pt x="2581" y="1087"/>
                    </a:lnTo>
                    <a:lnTo>
                      <a:pt x="2549" y="958"/>
                    </a:lnTo>
                    <a:lnTo>
                      <a:pt x="2506" y="839"/>
                    </a:lnTo>
                    <a:lnTo>
                      <a:pt x="2452" y="721"/>
                    </a:lnTo>
                    <a:lnTo>
                      <a:pt x="2388" y="614"/>
                    </a:lnTo>
                    <a:lnTo>
                      <a:pt x="2323" y="517"/>
                    </a:lnTo>
                    <a:lnTo>
                      <a:pt x="2237" y="420"/>
                    </a:lnTo>
                    <a:lnTo>
                      <a:pt x="2140" y="323"/>
                    </a:lnTo>
                    <a:lnTo>
                      <a:pt x="2043" y="248"/>
                    </a:lnTo>
                    <a:lnTo>
                      <a:pt x="1936" y="183"/>
                    </a:lnTo>
                    <a:lnTo>
                      <a:pt x="1828" y="119"/>
                    </a:lnTo>
                    <a:lnTo>
                      <a:pt x="1710" y="76"/>
                    </a:lnTo>
                    <a:lnTo>
                      <a:pt x="158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 name="Google Shape;150;p15"/>
              <p:cNvSpPr/>
              <p:nvPr/>
            </p:nvSpPr>
            <p:spPr>
              <a:xfrm>
                <a:off x="1710200" y="1963375"/>
                <a:ext cx="64800" cy="64800"/>
              </a:xfrm>
              <a:custGeom>
                <a:avLst/>
                <a:gdLst/>
                <a:ahLst/>
                <a:cxnLst/>
                <a:rect l="l" t="t" r="r" b="b"/>
                <a:pathLst>
                  <a:path w="2592" h="2592" extrusionOk="0">
                    <a:moveTo>
                      <a:pt x="1172" y="0"/>
                    </a:moveTo>
                    <a:lnTo>
                      <a:pt x="1043" y="22"/>
                    </a:lnTo>
                    <a:lnTo>
                      <a:pt x="925" y="54"/>
                    </a:lnTo>
                    <a:lnTo>
                      <a:pt x="807" y="97"/>
                    </a:lnTo>
                    <a:lnTo>
                      <a:pt x="699" y="151"/>
                    </a:lnTo>
                    <a:lnTo>
                      <a:pt x="592" y="215"/>
                    </a:lnTo>
                    <a:lnTo>
                      <a:pt x="495" y="291"/>
                    </a:lnTo>
                    <a:lnTo>
                      <a:pt x="398" y="366"/>
                    </a:lnTo>
                    <a:lnTo>
                      <a:pt x="312" y="463"/>
                    </a:lnTo>
                    <a:lnTo>
                      <a:pt x="237" y="559"/>
                    </a:lnTo>
                    <a:lnTo>
                      <a:pt x="172" y="656"/>
                    </a:lnTo>
                    <a:lnTo>
                      <a:pt x="119" y="774"/>
                    </a:lnTo>
                    <a:lnTo>
                      <a:pt x="76" y="893"/>
                    </a:lnTo>
                    <a:lnTo>
                      <a:pt x="33" y="1011"/>
                    </a:lnTo>
                    <a:lnTo>
                      <a:pt x="11" y="1129"/>
                    </a:lnTo>
                    <a:lnTo>
                      <a:pt x="0" y="1258"/>
                    </a:lnTo>
                    <a:lnTo>
                      <a:pt x="11" y="1398"/>
                    </a:lnTo>
                    <a:lnTo>
                      <a:pt x="22" y="1527"/>
                    </a:lnTo>
                    <a:lnTo>
                      <a:pt x="54" y="1645"/>
                    </a:lnTo>
                    <a:lnTo>
                      <a:pt x="97" y="1764"/>
                    </a:lnTo>
                    <a:lnTo>
                      <a:pt x="151" y="1882"/>
                    </a:lnTo>
                    <a:lnTo>
                      <a:pt x="215" y="1989"/>
                    </a:lnTo>
                    <a:lnTo>
                      <a:pt x="291" y="2097"/>
                    </a:lnTo>
                    <a:lnTo>
                      <a:pt x="377" y="2194"/>
                    </a:lnTo>
                    <a:lnTo>
                      <a:pt x="474" y="2280"/>
                    </a:lnTo>
                    <a:lnTo>
                      <a:pt x="570" y="2355"/>
                    </a:lnTo>
                    <a:lnTo>
                      <a:pt x="678" y="2420"/>
                    </a:lnTo>
                    <a:lnTo>
                      <a:pt x="796" y="2484"/>
                    </a:lnTo>
                    <a:lnTo>
                      <a:pt x="914" y="2527"/>
                    </a:lnTo>
                    <a:lnTo>
                      <a:pt x="1033" y="2559"/>
                    </a:lnTo>
                    <a:lnTo>
                      <a:pt x="1162" y="2581"/>
                    </a:lnTo>
                    <a:lnTo>
                      <a:pt x="1301" y="2592"/>
                    </a:lnTo>
                    <a:lnTo>
                      <a:pt x="1431" y="2581"/>
                    </a:lnTo>
                    <a:lnTo>
                      <a:pt x="1549" y="2559"/>
                    </a:lnTo>
                    <a:lnTo>
                      <a:pt x="1678" y="2527"/>
                    </a:lnTo>
                    <a:lnTo>
                      <a:pt x="1785" y="2484"/>
                    </a:lnTo>
                    <a:lnTo>
                      <a:pt x="1904" y="2430"/>
                    </a:lnTo>
                    <a:lnTo>
                      <a:pt x="2011" y="2366"/>
                    </a:lnTo>
                    <a:lnTo>
                      <a:pt x="2108" y="2301"/>
                    </a:lnTo>
                    <a:lnTo>
                      <a:pt x="2194" y="2215"/>
                    </a:lnTo>
                    <a:lnTo>
                      <a:pt x="2280" y="2119"/>
                    </a:lnTo>
                    <a:lnTo>
                      <a:pt x="2355" y="2022"/>
                    </a:lnTo>
                    <a:lnTo>
                      <a:pt x="2420" y="1925"/>
                    </a:lnTo>
                    <a:lnTo>
                      <a:pt x="2484" y="1807"/>
                    </a:lnTo>
                    <a:lnTo>
                      <a:pt x="2527" y="1699"/>
                    </a:lnTo>
                    <a:lnTo>
                      <a:pt x="2560" y="1570"/>
                    </a:lnTo>
                    <a:lnTo>
                      <a:pt x="2581" y="1452"/>
                    </a:lnTo>
                    <a:lnTo>
                      <a:pt x="2592" y="1323"/>
                    </a:lnTo>
                    <a:lnTo>
                      <a:pt x="2592" y="1183"/>
                    </a:lnTo>
                    <a:lnTo>
                      <a:pt x="2570" y="1065"/>
                    </a:lnTo>
                    <a:lnTo>
                      <a:pt x="2538" y="936"/>
                    </a:lnTo>
                    <a:lnTo>
                      <a:pt x="2506" y="817"/>
                    </a:lnTo>
                    <a:lnTo>
                      <a:pt x="2441" y="699"/>
                    </a:lnTo>
                    <a:lnTo>
                      <a:pt x="2377" y="592"/>
                    </a:lnTo>
                    <a:lnTo>
                      <a:pt x="2302" y="484"/>
                    </a:lnTo>
                    <a:lnTo>
                      <a:pt x="2226" y="387"/>
                    </a:lnTo>
                    <a:lnTo>
                      <a:pt x="2129" y="301"/>
                    </a:lnTo>
                    <a:lnTo>
                      <a:pt x="2033" y="226"/>
                    </a:lnTo>
                    <a:lnTo>
                      <a:pt x="1925" y="161"/>
                    </a:lnTo>
                    <a:lnTo>
                      <a:pt x="1807" y="108"/>
                    </a:lnTo>
                    <a:lnTo>
                      <a:pt x="1689"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 name="Google Shape;151;p15"/>
              <p:cNvSpPr/>
              <p:nvPr/>
            </p:nvSpPr>
            <p:spPr>
              <a:xfrm>
                <a:off x="767425" y="1963100"/>
                <a:ext cx="65075" cy="65075"/>
              </a:xfrm>
              <a:custGeom>
                <a:avLst/>
                <a:gdLst/>
                <a:ahLst/>
                <a:cxnLst/>
                <a:rect l="l" t="t" r="r" b="b"/>
                <a:pathLst>
                  <a:path w="2603" h="2603" extrusionOk="0">
                    <a:moveTo>
                      <a:pt x="1269" y="0"/>
                    </a:moveTo>
                    <a:lnTo>
                      <a:pt x="1140" y="11"/>
                    </a:lnTo>
                    <a:lnTo>
                      <a:pt x="1011" y="33"/>
                    </a:lnTo>
                    <a:lnTo>
                      <a:pt x="893" y="65"/>
                    </a:lnTo>
                    <a:lnTo>
                      <a:pt x="786" y="119"/>
                    </a:lnTo>
                    <a:lnTo>
                      <a:pt x="667" y="172"/>
                    </a:lnTo>
                    <a:lnTo>
                      <a:pt x="571" y="237"/>
                    </a:lnTo>
                    <a:lnTo>
                      <a:pt x="474" y="312"/>
                    </a:lnTo>
                    <a:lnTo>
                      <a:pt x="377" y="398"/>
                    </a:lnTo>
                    <a:lnTo>
                      <a:pt x="291" y="495"/>
                    </a:lnTo>
                    <a:lnTo>
                      <a:pt x="226" y="592"/>
                    </a:lnTo>
                    <a:lnTo>
                      <a:pt x="162" y="699"/>
                    </a:lnTo>
                    <a:lnTo>
                      <a:pt x="108" y="807"/>
                    </a:lnTo>
                    <a:lnTo>
                      <a:pt x="65" y="925"/>
                    </a:lnTo>
                    <a:lnTo>
                      <a:pt x="33" y="1043"/>
                    </a:lnTo>
                    <a:lnTo>
                      <a:pt x="11" y="1172"/>
                    </a:lnTo>
                    <a:lnTo>
                      <a:pt x="1" y="1291"/>
                    </a:lnTo>
                    <a:lnTo>
                      <a:pt x="11" y="1431"/>
                    </a:lnTo>
                    <a:lnTo>
                      <a:pt x="22" y="1549"/>
                    </a:lnTo>
                    <a:lnTo>
                      <a:pt x="54" y="1678"/>
                    </a:lnTo>
                    <a:lnTo>
                      <a:pt x="108" y="1796"/>
                    </a:lnTo>
                    <a:lnTo>
                      <a:pt x="162" y="1914"/>
                    </a:lnTo>
                    <a:lnTo>
                      <a:pt x="226" y="2022"/>
                    </a:lnTo>
                    <a:lnTo>
                      <a:pt x="302" y="2119"/>
                    </a:lnTo>
                    <a:lnTo>
                      <a:pt x="388" y="2216"/>
                    </a:lnTo>
                    <a:lnTo>
                      <a:pt x="485" y="2302"/>
                    </a:lnTo>
                    <a:lnTo>
                      <a:pt x="581" y="2377"/>
                    </a:lnTo>
                    <a:lnTo>
                      <a:pt x="689" y="2441"/>
                    </a:lnTo>
                    <a:lnTo>
                      <a:pt x="807" y="2506"/>
                    </a:lnTo>
                    <a:lnTo>
                      <a:pt x="925" y="2549"/>
                    </a:lnTo>
                    <a:lnTo>
                      <a:pt x="1054" y="2581"/>
                    </a:lnTo>
                    <a:lnTo>
                      <a:pt x="1183" y="2603"/>
                    </a:lnTo>
                    <a:lnTo>
                      <a:pt x="1313" y="2603"/>
                    </a:lnTo>
                    <a:lnTo>
                      <a:pt x="1442" y="2592"/>
                    </a:lnTo>
                    <a:lnTo>
                      <a:pt x="1571" y="2570"/>
                    </a:lnTo>
                    <a:lnTo>
                      <a:pt x="1689" y="2538"/>
                    </a:lnTo>
                    <a:lnTo>
                      <a:pt x="1807" y="2495"/>
                    </a:lnTo>
                    <a:lnTo>
                      <a:pt x="1925" y="2441"/>
                    </a:lnTo>
                    <a:lnTo>
                      <a:pt x="2033" y="2366"/>
                    </a:lnTo>
                    <a:lnTo>
                      <a:pt x="2130" y="2291"/>
                    </a:lnTo>
                    <a:lnTo>
                      <a:pt x="2227" y="2205"/>
                    </a:lnTo>
                    <a:lnTo>
                      <a:pt x="2313" y="2108"/>
                    </a:lnTo>
                    <a:lnTo>
                      <a:pt x="2388" y="2011"/>
                    </a:lnTo>
                    <a:lnTo>
                      <a:pt x="2452" y="1904"/>
                    </a:lnTo>
                    <a:lnTo>
                      <a:pt x="2506" y="1785"/>
                    </a:lnTo>
                    <a:lnTo>
                      <a:pt x="2549" y="1667"/>
                    </a:lnTo>
                    <a:lnTo>
                      <a:pt x="2581" y="1538"/>
                    </a:lnTo>
                    <a:lnTo>
                      <a:pt x="2603" y="1409"/>
                    </a:lnTo>
                    <a:lnTo>
                      <a:pt x="2603" y="1280"/>
                    </a:lnTo>
                    <a:lnTo>
                      <a:pt x="2592" y="1151"/>
                    </a:lnTo>
                    <a:lnTo>
                      <a:pt x="2571" y="1022"/>
                    </a:lnTo>
                    <a:lnTo>
                      <a:pt x="2538" y="904"/>
                    </a:lnTo>
                    <a:lnTo>
                      <a:pt x="2485" y="775"/>
                    </a:lnTo>
                    <a:lnTo>
                      <a:pt x="2431" y="667"/>
                    </a:lnTo>
                    <a:lnTo>
                      <a:pt x="2356" y="560"/>
                    </a:lnTo>
                    <a:lnTo>
                      <a:pt x="2280" y="463"/>
                    </a:lnTo>
                    <a:lnTo>
                      <a:pt x="2194" y="366"/>
                    </a:lnTo>
                    <a:lnTo>
                      <a:pt x="2097" y="280"/>
                    </a:lnTo>
                    <a:lnTo>
                      <a:pt x="2001" y="205"/>
                    </a:lnTo>
                    <a:lnTo>
                      <a:pt x="1882" y="140"/>
                    </a:lnTo>
                    <a:lnTo>
                      <a:pt x="1775" y="86"/>
                    </a:lnTo>
                    <a:lnTo>
                      <a:pt x="1646" y="54"/>
                    </a:lnTo>
                    <a:lnTo>
                      <a:pt x="1528" y="22"/>
                    </a:lnTo>
                    <a:lnTo>
                      <a:pt x="13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 name="Google Shape;152;p15"/>
              <p:cNvSpPr/>
              <p:nvPr/>
            </p:nvSpPr>
            <p:spPr>
              <a:xfrm>
                <a:off x="1551850" y="2513925"/>
                <a:ext cx="64825" cy="64800"/>
              </a:xfrm>
              <a:custGeom>
                <a:avLst/>
                <a:gdLst/>
                <a:ahLst/>
                <a:cxnLst/>
                <a:rect l="l" t="t" r="r" b="b"/>
                <a:pathLst>
                  <a:path w="2593" h="2592" extrusionOk="0">
                    <a:moveTo>
                      <a:pt x="1184" y="0"/>
                    </a:moveTo>
                    <a:lnTo>
                      <a:pt x="1055" y="22"/>
                    </a:lnTo>
                    <a:lnTo>
                      <a:pt x="936" y="43"/>
                    </a:lnTo>
                    <a:lnTo>
                      <a:pt x="818" y="86"/>
                    </a:lnTo>
                    <a:lnTo>
                      <a:pt x="711" y="140"/>
                    </a:lnTo>
                    <a:lnTo>
                      <a:pt x="603" y="205"/>
                    </a:lnTo>
                    <a:lnTo>
                      <a:pt x="506" y="269"/>
                    </a:lnTo>
                    <a:lnTo>
                      <a:pt x="409" y="355"/>
                    </a:lnTo>
                    <a:lnTo>
                      <a:pt x="323" y="441"/>
                    </a:lnTo>
                    <a:lnTo>
                      <a:pt x="248" y="538"/>
                    </a:lnTo>
                    <a:lnTo>
                      <a:pt x="173" y="645"/>
                    </a:lnTo>
                    <a:lnTo>
                      <a:pt x="119" y="753"/>
                    </a:lnTo>
                    <a:lnTo>
                      <a:pt x="76" y="871"/>
                    </a:lnTo>
                    <a:lnTo>
                      <a:pt x="33" y="989"/>
                    </a:lnTo>
                    <a:lnTo>
                      <a:pt x="12" y="1119"/>
                    </a:lnTo>
                    <a:lnTo>
                      <a:pt x="1" y="1248"/>
                    </a:lnTo>
                    <a:lnTo>
                      <a:pt x="1" y="1377"/>
                    </a:lnTo>
                    <a:lnTo>
                      <a:pt x="12" y="1506"/>
                    </a:lnTo>
                    <a:lnTo>
                      <a:pt x="44" y="1635"/>
                    </a:lnTo>
                    <a:lnTo>
                      <a:pt x="87" y="1753"/>
                    </a:lnTo>
                    <a:lnTo>
                      <a:pt x="141" y="1871"/>
                    </a:lnTo>
                    <a:lnTo>
                      <a:pt x="194" y="1979"/>
                    </a:lnTo>
                    <a:lnTo>
                      <a:pt x="270" y="2076"/>
                    </a:lnTo>
                    <a:lnTo>
                      <a:pt x="356" y="2172"/>
                    </a:lnTo>
                    <a:lnTo>
                      <a:pt x="452" y="2269"/>
                    </a:lnTo>
                    <a:lnTo>
                      <a:pt x="549" y="2344"/>
                    </a:lnTo>
                    <a:lnTo>
                      <a:pt x="657" y="2409"/>
                    </a:lnTo>
                    <a:lnTo>
                      <a:pt x="764" y="2473"/>
                    </a:lnTo>
                    <a:lnTo>
                      <a:pt x="883" y="2516"/>
                    </a:lnTo>
                    <a:lnTo>
                      <a:pt x="1012" y="2559"/>
                    </a:lnTo>
                    <a:lnTo>
                      <a:pt x="1141" y="2581"/>
                    </a:lnTo>
                    <a:lnTo>
                      <a:pt x="1270" y="2592"/>
                    </a:lnTo>
                    <a:lnTo>
                      <a:pt x="1399" y="2581"/>
                    </a:lnTo>
                    <a:lnTo>
                      <a:pt x="1528" y="2570"/>
                    </a:lnTo>
                    <a:lnTo>
                      <a:pt x="1646" y="2538"/>
                    </a:lnTo>
                    <a:lnTo>
                      <a:pt x="1764" y="2495"/>
                    </a:lnTo>
                    <a:lnTo>
                      <a:pt x="1883" y="2441"/>
                    </a:lnTo>
                    <a:lnTo>
                      <a:pt x="1979" y="2387"/>
                    </a:lnTo>
                    <a:lnTo>
                      <a:pt x="2087" y="2312"/>
                    </a:lnTo>
                    <a:lnTo>
                      <a:pt x="2173" y="2226"/>
                    </a:lnTo>
                    <a:lnTo>
                      <a:pt x="2259" y="2140"/>
                    </a:lnTo>
                    <a:lnTo>
                      <a:pt x="2345" y="2043"/>
                    </a:lnTo>
                    <a:lnTo>
                      <a:pt x="2410" y="1936"/>
                    </a:lnTo>
                    <a:lnTo>
                      <a:pt x="2463" y="1828"/>
                    </a:lnTo>
                    <a:lnTo>
                      <a:pt x="2517" y="1710"/>
                    </a:lnTo>
                    <a:lnTo>
                      <a:pt x="2549" y="1592"/>
                    </a:lnTo>
                    <a:lnTo>
                      <a:pt x="2571" y="1473"/>
                    </a:lnTo>
                    <a:lnTo>
                      <a:pt x="2592" y="1344"/>
                    </a:lnTo>
                    <a:lnTo>
                      <a:pt x="2582" y="1205"/>
                    </a:lnTo>
                    <a:lnTo>
                      <a:pt x="2571" y="1076"/>
                    </a:lnTo>
                    <a:lnTo>
                      <a:pt x="2539" y="957"/>
                    </a:lnTo>
                    <a:lnTo>
                      <a:pt x="2506" y="839"/>
                    </a:lnTo>
                    <a:lnTo>
                      <a:pt x="2453" y="721"/>
                    </a:lnTo>
                    <a:lnTo>
                      <a:pt x="2388" y="613"/>
                    </a:lnTo>
                    <a:lnTo>
                      <a:pt x="2313" y="506"/>
                    </a:lnTo>
                    <a:lnTo>
                      <a:pt x="2227" y="409"/>
                    </a:lnTo>
                    <a:lnTo>
                      <a:pt x="2141" y="323"/>
                    </a:lnTo>
                    <a:lnTo>
                      <a:pt x="2033" y="237"/>
                    </a:lnTo>
                    <a:lnTo>
                      <a:pt x="1936" y="172"/>
                    </a:lnTo>
                    <a:lnTo>
                      <a:pt x="1818" y="108"/>
                    </a:lnTo>
                    <a:lnTo>
                      <a:pt x="1700" y="65"/>
                    </a:lnTo>
                    <a:lnTo>
                      <a:pt x="1571"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 name="Google Shape;153;p15"/>
              <p:cNvSpPr/>
              <p:nvPr/>
            </p:nvSpPr>
            <p:spPr>
              <a:xfrm>
                <a:off x="923350" y="2513925"/>
                <a:ext cx="64800" cy="64800"/>
              </a:xfrm>
              <a:custGeom>
                <a:avLst/>
                <a:gdLst/>
                <a:ahLst/>
                <a:cxnLst/>
                <a:rect l="l" t="t" r="r" b="b"/>
                <a:pathLst>
                  <a:path w="2592" h="2592" extrusionOk="0">
                    <a:moveTo>
                      <a:pt x="1162" y="0"/>
                    </a:moveTo>
                    <a:lnTo>
                      <a:pt x="1043" y="22"/>
                    </a:lnTo>
                    <a:lnTo>
                      <a:pt x="925" y="54"/>
                    </a:lnTo>
                    <a:lnTo>
                      <a:pt x="807" y="97"/>
                    </a:lnTo>
                    <a:lnTo>
                      <a:pt x="689" y="151"/>
                    </a:lnTo>
                    <a:lnTo>
                      <a:pt x="581" y="215"/>
                    </a:lnTo>
                    <a:lnTo>
                      <a:pt x="484" y="291"/>
                    </a:lnTo>
                    <a:lnTo>
                      <a:pt x="398" y="366"/>
                    </a:lnTo>
                    <a:lnTo>
                      <a:pt x="312" y="463"/>
                    </a:lnTo>
                    <a:lnTo>
                      <a:pt x="237" y="559"/>
                    </a:lnTo>
                    <a:lnTo>
                      <a:pt x="172" y="667"/>
                    </a:lnTo>
                    <a:lnTo>
                      <a:pt x="108" y="774"/>
                    </a:lnTo>
                    <a:lnTo>
                      <a:pt x="65" y="893"/>
                    </a:lnTo>
                    <a:lnTo>
                      <a:pt x="33" y="1011"/>
                    </a:lnTo>
                    <a:lnTo>
                      <a:pt x="11" y="1140"/>
                    </a:lnTo>
                    <a:lnTo>
                      <a:pt x="0" y="1269"/>
                    </a:lnTo>
                    <a:lnTo>
                      <a:pt x="0" y="1398"/>
                    </a:lnTo>
                    <a:lnTo>
                      <a:pt x="22" y="1527"/>
                    </a:lnTo>
                    <a:lnTo>
                      <a:pt x="54" y="1645"/>
                    </a:lnTo>
                    <a:lnTo>
                      <a:pt x="97" y="1774"/>
                    </a:lnTo>
                    <a:lnTo>
                      <a:pt x="151" y="1882"/>
                    </a:lnTo>
                    <a:lnTo>
                      <a:pt x="215" y="2000"/>
                    </a:lnTo>
                    <a:lnTo>
                      <a:pt x="291" y="2097"/>
                    </a:lnTo>
                    <a:lnTo>
                      <a:pt x="377" y="2194"/>
                    </a:lnTo>
                    <a:lnTo>
                      <a:pt x="463" y="2280"/>
                    </a:lnTo>
                    <a:lnTo>
                      <a:pt x="570" y="2355"/>
                    </a:lnTo>
                    <a:lnTo>
                      <a:pt x="678" y="2420"/>
                    </a:lnTo>
                    <a:lnTo>
                      <a:pt x="785" y="2484"/>
                    </a:lnTo>
                    <a:lnTo>
                      <a:pt x="904" y="2527"/>
                    </a:lnTo>
                    <a:lnTo>
                      <a:pt x="1033" y="2559"/>
                    </a:lnTo>
                    <a:lnTo>
                      <a:pt x="1162" y="2581"/>
                    </a:lnTo>
                    <a:lnTo>
                      <a:pt x="1291" y="2592"/>
                    </a:lnTo>
                    <a:lnTo>
                      <a:pt x="1420" y="2581"/>
                    </a:lnTo>
                    <a:lnTo>
                      <a:pt x="1549" y="2559"/>
                    </a:lnTo>
                    <a:lnTo>
                      <a:pt x="1667" y="2527"/>
                    </a:lnTo>
                    <a:lnTo>
                      <a:pt x="1785" y="2484"/>
                    </a:lnTo>
                    <a:lnTo>
                      <a:pt x="1893" y="2430"/>
                    </a:lnTo>
                    <a:lnTo>
                      <a:pt x="2000" y="2366"/>
                    </a:lnTo>
                    <a:lnTo>
                      <a:pt x="2108" y="2301"/>
                    </a:lnTo>
                    <a:lnTo>
                      <a:pt x="2194" y="2215"/>
                    </a:lnTo>
                    <a:lnTo>
                      <a:pt x="2280" y="2129"/>
                    </a:lnTo>
                    <a:lnTo>
                      <a:pt x="2355" y="2022"/>
                    </a:lnTo>
                    <a:lnTo>
                      <a:pt x="2420" y="1925"/>
                    </a:lnTo>
                    <a:lnTo>
                      <a:pt x="2474" y="1807"/>
                    </a:lnTo>
                    <a:lnTo>
                      <a:pt x="2527" y="1699"/>
                    </a:lnTo>
                    <a:lnTo>
                      <a:pt x="2560" y="1570"/>
                    </a:lnTo>
                    <a:lnTo>
                      <a:pt x="2581" y="1452"/>
                    </a:lnTo>
                    <a:lnTo>
                      <a:pt x="2592" y="1323"/>
                    </a:lnTo>
                    <a:lnTo>
                      <a:pt x="2592" y="1194"/>
                    </a:lnTo>
                    <a:lnTo>
                      <a:pt x="2570" y="1065"/>
                    </a:lnTo>
                    <a:lnTo>
                      <a:pt x="2538" y="936"/>
                    </a:lnTo>
                    <a:lnTo>
                      <a:pt x="2495" y="817"/>
                    </a:lnTo>
                    <a:lnTo>
                      <a:pt x="2441" y="699"/>
                    </a:lnTo>
                    <a:lnTo>
                      <a:pt x="2377" y="592"/>
                    </a:lnTo>
                    <a:lnTo>
                      <a:pt x="2302" y="484"/>
                    </a:lnTo>
                    <a:lnTo>
                      <a:pt x="2215" y="387"/>
                    </a:lnTo>
                    <a:lnTo>
                      <a:pt x="2129" y="301"/>
                    </a:lnTo>
                    <a:lnTo>
                      <a:pt x="2022" y="226"/>
                    </a:lnTo>
                    <a:lnTo>
                      <a:pt x="1914" y="162"/>
                    </a:lnTo>
                    <a:lnTo>
                      <a:pt x="1796" y="108"/>
                    </a:lnTo>
                    <a:lnTo>
                      <a:pt x="1678"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 name="Google Shape;154;p15"/>
              <p:cNvSpPr/>
              <p:nvPr/>
            </p:nvSpPr>
            <p:spPr>
              <a:xfrm>
                <a:off x="764750" y="2277350"/>
                <a:ext cx="65075" cy="65075"/>
              </a:xfrm>
              <a:custGeom>
                <a:avLst/>
                <a:gdLst/>
                <a:ahLst/>
                <a:cxnLst/>
                <a:rect l="l" t="t" r="r" b="b"/>
                <a:pathLst>
                  <a:path w="2603" h="2603" extrusionOk="0">
                    <a:moveTo>
                      <a:pt x="1172" y="1"/>
                    </a:moveTo>
                    <a:lnTo>
                      <a:pt x="1054" y="22"/>
                    </a:lnTo>
                    <a:lnTo>
                      <a:pt x="925" y="54"/>
                    </a:lnTo>
                    <a:lnTo>
                      <a:pt x="807" y="97"/>
                    </a:lnTo>
                    <a:lnTo>
                      <a:pt x="699" y="151"/>
                    </a:lnTo>
                    <a:lnTo>
                      <a:pt x="592" y="216"/>
                    </a:lnTo>
                    <a:lnTo>
                      <a:pt x="495" y="291"/>
                    </a:lnTo>
                    <a:lnTo>
                      <a:pt x="398" y="366"/>
                    </a:lnTo>
                    <a:lnTo>
                      <a:pt x="312" y="463"/>
                    </a:lnTo>
                    <a:lnTo>
                      <a:pt x="237" y="560"/>
                    </a:lnTo>
                    <a:lnTo>
                      <a:pt x="172" y="657"/>
                    </a:lnTo>
                    <a:lnTo>
                      <a:pt x="118" y="775"/>
                    </a:lnTo>
                    <a:lnTo>
                      <a:pt x="65" y="882"/>
                    </a:lnTo>
                    <a:lnTo>
                      <a:pt x="32" y="1001"/>
                    </a:lnTo>
                    <a:lnTo>
                      <a:pt x="11" y="1130"/>
                    </a:lnTo>
                    <a:lnTo>
                      <a:pt x="0" y="1259"/>
                    </a:lnTo>
                    <a:lnTo>
                      <a:pt x="0" y="1388"/>
                    </a:lnTo>
                    <a:lnTo>
                      <a:pt x="11" y="1517"/>
                    </a:lnTo>
                    <a:lnTo>
                      <a:pt x="43" y="1635"/>
                    </a:lnTo>
                    <a:lnTo>
                      <a:pt x="86" y="1764"/>
                    </a:lnTo>
                    <a:lnTo>
                      <a:pt x="140" y="1872"/>
                    </a:lnTo>
                    <a:lnTo>
                      <a:pt x="204" y="1990"/>
                    </a:lnTo>
                    <a:lnTo>
                      <a:pt x="269" y="2087"/>
                    </a:lnTo>
                    <a:lnTo>
                      <a:pt x="355" y="2183"/>
                    </a:lnTo>
                    <a:lnTo>
                      <a:pt x="452" y="2270"/>
                    </a:lnTo>
                    <a:lnTo>
                      <a:pt x="549" y="2356"/>
                    </a:lnTo>
                    <a:lnTo>
                      <a:pt x="656" y="2420"/>
                    </a:lnTo>
                    <a:lnTo>
                      <a:pt x="764" y="2485"/>
                    </a:lnTo>
                    <a:lnTo>
                      <a:pt x="882" y="2528"/>
                    </a:lnTo>
                    <a:lnTo>
                      <a:pt x="1011" y="2571"/>
                    </a:lnTo>
                    <a:lnTo>
                      <a:pt x="1140" y="2592"/>
                    </a:lnTo>
                    <a:lnTo>
                      <a:pt x="1269" y="2603"/>
                    </a:lnTo>
                    <a:lnTo>
                      <a:pt x="1398" y="2603"/>
                    </a:lnTo>
                    <a:lnTo>
                      <a:pt x="1527" y="2581"/>
                    </a:lnTo>
                    <a:lnTo>
                      <a:pt x="1656" y="2549"/>
                    </a:lnTo>
                    <a:lnTo>
                      <a:pt x="1774" y="2506"/>
                    </a:lnTo>
                    <a:lnTo>
                      <a:pt x="1882" y="2452"/>
                    </a:lnTo>
                    <a:lnTo>
                      <a:pt x="2000" y="2388"/>
                    </a:lnTo>
                    <a:lnTo>
                      <a:pt x="2097" y="2313"/>
                    </a:lnTo>
                    <a:lnTo>
                      <a:pt x="2194" y="2237"/>
                    </a:lnTo>
                    <a:lnTo>
                      <a:pt x="2280" y="2140"/>
                    </a:lnTo>
                    <a:lnTo>
                      <a:pt x="2355" y="2044"/>
                    </a:lnTo>
                    <a:lnTo>
                      <a:pt x="2430" y="1936"/>
                    </a:lnTo>
                    <a:lnTo>
                      <a:pt x="2484" y="1818"/>
                    </a:lnTo>
                    <a:lnTo>
                      <a:pt x="2538" y="1700"/>
                    </a:lnTo>
                    <a:lnTo>
                      <a:pt x="2570" y="1571"/>
                    </a:lnTo>
                    <a:lnTo>
                      <a:pt x="2592" y="1452"/>
                    </a:lnTo>
                    <a:lnTo>
                      <a:pt x="2602" y="1312"/>
                    </a:lnTo>
                    <a:lnTo>
                      <a:pt x="2592" y="1183"/>
                    </a:lnTo>
                    <a:lnTo>
                      <a:pt x="2581" y="1054"/>
                    </a:lnTo>
                    <a:lnTo>
                      <a:pt x="2549" y="936"/>
                    </a:lnTo>
                    <a:lnTo>
                      <a:pt x="2506" y="818"/>
                    </a:lnTo>
                    <a:lnTo>
                      <a:pt x="2441" y="700"/>
                    </a:lnTo>
                    <a:lnTo>
                      <a:pt x="2377" y="592"/>
                    </a:lnTo>
                    <a:lnTo>
                      <a:pt x="2301" y="485"/>
                    </a:lnTo>
                    <a:lnTo>
                      <a:pt x="2215" y="398"/>
                    </a:lnTo>
                    <a:lnTo>
                      <a:pt x="2129" y="312"/>
                    </a:lnTo>
                    <a:lnTo>
                      <a:pt x="2022" y="226"/>
                    </a:lnTo>
                    <a:lnTo>
                      <a:pt x="1914" y="162"/>
                    </a:lnTo>
                    <a:lnTo>
                      <a:pt x="1807" y="108"/>
                    </a:lnTo>
                    <a:lnTo>
                      <a:pt x="1688" y="65"/>
                    </a:lnTo>
                    <a:lnTo>
                      <a:pt x="1559" y="22"/>
                    </a:lnTo>
                    <a:lnTo>
                      <a:pt x="1430" y="11"/>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 name="Google Shape;155;p15"/>
              <p:cNvSpPr/>
              <p:nvPr/>
            </p:nvSpPr>
            <p:spPr>
              <a:xfrm>
                <a:off x="845400" y="2435950"/>
                <a:ext cx="64800" cy="64825"/>
              </a:xfrm>
              <a:custGeom>
                <a:avLst/>
                <a:gdLst/>
                <a:ahLst/>
                <a:cxnLst/>
                <a:rect l="l" t="t" r="r" b="b"/>
                <a:pathLst>
                  <a:path w="2592" h="2593" extrusionOk="0">
                    <a:moveTo>
                      <a:pt x="1301" y="1"/>
                    </a:moveTo>
                    <a:lnTo>
                      <a:pt x="1172" y="12"/>
                    </a:lnTo>
                    <a:lnTo>
                      <a:pt x="1043" y="33"/>
                    </a:lnTo>
                    <a:lnTo>
                      <a:pt x="914" y="65"/>
                    </a:lnTo>
                    <a:lnTo>
                      <a:pt x="796" y="108"/>
                    </a:lnTo>
                    <a:lnTo>
                      <a:pt x="677" y="162"/>
                    </a:lnTo>
                    <a:lnTo>
                      <a:pt x="570" y="237"/>
                    </a:lnTo>
                    <a:lnTo>
                      <a:pt x="473" y="313"/>
                    </a:lnTo>
                    <a:lnTo>
                      <a:pt x="376" y="399"/>
                    </a:lnTo>
                    <a:lnTo>
                      <a:pt x="290" y="496"/>
                    </a:lnTo>
                    <a:lnTo>
                      <a:pt x="215" y="592"/>
                    </a:lnTo>
                    <a:lnTo>
                      <a:pt x="151" y="700"/>
                    </a:lnTo>
                    <a:lnTo>
                      <a:pt x="97" y="818"/>
                    </a:lnTo>
                    <a:lnTo>
                      <a:pt x="54" y="936"/>
                    </a:lnTo>
                    <a:lnTo>
                      <a:pt x="22" y="1065"/>
                    </a:lnTo>
                    <a:lnTo>
                      <a:pt x="11" y="1194"/>
                    </a:lnTo>
                    <a:lnTo>
                      <a:pt x="0" y="1323"/>
                    </a:lnTo>
                    <a:lnTo>
                      <a:pt x="11" y="1453"/>
                    </a:lnTo>
                    <a:lnTo>
                      <a:pt x="32" y="1582"/>
                    </a:lnTo>
                    <a:lnTo>
                      <a:pt x="65" y="1700"/>
                    </a:lnTo>
                    <a:lnTo>
                      <a:pt x="118" y="1818"/>
                    </a:lnTo>
                    <a:lnTo>
                      <a:pt x="172" y="1926"/>
                    </a:lnTo>
                    <a:lnTo>
                      <a:pt x="237" y="2033"/>
                    </a:lnTo>
                    <a:lnTo>
                      <a:pt x="312" y="2130"/>
                    </a:lnTo>
                    <a:lnTo>
                      <a:pt x="398" y="2216"/>
                    </a:lnTo>
                    <a:lnTo>
                      <a:pt x="495" y="2302"/>
                    </a:lnTo>
                    <a:lnTo>
                      <a:pt x="591" y="2377"/>
                    </a:lnTo>
                    <a:lnTo>
                      <a:pt x="699" y="2442"/>
                    </a:lnTo>
                    <a:lnTo>
                      <a:pt x="806" y="2496"/>
                    </a:lnTo>
                    <a:lnTo>
                      <a:pt x="925" y="2539"/>
                    </a:lnTo>
                    <a:lnTo>
                      <a:pt x="1043" y="2571"/>
                    </a:lnTo>
                    <a:lnTo>
                      <a:pt x="1172" y="2582"/>
                    </a:lnTo>
                    <a:lnTo>
                      <a:pt x="1301" y="2592"/>
                    </a:lnTo>
                    <a:lnTo>
                      <a:pt x="1430" y="2582"/>
                    </a:lnTo>
                    <a:lnTo>
                      <a:pt x="1559" y="2560"/>
                    </a:lnTo>
                    <a:lnTo>
                      <a:pt x="1688" y="2528"/>
                    </a:lnTo>
                    <a:lnTo>
                      <a:pt x="1807" y="2485"/>
                    </a:lnTo>
                    <a:lnTo>
                      <a:pt x="1914" y="2431"/>
                    </a:lnTo>
                    <a:lnTo>
                      <a:pt x="2022" y="2367"/>
                    </a:lnTo>
                    <a:lnTo>
                      <a:pt x="2129" y="2280"/>
                    </a:lnTo>
                    <a:lnTo>
                      <a:pt x="2215" y="2194"/>
                    </a:lnTo>
                    <a:lnTo>
                      <a:pt x="2301" y="2108"/>
                    </a:lnTo>
                    <a:lnTo>
                      <a:pt x="2376" y="2001"/>
                    </a:lnTo>
                    <a:lnTo>
                      <a:pt x="2441" y="1893"/>
                    </a:lnTo>
                    <a:lnTo>
                      <a:pt x="2495" y="1775"/>
                    </a:lnTo>
                    <a:lnTo>
                      <a:pt x="2538" y="1657"/>
                    </a:lnTo>
                    <a:lnTo>
                      <a:pt x="2570" y="1528"/>
                    </a:lnTo>
                    <a:lnTo>
                      <a:pt x="2591" y="1399"/>
                    </a:lnTo>
                    <a:lnTo>
                      <a:pt x="2591" y="1270"/>
                    </a:lnTo>
                    <a:lnTo>
                      <a:pt x="2581" y="1141"/>
                    </a:lnTo>
                    <a:lnTo>
                      <a:pt x="2559" y="1012"/>
                    </a:lnTo>
                    <a:lnTo>
                      <a:pt x="2527" y="893"/>
                    </a:lnTo>
                    <a:lnTo>
                      <a:pt x="2484" y="775"/>
                    </a:lnTo>
                    <a:lnTo>
                      <a:pt x="2430" y="668"/>
                    </a:lnTo>
                    <a:lnTo>
                      <a:pt x="2355" y="560"/>
                    </a:lnTo>
                    <a:lnTo>
                      <a:pt x="2280" y="463"/>
                    </a:lnTo>
                    <a:lnTo>
                      <a:pt x="2204" y="377"/>
                    </a:lnTo>
                    <a:lnTo>
                      <a:pt x="2108" y="291"/>
                    </a:lnTo>
                    <a:lnTo>
                      <a:pt x="2011" y="216"/>
                    </a:lnTo>
                    <a:lnTo>
                      <a:pt x="1903" y="151"/>
                    </a:lnTo>
                    <a:lnTo>
                      <a:pt x="1796" y="98"/>
                    </a:lnTo>
                    <a:lnTo>
                      <a:pt x="1677" y="55"/>
                    </a:lnTo>
                    <a:lnTo>
                      <a:pt x="1548" y="22"/>
                    </a:lnTo>
                    <a:lnTo>
                      <a:pt x="1430" y="12"/>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 name="Google Shape;156;p15"/>
              <p:cNvSpPr/>
              <p:nvPr/>
            </p:nvSpPr>
            <p:spPr>
              <a:xfrm>
                <a:off x="923625" y="1727350"/>
                <a:ext cx="64275" cy="64000"/>
              </a:xfrm>
              <a:custGeom>
                <a:avLst/>
                <a:gdLst/>
                <a:ahLst/>
                <a:cxnLst/>
                <a:rect l="l" t="t" r="r" b="b"/>
                <a:pathLst>
                  <a:path w="2571" h="2560" extrusionOk="0">
                    <a:moveTo>
                      <a:pt x="1194" y="0"/>
                    </a:moveTo>
                    <a:lnTo>
                      <a:pt x="1065" y="11"/>
                    </a:lnTo>
                    <a:lnTo>
                      <a:pt x="946" y="43"/>
                    </a:lnTo>
                    <a:lnTo>
                      <a:pt x="828" y="75"/>
                    </a:lnTo>
                    <a:lnTo>
                      <a:pt x="710" y="129"/>
                    </a:lnTo>
                    <a:lnTo>
                      <a:pt x="602" y="194"/>
                    </a:lnTo>
                    <a:lnTo>
                      <a:pt x="506" y="258"/>
                    </a:lnTo>
                    <a:lnTo>
                      <a:pt x="409" y="344"/>
                    </a:lnTo>
                    <a:lnTo>
                      <a:pt x="323" y="430"/>
                    </a:lnTo>
                    <a:lnTo>
                      <a:pt x="247" y="527"/>
                    </a:lnTo>
                    <a:lnTo>
                      <a:pt x="183" y="624"/>
                    </a:lnTo>
                    <a:lnTo>
                      <a:pt x="118" y="731"/>
                    </a:lnTo>
                    <a:lnTo>
                      <a:pt x="75" y="850"/>
                    </a:lnTo>
                    <a:lnTo>
                      <a:pt x="43" y="968"/>
                    </a:lnTo>
                    <a:lnTo>
                      <a:pt x="11" y="1097"/>
                    </a:lnTo>
                    <a:lnTo>
                      <a:pt x="0" y="1226"/>
                    </a:lnTo>
                    <a:lnTo>
                      <a:pt x="0" y="1366"/>
                    </a:lnTo>
                    <a:lnTo>
                      <a:pt x="22" y="1495"/>
                    </a:lnTo>
                    <a:lnTo>
                      <a:pt x="43" y="1613"/>
                    </a:lnTo>
                    <a:lnTo>
                      <a:pt x="86" y="1742"/>
                    </a:lnTo>
                    <a:lnTo>
                      <a:pt x="140" y="1850"/>
                    </a:lnTo>
                    <a:lnTo>
                      <a:pt x="204" y="1968"/>
                    </a:lnTo>
                    <a:lnTo>
                      <a:pt x="269" y="2065"/>
                    </a:lnTo>
                    <a:lnTo>
                      <a:pt x="355" y="2161"/>
                    </a:lnTo>
                    <a:lnTo>
                      <a:pt x="452" y="2247"/>
                    </a:lnTo>
                    <a:lnTo>
                      <a:pt x="549" y="2323"/>
                    </a:lnTo>
                    <a:lnTo>
                      <a:pt x="656" y="2398"/>
                    </a:lnTo>
                    <a:lnTo>
                      <a:pt x="764" y="2452"/>
                    </a:lnTo>
                    <a:lnTo>
                      <a:pt x="882" y="2495"/>
                    </a:lnTo>
                    <a:lnTo>
                      <a:pt x="1011" y="2527"/>
                    </a:lnTo>
                    <a:lnTo>
                      <a:pt x="1140" y="2549"/>
                    </a:lnTo>
                    <a:lnTo>
                      <a:pt x="1280" y="2559"/>
                    </a:lnTo>
                    <a:lnTo>
                      <a:pt x="1409" y="2559"/>
                    </a:lnTo>
                    <a:lnTo>
                      <a:pt x="1527" y="2538"/>
                    </a:lnTo>
                    <a:lnTo>
                      <a:pt x="1656" y="2506"/>
                    </a:lnTo>
                    <a:lnTo>
                      <a:pt x="1774" y="2463"/>
                    </a:lnTo>
                    <a:lnTo>
                      <a:pt x="1882" y="2409"/>
                    </a:lnTo>
                    <a:lnTo>
                      <a:pt x="1989" y="2344"/>
                    </a:lnTo>
                    <a:lnTo>
                      <a:pt x="2086" y="2280"/>
                    </a:lnTo>
                    <a:lnTo>
                      <a:pt x="2183" y="2194"/>
                    </a:lnTo>
                    <a:lnTo>
                      <a:pt x="2258" y="2108"/>
                    </a:lnTo>
                    <a:lnTo>
                      <a:pt x="2334" y="2011"/>
                    </a:lnTo>
                    <a:lnTo>
                      <a:pt x="2398" y="1903"/>
                    </a:lnTo>
                    <a:lnTo>
                      <a:pt x="2463" y="1796"/>
                    </a:lnTo>
                    <a:lnTo>
                      <a:pt x="2506" y="1678"/>
                    </a:lnTo>
                    <a:lnTo>
                      <a:pt x="2538" y="1559"/>
                    </a:lnTo>
                    <a:lnTo>
                      <a:pt x="2559" y="1430"/>
                    </a:lnTo>
                    <a:lnTo>
                      <a:pt x="2570" y="1301"/>
                    </a:lnTo>
                    <a:lnTo>
                      <a:pt x="2559" y="1172"/>
                    </a:lnTo>
                    <a:lnTo>
                      <a:pt x="2549" y="1043"/>
                    </a:lnTo>
                    <a:lnTo>
                      <a:pt x="2516" y="925"/>
                    </a:lnTo>
                    <a:lnTo>
                      <a:pt x="2473" y="807"/>
                    </a:lnTo>
                    <a:lnTo>
                      <a:pt x="2430" y="688"/>
                    </a:lnTo>
                    <a:lnTo>
                      <a:pt x="2366" y="581"/>
                    </a:lnTo>
                    <a:lnTo>
                      <a:pt x="2291" y="484"/>
                    </a:lnTo>
                    <a:lnTo>
                      <a:pt x="2215" y="398"/>
                    </a:lnTo>
                    <a:lnTo>
                      <a:pt x="2118" y="312"/>
                    </a:lnTo>
                    <a:lnTo>
                      <a:pt x="2022" y="237"/>
                    </a:lnTo>
                    <a:lnTo>
                      <a:pt x="1925" y="172"/>
                    </a:lnTo>
                    <a:lnTo>
                      <a:pt x="1817" y="108"/>
                    </a:lnTo>
                    <a:lnTo>
                      <a:pt x="1699" y="65"/>
                    </a:lnTo>
                    <a:lnTo>
                      <a:pt x="1581" y="3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 name="Google Shape;157;p15"/>
              <p:cNvSpPr/>
              <p:nvPr/>
            </p:nvSpPr>
            <p:spPr>
              <a:xfrm>
                <a:off x="1632775" y="1807975"/>
                <a:ext cx="64000" cy="64025"/>
              </a:xfrm>
              <a:custGeom>
                <a:avLst/>
                <a:gdLst/>
                <a:ahLst/>
                <a:cxnLst/>
                <a:rect l="l" t="t" r="r" b="b"/>
                <a:pathLst>
                  <a:path w="2560" h="2561" extrusionOk="0">
                    <a:moveTo>
                      <a:pt x="1173" y="1"/>
                    </a:moveTo>
                    <a:lnTo>
                      <a:pt x="1044" y="22"/>
                    </a:lnTo>
                    <a:lnTo>
                      <a:pt x="915" y="44"/>
                    </a:lnTo>
                    <a:lnTo>
                      <a:pt x="807" y="87"/>
                    </a:lnTo>
                    <a:lnTo>
                      <a:pt x="689" y="141"/>
                    </a:lnTo>
                    <a:lnTo>
                      <a:pt x="581" y="205"/>
                    </a:lnTo>
                    <a:lnTo>
                      <a:pt x="484" y="270"/>
                    </a:lnTo>
                    <a:lnTo>
                      <a:pt x="388" y="356"/>
                    </a:lnTo>
                    <a:lnTo>
                      <a:pt x="312" y="442"/>
                    </a:lnTo>
                    <a:lnTo>
                      <a:pt x="237" y="539"/>
                    </a:lnTo>
                    <a:lnTo>
                      <a:pt x="173" y="646"/>
                    </a:lnTo>
                    <a:lnTo>
                      <a:pt x="108" y="754"/>
                    </a:lnTo>
                    <a:lnTo>
                      <a:pt x="65" y="872"/>
                    </a:lnTo>
                    <a:lnTo>
                      <a:pt x="33" y="990"/>
                    </a:lnTo>
                    <a:lnTo>
                      <a:pt x="11" y="1119"/>
                    </a:lnTo>
                    <a:lnTo>
                      <a:pt x="1" y="1248"/>
                    </a:lnTo>
                    <a:lnTo>
                      <a:pt x="1" y="1377"/>
                    </a:lnTo>
                    <a:lnTo>
                      <a:pt x="22" y="1506"/>
                    </a:lnTo>
                    <a:lnTo>
                      <a:pt x="54" y="1635"/>
                    </a:lnTo>
                    <a:lnTo>
                      <a:pt x="87" y="1754"/>
                    </a:lnTo>
                    <a:lnTo>
                      <a:pt x="140" y="1872"/>
                    </a:lnTo>
                    <a:lnTo>
                      <a:pt x="205" y="1980"/>
                    </a:lnTo>
                    <a:lnTo>
                      <a:pt x="280" y="2087"/>
                    </a:lnTo>
                    <a:lnTo>
                      <a:pt x="366" y="2173"/>
                    </a:lnTo>
                    <a:lnTo>
                      <a:pt x="463" y="2259"/>
                    </a:lnTo>
                    <a:lnTo>
                      <a:pt x="560" y="2334"/>
                    </a:lnTo>
                    <a:lnTo>
                      <a:pt x="667" y="2410"/>
                    </a:lnTo>
                    <a:lnTo>
                      <a:pt x="785" y="2463"/>
                    </a:lnTo>
                    <a:lnTo>
                      <a:pt x="904" y="2506"/>
                    </a:lnTo>
                    <a:lnTo>
                      <a:pt x="1033" y="2539"/>
                    </a:lnTo>
                    <a:lnTo>
                      <a:pt x="1162" y="2560"/>
                    </a:lnTo>
                    <a:lnTo>
                      <a:pt x="1291" y="2560"/>
                    </a:lnTo>
                    <a:lnTo>
                      <a:pt x="1420" y="2549"/>
                    </a:lnTo>
                    <a:lnTo>
                      <a:pt x="1549" y="2528"/>
                    </a:lnTo>
                    <a:lnTo>
                      <a:pt x="1667" y="2496"/>
                    </a:lnTo>
                    <a:lnTo>
                      <a:pt x="1786" y="2453"/>
                    </a:lnTo>
                    <a:lnTo>
                      <a:pt x="1893" y="2399"/>
                    </a:lnTo>
                    <a:lnTo>
                      <a:pt x="2001" y="2334"/>
                    </a:lnTo>
                    <a:lnTo>
                      <a:pt x="2097" y="2259"/>
                    </a:lnTo>
                    <a:lnTo>
                      <a:pt x="2194" y="2184"/>
                    </a:lnTo>
                    <a:lnTo>
                      <a:pt x="2269" y="2087"/>
                    </a:lnTo>
                    <a:lnTo>
                      <a:pt x="2345" y="1990"/>
                    </a:lnTo>
                    <a:lnTo>
                      <a:pt x="2409" y="1883"/>
                    </a:lnTo>
                    <a:lnTo>
                      <a:pt x="2463" y="1775"/>
                    </a:lnTo>
                    <a:lnTo>
                      <a:pt x="2506" y="1657"/>
                    </a:lnTo>
                    <a:lnTo>
                      <a:pt x="2538" y="1539"/>
                    </a:lnTo>
                    <a:lnTo>
                      <a:pt x="2560" y="1410"/>
                    </a:lnTo>
                    <a:lnTo>
                      <a:pt x="2560" y="1281"/>
                    </a:lnTo>
                    <a:lnTo>
                      <a:pt x="2560" y="1152"/>
                    </a:lnTo>
                    <a:lnTo>
                      <a:pt x="2538" y="1022"/>
                    </a:lnTo>
                    <a:lnTo>
                      <a:pt x="2506" y="904"/>
                    </a:lnTo>
                    <a:lnTo>
                      <a:pt x="2463" y="786"/>
                    </a:lnTo>
                    <a:lnTo>
                      <a:pt x="2409" y="678"/>
                    </a:lnTo>
                    <a:lnTo>
                      <a:pt x="2345" y="571"/>
                    </a:lnTo>
                    <a:lnTo>
                      <a:pt x="2280" y="474"/>
                    </a:lnTo>
                    <a:lnTo>
                      <a:pt x="2194" y="377"/>
                    </a:lnTo>
                    <a:lnTo>
                      <a:pt x="2108" y="291"/>
                    </a:lnTo>
                    <a:lnTo>
                      <a:pt x="2011" y="227"/>
                    </a:lnTo>
                    <a:lnTo>
                      <a:pt x="1904" y="162"/>
                    </a:lnTo>
                    <a:lnTo>
                      <a:pt x="1796" y="98"/>
                    </a:lnTo>
                    <a:lnTo>
                      <a:pt x="1678" y="55"/>
                    </a:lnTo>
                    <a:lnTo>
                      <a:pt x="1549" y="2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 name="Google Shape;158;p15"/>
              <p:cNvSpPr/>
              <p:nvPr/>
            </p:nvSpPr>
            <p:spPr>
              <a:xfrm>
                <a:off x="845650" y="1807725"/>
                <a:ext cx="64550" cy="64525"/>
              </a:xfrm>
              <a:custGeom>
                <a:avLst/>
                <a:gdLst/>
                <a:ahLst/>
                <a:cxnLst/>
                <a:rect l="l" t="t" r="r" b="b"/>
                <a:pathLst>
                  <a:path w="2582" h="2581" extrusionOk="0">
                    <a:moveTo>
                      <a:pt x="1184" y="0"/>
                    </a:moveTo>
                    <a:lnTo>
                      <a:pt x="1055" y="22"/>
                    </a:lnTo>
                    <a:lnTo>
                      <a:pt x="926" y="54"/>
                    </a:lnTo>
                    <a:lnTo>
                      <a:pt x="807" y="97"/>
                    </a:lnTo>
                    <a:lnTo>
                      <a:pt x="689" y="151"/>
                    </a:lnTo>
                    <a:lnTo>
                      <a:pt x="581" y="215"/>
                    </a:lnTo>
                    <a:lnTo>
                      <a:pt x="485" y="291"/>
                    </a:lnTo>
                    <a:lnTo>
                      <a:pt x="388" y="377"/>
                    </a:lnTo>
                    <a:lnTo>
                      <a:pt x="302" y="463"/>
                    </a:lnTo>
                    <a:lnTo>
                      <a:pt x="227" y="570"/>
                    </a:lnTo>
                    <a:lnTo>
                      <a:pt x="162" y="678"/>
                    </a:lnTo>
                    <a:lnTo>
                      <a:pt x="108" y="785"/>
                    </a:lnTo>
                    <a:lnTo>
                      <a:pt x="55" y="903"/>
                    </a:lnTo>
                    <a:lnTo>
                      <a:pt x="22" y="1032"/>
                    </a:lnTo>
                    <a:lnTo>
                      <a:pt x="12" y="1162"/>
                    </a:lnTo>
                    <a:lnTo>
                      <a:pt x="1" y="1291"/>
                    </a:lnTo>
                    <a:lnTo>
                      <a:pt x="12" y="1420"/>
                    </a:lnTo>
                    <a:lnTo>
                      <a:pt x="22" y="1549"/>
                    </a:lnTo>
                    <a:lnTo>
                      <a:pt x="55" y="1667"/>
                    </a:lnTo>
                    <a:lnTo>
                      <a:pt x="98" y="1785"/>
                    </a:lnTo>
                    <a:lnTo>
                      <a:pt x="151" y="1893"/>
                    </a:lnTo>
                    <a:lnTo>
                      <a:pt x="216" y="2000"/>
                    </a:lnTo>
                    <a:lnTo>
                      <a:pt x="291" y="2097"/>
                    </a:lnTo>
                    <a:lnTo>
                      <a:pt x="377" y="2194"/>
                    </a:lnTo>
                    <a:lnTo>
                      <a:pt x="463" y="2269"/>
                    </a:lnTo>
                    <a:lnTo>
                      <a:pt x="560" y="2344"/>
                    </a:lnTo>
                    <a:lnTo>
                      <a:pt x="667" y="2409"/>
                    </a:lnTo>
                    <a:lnTo>
                      <a:pt x="775" y="2463"/>
                    </a:lnTo>
                    <a:lnTo>
                      <a:pt x="893" y="2516"/>
                    </a:lnTo>
                    <a:lnTo>
                      <a:pt x="1012" y="2549"/>
                    </a:lnTo>
                    <a:lnTo>
                      <a:pt x="1141" y="2570"/>
                    </a:lnTo>
                    <a:lnTo>
                      <a:pt x="1270" y="2581"/>
                    </a:lnTo>
                    <a:lnTo>
                      <a:pt x="1399" y="2570"/>
                    </a:lnTo>
                    <a:lnTo>
                      <a:pt x="1528" y="2559"/>
                    </a:lnTo>
                    <a:lnTo>
                      <a:pt x="1657" y="2527"/>
                    </a:lnTo>
                    <a:lnTo>
                      <a:pt x="1775" y="2484"/>
                    </a:lnTo>
                    <a:lnTo>
                      <a:pt x="1883" y="2430"/>
                    </a:lnTo>
                    <a:lnTo>
                      <a:pt x="1990" y="2366"/>
                    </a:lnTo>
                    <a:lnTo>
                      <a:pt x="2098" y="2291"/>
                    </a:lnTo>
                    <a:lnTo>
                      <a:pt x="2194" y="2205"/>
                    </a:lnTo>
                    <a:lnTo>
                      <a:pt x="2280" y="2108"/>
                    </a:lnTo>
                    <a:lnTo>
                      <a:pt x="2356" y="2011"/>
                    </a:lnTo>
                    <a:lnTo>
                      <a:pt x="2420" y="1903"/>
                    </a:lnTo>
                    <a:lnTo>
                      <a:pt x="2474" y="1785"/>
                    </a:lnTo>
                    <a:lnTo>
                      <a:pt x="2517" y="1667"/>
                    </a:lnTo>
                    <a:lnTo>
                      <a:pt x="2549" y="1549"/>
                    </a:lnTo>
                    <a:lnTo>
                      <a:pt x="2571" y="1420"/>
                    </a:lnTo>
                    <a:lnTo>
                      <a:pt x="2581" y="1280"/>
                    </a:lnTo>
                    <a:lnTo>
                      <a:pt x="2571" y="1151"/>
                    </a:lnTo>
                    <a:lnTo>
                      <a:pt x="2549" y="1032"/>
                    </a:lnTo>
                    <a:lnTo>
                      <a:pt x="2517" y="903"/>
                    </a:lnTo>
                    <a:lnTo>
                      <a:pt x="2474" y="796"/>
                    </a:lnTo>
                    <a:lnTo>
                      <a:pt x="2420" y="678"/>
                    </a:lnTo>
                    <a:lnTo>
                      <a:pt x="2356" y="581"/>
                    </a:lnTo>
                    <a:lnTo>
                      <a:pt x="2280" y="473"/>
                    </a:lnTo>
                    <a:lnTo>
                      <a:pt x="2205" y="387"/>
                    </a:lnTo>
                    <a:lnTo>
                      <a:pt x="2119" y="301"/>
                    </a:lnTo>
                    <a:lnTo>
                      <a:pt x="2012" y="226"/>
                    </a:lnTo>
                    <a:lnTo>
                      <a:pt x="1915" y="162"/>
                    </a:lnTo>
                    <a:lnTo>
                      <a:pt x="1807" y="108"/>
                    </a:lnTo>
                    <a:lnTo>
                      <a:pt x="1689" y="65"/>
                    </a:lnTo>
                    <a:lnTo>
                      <a:pt x="1560"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 name="Google Shape;159;p15"/>
              <p:cNvSpPr/>
              <p:nvPr/>
            </p:nvSpPr>
            <p:spPr>
              <a:xfrm>
                <a:off x="1552125" y="1727350"/>
                <a:ext cx="64000" cy="64000"/>
              </a:xfrm>
              <a:custGeom>
                <a:avLst/>
                <a:gdLst/>
                <a:ahLst/>
                <a:cxnLst/>
                <a:rect l="l" t="t" r="r" b="b"/>
                <a:pathLst>
                  <a:path w="2560" h="2560" extrusionOk="0">
                    <a:moveTo>
                      <a:pt x="1140" y="0"/>
                    </a:moveTo>
                    <a:lnTo>
                      <a:pt x="1022" y="22"/>
                    </a:lnTo>
                    <a:lnTo>
                      <a:pt x="893" y="54"/>
                    </a:lnTo>
                    <a:lnTo>
                      <a:pt x="786" y="97"/>
                    </a:lnTo>
                    <a:lnTo>
                      <a:pt x="667" y="151"/>
                    </a:lnTo>
                    <a:lnTo>
                      <a:pt x="571" y="215"/>
                    </a:lnTo>
                    <a:lnTo>
                      <a:pt x="463" y="290"/>
                    </a:lnTo>
                    <a:lnTo>
                      <a:pt x="377" y="376"/>
                    </a:lnTo>
                    <a:lnTo>
                      <a:pt x="291" y="462"/>
                    </a:lnTo>
                    <a:lnTo>
                      <a:pt x="226" y="559"/>
                    </a:lnTo>
                    <a:lnTo>
                      <a:pt x="162" y="667"/>
                    </a:lnTo>
                    <a:lnTo>
                      <a:pt x="108" y="774"/>
                    </a:lnTo>
                    <a:lnTo>
                      <a:pt x="65" y="893"/>
                    </a:lnTo>
                    <a:lnTo>
                      <a:pt x="33" y="1011"/>
                    </a:lnTo>
                    <a:lnTo>
                      <a:pt x="11" y="1140"/>
                    </a:lnTo>
                    <a:lnTo>
                      <a:pt x="1" y="1269"/>
                    </a:lnTo>
                    <a:lnTo>
                      <a:pt x="11" y="1409"/>
                    </a:lnTo>
                    <a:lnTo>
                      <a:pt x="22" y="1538"/>
                    </a:lnTo>
                    <a:lnTo>
                      <a:pt x="54" y="1656"/>
                    </a:lnTo>
                    <a:lnTo>
                      <a:pt x="108" y="1774"/>
                    </a:lnTo>
                    <a:lnTo>
                      <a:pt x="162" y="1893"/>
                    </a:lnTo>
                    <a:lnTo>
                      <a:pt x="226" y="2000"/>
                    </a:lnTo>
                    <a:lnTo>
                      <a:pt x="302" y="2097"/>
                    </a:lnTo>
                    <a:lnTo>
                      <a:pt x="388" y="2194"/>
                    </a:lnTo>
                    <a:lnTo>
                      <a:pt x="485" y="2280"/>
                    </a:lnTo>
                    <a:lnTo>
                      <a:pt x="581" y="2355"/>
                    </a:lnTo>
                    <a:lnTo>
                      <a:pt x="689" y="2409"/>
                    </a:lnTo>
                    <a:lnTo>
                      <a:pt x="807" y="2463"/>
                    </a:lnTo>
                    <a:lnTo>
                      <a:pt x="925" y="2506"/>
                    </a:lnTo>
                    <a:lnTo>
                      <a:pt x="1054" y="2538"/>
                    </a:lnTo>
                    <a:lnTo>
                      <a:pt x="1183" y="2559"/>
                    </a:lnTo>
                    <a:lnTo>
                      <a:pt x="1312" y="2559"/>
                    </a:lnTo>
                    <a:lnTo>
                      <a:pt x="1442" y="2549"/>
                    </a:lnTo>
                    <a:lnTo>
                      <a:pt x="1571" y="2527"/>
                    </a:lnTo>
                    <a:lnTo>
                      <a:pt x="1689" y="2495"/>
                    </a:lnTo>
                    <a:lnTo>
                      <a:pt x="1807" y="2441"/>
                    </a:lnTo>
                    <a:lnTo>
                      <a:pt x="1915" y="2387"/>
                    </a:lnTo>
                    <a:lnTo>
                      <a:pt x="2022" y="2323"/>
                    </a:lnTo>
                    <a:lnTo>
                      <a:pt x="2119" y="2247"/>
                    </a:lnTo>
                    <a:lnTo>
                      <a:pt x="2205" y="2161"/>
                    </a:lnTo>
                    <a:lnTo>
                      <a:pt x="2291" y="2075"/>
                    </a:lnTo>
                    <a:lnTo>
                      <a:pt x="2356" y="1968"/>
                    </a:lnTo>
                    <a:lnTo>
                      <a:pt x="2420" y="1860"/>
                    </a:lnTo>
                    <a:lnTo>
                      <a:pt x="2474" y="1753"/>
                    </a:lnTo>
                    <a:lnTo>
                      <a:pt x="2517" y="1635"/>
                    </a:lnTo>
                    <a:lnTo>
                      <a:pt x="2538" y="1516"/>
                    </a:lnTo>
                    <a:lnTo>
                      <a:pt x="2560" y="1387"/>
                    </a:lnTo>
                    <a:lnTo>
                      <a:pt x="2560" y="1258"/>
                    </a:lnTo>
                    <a:lnTo>
                      <a:pt x="2549" y="1129"/>
                    </a:lnTo>
                    <a:lnTo>
                      <a:pt x="2528" y="1000"/>
                    </a:lnTo>
                    <a:lnTo>
                      <a:pt x="2495" y="882"/>
                    </a:lnTo>
                    <a:lnTo>
                      <a:pt x="2452" y="764"/>
                    </a:lnTo>
                    <a:lnTo>
                      <a:pt x="2399" y="656"/>
                    </a:lnTo>
                    <a:lnTo>
                      <a:pt x="2334" y="548"/>
                    </a:lnTo>
                    <a:lnTo>
                      <a:pt x="2259" y="452"/>
                    </a:lnTo>
                    <a:lnTo>
                      <a:pt x="2173" y="366"/>
                    </a:lnTo>
                    <a:lnTo>
                      <a:pt x="2087" y="280"/>
                    </a:lnTo>
                    <a:lnTo>
                      <a:pt x="1990" y="204"/>
                    </a:lnTo>
                    <a:lnTo>
                      <a:pt x="1882" y="151"/>
                    </a:lnTo>
                    <a:lnTo>
                      <a:pt x="1775" y="97"/>
                    </a:lnTo>
                    <a:lnTo>
                      <a:pt x="1657" y="54"/>
                    </a:lnTo>
                    <a:lnTo>
                      <a:pt x="1528" y="22"/>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 name="Google Shape;160;p15"/>
              <p:cNvSpPr/>
              <p:nvPr/>
            </p:nvSpPr>
            <p:spPr>
              <a:xfrm>
                <a:off x="1632500" y="2436225"/>
                <a:ext cx="64550" cy="64275"/>
              </a:xfrm>
              <a:custGeom>
                <a:avLst/>
                <a:gdLst/>
                <a:ahLst/>
                <a:cxnLst/>
                <a:rect l="l" t="t" r="r" b="b"/>
                <a:pathLst>
                  <a:path w="2582" h="2571" extrusionOk="0">
                    <a:moveTo>
                      <a:pt x="1184" y="1"/>
                    </a:moveTo>
                    <a:lnTo>
                      <a:pt x="1055" y="22"/>
                    </a:lnTo>
                    <a:lnTo>
                      <a:pt x="936" y="54"/>
                    </a:lnTo>
                    <a:lnTo>
                      <a:pt x="807" y="87"/>
                    </a:lnTo>
                    <a:lnTo>
                      <a:pt x="700" y="140"/>
                    </a:lnTo>
                    <a:lnTo>
                      <a:pt x="592" y="205"/>
                    </a:lnTo>
                    <a:lnTo>
                      <a:pt x="485" y="280"/>
                    </a:lnTo>
                    <a:lnTo>
                      <a:pt x="399" y="366"/>
                    </a:lnTo>
                    <a:lnTo>
                      <a:pt x="313" y="463"/>
                    </a:lnTo>
                    <a:lnTo>
                      <a:pt x="227" y="560"/>
                    </a:lnTo>
                    <a:lnTo>
                      <a:pt x="162" y="667"/>
                    </a:lnTo>
                    <a:lnTo>
                      <a:pt x="108" y="786"/>
                    </a:lnTo>
                    <a:lnTo>
                      <a:pt x="65" y="904"/>
                    </a:lnTo>
                    <a:lnTo>
                      <a:pt x="33" y="1022"/>
                    </a:lnTo>
                    <a:lnTo>
                      <a:pt x="12" y="1151"/>
                    </a:lnTo>
                    <a:lnTo>
                      <a:pt x="1" y="1291"/>
                    </a:lnTo>
                    <a:lnTo>
                      <a:pt x="12" y="1420"/>
                    </a:lnTo>
                    <a:lnTo>
                      <a:pt x="33" y="1538"/>
                    </a:lnTo>
                    <a:lnTo>
                      <a:pt x="65" y="1667"/>
                    </a:lnTo>
                    <a:lnTo>
                      <a:pt x="108" y="1775"/>
                    </a:lnTo>
                    <a:lnTo>
                      <a:pt x="162" y="1893"/>
                    </a:lnTo>
                    <a:lnTo>
                      <a:pt x="216" y="2001"/>
                    </a:lnTo>
                    <a:lnTo>
                      <a:pt x="291" y="2097"/>
                    </a:lnTo>
                    <a:lnTo>
                      <a:pt x="377" y="2183"/>
                    </a:lnTo>
                    <a:lnTo>
                      <a:pt x="463" y="2269"/>
                    </a:lnTo>
                    <a:lnTo>
                      <a:pt x="560" y="2345"/>
                    </a:lnTo>
                    <a:lnTo>
                      <a:pt x="667" y="2409"/>
                    </a:lnTo>
                    <a:lnTo>
                      <a:pt x="775" y="2463"/>
                    </a:lnTo>
                    <a:lnTo>
                      <a:pt x="893" y="2506"/>
                    </a:lnTo>
                    <a:lnTo>
                      <a:pt x="1012" y="2538"/>
                    </a:lnTo>
                    <a:lnTo>
                      <a:pt x="1141" y="2560"/>
                    </a:lnTo>
                    <a:lnTo>
                      <a:pt x="1270" y="2571"/>
                    </a:lnTo>
                    <a:lnTo>
                      <a:pt x="1399" y="2571"/>
                    </a:lnTo>
                    <a:lnTo>
                      <a:pt x="1528" y="2549"/>
                    </a:lnTo>
                    <a:lnTo>
                      <a:pt x="1657" y="2528"/>
                    </a:lnTo>
                    <a:lnTo>
                      <a:pt x="1775" y="2485"/>
                    </a:lnTo>
                    <a:lnTo>
                      <a:pt x="1883" y="2431"/>
                    </a:lnTo>
                    <a:lnTo>
                      <a:pt x="2001" y="2366"/>
                    </a:lnTo>
                    <a:lnTo>
                      <a:pt x="2098" y="2291"/>
                    </a:lnTo>
                    <a:lnTo>
                      <a:pt x="2194" y="2205"/>
                    </a:lnTo>
                    <a:lnTo>
                      <a:pt x="2280" y="2108"/>
                    </a:lnTo>
                    <a:lnTo>
                      <a:pt x="2356" y="2011"/>
                    </a:lnTo>
                    <a:lnTo>
                      <a:pt x="2420" y="1904"/>
                    </a:lnTo>
                    <a:lnTo>
                      <a:pt x="2474" y="1786"/>
                    </a:lnTo>
                    <a:lnTo>
                      <a:pt x="2517" y="1667"/>
                    </a:lnTo>
                    <a:lnTo>
                      <a:pt x="2549" y="1549"/>
                    </a:lnTo>
                    <a:lnTo>
                      <a:pt x="2571" y="1420"/>
                    </a:lnTo>
                    <a:lnTo>
                      <a:pt x="2581" y="1280"/>
                    </a:lnTo>
                    <a:lnTo>
                      <a:pt x="2571" y="1151"/>
                    </a:lnTo>
                    <a:lnTo>
                      <a:pt x="2560" y="1033"/>
                    </a:lnTo>
                    <a:lnTo>
                      <a:pt x="2528" y="904"/>
                    </a:lnTo>
                    <a:lnTo>
                      <a:pt x="2485" y="796"/>
                    </a:lnTo>
                    <a:lnTo>
                      <a:pt x="2431" y="678"/>
                    </a:lnTo>
                    <a:lnTo>
                      <a:pt x="2366" y="581"/>
                    </a:lnTo>
                    <a:lnTo>
                      <a:pt x="2291" y="474"/>
                    </a:lnTo>
                    <a:lnTo>
                      <a:pt x="2205" y="388"/>
                    </a:lnTo>
                    <a:lnTo>
                      <a:pt x="2119" y="302"/>
                    </a:lnTo>
                    <a:lnTo>
                      <a:pt x="2022" y="226"/>
                    </a:lnTo>
                    <a:lnTo>
                      <a:pt x="1915" y="162"/>
                    </a:lnTo>
                    <a:lnTo>
                      <a:pt x="1807" y="108"/>
                    </a:lnTo>
                    <a:lnTo>
                      <a:pt x="1689" y="65"/>
                    </a:lnTo>
                    <a:lnTo>
                      <a:pt x="157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 name="Google Shape;161;p15"/>
              <p:cNvSpPr/>
              <p:nvPr/>
            </p:nvSpPr>
            <p:spPr>
              <a:xfrm>
                <a:off x="1474975" y="2595650"/>
                <a:ext cx="62650" cy="62650"/>
              </a:xfrm>
              <a:custGeom>
                <a:avLst/>
                <a:gdLst/>
                <a:ahLst/>
                <a:cxnLst/>
                <a:rect l="l" t="t" r="r" b="b"/>
                <a:pathLst>
                  <a:path w="2506" h="2506" extrusionOk="0">
                    <a:moveTo>
                      <a:pt x="1216" y="0"/>
                    </a:moveTo>
                    <a:lnTo>
                      <a:pt x="1097" y="11"/>
                    </a:lnTo>
                    <a:lnTo>
                      <a:pt x="968" y="32"/>
                    </a:lnTo>
                    <a:lnTo>
                      <a:pt x="850" y="54"/>
                    </a:lnTo>
                    <a:lnTo>
                      <a:pt x="742" y="97"/>
                    </a:lnTo>
                    <a:lnTo>
                      <a:pt x="635" y="151"/>
                    </a:lnTo>
                    <a:lnTo>
                      <a:pt x="538" y="215"/>
                    </a:lnTo>
                    <a:lnTo>
                      <a:pt x="441" y="290"/>
                    </a:lnTo>
                    <a:lnTo>
                      <a:pt x="355" y="366"/>
                    </a:lnTo>
                    <a:lnTo>
                      <a:pt x="280" y="452"/>
                    </a:lnTo>
                    <a:lnTo>
                      <a:pt x="205" y="549"/>
                    </a:lnTo>
                    <a:lnTo>
                      <a:pt x="151" y="645"/>
                    </a:lnTo>
                    <a:lnTo>
                      <a:pt x="97" y="753"/>
                    </a:lnTo>
                    <a:lnTo>
                      <a:pt x="54" y="871"/>
                    </a:lnTo>
                    <a:lnTo>
                      <a:pt x="33" y="989"/>
                    </a:lnTo>
                    <a:lnTo>
                      <a:pt x="11" y="1108"/>
                    </a:lnTo>
                    <a:lnTo>
                      <a:pt x="1" y="1237"/>
                    </a:lnTo>
                    <a:lnTo>
                      <a:pt x="11" y="1377"/>
                    </a:lnTo>
                    <a:lnTo>
                      <a:pt x="22" y="1506"/>
                    </a:lnTo>
                    <a:lnTo>
                      <a:pt x="54" y="1624"/>
                    </a:lnTo>
                    <a:lnTo>
                      <a:pt x="97" y="1742"/>
                    </a:lnTo>
                    <a:lnTo>
                      <a:pt x="151" y="1850"/>
                    </a:lnTo>
                    <a:lnTo>
                      <a:pt x="205" y="1957"/>
                    </a:lnTo>
                    <a:lnTo>
                      <a:pt x="280" y="2054"/>
                    </a:lnTo>
                    <a:lnTo>
                      <a:pt x="355" y="2140"/>
                    </a:lnTo>
                    <a:lnTo>
                      <a:pt x="452" y="2215"/>
                    </a:lnTo>
                    <a:lnTo>
                      <a:pt x="549" y="2291"/>
                    </a:lnTo>
                    <a:lnTo>
                      <a:pt x="646" y="2355"/>
                    </a:lnTo>
                    <a:lnTo>
                      <a:pt x="764" y="2409"/>
                    </a:lnTo>
                    <a:lnTo>
                      <a:pt x="872" y="2441"/>
                    </a:lnTo>
                    <a:lnTo>
                      <a:pt x="1001" y="2473"/>
                    </a:lnTo>
                    <a:lnTo>
                      <a:pt x="1130" y="2495"/>
                    </a:lnTo>
                    <a:lnTo>
                      <a:pt x="1259" y="2506"/>
                    </a:lnTo>
                    <a:lnTo>
                      <a:pt x="1388" y="2495"/>
                    </a:lnTo>
                    <a:lnTo>
                      <a:pt x="1517" y="2473"/>
                    </a:lnTo>
                    <a:lnTo>
                      <a:pt x="1635" y="2441"/>
                    </a:lnTo>
                    <a:lnTo>
                      <a:pt x="1753" y="2398"/>
                    </a:lnTo>
                    <a:lnTo>
                      <a:pt x="1872" y="2344"/>
                    </a:lnTo>
                    <a:lnTo>
                      <a:pt x="1968" y="2291"/>
                    </a:lnTo>
                    <a:lnTo>
                      <a:pt x="2065" y="2215"/>
                    </a:lnTo>
                    <a:lnTo>
                      <a:pt x="2151" y="2129"/>
                    </a:lnTo>
                    <a:lnTo>
                      <a:pt x="2237" y="2043"/>
                    </a:lnTo>
                    <a:lnTo>
                      <a:pt x="2302" y="1946"/>
                    </a:lnTo>
                    <a:lnTo>
                      <a:pt x="2366" y="1839"/>
                    </a:lnTo>
                    <a:lnTo>
                      <a:pt x="2409" y="1731"/>
                    </a:lnTo>
                    <a:lnTo>
                      <a:pt x="2452" y="1613"/>
                    </a:lnTo>
                    <a:lnTo>
                      <a:pt x="2484" y="1495"/>
                    </a:lnTo>
                    <a:lnTo>
                      <a:pt x="2495" y="1366"/>
                    </a:lnTo>
                    <a:lnTo>
                      <a:pt x="2506" y="1226"/>
                    </a:lnTo>
                    <a:lnTo>
                      <a:pt x="2495" y="1097"/>
                    </a:lnTo>
                    <a:lnTo>
                      <a:pt x="2474" y="968"/>
                    </a:lnTo>
                    <a:lnTo>
                      <a:pt x="2441" y="850"/>
                    </a:lnTo>
                    <a:lnTo>
                      <a:pt x="2398" y="731"/>
                    </a:lnTo>
                    <a:lnTo>
                      <a:pt x="2345" y="624"/>
                    </a:lnTo>
                    <a:lnTo>
                      <a:pt x="2280" y="527"/>
                    </a:lnTo>
                    <a:lnTo>
                      <a:pt x="2205" y="430"/>
                    </a:lnTo>
                    <a:lnTo>
                      <a:pt x="2130" y="344"/>
                    </a:lnTo>
                    <a:lnTo>
                      <a:pt x="2033" y="258"/>
                    </a:lnTo>
                    <a:lnTo>
                      <a:pt x="1936" y="194"/>
                    </a:lnTo>
                    <a:lnTo>
                      <a:pt x="1839" y="129"/>
                    </a:lnTo>
                    <a:lnTo>
                      <a:pt x="1721" y="86"/>
                    </a:lnTo>
                    <a:lnTo>
                      <a:pt x="1603" y="43"/>
                    </a:lnTo>
                    <a:lnTo>
                      <a:pt x="1484" y="22"/>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 name="Google Shape;162;p15"/>
              <p:cNvSpPr/>
              <p:nvPr/>
            </p:nvSpPr>
            <p:spPr>
              <a:xfrm>
                <a:off x="765825" y="2359350"/>
                <a:ext cx="62650" cy="62375"/>
              </a:xfrm>
              <a:custGeom>
                <a:avLst/>
                <a:gdLst/>
                <a:ahLst/>
                <a:cxnLst/>
                <a:rect l="l" t="t" r="r" b="b"/>
                <a:pathLst>
                  <a:path w="2506" h="2495" extrusionOk="0">
                    <a:moveTo>
                      <a:pt x="1108" y="0"/>
                    </a:moveTo>
                    <a:lnTo>
                      <a:pt x="979" y="22"/>
                    </a:lnTo>
                    <a:lnTo>
                      <a:pt x="860" y="54"/>
                    </a:lnTo>
                    <a:lnTo>
                      <a:pt x="753" y="97"/>
                    </a:lnTo>
                    <a:lnTo>
                      <a:pt x="645" y="151"/>
                    </a:lnTo>
                    <a:lnTo>
                      <a:pt x="538" y="205"/>
                    </a:lnTo>
                    <a:lnTo>
                      <a:pt x="452" y="280"/>
                    </a:lnTo>
                    <a:lnTo>
                      <a:pt x="366" y="355"/>
                    </a:lnTo>
                    <a:lnTo>
                      <a:pt x="280" y="441"/>
                    </a:lnTo>
                    <a:lnTo>
                      <a:pt x="215" y="538"/>
                    </a:lnTo>
                    <a:lnTo>
                      <a:pt x="151" y="645"/>
                    </a:lnTo>
                    <a:lnTo>
                      <a:pt x="108" y="753"/>
                    </a:lnTo>
                    <a:lnTo>
                      <a:pt x="65" y="861"/>
                    </a:lnTo>
                    <a:lnTo>
                      <a:pt x="32" y="979"/>
                    </a:lnTo>
                    <a:lnTo>
                      <a:pt x="11" y="1108"/>
                    </a:lnTo>
                    <a:lnTo>
                      <a:pt x="0" y="1226"/>
                    </a:lnTo>
                    <a:lnTo>
                      <a:pt x="11" y="1366"/>
                    </a:lnTo>
                    <a:lnTo>
                      <a:pt x="32" y="1495"/>
                    </a:lnTo>
                    <a:lnTo>
                      <a:pt x="54" y="1613"/>
                    </a:lnTo>
                    <a:lnTo>
                      <a:pt x="97" y="1732"/>
                    </a:lnTo>
                    <a:lnTo>
                      <a:pt x="151" y="1839"/>
                    </a:lnTo>
                    <a:lnTo>
                      <a:pt x="204" y="1947"/>
                    </a:lnTo>
                    <a:lnTo>
                      <a:pt x="280" y="2043"/>
                    </a:lnTo>
                    <a:lnTo>
                      <a:pt x="355" y="2129"/>
                    </a:lnTo>
                    <a:lnTo>
                      <a:pt x="441" y="2215"/>
                    </a:lnTo>
                    <a:lnTo>
                      <a:pt x="538" y="2291"/>
                    </a:lnTo>
                    <a:lnTo>
                      <a:pt x="645" y="2344"/>
                    </a:lnTo>
                    <a:lnTo>
                      <a:pt x="753" y="2398"/>
                    </a:lnTo>
                    <a:lnTo>
                      <a:pt x="871" y="2441"/>
                    </a:lnTo>
                    <a:lnTo>
                      <a:pt x="989" y="2473"/>
                    </a:lnTo>
                    <a:lnTo>
                      <a:pt x="1118" y="2495"/>
                    </a:lnTo>
                    <a:lnTo>
                      <a:pt x="1387" y="2495"/>
                    </a:lnTo>
                    <a:lnTo>
                      <a:pt x="1516" y="2473"/>
                    </a:lnTo>
                    <a:lnTo>
                      <a:pt x="1635" y="2441"/>
                    </a:lnTo>
                    <a:lnTo>
                      <a:pt x="1753" y="2398"/>
                    </a:lnTo>
                    <a:lnTo>
                      <a:pt x="1860" y="2344"/>
                    </a:lnTo>
                    <a:lnTo>
                      <a:pt x="1968" y="2291"/>
                    </a:lnTo>
                    <a:lnTo>
                      <a:pt x="2065" y="2215"/>
                    </a:lnTo>
                    <a:lnTo>
                      <a:pt x="2151" y="2140"/>
                    </a:lnTo>
                    <a:lnTo>
                      <a:pt x="2226" y="2043"/>
                    </a:lnTo>
                    <a:lnTo>
                      <a:pt x="2301" y="1947"/>
                    </a:lnTo>
                    <a:lnTo>
                      <a:pt x="2366" y="1850"/>
                    </a:lnTo>
                    <a:lnTo>
                      <a:pt x="2420" y="1732"/>
                    </a:lnTo>
                    <a:lnTo>
                      <a:pt x="2452" y="1613"/>
                    </a:lnTo>
                    <a:lnTo>
                      <a:pt x="2484" y="1495"/>
                    </a:lnTo>
                    <a:lnTo>
                      <a:pt x="2506" y="1366"/>
                    </a:lnTo>
                    <a:lnTo>
                      <a:pt x="2506" y="1237"/>
                    </a:lnTo>
                    <a:lnTo>
                      <a:pt x="2495" y="1108"/>
                    </a:lnTo>
                    <a:lnTo>
                      <a:pt x="2484" y="979"/>
                    </a:lnTo>
                    <a:lnTo>
                      <a:pt x="2452" y="850"/>
                    </a:lnTo>
                    <a:lnTo>
                      <a:pt x="2409" y="742"/>
                    </a:lnTo>
                    <a:lnTo>
                      <a:pt x="2355" y="624"/>
                    </a:lnTo>
                    <a:lnTo>
                      <a:pt x="2291" y="527"/>
                    </a:lnTo>
                    <a:lnTo>
                      <a:pt x="2215" y="430"/>
                    </a:lnTo>
                    <a:lnTo>
                      <a:pt x="2140" y="344"/>
                    </a:lnTo>
                    <a:lnTo>
                      <a:pt x="2043" y="269"/>
                    </a:lnTo>
                    <a:lnTo>
                      <a:pt x="1946" y="194"/>
                    </a:lnTo>
                    <a:lnTo>
                      <a:pt x="1839" y="129"/>
                    </a:lnTo>
                    <a:lnTo>
                      <a:pt x="1731" y="86"/>
                    </a:lnTo>
                    <a:lnTo>
                      <a:pt x="1613" y="43"/>
                    </a:lnTo>
                    <a:lnTo>
                      <a:pt x="1495"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 name="Google Shape;163;p15"/>
              <p:cNvSpPr/>
              <p:nvPr/>
            </p:nvSpPr>
            <p:spPr>
              <a:xfrm>
                <a:off x="768775" y="1886475"/>
                <a:ext cx="62400" cy="62675"/>
              </a:xfrm>
              <a:custGeom>
                <a:avLst/>
                <a:gdLst/>
                <a:ahLst/>
                <a:cxnLst/>
                <a:rect l="l" t="t" r="r" b="b"/>
                <a:pathLst>
                  <a:path w="2496" h="2507" extrusionOk="0">
                    <a:moveTo>
                      <a:pt x="1237" y="1"/>
                    </a:moveTo>
                    <a:lnTo>
                      <a:pt x="1108" y="12"/>
                    </a:lnTo>
                    <a:lnTo>
                      <a:pt x="979" y="33"/>
                    </a:lnTo>
                    <a:lnTo>
                      <a:pt x="861" y="55"/>
                    </a:lnTo>
                    <a:lnTo>
                      <a:pt x="742" y="98"/>
                    </a:lnTo>
                    <a:lnTo>
                      <a:pt x="635" y="151"/>
                    </a:lnTo>
                    <a:lnTo>
                      <a:pt x="527" y="216"/>
                    </a:lnTo>
                    <a:lnTo>
                      <a:pt x="431" y="291"/>
                    </a:lnTo>
                    <a:lnTo>
                      <a:pt x="345" y="366"/>
                    </a:lnTo>
                    <a:lnTo>
                      <a:pt x="269" y="463"/>
                    </a:lnTo>
                    <a:lnTo>
                      <a:pt x="194" y="560"/>
                    </a:lnTo>
                    <a:lnTo>
                      <a:pt x="140" y="668"/>
                    </a:lnTo>
                    <a:lnTo>
                      <a:pt x="86" y="775"/>
                    </a:lnTo>
                    <a:lnTo>
                      <a:pt x="43" y="893"/>
                    </a:lnTo>
                    <a:lnTo>
                      <a:pt x="22" y="1012"/>
                    </a:lnTo>
                    <a:lnTo>
                      <a:pt x="0" y="1141"/>
                    </a:lnTo>
                    <a:lnTo>
                      <a:pt x="0" y="1280"/>
                    </a:lnTo>
                    <a:lnTo>
                      <a:pt x="11" y="1399"/>
                    </a:lnTo>
                    <a:lnTo>
                      <a:pt x="22" y="1528"/>
                    </a:lnTo>
                    <a:lnTo>
                      <a:pt x="54" y="1646"/>
                    </a:lnTo>
                    <a:lnTo>
                      <a:pt x="97" y="1754"/>
                    </a:lnTo>
                    <a:lnTo>
                      <a:pt x="151" y="1861"/>
                    </a:lnTo>
                    <a:lnTo>
                      <a:pt x="215" y="1969"/>
                    </a:lnTo>
                    <a:lnTo>
                      <a:pt x="280" y="2055"/>
                    </a:lnTo>
                    <a:lnTo>
                      <a:pt x="355" y="2141"/>
                    </a:lnTo>
                    <a:lnTo>
                      <a:pt x="441" y="2227"/>
                    </a:lnTo>
                    <a:lnTo>
                      <a:pt x="538" y="2291"/>
                    </a:lnTo>
                    <a:lnTo>
                      <a:pt x="646" y="2356"/>
                    </a:lnTo>
                    <a:lnTo>
                      <a:pt x="753" y="2409"/>
                    </a:lnTo>
                    <a:lnTo>
                      <a:pt x="861" y="2442"/>
                    </a:lnTo>
                    <a:lnTo>
                      <a:pt x="979" y="2474"/>
                    </a:lnTo>
                    <a:lnTo>
                      <a:pt x="1108" y="2496"/>
                    </a:lnTo>
                    <a:lnTo>
                      <a:pt x="1226" y="2506"/>
                    </a:lnTo>
                    <a:lnTo>
                      <a:pt x="1366" y="2496"/>
                    </a:lnTo>
                    <a:lnTo>
                      <a:pt x="1495" y="2485"/>
                    </a:lnTo>
                    <a:lnTo>
                      <a:pt x="1613" y="2453"/>
                    </a:lnTo>
                    <a:lnTo>
                      <a:pt x="1732" y="2409"/>
                    </a:lnTo>
                    <a:lnTo>
                      <a:pt x="1839" y="2366"/>
                    </a:lnTo>
                    <a:lnTo>
                      <a:pt x="1947" y="2302"/>
                    </a:lnTo>
                    <a:lnTo>
                      <a:pt x="2043" y="2227"/>
                    </a:lnTo>
                    <a:lnTo>
                      <a:pt x="2129" y="2151"/>
                    </a:lnTo>
                    <a:lnTo>
                      <a:pt x="2216" y="2065"/>
                    </a:lnTo>
                    <a:lnTo>
                      <a:pt x="2291" y="1969"/>
                    </a:lnTo>
                    <a:lnTo>
                      <a:pt x="2345" y="1861"/>
                    </a:lnTo>
                    <a:lnTo>
                      <a:pt x="2398" y="1754"/>
                    </a:lnTo>
                    <a:lnTo>
                      <a:pt x="2441" y="1635"/>
                    </a:lnTo>
                    <a:lnTo>
                      <a:pt x="2474" y="1517"/>
                    </a:lnTo>
                    <a:lnTo>
                      <a:pt x="2495" y="1388"/>
                    </a:lnTo>
                    <a:lnTo>
                      <a:pt x="2495" y="1259"/>
                    </a:lnTo>
                    <a:lnTo>
                      <a:pt x="2495" y="1130"/>
                    </a:lnTo>
                    <a:lnTo>
                      <a:pt x="2474" y="1001"/>
                    </a:lnTo>
                    <a:lnTo>
                      <a:pt x="2441" y="872"/>
                    </a:lnTo>
                    <a:lnTo>
                      <a:pt x="2409" y="754"/>
                    </a:lnTo>
                    <a:lnTo>
                      <a:pt x="2355" y="646"/>
                    </a:lnTo>
                    <a:lnTo>
                      <a:pt x="2291" y="549"/>
                    </a:lnTo>
                    <a:lnTo>
                      <a:pt x="2216" y="452"/>
                    </a:lnTo>
                    <a:lnTo>
                      <a:pt x="2140" y="356"/>
                    </a:lnTo>
                    <a:lnTo>
                      <a:pt x="2054" y="280"/>
                    </a:lnTo>
                    <a:lnTo>
                      <a:pt x="1957" y="205"/>
                    </a:lnTo>
                    <a:lnTo>
                      <a:pt x="1850" y="151"/>
                    </a:lnTo>
                    <a:lnTo>
                      <a:pt x="1742" y="98"/>
                    </a:lnTo>
                    <a:lnTo>
                      <a:pt x="1624" y="55"/>
                    </a:lnTo>
                    <a:lnTo>
                      <a:pt x="1495" y="22"/>
                    </a:lnTo>
                    <a:lnTo>
                      <a:pt x="1377" y="1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 name="Google Shape;164;p15"/>
              <p:cNvSpPr/>
              <p:nvPr/>
            </p:nvSpPr>
            <p:spPr>
              <a:xfrm>
                <a:off x="1002375" y="2592675"/>
                <a:ext cx="62400" cy="62675"/>
              </a:xfrm>
              <a:custGeom>
                <a:avLst/>
                <a:gdLst/>
                <a:ahLst/>
                <a:cxnLst/>
                <a:rect l="l" t="t" r="r" b="b"/>
                <a:pathLst>
                  <a:path w="2496" h="2507" extrusionOk="0">
                    <a:moveTo>
                      <a:pt x="1227" y="1"/>
                    </a:moveTo>
                    <a:lnTo>
                      <a:pt x="1098" y="12"/>
                    </a:lnTo>
                    <a:lnTo>
                      <a:pt x="979" y="33"/>
                    </a:lnTo>
                    <a:lnTo>
                      <a:pt x="861" y="65"/>
                    </a:lnTo>
                    <a:lnTo>
                      <a:pt x="743" y="108"/>
                    </a:lnTo>
                    <a:lnTo>
                      <a:pt x="635" y="151"/>
                    </a:lnTo>
                    <a:lnTo>
                      <a:pt x="538" y="216"/>
                    </a:lnTo>
                    <a:lnTo>
                      <a:pt x="442" y="291"/>
                    </a:lnTo>
                    <a:lnTo>
                      <a:pt x="356" y="366"/>
                    </a:lnTo>
                    <a:lnTo>
                      <a:pt x="280" y="452"/>
                    </a:lnTo>
                    <a:lnTo>
                      <a:pt x="205" y="549"/>
                    </a:lnTo>
                    <a:lnTo>
                      <a:pt x="151" y="646"/>
                    </a:lnTo>
                    <a:lnTo>
                      <a:pt x="98" y="754"/>
                    </a:lnTo>
                    <a:lnTo>
                      <a:pt x="55" y="861"/>
                    </a:lnTo>
                    <a:lnTo>
                      <a:pt x="22" y="979"/>
                    </a:lnTo>
                    <a:lnTo>
                      <a:pt x="1" y="1108"/>
                    </a:lnTo>
                    <a:lnTo>
                      <a:pt x="1" y="1237"/>
                    </a:lnTo>
                    <a:lnTo>
                      <a:pt x="1" y="1366"/>
                    </a:lnTo>
                    <a:lnTo>
                      <a:pt x="22" y="1496"/>
                    </a:lnTo>
                    <a:lnTo>
                      <a:pt x="44" y="1614"/>
                    </a:lnTo>
                    <a:lnTo>
                      <a:pt x="87" y="1732"/>
                    </a:lnTo>
                    <a:lnTo>
                      <a:pt x="141" y="1850"/>
                    </a:lnTo>
                    <a:lnTo>
                      <a:pt x="194" y="1947"/>
                    </a:lnTo>
                    <a:lnTo>
                      <a:pt x="270" y="2044"/>
                    </a:lnTo>
                    <a:lnTo>
                      <a:pt x="345" y="2141"/>
                    </a:lnTo>
                    <a:lnTo>
                      <a:pt x="431" y="2216"/>
                    </a:lnTo>
                    <a:lnTo>
                      <a:pt x="528" y="2291"/>
                    </a:lnTo>
                    <a:lnTo>
                      <a:pt x="635" y="2356"/>
                    </a:lnTo>
                    <a:lnTo>
                      <a:pt x="743" y="2410"/>
                    </a:lnTo>
                    <a:lnTo>
                      <a:pt x="861" y="2453"/>
                    </a:lnTo>
                    <a:lnTo>
                      <a:pt x="979" y="2485"/>
                    </a:lnTo>
                    <a:lnTo>
                      <a:pt x="1108" y="2496"/>
                    </a:lnTo>
                    <a:lnTo>
                      <a:pt x="1237" y="2506"/>
                    </a:lnTo>
                    <a:lnTo>
                      <a:pt x="1366" y="2506"/>
                    </a:lnTo>
                    <a:lnTo>
                      <a:pt x="1495" y="2485"/>
                    </a:lnTo>
                    <a:lnTo>
                      <a:pt x="1624" y="2453"/>
                    </a:lnTo>
                    <a:lnTo>
                      <a:pt x="1743" y="2410"/>
                    </a:lnTo>
                    <a:lnTo>
                      <a:pt x="1850" y="2366"/>
                    </a:lnTo>
                    <a:lnTo>
                      <a:pt x="1958" y="2302"/>
                    </a:lnTo>
                    <a:lnTo>
                      <a:pt x="2055" y="2227"/>
                    </a:lnTo>
                    <a:lnTo>
                      <a:pt x="2141" y="2151"/>
                    </a:lnTo>
                    <a:lnTo>
                      <a:pt x="2216" y="2065"/>
                    </a:lnTo>
                    <a:lnTo>
                      <a:pt x="2291" y="1969"/>
                    </a:lnTo>
                    <a:lnTo>
                      <a:pt x="2356" y="1861"/>
                    </a:lnTo>
                    <a:lnTo>
                      <a:pt x="2409" y="1754"/>
                    </a:lnTo>
                    <a:lnTo>
                      <a:pt x="2442" y="1635"/>
                    </a:lnTo>
                    <a:lnTo>
                      <a:pt x="2474" y="1517"/>
                    </a:lnTo>
                    <a:lnTo>
                      <a:pt x="2495" y="1388"/>
                    </a:lnTo>
                    <a:lnTo>
                      <a:pt x="2495" y="1248"/>
                    </a:lnTo>
                    <a:lnTo>
                      <a:pt x="2495" y="1119"/>
                    </a:lnTo>
                    <a:lnTo>
                      <a:pt x="2474" y="990"/>
                    </a:lnTo>
                    <a:lnTo>
                      <a:pt x="2442" y="872"/>
                    </a:lnTo>
                    <a:lnTo>
                      <a:pt x="2399" y="754"/>
                    </a:lnTo>
                    <a:lnTo>
                      <a:pt x="2345" y="646"/>
                    </a:lnTo>
                    <a:lnTo>
                      <a:pt x="2291" y="538"/>
                    </a:lnTo>
                    <a:lnTo>
                      <a:pt x="2216" y="442"/>
                    </a:lnTo>
                    <a:lnTo>
                      <a:pt x="2130" y="356"/>
                    </a:lnTo>
                    <a:lnTo>
                      <a:pt x="2044" y="280"/>
                    </a:lnTo>
                    <a:lnTo>
                      <a:pt x="1947" y="205"/>
                    </a:lnTo>
                    <a:lnTo>
                      <a:pt x="1840" y="151"/>
                    </a:lnTo>
                    <a:lnTo>
                      <a:pt x="1732" y="98"/>
                    </a:lnTo>
                    <a:lnTo>
                      <a:pt x="1614" y="55"/>
                    </a:lnTo>
                    <a:lnTo>
                      <a:pt x="1495" y="22"/>
                    </a:lnTo>
                    <a:lnTo>
                      <a:pt x="1366" y="12"/>
                    </a:lnTo>
                    <a:lnTo>
                      <a:pt x="12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 name="Google Shape;165;p15"/>
              <p:cNvSpPr/>
              <p:nvPr/>
            </p:nvSpPr>
            <p:spPr>
              <a:xfrm>
                <a:off x="1239225" y="2673875"/>
                <a:ext cx="61575" cy="61575"/>
              </a:xfrm>
              <a:custGeom>
                <a:avLst/>
                <a:gdLst/>
                <a:ahLst/>
                <a:cxnLst/>
                <a:rect l="l" t="t" r="r" b="b"/>
                <a:pathLst>
                  <a:path w="2463" h="2463" extrusionOk="0">
                    <a:moveTo>
                      <a:pt x="1237" y="0"/>
                    </a:moveTo>
                    <a:lnTo>
                      <a:pt x="1108" y="11"/>
                    </a:lnTo>
                    <a:lnTo>
                      <a:pt x="979" y="32"/>
                    </a:lnTo>
                    <a:lnTo>
                      <a:pt x="860" y="54"/>
                    </a:lnTo>
                    <a:lnTo>
                      <a:pt x="753" y="97"/>
                    </a:lnTo>
                    <a:lnTo>
                      <a:pt x="645" y="151"/>
                    </a:lnTo>
                    <a:lnTo>
                      <a:pt x="538" y="205"/>
                    </a:lnTo>
                    <a:lnTo>
                      <a:pt x="441" y="280"/>
                    </a:lnTo>
                    <a:lnTo>
                      <a:pt x="355" y="355"/>
                    </a:lnTo>
                    <a:lnTo>
                      <a:pt x="280" y="441"/>
                    </a:lnTo>
                    <a:lnTo>
                      <a:pt x="204" y="538"/>
                    </a:lnTo>
                    <a:lnTo>
                      <a:pt x="151" y="645"/>
                    </a:lnTo>
                    <a:lnTo>
                      <a:pt x="97" y="753"/>
                    </a:lnTo>
                    <a:lnTo>
                      <a:pt x="54" y="860"/>
                    </a:lnTo>
                    <a:lnTo>
                      <a:pt x="22" y="979"/>
                    </a:lnTo>
                    <a:lnTo>
                      <a:pt x="0" y="1108"/>
                    </a:lnTo>
                    <a:lnTo>
                      <a:pt x="0" y="1226"/>
                    </a:lnTo>
                    <a:lnTo>
                      <a:pt x="0" y="1355"/>
                    </a:lnTo>
                    <a:lnTo>
                      <a:pt x="22" y="1484"/>
                    </a:lnTo>
                    <a:lnTo>
                      <a:pt x="54" y="1602"/>
                    </a:lnTo>
                    <a:lnTo>
                      <a:pt x="97" y="1710"/>
                    </a:lnTo>
                    <a:lnTo>
                      <a:pt x="140" y="1828"/>
                    </a:lnTo>
                    <a:lnTo>
                      <a:pt x="204" y="1925"/>
                    </a:lnTo>
                    <a:lnTo>
                      <a:pt x="269" y="2022"/>
                    </a:lnTo>
                    <a:lnTo>
                      <a:pt x="355" y="2108"/>
                    </a:lnTo>
                    <a:lnTo>
                      <a:pt x="441" y="2183"/>
                    </a:lnTo>
                    <a:lnTo>
                      <a:pt x="538" y="2258"/>
                    </a:lnTo>
                    <a:lnTo>
                      <a:pt x="635" y="2312"/>
                    </a:lnTo>
                    <a:lnTo>
                      <a:pt x="742" y="2366"/>
                    </a:lnTo>
                    <a:lnTo>
                      <a:pt x="860" y="2409"/>
                    </a:lnTo>
                    <a:lnTo>
                      <a:pt x="979" y="2441"/>
                    </a:lnTo>
                    <a:lnTo>
                      <a:pt x="1097" y="2463"/>
                    </a:lnTo>
                    <a:lnTo>
                      <a:pt x="1355" y="2463"/>
                    </a:lnTo>
                    <a:lnTo>
                      <a:pt x="1473" y="2441"/>
                    </a:lnTo>
                    <a:lnTo>
                      <a:pt x="1592" y="2409"/>
                    </a:lnTo>
                    <a:lnTo>
                      <a:pt x="1710" y="2366"/>
                    </a:lnTo>
                    <a:lnTo>
                      <a:pt x="1817" y="2323"/>
                    </a:lnTo>
                    <a:lnTo>
                      <a:pt x="1914" y="2258"/>
                    </a:lnTo>
                    <a:lnTo>
                      <a:pt x="2011" y="2194"/>
                    </a:lnTo>
                    <a:lnTo>
                      <a:pt x="2097" y="2108"/>
                    </a:lnTo>
                    <a:lnTo>
                      <a:pt x="2183" y="2022"/>
                    </a:lnTo>
                    <a:lnTo>
                      <a:pt x="2248" y="1925"/>
                    </a:lnTo>
                    <a:lnTo>
                      <a:pt x="2312" y="1828"/>
                    </a:lnTo>
                    <a:lnTo>
                      <a:pt x="2366" y="1721"/>
                    </a:lnTo>
                    <a:lnTo>
                      <a:pt x="2409" y="1602"/>
                    </a:lnTo>
                    <a:lnTo>
                      <a:pt x="2430" y="1484"/>
                    </a:lnTo>
                    <a:lnTo>
                      <a:pt x="2452" y="1366"/>
                    </a:lnTo>
                    <a:lnTo>
                      <a:pt x="2463" y="1237"/>
                    </a:lnTo>
                    <a:lnTo>
                      <a:pt x="2452" y="1108"/>
                    </a:lnTo>
                    <a:lnTo>
                      <a:pt x="2430" y="990"/>
                    </a:lnTo>
                    <a:lnTo>
                      <a:pt x="2409" y="871"/>
                    </a:lnTo>
                    <a:lnTo>
                      <a:pt x="2366" y="753"/>
                    </a:lnTo>
                    <a:lnTo>
                      <a:pt x="2312" y="645"/>
                    </a:lnTo>
                    <a:lnTo>
                      <a:pt x="2258" y="549"/>
                    </a:lnTo>
                    <a:lnTo>
                      <a:pt x="2183" y="452"/>
                    </a:lnTo>
                    <a:lnTo>
                      <a:pt x="2108" y="366"/>
                    </a:lnTo>
                    <a:lnTo>
                      <a:pt x="2022" y="280"/>
                    </a:lnTo>
                    <a:lnTo>
                      <a:pt x="1925" y="215"/>
                    </a:lnTo>
                    <a:lnTo>
                      <a:pt x="1828" y="151"/>
                    </a:lnTo>
                    <a:lnTo>
                      <a:pt x="1721"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 name="Google Shape;166;p15"/>
              <p:cNvSpPr/>
              <p:nvPr/>
            </p:nvSpPr>
            <p:spPr>
              <a:xfrm>
                <a:off x="847275" y="2515525"/>
                <a:ext cx="61300" cy="61325"/>
              </a:xfrm>
              <a:custGeom>
                <a:avLst/>
                <a:gdLst/>
                <a:ahLst/>
                <a:cxnLst/>
                <a:rect l="l" t="t" r="r" b="b"/>
                <a:pathLst>
                  <a:path w="2452" h="2453" extrusionOk="0">
                    <a:moveTo>
                      <a:pt x="1205" y="1"/>
                    </a:moveTo>
                    <a:lnTo>
                      <a:pt x="1076" y="11"/>
                    </a:lnTo>
                    <a:lnTo>
                      <a:pt x="957" y="33"/>
                    </a:lnTo>
                    <a:lnTo>
                      <a:pt x="839" y="65"/>
                    </a:lnTo>
                    <a:lnTo>
                      <a:pt x="731" y="108"/>
                    </a:lnTo>
                    <a:lnTo>
                      <a:pt x="624" y="151"/>
                    </a:lnTo>
                    <a:lnTo>
                      <a:pt x="516" y="216"/>
                    </a:lnTo>
                    <a:lnTo>
                      <a:pt x="430" y="291"/>
                    </a:lnTo>
                    <a:lnTo>
                      <a:pt x="344" y="366"/>
                    </a:lnTo>
                    <a:lnTo>
                      <a:pt x="269" y="463"/>
                    </a:lnTo>
                    <a:lnTo>
                      <a:pt x="194" y="549"/>
                    </a:lnTo>
                    <a:lnTo>
                      <a:pt x="140" y="657"/>
                    </a:lnTo>
                    <a:lnTo>
                      <a:pt x="86" y="764"/>
                    </a:lnTo>
                    <a:lnTo>
                      <a:pt x="43" y="882"/>
                    </a:lnTo>
                    <a:lnTo>
                      <a:pt x="22" y="1001"/>
                    </a:lnTo>
                    <a:lnTo>
                      <a:pt x="0" y="1119"/>
                    </a:lnTo>
                    <a:lnTo>
                      <a:pt x="0" y="1248"/>
                    </a:lnTo>
                    <a:lnTo>
                      <a:pt x="0" y="1377"/>
                    </a:lnTo>
                    <a:lnTo>
                      <a:pt x="22" y="1495"/>
                    </a:lnTo>
                    <a:lnTo>
                      <a:pt x="54" y="1614"/>
                    </a:lnTo>
                    <a:lnTo>
                      <a:pt x="97" y="1721"/>
                    </a:lnTo>
                    <a:lnTo>
                      <a:pt x="151" y="1829"/>
                    </a:lnTo>
                    <a:lnTo>
                      <a:pt x="215" y="1936"/>
                    </a:lnTo>
                    <a:lnTo>
                      <a:pt x="280" y="2022"/>
                    </a:lnTo>
                    <a:lnTo>
                      <a:pt x="366" y="2108"/>
                    </a:lnTo>
                    <a:lnTo>
                      <a:pt x="452" y="2184"/>
                    </a:lnTo>
                    <a:lnTo>
                      <a:pt x="549" y="2259"/>
                    </a:lnTo>
                    <a:lnTo>
                      <a:pt x="645" y="2313"/>
                    </a:lnTo>
                    <a:lnTo>
                      <a:pt x="764" y="2366"/>
                    </a:lnTo>
                    <a:lnTo>
                      <a:pt x="871" y="2409"/>
                    </a:lnTo>
                    <a:lnTo>
                      <a:pt x="990" y="2431"/>
                    </a:lnTo>
                    <a:lnTo>
                      <a:pt x="1119" y="2452"/>
                    </a:lnTo>
                    <a:lnTo>
                      <a:pt x="1366" y="2452"/>
                    </a:lnTo>
                    <a:lnTo>
                      <a:pt x="1495" y="2431"/>
                    </a:lnTo>
                    <a:lnTo>
                      <a:pt x="1602" y="2399"/>
                    </a:lnTo>
                    <a:lnTo>
                      <a:pt x="1721" y="2356"/>
                    </a:lnTo>
                    <a:lnTo>
                      <a:pt x="1828" y="2302"/>
                    </a:lnTo>
                    <a:lnTo>
                      <a:pt x="1925" y="2237"/>
                    </a:lnTo>
                    <a:lnTo>
                      <a:pt x="2022" y="2162"/>
                    </a:lnTo>
                    <a:lnTo>
                      <a:pt x="2108" y="2087"/>
                    </a:lnTo>
                    <a:lnTo>
                      <a:pt x="2183" y="2001"/>
                    </a:lnTo>
                    <a:lnTo>
                      <a:pt x="2248" y="1904"/>
                    </a:lnTo>
                    <a:lnTo>
                      <a:pt x="2312" y="1796"/>
                    </a:lnTo>
                    <a:lnTo>
                      <a:pt x="2366" y="1689"/>
                    </a:lnTo>
                    <a:lnTo>
                      <a:pt x="2398" y="1581"/>
                    </a:lnTo>
                    <a:lnTo>
                      <a:pt x="2430" y="1463"/>
                    </a:lnTo>
                    <a:lnTo>
                      <a:pt x="2441" y="1334"/>
                    </a:lnTo>
                    <a:lnTo>
                      <a:pt x="2452" y="1216"/>
                    </a:lnTo>
                    <a:lnTo>
                      <a:pt x="2441" y="1087"/>
                    </a:lnTo>
                    <a:lnTo>
                      <a:pt x="2420" y="958"/>
                    </a:lnTo>
                    <a:lnTo>
                      <a:pt x="2387" y="850"/>
                    </a:lnTo>
                    <a:lnTo>
                      <a:pt x="2344" y="732"/>
                    </a:lnTo>
                    <a:lnTo>
                      <a:pt x="2301" y="624"/>
                    </a:lnTo>
                    <a:lnTo>
                      <a:pt x="2237" y="528"/>
                    </a:lnTo>
                    <a:lnTo>
                      <a:pt x="2162" y="431"/>
                    </a:lnTo>
                    <a:lnTo>
                      <a:pt x="2086" y="345"/>
                    </a:lnTo>
                    <a:lnTo>
                      <a:pt x="1990" y="270"/>
                    </a:lnTo>
                    <a:lnTo>
                      <a:pt x="1904" y="205"/>
                    </a:lnTo>
                    <a:lnTo>
                      <a:pt x="1796" y="141"/>
                    </a:lnTo>
                    <a:lnTo>
                      <a:pt x="1689" y="87"/>
                    </a:lnTo>
                    <a:lnTo>
                      <a:pt x="1570" y="55"/>
                    </a:lnTo>
                    <a:lnTo>
                      <a:pt x="1452" y="22"/>
                    </a:lnTo>
                    <a:lnTo>
                      <a:pt x="1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 name="Google Shape;167;p15"/>
              <p:cNvSpPr/>
              <p:nvPr/>
            </p:nvSpPr>
            <p:spPr>
              <a:xfrm>
                <a:off x="1239225" y="1572775"/>
                <a:ext cx="61300" cy="61575"/>
              </a:xfrm>
              <a:custGeom>
                <a:avLst/>
                <a:gdLst/>
                <a:ahLst/>
                <a:cxnLst/>
                <a:rect l="l" t="t" r="r" b="b"/>
                <a:pathLst>
                  <a:path w="2452" h="2463" extrusionOk="0">
                    <a:moveTo>
                      <a:pt x="1237" y="0"/>
                    </a:moveTo>
                    <a:lnTo>
                      <a:pt x="1108" y="11"/>
                    </a:lnTo>
                    <a:lnTo>
                      <a:pt x="979" y="32"/>
                    </a:lnTo>
                    <a:lnTo>
                      <a:pt x="860" y="54"/>
                    </a:lnTo>
                    <a:lnTo>
                      <a:pt x="753" y="97"/>
                    </a:lnTo>
                    <a:lnTo>
                      <a:pt x="645" y="151"/>
                    </a:lnTo>
                    <a:lnTo>
                      <a:pt x="538" y="215"/>
                    </a:lnTo>
                    <a:lnTo>
                      <a:pt x="452" y="280"/>
                    </a:lnTo>
                    <a:lnTo>
                      <a:pt x="366" y="355"/>
                    </a:lnTo>
                    <a:lnTo>
                      <a:pt x="280" y="441"/>
                    </a:lnTo>
                    <a:lnTo>
                      <a:pt x="215" y="538"/>
                    </a:lnTo>
                    <a:lnTo>
                      <a:pt x="151" y="645"/>
                    </a:lnTo>
                    <a:lnTo>
                      <a:pt x="97" y="753"/>
                    </a:lnTo>
                    <a:lnTo>
                      <a:pt x="54" y="860"/>
                    </a:lnTo>
                    <a:lnTo>
                      <a:pt x="22" y="979"/>
                    </a:lnTo>
                    <a:lnTo>
                      <a:pt x="11" y="1097"/>
                    </a:lnTo>
                    <a:lnTo>
                      <a:pt x="0" y="1226"/>
                    </a:lnTo>
                    <a:lnTo>
                      <a:pt x="11" y="1355"/>
                    </a:lnTo>
                    <a:lnTo>
                      <a:pt x="22" y="1473"/>
                    </a:lnTo>
                    <a:lnTo>
                      <a:pt x="54" y="1592"/>
                    </a:lnTo>
                    <a:lnTo>
                      <a:pt x="97" y="1710"/>
                    </a:lnTo>
                    <a:lnTo>
                      <a:pt x="151" y="1817"/>
                    </a:lnTo>
                    <a:lnTo>
                      <a:pt x="204" y="1914"/>
                    </a:lnTo>
                    <a:lnTo>
                      <a:pt x="280" y="2011"/>
                    </a:lnTo>
                    <a:lnTo>
                      <a:pt x="355" y="2097"/>
                    </a:lnTo>
                    <a:lnTo>
                      <a:pt x="441" y="2183"/>
                    </a:lnTo>
                    <a:lnTo>
                      <a:pt x="538" y="2247"/>
                    </a:lnTo>
                    <a:lnTo>
                      <a:pt x="635" y="2312"/>
                    </a:lnTo>
                    <a:lnTo>
                      <a:pt x="742" y="2366"/>
                    </a:lnTo>
                    <a:lnTo>
                      <a:pt x="860" y="2409"/>
                    </a:lnTo>
                    <a:lnTo>
                      <a:pt x="979" y="2430"/>
                    </a:lnTo>
                    <a:lnTo>
                      <a:pt x="1097" y="2452"/>
                    </a:lnTo>
                    <a:lnTo>
                      <a:pt x="1226" y="2463"/>
                    </a:lnTo>
                    <a:lnTo>
                      <a:pt x="1355" y="2452"/>
                    </a:lnTo>
                    <a:lnTo>
                      <a:pt x="1473" y="2430"/>
                    </a:lnTo>
                    <a:lnTo>
                      <a:pt x="1592" y="2409"/>
                    </a:lnTo>
                    <a:lnTo>
                      <a:pt x="1710" y="2366"/>
                    </a:lnTo>
                    <a:lnTo>
                      <a:pt x="1817" y="2312"/>
                    </a:lnTo>
                    <a:lnTo>
                      <a:pt x="1914" y="2258"/>
                    </a:lnTo>
                    <a:lnTo>
                      <a:pt x="2011" y="2183"/>
                    </a:lnTo>
                    <a:lnTo>
                      <a:pt x="2097" y="2108"/>
                    </a:lnTo>
                    <a:lnTo>
                      <a:pt x="2172" y="2022"/>
                    </a:lnTo>
                    <a:lnTo>
                      <a:pt x="2248" y="1925"/>
                    </a:lnTo>
                    <a:lnTo>
                      <a:pt x="2312" y="1817"/>
                    </a:lnTo>
                    <a:lnTo>
                      <a:pt x="2355" y="1721"/>
                    </a:lnTo>
                    <a:lnTo>
                      <a:pt x="2398" y="1602"/>
                    </a:lnTo>
                    <a:lnTo>
                      <a:pt x="2430" y="1484"/>
                    </a:lnTo>
                    <a:lnTo>
                      <a:pt x="2452" y="1366"/>
                    </a:lnTo>
                    <a:lnTo>
                      <a:pt x="2452" y="1237"/>
                    </a:lnTo>
                    <a:lnTo>
                      <a:pt x="2452" y="1108"/>
                    </a:lnTo>
                    <a:lnTo>
                      <a:pt x="2430" y="989"/>
                    </a:lnTo>
                    <a:lnTo>
                      <a:pt x="2398" y="871"/>
                    </a:lnTo>
                    <a:lnTo>
                      <a:pt x="2366" y="753"/>
                    </a:lnTo>
                    <a:lnTo>
                      <a:pt x="2312" y="645"/>
                    </a:lnTo>
                    <a:lnTo>
                      <a:pt x="2248" y="549"/>
                    </a:lnTo>
                    <a:lnTo>
                      <a:pt x="2183" y="452"/>
                    </a:lnTo>
                    <a:lnTo>
                      <a:pt x="2097" y="366"/>
                    </a:lnTo>
                    <a:lnTo>
                      <a:pt x="2011" y="280"/>
                    </a:lnTo>
                    <a:lnTo>
                      <a:pt x="1925" y="215"/>
                    </a:lnTo>
                    <a:lnTo>
                      <a:pt x="1817" y="151"/>
                    </a:lnTo>
                    <a:lnTo>
                      <a:pt x="1710"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 name="Google Shape;168;p15"/>
              <p:cNvSpPr/>
              <p:nvPr/>
            </p:nvSpPr>
            <p:spPr>
              <a:xfrm>
                <a:off x="688675" y="2123575"/>
                <a:ext cx="61300" cy="61325"/>
              </a:xfrm>
              <a:custGeom>
                <a:avLst/>
                <a:gdLst/>
                <a:ahLst/>
                <a:cxnLst/>
                <a:rect l="l" t="t" r="r" b="b"/>
                <a:pathLst>
                  <a:path w="2452" h="2453" extrusionOk="0">
                    <a:moveTo>
                      <a:pt x="1108" y="1"/>
                    </a:moveTo>
                    <a:lnTo>
                      <a:pt x="979" y="22"/>
                    </a:lnTo>
                    <a:lnTo>
                      <a:pt x="860" y="55"/>
                    </a:lnTo>
                    <a:lnTo>
                      <a:pt x="753" y="87"/>
                    </a:lnTo>
                    <a:lnTo>
                      <a:pt x="645" y="141"/>
                    </a:lnTo>
                    <a:lnTo>
                      <a:pt x="538" y="205"/>
                    </a:lnTo>
                    <a:lnTo>
                      <a:pt x="452" y="270"/>
                    </a:lnTo>
                    <a:lnTo>
                      <a:pt x="355" y="356"/>
                    </a:lnTo>
                    <a:lnTo>
                      <a:pt x="280" y="442"/>
                    </a:lnTo>
                    <a:lnTo>
                      <a:pt x="215" y="528"/>
                    </a:lnTo>
                    <a:lnTo>
                      <a:pt x="151" y="635"/>
                    </a:lnTo>
                    <a:lnTo>
                      <a:pt x="97" y="743"/>
                    </a:lnTo>
                    <a:lnTo>
                      <a:pt x="54" y="850"/>
                    </a:lnTo>
                    <a:lnTo>
                      <a:pt x="22" y="969"/>
                    </a:lnTo>
                    <a:lnTo>
                      <a:pt x="11" y="1098"/>
                    </a:lnTo>
                    <a:lnTo>
                      <a:pt x="0" y="1216"/>
                    </a:lnTo>
                    <a:lnTo>
                      <a:pt x="11" y="1345"/>
                    </a:lnTo>
                    <a:lnTo>
                      <a:pt x="22" y="1474"/>
                    </a:lnTo>
                    <a:lnTo>
                      <a:pt x="54" y="1592"/>
                    </a:lnTo>
                    <a:lnTo>
                      <a:pt x="97" y="1700"/>
                    </a:lnTo>
                    <a:lnTo>
                      <a:pt x="151" y="1807"/>
                    </a:lnTo>
                    <a:lnTo>
                      <a:pt x="204" y="1915"/>
                    </a:lnTo>
                    <a:lnTo>
                      <a:pt x="280" y="2001"/>
                    </a:lnTo>
                    <a:lnTo>
                      <a:pt x="355" y="2087"/>
                    </a:lnTo>
                    <a:lnTo>
                      <a:pt x="441" y="2173"/>
                    </a:lnTo>
                    <a:lnTo>
                      <a:pt x="538" y="2238"/>
                    </a:lnTo>
                    <a:lnTo>
                      <a:pt x="634" y="2302"/>
                    </a:lnTo>
                    <a:lnTo>
                      <a:pt x="742" y="2356"/>
                    </a:lnTo>
                    <a:lnTo>
                      <a:pt x="860" y="2399"/>
                    </a:lnTo>
                    <a:lnTo>
                      <a:pt x="979" y="2420"/>
                    </a:lnTo>
                    <a:lnTo>
                      <a:pt x="1097" y="2442"/>
                    </a:lnTo>
                    <a:lnTo>
                      <a:pt x="1226" y="2453"/>
                    </a:lnTo>
                    <a:lnTo>
                      <a:pt x="1355" y="2442"/>
                    </a:lnTo>
                    <a:lnTo>
                      <a:pt x="1473" y="2431"/>
                    </a:lnTo>
                    <a:lnTo>
                      <a:pt x="1591" y="2399"/>
                    </a:lnTo>
                    <a:lnTo>
                      <a:pt x="1710" y="2356"/>
                    </a:lnTo>
                    <a:lnTo>
                      <a:pt x="1817" y="2302"/>
                    </a:lnTo>
                    <a:lnTo>
                      <a:pt x="1914" y="2248"/>
                    </a:lnTo>
                    <a:lnTo>
                      <a:pt x="2011" y="2173"/>
                    </a:lnTo>
                    <a:lnTo>
                      <a:pt x="2097" y="2098"/>
                    </a:lnTo>
                    <a:lnTo>
                      <a:pt x="2172" y="2012"/>
                    </a:lnTo>
                    <a:lnTo>
                      <a:pt x="2247" y="1915"/>
                    </a:lnTo>
                    <a:lnTo>
                      <a:pt x="2312" y="1818"/>
                    </a:lnTo>
                    <a:lnTo>
                      <a:pt x="2355" y="1711"/>
                    </a:lnTo>
                    <a:lnTo>
                      <a:pt x="2398" y="1592"/>
                    </a:lnTo>
                    <a:lnTo>
                      <a:pt x="2430" y="1474"/>
                    </a:lnTo>
                    <a:lnTo>
                      <a:pt x="2452" y="1356"/>
                    </a:lnTo>
                    <a:lnTo>
                      <a:pt x="2452" y="1227"/>
                    </a:lnTo>
                    <a:lnTo>
                      <a:pt x="2452" y="1098"/>
                    </a:lnTo>
                    <a:lnTo>
                      <a:pt x="2430" y="979"/>
                    </a:lnTo>
                    <a:lnTo>
                      <a:pt x="2398" y="861"/>
                    </a:lnTo>
                    <a:lnTo>
                      <a:pt x="2366" y="743"/>
                    </a:lnTo>
                    <a:lnTo>
                      <a:pt x="2312" y="635"/>
                    </a:lnTo>
                    <a:lnTo>
                      <a:pt x="2247" y="539"/>
                    </a:lnTo>
                    <a:lnTo>
                      <a:pt x="2183" y="442"/>
                    </a:lnTo>
                    <a:lnTo>
                      <a:pt x="2097" y="356"/>
                    </a:lnTo>
                    <a:lnTo>
                      <a:pt x="2011" y="281"/>
                    </a:lnTo>
                    <a:lnTo>
                      <a:pt x="1914" y="205"/>
                    </a:lnTo>
                    <a:lnTo>
                      <a:pt x="1817" y="141"/>
                    </a:lnTo>
                    <a:lnTo>
                      <a:pt x="1710" y="98"/>
                    </a:lnTo>
                    <a:lnTo>
                      <a:pt x="1602" y="55"/>
                    </a:lnTo>
                    <a:lnTo>
                      <a:pt x="1484" y="22"/>
                    </a:lnTo>
                    <a:lnTo>
                      <a:pt x="135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 name="Google Shape;169;p15"/>
              <p:cNvSpPr/>
              <p:nvPr/>
            </p:nvSpPr>
            <p:spPr>
              <a:xfrm>
                <a:off x="1789775" y="2123575"/>
                <a:ext cx="61575" cy="61325"/>
              </a:xfrm>
              <a:custGeom>
                <a:avLst/>
                <a:gdLst/>
                <a:ahLst/>
                <a:cxnLst/>
                <a:rect l="l" t="t" r="r" b="b"/>
                <a:pathLst>
                  <a:path w="2463" h="2453" extrusionOk="0">
                    <a:moveTo>
                      <a:pt x="1086" y="1"/>
                    </a:moveTo>
                    <a:lnTo>
                      <a:pt x="968" y="22"/>
                    </a:lnTo>
                    <a:lnTo>
                      <a:pt x="850" y="55"/>
                    </a:lnTo>
                    <a:lnTo>
                      <a:pt x="731" y="98"/>
                    </a:lnTo>
                    <a:lnTo>
                      <a:pt x="624" y="151"/>
                    </a:lnTo>
                    <a:lnTo>
                      <a:pt x="527" y="216"/>
                    </a:lnTo>
                    <a:lnTo>
                      <a:pt x="430" y="281"/>
                    </a:lnTo>
                    <a:lnTo>
                      <a:pt x="344" y="367"/>
                    </a:lnTo>
                    <a:lnTo>
                      <a:pt x="269" y="453"/>
                    </a:lnTo>
                    <a:lnTo>
                      <a:pt x="205" y="549"/>
                    </a:lnTo>
                    <a:lnTo>
                      <a:pt x="140" y="646"/>
                    </a:lnTo>
                    <a:lnTo>
                      <a:pt x="97" y="754"/>
                    </a:lnTo>
                    <a:lnTo>
                      <a:pt x="54" y="872"/>
                    </a:lnTo>
                    <a:lnTo>
                      <a:pt x="22" y="990"/>
                    </a:lnTo>
                    <a:lnTo>
                      <a:pt x="11" y="1108"/>
                    </a:lnTo>
                    <a:lnTo>
                      <a:pt x="0" y="1238"/>
                    </a:lnTo>
                    <a:lnTo>
                      <a:pt x="11" y="1367"/>
                    </a:lnTo>
                    <a:lnTo>
                      <a:pt x="33" y="1485"/>
                    </a:lnTo>
                    <a:lnTo>
                      <a:pt x="65" y="1603"/>
                    </a:lnTo>
                    <a:lnTo>
                      <a:pt x="108" y="1721"/>
                    </a:lnTo>
                    <a:lnTo>
                      <a:pt x="162" y="1829"/>
                    </a:lnTo>
                    <a:lnTo>
                      <a:pt x="215" y="1926"/>
                    </a:lnTo>
                    <a:lnTo>
                      <a:pt x="291" y="2022"/>
                    </a:lnTo>
                    <a:lnTo>
                      <a:pt x="366" y="2109"/>
                    </a:lnTo>
                    <a:lnTo>
                      <a:pt x="463" y="2184"/>
                    </a:lnTo>
                    <a:lnTo>
                      <a:pt x="559" y="2248"/>
                    </a:lnTo>
                    <a:lnTo>
                      <a:pt x="656" y="2313"/>
                    </a:lnTo>
                    <a:lnTo>
                      <a:pt x="764" y="2356"/>
                    </a:lnTo>
                    <a:lnTo>
                      <a:pt x="882" y="2399"/>
                    </a:lnTo>
                    <a:lnTo>
                      <a:pt x="1000" y="2431"/>
                    </a:lnTo>
                    <a:lnTo>
                      <a:pt x="1119" y="2442"/>
                    </a:lnTo>
                    <a:lnTo>
                      <a:pt x="1248" y="2453"/>
                    </a:lnTo>
                    <a:lnTo>
                      <a:pt x="1377" y="2442"/>
                    </a:lnTo>
                    <a:lnTo>
                      <a:pt x="1495" y="2420"/>
                    </a:lnTo>
                    <a:lnTo>
                      <a:pt x="1613" y="2388"/>
                    </a:lnTo>
                    <a:lnTo>
                      <a:pt x="1721" y="2345"/>
                    </a:lnTo>
                    <a:lnTo>
                      <a:pt x="1828" y="2291"/>
                    </a:lnTo>
                    <a:lnTo>
                      <a:pt x="1936" y="2238"/>
                    </a:lnTo>
                    <a:lnTo>
                      <a:pt x="2022" y="2162"/>
                    </a:lnTo>
                    <a:lnTo>
                      <a:pt x="2108" y="2087"/>
                    </a:lnTo>
                    <a:lnTo>
                      <a:pt x="2194" y="1990"/>
                    </a:lnTo>
                    <a:lnTo>
                      <a:pt x="2258" y="1904"/>
                    </a:lnTo>
                    <a:lnTo>
                      <a:pt x="2323" y="1797"/>
                    </a:lnTo>
                    <a:lnTo>
                      <a:pt x="2366" y="1689"/>
                    </a:lnTo>
                    <a:lnTo>
                      <a:pt x="2409" y="1571"/>
                    </a:lnTo>
                    <a:lnTo>
                      <a:pt x="2441" y="1453"/>
                    </a:lnTo>
                    <a:lnTo>
                      <a:pt x="2452" y="1334"/>
                    </a:lnTo>
                    <a:lnTo>
                      <a:pt x="2463" y="1205"/>
                    </a:lnTo>
                    <a:lnTo>
                      <a:pt x="2452" y="1076"/>
                    </a:lnTo>
                    <a:lnTo>
                      <a:pt x="2430" y="958"/>
                    </a:lnTo>
                    <a:lnTo>
                      <a:pt x="2398" y="840"/>
                    </a:lnTo>
                    <a:lnTo>
                      <a:pt x="2355" y="732"/>
                    </a:lnTo>
                    <a:lnTo>
                      <a:pt x="2301" y="625"/>
                    </a:lnTo>
                    <a:lnTo>
                      <a:pt x="2237" y="517"/>
                    </a:lnTo>
                    <a:lnTo>
                      <a:pt x="2172" y="431"/>
                    </a:lnTo>
                    <a:lnTo>
                      <a:pt x="2086" y="345"/>
                    </a:lnTo>
                    <a:lnTo>
                      <a:pt x="2000" y="259"/>
                    </a:lnTo>
                    <a:lnTo>
                      <a:pt x="1904" y="194"/>
                    </a:lnTo>
                    <a:lnTo>
                      <a:pt x="1807" y="141"/>
                    </a:lnTo>
                    <a:lnTo>
                      <a:pt x="1699" y="87"/>
                    </a:lnTo>
                    <a:lnTo>
                      <a:pt x="1581" y="44"/>
                    </a:lnTo>
                    <a:lnTo>
                      <a:pt x="1463" y="22"/>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 name="Google Shape;170;p15"/>
              <p:cNvSpPr/>
              <p:nvPr/>
            </p:nvSpPr>
            <p:spPr>
              <a:xfrm>
                <a:off x="1711550" y="1886750"/>
                <a:ext cx="62375" cy="62125"/>
              </a:xfrm>
              <a:custGeom>
                <a:avLst/>
                <a:gdLst/>
                <a:ahLst/>
                <a:cxnLst/>
                <a:rect l="l" t="t" r="r" b="b"/>
                <a:pathLst>
                  <a:path w="2495" h="2485" extrusionOk="0">
                    <a:moveTo>
                      <a:pt x="1118" y="1"/>
                    </a:moveTo>
                    <a:lnTo>
                      <a:pt x="989" y="22"/>
                    </a:lnTo>
                    <a:lnTo>
                      <a:pt x="871" y="54"/>
                    </a:lnTo>
                    <a:lnTo>
                      <a:pt x="753" y="87"/>
                    </a:lnTo>
                    <a:lnTo>
                      <a:pt x="645" y="140"/>
                    </a:lnTo>
                    <a:lnTo>
                      <a:pt x="549" y="194"/>
                    </a:lnTo>
                    <a:lnTo>
                      <a:pt x="452" y="269"/>
                    </a:lnTo>
                    <a:lnTo>
                      <a:pt x="366" y="345"/>
                    </a:lnTo>
                    <a:lnTo>
                      <a:pt x="280" y="431"/>
                    </a:lnTo>
                    <a:lnTo>
                      <a:pt x="215" y="527"/>
                    </a:lnTo>
                    <a:lnTo>
                      <a:pt x="151" y="624"/>
                    </a:lnTo>
                    <a:lnTo>
                      <a:pt x="97" y="732"/>
                    </a:lnTo>
                    <a:lnTo>
                      <a:pt x="54" y="850"/>
                    </a:lnTo>
                    <a:lnTo>
                      <a:pt x="32" y="968"/>
                    </a:lnTo>
                    <a:lnTo>
                      <a:pt x="11" y="1087"/>
                    </a:lnTo>
                    <a:lnTo>
                      <a:pt x="0" y="1216"/>
                    </a:lnTo>
                    <a:lnTo>
                      <a:pt x="0" y="1345"/>
                    </a:lnTo>
                    <a:lnTo>
                      <a:pt x="22" y="1474"/>
                    </a:lnTo>
                    <a:lnTo>
                      <a:pt x="43" y="1603"/>
                    </a:lnTo>
                    <a:lnTo>
                      <a:pt x="86" y="1721"/>
                    </a:lnTo>
                    <a:lnTo>
                      <a:pt x="140" y="1829"/>
                    </a:lnTo>
                    <a:lnTo>
                      <a:pt x="194" y="1936"/>
                    </a:lnTo>
                    <a:lnTo>
                      <a:pt x="269" y="2033"/>
                    </a:lnTo>
                    <a:lnTo>
                      <a:pt x="344" y="2119"/>
                    </a:lnTo>
                    <a:lnTo>
                      <a:pt x="441" y="2205"/>
                    </a:lnTo>
                    <a:lnTo>
                      <a:pt x="538" y="2280"/>
                    </a:lnTo>
                    <a:lnTo>
                      <a:pt x="635" y="2334"/>
                    </a:lnTo>
                    <a:lnTo>
                      <a:pt x="742" y="2388"/>
                    </a:lnTo>
                    <a:lnTo>
                      <a:pt x="860" y="2431"/>
                    </a:lnTo>
                    <a:lnTo>
                      <a:pt x="989" y="2463"/>
                    </a:lnTo>
                    <a:lnTo>
                      <a:pt x="1118" y="2485"/>
                    </a:lnTo>
                    <a:lnTo>
                      <a:pt x="1377" y="2485"/>
                    </a:lnTo>
                    <a:lnTo>
                      <a:pt x="1495" y="2463"/>
                    </a:lnTo>
                    <a:lnTo>
                      <a:pt x="1624" y="2431"/>
                    </a:lnTo>
                    <a:lnTo>
                      <a:pt x="1731" y="2398"/>
                    </a:lnTo>
                    <a:lnTo>
                      <a:pt x="1839" y="2345"/>
                    </a:lnTo>
                    <a:lnTo>
                      <a:pt x="1946" y="2280"/>
                    </a:lnTo>
                    <a:lnTo>
                      <a:pt x="2043" y="2216"/>
                    </a:lnTo>
                    <a:lnTo>
                      <a:pt x="2129" y="2140"/>
                    </a:lnTo>
                    <a:lnTo>
                      <a:pt x="2205" y="2054"/>
                    </a:lnTo>
                    <a:lnTo>
                      <a:pt x="2280" y="1958"/>
                    </a:lnTo>
                    <a:lnTo>
                      <a:pt x="2334" y="1861"/>
                    </a:lnTo>
                    <a:lnTo>
                      <a:pt x="2387" y="1753"/>
                    </a:lnTo>
                    <a:lnTo>
                      <a:pt x="2430" y="1635"/>
                    </a:lnTo>
                    <a:lnTo>
                      <a:pt x="2463" y="1517"/>
                    </a:lnTo>
                    <a:lnTo>
                      <a:pt x="2484" y="1398"/>
                    </a:lnTo>
                    <a:lnTo>
                      <a:pt x="2495" y="1269"/>
                    </a:lnTo>
                    <a:lnTo>
                      <a:pt x="2484" y="1130"/>
                    </a:lnTo>
                    <a:lnTo>
                      <a:pt x="2473" y="1011"/>
                    </a:lnTo>
                    <a:lnTo>
                      <a:pt x="2441" y="882"/>
                    </a:lnTo>
                    <a:lnTo>
                      <a:pt x="2398" y="764"/>
                    </a:lnTo>
                    <a:lnTo>
                      <a:pt x="2355" y="657"/>
                    </a:lnTo>
                    <a:lnTo>
                      <a:pt x="2291" y="549"/>
                    </a:lnTo>
                    <a:lnTo>
                      <a:pt x="2215" y="452"/>
                    </a:lnTo>
                    <a:lnTo>
                      <a:pt x="2140" y="366"/>
                    </a:lnTo>
                    <a:lnTo>
                      <a:pt x="2054" y="280"/>
                    </a:lnTo>
                    <a:lnTo>
                      <a:pt x="1957" y="205"/>
                    </a:lnTo>
                    <a:lnTo>
                      <a:pt x="1850" y="140"/>
                    </a:lnTo>
                    <a:lnTo>
                      <a:pt x="1742" y="97"/>
                    </a:lnTo>
                    <a:lnTo>
                      <a:pt x="1624" y="5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 name="Google Shape;171;p15"/>
              <p:cNvSpPr/>
              <p:nvPr/>
            </p:nvSpPr>
            <p:spPr>
              <a:xfrm>
                <a:off x="1475250" y="1650175"/>
                <a:ext cx="62125" cy="62400"/>
              </a:xfrm>
              <a:custGeom>
                <a:avLst/>
                <a:gdLst/>
                <a:ahLst/>
                <a:cxnLst/>
                <a:rect l="l" t="t" r="r" b="b"/>
                <a:pathLst>
                  <a:path w="2485" h="2496" extrusionOk="0">
                    <a:moveTo>
                      <a:pt x="1291" y="1"/>
                    </a:moveTo>
                    <a:lnTo>
                      <a:pt x="1162" y="12"/>
                    </a:lnTo>
                    <a:lnTo>
                      <a:pt x="1033" y="22"/>
                    </a:lnTo>
                    <a:lnTo>
                      <a:pt x="904" y="44"/>
                    </a:lnTo>
                    <a:lnTo>
                      <a:pt x="785" y="87"/>
                    </a:lnTo>
                    <a:lnTo>
                      <a:pt x="678" y="130"/>
                    </a:lnTo>
                    <a:lnTo>
                      <a:pt x="570" y="195"/>
                    </a:lnTo>
                    <a:lnTo>
                      <a:pt x="473" y="259"/>
                    </a:lnTo>
                    <a:lnTo>
                      <a:pt x="377" y="345"/>
                    </a:lnTo>
                    <a:lnTo>
                      <a:pt x="291" y="431"/>
                    </a:lnTo>
                    <a:lnTo>
                      <a:pt x="215" y="517"/>
                    </a:lnTo>
                    <a:lnTo>
                      <a:pt x="151" y="625"/>
                    </a:lnTo>
                    <a:lnTo>
                      <a:pt x="97" y="732"/>
                    </a:lnTo>
                    <a:lnTo>
                      <a:pt x="54" y="850"/>
                    </a:lnTo>
                    <a:lnTo>
                      <a:pt x="22" y="969"/>
                    </a:lnTo>
                    <a:lnTo>
                      <a:pt x="0" y="1098"/>
                    </a:lnTo>
                    <a:lnTo>
                      <a:pt x="0" y="1227"/>
                    </a:lnTo>
                    <a:lnTo>
                      <a:pt x="0" y="1356"/>
                    </a:lnTo>
                    <a:lnTo>
                      <a:pt x="22" y="1485"/>
                    </a:lnTo>
                    <a:lnTo>
                      <a:pt x="43" y="1603"/>
                    </a:lnTo>
                    <a:lnTo>
                      <a:pt x="86" y="1721"/>
                    </a:lnTo>
                    <a:lnTo>
                      <a:pt x="129" y="1829"/>
                    </a:lnTo>
                    <a:lnTo>
                      <a:pt x="194" y="1926"/>
                    </a:lnTo>
                    <a:lnTo>
                      <a:pt x="258" y="2023"/>
                    </a:lnTo>
                    <a:lnTo>
                      <a:pt x="334" y="2119"/>
                    </a:lnTo>
                    <a:lnTo>
                      <a:pt x="420" y="2195"/>
                    </a:lnTo>
                    <a:lnTo>
                      <a:pt x="506" y="2270"/>
                    </a:lnTo>
                    <a:lnTo>
                      <a:pt x="613" y="2334"/>
                    </a:lnTo>
                    <a:lnTo>
                      <a:pt x="710" y="2388"/>
                    </a:lnTo>
                    <a:lnTo>
                      <a:pt x="828" y="2431"/>
                    </a:lnTo>
                    <a:lnTo>
                      <a:pt x="947" y="2463"/>
                    </a:lnTo>
                    <a:lnTo>
                      <a:pt x="1065" y="2485"/>
                    </a:lnTo>
                    <a:lnTo>
                      <a:pt x="1194" y="2496"/>
                    </a:lnTo>
                    <a:lnTo>
                      <a:pt x="1323" y="2496"/>
                    </a:lnTo>
                    <a:lnTo>
                      <a:pt x="1452" y="2474"/>
                    </a:lnTo>
                    <a:lnTo>
                      <a:pt x="1581" y="2453"/>
                    </a:lnTo>
                    <a:lnTo>
                      <a:pt x="1699" y="2420"/>
                    </a:lnTo>
                    <a:lnTo>
                      <a:pt x="1807" y="2367"/>
                    </a:lnTo>
                    <a:lnTo>
                      <a:pt x="1914" y="2302"/>
                    </a:lnTo>
                    <a:lnTo>
                      <a:pt x="2011" y="2238"/>
                    </a:lnTo>
                    <a:lnTo>
                      <a:pt x="2108" y="2162"/>
                    </a:lnTo>
                    <a:lnTo>
                      <a:pt x="2194" y="2076"/>
                    </a:lnTo>
                    <a:lnTo>
                      <a:pt x="2269" y="1980"/>
                    </a:lnTo>
                    <a:lnTo>
                      <a:pt x="2334" y="1883"/>
                    </a:lnTo>
                    <a:lnTo>
                      <a:pt x="2387" y="1764"/>
                    </a:lnTo>
                    <a:lnTo>
                      <a:pt x="2430" y="1657"/>
                    </a:lnTo>
                    <a:lnTo>
                      <a:pt x="2463" y="1528"/>
                    </a:lnTo>
                    <a:lnTo>
                      <a:pt x="2484" y="1399"/>
                    </a:lnTo>
                    <a:lnTo>
                      <a:pt x="2484" y="1270"/>
                    </a:lnTo>
                    <a:lnTo>
                      <a:pt x="2484" y="1141"/>
                    </a:lnTo>
                    <a:lnTo>
                      <a:pt x="2463" y="1023"/>
                    </a:lnTo>
                    <a:lnTo>
                      <a:pt x="2441" y="893"/>
                    </a:lnTo>
                    <a:lnTo>
                      <a:pt x="2398" y="786"/>
                    </a:lnTo>
                    <a:lnTo>
                      <a:pt x="2355" y="678"/>
                    </a:lnTo>
                    <a:lnTo>
                      <a:pt x="2291" y="571"/>
                    </a:lnTo>
                    <a:lnTo>
                      <a:pt x="2226" y="474"/>
                    </a:lnTo>
                    <a:lnTo>
                      <a:pt x="2151" y="388"/>
                    </a:lnTo>
                    <a:lnTo>
                      <a:pt x="2065" y="302"/>
                    </a:lnTo>
                    <a:lnTo>
                      <a:pt x="1979" y="227"/>
                    </a:lnTo>
                    <a:lnTo>
                      <a:pt x="1882" y="173"/>
                    </a:lnTo>
                    <a:lnTo>
                      <a:pt x="1775" y="109"/>
                    </a:lnTo>
                    <a:lnTo>
                      <a:pt x="1656" y="66"/>
                    </a:lnTo>
                    <a:lnTo>
                      <a:pt x="1538" y="33"/>
                    </a:lnTo>
                    <a:lnTo>
                      <a:pt x="1420" y="1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 name="Google Shape;172;p15"/>
              <p:cNvSpPr/>
              <p:nvPr/>
            </p:nvSpPr>
            <p:spPr>
              <a:xfrm>
                <a:off x="1002375" y="1650175"/>
                <a:ext cx="62400" cy="62400"/>
              </a:xfrm>
              <a:custGeom>
                <a:avLst/>
                <a:gdLst/>
                <a:ahLst/>
                <a:cxnLst/>
                <a:rect l="l" t="t" r="r" b="b"/>
                <a:pathLst>
                  <a:path w="2496" h="2496" extrusionOk="0">
                    <a:moveTo>
                      <a:pt x="1280" y="1"/>
                    </a:moveTo>
                    <a:lnTo>
                      <a:pt x="1141" y="12"/>
                    </a:lnTo>
                    <a:lnTo>
                      <a:pt x="1012" y="22"/>
                    </a:lnTo>
                    <a:lnTo>
                      <a:pt x="893" y="55"/>
                    </a:lnTo>
                    <a:lnTo>
                      <a:pt x="775" y="87"/>
                    </a:lnTo>
                    <a:lnTo>
                      <a:pt x="667" y="141"/>
                    </a:lnTo>
                    <a:lnTo>
                      <a:pt x="560" y="205"/>
                    </a:lnTo>
                    <a:lnTo>
                      <a:pt x="463" y="270"/>
                    </a:lnTo>
                    <a:lnTo>
                      <a:pt x="366" y="356"/>
                    </a:lnTo>
                    <a:lnTo>
                      <a:pt x="291" y="442"/>
                    </a:lnTo>
                    <a:lnTo>
                      <a:pt x="216" y="539"/>
                    </a:lnTo>
                    <a:lnTo>
                      <a:pt x="151" y="635"/>
                    </a:lnTo>
                    <a:lnTo>
                      <a:pt x="98" y="754"/>
                    </a:lnTo>
                    <a:lnTo>
                      <a:pt x="55" y="861"/>
                    </a:lnTo>
                    <a:lnTo>
                      <a:pt x="33" y="990"/>
                    </a:lnTo>
                    <a:lnTo>
                      <a:pt x="12" y="1119"/>
                    </a:lnTo>
                    <a:lnTo>
                      <a:pt x="1" y="1248"/>
                    </a:lnTo>
                    <a:lnTo>
                      <a:pt x="12" y="1377"/>
                    </a:lnTo>
                    <a:lnTo>
                      <a:pt x="22" y="1506"/>
                    </a:lnTo>
                    <a:lnTo>
                      <a:pt x="55" y="1625"/>
                    </a:lnTo>
                    <a:lnTo>
                      <a:pt x="98" y="1732"/>
                    </a:lnTo>
                    <a:lnTo>
                      <a:pt x="141" y="1840"/>
                    </a:lnTo>
                    <a:lnTo>
                      <a:pt x="205" y="1947"/>
                    </a:lnTo>
                    <a:lnTo>
                      <a:pt x="270" y="2044"/>
                    </a:lnTo>
                    <a:lnTo>
                      <a:pt x="356" y="2130"/>
                    </a:lnTo>
                    <a:lnTo>
                      <a:pt x="431" y="2205"/>
                    </a:lnTo>
                    <a:lnTo>
                      <a:pt x="528" y="2281"/>
                    </a:lnTo>
                    <a:lnTo>
                      <a:pt x="624" y="2345"/>
                    </a:lnTo>
                    <a:lnTo>
                      <a:pt x="732" y="2399"/>
                    </a:lnTo>
                    <a:lnTo>
                      <a:pt x="850" y="2431"/>
                    </a:lnTo>
                    <a:lnTo>
                      <a:pt x="969" y="2463"/>
                    </a:lnTo>
                    <a:lnTo>
                      <a:pt x="1087" y="2485"/>
                    </a:lnTo>
                    <a:lnTo>
                      <a:pt x="1216" y="2496"/>
                    </a:lnTo>
                    <a:lnTo>
                      <a:pt x="1356" y="2496"/>
                    </a:lnTo>
                    <a:lnTo>
                      <a:pt x="1485" y="2474"/>
                    </a:lnTo>
                    <a:lnTo>
                      <a:pt x="1603" y="2453"/>
                    </a:lnTo>
                    <a:lnTo>
                      <a:pt x="1721" y="2410"/>
                    </a:lnTo>
                    <a:lnTo>
                      <a:pt x="1840" y="2356"/>
                    </a:lnTo>
                    <a:lnTo>
                      <a:pt x="1936" y="2302"/>
                    </a:lnTo>
                    <a:lnTo>
                      <a:pt x="2033" y="2227"/>
                    </a:lnTo>
                    <a:lnTo>
                      <a:pt x="2130" y="2152"/>
                    </a:lnTo>
                    <a:lnTo>
                      <a:pt x="2205" y="2066"/>
                    </a:lnTo>
                    <a:lnTo>
                      <a:pt x="2280" y="1969"/>
                    </a:lnTo>
                    <a:lnTo>
                      <a:pt x="2345" y="1861"/>
                    </a:lnTo>
                    <a:lnTo>
                      <a:pt x="2399" y="1754"/>
                    </a:lnTo>
                    <a:lnTo>
                      <a:pt x="2442" y="1635"/>
                    </a:lnTo>
                    <a:lnTo>
                      <a:pt x="2474" y="1517"/>
                    </a:lnTo>
                    <a:lnTo>
                      <a:pt x="2485" y="1388"/>
                    </a:lnTo>
                    <a:lnTo>
                      <a:pt x="2495" y="1248"/>
                    </a:lnTo>
                    <a:lnTo>
                      <a:pt x="2485" y="1119"/>
                    </a:lnTo>
                    <a:lnTo>
                      <a:pt x="2474" y="1001"/>
                    </a:lnTo>
                    <a:lnTo>
                      <a:pt x="2442" y="883"/>
                    </a:lnTo>
                    <a:lnTo>
                      <a:pt x="2399" y="764"/>
                    </a:lnTo>
                    <a:lnTo>
                      <a:pt x="2356" y="657"/>
                    </a:lnTo>
                    <a:lnTo>
                      <a:pt x="2291" y="560"/>
                    </a:lnTo>
                    <a:lnTo>
                      <a:pt x="2227" y="463"/>
                    </a:lnTo>
                    <a:lnTo>
                      <a:pt x="2151" y="377"/>
                    </a:lnTo>
                    <a:lnTo>
                      <a:pt x="2065" y="291"/>
                    </a:lnTo>
                    <a:lnTo>
                      <a:pt x="1969" y="216"/>
                    </a:lnTo>
                    <a:lnTo>
                      <a:pt x="1872" y="162"/>
                    </a:lnTo>
                    <a:lnTo>
                      <a:pt x="1764" y="109"/>
                    </a:lnTo>
                    <a:lnTo>
                      <a:pt x="1646" y="66"/>
                    </a:lnTo>
                    <a:lnTo>
                      <a:pt x="1528" y="33"/>
                    </a:lnTo>
                    <a:lnTo>
                      <a:pt x="1409"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 name="Google Shape;173;p15"/>
              <p:cNvSpPr/>
              <p:nvPr/>
            </p:nvSpPr>
            <p:spPr>
              <a:xfrm>
                <a:off x="1711550" y="2359350"/>
                <a:ext cx="62375" cy="62375"/>
              </a:xfrm>
              <a:custGeom>
                <a:avLst/>
                <a:gdLst/>
                <a:ahLst/>
                <a:cxnLst/>
                <a:rect l="l" t="t" r="r" b="b"/>
                <a:pathLst>
                  <a:path w="2495" h="2495" extrusionOk="0">
                    <a:moveTo>
                      <a:pt x="1161" y="0"/>
                    </a:moveTo>
                    <a:lnTo>
                      <a:pt x="1032" y="22"/>
                    </a:lnTo>
                    <a:lnTo>
                      <a:pt x="914" y="43"/>
                    </a:lnTo>
                    <a:lnTo>
                      <a:pt x="796" y="76"/>
                    </a:lnTo>
                    <a:lnTo>
                      <a:pt x="678" y="129"/>
                    </a:lnTo>
                    <a:lnTo>
                      <a:pt x="570" y="183"/>
                    </a:lnTo>
                    <a:lnTo>
                      <a:pt x="473" y="258"/>
                    </a:lnTo>
                    <a:lnTo>
                      <a:pt x="387" y="334"/>
                    </a:lnTo>
                    <a:lnTo>
                      <a:pt x="301" y="420"/>
                    </a:lnTo>
                    <a:lnTo>
                      <a:pt x="226" y="516"/>
                    </a:lnTo>
                    <a:lnTo>
                      <a:pt x="161" y="613"/>
                    </a:lnTo>
                    <a:lnTo>
                      <a:pt x="108" y="721"/>
                    </a:lnTo>
                    <a:lnTo>
                      <a:pt x="65" y="839"/>
                    </a:lnTo>
                    <a:lnTo>
                      <a:pt x="32" y="957"/>
                    </a:lnTo>
                    <a:lnTo>
                      <a:pt x="11" y="1086"/>
                    </a:lnTo>
                    <a:lnTo>
                      <a:pt x="0" y="1215"/>
                    </a:lnTo>
                    <a:lnTo>
                      <a:pt x="0" y="1355"/>
                    </a:lnTo>
                    <a:lnTo>
                      <a:pt x="22" y="1473"/>
                    </a:lnTo>
                    <a:lnTo>
                      <a:pt x="43" y="1592"/>
                    </a:lnTo>
                    <a:lnTo>
                      <a:pt x="86" y="1710"/>
                    </a:lnTo>
                    <a:lnTo>
                      <a:pt x="129" y="1818"/>
                    </a:lnTo>
                    <a:lnTo>
                      <a:pt x="194" y="1925"/>
                    </a:lnTo>
                    <a:lnTo>
                      <a:pt x="258" y="2022"/>
                    </a:lnTo>
                    <a:lnTo>
                      <a:pt x="333" y="2108"/>
                    </a:lnTo>
                    <a:lnTo>
                      <a:pt x="420" y="2194"/>
                    </a:lnTo>
                    <a:lnTo>
                      <a:pt x="506" y="2258"/>
                    </a:lnTo>
                    <a:lnTo>
                      <a:pt x="602" y="2323"/>
                    </a:lnTo>
                    <a:lnTo>
                      <a:pt x="710" y="2377"/>
                    </a:lnTo>
                    <a:lnTo>
                      <a:pt x="828" y="2430"/>
                    </a:lnTo>
                    <a:lnTo>
                      <a:pt x="946" y="2463"/>
                    </a:lnTo>
                    <a:lnTo>
                      <a:pt x="1065" y="2484"/>
                    </a:lnTo>
                    <a:lnTo>
                      <a:pt x="1194" y="2495"/>
                    </a:lnTo>
                    <a:lnTo>
                      <a:pt x="1323" y="2495"/>
                    </a:lnTo>
                    <a:lnTo>
                      <a:pt x="1452" y="2473"/>
                    </a:lnTo>
                    <a:lnTo>
                      <a:pt x="1581" y="2452"/>
                    </a:lnTo>
                    <a:lnTo>
                      <a:pt x="1699" y="2409"/>
                    </a:lnTo>
                    <a:lnTo>
                      <a:pt x="1807" y="2366"/>
                    </a:lnTo>
                    <a:lnTo>
                      <a:pt x="1914" y="2301"/>
                    </a:lnTo>
                    <a:lnTo>
                      <a:pt x="2011" y="2237"/>
                    </a:lnTo>
                    <a:lnTo>
                      <a:pt x="2108" y="2162"/>
                    </a:lnTo>
                    <a:lnTo>
                      <a:pt x="2194" y="2076"/>
                    </a:lnTo>
                    <a:lnTo>
                      <a:pt x="2269" y="1979"/>
                    </a:lnTo>
                    <a:lnTo>
                      <a:pt x="2334" y="1882"/>
                    </a:lnTo>
                    <a:lnTo>
                      <a:pt x="2387" y="1764"/>
                    </a:lnTo>
                    <a:lnTo>
                      <a:pt x="2430" y="1656"/>
                    </a:lnTo>
                    <a:lnTo>
                      <a:pt x="2463" y="1527"/>
                    </a:lnTo>
                    <a:lnTo>
                      <a:pt x="2484" y="1409"/>
                    </a:lnTo>
                    <a:lnTo>
                      <a:pt x="2495" y="1269"/>
                    </a:lnTo>
                    <a:lnTo>
                      <a:pt x="2484" y="1140"/>
                    </a:lnTo>
                    <a:lnTo>
                      <a:pt x="2473" y="1022"/>
                    </a:lnTo>
                    <a:lnTo>
                      <a:pt x="2441" y="893"/>
                    </a:lnTo>
                    <a:lnTo>
                      <a:pt x="2409" y="785"/>
                    </a:lnTo>
                    <a:lnTo>
                      <a:pt x="2355" y="678"/>
                    </a:lnTo>
                    <a:lnTo>
                      <a:pt x="2301" y="570"/>
                    </a:lnTo>
                    <a:lnTo>
                      <a:pt x="2237" y="473"/>
                    </a:lnTo>
                    <a:lnTo>
                      <a:pt x="2162" y="387"/>
                    </a:lnTo>
                    <a:lnTo>
                      <a:pt x="2075" y="301"/>
                    </a:lnTo>
                    <a:lnTo>
                      <a:pt x="1979" y="226"/>
                    </a:lnTo>
                    <a:lnTo>
                      <a:pt x="1882" y="162"/>
                    </a:lnTo>
                    <a:lnTo>
                      <a:pt x="1774" y="108"/>
                    </a:lnTo>
                    <a:lnTo>
                      <a:pt x="1667" y="65"/>
                    </a:lnTo>
                    <a:lnTo>
                      <a:pt x="154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 name="Google Shape;174;p15"/>
              <p:cNvSpPr/>
              <p:nvPr/>
            </p:nvSpPr>
            <p:spPr>
              <a:xfrm>
                <a:off x="1161525" y="1573025"/>
                <a:ext cx="61050" cy="61050"/>
              </a:xfrm>
              <a:custGeom>
                <a:avLst/>
                <a:gdLst/>
                <a:ahLst/>
                <a:cxnLst/>
                <a:rect l="l" t="t" r="r" b="b"/>
                <a:pathLst>
                  <a:path w="2442" h="2442"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32"/>
                    </a:lnTo>
                    <a:lnTo>
                      <a:pt x="65" y="840"/>
                    </a:lnTo>
                    <a:lnTo>
                      <a:pt x="33" y="947"/>
                    </a:lnTo>
                    <a:lnTo>
                      <a:pt x="11" y="1065"/>
                    </a:lnTo>
                    <a:lnTo>
                      <a:pt x="1" y="1184"/>
                    </a:lnTo>
                    <a:lnTo>
                      <a:pt x="1" y="1313"/>
                    </a:lnTo>
                    <a:lnTo>
                      <a:pt x="22" y="1431"/>
                    </a:lnTo>
                    <a:lnTo>
                      <a:pt x="44" y="1549"/>
                    </a:lnTo>
                    <a:lnTo>
                      <a:pt x="87" y="1668"/>
                    </a:lnTo>
                    <a:lnTo>
                      <a:pt x="130" y="1775"/>
                    </a:lnTo>
                    <a:lnTo>
                      <a:pt x="194" y="1883"/>
                    </a:lnTo>
                    <a:lnTo>
                      <a:pt x="259" y="1979"/>
                    </a:lnTo>
                    <a:lnTo>
                      <a:pt x="345" y="2065"/>
                    </a:lnTo>
                    <a:lnTo>
                      <a:pt x="431" y="2151"/>
                    </a:lnTo>
                    <a:lnTo>
                      <a:pt x="517" y="2216"/>
                    </a:lnTo>
                    <a:lnTo>
                      <a:pt x="624" y="2281"/>
                    </a:lnTo>
                    <a:lnTo>
                      <a:pt x="732" y="2334"/>
                    </a:lnTo>
                    <a:lnTo>
                      <a:pt x="839" y="2377"/>
                    </a:lnTo>
                    <a:lnTo>
                      <a:pt x="958" y="2410"/>
                    </a:lnTo>
                    <a:lnTo>
                      <a:pt x="1076" y="2431"/>
                    </a:lnTo>
                    <a:lnTo>
                      <a:pt x="1205" y="2442"/>
                    </a:lnTo>
                    <a:lnTo>
                      <a:pt x="1323" y="2442"/>
                    </a:lnTo>
                    <a:lnTo>
                      <a:pt x="1452" y="2420"/>
                    </a:lnTo>
                    <a:lnTo>
                      <a:pt x="1570" y="2399"/>
                    </a:lnTo>
                    <a:lnTo>
                      <a:pt x="1678" y="2356"/>
                    </a:lnTo>
                    <a:lnTo>
                      <a:pt x="1786" y="2302"/>
                    </a:lnTo>
                    <a:lnTo>
                      <a:pt x="1893" y="2237"/>
                    </a:lnTo>
                    <a:lnTo>
                      <a:pt x="1990" y="2173"/>
                    </a:lnTo>
                    <a:lnTo>
                      <a:pt x="2076" y="2098"/>
                    </a:lnTo>
                    <a:lnTo>
                      <a:pt x="2162" y="2012"/>
                    </a:lnTo>
                    <a:lnTo>
                      <a:pt x="2226" y="1915"/>
                    </a:lnTo>
                    <a:lnTo>
                      <a:pt x="2291" y="1807"/>
                    </a:lnTo>
                    <a:lnTo>
                      <a:pt x="2345" y="1711"/>
                    </a:lnTo>
                    <a:lnTo>
                      <a:pt x="2388" y="1592"/>
                    </a:lnTo>
                    <a:lnTo>
                      <a:pt x="2420" y="1474"/>
                    </a:lnTo>
                    <a:lnTo>
                      <a:pt x="2441" y="1356"/>
                    </a:lnTo>
                    <a:lnTo>
                      <a:pt x="2441" y="1227"/>
                    </a:lnTo>
                    <a:lnTo>
                      <a:pt x="2441" y="1098"/>
                    </a:lnTo>
                    <a:lnTo>
                      <a:pt x="2420" y="979"/>
                    </a:lnTo>
                    <a:lnTo>
                      <a:pt x="2388" y="861"/>
                    </a:lnTo>
                    <a:lnTo>
                      <a:pt x="2345" y="754"/>
                    </a:lnTo>
                    <a:lnTo>
                      <a:pt x="2302" y="646"/>
                    </a:lnTo>
                    <a:lnTo>
                      <a:pt x="2237" y="539"/>
                    </a:lnTo>
                    <a:lnTo>
                      <a:pt x="2162" y="442"/>
                    </a:lnTo>
                    <a:lnTo>
                      <a:pt x="2087" y="356"/>
                    </a:lnTo>
                    <a:lnTo>
                      <a:pt x="2001" y="280"/>
                    </a:lnTo>
                    <a:lnTo>
                      <a:pt x="1904" y="205"/>
                    </a:lnTo>
                    <a:lnTo>
                      <a:pt x="1796" y="151"/>
                    </a:lnTo>
                    <a:lnTo>
                      <a:pt x="168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 name="Google Shape;175;p15"/>
              <p:cNvSpPr/>
              <p:nvPr/>
            </p:nvSpPr>
            <p:spPr>
              <a:xfrm>
                <a:off x="1317175" y="2674125"/>
                <a:ext cx="61325" cy="61325"/>
              </a:xfrm>
              <a:custGeom>
                <a:avLst/>
                <a:gdLst/>
                <a:ahLst/>
                <a:cxnLst/>
                <a:rect l="l" t="t" r="r" b="b"/>
                <a:pathLst>
                  <a:path w="2453" h="2453"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21"/>
                    </a:lnTo>
                    <a:lnTo>
                      <a:pt x="65" y="840"/>
                    </a:lnTo>
                    <a:lnTo>
                      <a:pt x="33" y="947"/>
                    </a:lnTo>
                    <a:lnTo>
                      <a:pt x="11" y="1066"/>
                    </a:lnTo>
                    <a:lnTo>
                      <a:pt x="1" y="1195"/>
                    </a:lnTo>
                    <a:lnTo>
                      <a:pt x="1" y="1313"/>
                    </a:lnTo>
                    <a:lnTo>
                      <a:pt x="22" y="1442"/>
                    </a:lnTo>
                    <a:lnTo>
                      <a:pt x="44" y="1560"/>
                    </a:lnTo>
                    <a:lnTo>
                      <a:pt x="87" y="1678"/>
                    </a:lnTo>
                    <a:lnTo>
                      <a:pt x="130" y="1786"/>
                    </a:lnTo>
                    <a:lnTo>
                      <a:pt x="194" y="1883"/>
                    </a:lnTo>
                    <a:lnTo>
                      <a:pt x="259" y="1980"/>
                    </a:lnTo>
                    <a:lnTo>
                      <a:pt x="345" y="2076"/>
                    </a:lnTo>
                    <a:lnTo>
                      <a:pt x="431" y="2152"/>
                    </a:lnTo>
                    <a:lnTo>
                      <a:pt x="517" y="2227"/>
                    </a:lnTo>
                    <a:lnTo>
                      <a:pt x="624" y="2291"/>
                    </a:lnTo>
                    <a:lnTo>
                      <a:pt x="721" y="2345"/>
                    </a:lnTo>
                    <a:lnTo>
                      <a:pt x="839" y="2388"/>
                    </a:lnTo>
                    <a:lnTo>
                      <a:pt x="958" y="2420"/>
                    </a:lnTo>
                    <a:lnTo>
                      <a:pt x="1076" y="2442"/>
                    </a:lnTo>
                    <a:lnTo>
                      <a:pt x="1205" y="2453"/>
                    </a:lnTo>
                    <a:lnTo>
                      <a:pt x="1334" y="2442"/>
                    </a:lnTo>
                    <a:lnTo>
                      <a:pt x="1452" y="2431"/>
                    </a:lnTo>
                    <a:lnTo>
                      <a:pt x="1570" y="2399"/>
                    </a:lnTo>
                    <a:lnTo>
                      <a:pt x="1689" y="2356"/>
                    </a:lnTo>
                    <a:lnTo>
                      <a:pt x="1796" y="2313"/>
                    </a:lnTo>
                    <a:lnTo>
                      <a:pt x="1893" y="2248"/>
                    </a:lnTo>
                    <a:lnTo>
                      <a:pt x="1990" y="2184"/>
                    </a:lnTo>
                    <a:lnTo>
                      <a:pt x="2087" y="2098"/>
                    </a:lnTo>
                    <a:lnTo>
                      <a:pt x="2162" y="2012"/>
                    </a:lnTo>
                    <a:lnTo>
                      <a:pt x="2237" y="1915"/>
                    </a:lnTo>
                    <a:lnTo>
                      <a:pt x="2302" y="1818"/>
                    </a:lnTo>
                    <a:lnTo>
                      <a:pt x="2345" y="1711"/>
                    </a:lnTo>
                    <a:lnTo>
                      <a:pt x="2388" y="1603"/>
                    </a:lnTo>
                    <a:lnTo>
                      <a:pt x="2420" y="1485"/>
                    </a:lnTo>
                    <a:lnTo>
                      <a:pt x="2441" y="1356"/>
                    </a:lnTo>
                    <a:lnTo>
                      <a:pt x="2452" y="1227"/>
                    </a:lnTo>
                    <a:lnTo>
                      <a:pt x="2441" y="1109"/>
                    </a:lnTo>
                    <a:lnTo>
                      <a:pt x="2431" y="980"/>
                    </a:lnTo>
                    <a:lnTo>
                      <a:pt x="2398" y="861"/>
                    </a:lnTo>
                    <a:lnTo>
                      <a:pt x="2355" y="754"/>
                    </a:lnTo>
                    <a:lnTo>
                      <a:pt x="2302" y="646"/>
                    </a:lnTo>
                    <a:lnTo>
                      <a:pt x="2237" y="539"/>
                    </a:lnTo>
                    <a:lnTo>
                      <a:pt x="2173" y="442"/>
                    </a:lnTo>
                    <a:lnTo>
                      <a:pt x="2097" y="356"/>
                    </a:lnTo>
                    <a:lnTo>
                      <a:pt x="2001" y="281"/>
                    </a:lnTo>
                    <a:lnTo>
                      <a:pt x="1915" y="205"/>
                    </a:lnTo>
                    <a:lnTo>
                      <a:pt x="1807" y="152"/>
                    </a:lnTo>
                    <a:lnTo>
                      <a:pt x="169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 name="Google Shape;176;p15"/>
              <p:cNvSpPr/>
              <p:nvPr/>
            </p:nvSpPr>
            <p:spPr>
              <a:xfrm>
                <a:off x="1790050" y="2201275"/>
                <a:ext cx="61025" cy="61325"/>
              </a:xfrm>
              <a:custGeom>
                <a:avLst/>
                <a:gdLst/>
                <a:ahLst/>
                <a:cxnLst/>
                <a:rect l="l" t="t" r="r" b="b"/>
                <a:pathLst>
                  <a:path w="2441" h="2453" extrusionOk="0">
                    <a:moveTo>
                      <a:pt x="1226" y="1"/>
                    </a:moveTo>
                    <a:lnTo>
                      <a:pt x="1097" y="11"/>
                    </a:lnTo>
                    <a:lnTo>
                      <a:pt x="979" y="33"/>
                    </a:lnTo>
                    <a:lnTo>
                      <a:pt x="860" y="54"/>
                    </a:lnTo>
                    <a:lnTo>
                      <a:pt x="742" y="97"/>
                    </a:lnTo>
                    <a:lnTo>
                      <a:pt x="634" y="151"/>
                    </a:lnTo>
                    <a:lnTo>
                      <a:pt x="538" y="216"/>
                    </a:lnTo>
                    <a:lnTo>
                      <a:pt x="441" y="280"/>
                    </a:lnTo>
                    <a:lnTo>
                      <a:pt x="355" y="366"/>
                    </a:lnTo>
                    <a:lnTo>
                      <a:pt x="269" y="452"/>
                    </a:lnTo>
                    <a:lnTo>
                      <a:pt x="204" y="549"/>
                    </a:lnTo>
                    <a:lnTo>
                      <a:pt x="140" y="646"/>
                    </a:lnTo>
                    <a:lnTo>
                      <a:pt x="86" y="753"/>
                    </a:lnTo>
                    <a:lnTo>
                      <a:pt x="43" y="872"/>
                    </a:lnTo>
                    <a:lnTo>
                      <a:pt x="22" y="990"/>
                    </a:lnTo>
                    <a:lnTo>
                      <a:pt x="0" y="1108"/>
                    </a:lnTo>
                    <a:lnTo>
                      <a:pt x="0" y="1237"/>
                    </a:lnTo>
                    <a:lnTo>
                      <a:pt x="0" y="1355"/>
                    </a:lnTo>
                    <a:lnTo>
                      <a:pt x="22" y="1484"/>
                    </a:lnTo>
                    <a:lnTo>
                      <a:pt x="54" y="1592"/>
                    </a:lnTo>
                    <a:lnTo>
                      <a:pt x="86" y="1700"/>
                    </a:lnTo>
                    <a:lnTo>
                      <a:pt x="140" y="1807"/>
                    </a:lnTo>
                    <a:lnTo>
                      <a:pt x="204" y="1904"/>
                    </a:lnTo>
                    <a:lnTo>
                      <a:pt x="269" y="2001"/>
                    </a:lnTo>
                    <a:lnTo>
                      <a:pt x="344" y="2087"/>
                    </a:lnTo>
                    <a:lnTo>
                      <a:pt x="430" y="2162"/>
                    </a:lnTo>
                    <a:lnTo>
                      <a:pt x="516" y="2237"/>
                    </a:lnTo>
                    <a:lnTo>
                      <a:pt x="613" y="2302"/>
                    </a:lnTo>
                    <a:lnTo>
                      <a:pt x="720" y="2355"/>
                    </a:lnTo>
                    <a:lnTo>
                      <a:pt x="828" y="2388"/>
                    </a:lnTo>
                    <a:lnTo>
                      <a:pt x="946" y="2420"/>
                    </a:lnTo>
                    <a:lnTo>
                      <a:pt x="1065" y="2441"/>
                    </a:lnTo>
                    <a:lnTo>
                      <a:pt x="1183" y="2452"/>
                    </a:lnTo>
                    <a:lnTo>
                      <a:pt x="1312" y="2452"/>
                    </a:lnTo>
                    <a:lnTo>
                      <a:pt x="1441" y="2431"/>
                    </a:lnTo>
                    <a:lnTo>
                      <a:pt x="1559" y="2409"/>
                    </a:lnTo>
                    <a:lnTo>
                      <a:pt x="1667" y="2366"/>
                    </a:lnTo>
                    <a:lnTo>
                      <a:pt x="1774" y="2323"/>
                    </a:lnTo>
                    <a:lnTo>
                      <a:pt x="1882" y="2259"/>
                    </a:lnTo>
                    <a:lnTo>
                      <a:pt x="1979" y="2194"/>
                    </a:lnTo>
                    <a:lnTo>
                      <a:pt x="2065" y="2119"/>
                    </a:lnTo>
                    <a:lnTo>
                      <a:pt x="2151" y="2033"/>
                    </a:lnTo>
                    <a:lnTo>
                      <a:pt x="2226" y="1936"/>
                    </a:lnTo>
                    <a:lnTo>
                      <a:pt x="2290" y="1839"/>
                    </a:lnTo>
                    <a:lnTo>
                      <a:pt x="2344" y="1732"/>
                    </a:lnTo>
                    <a:lnTo>
                      <a:pt x="2387" y="1613"/>
                    </a:lnTo>
                    <a:lnTo>
                      <a:pt x="2419" y="1495"/>
                    </a:lnTo>
                    <a:lnTo>
                      <a:pt x="2441" y="1377"/>
                    </a:lnTo>
                    <a:lnTo>
                      <a:pt x="2441" y="1248"/>
                    </a:lnTo>
                    <a:lnTo>
                      <a:pt x="2441" y="1119"/>
                    </a:lnTo>
                    <a:lnTo>
                      <a:pt x="2419" y="1001"/>
                    </a:lnTo>
                    <a:lnTo>
                      <a:pt x="2398" y="882"/>
                    </a:lnTo>
                    <a:lnTo>
                      <a:pt x="2355" y="764"/>
                    </a:lnTo>
                    <a:lnTo>
                      <a:pt x="2301" y="656"/>
                    </a:lnTo>
                    <a:lnTo>
                      <a:pt x="2247" y="560"/>
                    </a:lnTo>
                    <a:lnTo>
                      <a:pt x="2172" y="463"/>
                    </a:lnTo>
                    <a:lnTo>
                      <a:pt x="2097" y="377"/>
                    </a:lnTo>
                    <a:lnTo>
                      <a:pt x="2011" y="291"/>
                    </a:lnTo>
                    <a:lnTo>
                      <a:pt x="1914" y="216"/>
                    </a:lnTo>
                    <a:lnTo>
                      <a:pt x="1817" y="162"/>
                    </a:lnTo>
                    <a:lnTo>
                      <a:pt x="1710" y="108"/>
                    </a:lnTo>
                    <a:lnTo>
                      <a:pt x="1591" y="6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 name="Google Shape;177;p15"/>
              <p:cNvSpPr/>
              <p:nvPr/>
            </p:nvSpPr>
            <p:spPr>
              <a:xfrm>
                <a:off x="1634125" y="1728675"/>
                <a:ext cx="61300" cy="61050"/>
              </a:xfrm>
              <a:custGeom>
                <a:avLst/>
                <a:gdLst/>
                <a:ahLst/>
                <a:cxnLst/>
                <a:rect l="l" t="t" r="r" b="b"/>
                <a:pathLst>
                  <a:path w="2452" h="2442" extrusionOk="0">
                    <a:moveTo>
                      <a:pt x="1205" y="1"/>
                    </a:moveTo>
                    <a:lnTo>
                      <a:pt x="1076" y="12"/>
                    </a:lnTo>
                    <a:lnTo>
                      <a:pt x="957" y="33"/>
                    </a:lnTo>
                    <a:lnTo>
                      <a:pt x="839" y="65"/>
                    </a:lnTo>
                    <a:lnTo>
                      <a:pt x="731" y="108"/>
                    </a:lnTo>
                    <a:lnTo>
                      <a:pt x="624" y="162"/>
                    </a:lnTo>
                    <a:lnTo>
                      <a:pt x="516" y="227"/>
                    </a:lnTo>
                    <a:lnTo>
                      <a:pt x="430" y="302"/>
                    </a:lnTo>
                    <a:lnTo>
                      <a:pt x="344" y="388"/>
                    </a:lnTo>
                    <a:lnTo>
                      <a:pt x="269" y="474"/>
                    </a:lnTo>
                    <a:lnTo>
                      <a:pt x="194" y="571"/>
                    </a:lnTo>
                    <a:lnTo>
                      <a:pt x="140" y="678"/>
                    </a:lnTo>
                    <a:lnTo>
                      <a:pt x="86" y="786"/>
                    </a:lnTo>
                    <a:lnTo>
                      <a:pt x="54" y="893"/>
                    </a:lnTo>
                    <a:lnTo>
                      <a:pt x="22" y="1012"/>
                    </a:lnTo>
                    <a:lnTo>
                      <a:pt x="11" y="1141"/>
                    </a:lnTo>
                    <a:lnTo>
                      <a:pt x="0" y="1259"/>
                    </a:lnTo>
                    <a:lnTo>
                      <a:pt x="11" y="1388"/>
                    </a:lnTo>
                    <a:lnTo>
                      <a:pt x="33" y="1506"/>
                    </a:lnTo>
                    <a:lnTo>
                      <a:pt x="65" y="1614"/>
                    </a:lnTo>
                    <a:lnTo>
                      <a:pt x="108" y="1721"/>
                    </a:lnTo>
                    <a:lnTo>
                      <a:pt x="162" y="1829"/>
                    </a:lnTo>
                    <a:lnTo>
                      <a:pt x="226" y="1926"/>
                    </a:lnTo>
                    <a:lnTo>
                      <a:pt x="301" y="2012"/>
                    </a:lnTo>
                    <a:lnTo>
                      <a:pt x="377" y="2098"/>
                    </a:lnTo>
                    <a:lnTo>
                      <a:pt x="463" y="2173"/>
                    </a:lnTo>
                    <a:lnTo>
                      <a:pt x="559" y="2248"/>
                    </a:lnTo>
                    <a:lnTo>
                      <a:pt x="656" y="2302"/>
                    </a:lnTo>
                    <a:lnTo>
                      <a:pt x="764" y="2356"/>
                    </a:lnTo>
                    <a:lnTo>
                      <a:pt x="871" y="2388"/>
                    </a:lnTo>
                    <a:lnTo>
                      <a:pt x="990" y="2420"/>
                    </a:lnTo>
                    <a:lnTo>
                      <a:pt x="1108" y="2442"/>
                    </a:lnTo>
                    <a:lnTo>
                      <a:pt x="1355" y="2442"/>
                    </a:lnTo>
                    <a:lnTo>
                      <a:pt x="1473" y="2420"/>
                    </a:lnTo>
                    <a:lnTo>
                      <a:pt x="1592" y="2388"/>
                    </a:lnTo>
                    <a:lnTo>
                      <a:pt x="1699" y="2345"/>
                    </a:lnTo>
                    <a:lnTo>
                      <a:pt x="1807" y="2302"/>
                    </a:lnTo>
                    <a:lnTo>
                      <a:pt x="1914" y="2237"/>
                    </a:lnTo>
                    <a:lnTo>
                      <a:pt x="2011" y="2162"/>
                    </a:lnTo>
                    <a:lnTo>
                      <a:pt x="2097" y="2087"/>
                    </a:lnTo>
                    <a:lnTo>
                      <a:pt x="2172" y="2001"/>
                    </a:lnTo>
                    <a:lnTo>
                      <a:pt x="2248" y="1904"/>
                    </a:lnTo>
                    <a:lnTo>
                      <a:pt x="2301" y="1797"/>
                    </a:lnTo>
                    <a:lnTo>
                      <a:pt x="2355" y="1689"/>
                    </a:lnTo>
                    <a:lnTo>
                      <a:pt x="2398" y="1582"/>
                    </a:lnTo>
                    <a:lnTo>
                      <a:pt x="2430" y="1463"/>
                    </a:lnTo>
                    <a:lnTo>
                      <a:pt x="2441" y="1334"/>
                    </a:lnTo>
                    <a:lnTo>
                      <a:pt x="2452" y="1216"/>
                    </a:lnTo>
                    <a:lnTo>
                      <a:pt x="2441" y="1087"/>
                    </a:lnTo>
                    <a:lnTo>
                      <a:pt x="2420" y="969"/>
                    </a:lnTo>
                    <a:lnTo>
                      <a:pt x="2387" y="850"/>
                    </a:lnTo>
                    <a:lnTo>
                      <a:pt x="2344" y="732"/>
                    </a:lnTo>
                    <a:lnTo>
                      <a:pt x="2291" y="635"/>
                    </a:lnTo>
                    <a:lnTo>
                      <a:pt x="2226" y="528"/>
                    </a:lnTo>
                    <a:lnTo>
                      <a:pt x="2162" y="431"/>
                    </a:lnTo>
                    <a:lnTo>
                      <a:pt x="2076" y="345"/>
                    </a:lnTo>
                    <a:lnTo>
                      <a:pt x="1990" y="270"/>
                    </a:lnTo>
                    <a:lnTo>
                      <a:pt x="1893" y="205"/>
                    </a:lnTo>
                    <a:lnTo>
                      <a:pt x="1796" y="141"/>
                    </a:lnTo>
                    <a:lnTo>
                      <a:pt x="1678" y="87"/>
                    </a:lnTo>
                    <a:lnTo>
                      <a:pt x="1570" y="55"/>
                    </a:lnTo>
                    <a:lnTo>
                      <a:pt x="1452" y="22"/>
                    </a:lnTo>
                    <a:lnTo>
                      <a:pt x="1334" y="1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 name="Google Shape;178;p15"/>
              <p:cNvSpPr/>
              <p:nvPr/>
            </p:nvSpPr>
            <p:spPr>
              <a:xfrm>
                <a:off x="847275" y="1728675"/>
                <a:ext cx="61300" cy="61325"/>
              </a:xfrm>
              <a:custGeom>
                <a:avLst/>
                <a:gdLst/>
                <a:ahLst/>
                <a:cxnLst/>
                <a:rect l="l" t="t" r="r" b="b"/>
                <a:pathLst>
                  <a:path w="2452" h="2453" extrusionOk="0">
                    <a:moveTo>
                      <a:pt x="1151" y="1"/>
                    </a:moveTo>
                    <a:lnTo>
                      <a:pt x="1033" y="12"/>
                    </a:lnTo>
                    <a:lnTo>
                      <a:pt x="904" y="44"/>
                    </a:lnTo>
                    <a:lnTo>
                      <a:pt x="796" y="76"/>
                    </a:lnTo>
                    <a:lnTo>
                      <a:pt x="678" y="130"/>
                    </a:lnTo>
                    <a:lnTo>
                      <a:pt x="581" y="184"/>
                    </a:lnTo>
                    <a:lnTo>
                      <a:pt x="484" y="248"/>
                    </a:lnTo>
                    <a:lnTo>
                      <a:pt x="387" y="323"/>
                    </a:lnTo>
                    <a:lnTo>
                      <a:pt x="312" y="409"/>
                    </a:lnTo>
                    <a:lnTo>
                      <a:pt x="237" y="506"/>
                    </a:lnTo>
                    <a:lnTo>
                      <a:pt x="172" y="603"/>
                    </a:lnTo>
                    <a:lnTo>
                      <a:pt x="108" y="711"/>
                    </a:lnTo>
                    <a:lnTo>
                      <a:pt x="65" y="818"/>
                    </a:lnTo>
                    <a:lnTo>
                      <a:pt x="33" y="936"/>
                    </a:lnTo>
                    <a:lnTo>
                      <a:pt x="11" y="1055"/>
                    </a:lnTo>
                    <a:lnTo>
                      <a:pt x="0" y="1184"/>
                    </a:lnTo>
                    <a:lnTo>
                      <a:pt x="0" y="1313"/>
                    </a:lnTo>
                    <a:lnTo>
                      <a:pt x="11" y="1431"/>
                    </a:lnTo>
                    <a:lnTo>
                      <a:pt x="43" y="1549"/>
                    </a:lnTo>
                    <a:lnTo>
                      <a:pt x="86" y="1668"/>
                    </a:lnTo>
                    <a:lnTo>
                      <a:pt x="129" y="1775"/>
                    </a:lnTo>
                    <a:lnTo>
                      <a:pt x="194" y="1883"/>
                    </a:lnTo>
                    <a:lnTo>
                      <a:pt x="258" y="1979"/>
                    </a:lnTo>
                    <a:lnTo>
                      <a:pt x="334" y="2065"/>
                    </a:lnTo>
                    <a:lnTo>
                      <a:pt x="420" y="2151"/>
                    </a:lnTo>
                    <a:lnTo>
                      <a:pt x="516" y="2227"/>
                    </a:lnTo>
                    <a:lnTo>
                      <a:pt x="613" y="2291"/>
                    </a:lnTo>
                    <a:lnTo>
                      <a:pt x="721" y="2345"/>
                    </a:lnTo>
                    <a:lnTo>
                      <a:pt x="828" y="2388"/>
                    </a:lnTo>
                    <a:lnTo>
                      <a:pt x="947" y="2420"/>
                    </a:lnTo>
                    <a:lnTo>
                      <a:pt x="1076" y="2442"/>
                    </a:lnTo>
                    <a:lnTo>
                      <a:pt x="1194" y="2453"/>
                    </a:lnTo>
                    <a:lnTo>
                      <a:pt x="1323" y="2442"/>
                    </a:lnTo>
                    <a:lnTo>
                      <a:pt x="1441" y="2431"/>
                    </a:lnTo>
                    <a:lnTo>
                      <a:pt x="1570" y="2399"/>
                    </a:lnTo>
                    <a:lnTo>
                      <a:pt x="1678" y="2366"/>
                    </a:lnTo>
                    <a:lnTo>
                      <a:pt x="1785" y="2313"/>
                    </a:lnTo>
                    <a:lnTo>
                      <a:pt x="1893" y="2248"/>
                    </a:lnTo>
                    <a:lnTo>
                      <a:pt x="1990" y="2184"/>
                    </a:lnTo>
                    <a:lnTo>
                      <a:pt x="2076" y="2108"/>
                    </a:lnTo>
                    <a:lnTo>
                      <a:pt x="2162" y="2022"/>
                    </a:lnTo>
                    <a:lnTo>
                      <a:pt x="2226" y="1926"/>
                    </a:lnTo>
                    <a:lnTo>
                      <a:pt x="2291" y="1829"/>
                    </a:lnTo>
                    <a:lnTo>
                      <a:pt x="2344" y="1721"/>
                    </a:lnTo>
                    <a:lnTo>
                      <a:pt x="2387" y="1603"/>
                    </a:lnTo>
                    <a:lnTo>
                      <a:pt x="2420" y="1485"/>
                    </a:lnTo>
                    <a:lnTo>
                      <a:pt x="2441" y="1366"/>
                    </a:lnTo>
                    <a:lnTo>
                      <a:pt x="2452" y="1237"/>
                    </a:lnTo>
                    <a:lnTo>
                      <a:pt x="2441" y="1119"/>
                    </a:lnTo>
                    <a:lnTo>
                      <a:pt x="2430" y="1001"/>
                    </a:lnTo>
                    <a:lnTo>
                      <a:pt x="2398" y="883"/>
                    </a:lnTo>
                    <a:lnTo>
                      <a:pt x="2366" y="764"/>
                    </a:lnTo>
                    <a:lnTo>
                      <a:pt x="2312" y="668"/>
                    </a:lnTo>
                    <a:lnTo>
                      <a:pt x="2258" y="560"/>
                    </a:lnTo>
                    <a:lnTo>
                      <a:pt x="2183" y="463"/>
                    </a:lnTo>
                    <a:lnTo>
                      <a:pt x="2108" y="377"/>
                    </a:lnTo>
                    <a:lnTo>
                      <a:pt x="2033" y="302"/>
                    </a:lnTo>
                    <a:lnTo>
                      <a:pt x="1936" y="227"/>
                    </a:lnTo>
                    <a:lnTo>
                      <a:pt x="1839" y="162"/>
                    </a:lnTo>
                    <a:lnTo>
                      <a:pt x="1742" y="108"/>
                    </a:lnTo>
                    <a:lnTo>
                      <a:pt x="1635" y="65"/>
                    </a:lnTo>
                    <a:lnTo>
                      <a:pt x="1516" y="33"/>
                    </a:lnTo>
                    <a:lnTo>
                      <a:pt x="1398"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 name="Google Shape;179;p15"/>
              <p:cNvSpPr/>
              <p:nvPr/>
            </p:nvSpPr>
            <p:spPr>
              <a:xfrm>
                <a:off x="1320125" y="1573025"/>
                <a:ext cx="61050" cy="61050"/>
              </a:xfrm>
              <a:custGeom>
                <a:avLst/>
                <a:gdLst/>
                <a:ahLst/>
                <a:cxnLst/>
                <a:rect l="l" t="t" r="r" b="b"/>
                <a:pathLst>
                  <a:path w="2442" h="2442" extrusionOk="0">
                    <a:moveTo>
                      <a:pt x="1151" y="1"/>
                    </a:moveTo>
                    <a:lnTo>
                      <a:pt x="1022" y="12"/>
                    </a:lnTo>
                    <a:lnTo>
                      <a:pt x="904" y="44"/>
                    </a:lnTo>
                    <a:lnTo>
                      <a:pt x="797" y="76"/>
                    </a:lnTo>
                    <a:lnTo>
                      <a:pt x="678" y="119"/>
                    </a:lnTo>
                    <a:lnTo>
                      <a:pt x="581" y="184"/>
                    </a:lnTo>
                    <a:lnTo>
                      <a:pt x="485" y="248"/>
                    </a:lnTo>
                    <a:lnTo>
                      <a:pt x="388" y="323"/>
                    </a:lnTo>
                    <a:lnTo>
                      <a:pt x="302" y="409"/>
                    </a:lnTo>
                    <a:lnTo>
                      <a:pt x="237" y="506"/>
                    </a:lnTo>
                    <a:lnTo>
                      <a:pt x="162" y="603"/>
                    </a:lnTo>
                    <a:lnTo>
                      <a:pt x="108" y="711"/>
                    </a:lnTo>
                    <a:lnTo>
                      <a:pt x="65" y="818"/>
                    </a:lnTo>
                    <a:lnTo>
                      <a:pt x="33" y="936"/>
                    </a:lnTo>
                    <a:lnTo>
                      <a:pt x="12" y="1055"/>
                    </a:lnTo>
                    <a:lnTo>
                      <a:pt x="1" y="1184"/>
                    </a:lnTo>
                    <a:lnTo>
                      <a:pt x="1" y="1302"/>
                    </a:lnTo>
                    <a:lnTo>
                      <a:pt x="12" y="1431"/>
                    </a:lnTo>
                    <a:lnTo>
                      <a:pt x="44" y="1549"/>
                    </a:lnTo>
                    <a:lnTo>
                      <a:pt x="76" y="1657"/>
                    </a:lnTo>
                    <a:lnTo>
                      <a:pt x="130" y="1775"/>
                    </a:lnTo>
                    <a:lnTo>
                      <a:pt x="184" y="1872"/>
                    </a:lnTo>
                    <a:lnTo>
                      <a:pt x="259" y="1969"/>
                    </a:lnTo>
                    <a:lnTo>
                      <a:pt x="334" y="2065"/>
                    </a:lnTo>
                    <a:lnTo>
                      <a:pt x="420" y="2141"/>
                    </a:lnTo>
                    <a:lnTo>
                      <a:pt x="506" y="2216"/>
                    </a:lnTo>
                    <a:lnTo>
                      <a:pt x="614" y="2281"/>
                    </a:lnTo>
                    <a:lnTo>
                      <a:pt x="721" y="2334"/>
                    </a:lnTo>
                    <a:lnTo>
                      <a:pt x="829" y="2377"/>
                    </a:lnTo>
                    <a:lnTo>
                      <a:pt x="947" y="2410"/>
                    </a:lnTo>
                    <a:lnTo>
                      <a:pt x="1065" y="2431"/>
                    </a:lnTo>
                    <a:lnTo>
                      <a:pt x="1194" y="2442"/>
                    </a:lnTo>
                    <a:lnTo>
                      <a:pt x="1313" y="2442"/>
                    </a:lnTo>
                    <a:lnTo>
                      <a:pt x="1442" y="2420"/>
                    </a:lnTo>
                    <a:lnTo>
                      <a:pt x="1560" y="2399"/>
                    </a:lnTo>
                    <a:lnTo>
                      <a:pt x="1668" y="2356"/>
                    </a:lnTo>
                    <a:lnTo>
                      <a:pt x="1775" y="2302"/>
                    </a:lnTo>
                    <a:lnTo>
                      <a:pt x="1883" y="2248"/>
                    </a:lnTo>
                    <a:lnTo>
                      <a:pt x="1979" y="2173"/>
                    </a:lnTo>
                    <a:lnTo>
                      <a:pt x="2065" y="2098"/>
                    </a:lnTo>
                    <a:lnTo>
                      <a:pt x="2151" y="2012"/>
                    </a:lnTo>
                    <a:lnTo>
                      <a:pt x="2216" y="1915"/>
                    </a:lnTo>
                    <a:lnTo>
                      <a:pt x="2280" y="1818"/>
                    </a:lnTo>
                    <a:lnTo>
                      <a:pt x="2334" y="1711"/>
                    </a:lnTo>
                    <a:lnTo>
                      <a:pt x="2377" y="1603"/>
                    </a:lnTo>
                    <a:lnTo>
                      <a:pt x="2409" y="1485"/>
                    </a:lnTo>
                    <a:lnTo>
                      <a:pt x="2431" y="1356"/>
                    </a:lnTo>
                    <a:lnTo>
                      <a:pt x="2442" y="1237"/>
                    </a:lnTo>
                    <a:lnTo>
                      <a:pt x="2431" y="1108"/>
                    </a:lnTo>
                    <a:lnTo>
                      <a:pt x="2420" y="990"/>
                    </a:lnTo>
                    <a:lnTo>
                      <a:pt x="2388" y="883"/>
                    </a:lnTo>
                    <a:lnTo>
                      <a:pt x="2356" y="775"/>
                    </a:lnTo>
                    <a:lnTo>
                      <a:pt x="2302" y="668"/>
                    </a:lnTo>
                    <a:lnTo>
                      <a:pt x="2248" y="560"/>
                    </a:lnTo>
                    <a:lnTo>
                      <a:pt x="2184" y="474"/>
                    </a:lnTo>
                    <a:lnTo>
                      <a:pt x="2108" y="388"/>
                    </a:lnTo>
                    <a:lnTo>
                      <a:pt x="2022" y="302"/>
                    </a:lnTo>
                    <a:lnTo>
                      <a:pt x="1936" y="227"/>
                    </a:lnTo>
                    <a:lnTo>
                      <a:pt x="1840" y="162"/>
                    </a:lnTo>
                    <a:lnTo>
                      <a:pt x="1732" y="108"/>
                    </a:lnTo>
                    <a:lnTo>
                      <a:pt x="1624" y="65"/>
                    </a:lnTo>
                    <a:lnTo>
                      <a:pt x="1517" y="33"/>
                    </a:lnTo>
                    <a:lnTo>
                      <a:pt x="1399" y="12"/>
                    </a:lnTo>
                    <a:lnTo>
                      <a:pt x="12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 name="Google Shape;180;p15"/>
              <p:cNvSpPr/>
              <p:nvPr/>
            </p:nvSpPr>
            <p:spPr>
              <a:xfrm>
                <a:off x="688675" y="2201275"/>
                <a:ext cx="61300" cy="61325"/>
              </a:xfrm>
              <a:custGeom>
                <a:avLst/>
                <a:gdLst/>
                <a:ahLst/>
                <a:cxnLst/>
                <a:rect l="l" t="t" r="r" b="b"/>
                <a:pathLst>
                  <a:path w="2452" h="2453" extrusionOk="0">
                    <a:moveTo>
                      <a:pt x="1204" y="1"/>
                    </a:moveTo>
                    <a:lnTo>
                      <a:pt x="1075" y="11"/>
                    </a:lnTo>
                    <a:lnTo>
                      <a:pt x="957" y="33"/>
                    </a:lnTo>
                    <a:lnTo>
                      <a:pt x="839" y="65"/>
                    </a:lnTo>
                    <a:lnTo>
                      <a:pt x="731" y="108"/>
                    </a:lnTo>
                    <a:lnTo>
                      <a:pt x="634" y="162"/>
                    </a:lnTo>
                    <a:lnTo>
                      <a:pt x="527" y="216"/>
                    </a:lnTo>
                    <a:lnTo>
                      <a:pt x="441" y="291"/>
                    </a:lnTo>
                    <a:lnTo>
                      <a:pt x="355" y="366"/>
                    </a:lnTo>
                    <a:lnTo>
                      <a:pt x="280" y="452"/>
                    </a:lnTo>
                    <a:lnTo>
                      <a:pt x="215" y="549"/>
                    </a:lnTo>
                    <a:lnTo>
                      <a:pt x="151" y="646"/>
                    </a:lnTo>
                    <a:lnTo>
                      <a:pt x="97" y="753"/>
                    </a:lnTo>
                    <a:lnTo>
                      <a:pt x="65" y="861"/>
                    </a:lnTo>
                    <a:lnTo>
                      <a:pt x="32" y="979"/>
                    </a:lnTo>
                    <a:lnTo>
                      <a:pt x="11" y="1097"/>
                    </a:lnTo>
                    <a:lnTo>
                      <a:pt x="0" y="1216"/>
                    </a:lnTo>
                    <a:lnTo>
                      <a:pt x="11" y="1345"/>
                    </a:lnTo>
                    <a:lnTo>
                      <a:pt x="22" y="1463"/>
                    </a:lnTo>
                    <a:lnTo>
                      <a:pt x="54" y="1581"/>
                    </a:lnTo>
                    <a:lnTo>
                      <a:pt x="97" y="1700"/>
                    </a:lnTo>
                    <a:lnTo>
                      <a:pt x="151" y="1807"/>
                    </a:lnTo>
                    <a:lnTo>
                      <a:pt x="204" y="1904"/>
                    </a:lnTo>
                    <a:lnTo>
                      <a:pt x="280" y="2001"/>
                    </a:lnTo>
                    <a:lnTo>
                      <a:pt x="355" y="2087"/>
                    </a:lnTo>
                    <a:lnTo>
                      <a:pt x="441" y="2173"/>
                    </a:lnTo>
                    <a:lnTo>
                      <a:pt x="538" y="2248"/>
                    </a:lnTo>
                    <a:lnTo>
                      <a:pt x="634" y="2302"/>
                    </a:lnTo>
                    <a:lnTo>
                      <a:pt x="742" y="2355"/>
                    </a:lnTo>
                    <a:lnTo>
                      <a:pt x="860" y="2398"/>
                    </a:lnTo>
                    <a:lnTo>
                      <a:pt x="979" y="2431"/>
                    </a:lnTo>
                    <a:lnTo>
                      <a:pt x="1097" y="2452"/>
                    </a:lnTo>
                    <a:lnTo>
                      <a:pt x="1355" y="2452"/>
                    </a:lnTo>
                    <a:lnTo>
                      <a:pt x="1473" y="2431"/>
                    </a:lnTo>
                    <a:lnTo>
                      <a:pt x="1591" y="2398"/>
                    </a:lnTo>
                    <a:lnTo>
                      <a:pt x="1710" y="2355"/>
                    </a:lnTo>
                    <a:lnTo>
                      <a:pt x="1817" y="2302"/>
                    </a:lnTo>
                    <a:lnTo>
                      <a:pt x="1914" y="2237"/>
                    </a:lnTo>
                    <a:lnTo>
                      <a:pt x="2011" y="2173"/>
                    </a:lnTo>
                    <a:lnTo>
                      <a:pt x="2097" y="2087"/>
                    </a:lnTo>
                    <a:lnTo>
                      <a:pt x="2183" y="2001"/>
                    </a:lnTo>
                    <a:lnTo>
                      <a:pt x="2247" y="1904"/>
                    </a:lnTo>
                    <a:lnTo>
                      <a:pt x="2312" y="1807"/>
                    </a:lnTo>
                    <a:lnTo>
                      <a:pt x="2355" y="1700"/>
                    </a:lnTo>
                    <a:lnTo>
                      <a:pt x="2398" y="1581"/>
                    </a:lnTo>
                    <a:lnTo>
                      <a:pt x="2430" y="1463"/>
                    </a:lnTo>
                    <a:lnTo>
                      <a:pt x="2452" y="1345"/>
                    </a:lnTo>
                    <a:lnTo>
                      <a:pt x="2452" y="1216"/>
                    </a:lnTo>
                    <a:lnTo>
                      <a:pt x="2441" y="1087"/>
                    </a:lnTo>
                    <a:lnTo>
                      <a:pt x="2419" y="968"/>
                    </a:lnTo>
                    <a:lnTo>
                      <a:pt x="2387" y="850"/>
                    </a:lnTo>
                    <a:lnTo>
                      <a:pt x="2344" y="732"/>
                    </a:lnTo>
                    <a:lnTo>
                      <a:pt x="2301" y="624"/>
                    </a:lnTo>
                    <a:lnTo>
                      <a:pt x="2237" y="527"/>
                    </a:lnTo>
                    <a:lnTo>
                      <a:pt x="2161" y="431"/>
                    </a:lnTo>
                    <a:lnTo>
                      <a:pt x="2075" y="345"/>
                    </a:lnTo>
                    <a:lnTo>
                      <a:pt x="1989" y="269"/>
                    </a:lnTo>
                    <a:lnTo>
                      <a:pt x="1893" y="205"/>
                    </a:lnTo>
                    <a:lnTo>
                      <a:pt x="1796" y="140"/>
                    </a:lnTo>
                    <a:lnTo>
                      <a:pt x="1677" y="97"/>
                    </a:lnTo>
                    <a:lnTo>
                      <a:pt x="1570" y="54"/>
                    </a:lnTo>
                    <a:lnTo>
                      <a:pt x="1452" y="22"/>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 name="Google Shape;181;p15"/>
              <p:cNvSpPr/>
              <p:nvPr/>
            </p:nvSpPr>
            <p:spPr>
              <a:xfrm>
                <a:off x="1161525" y="2674125"/>
                <a:ext cx="61325" cy="61325"/>
              </a:xfrm>
              <a:custGeom>
                <a:avLst/>
                <a:gdLst/>
                <a:ahLst/>
                <a:cxnLst/>
                <a:rect l="l" t="t" r="r" b="b"/>
                <a:pathLst>
                  <a:path w="2453" h="2453" extrusionOk="0">
                    <a:moveTo>
                      <a:pt x="1097" y="1"/>
                    </a:moveTo>
                    <a:lnTo>
                      <a:pt x="979" y="22"/>
                    </a:lnTo>
                    <a:lnTo>
                      <a:pt x="861" y="55"/>
                    </a:lnTo>
                    <a:lnTo>
                      <a:pt x="753" y="87"/>
                    </a:lnTo>
                    <a:lnTo>
                      <a:pt x="646" y="141"/>
                    </a:lnTo>
                    <a:lnTo>
                      <a:pt x="549" y="205"/>
                    </a:lnTo>
                    <a:lnTo>
                      <a:pt x="452" y="270"/>
                    </a:lnTo>
                    <a:lnTo>
                      <a:pt x="366" y="345"/>
                    </a:lnTo>
                    <a:lnTo>
                      <a:pt x="291" y="431"/>
                    </a:lnTo>
                    <a:lnTo>
                      <a:pt x="216" y="517"/>
                    </a:lnTo>
                    <a:lnTo>
                      <a:pt x="162" y="614"/>
                    </a:lnTo>
                    <a:lnTo>
                      <a:pt x="108" y="721"/>
                    </a:lnTo>
                    <a:lnTo>
                      <a:pt x="65" y="829"/>
                    </a:lnTo>
                    <a:lnTo>
                      <a:pt x="33" y="947"/>
                    </a:lnTo>
                    <a:lnTo>
                      <a:pt x="11" y="1066"/>
                    </a:lnTo>
                    <a:lnTo>
                      <a:pt x="1" y="1184"/>
                    </a:lnTo>
                    <a:lnTo>
                      <a:pt x="1" y="1313"/>
                    </a:lnTo>
                    <a:lnTo>
                      <a:pt x="11" y="1431"/>
                    </a:lnTo>
                    <a:lnTo>
                      <a:pt x="44" y="1549"/>
                    </a:lnTo>
                    <a:lnTo>
                      <a:pt x="76" y="1668"/>
                    </a:lnTo>
                    <a:lnTo>
                      <a:pt x="130" y="1775"/>
                    </a:lnTo>
                    <a:lnTo>
                      <a:pt x="183" y="1883"/>
                    </a:lnTo>
                    <a:lnTo>
                      <a:pt x="259" y="1980"/>
                    </a:lnTo>
                    <a:lnTo>
                      <a:pt x="334" y="2066"/>
                    </a:lnTo>
                    <a:lnTo>
                      <a:pt x="420" y="2152"/>
                    </a:lnTo>
                    <a:lnTo>
                      <a:pt x="506" y="2227"/>
                    </a:lnTo>
                    <a:lnTo>
                      <a:pt x="613" y="2291"/>
                    </a:lnTo>
                    <a:lnTo>
                      <a:pt x="721" y="2345"/>
                    </a:lnTo>
                    <a:lnTo>
                      <a:pt x="829" y="2388"/>
                    </a:lnTo>
                    <a:lnTo>
                      <a:pt x="947" y="2420"/>
                    </a:lnTo>
                    <a:lnTo>
                      <a:pt x="1065" y="2442"/>
                    </a:lnTo>
                    <a:lnTo>
                      <a:pt x="1194" y="2453"/>
                    </a:lnTo>
                    <a:lnTo>
                      <a:pt x="1323" y="2442"/>
                    </a:lnTo>
                    <a:lnTo>
                      <a:pt x="1441" y="2431"/>
                    </a:lnTo>
                    <a:lnTo>
                      <a:pt x="1560" y="2399"/>
                    </a:lnTo>
                    <a:lnTo>
                      <a:pt x="1678" y="2367"/>
                    </a:lnTo>
                    <a:lnTo>
                      <a:pt x="1786" y="2313"/>
                    </a:lnTo>
                    <a:lnTo>
                      <a:pt x="1893" y="2248"/>
                    </a:lnTo>
                    <a:lnTo>
                      <a:pt x="1990" y="2184"/>
                    </a:lnTo>
                    <a:lnTo>
                      <a:pt x="2076" y="2109"/>
                    </a:lnTo>
                    <a:lnTo>
                      <a:pt x="2151" y="2023"/>
                    </a:lnTo>
                    <a:lnTo>
                      <a:pt x="2226" y="1926"/>
                    </a:lnTo>
                    <a:lnTo>
                      <a:pt x="2291" y="1829"/>
                    </a:lnTo>
                    <a:lnTo>
                      <a:pt x="2345" y="1721"/>
                    </a:lnTo>
                    <a:lnTo>
                      <a:pt x="2388" y="1603"/>
                    </a:lnTo>
                    <a:lnTo>
                      <a:pt x="2420" y="1485"/>
                    </a:lnTo>
                    <a:lnTo>
                      <a:pt x="2441" y="1367"/>
                    </a:lnTo>
                    <a:lnTo>
                      <a:pt x="2452" y="1238"/>
                    </a:lnTo>
                    <a:lnTo>
                      <a:pt x="2441" y="1109"/>
                    </a:lnTo>
                    <a:lnTo>
                      <a:pt x="2420" y="990"/>
                    </a:lnTo>
                    <a:lnTo>
                      <a:pt x="2398" y="872"/>
                    </a:lnTo>
                    <a:lnTo>
                      <a:pt x="2355" y="754"/>
                    </a:lnTo>
                    <a:lnTo>
                      <a:pt x="2302" y="646"/>
                    </a:lnTo>
                    <a:lnTo>
                      <a:pt x="2248" y="549"/>
                    </a:lnTo>
                    <a:lnTo>
                      <a:pt x="2173" y="453"/>
                    </a:lnTo>
                    <a:lnTo>
                      <a:pt x="2097" y="367"/>
                    </a:lnTo>
                    <a:lnTo>
                      <a:pt x="2011" y="281"/>
                    </a:lnTo>
                    <a:lnTo>
                      <a:pt x="1915" y="216"/>
                    </a:lnTo>
                    <a:lnTo>
                      <a:pt x="1807" y="152"/>
                    </a:lnTo>
                    <a:lnTo>
                      <a:pt x="1700" y="98"/>
                    </a:lnTo>
                    <a:lnTo>
                      <a:pt x="1592" y="55"/>
                    </a:lnTo>
                    <a:lnTo>
                      <a:pt x="1474"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 name="Google Shape;182;p15"/>
              <p:cNvSpPr/>
              <p:nvPr/>
            </p:nvSpPr>
            <p:spPr>
              <a:xfrm>
                <a:off x="1634125" y="2515525"/>
                <a:ext cx="61300" cy="61325"/>
              </a:xfrm>
              <a:custGeom>
                <a:avLst/>
                <a:gdLst/>
                <a:ahLst/>
                <a:cxnLst/>
                <a:rect l="l" t="t" r="r" b="b"/>
                <a:pathLst>
                  <a:path w="2452" h="2453" extrusionOk="0">
                    <a:moveTo>
                      <a:pt x="1226" y="1"/>
                    </a:moveTo>
                    <a:lnTo>
                      <a:pt x="1097" y="11"/>
                    </a:lnTo>
                    <a:lnTo>
                      <a:pt x="979" y="33"/>
                    </a:lnTo>
                    <a:lnTo>
                      <a:pt x="871" y="55"/>
                    </a:lnTo>
                    <a:lnTo>
                      <a:pt x="753" y="98"/>
                    </a:lnTo>
                    <a:lnTo>
                      <a:pt x="656" y="151"/>
                    </a:lnTo>
                    <a:lnTo>
                      <a:pt x="549" y="205"/>
                    </a:lnTo>
                    <a:lnTo>
                      <a:pt x="463" y="270"/>
                    </a:lnTo>
                    <a:lnTo>
                      <a:pt x="377" y="345"/>
                    </a:lnTo>
                    <a:lnTo>
                      <a:pt x="291" y="431"/>
                    </a:lnTo>
                    <a:lnTo>
                      <a:pt x="226" y="528"/>
                    </a:lnTo>
                    <a:lnTo>
                      <a:pt x="162" y="624"/>
                    </a:lnTo>
                    <a:lnTo>
                      <a:pt x="108" y="721"/>
                    </a:lnTo>
                    <a:lnTo>
                      <a:pt x="65" y="839"/>
                    </a:lnTo>
                    <a:lnTo>
                      <a:pt x="33" y="947"/>
                    </a:lnTo>
                    <a:lnTo>
                      <a:pt x="11" y="1065"/>
                    </a:lnTo>
                    <a:lnTo>
                      <a:pt x="0" y="1194"/>
                    </a:lnTo>
                    <a:lnTo>
                      <a:pt x="0" y="1313"/>
                    </a:lnTo>
                    <a:lnTo>
                      <a:pt x="22" y="1442"/>
                    </a:lnTo>
                    <a:lnTo>
                      <a:pt x="43" y="1560"/>
                    </a:lnTo>
                    <a:lnTo>
                      <a:pt x="86" y="1678"/>
                    </a:lnTo>
                    <a:lnTo>
                      <a:pt x="140" y="1786"/>
                    </a:lnTo>
                    <a:lnTo>
                      <a:pt x="194" y="1883"/>
                    </a:lnTo>
                    <a:lnTo>
                      <a:pt x="258" y="1979"/>
                    </a:lnTo>
                    <a:lnTo>
                      <a:pt x="344" y="2076"/>
                    </a:lnTo>
                    <a:lnTo>
                      <a:pt x="420" y="2151"/>
                    </a:lnTo>
                    <a:lnTo>
                      <a:pt x="516" y="2227"/>
                    </a:lnTo>
                    <a:lnTo>
                      <a:pt x="613" y="2291"/>
                    </a:lnTo>
                    <a:lnTo>
                      <a:pt x="721" y="2345"/>
                    </a:lnTo>
                    <a:lnTo>
                      <a:pt x="839" y="2388"/>
                    </a:lnTo>
                    <a:lnTo>
                      <a:pt x="957" y="2420"/>
                    </a:lnTo>
                    <a:lnTo>
                      <a:pt x="1076" y="2442"/>
                    </a:lnTo>
                    <a:lnTo>
                      <a:pt x="1205" y="2452"/>
                    </a:lnTo>
                    <a:lnTo>
                      <a:pt x="1334" y="2452"/>
                    </a:lnTo>
                    <a:lnTo>
                      <a:pt x="1452" y="2431"/>
                    </a:lnTo>
                    <a:lnTo>
                      <a:pt x="1570" y="2409"/>
                    </a:lnTo>
                    <a:lnTo>
                      <a:pt x="1689" y="2366"/>
                    </a:lnTo>
                    <a:lnTo>
                      <a:pt x="1796" y="2313"/>
                    </a:lnTo>
                    <a:lnTo>
                      <a:pt x="1893" y="2259"/>
                    </a:lnTo>
                    <a:lnTo>
                      <a:pt x="1990" y="2184"/>
                    </a:lnTo>
                    <a:lnTo>
                      <a:pt x="2086" y="2108"/>
                    </a:lnTo>
                    <a:lnTo>
                      <a:pt x="2162" y="2022"/>
                    </a:lnTo>
                    <a:lnTo>
                      <a:pt x="2237" y="1926"/>
                    </a:lnTo>
                    <a:lnTo>
                      <a:pt x="2301" y="1829"/>
                    </a:lnTo>
                    <a:lnTo>
                      <a:pt x="2355" y="1721"/>
                    </a:lnTo>
                    <a:lnTo>
                      <a:pt x="2398" y="1603"/>
                    </a:lnTo>
                    <a:lnTo>
                      <a:pt x="2420" y="1485"/>
                    </a:lnTo>
                    <a:lnTo>
                      <a:pt x="2441" y="1366"/>
                    </a:lnTo>
                    <a:lnTo>
                      <a:pt x="2452" y="1237"/>
                    </a:lnTo>
                    <a:lnTo>
                      <a:pt x="2452" y="1108"/>
                    </a:lnTo>
                    <a:lnTo>
                      <a:pt x="2430" y="990"/>
                    </a:lnTo>
                    <a:lnTo>
                      <a:pt x="2398" y="872"/>
                    </a:lnTo>
                    <a:lnTo>
                      <a:pt x="2355" y="753"/>
                    </a:lnTo>
                    <a:lnTo>
                      <a:pt x="2312" y="646"/>
                    </a:lnTo>
                    <a:lnTo>
                      <a:pt x="2248" y="549"/>
                    </a:lnTo>
                    <a:lnTo>
                      <a:pt x="2172" y="452"/>
                    </a:lnTo>
                    <a:lnTo>
                      <a:pt x="2097" y="366"/>
                    </a:lnTo>
                    <a:lnTo>
                      <a:pt x="2011" y="280"/>
                    </a:lnTo>
                    <a:lnTo>
                      <a:pt x="1914" y="216"/>
                    </a:lnTo>
                    <a:lnTo>
                      <a:pt x="1818" y="151"/>
                    </a:lnTo>
                    <a:lnTo>
                      <a:pt x="1710" y="98"/>
                    </a:lnTo>
                    <a:lnTo>
                      <a:pt x="1592" y="5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 name="Google Shape;183;p15"/>
              <p:cNvSpPr/>
              <p:nvPr/>
            </p:nvSpPr>
            <p:spPr>
              <a:xfrm>
                <a:off x="1790050" y="2045625"/>
                <a:ext cx="61025" cy="61325"/>
              </a:xfrm>
              <a:custGeom>
                <a:avLst/>
                <a:gdLst/>
                <a:ahLst/>
                <a:cxnLst/>
                <a:rect l="l" t="t" r="r" b="b"/>
                <a:pathLst>
                  <a:path w="2441" h="2453" extrusionOk="0">
                    <a:moveTo>
                      <a:pt x="1247" y="1"/>
                    </a:moveTo>
                    <a:lnTo>
                      <a:pt x="1118" y="11"/>
                    </a:lnTo>
                    <a:lnTo>
                      <a:pt x="989" y="22"/>
                    </a:lnTo>
                    <a:lnTo>
                      <a:pt x="871" y="54"/>
                    </a:lnTo>
                    <a:lnTo>
                      <a:pt x="763" y="87"/>
                    </a:lnTo>
                    <a:lnTo>
                      <a:pt x="656" y="140"/>
                    </a:lnTo>
                    <a:lnTo>
                      <a:pt x="548" y="205"/>
                    </a:lnTo>
                    <a:lnTo>
                      <a:pt x="452" y="269"/>
                    </a:lnTo>
                    <a:lnTo>
                      <a:pt x="366" y="345"/>
                    </a:lnTo>
                    <a:lnTo>
                      <a:pt x="280" y="431"/>
                    </a:lnTo>
                    <a:lnTo>
                      <a:pt x="215" y="527"/>
                    </a:lnTo>
                    <a:lnTo>
                      <a:pt x="151" y="624"/>
                    </a:lnTo>
                    <a:lnTo>
                      <a:pt x="97" y="732"/>
                    </a:lnTo>
                    <a:lnTo>
                      <a:pt x="54" y="850"/>
                    </a:lnTo>
                    <a:lnTo>
                      <a:pt x="22" y="968"/>
                    </a:lnTo>
                    <a:lnTo>
                      <a:pt x="0" y="1087"/>
                    </a:lnTo>
                    <a:lnTo>
                      <a:pt x="0" y="1216"/>
                    </a:lnTo>
                    <a:lnTo>
                      <a:pt x="0" y="1334"/>
                    </a:lnTo>
                    <a:lnTo>
                      <a:pt x="22" y="1463"/>
                    </a:lnTo>
                    <a:lnTo>
                      <a:pt x="43" y="1571"/>
                    </a:lnTo>
                    <a:lnTo>
                      <a:pt x="86" y="1689"/>
                    </a:lnTo>
                    <a:lnTo>
                      <a:pt x="129" y="1786"/>
                    </a:lnTo>
                    <a:lnTo>
                      <a:pt x="194" y="1893"/>
                    </a:lnTo>
                    <a:lnTo>
                      <a:pt x="258" y="1990"/>
                    </a:lnTo>
                    <a:lnTo>
                      <a:pt x="333" y="2076"/>
                    </a:lnTo>
                    <a:lnTo>
                      <a:pt x="419" y="2151"/>
                    </a:lnTo>
                    <a:lnTo>
                      <a:pt x="505" y="2226"/>
                    </a:lnTo>
                    <a:lnTo>
                      <a:pt x="602" y="2291"/>
                    </a:lnTo>
                    <a:lnTo>
                      <a:pt x="710" y="2345"/>
                    </a:lnTo>
                    <a:lnTo>
                      <a:pt x="817" y="2388"/>
                    </a:lnTo>
                    <a:lnTo>
                      <a:pt x="925" y="2420"/>
                    </a:lnTo>
                    <a:lnTo>
                      <a:pt x="1043" y="2442"/>
                    </a:lnTo>
                    <a:lnTo>
                      <a:pt x="1172" y="2452"/>
                    </a:lnTo>
                    <a:lnTo>
                      <a:pt x="1290" y="2452"/>
                    </a:lnTo>
                    <a:lnTo>
                      <a:pt x="1419" y="2431"/>
                    </a:lnTo>
                    <a:lnTo>
                      <a:pt x="1538" y="2409"/>
                    </a:lnTo>
                    <a:lnTo>
                      <a:pt x="1656" y="2377"/>
                    </a:lnTo>
                    <a:lnTo>
                      <a:pt x="1764" y="2323"/>
                    </a:lnTo>
                    <a:lnTo>
                      <a:pt x="1871" y="2269"/>
                    </a:lnTo>
                    <a:lnTo>
                      <a:pt x="1968" y="2205"/>
                    </a:lnTo>
                    <a:lnTo>
                      <a:pt x="2054" y="2119"/>
                    </a:lnTo>
                    <a:lnTo>
                      <a:pt x="2140" y="2044"/>
                    </a:lnTo>
                    <a:lnTo>
                      <a:pt x="2215" y="1947"/>
                    </a:lnTo>
                    <a:lnTo>
                      <a:pt x="2280" y="1850"/>
                    </a:lnTo>
                    <a:lnTo>
                      <a:pt x="2333" y="1743"/>
                    </a:lnTo>
                    <a:lnTo>
                      <a:pt x="2376" y="1635"/>
                    </a:lnTo>
                    <a:lnTo>
                      <a:pt x="2409" y="1517"/>
                    </a:lnTo>
                    <a:lnTo>
                      <a:pt x="2430" y="1388"/>
                    </a:lnTo>
                    <a:lnTo>
                      <a:pt x="2441" y="1269"/>
                    </a:lnTo>
                    <a:lnTo>
                      <a:pt x="2441" y="1140"/>
                    </a:lnTo>
                    <a:lnTo>
                      <a:pt x="2430" y="1011"/>
                    </a:lnTo>
                    <a:lnTo>
                      <a:pt x="2398" y="893"/>
                    </a:lnTo>
                    <a:lnTo>
                      <a:pt x="2366" y="786"/>
                    </a:lnTo>
                    <a:lnTo>
                      <a:pt x="2312" y="667"/>
                    </a:lnTo>
                    <a:lnTo>
                      <a:pt x="2258" y="570"/>
                    </a:lnTo>
                    <a:lnTo>
                      <a:pt x="2183" y="474"/>
                    </a:lnTo>
                    <a:lnTo>
                      <a:pt x="2108" y="377"/>
                    </a:lnTo>
                    <a:lnTo>
                      <a:pt x="2022" y="302"/>
                    </a:lnTo>
                    <a:lnTo>
                      <a:pt x="1925" y="226"/>
                    </a:lnTo>
                    <a:lnTo>
                      <a:pt x="1828" y="162"/>
                    </a:lnTo>
                    <a:lnTo>
                      <a:pt x="1721" y="108"/>
                    </a:lnTo>
                    <a:lnTo>
                      <a:pt x="1613" y="65"/>
                    </a:lnTo>
                    <a:lnTo>
                      <a:pt x="1495" y="33"/>
                    </a:lnTo>
                    <a:lnTo>
                      <a:pt x="1366" y="11"/>
                    </a:lnTo>
                    <a:lnTo>
                      <a:pt x="124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 name="Google Shape;184;p15"/>
              <p:cNvSpPr/>
              <p:nvPr/>
            </p:nvSpPr>
            <p:spPr>
              <a:xfrm>
                <a:off x="688675" y="2042950"/>
                <a:ext cx="61300" cy="61300"/>
              </a:xfrm>
              <a:custGeom>
                <a:avLst/>
                <a:gdLst/>
                <a:ahLst/>
                <a:cxnLst/>
                <a:rect l="l" t="t" r="r" b="b"/>
                <a:pathLst>
                  <a:path w="2452" h="2452" extrusionOk="0">
                    <a:moveTo>
                      <a:pt x="1204" y="0"/>
                    </a:moveTo>
                    <a:lnTo>
                      <a:pt x="1086" y="11"/>
                    </a:lnTo>
                    <a:lnTo>
                      <a:pt x="968" y="22"/>
                    </a:lnTo>
                    <a:lnTo>
                      <a:pt x="850" y="54"/>
                    </a:lnTo>
                    <a:lnTo>
                      <a:pt x="742" y="97"/>
                    </a:lnTo>
                    <a:lnTo>
                      <a:pt x="634" y="151"/>
                    </a:lnTo>
                    <a:lnTo>
                      <a:pt x="538" y="204"/>
                    </a:lnTo>
                    <a:lnTo>
                      <a:pt x="441" y="280"/>
                    </a:lnTo>
                    <a:lnTo>
                      <a:pt x="366" y="355"/>
                    </a:lnTo>
                    <a:lnTo>
                      <a:pt x="280" y="441"/>
                    </a:lnTo>
                    <a:lnTo>
                      <a:pt x="215" y="538"/>
                    </a:lnTo>
                    <a:lnTo>
                      <a:pt x="151" y="634"/>
                    </a:lnTo>
                    <a:lnTo>
                      <a:pt x="108" y="731"/>
                    </a:lnTo>
                    <a:lnTo>
                      <a:pt x="65" y="850"/>
                    </a:lnTo>
                    <a:lnTo>
                      <a:pt x="32" y="957"/>
                    </a:lnTo>
                    <a:lnTo>
                      <a:pt x="11" y="1075"/>
                    </a:lnTo>
                    <a:lnTo>
                      <a:pt x="0" y="1204"/>
                    </a:lnTo>
                    <a:lnTo>
                      <a:pt x="11" y="1323"/>
                    </a:lnTo>
                    <a:lnTo>
                      <a:pt x="22" y="1452"/>
                    </a:lnTo>
                    <a:lnTo>
                      <a:pt x="54" y="1570"/>
                    </a:lnTo>
                    <a:lnTo>
                      <a:pt x="97" y="1688"/>
                    </a:lnTo>
                    <a:lnTo>
                      <a:pt x="140" y="1796"/>
                    </a:lnTo>
                    <a:lnTo>
                      <a:pt x="204" y="1893"/>
                    </a:lnTo>
                    <a:lnTo>
                      <a:pt x="269" y="1989"/>
                    </a:lnTo>
                    <a:lnTo>
                      <a:pt x="355" y="2075"/>
                    </a:lnTo>
                    <a:lnTo>
                      <a:pt x="441" y="2161"/>
                    </a:lnTo>
                    <a:lnTo>
                      <a:pt x="527" y="2237"/>
                    </a:lnTo>
                    <a:lnTo>
                      <a:pt x="634" y="2290"/>
                    </a:lnTo>
                    <a:lnTo>
                      <a:pt x="742" y="2344"/>
                    </a:lnTo>
                    <a:lnTo>
                      <a:pt x="850" y="2387"/>
                    </a:lnTo>
                    <a:lnTo>
                      <a:pt x="968" y="2419"/>
                    </a:lnTo>
                    <a:lnTo>
                      <a:pt x="1097" y="2441"/>
                    </a:lnTo>
                    <a:lnTo>
                      <a:pt x="1215" y="2452"/>
                    </a:lnTo>
                    <a:lnTo>
                      <a:pt x="1344" y="2441"/>
                    </a:lnTo>
                    <a:lnTo>
                      <a:pt x="1473" y="2419"/>
                    </a:lnTo>
                    <a:lnTo>
                      <a:pt x="1591" y="2398"/>
                    </a:lnTo>
                    <a:lnTo>
                      <a:pt x="1699" y="2355"/>
                    </a:lnTo>
                    <a:lnTo>
                      <a:pt x="1807" y="2301"/>
                    </a:lnTo>
                    <a:lnTo>
                      <a:pt x="1914" y="2237"/>
                    </a:lnTo>
                    <a:lnTo>
                      <a:pt x="2011" y="2172"/>
                    </a:lnTo>
                    <a:lnTo>
                      <a:pt x="2097" y="2086"/>
                    </a:lnTo>
                    <a:lnTo>
                      <a:pt x="2172" y="2000"/>
                    </a:lnTo>
                    <a:lnTo>
                      <a:pt x="2247" y="1903"/>
                    </a:lnTo>
                    <a:lnTo>
                      <a:pt x="2301" y="1807"/>
                    </a:lnTo>
                    <a:lnTo>
                      <a:pt x="2355" y="1699"/>
                    </a:lnTo>
                    <a:lnTo>
                      <a:pt x="2398" y="1581"/>
                    </a:lnTo>
                    <a:lnTo>
                      <a:pt x="2430" y="1462"/>
                    </a:lnTo>
                    <a:lnTo>
                      <a:pt x="2441" y="1344"/>
                    </a:lnTo>
                    <a:lnTo>
                      <a:pt x="2452" y="1215"/>
                    </a:lnTo>
                    <a:lnTo>
                      <a:pt x="2441" y="1086"/>
                    </a:lnTo>
                    <a:lnTo>
                      <a:pt x="2430" y="968"/>
                    </a:lnTo>
                    <a:lnTo>
                      <a:pt x="2398" y="850"/>
                    </a:lnTo>
                    <a:lnTo>
                      <a:pt x="2355" y="731"/>
                    </a:lnTo>
                    <a:lnTo>
                      <a:pt x="2301" y="624"/>
                    </a:lnTo>
                    <a:lnTo>
                      <a:pt x="2237" y="527"/>
                    </a:lnTo>
                    <a:lnTo>
                      <a:pt x="2161" y="430"/>
                    </a:lnTo>
                    <a:lnTo>
                      <a:pt x="2086" y="344"/>
                    </a:lnTo>
                    <a:lnTo>
                      <a:pt x="2000" y="269"/>
                    </a:lnTo>
                    <a:lnTo>
                      <a:pt x="1903" y="194"/>
                    </a:lnTo>
                    <a:lnTo>
                      <a:pt x="1796" y="140"/>
                    </a:lnTo>
                    <a:lnTo>
                      <a:pt x="1688" y="86"/>
                    </a:lnTo>
                    <a:lnTo>
                      <a:pt x="1581" y="43"/>
                    </a:lnTo>
                    <a:lnTo>
                      <a:pt x="1452" y="22"/>
                    </a:lnTo>
                    <a:lnTo>
                      <a:pt x="1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 name="Google Shape;185;p15"/>
              <p:cNvSpPr/>
              <p:nvPr/>
            </p:nvSpPr>
            <p:spPr>
              <a:xfrm>
                <a:off x="1712350" y="1809600"/>
                <a:ext cx="60775" cy="60775"/>
              </a:xfrm>
              <a:custGeom>
                <a:avLst/>
                <a:gdLst/>
                <a:ahLst/>
                <a:cxnLst/>
                <a:rect l="l" t="t" r="r" b="b"/>
                <a:pathLst>
                  <a:path w="2431" h="2431" extrusionOk="0">
                    <a:moveTo>
                      <a:pt x="1076" y="0"/>
                    </a:moveTo>
                    <a:lnTo>
                      <a:pt x="957" y="22"/>
                    </a:lnTo>
                    <a:lnTo>
                      <a:pt x="839" y="54"/>
                    </a:lnTo>
                    <a:lnTo>
                      <a:pt x="732" y="97"/>
                    </a:lnTo>
                    <a:lnTo>
                      <a:pt x="624" y="151"/>
                    </a:lnTo>
                    <a:lnTo>
                      <a:pt x="527" y="216"/>
                    </a:lnTo>
                    <a:lnTo>
                      <a:pt x="441" y="280"/>
                    </a:lnTo>
                    <a:lnTo>
                      <a:pt x="355" y="366"/>
                    </a:lnTo>
                    <a:lnTo>
                      <a:pt x="280" y="452"/>
                    </a:lnTo>
                    <a:lnTo>
                      <a:pt x="205" y="538"/>
                    </a:lnTo>
                    <a:lnTo>
                      <a:pt x="151" y="635"/>
                    </a:lnTo>
                    <a:lnTo>
                      <a:pt x="97" y="742"/>
                    </a:lnTo>
                    <a:lnTo>
                      <a:pt x="54" y="850"/>
                    </a:lnTo>
                    <a:lnTo>
                      <a:pt x="22" y="968"/>
                    </a:lnTo>
                    <a:lnTo>
                      <a:pt x="0" y="1087"/>
                    </a:lnTo>
                    <a:lnTo>
                      <a:pt x="0" y="1205"/>
                    </a:lnTo>
                    <a:lnTo>
                      <a:pt x="0" y="1334"/>
                    </a:lnTo>
                    <a:lnTo>
                      <a:pt x="22" y="1452"/>
                    </a:lnTo>
                    <a:lnTo>
                      <a:pt x="54" y="1570"/>
                    </a:lnTo>
                    <a:lnTo>
                      <a:pt x="97" y="1678"/>
                    </a:lnTo>
                    <a:lnTo>
                      <a:pt x="151" y="1785"/>
                    </a:lnTo>
                    <a:lnTo>
                      <a:pt x="205" y="1893"/>
                    </a:lnTo>
                    <a:lnTo>
                      <a:pt x="280" y="1990"/>
                    </a:lnTo>
                    <a:lnTo>
                      <a:pt x="366" y="2076"/>
                    </a:lnTo>
                    <a:lnTo>
                      <a:pt x="452" y="2151"/>
                    </a:lnTo>
                    <a:lnTo>
                      <a:pt x="549" y="2226"/>
                    </a:lnTo>
                    <a:lnTo>
                      <a:pt x="646" y="2280"/>
                    </a:lnTo>
                    <a:lnTo>
                      <a:pt x="753" y="2334"/>
                    </a:lnTo>
                    <a:lnTo>
                      <a:pt x="871" y="2377"/>
                    </a:lnTo>
                    <a:lnTo>
                      <a:pt x="990" y="2409"/>
                    </a:lnTo>
                    <a:lnTo>
                      <a:pt x="1108" y="2420"/>
                    </a:lnTo>
                    <a:lnTo>
                      <a:pt x="1237" y="2431"/>
                    </a:lnTo>
                    <a:lnTo>
                      <a:pt x="1355" y="2420"/>
                    </a:lnTo>
                    <a:lnTo>
                      <a:pt x="1474" y="2398"/>
                    </a:lnTo>
                    <a:lnTo>
                      <a:pt x="1581" y="2366"/>
                    </a:lnTo>
                    <a:lnTo>
                      <a:pt x="1689" y="2323"/>
                    </a:lnTo>
                    <a:lnTo>
                      <a:pt x="1796" y="2280"/>
                    </a:lnTo>
                    <a:lnTo>
                      <a:pt x="1893" y="2216"/>
                    </a:lnTo>
                    <a:lnTo>
                      <a:pt x="1990" y="2140"/>
                    </a:lnTo>
                    <a:lnTo>
                      <a:pt x="2076" y="2065"/>
                    </a:lnTo>
                    <a:lnTo>
                      <a:pt x="2151" y="1979"/>
                    </a:lnTo>
                    <a:lnTo>
                      <a:pt x="2216" y="1882"/>
                    </a:lnTo>
                    <a:lnTo>
                      <a:pt x="2280" y="1785"/>
                    </a:lnTo>
                    <a:lnTo>
                      <a:pt x="2334" y="1678"/>
                    </a:lnTo>
                    <a:lnTo>
                      <a:pt x="2377" y="1570"/>
                    </a:lnTo>
                    <a:lnTo>
                      <a:pt x="2398" y="1463"/>
                    </a:lnTo>
                    <a:lnTo>
                      <a:pt x="2420" y="1345"/>
                    </a:lnTo>
                    <a:lnTo>
                      <a:pt x="2431" y="1226"/>
                    </a:lnTo>
                    <a:lnTo>
                      <a:pt x="2420" y="1097"/>
                    </a:lnTo>
                    <a:lnTo>
                      <a:pt x="2409" y="979"/>
                    </a:lnTo>
                    <a:lnTo>
                      <a:pt x="2377" y="861"/>
                    </a:lnTo>
                    <a:lnTo>
                      <a:pt x="2334" y="742"/>
                    </a:lnTo>
                    <a:lnTo>
                      <a:pt x="2280" y="635"/>
                    </a:lnTo>
                    <a:lnTo>
                      <a:pt x="2216" y="538"/>
                    </a:lnTo>
                    <a:lnTo>
                      <a:pt x="2140" y="441"/>
                    </a:lnTo>
                    <a:lnTo>
                      <a:pt x="2065" y="355"/>
                    </a:lnTo>
                    <a:lnTo>
                      <a:pt x="1979" y="269"/>
                    </a:lnTo>
                    <a:lnTo>
                      <a:pt x="1882" y="205"/>
                    </a:lnTo>
                    <a:lnTo>
                      <a:pt x="1775" y="140"/>
                    </a:lnTo>
                    <a:lnTo>
                      <a:pt x="1667" y="87"/>
                    </a:lnTo>
                    <a:lnTo>
                      <a:pt x="1560" y="43"/>
                    </a:lnTo>
                    <a:lnTo>
                      <a:pt x="1441" y="22"/>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 name="Google Shape;186;p15"/>
              <p:cNvSpPr/>
              <p:nvPr/>
            </p:nvSpPr>
            <p:spPr>
              <a:xfrm>
                <a:off x="769575" y="1809325"/>
                <a:ext cx="61050" cy="61050"/>
              </a:xfrm>
              <a:custGeom>
                <a:avLst/>
                <a:gdLst/>
                <a:ahLst/>
                <a:cxnLst/>
                <a:rect l="l" t="t" r="r" b="b"/>
                <a:pathLst>
                  <a:path w="2442" h="2442" extrusionOk="0">
                    <a:moveTo>
                      <a:pt x="1248" y="1"/>
                    </a:moveTo>
                    <a:lnTo>
                      <a:pt x="1130" y="11"/>
                    </a:lnTo>
                    <a:lnTo>
                      <a:pt x="1001" y="22"/>
                    </a:lnTo>
                    <a:lnTo>
                      <a:pt x="882" y="54"/>
                    </a:lnTo>
                    <a:lnTo>
                      <a:pt x="775" y="87"/>
                    </a:lnTo>
                    <a:lnTo>
                      <a:pt x="667" y="141"/>
                    </a:lnTo>
                    <a:lnTo>
                      <a:pt x="560" y="205"/>
                    </a:lnTo>
                    <a:lnTo>
                      <a:pt x="463" y="270"/>
                    </a:lnTo>
                    <a:lnTo>
                      <a:pt x="377" y="345"/>
                    </a:lnTo>
                    <a:lnTo>
                      <a:pt x="291" y="431"/>
                    </a:lnTo>
                    <a:lnTo>
                      <a:pt x="216" y="528"/>
                    </a:lnTo>
                    <a:lnTo>
                      <a:pt x="151" y="635"/>
                    </a:lnTo>
                    <a:lnTo>
                      <a:pt x="97" y="743"/>
                    </a:lnTo>
                    <a:lnTo>
                      <a:pt x="54" y="850"/>
                    </a:lnTo>
                    <a:lnTo>
                      <a:pt x="22" y="968"/>
                    </a:lnTo>
                    <a:lnTo>
                      <a:pt x="1" y="1087"/>
                    </a:lnTo>
                    <a:lnTo>
                      <a:pt x="1" y="1216"/>
                    </a:lnTo>
                    <a:lnTo>
                      <a:pt x="1" y="1334"/>
                    </a:lnTo>
                    <a:lnTo>
                      <a:pt x="22" y="1452"/>
                    </a:lnTo>
                    <a:lnTo>
                      <a:pt x="54" y="1571"/>
                    </a:lnTo>
                    <a:lnTo>
                      <a:pt x="87" y="1678"/>
                    </a:lnTo>
                    <a:lnTo>
                      <a:pt x="140" y="1786"/>
                    </a:lnTo>
                    <a:lnTo>
                      <a:pt x="194" y="1882"/>
                    </a:lnTo>
                    <a:lnTo>
                      <a:pt x="269" y="1979"/>
                    </a:lnTo>
                    <a:lnTo>
                      <a:pt x="345" y="2065"/>
                    </a:lnTo>
                    <a:lnTo>
                      <a:pt x="431" y="2151"/>
                    </a:lnTo>
                    <a:lnTo>
                      <a:pt x="517" y="2216"/>
                    </a:lnTo>
                    <a:lnTo>
                      <a:pt x="614" y="2280"/>
                    </a:lnTo>
                    <a:lnTo>
                      <a:pt x="721" y="2334"/>
                    </a:lnTo>
                    <a:lnTo>
                      <a:pt x="829" y="2377"/>
                    </a:lnTo>
                    <a:lnTo>
                      <a:pt x="947" y="2409"/>
                    </a:lnTo>
                    <a:lnTo>
                      <a:pt x="1054" y="2431"/>
                    </a:lnTo>
                    <a:lnTo>
                      <a:pt x="1183" y="2442"/>
                    </a:lnTo>
                    <a:lnTo>
                      <a:pt x="1302" y="2442"/>
                    </a:lnTo>
                    <a:lnTo>
                      <a:pt x="1431" y="2420"/>
                    </a:lnTo>
                    <a:lnTo>
                      <a:pt x="1549" y="2399"/>
                    </a:lnTo>
                    <a:lnTo>
                      <a:pt x="1657" y="2356"/>
                    </a:lnTo>
                    <a:lnTo>
                      <a:pt x="1775" y="2313"/>
                    </a:lnTo>
                    <a:lnTo>
                      <a:pt x="1872" y="2248"/>
                    </a:lnTo>
                    <a:lnTo>
                      <a:pt x="1968" y="2184"/>
                    </a:lnTo>
                    <a:lnTo>
                      <a:pt x="2065" y="2098"/>
                    </a:lnTo>
                    <a:lnTo>
                      <a:pt x="2141" y="2012"/>
                    </a:lnTo>
                    <a:lnTo>
                      <a:pt x="2216" y="1915"/>
                    </a:lnTo>
                    <a:lnTo>
                      <a:pt x="2280" y="1818"/>
                    </a:lnTo>
                    <a:lnTo>
                      <a:pt x="2334" y="1710"/>
                    </a:lnTo>
                    <a:lnTo>
                      <a:pt x="2377" y="1603"/>
                    </a:lnTo>
                    <a:lnTo>
                      <a:pt x="2409" y="1485"/>
                    </a:lnTo>
                    <a:lnTo>
                      <a:pt x="2431" y="1356"/>
                    </a:lnTo>
                    <a:lnTo>
                      <a:pt x="2442" y="1237"/>
                    </a:lnTo>
                    <a:lnTo>
                      <a:pt x="2431" y="1108"/>
                    </a:lnTo>
                    <a:lnTo>
                      <a:pt x="2409" y="990"/>
                    </a:lnTo>
                    <a:lnTo>
                      <a:pt x="2388" y="882"/>
                    </a:lnTo>
                    <a:lnTo>
                      <a:pt x="2345" y="764"/>
                    </a:lnTo>
                    <a:lnTo>
                      <a:pt x="2291" y="657"/>
                    </a:lnTo>
                    <a:lnTo>
                      <a:pt x="2237" y="560"/>
                    </a:lnTo>
                    <a:lnTo>
                      <a:pt x="2173" y="463"/>
                    </a:lnTo>
                    <a:lnTo>
                      <a:pt x="2097" y="377"/>
                    </a:lnTo>
                    <a:lnTo>
                      <a:pt x="2011" y="302"/>
                    </a:lnTo>
                    <a:lnTo>
                      <a:pt x="1915" y="227"/>
                    </a:lnTo>
                    <a:lnTo>
                      <a:pt x="1818" y="162"/>
                    </a:lnTo>
                    <a:lnTo>
                      <a:pt x="1710" y="108"/>
                    </a:lnTo>
                    <a:lnTo>
                      <a:pt x="1603" y="65"/>
                    </a:lnTo>
                    <a:lnTo>
                      <a:pt x="1495" y="33"/>
                    </a:lnTo>
                    <a:lnTo>
                      <a:pt x="137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 name="Google Shape;187;p15"/>
              <p:cNvSpPr/>
              <p:nvPr/>
            </p:nvSpPr>
            <p:spPr>
              <a:xfrm>
                <a:off x="925225" y="2593500"/>
                <a:ext cx="61050" cy="61050"/>
              </a:xfrm>
              <a:custGeom>
                <a:avLst/>
                <a:gdLst/>
                <a:ahLst/>
                <a:cxnLst/>
                <a:rect l="l" t="t" r="r" b="b"/>
                <a:pathLst>
                  <a:path w="2442" h="2442" extrusionOk="0">
                    <a:moveTo>
                      <a:pt x="1248" y="0"/>
                    </a:moveTo>
                    <a:lnTo>
                      <a:pt x="1130" y="11"/>
                    </a:lnTo>
                    <a:lnTo>
                      <a:pt x="1011" y="22"/>
                    </a:lnTo>
                    <a:lnTo>
                      <a:pt x="893" y="54"/>
                    </a:lnTo>
                    <a:lnTo>
                      <a:pt x="775" y="86"/>
                    </a:lnTo>
                    <a:lnTo>
                      <a:pt x="678" y="140"/>
                    </a:lnTo>
                    <a:lnTo>
                      <a:pt x="571" y="194"/>
                    </a:lnTo>
                    <a:lnTo>
                      <a:pt x="474" y="258"/>
                    </a:lnTo>
                    <a:lnTo>
                      <a:pt x="388" y="333"/>
                    </a:lnTo>
                    <a:lnTo>
                      <a:pt x="312" y="419"/>
                    </a:lnTo>
                    <a:lnTo>
                      <a:pt x="237" y="505"/>
                    </a:lnTo>
                    <a:lnTo>
                      <a:pt x="173" y="602"/>
                    </a:lnTo>
                    <a:lnTo>
                      <a:pt x="119" y="710"/>
                    </a:lnTo>
                    <a:lnTo>
                      <a:pt x="76" y="817"/>
                    </a:lnTo>
                    <a:lnTo>
                      <a:pt x="33" y="936"/>
                    </a:lnTo>
                    <a:lnTo>
                      <a:pt x="11" y="1054"/>
                    </a:lnTo>
                    <a:lnTo>
                      <a:pt x="1" y="1172"/>
                    </a:lnTo>
                    <a:lnTo>
                      <a:pt x="1" y="1290"/>
                    </a:lnTo>
                    <a:lnTo>
                      <a:pt x="11" y="1419"/>
                    </a:lnTo>
                    <a:lnTo>
                      <a:pt x="44" y="1538"/>
                    </a:lnTo>
                    <a:lnTo>
                      <a:pt x="76" y="1656"/>
                    </a:lnTo>
                    <a:lnTo>
                      <a:pt x="130" y="1764"/>
                    </a:lnTo>
                    <a:lnTo>
                      <a:pt x="183" y="1860"/>
                    </a:lnTo>
                    <a:lnTo>
                      <a:pt x="259" y="1968"/>
                    </a:lnTo>
                    <a:lnTo>
                      <a:pt x="334" y="2054"/>
                    </a:lnTo>
                    <a:lnTo>
                      <a:pt x="420" y="2140"/>
                    </a:lnTo>
                    <a:lnTo>
                      <a:pt x="506" y="2215"/>
                    </a:lnTo>
                    <a:lnTo>
                      <a:pt x="614" y="2280"/>
                    </a:lnTo>
                    <a:lnTo>
                      <a:pt x="721" y="2333"/>
                    </a:lnTo>
                    <a:lnTo>
                      <a:pt x="829" y="2377"/>
                    </a:lnTo>
                    <a:lnTo>
                      <a:pt x="947" y="2409"/>
                    </a:lnTo>
                    <a:lnTo>
                      <a:pt x="1065" y="2430"/>
                    </a:lnTo>
                    <a:lnTo>
                      <a:pt x="1194" y="2441"/>
                    </a:lnTo>
                    <a:lnTo>
                      <a:pt x="1313" y="2441"/>
                    </a:lnTo>
                    <a:lnTo>
                      <a:pt x="1431" y="2420"/>
                    </a:lnTo>
                    <a:lnTo>
                      <a:pt x="1549" y="2398"/>
                    </a:lnTo>
                    <a:lnTo>
                      <a:pt x="1657" y="2355"/>
                    </a:lnTo>
                    <a:lnTo>
                      <a:pt x="1764" y="2312"/>
                    </a:lnTo>
                    <a:lnTo>
                      <a:pt x="1872" y="2258"/>
                    </a:lnTo>
                    <a:lnTo>
                      <a:pt x="1958" y="2183"/>
                    </a:lnTo>
                    <a:lnTo>
                      <a:pt x="2054" y="2108"/>
                    </a:lnTo>
                    <a:lnTo>
                      <a:pt x="2130" y="2032"/>
                    </a:lnTo>
                    <a:lnTo>
                      <a:pt x="2205" y="1936"/>
                    </a:lnTo>
                    <a:lnTo>
                      <a:pt x="2270" y="1839"/>
                    </a:lnTo>
                    <a:lnTo>
                      <a:pt x="2323" y="1742"/>
                    </a:lnTo>
                    <a:lnTo>
                      <a:pt x="2366" y="1635"/>
                    </a:lnTo>
                    <a:lnTo>
                      <a:pt x="2399" y="1516"/>
                    </a:lnTo>
                    <a:lnTo>
                      <a:pt x="2431" y="1398"/>
                    </a:lnTo>
                    <a:lnTo>
                      <a:pt x="2442" y="1280"/>
                    </a:lnTo>
                    <a:lnTo>
                      <a:pt x="2442" y="1151"/>
                    </a:lnTo>
                    <a:lnTo>
                      <a:pt x="2420" y="1032"/>
                    </a:lnTo>
                    <a:lnTo>
                      <a:pt x="2399" y="914"/>
                    </a:lnTo>
                    <a:lnTo>
                      <a:pt x="2356" y="796"/>
                    </a:lnTo>
                    <a:lnTo>
                      <a:pt x="2313" y="688"/>
                    </a:lnTo>
                    <a:lnTo>
                      <a:pt x="2259" y="581"/>
                    </a:lnTo>
                    <a:lnTo>
                      <a:pt x="2184" y="484"/>
                    </a:lnTo>
                    <a:lnTo>
                      <a:pt x="2108" y="398"/>
                    </a:lnTo>
                    <a:lnTo>
                      <a:pt x="2022" y="312"/>
                    </a:lnTo>
                    <a:lnTo>
                      <a:pt x="1925" y="237"/>
                    </a:lnTo>
                    <a:lnTo>
                      <a:pt x="1829" y="172"/>
                    </a:lnTo>
                    <a:lnTo>
                      <a:pt x="1721" y="118"/>
                    </a:lnTo>
                    <a:lnTo>
                      <a:pt x="1614" y="75"/>
                    </a:lnTo>
                    <a:lnTo>
                      <a:pt x="1495" y="32"/>
                    </a:lnTo>
                    <a:lnTo>
                      <a:pt x="1377"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 name="Google Shape;188;p15"/>
              <p:cNvSpPr/>
              <p:nvPr/>
            </p:nvSpPr>
            <p:spPr>
              <a:xfrm>
                <a:off x="1553750" y="2596450"/>
                <a:ext cx="60775" cy="60775"/>
              </a:xfrm>
              <a:custGeom>
                <a:avLst/>
                <a:gdLst/>
                <a:ahLst/>
                <a:cxnLst/>
                <a:rect l="l" t="t" r="r" b="b"/>
                <a:pathLst>
                  <a:path w="2431" h="2431" extrusionOk="0">
                    <a:moveTo>
                      <a:pt x="1118" y="0"/>
                    </a:moveTo>
                    <a:lnTo>
                      <a:pt x="1000" y="22"/>
                    </a:lnTo>
                    <a:lnTo>
                      <a:pt x="882" y="43"/>
                    </a:lnTo>
                    <a:lnTo>
                      <a:pt x="774" y="86"/>
                    </a:lnTo>
                    <a:lnTo>
                      <a:pt x="667" y="140"/>
                    </a:lnTo>
                    <a:lnTo>
                      <a:pt x="559" y="194"/>
                    </a:lnTo>
                    <a:lnTo>
                      <a:pt x="463" y="269"/>
                    </a:lnTo>
                    <a:lnTo>
                      <a:pt x="376" y="344"/>
                    </a:lnTo>
                    <a:lnTo>
                      <a:pt x="290" y="431"/>
                    </a:lnTo>
                    <a:lnTo>
                      <a:pt x="215" y="527"/>
                    </a:lnTo>
                    <a:lnTo>
                      <a:pt x="161" y="635"/>
                    </a:lnTo>
                    <a:lnTo>
                      <a:pt x="108" y="742"/>
                    </a:lnTo>
                    <a:lnTo>
                      <a:pt x="65" y="850"/>
                    </a:lnTo>
                    <a:lnTo>
                      <a:pt x="32" y="968"/>
                    </a:lnTo>
                    <a:lnTo>
                      <a:pt x="11" y="1086"/>
                    </a:lnTo>
                    <a:lnTo>
                      <a:pt x="0" y="1215"/>
                    </a:lnTo>
                    <a:lnTo>
                      <a:pt x="11" y="1334"/>
                    </a:lnTo>
                    <a:lnTo>
                      <a:pt x="22" y="1452"/>
                    </a:lnTo>
                    <a:lnTo>
                      <a:pt x="54" y="1570"/>
                    </a:lnTo>
                    <a:lnTo>
                      <a:pt x="97" y="1678"/>
                    </a:lnTo>
                    <a:lnTo>
                      <a:pt x="140" y="1785"/>
                    </a:lnTo>
                    <a:lnTo>
                      <a:pt x="204" y="1882"/>
                    </a:lnTo>
                    <a:lnTo>
                      <a:pt x="269" y="1968"/>
                    </a:lnTo>
                    <a:lnTo>
                      <a:pt x="344" y="2065"/>
                    </a:lnTo>
                    <a:lnTo>
                      <a:pt x="430" y="2140"/>
                    </a:lnTo>
                    <a:lnTo>
                      <a:pt x="527" y="2215"/>
                    </a:lnTo>
                    <a:lnTo>
                      <a:pt x="624" y="2269"/>
                    </a:lnTo>
                    <a:lnTo>
                      <a:pt x="721" y="2323"/>
                    </a:lnTo>
                    <a:lnTo>
                      <a:pt x="839" y="2366"/>
                    </a:lnTo>
                    <a:lnTo>
                      <a:pt x="946" y="2398"/>
                    </a:lnTo>
                    <a:lnTo>
                      <a:pt x="1065" y="2420"/>
                    </a:lnTo>
                    <a:lnTo>
                      <a:pt x="1183" y="2431"/>
                    </a:lnTo>
                    <a:lnTo>
                      <a:pt x="1312" y="2431"/>
                    </a:lnTo>
                    <a:lnTo>
                      <a:pt x="1430" y="2409"/>
                    </a:lnTo>
                    <a:lnTo>
                      <a:pt x="1549" y="2388"/>
                    </a:lnTo>
                    <a:lnTo>
                      <a:pt x="1667" y="2345"/>
                    </a:lnTo>
                    <a:lnTo>
                      <a:pt x="1774" y="2291"/>
                    </a:lnTo>
                    <a:lnTo>
                      <a:pt x="1871" y="2237"/>
                    </a:lnTo>
                    <a:lnTo>
                      <a:pt x="1968" y="2162"/>
                    </a:lnTo>
                    <a:lnTo>
                      <a:pt x="2065" y="2086"/>
                    </a:lnTo>
                    <a:lnTo>
                      <a:pt x="2140" y="2000"/>
                    </a:lnTo>
                    <a:lnTo>
                      <a:pt x="2215" y="1904"/>
                    </a:lnTo>
                    <a:lnTo>
                      <a:pt x="2280" y="1807"/>
                    </a:lnTo>
                    <a:lnTo>
                      <a:pt x="2334" y="1699"/>
                    </a:lnTo>
                    <a:lnTo>
                      <a:pt x="2377" y="1581"/>
                    </a:lnTo>
                    <a:lnTo>
                      <a:pt x="2409" y="1463"/>
                    </a:lnTo>
                    <a:lnTo>
                      <a:pt x="2430" y="1345"/>
                    </a:lnTo>
                    <a:lnTo>
                      <a:pt x="2430" y="1226"/>
                    </a:lnTo>
                    <a:lnTo>
                      <a:pt x="2430" y="1097"/>
                    </a:lnTo>
                    <a:lnTo>
                      <a:pt x="2409" y="979"/>
                    </a:lnTo>
                    <a:lnTo>
                      <a:pt x="2377" y="871"/>
                    </a:lnTo>
                    <a:lnTo>
                      <a:pt x="2344" y="764"/>
                    </a:lnTo>
                    <a:lnTo>
                      <a:pt x="2291" y="656"/>
                    </a:lnTo>
                    <a:lnTo>
                      <a:pt x="2226" y="560"/>
                    </a:lnTo>
                    <a:lnTo>
                      <a:pt x="2161" y="463"/>
                    </a:lnTo>
                    <a:lnTo>
                      <a:pt x="2086" y="377"/>
                    </a:lnTo>
                    <a:lnTo>
                      <a:pt x="2000" y="291"/>
                    </a:lnTo>
                    <a:lnTo>
                      <a:pt x="1914" y="226"/>
                    </a:lnTo>
                    <a:lnTo>
                      <a:pt x="1807" y="162"/>
                    </a:lnTo>
                    <a:lnTo>
                      <a:pt x="1710" y="108"/>
                    </a:lnTo>
                    <a:lnTo>
                      <a:pt x="1602" y="65"/>
                    </a:lnTo>
                    <a:lnTo>
                      <a:pt x="1484" y="33"/>
                    </a:lnTo>
                    <a:lnTo>
                      <a:pt x="1366" y="11"/>
                    </a:lnTo>
                    <a:lnTo>
                      <a:pt x="12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 name="Google Shape;189;p15"/>
              <p:cNvSpPr/>
              <p:nvPr/>
            </p:nvSpPr>
            <p:spPr>
              <a:xfrm>
                <a:off x="1398100" y="2674400"/>
                <a:ext cx="60775" cy="60775"/>
              </a:xfrm>
              <a:custGeom>
                <a:avLst/>
                <a:gdLst/>
                <a:ahLst/>
                <a:cxnLst/>
                <a:rect l="l" t="t" r="r" b="b"/>
                <a:pathLst>
                  <a:path w="2431" h="2431" extrusionOk="0">
                    <a:moveTo>
                      <a:pt x="1118" y="1"/>
                    </a:moveTo>
                    <a:lnTo>
                      <a:pt x="1000" y="22"/>
                    </a:lnTo>
                    <a:lnTo>
                      <a:pt x="882" y="55"/>
                    </a:lnTo>
                    <a:lnTo>
                      <a:pt x="764" y="87"/>
                    </a:lnTo>
                    <a:lnTo>
                      <a:pt x="656" y="141"/>
                    </a:lnTo>
                    <a:lnTo>
                      <a:pt x="559" y="205"/>
                    </a:lnTo>
                    <a:lnTo>
                      <a:pt x="463" y="280"/>
                    </a:lnTo>
                    <a:lnTo>
                      <a:pt x="366" y="356"/>
                    </a:lnTo>
                    <a:lnTo>
                      <a:pt x="290" y="442"/>
                    </a:lnTo>
                    <a:lnTo>
                      <a:pt x="215" y="538"/>
                    </a:lnTo>
                    <a:lnTo>
                      <a:pt x="151" y="646"/>
                    </a:lnTo>
                    <a:lnTo>
                      <a:pt x="97" y="753"/>
                    </a:lnTo>
                    <a:lnTo>
                      <a:pt x="54" y="861"/>
                    </a:lnTo>
                    <a:lnTo>
                      <a:pt x="22" y="979"/>
                    </a:lnTo>
                    <a:lnTo>
                      <a:pt x="11" y="1098"/>
                    </a:lnTo>
                    <a:lnTo>
                      <a:pt x="0" y="1227"/>
                    </a:lnTo>
                    <a:lnTo>
                      <a:pt x="11" y="1345"/>
                    </a:lnTo>
                    <a:lnTo>
                      <a:pt x="32" y="1463"/>
                    </a:lnTo>
                    <a:lnTo>
                      <a:pt x="65" y="1581"/>
                    </a:lnTo>
                    <a:lnTo>
                      <a:pt x="97" y="1689"/>
                    </a:lnTo>
                    <a:lnTo>
                      <a:pt x="151" y="1796"/>
                    </a:lnTo>
                    <a:lnTo>
                      <a:pt x="215" y="1893"/>
                    </a:lnTo>
                    <a:lnTo>
                      <a:pt x="290" y="1979"/>
                    </a:lnTo>
                    <a:lnTo>
                      <a:pt x="366" y="2065"/>
                    </a:lnTo>
                    <a:lnTo>
                      <a:pt x="452" y="2151"/>
                    </a:lnTo>
                    <a:lnTo>
                      <a:pt x="549" y="2216"/>
                    </a:lnTo>
                    <a:lnTo>
                      <a:pt x="645" y="2280"/>
                    </a:lnTo>
                    <a:lnTo>
                      <a:pt x="753" y="2334"/>
                    </a:lnTo>
                    <a:lnTo>
                      <a:pt x="860" y="2366"/>
                    </a:lnTo>
                    <a:lnTo>
                      <a:pt x="968" y="2399"/>
                    </a:lnTo>
                    <a:lnTo>
                      <a:pt x="1086" y="2420"/>
                    </a:lnTo>
                    <a:lnTo>
                      <a:pt x="1215" y="2431"/>
                    </a:lnTo>
                    <a:lnTo>
                      <a:pt x="1334" y="2420"/>
                    </a:lnTo>
                    <a:lnTo>
                      <a:pt x="1452" y="2399"/>
                    </a:lnTo>
                    <a:lnTo>
                      <a:pt x="1559" y="2377"/>
                    </a:lnTo>
                    <a:lnTo>
                      <a:pt x="1678" y="2334"/>
                    </a:lnTo>
                    <a:lnTo>
                      <a:pt x="1774" y="2280"/>
                    </a:lnTo>
                    <a:lnTo>
                      <a:pt x="1882" y="2216"/>
                    </a:lnTo>
                    <a:lnTo>
                      <a:pt x="1968" y="2151"/>
                    </a:lnTo>
                    <a:lnTo>
                      <a:pt x="2054" y="2076"/>
                    </a:lnTo>
                    <a:lnTo>
                      <a:pt x="2140" y="1990"/>
                    </a:lnTo>
                    <a:lnTo>
                      <a:pt x="2205" y="1893"/>
                    </a:lnTo>
                    <a:lnTo>
                      <a:pt x="2269" y="1796"/>
                    </a:lnTo>
                    <a:lnTo>
                      <a:pt x="2323" y="1689"/>
                    </a:lnTo>
                    <a:lnTo>
                      <a:pt x="2366" y="1581"/>
                    </a:lnTo>
                    <a:lnTo>
                      <a:pt x="2398" y="1463"/>
                    </a:lnTo>
                    <a:lnTo>
                      <a:pt x="2420" y="1356"/>
                    </a:lnTo>
                    <a:lnTo>
                      <a:pt x="2430" y="1227"/>
                    </a:lnTo>
                    <a:lnTo>
                      <a:pt x="2420" y="1108"/>
                    </a:lnTo>
                    <a:lnTo>
                      <a:pt x="2409" y="990"/>
                    </a:lnTo>
                    <a:lnTo>
                      <a:pt x="2377" y="882"/>
                    </a:lnTo>
                    <a:lnTo>
                      <a:pt x="2334" y="764"/>
                    </a:lnTo>
                    <a:lnTo>
                      <a:pt x="2291" y="667"/>
                    </a:lnTo>
                    <a:lnTo>
                      <a:pt x="2226" y="560"/>
                    </a:lnTo>
                    <a:lnTo>
                      <a:pt x="2162" y="463"/>
                    </a:lnTo>
                    <a:lnTo>
                      <a:pt x="2086" y="377"/>
                    </a:lnTo>
                    <a:lnTo>
                      <a:pt x="2000" y="302"/>
                    </a:lnTo>
                    <a:lnTo>
                      <a:pt x="1903" y="227"/>
                    </a:lnTo>
                    <a:lnTo>
                      <a:pt x="1807" y="162"/>
                    </a:lnTo>
                    <a:lnTo>
                      <a:pt x="1699" y="108"/>
                    </a:lnTo>
                    <a:lnTo>
                      <a:pt x="1592" y="65"/>
                    </a:lnTo>
                    <a:lnTo>
                      <a:pt x="1484" y="33"/>
                    </a:lnTo>
                    <a:lnTo>
                      <a:pt x="1366"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 name="Google Shape;190;p15"/>
              <p:cNvSpPr/>
              <p:nvPr/>
            </p:nvSpPr>
            <p:spPr>
              <a:xfrm>
                <a:off x="766625" y="2437850"/>
                <a:ext cx="61050" cy="61050"/>
              </a:xfrm>
              <a:custGeom>
                <a:avLst/>
                <a:gdLst/>
                <a:ahLst/>
                <a:cxnLst/>
                <a:rect l="l" t="t" r="r" b="b"/>
                <a:pathLst>
                  <a:path w="2442" h="2442" extrusionOk="0">
                    <a:moveTo>
                      <a:pt x="1237" y="0"/>
                    </a:moveTo>
                    <a:lnTo>
                      <a:pt x="1108" y="11"/>
                    </a:lnTo>
                    <a:lnTo>
                      <a:pt x="990" y="22"/>
                    </a:lnTo>
                    <a:lnTo>
                      <a:pt x="871" y="54"/>
                    </a:lnTo>
                    <a:lnTo>
                      <a:pt x="753" y="97"/>
                    </a:lnTo>
                    <a:lnTo>
                      <a:pt x="646" y="151"/>
                    </a:lnTo>
                    <a:lnTo>
                      <a:pt x="549" y="215"/>
                    </a:lnTo>
                    <a:lnTo>
                      <a:pt x="452" y="280"/>
                    </a:lnTo>
                    <a:lnTo>
                      <a:pt x="366" y="366"/>
                    </a:lnTo>
                    <a:lnTo>
                      <a:pt x="280" y="452"/>
                    </a:lnTo>
                    <a:lnTo>
                      <a:pt x="215" y="549"/>
                    </a:lnTo>
                    <a:lnTo>
                      <a:pt x="151" y="645"/>
                    </a:lnTo>
                    <a:lnTo>
                      <a:pt x="97" y="753"/>
                    </a:lnTo>
                    <a:lnTo>
                      <a:pt x="54" y="871"/>
                    </a:lnTo>
                    <a:lnTo>
                      <a:pt x="22" y="989"/>
                    </a:lnTo>
                    <a:lnTo>
                      <a:pt x="11" y="1108"/>
                    </a:lnTo>
                    <a:lnTo>
                      <a:pt x="0" y="1237"/>
                    </a:lnTo>
                    <a:lnTo>
                      <a:pt x="11" y="1355"/>
                    </a:lnTo>
                    <a:lnTo>
                      <a:pt x="33" y="1473"/>
                    </a:lnTo>
                    <a:lnTo>
                      <a:pt x="65" y="1592"/>
                    </a:lnTo>
                    <a:lnTo>
                      <a:pt x="108" y="1699"/>
                    </a:lnTo>
                    <a:lnTo>
                      <a:pt x="162" y="1807"/>
                    </a:lnTo>
                    <a:lnTo>
                      <a:pt x="215" y="1903"/>
                    </a:lnTo>
                    <a:lnTo>
                      <a:pt x="291" y="2000"/>
                    </a:lnTo>
                    <a:lnTo>
                      <a:pt x="366" y="2086"/>
                    </a:lnTo>
                    <a:lnTo>
                      <a:pt x="452" y="2161"/>
                    </a:lnTo>
                    <a:lnTo>
                      <a:pt x="549" y="2226"/>
                    </a:lnTo>
                    <a:lnTo>
                      <a:pt x="646" y="2291"/>
                    </a:lnTo>
                    <a:lnTo>
                      <a:pt x="753" y="2344"/>
                    </a:lnTo>
                    <a:lnTo>
                      <a:pt x="861" y="2387"/>
                    </a:lnTo>
                    <a:lnTo>
                      <a:pt x="968" y="2409"/>
                    </a:lnTo>
                    <a:lnTo>
                      <a:pt x="1086" y="2430"/>
                    </a:lnTo>
                    <a:lnTo>
                      <a:pt x="1215" y="2441"/>
                    </a:lnTo>
                    <a:lnTo>
                      <a:pt x="1334" y="2430"/>
                    </a:lnTo>
                    <a:lnTo>
                      <a:pt x="1463" y="2420"/>
                    </a:lnTo>
                    <a:lnTo>
                      <a:pt x="1581" y="2387"/>
                    </a:lnTo>
                    <a:lnTo>
                      <a:pt x="1689" y="2344"/>
                    </a:lnTo>
                    <a:lnTo>
                      <a:pt x="1796" y="2291"/>
                    </a:lnTo>
                    <a:lnTo>
                      <a:pt x="1904" y="2226"/>
                    </a:lnTo>
                    <a:lnTo>
                      <a:pt x="2000" y="2161"/>
                    </a:lnTo>
                    <a:lnTo>
                      <a:pt x="2086" y="2075"/>
                    </a:lnTo>
                    <a:lnTo>
                      <a:pt x="2162" y="1989"/>
                    </a:lnTo>
                    <a:lnTo>
                      <a:pt x="2237" y="1893"/>
                    </a:lnTo>
                    <a:lnTo>
                      <a:pt x="2302" y="1796"/>
                    </a:lnTo>
                    <a:lnTo>
                      <a:pt x="2355" y="1688"/>
                    </a:lnTo>
                    <a:lnTo>
                      <a:pt x="2388" y="1570"/>
                    </a:lnTo>
                    <a:lnTo>
                      <a:pt x="2420" y="1452"/>
                    </a:lnTo>
                    <a:lnTo>
                      <a:pt x="2441" y="1334"/>
                    </a:lnTo>
                    <a:lnTo>
                      <a:pt x="2441" y="1204"/>
                    </a:lnTo>
                    <a:lnTo>
                      <a:pt x="2431" y="1086"/>
                    </a:lnTo>
                    <a:lnTo>
                      <a:pt x="2420" y="968"/>
                    </a:lnTo>
                    <a:lnTo>
                      <a:pt x="2388" y="850"/>
                    </a:lnTo>
                    <a:lnTo>
                      <a:pt x="2345" y="742"/>
                    </a:lnTo>
                    <a:lnTo>
                      <a:pt x="2291" y="635"/>
                    </a:lnTo>
                    <a:lnTo>
                      <a:pt x="2226" y="538"/>
                    </a:lnTo>
                    <a:lnTo>
                      <a:pt x="2162" y="441"/>
                    </a:lnTo>
                    <a:lnTo>
                      <a:pt x="2086" y="355"/>
                    </a:lnTo>
                    <a:lnTo>
                      <a:pt x="2000" y="280"/>
                    </a:lnTo>
                    <a:lnTo>
                      <a:pt x="1904" y="215"/>
                    </a:lnTo>
                    <a:lnTo>
                      <a:pt x="1807" y="151"/>
                    </a:lnTo>
                    <a:lnTo>
                      <a:pt x="1699" y="97"/>
                    </a:lnTo>
                    <a:lnTo>
                      <a:pt x="1592" y="54"/>
                    </a:lnTo>
                    <a:lnTo>
                      <a:pt x="147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 name="Google Shape;191;p15"/>
              <p:cNvSpPr/>
              <p:nvPr/>
            </p:nvSpPr>
            <p:spPr>
              <a:xfrm>
                <a:off x="1712350" y="2437850"/>
                <a:ext cx="60775" cy="61050"/>
              </a:xfrm>
              <a:custGeom>
                <a:avLst/>
                <a:gdLst/>
                <a:ahLst/>
                <a:cxnLst/>
                <a:rect l="l" t="t" r="r" b="b"/>
                <a:pathLst>
                  <a:path w="2431" h="2442" extrusionOk="0">
                    <a:moveTo>
                      <a:pt x="1248" y="0"/>
                    </a:moveTo>
                    <a:lnTo>
                      <a:pt x="1129" y="11"/>
                    </a:lnTo>
                    <a:lnTo>
                      <a:pt x="1000" y="22"/>
                    </a:lnTo>
                    <a:lnTo>
                      <a:pt x="882" y="54"/>
                    </a:lnTo>
                    <a:lnTo>
                      <a:pt x="775" y="86"/>
                    </a:lnTo>
                    <a:lnTo>
                      <a:pt x="667" y="140"/>
                    </a:lnTo>
                    <a:lnTo>
                      <a:pt x="560" y="204"/>
                    </a:lnTo>
                    <a:lnTo>
                      <a:pt x="463" y="269"/>
                    </a:lnTo>
                    <a:lnTo>
                      <a:pt x="377" y="344"/>
                    </a:lnTo>
                    <a:lnTo>
                      <a:pt x="291" y="441"/>
                    </a:lnTo>
                    <a:lnTo>
                      <a:pt x="215" y="527"/>
                    </a:lnTo>
                    <a:lnTo>
                      <a:pt x="151" y="635"/>
                    </a:lnTo>
                    <a:lnTo>
                      <a:pt x="97" y="742"/>
                    </a:lnTo>
                    <a:lnTo>
                      <a:pt x="54" y="850"/>
                    </a:lnTo>
                    <a:lnTo>
                      <a:pt x="22" y="968"/>
                    </a:lnTo>
                    <a:lnTo>
                      <a:pt x="0" y="1086"/>
                    </a:lnTo>
                    <a:lnTo>
                      <a:pt x="0" y="1215"/>
                    </a:lnTo>
                    <a:lnTo>
                      <a:pt x="0" y="1334"/>
                    </a:lnTo>
                    <a:lnTo>
                      <a:pt x="22" y="1452"/>
                    </a:lnTo>
                    <a:lnTo>
                      <a:pt x="43" y="1559"/>
                    </a:lnTo>
                    <a:lnTo>
                      <a:pt x="86" y="1678"/>
                    </a:lnTo>
                    <a:lnTo>
                      <a:pt x="140" y="1774"/>
                    </a:lnTo>
                    <a:lnTo>
                      <a:pt x="194" y="1882"/>
                    </a:lnTo>
                    <a:lnTo>
                      <a:pt x="269" y="1968"/>
                    </a:lnTo>
                    <a:lnTo>
                      <a:pt x="345" y="2065"/>
                    </a:lnTo>
                    <a:lnTo>
                      <a:pt x="431" y="2140"/>
                    </a:lnTo>
                    <a:lnTo>
                      <a:pt x="517" y="2215"/>
                    </a:lnTo>
                    <a:lnTo>
                      <a:pt x="613" y="2280"/>
                    </a:lnTo>
                    <a:lnTo>
                      <a:pt x="721" y="2323"/>
                    </a:lnTo>
                    <a:lnTo>
                      <a:pt x="828" y="2377"/>
                    </a:lnTo>
                    <a:lnTo>
                      <a:pt x="936" y="2409"/>
                    </a:lnTo>
                    <a:lnTo>
                      <a:pt x="1054" y="2430"/>
                    </a:lnTo>
                    <a:lnTo>
                      <a:pt x="1172" y="2441"/>
                    </a:lnTo>
                    <a:lnTo>
                      <a:pt x="1302" y="2430"/>
                    </a:lnTo>
                    <a:lnTo>
                      <a:pt x="1420" y="2420"/>
                    </a:lnTo>
                    <a:lnTo>
                      <a:pt x="1538" y="2387"/>
                    </a:lnTo>
                    <a:lnTo>
                      <a:pt x="1656" y="2355"/>
                    </a:lnTo>
                    <a:lnTo>
                      <a:pt x="1764" y="2301"/>
                    </a:lnTo>
                    <a:lnTo>
                      <a:pt x="1861" y="2237"/>
                    </a:lnTo>
                    <a:lnTo>
                      <a:pt x="1957" y="2172"/>
                    </a:lnTo>
                    <a:lnTo>
                      <a:pt x="2054" y="2097"/>
                    </a:lnTo>
                    <a:lnTo>
                      <a:pt x="2130" y="2011"/>
                    </a:lnTo>
                    <a:lnTo>
                      <a:pt x="2205" y="1914"/>
                    </a:lnTo>
                    <a:lnTo>
                      <a:pt x="2269" y="1807"/>
                    </a:lnTo>
                    <a:lnTo>
                      <a:pt x="2323" y="1699"/>
                    </a:lnTo>
                    <a:lnTo>
                      <a:pt x="2366" y="1592"/>
                    </a:lnTo>
                    <a:lnTo>
                      <a:pt x="2398" y="1473"/>
                    </a:lnTo>
                    <a:lnTo>
                      <a:pt x="2420" y="1355"/>
                    </a:lnTo>
                    <a:lnTo>
                      <a:pt x="2431" y="1226"/>
                    </a:lnTo>
                    <a:lnTo>
                      <a:pt x="2420" y="1108"/>
                    </a:lnTo>
                    <a:lnTo>
                      <a:pt x="2409" y="989"/>
                    </a:lnTo>
                    <a:lnTo>
                      <a:pt x="2377" y="882"/>
                    </a:lnTo>
                    <a:lnTo>
                      <a:pt x="2334" y="764"/>
                    </a:lnTo>
                    <a:lnTo>
                      <a:pt x="2291" y="667"/>
                    </a:lnTo>
                    <a:lnTo>
                      <a:pt x="2226" y="559"/>
                    </a:lnTo>
                    <a:lnTo>
                      <a:pt x="2162" y="473"/>
                    </a:lnTo>
                    <a:lnTo>
                      <a:pt x="2086" y="387"/>
                    </a:lnTo>
                    <a:lnTo>
                      <a:pt x="2000" y="301"/>
                    </a:lnTo>
                    <a:lnTo>
                      <a:pt x="1914" y="226"/>
                    </a:lnTo>
                    <a:lnTo>
                      <a:pt x="1807" y="172"/>
                    </a:lnTo>
                    <a:lnTo>
                      <a:pt x="1710" y="118"/>
                    </a:lnTo>
                    <a:lnTo>
                      <a:pt x="1603" y="75"/>
                    </a:lnTo>
                    <a:lnTo>
                      <a:pt x="1484" y="32"/>
                    </a:lnTo>
                    <a:lnTo>
                      <a:pt x="1366"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 name="Google Shape;192;p15"/>
              <p:cNvSpPr/>
              <p:nvPr/>
            </p:nvSpPr>
            <p:spPr>
              <a:xfrm>
                <a:off x="688925" y="1965250"/>
                <a:ext cx="60775" cy="60775"/>
              </a:xfrm>
              <a:custGeom>
                <a:avLst/>
                <a:gdLst/>
                <a:ahLst/>
                <a:cxnLst/>
                <a:rect l="l" t="t" r="r" b="b"/>
                <a:pathLst>
                  <a:path w="2431" h="2431" extrusionOk="0">
                    <a:moveTo>
                      <a:pt x="1259" y="0"/>
                    </a:moveTo>
                    <a:lnTo>
                      <a:pt x="1141" y="11"/>
                    </a:lnTo>
                    <a:lnTo>
                      <a:pt x="1022" y="22"/>
                    </a:lnTo>
                    <a:lnTo>
                      <a:pt x="904" y="43"/>
                    </a:lnTo>
                    <a:lnTo>
                      <a:pt x="796" y="86"/>
                    </a:lnTo>
                    <a:lnTo>
                      <a:pt x="689" y="129"/>
                    </a:lnTo>
                    <a:lnTo>
                      <a:pt x="581" y="194"/>
                    </a:lnTo>
                    <a:lnTo>
                      <a:pt x="495" y="259"/>
                    </a:lnTo>
                    <a:lnTo>
                      <a:pt x="399" y="334"/>
                    </a:lnTo>
                    <a:lnTo>
                      <a:pt x="323" y="409"/>
                    </a:lnTo>
                    <a:lnTo>
                      <a:pt x="248" y="506"/>
                    </a:lnTo>
                    <a:lnTo>
                      <a:pt x="184" y="603"/>
                    </a:lnTo>
                    <a:lnTo>
                      <a:pt x="119" y="699"/>
                    </a:lnTo>
                    <a:lnTo>
                      <a:pt x="76" y="818"/>
                    </a:lnTo>
                    <a:lnTo>
                      <a:pt x="44" y="925"/>
                    </a:lnTo>
                    <a:lnTo>
                      <a:pt x="22" y="1043"/>
                    </a:lnTo>
                    <a:lnTo>
                      <a:pt x="1" y="1162"/>
                    </a:lnTo>
                    <a:lnTo>
                      <a:pt x="12" y="1291"/>
                    </a:lnTo>
                    <a:lnTo>
                      <a:pt x="22" y="1409"/>
                    </a:lnTo>
                    <a:lnTo>
                      <a:pt x="44" y="1527"/>
                    </a:lnTo>
                    <a:lnTo>
                      <a:pt x="87" y="1635"/>
                    </a:lnTo>
                    <a:lnTo>
                      <a:pt x="130" y="1753"/>
                    </a:lnTo>
                    <a:lnTo>
                      <a:pt x="194" y="1850"/>
                    </a:lnTo>
                    <a:lnTo>
                      <a:pt x="259" y="1947"/>
                    </a:lnTo>
                    <a:lnTo>
                      <a:pt x="345" y="2044"/>
                    </a:lnTo>
                    <a:lnTo>
                      <a:pt x="431" y="2130"/>
                    </a:lnTo>
                    <a:lnTo>
                      <a:pt x="528" y="2205"/>
                    </a:lnTo>
                    <a:lnTo>
                      <a:pt x="624" y="2269"/>
                    </a:lnTo>
                    <a:lnTo>
                      <a:pt x="732" y="2323"/>
                    </a:lnTo>
                    <a:lnTo>
                      <a:pt x="840" y="2366"/>
                    </a:lnTo>
                    <a:lnTo>
                      <a:pt x="958" y="2398"/>
                    </a:lnTo>
                    <a:lnTo>
                      <a:pt x="1087" y="2420"/>
                    </a:lnTo>
                    <a:lnTo>
                      <a:pt x="1205" y="2431"/>
                    </a:lnTo>
                    <a:lnTo>
                      <a:pt x="1323" y="2420"/>
                    </a:lnTo>
                    <a:lnTo>
                      <a:pt x="1442" y="2409"/>
                    </a:lnTo>
                    <a:lnTo>
                      <a:pt x="1560" y="2377"/>
                    </a:lnTo>
                    <a:lnTo>
                      <a:pt x="1667" y="2334"/>
                    </a:lnTo>
                    <a:lnTo>
                      <a:pt x="1775" y="2291"/>
                    </a:lnTo>
                    <a:lnTo>
                      <a:pt x="1872" y="2226"/>
                    </a:lnTo>
                    <a:lnTo>
                      <a:pt x="1969" y="2162"/>
                    </a:lnTo>
                    <a:lnTo>
                      <a:pt x="2055" y="2076"/>
                    </a:lnTo>
                    <a:lnTo>
                      <a:pt x="2130" y="2000"/>
                    </a:lnTo>
                    <a:lnTo>
                      <a:pt x="2205" y="1904"/>
                    </a:lnTo>
                    <a:lnTo>
                      <a:pt x="2270" y="1807"/>
                    </a:lnTo>
                    <a:lnTo>
                      <a:pt x="2323" y="1699"/>
                    </a:lnTo>
                    <a:lnTo>
                      <a:pt x="2366" y="1592"/>
                    </a:lnTo>
                    <a:lnTo>
                      <a:pt x="2399" y="1484"/>
                    </a:lnTo>
                    <a:lnTo>
                      <a:pt x="2420" y="1366"/>
                    </a:lnTo>
                    <a:lnTo>
                      <a:pt x="2431" y="1237"/>
                    </a:lnTo>
                    <a:lnTo>
                      <a:pt x="2431" y="1119"/>
                    </a:lnTo>
                    <a:lnTo>
                      <a:pt x="2409" y="1000"/>
                    </a:lnTo>
                    <a:lnTo>
                      <a:pt x="2388" y="893"/>
                    </a:lnTo>
                    <a:lnTo>
                      <a:pt x="2345" y="775"/>
                    </a:lnTo>
                    <a:lnTo>
                      <a:pt x="2291" y="678"/>
                    </a:lnTo>
                    <a:lnTo>
                      <a:pt x="2237" y="570"/>
                    </a:lnTo>
                    <a:lnTo>
                      <a:pt x="2173" y="474"/>
                    </a:lnTo>
                    <a:lnTo>
                      <a:pt x="2098" y="388"/>
                    </a:lnTo>
                    <a:lnTo>
                      <a:pt x="2012" y="312"/>
                    </a:lnTo>
                    <a:lnTo>
                      <a:pt x="1915" y="237"/>
                    </a:lnTo>
                    <a:lnTo>
                      <a:pt x="1818" y="172"/>
                    </a:lnTo>
                    <a:lnTo>
                      <a:pt x="1721" y="119"/>
                    </a:lnTo>
                    <a:lnTo>
                      <a:pt x="1603" y="76"/>
                    </a:lnTo>
                    <a:lnTo>
                      <a:pt x="1495" y="33"/>
                    </a:lnTo>
                    <a:lnTo>
                      <a:pt x="1377" y="11"/>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 name="Google Shape;193;p15"/>
              <p:cNvSpPr/>
              <p:nvPr/>
            </p:nvSpPr>
            <p:spPr>
              <a:xfrm>
                <a:off x="1083825" y="1573300"/>
                <a:ext cx="60800" cy="60525"/>
              </a:xfrm>
              <a:custGeom>
                <a:avLst/>
                <a:gdLst/>
                <a:ahLst/>
                <a:cxnLst/>
                <a:rect l="l" t="t" r="r" b="b"/>
                <a:pathLst>
                  <a:path w="2432" h="2421" extrusionOk="0">
                    <a:moveTo>
                      <a:pt x="1119" y="1"/>
                    </a:moveTo>
                    <a:lnTo>
                      <a:pt x="1001" y="22"/>
                    </a:lnTo>
                    <a:lnTo>
                      <a:pt x="883" y="44"/>
                    </a:lnTo>
                    <a:lnTo>
                      <a:pt x="775" y="87"/>
                    </a:lnTo>
                    <a:lnTo>
                      <a:pt x="668" y="140"/>
                    </a:lnTo>
                    <a:lnTo>
                      <a:pt x="571" y="194"/>
                    </a:lnTo>
                    <a:lnTo>
                      <a:pt x="474" y="259"/>
                    </a:lnTo>
                    <a:lnTo>
                      <a:pt x="388" y="345"/>
                    </a:lnTo>
                    <a:lnTo>
                      <a:pt x="302" y="420"/>
                    </a:lnTo>
                    <a:lnTo>
                      <a:pt x="237" y="517"/>
                    </a:lnTo>
                    <a:lnTo>
                      <a:pt x="173" y="614"/>
                    </a:lnTo>
                    <a:lnTo>
                      <a:pt x="119" y="721"/>
                    </a:lnTo>
                    <a:lnTo>
                      <a:pt x="65" y="829"/>
                    </a:lnTo>
                    <a:lnTo>
                      <a:pt x="33" y="936"/>
                    </a:lnTo>
                    <a:lnTo>
                      <a:pt x="12" y="1054"/>
                    </a:lnTo>
                    <a:lnTo>
                      <a:pt x="1" y="1173"/>
                    </a:lnTo>
                    <a:lnTo>
                      <a:pt x="12" y="1302"/>
                    </a:lnTo>
                    <a:lnTo>
                      <a:pt x="22" y="1420"/>
                    </a:lnTo>
                    <a:lnTo>
                      <a:pt x="55" y="1538"/>
                    </a:lnTo>
                    <a:lnTo>
                      <a:pt x="87" y="1657"/>
                    </a:lnTo>
                    <a:lnTo>
                      <a:pt x="141" y="1764"/>
                    </a:lnTo>
                    <a:lnTo>
                      <a:pt x="205" y="1861"/>
                    </a:lnTo>
                    <a:lnTo>
                      <a:pt x="280" y="1958"/>
                    </a:lnTo>
                    <a:lnTo>
                      <a:pt x="356" y="2054"/>
                    </a:lnTo>
                    <a:lnTo>
                      <a:pt x="442" y="2130"/>
                    </a:lnTo>
                    <a:lnTo>
                      <a:pt x="539" y="2205"/>
                    </a:lnTo>
                    <a:lnTo>
                      <a:pt x="635" y="2270"/>
                    </a:lnTo>
                    <a:lnTo>
                      <a:pt x="743" y="2323"/>
                    </a:lnTo>
                    <a:lnTo>
                      <a:pt x="861" y="2366"/>
                    </a:lnTo>
                    <a:lnTo>
                      <a:pt x="979" y="2399"/>
                    </a:lnTo>
                    <a:lnTo>
                      <a:pt x="1098" y="2420"/>
                    </a:lnTo>
                    <a:lnTo>
                      <a:pt x="1345" y="2420"/>
                    </a:lnTo>
                    <a:lnTo>
                      <a:pt x="1463" y="2399"/>
                    </a:lnTo>
                    <a:lnTo>
                      <a:pt x="1582" y="2366"/>
                    </a:lnTo>
                    <a:lnTo>
                      <a:pt x="1689" y="2323"/>
                    </a:lnTo>
                    <a:lnTo>
                      <a:pt x="1786" y="2270"/>
                    </a:lnTo>
                    <a:lnTo>
                      <a:pt x="1893" y="2216"/>
                    </a:lnTo>
                    <a:lnTo>
                      <a:pt x="1979" y="2140"/>
                    </a:lnTo>
                    <a:lnTo>
                      <a:pt x="2065" y="2065"/>
                    </a:lnTo>
                    <a:lnTo>
                      <a:pt x="2152" y="1979"/>
                    </a:lnTo>
                    <a:lnTo>
                      <a:pt x="2216" y="1882"/>
                    </a:lnTo>
                    <a:lnTo>
                      <a:pt x="2281" y="1786"/>
                    </a:lnTo>
                    <a:lnTo>
                      <a:pt x="2334" y="1678"/>
                    </a:lnTo>
                    <a:lnTo>
                      <a:pt x="2367" y="1571"/>
                    </a:lnTo>
                    <a:lnTo>
                      <a:pt x="2399" y="1452"/>
                    </a:lnTo>
                    <a:lnTo>
                      <a:pt x="2420" y="1334"/>
                    </a:lnTo>
                    <a:lnTo>
                      <a:pt x="2431" y="1216"/>
                    </a:lnTo>
                    <a:lnTo>
                      <a:pt x="2420" y="1097"/>
                    </a:lnTo>
                    <a:lnTo>
                      <a:pt x="2410" y="979"/>
                    </a:lnTo>
                    <a:lnTo>
                      <a:pt x="2377" y="861"/>
                    </a:lnTo>
                    <a:lnTo>
                      <a:pt x="2334" y="753"/>
                    </a:lnTo>
                    <a:lnTo>
                      <a:pt x="2281" y="646"/>
                    </a:lnTo>
                    <a:lnTo>
                      <a:pt x="2227" y="549"/>
                    </a:lnTo>
                    <a:lnTo>
                      <a:pt x="2152" y="452"/>
                    </a:lnTo>
                    <a:lnTo>
                      <a:pt x="2076" y="366"/>
                    </a:lnTo>
                    <a:lnTo>
                      <a:pt x="1990" y="291"/>
                    </a:lnTo>
                    <a:lnTo>
                      <a:pt x="1904" y="216"/>
                    </a:lnTo>
                    <a:lnTo>
                      <a:pt x="1797" y="151"/>
                    </a:lnTo>
                    <a:lnTo>
                      <a:pt x="1700" y="108"/>
                    </a:lnTo>
                    <a:lnTo>
                      <a:pt x="1592" y="65"/>
                    </a:lnTo>
                    <a:lnTo>
                      <a:pt x="1474" y="33"/>
                    </a:lnTo>
                    <a:lnTo>
                      <a:pt x="1356" y="11"/>
                    </a:lnTo>
                    <a:lnTo>
                      <a:pt x="12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 name="Google Shape;194;p15"/>
              <p:cNvSpPr/>
              <p:nvPr/>
            </p:nvSpPr>
            <p:spPr>
              <a:xfrm>
                <a:off x="1790300" y="1965250"/>
                <a:ext cx="60525" cy="60775"/>
              </a:xfrm>
              <a:custGeom>
                <a:avLst/>
                <a:gdLst/>
                <a:ahLst/>
                <a:cxnLst/>
                <a:rect l="l" t="t" r="r" b="b"/>
                <a:pathLst>
                  <a:path w="2421" h="2431" extrusionOk="0">
                    <a:moveTo>
                      <a:pt x="1237" y="0"/>
                    </a:moveTo>
                    <a:lnTo>
                      <a:pt x="1119" y="11"/>
                    </a:lnTo>
                    <a:lnTo>
                      <a:pt x="1001" y="22"/>
                    </a:lnTo>
                    <a:lnTo>
                      <a:pt x="883" y="54"/>
                    </a:lnTo>
                    <a:lnTo>
                      <a:pt x="775" y="86"/>
                    </a:lnTo>
                    <a:lnTo>
                      <a:pt x="667" y="140"/>
                    </a:lnTo>
                    <a:lnTo>
                      <a:pt x="571" y="194"/>
                    </a:lnTo>
                    <a:lnTo>
                      <a:pt x="474" y="259"/>
                    </a:lnTo>
                    <a:lnTo>
                      <a:pt x="388" y="334"/>
                    </a:lnTo>
                    <a:lnTo>
                      <a:pt x="302" y="420"/>
                    </a:lnTo>
                    <a:lnTo>
                      <a:pt x="227" y="517"/>
                    </a:lnTo>
                    <a:lnTo>
                      <a:pt x="162" y="613"/>
                    </a:lnTo>
                    <a:lnTo>
                      <a:pt x="108" y="710"/>
                    </a:lnTo>
                    <a:lnTo>
                      <a:pt x="65" y="828"/>
                    </a:lnTo>
                    <a:lnTo>
                      <a:pt x="33" y="936"/>
                    </a:lnTo>
                    <a:lnTo>
                      <a:pt x="12" y="1054"/>
                    </a:lnTo>
                    <a:lnTo>
                      <a:pt x="1" y="1173"/>
                    </a:lnTo>
                    <a:lnTo>
                      <a:pt x="1" y="1302"/>
                    </a:lnTo>
                    <a:lnTo>
                      <a:pt x="12" y="1420"/>
                    </a:lnTo>
                    <a:lnTo>
                      <a:pt x="44" y="1538"/>
                    </a:lnTo>
                    <a:lnTo>
                      <a:pt x="76" y="1646"/>
                    </a:lnTo>
                    <a:lnTo>
                      <a:pt x="130" y="1764"/>
                    </a:lnTo>
                    <a:lnTo>
                      <a:pt x="194" y="1861"/>
                    </a:lnTo>
                    <a:lnTo>
                      <a:pt x="259" y="1957"/>
                    </a:lnTo>
                    <a:lnTo>
                      <a:pt x="345" y="2054"/>
                    </a:lnTo>
                    <a:lnTo>
                      <a:pt x="431" y="2130"/>
                    </a:lnTo>
                    <a:lnTo>
                      <a:pt x="528" y="2205"/>
                    </a:lnTo>
                    <a:lnTo>
                      <a:pt x="624" y="2269"/>
                    </a:lnTo>
                    <a:lnTo>
                      <a:pt x="732" y="2323"/>
                    </a:lnTo>
                    <a:lnTo>
                      <a:pt x="850" y="2366"/>
                    </a:lnTo>
                    <a:lnTo>
                      <a:pt x="958" y="2398"/>
                    </a:lnTo>
                    <a:lnTo>
                      <a:pt x="1087" y="2420"/>
                    </a:lnTo>
                    <a:lnTo>
                      <a:pt x="1205" y="2431"/>
                    </a:lnTo>
                    <a:lnTo>
                      <a:pt x="1334" y="2420"/>
                    </a:lnTo>
                    <a:lnTo>
                      <a:pt x="1442" y="2409"/>
                    </a:lnTo>
                    <a:lnTo>
                      <a:pt x="1560" y="2377"/>
                    </a:lnTo>
                    <a:lnTo>
                      <a:pt x="1667" y="2334"/>
                    </a:lnTo>
                    <a:lnTo>
                      <a:pt x="1775" y="2280"/>
                    </a:lnTo>
                    <a:lnTo>
                      <a:pt x="1872" y="2226"/>
                    </a:lnTo>
                    <a:lnTo>
                      <a:pt x="1969" y="2151"/>
                    </a:lnTo>
                    <a:lnTo>
                      <a:pt x="2055" y="2076"/>
                    </a:lnTo>
                    <a:lnTo>
                      <a:pt x="2130" y="1990"/>
                    </a:lnTo>
                    <a:lnTo>
                      <a:pt x="2205" y="1893"/>
                    </a:lnTo>
                    <a:lnTo>
                      <a:pt x="2270" y="1796"/>
                    </a:lnTo>
                    <a:lnTo>
                      <a:pt x="2323" y="1689"/>
                    </a:lnTo>
                    <a:lnTo>
                      <a:pt x="2366" y="1581"/>
                    </a:lnTo>
                    <a:lnTo>
                      <a:pt x="2399" y="1474"/>
                    </a:lnTo>
                    <a:lnTo>
                      <a:pt x="2409" y="1355"/>
                    </a:lnTo>
                    <a:lnTo>
                      <a:pt x="2420" y="1226"/>
                    </a:lnTo>
                    <a:lnTo>
                      <a:pt x="2420" y="1108"/>
                    </a:lnTo>
                    <a:lnTo>
                      <a:pt x="2399" y="990"/>
                    </a:lnTo>
                    <a:lnTo>
                      <a:pt x="2366" y="882"/>
                    </a:lnTo>
                    <a:lnTo>
                      <a:pt x="2334" y="775"/>
                    </a:lnTo>
                    <a:lnTo>
                      <a:pt x="2280" y="667"/>
                    </a:lnTo>
                    <a:lnTo>
                      <a:pt x="2227" y="560"/>
                    </a:lnTo>
                    <a:lnTo>
                      <a:pt x="2151" y="474"/>
                    </a:lnTo>
                    <a:lnTo>
                      <a:pt x="2076" y="377"/>
                    </a:lnTo>
                    <a:lnTo>
                      <a:pt x="1990" y="302"/>
                    </a:lnTo>
                    <a:lnTo>
                      <a:pt x="1904" y="226"/>
                    </a:lnTo>
                    <a:lnTo>
                      <a:pt x="1797" y="162"/>
                    </a:lnTo>
                    <a:lnTo>
                      <a:pt x="1700" y="108"/>
                    </a:lnTo>
                    <a:lnTo>
                      <a:pt x="1592" y="65"/>
                    </a:lnTo>
                    <a:lnTo>
                      <a:pt x="1474"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 name="Google Shape;195;p15"/>
              <p:cNvSpPr/>
              <p:nvPr/>
            </p:nvSpPr>
            <p:spPr>
              <a:xfrm>
                <a:off x="1083825" y="2674400"/>
                <a:ext cx="60800" cy="60775"/>
              </a:xfrm>
              <a:custGeom>
                <a:avLst/>
                <a:gdLst/>
                <a:ahLst/>
                <a:cxnLst/>
                <a:rect l="l" t="t" r="r" b="b"/>
                <a:pathLst>
                  <a:path w="2432" h="2431" extrusionOk="0">
                    <a:moveTo>
                      <a:pt x="1108" y="1"/>
                    </a:moveTo>
                    <a:lnTo>
                      <a:pt x="990" y="22"/>
                    </a:lnTo>
                    <a:lnTo>
                      <a:pt x="872" y="44"/>
                    </a:lnTo>
                    <a:lnTo>
                      <a:pt x="764" y="87"/>
                    </a:lnTo>
                    <a:lnTo>
                      <a:pt x="657" y="141"/>
                    </a:lnTo>
                    <a:lnTo>
                      <a:pt x="549" y="205"/>
                    </a:lnTo>
                    <a:lnTo>
                      <a:pt x="453" y="270"/>
                    </a:lnTo>
                    <a:lnTo>
                      <a:pt x="367" y="356"/>
                    </a:lnTo>
                    <a:lnTo>
                      <a:pt x="280" y="442"/>
                    </a:lnTo>
                    <a:lnTo>
                      <a:pt x="216" y="538"/>
                    </a:lnTo>
                    <a:lnTo>
                      <a:pt x="151" y="635"/>
                    </a:lnTo>
                    <a:lnTo>
                      <a:pt x="98" y="743"/>
                    </a:lnTo>
                    <a:lnTo>
                      <a:pt x="55" y="861"/>
                    </a:lnTo>
                    <a:lnTo>
                      <a:pt x="22" y="979"/>
                    </a:lnTo>
                    <a:lnTo>
                      <a:pt x="1" y="1098"/>
                    </a:lnTo>
                    <a:lnTo>
                      <a:pt x="1" y="1216"/>
                    </a:lnTo>
                    <a:lnTo>
                      <a:pt x="12" y="1345"/>
                    </a:lnTo>
                    <a:lnTo>
                      <a:pt x="22" y="1463"/>
                    </a:lnTo>
                    <a:lnTo>
                      <a:pt x="55" y="1571"/>
                    </a:lnTo>
                    <a:lnTo>
                      <a:pt x="98" y="1678"/>
                    </a:lnTo>
                    <a:lnTo>
                      <a:pt x="151" y="1786"/>
                    </a:lnTo>
                    <a:lnTo>
                      <a:pt x="205" y="1883"/>
                    </a:lnTo>
                    <a:lnTo>
                      <a:pt x="280" y="1979"/>
                    </a:lnTo>
                    <a:lnTo>
                      <a:pt x="356" y="2065"/>
                    </a:lnTo>
                    <a:lnTo>
                      <a:pt x="442" y="2141"/>
                    </a:lnTo>
                    <a:lnTo>
                      <a:pt x="528" y="2216"/>
                    </a:lnTo>
                    <a:lnTo>
                      <a:pt x="635" y="2270"/>
                    </a:lnTo>
                    <a:lnTo>
                      <a:pt x="732" y="2323"/>
                    </a:lnTo>
                    <a:lnTo>
                      <a:pt x="840" y="2366"/>
                    </a:lnTo>
                    <a:lnTo>
                      <a:pt x="958" y="2399"/>
                    </a:lnTo>
                    <a:lnTo>
                      <a:pt x="1076" y="2420"/>
                    </a:lnTo>
                    <a:lnTo>
                      <a:pt x="1194" y="2431"/>
                    </a:lnTo>
                    <a:lnTo>
                      <a:pt x="1324" y="2420"/>
                    </a:lnTo>
                    <a:lnTo>
                      <a:pt x="1442" y="2409"/>
                    </a:lnTo>
                    <a:lnTo>
                      <a:pt x="1560" y="2377"/>
                    </a:lnTo>
                    <a:lnTo>
                      <a:pt x="1668" y="2334"/>
                    </a:lnTo>
                    <a:lnTo>
                      <a:pt x="1775" y="2291"/>
                    </a:lnTo>
                    <a:lnTo>
                      <a:pt x="1883" y="2227"/>
                    </a:lnTo>
                    <a:lnTo>
                      <a:pt x="1979" y="2151"/>
                    </a:lnTo>
                    <a:lnTo>
                      <a:pt x="2065" y="2076"/>
                    </a:lnTo>
                    <a:lnTo>
                      <a:pt x="2152" y="1990"/>
                    </a:lnTo>
                    <a:lnTo>
                      <a:pt x="2216" y="1893"/>
                    </a:lnTo>
                    <a:lnTo>
                      <a:pt x="2281" y="1786"/>
                    </a:lnTo>
                    <a:lnTo>
                      <a:pt x="2334" y="1678"/>
                    </a:lnTo>
                    <a:lnTo>
                      <a:pt x="2377" y="1571"/>
                    </a:lnTo>
                    <a:lnTo>
                      <a:pt x="2410" y="1452"/>
                    </a:lnTo>
                    <a:lnTo>
                      <a:pt x="2431" y="1334"/>
                    </a:lnTo>
                    <a:lnTo>
                      <a:pt x="2431" y="1205"/>
                    </a:lnTo>
                    <a:lnTo>
                      <a:pt x="2420" y="1087"/>
                    </a:lnTo>
                    <a:lnTo>
                      <a:pt x="2410" y="969"/>
                    </a:lnTo>
                    <a:lnTo>
                      <a:pt x="2377" y="850"/>
                    </a:lnTo>
                    <a:lnTo>
                      <a:pt x="2334" y="743"/>
                    </a:lnTo>
                    <a:lnTo>
                      <a:pt x="2281" y="646"/>
                    </a:lnTo>
                    <a:lnTo>
                      <a:pt x="2227" y="538"/>
                    </a:lnTo>
                    <a:lnTo>
                      <a:pt x="2152" y="452"/>
                    </a:lnTo>
                    <a:lnTo>
                      <a:pt x="2076" y="366"/>
                    </a:lnTo>
                    <a:lnTo>
                      <a:pt x="1990" y="280"/>
                    </a:lnTo>
                    <a:lnTo>
                      <a:pt x="1904" y="216"/>
                    </a:lnTo>
                    <a:lnTo>
                      <a:pt x="1797" y="151"/>
                    </a:lnTo>
                    <a:lnTo>
                      <a:pt x="1700" y="98"/>
                    </a:lnTo>
                    <a:lnTo>
                      <a:pt x="1592" y="55"/>
                    </a:lnTo>
                    <a:lnTo>
                      <a:pt x="1474" y="2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 name="Google Shape;196;p15"/>
              <p:cNvSpPr/>
              <p:nvPr/>
            </p:nvSpPr>
            <p:spPr>
              <a:xfrm>
                <a:off x="688925" y="2279500"/>
                <a:ext cx="60775" cy="60775"/>
              </a:xfrm>
              <a:custGeom>
                <a:avLst/>
                <a:gdLst/>
                <a:ahLst/>
                <a:cxnLst/>
                <a:rect l="l" t="t" r="r" b="b"/>
                <a:pathLst>
                  <a:path w="2431" h="2431" extrusionOk="0">
                    <a:moveTo>
                      <a:pt x="1216" y="1"/>
                    </a:moveTo>
                    <a:lnTo>
                      <a:pt x="1087" y="11"/>
                    </a:lnTo>
                    <a:lnTo>
                      <a:pt x="969" y="33"/>
                    </a:lnTo>
                    <a:lnTo>
                      <a:pt x="861" y="54"/>
                    </a:lnTo>
                    <a:lnTo>
                      <a:pt x="753" y="97"/>
                    </a:lnTo>
                    <a:lnTo>
                      <a:pt x="646" y="151"/>
                    </a:lnTo>
                    <a:lnTo>
                      <a:pt x="549" y="216"/>
                    </a:lnTo>
                    <a:lnTo>
                      <a:pt x="452" y="280"/>
                    </a:lnTo>
                    <a:lnTo>
                      <a:pt x="366" y="366"/>
                    </a:lnTo>
                    <a:lnTo>
                      <a:pt x="291" y="452"/>
                    </a:lnTo>
                    <a:lnTo>
                      <a:pt x="216" y="538"/>
                    </a:lnTo>
                    <a:lnTo>
                      <a:pt x="151" y="635"/>
                    </a:lnTo>
                    <a:lnTo>
                      <a:pt x="108" y="743"/>
                    </a:lnTo>
                    <a:lnTo>
                      <a:pt x="65" y="850"/>
                    </a:lnTo>
                    <a:lnTo>
                      <a:pt x="33" y="968"/>
                    </a:lnTo>
                    <a:lnTo>
                      <a:pt x="12" y="1087"/>
                    </a:lnTo>
                    <a:lnTo>
                      <a:pt x="1" y="1205"/>
                    </a:lnTo>
                    <a:lnTo>
                      <a:pt x="12" y="1334"/>
                    </a:lnTo>
                    <a:lnTo>
                      <a:pt x="33" y="1452"/>
                    </a:lnTo>
                    <a:lnTo>
                      <a:pt x="65" y="1571"/>
                    </a:lnTo>
                    <a:lnTo>
                      <a:pt x="108" y="1678"/>
                    </a:lnTo>
                    <a:lnTo>
                      <a:pt x="162" y="1786"/>
                    </a:lnTo>
                    <a:lnTo>
                      <a:pt x="227" y="1893"/>
                    </a:lnTo>
                    <a:lnTo>
                      <a:pt x="291" y="1990"/>
                    </a:lnTo>
                    <a:lnTo>
                      <a:pt x="377" y="2076"/>
                    </a:lnTo>
                    <a:lnTo>
                      <a:pt x="463" y="2151"/>
                    </a:lnTo>
                    <a:lnTo>
                      <a:pt x="560" y="2227"/>
                    </a:lnTo>
                    <a:lnTo>
                      <a:pt x="667" y="2291"/>
                    </a:lnTo>
                    <a:lnTo>
                      <a:pt x="775" y="2345"/>
                    </a:lnTo>
                    <a:lnTo>
                      <a:pt x="893" y="2377"/>
                    </a:lnTo>
                    <a:lnTo>
                      <a:pt x="1012" y="2409"/>
                    </a:lnTo>
                    <a:lnTo>
                      <a:pt x="1130" y="2420"/>
                    </a:lnTo>
                    <a:lnTo>
                      <a:pt x="1248" y="2431"/>
                    </a:lnTo>
                    <a:lnTo>
                      <a:pt x="1366" y="2420"/>
                    </a:lnTo>
                    <a:lnTo>
                      <a:pt x="1485" y="2399"/>
                    </a:lnTo>
                    <a:lnTo>
                      <a:pt x="1603" y="2366"/>
                    </a:lnTo>
                    <a:lnTo>
                      <a:pt x="1710" y="2313"/>
                    </a:lnTo>
                    <a:lnTo>
                      <a:pt x="1818" y="2259"/>
                    </a:lnTo>
                    <a:lnTo>
                      <a:pt x="1915" y="2194"/>
                    </a:lnTo>
                    <a:lnTo>
                      <a:pt x="2001" y="2130"/>
                    </a:lnTo>
                    <a:lnTo>
                      <a:pt x="2087" y="2044"/>
                    </a:lnTo>
                    <a:lnTo>
                      <a:pt x="2162" y="1958"/>
                    </a:lnTo>
                    <a:lnTo>
                      <a:pt x="2237" y="1861"/>
                    </a:lnTo>
                    <a:lnTo>
                      <a:pt x="2291" y="1764"/>
                    </a:lnTo>
                    <a:lnTo>
                      <a:pt x="2345" y="1657"/>
                    </a:lnTo>
                    <a:lnTo>
                      <a:pt x="2377" y="1549"/>
                    </a:lnTo>
                    <a:lnTo>
                      <a:pt x="2409" y="1431"/>
                    </a:lnTo>
                    <a:lnTo>
                      <a:pt x="2431" y="1313"/>
                    </a:lnTo>
                    <a:lnTo>
                      <a:pt x="2431" y="1194"/>
                    </a:lnTo>
                    <a:lnTo>
                      <a:pt x="2420" y="1076"/>
                    </a:lnTo>
                    <a:lnTo>
                      <a:pt x="2399" y="958"/>
                    </a:lnTo>
                    <a:lnTo>
                      <a:pt x="2366" y="839"/>
                    </a:lnTo>
                    <a:lnTo>
                      <a:pt x="2323" y="732"/>
                    </a:lnTo>
                    <a:lnTo>
                      <a:pt x="2270" y="635"/>
                    </a:lnTo>
                    <a:lnTo>
                      <a:pt x="2205" y="528"/>
                    </a:lnTo>
                    <a:lnTo>
                      <a:pt x="2141" y="442"/>
                    </a:lnTo>
                    <a:lnTo>
                      <a:pt x="2055" y="355"/>
                    </a:lnTo>
                    <a:lnTo>
                      <a:pt x="1969" y="280"/>
                    </a:lnTo>
                    <a:lnTo>
                      <a:pt x="1883" y="205"/>
                    </a:lnTo>
                    <a:lnTo>
                      <a:pt x="1775" y="151"/>
                    </a:lnTo>
                    <a:lnTo>
                      <a:pt x="1678" y="97"/>
                    </a:lnTo>
                    <a:lnTo>
                      <a:pt x="1560" y="54"/>
                    </a:lnTo>
                    <a:lnTo>
                      <a:pt x="1452" y="22"/>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 name="Google Shape;197;p15"/>
              <p:cNvSpPr/>
              <p:nvPr/>
            </p:nvSpPr>
            <p:spPr>
              <a:xfrm>
                <a:off x="925225" y="1651000"/>
                <a:ext cx="60775" cy="60775"/>
              </a:xfrm>
              <a:custGeom>
                <a:avLst/>
                <a:gdLst/>
                <a:ahLst/>
                <a:cxnLst/>
                <a:rect l="l" t="t" r="r" b="b"/>
                <a:pathLst>
                  <a:path w="2431" h="2431" extrusionOk="0">
                    <a:moveTo>
                      <a:pt x="1237" y="0"/>
                    </a:moveTo>
                    <a:lnTo>
                      <a:pt x="1119" y="11"/>
                    </a:lnTo>
                    <a:lnTo>
                      <a:pt x="1001" y="22"/>
                    </a:lnTo>
                    <a:lnTo>
                      <a:pt x="882" y="54"/>
                    </a:lnTo>
                    <a:lnTo>
                      <a:pt x="775" y="86"/>
                    </a:lnTo>
                    <a:lnTo>
                      <a:pt x="667" y="140"/>
                    </a:lnTo>
                    <a:lnTo>
                      <a:pt x="571" y="194"/>
                    </a:lnTo>
                    <a:lnTo>
                      <a:pt x="474" y="269"/>
                    </a:lnTo>
                    <a:lnTo>
                      <a:pt x="388" y="344"/>
                    </a:lnTo>
                    <a:lnTo>
                      <a:pt x="302" y="420"/>
                    </a:lnTo>
                    <a:lnTo>
                      <a:pt x="237" y="516"/>
                    </a:lnTo>
                    <a:lnTo>
                      <a:pt x="173" y="613"/>
                    </a:lnTo>
                    <a:lnTo>
                      <a:pt x="119" y="710"/>
                    </a:lnTo>
                    <a:lnTo>
                      <a:pt x="76" y="828"/>
                    </a:lnTo>
                    <a:lnTo>
                      <a:pt x="33" y="936"/>
                    </a:lnTo>
                    <a:lnTo>
                      <a:pt x="11" y="1054"/>
                    </a:lnTo>
                    <a:lnTo>
                      <a:pt x="1" y="1172"/>
                    </a:lnTo>
                    <a:lnTo>
                      <a:pt x="1" y="1301"/>
                    </a:lnTo>
                    <a:lnTo>
                      <a:pt x="22" y="1420"/>
                    </a:lnTo>
                    <a:lnTo>
                      <a:pt x="44" y="1538"/>
                    </a:lnTo>
                    <a:lnTo>
                      <a:pt x="87" y="1645"/>
                    </a:lnTo>
                    <a:lnTo>
                      <a:pt x="140" y="1764"/>
                    </a:lnTo>
                    <a:lnTo>
                      <a:pt x="194" y="1861"/>
                    </a:lnTo>
                    <a:lnTo>
                      <a:pt x="269" y="1957"/>
                    </a:lnTo>
                    <a:lnTo>
                      <a:pt x="345" y="2054"/>
                    </a:lnTo>
                    <a:lnTo>
                      <a:pt x="431" y="2129"/>
                    </a:lnTo>
                    <a:lnTo>
                      <a:pt x="528" y="2205"/>
                    </a:lnTo>
                    <a:lnTo>
                      <a:pt x="624" y="2269"/>
                    </a:lnTo>
                    <a:lnTo>
                      <a:pt x="732" y="2323"/>
                    </a:lnTo>
                    <a:lnTo>
                      <a:pt x="839" y="2366"/>
                    </a:lnTo>
                    <a:lnTo>
                      <a:pt x="958" y="2409"/>
                    </a:lnTo>
                    <a:lnTo>
                      <a:pt x="1076" y="2420"/>
                    </a:lnTo>
                    <a:lnTo>
                      <a:pt x="1205" y="2430"/>
                    </a:lnTo>
                    <a:lnTo>
                      <a:pt x="1323" y="2430"/>
                    </a:lnTo>
                    <a:lnTo>
                      <a:pt x="1442" y="2409"/>
                    </a:lnTo>
                    <a:lnTo>
                      <a:pt x="1560" y="2387"/>
                    </a:lnTo>
                    <a:lnTo>
                      <a:pt x="1667" y="2344"/>
                    </a:lnTo>
                    <a:lnTo>
                      <a:pt x="1775" y="2301"/>
                    </a:lnTo>
                    <a:lnTo>
                      <a:pt x="1872" y="2237"/>
                    </a:lnTo>
                    <a:lnTo>
                      <a:pt x="1968" y="2172"/>
                    </a:lnTo>
                    <a:lnTo>
                      <a:pt x="2054" y="2097"/>
                    </a:lnTo>
                    <a:lnTo>
                      <a:pt x="2130" y="2011"/>
                    </a:lnTo>
                    <a:lnTo>
                      <a:pt x="2205" y="1925"/>
                    </a:lnTo>
                    <a:lnTo>
                      <a:pt x="2270" y="1817"/>
                    </a:lnTo>
                    <a:lnTo>
                      <a:pt x="2323" y="1721"/>
                    </a:lnTo>
                    <a:lnTo>
                      <a:pt x="2366" y="1613"/>
                    </a:lnTo>
                    <a:lnTo>
                      <a:pt x="2399" y="1495"/>
                    </a:lnTo>
                    <a:lnTo>
                      <a:pt x="2420" y="1377"/>
                    </a:lnTo>
                    <a:lnTo>
                      <a:pt x="2431" y="1258"/>
                    </a:lnTo>
                    <a:lnTo>
                      <a:pt x="2431" y="1140"/>
                    </a:lnTo>
                    <a:lnTo>
                      <a:pt x="2420" y="1011"/>
                    </a:lnTo>
                    <a:lnTo>
                      <a:pt x="2388" y="893"/>
                    </a:lnTo>
                    <a:lnTo>
                      <a:pt x="2356" y="785"/>
                    </a:lnTo>
                    <a:lnTo>
                      <a:pt x="2302" y="678"/>
                    </a:lnTo>
                    <a:lnTo>
                      <a:pt x="2248" y="570"/>
                    </a:lnTo>
                    <a:lnTo>
                      <a:pt x="2173" y="473"/>
                    </a:lnTo>
                    <a:lnTo>
                      <a:pt x="2097" y="387"/>
                    </a:lnTo>
                    <a:lnTo>
                      <a:pt x="2011" y="301"/>
                    </a:lnTo>
                    <a:lnTo>
                      <a:pt x="1915" y="226"/>
                    </a:lnTo>
                    <a:lnTo>
                      <a:pt x="1818" y="162"/>
                    </a:lnTo>
                    <a:lnTo>
                      <a:pt x="1710" y="108"/>
                    </a:lnTo>
                    <a:lnTo>
                      <a:pt x="1603" y="65"/>
                    </a:lnTo>
                    <a:lnTo>
                      <a:pt x="1485"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 name="Google Shape;198;p15"/>
              <p:cNvSpPr/>
              <p:nvPr/>
            </p:nvSpPr>
            <p:spPr>
              <a:xfrm>
                <a:off x="1790300" y="2279500"/>
                <a:ext cx="60525" cy="60775"/>
              </a:xfrm>
              <a:custGeom>
                <a:avLst/>
                <a:gdLst/>
                <a:ahLst/>
                <a:cxnLst/>
                <a:rect l="l" t="t" r="r" b="b"/>
                <a:pathLst>
                  <a:path w="2421" h="2431" extrusionOk="0">
                    <a:moveTo>
                      <a:pt x="1237" y="1"/>
                    </a:moveTo>
                    <a:lnTo>
                      <a:pt x="1119" y="11"/>
                    </a:lnTo>
                    <a:lnTo>
                      <a:pt x="1001" y="22"/>
                    </a:lnTo>
                    <a:lnTo>
                      <a:pt x="883" y="54"/>
                    </a:lnTo>
                    <a:lnTo>
                      <a:pt x="775" y="87"/>
                    </a:lnTo>
                    <a:lnTo>
                      <a:pt x="667" y="140"/>
                    </a:lnTo>
                    <a:lnTo>
                      <a:pt x="571" y="194"/>
                    </a:lnTo>
                    <a:lnTo>
                      <a:pt x="474" y="259"/>
                    </a:lnTo>
                    <a:lnTo>
                      <a:pt x="388" y="345"/>
                    </a:lnTo>
                    <a:lnTo>
                      <a:pt x="302" y="420"/>
                    </a:lnTo>
                    <a:lnTo>
                      <a:pt x="227" y="517"/>
                    </a:lnTo>
                    <a:lnTo>
                      <a:pt x="162" y="614"/>
                    </a:lnTo>
                    <a:lnTo>
                      <a:pt x="108" y="721"/>
                    </a:lnTo>
                    <a:lnTo>
                      <a:pt x="65" y="829"/>
                    </a:lnTo>
                    <a:lnTo>
                      <a:pt x="33" y="936"/>
                    </a:lnTo>
                    <a:lnTo>
                      <a:pt x="12" y="1054"/>
                    </a:lnTo>
                    <a:lnTo>
                      <a:pt x="1" y="1173"/>
                    </a:lnTo>
                    <a:lnTo>
                      <a:pt x="1" y="1291"/>
                    </a:lnTo>
                    <a:lnTo>
                      <a:pt x="12" y="1409"/>
                    </a:lnTo>
                    <a:lnTo>
                      <a:pt x="44" y="1528"/>
                    </a:lnTo>
                    <a:lnTo>
                      <a:pt x="76" y="1635"/>
                    </a:lnTo>
                    <a:lnTo>
                      <a:pt x="130" y="1743"/>
                    </a:lnTo>
                    <a:lnTo>
                      <a:pt x="184" y="1850"/>
                    </a:lnTo>
                    <a:lnTo>
                      <a:pt x="248" y="1936"/>
                    </a:lnTo>
                    <a:lnTo>
                      <a:pt x="323" y="2033"/>
                    </a:lnTo>
                    <a:lnTo>
                      <a:pt x="409" y="2108"/>
                    </a:lnTo>
                    <a:lnTo>
                      <a:pt x="495" y="2184"/>
                    </a:lnTo>
                    <a:lnTo>
                      <a:pt x="592" y="2248"/>
                    </a:lnTo>
                    <a:lnTo>
                      <a:pt x="700" y="2313"/>
                    </a:lnTo>
                    <a:lnTo>
                      <a:pt x="807" y="2356"/>
                    </a:lnTo>
                    <a:lnTo>
                      <a:pt x="915" y="2388"/>
                    </a:lnTo>
                    <a:lnTo>
                      <a:pt x="1033" y="2409"/>
                    </a:lnTo>
                    <a:lnTo>
                      <a:pt x="1151" y="2431"/>
                    </a:lnTo>
                    <a:lnTo>
                      <a:pt x="1280" y="2431"/>
                    </a:lnTo>
                    <a:lnTo>
                      <a:pt x="1399" y="2409"/>
                    </a:lnTo>
                    <a:lnTo>
                      <a:pt x="1517" y="2388"/>
                    </a:lnTo>
                    <a:lnTo>
                      <a:pt x="1635" y="2345"/>
                    </a:lnTo>
                    <a:lnTo>
                      <a:pt x="1743" y="2302"/>
                    </a:lnTo>
                    <a:lnTo>
                      <a:pt x="1850" y="2237"/>
                    </a:lnTo>
                    <a:lnTo>
                      <a:pt x="1947" y="2173"/>
                    </a:lnTo>
                    <a:lnTo>
                      <a:pt x="2033" y="2087"/>
                    </a:lnTo>
                    <a:lnTo>
                      <a:pt x="2119" y="2001"/>
                    </a:lnTo>
                    <a:lnTo>
                      <a:pt x="2194" y="1915"/>
                    </a:lnTo>
                    <a:lnTo>
                      <a:pt x="2259" y="1807"/>
                    </a:lnTo>
                    <a:lnTo>
                      <a:pt x="2313" y="1700"/>
                    </a:lnTo>
                    <a:lnTo>
                      <a:pt x="2356" y="1592"/>
                    </a:lnTo>
                    <a:lnTo>
                      <a:pt x="2388" y="1474"/>
                    </a:lnTo>
                    <a:lnTo>
                      <a:pt x="2409" y="1356"/>
                    </a:lnTo>
                    <a:lnTo>
                      <a:pt x="2420" y="1226"/>
                    </a:lnTo>
                    <a:lnTo>
                      <a:pt x="2420" y="1108"/>
                    </a:lnTo>
                    <a:lnTo>
                      <a:pt x="2399" y="990"/>
                    </a:lnTo>
                    <a:lnTo>
                      <a:pt x="2366" y="872"/>
                    </a:lnTo>
                    <a:lnTo>
                      <a:pt x="2334" y="764"/>
                    </a:lnTo>
                    <a:lnTo>
                      <a:pt x="2280" y="657"/>
                    </a:lnTo>
                    <a:lnTo>
                      <a:pt x="2216" y="560"/>
                    </a:lnTo>
                    <a:lnTo>
                      <a:pt x="2151" y="463"/>
                    </a:lnTo>
                    <a:lnTo>
                      <a:pt x="2076" y="377"/>
                    </a:lnTo>
                    <a:lnTo>
                      <a:pt x="1990" y="302"/>
                    </a:lnTo>
                    <a:lnTo>
                      <a:pt x="1893" y="226"/>
                    </a:lnTo>
                    <a:lnTo>
                      <a:pt x="1797" y="162"/>
                    </a:lnTo>
                    <a:lnTo>
                      <a:pt x="1700" y="108"/>
                    </a:lnTo>
                    <a:lnTo>
                      <a:pt x="1581" y="65"/>
                    </a:lnTo>
                    <a:lnTo>
                      <a:pt x="1474" y="33"/>
                    </a:lnTo>
                    <a:lnTo>
                      <a:pt x="1356" y="11"/>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 name="Google Shape;199;p15"/>
              <p:cNvSpPr/>
              <p:nvPr/>
            </p:nvSpPr>
            <p:spPr>
              <a:xfrm>
                <a:off x="1553750" y="1651000"/>
                <a:ext cx="60775" cy="60775"/>
              </a:xfrm>
              <a:custGeom>
                <a:avLst/>
                <a:gdLst/>
                <a:ahLst/>
                <a:cxnLst/>
                <a:rect l="l" t="t" r="r" b="b"/>
                <a:pathLst>
                  <a:path w="2431" h="2431" extrusionOk="0">
                    <a:moveTo>
                      <a:pt x="1237" y="0"/>
                    </a:moveTo>
                    <a:lnTo>
                      <a:pt x="1108" y="11"/>
                    </a:lnTo>
                    <a:lnTo>
                      <a:pt x="989" y="22"/>
                    </a:lnTo>
                    <a:lnTo>
                      <a:pt x="871" y="54"/>
                    </a:lnTo>
                    <a:lnTo>
                      <a:pt x="764" y="97"/>
                    </a:lnTo>
                    <a:lnTo>
                      <a:pt x="656" y="140"/>
                    </a:lnTo>
                    <a:lnTo>
                      <a:pt x="549" y="205"/>
                    </a:lnTo>
                    <a:lnTo>
                      <a:pt x="452" y="280"/>
                    </a:lnTo>
                    <a:lnTo>
                      <a:pt x="366" y="355"/>
                    </a:lnTo>
                    <a:lnTo>
                      <a:pt x="290" y="441"/>
                    </a:lnTo>
                    <a:lnTo>
                      <a:pt x="215" y="538"/>
                    </a:lnTo>
                    <a:lnTo>
                      <a:pt x="151" y="645"/>
                    </a:lnTo>
                    <a:lnTo>
                      <a:pt x="97" y="753"/>
                    </a:lnTo>
                    <a:lnTo>
                      <a:pt x="54" y="860"/>
                    </a:lnTo>
                    <a:lnTo>
                      <a:pt x="22" y="979"/>
                    </a:lnTo>
                    <a:lnTo>
                      <a:pt x="11" y="1097"/>
                    </a:lnTo>
                    <a:lnTo>
                      <a:pt x="0" y="1226"/>
                    </a:lnTo>
                    <a:lnTo>
                      <a:pt x="11" y="1344"/>
                    </a:lnTo>
                    <a:lnTo>
                      <a:pt x="22" y="1463"/>
                    </a:lnTo>
                    <a:lnTo>
                      <a:pt x="54" y="1581"/>
                    </a:lnTo>
                    <a:lnTo>
                      <a:pt x="97" y="1688"/>
                    </a:lnTo>
                    <a:lnTo>
                      <a:pt x="151" y="1796"/>
                    </a:lnTo>
                    <a:lnTo>
                      <a:pt x="215" y="1893"/>
                    </a:lnTo>
                    <a:lnTo>
                      <a:pt x="280" y="1979"/>
                    </a:lnTo>
                    <a:lnTo>
                      <a:pt x="355" y="2065"/>
                    </a:lnTo>
                    <a:lnTo>
                      <a:pt x="441" y="2151"/>
                    </a:lnTo>
                    <a:lnTo>
                      <a:pt x="538" y="2215"/>
                    </a:lnTo>
                    <a:lnTo>
                      <a:pt x="635" y="2280"/>
                    </a:lnTo>
                    <a:lnTo>
                      <a:pt x="731" y="2334"/>
                    </a:lnTo>
                    <a:lnTo>
                      <a:pt x="850" y="2377"/>
                    </a:lnTo>
                    <a:lnTo>
                      <a:pt x="957" y="2409"/>
                    </a:lnTo>
                    <a:lnTo>
                      <a:pt x="1075" y="2420"/>
                    </a:lnTo>
                    <a:lnTo>
                      <a:pt x="1194" y="2430"/>
                    </a:lnTo>
                    <a:lnTo>
                      <a:pt x="1323" y="2430"/>
                    </a:lnTo>
                    <a:lnTo>
                      <a:pt x="1441" y="2409"/>
                    </a:lnTo>
                    <a:lnTo>
                      <a:pt x="1559" y="2387"/>
                    </a:lnTo>
                    <a:lnTo>
                      <a:pt x="1678" y="2344"/>
                    </a:lnTo>
                    <a:lnTo>
                      <a:pt x="1785" y="2291"/>
                    </a:lnTo>
                    <a:lnTo>
                      <a:pt x="1882" y="2226"/>
                    </a:lnTo>
                    <a:lnTo>
                      <a:pt x="1979" y="2162"/>
                    </a:lnTo>
                    <a:lnTo>
                      <a:pt x="2065" y="2076"/>
                    </a:lnTo>
                    <a:lnTo>
                      <a:pt x="2151" y="1990"/>
                    </a:lnTo>
                    <a:lnTo>
                      <a:pt x="2215" y="1893"/>
                    </a:lnTo>
                    <a:lnTo>
                      <a:pt x="2280" y="1796"/>
                    </a:lnTo>
                    <a:lnTo>
                      <a:pt x="2334" y="1688"/>
                    </a:lnTo>
                    <a:lnTo>
                      <a:pt x="2377" y="1570"/>
                    </a:lnTo>
                    <a:lnTo>
                      <a:pt x="2409" y="1452"/>
                    </a:lnTo>
                    <a:lnTo>
                      <a:pt x="2430" y="1334"/>
                    </a:lnTo>
                    <a:lnTo>
                      <a:pt x="2430" y="1205"/>
                    </a:lnTo>
                    <a:lnTo>
                      <a:pt x="2430" y="1086"/>
                    </a:lnTo>
                    <a:lnTo>
                      <a:pt x="2409" y="968"/>
                    </a:lnTo>
                    <a:lnTo>
                      <a:pt x="2377" y="860"/>
                    </a:lnTo>
                    <a:lnTo>
                      <a:pt x="2334" y="753"/>
                    </a:lnTo>
                    <a:lnTo>
                      <a:pt x="2280" y="645"/>
                    </a:lnTo>
                    <a:lnTo>
                      <a:pt x="2226" y="549"/>
                    </a:lnTo>
                    <a:lnTo>
                      <a:pt x="2151" y="452"/>
                    </a:lnTo>
                    <a:lnTo>
                      <a:pt x="2075" y="366"/>
                    </a:lnTo>
                    <a:lnTo>
                      <a:pt x="1989" y="291"/>
                    </a:lnTo>
                    <a:lnTo>
                      <a:pt x="1903" y="215"/>
                    </a:lnTo>
                    <a:lnTo>
                      <a:pt x="1796" y="151"/>
                    </a:lnTo>
                    <a:lnTo>
                      <a:pt x="1699" y="108"/>
                    </a:lnTo>
                    <a:lnTo>
                      <a:pt x="1592" y="65"/>
                    </a:lnTo>
                    <a:lnTo>
                      <a:pt x="1473" y="33"/>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 name="Google Shape;200;p15"/>
              <p:cNvSpPr/>
              <p:nvPr/>
            </p:nvSpPr>
            <p:spPr>
              <a:xfrm>
                <a:off x="1398350" y="1573300"/>
                <a:ext cx="60250" cy="60525"/>
              </a:xfrm>
              <a:custGeom>
                <a:avLst/>
                <a:gdLst/>
                <a:ahLst/>
                <a:cxnLst/>
                <a:rect l="l" t="t" r="r" b="b"/>
                <a:pathLst>
                  <a:path w="2410" h="2421" extrusionOk="0">
                    <a:moveTo>
                      <a:pt x="1130" y="1"/>
                    </a:moveTo>
                    <a:lnTo>
                      <a:pt x="1012" y="22"/>
                    </a:lnTo>
                    <a:lnTo>
                      <a:pt x="893" y="44"/>
                    </a:lnTo>
                    <a:lnTo>
                      <a:pt x="786" y="87"/>
                    </a:lnTo>
                    <a:lnTo>
                      <a:pt x="678" y="130"/>
                    </a:lnTo>
                    <a:lnTo>
                      <a:pt x="582" y="183"/>
                    </a:lnTo>
                    <a:lnTo>
                      <a:pt x="485" y="259"/>
                    </a:lnTo>
                    <a:lnTo>
                      <a:pt x="388" y="334"/>
                    </a:lnTo>
                    <a:lnTo>
                      <a:pt x="313" y="420"/>
                    </a:lnTo>
                    <a:lnTo>
                      <a:pt x="237" y="506"/>
                    </a:lnTo>
                    <a:lnTo>
                      <a:pt x="173" y="603"/>
                    </a:lnTo>
                    <a:lnTo>
                      <a:pt x="108" y="710"/>
                    </a:lnTo>
                    <a:lnTo>
                      <a:pt x="65" y="818"/>
                    </a:lnTo>
                    <a:lnTo>
                      <a:pt x="33" y="925"/>
                    </a:lnTo>
                    <a:lnTo>
                      <a:pt x="12" y="1044"/>
                    </a:lnTo>
                    <a:lnTo>
                      <a:pt x="1" y="1162"/>
                    </a:lnTo>
                    <a:lnTo>
                      <a:pt x="1" y="1291"/>
                    </a:lnTo>
                    <a:lnTo>
                      <a:pt x="12" y="1399"/>
                    </a:lnTo>
                    <a:lnTo>
                      <a:pt x="33" y="1517"/>
                    </a:lnTo>
                    <a:lnTo>
                      <a:pt x="76" y="1624"/>
                    </a:lnTo>
                    <a:lnTo>
                      <a:pt x="119" y="1732"/>
                    </a:lnTo>
                    <a:lnTo>
                      <a:pt x="184" y="1839"/>
                    </a:lnTo>
                    <a:lnTo>
                      <a:pt x="248" y="1936"/>
                    </a:lnTo>
                    <a:lnTo>
                      <a:pt x="324" y="2022"/>
                    </a:lnTo>
                    <a:lnTo>
                      <a:pt x="410" y="2108"/>
                    </a:lnTo>
                    <a:lnTo>
                      <a:pt x="496" y="2183"/>
                    </a:lnTo>
                    <a:lnTo>
                      <a:pt x="592" y="2248"/>
                    </a:lnTo>
                    <a:lnTo>
                      <a:pt x="700" y="2302"/>
                    </a:lnTo>
                    <a:lnTo>
                      <a:pt x="807" y="2345"/>
                    </a:lnTo>
                    <a:lnTo>
                      <a:pt x="926" y="2388"/>
                    </a:lnTo>
                    <a:lnTo>
                      <a:pt x="1044" y="2409"/>
                    </a:lnTo>
                    <a:lnTo>
                      <a:pt x="1162" y="2420"/>
                    </a:lnTo>
                    <a:lnTo>
                      <a:pt x="1281" y="2420"/>
                    </a:lnTo>
                    <a:lnTo>
                      <a:pt x="1399" y="2399"/>
                    </a:lnTo>
                    <a:lnTo>
                      <a:pt x="1506" y="2377"/>
                    </a:lnTo>
                    <a:lnTo>
                      <a:pt x="1625" y="2345"/>
                    </a:lnTo>
                    <a:lnTo>
                      <a:pt x="1732" y="2291"/>
                    </a:lnTo>
                    <a:lnTo>
                      <a:pt x="1829" y="2237"/>
                    </a:lnTo>
                    <a:lnTo>
                      <a:pt x="1926" y="2162"/>
                    </a:lnTo>
                    <a:lnTo>
                      <a:pt x="2012" y="2087"/>
                    </a:lnTo>
                    <a:lnTo>
                      <a:pt x="2098" y="2011"/>
                    </a:lnTo>
                    <a:lnTo>
                      <a:pt x="2173" y="1915"/>
                    </a:lnTo>
                    <a:lnTo>
                      <a:pt x="2238" y="1818"/>
                    </a:lnTo>
                    <a:lnTo>
                      <a:pt x="2291" y="1710"/>
                    </a:lnTo>
                    <a:lnTo>
                      <a:pt x="2345" y="1603"/>
                    </a:lnTo>
                    <a:lnTo>
                      <a:pt x="2377" y="1495"/>
                    </a:lnTo>
                    <a:lnTo>
                      <a:pt x="2399" y="1377"/>
                    </a:lnTo>
                    <a:lnTo>
                      <a:pt x="2410" y="1259"/>
                    </a:lnTo>
                    <a:lnTo>
                      <a:pt x="2410" y="1140"/>
                    </a:lnTo>
                    <a:lnTo>
                      <a:pt x="2399" y="1022"/>
                    </a:lnTo>
                    <a:lnTo>
                      <a:pt x="2367" y="904"/>
                    </a:lnTo>
                    <a:lnTo>
                      <a:pt x="2334" y="796"/>
                    </a:lnTo>
                    <a:lnTo>
                      <a:pt x="2281" y="689"/>
                    </a:lnTo>
                    <a:lnTo>
                      <a:pt x="2227" y="581"/>
                    </a:lnTo>
                    <a:lnTo>
                      <a:pt x="2162" y="485"/>
                    </a:lnTo>
                    <a:lnTo>
                      <a:pt x="2087" y="398"/>
                    </a:lnTo>
                    <a:lnTo>
                      <a:pt x="2001" y="312"/>
                    </a:lnTo>
                    <a:lnTo>
                      <a:pt x="1904" y="237"/>
                    </a:lnTo>
                    <a:lnTo>
                      <a:pt x="1807" y="173"/>
                    </a:lnTo>
                    <a:lnTo>
                      <a:pt x="1711" y="119"/>
                    </a:lnTo>
                    <a:lnTo>
                      <a:pt x="1603" y="76"/>
                    </a:lnTo>
                    <a:lnTo>
                      <a:pt x="1485" y="33"/>
                    </a:lnTo>
                    <a:lnTo>
                      <a:pt x="136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 name="Google Shape;201;p15"/>
              <p:cNvSpPr/>
              <p:nvPr/>
            </p:nvSpPr>
            <p:spPr>
              <a:xfrm>
                <a:off x="1004000" y="2675225"/>
                <a:ext cx="59150" cy="58875"/>
              </a:xfrm>
              <a:custGeom>
                <a:avLst/>
                <a:gdLst/>
                <a:ahLst/>
                <a:cxnLst/>
                <a:rect l="l" t="t" r="r" b="b"/>
                <a:pathLst>
                  <a:path w="2366" h="2355" extrusionOk="0">
                    <a:moveTo>
                      <a:pt x="1183" y="0"/>
                    </a:moveTo>
                    <a:lnTo>
                      <a:pt x="1065" y="11"/>
                    </a:lnTo>
                    <a:lnTo>
                      <a:pt x="947" y="32"/>
                    </a:lnTo>
                    <a:lnTo>
                      <a:pt x="828" y="54"/>
                    </a:lnTo>
                    <a:lnTo>
                      <a:pt x="721" y="97"/>
                    </a:lnTo>
                    <a:lnTo>
                      <a:pt x="613" y="151"/>
                    </a:lnTo>
                    <a:lnTo>
                      <a:pt x="516" y="215"/>
                    </a:lnTo>
                    <a:lnTo>
                      <a:pt x="430" y="290"/>
                    </a:lnTo>
                    <a:lnTo>
                      <a:pt x="344" y="366"/>
                    </a:lnTo>
                    <a:lnTo>
                      <a:pt x="269" y="452"/>
                    </a:lnTo>
                    <a:lnTo>
                      <a:pt x="194" y="548"/>
                    </a:lnTo>
                    <a:lnTo>
                      <a:pt x="140" y="645"/>
                    </a:lnTo>
                    <a:lnTo>
                      <a:pt x="86" y="753"/>
                    </a:lnTo>
                    <a:lnTo>
                      <a:pt x="54" y="860"/>
                    </a:lnTo>
                    <a:lnTo>
                      <a:pt x="22" y="979"/>
                    </a:lnTo>
                    <a:lnTo>
                      <a:pt x="11" y="1097"/>
                    </a:lnTo>
                    <a:lnTo>
                      <a:pt x="0" y="1215"/>
                    </a:lnTo>
                    <a:lnTo>
                      <a:pt x="11" y="1333"/>
                    </a:lnTo>
                    <a:lnTo>
                      <a:pt x="33" y="1452"/>
                    </a:lnTo>
                    <a:lnTo>
                      <a:pt x="76" y="1559"/>
                    </a:lnTo>
                    <a:lnTo>
                      <a:pt x="119" y="1667"/>
                    </a:lnTo>
                    <a:lnTo>
                      <a:pt x="172" y="1763"/>
                    </a:lnTo>
                    <a:lnTo>
                      <a:pt x="226" y="1860"/>
                    </a:lnTo>
                    <a:lnTo>
                      <a:pt x="301" y="1946"/>
                    </a:lnTo>
                    <a:lnTo>
                      <a:pt x="377" y="2032"/>
                    </a:lnTo>
                    <a:lnTo>
                      <a:pt x="463" y="2108"/>
                    </a:lnTo>
                    <a:lnTo>
                      <a:pt x="559" y="2172"/>
                    </a:lnTo>
                    <a:lnTo>
                      <a:pt x="656" y="2226"/>
                    </a:lnTo>
                    <a:lnTo>
                      <a:pt x="753" y="2280"/>
                    </a:lnTo>
                    <a:lnTo>
                      <a:pt x="861" y="2312"/>
                    </a:lnTo>
                    <a:lnTo>
                      <a:pt x="979" y="2344"/>
                    </a:lnTo>
                    <a:lnTo>
                      <a:pt x="1086" y="2355"/>
                    </a:lnTo>
                    <a:lnTo>
                      <a:pt x="1323" y="2355"/>
                    </a:lnTo>
                    <a:lnTo>
                      <a:pt x="1441" y="2333"/>
                    </a:lnTo>
                    <a:lnTo>
                      <a:pt x="1549" y="2301"/>
                    </a:lnTo>
                    <a:lnTo>
                      <a:pt x="1656" y="2258"/>
                    </a:lnTo>
                    <a:lnTo>
                      <a:pt x="1753" y="2204"/>
                    </a:lnTo>
                    <a:lnTo>
                      <a:pt x="1850" y="2140"/>
                    </a:lnTo>
                    <a:lnTo>
                      <a:pt x="1947" y="2075"/>
                    </a:lnTo>
                    <a:lnTo>
                      <a:pt x="2022" y="2000"/>
                    </a:lnTo>
                    <a:lnTo>
                      <a:pt x="2097" y="1914"/>
                    </a:lnTo>
                    <a:lnTo>
                      <a:pt x="2162" y="1817"/>
                    </a:lnTo>
                    <a:lnTo>
                      <a:pt x="2226" y="1720"/>
                    </a:lnTo>
                    <a:lnTo>
                      <a:pt x="2269" y="1624"/>
                    </a:lnTo>
                    <a:lnTo>
                      <a:pt x="2312" y="1516"/>
                    </a:lnTo>
                    <a:lnTo>
                      <a:pt x="2344" y="1398"/>
                    </a:lnTo>
                    <a:lnTo>
                      <a:pt x="2355" y="1290"/>
                    </a:lnTo>
                    <a:lnTo>
                      <a:pt x="2366" y="1172"/>
                    </a:lnTo>
                    <a:lnTo>
                      <a:pt x="2355" y="1054"/>
                    </a:lnTo>
                    <a:lnTo>
                      <a:pt x="2334" y="936"/>
                    </a:lnTo>
                    <a:lnTo>
                      <a:pt x="2301" y="828"/>
                    </a:lnTo>
                    <a:lnTo>
                      <a:pt x="2269" y="720"/>
                    </a:lnTo>
                    <a:lnTo>
                      <a:pt x="2215" y="624"/>
                    </a:lnTo>
                    <a:lnTo>
                      <a:pt x="2151" y="527"/>
                    </a:lnTo>
                    <a:lnTo>
                      <a:pt x="2086" y="430"/>
                    </a:lnTo>
                    <a:lnTo>
                      <a:pt x="2011" y="355"/>
                    </a:lnTo>
                    <a:lnTo>
                      <a:pt x="1925" y="269"/>
                    </a:lnTo>
                    <a:lnTo>
                      <a:pt x="1839" y="204"/>
                    </a:lnTo>
                    <a:lnTo>
                      <a:pt x="1742" y="151"/>
                    </a:lnTo>
                    <a:lnTo>
                      <a:pt x="1635" y="97"/>
                    </a:lnTo>
                    <a:lnTo>
                      <a:pt x="1527" y="54"/>
                    </a:lnTo>
                    <a:lnTo>
                      <a:pt x="1420" y="32"/>
                    </a:lnTo>
                    <a:lnTo>
                      <a:pt x="1301"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 name="Google Shape;202;p15"/>
              <p:cNvSpPr/>
              <p:nvPr/>
            </p:nvSpPr>
            <p:spPr>
              <a:xfrm>
                <a:off x="1477125" y="1574375"/>
                <a:ext cx="58350" cy="58375"/>
              </a:xfrm>
              <a:custGeom>
                <a:avLst/>
                <a:gdLst/>
                <a:ahLst/>
                <a:cxnLst/>
                <a:rect l="l" t="t" r="r" b="b"/>
                <a:pathLst>
                  <a:path w="2334" h="2335" extrusionOk="0">
                    <a:moveTo>
                      <a:pt x="1065" y="1"/>
                    </a:moveTo>
                    <a:lnTo>
                      <a:pt x="947" y="22"/>
                    </a:lnTo>
                    <a:lnTo>
                      <a:pt x="839" y="44"/>
                    </a:lnTo>
                    <a:lnTo>
                      <a:pt x="732" y="87"/>
                    </a:lnTo>
                    <a:lnTo>
                      <a:pt x="624" y="130"/>
                    </a:lnTo>
                    <a:lnTo>
                      <a:pt x="527" y="194"/>
                    </a:lnTo>
                    <a:lnTo>
                      <a:pt x="441" y="259"/>
                    </a:lnTo>
                    <a:lnTo>
                      <a:pt x="355" y="334"/>
                    </a:lnTo>
                    <a:lnTo>
                      <a:pt x="280" y="409"/>
                    </a:lnTo>
                    <a:lnTo>
                      <a:pt x="205" y="495"/>
                    </a:lnTo>
                    <a:lnTo>
                      <a:pt x="151" y="592"/>
                    </a:lnTo>
                    <a:lnTo>
                      <a:pt x="97" y="700"/>
                    </a:lnTo>
                    <a:lnTo>
                      <a:pt x="54" y="796"/>
                    </a:lnTo>
                    <a:lnTo>
                      <a:pt x="22" y="915"/>
                    </a:lnTo>
                    <a:lnTo>
                      <a:pt x="11" y="1022"/>
                    </a:lnTo>
                    <a:lnTo>
                      <a:pt x="1" y="1140"/>
                    </a:lnTo>
                    <a:lnTo>
                      <a:pt x="1" y="1269"/>
                    </a:lnTo>
                    <a:lnTo>
                      <a:pt x="22" y="1388"/>
                    </a:lnTo>
                    <a:lnTo>
                      <a:pt x="44" y="1495"/>
                    </a:lnTo>
                    <a:lnTo>
                      <a:pt x="87" y="1614"/>
                    </a:lnTo>
                    <a:lnTo>
                      <a:pt x="130" y="1710"/>
                    </a:lnTo>
                    <a:lnTo>
                      <a:pt x="194" y="1818"/>
                    </a:lnTo>
                    <a:lnTo>
                      <a:pt x="259" y="1904"/>
                    </a:lnTo>
                    <a:lnTo>
                      <a:pt x="334" y="1990"/>
                    </a:lnTo>
                    <a:lnTo>
                      <a:pt x="420" y="2065"/>
                    </a:lnTo>
                    <a:lnTo>
                      <a:pt x="517" y="2140"/>
                    </a:lnTo>
                    <a:lnTo>
                      <a:pt x="613" y="2194"/>
                    </a:lnTo>
                    <a:lnTo>
                      <a:pt x="721" y="2248"/>
                    </a:lnTo>
                    <a:lnTo>
                      <a:pt x="829" y="2291"/>
                    </a:lnTo>
                    <a:lnTo>
                      <a:pt x="947" y="2313"/>
                    </a:lnTo>
                    <a:lnTo>
                      <a:pt x="1065" y="2334"/>
                    </a:lnTo>
                    <a:lnTo>
                      <a:pt x="1302" y="2334"/>
                    </a:lnTo>
                    <a:lnTo>
                      <a:pt x="1420" y="2313"/>
                    </a:lnTo>
                    <a:lnTo>
                      <a:pt x="1527" y="2280"/>
                    </a:lnTo>
                    <a:lnTo>
                      <a:pt x="1635" y="2237"/>
                    </a:lnTo>
                    <a:lnTo>
                      <a:pt x="1732" y="2194"/>
                    </a:lnTo>
                    <a:lnTo>
                      <a:pt x="1829" y="2130"/>
                    </a:lnTo>
                    <a:lnTo>
                      <a:pt x="1915" y="2065"/>
                    </a:lnTo>
                    <a:lnTo>
                      <a:pt x="2001" y="1990"/>
                    </a:lnTo>
                    <a:lnTo>
                      <a:pt x="2076" y="1904"/>
                    </a:lnTo>
                    <a:lnTo>
                      <a:pt x="2140" y="1818"/>
                    </a:lnTo>
                    <a:lnTo>
                      <a:pt x="2194" y="1721"/>
                    </a:lnTo>
                    <a:lnTo>
                      <a:pt x="2248" y="1614"/>
                    </a:lnTo>
                    <a:lnTo>
                      <a:pt x="2280" y="1506"/>
                    </a:lnTo>
                    <a:lnTo>
                      <a:pt x="2312" y="1399"/>
                    </a:lnTo>
                    <a:lnTo>
                      <a:pt x="2334" y="1280"/>
                    </a:lnTo>
                    <a:lnTo>
                      <a:pt x="2334" y="1162"/>
                    </a:lnTo>
                    <a:lnTo>
                      <a:pt x="2334" y="1044"/>
                    </a:lnTo>
                    <a:lnTo>
                      <a:pt x="2312" y="936"/>
                    </a:lnTo>
                    <a:lnTo>
                      <a:pt x="2280" y="818"/>
                    </a:lnTo>
                    <a:lnTo>
                      <a:pt x="2248" y="710"/>
                    </a:lnTo>
                    <a:lnTo>
                      <a:pt x="2194" y="614"/>
                    </a:lnTo>
                    <a:lnTo>
                      <a:pt x="2140" y="517"/>
                    </a:lnTo>
                    <a:lnTo>
                      <a:pt x="2065" y="431"/>
                    </a:lnTo>
                    <a:lnTo>
                      <a:pt x="2001" y="345"/>
                    </a:lnTo>
                    <a:lnTo>
                      <a:pt x="1915" y="269"/>
                    </a:lnTo>
                    <a:lnTo>
                      <a:pt x="1829" y="205"/>
                    </a:lnTo>
                    <a:lnTo>
                      <a:pt x="1732" y="140"/>
                    </a:lnTo>
                    <a:lnTo>
                      <a:pt x="1624" y="97"/>
                    </a:lnTo>
                    <a:lnTo>
                      <a:pt x="1517" y="54"/>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 name="Google Shape;203;p15"/>
              <p:cNvSpPr/>
              <p:nvPr/>
            </p:nvSpPr>
            <p:spPr>
              <a:xfrm>
                <a:off x="690000" y="2360950"/>
                <a:ext cx="58900" cy="58900"/>
              </a:xfrm>
              <a:custGeom>
                <a:avLst/>
                <a:gdLst/>
                <a:ahLst/>
                <a:cxnLst/>
                <a:rect l="l" t="t" r="r" b="b"/>
                <a:pathLst>
                  <a:path w="2356" h="2356" extrusionOk="0">
                    <a:moveTo>
                      <a:pt x="1194" y="1"/>
                    </a:moveTo>
                    <a:lnTo>
                      <a:pt x="1076" y="12"/>
                    </a:lnTo>
                    <a:lnTo>
                      <a:pt x="958" y="22"/>
                    </a:lnTo>
                    <a:lnTo>
                      <a:pt x="850" y="55"/>
                    </a:lnTo>
                    <a:lnTo>
                      <a:pt x="743" y="87"/>
                    </a:lnTo>
                    <a:lnTo>
                      <a:pt x="646" y="141"/>
                    </a:lnTo>
                    <a:lnTo>
                      <a:pt x="538" y="194"/>
                    </a:lnTo>
                    <a:lnTo>
                      <a:pt x="452" y="259"/>
                    </a:lnTo>
                    <a:lnTo>
                      <a:pt x="366" y="334"/>
                    </a:lnTo>
                    <a:lnTo>
                      <a:pt x="291" y="420"/>
                    </a:lnTo>
                    <a:lnTo>
                      <a:pt x="216" y="506"/>
                    </a:lnTo>
                    <a:lnTo>
                      <a:pt x="151" y="603"/>
                    </a:lnTo>
                    <a:lnTo>
                      <a:pt x="108" y="700"/>
                    </a:lnTo>
                    <a:lnTo>
                      <a:pt x="65" y="807"/>
                    </a:lnTo>
                    <a:lnTo>
                      <a:pt x="33" y="915"/>
                    </a:lnTo>
                    <a:lnTo>
                      <a:pt x="12" y="1033"/>
                    </a:lnTo>
                    <a:lnTo>
                      <a:pt x="1" y="1151"/>
                    </a:lnTo>
                    <a:lnTo>
                      <a:pt x="1" y="1270"/>
                    </a:lnTo>
                    <a:lnTo>
                      <a:pt x="12" y="1388"/>
                    </a:lnTo>
                    <a:lnTo>
                      <a:pt x="44" y="1506"/>
                    </a:lnTo>
                    <a:lnTo>
                      <a:pt x="76" y="1614"/>
                    </a:lnTo>
                    <a:lnTo>
                      <a:pt x="130" y="1721"/>
                    </a:lnTo>
                    <a:lnTo>
                      <a:pt x="194" y="1818"/>
                    </a:lnTo>
                    <a:lnTo>
                      <a:pt x="259" y="1915"/>
                    </a:lnTo>
                    <a:lnTo>
                      <a:pt x="334" y="2001"/>
                    </a:lnTo>
                    <a:lnTo>
                      <a:pt x="420" y="2076"/>
                    </a:lnTo>
                    <a:lnTo>
                      <a:pt x="517" y="2151"/>
                    </a:lnTo>
                    <a:lnTo>
                      <a:pt x="614" y="2216"/>
                    </a:lnTo>
                    <a:lnTo>
                      <a:pt x="721" y="2270"/>
                    </a:lnTo>
                    <a:lnTo>
                      <a:pt x="829" y="2302"/>
                    </a:lnTo>
                    <a:lnTo>
                      <a:pt x="947" y="2334"/>
                    </a:lnTo>
                    <a:lnTo>
                      <a:pt x="1065" y="2356"/>
                    </a:lnTo>
                    <a:lnTo>
                      <a:pt x="1302" y="2356"/>
                    </a:lnTo>
                    <a:lnTo>
                      <a:pt x="1420" y="2334"/>
                    </a:lnTo>
                    <a:lnTo>
                      <a:pt x="1528" y="2302"/>
                    </a:lnTo>
                    <a:lnTo>
                      <a:pt x="1635" y="2270"/>
                    </a:lnTo>
                    <a:lnTo>
                      <a:pt x="1732" y="2216"/>
                    </a:lnTo>
                    <a:lnTo>
                      <a:pt x="1829" y="2151"/>
                    </a:lnTo>
                    <a:lnTo>
                      <a:pt x="1926" y="2087"/>
                    </a:lnTo>
                    <a:lnTo>
                      <a:pt x="2001" y="2012"/>
                    </a:lnTo>
                    <a:lnTo>
                      <a:pt x="2076" y="1926"/>
                    </a:lnTo>
                    <a:lnTo>
                      <a:pt x="2151" y="1840"/>
                    </a:lnTo>
                    <a:lnTo>
                      <a:pt x="2205" y="1743"/>
                    </a:lnTo>
                    <a:lnTo>
                      <a:pt x="2259" y="1635"/>
                    </a:lnTo>
                    <a:lnTo>
                      <a:pt x="2302" y="1528"/>
                    </a:lnTo>
                    <a:lnTo>
                      <a:pt x="2323" y="1420"/>
                    </a:lnTo>
                    <a:lnTo>
                      <a:pt x="2345" y="1302"/>
                    </a:lnTo>
                    <a:lnTo>
                      <a:pt x="2356" y="1184"/>
                    </a:lnTo>
                    <a:lnTo>
                      <a:pt x="2345" y="1076"/>
                    </a:lnTo>
                    <a:lnTo>
                      <a:pt x="2334" y="958"/>
                    </a:lnTo>
                    <a:lnTo>
                      <a:pt x="2302" y="850"/>
                    </a:lnTo>
                    <a:lnTo>
                      <a:pt x="2259" y="743"/>
                    </a:lnTo>
                    <a:lnTo>
                      <a:pt x="2216" y="635"/>
                    </a:lnTo>
                    <a:lnTo>
                      <a:pt x="2151" y="538"/>
                    </a:lnTo>
                    <a:lnTo>
                      <a:pt x="2087" y="452"/>
                    </a:lnTo>
                    <a:lnTo>
                      <a:pt x="2012" y="366"/>
                    </a:lnTo>
                    <a:lnTo>
                      <a:pt x="1926" y="291"/>
                    </a:lnTo>
                    <a:lnTo>
                      <a:pt x="1840" y="216"/>
                    </a:lnTo>
                    <a:lnTo>
                      <a:pt x="1743" y="162"/>
                    </a:lnTo>
                    <a:lnTo>
                      <a:pt x="1646" y="108"/>
                    </a:lnTo>
                    <a:lnTo>
                      <a:pt x="1538" y="65"/>
                    </a:lnTo>
                    <a:lnTo>
                      <a:pt x="1431" y="33"/>
                    </a:lnTo>
                    <a:lnTo>
                      <a:pt x="1313" y="1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 name="Google Shape;204;p15"/>
              <p:cNvSpPr/>
              <p:nvPr/>
            </p:nvSpPr>
            <p:spPr>
              <a:xfrm>
                <a:off x="690000" y="1888375"/>
                <a:ext cx="58900" cy="58875"/>
              </a:xfrm>
              <a:custGeom>
                <a:avLst/>
                <a:gdLst/>
                <a:ahLst/>
                <a:cxnLst/>
                <a:rect l="l" t="t" r="r" b="b"/>
                <a:pathLst>
                  <a:path w="2356" h="2355" extrusionOk="0">
                    <a:moveTo>
                      <a:pt x="1076" y="0"/>
                    </a:moveTo>
                    <a:lnTo>
                      <a:pt x="969" y="22"/>
                    </a:lnTo>
                    <a:lnTo>
                      <a:pt x="850" y="43"/>
                    </a:lnTo>
                    <a:lnTo>
                      <a:pt x="743" y="86"/>
                    </a:lnTo>
                    <a:lnTo>
                      <a:pt x="646" y="129"/>
                    </a:lnTo>
                    <a:lnTo>
                      <a:pt x="549" y="183"/>
                    </a:lnTo>
                    <a:lnTo>
                      <a:pt x="452" y="258"/>
                    </a:lnTo>
                    <a:lnTo>
                      <a:pt x="366" y="323"/>
                    </a:lnTo>
                    <a:lnTo>
                      <a:pt x="291" y="409"/>
                    </a:lnTo>
                    <a:lnTo>
                      <a:pt x="216" y="495"/>
                    </a:lnTo>
                    <a:lnTo>
                      <a:pt x="162" y="592"/>
                    </a:lnTo>
                    <a:lnTo>
                      <a:pt x="108" y="688"/>
                    </a:lnTo>
                    <a:lnTo>
                      <a:pt x="65" y="796"/>
                    </a:lnTo>
                    <a:lnTo>
                      <a:pt x="33" y="914"/>
                    </a:lnTo>
                    <a:lnTo>
                      <a:pt x="12" y="1022"/>
                    </a:lnTo>
                    <a:lnTo>
                      <a:pt x="1" y="1140"/>
                    </a:lnTo>
                    <a:lnTo>
                      <a:pt x="1" y="1258"/>
                    </a:lnTo>
                    <a:lnTo>
                      <a:pt x="12" y="1376"/>
                    </a:lnTo>
                    <a:lnTo>
                      <a:pt x="33" y="1484"/>
                    </a:lnTo>
                    <a:lnTo>
                      <a:pt x="76" y="1592"/>
                    </a:lnTo>
                    <a:lnTo>
                      <a:pt x="119" y="1699"/>
                    </a:lnTo>
                    <a:lnTo>
                      <a:pt x="173" y="1796"/>
                    </a:lnTo>
                    <a:lnTo>
                      <a:pt x="237" y="1882"/>
                    </a:lnTo>
                    <a:lnTo>
                      <a:pt x="313" y="1968"/>
                    </a:lnTo>
                    <a:lnTo>
                      <a:pt x="399" y="2054"/>
                    </a:lnTo>
                    <a:lnTo>
                      <a:pt x="485" y="2118"/>
                    </a:lnTo>
                    <a:lnTo>
                      <a:pt x="581" y="2183"/>
                    </a:lnTo>
                    <a:lnTo>
                      <a:pt x="678" y="2237"/>
                    </a:lnTo>
                    <a:lnTo>
                      <a:pt x="786" y="2280"/>
                    </a:lnTo>
                    <a:lnTo>
                      <a:pt x="893" y="2323"/>
                    </a:lnTo>
                    <a:lnTo>
                      <a:pt x="1012" y="2344"/>
                    </a:lnTo>
                    <a:lnTo>
                      <a:pt x="1130" y="2355"/>
                    </a:lnTo>
                    <a:lnTo>
                      <a:pt x="1248" y="2355"/>
                    </a:lnTo>
                    <a:lnTo>
                      <a:pt x="1366" y="2344"/>
                    </a:lnTo>
                    <a:lnTo>
                      <a:pt x="1485" y="2312"/>
                    </a:lnTo>
                    <a:lnTo>
                      <a:pt x="1592" y="2280"/>
                    </a:lnTo>
                    <a:lnTo>
                      <a:pt x="1700" y="2226"/>
                    </a:lnTo>
                    <a:lnTo>
                      <a:pt x="1797" y="2172"/>
                    </a:lnTo>
                    <a:lnTo>
                      <a:pt x="1893" y="2108"/>
                    </a:lnTo>
                    <a:lnTo>
                      <a:pt x="1979" y="2022"/>
                    </a:lnTo>
                    <a:lnTo>
                      <a:pt x="2065" y="1946"/>
                    </a:lnTo>
                    <a:lnTo>
                      <a:pt x="2130" y="1850"/>
                    </a:lnTo>
                    <a:lnTo>
                      <a:pt x="2194" y="1753"/>
                    </a:lnTo>
                    <a:lnTo>
                      <a:pt x="2248" y="1645"/>
                    </a:lnTo>
                    <a:lnTo>
                      <a:pt x="2291" y="1538"/>
                    </a:lnTo>
                    <a:lnTo>
                      <a:pt x="2323" y="1419"/>
                    </a:lnTo>
                    <a:lnTo>
                      <a:pt x="2345" y="1301"/>
                    </a:lnTo>
                    <a:lnTo>
                      <a:pt x="2356" y="1183"/>
                    </a:lnTo>
                    <a:lnTo>
                      <a:pt x="2345" y="1065"/>
                    </a:lnTo>
                    <a:lnTo>
                      <a:pt x="2334" y="957"/>
                    </a:lnTo>
                    <a:lnTo>
                      <a:pt x="2302" y="839"/>
                    </a:lnTo>
                    <a:lnTo>
                      <a:pt x="2259" y="731"/>
                    </a:lnTo>
                    <a:lnTo>
                      <a:pt x="2216" y="635"/>
                    </a:lnTo>
                    <a:lnTo>
                      <a:pt x="2151" y="538"/>
                    </a:lnTo>
                    <a:lnTo>
                      <a:pt x="2087" y="441"/>
                    </a:lnTo>
                    <a:lnTo>
                      <a:pt x="2012" y="355"/>
                    </a:lnTo>
                    <a:lnTo>
                      <a:pt x="1936" y="280"/>
                    </a:lnTo>
                    <a:lnTo>
                      <a:pt x="1840" y="215"/>
                    </a:lnTo>
                    <a:lnTo>
                      <a:pt x="1743" y="151"/>
                    </a:lnTo>
                    <a:lnTo>
                      <a:pt x="1646" y="97"/>
                    </a:lnTo>
                    <a:lnTo>
                      <a:pt x="1538" y="54"/>
                    </a:lnTo>
                    <a:lnTo>
                      <a:pt x="1431" y="32"/>
                    </a:lnTo>
                    <a:lnTo>
                      <a:pt x="1313" y="11"/>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 name="Google Shape;205;p15"/>
              <p:cNvSpPr/>
              <p:nvPr/>
            </p:nvSpPr>
            <p:spPr>
              <a:xfrm>
                <a:off x="1476850" y="2675225"/>
                <a:ext cx="58900" cy="58875"/>
              </a:xfrm>
              <a:custGeom>
                <a:avLst/>
                <a:gdLst/>
                <a:ahLst/>
                <a:cxnLst/>
                <a:rect l="l" t="t" r="r" b="b"/>
                <a:pathLst>
                  <a:path w="2356" h="2355" extrusionOk="0">
                    <a:moveTo>
                      <a:pt x="1098" y="0"/>
                    </a:moveTo>
                    <a:lnTo>
                      <a:pt x="969" y="22"/>
                    </a:lnTo>
                    <a:lnTo>
                      <a:pt x="861" y="43"/>
                    </a:lnTo>
                    <a:lnTo>
                      <a:pt x="753" y="86"/>
                    </a:lnTo>
                    <a:lnTo>
                      <a:pt x="646" y="140"/>
                    </a:lnTo>
                    <a:lnTo>
                      <a:pt x="538" y="194"/>
                    </a:lnTo>
                    <a:lnTo>
                      <a:pt x="452" y="269"/>
                    </a:lnTo>
                    <a:lnTo>
                      <a:pt x="356" y="344"/>
                    </a:lnTo>
                    <a:lnTo>
                      <a:pt x="280" y="430"/>
                    </a:lnTo>
                    <a:lnTo>
                      <a:pt x="205" y="516"/>
                    </a:lnTo>
                    <a:lnTo>
                      <a:pt x="151" y="613"/>
                    </a:lnTo>
                    <a:lnTo>
                      <a:pt x="98" y="720"/>
                    </a:lnTo>
                    <a:lnTo>
                      <a:pt x="55" y="828"/>
                    </a:lnTo>
                    <a:lnTo>
                      <a:pt x="22" y="946"/>
                    </a:lnTo>
                    <a:lnTo>
                      <a:pt x="12" y="1065"/>
                    </a:lnTo>
                    <a:lnTo>
                      <a:pt x="1" y="1183"/>
                    </a:lnTo>
                    <a:lnTo>
                      <a:pt x="12" y="1301"/>
                    </a:lnTo>
                    <a:lnTo>
                      <a:pt x="22" y="1419"/>
                    </a:lnTo>
                    <a:lnTo>
                      <a:pt x="55" y="1527"/>
                    </a:lnTo>
                    <a:lnTo>
                      <a:pt x="98" y="1634"/>
                    </a:lnTo>
                    <a:lnTo>
                      <a:pt x="151" y="1742"/>
                    </a:lnTo>
                    <a:lnTo>
                      <a:pt x="205" y="1839"/>
                    </a:lnTo>
                    <a:lnTo>
                      <a:pt x="270" y="1925"/>
                    </a:lnTo>
                    <a:lnTo>
                      <a:pt x="345" y="2011"/>
                    </a:lnTo>
                    <a:lnTo>
                      <a:pt x="431" y="2086"/>
                    </a:lnTo>
                    <a:lnTo>
                      <a:pt x="528" y="2151"/>
                    </a:lnTo>
                    <a:lnTo>
                      <a:pt x="624" y="2215"/>
                    </a:lnTo>
                    <a:lnTo>
                      <a:pt x="721" y="2258"/>
                    </a:lnTo>
                    <a:lnTo>
                      <a:pt x="829" y="2301"/>
                    </a:lnTo>
                    <a:lnTo>
                      <a:pt x="936" y="2333"/>
                    </a:lnTo>
                    <a:lnTo>
                      <a:pt x="1055" y="2355"/>
                    </a:lnTo>
                    <a:lnTo>
                      <a:pt x="1291" y="2355"/>
                    </a:lnTo>
                    <a:lnTo>
                      <a:pt x="1399" y="2333"/>
                    </a:lnTo>
                    <a:lnTo>
                      <a:pt x="1517" y="2312"/>
                    </a:lnTo>
                    <a:lnTo>
                      <a:pt x="1624" y="2269"/>
                    </a:lnTo>
                    <a:lnTo>
                      <a:pt x="1721" y="2215"/>
                    </a:lnTo>
                    <a:lnTo>
                      <a:pt x="1818" y="2161"/>
                    </a:lnTo>
                    <a:lnTo>
                      <a:pt x="1915" y="2097"/>
                    </a:lnTo>
                    <a:lnTo>
                      <a:pt x="2001" y="2022"/>
                    </a:lnTo>
                    <a:lnTo>
                      <a:pt x="2076" y="1936"/>
                    </a:lnTo>
                    <a:lnTo>
                      <a:pt x="2141" y="1850"/>
                    </a:lnTo>
                    <a:lnTo>
                      <a:pt x="2205" y="1753"/>
                    </a:lnTo>
                    <a:lnTo>
                      <a:pt x="2259" y="1656"/>
                    </a:lnTo>
                    <a:lnTo>
                      <a:pt x="2291" y="1548"/>
                    </a:lnTo>
                    <a:lnTo>
                      <a:pt x="2323" y="1430"/>
                    </a:lnTo>
                    <a:lnTo>
                      <a:pt x="2345" y="1323"/>
                    </a:lnTo>
                    <a:lnTo>
                      <a:pt x="2356" y="1204"/>
                    </a:lnTo>
                    <a:lnTo>
                      <a:pt x="2356" y="1086"/>
                    </a:lnTo>
                    <a:lnTo>
                      <a:pt x="2334" y="968"/>
                    </a:lnTo>
                    <a:lnTo>
                      <a:pt x="2313" y="860"/>
                    </a:lnTo>
                    <a:lnTo>
                      <a:pt x="2270" y="753"/>
                    </a:lnTo>
                    <a:lnTo>
                      <a:pt x="2227" y="645"/>
                    </a:lnTo>
                    <a:lnTo>
                      <a:pt x="2173" y="548"/>
                    </a:lnTo>
                    <a:lnTo>
                      <a:pt x="2098" y="462"/>
                    </a:lnTo>
                    <a:lnTo>
                      <a:pt x="2033" y="376"/>
                    </a:lnTo>
                    <a:lnTo>
                      <a:pt x="1947" y="290"/>
                    </a:lnTo>
                    <a:lnTo>
                      <a:pt x="1861" y="226"/>
                    </a:lnTo>
                    <a:lnTo>
                      <a:pt x="1764" y="161"/>
                    </a:lnTo>
                    <a:lnTo>
                      <a:pt x="1657" y="108"/>
                    </a:lnTo>
                    <a:lnTo>
                      <a:pt x="1560" y="65"/>
                    </a:lnTo>
                    <a:lnTo>
                      <a:pt x="1442" y="32"/>
                    </a:lnTo>
                    <a:lnTo>
                      <a:pt x="133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 name="Google Shape;206;p15"/>
              <p:cNvSpPr/>
              <p:nvPr/>
            </p:nvSpPr>
            <p:spPr>
              <a:xfrm>
                <a:off x="1791125" y="2360950"/>
                <a:ext cx="58875" cy="58900"/>
              </a:xfrm>
              <a:custGeom>
                <a:avLst/>
                <a:gdLst/>
                <a:ahLst/>
                <a:cxnLst/>
                <a:rect l="l" t="t" r="r" b="b"/>
                <a:pathLst>
                  <a:path w="2355" h="2356" extrusionOk="0">
                    <a:moveTo>
                      <a:pt x="1183" y="1"/>
                    </a:moveTo>
                    <a:lnTo>
                      <a:pt x="1065" y="12"/>
                    </a:lnTo>
                    <a:lnTo>
                      <a:pt x="957" y="22"/>
                    </a:lnTo>
                    <a:lnTo>
                      <a:pt x="839" y="55"/>
                    </a:lnTo>
                    <a:lnTo>
                      <a:pt x="731" y="98"/>
                    </a:lnTo>
                    <a:lnTo>
                      <a:pt x="634" y="141"/>
                    </a:lnTo>
                    <a:lnTo>
                      <a:pt x="538" y="205"/>
                    </a:lnTo>
                    <a:lnTo>
                      <a:pt x="441" y="270"/>
                    </a:lnTo>
                    <a:lnTo>
                      <a:pt x="366" y="345"/>
                    </a:lnTo>
                    <a:lnTo>
                      <a:pt x="280" y="420"/>
                    </a:lnTo>
                    <a:lnTo>
                      <a:pt x="215" y="517"/>
                    </a:lnTo>
                    <a:lnTo>
                      <a:pt x="151" y="614"/>
                    </a:lnTo>
                    <a:lnTo>
                      <a:pt x="97" y="710"/>
                    </a:lnTo>
                    <a:lnTo>
                      <a:pt x="65" y="818"/>
                    </a:lnTo>
                    <a:lnTo>
                      <a:pt x="32" y="926"/>
                    </a:lnTo>
                    <a:lnTo>
                      <a:pt x="11" y="1044"/>
                    </a:lnTo>
                    <a:lnTo>
                      <a:pt x="0" y="1162"/>
                    </a:lnTo>
                    <a:lnTo>
                      <a:pt x="0" y="1280"/>
                    </a:lnTo>
                    <a:lnTo>
                      <a:pt x="22" y="1399"/>
                    </a:lnTo>
                    <a:lnTo>
                      <a:pt x="43" y="1517"/>
                    </a:lnTo>
                    <a:lnTo>
                      <a:pt x="86" y="1624"/>
                    </a:lnTo>
                    <a:lnTo>
                      <a:pt x="140" y="1732"/>
                    </a:lnTo>
                    <a:lnTo>
                      <a:pt x="194" y="1829"/>
                    </a:lnTo>
                    <a:lnTo>
                      <a:pt x="269" y="1926"/>
                    </a:lnTo>
                    <a:lnTo>
                      <a:pt x="344" y="2012"/>
                    </a:lnTo>
                    <a:lnTo>
                      <a:pt x="430" y="2087"/>
                    </a:lnTo>
                    <a:lnTo>
                      <a:pt x="527" y="2162"/>
                    </a:lnTo>
                    <a:lnTo>
                      <a:pt x="624" y="2216"/>
                    </a:lnTo>
                    <a:lnTo>
                      <a:pt x="731" y="2270"/>
                    </a:lnTo>
                    <a:lnTo>
                      <a:pt x="839" y="2313"/>
                    </a:lnTo>
                    <a:lnTo>
                      <a:pt x="957" y="2334"/>
                    </a:lnTo>
                    <a:lnTo>
                      <a:pt x="1075" y="2356"/>
                    </a:lnTo>
                    <a:lnTo>
                      <a:pt x="1312" y="2356"/>
                    </a:lnTo>
                    <a:lnTo>
                      <a:pt x="1430" y="2334"/>
                    </a:lnTo>
                    <a:lnTo>
                      <a:pt x="1538" y="2302"/>
                    </a:lnTo>
                    <a:lnTo>
                      <a:pt x="1645" y="2259"/>
                    </a:lnTo>
                    <a:lnTo>
                      <a:pt x="1742" y="2205"/>
                    </a:lnTo>
                    <a:lnTo>
                      <a:pt x="1839" y="2151"/>
                    </a:lnTo>
                    <a:lnTo>
                      <a:pt x="1925" y="2076"/>
                    </a:lnTo>
                    <a:lnTo>
                      <a:pt x="2011" y="2001"/>
                    </a:lnTo>
                    <a:lnTo>
                      <a:pt x="2086" y="1915"/>
                    </a:lnTo>
                    <a:lnTo>
                      <a:pt x="2151" y="1829"/>
                    </a:lnTo>
                    <a:lnTo>
                      <a:pt x="2215" y="1732"/>
                    </a:lnTo>
                    <a:lnTo>
                      <a:pt x="2258" y="1624"/>
                    </a:lnTo>
                    <a:lnTo>
                      <a:pt x="2301" y="1517"/>
                    </a:lnTo>
                    <a:lnTo>
                      <a:pt x="2333" y="1409"/>
                    </a:lnTo>
                    <a:lnTo>
                      <a:pt x="2344" y="1291"/>
                    </a:lnTo>
                    <a:lnTo>
                      <a:pt x="2355" y="1184"/>
                    </a:lnTo>
                    <a:lnTo>
                      <a:pt x="2344" y="1065"/>
                    </a:lnTo>
                    <a:lnTo>
                      <a:pt x="2333" y="947"/>
                    </a:lnTo>
                    <a:lnTo>
                      <a:pt x="2301" y="840"/>
                    </a:lnTo>
                    <a:lnTo>
                      <a:pt x="2258" y="732"/>
                    </a:lnTo>
                    <a:lnTo>
                      <a:pt x="2215" y="624"/>
                    </a:lnTo>
                    <a:lnTo>
                      <a:pt x="2151" y="528"/>
                    </a:lnTo>
                    <a:lnTo>
                      <a:pt x="2086" y="442"/>
                    </a:lnTo>
                    <a:lnTo>
                      <a:pt x="2011" y="356"/>
                    </a:lnTo>
                    <a:lnTo>
                      <a:pt x="1925" y="280"/>
                    </a:lnTo>
                    <a:lnTo>
                      <a:pt x="1839" y="216"/>
                    </a:lnTo>
                    <a:lnTo>
                      <a:pt x="1742" y="151"/>
                    </a:lnTo>
                    <a:lnTo>
                      <a:pt x="1634" y="98"/>
                    </a:lnTo>
                    <a:lnTo>
                      <a:pt x="1527" y="65"/>
                    </a:lnTo>
                    <a:lnTo>
                      <a:pt x="1419" y="33"/>
                    </a:lnTo>
                    <a:lnTo>
                      <a:pt x="1301" y="1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 name="Google Shape;207;p15"/>
              <p:cNvSpPr/>
              <p:nvPr/>
            </p:nvSpPr>
            <p:spPr>
              <a:xfrm>
                <a:off x="1004275" y="1574375"/>
                <a:ext cx="58625" cy="58375"/>
              </a:xfrm>
              <a:custGeom>
                <a:avLst/>
                <a:gdLst/>
                <a:ahLst/>
                <a:cxnLst/>
                <a:rect l="l" t="t" r="r" b="b"/>
                <a:pathLst>
                  <a:path w="2345" h="2335" extrusionOk="0">
                    <a:moveTo>
                      <a:pt x="1086" y="1"/>
                    </a:moveTo>
                    <a:lnTo>
                      <a:pt x="968" y="11"/>
                    </a:lnTo>
                    <a:lnTo>
                      <a:pt x="850" y="44"/>
                    </a:lnTo>
                    <a:lnTo>
                      <a:pt x="742" y="87"/>
                    </a:lnTo>
                    <a:lnTo>
                      <a:pt x="634" y="130"/>
                    </a:lnTo>
                    <a:lnTo>
                      <a:pt x="538" y="183"/>
                    </a:lnTo>
                    <a:lnTo>
                      <a:pt x="441" y="259"/>
                    </a:lnTo>
                    <a:lnTo>
                      <a:pt x="355" y="334"/>
                    </a:lnTo>
                    <a:lnTo>
                      <a:pt x="280" y="420"/>
                    </a:lnTo>
                    <a:lnTo>
                      <a:pt x="204" y="506"/>
                    </a:lnTo>
                    <a:lnTo>
                      <a:pt x="151" y="603"/>
                    </a:lnTo>
                    <a:lnTo>
                      <a:pt x="97" y="710"/>
                    </a:lnTo>
                    <a:lnTo>
                      <a:pt x="54" y="818"/>
                    </a:lnTo>
                    <a:lnTo>
                      <a:pt x="32" y="936"/>
                    </a:lnTo>
                    <a:lnTo>
                      <a:pt x="11" y="1054"/>
                    </a:lnTo>
                    <a:lnTo>
                      <a:pt x="0" y="1173"/>
                    </a:lnTo>
                    <a:lnTo>
                      <a:pt x="11" y="1291"/>
                    </a:lnTo>
                    <a:lnTo>
                      <a:pt x="32" y="1409"/>
                    </a:lnTo>
                    <a:lnTo>
                      <a:pt x="54" y="1517"/>
                    </a:lnTo>
                    <a:lnTo>
                      <a:pt x="97" y="1624"/>
                    </a:lnTo>
                    <a:lnTo>
                      <a:pt x="151" y="1721"/>
                    </a:lnTo>
                    <a:lnTo>
                      <a:pt x="204" y="1818"/>
                    </a:lnTo>
                    <a:lnTo>
                      <a:pt x="269" y="1915"/>
                    </a:lnTo>
                    <a:lnTo>
                      <a:pt x="344" y="1990"/>
                    </a:lnTo>
                    <a:lnTo>
                      <a:pt x="430" y="2065"/>
                    </a:lnTo>
                    <a:lnTo>
                      <a:pt x="516" y="2140"/>
                    </a:lnTo>
                    <a:lnTo>
                      <a:pt x="613" y="2194"/>
                    </a:lnTo>
                    <a:lnTo>
                      <a:pt x="720" y="2248"/>
                    </a:lnTo>
                    <a:lnTo>
                      <a:pt x="817" y="2280"/>
                    </a:lnTo>
                    <a:lnTo>
                      <a:pt x="936" y="2313"/>
                    </a:lnTo>
                    <a:lnTo>
                      <a:pt x="1043" y="2334"/>
                    </a:lnTo>
                    <a:lnTo>
                      <a:pt x="1280" y="2334"/>
                    </a:lnTo>
                    <a:lnTo>
                      <a:pt x="1398" y="2313"/>
                    </a:lnTo>
                    <a:lnTo>
                      <a:pt x="1505" y="2291"/>
                    </a:lnTo>
                    <a:lnTo>
                      <a:pt x="1613" y="2248"/>
                    </a:lnTo>
                    <a:lnTo>
                      <a:pt x="1721" y="2205"/>
                    </a:lnTo>
                    <a:lnTo>
                      <a:pt x="1817" y="2140"/>
                    </a:lnTo>
                    <a:lnTo>
                      <a:pt x="1903" y="2076"/>
                    </a:lnTo>
                    <a:lnTo>
                      <a:pt x="1989" y="2001"/>
                    </a:lnTo>
                    <a:lnTo>
                      <a:pt x="2065" y="1925"/>
                    </a:lnTo>
                    <a:lnTo>
                      <a:pt x="2129" y="1829"/>
                    </a:lnTo>
                    <a:lnTo>
                      <a:pt x="2194" y="1743"/>
                    </a:lnTo>
                    <a:lnTo>
                      <a:pt x="2247" y="1635"/>
                    </a:lnTo>
                    <a:lnTo>
                      <a:pt x="2280" y="1528"/>
                    </a:lnTo>
                    <a:lnTo>
                      <a:pt x="2312" y="1420"/>
                    </a:lnTo>
                    <a:lnTo>
                      <a:pt x="2333" y="1302"/>
                    </a:lnTo>
                    <a:lnTo>
                      <a:pt x="2344" y="1194"/>
                    </a:lnTo>
                    <a:lnTo>
                      <a:pt x="2333" y="1076"/>
                    </a:lnTo>
                    <a:lnTo>
                      <a:pt x="2323" y="958"/>
                    </a:lnTo>
                    <a:lnTo>
                      <a:pt x="2301" y="839"/>
                    </a:lnTo>
                    <a:lnTo>
                      <a:pt x="2258" y="743"/>
                    </a:lnTo>
                    <a:lnTo>
                      <a:pt x="2215" y="635"/>
                    </a:lnTo>
                    <a:lnTo>
                      <a:pt x="2151" y="538"/>
                    </a:lnTo>
                    <a:lnTo>
                      <a:pt x="2086" y="452"/>
                    </a:lnTo>
                    <a:lnTo>
                      <a:pt x="2022" y="366"/>
                    </a:lnTo>
                    <a:lnTo>
                      <a:pt x="1936" y="291"/>
                    </a:lnTo>
                    <a:lnTo>
                      <a:pt x="1850" y="216"/>
                    </a:lnTo>
                    <a:lnTo>
                      <a:pt x="1753" y="151"/>
                    </a:lnTo>
                    <a:lnTo>
                      <a:pt x="1656" y="108"/>
                    </a:lnTo>
                    <a:lnTo>
                      <a:pt x="1548" y="65"/>
                    </a:lnTo>
                    <a:lnTo>
                      <a:pt x="1441" y="33"/>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 name="Google Shape;208;p15"/>
              <p:cNvSpPr/>
              <p:nvPr/>
            </p:nvSpPr>
            <p:spPr>
              <a:xfrm>
                <a:off x="1791375" y="1888625"/>
                <a:ext cx="58375" cy="58375"/>
              </a:xfrm>
              <a:custGeom>
                <a:avLst/>
                <a:gdLst/>
                <a:ahLst/>
                <a:cxnLst/>
                <a:rect l="l" t="t" r="r" b="b"/>
                <a:pathLst>
                  <a:path w="2335" h="2335" extrusionOk="0">
                    <a:moveTo>
                      <a:pt x="1055" y="1"/>
                    </a:moveTo>
                    <a:lnTo>
                      <a:pt x="936" y="22"/>
                    </a:lnTo>
                    <a:lnTo>
                      <a:pt x="829" y="44"/>
                    </a:lnTo>
                    <a:lnTo>
                      <a:pt x="721" y="87"/>
                    </a:lnTo>
                    <a:lnTo>
                      <a:pt x="624" y="130"/>
                    </a:lnTo>
                    <a:lnTo>
                      <a:pt x="528" y="194"/>
                    </a:lnTo>
                    <a:lnTo>
                      <a:pt x="431" y="259"/>
                    </a:lnTo>
                    <a:lnTo>
                      <a:pt x="356" y="334"/>
                    </a:lnTo>
                    <a:lnTo>
                      <a:pt x="280" y="409"/>
                    </a:lnTo>
                    <a:lnTo>
                      <a:pt x="205" y="506"/>
                    </a:lnTo>
                    <a:lnTo>
                      <a:pt x="151" y="592"/>
                    </a:lnTo>
                    <a:lnTo>
                      <a:pt x="98" y="700"/>
                    </a:lnTo>
                    <a:lnTo>
                      <a:pt x="55" y="807"/>
                    </a:lnTo>
                    <a:lnTo>
                      <a:pt x="22" y="915"/>
                    </a:lnTo>
                    <a:lnTo>
                      <a:pt x="1" y="1033"/>
                    </a:lnTo>
                    <a:lnTo>
                      <a:pt x="1" y="1141"/>
                    </a:lnTo>
                    <a:lnTo>
                      <a:pt x="1" y="1270"/>
                    </a:lnTo>
                    <a:lnTo>
                      <a:pt x="22" y="1388"/>
                    </a:lnTo>
                    <a:lnTo>
                      <a:pt x="44" y="1496"/>
                    </a:lnTo>
                    <a:lnTo>
                      <a:pt x="87" y="1614"/>
                    </a:lnTo>
                    <a:lnTo>
                      <a:pt x="130" y="1711"/>
                    </a:lnTo>
                    <a:lnTo>
                      <a:pt x="194" y="1818"/>
                    </a:lnTo>
                    <a:lnTo>
                      <a:pt x="259" y="1904"/>
                    </a:lnTo>
                    <a:lnTo>
                      <a:pt x="345" y="1990"/>
                    </a:lnTo>
                    <a:lnTo>
                      <a:pt x="431" y="2065"/>
                    </a:lnTo>
                    <a:lnTo>
                      <a:pt x="517" y="2141"/>
                    </a:lnTo>
                    <a:lnTo>
                      <a:pt x="614" y="2194"/>
                    </a:lnTo>
                    <a:lnTo>
                      <a:pt x="721" y="2248"/>
                    </a:lnTo>
                    <a:lnTo>
                      <a:pt x="829" y="2291"/>
                    </a:lnTo>
                    <a:lnTo>
                      <a:pt x="947" y="2313"/>
                    </a:lnTo>
                    <a:lnTo>
                      <a:pt x="1065" y="2334"/>
                    </a:lnTo>
                    <a:lnTo>
                      <a:pt x="1184" y="2334"/>
                    </a:lnTo>
                    <a:lnTo>
                      <a:pt x="1302" y="2323"/>
                    </a:lnTo>
                    <a:lnTo>
                      <a:pt x="1420" y="2313"/>
                    </a:lnTo>
                    <a:lnTo>
                      <a:pt x="1528" y="2280"/>
                    </a:lnTo>
                    <a:lnTo>
                      <a:pt x="1635" y="2237"/>
                    </a:lnTo>
                    <a:lnTo>
                      <a:pt x="1732" y="2184"/>
                    </a:lnTo>
                    <a:lnTo>
                      <a:pt x="1829" y="2130"/>
                    </a:lnTo>
                    <a:lnTo>
                      <a:pt x="1915" y="2055"/>
                    </a:lnTo>
                    <a:lnTo>
                      <a:pt x="2001" y="1979"/>
                    </a:lnTo>
                    <a:lnTo>
                      <a:pt x="2076" y="1904"/>
                    </a:lnTo>
                    <a:lnTo>
                      <a:pt x="2141" y="1807"/>
                    </a:lnTo>
                    <a:lnTo>
                      <a:pt x="2194" y="1711"/>
                    </a:lnTo>
                    <a:lnTo>
                      <a:pt x="2248" y="1614"/>
                    </a:lnTo>
                    <a:lnTo>
                      <a:pt x="2280" y="1506"/>
                    </a:lnTo>
                    <a:lnTo>
                      <a:pt x="2313" y="1388"/>
                    </a:lnTo>
                    <a:lnTo>
                      <a:pt x="2334" y="1280"/>
                    </a:lnTo>
                    <a:lnTo>
                      <a:pt x="2334" y="1162"/>
                    </a:lnTo>
                    <a:lnTo>
                      <a:pt x="2323" y="1044"/>
                    </a:lnTo>
                    <a:lnTo>
                      <a:pt x="2313" y="926"/>
                    </a:lnTo>
                    <a:lnTo>
                      <a:pt x="2280" y="818"/>
                    </a:lnTo>
                    <a:lnTo>
                      <a:pt x="2237" y="711"/>
                    </a:lnTo>
                    <a:lnTo>
                      <a:pt x="2194" y="614"/>
                    </a:lnTo>
                    <a:lnTo>
                      <a:pt x="2130" y="517"/>
                    </a:lnTo>
                    <a:lnTo>
                      <a:pt x="2065" y="420"/>
                    </a:lnTo>
                    <a:lnTo>
                      <a:pt x="1990" y="345"/>
                    </a:lnTo>
                    <a:lnTo>
                      <a:pt x="1904" y="270"/>
                    </a:lnTo>
                    <a:lnTo>
                      <a:pt x="1818" y="194"/>
                    </a:lnTo>
                    <a:lnTo>
                      <a:pt x="1721" y="141"/>
                    </a:lnTo>
                    <a:lnTo>
                      <a:pt x="1624" y="87"/>
                    </a:lnTo>
                    <a:lnTo>
                      <a:pt x="1517" y="55"/>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 name="Google Shape;209;p15"/>
              <p:cNvSpPr/>
              <p:nvPr/>
            </p:nvSpPr>
            <p:spPr>
              <a:xfrm>
                <a:off x="1556150" y="2676550"/>
                <a:ext cx="56225" cy="56225"/>
              </a:xfrm>
              <a:custGeom>
                <a:avLst/>
                <a:gdLst/>
                <a:ahLst/>
                <a:cxnLst/>
                <a:rect l="l" t="t" r="r" b="b"/>
                <a:pathLst>
                  <a:path w="2249" h="2249" extrusionOk="0">
                    <a:moveTo>
                      <a:pt x="1108" y="1"/>
                    </a:moveTo>
                    <a:lnTo>
                      <a:pt x="990" y="12"/>
                    </a:lnTo>
                    <a:lnTo>
                      <a:pt x="883" y="33"/>
                    </a:lnTo>
                    <a:lnTo>
                      <a:pt x="764" y="55"/>
                    </a:lnTo>
                    <a:lnTo>
                      <a:pt x="668" y="98"/>
                    </a:lnTo>
                    <a:lnTo>
                      <a:pt x="571" y="141"/>
                    </a:lnTo>
                    <a:lnTo>
                      <a:pt x="474" y="194"/>
                    </a:lnTo>
                    <a:lnTo>
                      <a:pt x="388" y="259"/>
                    </a:lnTo>
                    <a:lnTo>
                      <a:pt x="313" y="334"/>
                    </a:lnTo>
                    <a:lnTo>
                      <a:pt x="237" y="409"/>
                    </a:lnTo>
                    <a:lnTo>
                      <a:pt x="184" y="495"/>
                    </a:lnTo>
                    <a:lnTo>
                      <a:pt x="119" y="592"/>
                    </a:lnTo>
                    <a:lnTo>
                      <a:pt x="76" y="689"/>
                    </a:lnTo>
                    <a:lnTo>
                      <a:pt x="44" y="796"/>
                    </a:lnTo>
                    <a:lnTo>
                      <a:pt x="22" y="904"/>
                    </a:lnTo>
                    <a:lnTo>
                      <a:pt x="1" y="1022"/>
                    </a:lnTo>
                    <a:lnTo>
                      <a:pt x="1" y="1141"/>
                    </a:lnTo>
                    <a:lnTo>
                      <a:pt x="1" y="1259"/>
                    </a:lnTo>
                    <a:lnTo>
                      <a:pt x="22" y="1366"/>
                    </a:lnTo>
                    <a:lnTo>
                      <a:pt x="44" y="1474"/>
                    </a:lnTo>
                    <a:lnTo>
                      <a:pt x="87" y="1581"/>
                    </a:lnTo>
                    <a:lnTo>
                      <a:pt x="130" y="1678"/>
                    </a:lnTo>
                    <a:lnTo>
                      <a:pt x="194" y="1775"/>
                    </a:lnTo>
                    <a:lnTo>
                      <a:pt x="259" y="1861"/>
                    </a:lnTo>
                    <a:lnTo>
                      <a:pt x="324" y="1936"/>
                    </a:lnTo>
                    <a:lnTo>
                      <a:pt x="410" y="2012"/>
                    </a:lnTo>
                    <a:lnTo>
                      <a:pt x="496" y="2065"/>
                    </a:lnTo>
                    <a:lnTo>
                      <a:pt x="592" y="2119"/>
                    </a:lnTo>
                    <a:lnTo>
                      <a:pt x="689" y="2173"/>
                    </a:lnTo>
                    <a:lnTo>
                      <a:pt x="786" y="2205"/>
                    </a:lnTo>
                    <a:lnTo>
                      <a:pt x="904" y="2227"/>
                    </a:lnTo>
                    <a:lnTo>
                      <a:pt x="1012" y="2248"/>
                    </a:lnTo>
                    <a:lnTo>
                      <a:pt x="1248" y="2248"/>
                    </a:lnTo>
                    <a:lnTo>
                      <a:pt x="1367" y="2227"/>
                    </a:lnTo>
                    <a:lnTo>
                      <a:pt x="1474" y="2194"/>
                    </a:lnTo>
                    <a:lnTo>
                      <a:pt x="1571" y="2162"/>
                    </a:lnTo>
                    <a:lnTo>
                      <a:pt x="1678" y="2119"/>
                    </a:lnTo>
                    <a:lnTo>
                      <a:pt x="1764" y="2055"/>
                    </a:lnTo>
                    <a:lnTo>
                      <a:pt x="1850" y="1990"/>
                    </a:lnTo>
                    <a:lnTo>
                      <a:pt x="1926" y="1926"/>
                    </a:lnTo>
                    <a:lnTo>
                      <a:pt x="2001" y="1840"/>
                    </a:lnTo>
                    <a:lnTo>
                      <a:pt x="2065" y="1753"/>
                    </a:lnTo>
                    <a:lnTo>
                      <a:pt x="2119" y="1657"/>
                    </a:lnTo>
                    <a:lnTo>
                      <a:pt x="2162" y="1560"/>
                    </a:lnTo>
                    <a:lnTo>
                      <a:pt x="2195" y="1452"/>
                    </a:lnTo>
                    <a:lnTo>
                      <a:pt x="2227" y="1345"/>
                    </a:lnTo>
                    <a:lnTo>
                      <a:pt x="2238" y="1237"/>
                    </a:lnTo>
                    <a:lnTo>
                      <a:pt x="2248" y="1119"/>
                    </a:lnTo>
                    <a:lnTo>
                      <a:pt x="2238" y="1001"/>
                    </a:lnTo>
                    <a:lnTo>
                      <a:pt x="2216" y="883"/>
                    </a:lnTo>
                    <a:lnTo>
                      <a:pt x="2195" y="775"/>
                    </a:lnTo>
                    <a:lnTo>
                      <a:pt x="2152" y="667"/>
                    </a:lnTo>
                    <a:lnTo>
                      <a:pt x="2109" y="571"/>
                    </a:lnTo>
                    <a:lnTo>
                      <a:pt x="2055" y="485"/>
                    </a:lnTo>
                    <a:lnTo>
                      <a:pt x="1990" y="399"/>
                    </a:lnTo>
                    <a:lnTo>
                      <a:pt x="1915" y="323"/>
                    </a:lnTo>
                    <a:lnTo>
                      <a:pt x="1840" y="248"/>
                    </a:lnTo>
                    <a:lnTo>
                      <a:pt x="1743" y="184"/>
                    </a:lnTo>
                    <a:lnTo>
                      <a:pt x="1657" y="130"/>
                    </a:lnTo>
                    <a:lnTo>
                      <a:pt x="1560" y="87"/>
                    </a:lnTo>
                    <a:lnTo>
                      <a:pt x="1453" y="55"/>
                    </a:lnTo>
                    <a:lnTo>
                      <a:pt x="1345" y="22"/>
                    </a:lnTo>
                    <a:lnTo>
                      <a:pt x="1227"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 name="Google Shape;210;p15"/>
              <p:cNvSpPr/>
              <p:nvPr/>
            </p:nvSpPr>
            <p:spPr>
              <a:xfrm>
                <a:off x="1241900" y="1497500"/>
                <a:ext cx="56225" cy="56200"/>
              </a:xfrm>
              <a:custGeom>
                <a:avLst/>
                <a:gdLst/>
                <a:ahLst/>
                <a:cxnLst/>
                <a:rect l="l" t="t" r="r" b="b"/>
                <a:pathLst>
                  <a:path w="2249" h="2248" extrusionOk="0">
                    <a:moveTo>
                      <a:pt x="1140" y="0"/>
                    </a:moveTo>
                    <a:lnTo>
                      <a:pt x="1022" y="11"/>
                    </a:lnTo>
                    <a:lnTo>
                      <a:pt x="904" y="22"/>
                    </a:lnTo>
                    <a:lnTo>
                      <a:pt x="796" y="54"/>
                    </a:lnTo>
                    <a:lnTo>
                      <a:pt x="689" y="86"/>
                    </a:lnTo>
                    <a:lnTo>
                      <a:pt x="592" y="129"/>
                    </a:lnTo>
                    <a:lnTo>
                      <a:pt x="506" y="183"/>
                    </a:lnTo>
                    <a:lnTo>
                      <a:pt x="409" y="248"/>
                    </a:lnTo>
                    <a:lnTo>
                      <a:pt x="334" y="312"/>
                    </a:lnTo>
                    <a:lnTo>
                      <a:pt x="259" y="398"/>
                    </a:lnTo>
                    <a:lnTo>
                      <a:pt x="194" y="473"/>
                    </a:lnTo>
                    <a:lnTo>
                      <a:pt x="140" y="570"/>
                    </a:lnTo>
                    <a:lnTo>
                      <a:pt x="87" y="667"/>
                    </a:lnTo>
                    <a:lnTo>
                      <a:pt x="54" y="775"/>
                    </a:lnTo>
                    <a:lnTo>
                      <a:pt x="22" y="882"/>
                    </a:lnTo>
                    <a:lnTo>
                      <a:pt x="1" y="990"/>
                    </a:lnTo>
                    <a:lnTo>
                      <a:pt x="1" y="1108"/>
                    </a:lnTo>
                    <a:lnTo>
                      <a:pt x="1" y="1226"/>
                    </a:lnTo>
                    <a:lnTo>
                      <a:pt x="22" y="1344"/>
                    </a:lnTo>
                    <a:lnTo>
                      <a:pt x="44" y="1452"/>
                    </a:lnTo>
                    <a:lnTo>
                      <a:pt x="76" y="1559"/>
                    </a:lnTo>
                    <a:lnTo>
                      <a:pt x="119" y="1656"/>
                    </a:lnTo>
                    <a:lnTo>
                      <a:pt x="173" y="1753"/>
                    </a:lnTo>
                    <a:lnTo>
                      <a:pt x="237" y="1839"/>
                    </a:lnTo>
                    <a:lnTo>
                      <a:pt x="313" y="1914"/>
                    </a:lnTo>
                    <a:lnTo>
                      <a:pt x="388" y="1990"/>
                    </a:lnTo>
                    <a:lnTo>
                      <a:pt x="474" y="2054"/>
                    </a:lnTo>
                    <a:lnTo>
                      <a:pt x="560" y="2108"/>
                    </a:lnTo>
                    <a:lnTo>
                      <a:pt x="657" y="2162"/>
                    </a:lnTo>
                    <a:lnTo>
                      <a:pt x="764" y="2194"/>
                    </a:lnTo>
                    <a:lnTo>
                      <a:pt x="872" y="2226"/>
                    </a:lnTo>
                    <a:lnTo>
                      <a:pt x="990" y="2248"/>
                    </a:lnTo>
                    <a:lnTo>
                      <a:pt x="1216" y="2248"/>
                    </a:lnTo>
                    <a:lnTo>
                      <a:pt x="1334" y="2237"/>
                    </a:lnTo>
                    <a:lnTo>
                      <a:pt x="1442" y="2205"/>
                    </a:lnTo>
                    <a:lnTo>
                      <a:pt x="1549" y="2172"/>
                    </a:lnTo>
                    <a:lnTo>
                      <a:pt x="1646" y="2129"/>
                    </a:lnTo>
                    <a:lnTo>
                      <a:pt x="1743" y="2076"/>
                    </a:lnTo>
                    <a:lnTo>
                      <a:pt x="1829" y="2011"/>
                    </a:lnTo>
                    <a:lnTo>
                      <a:pt x="1915" y="1947"/>
                    </a:lnTo>
                    <a:lnTo>
                      <a:pt x="1979" y="1861"/>
                    </a:lnTo>
                    <a:lnTo>
                      <a:pt x="2044" y="1775"/>
                    </a:lnTo>
                    <a:lnTo>
                      <a:pt x="2108" y="1689"/>
                    </a:lnTo>
                    <a:lnTo>
                      <a:pt x="2151" y="1592"/>
                    </a:lnTo>
                    <a:lnTo>
                      <a:pt x="2194" y="1484"/>
                    </a:lnTo>
                    <a:lnTo>
                      <a:pt x="2216" y="1377"/>
                    </a:lnTo>
                    <a:lnTo>
                      <a:pt x="2237" y="1269"/>
                    </a:lnTo>
                    <a:lnTo>
                      <a:pt x="2248" y="1151"/>
                    </a:lnTo>
                    <a:lnTo>
                      <a:pt x="2237" y="1033"/>
                    </a:lnTo>
                    <a:lnTo>
                      <a:pt x="2227" y="914"/>
                    </a:lnTo>
                    <a:lnTo>
                      <a:pt x="2205" y="807"/>
                    </a:lnTo>
                    <a:lnTo>
                      <a:pt x="2162" y="699"/>
                    </a:lnTo>
                    <a:lnTo>
                      <a:pt x="2119" y="602"/>
                    </a:lnTo>
                    <a:lnTo>
                      <a:pt x="2065" y="506"/>
                    </a:lnTo>
                    <a:lnTo>
                      <a:pt x="2001" y="420"/>
                    </a:lnTo>
                    <a:lnTo>
                      <a:pt x="1936" y="344"/>
                    </a:lnTo>
                    <a:lnTo>
                      <a:pt x="1861" y="269"/>
                    </a:lnTo>
                    <a:lnTo>
                      <a:pt x="1775" y="205"/>
                    </a:lnTo>
                    <a:lnTo>
                      <a:pt x="1678" y="140"/>
                    </a:lnTo>
                    <a:lnTo>
                      <a:pt x="1581" y="97"/>
                    </a:lnTo>
                    <a:lnTo>
                      <a:pt x="1485" y="54"/>
                    </a:lnTo>
                    <a:lnTo>
                      <a:pt x="1377" y="33"/>
                    </a:lnTo>
                    <a:lnTo>
                      <a:pt x="1259"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 name="Google Shape;211;p15"/>
              <p:cNvSpPr/>
              <p:nvPr/>
            </p:nvSpPr>
            <p:spPr>
              <a:xfrm>
                <a:off x="1713950" y="2517675"/>
                <a:ext cx="57300" cy="57300"/>
              </a:xfrm>
              <a:custGeom>
                <a:avLst/>
                <a:gdLst/>
                <a:ahLst/>
                <a:cxnLst/>
                <a:rect l="l" t="t" r="r" b="b"/>
                <a:pathLst>
                  <a:path w="2292" h="2292" extrusionOk="0">
                    <a:moveTo>
                      <a:pt x="1044" y="1"/>
                    </a:moveTo>
                    <a:lnTo>
                      <a:pt x="926" y="22"/>
                    </a:lnTo>
                    <a:lnTo>
                      <a:pt x="818" y="44"/>
                    </a:lnTo>
                    <a:lnTo>
                      <a:pt x="711" y="87"/>
                    </a:lnTo>
                    <a:lnTo>
                      <a:pt x="603" y="130"/>
                    </a:lnTo>
                    <a:lnTo>
                      <a:pt x="506" y="184"/>
                    </a:lnTo>
                    <a:lnTo>
                      <a:pt x="420" y="248"/>
                    </a:lnTo>
                    <a:lnTo>
                      <a:pt x="334" y="323"/>
                    </a:lnTo>
                    <a:lnTo>
                      <a:pt x="270" y="399"/>
                    </a:lnTo>
                    <a:lnTo>
                      <a:pt x="194" y="485"/>
                    </a:lnTo>
                    <a:lnTo>
                      <a:pt x="141" y="581"/>
                    </a:lnTo>
                    <a:lnTo>
                      <a:pt x="98" y="689"/>
                    </a:lnTo>
                    <a:lnTo>
                      <a:pt x="55" y="796"/>
                    </a:lnTo>
                    <a:lnTo>
                      <a:pt x="33" y="904"/>
                    </a:lnTo>
                    <a:lnTo>
                      <a:pt x="12" y="1022"/>
                    </a:lnTo>
                    <a:lnTo>
                      <a:pt x="1" y="1141"/>
                    </a:lnTo>
                    <a:lnTo>
                      <a:pt x="12" y="1259"/>
                    </a:lnTo>
                    <a:lnTo>
                      <a:pt x="22" y="1366"/>
                    </a:lnTo>
                    <a:lnTo>
                      <a:pt x="55" y="1485"/>
                    </a:lnTo>
                    <a:lnTo>
                      <a:pt x="87" y="1581"/>
                    </a:lnTo>
                    <a:lnTo>
                      <a:pt x="130" y="1689"/>
                    </a:lnTo>
                    <a:lnTo>
                      <a:pt x="184" y="1775"/>
                    </a:lnTo>
                    <a:lnTo>
                      <a:pt x="248" y="1861"/>
                    </a:lnTo>
                    <a:lnTo>
                      <a:pt x="324" y="1947"/>
                    </a:lnTo>
                    <a:lnTo>
                      <a:pt x="399" y="2022"/>
                    </a:lnTo>
                    <a:lnTo>
                      <a:pt x="485" y="2087"/>
                    </a:lnTo>
                    <a:lnTo>
                      <a:pt x="571" y="2141"/>
                    </a:lnTo>
                    <a:lnTo>
                      <a:pt x="668" y="2184"/>
                    </a:lnTo>
                    <a:lnTo>
                      <a:pt x="775" y="2227"/>
                    </a:lnTo>
                    <a:lnTo>
                      <a:pt x="883" y="2259"/>
                    </a:lnTo>
                    <a:lnTo>
                      <a:pt x="990" y="2280"/>
                    </a:lnTo>
                    <a:lnTo>
                      <a:pt x="1108" y="2291"/>
                    </a:lnTo>
                    <a:lnTo>
                      <a:pt x="1227" y="2280"/>
                    </a:lnTo>
                    <a:lnTo>
                      <a:pt x="1345" y="2270"/>
                    </a:lnTo>
                    <a:lnTo>
                      <a:pt x="1463" y="2248"/>
                    </a:lnTo>
                    <a:lnTo>
                      <a:pt x="1571" y="2216"/>
                    </a:lnTo>
                    <a:lnTo>
                      <a:pt x="1668" y="2173"/>
                    </a:lnTo>
                    <a:lnTo>
                      <a:pt x="1764" y="2119"/>
                    </a:lnTo>
                    <a:lnTo>
                      <a:pt x="1861" y="2055"/>
                    </a:lnTo>
                    <a:lnTo>
                      <a:pt x="1936" y="1979"/>
                    </a:lnTo>
                    <a:lnTo>
                      <a:pt x="2012" y="1904"/>
                    </a:lnTo>
                    <a:lnTo>
                      <a:pt x="2087" y="1818"/>
                    </a:lnTo>
                    <a:lnTo>
                      <a:pt x="2141" y="1721"/>
                    </a:lnTo>
                    <a:lnTo>
                      <a:pt x="2195" y="1624"/>
                    </a:lnTo>
                    <a:lnTo>
                      <a:pt x="2238" y="1517"/>
                    </a:lnTo>
                    <a:lnTo>
                      <a:pt x="2270" y="1409"/>
                    </a:lnTo>
                    <a:lnTo>
                      <a:pt x="2281" y="1291"/>
                    </a:lnTo>
                    <a:lnTo>
                      <a:pt x="2291" y="1173"/>
                    </a:lnTo>
                    <a:lnTo>
                      <a:pt x="2291" y="1055"/>
                    </a:lnTo>
                    <a:lnTo>
                      <a:pt x="2281" y="936"/>
                    </a:lnTo>
                    <a:lnTo>
                      <a:pt x="2248" y="818"/>
                    </a:lnTo>
                    <a:lnTo>
                      <a:pt x="2216" y="710"/>
                    </a:lnTo>
                    <a:lnTo>
                      <a:pt x="2173" y="614"/>
                    </a:lnTo>
                    <a:lnTo>
                      <a:pt x="2119" y="517"/>
                    </a:lnTo>
                    <a:lnTo>
                      <a:pt x="2055" y="420"/>
                    </a:lnTo>
                    <a:lnTo>
                      <a:pt x="1979" y="345"/>
                    </a:lnTo>
                    <a:lnTo>
                      <a:pt x="1904" y="270"/>
                    </a:lnTo>
                    <a:lnTo>
                      <a:pt x="1807" y="205"/>
                    </a:lnTo>
                    <a:lnTo>
                      <a:pt x="1721" y="141"/>
                    </a:lnTo>
                    <a:lnTo>
                      <a:pt x="1614" y="98"/>
                    </a:lnTo>
                    <a:lnTo>
                      <a:pt x="1517" y="55"/>
                    </a:lnTo>
                    <a:lnTo>
                      <a:pt x="1399" y="22"/>
                    </a:lnTo>
                    <a:lnTo>
                      <a:pt x="12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 name="Google Shape;212;p15"/>
              <p:cNvSpPr/>
              <p:nvPr/>
            </p:nvSpPr>
            <p:spPr>
              <a:xfrm>
                <a:off x="613400" y="2045625"/>
                <a:ext cx="56200" cy="55950"/>
              </a:xfrm>
              <a:custGeom>
                <a:avLst/>
                <a:gdLst/>
                <a:ahLst/>
                <a:cxnLst/>
                <a:rect l="l" t="t" r="r" b="b"/>
                <a:pathLst>
                  <a:path w="2248" h="2238" extrusionOk="0">
                    <a:moveTo>
                      <a:pt x="1043" y="1"/>
                    </a:moveTo>
                    <a:lnTo>
                      <a:pt x="925" y="11"/>
                    </a:lnTo>
                    <a:lnTo>
                      <a:pt x="817" y="33"/>
                    </a:lnTo>
                    <a:lnTo>
                      <a:pt x="710" y="65"/>
                    </a:lnTo>
                    <a:lnTo>
                      <a:pt x="613" y="108"/>
                    </a:lnTo>
                    <a:lnTo>
                      <a:pt x="516" y="162"/>
                    </a:lnTo>
                    <a:lnTo>
                      <a:pt x="430" y="226"/>
                    </a:lnTo>
                    <a:lnTo>
                      <a:pt x="355" y="291"/>
                    </a:lnTo>
                    <a:lnTo>
                      <a:pt x="280" y="377"/>
                    </a:lnTo>
                    <a:lnTo>
                      <a:pt x="215" y="452"/>
                    </a:lnTo>
                    <a:lnTo>
                      <a:pt x="151" y="549"/>
                    </a:lnTo>
                    <a:lnTo>
                      <a:pt x="108" y="646"/>
                    </a:lnTo>
                    <a:lnTo>
                      <a:pt x="65" y="743"/>
                    </a:lnTo>
                    <a:lnTo>
                      <a:pt x="32" y="850"/>
                    </a:lnTo>
                    <a:lnTo>
                      <a:pt x="11" y="968"/>
                    </a:lnTo>
                    <a:lnTo>
                      <a:pt x="0" y="1076"/>
                    </a:lnTo>
                    <a:lnTo>
                      <a:pt x="11" y="1194"/>
                    </a:lnTo>
                    <a:lnTo>
                      <a:pt x="22" y="1312"/>
                    </a:lnTo>
                    <a:lnTo>
                      <a:pt x="43" y="1420"/>
                    </a:lnTo>
                    <a:lnTo>
                      <a:pt x="75" y="1527"/>
                    </a:lnTo>
                    <a:lnTo>
                      <a:pt x="118" y="1624"/>
                    </a:lnTo>
                    <a:lnTo>
                      <a:pt x="172" y="1721"/>
                    </a:lnTo>
                    <a:lnTo>
                      <a:pt x="237" y="1807"/>
                    </a:lnTo>
                    <a:lnTo>
                      <a:pt x="301" y="1893"/>
                    </a:lnTo>
                    <a:lnTo>
                      <a:pt x="377" y="1968"/>
                    </a:lnTo>
                    <a:lnTo>
                      <a:pt x="463" y="2033"/>
                    </a:lnTo>
                    <a:lnTo>
                      <a:pt x="559" y="2087"/>
                    </a:lnTo>
                    <a:lnTo>
                      <a:pt x="656" y="2140"/>
                    </a:lnTo>
                    <a:lnTo>
                      <a:pt x="753" y="2173"/>
                    </a:lnTo>
                    <a:lnTo>
                      <a:pt x="860" y="2205"/>
                    </a:lnTo>
                    <a:lnTo>
                      <a:pt x="968" y="2226"/>
                    </a:lnTo>
                    <a:lnTo>
                      <a:pt x="1086" y="2237"/>
                    </a:lnTo>
                    <a:lnTo>
                      <a:pt x="1205" y="2237"/>
                    </a:lnTo>
                    <a:lnTo>
                      <a:pt x="1323" y="2216"/>
                    </a:lnTo>
                    <a:lnTo>
                      <a:pt x="1430" y="2194"/>
                    </a:lnTo>
                    <a:lnTo>
                      <a:pt x="1538" y="2162"/>
                    </a:lnTo>
                    <a:lnTo>
                      <a:pt x="1635" y="2119"/>
                    </a:lnTo>
                    <a:lnTo>
                      <a:pt x="1731" y="2065"/>
                    </a:lnTo>
                    <a:lnTo>
                      <a:pt x="1817" y="2001"/>
                    </a:lnTo>
                    <a:lnTo>
                      <a:pt x="1893" y="1936"/>
                    </a:lnTo>
                    <a:lnTo>
                      <a:pt x="1968" y="1861"/>
                    </a:lnTo>
                    <a:lnTo>
                      <a:pt x="2043" y="1775"/>
                    </a:lnTo>
                    <a:lnTo>
                      <a:pt x="2097" y="1689"/>
                    </a:lnTo>
                    <a:lnTo>
                      <a:pt x="2151" y="1592"/>
                    </a:lnTo>
                    <a:lnTo>
                      <a:pt x="2183" y="1484"/>
                    </a:lnTo>
                    <a:lnTo>
                      <a:pt x="2215" y="1377"/>
                    </a:lnTo>
                    <a:lnTo>
                      <a:pt x="2237" y="1269"/>
                    </a:lnTo>
                    <a:lnTo>
                      <a:pt x="2248" y="1151"/>
                    </a:lnTo>
                    <a:lnTo>
                      <a:pt x="2237" y="1033"/>
                    </a:lnTo>
                    <a:lnTo>
                      <a:pt x="2226" y="925"/>
                    </a:lnTo>
                    <a:lnTo>
                      <a:pt x="2205" y="807"/>
                    </a:lnTo>
                    <a:lnTo>
                      <a:pt x="2172" y="710"/>
                    </a:lnTo>
                    <a:lnTo>
                      <a:pt x="2129" y="603"/>
                    </a:lnTo>
                    <a:lnTo>
                      <a:pt x="2076" y="517"/>
                    </a:lnTo>
                    <a:lnTo>
                      <a:pt x="2011" y="420"/>
                    </a:lnTo>
                    <a:lnTo>
                      <a:pt x="1946" y="345"/>
                    </a:lnTo>
                    <a:lnTo>
                      <a:pt x="1871" y="269"/>
                    </a:lnTo>
                    <a:lnTo>
                      <a:pt x="1785" y="205"/>
                    </a:lnTo>
                    <a:lnTo>
                      <a:pt x="1688" y="140"/>
                    </a:lnTo>
                    <a:lnTo>
                      <a:pt x="1592" y="97"/>
                    </a:lnTo>
                    <a:lnTo>
                      <a:pt x="1495" y="54"/>
                    </a:lnTo>
                    <a:lnTo>
                      <a:pt x="1387" y="2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 name="Google Shape;213;p15"/>
              <p:cNvSpPr/>
              <p:nvPr/>
            </p:nvSpPr>
            <p:spPr>
              <a:xfrm>
                <a:off x="613400" y="2126000"/>
                <a:ext cx="56200" cy="56475"/>
              </a:xfrm>
              <a:custGeom>
                <a:avLst/>
                <a:gdLst/>
                <a:ahLst/>
                <a:cxnLst/>
                <a:rect l="l" t="t" r="r" b="b"/>
                <a:pathLst>
                  <a:path w="2248" h="2259" extrusionOk="0">
                    <a:moveTo>
                      <a:pt x="1054" y="1"/>
                    </a:moveTo>
                    <a:lnTo>
                      <a:pt x="936" y="11"/>
                    </a:lnTo>
                    <a:lnTo>
                      <a:pt x="817" y="33"/>
                    </a:lnTo>
                    <a:lnTo>
                      <a:pt x="710" y="65"/>
                    </a:lnTo>
                    <a:lnTo>
                      <a:pt x="613" y="119"/>
                    </a:lnTo>
                    <a:lnTo>
                      <a:pt x="516" y="173"/>
                    </a:lnTo>
                    <a:lnTo>
                      <a:pt x="420" y="227"/>
                    </a:lnTo>
                    <a:lnTo>
                      <a:pt x="344" y="302"/>
                    </a:lnTo>
                    <a:lnTo>
                      <a:pt x="269" y="377"/>
                    </a:lnTo>
                    <a:lnTo>
                      <a:pt x="194" y="463"/>
                    </a:lnTo>
                    <a:lnTo>
                      <a:pt x="140" y="560"/>
                    </a:lnTo>
                    <a:lnTo>
                      <a:pt x="86" y="657"/>
                    </a:lnTo>
                    <a:lnTo>
                      <a:pt x="54" y="764"/>
                    </a:lnTo>
                    <a:lnTo>
                      <a:pt x="22" y="882"/>
                    </a:lnTo>
                    <a:lnTo>
                      <a:pt x="0" y="990"/>
                    </a:lnTo>
                    <a:lnTo>
                      <a:pt x="0" y="1119"/>
                    </a:lnTo>
                    <a:lnTo>
                      <a:pt x="0" y="1237"/>
                    </a:lnTo>
                    <a:lnTo>
                      <a:pt x="11" y="1345"/>
                    </a:lnTo>
                    <a:lnTo>
                      <a:pt x="43" y="1452"/>
                    </a:lnTo>
                    <a:lnTo>
                      <a:pt x="75" y="1560"/>
                    </a:lnTo>
                    <a:lnTo>
                      <a:pt x="118" y="1657"/>
                    </a:lnTo>
                    <a:lnTo>
                      <a:pt x="172" y="1753"/>
                    </a:lnTo>
                    <a:lnTo>
                      <a:pt x="237" y="1839"/>
                    </a:lnTo>
                    <a:lnTo>
                      <a:pt x="312" y="1925"/>
                    </a:lnTo>
                    <a:lnTo>
                      <a:pt x="387" y="1990"/>
                    </a:lnTo>
                    <a:lnTo>
                      <a:pt x="473" y="2055"/>
                    </a:lnTo>
                    <a:lnTo>
                      <a:pt x="559" y="2119"/>
                    </a:lnTo>
                    <a:lnTo>
                      <a:pt x="656" y="2162"/>
                    </a:lnTo>
                    <a:lnTo>
                      <a:pt x="764" y="2205"/>
                    </a:lnTo>
                    <a:lnTo>
                      <a:pt x="871" y="2227"/>
                    </a:lnTo>
                    <a:lnTo>
                      <a:pt x="979" y="2248"/>
                    </a:lnTo>
                    <a:lnTo>
                      <a:pt x="1097" y="2259"/>
                    </a:lnTo>
                    <a:lnTo>
                      <a:pt x="1215" y="2248"/>
                    </a:lnTo>
                    <a:lnTo>
                      <a:pt x="1334" y="2237"/>
                    </a:lnTo>
                    <a:lnTo>
                      <a:pt x="1441" y="2216"/>
                    </a:lnTo>
                    <a:lnTo>
                      <a:pt x="1549" y="2173"/>
                    </a:lnTo>
                    <a:lnTo>
                      <a:pt x="1645" y="2130"/>
                    </a:lnTo>
                    <a:lnTo>
                      <a:pt x="1742" y="2076"/>
                    </a:lnTo>
                    <a:lnTo>
                      <a:pt x="1828" y="2022"/>
                    </a:lnTo>
                    <a:lnTo>
                      <a:pt x="1914" y="1947"/>
                    </a:lnTo>
                    <a:lnTo>
                      <a:pt x="1979" y="1872"/>
                    </a:lnTo>
                    <a:lnTo>
                      <a:pt x="2043" y="1786"/>
                    </a:lnTo>
                    <a:lnTo>
                      <a:pt x="2108" y="1700"/>
                    </a:lnTo>
                    <a:lnTo>
                      <a:pt x="2151" y="1603"/>
                    </a:lnTo>
                    <a:lnTo>
                      <a:pt x="2194" y="1495"/>
                    </a:lnTo>
                    <a:lnTo>
                      <a:pt x="2226" y="1388"/>
                    </a:lnTo>
                    <a:lnTo>
                      <a:pt x="2248" y="1280"/>
                    </a:lnTo>
                    <a:lnTo>
                      <a:pt x="2248" y="1162"/>
                    </a:lnTo>
                    <a:lnTo>
                      <a:pt x="2248" y="1044"/>
                    </a:lnTo>
                    <a:lnTo>
                      <a:pt x="2237" y="936"/>
                    </a:lnTo>
                    <a:lnTo>
                      <a:pt x="2215" y="818"/>
                    </a:lnTo>
                    <a:lnTo>
                      <a:pt x="2183" y="710"/>
                    </a:lnTo>
                    <a:lnTo>
                      <a:pt x="2140" y="614"/>
                    </a:lnTo>
                    <a:lnTo>
                      <a:pt x="2086" y="517"/>
                    </a:lnTo>
                    <a:lnTo>
                      <a:pt x="2022" y="431"/>
                    </a:lnTo>
                    <a:lnTo>
                      <a:pt x="1957" y="345"/>
                    </a:lnTo>
                    <a:lnTo>
                      <a:pt x="1882" y="280"/>
                    </a:lnTo>
                    <a:lnTo>
                      <a:pt x="1796" y="205"/>
                    </a:lnTo>
                    <a:lnTo>
                      <a:pt x="1710" y="151"/>
                    </a:lnTo>
                    <a:lnTo>
                      <a:pt x="1613" y="97"/>
                    </a:lnTo>
                    <a:lnTo>
                      <a:pt x="1516" y="65"/>
                    </a:lnTo>
                    <a:lnTo>
                      <a:pt x="1409" y="33"/>
                    </a:lnTo>
                    <a:lnTo>
                      <a:pt x="1291" y="11"/>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 name="Google Shape;214;p15"/>
              <p:cNvSpPr/>
              <p:nvPr/>
            </p:nvSpPr>
            <p:spPr>
              <a:xfrm>
                <a:off x="1870425" y="2126000"/>
                <a:ext cx="56200" cy="56225"/>
              </a:xfrm>
              <a:custGeom>
                <a:avLst/>
                <a:gdLst/>
                <a:ahLst/>
                <a:cxnLst/>
                <a:rect l="l" t="t" r="r" b="b"/>
                <a:pathLst>
                  <a:path w="2248" h="2249" extrusionOk="0">
                    <a:moveTo>
                      <a:pt x="1118" y="1"/>
                    </a:moveTo>
                    <a:lnTo>
                      <a:pt x="1000" y="11"/>
                    </a:lnTo>
                    <a:lnTo>
                      <a:pt x="882" y="22"/>
                    </a:lnTo>
                    <a:lnTo>
                      <a:pt x="774" y="54"/>
                    </a:lnTo>
                    <a:lnTo>
                      <a:pt x="667" y="87"/>
                    </a:lnTo>
                    <a:lnTo>
                      <a:pt x="570" y="141"/>
                    </a:lnTo>
                    <a:lnTo>
                      <a:pt x="484" y="194"/>
                    </a:lnTo>
                    <a:lnTo>
                      <a:pt x="398" y="259"/>
                    </a:lnTo>
                    <a:lnTo>
                      <a:pt x="312" y="323"/>
                    </a:lnTo>
                    <a:lnTo>
                      <a:pt x="247" y="409"/>
                    </a:lnTo>
                    <a:lnTo>
                      <a:pt x="183" y="495"/>
                    </a:lnTo>
                    <a:lnTo>
                      <a:pt x="129" y="581"/>
                    </a:lnTo>
                    <a:lnTo>
                      <a:pt x="75" y="689"/>
                    </a:lnTo>
                    <a:lnTo>
                      <a:pt x="43" y="786"/>
                    </a:lnTo>
                    <a:lnTo>
                      <a:pt x="22" y="893"/>
                    </a:lnTo>
                    <a:lnTo>
                      <a:pt x="0" y="1011"/>
                    </a:lnTo>
                    <a:lnTo>
                      <a:pt x="0" y="1130"/>
                    </a:lnTo>
                    <a:lnTo>
                      <a:pt x="0" y="1248"/>
                    </a:lnTo>
                    <a:lnTo>
                      <a:pt x="22" y="1356"/>
                    </a:lnTo>
                    <a:lnTo>
                      <a:pt x="43" y="1474"/>
                    </a:lnTo>
                    <a:lnTo>
                      <a:pt x="86" y="1571"/>
                    </a:lnTo>
                    <a:lnTo>
                      <a:pt x="129" y="1667"/>
                    </a:lnTo>
                    <a:lnTo>
                      <a:pt x="183" y="1764"/>
                    </a:lnTo>
                    <a:lnTo>
                      <a:pt x="247" y="1850"/>
                    </a:lnTo>
                    <a:lnTo>
                      <a:pt x="323" y="1925"/>
                    </a:lnTo>
                    <a:lnTo>
                      <a:pt x="398" y="2001"/>
                    </a:lnTo>
                    <a:lnTo>
                      <a:pt x="484" y="2065"/>
                    </a:lnTo>
                    <a:lnTo>
                      <a:pt x="581" y="2119"/>
                    </a:lnTo>
                    <a:lnTo>
                      <a:pt x="678" y="2162"/>
                    </a:lnTo>
                    <a:lnTo>
                      <a:pt x="785" y="2205"/>
                    </a:lnTo>
                    <a:lnTo>
                      <a:pt x="893" y="2227"/>
                    </a:lnTo>
                    <a:lnTo>
                      <a:pt x="1000" y="2248"/>
                    </a:lnTo>
                    <a:lnTo>
                      <a:pt x="1237" y="2248"/>
                    </a:lnTo>
                    <a:lnTo>
                      <a:pt x="1355" y="2227"/>
                    </a:lnTo>
                    <a:lnTo>
                      <a:pt x="1463" y="2205"/>
                    </a:lnTo>
                    <a:lnTo>
                      <a:pt x="1570" y="2162"/>
                    </a:lnTo>
                    <a:lnTo>
                      <a:pt x="1667" y="2119"/>
                    </a:lnTo>
                    <a:lnTo>
                      <a:pt x="1753" y="2065"/>
                    </a:lnTo>
                    <a:lnTo>
                      <a:pt x="1839" y="2001"/>
                    </a:lnTo>
                    <a:lnTo>
                      <a:pt x="1925" y="1925"/>
                    </a:lnTo>
                    <a:lnTo>
                      <a:pt x="1989" y="1850"/>
                    </a:lnTo>
                    <a:lnTo>
                      <a:pt x="2054" y="1764"/>
                    </a:lnTo>
                    <a:lnTo>
                      <a:pt x="2108" y="1667"/>
                    </a:lnTo>
                    <a:lnTo>
                      <a:pt x="2162" y="1571"/>
                    </a:lnTo>
                    <a:lnTo>
                      <a:pt x="2194" y="1463"/>
                    </a:lnTo>
                    <a:lnTo>
                      <a:pt x="2226" y="1356"/>
                    </a:lnTo>
                    <a:lnTo>
                      <a:pt x="2237" y="1237"/>
                    </a:lnTo>
                    <a:lnTo>
                      <a:pt x="2248" y="1119"/>
                    </a:lnTo>
                    <a:lnTo>
                      <a:pt x="2237" y="1001"/>
                    </a:lnTo>
                    <a:lnTo>
                      <a:pt x="2215" y="893"/>
                    </a:lnTo>
                    <a:lnTo>
                      <a:pt x="2194" y="786"/>
                    </a:lnTo>
                    <a:lnTo>
                      <a:pt x="2151" y="678"/>
                    </a:lnTo>
                    <a:lnTo>
                      <a:pt x="2108" y="581"/>
                    </a:lnTo>
                    <a:lnTo>
                      <a:pt x="2054" y="485"/>
                    </a:lnTo>
                    <a:lnTo>
                      <a:pt x="1989" y="399"/>
                    </a:lnTo>
                    <a:lnTo>
                      <a:pt x="1914" y="323"/>
                    </a:lnTo>
                    <a:lnTo>
                      <a:pt x="1839" y="248"/>
                    </a:lnTo>
                    <a:lnTo>
                      <a:pt x="1753" y="184"/>
                    </a:lnTo>
                    <a:lnTo>
                      <a:pt x="1656" y="130"/>
                    </a:lnTo>
                    <a:lnTo>
                      <a:pt x="1559" y="87"/>
                    </a:lnTo>
                    <a:lnTo>
                      <a:pt x="1452" y="54"/>
                    </a:lnTo>
                    <a:lnTo>
                      <a:pt x="1344" y="22"/>
                    </a:lnTo>
                    <a:lnTo>
                      <a:pt x="1237" y="11"/>
                    </a:lnTo>
                    <a:lnTo>
                      <a:pt x="111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 name="Google Shape;215;p15"/>
              <p:cNvSpPr/>
              <p:nvPr/>
            </p:nvSpPr>
            <p:spPr>
              <a:xfrm>
                <a:off x="1163950" y="1497775"/>
                <a:ext cx="56200" cy="55925"/>
              </a:xfrm>
              <a:custGeom>
                <a:avLst/>
                <a:gdLst/>
                <a:ahLst/>
                <a:cxnLst/>
                <a:rect l="l" t="t" r="r" b="b"/>
                <a:pathLst>
                  <a:path w="2248" h="2237" extrusionOk="0">
                    <a:moveTo>
                      <a:pt x="1022" y="0"/>
                    </a:moveTo>
                    <a:lnTo>
                      <a:pt x="914" y="22"/>
                    </a:lnTo>
                    <a:lnTo>
                      <a:pt x="807" y="43"/>
                    </a:lnTo>
                    <a:lnTo>
                      <a:pt x="699" y="75"/>
                    </a:lnTo>
                    <a:lnTo>
                      <a:pt x="602" y="118"/>
                    </a:lnTo>
                    <a:lnTo>
                      <a:pt x="506" y="172"/>
                    </a:lnTo>
                    <a:lnTo>
                      <a:pt x="420" y="237"/>
                    </a:lnTo>
                    <a:lnTo>
                      <a:pt x="344" y="312"/>
                    </a:lnTo>
                    <a:lnTo>
                      <a:pt x="269" y="387"/>
                    </a:lnTo>
                    <a:lnTo>
                      <a:pt x="205" y="473"/>
                    </a:lnTo>
                    <a:lnTo>
                      <a:pt x="140" y="559"/>
                    </a:lnTo>
                    <a:lnTo>
                      <a:pt x="97" y="667"/>
                    </a:lnTo>
                    <a:lnTo>
                      <a:pt x="54" y="764"/>
                    </a:lnTo>
                    <a:lnTo>
                      <a:pt x="33" y="871"/>
                    </a:lnTo>
                    <a:lnTo>
                      <a:pt x="11" y="989"/>
                    </a:lnTo>
                    <a:lnTo>
                      <a:pt x="0" y="1097"/>
                    </a:lnTo>
                    <a:lnTo>
                      <a:pt x="11" y="1215"/>
                    </a:lnTo>
                    <a:lnTo>
                      <a:pt x="22" y="1333"/>
                    </a:lnTo>
                    <a:lnTo>
                      <a:pt x="54" y="1441"/>
                    </a:lnTo>
                    <a:lnTo>
                      <a:pt x="86" y="1548"/>
                    </a:lnTo>
                    <a:lnTo>
                      <a:pt x="129" y="1645"/>
                    </a:lnTo>
                    <a:lnTo>
                      <a:pt x="183" y="1742"/>
                    </a:lnTo>
                    <a:lnTo>
                      <a:pt x="248" y="1828"/>
                    </a:lnTo>
                    <a:lnTo>
                      <a:pt x="323" y="1903"/>
                    </a:lnTo>
                    <a:lnTo>
                      <a:pt x="398" y="1979"/>
                    </a:lnTo>
                    <a:lnTo>
                      <a:pt x="484" y="2043"/>
                    </a:lnTo>
                    <a:lnTo>
                      <a:pt x="570" y="2097"/>
                    </a:lnTo>
                    <a:lnTo>
                      <a:pt x="667" y="2151"/>
                    </a:lnTo>
                    <a:lnTo>
                      <a:pt x="775" y="2183"/>
                    </a:lnTo>
                    <a:lnTo>
                      <a:pt x="882" y="2215"/>
                    </a:lnTo>
                    <a:lnTo>
                      <a:pt x="990" y="2226"/>
                    </a:lnTo>
                    <a:lnTo>
                      <a:pt x="1108" y="2237"/>
                    </a:lnTo>
                    <a:lnTo>
                      <a:pt x="1226" y="2237"/>
                    </a:lnTo>
                    <a:lnTo>
                      <a:pt x="1344" y="2215"/>
                    </a:lnTo>
                    <a:lnTo>
                      <a:pt x="1452" y="2194"/>
                    </a:lnTo>
                    <a:lnTo>
                      <a:pt x="1549" y="2161"/>
                    </a:lnTo>
                    <a:lnTo>
                      <a:pt x="1656" y="2108"/>
                    </a:lnTo>
                    <a:lnTo>
                      <a:pt x="1742" y="2054"/>
                    </a:lnTo>
                    <a:lnTo>
                      <a:pt x="1828" y="2000"/>
                    </a:lnTo>
                    <a:lnTo>
                      <a:pt x="1914" y="1925"/>
                    </a:lnTo>
                    <a:lnTo>
                      <a:pt x="1990" y="1850"/>
                    </a:lnTo>
                    <a:lnTo>
                      <a:pt x="2054" y="1764"/>
                    </a:lnTo>
                    <a:lnTo>
                      <a:pt x="2108" y="1667"/>
                    </a:lnTo>
                    <a:lnTo>
                      <a:pt x="2151" y="1570"/>
                    </a:lnTo>
                    <a:lnTo>
                      <a:pt x="2194" y="1473"/>
                    </a:lnTo>
                    <a:lnTo>
                      <a:pt x="2215" y="1366"/>
                    </a:lnTo>
                    <a:lnTo>
                      <a:pt x="2237" y="1247"/>
                    </a:lnTo>
                    <a:lnTo>
                      <a:pt x="2248" y="1129"/>
                    </a:lnTo>
                    <a:lnTo>
                      <a:pt x="2237" y="1022"/>
                    </a:lnTo>
                    <a:lnTo>
                      <a:pt x="2226" y="903"/>
                    </a:lnTo>
                    <a:lnTo>
                      <a:pt x="2205" y="796"/>
                    </a:lnTo>
                    <a:lnTo>
                      <a:pt x="2162" y="688"/>
                    </a:lnTo>
                    <a:lnTo>
                      <a:pt x="2119" y="591"/>
                    </a:lnTo>
                    <a:lnTo>
                      <a:pt x="2065" y="495"/>
                    </a:lnTo>
                    <a:lnTo>
                      <a:pt x="2000" y="409"/>
                    </a:lnTo>
                    <a:lnTo>
                      <a:pt x="1936" y="333"/>
                    </a:lnTo>
                    <a:lnTo>
                      <a:pt x="1861" y="258"/>
                    </a:lnTo>
                    <a:lnTo>
                      <a:pt x="1775" y="194"/>
                    </a:lnTo>
                    <a:lnTo>
                      <a:pt x="1678" y="140"/>
                    </a:lnTo>
                    <a:lnTo>
                      <a:pt x="1581" y="86"/>
                    </a:lnTo>
                    <a:lnTo>
                      <a:pt x="1473" y="54"/>
                    </a:lnTo>
                    <a:lnTo>
                      <a:pt x="1366"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 name="Google Shape;216;p15"/>
              <p:cNvSpPr/>
              <p:nvPr/>
            </p:nvSpPr>
            <p:spPr>
              <a:xfrm>
                <a:off x="1792450" y="2440250"/>
                <a:ext cx="56225" cy="56225"/>
              </a:xfrm>
              <a:custGeom>
                <a:avLst/>
                <a:gdLst/>
                <a:ahLst/>
                <a:cxnLst/>
                <a:rect l="l" t="t" r="r" b="b"/>
                <a:pathLst>
                  <a:path w="2249" h="2249" extrusionOk="0">
                    <a:moveTo>
                      <a:pt x="1130" y="1"/>
                    </a:moveTo>
                    <a:lnTo>
                      <a:pt x="1012" y="12"/>
                    </a:lnTo>
                    <a:lnTo>
                      <a:pt x="893" y="22"/>
                    </a:lnTo>
                    <a:lnTo>
                      <a:pt x="786" y="55"/>
                    </a:lnTo>
                    <a:lnTo>
                      <a:pt x="689" y="87"/>
                    </a:lnTo>
                    <a:lnTo>
                      <a:pt x="581" y="141"/>
                    </a:lnTo>
                    <a:lnTo>
                      <a:pt x="495" y="194"/>
                    </a:lnTo>
                    <a:lnTo>
                      <a:pt x="409" y="259"/>
                    </a:lnTo>
                    <a:lnTo>
                      <a:pt x="323" y="324"/>
                    </a:lnTo>
                    <a:lnTo>
                      <a:pt x="259" y="410"/>
                    </a:lnTo>
                    <a:lnTo>
                      <a:pt x="194" y="496"/>
                    </a:lnTo>
                    <a:lnTo>
                      <a:pt x="141" y="582"/>
                    </a:lnTo>
                    <a:lnTo>
                      <a:pt x="87" y="678"/>
                    </a:lnTo>
                    <a:lnTo>
                      <a:pt x="55" y="786"/>
                    </a:lnTo>
                    <a:lnTo>
                      <a:pt x="22" y="893"/>
                    </a:lnTo>
                    <a:lnTo>
                      <a:pt x="12" y="1001"/>
                    </a:lnTo>
                    <a:lnTo>
                      <a:pt x="1" y="1119"/>
                    </a:lnTo>
                    <a:lnTo>
                      <a:pt x="12" y="1238"/>
                    </a:lnTo>
                    <a:lnTo>
                      <a:pt x="22" y="1356"/>
                    </a:lnTo>
                    <a:lnTo>
                      <a:pt x="55" y="1463"/>
                    </a:lnTo>
                    <a:lnTo>
                      <a:pt x="87" y="1560"/>
                    </a:lnTo>
                    <a:lnTo>
                      <a:pt x="130" y="1668"/>
                    </a:lnTo>
                    <a:lnTo>
                      <a:pt x="194" y="1754"/>
                    </a:lnTo>
                    <a:lnTo>
                      <a:pt x="248" y="1840"/>
                    </a:lnTo>
                    <a:lnTo>
                      <a:pt x="323" y="1915"/>
                    </a:lnTo>
                    <a:lnTo>
                      <a:pt x="399" y="1990"/>
                    </a:lnTo>
                    <a:lnTo>
                      <a:pt x="485" y="2055"/>
                    </a:lnTo>
                    <a:lnTo>
                      <a:pt x="581" y="2108"/>
                    </a:lnTo>
                    <a:lnTo>
                      <a:pt x="678" y="2162"/>
                    </a:lnTo>
                    <a:lnTo>
                      <a:pt x="786" y="2195"/>
                    </a:lnTo>
                    <a:lnTo>
                      <a:pt x="893" y="2227"/>
                    </a:lnTo>
                    <a:lnTo>
                      <a:pt x="1001" y="2238"/>
                    </a:lnTo>
                    <a:lnTo>
                      <a:pt x="1119" y="2248"/>
                    </a:lnTo>
                    <a:lnTo>
                      <a:pt x="1237" y="2238"/>
                    </a:lnTo>
                    <a:lnTo>
                      <a:pt x="1345" y="2227"/>
                    </a:lnTo>
                    <a:lnTo>
                      <a:pt x="1463" y="2195"/>
                    </a:lnTo>
                    <a:lnTo>
                      <a:pt x="1560" y="2162"/>
                    </a:lnTo>
                    <a:lnTo>
                      <a:pt x="1657" y="2119"/>
                    </a:lnTo>
                    <a:lnTo>
                      <a:pt x="1754" y="2055"/>
                    </a:lnTo>
                    <a:lnTo>
                      <a:pt x="1840" y="2001"/>
                    </a:lnTo>
                    <a:lnTo>
                      <a:pt x="1915" y="1926"/>
                    </a:lnTo>
                    <a:lnTo>
                      <a:pt x="1990" y="1850"/>
                    </a:lnTo>
                    <a:lnTo>
                      <a:pt x="2055" y="1764"/>
                    </a:lnTo>
                    <a:lnTo>
                      <a:pt x="2108" y="1668"/>
                    </a:lnTo>
                    <a:lnTo>
                      <a:pt x="2151" y="1571"/>
                    </a:lnTo>
                    <a:lnTo>
                      <a:pt x="2194" y="1463"/>
                    </a:lnTo>
                    <a:lnTo>
                      <a:pt x="2216" y="1356"/>
                    </a:lnTo>
                    <a:lnTo>
                      <a:pt x="2237" y="1248"/>
                    </a:lnTo>
                    <a:lnTo>
                      <a:pt x="2248" y="1130"/>
                    </a:lnTo>
                    <a:lnTo>
                      <a:pt x="2237" y="1012"/>
                    </a:lnTo>
                    <a:lnTo>
                      <a:pt x="2227" y="893"/>
                    </a:lnTo>
                    <a:lnTo>
                      <a:pt x="2194" y="786"/>
                    </a:lnTo>
                    <a:lnTo>
                      <a:pt x="2162" y="689"/>
                    </a:lnTo>
                    <a:lnTo>
                      <a:pt x="2108" y="592"/>
                    </a:lnTo>
                    <a:lnTo>
                      <a:pt x="2055" y="496"/>
                    </a:lnTo>
                    <a:lnTo>
                      <a:pt x="1990" y="410"/>
                    </a:lnTo>
                    <a:lnTo>
                      <a:pt x="1926" y="334"/>
                    </a:lnTo>
                    <a:lnTo>
                      <a:pt x="1840" y="259"/>
                    </a:lnTo>
                    <a:lnTo>
                      <a:pt x="1754" y="194"/>
                    </a:lnTo>
                    <a:lnTo>
                      <a:pt x="1668" y="141"/>
                    </a:lnTo>
                    <a:lnTo>
                      <a:pt x="1571" y="87"/>
                    </a:lnTo>
                    <a:lnTo>
                      <a:pt x="1463" y="55"/>
                    </a:lnTo>
                    <a:lnTo>
                      <a:pt x="1356" y="22"/>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 name="Google Shape;217;p15"/>
              <p:cNvSpPr/>
              <p:nvPr/>
            </p:nvSpPr>
            <p:spPr>
              <a:xfrm>
                <a:off x="1319600" y="2754525"/>
                <a:ext cx="56200" cy="56200"/>
              </a:xfrm>
              <a:custGeom>
                <a:avLst/>
                <a:gdLst/>
                <a:ahLst/>
                <a:cxnLst/>
                <a:rect l="l" t="t" r="r" b="b"/>
                <a:pathLst>
                  <a:path w="2248" h="2248" extrusionOk="0">
                    <a:moveTo>
                      <a:pt x="1108" y="0"/>
                    </a:moveTo>
                    <a:lnTo>
                      <a:pt x="990" y="11"/>
                    </a:lnTo>
                    <a:lnTo>
                      <a:pt x="882" y="22"/>
                    </a:lnTo>
                    <a:lnTo>
                      <a:pt x="775" y="54"/>
                    </a:lnTo>
                    <a:lnTo>
                      <a:pt x="667" y="86"/>
                    </a:lnTo>
                    <a:lnTo>
                      <a:pt x="570" y="140"/>
                    </a:lnTo>
                    <a:lnTo>
                      <a:pt x="473" y="194"/>
                    </a:lnTo>
                    <a:lnTo>
                      <a:pt x="398" y="258"/>
                    </a:lnTo>
                    <a:lnTo>
                      <a:pt x="312" y="333"/>
                    </a:lnTo>
                    <a:lnTo>
                      <a:pt x="248" y="409"/>
                    </a:lnTo>
                    <a:lnTo>
                      <a:pt x="183" y="506"/>
                    </a:lnTo>
                    <a:lnTo>
                      <a:pt x="129" y="592"/>
                    </a:lnTo>
                    <a:lnTo>
                      <a:pt x="86" y="699"/>
                    </a:lnTo>
                    <a:lnTo>
                      <a:pt x="54" y="796"/>
                    </a:lnTo>
                    <a:lnTo>
                      <a:pt x="22" y="903"/>
                    </a:lnTo>
                    <a:lnTo>
                      <a:pt x="11" y="1022"/>
                    </a:lnTo>
                    <a:lnTo>
                      <a:pt x="0" y="1140"/>
                    </a:lnTo>
                    <a:lnTo>
                      <a:pt x="11" y="1258"/>
                    </a:lnTo>
                    <a:lnTo>
                      <a:pt x="33" y="1377"/>
                    </a:lnTo>
                    <a:lnTo>
                      <a:pt x="54" y="1484"/>
                    </a:lnTo>
                    <a:lnTo>
                      <a:pt x="97" y="1581"/>
                    </a:lnTo>
                    <a:lnTo>
                      <a:pt x="140" y="1678"/>
                    </a:lnTo>
                    <a:lnTo>
                      <a:pt x="205" y="1774"/>
                    </a:lnTo>
                    <a:lnTo>
                      <a:pt x="269" y="1860"/>
                    </a:lnTo>
                    <a:lnTo>
                      <a:pt x="334" y="1936"/>
                    </a:lnTo>
                    <a:lnTo>
                      <a:pt x="420" y="2011"/>
                    </a:lnTo>
                    <a:lnTo>
                      <a:pt x="506" y="2065"/>
                    </a:lnTo>
                    <a:lnTo>
                      <a:pt x="602" y="2118"/>
                    </a:lnTo>
                    <a:lnTo>
                      <a:pt x="699" y="2172"/>
                    </a:lnTo>
                    <a:lnTo>
                      <a:pt x="807" y="2204"/>
                    </a:lnTo>
                    <a:lnTo>
                      <a:pt x="914" y="2226"/>
                    </a:lnTo>
                    <a:lnTo>
                      <a:pt x="1033" y="2247"/>
                    </a:lnTo>
                    <a:lnTo>
                      <a:pt x="1151" y="2247"/>
                    </a:lnTo>
                    <a:lnTo>
                      <a:pt x="1258" y="2237"/>
                    </a:lnTo>
                    <a:lnTo>
                      <a:pt x="1377" y="2226"/>
                    </a:lnTo>
                    <a:lnTo>
                      <a:pt x="1484" y="2194"/>
                    </a:lnTo>
                    <a:lnTo>
                      <a:pt x="1592" y="2151"/>
                    </a:lnTo>
                    <a:lnTo>
                      <a:pt x="1689" y="2108"/>
                    </a:lnTo>
                    <a:lnTo>
                      <a:pt x="1775" y="2054"/>
                    </a:lnTo>
                    <a:lnTo>
                      <a:pt x="1861" y="1989"/>
                    </a:lnTo>
                    <a:lnTo>
                      <a:pt x="1936" y="1914"/>
                    </a:lnTo>
                    <a:lnTo>
                      <a:pt x="2011" y="1828"/>
                    </a:lnTo>
                    <a:lnTo>
                      <a:pt x="2076" y="1742"/>
                    </a:lnTo>
                    <a:lnTo>
                      <a:pt x="2129" y="1656"/>
                    </a:lnTo>
                    <a:lnTo>
                      <a:pt x="2172" y="1549"/>
                    </a:lnTo>
                    <a:lnTo>
                      <a:pt x="2205" y="1452"/>
                    </a:lnTo>
                    <a:lnTo>
                      <a:pt x="2237" y="1333"/>
                    </a:lnTo>
                    <a:lnTo>
                      <a:pt x="2248" y="1226"/>
                    </a:lnTo>
                    <a:lnTo>
                      <a:pt x="2248" y="1108"/>
                    </a:lnTo>
                    <a:lnTo>
                      <a:pt x="2248" y="989"/>
                    </a:lnTo>
                    <a:lnTo>
                      <a:pt x="2226" y="871"/>
                    </a:lnTo>
                    <a:lnTo>
                      <a:pt x="2194" y="764"/>
                    </a:lnTo>
                    <a:lnTo>
                      <a:pt x="2162" y="667"/>
                    </a:lnTo>
                    <a:lnTo>
                      <a:pt x="2108" y="570"/>
                    </a:lnTo>
                    <a:lnTo>
                      <a:pt x="2054" y="473"/>
                    </a:lnTo>
                    <a:lnTo>
                      <a:pt x="1990" y="387"/>
                    </a:lnTo>
                    <a:lnTo>
                      <a:pt x="1914" y="312"/>
                    </a:lnTo>
                    <a:lnTo>
                      <a:pt x="1839" y="237"/>
                    </a:lnTo>
                    <a:lnTo>
                      <a:pt x="1753" y="183"/>
                    </a:lnTo>
                    <a:lnTo>
                      <a:pt x="1656" y="118"/>
                    </a:lnTo>
                    <a:lnTo>
                      <a:pt x="1559" y="75"/>
                    </a:lnTo>
                    <a:lnTo>
                      <a:pt x="1452" y="43"/>
                    </a:lnTo>
                    <a:lnTo>
                      <a:pt x="1344" y="22"/>
                    </a:lnTo>
                    <a:lnTo>
                      <a:pt x="12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 name="Google Shape;218;p15"/>
              <p:cNvSpPr/>
              <p:nvPr/>
            </p:nvSpPr>
            <p:spPr>
              <a:xfrm>
                <a:off x="1241625" y="2754525"/>
                <a:ext cx="56500" cy="56200"/>
              </a:xfrm>
              <a:custGeom>
                <a:avLst/>
                <a:gdLst/>
                <a:ahLst/>
                <a:cxnLst/>
                <a:rect l="l" t="t" r="r" b="b"/>
                <a:pathLst>
                  <a:path w="2260" h="2248" extrusionOk="0">
                    <a:moveTo>
                      <a:pt x="979" y="0"/>
                    </a:moveTo>
                    <a:lnTo>
                      <a:pt x="872" y="22"/>
                    </a:lnTo>
                    <a:lnTo>
                      <a:pt x="764" y="54"/>
                    </a:lnTo>
                    <a:lnTo>
                      <a:pt x="657" y="97"/>
                    </a:lnTo>
                    <a:lnTo>
                      <a:pt x="560" y="140"/>
                    </a:lnTo>
                    <a:lnTo>
                      <a:pt x="474" y="204"/>
                    </a:lnTo>
                    <a:lnTo>
                      <a:pt x="388" y="269"/>
                    </a:lnTo>
                    <a:lnTo>
                      <a:pt x="313" y="333"/>
                    </a:lnTo>
                    <a:lnTo>
                      <a:pt x="237" y="419"/>
                    </a:lnTo>
                    <a:lnTo>
                      <a:pt x="173" y="506"/>
                    </a:lnTo>
                    <a:lnTo>
                      <a:pt x="119" y="602"/>
                    </a:lnTo>
                    <a:lnTo>
                      <a:pt x="76" y="699"/>
                    </a:lnTo>
                    <a:lnTo>
                      <a:pt x="44" y="807"/>
                    </a:lnTo>
                    <a:lnTo>
                      <a:pt x="22" y="914"/>
                    </a:lnTo>
                    <a:lnTo>
                      <a:pt x="12" y="1032"/>
                    </a:lnTo>
                    <a:lnTo>
                      <a:pt x="1" y="1151"/>
                    </a:lnTo>
                    <a:lnTo>
                      <a:pt x="12" y="1269"/>
                    </a:lnTo>
                    <a:lnTo>
                      <a:pt x="33" y="1377"/>
                    </a:lnTo>
                    <a:lnTo>
                      <a:pt x="65" y="1484"/>
                    </a:lnTo>
                    <a:lnTo>
                      <a:pt x="98" y="1592"/>
                    </a:lnTo>
                    <a:lnTo>
                      <a:pt x="141" y="1688"/>
                    </a:lnTo>
                    <a:lnTo>
                      <a:pt x="205" y="1774"/>
                    </a:lnTo>
                    <a:lnTo>
                      <a:pt x="270" y="1860"/>
                    </a:lnTo>
                    <a:lnTo>
                      <a:pt x="334" y="1936"/>
                    </a:lnTo>
                    <a:lnTo>
                      <a:pt x="420" y="2011"/>
                    </a:lnTo>
                    <a:lnTo>
                      <a:pt x="506" y="2075"/>
                    </a:lnTo>
                    <a:lnTo>
                      <a:pt x="592" y="2129"/>
                    </a:lnTo>
                    <a:lnTo>
                      <a:pt x="700" y="2172"/>
                    </a:lnTo>
                    <a:lnTo>
                      <a:pt x="797" y="2204"/>
                    </a:lnTo>
                    <a:lnTo>
                      <a:pt x="915" y="2237"/>
                    </a:lnTo>
                    <a:lnTo>
                      <a:pt x="1022" y="2247"/>
                    </a:lnTo>
                    <a:lnTo>
                      <a:pt x="1270" y="2247"/>
                    </a:lnTo>
                    <a:lnTo>
                      <a:pt x="1388" y="2226"/>
                    </a:lnTo>
                    <a:lnTo>
                      <a:pt x="1496" y="2194"/>
                    </a:lnTo>
                    <a:lnTo>
                      <a:pt x="1603" y="2161"/>
                    </a:lnTo>
                    <a:lnTo>
                      <a:pt x="1700" y="2108"/>
                    </a:lnTo>
                    <a:lnTo>
                      <a:pt x="1797" y="2054"/>
                    </a:lnTo>
                    <a:lnTo>
                      <a:pt x="1883" y="1979"/>
                    </a:lnTo>
                    <a:lnTo>
                      <a:pt x="1958" y="1903"/>
                    </a:lnTo>
                    <a:lnTo>
                      <a:pt x="2033" y="1828"/>
                    </a:lnTo>
                    <a:lnTo>
                      <a:pt x="2098" y="1731"/>
                    </a:lnTo>
                    <a:lnTo>
                      <a:pt x="2152" y="1635"/>
                    </a:lnTo>
                    <a:lnTo>
                      <a:pt x="2195" y="1538"/>
                    </a:lnTo>
                    <a:lnTo>
                      <a:pt x="2227" y="1420"/>
                    </a:lnTo>
                    <a:lnTo>
                      <a:pt x="2248" y="1312"/>
                    </a:lnTo>
                    <a:lnTo>
                      <a:pt x="2259" y="1194"/>
                    </a:lnTo>
                    <a:lnTo>
                      <a:pt x="2259" y="1075"/>
                    </a:lnTo>
                    <a:lnTo>
                      <a:pt x="2248" y="957"/>
                    </a:lnTo>
                    <a:lnTo>
                      <a:pt x="2227" y="850"/>
                    </a:lnTo>
                    <a:lnTo>
                      <a:pt x="2195" y="742"/>
                    </a:lnTo>
                    <a:lnTo>
                      <a:pt x="2162" y="635"/>
                    </a:lnTo>
                    <a:lnTo>
                      <a:pt x="2109" y="538"/>
                    </a:lnTo>
                    <a:lnTo>
                      <a:pt x="2055" y="452"/>
                    </a:lnTo>
                    <a:lnTo>
                      <a:pt x="1979" y="366"/>
                    </a:lnTo>
                    <a:lnTo>
                      <a:pt x="1904" y="290"/>
                    </a:lnTo>
                    <a:lnTo>
                      <a:pt x="1829" y="226"/>
                    </a:lnTo>
                    <a:lnTo>
                      <a:pt x="1743" y="161"/>
                    </a:lnTo>
                    <a:lnTo>
                      <a:pt x="1646" y="108"/>
                    </a:lnTo>
                    <a:lnTo>
                      <a:pt x="1549" y="65"/>
                    </a:lnTo>
                    <a:lnTo>
                      <a:pt x="1442" y="32"/>
                    </a:lnTo>
                    <a:lnTo>
                      <a:pt x="132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 name="Google Shape;219;p15"/>
              <p:cNvSpPr/>
              <p:nvPr/>
            </p:nvSpPr>
            <p:spPr>
              <a:xfrm>
                <a:off x="1163950" y="2754525"/>
                <a:ext cx="56200" cy="56200"/>
              </a:xfrm>
              <a:custGeom>
                <a:avLst/>
                <a:gdLst/>
                <a:ahLst/>
                <a:cxnLst/>
                <a:rect l="l" t="t" r="r" b="b"/>
                <a:pathLst>
                  <a:path w="2248" h="2248" extrusionOk="0">
                    <a:moveTo>
                      <a:pt x="1022" y="0"/>
                    </a:moveTo>
                    <a:lnTo>
                      <a:pt x="904" y="22"/>
                    </a:lnTo>
                    <a:lnTo>
                      <a:pt x="796" y="43"/>
                    </a:lnTo>
                    <a:lnTo>
                      <a:pt x="688" y="86"/>
                    </a:lnTo>
                    <a:lnTo>
                      <a:pt x="592" y="129"/>
                    </a:lnTo>
                    <a:lnTo>
                      <a:pt x="495" y="183"/>
                    </a:lnTo>
                    <a:lnTo>
                      <a:pt x="409" y="247"/>
                    </a:lnTo>
                    <a:lnTo>
                      <a:pt x="334" y="312"/>
                    </a:lnTo>
                    <a:lnTo>
                      <a:pt x="258" y="387"/>
                    </a:lnTo>
                    <a:lnTo>
                      <a:pt x="194" y="473"/>
                    </a:lnTo>
                    <a:lnTo>
                      <a:pt x="140" y="570"/>
                    </a:lnTo>
                    <a:lnTo>
                      <a:pt x="86" y="667"/>
                    </a:lnTo>
                    <a:lnTo>
                      <a:pt x="54" y="774"/>
                    </a:lnTo>
                    <a:lnTo>
                      <a:pt x="22" y="882"/>
                    </a:lnTo>
                    <a:lnTo>
                      <a:pt x="11" y="989"/>
                    </a:lnTo>
                    <a:lnTo>
                      <a:pt x="0" y="1108"/>
                    </a:lnTo>
                    <a:lnTo>
                      <a:pt x="11" y="1226"/>
                    </a:lnTo>
                    <a:lnTo>
                      <a:pt x="22" y="1344"/>
                    </a:lnTo>
                    <a:lnTo>
                      <a:pt x="43" y="1452"/>
                    </a:lnTo>
                    <a:lnTo>
                      <a:pt x="86" y="1559"/>
                    </a:lnTo>
                    <a:lnTo>
                      <a:pt x="129" y="1656"/>
                    </a:lnTo>
                    <a:lnTo>
                      <a:pt x="183" y="1753"/>
                    </a:lnTo>
                    <a:lnTo>
                      <a:pt x="248" y="1839"/>
                    </a:lnTo>
                    <a:lnTo>
                      <a:pt x="312" y="1914"/>
                    </a:lnTo>
                    <a:lnTo>
                      <a:pt x="398" y="1989"/>
                    </a:lnTo>
                    <a:lnTo>
                      <a:pt x="484" y="2054"/>
                    </a:lnTo>
                    <a:lnTo>
                      <a:pt x="570" y="2108"/>
                    </a:lnTo>
                    <a:lnTo>
                      <a:pt x="667" y="2161"/>
                    </a:lnTo>
                    <a:lnTo>
                      <a:pt x="775" y="2194"/>
                    </a:lnTo>
                    <a:lnTo>
                      <a:pt x="882" y="2226"/>
                    </a:lnTo>
                    <a:lnTo>
                      <a:pt x="1000" y="2237"/>
                    </a:lnTo>
                    <a:lnTo>
                      <a:pt x="1119" y="2247"/>
                    </a:lnTo>
                    <a:lnTo>
                      <a:pt x="1237" y="2247"/>
                    </a:lnTo>
                    <a:lnTo>
                      <a:pt x="1344" y="2226"/>
                    </a:lnTo>
                    <a:lnTo>
                      <a:pt x="1452" y="2204"/>
                    </a:lnTo>
                    <a:lnTo>
                      <a:pt x="1559" y="2161"/>
                    </a:lnTo>
                    <a:lnTo>
                      <a:pt x="1656" y="2118"/>
                    </a:lnTo>
                    <a:lnTo>
                      <a:pt x="1753" y="2065"/>
                    </a:lnTo>
                    <a:lnTo>
                      <a:pt x="1839" y="2000"/>
                    </a:lnTo>
                    <a:lnTo>
                      <a:pt x="1914" y="1936"/>
                    </a:lnTo>
                    <a:lnTo>
                      <a:pt x="1990" y="1850"/>
                    </a:lnTo>
                    <a:lnTo>
                      <a:pt x="2054" y="1764"/>
                    </a:lnTo>
                    <a:lnTo>
                      <a:pt x="2108" y="1678"/>
                    </a:lnTo>
                    <a:lnTo>
                      <a:pt x="2162" y="1581"/>
                    </a:lnTo>
                    <a:lnTo>
                      <a:pt x="2194" y="1473"/>
                    </a:lnTo>
                    <a:lnTo>
                      <a:pt x="2226" y="1366"/>
                    </a:lnTo>
                    <a:lnTo>
                      <a:pt x="2248" y="1247"/>
                    </a:lnTo>
                    <a:lnTo>
                      <a:pt x="2248" y="1140"/>
                    </a:lnTo>
                    <a:lnTo>
                      <a:pt x="2248" y="1022"/>
                    </a:lnTo>
                    <a:lnTo>
                      <a:pt x="2226" y="903"/>
                    </a:lnTo>
                    <a:lnTo>
                      <a:pt x="2205" y="796"/>
                    </a:lnTo>
                    <a:lnTo>
                      <a:pt x="2172" y="688"/>
                    </a:lnTo>
                    <a:lnTo>
                      <a:pt x="2119" y="592"/>
                    </a:lnTo>
                    <a:lnTo>
                      <a:pt x="2065" y="495"/>
                    </a:lnTo>
                    <a:lnTo>
                      <a:pt x="2000" y="409"/>
                    </a:lnTo>
                    <a:lnTo>
                      <a:pt x="1936" y="333"/>
                    </a:lnTo>
                    <a:lnTo>
                      <a:pt x="1861" y="258"/>
                    </a:lnTo>
                    <a:lnTo>
                      <a:pt x="1775" y="194"/>
                    </a:lnTo>
                    <a:lnTo>
                      <a:pt x="1678" y="140"/>
                    </a:lnTo>
                    <a:lnTo>
                      <a:pt x="1581" y="86"/>
                    </a:lnTo>
                    <a:lnTo>
                      <a:pt x="1473" y="54"/>
                    </a:lnTo>
                    <a:lnTo>
                      <a:pt x="1366" y="2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 name="Google Shape;220;p15"/>
              <p:cNvSpPr/>
              <p:nvPr/>
            </p:nvSpPr>
            <p:spPr>
              <a:xfrm>
                <a:off x="691350" y="2440250"/>
                <a:ext cx="56200" cy="56225"/>
              </a:xfrm>
              <a:custGeom>
                <a:avLst/>
                <a:gdLst/>
                <a:ahLst/>
                <a:cxnLst/>
                <a:rect l="l" t="t" r="r" b="b"/>
                <a:pathLst>
                  <a:path w="2248" h="2249" extrusionOk="0">
                    <a:moveTo>
                      <a:pt x="1119" y="1"/>
                    </a:moveTo>
                    <a:lnTo>
                      <a:pt x="1001" y="12"/>
                    </a:lnTo>
                    <a:lnTo>
                      <a:pt x="893" y="22"/>
                    </a:lnTo>
                    <a:lnTo>
                      <a:pt x="786" y="55"/>
                    </a:lnTo>
                    <a:lnTo>
                      <a:pt x="678" y="87"/>
                    </a:lnTo>
                    <a:lnTo>
                      <a:pt x="581" y="130"/>
                    </a:lnTo>
                    <a:lnTo>
                      <a:pt x="484" y="184"/>
                    </a:lnTo>
                    <a:lnTo>
                      <a:pt x="398" y="248"/>
                    </a:lnTo>
                    <a:lnTo>
                      <a:pt x="323" y="324"/>
                    </a:lnTo>
                    <a:lnTo>
                      <a:pt x="248" y="399"/>
                    </a:lnTo>
                    <a:lnTo>
                      <a:pt x="183" y="485"/>
                    </a:lnTo>
                    <a:lnTo>
                      <a:pt x="130" y="582"/>
                    </a:lnTo>
                    <a:lnTo>
                      <a:pt x="87" y="678"/>
                    </a:lnTo>
                    <a:lnTo>
                      <a:pt x="44" y="786"/>
                    </a:lnTo>
                    <a:lnTo>
                      <a:pt x="22" y="893"/>
                    </a:lnTo>
                    <a:lnTo>
                      <a:pt x="1" y="1001"/>
                    </a:lnTo>
                    <a:lnTo>
                      <a:pt x="1" y="1119"/>
                    </a:lnTo>
                    <a:lnTo>
                      <a:pt x="1" y="1238"/>
                    </a:lnTo>
                    <a:lnTo>
                      <a:pt x="22" y="1356"/>
                    </a:lnTo>
                    <a:lnTo>
                      <a:pt x="44" y="1463"/>
                    </a:lnTo>
                    <a:lnTo>
                      <a:pt x="87" y="1571"/>
                    </a:lnTo>
                    <a:lnTo>
                      <a:pt x="130" y="1668"/>
                    </a:lnTo>
                    <a:lnTo>
                      <a:pt x="183" y="1754"/>
                    </a:lnTo>
                    <a:lnTo>
                      <a:pt x="248" y="1850"/>
                    </a:lnTo>
                    <a:lnTo>
                      <a:pt x="312" y="1926"/>
                    </a:lnTo>
                    <a:lnTo>
                      <a:pt x="398" y="2001"/>
                    </a:lnTo>
                    <a:lnTo>
                      <a:pt x="484" y="2055"/>
                    </a:lnTo>
                    <a:lnTo>
                      <a:pt x="570" y="2119"/>
                    </a:lnTo>
                    <a:lnTo>
                      <a:pt x="678" y="2162"/>
                    </a:lnTo>
                    <a:lnTo>
                      <a:pt x="775" y="2195"/>
                    </a:lnTo>
                    <a:lnTo>
                      <a:pt x="882" y="2227"/>
                    </a:lnTo>
                    <a:lnTo>
                      <a:pt x="1001" y="2248"/>
                    </a:lnTo>
                    <a:lnTo>
                      <a:pt x="1237" y="2248"/>
                    </a:lnTo>
                    <a:lnTo>
                      <a:pt x="1345" y="2227"/>
                    </a:lnTo>
                    <a:lnTo>
                      <a:pt x="1463" y="2205"/>
                    </a:lnTo>
                    <a:lnTo>
                      <a:pt x="1560" y="2162"/>
                    </a:lnTo>
                    <a:lnTo>
                      <a:pt x="1657" y="2119"/>
                    </a:lnTo>
                    <a:lnTo>
                      <a:pt x="1753" y="2065"/>
                    </a:lnTo>
                    <a:lnTo>
                      <a:pt x="1839" y="2001"/>
                    </a:lnTo>
                    <a:lnTo>
                      <a:pt x="1915" y="1926"/>
                    </a:lnTo>
                    <a:lnTo>
                      <a:pt x="1990" y="1850"/>
                    </a:lnTo>
                    <a:lnTo>
                      <a:pt x="2054" y="1764"/>
                    </a:lnTo>
                    <a:lnTo>
                      <a:pt x="2108" y="1668"/>
                    </a:lnTo>
                    <a:lnTo>
                      <a:pt x="2162" y="1571"/>
                    </a:lnTo>
                    <a:lnTo>
                      <a:pt x="2194" y="1474"/>
                    </a:lnTo>
                    <a:lnTo>
                      <a:pt x="2226" y="1356"/>
                    </a:lnTo>
                    <a:lnTo>
                      <a:pt x="2237" y="1248"/>
                    </a:lnTo>
                    <a:lnTo>
                      <a:pt x="2248" y="1130"/>
                    </a:lnTo>
                    <a:lnTo>
                      <a:pt x="2237" y="1012"/>
                    </a:lnTo>
                    <a:lnTo>
                      <a:pt x="2226" y="893"/>
                    </a:lnTo>
                    <a:lnTo>
                      <a:pt x="2194" y="786"/>
                    </a:lnTo>
                    <a:lnTo>
                      <a:pt x="2162" y="678"/>
                    </a:lnTo>
                    <a:lnTo>
                      <a:pt x="2119" y="582"/>
                    </a:lnTo>
                    <a:lnTo>
                      <a:pt x="2054" y="496"/>
                    </a:lnTo>
                    <a:lnTo>
                      <a:pt x="2001" y="410"/>
                    </a:lnTo>
                    <a:lnTo>
                      <a:pt x="1925" y="324"/>
                    </a:lnTo>
                    <a:lnTo>
                      <a:pt x="1850" y="259"/>
                    </a:lnTo>
                    <a:lnTo>
                      <a:pt x="1764" y="194"/>
                    </a:lnTo>
                    <a:lnTo>
                      <a:pt x="1667" y="130"/>
                    </a:lnTo>
                    <a:lnTo>
                      <a:pt x="1570" y="87"/>
                    </a:lnTo>
                    <a:lnTo>
                      <a:pt x="1463" y="55"/>
                    </a:lnTo>
                    <a:lnTo>
                      <a:pt x="135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 name="Google Shape;221;p15"/>
              <p:cNvSpPr/>
              <p:nvPr/>
            </p:nvSpPr>
            <p:spPr>
              <a:xfrm>
                <a:off x="1636275" y="2598325"/>
                <a:ext cx="57275" cy="57300"/>
              </a:xfrm>
              <a:custGeom>
                <a:avLst/>
                <a:gdLst/>
                <a:ahLst/>
                <a:cxnLst/>
                <a:rect l="l" t="t" r="r" b="b"/>
                <a:pathLst>
                  <a:path w="2291" h="2292" extrusionOk="0">
                    <a:moveTo>
                      <a:pt x="1076" y="1"/>
                    </a:moveTo>
                    <a:lnTo>
                      <a:pt x="957" y="11"/>
                    </a:lnTo>
                    <a:lnTo>
                      <a:pt x="839" y="33"/>
                    </a:lnTo>
                    <a:lnTo>
                      <a:pt x="732" y="65"/>
                    </a:lnTo>
                    <a:lnTo>
                      <a:pt x="624" y="108"/>
                    </a:lnTo>
                    <a:lnTo>
                      <a:pt x="527" y="162"/>
                    </a:lnTo>
                    <a:lnTo>
                      <a:pt x="441" y="226"/>
                    </a:lnTo>
                    <a:lnTo>
                      <a:pt x="355" y="302"/>
                    </a:lnTo>
                    <a:lnTo>
                      <a:pt x="280" y="377"/>
                    </a:lnTo>
                    <a:lnTo>
                      <a:pt x="215" y="463"/>
                    </a:lnTo>
                    <a:lnTo>
                      <a:pt x="151" y="560"/>
                    </a:lnTo>
                    <a:lnTo>
                      <a:pt x="97" y="657"/>
                    </a:lnTo>
                    <a:lnTo>
                      <a:pt x="54" y="764"/>
                    </a:lnTo>
                    <a:lnTo>
                      <a:pt x="22" y="872"/>
                    </a:lnTo>
                    <a:lnTo>
                      <a:pt x="11" y="990"/>
                    </a:lnTo>
                    <a:lnTo>
                      <a:pt x="0" y="1108"/>
                    </a:lnTo>
                    <a:lnTo>
                      <a:pt x="0" y="1226"/>
                    </a:lnTo>
                    <a:lnTo>
                      <a:pt x="11" y="1345"/>
                    </a:lnTo>
                    <a:lnTo>
                      <a:pt x="43" y="1452"/>
                    </a:lnTo>
                    <a:lnTo>
                      <a:pt x="76" y="1560"/>
                    </a:lnTo>
                    <a:lnTo>
                      <a:pt x="119" y="1667"/>
                    </a:lnTo>
                    <a:lnTo>
                      <a:pt x="172" y="1764"/>
                    </a:lnTo>
                    <a:lnTo>
                      <a:pt x="237" y="1850"/>
                    </a:lnTo>
                    <a:lnTo>
                      <a:pt x="301" y="1936"/>
                    </a:lnTo>
                    <a:lnTo>
                      <a:pt x="387" y="2011"/>
                    </a:lnTo>
                    <a:lnTo>
                      <a:pt x="473" y="2076"/>
                    </a:lnTo>
                    <a:lnTo>
                      <a:pt x="570" y="2140"/>
                    </a:lnTo>
                    <a:lnTo>
                      <a:pt x="667" y="2194"/>
                    </a:lnTo>
                    <a:lnTo>
                      <a:pt x="775" y="2227"/>
                    </a:lnTo>
                    <a:lnTo>
                      <a:pt x="882" y="2259"/>
                    </a:lnTo>
                    <a:lnTo>
                      <a:pt x="1000" y="2280"/>
                    </a:lnTo>
                    <a:lnTo>
                      <a:pt x="1119" y="2291"/>
                    </a:lnTo>
                    <a:lnTo>
                      <a:pt x="1237" y="2280"/>
                    </a:lnTo>
                    <a:lnTo>
                      <a:pt x="1355" y="2270"/>
                    </a:lnTo>
                    <a:lnTo>
                      <a:pt x="1473" y="2237"/>
                    </a:lnTo>
                    <a:lnTo>
                      <a:pt x="1581" y="2205"/>
                    </a:lnTo>
                    <a:lnTo>
                      <a:pt x="1678" y="2162"/>
                    </a:lnTo>
                    <a:lnTo>
                      <a:pt x="1775" y="2108"/>
                    </a:lnTo>
                    <a:lnTo>
                      <a:pt x="1861" y="2044"/>
                    </a:lnTo>
                    <a:lnTo>
                      <a:pt x="1947" y="1968"/>
                    </a:lnTo>
                    <a:lnTo>
                      <a:pt x="2022" y="1893"/>
                    </a:lnTo>
                    <a:lnTo>
                      <a:pt x="2086" y="1796"/>
                    </a:lnTo>
                    <a:lnTo>
                      <a:pt x="2140" y="1710"/>
                    </a:lnTo>
                    <a:lnTo>
                      <a:pt x="2194" y="1603"/>
                    </a:lnTo>
                    <a:lnTo>
                      <a:pt x="2237" y="1495"/>
                    </a:lnTo>
                    <a:lnTo>
                      <a:pt x="2258" y="1388"/>
                    </a:lnTo>
                    <a:lnTo>
                      <a:pt x="2280" y="1270"/>
                    </a:lnTo>
                    <a:lnTo>
                      <a:pt x="2291" y="1151"/>
                    </a:lnTo>
                    <a:lnTo>
                      <a:pt x="2280" y="1033"/>
                    </a:lnTo>
                    <a:lnTo>
                      <a:pt x="2269" y="925"/>
                    </a:lnTo>
                    <a:lnTo>
                      <a:pt x="2237" y="807"/>
                    </a:lnTo>
                    <a:lnTo>
                      <a:pt x="2205" y="710"/>
                    </a:lnTo>
                    <a:lnTo>
                      <a:pt x="2162" y="603"/>
                    </a:lnTo>
                    <a:lnTo>
                      <a:pt x="2108" y="517"/>
                    </a:lnTo>
                    <a:lnTo>
                      <a:pt x="2043" y="431"/>
                    </a:lnTo>
                    <a:lnTo>
                      <a:pt x="1979" y="345"/>
                    </a:lnTo>
                    <a:lnTo>
                      <a:pt x="1904" y="269"/>
                    </a:lnTo>
                    <a:lnTo>
                      <a:pt x="1818" y="205"/>
                    </a:lnTo>
                    <a:lnTo>
                      <a:pt x="1721" y="151"/>
                    </a:lnTo>
                    <a:lnTo>
                      <a:pt x="1635" y="97"/>
                    </a:lnTo>
                    <a:lnTo>
                      <a:pt x="1527" y="54"/>
                    </a:lnTo>
                    <a:lnTo>
                      <a:pt x="1420" y="33"/>
                    </a:lnTo>
                    <a:lnTo>
                      <a:pt x="1312" y="11"/>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 name="Google Shape;222;p15"/>
              <p:cNvSpPr/>
              <p:nvPr/>
            </p:nvSpPr>
            <p:spPr>
              <a:xfrm>
                <a:off x="1714225" y="1730825"/>
                <a:ext cx="57025" cy="57025"/>
              </a:xfrm>
              <a:custGeom>
                <a:avLst/>
                <a:gdLst/>
                <a:ahLst/>
                <a:cxnLst/>
                <a:rect l="l" t="t" r="r" b="b"/>
                <a:pathLst>
                  <a:path w="2281" h="2281" extrusionOk="0">
                    <a:moveTo>
                      <a:pt x="1119" y="1"/>
                    </a:moveTo>
                    <a:lnTo>
                      <a:pt x="1011" y="12"/>
                    </a:lnTo>
                    <a:lnTo>
                      <a:pt x="893" y="22"/>
                    </a:lnTo>
                    <a:lnTo>
                      <a:pt x="786" y="55"/>
                    </a:lnTo>
                    <a:lnTo>
                      <a:pt x="678" y="87"/>
                    </a:lnTo>
                    <a:lnTo>
                      <a:pt x="581" y="141"/>
                    </a:lnTo>
                    <a:lnTo>
                      <a:pt x="495" y="194"/>
                    </a:lnTo>
                    <a:lnTo>
                      <a:pt x="409" y="259"/>
                    </a:lnTo>
                    <a:lnTo>
                      <a:pt x="323" y="323"/>
                    </a:lnTo>
                    <a:lnTo>
                      <a:pt x="259" y="409"/>
                    </a:lnTo>
                    <a:lnTo>
                      <a:pt x="194" y="496"/>
                    </a:lnTo>
                    <a:lnTo>
                      <a:pt x="140" y="582"/>
                    </a:lnTo>
                    <a:lnTo>
                      <a:pt x="87" y="678"/>
                    </a:lnTo>
                    <a:lnTo>
                      <a:pt x="54" y="786"/>
                    </a:lnTo>
                    <a:lnTo>
                      <a:pt x="22" y="893"/>
                    </a:lnTo>
                    <a:lnTo>
                      <a:pt x="11" y="1012"/>
                    </a:lnTo>
                    <a:lnTo>
                      <a:pt x="1" y="1130"/>
                    </a:lnTo>
                    <a:lnTo>
                      <a:pt x="1" y="1248"/>
                    </a:lnTo>
                    <a:lnTo>
                      <a:pt x="22" y="1366"/>
                    </a:lnTo>
                    <a:lnTo>
                      <a:pt x="44" y="1474"/>
                    </a:lnTo>
                    <a:lnTo>
                      <a:pt x="87" y="1582"/>
                    </a:lnTo>
                    <a:lnTo>
                      <a:pt x="130" y="1689"/>
                    </a:lnTo>
                    <a:lnTo>
                      <a:pt x="183" y="1786"/>
                    </a:lnTo>
                    <a:lnTo>
                      <a:pt x="248" y="1872"/>
                    </a:lnTo>
                    <a:lnTo>
                      <a:pt x="323" y="1947"/>
                    </a:lnTo>
                    <a:lnTo>
                      <a:pt x="409" y="2022"/>
                    </a:lnTo>
                    <a:lnTo>
                      <a:pt x="495" y="2087"/>
                    </a:lnTo>
                    <a:lnTo>
                      <a:pt x="592" y="2151"/>
                    </a:lnTo>
                    <a:lnTo>
                      <a:pt x="689" y="2194"/>
                    </a:lnTo>
                    <a:lnTo>
                      <a:pt x="796" y="2227"/>
                    </a:lnTo>
                    <a:lnTo>
                      <a:pt x="915" y="2259"/>
                    </a:lnTo>
                    <a:lnTo>
                      <a:pt x="1033" y="2270"/>
                    </a:lnTo>
                    <a:lnTo>
                      <a:pt x="1151" y="2280"/>
                    </a:lnTo>
                    <a:lnTo>
                      <a:pt x="1270" y="2270"/>
                    </a:lnTo>
                    <a:lnTo>
                      <a:pt x="1388" y="2248"/>
                    </a:lnTo>
                    <a:lnTo>
                      <a:pt x="1506" y="2227"/>
                    </a:lnTo>
                    <a:lnTo>
                      <a:pt x="1603" y="2184"/>
                    </a:lnTo>
                    <a:lnTo>
                      <a:pt x="1710" y="2130"/>
                    </a:lnTo>
                    <a:lnTo>
                      <a:pt x="1796" y="2076"/>
                    </a:lnTo>
                    <a:lnTo>
                      <a:pt x="1893" y="2012"/>
                    </a:lnTo>
                    <a:lnTo>
                      <a:pt x="1968" y="1936"/>
                    </a:lnTo>
                    <a:lnTo>
                      <a:pt x="2044" y="1850"/>
                    </a:lnTo>
                    <a:lnTo>
                      <a:pt x="2098" y="1764"/>
                    </a:lnTo>
                    <a:lnTo>
                      <a:pt x="2151" y="1668"/>
                    </a:lnTo>
                    <a:lnTo>
                      <a:pt x="2205" y="1560"/>
                    </a:lnTo>
                    <a:lnTo>
                      <a:pt x="2237" y="1453"/>
                    </a:lnTo>
                    <a:lnTo>
                      <a:pt x="2259" y="1334"/>
                    </a:lnTo>
                    <a:lnTo>
                      <a:pt x="2270" y="1216"/>
                    </a:lnTo>
                    <a:lnTo>
                      <a:pt x="2280" y="1098"/>
                    </a:lnTo>
                    <a:lnTo>
                      <a:pt x="2270" y="979"/>
                    </a:lnTo>
                    <a:lnTo>
                      <a:pt x="2248" y="872"/>
                    </a:lnTo>
                    <a:lnTo>
                      <a:pt x="2216" y="764"/>
                    </a:lnTo>
                    <a:lnTo>
                      <a:pt x="2173" y="657"/>
                    </a:lnTo>
                    <a:lnTo>
                      <a:pt x="2130" y="560"/>
                    </a:lnTo>
                    <a:lnTo>
                      <a:pt x="2076" y="474"/>
                    </a:lnTo>
                    <a:lnTo>
                      <a:pt x="2011" y="388"/>
                    </a:lnTo>
                    <a:lnTo>
                      <a:pt x="1936" y="313"/>
                    </a:lnTo>
                    <a:lnTo>
                      <a:pt x="1850" y="237"/>
                    </a:lnTo>
                    <a:lnTo>
                      <a:pt x="1764" y="173"/>
                    </a:lnTo>
                    <a:lnTo>
                      <a:pt x="1667" y="119"/>
                    </a:lnTo>
                    <a:lnTo>
                      <a:pt x="1571" y="76"/>
                    </a:lnTo>
                    <a:lnTo>
                      <a:pt x="1463" y="44"/>
                    </a:lnTo>
                    <a:lnTo>
                      <a:pt x="1356" y="2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 name="Google Shape;223;p15"/>
              <p:cNvSpPr/>
              <p:nvPr/>
            </p:nvSpPr>
            <p:spPr>
              <a:xfrm>
                <a:off x="771450" y="1730575"/>
                <a:ext cx="57300" cy="57275"/>
              </a:xfrm>
              <a:custGeom>
                <a:avLst/>
                <a:gdLst/>
                <a:ahLst/>
                <a:cxnLst/>
                <a:rect l="l" t="t" r="r" b="b"/>
                <a:pathLst>
                  <a:path w="2292" h="2291" extrusionOk="0">
                    <a:moveTo>
                      <a:pt x="1152" y="0"/>
                    </a:moveTo>
                    <a:lnTo>
                      <a:pt x="1033" y="11"/>
                    </a:lnTo>
                    <a:lnTo>
                      <a:pt x="926" y="22"/>
                    </a:lnTo>
                    <a:lnTo>
                      <a:pt x="807" y="54"/>
                    </a:lnTo>
                    <a:lnTo>
                      <a:pt x="711" y="86"/>
                    </a:lnTo>
                    <a:lnTo>
                      <a:pt x="603" y="129"/>
                    </a:lnTo>
                    <a:lnTo>
                      <a:pt x="517" y="183"/>
                    </a:lnTo>
                    <a:lnTo>
                      <a:pt x="431" y="247"/>
                    </a:lnTo>
                    <a:lnTo>
                      <a:pt x="345" y="312"/>
                    </a:lnTo>
                    <a:lnTo>
                      <a:pt x="270" y="387"/>
                    </a:lnTo>
                    <a:lnTo>
                      <a:pt x="205" y="473"/>
                    </a:lnTo>
                    <a:lnTo>
                      <a:pt x="151" y="559"/>
                    </a:lnTo>
                    <a:lnTo>
                      <a:pt x="98" y="656"/>
                    </a:lnTo>
                    <a:lnTo>
                      <a:pt x="55" y="764"/>
                    </a:lnTo>
                    <a:lnTo>
                      <a:pt x="33" y="871"/>
                    </a:lnTo>
                    <a:lnTo>
                      <a:pt x="12" y="979"/>
                    </a:lnTo>
                    <a:lnTo>
                      <a:pt x="1" y="1097"/>
                    </a:lnTo>
                    <a:lnTo>
                      <a:pt x="1" y="1215"/>
                    </a:lnTo>
                    <a:lnTo>
                      <a:pt x="12" y="1333"/>
                    </a:lnTo>
                    <a:lnTo>
                      <a:pt x="33" y="1452"/>
                    </a:lnTo>
                    <a:lnTo>
                      <a:pt x="65" y="1559"/>
                    </a:lnTo>
                    <a:lnTo>
                      <a:pt x="108" y="1667"/>
                    </a:lnTo>
                    <a:lnTo>
                      <a:pt x="162" y="1764"/>
                    </a:lnTo>
                    <a:lnTo>
                      <a:pt x="227" y="1850"/>
                    </a:lnTo>
                    <a:lnTo>
                      <a:pt x="302" y="1936"/>
                    </a:lnTo>
                    <a:lnTo>
                      <a:pt x="377" y="2011"/>
                    </a:lnTo>
                    <a:lnTo>
                      <a:pt x="463" y="2075"/>
                    </a:lnTo>
                    <a:lnTo>
                      <a:pt x="549" y="2140"/>
                    </a:lnTo>
                    <a:lnTo>
                      <a:pt x="657" y="2194"/>
                    </a:lnTo>
                    <a:lnTo>
                      <a:pt x="754" y="2237"/>
                    </a:lnTo>
                    <a:lnTo>
                      <a:pt x="872" y="2258"/>
                    </a:lnTo>
                    <a:lnTo>
                      <a:pt x="979" y="2280"/>
                    </a:lnTo>
                    <a:lnTo>
                      <a:pt x="1108" y="2290"/>
                    </a:lnTo>
                    <a:lnTo>
                      <a:pt x="1227" y="2290"/>
                    </a:lnTo>
                    <a:lnTo>
                      <a:pt x="1345" y="2280"/>
                    </a:lnTo>
                    <a:lnTo>
                      <a:pt x="1453" y="2247"/>
                    </a:lnTo>
                    <a:lnTo>
                      <a:pt x="1560" y="2215"/>
                    </a:lnTo>
                    <a:lnTo>
                      <a:pt x="1668" y="2172"/>
                    </a:lnTo>
                    <a:lnTo>
                      <a:pt x="1764" y="2118"/>
                    </a:lnTo>
                    <a:lnTo>
                      <a:pt x="1850" y="2054"/>
                    </a:lnTo>
                    <a:lnTo>
                      <a:pt x="1936" y="1979"/>
                    </a:lnTo>
                    <a:lnTo>
                      <a:pt x="2012" y="1903"/>
                    </a:lnTo>
                    <a:lnTo>
                      <a:pt x="2076" y="1817"/>
                    </a:lnTo>
                    <a:lnTo>
                      <a:pt x="2141" y="1721"/>
                    </a:lnTo>
                    <a:lnTo>
                      <a:pt x="2184" y="1624"/>
                    </a:lnTo>
                    <a:lnTo>
                      <a:pt x="2227" y="1516"/>
                    </a:lnTo>
                    <a:lnTo>
                      <a:pt x="2259" y="1409"/>
                    </a:lnTo>
                    <a:lnTo>
                      <a:pt x="2281" y="1290"/>
                    </a:lnTo>
                    <a:lnTo>
                      <a:pt x="2291" y="1172"/>
                    </a:lnTo>
                    <a:lnTo>
                      <a:pt x="2281" y="1054"/>
                    </a:lnTo>
                    <a:lnTo>
                      <a:pt x="2270" y="936"/>
                    </a:lnTo>
                    <a:lnTo>
                      <a:pt x="2238" y="817"/>
                    </a:lnTo>
                    <a:lnTo>
                      <a:pt x="2205" y="710"/>
                    </a:lnTo>
                    <a:lnTo>
                      <a:pt x="2162" y="613"/>
                    </a:lnTo>
                    <a:lnTo>
                      <a:pt x="2109" y="516"/>
                    </a:lnTo>
                    <a:lnTo>
                      <a:pt x="2044" y="430"/>
                    </a:lnTo>
                    <a:lnTo>
                      <a:pt x="1969" y="344"/>
                    </a:lnTo>
                    <a:lnTo>
                      <a:pt x="1893" y="269"/>
                    </a:lnTo>
                    <a:lnTo>
                      <a:pt x="1797" y="204"/>
                    </a:lnTo>
                    <a:lnTo>
                      <a:pt x="1711" y="151"/>
                    </a:lnTo>
                    <a:lnTo>
                      <a:pt x="1603" y="97"/>
                    </a:lnTo>
                    <a:lnTo>
                      <a:pt x="1496" y="54"/>
                    </a:lnTo>
                    <a:lnTo>
                      <a:pt x="1388" y="32"/>
                    </a:lnTo>
                    <a:lnTo>
                      <a:pt x="1270" y="11"/>
                    </a:lnTo>
                    <a:lnTo>
                      <a:pt x="11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 name="Google Shape;224;p15"/>
              <p:cNvSpPr/>
              <p:nvPr/>
            </p:nvSpPr>
            <p:spPr>
              <a:xfrm>
                <a:off x="1870425" y="2203975"/>
                <a:ext cx="55925" cy="55925"/>
              </a:xfrm>
              <a:custGeom>
                <a:avLst/>
                <a:gdLst/>
                <a:ahLst/>
                <a:cxnLst/>
                <a:rect l="l" t="t" r="r" b="b"/>
                <a:pathLst>
                  <a:path w="2237" h="2237" extrusionOk="0">
                    <a:moveTo>
                      <a:pt x="1022" y="0"/>
                    </a:moveTo>
                    <a:lnTo>
                      <a:pt x="903" y="22"/>
                    </a:lnTo>
                    <a:lnTo>
                      <a:pt x="796" y="43"/>
                    </a:lnTo>
                    <a:lnTo>
                      <a:pt x="699" y="86"/>
                    </a:lnTo>
                    <a:lnTo>
                      <a:pt x="592" y="129"/>
                    </a:lnTo>
                    <a:lnTo>
                      <a:pt x="506" y="183"/>
                    </a:lnTo>
                    <a:lnTo>
                      <a:pt x="420" y="237"/>
                    </a:lnTo>
                    <a:lnTo>
                      <a:pt x="334" y="312"/>
                    </a:lnTo>
                    <a:lnTo>
                      <a:pt x="258" y="387"/>
                    </a:lnTo>
                    <a:lnTo>
                      <a:pt x="194" y="473"/>
                    </a:lnTo>
                    <a:lnTo>
                      <a:pt x="140" y="570"/>
                    </a:lnTo>
                    <a:lnTo>
                      <a:pt x="86" y="667"/>
                    </a:lnTo>
                    <a:lnTo>
                      <a:pt x="54" y="764"/>
                    </a:lnTo>
                    <a:lnTo>
                      <a:pt x="22" y="871"/>
                    </a:lnTo>
                    <a:lnTo>
                      <a:pt x="11" y="989"/>
                    </a:lnTo>
                    <a:lnTo>
                      <a:pt x="0" y="1108"/>
                    </a:lnTo>
                    <a:lnTo>
                      <a:pt x="0" y="1215"/>
                    </a:lnTo>
                    <a:lnTo>
                      <a:pt x="22" y="1333"/>
                    </a:lnTo>
                    <a:lnTo>
                      <a:pt x="43" y="1441"/>
                    </a:lnTo>
                    <a:lnTo>
                      <a:pt x="75" y="1548"/>
                    </a:lnTo>
                    <a:lnTo>
                      <a:pt x="118" y="1645"/>
                    </a:lnTo>
                    <a:lnTo>
                      <a:pt x="172" y="1742"/>
                    </a:lnTo>
                    <a:lnTo>
                      <a:pt x="237" y="1828"/>
                    </a:lnTo>
                    <a:lnTo>
                      <a:pt x="312" y="1903"/>
                    </a:lnTo>
                    <a:lnTo>
                      <a:pt x="387" y="1979"/>
                    </a:lnTo>
                    <a:lnTo>
                      <a:pt x="473" y="2043"/>
                    </a:lnTo>
                    <a:lnTo>
                      <a:pt x="559" y="2097"/>
                    </a:lnTo>
                    <a:lnTo>
                      <a:pt x="656" y="2151"/>
                    </a:lnTo>
                    <a:lnTo>
                      <a:pt x="764" y="2183"/>
                    </a:lnTo>
                    <a:lnTo>
                      <a:pt x="871" y="2215"/>
                    </a:lnTo>
                    <a:lnTo>
                      <a:pt x="979" y="2237"/>
                    </a:lnTo>
                    <a:lnTo>
                      <a:pt x="1215" y="2237"/>
                    </a:lnTo>
                    <a:lnTo>
                      <a:pt x="1334" y="2226"/>
                    </a:lnTo>
                    <a:lnTo>
                      <a:pt x="1441" y="2194"/>
                    </a:lnTo>
                    <a:lnTo>
                      <a:pt x="1549" y="2161"/>
                    </a:lnTo>
                    <a:lnTo>
                      <a:pt x="1645" y="2118"/>
                    </a:lnTo>
                    <a:lnTo>
                      <a:pt x="1731" y="2065"/>
                    </a:lnTo>
                    <a:lnTo>
                      <a:pt x="1828" y="2000"/>
                    </a:lnTo>
                    <a:lnTo>
                      <a:pt x="1903" y="1936"/>
                    </a:lnTo>
                    <a:lnTo>
                      <a:pt x="1979" y="1850"/>
                    </a:lnTo>
                    <a:lnTo>
                      <a:pt x="2043" y="1764"/>
                    </a:lnTo>
                    <a:lnTo>
                      <a:pt x="2097" y="1678"/>
                    </a:lnTo>
                    <a:lnTo>
                      <a:pt x="2151" y="1581"/>
                    </a:lnTo>
                    <a:lnTo>
                      <a:pt x="2183" y="1473"/>
                    </a:lnTo>
                    <a:lnTo>
                      <a:pt x="2215" y="1366"/>
                    </a:lnTo>
                    <a:lnTo>
                      <a:pt x="2237" y="1258"/>
                    </a:lnTo>
                    <a:lnTo>
                      <a:pt x="2237" y="1140"/>
                    </a:lnTo>
                    <a:lnTo>
                      <a:pt x="2237" y="1022"/>
                    </a:lnTo>
                    <a:lnTo>
                      <a:pt x="2215" y="914"/>
                    </a:lnTo>
                    <a:lnTo>
                      <a:pt x="2194" y="807"/>
                    </a:lnTo>
                    <a:lnTo>
                      <a:pt x="2162" y="699"/>
                    </a:lnTo>
                    <a:lnTo>
                      <a:pt x="2119" y="602"/>
                    </a:lnTo>
                    <a:lnTo>
                      <a:pt x="2065" y="505"/>
                    </a:lnTo>
                    <a:lnTo>
                      <a:pt x="2000" y="419"/>
                    </a:lnTo>
                    <a:lnTo>
                      <a:pt x="1925" y="333"/>
                    </a:lnTo>
                    <a:lnTo>
                      <a:pt x="1850" y="269"/>
                    </a:lnTo>
                    <a:lnTo>
                      <a:pt x="1764" y="204"/>
                    </a:lnTo>
                    <a:lnTo>
                      <a:pt x="1678" y="140"/>
                    </a:lnTo>
                    <a:lnTo>
                      <a:pt x="1581" y="97"/>
                    </a:lnTo>
                    <a:lnTo>
                      <a:pt x="1473" y="54"/>
                    </a:lnTo>
                    <a:lnTo>
                      <a:pt x="1366" y="3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 name="Google Shape;225;p15"/>
              <p:cNvSpPr/>
              <p:nvPr/>
            </p:nvSpPr>
            <p:spPr>
              <a:xfrm>
                <a:off x="613400" y="2203975"/>
                <a:ext cx="56200" cy="56200"/>
              </a:xfrm>
              <a:custGeom>
                <a:avLst/>
                <a:gdLst/>
                <a:ahLst/>
                <a:cxnLst/>
                <a:rect l="l" t="t" r="r" b="b"/>
                <a:pathLst>
                  <a:path w="2248" h="2248" extrusionOk="0">
                    <a:moveTo>
                      <a:pt x="1022" y="0"/>
                    </a:moveTo>
                    <a:lnTo>
                      <a:pt x="914" y="22"/>
                    </a:lnTo>
                    <a:lnTo>
                      <a:pt x="807" y="43"/>
                    </a:lnTo>
                    <a:lnTo>
                      <a:pt x="699" y="75"/>
                    </a:lnTo>
                    <a:lnTo>
                      <a:pt x="592" y="118"/>
                    </a:lnTo>
                    <a:lnTo>
                      <a:pt x="506" y="172"/>
                    </a:lnTo>
                    <a:lnTo>
                      <a:pt x="420" y="237"/>
                    </a:lnTo>
                    <a:lnTo>
                      <a:pt x="334" y="312"/>
                    </a:lnTo>
                    <a:lnTo>
                      <a:pt x="258" y="387"/>
                    </a:lnTo>
                    <a:lnTo>
                      <a:pt x="194" y="473"/>
                    </a:lnTo>
                    <a:lnTo>
                      <a:pt x="140" y="559"/>
                    </a:lnTo>
                    <a:lnTo>
                      <a:pt x="97" y="656"/>
                    </a:lnTo>
                    <a:lnTo>
                      <a:pt x="54" y="764"/>
                    </a:lnTo>
                    <a:lnTo>
                      <a:pt x="22" y="871"/>
                    </a:lnTo>
                    <a:lnTo>
                      <a:pt x="11" y="989"/>
                    </a:lnTo>
                    <a:lnTo>
                      <a:pt x="0" y="1097"/>
                    </a:lnTo>
                    <a:lnTo>
                      <a:pt x="0" y="1215"/>
                    </a:lnTo>
                    <a:lnTo>
                      <a:pt x="22" y="1333"/>
                    </a:lnTo>
                    <a:lnTo>
                      <a:pt x="43" y="1441"/>
                    </a:lnTo>
                    <a:lnTo>
                      <a:pt x="75" y="1548"/>
                    </a:lnTo>
                    <a:lnTo>
                      <a:pt x="129" y="1645"/>
                    </a:lnTo>
                    <a:lnTo>
                      <a:pt x="183" y="1742"/>
                    </a:lnTo>
                    <a:lnTo>
                      <a:pt x="237" y="1828"/>
                    </a:lnTo>
                    <a:lnTo>
                      <a:pt x="312" y="1914"/>
                    </a:lnTo>
                    <a:lnTo>
                      <a:pt x="387" y="1979"/>
                    </a:lnTo>
                    <a:lnTo>
                      <a:pt x="473" y="2043"/>
                    </a:lnTo>
                    <a:lnTo>
                      <a:pt x="570" y="2108"/>
                    </a:lnTo>
                    <a:lnTo>
                      <a:pt x="667" y="2151"/>
                    </a:lnTo>
                    <a:lnTo>
                      <a:pt x="764" y="2194"/>
                    </a:lnTo>
                    <a:lnTo>
                      <a:pt x="871" y="2215"/>
                    </a:lnTo>
                    <a:lnTo>
                      <a:pt x="989" y="2237"/>
                    </a:lnTo>
                    <a:lnTo>
                      <a:pt x="1108" y="2247"/>
                    </a:lnTo>
                    <a:lnTo>
                      <a:pt x="1226" y="2237"/>
                    </a:lnTo>
                    <a:lnTo>
                      <a:pt x="1334" y="2226"/>
                    </a:lnTo>
                    <a:lnTo>
                      <a:pt x="1452" y="2204"/>
                    </a:lnTo>
                    <a:lnTo>
                      <a:pt x="1549" y="2161"/>
                    </a:lnTo>
                    <a:lnTo>
                      <a:pt x="1656" y="2118"/>
                    </a:lnTo>
                    <a:lnTo>
                      <a:pt x="1742" y="2065"/>
                    </a:lnTo>
                    <a:lnTo>
                      <a:pt x="1828" y="2011"/>
                    </a:lnTo>
                    <a:lnTo>
                      <a:pt x="1914" y="1936"/>
                    </a:lnTo>
                    <a:lnTo>
                      <a:pt x="1989" y="1860"/>
                    </a:lnTo>
                    <a:lnTo>
                      <a:pt x="2054" y="1774"/>
                    </a:lnTo>
                    <a:lnTo>
                      <a:pt x="2108" y="1678"/>
                    </a:lnTo>
                    <a:lnTo>
                      <a:pt x="2151" y="1581"/>
                    </a:lnTo>
                    <a:lnTo>
                      <a:pt x="2194" y="1484"/>
                    </a:lnTo>
                    <a:lnTo>
                      <a:pt x="2226" y="1376"/>
                    </a:lnTo>
                    <a:lnTo>
                      <a:pt x="2237" y="1258"/>
                    </a:lnTo>
                    <a:lnTo>
                      <a:pt x="2248" y="1140"/>
                    </a:lnTo>
                    <a:lnTo>
                      <a:pt x="2248" y="1022"/>
                    </a:lnTo>
                    <a:lnTo>
                      <a:pt x="2226" y="914"/>
                    </a:lnTo>
                    <a:lnTo>
                      <a:pt x="2205" y="796"/>
                    </a:lnTo>
                    <a:lnTo>
                      <a:pt x="2172" y="699"/>
                    </a:lnTo>
                    <a:lnTo>
                      <a:pt x="2119" y="591"/>
                    </a:lnTo>
                    <a:lnTo>
                      <a:pt x="2076" y="505"/>
                    </a:lnTo>
                    <a:lnTo>
                      <a:pt x="2011" y="409"/>
                    </a:lnTo>
                    <a:lnTo>
                      <a:pt x="1936" y="333"/>
                    </a:lnTo>
                    <a:lnTo>
                      <a:pt x="1860" y="258"/>
                    </a:lnTo>
                    <a:lnTo>
                      <a:pt x="1774" y="194"/>
                    </a:lnTo>
                    <a:lnTo>
                      <a:pt x="1688" y="140"/>
                    </a:lnTo>
                    <a:lnTo>
                      <a:pt x="1581" y="86"/>
                    </a:lnTo>
                    <a:lnTo>
                      <a:pt x="1484" y="54"/>
                    </a:lnTo>
                    <a:lnTo>
                      <a:pt x="1377"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 name="Google Shape;226;p15"/>
              <p:cNvSpPr/>
              <p:nvPr/>
            </p:nvSpPr>
            <p:spPr>
              <a:xfrm>
                <a:off x="849150" y="1652875"/>
                <a:ext cx="57275" cy="57025"/>
              </a:xfrm>
              <a:custGeom>
                <a:avLst/>
                <a:gdLst/>
                <a:ahLst/>
                <a:cxnLst/>
                <a:rect l="l" t="t" r="r" b="b"/>
                <a:pathLst>
                  <a:path w="2291" h="2281" extrusionOk="0">
                    <a:moveTo>
                      <a:pt x="1097" y="1"/>
                    </a:moveTo>
                    <a:lnTo>
                      <a:pt x="979" y="11"/>
                    </a:lnTo>
                    <a:lnTo>
                      <a:pt x="872" y="33"/>
                    </a:lnTo>
                    <a:lnTo>
                      <a:pt x="764" y="65"/>
                    </a:lnTo>
                    <a:lnTo>
                      <a:pt x="667" y="97"/>
                    </a:lnTo>
                    <a:lnTo>
                      <a:pt x="570" y="151"/>
                    </a:lnTo>
                    <a:lnTo>
                      <a:pt x="474" y="205"/>
                    </a:lnTo>
                    <a:lnTo>
                      <a:pt x="398" y="269"/>
                    </a:lnTo>
                    <a:lnTo>
                      <a:pt x="312" y="345"/>
                    </a:lnTo>
                    <a:lnTo>
                      <a:pt x="248" y="420"/>
                    </a:lnTo>
                    <a:lnTo>
                      <a:pt x="183" y="506"/>
                    </a:lnTo>
                    <a:lnTo>
                      <a:pt x="130" y="603"/>
                    </a:lnTo>
                    <a:lnTo>
                      <a:pt x="87" y="699"/>
                    </a:lnTo>
                    <a:lnTo>
                      <a:pt x="54" y="807"/>
                    </a:lnTo>
                    <a:lnTo>
                      <a:pt x="22" y="915"/>
                    </a:lnTo>
                    <a:lnTo>
                      <a:pt x="11" y="1033"/>
                    </a:lnTo>
                    <a:lnTo>
                      <a:pt x="1" y="1151"/>
                    </a:lnTo>
                    <a:lnTo>
                      <a:pt x="11" y="1280"/>
                    </a:lnTo>
                    <a:lnTo>
                      <a:pt x="33" y="1388"/>
                    </a:lnTo>
                    <a:lnTo>
                      <a:pt x="54" y="1506"/>
                    </a:lnTo>
                    <a:lnTo>
                      <a:pt x="97" y="1603"/>
                    </a:lnTo>
                    <a:lnTo>
                      <a:pt x="140" y="1710"/>
                    </a:lnTo>
                    <a:lnTo>
                      <a:pt x="205" y="1796"/>
                    </a:lnTo>
                    <a:lnTo>
                      <a:pt x="269" y="1893"/>
                    </a:lnTo>
                    <a:lnTo>
                      <a:pt x="345" y="1968"/>
                    </a:lnTo>
                    <a:lnTo>
                      <a:pt x="420" y="2044"/>
                    </a:lnTo>
                    <a:lnTo>
                      <a:pt x="517" y="2108"/>
                    </a:lnTo>
                    <a:lnTo>
                      <a:pt x="613" y="2162"/>
                    </a:lnTo>
                    <a:lnTo>
                      <a:pt x="710" y="2205"/>
                    </a:lnTo>
                    <a:lnTo>
                      <a:pt x="818" y="2237"/>
                    </a:lnTo>
                    <a:lnTo>
                      <a:pt x="936" y="2269"/>
                    </a:lnTo>
                    <a:lnTo>
                      <a:pt x="1054" y="2280"/>
                    </a:lnTo>
                    <a:lnTo>
                      <a:pt x="1291" y="2280"/>
                    </a:lnTo>
                    <a:lnTo>
                      <a:pt x="1409" y="2259"/>
                    </a:lnTo>
                    <a:lnTo>
                      <a:pt x="1517" y="2226"/>
                    </a:lnTo>
                    <a:lnTo>
                      <a:pt x="1624" y="2183"/>
                    </a:lnTo>
                    <a:lnTo>
                      <a:pt x="1721" y="2140"/>
                    </a:lnTo>
                    <a:lnTo>
                      <a:pt x="1818" y="2076"/>
                    </a:lnTo>
                    <a:lnTo>
                      <a:pt x="1904" y="2011"/>
                    </a:lnTo>
                    <a:lnTo>
                      <a:pt x="1979" y="1936"/>
                    </a:lnTo>
                    <a:lnTo>
                      <a:pt x="2054" y="1861"/>
                    </a:lnTo>
                    <a:lnTo>
                      <a:pt x="2119" y="1764"/>
                    </a:lnTo>
                    <a:lnTo>
                      <a:pt x="2173" y="1667"/>
                    </a:lnTo>
                    <a:lnTo>
                      <a:pt x="2216" y="1570"/>
                    </a:lnTo>
                    <a:lnTo>
                      <a:pt x="2248" y="1463"/>
                    </a:lnTo>
                    <a:lnTo>
                      <a:pt x="2280" y="1345"/>
                    </a:lnTo>
                    <a:lnTo>
                      <a:pt x="2291" y="1226"/>
                    </a:lnTo>
                    <a:lnTo>
                      <a:pt x="2291" y="1097"/>
                    </a:lnTo>
                    <a:lnTo>
                      <a:pt x="2280" y="979"/>
                    </a:lnTo>
                    <a:lnTo>
                      <a:pt x="2259" y="872"/>
                    </a:lnTo>
                    <a:lnTo>
                      <a:pt x="2226" y="764"/>
                    </a:lnTo>
                    <a:lnTo>
                      <a:pt x="2194" y="656"/>
                    </a:lnTo>
                    <a:lnTo>
                      <a:pt x="2140" y="560"/>
                    </a:lnTo>
                    <a:lnTo>
                      <a:pt x="2076" y="463"/>
                    </a:lnTo>
                    <a:lnTo>
                      <a:pt x="2011" y="377"/>
                    </a:lnTo>
                    <a:lnTo>
                      <a:pt x="1936" y="302"/>
                    </a:lnTo>
                    <a:lnTo>
                      <a:pt x="1850" y="226"/>
                    </a:lnTo>
                    <a:lnTo>
                      <a:pt x="1764" y="162"/>
                    </a:lnTo>
                    <a:lnTo>
                      <a:pt x="1667" y="108"/>
                    </a:lnTo>
                    <a:lnTo>
                      <a:pt x="1560" y="65"/>
                    </a:lnTo>
                    <a:lnTo>
                      <a:pt x="1452" y="33"/>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 name="Google Shape;227;p15"/>
              <p:cNvSpPr/>
              <p:nvPr/>
            </p:nvSpPr>
            <p:spPr>
              <a:xfrm>
                <a:off x="1636275" y="1652875"/>
                <a:ext cx="57000" cy="57025"/>
              </a:xfrm>
              <a:custGeom>
                <a:avLst/>
                <a:gdLst/>
                <a:ahLst/>
                <a:cxnLst/>
                <a:rect l="l" t="t" r="r" b="b"/>
                <a:pathLst>
                  <a:path w="2280" h="2281" extrusionOk="0">
                    <a:moveTo>
                      <a:pt x="1151" y="1"/>
                    </a:moveTo>
                    <a:lnTo>
                      <a:pt x="1033" y="11"/>
                    </a:lnTo>
                    <a:lnTo>
                      <a:pt x="914" y="22"/>
                    </a:lnTo>
                    <a:lnTo>
                      <a:pt x="796" y="54"/>
                    </a:lnTo>
                    <a:lnTo>
                      <a:pt x="689" y="87"/>
                    </a:lnTo>
                    <a:lnTo>
                      <a:pt x="592" y="140"/>
                    </a:lnTo>
                    <a:lnTo>
                      <a:pt x="495" y="194"/>
                    </a:lnTo>
                    <a:lnTo>
                      <a:pt x="409" y="259"/>
                    </a:lnTo>
                    <a:lnTo>
                      <a:pt x="323" y="334"/>
                    </a:lnTo>
                    <a:lnTo>
                      <a:pt x="248" y="409"/>
                    </a:lnTo>
                    <a:lnTo>
                      <a:pt x="183" y="506"/>
                    </a:lnTo>
                    <a:lnTo>
                      <a:pt x="129" y="603"/>
                    </a:lnTo>
                    <a:lnTo>
                      <a:pt x="86" y="699"/>
                    </a:lnTo>
                    <a:lnTo>
                      <a:pt x="54" y="807"/>
                    </a:lnTo>
                    <a:lnTo>
                      <a:pt x="22" y="925"/>
                    </a:lnTo>
                    <a:lnTo>
                      <a:pt x="11" y="1044"/>
                    </a:lnTo>
                    <a:lnTo>
                      <a:pt x="0" y="1162"/>
                    </a:lnTo>
                    <a:lnTo>
                      <a:pt x="11" y="1280"/>
                    </a:lnTo>
                    <a:lnTo>
                      <a:pt x="33" y="1388"/>
                    </a:lnTo>
                    <a:lnTo>
                      <a:pt x="54" y="1495"/>
                    </a:lnTo>
                    <a:lnTo>
                      <a:pt x="97" y="1603"/>
                    </a:lnTo>
                    <a:lnTo>
                      <a:pt x="140" y="1699"/>
                    </a:lnTo>
                    <a:lnTo>
                      <a:pt x="194" y="1796"/>
                    </a:lnTo>
                    <a:lnTo>
                      <a:pt x="258" y="1882"/>
                    </a:lnTo>
                    <a:lnTo>
                      <a:pt x="334" y="1958"/>
                    </a:lnTo>
                    <a:lnTo>
                      <a:pt x="409" y="2033"/>
                    </a:lnTo>
                    <a:lnTo>
                      <a:pt x="495" y="2087"/>
                    </a:lnTo>
                    <a:lnTo>
                      <a:pt x="592" y="2151"/>
                    </a:lnTo>
                    <a:lnTo>
                      <a:pt x="689" y="2194"/>
                    </a:lnTo>
                    <a:lnTo>
                      <a:pt x="796" y="2226"/>
                    </a:lnTo>
                    <a:lnTo>
                      <a:pt x="904" y="2259"/>
                    </a:lnTo>
                    <a:lnTo>
                      <a:pt x="1011" y="2269"/>
                    </a:lnTo>
                    <a:lnTo>
                      <a:pt x="1129" y="2280"/>
                    </a:lnTo>
                    <a:lnTo>
                      <a:pt x="1258" y="2280"/>
                    </a:lnTo>
                    <a:lnTo>
                      <a:pt x="1377" y="2259"/>
                    </a:lnTo>
                    <a:lnTo>
                      <a:pt x="1484" y="2237"/>
                    </a:lnTo>
                    <a:lnTo>
                      <a:pt x="1592" y="2194"/>
                    </a:lnTo>
                    <a:lnTo>
                      <a:pt x="1689" y="2151"/>
                    </a:lnTo>
                    <a:lnTo>
                      <a:pt x="1785" y="2087"/>
                    </a:lnTo>
                    <a:lnTo>
                      <a:pt x="1871" y="2022"/>
                    </a:lnTo>
                    <a:lnTo>
                      <a:pt x="1957" y="1958"/>
                    </a:lnTo>
                    <a:lnTo>
                      <a:pt x="2033" y="1872"/>
                    </a:lnTo>
                    <a:lnTo>
                      <a:pt x="2097" y="1786"/>
                    </a:lnTo>
                    <a:lnTo>
                      <a:pt x="2151" y="1689"/>
                    </a:lnTo>
                    <a:lnTo>
                      <a:pt x="2194" y="1581"/>
                    </a:lnTo>
                    <a:lnTo>
                      <a:pt x="2237" y="1474"/>
                    </a:lnTo>
                    <a:lnTo>
                      <a:pt x="2258" y="1366"/>
                    </a:lnTo>
                    <a:lnTo>
                      <a:pt x="2280" y="1248"/>
                    </a:lnTo>
                    <a:lnTo>
                      <a:pt x="2280" y="1119"/>
                    </a:lnTo>
                    <a:lnTo>
                      <a:pt x="2269" y="1011"/>
                    </a:lnTo>
                    <a:lnTo>
                      <a:pt x="2258" y="893"/>
                    </a:lnTo>
                    <a:lnTo>
                      <a:pt x="2226" y="785"/>
                    </a:lnTo>
                    <a:lnTo>
                      <a:pt x="2194" y="678"/>
                    </a:lnTo>
                    <a:lnTo>
                      <a:pt x="2140" y="581"/>
                    </a:lnTo>
                    <a:lnTo>
                      <a:pt x="2086" y="495"/>
                    </a:lnTo>
                    <a:lnTo>
                      <a:pt x="2022" y="409"/>
                    </a:lnTo>
                    <a:lnTo>
                      <a:pt x="1947" y="323"/>
                    </a:lnTo>
                    <a:lnTo>
                      <a:pt x="1871" y="259"/>
                    </a:lnTo>
                    <a:lnTo>
                      <a:pt x="1785" y="194"/>
                    </a:lnTo>
                    <a:lnTo>
                      <a:pt x="1689" y="140"/>
                    </a:lnTo>
                    <a:lnTo>
                      <a:pt x="1592" y="87"/>
                    </a:lnTo>
                    <a:lnTo>
                      <a:pt x="1495" y="54"/>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 name="Google Shape;228;p15"/>
              <p:cNvSpPr/>
              <p:nvPr/>
            </p:nvSpPr>
            <p:spPr>
              <a:xfrm>
                <a:off x="849150" y="2595375"/>
                <a:ext cx="57550" cy="57550"/>
              </a:xfrm>
              <a:custGeom>
                <a:avLst/>
                <a:gdLst/>
                <a:ahLst/>
                <a:cxnLst/>
                <a:rect l="l" t="t" r="r" b="b"/>
                <a:pathLst>
                  <a:path w="2302" h="2302" extrusionOk="0">
                    <a:moveTo>
                      <a:pt x="1065" y="0"/>
                    </a:moveTo>
                    <a:lnTo>
                      <a:pt x="947" y="11"/>
                    </a:lnTo>
                    <a:lnTo>
                      <a:pt x="829" y="43"/>
                    </a:lnTo>
                    <a:lnTo>
                      <a:pt x="721" y="76"/>
                    </a:lnTo>
                    <a:lnTo>
                      <a:pt x="624" y="119"/>
                    </a:lnTo>
                    <a:lnTo>
                      <a:pt x="527" y="172"/>
                    </a:lnTo>
                    <a:lnTo>
                      <a:pt x="431" y="237"/>
                    </a:lnTo>
                    <a:lnTo>
                      <a:pt x="355" y="312"/>
                    </a:lnTo>
                    <a:lnTo>
                      <a:pt x="269" y="387"/>
                    </a:lnTo>
                    <a:lnTo>
                      <a:pt x="205" y="474"/>
                    </a:lnTo>
                    <a:lnTo>
                      <a:pt x="151" y="570"/>
                    </a:lnTo>
                    <a:lnTo>
                      <a:pt x="97" y="667"/>
                    </a:lnTo>
                    <a:lnTo>
                      <a:pt x="54" y="775"/>
                    </a:lnTo>
                    <a:lnTo>
                      <a:pt x="22" y="893"/>
                    </a:lnTo>
                    <a:lnTo>
                      <a:pt x="1" y="1000"/>
                    </a:lnTo>
                    <a:lnTo>
                      <a:pt x="1" y="1129"/>
                    </a:lnTo>
                    <a:lnTo>
                      <a:pt x="1" y="1248"/>
                    </a:lnTo>
                    <a:lnTo>
                      <a:pt x="11" y="1366"/>
                    </a:lnTo>
                    <a:lnTo>
                      <a:pt x="44" y="1474"/>
                    </a:lnTo>
                    <a:lnTo>
                      <a:pt x="76" y="1581"/>
                    </a:lnTo>
                    <a:lnTo>
                      <a:pt x="130" y="1689"/>
                    </a:lnTo>
                    <a:lnTo>
                      <a:pt x="183" y="1785"/>
                    </a:lnTo>
                    <a:lnTo>
                      <a:pt x="248" y="1871"/>
                    </a:lnTo>
                    <a:lnTo>
                      <a:pt x="323" y="1957"/>
                    </a:lnTo>
                    <a:lnTo>
                      <a:pt x="398" y="2033"/>
                    </a:lnTo>
                    <a:lnTo>
                      <a:pt x="484" y="2097"/>
                    </a:lnTo>
                    <a:lnTo>
                      <a:pt x="581" y="2162"/>
                    </a:lnTo>
                    <a:lnTo>
                      <a:pt x="689" y="2205"/>
                    </a:lnTo>
                    <a:lnTo>
                      <a:pt x="786" y="2248"/>
                    </a:lnTo>
                    <a:lnTo>
                      <a:pt x="904" y="2280"/>
                    </a:lnTo>
                    <a:lnTo>
                      <a:pt x="1022" y="2291"/>
                    </a:lnTo>
                    <a:lnTo>
                      <a:pt x="1140" y="2302"/>
                    </a:lnTo>
                    <a:lnTo>
                      <a:pt x="1259" y="2291"/>
                    </a:lnTo>
                    <a:lnTo>
                      <a:pt x="1377" y="2280"/>
                    </a:lnTo>
                    <a:lnTo>
                      <a:pt x="1495" y="2248"/>
                    </a:lnTo>
                    <a:lnTo>
                      <a:pt x="1603" y="2215"/>
                    </a:lnTo>
                    <a:lnTo>
                      <a:pt x="1700" y="2162"/>
                    </a:lnTo>
                    <a:lnTo>
                      <a:pt x="1796" y="2108"/>
                    </a:lnTo>
                    <a:lnTo>
                      <a:pt x="1882" y="2043"/>
                    </a:lnTo>
                    <a:lnTo>
                      <a:pt x="1968" y="1968"/>
                    </a:lnTo>
                    <a:lnTo>
                      <a:pt x="2044" y="1893"/>
                    </a:lnTo>
                    <a:lnTo>
                      <a:pt x="2108" y="1796"/>
                    </a:lnTo>
                    <a:lnTo>
                      <a:pt x="2162" y="1699"/>
                    </a:lnTo>
                    <a:lnTo>
                      <a:pt x="2216" y="1603"/>
                    </a:lnTo>
                    <a:lnTo>
                      <a:pt x="2248" y="1495"/>
                    </a:lnTo>
                    <a:lnTo>
                      <a:pt x="2280" y="1377"/>
                    </a:lnTo>
                    <a:lnTo>
                      <a:pt x="2291" y="1269"/>
                    </a:lnTo>
                    <a:lnTo>
                      <a:pt x="2302" y="1140"/>
                    </a:lnTo>
                    <a:lnTo>
                      <a:pt x="2291" y="1022"/>
                    </a:lnTo>
                    <a:lnTo>
                      <a:pt x="2280" y="914"/>
                    </a:lnTo>
                    <a:lnTo>
                      <a:pt x="2248" y="807"/>
                    </a:lnTo>
                    <a:lnTo>
                      <a:pt x="2216" y="699"/>
                    </a:lnTo>
                    <a:lnTo>
                      <a:pt x="2162" y="603"/>
                    </a:lnTo>
                    <a:lnTo>
                      <a:pt x="2108" y="506"/>
                    </a:lnTo>
                    <a:lnTo>
                      <a:pt x="2044" y="420"/>
                    </a:lnTo>
                    <a:lnTo>
                      <a:pt x="1979" y="344"/>
                    </a:lnTo>
                    <a:lnTo>
                      <a:pt x="1904" y="269"/>
                    </a:lnTo>
                    <a:lnTo>
                      <a:pt x="1818" y="205"/>
                    </a:lnTo>
                    <a:lnTo>
                      <a:pt x="1721" y="140"/>
                    </a:lnTo>
                    <a:lnTo>
                      <a:pt x="1624" y="97"/>
                    </a:lnTo>
                    <a:lnTo>
                      <a:pt x="1527" y="54"/>
                    </a:lnTo>
                    <a:lnTo>
                      <a:pt x="1409" y="22"/>
                    </a:lnTo>
                    <a:lnTo>
                      <a:pt x="1302"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 name="Google Shape;229;p15"/>
              <p:cNvSpPr/>
              <p:nvPr/>
            </p:nvSpPr>
            <p:spPr>
              <a:xfrm>
                <a:off x="768775" y="2517675"/>
                <a:ext cx="57025" cy="57025"/>
              </a:xfrm>
              <a:custGeom>
                <a:avLst/>
                <a:gdLst/>
                <a:ahLst/>
                <a:cxnLst/>
                <a:rect l="l" t="t" r="r" b="b"/>
                <a:pathLst>
                  <a:path w="2281" h="2281" extrusionOk="0">
                    <a:moveTo>
                      <a:pt x="1054" y="1"/>
                    </a:moveTo>
                    <a:lnTo>
                      <a:pt x="936" y="12"/>
                    </a:lnTo>
                    <a:lnTo>
                      <a:pt x="828" y="33"/>
                    </a:lnTo>
                    <a:lnTo>
                      <a:pt x="721" y="76"/>
                    </a:lnTo>
                    <a:lnTo>
                      <a:pt x="624" y="119"/>
                    </a:lnTo>
                    <a:lnTo>
                      <a:pt x="527" y="162"/>
                    </a:lnTo>
                    <a:lnTo>
                      <a:pt x="441" y="227"/>
                    </a:lnTo>
                    <a:lnTo>
                      <a:pt x="355" y="291"/>
                    </a:lnTo>
                    <a:lnTo>
                      <a:pt x="280" y="366"/>
                    </a:lnTo>
                    <a:lnTo>
                      <a:pt x="215" y="452"/>
                    </a:lnTo>
                    <a:lnTo>
                      <a:pt x="151" y="538"/>
                    </a:lnTo>
                    <a:lnTo>
                      <a:pt x="108" y="635"/>
                    </a:lnTo>
                    <a:lnTo>
                      <a:pt x="65" y="732"/>
                    </a:lnTo>
                    <a:lnTo>
                      <a:pt x="33" y="839"/>
                    </a:lnTo>
                    <a:lnTo>
                      <a:pt x="11" y="958"/>
                    </a:lnTo>
                    <a:lnTo>
                      <a:pt x="0" y="1065"/>
                    </a:lnTo>
                    <a:lnTo>
                      <a:pt x="0" y="1194"/>
                    </a:lnTo>
                    <a:lnTo>
                      <a:pt x="0" y="1313"/>
                    </a:lnTo>
                    <a:lnTo>
                      <a:pt x="22" y="1420"/>
                    </a:lnTo>
                    <a:lnTo>
                      <a:pt x="54" y="1538"/>
                    </a:lnTo>
                    <a:lnTo>
                      <a:pt x="97" y="1635"/>
                    </a:lnTo>
                    <a:lnTo>
                      <a:pt x="151" y="1732"/>
                    </a:lnTo>
                    <a:lnTo>
                      <a:pt x="215" y="1829"/>
                    </a:lnTo>
                    <a:lnTo>
                      <a:pt x="280" y="1915"/>
                    </a:lnTo>
                    <a:lnTo>
                      <a:pt x="355" y="1990"/>
                    </a:lnTo>
                    <a:lnTo>
                      <a:pt x="441" y="2065"/>
                    </a:lnTo>
                    <a:lnTo>
                      <a:pt x="527" y="2119"/>
                    </a:lnTo>
                    <a:lnTo>
                      <a:pt x="635" y="2173"/>
                    </a:lnTo>
                    <a:lnTo>
                      <a:pt x="732" y="2216"/>
                    </a:lnTo>
                    <a:lnTo>
                      <a:pt x="839" y="2248"/>
                    </a:lnTo>
                    <a:lnTo>
                      <a:pt x="957" y="2270"/>
                    </a:lnTo>
                    <a:lnTo>
                      <a:pt x="1076" y="2280"/>
                    </a:lnTo>
                    <a:lnTo>
                      <a:pt x="1205" y="2280"/>
                    </a:lnTo>
                    <a:lnTo>
                      <a:pt x="1323" y="2270"/>
                    </a:lnTo>
                    <a:lnTo>
                      <a:pt x="1431" y="2248"/>
                    </a:lnTo>
                    <a:lnTo>
                      <a:pt x="1538" y="2216"/>
                    </a:lnTo>
                    <a:lnTo>
                      <a:pt x="1646" y="2173"/>
                    </a:lnTo>
                    <a:lnTo>
                      <a:pt x="1742" y="2119"/>
                    </a:lnTo>
                    <a:lnTo>
                      <a:pt x="1839" y="2065"/>
                    </a:lnTo>
                    <a:lnTo>
                      <a:pt x="1914" y="1990"/>
                    </a:lnTo>
                    <a:lnTo>
                      <a:pt x="2000" y="1915"/>
                    </a:lnTo>
                    <a:lnTo>
                      <a:pt x="2065" y="1829"/>
                    </a:lnTo>
                    <a:lnTo>
                      <a:pt x="2129" y="1732"/>
                    </a:lnTo>
                    <a:lnTo>
                      <a:pt x="2173" y="1635"/>
                    </a:lnTo>
                    <a:lnTo>
                      <a:pt x="2216" y="1538"/>
                    </a:lnTo>
                    <a:lnTo>
                      <a:pt x="2248" y="1420"/>
                    </a:lnTo>
                    <a:lnTo>
                      <a:pt x="2269" y="1313"/>
                    </a:lnTo>
                    <a:lnTo>
                      <a:pt x="2280" y="1184"/>
                    </a:lnTo>
                    <a:lnTo>
                      <a:pt x="2280" y="1065"/>
                    </a:lnTo>
                    <a:lnTo>
                      <a:pt x="2269" y="947"/>
                    </a:lnTo>
                    <a:lnTo>
                      <a:pt x="2248" y="839"/>
                    </a:lnTo>
                    <a:lnTo>
                      <a:pt x="2205" y="732"/>
                    </a:lnTo>
                    <a:lnTo>
                      <a:pt x="2162" y="624"/>
                    </a:lnTo>
                    <a:lnTo>
                      <a:pt x="2108" y="528"/>
                    </a:lnTo>
                    <a:lnTo>
                      <a:pt x="2054" y="442"/>
                    </a:lnTo>
                    <a:lnTo>
                      <a:pt x="1979" y="356"/>
                    </a:lnTo>
                    <a:lnTo>
                      <a:pt x="1904" y="280"/>
                    </a:lnTo>
                    <a:lnTo>
                      <a:pt x="1818" y="205"/>
                    </a:lnTo>
                    <a:lnTo>
                      <a:pt x="1721" y="151"/>
                    </a:lnTo>
                    <a:lnTo>
                      <a:pt x="1624" y="98"/>
                    </a:lnTo>
                    <a:lnTo>
                      <a:pt x="1517" y="55"/>
                    </a:lnTo>
                    <a:lnTo>
                      <a:pt x="1409" y="22"/>
                    </a:lnTo>
                    <a:lnTo>
                      <a:pt x="1291" y="12"/>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 name="Google Shape;230;p15"/>
              <p:cNvSpPr/>
              <p:nvPr/>
            </p:nvSpPr>
            <p:spPr>
              <a:xfrm>
                <a:off x="927650" y="1575450"/>
                <a:ext cx="56200" cy="56225"/>
              </a:xfrm>
              <a:custGeom>
                <a:avLst/>
                <a:gdLst/>
                <a:ahLst/>
                <a:cxnLst/>
                <a:rect l="l" t="t" r="r" b="b"/>
                <a:pathLst>
                  <a:path w="2248" h="2249" extrusionOk="0">
                    <a:moveTo>
                      <a:pt x="1151" y="1"/>
                    </a:moveTo>
                    <a:lnTo>
                      <a:pt x="1033" y="11"/>
                    </a:lnTo>
                    <a:lnTo>
                      <a:pt x="914" y="22"/>
                    </a:lnTo>
                    <a:lnTo>
                      <a:pt x="807" y="44"/>
                    </a:lnTo>
                    <a:lnTo>
                      <a:pt x="710" y="87"/>
                    </a:lnTo>
                    <a:lnTo>
                      <a:pt x="603" y="130"/>
                    </a:lnTo>
                    <a:lnTo>
                      <a:pt x="517" y="183"/>
                    </a:lnTo>
                    <a:lnTo>
                      <a:pt x="420" y="237"/>
                    </a:lnTo>
                    <a:lnTo>
                      <a:pt x="345" y="312"/>
                    </a:lnTo>
                    <a:lnTo>
                      <a:pt x="269" y="388"/>
                    </a:lnTo>
                    <a:lnTo>
                      <a:pt x="205" y="474"/>
                    </a:lnTo>
                    <a:lnTo>
                      <a:pt x="151" y="560"/>
                    </a:lnTo>
                    <a:lnTo>
                      <a:pt x="97" y="657"/>
                    </a:lnTo>
                    <a:lnTo>
                      <a:pt x="54" y="764"/>
                    </a:lnTo>
                    <a:lnTo>
                      <a:pt x="33" y="872"/>
                    </a:lnTo>
                    <a:lnTo>
                      <a:pt x="11" y="979"/>
                    </a:lnTo>
                    <a:lnTo>
                      <a:pt x="0" y="1097"/>
                    </a:lnTo>
                    <a:lnTo>
                      <a:pt x="11" y="1216"/>
                    </a:lnTo>
                    <a:lnTo>
                      <a:pt x="22" y="1323"/>
                    </a:lnTo>
                    <a:lnTo>
                      <a:pt x="43" y="1442"/>
                    </a:lnTo>
                    <a:lnTo>
                      <a:pt x="76" y="1538"/>
                    </a:lnTo>
                    <a:lnTo>
                      <a:pt x="119" y="1646"/>
                    </a:lnTo>
                    <a:lnTo>
                      <a:pt x="172" y="1732"/>
                    </a:lnTo>
                    <a:lnTo>
                      <a:pt x="237" y="1818"/>
                    </a:lnTo>
                    <a:lnTo>
                      <a:pt x="312" y="1904"/>
                    </a:lnTo>
                    <a:lnTo>
                      <a:pt x="388" y="1979"/>
                    </a:lnTo>
                    <a:lnTo>
                      <a:pt x="474" y="2044"/>
                    </a:lnTo>
                    <a:lnTo>
                      <a:pt x="560" y="2097"/>
                    </a:lnTo>
                    <a:lnTo>
                      <a:pt x="656" y="2151"/>
                    </a:lnTo>
                    <a:lnTo>
                      <a:pt x="764" y="2184"/>
                    </a:lnTo>
                    <a:lnTo>
                      <a:pt x="871" y="2216"/>
                    </a:lnTo>
                    <a:lnTo>
                      <a:pt x="979" y="2237"/>
                    </a:lnTo>
                    <a:lnTo>
                      <a:pt x="1097" y="2248"/>
                    </a:lnTo>
                    <a:lnTo>
                      <a:pt x="1216" y="2237"/>
                    </a:lnTo>
                    <a:lnTo>
                      <a:pt x="1323" y="2227"/>
                    </a:lnTo>
                    <a:lnTo>
                      <a:pt x="1431" y="2205"/>
                    </a:lnTo>
                    <a:lnTo>
                      <a:pt x="1538" y="2173"/>
                    </a:lnTo>
                    <a:lnTo>
                      <a:pt x="1635" y="2119"/>
                    </a:lnTo>
                    <a:lnTo>
                      <a:pt x="1732" y="2076"/>
                    </a:lnTo>
                    <a:lnTo>
                      <a:pt x="1818" y="2011"/>
                    </a:lnTo>
                    <a:lnTo>
                      <a:pt x="1904" y="1936"/>
                    </a:lnTo>
                    <a:lnTo>
                      <a:pt x="1979" y="1861"/>
                    </a:lnTo>
                    <a:lnTo>
                      <a:pt x="2043" y="1775"/>
                    </a:lnTo>
                    <a:lnTo>
                      <a:pt x="2097" y="1689"/>
                    </a:lnTo>
                    <a:lnTo>
                      <a:pt x="2151" y="1592"/>
                    </a:lnTo>
                    <a:lnTo>
                      <a:pt x="2183" y="1485"/>
                    </a:lnTo>
                    <a:lnTo>
                      <a:pt x="2216" y="1377"/>
                    </a:lnTo>
                    <a:lnTo>
                      <a:pt x="2237" y="1270"/>
                    </a:lnTo>
                    <a:lnTo>
                      <a:pt x="2248" y="1151"/>
                    </a:lnTo>
                    <a:lnTo>
                      <a:pt x="2237" y="1033"/>
                    </a:lnTo>
                    <a:lnTo>
                      <a:pt x="2226" y="925"/>
                    </a:lnTo>
                    <a:lnTo>
                      <a:pt x="2205" y="807"/>
                    </a:lnTo>
                    <a:lnTo>
                      <a:pt x="2162" y="710"/>
                    </a:lnTo>
                    <a:lnTo>
                      <a:pt x="2119" y="603"/>
                    </a:lnTo>
                    <a:lnTo>
                      <a:pt x="2065" y="517"/>
                    </a:lnTo>
                    <a:lnTo>
                      <a:pt x="2011" y="431"/>
                    </a:lnTo>
                    <a:lnTo>
                      <a:pt x="1936" y="345"/>
                    </a:lnTo>
                    <a:lnTo>
                      <a:pt x="1861" y="269"/>
                    </a:lnTo>
                    <a:lnTo>
                      <a:pt x="1775" y="205"/>
                    </a:lnTo>
                    <a:lnTo>
                      <a:pt x="1689" y="151"/>
                    </a:lnTo>
                    <a:lnTo>
                      <a:pt x="1592" y="97"/>
                    </a:lnTo>
                    <a:lnTo>
                      <a:pt x="1484" y="65"/>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 name="Google Shape;231;p15"/>
              <p:cNvSpPr/>
              <p:nvPr/>
            </p:nvSpPr>
            <p:spPr>
              <a:xfrm>
                <a:off x="1556150" y="1575450"/>
                <a:ext cx="55950" cy="56225"/>
              </a:xfrm>
              <a:custGeom>
                <a:avLst/>
                <a:gdLst/>
                <a:ahLst/>
                <a:cxnLst/>
                <a:rect l="l" t="t" r="r" b="b"/>
                <a:pathLst>
                  <a:path w="2238" h="2249" extrusionOk="0">
                    <a:moveTo>
                      <a:pt x="1162" y="1"/>
                    </a:moveTo>
                    <a:lnTo>
                      <a:pt x="1044" y="11"/>
                    </a:lnTo>
                    <a:lnTo>
                      <a:pt x="926" y="22"/>
                    </a:lnTo>
                    <a:lnTo>
                      <a:pt x="818" y="44"/>
                    </a:lnTo>
                    <a:lnTo>
                      <a:pt x="711" y="76"/>
                    </a:lnTo>
                    <a:lnTo>
                      <a:pt x="614" y="119"/>
                    </a:lnTo>
                    <a:lnTo>
                      <a:pt x="517" y="173"/>
                    </a:lnTo>
                    <a:lnTo>
                      <a:pt x="431" y="237"/>
                    </a:lnTo>
                    <a:lnTo>
                      <a:pt x="345" y="302"/>
                    </a:lnTo>
                    <a:lnTo>
                      <a:pt x="270" y="377"/>
                    </a:lnTo>
                    <a:lnTo>
                      <a:pt x="205" y="463"/>
                    </a:lnTo>
                    <a:lnTo>
                      <a:pt x="151" y="549"/>
                    </a:lnTo>
                    <a:lnTo>
                      <a:pt x="98" y="646"/>
                    </a:lnTo>
                    <a:lnTo>
                      <a:pt x="65" y="753"/>
                    </a:lnTo>
                    <a:lnTo>
                      <a:pt x="33" y="861"/>
                    </a:lnTo>
                    <a:lnTo>
                      <a:pt x="12" y="968"/>
                    </a:lnTo>
                    <a:lnTo>
                      <a:pt x="1" y="1087"/>
                    </a:lnTo>
                    <a:lnTo>
                      <a:pt x="1" y="1205"/>
                    </a:lnTo>
                    <a:lnTo>
                      <a:pt x="12" y="1313"/>
                    </a:lnTo>
                    <a:lnTo>
                      <a:pt x="44" y="1431"/>
                    </a:lnTo>
                    <a:lnTo>
                      <a:pt x="76" y="1528"/>
                    </a:lnTo>
                    <a:lnTo>
                      <a:pt x="119" y="1635"/>
                    </a:lnTo>
                    <a:lnTo>
                      <a:pt x="173" y="1721"/>
                    </a:lnTo>
                    <a:lnTo>
                      <a:pt x="227" y="1818"/>
                    </a:lnTo>
                    <a:lnTo>
                      <a:pt x="302" y="1893"/>
                    </a:lnTo>
                    <a:lnTo>
                      <a:pt x="377" y="1968"/>
                    </a:lnTo>
                    <a:lnTo>
                      <a:pt x="463" y="2033"/>
                    </a:lnTo>
                    <a:lnTo>
                      <a:pt x="549" y="2097"/>
                    </a:lnTo>
                    <a:lnTo>
                      <a:pt x="646" y="2140"/>
                    </a:lnTo>
                    <a:lnTo>
                      <a:pt x="743" y="2184"/>
                    </a:lnTo>
                    <a:lnTo>
                      <a:pt x="850" y="2216"/>
                    </a:lnTo>
                    <a:lnTo>
                      <a:pt x="969" y="2237"/>
                    </a:lnTo>
                    <a:lnTo>
                      <a:pt x="1087" y="2248"/>
                    </a:lnTo>
                    <a:lnTo>
                      <a:pt x="1195" y="2248"/>
                    </a:lnTo>
                    <a:lnTo>
                      <a:pt x="1313" y="2227"/>
                    </a:lnTo>
                    <a:lnTo>
                      <a:pt x="1420" y="2205"/>
                    </a:lnTo>
                    <a:lnTo>
                      <a:pt x="1528" y="2173"/>
                    </a:lnTo>
                    <a:lnTo>
                      <a:pt x="1625" y="2130"/>
                    </a:lnTo>
                    <a:lnTo>
                      <a:pt x="1721" y="2076"/>
                    </a:lnTo>
                    <a:lnTo>
                      <a:pt x="1807" y="2011"/>
                    </a:lnTo>
                    <a:lnTo>
                      <a:pt x="1893" y="1947"/>
                    </a:lnTo>
                    <a:lnTo>
                      <a:pt x="1969" y="1872"/>
                    </a:lnTo>
                    <a:lnTo>
                      <a:pt x="2033" y="1786"/>
                    </a:lnTo>
                    <a:lnTo>
                      <a:pt x="2087" y="1700"/>
                    </a:lnTo>
                    <a:lnTo>
                      <a:pt x="2141" y="1603"/>
                    </a:lnTo>
                    <a:lnTo>
                      <a:pt x="2184" y="1495"/>
                    </a:lnTo>
                    <a:lnTo>
                      <a:pt x="2216" y="1388"/>
                    </a:lnTo>
                    <a:lnTo>
                      <a:pt x="2227" y="1280"/>
                    </a:lnTo>
                    <a:lnTo>
                      <a:pt x="2238" y="1162"/>
                    </a:lnTo>
                    <a:lnTo>
                      <a:pt x="2238" y="1044"/>
                    </a:lnTo>
                    <a:lnTo>
                      <a:pt x="2227" y="936"/>
                    </a:lnTo>
                    <a:lnTo>
                      <a:pt x="2205" y="818"/>
                    </a:lnTo>
                    <a:lnTo>
                      <a:pt x="2173" y="721"/>
                    </a:lnTo>
                    <a:lnTo>
                      <a:pt x="2130" y="614"/>
                    </a:lnTo>
                    <a:lnTo>
                      <a:pt x="2076" y="528"/>
                    </a:lnTo>
                    <a:lnTo>
                      <a:pt x="2012" y="431"/>
                    </a:lnTo>
                    <a:lnTo>
                      <a:pt x="1947" y="356"/>
                    </a:lnTo>
                    <a:lnTo>
                      <a:pt x="1861" y="280"/>
                    </a:lnTo>
                    <a:lnTo>
                      <a:pt x="1786" y="216"/>
                    </a:lnTo>
                    <a:lnTo>
                      <a:pt x="1689" y="151"/>
                    </a:lnTo>
                    <a:lnTo>
                      <a:pt x="1592" y="108"/>
                    </a:lnTo>
                    <a:lnTo>
                      <a:pt x="1496" y="65"/>
                    </a:lnTo>
                    <a:lnTo>
                      <a:pt x="1388" y="33"/>
                    </a:lnTo>
                    <a:lnTo>
                      <a:pt x="1281" y="11"/>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 name="Google Shape;232;p15"/>
              <p:cNvSpPr/>
              <p:nvPr/>
            </p:nvSpPr>
            <p:spPr>
              <a:xfrm>
                <a:off x="691350" y="1812025"/>
                <a:ext cx="55950" cy="55925"/>
              </a:xfrm>
              <a:custGeom>
                <a:avLst/>
                <a:gdLst/>
                <a:ahLst/>
                <a:cxnLst/>
                <a:rect l="l" t="t" r="r" b="b"/>
                <a:pathLst>
                  <a:path w="2238" h="2237" extrusionOk="0">
                    <a:moveTo>
                      <a:pt x="1011" y="0"/>
                    </a:moveTo>
                    <a:lnTo>
                      <a:pt x="904" y="11"/>
                    </a:lnTo>
                    <a:lnTo>
                      <a:pt x="796" y="43"/>
                    </a:lnTo>
                    <a:lnTo>
                      <a:pt x="689" y="76"/>
                    </a:lnTo>
                    <a:lnTo>
                      <a:pt x="592" y="119"/>
                    </a:lnTo>
                    <a:lnTo>
                      <a:pt x="495" y="183"/>
                    </a:lnTo>
                    <a:lnTo>
                      <a:pt x="409" y="237"/>
                    </a:lnTo>
                    <a:lnTo>
                      <a:pt x="334" y="312"/>
                    </a:lnTo>
                    <a:lnTo>
                      <a:pt x="259" y="387"/>
                    </a:lnTo>
                    <a:lnTo>
                      <a:pt x="194" y="473"/>
                    </a:lnTo>
                    <a:lnTo>
                      <a:pt x="140" y="570"/>
                    </a:lnTo>
                    <a:lnTo>
                      <a:pt x="87" y="667"/>
                    </a:lnTo>
                    <a:lnTo>
                      <a:pt x="54" y="764"/>
                    </a:lnTo>
                    <a:lnTo>
                      <a:pt x="22" y="871"/>
                    </a:lnTo>
                    <a:lnTo>
                      <a:pt x="11" y="990"/>
                    </a:lnTo>
                    <a:lnTo>
                      <a:pt x="1" y="1108"/>
                    </a:lnTo>
                    <a:lnTo>
                      <a:pt x="1" y="1226"/>
                    </a:lnTo>
                    <a:lnTo>
                      <a:pt x="22" y="1334"/>
                    </a:lnTo>
                    <a:lnTo>
                      <a:pt x="44" y="1441"/>
                    </a:lnTo>
                    <a:lnTo>
                      <a:pt x="87" y="1549"/>
                    </a:lnTo>
                    <a:lnTo>
                      <a:pt x="130" y="1645"/>
                    </a:lnTo>
                    <a:lnTo>
                      <a:pt x="183" y="1742"/>
                    </a:lnTo>
                    <a:lnTo>
                      <a:pt x="248" y="1828"/>
                    </a:lnTo>
                    <a:lnTo>
                      <a:pt x="312" y="1904"/>
                    </a:lnTo>
                    <a:lnTo>
                      <a:pt x="398" y="1979"/>
                    </a:lnTo>
                    <a:lnTo>
                      <a:pt x="474" y="2043"/>
                    </a:lnTo>
                    <a:lnTo>
                      <a:pt x="570" y="2097"/>
                    </a:lnTo>
                    <a:lnTo>
                      <a:pt x="667" y="2151"/>
                    </a:lnTo>
                    <a:lnTo>
                      <a:pt x="775" y="2183"/>
                    </a:lnTo>
                    <a:lnTo>
                      <a:pt x="882" y="2215"/>
                    </a:lnTo>
                    <a:lnTo>
                      <a:pt x="990" y="2226"/>
                    </a:lnTo>
                    <a:lnTo>
                      <a:pt x="1108" y="2237"/>
                    </a:lnTo>
                    <a:lnTo>
                      <a:pt x="1226" y="2237"/>
                    </a:lnTo>
                    <a:lnTo>
                      <a:pt x="1334" y="2215"/>
                    </a:lnTo>
                    <a:lnTo>
                      <a:pt x="1452" y="2194"/>
                    </a:lnTo>
                    <a:lnTo>
                      <a:pt x="1549" y="2151"/>
                    </a:lnTo>
                    <a:lnTo>
                      <a:pt x="1646" y="2108"/>
                    </a:lnTo>
                    <a:lnTo>
                      <a:pt x="1743" y="2054"/>
                    </a:lnTo>
                    <a:lnTo>
                      <a:pt x="1829" y="1990"/>
                    </a:lnTo>
                    <a:lnTo>
                      <a:pt x="1915" y="1925"/>
                    </a:lnTo>
                    <a:lnTo>
                      <a:pt x="1979" y="1839"/>
                    </a:lnTo>
                    <a:lnTo>
                      <a:pt x="2044" y="1753"/>
                    </a:lnTo>
                    <a:lnTo>
                      <a:pt x="2108" y="1667"/>
                    </a:lnTo>
                    <a:lnTo>
                      <a:pt x="2151" y="1570"/>
                    </a:lnTo>
                    <a:lnTo>
                      <a:pt x="2183" y="1463"/>
                    </a:lnTo>
                    <a:lnTo>
                      <a:pt x="2216" y="1355"/>
                    </a:lnTo>
                    <a:lnTo>
                      <a:pt x="2237" y="1248"/>
                    </a:lnTo>
                    <a:lnTo>
                      <a:pt x="2237" y="1129"/>
                    </a:lnTo>
                    <a:lnTo>
                      <a:pt x="2237" y="1011"/>
                    </a:lnTo>
                    <a:lnTo>
                      <a:pt x="2216" y="893"/>
                    </a:lnTo>
                    <a:lnTo>
                      <a:pt x="2194" y="785"/>
                    </a:lnTo>
                    <a:lnTo>
                      <a:pt x="2162" y="688"/>
                    </a:lnTo>
                    <a:lnTo>
                      <a:pt x="2108" y="592"/>
                    </a:lnTo>
                    <a:lnTo>
                      <a:pt x="2054" y="495"/>
                    </a:lnTo>
                    <a:lnTo>
                      <a:pt x="2001" y="409"/>
                    </a:lnTo>
                    <a:lnTo>
                      <a:pt x="1925" y="323"/>
                    </a:lnTo>
                    <a:lnTo>
                      <a:pt x="1850" y="258"/>
                    </a:lnTo>
                    <a:lnTo>
                      <a:pt x="1764" y="194"/>
                    </a:lnTo>
                    <a:lnTo>
                      <a:pt x="1667" y="129"/>
                    </a:lnTo>
                    <a:lnTo>
                      <a:pt x="1570" y="86"/>
                    </a:lnTo>
                    <a:lnTo>
                      <a:pt x="1474" y="43"/>
                    </a:lnTo>
                    <a:lnTo>
                      <a:pt x="136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 name="Google Shape;233;p15"/>
              <p:cNvSpPr/>
              <p:nvPr/>
            </p:nvSpPr>
            <p:spPr>
              <a:xfrm>
                <a:off x="1792450" y="1812025"/>
                <a:ext cx="56225" cy="55925"/>
              </a:xfrm>
              <a:custGeom>
                <a:avLst/>
                <a:gdLst/>
                <a:ahLst/>
                <a:cxnLst/>
                <a:rect l="l" t="t" r="r" b="b"/>
                <a:pathLst>
                  <a:path w="2249" h="2237" extrusionOk="0">
                    <a:moveTo>
                      <a:pt x="1033" y="0"/>
                    </a:moveTo>
                    <a:lnTo>
                      <a:pt x="915" y="11"/>
                    </a:lnTo>
                    <a:lnTo>
                      <a:pt x="807" y="43"/>
                    </a:lnTo>
                    <a:lnTo>
                      <a:pt x="700" y="76"/>
                    </a:lnTo>
                    <a:lnTo>
                      <a:pt x="603" y="119"/>
                    </a:lnTo>
                    <a:lnTo>
                      <a:pt x="506" y="172"/>
                    </a:lnTo>
                    <a:lnTo>
                      <a:pt x="420" y="237"/>
                    </a:lnTo>
                    <a:lnTo>
                      <a:pt x="345" y="301"/>
                    </a:lnTo>
                    <a:lnTo>
                      <a:pt x="270" y="377"/>
                    </a:lnTo>
                    <a:lnTo>
                      <a:pt x="205" y="463"/>
                    </a:lnTo>
                    <a:lnTo>
                      <a:pt x="151" y="559"/>
                    </a:lnTo>
                    <a:lnTo>
                      <a:pt x="98" y="656"/>
                    </a:lnTo>
                    <a:lnTo>
                      <a:pt x="55" y="753"/>
                    </a:lnTo>
                    <a:lnTo>
                      <a:pt x="33" y="860"/>
                    </a:lnTo>
                    <a:lnTo>
                      <a:pt x="12" y="979"/>
                    </a:lnTo>
                    <a:lnTo>
                      <a:pt x="1" y="1097"/>
                    </a:lnTo>
                    <a:lnTo>
                      <a:pt x="12" y="1205"/>
                    </a:lnTo>
                    <a:lnTo>
                      <a:pt x="22" y="1323"/>
                    </a:lnTo>
                    <a:lnTo>
                      <a:pt x="44" y="1430"/>
                    </a:lnTo>
                    <a:lnTo>
                      <a:pt x="76" y="1538"/>
                    </a:lnTo>
                    <a:lnTo>
                      <a:pt x="130" y="1635"/>
                    </a:lnTo>
                    <a:lnTo>
                      <a:pt x="184" y="1731"/>
                    </a:lnTo>
                    <a:lnTo>
                      <a:pt x="237" y="1818"/>
                    </a:lnTo>
                    <a:lnTo>
                      <a:pt x="313" y="1893"/>
                    </a:lnTo>
                    <a:lnTo>
                      <a:pt x="388" y="1968"/>
                    </a:lnTo>
                    <a:lnTo>
                      <a:pt x="474" y="2033"/>
                    </a:lnTo>
                    <a:lnTo>
                      <a:pt x="560" y="2097"/>
                    </a:lnTo>
                    <a:lnTo>
                      <a:pt x="657" y="2140"/>
                    </a:lnTo>
                    <a:lnTo>
                      <a:pt x="764" y="2183"/>
                    </a:lnTo>
                    <a:lnTo>
                      <a:pt x="872" y="2215"/>
                    </a:lnTo>
                    <a:lnTo>
                      <a:pt x="979" y="2226"/>
                    </a:lnTo>
                    <a:lnTo>
                      <a:pt x="1098" y="2237"/>
                    </a:lnTo>
                    <a:lnTo>
                      <a:pt x="1216" y="2237"/>
                    </a:lnTo>
                    <a:lnTo>
                      <a:pt x="1334" y="2215"/>
                    </a:lnTo>
                    <a:lnTo>
                      <a:pt x="1442" y="2194"/>
                    </a:lnTo>
                    <a:lnTo>
                      <a:pt x="1538" y="2162"/>
                    </a:lnTo>
                    <a:lnTo>
                      <a:pt x="1646" y="2119"/>
                    </a:lnTo>
                    <a:lnTo>
                      <a:pt x="1732" y="2065"/>
                    </a:lnTo>
                    <a:lnTo>
                      <a:pt x="1829" y="2000"/>
                    </a:lnTo>
                    <a:lnTo>
                      <a:pt x="1904" y="1925"/>
                    </a:lnTo>
                    <a:lnTo>
                      <a:pt x="1979" y="1850"/>
                    </a:lnTo>
                    <a:lnTo>
                      <a:pt x="2044" y="1764"/>
                    </a:lnTo>
                    <a:lnTo>
                      <a:pt x="2098" y="1678"/>
                    </a:lnTo>
                    <a:lnTo>
                      <a:pt x="2151" y="1581"/>
                    </a:lnTo>
                    <a:lnTo>
                      <a:pt x="2184" y="1473"/>
                    </a:lnTo>
                    <a:lnTo>
                      <a:pt x="2216" y="1366"/>
                    </a:lnTo>
                    <a:lnTo>
                      <a:pt x="2237" y="1258"/>
                    </a:lnTo>
                    <a:lnTo>
                      <a:pt x="2248" y="1140"/>
                    </a:lnTo>
                    <a:lnTo>
                      <a:pt x="2237" y="1022"/>
                    </a:lnTo>
                    <a:lnTo>
                      <a:pt x="2227" y="914"/>
                    </a:lnTo>
                    <a:lnTo>
                      <a:pt x="2205" y="796"/>
                    </a:lnTo>
                    <a:lnTo>
                      <a:pt x="2162" y="699"/>
                    </a:lnTo>
                    <a:lnTo>
                      <a:pt x="2119" y="592"/>
                    </a:lnTo>
                    <a:lnTo>
                      <a:pt x="2065" y="506"/>
                    </a:lnTo>
                    <a:lnTo>
                      <a:pt x="2001" y="420"/>
                    </a:lnTo>
                    <a:lnTo>
                      <a:pt x="1936" y="334"/>
                    </a:lnTo>
                    <a:lnTo>
                      <a:pt x="1861" y="258"/>
                    </a:lnTo>
                    <a:lnTo>
                      <a:pt x="1775" y="194"/>
                    </a:lnTo>
                    <a:lnTo>
                      <a:pt x="1678" y="140"/>
                    </a:lnTo>
                    <a:lnTo>
                      <a:pt x="1581" y="86"/>
                    </a:lnTo>
                    <a:lnTo>
                      <a:pt x="1485" y="54"/>
                    </a:lnTo>
                    <a:lnTo>
                      <a:pt x="137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 name="Google Shape;234;p15"/>
              <p:cNvSpPr/>
              <p:nvPr/>
            </p:nvSpPr>
            <p:spPr>
              <a:xfrm>
                <a:off x="1870425" y="2048325"/>
                <a:ext cx="55925" cy="55925"/>
              </a:xfrm>
              <a:custGeom>
                <a:avLst/>
                <a:gdLst/>
                <a:ahLst/>
                <a:cxnLst/>
                <a:rect l="l" t="t" r="r" b="b"/>
                <a:pathLst>
                  <a:path w="2237" h="2237" extrusionOk="0">
                    <a:moveTo>
                      <a:pt x="1043" y="0"/>
                    </a:moveTo>
                    <a:lnTo>
                      <a:pt x="936" y="11"/>
                    </a:lnTo>
                    <a:lnTo>
                      <a:pt x="828" y="32"/>
                    </a:lnTo>
                    <a:lnTo>
                      <a:pt x="721" y="65"/>
                    </a:lnTo>
                    <a:lnTo>
                      <a:pt x="613" y="108"/>
                    </a:lnTo>
                    <a:lnTo>
                      <a:pt x="527" y="161"/>
                    </a:lnTo>
                    <a:lnTo>
                      <a:pt x="430" y="226"/>
                    </a:lnTo>
                    <a:lnTo>
                      <a:pt x="355" y="290"/>
                    </a:lnTo>
                    <a:lnTo>
                      <a:pt x="280" y="366"/>
                    </a:lnTo>
                    <a:lnTo>
                      <a:pt x="204" y="452"/>
                    </a:lnTo>
                    <a:lnTo>
                      <a:pt x="151" y="538"/>
                    </a:lnTo>
                    <a:lnTo>
                      <a:pt x="97" y="635"/>
                    </a:lnTo>
                    <a:lnTo>
                      <a:pt x="65" y="742"/>
                    </a:lnTo>
                    <a:lnTo>
                      <a:pt x="32" y="850"/>
                    </a:lnTo>
                    <a:lnTo>
                      <a:pt x="11" y="957"/>
                    </a:lnTo>
                    <a:lnTo>
                      <a:pt x="0" y="1075"/>
                    </a:lnTo>
                    <a:lnTo>
                      <a:pt x="0" y="1194"/>
                    </a:lnTo>
                    <a:lnTo>
                      <a:pt x="11" y="1301"/>
                    </a:lnTo>
                    <a:lnTo>
                      <a:pt x="32" y="1419"/>
                    </a:lnTo>
                    <a:lnTo>
                      <a:pt x="65" y="1516"/>
                    </a:lnTo>
                    <a:lnTo>
                      <a:pt x="108" y="1624"/>
                    </a:lnTo>
                    <a:lnTo>
                      <a:pt x="161" y="1710"/>
                    </a:lnTo>
                    <a:lnTo>
                      <a:pt x="226" y="1807"/>
                    </a:lnTo>
                    <a:lnTo>
                      <a:pt x="290" y="1882"/>
                    </a:lnTo>
                    <a:lnTo>
                      <a:pt x="366" y="1957"/>
                    </a:lnTo>
                    <a:lnTo>
                      <a:pt x="452" y="2032"/>
                    </a:lnTo>
                    <a:lnTo>
                      <a:pt x="538" y="2086"/>
                    </a:lnTo>
                    <a:lnTo>
                      <a:pt x="635" y="2140"/>
                    </a:lnTo>
                    <a:lnTo>
                      <a:pt x="742" y="2183"/>
                    </a:lnTo>
                    <a:lnTo>
                      <a:pt x="850" y="2204"/>
                    </a:lnTo>
                    <a:lnTo>
                      <a:pt x="957" y="2226"/>
                    </a:lnTo>
                    <a:lnTo>
                      <a:pt x="1075" y="2237"/>
                    </a:lnTo>
                    <a:lnTo>
                      <a:pt x="1194" y="2237"/>
                    </a:lnTo>
                    <a:lnTo>
                      <a:pt x="1301" y="2226"/>
                    </a:lnTo>
                    <a:lnTo>
                      <a:pt x="1420" y="2204"/>
                    </a:lnTo>
                    <a:lnTo>
                      <a:pt x="1516" y="2172"/>
                    </a:lnTo>
                    <a:lnTo>
                      <a:pt x="1624" y="2129"/>
                    </a:lnTo>
                    <a:lnTo>
                      <a:pt x="1710" y="2075"/>
                    </a:lnTo>
                    <a:lnTo>
                      <a:pt x="1807" y="2011"/>
                    </a:lnTo>
                    <a:lnTo>
                      <a:pt x="1882" y="1946"/>
                    </a:lnTo>
                    <a:lnTo>
                      <a:pt x="1957" y="1871"/>
                    </a:lnTo>
                    <a:lnTo>
                      <a:pt x="2032" y="1785"/>
                    </a:lnTo>
                    <a:lnTo>
                      <a:pt x="2086" y="1699"/>
                    </a:lnTo>
                    <a:lnTo>
                      <a:pt x="2140" y="1602"/>
                    </a:lnTo>
                    <a:lnTo>
                      <a:pt x="2172" y="1495"/>
                    </a:lnTo>
                    <a:lnTo>
                      <a:pt x="2205" y="1387"/>
                    </a:lnTo>
                    <a:lnTo>
                      <a:pt x="2226" y="1280"/>
                    </a:lnTo>
                    <a:lnTo>
                      <a:pt x="2237" y="1161"/>
                    </a:lnTo>
                    <a:lnTo>
                      <a:pt x="2237" y="1043"/>
                    </a:lnTo>
                    <a:lnTo>
                      <a:pt x="2226" y="936"/>
                    </a:lnTo>
                    <a:lnTo>
                      <a:pt x="2205" y="828"/>
                    </a:lnTo>
                    <a:lnTo>
                      <a:pt x="2172" y="721"/>
                    </a:lnTo>
                    <a:lnTo>
                      <a:pt x="2129" y="613"/>
                    </a:lnTo>
                    <a:lnTo>
                      <a:pt x="2075" y="527"/>
                    </a:lnTo>
                    <a:lnTo>
                      <a:pt x="2011" y="430"/>
                    </a:lnTo>
                    <a:lnTo>
                      <a:pt x="1946" y="355"/>
                    </a:lnTo>
                    <a:lnTo>
                      <a:pt x="1871" y="280"/>
                    </a:lnTo>
                    <a:lnTo>
                      <a:pt x="1785" y="215"/>
                    </a:lnTo>
                    <a:lnTo>
                      <a:pt x="1699" y="151"/>
                    </a:lnTo>
                    <a:lnTo>
                      <a:pt x="1602" y="97"/>
                    </a:lnTo>
                    <a:lnTo>
                      <a:pt x="1495" y="65"/>
                    </a:lnTo>
                    <a:lnTo>
                      <a:pt x="1387" y="32"/>
                    </a:lnTo>
                    <a:lnTo>
                      <a:pt x="1280" y="11"/>
                    </a:lnTo>
                    <a:lnTo>
                      <a:pt x="11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 name="Google Shape;235;p15"/>
              <p:cNvSpPr/>
              <p:nvPr/>
            </p:nvSpPr>
            <p:spPr>
              <a:xfrm>
                <a:off x="1322550" y="1497775"/>
                <a:ext cx="55950" cy="55925"/>
              </a:xfrm>
              <a:custGeom>
                <a:avLst/>
                <a:gdLst/>
                <a:ahLst/>
                <a:cxnLst/>
                <a:rect l="l" t="t" r="r" b="b"/>
                <a:pathLst>
                  <a:path w="2238" h="2237" extrusionOk="0">
                    <a:moveTo>
                      <a:pt x="1044" y="0"/>
                    </a:moveTo>
                    <a:lnTo>
                      <a:pt x="925" y="11"/>
                    </a:lnTo>
                    <a:lnTo>
                      <a:pt x="818" y="32"/>
                    </a:lnTo>
                    <a:lnTo>
                      <a:pt x="710" y="75"/>
                    </a:lnTo>
                    <a:lnTo>
                      <a:pt x="613" y="118"/>
                    </a:lnTo>
                    <a:lnTo>
                      <a:pt x="517" y="172"/>
                    </a:lnTo>
                    <a:lnTo>
                      <a:pt x="431" y="226"/>
                    </a:lnTo>
                    <a:lnTo>
                      <a:pt x="345" y="301"/>
                    </a:lnTo>
                    <a:lnTo>
                      <a:pt x="269" y="376"/>
                    </a:lnTo>
                    <a:lnTo>
                      <a:pt x="205" y="462"/>
                    </a:lnTo>
                    <a:lnTo>
                      <a:pt x="151" y="548"/>
                    </a:lnTo>
                    <a:lnTo>
                      <a:pt x="97" y="645"/>
                    </a:lnTo>
                    <a:lnTo>
                      <a:pt x="65" y="742"/>
                    </a:lnTo>
                    <a:lnTo>
                      <a:pt x="33" y="850"/>
                    </a:lnTo>
                    <a:lnTo>
                      <a:pt x="11" y="968"/>
                    </a:lnTo>
                    <a:lnTo>
                      <a:pt x="1" y="1086"/>
                    </a:lnTo>
                    <a:lnTo>
                      <a:pt x="1" y="1194"/>
                    </a:lnTo>
                    <a:lnTo>
                      <a:pt x="22" y="1312"/>
                    </a:lnTo>
                    <a:lnTo>
                      <a:pt x="44" y="1419"/>
                    </a:lnTo>
                    <a:lnTo>
                      <a:pt x="76" y="1527"/>
                    </a:lnTo>
                    <a:lnTo>
                      <a:pt x="119" y="1624"/>
                    </a:lnTo>
                    <a:lnTo>
                      <a:pt x="173" y="1721"/>
                    </a:lnTo>
                    <a:lnTo>
                      <a:pt x="237" y="1807"/>
                    </a:lnTo>
                    <a:lnTo>
                      <a:pt x="302" y="1893"/>
                    </a:lnTo>
                    <a:lnTo>
                      <a:pt x="377" y="1968"/>
                    </a:lnTo>
                    <a:lnTo>
                      <a:pt x="463" y="2032"/>
                    </a:lnTo>
                    <a:lnTo>
                      <a:pt x="549" y="2086"/>
                    </a:lnTo>
                    <a:lnTo>
                      <a:pt x="646" y="2140"/>
                    </a:lnTo>
                    <a:lnTo>
                      <a:pt x="753" y="2183"/>
                    </a:lnTo>
                    <a:lnTo>
                      <a:pt x="861" y="2204"/>
                    </a:lnTo>
                    <a:lnTo>
                      <a:pt x="968" y="2226"/>
                    </a:lnTo>
                    <a:lnTo>
                      <a:pt x="1087" y="2237"/>
                    </a:lnTo>
                    <a:lnTo>
                      <a:pt x="1205" y="2237"/>
                    </a:lnTo>
                    <a:lnTo>
                      <a:pt x="1312" y="2226"/>
                    </a:lnTo>
                    <a:lnTo>
                      <a:pt x="1431" y="2194"/>
                    </a:lnTo>
                    <a:lnTo>
                      <a:pt x="1527" y="2161"/>
                    </a:lnTo>
                    <a:lnTo>
                      <a:pt x="1635" y="2118"/>
                    </a:lnTo>
                    <a:lnTo>
                      <a:pt x="1721" y="2065"/>
                    </a:lnTo>
                    <a:lnTo>
                      <a:pt x="1818" y="2011"/>
                    </a:lnTo>
                    <a:lnTo>
                      <a:pt x="1893" y="1936"/>
                    </a:lnTo>
                    <a:lnTo>
                      <a:pt x="1968" y="1860"/>
                    </a:lnTo>
                    <a:lnTo>
                      <a:pt x="2033" y="1774"/>
                    </a:lnTo>
                    <a:lnTo>
                      <a:pt x="2097" y="1688"/>
                    </a:lnTo>
                    <a:lnTo>
                      <a:pt x="2140" y="1591"/>
                    </a:lnTo>
                    <a:lnTo>
                      <a:pt x="2183" y="1484"/>
                    </a:lnTo>
                    <a:lnTo>
                      <a:pt x="2216" y="1376"/>
                    </a:lnTo>
                    <a:lnTo>
                      <a:pt x="2237" y="1269"/>
                    </a:lnTo>
                    <a:lnTo>
                      <a:pt x="2237" y="1151"/>
                    </a:lnTo>
                    <a:lnTo>
                      <a:pt x="2237" y="1032"/>
                    </a:lnTo>
                    <a:lnTo>
                      <a:pt x="2226" y="925"/>
                    </a:lnTo>
                    <a:lnTo>
                      <a:pt x="2205" y="817"/>
                    </a:lnTo>
                    <a:lnTo>
                      <a:pt x="2173" y="710"/>
                    </a:lnTo>
                    <a:lnTo>
                      <a:pt x="2130" y="613"/>
                    </a:lnTo>
                    <a:lnTo>
                      <a:pt x="2076" y="516"/>
                    </a:lnTo>
                    <a:lnTo>
                      <a:pt x="2011" y="430"/>
                    </a:lnTo>
                    <a:lnTo>
                      <a:pt x="1947" y="344"/>
                    </a:lnTo>
                    <a:lnTo>
                      <a:pt x="1861" y="269"/>
                    </a:lnTo>
                    <a:lnTo>
                      <a:pt x="1786" y="204"/>
                    </a:lnTo>
                    <a:lnTo>
                      <a:pt x="1689" y="151"/>
                    </a:lnTo>
                    <a:lnTo>
                      <a:pt x="1592" y="97"/>
                    </a:lnTo>
                    <a:lnTo>
                      <a:pt x="1495" y="54"/>
                    </a:lnTo>
                    <a:lnTo>
                      <a:pt x="1388" y="22"/>
                    </a:lnTo>
                    <a:lnTo>
                      <a:pt x="1269" y="11"/>
                    </a:lnTo>
                    <a:lnTo>
                      <a:pt x="116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 name="Google Shape;236;p15"/>
              <p:cNvSpPr/>
              <p:nvPr/>
            </p:nvSpPr>
            <p:spPr>
              <a:xfrm>
                <a:off x="927650" y="2676550"/>
                <a:ext cx="56200" cy="56225"/>
              </a:xfrm>
              <a:custGeom>
                <a:avLst/>
                <a:gdLst/>
                <a:ahLst/>
                <a:cxnLst/>
                <a:rect l="l" t="t" r="r" b="b"/>
                <a:pathLst>
                  <a:path w="2248" h="2249" extrusionOk="0">
                    <a:moveTo>
                      <a:pt x="1119" y="1"/>
                    </a:moveTo>
                    <a:lnTo>
                      <a:pt x="1000" y="12"/>
                    </a:lnTo>
                    <a:lnTo>
                      <a:pt x="882" y="22"/>
                    </a:lnTo>
                    <a:lnTo>
                      <a:pt x="775" y="55"/>
                    </a:lnTo>
                    <a:lnTo>
                      <a:pt x="678" y="87"/>
                    </a:lnTo>
                    <a:lnTo>
                      <a:pt x="570" y="141"/>
                    </a:lnTo>
                    <a:lnTo>
                      <a:pt x="484" y="194"/>
                    </a:lnTo>
                    <a:lnTo>
                      <a:pt x="398" y="259"/>
                    </a:lnTo>
                    <a:lnTo>
                      <a:pt x="323" y="334"/>
                    </a:lnTo>
                    <a:lnTo>
                      <a:pt x="248" y="409"/>
                    </a:lnTo>
                    <a:lnTo>
                      <a:pt x="183" y="495"/>
                    </a:lnTo>
                    <a:lnTo>
                      <a:pt x="129" y="592"/>
                    </a:lnTo>
                    <a:lnTo>
                      <a:pt x="86" y="689"/>
                    </a:lnTo>
                    <a:lnTo>
                      <a:pt x="43" y="796"/>
                    </a:lnTo>
                    <a:lnTo>
                      <a:pt x="22" y="904"/>
                    </a:lnTo>
                    <a:lnTo>
                      <a:pt x="0" y="1012"/>
                    </a:lnTo>
                    <a:lnTo>
                      <a:pt x="0" y="1130"/>
                    </a:lnTo>
                    <a:lnTo>
                      <a:pt x="0" y="1248"/>
                    </a:lnTo>
                    <a:lnTo>
                      <a:pt x="22" y="1366"/>
                    </a:lnTo>
                    <a:lnTo>
                      <a:pt x="54" y="1474"/>
                    </a:lnTo>
                    <a:lnTo>
                      <a:pt x="86" y="1581"/>
                    </a:lnTo>
                    <a:lnTo>
                      <a:pt x="129" y="1678"/>
                    </a:lnTo>
                    <a:lnTo>
                      <a:pt x="194" y="1764"/>
                    </a:lnTo>
                    <a:lnTo>
                      <a:pt x="248" y="1850"/>
                    </a:lnTo>
                    <a:lnTo>
                      <a:pt x="323" y="1936"/>
                    </a:lnTo>
                    <a:lnTo>
                      <a:pt x="409" y="2001"/>
                    </a:lnTo>
                    <a:lnTo>
                      <a:pt x="495" y="2065"/>
                    </a:lnTo>
                    <a:lnTo>
                      <a:pt x="581" y="2119"/>
                    </a:lnTo>
                    <a:lnTo>
                      <a:pt x="678" y="2162"/>
                    </a:lnTo>
                    <a:lnTo>
                      <a:pt x="785" y="2205"/>
                    </a:lnTo>
                    <a:lnTo>
                      <a:pt x="893" y="2227"/>
                    </a:lnTo>
                    <a:lnTo>
                      <a:pt x="1011" y="2248"/>
                    </a:lnTo>
                    <a:lnTo>
                      <a:pt x="1248" y="2248"/>
                    </a:lnTo>
                    <a:lnTo>
                      <a:pt x="1355" y="2227"/>
                    </a:lnTo>
                    <a:lnTo>
                      <a:pt x="1474" y="2205"/>
                    </a:lnTo>
                    <a:lnTo>
                      <a:pt x="1570" y="2162"/>
                    </a:lnTo>
                    <a:lnTo>
                      <a:pt x="1667" y="2119"/>
                    </a:lnTo>
                    <a:lnTo>
                      <a:pt x="1764" y="2065"/>
                    </a:lnTo>
                    <a:lnTo>
                      <a:pt x="1850" y="2001"/>
                    </a:lnTo>
                    <a:lnTo>
                      <a:pt x="1925" y="1926"/>
                    </a:lnTo>
                    <a:lnTo>
                      <a:pt x="2000" y="1850"/>
                    </a:lnTo>
                    <a:lnTo>
                      <a:pt x="2065" y="1764"/>
                    </a:lnTo>
                    <a:lnTo>
                      <a:pt x="2119" y="1667"/>
                    </a:lnTo>
                    <a:lnTo>
                      <a:pt x="2162" y="1571"/>
                    </a:lnTo>
                    <a:lnTo>
                      <a:pt x="2194" y="1463"/>
                    </a:lnTo>
                    <a:lnTo>
                      <a:pt x="2226" y="1356"/>
                    </a:lnTo>
                    <a:lnTo>
                      <a:pt x="2237" y="1237"/>
                    </a:lnTo>
                    <a:lnTo>
                      <a:pt x="2248" y="1119"/>
                    </a:lnTo>
                    <a:lnTo>
                      <a:pt x="2237" y="1001"/>
                    </a:lnTo>
                    <a:lnTo>
                      <a:pt x="2226" y="893"/>
                    </a:lnTo>
                    <a:lnTo>
                      <a:pt x="2194" y="786"/>
                    </a:lnTo>
                    <a:lnTo>
                      <a:pt x="2162" y="678"/>
                    </a:lnTo>
                    <a:lnTo>
                      <a:pt x="2108" y="581"/>
                    </a:lnTo>
                    <a:lnTo>
                      <a:pt x="2054" y="485"/>
                    </a:lnTo>
                    <a:lnTo>
                      <a:pt x="1990" y="399"/>
                    </a:lnTo>
                    <a:lnTo>
                      <a:pt x="1925" y="323"/>
                    </a:lnTo>
                    <a:lnTo>
                      <a:pt x="1839" y="248"/>
                    </a:lnTo>
                    <a:lnTo>
                      <a:pt x="1753" y="184"/>
                    </a:lnTo>
                    <a:lnTo>
                      <a:pt x="1667" y="130"/>
                    </a:lnTo>
                    <a:lnTo>
                      <a:pt x="1560" y="87"/>
                    </a:lnTo>
                    <a:lnTo>
                      <a:pt x="1463" y="55"/>
                    </a:lnTo>
                    <a:lnTo>
                      <a:pt x="134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 name="Google Shape;237;p15"/>
              <p:cNvSpPr/>
              <p:nvPr/>
            </p:nvSpPr>
            <p:spPr>
              <a:xfrm>
                <a:off x="1870675" y="2282200"/>
                <a:ext cx="55425" cy="55400"/>
              </a:xfrm>
              <a:custGeom>
                <a:avLst/>
                <a:gdLst/>
                <a:ahLst/>
                <a:cxnLst/>
                <a:rect l="l" t="t" r="r" b="b"/>
                <a:pathLst>
                  <a:path w="2217" h="2216" extrusionOk="0">
                    <a:moveTo>
                      <a:pt x="1022" y="0"/>
                    </a:moveTo>
                    <a:lnTo>
                      <a:pt x="915" y="11"/>
                    </a:lnTo>
                    <a:lnTo>
                      <a:pt x="807" y="43"/>
                    </a:lnTo>
                    <a:lnTo>
                      <a:pt x="700" y="75"/>
                    </a:lnTo>
                    <a:lnTo>
                      <a:pt x="603" y="118"/>
                    </a:lnTo>
                    <a:lnTo>
                      <a:pt x="506" y="172"/>
                    </a:lnTo>
                    <a:lnTo>
                      <a:pt x="420" y="237"/>
                    </a:lnTo>
                    <a:lnTo>
                      <a:pt x="334" y="312"/>
                    </a:lnTo>
                    <a:lnTo>
                      <a:pt x="259" y="387"/>
                    </a:lnTo>
                    <a:lnTo>
                      <a:pt x="194" y="473"/>
                    </a:lnTo>
                    <a:lnTo>
                      <a:pt x="141" y="570"/>
                    </a:lnTo>
                    <a:lnTo>
                      <a:pt x="87" y="667"/>
                    </a:lnTo>
                    <a:lnTo>
                      <a:pt x="55" y="774"/>
                    </a:lnTo>
                    <a:lnTo>
                      <a:pt x="22" y="882"/>
                    </a:lnTo>
                    <a:lnTo>
                      <a:pt x="1" y="989"/>
                    </a:lnTo>
                    <a:lnTo>
                      <a:pt x="1" y="1108"/>
                    </a:lnTo>
                    <a:lnTo>
                      <a:pt x="1" y="1215"/>
                    </a:lnTo>
                    <a:lnTo>
                      <a:pt x="22" y="1323"/>
                    </a:lnTo>
                    <a:lnTo>
                      <a:pt x="44" y="1430"/>
                    </a:lnTo>
                    <a:lnTo>
                      <a:pt x="76" y="1527"/>
                    </a:lnTo>
                    <a:lnTo>
                      <a:pt x="130" y="1624"/>
                    </a:lnTo>
                    <a:lnTo>
                      <a:pt x="184" y="1710"/>
                    </a:lnTo>
                    <a:lnTo>
                      <a:pt x="237" y="1796"/>
                    </a:lnTo>
                    <a:lnTo>
                      <a:pt x="313" y="1882"/>
                    </a:lnTo>
                    <a:lnTo>
                      <a:pt x="388" y="1946"/>
                    </a:lnTo>
                    <a:lnTo>
                      <a:pt x="474" y="2011"/>
                    </a:lnTo>
                    <a:lnTo>
                      <a:pt x="560" y="2076"/>
                    </a:lnTo>
                    <a:lnTo>
                      <a:pt x="657" y="2119"/>
                    </a:lnTo>
                    <a:lnTo>
                      <a:pt x="754" y="2162"/>
                    </a:lnTo>
                    <a:lnTo>
                      <a:pt x="861" y="2194"/>
                    </a:lnTo>
                    <a:lnTo>
                      <a:pt x="969" y="2205"/>
                    </a:lnTo>
                    <a:lnTo>
                      <a:pt x="1076" y="2215"/>
                    </a:lnTo>
                    <a:lnTo>
                      <a:pt x="1195" y="2215"/>
                    </a:lnTo>
                    <a:lnTo>
                      <a:pt x="1302" y="2205"/>
                    </a:lnTo>
                    <a:lnTo>
                      <a:pt x="1410" y="2172"/>
                    </a:lnTo>
                    <a:lnTo>
                      <a:pt x="1517" y="2140"/>
                    </a:lnTo>
                    <a:lnTo>
                      <a:pt x="1614" y="2097"/>
                    </a:lnTo>
                    <a:lnTo>
                      <a:pt x="1711" y="2043"/>
                    </a:lnTo>
                    <a:lnTo>
                      <a:pt x="1797" y="1979"/>
                    </a:lnTo>
                    <a:lnTo>
                      <a:pt x="1883" y="1903"/>
                    </a:lnTo>
                    <a:lnTo>
                      <a:pt x="1958" y="1828"/>
                    </a:lnTo>
                    <a:lnTo>
                      <a:pt x="2022" y="1742"/>
                    </a:lnTo>
                    <a:lnTo>
                      <a:pt x="2076" y="1645"/>
                    </a:lnTo>
                    <a:lnTo>
                      <a:pt x="2130" y="1549"/>
                    </a:lnTo>
                    <a:lnTo>
                      <a:pt x="2162" y="1441"/>
                    </a:lnTo>
                    <a:lnTo>
                      <a:pt x="2195" y="1334"/>
                    </a:lnTo>
                    <a:lnTo>
                      <a:pt x="2216" y="1226"/>
                    </a:lnTo>
                    <a:lnTo>
                      <a:pt x="2216" y="1108"/>
                    </a:lnTo>
                    <a:lnTo>
                      <a:pt x="2216" y="1000"/>
                    </a:lnTo>
                    <a:lnTo>
                      <a:pt x="2195" y="893"/>
                    </a:lnTo>
                    <a:lnTo>
                      <a:pt x="2173" y="785"/>
                    </a:lnTo>
                    <a:lnTo>
                      <a:pt x="2141" y="688"/>
                    </a:lnTo>
                    <a:lnTo>
                      <a:pt x="2087" y="592"/>
                    </a:lnTo>
                    <a:lnTo>
                      <a:pt x="2033" y="495"/>
                    </a:lnTo>
                    <a:lnTo>
                      <a:pt x="1979" y="420"/>
                    </a:lnTo>
                    <a:lnTo>
                      <a:pt x="1904" y="334"/>
                    </a:lnTo>
                    <a:lnTo>
                      <a:pt x="1829" y="258"/>
                    </a:lnTo>
                    <a:lnTo>
                      <a:pt x="1743" y="194"/>
                    </a:lnTo>
                    <a:lnTo>
                      <a:pt x="1657" y="140"/>
                    </a:lnTo>
                    <a:lnTo>
                      <a:pt x="1560" y="97"/>
                    </a:lnTo>
                    <a:lnTo>
                      <a:pt x="1463" y="54"/>
                    </a:lnTo>
                    <a:lnTo>
                      <a:pt x="135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 name="Google Shape;238;p15"/>
              <p:cNvSpPr/>
              <p:nvPr/>
            </p:nvSpPr>
            <p:spPr>
              <a:xfrm>
                <a:off x="613650" y="1967925"/>
                <a:ext cx="55675" cy="55425"/>
              </a:xfrm>
              <a:custGeom>
                <a:avLst/>
                <a:gdLst/>
                <a:ahLst/>
                <a:cxnLst/>
                <a:rect l="l" t="t" r="r" b="b"/>
                <a:pathLst>
                  <a:path w="2227" h="2217" extrusionOk="0">
                    <a:moveTo>
                      <a:pt x="1044" y="1"/>
                    </a:moveTo>
                    <a:lnTo>
                      <a:pt x="936" y="12"/>
                    </a:lnTo>
                    <a:lnTo>
                      <a:pt x="818" y="33"/>
                    </a:lnTo>
                    <a:lnTo>
                      <a:pt x="721" y="76"/>
                    </a:lnTo>
                    <a:lnTo>
                      <a:pt x="614" y="119"/>
                    </a:lnTo>
                    <a:lnTo>
                      <a:pt x="528" y="173"/>
                    </a:lnTo>
                    <a:lnTo>
                      <a:pt x="431" y="238"/>
                    </a:lnTo>
                    <a:lnTo>
                      <a:pt x="356" y="302"/>
                    </a:lnTo>
                    <a:lnTo>
                      <a:pt x="281" y="377"/>
                    </a:lnTo>
                    <a:lnTo>
                      <a:pt x="205" y="463"/>
                    </a:lnTo>
                    <a:lnTo>
                      <a:pt x="151" y="560"/>
                    </a:lnTo>
                    <a:lnTo>
                      <a:pt x="98" y="657"/>
                    </a:lnTo>
                    <a:lnTo>
                      <a:pt x="65" y="764"/>
                    </a:lnTo>
                    <a:lnTo>
                      <a:pt x="33" y="872"/>
                    </a:lnTo>
                    <a:lnTo>
                      <a:pt x="12" y="979"/>
                    </a:lnTo>
                    <a:lnTo>
                      <a:pt x="1" y="1087"/>
                    </a:lnTo>
                    <a:lnTo>
                      <a:pt x="12" y="1205"/>
                    </a:lnTo>
                    <a:lnTo>
                      <a:pt x="22" y="1313"/>
                    </a:lnTo>
                    <a:lnTo>
                      <a:pt x="44" y="1420"/>
                    </a:lnTo>
                    <a:lnTo>
                      <a:pt x="87" y="1517"/>
                    </a:lnTo>
                    <a:lnTo>
                      <a:pt x="130" y="1614"/>
                    </a:lnTo>
                    <a:lnTo>
                      <a:pt x="184" y="1711"/>
                    </a:lnTo>
                    <a:lnTo>
                      <a:pt x="237" y="1797"/>
                    </a:lnTo>
                    <a:lnTo>
                      <a:pt x="313" y="1872"/>
                    </a:lnTo>
                    <a:lnTo>
                      <a:pt x="388" y="1947"/>
                    </a:lnTo>
                    <a:lnTo>
                      <a:pt x="463" y="2012"/>
                    </a:lnTo>
                    <a:lnTo>
                      <a:pt x="560" y="2066"/>
                    </a:lnTo>
                    <a:lnTo>
                      <a:pt x="646" y="2119"/>
                    </a:lnTo>
                    <a:lnTo>
                      <a:pt x="754" y="2162"/>
                    </a:lnTo>
                    <a:lnTo>
                      <a:pt x="850" y="2195"/>
                    </a:lnTo>
                    <a:lnTo>
                      <a:pt x="958" y="2205"/>
                    </a:lnTo>
                    <a:lnTo>
                      <a:pt x="1065" y="2216"/>
                    </a:lnTo>
                    <a:lnTo>
                      <a:pt x="1184" y="2216"/>
                    </a:lnTo>
                    <a:lnTo>
                      <a:pt x="1291" y="2205"/>
                    </a:lnTo>
                    <a:lnTo>
                      <a:pt x="1410" y="2184"/>
                    </a:lnTo>
                    <a:lnTo>
                      <a:pt x="1506" y="2152"/>
                    </a:lnTo>
                    <a:lnTo>
                      <a:pt x="1614" y="2098"/>
                    </a:lnTo>
                    <a:lnTo>
                      <a:pt x="1700" y="2044"/>
                    </a:lnTo>
                    <a:lnTo>
                      <a:pt x="1797" y="1990"/>
                    </a:lnTo>
                    <a:lnTo>
                      <a:pt x="1872" y="1915"/>
                    </a:lnTo>
                    <a:lnTo>
                      <a:pt x="1947" y="1840"/>
                    </a:lnTo>
                    <a:lnTo>
                      <a:pt x="2022" y="1754"/>
                    </a:lnTo>
                    <a:lnTo>
                      <a:pt x="2076" y="1657"/>
                    </a:lnTo>
                    <a:lnTo>
                      <a:pt x="2130" y="1560"/>
                    </a:lnTo>
                    <a:lnTo>
                      <a:pt x="2173" y="1463"/>
                    </a:lnTo>
                    <a:lnTo>
                      <a:pt x="2195" y="1356"/>
                    </a:lnTo>
                    <a:lnTo>
                      <a:pt x="2216" y="1238"/>
                    </a:lnTo>
                    <a:lnTo>
                      <a:pt x="2227" y="1130"/>
                    </a:lnTo>
                    <a:lnTo>
                      <a:pt x="2216" y="1012"/>
                    </a:lnTo>
                    <a:lnTo>
                      <a:pt x="2205" y="904"/>
                    </a:lnTo>
                    <a:lnTo>
                      <a:pt x="2184" y="797"/>
                    </a:lnTo>
                    <a:lnTo>
                      <a:pt x="2152" y="700"/>
                    </a:lnTo>
                    <a:lnTo>
                      <a:pt x="2098" y="603"/>
                    </a:lnTo>
                    <a:lnTo>
                      <a:pt x="2044" y="517"/>
                    </a:lnTo>
                    <a:lnTo>
                      <a:pt x="1990" y="431"/>
                    </a:lnTo>
                    <a:lnTo>
                      <a:pt x="1915" y="345"/>
                    </a:lnTo>
                    <a:lnTo>
                      <a:pt x="1840" y="270"/>
                    </a:lnTo>
                    <a:lnTo>
                      <a:pt x="1764" y="205"/>
                    </a:lnTo>
                    <a:lnTo>
                      <a:pt x="1668" y="152"/>
                    </a:lnTo>
                    <a:lnTo>
                      <a:pt x="1582" y="98"/>
                    </a:lnTo>
                    <a:lnTo>
                      <a:pt x="1485" y="5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 name="Google Shape;239;p15"/>
              <p:cNvSpPr/>
              <p:nvPr/>
            </p:nvSpPr>
            <p:spPr>
              <a:xfrm>
                <a:off x="1870675" y="1967925"/>
                <a:ext cx="55425" cy="55425"/>
              </a:xfrm>
              <a:custGeom>
                <a:avLst/>
                <a:gdLst/>
                <a:ahLst/>
                <a:cxnLst/>
                <a:rect l="l" t="t" r="r" b="b"/>
                <a:pathLst>
                  <a:path w="2217" h="2217" extrusionOk="0">
                    <a:moveTo>
                      <a:pt x="1044" y="1"/>
                    </a:moveTo>
                    <a:lnTo>
                      <a:pt x="936" y="12"/>
                    </a:lnTo>
                    <a:lnTo>
                      <a:pt x="829" y="33"/>
                    </a:lnTo>
                    <a:lnTo>
                      <a:pt x="721" y="65"/>
                    </a:lnTo>
                    <a:lnTo>
                      <a:pt x="625" y="119"/>
                    </a:lnTo>
                    <a:lnTo>
                      <a:pt x="528" y="173"/>
                    </a:lnTo>
                    <a:lnTo>
                      <a:pt x="442" y="227"/>
                    </a:lnTo>
                    <a:lnTo>
                      <a:pt x="356" y="302"/>
                    </a:lnTo>
                    <a:lnTo>
                      <a:pt x="280" y="377"/>
                    </a:lnTo>
                    <a:lnTo>
                      <a:pt x="205" y="463"/>
                    </a:lnTo>
                    <a:lnTo>
                      <a:pt x="151" y="560"/>
                    </a:lnTo>
                    <a:lnTo>
                      <a:pt x="98" y="657"/>
                    </a:lnTo>
                    <a:lnTo>
                      <a:pt x="55" y="754"/>
                    </a:lnTo>
                    <a:lnTo>
                      <a:pt x="22" y="861"/>
                    </a:lnTo>
                    <a:lnTo>
                      <a:pt x="12" y="969"/>
                    </a:lnTo>
                    <a:lnTo>
                      <a:pt x="1" y="1087"/>
                    </a:lnTo>
                    <a:lnTo>
                      <a:pt x="1" y="1195"/>
                    </a:lnTo>
                    <a:lnTo>
                      <a:pt x="12" y="1302"/>
                    </a:lnTo>
                    <a:lnTo>
                      <a:pt x="44" y="1410"/>
                    </a:lnTo>
                    <a:lnTo>
                      <a:pt x="76" y="1506"/>
                    </a:lnTo>
                    <a:lnTo>
                      <a:pt x="119" y="1603"/>
                    </a:lnTo>
                    <a:lnTo>
                      <a:pt x="173" y="1700"/>
                    </a:lnTo>
                    <a:lnTo>
                      <a:pt x="237" y="1786"/>
                    </a:lnTo>
                    <a:lnTo>
                      <a:pt x="302" y="1861"/>
                    </a:lnTo>
                    <a:lnTo>
                      <a:pt x="377" y="1937"/>
                    </a:lnTo>
                    <a:lnTo>
                      <a:pt x="463" y="2001"/>
                    </a:lnTo>
                    <a:lnTo>
                      <a:pt x="549" y="2066"/>
                    </a:lnTo>
                    <a:lnTo>
                      <a:pt x="635" y="2109"/>
                    </a:lnTo>
                    <a:lnTo>
                      <a:pt x="743" y="2152"/>
                    </a:lnTo>
                    <a:lnTo>
                      <a:pt x="840" y="2184"/>
                    </a:lnTo>
                    <a:lnTo>
                      <a:pt x="947" y="2205"/>
                    </a:lnTo>
                    <a:lnTo>
                      <a:pt x="1055" y="2216"/>
                    </a:lnTo>
                    <a:lnTo>
                      <a:pt x="1173" y="2216"/>
                    </a:lnTo>
                    <a:lnTo>
                      <a:pt x="1281" y="2205"/>
                    </a:lnTo>
                    <a:lnTo>
                      <a:pt x="1388" y="2184"/>
                    </a:lnTo>
                    <a:lnTo>
                      <a:pt x="1496" y="2152"/>
                    </a:lnTo>
                    <a:lnTo>
                      <a:pt x="1592" y="2109"/>
                    </a:lnTo>
                    <a:lnTo>
                      <a:pt x="1689" y="2055"/>
                    </a:lnTo>
                    <a:lnTo>
                      <a:pt x="1786" y="1990"/>
                    </a:lnTo>
                    <a:lnTo>
                      <a:pt x="1861" y="1915"/>
                    </a:lnTo>
                    <a:lnTo>
                      <a:pt x="1936" y="1840"/>
                    </a:lnTo>
                    <a:lnTo>
                      <a:pt x="2012" y="1754"/>
                    </a:lnTo>
                    <a:lnTo>
                      <a:pt x="2065" y="1668"/>
                    </a:lnTo>
                    <a:lnTo>
                      <a:pt x="2119" y="1571"/>
                    </a:lnTo>
                    <a:lnTo>
                      <a:pt x="2162" y="1463"/>
                    </a:lnTo>
                    <a:lnTo>
                      <a:pt x="2195" y="1356"/>
                    </a:lnTo>
                    <a:lnTo>
                      <a:pt x="2205" y="1248"/>
                    </a:lnTo>
                    <a:lnTo>
                      <a:pt x="2216" y="1130"/>
                    </a:lnTo>
                    <a:lnTo>
                      <a:pt x="2216" y="1023"/>
                    </a:lnTo>
                    <a:lnTo>
                      <a:pt x="2205" y="915"/>
                    </a:lnTo>
                    <a:lnTo>
                      <a:pt x="2173" y="807"/>
                    </a:lnTo>
                    <a:lnTo>
                      <a:pt x="2141" y="711"/>
                    </a:lnTo>
                    <a:lnTo>
                      <a:pt x="2098" y="614"/>
                    </a:lnTo>
                    <a:lnTo>
                      <a:pt x="2044" y="517"/>
                    </a:lnTo>
                    <a:lnTo>
                      <a:pt x="1990" y="431"/>
                    </a:lnTo>
                    <a:lnTo>
                      <a:pt x="1915" y="356"/>
                    </a:lnTo>
                    <a:lnTo>
                      <a:pt x="1840" y="281"/>
                    </a:lnTo>
                    <a:lnTo>
                      <a:pt x="1764" y="216"/>
                    </a:lnTo>
                    <a:lnTo>
                      <a:pt x="1668" y="152"/>
                    </a:lnTo>
                    <a:lnTo>
                      <a:pt x="1582" y="109"/>
                    </a:lnTo>
                    <a:lnTo>
                      <a:pt x="1474" y="6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 name="Google Shape;240;p15"/>
              <p:cNvSpPr/>
              <p:nvPr/>
            </p:nvSpPr>
            <p:spPr>
              <a:xfrm>
                <a:off x="613650" y="2282200"/>
                <a:ext cx="55675" cy="55400"/>
              </a:xfrm>
              <a:custGeom>
                <a:avLst/>
                <a:gdLst/>
                <a:ahLst/>
                <a:cxnLst/>
                <a:rect l="l" t="t" r="r" b="b"/>
                <a:pathLst>
                  <a:path w="2227" h="2216" extrusionOk="0">
                    <a:moveTo>
                      <a:pt x="1033" y="0"/>
                    </a:moveTo>
                    <a:lnTo>
                      <a:pt x="915" y="11"/>
                    </a:lnTo>
                    <a:lnTo>
                      <a:pt x="807" y="43"/>
                    </a:lnTo>
                    <a:lnTo>
                      <a:pt x="700" y="75"/>
                    </a:lnTo>
                    <a:lnTo>
                      <a:pt x="603" y="118"/>
                    </a:lnTo>
                    <a:lnTo>
                      <a:pt x="506" y="172"/>
                    </a:lnTo>
                    <a:lnTo>
                      <a:pt x="420" y="237"/>
                    </a:lnTo>
                    <a:lnTo>
                      <a:pt x="345" y="312"/>
                    </a:lnTo>
                    <a:lnTo>
                      <a:pt x="270" y="387"/>
                    </a:lnTo>
                    <a:lnTo>
                      <a:pt x="205" y="473"/>
                    </a:lnTo>
                    <a:lnTo>
                      <a:pt x="141" y="570"/>
                    </a:lnTo>
                    <a:lnTo>
                      <a:pt x="98" y="667"/>
                    </a:lnTo>
                    <a:lnTo>
                      <a:pt x="55" y="774"/>
                    </a:lnTo>
                    <a:lnTo>
                      <a:pt x="22" y="882"/>
                    </a:lnTo>
                    <a:lnTo>
                      <a:pt x="12" y="989"/>
                    </a:lnTo>
                    <a:lnTo>
                      <a:pt x="1" y="1108"/>
                    </a:lnTo>
                    <a:lnTo>
                      <a:pt x="12" y="1215"/>
                    </a:lnTo>
                    <a:lnTo>
                      <a:pt x="22" y="1323"/>
                    </a:lnTo>
                    <a:lnTo>
                      <a:pt x="55" y="1430"/>
                    </a:lnTo>
                    <a:lnTo>
                      <a:pt x="87" y="1527"/>
                    </a:lnTo>
                    <a:lnTo>
                      <a:pt x="130" y="1624"/>
                    </a:lnTo>
                    <a:lnTo>
                      <a:pt x="184" y="1721"/>
                    </a:lnTo>
                    <a:lnTo>
                      <a:pt x="248" y="1807"/>
                    </a:lnTo>
                    <a:lnTo>
                      <a:pt x="324" y="1882"/>
                    </a:lnTo>
                    <a:lnTo>
                      <a:pt x="399" y="1957"/>
                    </a:lnTo>
                    <a:lnTo>
                      <a:pt x="485" y="2022"/>
                    </a:lnTo>
                    <a:lnTo>
                      <a:pt x="571" y="2076"/>
                    </a:lnTo>
                    <a:lnTo>
                      <a:pt x="668" y="2119"/>
                    </a:lnTo>
                    <a:lnTo>
                      <a:pt x="764" y="2162"/>
                    </a:lnTo>
                    <a:lnTo>
                      <a:pt x="872" y="2194"/>
                    </a:lnTo>
                    <a:lnTo>
                      <a:pt x="979" y="2205"/>
                    </a:lnTo>
                    <a:lnTo>
                      <a:pt x="1087" y="2215"/>
                    </a:lnTo>
                    <a:lnTo>
                      <a:pt x="1195" y="2215"/>
                    </a:lnTo>
                    <a:lnTo>
                      <a:pt x="1313" y="2205"/>
                    </a:lnTo>
                    <a:lnTo>
                      <a:pt x="1420" y="2172"/>
                    </a:lnTo>
                    <a:lnTo>
                      <a:pt x="1528" y="2140"/>
                    </a:lnTo>
                    <a:lnTo>
                      <a:pt x="1625" y="2097"/>
                    </a:lnTo>
                    <a:lnTo>
                      <a:pt x="1721" y="2032"/>
                    </a:lnTo>
                    <a:lnTo>
                      <a:pt x="1807" y="1979"/>
                    </a:lnTo>
                    <a:lnTo>
                      <a:pt x="1883" y="1903"/>
                    </a:lnTo>
                    <a:lnTo>
                      <a:pt x="1958" y="1817"/>
                    </a:lnTo>
                    <a:lnTo>
                      <a:pt x="2022" y="1731"/>
                    </a:lnTo>
                    <a:lnTo>
                      <a:pt x="2087" y="1645"/>
                    </a:lnTo>
                    <a:lnTo>
                      <a:pt x="2130" y="1549"/>
                    </a:lnTo>
                    <a:lnTo>
                      <a:pt x="2173" y="1441"/>
                    </a:lnTo>
                    <a:lnTo>
                      <a:pt x="2205" y="1334"/>
                    </a:lnTo>
                    <a:lnTo>
                      <a:pt x="2216" y="1226"/>
                    </a:lnTo>
                    <a:lnTo>
                      <a:pt x="2227" y="1108"/>
                    </a:lnTo>
                    <a:lnTo>
                      <a:pt x="2216" y="1000"/>
                    </a:lnTo>
                    <a:lnTo>
                      <a:pt x="2205" y="893"/>
                    </a:lnTo>
                    <a:lnTo>
                      <a:pt x="2173" y="785"/>
                    </a:lnTo>
                    <a:lnTo>
                      <a:pt x="2141" y="688"/>
                    </a:lnTo>
                    <a:lnTo>
                      <a:pt x="2098" y="592"/>
                    </a:lnTo>
                    <a:lnTo>
                      <a:pt x="2044" y="495"/>
                    </a:lnTo>
                    <a:lnTo>
                      <a:pt x="1979" y="409"/>
                    </a:lnTo>
                    <a:lnTo>
                      <a:pt x="1904" y="334"/>
                    </a:lnTo>
                    <a:lnTo>
                      <a:pt x="1829" y="258"/>
                    </a:lnTo>
                    <a:lnTo>
                      <a:pt x="1754" y="194"/>
                    </a:lnTo>
                    <a:lnTo>
                      <a:pt x="1657" y="140"/>
                    </a:lnTo>
                    <a:lnTo>
                      <a:pt x="1560" y="97"/>
                    </a:lnTo>
                    <a:lnTo>
                      <a:pt x="1463" y="54"/>
                    </a:lnTo>
                    <a:lnTo>
                      <a:pt x="136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 name="Google Shape;241;p15"/>
              <p:cNvSpPr/>
              <p:nvPr/>
            </p:nvSpPr>
            <p:spPr>
              <a:xfrm>
                <a:off x="1400775" y="2754775"/>
                <a:ext cx="55400" cy="55675"/>
              </a:xfrm>
              <a:custGeom>
                <a:avLst/>
                <a:gdLst/>
                <a:ahLst/>
                <a:cxnLst/>
                <a:rect l="l" t="t" r="r" b="b"/>
                <a:pathLst>
                  <a:path w="2216" h="2227" extrusionOk="0">
                    <a:moveTo>
                      <a:pt x="1022" y="1"/>
                    </a:moveTo>
                    <a:lnTo>
                      <a:pt x="904" y="22"/>
                    </a:lnTo>
                    <a:lnTo>
                      <a:pt x="807" y="44"/>
                    </a:lnTo>
                    <a:lnTo>
                      <a:pt x="700" y="76"/>
                    </a:lnTo>
                    <a:lnTo>
                      <a:pt x="603" y="119"/>
                    </a:lnTo>
                    <a:lnTo>
                      <a:pt x="517" y="173"/>
                    </a:lnTo>
                    <a:lnTo>
                      <a:pt x="431" y="237"/>
                    </a:lnTo>
                    <a:lnTo>
                      <a:pt x="345" y="302"/>
                    </a:lnTo>
                    <a:lnTo>
                      <a:pt x="270" y="377"/>
                    </a:lnTo>
                    <a:lnTo>
                      <a:pt x="205" y="463"/>
                    </a:lnTo>
                    <a:lnTo>
                      <a:pt x="151" y="549"/>
                    </a:lnTo>
                    <a:lnTo>
                      <a:pt x="97" y="646"/>
                    </a:lnTo>
                    <a:lnTo>
                      <a:pt x="54" y="743"/>
                    </a:lnTo>
                    <a:lnTo>
                      <a:pt x="33" y="850"/>
                    </a:lnTo>
                    <a:lnTo>
                      <a:pt x="11" y="958"/>
                    </a:lnTo>
                    <a:lnTo>
                      <a:pt x="1" y="1065"/>
                    </a:lnTo>
                    <a:lnTo>
                      <a:pt x="1" y="1184"/>
                    </a:lnTo>
                    <a:lnTo>
                      <a:pt x="11" y="1291"/>
                    </a:lnTo>
                    <a:lnTo>
                      <a:pt x="33" y="1399"/>
                    </a:lnTo>
                    <a:lnTo>
                      <a:pt x="65" y="1506"/>
                    </a:lnTo>
                    <a:lnTo>
                      <a:pt x="108" y="1603"/>
                    </a:lnTo>
                    <a:lnTo>
                      <a:pt x="162" y="1700"/>
                    </a:lnTo>
                    <a:lnTo>
                      <a:pt x="227" y="1786"/>
                    </a:lnTo>
                    <a:lnTo>
                      <a:pt x="302" y="1872"/>
                    </a:lnTo>
                    <a:lnTo>
                      <a:pt x="377" y="1947"/>
                    </a:lnTo>
                    <a:lnTo>
                      <a:pt x="463" y="2012"/>
                    </a:lnTo>
                    <a:lnTo>
                      <a:pt x="549" y="2076"/>
                    </a:lnTo>
                    <a:lnTo>
                      <a:pt x="646" y="2130"/>
                    </a:lnTo>
                    <a:lnTo>
                      <a:pt x="753" y="2162"/>
                    </a:lnTo>
                    <a:lnTo>
                      <a:pt x="861" y="2194"/>
                    </a:lnTo>
                    <a:lnTo>
                      <a:pt x="968" y="2216"/>
                    </a:lnTo>
                    <a:lnTo>
                      <a:pt x="1087" y="2227"/>
                    </a:lnTo>
                    <a:lnTo>
                      <a:pt x="1194" y="2216"/>
                    </a:lnTo>
                    <a:lnTo>
                      <a:pt x="1302" y="2205"/>
                    </a:lnTo>
                    <a:lnTo>
                      <a:pt x="1409" y="2184"/>
                    </a:lnTo>
                    <a:lnTo>
                      <a:pt x="1506" y="2151"/>
                    </a:lnTo>
                    <a:lnTo>
                      <a:pt x="1603" y="2098"/>
                    </a:lnTo>
                    <a:lnTo>
                      <a:pt x="1700" y="2055"/>
                    </a:lnTo>
                    <a:lnTo>
                      <a:pt x="1786" y="1990"/>
                    </a:lnTo>
                    <a:lnTo>
                      <a:pt x="1861" y="1926"/>
                    </a:lnTo>
                    <a:lnTo>
                      <a:pt x="1936" y="1850"/>
                    </a:lnTo>
                    <a:lnTo>
                      <a:pt x="2001" y="1764"/>
                    </a:lnTo>
                    <a:lnTo>
                      <a:pt x="2065" y="1678"/>
                    </a:lnTo>
                    <a:lnTo>
                      <a:pt x="2119" y="1582"/>
                    </a:lnTo>
                    <a:lnTo>
                      <a:pt x="2151" y="1485"/>
                    </a:lnTo>
                    <a:lnTo>
                      <a:pt x="2184" y="1377"/>
                    </a:lnTo>
                    <a:lnTo>
                      <a:pt x="2205" y="1270"/>
                    </a:lnTo>
                    <a:lnTo>
                      <a:pt x="2216" y="1162"/>
                    </a:lnTo>
                    <a:lnTo>
                      <a:pt x="2216" y="1044"/>
                    </a:lnTo>
                    <a:lnTo>
                      <a:pt x="2205" y="936"/>
                    </a:lnTo>
                    <a:lnTo>
                      <a:pt x="2184" y="829"/>
                    </a:lnTo>
                    <a:lnTo>
                      <a:pt x="2151" y="721"/>
                    </a:lnTo>
                    <a:lnTo>
                      <a:pt x="2098" y="625"/>
                    </a:lnTo>
                    <a:lnTo>
                      <a:pt x="2044" y="528"/>
                    </a:lnTo>
                    <a:lnTo>
                      <a:pt x="1990" y="442"/>
                    </a:lnTo>
                    <a:lnTo>
                      <a:pt x="1915" y="356"/>
                    </a:lnTo>
                    <a:lnTo>
                      <a:pt x="1839" y="280"/>
                    </a:lnTo>
                    <a:lnTo>
                      <a:pt x="1753" y="216"/>
                    </a:lnTo>
                    <a:lnTo>
                      <a:pt x="1657" y="151"/>
                    </a:lnTo>
                    <a:lnTo>
                      <a:pt x="1560" y="98"/>
                    </a:lnTo>
                    <a:lnTo>
                      <a:pt x="1463" y="65"/>
                    </a:lnTo>
                    <a:lnTo>
                      <a:pt x="1356" y="33"/>
                    </a:lnTo>
                    <a:lnTo>
                      <a:pt x="1237"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 name="Google Shape;242;p15"/>
              <p:cNvSpPr/>
              <p:nvPr/>
            </p:nvSpPr>
            <p:spPr>
              <a:xfrm>
                <a:off x="1086525" y="1498025"/>
                <a:ext cx="55400" cy="55400"/>
              </a:xfrm>
              <a:custGeom>
                <a:avLst/>
                <a:gdLst/>
                <a:ahLst/>
                <a:cxnLst/>
                <a:rect l="l" t="t" r="r" b="b"/>
                <a:pathLst>
                  <a:path w="2216" h="2216" extrusionOk="0">
                    <a:moveTo>
                      <a:pt x="1000" y="1"/>
                    </a:moveTo>
                    <a:lnTo>
                      <a:pt x="882" y="22"/>
                    </a:lnTo>
                    <a:lnTo>
                      <a:pt x="775" y="44"/>
                    </a:lnTo>
                    <a:lnTo>
                      <a:pt x="678" y="87"/>
                    </a:lnTo>
                    <a:lnTo>
                      <a:pt x="581" y="130"/>
                    </a:lnTo>
                    <a:lnTo>
                      <a:pt x="484" y="194"/>
                    </a:lnTo>
                    <a:lnTo>
                      <a:pt x="398" y="259"/>
                    </a:lnTo>
                    <a:lnTo>
                      <a:pt x="323" y="334"/>
                    </a:lnTo>
                    <a:lnTo>
                      <a:pt x="248" y="409"/>
                    </a:lnTo>
                    <a:lnTo>
                      <a:pt x="183" y="495"/>
                    </a:lnTo>
                    <a:lnTo>
                      <a:pt x="129" y="592"/>
                    </a:lnTo>
                    <a:lnTo>
                      <a:pt x="76" y="689"/>
                    </a:lnTo>
                    <a:lnTo>
                      <a:pt x="43" y="797"/>
                    </a:lnTo>
                    <a:lnTo>
                      <a:pt x="22" y="904"/>
                    </a:lnTo>
                    <a:lnTo>
                      <a:pt x="0" y="1012"/>
                    </a:lnTo>
                    <a:lnTo>
                      <a:pt x="0" y="1130"/>
                    </a:lnTo>
                    <a:lnTo>
                      <a:pt x="0" y="1237"/>
                    </a:lnTo>
                    <a:lnTo>
                      <a:pt x="22" y="1345"/>
                    </a:lnTo>
                    <a:lnTo>
                      <a:pt x="54" y="1452"/>
                    </a:lnTo>
                    <a:lnTo>
                      <a:pt x="97" y="1549"/>
                    </a:lnTo>
                    <a:lnTo>
                      <a:pt x="140" y="1646"/>
                    </a:lnTo>
                    <a:lnTo>
                      <a:pt x="194" y="1732"/>
                    </a:lnTo>
                    <a:lnTo>
                      <a:pt x="259" y="1818"/>
                    </a:lnTo>
                    <a:lnTo>
                      <a:pt x="334" y="1893"/>
                    </a:lnTo>
                    <a:lnTo>
                      <a:pt x="409" y="1969"/>
                    </a:lnTo>
                    <a:lnTo>
                      <a:pt x="495" y="2033"/>
                    </a:lnTo>
                    <a:lnTo>
                      <a:pt x="581" y="2087"/>
                    </a:lnTo>
                    <a:lnTo>
                      <a:pt x="678" y="2130"/>
                    </a:lnTo>
                    <a:lnTo>
                      <a:pt x="785" y="2162"/>
                    </a:lnTo>
                    <a:lnTo>
                      <a:pt x="882" y="2194"/>
                    </a:lnTo>
                    <a:lnTo>
                      <a:pt x="990" y="2216"/>
                    </a:lnTo>
                    <a:lnTo>
                      <a:pt x="1216" y="2216"/>
                    </a:lnTo>
                    <a:lnTo>
                      <a:pt x="1334" y="2194"/>
                    </a:lnTo>
                    <a:lnTo>
                      <a:pt x="1441" y="2162"/>
                    </a:lnTo>
                    <a:lnTo>
                      <a:pt x="1538" y="2130"/>
                    </a:lnTo>
                    <a:lnTo>
                      <a:pt x="1635" y="2076"/>
                    </a:lnTo>
                    <a:lnTo>
                      <a:pt x="1732" y="2022"/>
                    </a:lnTo>
                    <a:lnTo>
                      <a:pt x="1818" y="1958"/>
                    </a:lnTo>
                    <a:lnTo>
                      <a:pt x="1893" y="1883"/>
                    </a:lnTo>
                    <a:lnTo>
                      <a:pt x="1968" y="1807"/>
                    </a:lnTo>
                    <a:lnTo>
                      <a:pt x="2033" y="1711"/>
                    </a:lnTo>
                    <a:lnTo>
                      <a:pt x="2087" y="1625"/>
                    </a:lnTo>
                    <a:lnTo>
                      <a:pt x="2140" y="1528"/>
                    </a:lnTo>
                    <a:lnTo>
                      <a:pt x="2173" y="1420"/>
                    </a:lnTo>
                    <a:lnTo>
                      <a:pt x="2205" y="1313"/>
                    </a:lnTo>
                    <a:lnTo>
                      <a:pt x="2216" y="1194"/>
                    </a:lnTo>
                    <a:lnTo>
                      <a:pt x="2216" y="1087"/>
                    </a:lnTo>
                    <a:lnTo>
                      <a:pt x="2216" y="979"/>
                    </a:lnTo>
                    <a:lnTo>
                      <a:pt x="2194" y="872"/>
                    </a:lnTo>
                    <a:lnTo>
                      <a:pt x="2162" y="764"/>
                    </a:lnTo>
                    <a:lnTo>
                      <a:pt x="2119" y="667"/>
                    </a:lnTo>
                    <a:lnTo>
                      <a:pt x="2076" y="571"/>
                    </a:lnTo>
                    <a:lnTo>
                      <a:pt x="2022" y="485"/>
                    </a:lnTo>
                    <a:lnTo>
                      <a:pt x="1957" y="399"/>
                    </a:lnTo>
                    <a:lnTo>
                      <a:pt x="1882" y="323"/>
                    </a:lnTo>
                    <a:lnTo>
                      <a:pt x="1807" y="248"/>
                    </a:lnTo>
                    <a:lnTo>
                      <a:pt x="1721" y="184"/>
                    </a:lnTo>
                    <a:lnTo>
                      <a:pt x="1635" y="130"/>
                    </a:lnTo>
                    <a:lnTo>
                      <a:pt x="1538" y="87"/>
                    </a:lnTo>
                    <a:lnTo>
                      <a:pt x="1431" y="44"/>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 name="Google Shape;243;p15"/>
              <p:cNvSpPr/>
              <p:nvPr/>
            </p:nvSpPr>
            <p:spPr>
              <a:xfrm>
                <a:off x="1086525" y="2754775"/>
                <a:ext cx="55400" cy="55675"/>
              </a:xfrm>
              <a:custGeom>
                <a:avLst/>
                <a:gdLst/>
                <a:ahLst/>
                <a:cxnLst/>
                <a:rect l="l" t="t" r="r" b="b"/>
                <a:pathLst>
                  <a:path w="2216" h="2227" extrusionOk="0">
                    <a:moveTo>
                      <a:pt x="1000" y="1"/>
                    </a:moveTo>
                    <a:lnTo>
                      <a:pt x="882" y="22"/>
                    </a:lnTo>
                    <a:lnTo>
                      <a:pt x="775" y="55"/>
                    </a:lnTo>
                    <a:lnTo>
                      <a:pt x="667" y="87"/>
                    </a:lnTo>
                    <a:lnTo>
                      <a:pt x="570" y="141"/>
                    </a:lnTo>
                    <a:lnTo>
                      <a:pt x="484" y="194"/>
                    </a:lnTo>
                    <a:lnTo>
                      <a:pt x="398" y="259"/>
                    </a:lnTo>
                    <a:lnTo>
                      <a:pt x="312" y="334"/>
                    </a:lnTo>
                    <a:lnTo>
                      <a:pt x="237" y="409"/>
                    </a:lnTo>
                    <a:lnTo>
                      <a:pt x="172" y="506"/>
                    </a:lnTo>
                    <a:lnTo>
                      <a:pt x="119" y="592"/>
                    </a:lnTo>
                    <a:lnTo>
                      <a:pt x="76" y="700"/>
                    </a:lnTo>
                    <a:lnTo>
                      <a:pt x="43" y="797"/>
                    </a:lnTo>
                    <a:lnTo>
                      <a:pt x="11" y="904"/>
                    </a:lnTo>
                    <a:lnTo>
                      <a:pt x="0" y="1022"/>
                    </a:lnTo>
                    <a:lnTo>
                      <a:pt x="0" y="1141"/>
                    </a:lnTo>
                    <a:lnTo>
                      <a:pt x="0" y="1248"/>
                    </a:lnTo>
                    <a:lnTo>
                      <a:pt x="22" y="1356"/>
                    </a:lnTo>
                    <a:lnTo>
                      <a:pt x="54" y="1463"/>
                    </a:lnTo>
                    <a:lnTo>
                      <a:pt x="86" y="1560"/>
                    </a:lnTo>
                    <a:lnTo>
                      <a:pt x="140" y="1657"/>
                    </a:lnTo>
                    <a:lnTo>
                      <a:pt x="194" y="1743"/>
                    </a:lnTo>
                    <a:lnTo>
                      <a:pt x="259" y="1829"/>
                    </a:lnTo>
                    <a:lnTo>
                      <a:pt x="323" y="1904"/>
                    </a:lnTo>
                    <a:lnTo>
                      <a:pt x="409" y="1979"/>
                    </a:lnTo>
                    <a:lnTo>
                      <a:pt x="495" y="2044"/>
                    </a:lnTo>
                    <a:lnTo>
                      <a:pt x="581" y="2098"/>
                    </a:lnTo>
                    <a:lnTo>
                      <a:pt x="678" y="2141"/>
                    </a:lnTo>
                    <a:lnTo>
                      <a:pt x="775" y="2173"/>
                    </a:lnTo>
                    <a:lnTo>
                      <a:pt x="882" y="2205"/>
                    </a:lnTo>
                    <a:lnTo>
                      <a:pt x="990" y="2216"/>
                    </a:lnTo>
                    <a:lnTo>
                      <a:pt x="1108" y="2227"/>
                    </a:lnTo>
                    <a:lnTo>
                      <a:pt x="1216" y="2216"/>
                    </a:lnTo>
                    <a:lnTo>
                      <a:pt x="1334" y="2205"/>
                    </a:lnTo>
                    <a:lnTo>
                      <a:pt x="1441" y="2173"/>
                    </a:lnTo>
                    <a:lnTo>
                      <a:pt x="1549" y="2141"/>
                    </a:lnTo>
                    <a:lnTo>
                      <a:pt x="1646" y="2087"/>
                    </a:lnTo>
                    <a:lnTo>
                      <a:pt x="1732" y="2033"/>
                    </a:lnTo>
                    <a:lnTo>
                      <a:pt x="1818" y="1969"/>
                    </a:lnTo>
                    <a:lnTo>
                      <a:pt x="1904" y="1893"/>
                    </a:lnTo>
                    <a:lnTo>
                      <a:pt x="1979" y="1807"/>
                    </a:lnTo>
                    <a:lnTo>
                      <a:pt x="2044" y="1721"/>
                    </a:lnTo>
                    <a:lnTo>
                      <a:pt x="2097" y="1635"/>
                    </a:lnTo>
                    <a:lnTo>
                      <a:pt x="2140" y="1528"/>
                    </a:lnTo>
                    <a:lnTo>
                      <a:pt x="2173" y="1431"/>
                    </a:lnTo>
                    <a:lnTo>
                      <a:pt x="2205" y="1313"/>
                    </a:lnTo>
                    <a:lnTo>
                      <a:pt x="2216" y="1205"/>
                    </a:lnTo>
                    <a:lnTo>
                      <a:pt x="2216" y="1087"/>
                    </a:lnTo>
                    <a:lnTo>
                      <a:pt x="2216" y="979"/>
                    </a:lnTo>
                    <a:lnTo>
                      <a:pt x="2194" y="872"/>
                    </a:lnTo>
                    <a:lnTo>
                      <a:pt x="2162" y="764"/>
                    </a:lnTo>
                    <a:lnTo>
                      <a:pt x="2130" y="668"/>
                    </a:lnTo>
                    <a:lnTo>
                      <a:pt x="2076" y="571"/>
                    </a:lnTo>
                    <a:lnTo>
                      <a:pt x="2022" y="485"/>
                    </a:lnTo>
                    <a:lnTo>
                      <a:pt x="1957" y="399"/>
                    </a:lnTo>
                    <a:lnTo>
                      <a:pt x="1893" y="323"/>
                    </a:lnTo>
                    <a:lnTo>
                      <a:pt x="1807" y="248"/>
                    </a:lnTo>
                    <a:lnTo>
                      <a:pt x="1721" y="184"/>
                    </a:lnTo>
                    <a:lnTo>
                      <a:pt x="1635" y="130"/>
                    </a:lnTo>
                    <a:lnTo>
                      <a:pt x="1538" y="87"/>
                    </a:lnTo>
                    <a:lnTo>
                      <a:pt x="1441" y="55"/>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 name="Google Shape;244;p15"/>
              <p:cNvSpPr/>
              <p:nvPr/>
            </p:nvSpPr>
            <p:spPr>
              <a:xfrm>
                <a:off x="1400775" y="1498025"/>
                <a:ext cx="55400" cy="55400"/>
              </a:xfrm>
              <a:custGeom>
                <a:avLst/>
                <a:gdLst/>
                <a:ahLst/>
                <a:cxnLst/>
                <a:rect l="l" t="t" r="r" b="b"/>
                <a:pathLst>
                  <a:path w="2216" h="2216" extrusionOk="0">
                    <a:moveTo>
                      <a:pt x="1022" y="1"/>
                    </a:moveTo>
                    <a:lnTo>
                      <a:pt x="915" y="22"/>
                    </a:lnTo>
                    <a:lnTo>
                      <a:pt x="807" y="44"/>
                    </a:lnTo>
                    <a:lnTo>
                      <a:pt x="710" y="76"/>
                    </a:lnTo>
                    <a:lnTo>
                      <a:pt x="614" y="119"/>
                    </a:lnTo>
                    <a:lnTo>
                      <a:pt x="517" y="173"/>
                    </a:lnTo>
                    <a:lnTo>
                      <a:pt x="431" y="237"/>
                    </a:lnTo>
                    <a:lnTo>
                      <a:pt x="356" y="302"/>
                    </a:lnTo>
                    <a:lnTo>
                      <a:pt x="280" y="377"/>
                    </a:lnTo>
                    <a:lnTo>
                      <a:pt x="216" y="463"/>
                    </a:lnTo>
                    <a:lnTo>
                      <a:pt x="151" y="549"/>
                    </a:lnTo>
                    <a:lnTo>
                      <a:pt x="97" y="646"/>
                    </a:lnTo>
                    <a:lnTo>
                      <a:pt x="65" y="743"/>
                    </a:lnTo>
                    <a:lnTo>
                      <a:pt x="33" y="850"/>
                    </a:lnTo>
                    <a:lnTo>
                      <a:pt x="11" y="958"/>
                    </a:lnTo>
                    <a:lnTo>
                      <a:pt x="1" y="1065"/>
                    </a:lnTo>
                    <a:lnTo>
                      <a:pt x="1" y="1184"/>
                    </a:lnTo>
                    <a:lnTo>
                      <a:pt x="11" y="1291"/>
                    </a:lnTo>
                    <a:lnTo>
                      <a:pt x="44" y="1399"/>
                    </a:lnTo>
                    <a:lnTo>
                      <a:pt x="76" y="1506"/>
                    </a:lnTo>
                    <a:lnTo>
                      <a:pt x="119" y="1603"/>
                    </a:lnTo>
                    <a:lnTo>
                      <a:pt x="173" y="1700"/>
                    </a:lnTo>
                    <a:lnTo>
                      <a:pt x="237" y="1786"/>
                    </a:lnTo>
                    <a:lnTo>
                      <a:pt x="313" y="1872"/>
                    </a:lnTo>
                    <a:lnTo>
                      <a:pt x="399" y="1947"/>
                    </a:lnTo>
                    <a:lnTo>
                      <a:pt x="485" y="2012"/>
                    </a:lnTo>
                    <a:lnTo>
                      <a:pt x="571" y="2076"/>
                    </a:lnTo>
                    <a:lnTo>
                      <a:pt x="667" y="2119"/>
                    </a:lnTo>
                    <a:lnTo>
                      <a:pt x="775" y="2162"/>
                    </a:lnTo>
                    <a:lnTo>
                      <a:pt x="882" y="2194"/>
                    </a:lnTo>
                    <a:lnTo>
                      <a:pt x="990" y="2205"/>
                    </a:lnTo>
                    <a:lnTo>
                      <a:pt x="1108" y="2216"/>
                    </a:lnTo>
                    <a:lnTo>
                      <a:pt x="1216" y="2205"/>
                    </a:lnTo>
                    <a:lnTo>
                      <a:pt x="1323" y="2194"/>
                    </a:lnTo>
                    <a:lnTo>
                      <a:pt x="1431" y="2162"/>
                    </a:lnTo>
                    <a:lnTo>
                      <a:pt x="1528" y="2130"/>
                    </a:lnTo>
                    <a:lnTo>
                      <a:pt x="1624" y="2076"/>
                    </a:lnTo>
                    <a:lnTo>
                      <a:pt x="1721" y="2022"/>
                    </a:lnTo>
                    <a:lnTo>
                      <a:pt x="1807" y="1958"/>
                    </a:lnTo>
                    <a:lnTo>
                      <a:pt x="1882" y="1893"/>
                    </a:lnTo>
                    <a:lnTo>
                      <a:pt x="1958" y="1807"/>
                    </a:lnTo>
                    <a:lnTo>
                      <a:pt x="2022" y="1732"/>
                    </a:lnTo>
                    <a:lnTo>
                      <a:pt x="2076" y="1635"/>
                    </a:lnTo>
                    <a:lnTo>
                      <a:pt x="2119" y="1538"/>
                    </a:lnTo>
                    <a:lnTo>
                      <a:pt x="2162" y="1442"/>
                    </a:lnTo>
                    <a:lnTo>
                      <a:pt x="2194" y="1334"/>
                    </a:lnTo>
                    <a:lnTo>
                      <a:pt x="2205" y="1227"/>
                    </a:lnTo>
                    <a:lnTo>
                      <a:pt x="2216" y="1119"/>
                    </a:lnTo>
                    <a:lnTo>
                      <a:pt x="2205" y="1012"/>
                    </a:lnTo>
                    <a:lnTo>
                      <a:pt x="2194" y="904"/>
                    </a:lnTo>
                    <a:lnTo>
                      <a:pt x="2173" y="797"/>
                    </a:lnTo>
                    <a:lnTo>
                      <a:pt x="2130" y="700"/>
                    </a:lnTo>
                    <a:lnTo>
                      <a:pt x="2087" y="603"/>
                    </a:lnTo>
                    <a:lnTo>
                      <a:pt x="2033" y="506"/>
                    </a:lnTo>
                    <a:lnTo>
                      <a:pt x="1968" y="420"/>
                    </a:lnTo>
                    <a:lnTo>
                      <a:pt x="1904" y="345"/>
                    </a:lnTo>
                    <a:lnTo>
                      <a:pt x="1818" y="270"/>
                    </a:lnTo>
                    <a:lnTo>
                      <a:pt x="1743" y="205"/>
                    </a:lnTo>
                    <a:lnTo>
                      <a:pt x="1646" y="141"/>
                    </a:lnTo>
                    <a:lnTo>
                      <a:pt x="1549" y="98"/>
                    </a:lnTo>
                    <a:lnTo>
                      <a:pt x="1452" y="55"/>
                    </a:lnTo>
                    <a:lnTo>
                      <a:pt x="1356" y="33"/>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 name="Google Shape;245;p15"/>
              <p:cNvSpPr/>
              <p:nvPr/>
            </p:nvSpPr>
            <p:spPr>
              <a:xfrm>
                <a:off x="850775" y="2677625"/>
                <a:ext cx="54050" cy="54075"/>
              </a:xfrm>
              <a:custGeom>
                <a:avLst/>
                <a:gdLst/>
                <a:ahLst/>
                <a:cxnLst/>
                <a:rect l="l" t="t" r="r" b="b"/>
                <a:pathLst>
                  <a:path w="2162" h="2163" extrusionOk="0">
                    <a:moveTo>
                      <a:pt x="1086" y="1"/>
                    </a:moveTo>
                    <a:lnTo>
                      <a:pt x="979" y="12"/>
                    </a:lnTo>
                    <a:lnTo>
                      <a:pt x="871" y="22"/>
                    </a:lnTo>
                    <a:lnTo>
                      <a:pt x="764" y="55"/>
                    </a:lnTo>
                    <a:lnTo>
                      <a:pt x="667" y="98"/>
                    </a:lnTo>
                    <a:lnTo>
                      <a:pt x="570" y="141"/>
                    </a:lnTo>
                    <a:lnTo>
                      <a:pt x="484" y="194"/>
                    </a:lnTo>
                    <a:lnTo>
                      <a:pt x="398" y="259"/>
                    </a:lnTo>
                    <a:lnTo>
                      <a:pt x="323" y="334"/>
                    </a:lnTo>
                    <a:lnTo>
                      <a:pt x="247" y="420"/>
                    </a:lnTo>
                    <a:lnTo>
                      <a:pt x="183" y="506"/>
                    </a:lnTo>
                    <a:lnTo>
                      <a:pt x="129" y="592"/>
                    </a:lnTo>
                    <a:lnTo>
                      <a:pt x="86" y="689"/>
                    </a:lnTo>
                    <a:lnTo>
                      <a:pt x="43" y="786"/>
                    </a:lnTo>
                    <a:lnTo>
                      <a:pt x="22" y="893"/>
                    </a:lnTo>
                    <a:lnTo>
                      <a:pt x="0" y="1001"/>
                    </a:lnTo>
                    <a:lnTo>
                      <a:pt x="0" y="1108"/>
                    </a:lnTo>
                    <a:lnTo>
                      <a:pt x="11" y="1216"/>
                    </a:lnTo>
                    <a:lnTo>
                      <a:pt x="32" y="1313"/>
                    </a:lnTo>
                    <a:lnTo>
                      <a:pt x="54" y="1420"/>
                    </a:lnTo>
                    <a:lnTo>
                      <a:pt x="97" y="1517"/>
                    </a:lnTo>
                    <a:lnTo>
                      <a:pt x="140" y="1603"/>
                    </a:lnTo>
                    <a:lnTo>
                      <a:pt x="204" y="1689"/>
                    </a:lnTo>
                    <a:lnTo>
                      <a:pt x="269" y="1775"/>
                    </a:lnTo>
                    <a:lnTo>
                      <a:pt x="333" y="1850"/>
                    </a:lnTo>
                    <a:lnTo>
                      <a:pt x="409" y="1915"/>
                    </a:lnTo>
                    <a:lnTo>
                      <a:pt x="495" y="1979"/>
                    </a:lnTo>
                    <a:lnTo>
                      <a:pt x="581" y="2033"/>
                    </a:lnTo>
                    <a:lnTo>
                      <a:pt x="678" y="2076"/>
                    </a:lnTo>
                    <a:lnTo>
                      <a:pt x="774" y="2119"/>
                    </a:lnTo>
                    <a:lnTo>
                      <a:pt x="871" y="2141"/>
                    </a:lnTo>
                    <a:lnTo>
                      <a:pt x="979" y="2162"/>
                    </a:lnTo>
                    <a:lnTo>
                      <a:pt x="1194" y="2162"/>
                    </a:lnTo>
                    <a:lnTo>
                      <a:pt x="1301" y="2141"/>
                    </a:lnTo>
                    <a:lnTo>
                      <a:pt x="1398" y="2119"/>
                    </a:lnTo>
                    <a:lnTo>
                      <a:pt x="1495" y="2076"/>
                    </a:lnTo>
                    <a:lnTo>
                      <a:pt x="1592" y="2033"/>
                    </a:lnTo>
                    <a:lnTo>
                      <a:pt x="1688" y="1969"/>
                    </a:lnTo>
                    <a:lnTo>
                      <a:pt x="1774" y="1904"/>
                    </a:lnTo>
                    <a:lnTo>
                      <a:pt x="1850" y="1829"/>
                    </a:lnTo>
                    <a:lnTo>
                      <a:pt x="1925" y="1754"/>
                    </a:lnTo>
                    <a:lnTo>
                      <a:pt x="1979" y="1667"/>
                    </a:lnTo>
                    <a:lnTo>
                      <a:pt x="2043" y="1581"/>
                    </a:lnTo>
                    <a:lnTo>
                      <a:pt x="2086" y="1485"/>
                    </a:lnTo>
                    <a:lnTo>
                      <a:pt x="2118" y="1377"/>
                    </a:lnTo>
                    <a:lnTo>
                      <a:pt x="2151" y="1280"/>
                    </a:lnTo>
                    <a:lnTo>
                      <a:pt x="2161" y="1173"/>
                    </a:lnTo>
                    <a:lnTo>
                      <a:pt x="2161" y="1065"/>
                    </a:lnTo>
                    <a:lnTo>
                      <a:pt x="2161" y="958"/>
                    </a:lnTo>
                    <a:lnTo>
                      <a:pt x="2140" y="850"/>
                    </a:lnTo>
                    <a:lnTo>
                      <a:pt x="2108" y="753"/>
                    </a:lnTo>
                    <a:lnTo>
                      <a:pt x="2075" y="657"/>
                    </a:lnTo>
                    <a:lnTo>
                      <a:pt x="2022" y="560"/>
                    </a:lnTo>
                    <a:lnTo>
                      <a:pt x="1968" y="474"/>
                    </a:lnTo>
                    <a:lnTo>
                      <a:pt x="1903" y="399"/>
                    </a:lnTo>
                    <a:lnTo>
                      <a:pt x="1828" y="323"/>
                    </a:lnTo>
                    <a:lnTo>
                      <a:pt x="1753" y="248"/>
                    </a:lnTo>
                    <a:lnTo>
                      <a:pt x="1678" y="184"/>
                    </a:lnTo>
                    <a:lnTo>
                      <a:pt x="1581" y="130"/>
                    </a:lnTo>
                    <a:lnTo>
                      <a:pt x="1495" y="87"/>
                    </a:lnTo>
                    <a:lnTo>
                      <a:pt x="1398" y="55"/>
                    </a:lnTo>
                    <a:lnTo>
                      <a:pt x="1290" y="22"/>
                    </a:lnTo>
                    <a:lnTo>
                      <a:pt x="1194" y="12"/>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 name="Google Shape;246;p15"/>
              <p:cNvSpPr/>
              <p:nvPr/>
            </p:nvSpPr>
            <p:spPr>
              <a:xfrm>
                <a:off x="614475" y="2363375"/>
                <a:ext cx="54050" cy="54325"/>
              </a:xfrm>
              <a:custGeom>
                <a:avLst/>
                <a:gdLst/>
                <a:ahLst/>
                <a:cxnLst/>
                <a:rect l="l" t="t" r="r" b="b"/>
                <a:pathLst>
                  <a:path w="2162" h="2173" extrusionOk="0">
                    <a:moveTo>
                      <a:pt x="1086" y="1"/>
                    </a:moveTo>
                    <a:lnTo>
                      <a:pt x="979" y="11"/>
                    </a:lnTo>
                    <a:lnTo>
                      <a:pt x="882" y="22"/>
                    </a:lnTo>
                    <a:lnTo>
                      <a:pt x="774" y="44"/>
                    </a:lnTo>
                    <a:lnTo>
                      <a:pt x="678" y="87"/>
                    </a:lnTo>
                    <a:lnTo>
                      <a:pt x="592" y="130"/>
                    </a:lnTo>
                    <a:lnTo>
                      <a:pt x="506" y="183"/>
                    </a:lnTo>
                    <a:lnTo>
                      <a:pt x="420" y="248"/>
                    </a:lnTo>
                    <a:lnTo>
                      <a:pt x="344" y="312"/>
                    </a:lnTo>
                    <a:lnTo>
                      <a:pt x="269" y="388"/>
                    </a:lnTo>
                    <a:lnTo>
                      <a:pt x="204" y="463"/>
                    </a:lnTo>
                    <a:lnTo>
                      <a:pt x="151" y="560"/>
                    </a:lnTo>
                    <a:lnTo>
                      <a:pt x="97" y="646"/>
                    </a:lnTo>
                    <a:lnTo>
                      <a:pt x="54" y="743"/>
                    </a:lnTo>
                    <a:lnTo>
                      <a:pt x="32" y="839"/>
                    </a:lnTo>
                    <a:lnTo>
                      <a:pt x="11" y="947"/>
                    </a:lnTo>
                    <a:lnTo>
                      <a:pt x="0" y="1054"/>
                    </a:lnTo>
                    <a:lnTo>
                      <a:pt x="0" y="1162"/>
                    </a:lnTo>
                    <a:lnTo>
                      <a:pt x="11" y="1269"/>
                    </a:lnTo>
                    <a:lnTo>
                      <a:pt x="32" y="1366"/>
                    </a:lnTo>
                    <a:lnTo>
                      <a:pt x="75" y="1474"/>
                    </a:lnTo>
                    <a:lnTo>
                      <a:pt x="118" y="1571"/>
                    </a:lnTo>
                    <a:lnTo>
                      <a:pt x="172" y="1657"/>
                    </a:lnTo>
                    <a:lnTo>
                      <a:pt x="237" y="1743"/>
                    </a:lnTo>
                    <a:lnTo>
                      <a:pt x="301" y="1829"/>
                    </a:lnTo>
                    <a:lnTo>
                      <a:pt x="387" y="1904"/>
                    </a:lnTo>
                    <a:lnTo>
                      <a:pt x="473" y="1968"/>
                    </a:lnTo>
                    <a:lnTo>
                      <a:pt x="559" y="2022"/>
                    </a:lnTo>
                    <a:lnTo>
                      <a:pt x="656" y="2076"/>
                    </a:lnTo>
                    <a:lnTo>
                      <a:pt x="753" y="2119"/>
                    </a:lnTo>
                    <a:lnTo>
                      <a:pt x="860" y="2140"/>
                    </a:lnTo>
                    <a:lnTo>
                      <a:pt x="968" y="2162"/>
                    </a:lnTo>
                    <a:lnTo>
                      <a:pt x="1075" y="2173"/>
                    </a:lnTo>
                    <a:lnTo>
                      <a:pt x="1183" y="2162"/>
                    </a:lnTo>
                    <a:lnTo>
                      <a:pt x="1280" y="2151"/>
                    </a:lnTo>
                    <a:lnTo>
                      <a:pt x="1387" y="2119"/>
                    </a:lnTo>
                    <a:lnTo>
                      <a:pt x="1484" y="2087"/>
                    </a:lnTo>
                    <a:lnTo>
                      <a:pt x="1570" y="2044"/>
                    </a:lnTo>
                    <a:lnTo>
                      <a:pt x="1667" y="1990"/>
                    </a:lnTo>
                    <a:lnTo>
                      <a:pt x="1742" y="1925"/>
                    </a:lnTo>
                    <a:lnTo>
                      <a:pt x="1828" y="1861"/>
                    </a:lnTo>
                    <a:lnTo>
                      <a:pt x="1893" y="1786"/>
                    </a:lnTo>
                    <a:lnTo>
                      <a:pt x="1957" y="1700"/>
                    </a:lnTo>
                    <a:lnTo>
                      <a:pt x="2011" y="1614"/>
                    </a:lnTo>
                    <a:lnTo>
                      <a:pt x="2065" y="1527"/>
                    </a:lnTo>
                    <a:lnTo>
                      <a:pt x="2108" y="1431"/>
                    </a:lnTo>
                    <a:lnTo>
                      <a:pt x="2140" y="1334"/>
                    </a:lnTo>
                    <a:lnTo>
                      <a:pt x="2151" y="1226"/>
                    </a:lnTo>
                    <a:lnTo>
                      <a:pt x="2162" y="1119"/>
                    </a:lnTo>
                    <a:lnTo>
                      <a:pt x="2162" y="1011"/>
                    </a:lnTo>
                    <a:lnTo>
                      <a:pt x="2151" y="904"/>
                    </a:lnTo>
                    <a:lnTo>
                      <a:pt x="2129" y="796"/>
                    </a:lnTo>
                    <a:lnTo>
                      <a:pt x="2086" y="700"/>
                    </a:lnTo>
                    <a:lnTo>
                      <a:pt x="2043" y="603"/>
                    </a:lnTo>
                    <a:lnTo>
                      <a:pt x="1989" y="506"/>
                    </a:lnTo>
                    <a:lnTo>
                      <a:pt x="1925" y="420"/>
                    </a:lnTo>
                    <a:lnTo>
                      <a:pt x="1860" y="345"/>
                    </a:lnTo>
                    <a:lnTo>
                      <a:pt x="1774" y="269"/>
                    </a:lnTo>
                    <a:lnTo>
                      <a:pt x="1688" y="205"/>
                    </a:lnTo>
                    <a:lnTo>
                      <a:pt x="1602" y="140"/>
                    </a:lnTo>
                    <a:lnTo>
                      <a:pt x="1506" y="97"/>
                    </a:lnTo>
                    <a:lnTo>
                      <a:pt x="1409" y="54"/>
                    </a:lnTo>
                    <a:lnTo>
                      <a:pt x="1301" y="22"/>
                    </a:lnTo>
                    <a:lnTo>
                      <a:pt x="1194"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 name="Google Shape;247;p15"/>
              <p:cNvSpPr/>
              <p:nvPr/>
            </p:nvSpPr>
            <p:spPr>
              <a:xfrm>
                <a:off x="1871225" y="2363375"/>
                <a:ext cx="54325" cy="54325"/>
              </a:xfrm>
              <a:custGeom>
                <a:avLst/>
                <a:gdLst/>
                <a:ahLst/>
                <a:cxnLst/>
                <a:rect l="l" t="t" r="r" b="b"/>
                <a:pathLst>
                  <a:path w="2173" h="2173" extrusionOk="0">
                    <a:moveTo>
                      <a:pt x="1076" y="1"/>
                    </a:moveTo>
                    <a:lnTo>
                      <a:pt x="968" y="11"/>
                    </a:lnTo>
                    <a:lnTo>
                      <a:pt x="861" y="22"/>
                    </a:lnTo>
                    <a:lnTo>
                      <a:pt x="764" y="54"/>
                    </a:lnTo>
                    <a:lnTo>
                      <a:pt x="667" y="97"/>
                    </a:lnTo>
                    <a:lnTo>
                      <a:pt x="570" y="140"/>
                    </a:lnTo>
                    <a:lnTo>
                      <a:pt x="484" y="194"/>
                    </a:lnTo>
                    <a:lnTo>
                      <a:pt x="398" y="259"/>
                    </a:lnTo>
                    <a:lnTo>
                      <a:pt x="323" y="334"/>
                    </a:lnTo>
                    <a:lnTo>
                      <a:pt x="258" y="409"/>
                    </a:lnTo>
                    <a:lnTo>
                      <a:pt x="194" y="484"/>
                    </a:lnTo>
                    <a:lnTo>
                      <a:pt x="140" y="570"/>
                    </a:lnTo>
                    <a:lnTo>
                      <a:pt x="97" y="667"/>
                    </a:lnTo>
                    <a:lnTo>
                      <a:pt x="54" y="764"/>
                    </a:lnTo>
                    <a:lnTo>
                      <a:pt x="33" y="861"/>
                    </a:lnTo>
                    <a:lnTo>
                      <a:pt x="11" y="968"/>
                    </a:lnTo>
                    <a:lnTo>
                      <a:pt x="0" y="1076"/>
                    </a:lnTo>
                    <a:lnTo>
                      <a:pt x="11" y="1183"/>
                    </a:lnTo>
                    <a:lnTo>
                      <a:pt x="22" y="1291"/>
                    </a:lnTo>
                    <a:lnTo>
                      <a:pt x="54" y="1398"/>
                    </a:lnTo>
                    <a:lnTo>
                      <a:pt x="86" y="1495"/>
                    </a:lnTo>
                    <a:lnTo>
                      <a:pt x="140" y="1592"/>
                    </a:lnTo>
                    <a:lnTo>
                      <a:pt x="194" y="1678"/>
                    </a:lnTo>
                    <a:lnTo>
                      <a:pt x="258" y="1764"/>
                    </a:lnTo>
                    <a:lnTo>
                      <a:pt x="334" y="1850"/>
                    </a:lnTo>
                    <a:lnTo>
                      <a:pt x="409" y="1915"/>
                    </a:lnTo>
                    <a:lnTo>
                      <a:pt x="495" y="1979"/>
                    </a:lnTo>
                    <a:lnTo>
                      <a:pt x="581" y="2033"/>
                    </a:lnTo>
                    <a:lnTo>
                      <a:pt x="678" y="2087"/>
                    </a:lnTo>
                    <a:lnTo>
                      <a:pt x="785" y="2119"/>
                    </a:lnTo>
                    <a:lnTo>
                      <a:pt x="882" y="2151"/>
                    </a:lnTo>
                    <a:lnTo>
                      <a:pt x="990" y="2162"/>
                    </a:lnTo>
                    <a:lnTo>
                      <a:pt x="1108" y="2173"/>
                    </a:lnTo>
                    <a:lnTo>
                      <a:pt x="1205" y="2162"/>
                    </a:lnTo>
                    <a:lnTo>
                      <a:pt x="1312" y="2140"/>
                    </a:lnTo>
                    <a:lnTo>
                      <a:pt x="1409" y="2119"/>
                    </a:lnTo>
                    <a:lnTo>
                      <a:pt x="1506" y="2076"/>
                    </a:lnTo>
                    <a:lnTo>
                      <a:pt x="1603" y="2033"/>
                    </a:lnTo>
                    <a:lnTo>
                      <a:pt x="1689" y="1979"/>
                    </a:lnTo>
                    <a:lnTo>
                      <a:pt x="1775" y="1915"/>
                    </a:lnTo>
                    <a:lnTo>
                      <a:pt x="1850" y="1839"/>
                    </a:lnTo>
                    <a:lnTo>
                      <a:pt x="1914" y="1764"/>
                    </a:lnTo>
                    <a:lnTo>
                      <a:pt x="1979" y="1689"/>
                    </a:lnTo>
                    <a:lnTo>
                      <a:pt x="2033" y="1592"/>
                    </a:lnTo>
                    <a:lnTo>
                      <a:pt x="2076" y="1506"/>
                    </a:lnTo>
                    <a:lnTo>
                      <a:pt x="2119" y="1409"/>
                    </a:lnTo>
                    <a:lnTo>
                      <a:pt x="2151" y="1302"/>
                    </a:lnTo>
                    <a:lnTo>
                      <a:pt x="2162" y="1205"/>
                    </a:lnTo>
                    <a:lnTo>
                      <a:pt x="2173" y="1097"/>
                    </a:lnTo>
                    <a:lnTo>
                      <a:pt x="2162" y="990"/>
                    </a:lnTo>
                    <a:lnTo>
                      <a:pt x="2151" y="882"/>
                    </a:lnTo>
                    <a:lnTo>
                      <a:pt x="2119" y="775"/>
                    </a:lnTo>
                    <a:lnTo>
                      <a:pt x="2087" y="678"/>
                    </a:lnTo>
                    <a:lnTo>
                      <a:pt x="2033" y="581"/>
                    </a:lnTo>
                    <a:lnTo>
                      <a:pt x="1979" y="495"/>
                    </a:lnTo>
                    <a:lnTo>
                      <a:pt x="1914" y="409"/>
                    </a:lnTo>
                    <a:lnTo>
                      <a:pt x="1839" y="323"/>
                    </a:lnTo>
                    <a:lnTo>
                      <a:pt x="1764" y="259"/>
                    </a:lnTo>
                    <a:lnTo>
                      <a:pt x="1678" y="194"/>
                    </a:lnTo>
                    <a:lnTo>
                      <a:pt x="1592" y="130"/>
                    </a:lnTo>
                    <a:lnTo>
                      <a:pt x="1495" y="87"/>
                    </a:lnTo>
                    <a:lnTo>
                      <a:pt x="1388" y="44"/>
                    </a:lnTo>
                    <a:lnTo>
                      <a:pt x="1291" y="2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 name="Google Shape;248;p15"/>
              <p:cNvSpPr/>
              <p:nvPr/>
            </p:nvSpPr>
            <p:spPr>
              <a:xfrm>
                <a:off x="851025" y="1576800"/>
                <a:ext cx="53800" cy="53525"/>
              </a:xfrm>
              <a:custGeom>
                <a:avLst/>
                <a:gdLst/>
                <a:ahLst/>
                <a:cxnLst/>
                <a:rect l="l" t="t" r="r" b="b"/>
                <a:pathLst>
                  <a:path w="2152" h="2141" extrusionOk="0">
                    <a:moveTo>
                      <a:pt x="1001" y="0"/>
                    </a:moveTo>
                    <a:lnTo>
                      <a:pt x="893" y="11"/>
                    </a:lnTo>
                    <a:lnTo>
                      <a:pt x="786" y="33"/>
                    </a:lnTo>
                    <a:lnTo>
                      <a:pt x="689" y="76"/>
                    </a:lnTo>
                    <a:lnTo>
                      <a:pt x="592" y="119"/>
                    </a:lnTo>
                    <a:lnTo>
                      <a:pt x="495" y="172"/>
                    </a:lnTo>
                    <a:lnTo>
                      <a:pt x="409" y="237"/>
                    </a:lnTo>
                    <a:lnTo>
                      <a:pt x="334" y="302"/>
                    </a:lnTo>
                    <a:lnTo>
                      <a:pt x="259" y="377"/>
                    </a:lnTo>
                    <a:lnTo>
                      <a:pt x="194" y="463"/>
                    </a:lnTo>
                    <a:lnTo>
                      <a:pt x="141" y="560"/>
                    </a:lnTo>
                    <a:lnTo>
                      <a:pt x="87" y="646"/>
                    </a:lnTo>
                    <a:lnTo>
                      <a:pt x="55" y="753"/>
                    </a:lnTo>
                    <a:lnTo>
                      <a:pt x="22" y="861"/>
                    </a:lnTo>
                    <a:lnTo>
                      <a:pt x="1" y="968"/>
                    </a:lnTo>
                    <a:lnTo>
                      <a:pt x="1" y="1076"/>
                    </a:lnTo>
                    <a:lnTo>
                      <a:pt x="1" y="1183"/>
                    </a:lnTo>
                    <a:lnTo>
                      <a:pt x="22" y="1280"/>
                    </a:lnTo>
                    <a:lnTo>
                      <a:pt x="44" y="1388"/>
                    </a:lnTo>
                    <a:lnTo>
                      <a:pt x="87" y="1484"/>
                    </a:lnTo>
                    <a:lnTo>
                      <a:pt x="130" y="1570"/>
                    </a:lnTo>
                    <a:lnTo>
                      <a:pt x="184" y="1667"/>
                    </a:lnTo>
                    <a:lnTo>
                      <a:pt x="248" y="1742"/>
                    </a:lnTo>
                    <a:lnTo>
                      <a:pt x="313" y="1818"/>
                    </a:lnTo>
                    <a:lnTo>
                      <a:pt x="388" y="1893"/>
                    </a:lnTo>
                    <a:lnTo>
                      <a:pt x="474" y="1957"/>
                    </a:lnTo>
                    <a:lnTo>
                      <a:pt x="560" y="2011"/>
                    </a:lnTo>
                    <a:lnTo>
                      <a:pt x="657" y="2054"/>
                    </a:lnTo>
                    <a:lnTo>
                      <a:pt x="754" y="2097"/>
                    </a:lnTo>
                    <a:lnTo>
                      <a:pt x="850" y="2119"/>
                    </a:lnTo>
                    <a:lnTo>
                      <a:pt x="958" y="2140"/>
                    </a:lnTo>
                    <a:lnTo>
                      <a:pt x="1173" y="2140"/>
                    </a:lnTo>
                    <a:lnTo>
                      <a:pt x="1270" y="2130"/>
                    </a:lnTo>
                    <a:lnTo>
                      <a:pt x="1377" y="2097"/>
                    </a:lnTo>
                    <a:lnTo>
                      <a:pt x="1474" y="2065"/>
                    </a:lnTo>
                    <a:lnTo>
                      <a:pt x="1560" y="2022"/>
                    </a:lnTo>
                    <a:lnTo>
                      <a:pt x="1657" y="1968"/>
                    </a:lnTo>
                    <a:lnTo>
                      <a:pt x="1732" y="1904"/>
                    </a:lnTo>
                    <a:lnTo>
                      <a:pt x="1818" y="1839"/>
                    </a:lnTo>
                    <a:lnTo>
                      <a:pt x="1883" y="1764"/>
                    </a:lnTo>
                    <a:lnTo>
                      <a:pt x="1947" y="1678"/>
                    </a:lnTo>
                    <a:lnTo>
                      <a:pt x="2001" y="1592"/>
                    </a:lnTo>
                    <a:lnTo>
                      <a:pt x="2055" y="1506"/>
                    </a:lnTo>
                    <a:lnTo>
                      <a:pt x="2087" y="1409"/>
                    </a:lnTo>
                    <a:lnTo>
                      <a:pt x="2119" y="1302"/>
                    </a:lnTo>
                    <a:lnTo>
                      <a:pt x="2141" y="1205"/>
                    </a:lnTo>
                    <a:lnTo>
                      <a:pt x="2151" y="1097"/>
                    </a:lnTo>
                    <a:lnTo>
                      <a:pt x="2141" y="990"/>
                    </a:lnTo>
                    <a:lnTo>
                      <a:pt x="2130" y="882"/>
                    </a:lnTo>
                    <a:lnTo>
                      <a:pt x="2108" y="785"/>
                    </a:lnTo>
                    <a:lnTo>
                      <a:pt x="2076" y="689"/>
                    </a:lnTo>
                    <a:lnTo>
                      <a:pt x="2033" y="592"/>
                    </a:lnTo>
                    <a:lnTo>
                      <a:pt x="1979" y="506"/>
                    </a:lnTo>
                    <a:lnTo>
                      <a:pt x="1915" y="420"/>
                    </a:lnTo>
                    <a:lnTo>
                      <a:pt x="1850" y="345"/>
                    </a:lnTo>
                    <a:lnTo>
                      <a:pt x="1775" y="269"/>
                    </a:lnTo>
                    <a:lnTo>
                      <a:pt x="1700" y="205"/>
                    </a:lnTo>
                    <a:lnTo>
                      <a:pt x="1614"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 name="Google Shape;249;p15"/>
              <p:cNvSpPr/>
              <p:nvPr/>
            </p:nvSpPr>
            <p:spPr>
              <a:xfrm>
                <a:off x="769850" y="2596725"/>
                <a:ext cx="54875" cy="54850"/>
              </a:xfrm>
              <a:custGeom>
                <a:avLst/>
                <a:gdLst/>
                <a:ahLst/>
                <a:cxnLst/>
                <a:rect l="l" t="t" r="r" b="b"/>
                <a:pathLst>
                  <a:path w="2195" h="2194" extrusionOk="0">
                    <a:moveTo>
                      <a:pt x="1086" y="0"/>
                    </a:moveTo>
                    <a:lnTo>
                      <a:pt x="979" y="11"/>
                    </a:lnTo>
                    <a:lnTo>
                      <a:pt x="871" y="22"/>
                    </a:lnTo>
                    <a:lnTo>
                      <a:pt x="775" y="54"/>
                    </a:lnTo>
                    <a:lnTo>
                      <a:pt x="667" y="86"/>
                    </a:lnTo>
                    <a:lnTo>
                      <a:pt x="581" y="140"/>
                    </a:lnTo>
                    <a:lnTo>
                      <a:pt x="484" y="194"/>
                    </a:lnTo>
                    <a:lnTo>
                      <a:pt x="398" y="258"/>
                    </a:lnTo>
                    <a:lnTo>
                      <a:pt x="323" y="333"/>
                    </a:lnTo>
                    <a:lnTo>
                      <a:pt x="248" y="409"/>
                    </a:lnTo>
                    <a:lnTo>
                      <a:pt x="194" y="495"/>
                    </a:lnTo>
                    <a:lnTo>
                      <a:pt x="129" y="592"/>
                    </a:lnTo>
                    <a:lnTo>
                      <a:pt x="86" y="688"/>
                    </a:lnTo>
                    <a:lnTo>
                      <a:pt x="43" y="785"/>
                    </a:lnTo>
                    <a:lnTo>
                      <a:pt x="22" y="882"/>
                    </a:lnTo>
                    <a:lnTo>
                      <a:pt x="0" y="989"/>
                    </a:lnTo>
                    <a:lnTo>
                      <a:pt x="0" y="1097"/>
                    </a:lnTo>
                    <a:lnTo>
                      <a:pt x="11" y="1204"/>
                    </a:lnTo>
                    <a:lnTo>
                      <a:pt x="22" y="1312"/>
                    </a:lnTo>
                    <a:lnTo>
                      <a:pt x="54" y="1420"/>
                    </a:lnTo>
                    <a:lnTo>
                      <a:pt x="86" y="1516"/>
                    </a:lnTo>
                    <a:lnTo>
                      <a:pt x="140" y="1613"/>
                    </a:lnTo>
                    <a:lnTo>
                      <a:pt x="194" y="1699"/>
                    </a:lnTo>
                    <a:lnTo>
                      <a:pt x="258" y="1785"/>
                    </a:lnTo>
                    <a:lnTo>
                      <a:pt x="334" y="1871"/>
                    </a:lnTo>
                    <a:lnTo>
                      <a:pt x="409" y="1936"/>
                    </a:lnTo>
                    <a:lnTo>
                      <a:pt x="495" y="2000"/>
                    </a:lnTo>
                    <a:lnTo>
                      <a:pt x="592" y="2054"/>
                    </a:lnTo>
                    <a:lnTo>
                      <a:pt x="689" y="2108"/>
                    </a:lnTo>
                    <a:lnTo>
                      <a:pt x="785" y="2140"/>
                    </a:lnTo>
                    <a:lnTo>
                      <a:pt x="882" y="2172"/>
                    </a:lnTo>
                    <a:lnTo>
                      <a:pt x="990" y="2183"/>
                    </a:lnTo>
                    <a:lnTo>
                      <a:pt x="1097" y="2194"/>
                    </a:lnTo>
                    <a:lnTo>
                      <a:pt x="1205" y="2183"/>
                    </a:lnTo>
                    <a:lnTo>
                      <a:pt x="1312" y="2161"/>
                    </a:lnTo>
                    <a:lnTo>
                      <a:pt x="1420" y="2140"/>
                    </a:lnTo>
                    <a:lnTo>
                      <a:pt x="1517" y="2097"/>
                    </a:lnTo>
                    <a:lnTo>
                      <a:pt x="1613" y="2054"/>
                    </a:lnTo>
                    <a:lnTo>
                      <a:pt x="1699" y="1989"/>
                    </a:lnTo>
                    <a:lnTo>
                      <a:pt x="1785" y="1925"/>
                    </a:lnTo>
                    <a:lnTo>
                      <a:pt x="1861" y="1860"/>
                    </a:lnTo>
                    <a:lnTo>
                      <a:pt x="1936" y="1774"/>
                    </a:lnTo>
                    <a:lnTo>
                      <a:pt x="2000" y="1688"/>
                    </a:lnTo>
                    <a:lnTo>
                      <a:pt x="2054" y="1602"/>
                    </a:lnTo>
                    <a:lnTo>
                      <a:pt x="2108" y="1506"/>
                    </a:lnTo>
                    <a:lnTo>
                      <a:pt x="2140" y="1409"/>
                    </a:lnTo>
                    <a:lnTo>
                      <a:pt x="2173" y="1301"/>
                    </a:lnTo>
                    <a:lnTo>
                      <a:pt x="2183" y="1194"/>
                    </a:lnTo>
                    <a:lnTo>
                      <a:pt x="2194" y="1086"/>
                    </a:lnTo>
                    <a:lnTo>
                      <a:pt x="2183" y="979"/>
                    </a:lnTo>
                    <a:lnTo>
                      <a:pt x="2162" y="871"/>
                    </a:lnTo>
                    <a:lnTo>
                      <a:pt x="2140" y="774"/>
                    </a:lnTo>
                    <a:lnTo>
                      <a:pt x="2097" y="667"/>
                    </a:lnTo>
                    <a:lnTo>
                      <a:pt x="2054" y="581"/>
                    </a:lnTo>
                    <a:lnTo>
                      <a:pt x="1990" y="484"/>
                    </a:lnTo>
                    <a:lnTo>
                      <a:pt x="1925" y="398"/>
                    </a:lnTo>
                    <a:lnTo>
                      <a:pt x="1861" y="323"/>
                    </a:lnTo>
                    <a:lnTo>
                      <a:pt x="1775" y="247"/>
                    </a:lnTo>
                    <a:lnTo>
                      <a:pt x="1689" y="194"/>
                    </a:lnTo>
                    <a:lnTo>
                      <a:pt x="1603" y="129"/>
                    </a:lnTo>
                    <a:lnTo>
                      <a:pt x="1506" y="86"/>
                    </a:lnTo>
                    <a:lnTo>
                      <a:pt x="1409" y="54"/>
                    </a:lnTo>
                    <a:lnTo>
                      <a:pt x="1302" y="22"/>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 name="Google Shape;250;p15"/>
              <p:cNvSpPr/>
              <p:nvPr/>
            </p:nvSpPr>
            <p:spPr>
              <a:xfrm>
                <a:off x="692425" y="2519300"/>
                <a:ext cx="53800" cy="53775"/>
              </a:xfrm>
              <a:custGeom>
                <a:avLst/>
                <a:gdLst/>
                <a:ahLst/>
                <a:cxnLst/>
                <a:rect l="l" t="t" r="r" b="b"/>
                <a:pathLst>
                  <a:path w="2152" h="2151" extrusionOk="0">
                    <a:moveTo>
                      <a:pt x="990" y="0"/>
                    </a:moveTo>
                    <a:lnTo>
                      <a:pt x="882" y="22"/>
                    </a:lnTo>
                    <a:lnTo>
                      <a:pt x="775" y="43"/>
                    </a:lnTo>
                    <a:lnTo>
                      <a:pt x="678" y="86"/>
                    </a:lnTo>
                    <a:lnTo>
                      <a:pt x="581" y="129"/>
                    </a:lnTo>
                    <a:lnTo>
                      <a:pt x="495" y="183"/>
                    </a:lnTo>
                    <a:lnTo>
                      <a:pt x="409" y="248"/>
                    </a:lnTo>
                    <a:lnTo>
                      <a:pt x="334" y="312"/>
                    </a:lnTo>
                    <a:lnTo>
                      <a:pt x="259" y="398"/>
                    </a:lnTo>
                    <a:lnTo>
                      <a:pt x="194" y="484"/>
                    </a:lnTo>
                    <a:lnTo>
                      <a:pt x="140" y="570"/>
                    </a:lnTo>
                    <a:lnTo>
                      <a:pt x="87" y="667"/>
                    </a:lnTo>
                    <a:lnTo>
                      <a:pt x="54" y="764"/>
                    </a:lnTo>
                    <a:lnTo>
                      <a:pt x="22" y="871"/>
                    </a:lnTo>
                    <a:lnTo>
                      <a:pt x="11" y="979"/>
                    </a:lnTo>
                    <a:lnTo>
                      <a:pt x="1" y="1086"/>
                    </a:lnTo>
                    <a:lnTo>
                      <a:pt x="11" y="1194"/>
                    </a:lnTo>
                    <a:lnTo>
                      <a:pt x="22" y="1291"/>
                    </a:lnTo>
                    <a:lnTo>
                      <a:pt x="54" y="1387"/>
                    </a:lnTo>
                    <a:lnTo>
                      <a:pt x="87" y="1484"/>
                    </a:lnTo>
                    <a:lnTo>
                      <a:pt x="130" y="1581"/>
                    </a:lnTo>
                    <a:lnTo>
                      <a:pt x="183" y="1667"/>
                    </a:lnTo>
                    <a:lnTo>
                      <a:pt x="248" y="1753"/>
                    </a:lnTo>
                    <a:lnTo>
                      <a:pt x="312" y="1828"/>
                    </a:lnTo>
                    <a:lnTo>
                      <a:pt x="388" y="1893"/>
                    </a:lnTo>
                    <a:lnTo>
                      <a:pt x="474" y="1957"/>
                    </a:lnTo>
                    <a:lnTo>
                      <a:pt x="560" y="2011"/>
                    </a:lnTo>
                    <a:lnTo>
                      <a:pt x="656" y="2065"/>
                    </a:lnTo>
                    <a:lnTo>
                      <a:pt x="753" y="2097"/>
                    </a:lnTo>
                    <a:lnTo>
                      <a:pt x="850" y="2129"/>
                    </a:lnTo>
                    <a:lnTo>
                      <a:pt x="947" y="2151"/>
                    </a:lnTo>
                    <a:lnTo>
                      <a:pt x="1162" y="2151"/>
                    </a:lnTo>
                    <a:lnTo>
                      <a:pt x="1269" y="2140"/>
                    </a:lnTo>
                    <a:lnTo>
                      <a:pt x="1377" y="2108"/>
                    </a:lnTo>
                    <a:lnTo>
                      <a:pt x="1474" y="2076"/>
                    </a:lnTo>
                    <a:lnTo>
                      <a:pt x="1570" y="2022"/>
                    </a:lnTo>
                    <a:lnTo>
                      <a:pt x="1667" y="1968"/>
                    </a:lnTo>
                    <a:lnTo>
                      <a:pt x="1743" y="1904"/>
                    </a:lnTo>
                    <a:lnTo>
                      <a:pt x="1829" y="1839"/>
                    </a:lnTo>
                    <a:lnTo>
                      <a:pt x="1904" y="1764"/>
                    </a:lnTo>
                    <a:lnTo>
                      <a:pt x="1968" y="1678"/>
                    </a:lnTo>
                    <a:lnTo>
                      <a:pt x="2022" y="1581"/>
                    </a:lnTo>
                    <a:lnTo>
                      <a:pt x="2065" y="1495"/>
                    </a:lnTo>
                    <a:lnTo>
                      <a:pt x="2108" y="1387"/>
                    </a:lnTo>
                    <a:lnTo>
                      <a:pt x="2130" y="1291"/>
                    </a:lnTo>
                    <a:lnTo>
                      <a:pt x="2151" y="1183"/>
                    </a:lnTo>
                    <a:lnTo>
                      <a:pt x="2151" y="1076"/>
                    </a:lnTo>
                    <a:lnTo>
                      <a:pt x="2151" y="968"/>
                    </a:lnTo>
                    <a:lnTo>
                      <a:pt x="2130" y="861"/>
                    </a:lnTo>
                    <a:lnTo>
                      <a:pt x="2108" y="764"/>
                    </a:lnTo>
                    <a:lnTo>
                      <a:pt x="2065" y="667"/>
                    </a:lnTo>
                    <a:lnTo>
                      <a:pt x="2022" y="570"/>
                    </a:lnTo>
                    <a:lnTo>
                      <a:pt x="1968" y="484"/>
                    </a:lnTo>
                    <a:lnTo>
                      <a:pt x="1904" y="409"/>
                    </a:lnTo>
                    <a:lnTo>
                      <a:pt x="1839" y="323"/>
                    </a:lnTo>
                    <a:lnTo>
                      <a:pt x="1764" y="258"/>
                    </a:lnTo>
                    <a:lnTo>
                      <a:pt x="1678" y="194"/>
                    </a:lnTo>
                    <a:lnTo>
                      <a:pt x="1592" y="140"/>
                    </a:lnTo>
                    <a:lnTo>
                      <a:pt x="1506" y="97"/>
                    </a:lnTo>
                    <a:lnTo>
                      <a:pt x="1409" y="54"/>
                    </a:lnTo>
                    <a:lnTo>
                      <a:pt x="130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 name="Google Shape;251;p15"/>
              <p:cNvSpPr/>
              <p:nvPr/>
            </p:nvSpPr>
            <p:spPr>
              <a:xfrm>
                <a:off x="1715575" y="1654225"/>
                <a:ext cx="54325" cy="54325"/>
              </a:xfrm>
              <a:custGeom>
                <a:avLst/>
                <a:gdLst/>
                <a:ahLst/>
                <a:cxnLst/>
                <a:rect l="l" t="t" r="r" b="b"/>
                <a:pathLst>
                  <a:path w="2173" h="2173" extrusionOk="0">
                    <a:moveTo>
                      <a:pt x="1108" y="0"/>
                    </a:moveTo>
                    <a:lnTo>
                      <a:pt x="1000" y="11"/>
                    </a:lnTo>
                    <a:lnTo>
                      <a:pt x="893" y="22"/>
                    </a:lnTo>
                    <a:lnTo>
                      <a:pt x="785" y="54"/>
                    </a:lnTo>
                    <a:lnTo>
                      <a:pt x="689" y="86"/>
                    </a:lnTo>
                    <a:lnTo>
                      <a:pt x="592" y="129"/>
                    </a:lnTo>
                    <a:lnTo>
                      <a:pt x="495" y="194"/>
                    </a:lnTo>
                    <a:lnTo>
                      <a:pt x="409" y="248"/>
                    </a:lnTo>
                    <a:lnTo>
                      <a:pt x="334" y="323"/>
                    </a:lnTo>
                    <a:lnTo>
                      <a:pt x="259" y="398"/>
                    </a:lnTo>
                    <a:lnTo>
                      <a:pt x="194" y="484"/>
                    </a:lnTo>
                    <a:lnTo>
                      <a:pt x="140" y="581"/>
                    </a:lnTo>
                    <a:lnTo>
                      <a:pt x="86" y="678"/>
                    </a:lnTo>
                    <a:lnTo>
                      <a:pt x="54" y="774"/>
                    </a:lnTo>
                    <a:lnTo>
                      <a:pt x="22" y="882"/>
                    </a:lnTo>
                    <a:lnTo>
                      <a:pt x="0" y="990"/>
                    </a:lnTo>
                    <a:lnTo>
                      <a:pt x="0" y="1097"/>
                    </a:lnTo>
                    <a:lnTo>
                      <a:pt x="11" y="1205"/>
                    </a:lnTo>
                    <a:lnTo>
                      <a:pt x="22" y="1301"/>
                    </a:lnTo>
                    <a:lnTo>
                      <a:pt x="54" y="1409"/>
                    </a:lnTo>
                    <a:lnTo>
                      <a:pt x="86" y="1506"/>
                    </a:lnTo>
                    <a:lnTo>
                      <a:pt x="129" y="1592"/>
                    </a:lnTo>
                    <a:lnTo>
                      <a:pt x="183" y="1678"/>
                    </a:lnTo>
                    <a:lnTo>
                      <a:pt x="248" y="1764"/>
                    </a:lnTo>
                    <a:lnTo>
                      <a:pt x="323" y="1839"/>
                    </a:lnTo>
                    <a:lnTo>
                      <a:pt x="398" y="1914"/>
                    </a:lnTo>
                    <a:lnTo>
                      <a:pt x="474" y="1979"/>
                    </a:lnTo>
                    <a:lnTo>
                      <a:pt x="570" y="2033"/>
                    </a:lnTo>
                    <a:lnTo>
                      <a:pt x="656" y="2076"/>
                    </a:lnTo>
                    <a:lnTo>
                      <a:pt x="753" y="2119"/>
                    </a:lnTo>
                    <a:lnTo>
                      <a:pt x="850" y="2140"/>
                    </a:lnTo>
                    <a:lnTo>
                      <a:pt x="957" y="2162"/>
                    </a:lnTo>
                    <a:lnTo>
                      <a:pt x="1065" y="2172"/>
                    </a:lnTo>
                    <a:lnTo>
                      <a:pt x="1173" y="2172"/>
                    </a:lnTo>
                    <a:lnTo>
                      <a:pt x="1280" y="2151"/>
                    </a:lnTo>
                    <a:lnTo>
                      <a:pt x="1388" y="2129"/>
                    </a:lnTo>
                    <a:lnTo>
                      <a:pt x="1484" y="2086"/>
                    </a:lnTo>
                    <a:lnTo>
                      <a:pt x="1581" y="2043"/>
                    </a:lnTo>
                    <a:lnTo>
                      <a:pt x="1667" y="1990"/>
                    </a:lnTo>
                    <a:lnTo>
                      <a:pt x="1753" y="1925"/>
                    </a:lnTo>
                    <a:lnTo>
                      <a:pt x="1839" y="1850"/>
                    </a:lnTo>
                    <a:lnTo>
                      <a:pt x="1914" y="1775"/>
                    </a:lnTo>
                    <a:lnTo>
                      <a:pt x="1979" y="1688"/>
                    </a:lnTo>
                    <a:lnTo>
                      <a:pt x="2033" y="1602"/>
                    </a:lnTo>
                    <a:lnTo>
                      <a:pt x="2076" y="1506"/>
                    </a:lnTo>
                    <a:lnTo>
                      <a:pt x="2119" y="1398"/>
                    </a:lnTo>
                    <a:lnTo>
                      <a:pt x="2140" y="1301"/>
                    </a:lnTo>
                    <a:lnTo>
                      <a:pt x="2162" y="1194"/>
                    </a:lnTo>
                    <a:lnTo>
                      <a:pt x="2173" y="1086"/>
                    </a:lnTo>
                    <a:lnTo>
                      <a:pt x="2162" y="979"/>
                    </a:lnTo>
                    <a:lnTo>
                      <a:pt x="2140" y="871"/>
                    </a:lnTo>
                    <a:lnTo>
                      <a:pt x="2119" y="774"/>
                    </a:lnTo>
                    <a:lnTo>
                      <a:pt x="2076" y="678"/>
                    </a:lnTo>
                    <a:lnTo>
                      <a:pt x="2033" y="581"/>
                    </a:lnTo>
                    <a:lnTo>
                      <a:pt x="1979" y="495"/>
                    </a:lnTo>
                    <a:lnTo>
                      <a:pt x="1914" y="409"/>
                    </a:lnTo>
                    <a:lnTo>
                      <a:pt x="1850" y="334"/>
                    </a:lnTo>
                    <a:lnTo>
                      <a:pt x="1775" y="269"/>
                    </a:lnTo>
                    <a:lnTo>
                      <a:pt x="1689" y="205"/>
                    </a:lnTo>
                    <a:lnTo>
                      <a:pt x="1603" y="151"/>
                    </a:lnTo>
                    <a:lnTo>
                      <a:pt x="1506" y="97"/>
                    </a:lnTo>
                    <a:lnTo>
                      <a:pt x="1409" y="65"/>
                    </a:lnTo>
                    <a:lnTo>
                      <a:pt x="1312"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 name="Google Shape;252;p15"/>
              <p:cNvSpPr/>
              <p:nvPr/>
            </p:nvSpPr>
            <p:spPr>
              <a:xfrm>
                <a:off x="1793525" y="2519300"/>
                <a:ext cx="54075" cy="53775"/>
              </a:xfrm>
              <a:custGeom>
                <a:avLst/>
                <a:gdLst/>
                <a:ahLst/>
                <a:cxnLst/>
                <a:rect l="l" t="t" r="r" b="b"/>
                <a:pathLst>
                  <a:path w="2163" h="2151" extrusionOk="0">
                    <a:moveTo>
                      <a:pt x="1001" y="0"/>
                    </a:moveTo>
                    <a:lnTo>
                      <a:pt x="893" y="22"/>
                    </a:lnTo>
                    <a:lnTo>
                      <a:pt x="786" y="43"/>
                    </a:lnTo>
                    <a:lnTo>
                      <a:pt x="689" y="76"/>
                    </a:lnTo>
                    <a:lnTo>
                      <a:pt x="592" y="119"/>
                    </a:lnTo>
                    <a:lnTo>
                      <a:pt x="506" y="172"/>
                    </a:lnTo>
                    <a:lnTo>
                      <a:pt x="420" y="237"/>
                    </a:lnTo>
                    <a:lnTo>
                      <a:pt x="334" y="312"/>
                    </a:lnTo>
                    <a:lnTo>
                      <a:pt x="270" y="387"/>
                    </a:lnTo>
                    <a:lnTo>
                      <a:pt x="205" y="473"/>
                    </a:lnTo>
                    <a:lnTo>
                      <a:pt x="141" y="559"/>
                    </a:lnTo>
                    <a:lnTo>
                      <a:pt x="98" y="656"/>
                    </a:lnTo>
                    <a:lnTo>
                      <a:pt x="55" y="753"/>
                    </a:lnTo>
                    <a:lnTo>
                      <a:pt x="33" y="861"/>
                    </a:lnTo>
                    <a:lnTo>
                      <a:pt x="12" y="968"/>
                    </a:lnTo>
                    <a:lnTo>
                      <a:pt x="1" y="1076"/>
                    </a:lnTo>
                    <a:lnTo>
                      <a:pt x="12" y="1183"/>
                    </a:lnTo>
                    <a:lnTo>
                      <a:pt x="22" y="1280"/>
                    </a:lnTo>
                    <a:lnTo>
                      <a:pt x="55" y="1387"/>
                    </a:lnTo>
                    <a:lnTo>
                      <a:pt x="87" y="1484"/>
                    </a:lnTo>
                    <a:lnTo>
                      <a:pt x="130" y="1570"/>
                    </a:lnTo>
                    <a:lnTo>
                      <a:pt x="184" y="1656"/>
                    </a:lnTo>
                    <a:lnTo>
                      <a:pt x="248" y="1742"/>
                    </a:lnTo>
                    <a:lnTo>
                      <a:pt x="313" y="1818"/>
                    </a:lnTo>
                    <a:lnTo>
                      <a:pt x="388" y="1893"/>
                    </a:lnTo>
                    <a:lnTo>
                      <a:pt x="474" y="1957"/>
                    </a:lnTo>
                    <a:lnTo>
                      <a:pt x="560" y="2011"/>
                    </a:lnTo>
                    <a:lnTo>
                      <a:pt x="646" y="2054"/>
                    </a:lnTo>
                    <a:lnTo>
                      <a:pt x="743" y="2097"/>
                    </a:lnTo>
                    <a:lnTo>
                      <a:pt x="840" y="2129"/>
                    </a:lnTo>
                    <a:lnTo>
                      <a:pt x="947" y="2140"/>
                    </a:lnTo>
                    <a:lnTo>
                      <a:pt x="1055" y="2151"/>
                    </a:lnTo>
                    <a:lnTo>
                      <a:pt x="1162" y="2151"/>
                    </a:lnTo>
                    <a:lnTo>
                      <a:pt x="1270" y="2140"/>
                    </a:lnTo>
                    <a:lnTo>
                      <a:pt x="1366" y="2108"/>
                    </a:lnTo>
                    <a:lnTo>
                      <a:pt x="1474" y="2076"/>
                    </a:lnTo>
                    <a:lnTo>
                      <a:pt x="1571" y="2033"/>
                    </a:lnTo>
                    <a:lnTo>
                      <a:pt x="1657" y="1979"/>
                    </a:lnTo>
                    <a:lnTo>
                      <a:pt x="1743" y="1914"/>
                    </a:lnTo>
                    <a:lnTo>
                      <a:pt x="1818" y="1850"/>
                    </a:lnTo>
                    <a:lnTo>
                      <a:pt x="1893" y="1764"/>
                    </a:lnTo>
                    <a:lnTo>
                      <a:pt x="1958" y="1689"/>
                    </a:lnTo>
                    <a:lnTo>
                      <a:pt x="2022" y="1592"/>
                    </a:lnTo>
                    <a:lnTo>
                      <a:pt x="2065" y="1495"/>
                    </a:lnTo>
                    <a:lnTo>
                      <a:pt x="2108" y="1398"/>
                    </a:lnTo>
                    <a:lnTo>
                      <a:pt x="2130" y="1301"/>
                    </a:lnTo>
                    <a:lnTo>
                      <a:pt x="2151" y="1194"/>
                    </a:lnTo>
                    <a:lnTo>
                      <a:pt x="2162" y="1076"/>
                    </a:lnTo>
                    <a:lnTo>
                      <a:pt x="2151" y="979"/>
                    </a:lnTo>
                    <a:lnTo>
                      <a:pt x="2141" y="871"/>
                    </a:lnTo>
                    <a:lnTo>
                      <a:pt x="2108" y="774"/>
                    </a:lnTo>
                    <a:lnTo>
                      <a:pt x="2076" y="678"/>
                    </a:lnTo>
                    <a:lnTo>
                      <a:pt x="2033" y="581"/>
                    </a:lnTo>
                    <a:lnTo>
                      <a:pt x="1979" y="495"/>
                    </a:lnTo>
                    <a:lnTo>
                      <a:pt x="1915" y="409"/>
                    </a:lnTo>
                    <a:lnTo>
                      <a:pt x="1850" y="334"/>
                    </a:lnTo>
                    <a:lnTo>
                      <a:pt x="1775" y="269"/>
                    </a:lnTo>
                    <a:lnTo>
                      <a:pt x="1689" y="205"/>
                    </a:lnTo>
                    <a:lnTo>
                      <a:pt x="1603"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 name="Google Shape;253;p15"/>
              <p:cNvSpPr/>
              <p:nvPr/>
            </p:nvSpPr>
            <p:spPr>
              <a:xfrm>
                <a:off x="1479275" y="1498575"/>
                <a:ext cx="54050" cy="54325"/>
              </a:xfrm>
              <a:custGeom>
                <a:avLst/>
                <a:gdLst/>
                <a:ahLst/>
                <a:cxnLst/>
                <a:rect l="l" t="t" r="r" b="b"/>
                <a:pathLst>
                  <a:path w="2162" h="2173" extrusionOk="0">
                    <a:moveTo>
                      <a:pt x="1076" y="0"/>
                    </a:moveTo>
                    <a:lnTo>
                      <a:pt x="968" y="11"/>
                    </a:lnTo>
                    <a:lnTo>
                      <a:pt x="872" y="22"/>
                    </a:lnTo>
                    <a:lnTo>
                      <a:pt x="775" y="54"/>
                    </a:lnTo>
                    <a:lnTo>
                      <a:pt x="678" y="86"/>
                    </a:lnTo>
                    <a:lnTo>
                      <a:pt x="581" y="140"/>
                    </a:lnTo>
                    <a:lnTo>
                      <a:pt x="495" y="194"/>
                    </a:lnTo>
                    <a:lnTo>
                      <a:pt x="409" y="248"/>
                    </a:lnTo>
                    <a:lnTo>
                      <a:pt x="334" y="323"/>
                    </a:lnTo>
                    <a:lnTo>
                      <a:pt x="259" y="398"/>
                    </a:lnTo>
                    <a:lnTo>
                      <a:pt x="194" y="473"/>
                    </a:lnTo>
                    <a:lnTo>
                      <a:pt x="140" y="559"/>
                    </a:lnTo>
                    <a:lnTo>
                      <a:pt x="97" y="656"/>
                    </a:lnTo>
                    <a:lnTo>
                      <a:pt x="54" y="753"/>
                    </a:lnTo>
                    <a:lnTo>
                      <a:pt x="22" y="850"/>
                    </a:lnTo>
                    <a:lnTo>
                      <a:pt x="11" y="957"/>
                    </a:lnTo>
                    <a:lnTo>
                      <a:pt x="1" y="1065"/>
                    </a:lnTo>
                    <a:lnTo>
                      <a:pt x="1" y="1172"/>
                    </a:lnTo>
                    <a:lnTo>
                      <a:pt x="22" y="1280"/>
                    </a:lnTo>
                    <a:lnTo>
                      <a:pt x="44" y="1377"/>
                    </a:lnTo>
                    <a:lnTo>
                      <a:pt x="76" y="1484"/>
                    </a:lnTo>
                    <a:lnTo>
                      <a:pt x="130" y="1581"/>
                    </a:lnTo>
                    <a:lnTo>
                      <a:pt x="183" y="1667"/>
                    </a:lnTo>
                    <a:lnTo>
                      <a:pt x="248" y="1753"/>
                    </a:lnTo>
                    <a:lnTo>
                      <a:pt x="312" y="1839"/>
                    </a:lnTo>
                    <a:lnTo>
                      <a:pt x="398" y="1904"/>
                    </a:lnTo>
                    <a:lnTo>
                      <a:pt x="484" y="1968"/>
                    </a:lnTo>
                    <a:lnTo>
                      <a:pt x="570" y="2033"/>
                    </a:lnTo>
                    <a:lnTo>
                      <a:pt x="667" y="2076"/>
                    </a:lnTo>
                    <a:lnTo>
                      <a:pt x="764" y="2119"/>
                    </a:lnTo>
                    <a:lnTo>
                      <a:pt x="872" y="2140"/>
                    </a:lnTo>
                    <a:lnTo>
                      <a:pt x="979" y="2162"/>
                    </a:lnTo>
                    <a:lnTo>
                      <a:pt x="1087" y="2172"/>
                    </a:lnTo>
                    <a:lnTo>
                      <a:pt x="1194" y="2162"/>
                    </a:lnTo>
                    <a:lnTo>
                      <a:pt x="1291" y="2140"/>
                    </a:lnTo>
                    <a:lnTo>
                      <a:pt x="1398" y="2119"/>
                    </a:lnTo>
                    <a:lnTo>
                      <a:pt x="1495" y="2076"/>
                    </a:lnTo>
                    <a:lnTo>
                      <a:pt x="1581" y="2033"/>
                    </a:lnTo>
                    <a:lnTo>
                      <a:pt x="1667" y="1979"/>
                    </a:lnTo>
                    <a:lnTo>
                      <a:pt x="1753" y="1914"/>
                    </a:lnTo>
                    <a:lnTo>
                      <a:pt x="1829" y="1850"/>
                    </a:lnTo>
                    <a:lnTo>
                      <a:pt x="1904" y="1775"/>
                    </a:lnTo>
                    <a:lnTo>
                      <a:pt x="1968" y="1689"/>
                    </a:lnTo>
                    <a:lnTo>
                      <a:pt x="2022" y="1603"/>
                    </a:lnTo>
                    <a:lnTo>
                      <a:pt x="2065" y="1516"/>
                    </a:lnTo>
                    <a:lnTo>
                      <a:pt x="2108" y="1420"/>
                    </a:lnTo>
                    <a:lnTo>
                      <a:pt x="2140" y="1323"/>
                    </a:lnTo>
                    <a:lnTo>
                      <a:pt x="2151" y="1215"/>
                    </a:lnTo>
                    <a:lnTo>
                      <a:pt x="2162" y="1108"/>
                    </a:lnTo>
                    <a:lnTo>
                      <a:pt x="2162" y="1000"/>
                    </a:lnTo>
                    <a:lnTo>
                      <a:pt x="2140" y="893"/>
                    </a:lnTo>
                    <a:lnTo>
                      <a:pt x="2119" y="785"/>
                    </a:lnTo>
                    <a:lnTo>
                      <a:pt x="2087" y="689"/>
                    </a:lnTo>
                    <a:lnTo>
                      <a:pt x="2033" y="592"/>
                    </a:lnTo>
                    <a:lnTo>
                      <a:pt x="1979" y="506"/>
                    </a:lnTo>
                    <a:lnTo>
                      <a:pt x="1915" y="420"/>
                    </a:lnTo>
                    <a:lnTo>
                      <a:pt x="1850" y="334"/>
                    </a:lnTo>
                    <a:lnTo>
                      <a:pt x="1764" y="269"/>
                    </a:lnTo>
                    <a:lnTo>
                      <a:pt x="1689" y="194"/>
                    </a:lnTo>
                    <a:lnTo>
                      <a:pt x="1592" y="140"/>
                    </a:lnTo>
                    <a:lnTo>
                      <a:pt x="1495" y="97"/>
                    </a:lnTo>
                    <a:lnTo>
                      <a:pt x="1398" y="54"/>
                    </a:lnTo>
                    <a:lnTo>
                      <a:pt x="1291" y="22"/>
                    </a:lnTo>
                    <a:lnTo>
                      <a:pt x="1183" y="11"/>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 name="Google Shape;254;p15"/>
              <p:cNvSpPr/>
              <p:nvPr/>
            </p:nvSpPr>
            <p:spPr>
              <a:xfrm>
                <a:off x="1479000" y="2755325"/>
                <a:ext cx="54600" cy="54600"/>
              </a:xfrm>
              <a:custGeom>
                <a:avLst/>
                <a:gdLst/>
                <a:ahLst/>
                <a:cxnLst/>
                <a:rect l="l" t="t" r="r" b="b"/>
                <a:pathLst>
                  <a:path w="2184" h="2184" extrusionOk="0">
                    <a:moveTo>
                      <a:pt x="1022" y="0"/>
                    </a:moveTo>
                    <a:lnTo>
                      <a:pt x="926" y="11"/>
                    </a:lnTo>
                    <a:lnTo>
                      <a:pt x="818" y="43"/>
                    </a:lnTo>
                    <a:lnTo>
                      <a:pt x="721" y="76"/>
                    </a:lnTo>
                    <a:lnTo>
                      <a:pt x="624" y="119"/>
                    </a:lnTo>
                    <a:lnTo>
                      <a:pt x="528" y="172"/>
                    </a:lnTo>
                    <a:lnTo>
                      <a:pt x="442" y="237"/>
                    </a:lnTo>
                    <a:lnTo>
                      <a:pt x="356" y="301"/>
                    </a:lnTo>
                    <a:lnTo>
                      <a:pt x="280" y="377"/>
                    </a:lnTo>
                    <a:lnTo>
                      <a:pt x="216" y="463"/>
                    </a:lnTo>
                    <a:lnTo>
                      <a:pt x="162" y="549"/>
                    </a:lnTo>
                    <a:lnTo>
                      <a:pt x="108" y="646"/>
                    </a:lnTo>
                    <a:lnTo>
                      <a:pt x="65" y="742"/>
                    </a:lnTo>
                    <a:lnTo>
                      <a:pt x="33" y="850"/>
                    </a:lnTo>
                    <a:lnTo>
                      <a:pt x="12" y="957"/>
                    </a:lnTo>
                    <a:lnTo>
                      <a:pt x="1" y="1065"/>
                    </a:lnTo>
                    <a:lnTo>
                      <a:pt x="12" y="1172"/>
                    </a:lnTo>
                    <a:lnTo>
                      <a:pt x="22" y="1280"/>
                    </a:lnTo>
                    <a:lnTo>
                      <a:pt x="44" y="1377"/>
                    </a:lnTo>
                    <a:lnTo>
                      <a:pt x="76" y="1484"/>
                    </a:lnTo>
                    <a:lnTo>
                      <a:pt x="130" y="1581"/>
                    </a:lnTo>
                    <a:lnTo>
                      <a:pt x="184" y="1667"/>
                    </a:lnTo>
                    <a:lnTo>
                      <a:pt x="248" y="1753"/>
                    </a:lnTo>
                    <a:lnTo>
                      <a:pt x="313" y="1839"/>
                    </a:lnTo>
                    <a:lnTo>
                      <a:pt x="388" y="1904"/>
                    </a:lnTo>
                    <a:lnTo>
                      <a:pt x="474" y="1979"/>
                    </a:lnTo>
                    <a:lnTo>
                      <a:pt x="560" y="2033"/>
                    </a:lnTo>
                    <a:lnTo>
                      <a:pt x="657" y="2086"/>
                    </a:lnTo>
                    <a:lnTo>
                      <a:pt x="764" y="2119"/>
                    </a:lnTo>
                    <a:lnTo>
                      <a:pt x="861" y="2151"/>
                    </a:lnTo>
                    <a:lnTo>
                      <a:pt x="969" y="2172"/>
                    </a:lnTo>
                    <a:lnTo>
                      <a:pt x="1076" y="2183"/>
                    </a:lnTo>
                    <a:lnTo>
                      <a:pt x="1184" y="2172"/>
                    </a:lnTo>
                    <a:lnTo>
                      <a:pt x="1291" y="2162"/>
                    </a:lnTo>
                    <a:lnTo>
                      <a:pt x="1399" y="2129"/>
                    </a:lnTo>
                    <a:lnTo>
                      <a:pt x="1495" y="2097"/>
                    </a:lnTo>
                    <a:lnTo>
                      <a:pt x="1592" y="2054"/>
                    </a:lnTo>
                    <a:lnTo>
                      <a:pt x="1678" y="1990"/>
                    </a:lnTo>
                    <a:lnTo>
                      <a:pt x="1764" y="1925"/>
                    </a:lnTo>
                    <a:lnTo>
                      <a:pt x="1850" y="1861"/>
                    </a:lnTo>
                    <a:lnTo>
                      <a:pt x="1915" y="1785"/>
                    </a:lnTo>
                    <a:lnTo>
                      <a:pt x="1990" y="1699"/>
                    </a:lnTo>
                    <a:lnTo>
                      <a:pt x="2044" y="1603"/>
                    </a:lnTo>
                    <a:lnTo>
                      <a:pt x="2087" y="1506"/>
                    </a:lnTo>
                    <a:lnTo>
                      <a:pt x="2130" y="1409"/>
                    </a:lnTo>
                    <a:lnTo>
                      <a:pt x="2162" y="1312"/>
                    </a:lnTo>
                    <a:lnTo>
                      <a:pt x="2173" y="1205"/>
                    </a:lnTo>
                    <a:lnTo>
                      <a:pt x="2184" y="1097"/>
                    </a:lnTo>
                    <a:lnTo>
                      <a:pt x="2173" y="990"/>
                    </a:lnTo>
                    <a:lnTo>
                      <a:pt x="2162" y="882"/>
                    </a:lnTo>
                    <a:lnTo>
                      <a:pt x="2130" y="785"/>
                    </a:lnTo>
                    <a:lnTo>
                      <a:pt x="2098" y="689"/>
                    </a:lnTo>
                    <a:lnTo>
                      <a:pt x="2055" y="592"/>
                    </a:lnTo>
                    <a:lnTo>
                      <a:pt x="2001" y="506"/>
                    </a:lnTo>
                    <a:lnTo>
                      <a:pt x="1936" y="420"/>
                    </a:lnTo>
                    <a:lnTo>
                      <a:pt x="1872" y="344"/>
                    </a:lnTo>
                    <a:lnTo>
                      <a:pt x="1797" y="280"/>
                    </a:lnTo>
                    <a:lnTo>
                      <a:pt x="1711" y="215"/>
                    </a:lnTo>
                    <a:lnTo>
                      <a:pt x="1625" y="151"/>
                    </a:lnTo>
                    <a:lnTo>
                      <a:pt x="1538" y="108"/>
                    </a:lnTo>
                    <a:lnTo>
                      <a:pt x="1442" y="65"/>
                    </a:lnTo>
                    <a:lnTo>
                      <a:pt x="1345" y="33"/>
                    </a:lnTo>
                    <a:lnTo>
                      <a:pt x="1237" y="11"/>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255;p15"/>
              <p:cNvSpPr/>
              <p:nvPr/>
            </p:nvSpPr>
            <p:spPr>
              <a:xfrm>
                <a:off x="772800" y="1654225"/>
                <a:ext cx="54600" cy="54600"/>
              </a:xfrm>
              <a:custGeom>
                <a:avLst/>
                <a:gdLst/>
                <a:ahLst/>
                <a:cxnLst/>
                <a:rect l="l" t="t" r="r" b="b"/>
                <a:pathLst>
                  <a:path w="2184" h="2184" extrusionOk="0">
                    <a:moveTo>
                      <a:pt x="1011" y="0"/>
                    </a:moveTo>
                    <a:lnTo>
                      <a:pt x="904" y="11"/>
                    </a:lnTo>
                    <a:lnTo>
                      <a:pt x="796" y="43"/>
                    </a:lnTo>
                    <a:lnTo>
                      <a:pt x="700" y="76"/>
                    </a:lnTo>
                    <a:lnTo>
                      <a:pt x="603" y="119"/>
                    </a:lnTo>
                    <a:lnTo>
                      <a:pt x="506" y="172"/>
                    </a:lnTo>
                    <a:lnTo>
                      <a:pt x="420" y="237"/>
                    </a:lnTo>
                    <a:lnTo>
                      <a:pt x="345" y="312"/>
                    </a:lnTo>
                    <a:lnTo>
                      <a:pt x="270" y="387"/>
                    </a:lnTo>
                    <a:lnTo>
                      <a:pt x="205" y="473"/>
                    </a:lnTo>
                    <a:lnTo>
                      <a:pt x="140" y="559"/>
                    </a:lnTo>
                    <a:lnTo>
                      <a:pt x="97" y="656"/>
                    </a:lnTo>
                    <a:lnTo>
                      <a:pt x="54" y="753"/>
                    </a:lnTo>
                    <a:lnTo>
                      <a:pt x="22" y="861"/>
                    </a:lnTo>
                    <a:lnTo>
                      <a:pt x="1" y="968"/>
                    </a:lnTo>
                    <a:lnTo>
                      <a:pt x="1" y="1076"/>
                    </a:lnTo>
                    <a:lnTo>
                      <a:pt x="1" y="1183"/>
                    </a:lnTo>
                    <a:lnTo>
                      <a:pt x="22" y="1291"/>
                    </a:lnTo>
                    <a:lnTo>
                      <a:pt x="44" y="1398"/>
                    </a:lnTo>
                    <a:lnTo>
                      <a:pt x="87" y="1495"/>
                    </a:lnTo>
                    <a:lnTo>
                      <a:pt x="130" y="1592"/>
                    </a:lnTo>
                    <a:lnTo>
                      <a:pt x="184" y="1678"/>
                    </a:lnTo>
                    <a:lnTo>
                      <a:pt x="248" y="1764"/>
                    </a:lnTo>
                    <a:lnTo>
                      <a:pt x="323" y="1850"/>
                    </a:lnTo>
                    <a:lnTo>
                      <a:pt x="399" y="1914"/>
                    </a:lnTo>
                    <a:lnTo>
                      <a:pt x="485" y="1979"/>
                    </a:lnTo>
                    <a:lnTo>
                      <a:pt x="571" y="2043"/>
                    </a:lnTo>
                    <a:lnTo>
                      <a:pt x="667" y="2086"/>
                    </a:lnTo>
                    <a:lnTo>
                      <a:pt x="775" y="2129"/>
                    </a:lnTo>
                    <a:lnTo>
                      <a:pt x="872" y="2151"/>
                    </a:lnTo>
                    <a:lnTo>
                      <a:pt x="979" y="2172"/>
                    </a:lnTo>
                    <a:lnTo>
                      <a:pt x="1087" y="2183"/>
                    </a:lnTo>
                    <a:lnTo>
                      <a:pt x="1194" y="2172"/>
                    </a:lnTo>
                    <a:lnTo>
                      <a:pt x="1302" y="2151"/>
                    </a:lnTo>
                    <a:lnTo>
                      <a:pt x="1409" y="2129"/>
                    </a:lnTo>
                    <a:lnTo>
                      <a:pt x="1506" y="2086"/>
                    </a:lnTo>
                    <a:lnTo>
                      <a:pt x="1603" y="2043"/>
                    </a:lnTo>
                    <a:lnTo>
                      <a:pt x="1689" y="1979"/>
                    </a:lnTo>
                    <a:lnTo>
                      <a:pt x="1775" y="1914"/>
                    </a:lnTo>
                    <a:lnTo>
                      <a:pt x="1861" y="1839"/>
                    </a:lnTo>
                    <a:lnTo>
                      <a:pt x="1925" y="1764"/>
                    </a:lnTo>
                    <a:lnTo>
                      <a:pt x="1990" y="1678"/>
                    </a:lnTo>
                    <a:lnTo>
                      <a:pt x="2044" y="1592"/>
                    </a:lnTo>
                    <a:lnTo>
                      <a:pt x="2098" y="1495"/>
                    </a:lnTo>
                    <a:lnTo>
                      <a:pt x="2130" y="1387"/>
                    </a:lnTo>
                    <a:lnTo>
                      <a:pt x="2162" y="1291"/>
                    </a:lnTo>
                    <a:lnTo>
                      <a:pt x="2173" y="1183"/>
                    </a:lnTo>
                    <a:lnTo>
                      <a:pt x="2184" y="1076"/>
                    </a:lnTo>
                    <a:lnTo>
                      <a:pt x="2173" y="968"/>
                    </a:lnTo>
                    <a:lnTo>
                      <a:pt x="2151" y="861"/>
                    </a:lnTo>
                    <a:lnTo>
                      <a:pt x="2130" y="764"/>
                    </a:lnTo>
                    <a:lnTo>
                      <a:pt x="2087" y="667"/>
                    </a:lnTo>
                    <a:lnTo>
                      <a:pt x="2044" y="581"/>
                    </a:lnTo>
                    <a:lnTo>
                      <a:pt x="1990" y="484"/>
                    </a:lnTo>
                    <a:lnTo>
                      <a:pt x="1925" y="409"/>
                    </a:lnTo>
                    <a:lnTo>
                      <a:pt x="1850" y="334"/>
                    </a:lnTo>
                    <a:lnTo>
                      <a:pt x="1775" y="258"/>
                    </a:lnTo>
                    <a:lnTo>
                      <a:pt x="1700" y="194"/>
                    </a:lnTo>
                    <a:lnTo>
                      <a:pt x="1614" y="140"/>
                    </a:lnTo>
                    <a:lnTo>
                      <a:pt x="1517" y="97"/>
                    </a:lnTo>
                    <a:lnTo>
                      <a:pt x="1420" y="54"/>
                    </a:lnTo>
                    <a:lnTo>
                      <a:pt x="1323" y="22"/>
                    </a:lnTo>
                    <a:lnTo>
                      <a:pt x="121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 name="Google Shape;256;p15"/>
              <p:cNvSpPr/>
              <p:nvPr/>
            </p:nvSpPr>
            <p:spPr>
              <a:xfrm>
                <a:off x="1637875" y="2677900"/>
                <a:ext cx="53800" cy="53800"/>
              </a:xfrm>
              <a:custGeom>
                <a:avLst/>
                <a:gdLst/>
                <a:ahLst/>
                <a:cxnLst/>
                <a:rect l="l" t="t" r="r" b="b"/>
                <a:pathLst>
                  <a:path w="2152" h="2152" extrusionOk="0">
                    <a:moveTo>
                      <a:pt x="990" y="1"/>
                    </a:moveTo>
                    <a:lnTo>
                      <a:pt x="893" y="11"/>
                    </a:lnTo>
                    <a:lnTo>
                      <a:pt x="797" y="33"/>
                    </a:lnTo>
                    <a:lnTo>
                      <a:pt x="700" y="76"/>
                    </a:lnTo>
                    <a:lnTo>
                      <a:pt x="603" y="119"/>
                    </a:lnTo>
                    <a:lnTo>
                      <a:pt x="517" y="162"/>
                    </a:lnTo>
                    <a:lnTo>
                      <a:pt x="431" y="226"/>
                    </a:lnTo>
                    <a:lnTo>
                      <a:pt x="356" y="291"/>
                    </a:lnTo>
                    <a:lnTo>
                      <a:pt x="280" y="366"/>
                    </a:lnTo>
                    <a:lnTo>
                      <a:pt x="216" y="441"/>
                    </a:lnTo>
                    <a:lnTo>
                      <a:pt x="162" y="527"/>
                    </a:lnTo>
                    <a:lnTo>
                      <a:pt x="108" y="624"/>
                    </a:lnTo>
                    <a:lnTo>
                      <a:pt x="65" y="710"/>
                    </a:lnTo>
                    <a:lnTo>
                      <a:pt x="33" y="818"/>
                    </a:lnTo>
                    <a:lnTo>
                      <a:pt x="12" y="915"/>
                    </a:lnTo>
                    <a:lnTo>
                      <a:pt x="1" y="1022"/>
                    </a:lnTo>
                    <a:lnTo>
                      <a:pt x="1" y="1130"/>
                    </a:lnTo>
                    <a:lnTo>
                      <a:pt x="12" y="1237"/>
                    </a:lnTo>
                    <a:lnTo>
                      <a:pt x="33" y="1345"/>
                    </a:lnTo>
                    <a:lnTo>
                      <a:pt x="65" y="1441"/>
                    </a:lnTo>
                    <a:lnTo>
                      <a:pt x="108" y="1538"/>
                    </a:lnTo>
                    <a:lnTo>
                      <a:pt x="162" y="1635"/>
                    </a:lnTo>
                    <a:lnTo>
                      <a:pt x="227" y="1721"/>
                    </a:lnTo>
                    <a:lnTo>
                      <a:pt x="291" y="1796"/>
                    </a:lnTo>
                    <a:lnTo>
                      <a:pt x="366" y="1872"/>
                    </a:lnTo>
                    <a:lnTo>
                      <a:pt x="452" y="1936"/>
                    </a:lnTo>
                    <a:lnTo>
                      <a:pt x="538" y="2001"/>
                    </a:lnTo>
                    <a:lnTo>
                      <a:pt x="635" y="2054"/>
                    </a:lnTo>
                    <a:lnTo>
                      <a:pt x="732" y="2087"/>
                    </a:lnTo>
                    <a:lnTo>
                      <a:pt x="840" y="2119"/>
                    </a:lnTo>
                    <a:lnTo>
                      <a:pt x="947" y="2140"/>
                    </a:lnTo>
                    <a:lnTo>
                      <a:pt x="1055" y="2151"/>
                    </a:lnTo>
                    <a:lnTo>
                      <a:pt x="1162" y="2151"/>
                    </a:lnTo>
                    <a:lnTo>
                      <a:pt x="1259" y="2130"/>
                    </a:lnTo>
                    <a:lnTo>
                      <a:pt x="1366" y="2108"/>
                    </a:lnTo>
                    <a:lnTo>
                      <a:pt x="1463" y="2076"/>
                    </a:lnTo>
                    <a:lnTo>
                      <a:pt x="1549" y="2033"/>
                    </a:lnTo>
                    <a:lnTo>
                      <a:pt x="1646" y="1979"/>
                    </a:lnTo>
                    <a:lnTo>
                      <a:pt x="1721" y="1925"/>
                    </a:lnTo>
                    <a:lnTo>
                      <a:pt x="1807" y="1861"/>
                    </a:lnTo>
                    <a:lnTo>
                      <a:pt x="1872" y="1786"/>
                    </a:lnTo>
                    <a:lnTo>
                      <a:pt x="1936" y="1699"/>
                    </a:lnTo>
                    <a:lnTo>
                      <a:pt x="2001" y="1613"/>
                    </a:lnTo>
                    <a:lnTo>
                      <a:pt x="2044" y="1527"/>
                    </a:lnTo>
                    <a:lnTo>
                      <a:pt x="2087" y="1431"/>
                    </a:lnTo>
                    <a:lnTo>
                      <a:pt x="2119" y="1334"/>
                    </a:lnTo>
                    <a:lnTo>
                      <a:pt x="2141" y="1226"/>
                    </a:lnTo>
                    <a:lnTo>
                      <a:pt x="2151" y="1119"/>
                    </a:lnTo>
                    <a:lnTo>
                      <a:pt x="2151" y="1011"/>
                    </a:lnTo>
                    <a:lnTo>
                      <a:pt x="2141" y="904"/>
                    </a:lnTo>
                    <a:lnTo>
                      <a:pt x="2119" y="807"/>
                    </a:lnTo>
                    <a:lnTo>
                      <a:pt x="2087" y="699"/>
                    </a:lnTo>
                    <a:lnTo>
                      <a:pt x="2044" y="603"/>
                    </a:lnTo>
                    <a:lnTo>
                      <a:pt x="1990" y="517"/>
                    </a:lnTo>
                    <a:lnTo>
                      <a:pt x="1926" y="431"/>
                    </a:lnTo>
                    <a:lnTo>
                      <a:pt x="1861" y="345"/>
                    </a:lnTo>
                    <a:lnTo>
                      <a:pt x="1786" y="269"/>
                    </a:lnTo>
                    <a:lnTo>
                      <a:pt x="1700" y="205"/>
                    </a:lnTo>
                    <a:lnTo>
                      <a:pt x="1614" y="151"/>
                    </a:lnTo>
                    <a:lnTo>
                      <a:pt x="1517" y="97"/>
                    </a:lnTo>
                    <a:lnTo>
                      <a:pt x="1420" y="54"/>
                    </a:lnTo>
                    <a:lnTo>
                      <a:pt x="1313" y="2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 name="Google Shape;257;p15"/>
              <p:cNvSpPr/>
              <p:nvPr/>
            </p:nvSpPr>
            <p:spPr>
              <a:xfrm>
                <a:off x="1006425" y="2755325"/>
                <a:ext cx="54325" cy="54600"/>
              </a:xfrm>
              <a:custGeom>
                <a:avLst/>
                <a:gdLst/>
                <a:ahLst/>
                <a:cxnLst/>
                <a:rect l="l" t="t" r="r" b="b"/>
                <a:pathLst>
                  <a:path w="2173" h="2184" extrusionOk="0">
                    <a:moveTo>
                      <a:pt x="1065" y="0"/>
                    </a:moveTo>
                    <a:lnTo>
                      <a:pt x="957" y="11"/>
                    </a:lnTo>
                    <a:lnTo>
                      <a:pt x="860" y="33"/>
                    </a:lnTo>
                    <a:lnTo>
                      <a:pt x="753" y="54"/>
                    </a:lnTo>
                    <a:lnTo>
                      <a:pt x="656" y="97"/>
                    </a:lnTo>
                    <a:lnTo>
                      <a:pt x="570" y="140"/>
                    </a:lnTo>
                    <a:lnTo>
                      <a:pt x="484" y="194"/>
                    </a:lnTo>
                    <a:lnTo>
                      <a:pt x="398" y="258"/>
                    </a:lnTo>
                    <a:lnTo>
                      <a:pt x="323" y="334"/>
                    </a:lnTo>
                    <a:lnTo>
                      <a:pt x="258" y="409"/>
                    </a:lnTo>
                    <a:lnTo>
                      <a:pt x="194" y="495"/>
                    </a:lnTo>
                    <a:lnTo>
                      <a:pt x="140" y="581"/>
                    </a:lnTo>
                    <a:lnTo>
                      <a:pt x="86" y="667"/>
                    </a:lnTo>
                    <a:lnTo>
                      <a:pt x="54" y="764"/>
                    </a:lnTo>
                    <a:lnTo>
                      <a:pt x="22" y="861"/>
                    </a:lnTo>
                    <a:lnTo>
                      <a:pt x="11" y="968"/>
                    </a:lnTo>
                    <a:lnTo>
                      <a:pt x="0" y="1076"/>
                    </a:lnTo>
                    <a:lnTo>
                      <a:pt x="0" y="1183"/>
                    </a:lnTo>
                    <a:lnTo>
                      <a:pt x="22" y="1291"/>
                    </a:lnTo>
                    <a:lnTo>
                      <a:pt x="43" y="1388"/>
                    </a:lnTo>
                    <a:lnTo>
                      <a:pt x="75" y="1495"/>
                    </a:lnTo>
                    <a:lnTo>
                      <a:pt x="129" y="1592"/>
                    </a:lnTo>
                    <a:lnTo>
                      <a:pt x="183" y="1678"/>
                    </a:lnTo>
                    <a:lnTo>
                      <a:pt x="247" y="1764"/>
                    </a:lnTo>
                    <a:lnTo>
                      <a:pt x="312" y="1839"/>
                    </a:lnTo>
                    <a:lnTo>
                      <a:pt x="398" y="1914"/>
                    </a:lnTo>
                    <a:lnTo>
                      <a:pt x="484" y="1979"/>
                    </a:lnTo>
                    <a:lnTo>
                      <a:pt x="570" y="2043"/>
                    </a:lnTo>
                    <a:lnTo>
                      <a:pt x="667" y="2086"/>
                    </a:lnTo>
                    <a:lnTo>
                      <a:pt x="764" y="2129"/>
                    </a:lnTo>
                    <a:lnTo>
                      <a:pt x="871" y="2151"/>
                    </a:lnTo>
                    <a:lnTo>
                      <a:pt x="979" y="2172"/>
                    </a:lnTo>
                    <a:lnTo>
                      <a:pt x="1086" y="2183"/>
                    </a:lnTo>
                    <a:lnTo>
                      <a:pt x="1194" y="2172"/>
                    </a:lnTo>
                    <a:lnTo>
                      <a:pt x="1301" y="2162"/>
                    </a:lnTo>
                    <a:lnTo>
                      <a:pt x="1398" y="2129"/>
                    </a:lnTo>
                    <a:lnTo>
                      <a:pt x="1495" y="2086"/>
                    </a:lnTo>
                    <a:lnTo>
                      <a:pt x="1591" y="2043"/>
                    </a:lnTo>
                    <a:lnTo>
                      <a:pt x="1688" y="1990"/>
                    </a:lnTo>
                    <a:lnTo>
                      <a:pt x="1774" y="1925"/>
                    </a:lnTo>
                    <a:lnTo>
                      <a:pt x="1850" y="1850"/>
                    </a:lnTo>
                    <a:lnTo>
                      <a:pt x="1925" y="1775"/>
                    </a:lnTo>
                    <a:lnTo>
                      <a:pt x="1989" y="1689"/>
                    </a:lnTo>
                    <a:lnTo>
                      <a:pt x="2043" y="1592"/>
                    </a:lnTo>
                    <a:lnTo>
                      <a:pt x="2086" y="1495"/>
                    </a:lnTo>
                    <a:lnTo>
                      <a:pt x="2129" y="1398"/>
                    </a:lnTo>
                    <a:lnTo>
                      <a:pt x="2151" y="1301"/>
                    </a:lnTo>
                    <a:lnTo>
                      <a:pt x="2172" y="1194"/>
                    </a:lnTo>
                    <a:lnTo>
                      <a:pt x="2172" y="1086"/>
                    </a:lnTo>
                    <a:lnTo>
                      <a:pt x="2172" y="968"/>
                    </a:lnTo>
                    <a:lnTo>
                      <a:pt x="2151" y="871"/>
                    </a:lnTo>
                    <a:lnTo>
                      <a:pt x="2118" y="764"/>
                    </a:lnTo>
                    <a:lnTo>
                      <a:pt x="2075" y="667"/>
                    </a:lnTo>
                    <a:lnTo>
                      <a:pt x="2032" y="570"/>
                    </a:lnTo>
                    <a:lnTo>
                      <a:pt x="1979" y="484"/>
                    </a:lnTo>
                    <a:lnTo>
                      <a:pt x="1903" y="398"/>
                    </a:lnTo>
                    <a:lnTo>
                      <a:pt x="1839" y="312"/>
                    </a:lnTo>
                    <a:lnTo>
                      <a:pt x="1753" y="248"/>
                    </a:lnTo>
                    <a:lnTo>
                      <a:pt x="1667" y="183"/>
                    </a:lnTo>
                    <a:lnTo>
                      <a:pt x="1581" y="129"/>
                    </a:lnTo>
                    <a:lnTo>
                      <a:pt x="1484" y="86"/>
                    </a:lnTo>
                    <a:lnTo>
                      <a:pt x="1376" y="43"/>
                    </a:lnTo>
                    <a:lnTo>
                      <a:pt x="1280" y="22"/>
                    </a:lnTo>
                    <a:lnTo>
                      <a:pt x="11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 name="Google Shape;258;p15"/>
              <p:cNvSpPr/>
              <p:nvPr/>
            </p:nvSpPr>
            <p:spPr>
              <a:xfrm>
                <a:off x="1006675" y="1495875"/>
                <a:ext cx="53800" cy="54075"/>
              </a:xfrm>
              <a:custGeom>
                <a:avLst/>
                <a:gdLst/>
                <a:ahLst/>
                <a:cxnLst/>
                <a:rect l="l" t="t" r="r" b="b"/>
                <a:pathLst>
                  <a:path w="2152" h="2163" extrusionOk="0">
                    <a:moveTo>
                      <a:pt x="1108" y="1"/>
                    </a:moveTo>
                    <a:lnTo>
                      <a:pt x="1001" y="12"/>
                    </a:lnTo>
                    <a:lnTo>
                      <a:pt x="893" y="22"/>
                    </a:lnTo>
                    <a:lnTo>
                      <a:pt x="797" y="44"/>
                    </a:lnTo>
                    <a:lnTo>
                      <a:pt x="689" y="76"/>
                    </a:lnTo>
                    <a:lnTo>
                      <a:pt x="592" y="130"/>
                    </a:lnTo>
                    <a:lnTo>
                      <a:pt x="506" y="184"/>
                    </a:lnTo>
                    <a:lnTo>
                      <a:pt x="420" y="237"/>
                    </a:lnTo>
                    <a:lnTo>
                      <a:pt x="334" y="313"/>
                    </a:lnTo>
                    <a:lnTo>
                      <a:pt x="270" y="388"/>
                    </a:lnTo>
                    <a:lnTo>
                      <a:pt x="194" y="474"/>
                    </a:lnTo>
                    <a:lnTo>
                      <a:pt x="141" y="560"/>
                    </a:lnTo>
                    <a:lnTo>
                      <a:pt x="98" y="657"/>
                    </a:lnTo>
                    <a:lnTo>
                      <a:pt x="55" y="753"/>
                    </a:lnTo>
                    <a:lnTo>
                      <a:pt x="22" y="861"/>
                    </a:lnTo>
                    <a:lnTo>
                      <a:pt x="12" y="969"/>
                    </a:lnTo>
                    <a:lnTo>
                      <a:pt x="1" y="1076"/>
                    </a:lnTo>
                    <a:lnTo>
                      <a:pt x="1" y="1184"/>
                    </a:lnTo>
                    <a:lnTo>
                      <a:pt x="22" y="1280"/>
                    </a:lnTo>
                    <a:lnTo>
                      <a:pt x="44" y="1388"/>
                    </a:lnTo>
                    <a:lnTo>
                      <a:pt x="76" y="1485"/>
                    </a:lnTo>
                    <a:lnTo>
                      <a:pt x="130" y="1571"/>
                    </a:lnTo>
                    <a:lnTo>
                      <a:pt x="173" y="1657"/>
                    </a:lnTo>
                    <a:lnTo>
                      <a:pt x="237" y="1743"/>
                    </a:lnTo>
                    <a:lnTo>
                      <a:pt x="302" y="1818"/>
                    </a:lnTo>
                    <a:lnTo>
                      <a:pt x="377" y="1893"/>
                    </a:lnTo>
                    <a:lnTo>
                      <a:pt x="463" y="1958"/>
                    </a:lnTo>
                    <a:lnTo>
                      <a:pt x="549" y="2012"/>
                    </a:lnTo>
                    <a:lnTo>
                      <a:pt x="635" y="2055"/>
                    </a:lnTo>
                    <a:lnTo>
                      <a:pt x="732" y="2098"/>
                    </a:lnTo>
                    <a:lnTo>
                      <a:pt x="829" y="2130"/>
                    </a:lnTo>
                    <a:lnTo>
                      <a:pt x="936" y="2151"/>
                    </a:lnTo>
                    <a:lnTo>
                      <a:pt x="1044" y="2162"/>
                    </a:lnTo>
                    <a:lnTo>
                      <a:pt x="1151" y="2162"/>
                    </a:lnTo>
                    <a:lnTo>
                      <a:pt x="1259" y="2141"/>
                    </a:lnTo>
                    <a:lnTo>
                      <a:pt x="1366" y="2119"/>
                    </a:lnTo>
                    <a:lnTo>
                      <a:pt x="1463" y="2087"/>
                    </a:lnTo>
                    <a:lnTo>
                      <a:pt x="1560" y="2044"/>
                    </a:lnTo>
                    <a:lnTo>
                      <a:pt x="1646" y="1990"/>
                    </a:lnTo>
                    <a:lnTo>
                      <a:pt x="1732" y="1926"/>
                    </a:lnTo>
                    <a:lnTo>
                      <a:pt x="1818" y="1850"/>
                    </a:lnTo>
                    <a:lnTo>
                      <a:pt x="1893" y="1775"/>
                    </a:lnTo>
                    <a:lnTo>
                      <a:pt x="1958" y="1689"/>
                    </a:lnTo>
                    <a:lnTo>
                      <a:pt x="2012" y="1603"/>
                    </a:lnTo>
                    <a:lnTo>
                      <a:pt x="2055" y="1506"/>
                    </a:lnTo>
                    <a:lnTo>
                      <a:pt x="2098" y="1409"/>
                    </a:lnTo>
                    <a:lnTo>
                      <a:pt x="2130" y="1302"/>
                    </a:lnTo>
                    <a:lnTo>
                      <a:pt x="2151" y="1194"/>
                    </a:lnTo>
                    <a:lnTo>
                      <a:pt x="2151" y="1087"/>
                    </a:lnTo>
                    <a:lnTo>
                      <a:pt x="2151" y="979"/>
                    </a:lnTo>
                    <a:lnTo>
                      <a:pt x="2130" y="883"/>
                    </a:lnTo>
                    <a:lnTo>
                      <a:pt x="2108" y="786"/>
                    </a:lnTo>
                    <a:lnTo>
                      <a:pt x="2076" y="689"/>
                    </a:lnTo>
                    <a:lnTo>
                      <a:pt x="2022" y="592"/>
                    </a:lnTo>
                    <a:lnTo>
                      <a:pt x="1979" y="506"/>
                    </a:lnTo>
                    <a:lnTo>
                      <a:pt x="1915" y="420"/>
                    </a:lnTo>
                    <a:lnTo>
                      <a:pt x="1850" y="345"/>
                    </a:lnTo>
                    <a:lnTo>
                      <a:pt x="1775" y="270"/>
                    </a:lnTo>
                    <a:lnTo>
                      <a:pt x="1689" y="205"/>
                    </a:lnTo>
                    <a:lnTo>
                      <a:pt x="1603" y="151"/>
                    </a:lnTo>
                    <a:lnTo>
                      <a:pt x="1517" y="108"/>
                    </a:lnTo>
                    <a:lnTo>
                      <a:pt x="1420" y="65"/>
                    </a:lnTo>
                    <a:lnTo>
                      <a:pt x="1323" y="33"/>
                    </a:lnTo>
                    <a:lnTo>
                      <a:pt x="1216"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 name="Google Shape;259;p15"/>
              <p:cNvSpPr/>
              <p:nvPr/>
            </p:nvSpPr>
            <p:spPr>
              <a:xfrm>
                <a:off x="1715300" y="2599675"/>
                <a:ext cx="54600" cy="54325"/>
              </a:xfrm>
              <a:custGeom>
                <a:avLst/>
                <a:gdLst/>
                <a:ahLst/>
                <a:cxnLst/>
                <a:rect l="l" t="t" r="r" b="b"/>
                <a:pathLst>
                  <a:path w="2184" h="2173" extrusionOk="0">
                    <a:moveTo>
                      <a:pt x="1011" y="0"/>
                    </a:moveTo>
                    <a:lnTo>
                      <a:pt x="904" y="11"/>
                    </a:lnTo>
                    <a:lnTo>
                      <a:pt x="796" y="43"/>
                    </a:lnTo>
                    <a:lnTo>
                      <a:pt x="700" y="76"/>
                    </a:lnTo>
                    <a:lnTo>
                      <a:pt x="603" y="119"/>
                    </a:lnTo>
                    <a:lnTo>
                      <a:pt x="517" y="172"/>
                    </a:lnTo>
                    <a:lnTo>
                      <a:pt x="431" y="237"/>
                    </a:lnTo>
                    <a:lnTo>
                      <a:pt x="345" y="312"/>
                    </a:lnTo>
                    <a:lnTo>
                      <a:pt x="270" y="388"/>
                    </a:lnTo>
                    <a:lnTo>
                      <a:pt x="205" y="474"/>
                    </a:lnTo>
                    <a:lnTo>
                      <a:pt x="151" y="560"/>
                    </a:lnTo>
                    <a:lnTo>
                      <a:pt x="97" y="656"/>
                    </a:lnTo>
                    <a:lnTo>
                      <a:pt x="65" y="753"/>
                    </a:lnTo>
                    <a:lnTo>
                      <a:pt x="33" y="861"/>
                    </a:lnTo>
                    <a:lnTo>
                      <a:pt x="11" y="968"/>
                    </a:lnTo>
                    <a:lnTo>
                      <a:pt x="1" y="1076"/>
                    </a:lnTo>
                    <a:lnTo>
                      <a:pt x="11" y="1183"/>
                    </a:lnTo>
                    <a:lnTo>
                      <a:pt x="22" y="1280"/>
                    </a:lnTo>
                    <a:lnTo>
                      <a:pt x="54" y="1388"/>
                    </a:lnTo>
                    <a:lnTo>
                      <a:pt x="87" y="1484"/>
                    </a:lnTo>
                    <a:lnTo>
                      <a:pt x="130" y="1570"/>
                    </a:lnTo>
                    <a:lnTo>
                      <a:pt x="183" y="1667"/>
                    </a:lnTo>
                    <a:lnTo>
                      <a:pt x="237" y="1742"/>
                    </a:lnTo>
                    <a:lnTo>
                      <a:pt x="313" y="1828"/>
                    </a:lnTo>
                    <a:lnTo>
                      <a:pt x="377" y="1893"/>
                    </a:lnTo>
                    <a:lnTo>
                      <a:pt x="463" y="1968"/>
                    </a:lnTo>
                    <a:lnTo>
                      <a:pt x="549" y="2022"/>
                    </a:lnTo>
                    <a:lnTo>
                      <a:pt x="635" y="2076"/>
                    </a:lnTo>
                    <a:lnTo>
                      <a:pt x="732" y="2108"/>
                    </a:lnTo>
                    <a:lnTo>
                      <a:pt x="839" y="2140"/>
                    </a:lnTo>
                    <a:lnTo>
                      <a:pt x="936" y="2162"/>
                    </a:lnTo>
                    <a:lnTo>
                      <a:pt x="1044" y="2173"/>
                    </a:lnTo>
                    <a:lnTo>
                      <a:pt x="1151" y="2173"/>
                    </a:lnTo>
                    <a:lnTo>
                      <a:pt x="1259" y="2162"/>
                    </a:lnTo>
                    <a:lnTo>
                      <a:pt x="1356" y="2140"/>
                    </a:lnTo>
                    <a:lnTo>
                      <a:pt x="1463" y="2108"/>
                    </a:lnTo>
                    <a:lnTo>
                      <a:pt x="1560" y="2065"/>
                    </a:lnTo>
                    <a:lnTo>
                      <a:pt x="1657" y="2011"/>
                    </a:lnTo>
                    <a:lnTo>
                      <a:pt x="1743" y="1957"/>
                    </a:lnTo>
                    <a:lnTo>
                      <a:pt x="1818" y="1882"/>
                    </a:lnTo>
                    <a:lnTo>
                      <a:pt x="1893" y="1807"/>
                    </a:lnTo>
                    <a:lnTo>
                      <a:pt x="1968" y="1732"/>
                    </a:lnTo>
                    <a:lnTo>
                      <a:pt x="2022" y="1635"/>
                    </a:lnTo>
                    <a:lnTo>
                      <a:pt x="2076" y="1549"/>
                    </a:lnTo>
                    <a:lnTo>
                      <a:pt x="2119" y="1441"/>
                    </a:lnTo>
                    <a:lnTo>
                      <a:pt x="2151" y="1345"/>
                    </a:lnTo>
                    <a:lnTo>
                      <a:pt x="2173" y="1237"/>
                    </a:lnTo>
                    <a:lnTo>
                      <a:pt x="2184" y="1129"/>
                    </a:lnTo>
                    <a:lnTo>
                      <a:pt x="2184" y="1022"/>
                    </a:lnTo>
                    <a:lnTo>
                      <a:pt x="2173" y="914"/>
                    </a:lnTo>
                    <a:lnTo>
                      <a:pt x="2151" y="807"/>
                    </a:lnTo>
                    <a:lnTo>
                      <a:pt x="2108" y="710"/>
                    </a:lnTo>
                    <a:lnTo>
                      <a:pt x="2065" y="613"/>
                    </a:lnTo>
                    <a:lnTo>
                      <a:pt x="2012" y="517"/>
                    </a:lnTo>
                    <a:lnTo>
                      <a:pt x="1947" y="431"/>
                    </a:lnTo>
                    <a:lnTo>
                      <a:pt x="1882" y="355"/>
                    </a:lnTo>
                    <a:lnTo>
                      <a:pt x="1807" y="280"/>
                    </a:lnTo>
                    <a:lnTo>
                      <a:pt x="1721" y="205"/>
                    </a:lnTo>
                    <a:lnTo>
                      <a:pt x="1635" y="151"/>
                    </a:lnTo>
                    <a:lnTo>
                      <a:pt x="1538" y="97"/>
                    </a:lnTo>
                    <a:lnTo>
                      <a:pt x="1442" y="54"/>
                    </a:lnTo>
                    <a:lnTo>
                      <a:pt x="1334" y="33"/>
                    </a:lnTo>
                    <a:lnTo>
                      <a:pt x="1227"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 name="Google Shape;260;p15"/>
              <p:cNvSpPr/>
              <p:nvPr/>
            </p:nvSpPr>
            <p:spPr>
              <a:xfrm>
                <a:off x="614475" y="1890775"/>
                <a:ext cx="54050" cy="54075"/>
              </a:xfrm>
              <a:custGeom>
                <a:avLst/>
                <a:gdLst/>
                <a:ahLst/>
                <a:cxnLst/>
                <a:rect l="l" t="t" r="r" b="b"/>
                <a:pathLst>
                  <a:path w="2162" h="2163" extrusionOk="0">
                    <a:moveTo>
                      <a:pt x="979" y="1"/>
                    </a:moveTo>
                    <a:lnTo>
                      <a:pt x="882" y="22"/>
                    </a:lnTo>
                    <a:lnTo>
                      <a:pt x="774" y="44"/>
                    </a:lnTo>
                    <a:lnTo>
                      <a:pt x="678" y="87"/>
                    </a:lnTo>
                    <a:lnTo>
                      <a:pt x="581" y="130"/>
                    </a:lnTo>
                    <a:lnTo>
                      <a:pt x="484" y="184"/>
                    </a:lnTo>
                    <a:lnTo>
                      <a:pt x="398" y="248"/>
                    </a:lnTo>
                    <a:lnTo>
                      <a:pt x="323" y="323"/>
                    </a:lnTo>
                    <a:lnTo>
                      <a:pt x="248" y="399"/>
                    </a:lnTo>
                    <a:lnTo>
                      <a:pt x="183" y="485"/>
                    </a:lnTo>
                    <a:lnTo>
                      <a:pt x="129" y="582"/>
                    </a:lnTo>
                    <a:lnTo>
                      <a:pt x="86" y="678"/>
                    </a:lnTo>
                    <a:lnTo>
                      <a:pt x="43" y="775"/>
                    </a:lnTo>
                    <a:lnTo>
                      <a:pt x="22" y="883"/>
                    </a:lnTo>
                    <a:lnTo>
                      <a:pt x="0" y="990"/>
                    </a:lnTo>
                    <a:lnTo>
                      <a:pt x="0" y="1098"/>
                    </a:lnTo>
                    <a:lnTo>
                      <a:pt x="0" y="1205"/>
                    </a:lnTo>
                    <a:lnTo>
                      <a:pt x="22" y="1302"/>
                    </a:lnTo>
                    <a:lnTo>
                      <a:pt x="54" y="1410"/>
                    </a:lnTo>
                    <a:lnTo>
                      <a:pt x="86" y="1506"/>
                    </a:lnTo>
                    <a:lnTo>
                      <a:pt x="140" y="1592"/>
                    </a:lnTo>
                    <a:lnTo>
                      <a:pt x="194" y="1678"/>
                    </a:lnTo>
                    <a:lnTo>
                      <a:pt x="258" y="1764"/>
                    </a:lnTo>
                    <a:lnTo>
                      <a:pt x="323" y="1840"/>
                    </a:lnTo>
                    <a:lnTo>
                      <a:pt x="398" y="1915"/>
                    </a:lnTo>
                    <a:lnTo>
                      <a:pt x="484" y="1969"/>
                    </a:lnTo>
                    <a:lnTo>
                      <a:pt x="570" y="2033"/>
                    </a:lnTo>
                    <a:lnTo>
                      <a:pt x="667" y="2076"/>
                    </a:lnTo>
                    <a:lnTo>
                      <a:pt x="764" y="2108"/>
                    </a:lnTo>
                    <a:lnTo>
                      <a:pt x="860" y="2141"/>
                    </a:lnTo>
                    <a:lnTo>
                      <a:pt x="968" y="2162"/>
                    </a:lnTo>
                    <a:lnTo>
                      <a:pt x="1183" y="2162"/>
                    </a:lnTo>
                    <a:lnTo>
                      <a:pt x="1280" y="2141"/>
                    </a:lnTo>
                    <a:lnTo>
                      <a:pt x="1387" y="2119"/>
                    </a:lnTo>
                    <a:lnTo>
                      <a:pt x="1484" y="2076"/>
                    </a:lnTo>
                    <a:lnTo>
                      <a:pt x="1581" y="2033"/>
                    </a:lnTo>
                    <a:lnTo>
                      <a:pt x="1678" y="1979"/>
                    </a:lnTo>
                    <a:lnTo>
                      <a:pt x="1764" y="1915"/>
                    </a:lnTo>
                    <a:lnTo>
                      <a:pt x="1839" y="1840"/>
                    </a:lnTo>
                    <a:lnTo>
                      <a:pt x="1914" y="1754"/>
                    </a:lnTo>
                    <a:lnTo>
                      <a:pt x="1979" y="1668"/>
                    </a:lnTo>
                    <a:lnTo>
                      <a:pt x="2033" y="1582"/>
                    </a:lnTo>
                    <a:lnTo>
                      <a:pt x="2076" y="1485"/>
                    </a:lnTo>
                    <a:lnTo>
                      <a:pt x="2119" y="1388"/>
                    </a:lnTo>
                    <a:lnTo>
                      <a:pt x="2140" y="1280"/>
                    </a:lnTo>
                    <a:lnTo>
                      <a:pt x="2162" y="1173"/>
                    </a:lnTo>
                    <a:lnTo>
                      <a:pt x="2162" y="1065"/>
                    </a:lnTo>
                    <a:lnTo>
                      <a:pt x="2162" y="958"/>
                    </a:lnTo>
                    <a:lnTo>
                      <a:pt x="2140" y="861"/>
                    </a:lnTo>
                    <a:lnTo>
                      <a:pt x="2108" y="754"/>
                    </a:lnTo>
                    <a:lnTo>
                      <a:pt x="2076" y="657"/>
                    </a:lnTo>
                    <a:lnTo>
                      <a:pt x="2022" y="571"/>
                    </a:lnTo>
                    <a:lnTo>
                      <a:pt x="1968" y="474"/>
                    </a:lnTo>
                    <a:lnTo>
                      <a:pt x="1903" y="399"/>
                    </a:lnTo>
                    <a:lnTo>
                      <a:pt x="1839" y="323"/>
                    </a:lnTo>
                    <a:lnTo>
                      <a:pt x="1764" y="248"/>
                    </a:lnTo>
                    <a:lnTo>
                      <a:pt x="1678" y="184"/>
                    </a:lnTo>
                    <a:lnTo>
                      <a:pt x="1592" y="130"/>
                    </a:lnTo>
                    <a:lnTo>
                      <a:pt x="1495" y="87"/>
                    </a:lnTo>
                    <a:lnTo>
                      <a:pt x="1398" y="55"/>
                    </a:lnTo>
                    <a:lnTo>
                      <a:pt x="1301" y="2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 name="Google Shape;261;p15"/>
              <p:cNvSpPr/>
              <p:nvPr/>
            </p:nvSpPr>
            <p:spPr>
              <a:xfrm>
                <a:off x="1874175" y="1890775"/>
                <a:ext cx="53800" cy="54075"/>
              </a:xfrm>
              <a:custGeom>
                <a:avLst/>
                <a:gdLst/>
                <a:ahLst/>
                <a:cxnLst/>
                <a:rect l="l" t="t" r="r" b="b"/>
                <a:pathLst>
                  <a:path w="2152" h="2163" extrusionOk="0">
                    <a:moveTo>
                      <a:pt x="1076" y="1"/>
                    </a:moveTo>
                    <a:lnTo>
                      <a:pt x="979" y="12"/>
                    </a:lnTo>
                    <a:lnTo>
                      <a:pt x="872" y="22"/>
                    </a:lnTo>
                    <a:lnTo>
                      <a:pt x="775" y="55"/>
                    </a:lnTo>
                    <a:lnTo>
                      <a:pt x="678" y="87"/>
                    </a:lnTo>
                    <a:lnTo>
                      <a:pt x="581" y="130"/>
                    </a:lnTo>
                    <a:lnTo>
                      <a:pt x="495" y="184"/>
                    </a:lnTo>
                    <a:lnTo>
                      <a:pt x="409" y="248"/>
                    </a:lnTo>
                    <a:lnTo>
                      <a:pt x="334" y="313"/>
                    </a:lnTo>
                    <a:lnTo>
                      <a:pt x="270" y="388"/>
                    </a:lnTo>
                    <a:lnTo>
                      <a:pt x="205" y="474"/>
                    </a:lnTo>
                    <a:lnTo>
                      <a:pt x="151" y="560"/>
                    </a:lnTo>
                    <a:lnTo>
                      <a:pt x="97" y="646"/>
                    </a:lnTo>
                    <a:lnTo>
                      <a:pt x="65" y="743"/>
                    </a:lnTo>
                    <a:lnTo>
                      <a:pt x="33" y="840"/>
                    </a:lnTo>
                    <a:lnTo>
                      <a:pt x="11" y="947"/>
                    </a:lnTo>
                    <a:lnTo>
                      <a:pt x="1" y="1055"/>
                    </a:lnTo>
                    <a:lnTo>
                      <a:pt x="11" y="1162"/>
                    </a:lnTo>
                    <a:lnTo>
                      <a:pt x="22" y="1270"/>
                    </a:lnTo>
                    <a:lnTo>
                      <a:pt x="44" y="1377"/>
                    </a:lnTo>
                    <a:lnTo>
                      <a:pt x="87" y="1474"/>
                    </a:lnTo>
                    <a:lnTo>
                      <a:pt x="130" y="1571"/>
                    </a:lnTo>
                    <a:lnTo>
                      <a:pt x="184" y="1657"/>
                    </a:lnTo>
                    <a:lnTo>
                      <a:pt x="248" y="1743"/>
                    </a:lnTo>
                    <a:lnTo>
                      <a:pt x="313" y="1829"/>
                    </a:lnTo>
                    <a:lnTo>
                      <a:pt x="388" y="1893"/>
                    </a:lnTo>
                    <a:lnTo>
                      <a:pt x="474" y="1958"/>
                    </a:lnTo>
                    <a:lnTo>
                      <a:pt x="571" y="2022"/>
                    </a:lnTo>
                    <a:lnTo>
                      <a:pt x="657" y="2065"/>
                    </a:lnTo>
                    <a:lnTo>
                      <a:pt x="764" y="2108"/>
                    </a:lnTo>
                    <a:lnTo>
                      <a:pt x="861" y="2130"/>
                    </a:lnTo>
                    <a:lnTo>
                      <a:pt x="968" y="2151"/>
                    </a:lnTo>
                    <a:lnTo>
                      <a:pt x="1076" y="2162"/>
                    </a:lnTo>
                    <a:lnTo>
                      <a:pt x="1184" y="2151"/>
                    </a:lnTo>
                    <a:lnTo>
                      <a:pt x="1291" y="2141"/>
                    </a:lnTo>
                    <a:lnTo>
                      <a:pt x="1388" y="2108"/>
                    </a:lnTo>
                    <a:lnTo>
                      <a:pt x="1485" y="2076"/>
                    </a:lnTo>
                    <a:lnTo>
                      <a:pt x="1581" y="2033"/>
                    </a:lnTo>
                    <a:lnTo>
                      <a:pt x="1667" y="1979"/>
                    </a:lnTo>
                    <a:lnTo>
                      <a:pt x="1753" y="1915"/>
                    </a:lnTo>
                    <a:lnTo>
                      <a:pt x="1829" y="1850"/>
                    </a:lnTo>
                    <a:lnTo>
                      <a:pt x="1893" y="1775"/>
                    </a:lnTo>
                    <a:lnTo>
                      <a:pt x="1958" y="1689"/>
                    </a:lnTo>
                    <a:lnTo>
                      <a:pt x="2012" y="1603"/>
                    </a:lnTo>
                    <a:lnTo>
                      <a:pt x="2065" y="1517"/>
                    </a:lnTo>
                    <a:lnTo>
                      <a:pt x="2098" y="1420"/>
                    </a:lnTo>
                    <a:lnTo>
                      <a:pt x="2130" y="1313"/>
                    </a:lnTo>
                    <a:lnTo>
                      <a:pt x="2151" y="1216"/>
                    </a:lnTo>
                    <a:lnTo>
                      <a:pt x="2151" y="1108"/>
                    </a:lnTo>
                    <a:lnTo>
                      <a:pt x="2151" y="1001"/>
                    </a:lnTo>
                    <a:lnTo>
                      <a:pt x="2141" y="893"/>
                    </a:lnTo>
                    <a:lnTo>
                      <a:pt x="2119" y="786"/>
                    </a:lnTo>
                    <a:lnTo>
                      <a:pt x="2076" y="689"/>
                    </a:lnTo>
                    <a:lnTo>
                      <a:pt x="2033" y="592"/>
                    </a:lnTo>
                    <a:lnTo>
                      <a:pt x="1979" y="506"/>
                    </a:lnTo>
                    <a:lnTo>
                      <a:pt x="1915" y="420"/>
                    </a:lnTo>
                    <a:lnTo>
                      <a:pt x="1850" y="334"/>
                    </a:lnTo>
                    <a:lnTo>
                      <a:pt x="1764" y="259"/>
                    </a:lnTo>
                    <a:lnTo>
                      <a:pt x="1689" y="194"/>
                    </a:lnTo>
                    <a:lnTo>
                      <a:pt x="1592" y="141"/>
                    </a:lnTo>
                    <a:lnTo>
                      <a:pt x="1495" y="98"/>
                    </a:lnTo>
                    <a:lnTo>
                      <a:pt x="1399" y="55"/>
                    </a:lnTo>
                    <a:lnTo>
                      <a:pt x="1291" y="22"/>
                    </a:lnTo>
                    <a:lnTo>
                      <a:pt x="1194" y="1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 name="Google Shape;262;p15"/>
              <p:cNvSpPr/>
              <p:nvPr/>
            </p:nvSpPr>
            <p:spPr>
              <a:xfrm>
                <a:off x="1638150" y="1576800"/>
                <a:ext cx="53250" cy="53525"/>
              </a:xfrm>
              <a:custGeom>
                <a:avLst/>
                <a:gdLst/>
                <a:ahLst/>
                <a:cxnLst/>
                <a:rect l="l" t="t" r="r" b="b"/>
                <a:pathLst>
                  <a:path w="2130" h="2141" extrusionOk="0">
                    <a:moveTo>
                      <a:pt x="1011" y="0"/>
                    </a:moveTo>
                    <a:lnTo>
                      <a:pt x="915" y="11"/>
                    </a:lnTo>
                    <a:lnTo>
                      <a:pt x="807" y="33"/>
                    </a:lnTo>
                    <a:lnTo>
                      <a:pt x="710" y="65"/>
                    </a:lnTo>
                    <a:lnTo>
                      <a:pt x="614" y="108"/>
                    </a:lnTo>
                    <a:lnTo>
                      <a:pt x="527" y="151"/>
                    </a:lnTo>
                    <a:lnTo>
                      <a:pt x="441" y="205"/>
                    </a:lnTo>
                    <a:lnTo>
                      <a:pt x="366" y="269"/>
                    </a:lnTo>
                    <a:lnTo>
                      <a:pt x="291" y="345"/>
                    </a:lnTo>
                    <a:lnTo>
                      <a:pt x="226" y="420"/>
                    </a:lnTo>
                    <a:lnTo>
                      <a:pt x="162" y="506"/>
                    </a:lnTo>
                    <a:lnTo>
                      <a:pt x="119" y="592"/>
                    </a:lnTo>
                    <a:lnTo>
                      <a:pt x="76" y="689"/>
                    </a:lnTo>
                    <a:lnTo>
                      <a:pt x="44" y="785"/>
                    </a:lnTo>
                    <a:lnTo>
                      <a:pt x="11" y="893"/>
                    </a:lnTo>
                    <a:lnTo>
                      <a:pt x="1" y="1000"/>
                    </a:lnTo>
                    <a:lnTo>
                      <a:pt x="1" y="1108"/>
                    </a:lnTo>
                    <a:lnTo>
                      <a:pt x="11" y="1216"/>
                    </a:lnTo>
                    <a:lnTo>
                      <a:pt x="33" y="1323"/>
                    </a:lnTo>
                    <a:lnTo>
                      <a:pt x="65" y="1431"/>
                    </a:lnTo>
                    <a:lnTo>
                      <a:pt x="97" y="1527"/>
                    </a:lnTo>
                    <a:lnTo>
                      <a:pt x="151" y="1613"/>
                    </a:lnTo>
                    <a:lnTo>
                      <a:pt x="216" y="1699"/>
                    </a:lnTo>
                    <a:lnTo>
                      <a:pt x="280" y="1785"/>
                    </a:lnTo>
                    <a:lnTo>
                      <a:pt x="355" y="1861"/>
                    </a:lnTo>
                    <a:lnTo>
                      <a:pt x="431" y="1925"/>
                    </a:lnTo>
                    <a:lnTo>
                      <a:pt x="527" y="1990"/>
                    </a:lnTo>
                    <a:lnTo>
                      <a:pt x="614" y="2033"/>
                    </a:lnTo>
                    <a:lnTo>
                      <a:pt x="721" y="2076"/>
                    </a:lnTo>
                    <a:lnTo>
                      <a:pt x="818" y="2108"/>
                    </a:lnTo>
                    <a:lnTo>
                      <a:pt x="925" y="2130"/>
                    </a:lnTo>
                    <a:lnTo>
                      <a:pt x="1044" y="2140"/>
                    </a:lnTo>
                    <a:lnTo>
                      <a:pt x="1140" y="2140"/>
                    </a:lnTo>
                    <a:lnTo>
                      <a:pt x="1248" y="2119"/>
                    </a:lnTo>
                    <a:lnTo>
                      <a:pt x="1355" y="2097"/>
                    </a:lnTo>
                    <a:lnTo>
                      <a:pt x="1452" y="2065"/>
                    </a:lnTo>
                    <a:lnTo>
                      <a:pt x="1538" y="2022"/>
                    </a:lnTo>
                    <a:lnTo>
                      <a:pt x="1635" y="1979"/>
                    </a:lnTo>
                    <a:lnTo>
                      <a:pt x="1710" y="1914"/>
                    </a:lnTo>
                    <a:lnTo>
                      <a:pt x="1796" y="1850"/>
                    </a:lnTo>
                    <a:lnTo>
                      <a:pt x="1861" y="1775"/>
                    </a:lnTo>
                    <a:lnTo>
                      <a:pt x="1925" y="1699"/>
                    </a:lnTo>
                    <a:lnTo>
                      <a:pt x="1979" y="1613"/>
                    </a:lnTo>
                    <a:lnTo>
                      <a:pt x="2033" y="1517"/>
                    </a:lnTo>
                    <a:lnTo>
                      <a:pt x="2076" y="1420"/>
                    </a:lnTo>
                    <a:lnTo>
                      <a:pt x="2108" y="1323"/>
                    </a:lnTo>
                    <a:lnTo>
                      <a:pt x="2119" y="1216"/>
                    </a:lnTo>
                    <a:lnTo>
                      <a:pt x="2130" y="1108"/>
                    </a:lnTo>
                    <a:lnTo>
                      <a:pt x="2130" y="1011"/>
                    </a:lnTo>
                    <a:lnTo>
                      <a:pt x="2119" y="904"/>
                    </a:lnTo>
                    <a:lnTo>
                      <a:pt x="2097" y="796"/>
                    </a:lnTo>
                    <a:lnTo>
                      <a:pt x="2065" y="699"/>
                    </a:lnTo>
                    <a:lnTo>
                      <a:pt x="2022" y="613"/>
                    </a:lnTo>
                    <a:lnTo>
                      <a:pt x="1979" y="517"/>
                    </a:lnTo>
                    <a:lnTo>
                      <a:pt x="1925" y="431"/>
                    </a:lnTo>
                    <a:lnTo>
                      <a:pt x="1850" y="355"/>
                    </a:lnTo>
                    <a:lnTo>
                      <a:pt x="1786" y="280"/>
                    </a:lnTo>
                    <a:lnTo>
                      <a:pt x="1700" y="215"/>
                    </a:lnTo>
                    <a:lnTo>
                      <a:pt x="1614" y="162"/>
                    </a:lnTo>
                    <a:lnTo>
                      <a:pt x="1528" y="108"/>
                    </a:lnTo>
                    <a:lnTo>
                      <a:pt x="1431" y="76"/>
                    </a:lnTo>
                    <a:lnTo>
                      <a:pt x="1334" y="43"/>
                    </a:lnTo>
                    <a:lnTo>
                      <a:pt x="122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 name="Google Shape;263;p15"/>
              <p:cNvSpPr/>
              <p:nvPr/>
            </p:nvSpPr>
            <p:spPr>
              <a:xfrm>
                <a:off x="692700" y="1732450"/>
                <a:ext cx="53250" cy="53525"/>
              </a:xfrm>
              <a:custGeom>
                <a:avLst/>
                <a:gdLst/>
                <a:ahLst/>
                <a:cxnLst/>
                <a:rect l="l" t="t" r="r" b="b"/>
                <a:pathLst>
                  <a:path w="2130" h="2141" extrusionOk="0">
                    <a:moveTo>
                      <a:pt x="1097" y="0"/>
                    </a:moveTo>
                    <a:lnTo>
                      <a:pt x="990" y="11"/>
                    </a:lnTo>
                    <a:lnTo>
                      <a:pt x="882" y="22"/>
                    </a:lnTo>
                    <a:lnTo>
                      <a:pt x="775" y="43"/>
                    </a:lnTo>
                    <a:lnTo>
                      <a:pt x="678" y="86"/>
                    </a:lnTo>
                    <a:lnTo>
                      <a:pt x="581" y="129"/>
                    </a:lnTo>
                    <a:lnTo>
                      <a:pt x="484" y="183"/>
                    </a:lnTo>
                    <a:lnTo>
                      <a:pt x="398" y="248"/>
                    </a:lnTo>
                    <a:lnTo>
                      <a:pt x="323" y="312"/>
                    </a:lnTo>
                    <a:lnTo>
                      <a:pt x="248" y="387"/>
                    </a:lnTo>
                    <a:lnTo>
                      <a:pt x="183" y="474"/>
                    </a:lnTo>
                    <a:lnTo>
                      <a:pt x="129" y="570"/>
                    </a:lnTo>
                    <a:lnTo>
                      <a:pt x="86" y="656"/>
                    </a:lnTo>
                    <a:lnTo>
                      <a:pt x="43" y="764"/>
                    </a:lnTo>
                    <a:lnTo>
                      <a:pt x="22" y="861"/>
                    </a:lnTo>
                    <a:lnTo>
                      <a:pt x="0" y="979"/>
                    </a:lnTo>
                    <a:lnTo>
                      <a:pt x="0" y="1086"/>
                    </a:lnTo>
                    <a:lnTo>
                      <a:pt x="0" y="1194"/>
                    </a:lnTo>
                    <a:lnTo>
                      <a:pt x="22" y="1291"/>
                    </a:lnTo>
                    <a:lnTo>
                      <a:pt x="54" y="1398"/>
                    </a:lnTo>
                    <a:lnTo>
                      <a:pt x="86" y="1495"/>
                    </a:lnTo>
                    <a:lnTo>
                      <a:pt x="129" y="1581"/>
                    </a:lnTo>
                    <a:lnTo>
                      <a:pt x="183" y="1667"/>
                    </a:lnTo>
                    <a:lnTo>
                      <a:pt x="248" y="1753"/>
                    </a:lnTo>
                    <a:lnTo>
                      <a:pt x="312" y="1828"/>
                    </a:lnTo>
                    <a:lnTo>
                      <a:pt x="398" y="1893"/>
                    </a:lnTo>
                    <a:lnTo>
                      <a:pt x="473" y="1957"/>
                    </a:lnTo>
                    <a:lnTo>
                      <a:pt x="559" y="2011"/>
                    </a:lnTo>
                    <a:lnTo>
                      <a:pt x="656" y="2054"/>
                    </a:lnTo>
                    <a:lnTo>
                      <a:pt x="753" y="2097"/>
                    </a:lnTo>
                    <a:lnTo>
                      <a:pt x="850" y="2119"/>
                    </a:lnTo>
                    <a:lnTo>
                      <a:pt x="957" y="2140"/>
                    </a:lnTo>
                    <a:lnTo>
                      <a:pt x="1172" y="2140"/>
                    </a:lnTo>
                    <a:lnTo>
                      <a:pt x="1269" y="2119"/>
                    </a:lnTo>
                    <a:lnTo>
                      <a:pt x="1377" y="2097"/>
                    </a:lnTo>
                    <a:lnTo>
                      <a:pt x="1473" y="2054"/>
                    </a:lnTo>
                    <a:lnTo>
                      <a:pt x="1559" y="2011"/>
                    </a:lnTo>
                    <a:lnTo>
                      <a:pt x="1656" y="1957"/>
                    </a:lnTo>
                    <a:lnTo>
                      <a:pt x="1732" y="1904"/>
                    </a:lnTo>
                    <a:lnTo>
                      <a:pt x="1807" y="1828"/>
                    </a:lnTo>
                    <a:lnTo>
                      <a:pt x="1882" y="1753"/>
                    </a:lnTo>
                    <a:lnTo>
                      <a:pt x="1947" y="1678"/>
                    </a:lnTo>
                    <a:lnTo>
                      <a:pt x="2000" y="1592"/>
                    </a:lnTo>
                    <a:lnTo>
                      <a:pt x="2043" y="1495"/>
                    </a:lnTo>
                    <a:lnTo>
                      <a:pt x="2076" y="1398"/>
                    </a:lnTo>
                    <a:lnTo>
                      <a:pt x="2108" y="1301"/>
                    </a:lnTo>
                    <a:lnTo>
                      <a:pt x="2129" y="1194"/>
                    </a:lnTo>
                    <a:lnTo>
                      <a:pt x="2129" y="1086"/>
                    </a:lnTo>
                    <a:lnTo>
                      <a:pt x="2129" y="990"/>
                    </a:lnTo>
                    <a:lnTo>
                      <a:pt x="2119" y="882"/>
                    </a:lnTo>
                    <a:lnTo>
                      <a:pt x="2097" y="775"/>
                    </a:lnTo>
                    <a:lnTo>
                      <a:pt x="2054" y="678"/>
                    </a:lnTo>
                    <a:lnTo>
                      <a:pt x="2011" y="592"/>
                    </a:lnTo>
                    <a:lnTo>
                      <a:pt x="1968" y="506"/>
                    </a:lnTo>
                    <a:lnTo>
                      <a:pt x="1904" y="420"/>
                    </a:lnTo>
                    <a:lnTo>
                      <a:pt x="1839" y="344"/>
                    </a:lnTo>
                    <a:lnTo>
                      <a:pt x="1764" y="269"/>
                    </a:lnTo>
                    <a:lnTo>
                      <a:pt x="1678" y="205"/>
                    </a:lnTo>
                    <a:lnTo>
                      <a:pt x="1592" y="151"/>
                    </a:lnTo>
                    <a:lnTo>
                      <a:pt x="1506" y="108"/>
                    </a:lnTo>
                    <a:lnTo>
                      <a:pt x="1409" y="65"/>
                    </a:lnTo>
                    <a:lnTo>
                      <a:pt x="131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 name="Google Shape;264;p15"/>
              <p:cNvSpPr/>
              <p:nvPr/>
            </p:nvSpPr>
            <p:spPr>
              <a:xfrm>
                <a:off x="1793800" y="1732450"/>
                <a:ext cx="53525" cy="53525"/>
              </a:xfrm>
              <a:custGeom>
                <a:avLst/>
                <a:gdLst/>
                <a:ahLst/>
                <a:cxnLst/>
                <a:rect l="l" t="t" r="r" b="b"/>
                <a:pathLst>
                  <a:path w="2141" h="2141" extrusionOk="0">
                    <a:moveTo>
                      <a:pt x="1087" y="0"/>
                    </a:moveTo>
                    <a:lnTo>
                      <a:pt x="979" y="11"/>
                    </a:lnTo>
                    <a:lnTo>
                      <a:pt x="882" y="22"/>
                    </a:lnTo>
                    <a:lnTo>
                      <a:pt x="775" y="43"/>
                    </a:lnTo>
                    <a:lnTo>
                      <a:pt x="678" y="86"/>
                    </a:lnTo>
                    <a:lnTo>
                      <a:pt x="592" y="129"/>
                    </a:lnTo>
                    <a:lnTo>
                      <a:pt x="495" y="172"/>
                    </a:lnTo>
                    <a:lnTo>
                      <a:pt x="420" y="237"/>
                    </a:lnTo>
                    <a:lnTo>
                      <a:pt x="334" y="301"/>
                    </a:lnTo>
                    <a:lnTo>
                      <a:pt x="269" y="377"/>
                    </a:lnTo>
                    <a:lnTo>
                      <a:pt x="205" y="452"/>
                    </a:lnTo>
                    <a:lnTo>
                      <a:pt x="151" y="538"/>
                    </a:lnTo>
                    <a:lnTo>
                      <a:pt x="97" y="635"/>
                    </a:lnTo>
                    <a:lnTo>
                      <a:pt x="65" y="732"/>
                    </a:lnTo>
                    <a:lnTo>
                      <a:pt x="33" y="828"/>
                    </a:lnTo>
                    <a:lnTo>
                      <a:pt x="11" y="936"/>
                    </a:lnTo>
                    <a:lnTo>
                      <a:pt x="1" y="1043"/>
                    </a:lnTo>
                    <a:lnTo>
                      <a:pt x="1" y="1151"/>
                    </a:lnTo>
                    <a:lnTo>
                      <a:pt x="11" y="1248"/>
                    </a:lnTo>
                    <a:lnTo>
                      <a:pt x="44" y="1355"/>
                    </a:lnTo>
                    <a:lnTo>
                      <a:pt x="76" y="1452"/>
                    </a:lnTo>
                    <a:lnTo>
                      <a:pt x="108" y="1549"/>
                    </a:lnTo>
                    <a:lnTo>
                      <a:pt x="162" y="1635"/>
                    </a:lnTo>
                    <a:lnTo>
                      <a:pt x="226" y="1721"/>
                    </a:lnTo>
                    <a:lnTo>
                      <a:pt x="291" y="1796"/>
                    </a:lnTo>
                    <a:lnTo>
                      <a:pt x="355" y="1871"/>
                    </a:lnTo>
                    <a:lnTo>
                      <a:pt x="441" y="1936"/>
                    </a:lnTo>
                    <a:lnTo>
                      <a:pt x="527" y="1990"/>
                    </a:lnTo>
                    <a:lnTo>
                      <a:pt x="613" y="2033"/>
                    </a:lnTo>
                    <a:lnTo>
                      <a:pt x="710" y="2076"/>
                    </a:lnTo>
                    <a:lnTo>
                      <a:pt x="807" y="2108"/>
                    </a:lnTo>
                    <a:lnTo>
                      <a:pt x="915" y="2129"/>
                    </a:lnTo>
                    <a:lnTo>
                      <a:pt x="1022" y="2140"/>
                    </a:lnTo>
                    <a:lnTo>
                      <a:pt x="1130" y="2140"/>
                    </a:lnTo>
                    <a:lnTo>
                      <a:pt x="1237" y="2129"/>
                    </a:lnTo>
                    <a:lnTo>
                      <a:pt x="1345" y="2108"/>
                    </a:lnTo>
                    <a:lnTo>
                      <a:pt x="1441" y="2076"/>
                    </a:lnTo>
                    <a:lnTo>
                      <a:pt x="1538" y="2033"/>
                    </a:lnTo>
                    <a:lnTo>
                      <a:pt x="1635" y="1979"/>
                    </a:lnTo>
                    <a:lnTo>
                      <a:pt x="1721" y="1914"/>
                    </a:lnTo>
                    <a:lnTo>
                      <a:pt x="1796" y="1850"/>
                    </a:lnTo>
                    <a:lnTo>
                      <a:pt x="1872" y="1764"/>
                    </a:lnTo>
                    <a:lnTo>
                      <a:pt x="1936" y="1689"/>
                    </a:lnTo>
                    <a:lnTo>
                      <a:pt x="2001" y="1592"/>
                    </a:lnTo>
                    <a:lnTo>
                      <a:pt x="2044" y="1506"/>
                    </a:lnTo>
                    <a:lnTo>
                      <a:pt x="2087" y="1398"/>
                    </a:lnTo>
                    <a:lnTo>
                      <a:pt x="2108" y="1301"/>
                    </a:lnTo>
                    <a:lnTo>
                      <a:pt x="2130" y="1194"/>
                    </a:lnTo>
                    <a:lnTo>
                      <a:pt x="2140" y="1076"/>
                    </a:lnTo>
                    <a:lnTo>
                      <a:pt x="2130" y="968"/>
                    </a:lnTo>
                    <a:lnTo>
                      <a:pt x="2119" y="871"/>
                    </a:lnTo>
                    <a:lnTo>
                      <a:pt x="2087" y="764"/>
                    </a:lnTo>
                    <a:lnTo>
                      <a:pt x="2054" y="667"/>
                    </a:lnTo>
                    <a:lnTo>
                      <a:pt x="2011" y="581"/>
                    </a:lnTo>
                    <a:lnTo>
                      <a:pt x="1958" y="495"/>
                    </a:lnTo>
                    <a:lnTo>
                      <a:pt x="1904" y="409"/>
                    </a:lnTo>
                    <a:lnTo>
                      <a:pt x="1829" y="334"/>
                    </a:lnTo>
                    <a:lnTo>
                      <a:pt x="1753" y="258"/>
                    </a:lnTo>
                    <a:lnTo>
                      <a:pt x="1678" y="194"/>
                    </a:lnTo>
                    <a:lnTo>
                      <a:pt x="1592" y="140"/>
                    </a:lnTo>
                    <a:lnTo>
                      <a:pt x="1495" y="97"/>
                    </a:lnTo>
                    <a:lnTo>
                      <a:pt x="1398" y="65"/>
                    </a:lnTo>
                    <a:lnTo>
                      <a:pt x="1302" y="33"/>
                    </a:lnTo>
                    <a:lnTo>
                      <a:pt x="1194" y="11"/>
                    </a:lnTo>
                    <a:lnTo>
                      <a:pt x="10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 name="Google Shape;265;p15"/>
              <p:cNvSpPr/>
              <p:nvPr/>
            </p:nvSpPr>
            <p:spPr>
              <a:xfrm>
                <a:off x="930075" y="2756925"/>
                <a:ext cx="51375" cy="51375"/>
              </a:xfrm>
              <a:custGeom>
                <a:avLst/>
                <a:gdLst/>
                <a:ahLst/>
                <a:cxnLst/>
                <a:rect l="l" t="t" r="r" b="b"/>
                <a:pathLst>
                  <a:path w="2055" h="2055" extrusionOk="0">
                    <a:moveTo>
                      <a:pt x="957" y="1"/>
                    </a:moveTo>
                    <a:lnTo>
                      <a:pt x="850" y="12"/>
                    </a:lnTo>
                    <a:lnTo>
                      <a:pt x="742" y="44"/>
                    </a:lnTo>
                    <a:lnTo>
                      <a:pt x="645" y="65"/>
                    </a:lnTo>
                    <a:lnTo>
                      <a:pt x="549" y="108"/>
                    </a:lnTo>
                    <a:lnTo>
                      <a:pt x="463" y="162"/>
                    </a:lnTo>
                    <a:lnTo>
                      <a:pt x="377" y="216"/>
                    </a:lnTo>
                    <a:lnTo>
                      <a:pt x="301" y="280"/>
                    </a:lnTo>
                    <a:lnTo>
                      <a:pt x="237" y="356"/>
                    </a:lnTo>
                    <a:lnTo>
                      <a:pt x="172" y="431"/>
                    </a:lnTo>
                    <a:lnTo>
                      <a:pt x="129" y="517"/>
                    </a:lnTo>
                    <a:lnTo>
                      <a:pt x="86" y="614"/>
                    </a:lnTo>
                    <a:lnTo>
                      <a:pt x="43" y="711"/>
                    </a:lnTo>
                    <a:lnTo>
                      <a:pt x="22" y="818"/>
                    </a:lnTo>
                    <a:lnTo>
                      <a:pt x="11" y="915"/>
                    </a:lnTo>
                    <a:lnTo>
                      <a:pt x="0" y="1033"/>
                    </a:lnTo>
                    <a:lnTo>
                      <a:pt x="11" y="1141"/>
                    </a:lnTo>
                    <a:lnTo>
                      <a:pt x="22" y="1237"/>
                    </a:lnTo>
                    <a:lnTo>
                      <a:pt x="43" y="1345"/>
                    </a:lnTo>
                    <a:lnTo>
                      <a:pt x="75" y="1431"/>
                    </a:lnTo>
                    <a:lnTo>
                      <a:pt x="118" y="1528"/>
                    </a:lnTo>
                    <a:lnTo>
                      <a:pt x="172" y="1603"/>
                    </a:lnTo>
                    <a:lnTo>
                      <a:pt x="226" y="1689"/>
                    </a:lnTo>
                    <a:lnTo>
                      <a:pt x="291" y="1754"/>
                    </a:lnTo>
                    <a:lnTo>
                      <a:pt x="366" y="1818"/>
                    </a:lnTo>
                    <a:lnTo>
                      <a:pt x="441" y="1883"/>
                    </a:lnTo>
                    <a:lnTo>
                      <a:pt x="527" y="1926"/>
                    </a:lnTo>
                    <a:lnTo>
                      <a:pt x="613" y="1969"/>
                    </a:lnTo>
                    <a:lnTo>
                      <a:pt x="710" y="2001"/>
                    </a:lnTo>
                    <a:lnTo>
                      <a:pt x="807" y="2033"/>
                    </a:lnTo>
                    <a:lnTo>
                      <a:pt x="914" y="2044"/>
                    </a:lnTo>
                    <a:lnTo>
                      <a:pt x="1011" y="2055"/>
                    </a:lnTo>
                    <a:lnTo>
                      <a:pt x="1119" y="2044"/>
                    </a:lnTo>
                    <a:lnTo>
                      <a:pt x="1226" y="2033"/>
                    </a:lnTo>
                    <a:lnTo>
                      <a:pt x="1323" y="2012"/>
                    </a:lnTo>
                    <a:lnTo>
                      <a:pt x="1420" y="1979"/>
                    </a:lnTo>
                    <a:lnTo>
                      <a:pt x="1506" y="1936"/>
                    </a:lnTo>
                    <a:lnTo>
                      <a:pt x="1592" y="1893"/>
                    </a:lnTo>
                    <a:lnTo>
                      <a:pt x="1678" y="1829"/>
                    </a:lnTo>
                    <a:lnTo>
                      <a:pt x="1742" y="1764"/>
                    </a:lnTo>
                    <a:lnTo>
                      <a:pt x="1817" y="1700"/>
                    </a:lnTo>
                    <a:lnTo>
                      <a:pt x="1871" y="1625"/>
                    </a:lnTo>
                    <a:lnTo>
                      <a:pt x="1925" y="1539"/>
                    </a:lnTo>
                    <a:lnTo>
                      <a:pt x="1968" y="1453"/>
                    </a:lnTo>
                    <a:lnTo>
                      <a:pt x="2000" y="1356"/>
                    </a:lnTo>
                    <a:lnTo>
                      <a:pt x="2022" y="1259"/>
                    </a:lnTo>
                    <a:lnTo>
                      <a:pt x="2043" y="1162"/>
                    </a:lnTo>
                    <a:lnTo>
                      <a:pt x="2054" y="1055"/>
                    </a:lnTo>
                    <a:lnTo>
                      <a:pt x="2043" y="947"/>
                    </a:lnTo>
                    <a:lnTo>
                      <a:pt x="2033" y="840"/>
                    </a:lnTo>
                    <a:lnTo>
                      <a:pt x="2011" y="743"/>
                    </a:lnTo>
                    <a:lnTo>
                      <a:pt x="1979" y="646"/>
                    </a:lnTo>
                    <a:lnTo>
                      <a:pt x="1946" y="549"/>
                    </a:lnTo>
                    <a:lnTo>
                      <a:pt x="1893" y="463"/>
                    </a:lnTo>
                    <a:lnTo>
                      <a:pt x="1839" y="388"/>
                    </a:lnTo>
                    <a:lnTo>
                      <a:pt x="1774" y="313"/>
                    </a:lnTo>
                    <a:lnTo>
                      <a:pt x="1710" y="248"/>
                    </a:lnTo>
                    <a:lnTo>
                      <a:pt x="1635" y="184"/>
                    </a:lnTo>
                    <a:lnTo>
                      <a:pt x="1549" y="141"/>
                    </a:lnTo>
                    <a:lnTo>
                      <a:pt x="1463" y="87"/>
                    </a:lnTo>
                    <a:lnTo>
                      <a:pt x="1366" y="55"/>
                    </a:lnTo>
                    <a:lnTo>
                      <a:pt x="1269" y="33"/>
                    </a:lnTo>
                    <a:lnTo>
                      <a:pt x="1172" y="12"/>
                    </a:lnTo>
                    <a:lnTo>
                      <a:pt x="106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 name="Google Shape;266;p15"/>
              <p:cNvSpPr/>
              <p:nvPr/>
            </p:nvSpPr>
            <p:spPr>
              <a:xfrm>
                <a:off x="615800" y="2442675"/>
                <a:ext cx="51375" cy="51375"/>
              </a:xfrm>
              <a:custGeom>
                <a:avLst/>
                <a:gdLst/>
                <a:ahLst/>
                <a:cxnLst/>
                <a:rect l="l" t="t" r="r" b="b"/>
                <a:pathLst>
                  <a:path w="2055" h="2055" extrusionOk="0">
                    <a:moveTo>
                      <a:pt x="1022" y="1"/>
                    </a:moveTo>
                    <a:lnTo>
                      <a:pt x="926" y="11"/>
                    </a:lnTo>
                    <a:lnTo>
                      <a:pt x="818" y="22"/>
                    </a:lnTo>
                    <a:lnTo>
                      <a:pt x="721" y="44"/>
                    </a:lnTo>
                    <a:lnTo>
                      <a:pt x="625" y="87"/>
                    </a:lnTo>
                    <a:lnTo>
                      <a:pt x="539" y="119"/>
                    </a:lnTo>
                    <a:lnTo>
                      <a:pt x="453" y="173"/>
                    </a:lnTo>
                    <a:lnTo>
                      <a:pt x="377" y="227"/>
                    </a:lnTo>
                    <a:lnTo>
                      <a:pt x="302" y="291"/>
                    </a:lnTo>
                    <a:lnTo>
                      <a:pt x="238" y="366"/>
                    </a:lnTo>
                    <a:lnTo>
                      <a:pt x="184" y="442"/>
                    </a:lnTo>
                    <a:lnTo>
                      <a:pt x="130" y="528"/>
                    </a:lnTo>
                    <a:lnTo>
                      <a:pt x="87" y="614"/>
                    </a:lnTo>
                    <a:lnTo>
                      <a:pt x="55" y="710"/>
                    </a:lnTo>
                    <a:lnTo>
                      <a:pt x="22" y="807"/>
                    </a:lnTo>
                    <a:lnTo>
                      <a:pt x="12" y="904"/>
                    </a:lnTo>
                    <a:lnTo>
                      <a:pt x="1" y="1011"/>
                    </a:lnTo>
                    <a:lnTo>
                      <a:pt x="12" y="1130"/>
                    </a:lnTo>
                    <a:lnTo>
                      <a:pt x="22" y="1237"/>
                    </a:lnTo>
                    <a:lnTo>
                      <a:pt x="44" y="1334"/>
                    </a:lnTo>
                    <a:lnTo>
                      <a:pt x="87" y="1431"/>
                    </a:lnTo>
                    <a:lnTo>
                      <a:pt x="130" y="1528"/>
                    </a:lnTo>
                    <a:lnTo>
                      <a:pt x="173" y="1614"/>
                    </a:lnTo>
                    <a:lnTo>
                      <a:pt x="238" y="1689"/>
                    </a:lnTo>
                    <a:lnTo>
                      <a:pt x="302" y="1764"/>
                    </a:lnTo>
                    <a:lnTo>
                      <a:pt x="377" y="1829"/>
                    </a:lnTo>
                    <a:lnTo>
                      <a:pt x="453" y="1882"/>
                    </a:lnTo>
                    <a:lnTo>
                      <a:pt x="549" y="1936"/>
                    </a:lnTo>
                    <a:lnTo>
                      <a:pt x="635" y="1979"/>
                    </a:lnTo>
                    <a:lnTo>
                      <a:pt x="732" y="2011"/>
                    </a:lnTo>
                    <a:lnTo>
                      <a:pt x="840" y="2033"/>
                    </a:lnTo>
                    <a:lnTo>
                      <a:pt x="947" y="2044"/>
                    </a:lnTo>
                    <a:lnTo>
                      <a:pt x="1055" y="2055"/>
                    </a:lnTo>
                    <a:lnTo>
                      <a:pt x="1162" y="2044"/>
                    </a:lnTo>
                    <a:lnTo>
                      <a:pt x="1270" y="2022"/>
                    </a:lnTo>
                    <a:lnTo>
                      <a:pt x="1367" y="2001"/>
                    </a:lnTo>
                    <a:lnTo>
                      <a:pt x="1453" y="1968"/>
                    </a:lnTo>
                    <a:lnTo>
                      <a:pt x="1539" y="1925"/>
                    </a:lnTo>
                    <a:lnTo>
                      <a:pt x="1625" y="1872"/>
                    </a:lnTo>
                    <a:lnTo>
                      <a:pt x="1700" y="1807"/>
                    </a:lnTo>
                    <a:lnTo>
                      <a:pt x="1775" y="1743"/>
                    </a:lnTo>
                    <a:lnTo>
                      <a:pt x="1840" y="1667"/>
                    </a:lnTo>
                    <a:lnTo>
                      <a:pt x="1893" y="1592"/>
                    </a:lnTo>
                    <a:lnTo>
                      <a:pt x="1936" y="1506"/>
                    </a:lnTo>
                    <a:lnTo>
                      <a:pt x="1980" y="1420"/>
                    </a:lnTo>
                    <a:lnTo>
                      <a:pt x="2012" y="1323"/>
                    </a:lnTo>
                    <a:lnTo>
                      <a:pt x="2033" y="1227"/>
                    </a:lnTo>
                    <a:lnTo>
                      <a:pt x="2044" y="1119"/>
                    </a:lnTo>
                    <a:lnTo>
                      <a:pt x="2055" y="1011"/>
                    </a:lnTo>
                    <a:lnTo>
                      <a:pt x="2044" y="904"/>
                    </a:lnTo>
                    <a:lnTo>
                      <a:pt x="2033" y="807"/>
                    </a:lnTo>
                    <a:lnTo>
                      <a:pt x="2001" y="710"/>
                    </a:lnTo>
                    <a:lnTo>
                      <a:pt x="1969" y="614"/>
                    </a:lnTo>
                    <a:lnTo>
                      <a:pt x="1926" y="528"/>
                    </a:lnTo>
                    <a:lnTo>
                      <a:pt x="1872" y="442"/>
                    </a:lnTo>
                    <a:lnTo>
                      <a:pt x="1818" y="366"/>
                    </a:lnTo>
                    <a:lnTo>
                      <a:pt x="1754" y="291"/>
                    </a:lnTo>
                    <a:lnTo>
                      <a:pt x="1678" y="227"/>
                    </a:lnTo>
                    <a:lnTo>
                      <a:pt x="1603" y="173"/>
                    </a:lnTo>
                    <a:lnTo>
                      <a:pt x="1517" y="119"/>
                    </a:lnTo>
                    <a:lnTo>
                      <a:pt x="1431" y="87"/>
                    </a:lnTo>
                    <a:lnTo>
                      <a:pt x="1334" y="44"/>
                    </a:lnTo>
                    <a:lnTo>
                      <a:pt x="1238" y="22"/>
                    </a:lnTo>
                    <a:lnTo>
                      <a:pt x="1130"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 name="Google Shape;267;p15"/>
              <p:cNvSpPr/>
              <p:nvPr/>
            </p:nvSpPr>
            <p:spPr>
              <a:xfrm>
                <a:off x="1558575" y="2756925"/>
                <a:ext cx="51100" cy="51375"/>
              </a:xfrm>
              <a:custGeom>
                <a:avLst/>
                <a:gdLst/>
                <a:ahLst/>
                <a:cxnLst/>
                <a:rect l="l" t="t" r="r" b="b"/>
                <a:pathLst>
                  <a:path w="2044" h="2055" extrusionOk="0">
                    <a:moveTo>
                      <a:pt x="1022" y="1"/>
                    </a:moveTo>
                    <a:lnTo>
                      <a:pt x="915" y="12"/>
                    </a:lnTo>
                    <a:lnTo>
                      <a:pt x="807" y="22"/>
                    </a:lnTo>
                    <a:lnTo>
                      <a:pt x="710" y="44"/>
                    </a:lnTo>
                    <a:lnTo>
                      <a:pt x="614" y="76"/>
                    </a:lnTo>
                    <a:lnTo>
                      <a:pt x="528" y="119"/>
                    </a:lnTo>
                    <a:lnTo>
                      <a:pt x="442" y="173"/>
                    </a:lnTo>
                    <a:lnTo>
                      <a:pt x="366" y="227"/>
                    </a:lnTo>
                    <a:lnTo>
                      <a:pt x="291" y="291"/>
                    </a:lnTo>
                    <a:lnTo>
                      <a:pt x="227" y="366"/>
                    </a:lnTo>
                    <a:lnTo>
                      <a:pt x="173" y="442"/>
                    </a:lnTo>
                    <a:lnTo>
                      <a:pt x="119" y="528"/>
                    </a:lnTo>
                    <a:lnTo>
                      <a:pt x="76" y="614"/>
                    </a:lnTo>
                    <a:lnTo>
                      <a:pt x="44" y="711"/>
                    </a:lnTo>
                    <a:lnTo>
                      <a:pt x="22" y="807"/>
                    </a:lnTo>
                    <a:lnTo>
                      <a:pt x="1" y="915"/>
                    </a:lnTo>
                    <a:lnTo>
                      <a:pt x="1" y="1022"/>
                    </a:lnTo>
                    <a:lnTo>
                      <a:pt x="1" y="1119"/>
                    </a:lnTo>
                    <a:lnTo>
                      <a:pt x="22" y="1227"/>
                    </a:lnTo>
                    <a:lnTo>
                      <a:pt x="44" y="1324"/>
                    </a:lnTo>
                    <a:lnTo>
                      <a:pt x="76" y="1420"/>
                    </a:lnTo>
                    <a:lnTo>
                      <a:pt x="108" y="1517"/>
                    </a:lnTo>
                    <a:lnTo>
                      <a:pt x="162" y="1592"/>
                    </a:lnTo>
                    <a:lnTo>
                      <a:pt x="216" y="1678"/>
                    </a:lnTo>
                    <a:lnTo>
                      <a:pt x="280" y="1743"/>
                    </a:lnTo>
                    <a:lnTo>
                      <a:pt x="356" y="1818"/>
                    </a:lnTo>
                    <a:lnTo>
                      <a:pt x="431" y="1872"/>
                    </a:lnTo>
                    <a:lnTo>
                      <a:pt x="506" y="1926"/>
                    </a:lnTo>
                    <a:lnTo>
                      <a:pt x="603" y="1969"/>
                    </a:lnTo>
                    <a:lnTo>
                      <a:pt x="689" y="2001"/>
                    </a:lnTo>
                    <a:lnTo>
                      <a:pt x="796" y="2033"/>
                    </a:lnTo>
                    <a:lnTo>
                      <a:pt x="893" y="2044"/>
                    </a:lnTo>
                    <a:lnTo>
                      <a:pt x="1001" y="2055"/>
                    </a:lnTo>
                    <a:lnTo>
                      <a:pt x="1108" y="2044"/>
                    </a:lnTo>
                    <a:lnTo>
                      <a:pt x="1216" y="2033"/>
                    </a:lnTo>
                    <a:lnTo>
                      <a:pt x="1323" y="2012"/>
                    </a:lnTo>
                    <a:lnTo>
                      <a:pt x="1420" y="1979"/>
                    </a:lnTo>
                    <a:lnTo>
                      <a:pt x="1517" y="1936"/>
                    </a:lnTo>
                    <a:lnTo>
                      <a:pt x="1603" y="1883"/>
                    </a:lnTo>
                    <a:lnTo>
                      <a:pt x="1678" y="1829"/>
                    </a:lnTo>
                    <a:lnTo>
                      <a:pt x="1753" y="1764"/>
                    </a:lnTo>
                    <a:lnTo>
                      <a:pt x="1818" y="1689"/>
                    </a:lnTo>
                    <a:lnTo>
                      <a:pt x="1882" y="1603"/>
                    </a:lnTo>
                    <a:lnTo>
                      <a:pt x="1925" y="1517"/>
                    </a:lnTo>
                    <a:lnTo>
                      <a:pt x="1968" y="1431"/>
                    </a:lnTo>
                    <a:lnTo>
                      <a:pt x="2012" y="1334"/>
                    </a:lnTo>
                    <a:lnTo>
                      <a:pt x="2033" y="1227"/>
                    </a:lnTo>
                    <a:lnTo>
                      <a:pt x="2044" y="1119"/>
                    </a:lnTo>
                    <a:lnTo>
                      <a:pt x="2044" y="1012"/>
                    </a:lnTo>
                    <a:lnTo>
                      <a:pt x="2044" y="904"/>
                    </a:lnTo>
                    <a:lnTo>
                      <a:pt x="2022" y="797"/>
                    </a:lnTo>
                    <a:lnTo>
                      <a:pt x="2001" y="700"/>
                    </a:lnTo>
                    <a:lnTo>
                      <a:pt x="1968" y="603"/>
                    </a:lnTo>
                    <a:lnTo>
                      <a:pt x="1925" y="517"/>
                    </a:lnTo>
                    <a:lnTo>
                      <a:pt x="1872" y="431"/>
                    </a:lnTo>
                    <a:lnTo>
                      <a:pt x="1818" y="356"/>
                    </a:lnTo>
                    <a:lnTo>
                      <a:pt x="1753" y="291"/>
                    </a:lnTo>
                    <a:lnTo>
                      <a:pt x="1678" y="227"/>
                    </a:lnTo>
                    <a:lnTo>
                      <a:pt x="1603" y="162"/>
                    </a:lnTo>
                    <a:lnTo>
                      <a:pt x="1517" y="119"/>
                    </a:lnTo>
                    <a:lnTo>
                      <a:pt x="1420" y="76"/>
                    </a:lnTo>
                    <a:lnTo>
                      <a:pt x="1334" y="44"/>
                    </a:lnTo>
                    <a:lnTo>
                      <a:pt x="1227" y="22"/>
                    </a:lnTo>
                    <a:lnTo>
                      <a:pt x="1130" y="1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 name="Google Shape;268;p15"/>
              <p:cNvSpPr/>
              <p:nvPr/>
            </p:nvSpPr>
            <p:spPr>
              <a:xfrm>
                <a:off x="1872825" y="2442950"/>
                <a:ext cx="51125" cy="50825"/>
              </a:xfrm>
              <a:custGeom>
                <a:avLst/>
                <a:gdLst/>
                <a:ahLst/>
                <a:cxnLst/>
                <a:rect l="l" t="t" r="r" b="b"/>
                <a:pathLst>
                  <a:path w="2045" h="2033" extrusionOk="0">
                    <a:moveTo>
                      <a:pt x="947" y="0"/>
                    </a:moveTo>
                    <a:lnTo>
                      <a:pt x="840" y="11"/>
                    </a:lnTo>
                    <a:lnTo>
                      <a:pt x="732" y="33"/>
                    </a:lnTo>
                    <a:lnTo>
                      <a:pt x="635" y="65"/>
                    </a:lnTo>
                    <a:lnTo>
                      <a:pt x="549" y="108"/>
                    </a:lnTo>
                    <a:lnTo>
                      <a:pt x="463" y="162"/>
                    </a:lnTo>
                    <a:lnTo>
                      <a:pt x="377" y="216"/>
                    </a:lnTo>
                    <a:lnTo>
                      <a:pt x="302" y="280"/>
                    </a:lnTo>
                    <a:lnTo>
                      <a:pt x="238" y="355"/>
                    </a:lnTo>
                    <a:lnTo>
                      <a:pt x="173" y="431"/>
                    </a:lnTo>
                    <a:lnTo>
                      <a:pt x="130" y="517"/>
                    </a:lnTo>
                    <a:lnTo>
                      <a:pt x="87" y="613"/>
                    </a:lnTo>
                    <a:lnTo>
                      <a:pt x="44" y="710"/>
                    </a:lnTo>
                    <a:lnTo>
                      <a:pt x="22" y="807"/>
                    </a:lnTo>
                    <a:lnTo>
                      <a:pt x="12" y="914"/>
                    </a:lnTo>
                    <a:lnTo>
                      <a:pt x="1" y="1022"/>
                    </a:lnTo>
                    <a:lnTo>
                      <a:pt x="12" y="1130"/>
                    </a:lnTo>
                    <a:lnTo>
                      <a:pt x="22" y="1237"/>
                    </a:lnTo>
                    <a:lnTo>
                      <a:pt x="44" y="1334"/>
                    </a:lnTo>
                    <a:lnTo>
                      <a:pt x="87" y="1431"/>
                    </a:lnTo>
                    <a:lnTo>
                      <a:pt x="119" y="1517"/>
                    </a:lnTo>
                    <a:lnTo>
                      <a:pt x="173" y="1603"/>
                    </a:lnTo>
                    <a:lnTo>
                      <a:pt x="227" y="1678"/>
                    </a:lnTo>
                    <a:lnTo>
                      <a:pt x="291" y="1742"/>
                    </a:lnTo>
                    <a:lnTo>
                      <a:pt x="367" y="1807"/>
                    </a:lnTo>
                    <a:lnTo>
                      <a:pt x="442" y="1871"/>
                    </a:lnTo>
                    <a:lnTo>
                      <a:pt x="528" y="1914"/>
                    </a:lnTo>
                    <a:lnTo>
                      <a:pt x="614" y="1957"/>
                    </a:lnTo>
                    <a:lnTo>
                      <a:pt x="711" y="1990"/>
                    </a:lnTo>
                    <a:lnTo>
                      <a:pt x="807" y="2011"/>
                    </a:lnTo>
                    <a:lnTo>
                      <a:pt x="915" y="2033"/>
                    </a:lnTo>
                    <a:lnTo>
                      <a:pt x="1119" y="2033"/>
                    </a:lnTo>
                    <a:lnTo>
                      <a:pt x="1227" y="2022"/>
                    </a:lnTo>
                    <a:lnTo>
                      <a:pt x="1324" y="1990"/>
                    </a:lnTo>
                    <a:lnTo>
                      <a:pt x="1420" y="1957"/>
                    </a:lnTo>
                    <a:lnTo>
                      <a:pt x="1506" y="1925"/>
                    </a:lnTo>
                    <a:lnTo>
                      <a:pt x="1592" y="1871"/>
                    </a:lnTo>
                    <a:lnTo>
                      <a:pt x="1668" y="1818"/>
                    </a:lnTo>
                    <a:lnTo>
                      <a:pt x="1743" y="1753"/>
                    </a:lnTo>
                    <a:lnTo>
                      <a:pt x="1807" y="1678"/>
                    </a:lnTo>
                    <a:lnTo>
                      <a:pt x="1861" y="1603"/>
                    </a:lnTo>
                    <a:lnTo>
                      <a:pt x="1915" y="1527"/>
                    </a:lnTo>
                    <a:lnTo>
                      <a:pt x="1958" y="1431"/>
                    </a:lnTo>
                    <a:lnTo>
                      <a:pt x="1990" y="1345"/>
                    </a:lnTo>
                    <a:lnTo>
                      <a:pt x="2023" y="1248"/>
                    </a:lnTo>
                    <a:lnTo>
                      <a:pt x="2033" y="1140"/>
                    </a:lnTo>
                    <a:lnTo>
                      <a:pt x="2044" y="1033"/>
                    </a:lnTo>
                    <a:lnTo>
                      <a:pt x="2033" y="925"/>
                    </a:lnTo>
                    <a:lnTo>
                      <a:pt x="2023" y="828"/>
                    </a:lnTo>
                    <a:lnTo>
                      <a:pt x="2001" y="732"/>
                    </a:lnTo>
                    <a:lnTo>
                      <a:pt x="1969" y="635"/>
                    </a:lnTo>
                    <a:lnTo>
                      <a:pt x="1936" y="549"/>
                    </a:lnTo>
                    <a:lnTo>
                      <a:pt x="1883" y="463"/>
                    </a:lnTo>
                    <a:lnTo>
                      <a:pt x="1829" y="377"/>
                    </a:lnTo>
                    <a:lnTo>
                      <a:pt x="1764" y="312"/>
                    </a:lnTo>
                    <a:lnTo>
                      <a:pt x="1700" y="237"/>
                    </a:lnTo>
                    <a:lnTo>
                      <a:pt x="1625" y="183"/>
                    </a:lnTo>
                    <a:lnTo>
                      <a:pt x="1539" y="129"/>
                    </a:lnTo>
                    <a:lnTo>
                      <a:pt x="1453" y="86"/>
                    </a:lnTo>
                    <a:lnTo>
                      <a:pt x="1356" y="54"/>
                    </a:lnTo>
                    <a:lnTo>
                      <a:pt x="1259" y="22"/>
                    </a:lnTo>
                    <a:lnTo>
                      <a:pt x="116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 name="Google Shape;269;p15"/>
              <p:cNvSpPr/>
              <p:nvPr/>
            </p:nvSpPr>
            <p:spPr>
              <a:xfrm>
                <a:off x="538125" y="2128700"/>
                <a:ext cx="51100" cy="50825"/>
              </a:xfrm>
              <a:custGeom>
                <a:avLst/>
                <a:gdLst/>
                <a:ahLst/>
                <a:cxnLst/>
                <a:rect l="l" t="t" r="r" b="b"/>
                <a:pathLst>
                  <a:path w="2044" h="2033" extrusionOk="0">
                    <a:moveTo>
                      <a:pt x="1011" y="0"/>
                    </a:moveTo>
                    <a:lnTo>
                      <a:pt x="904" y="11"/>
                    </a:lnTo>
                    <a:lnTo>
                      <a:pt x="807" y="22"/>
                    </a:lnTo>
                    <a:lnTo>
                      <a:pt x="710" y="43"/>
                    </a:lnTo>
                    <a:lnTo>
                      <a:pt x="613" y="76"/>
                    </a:lnTo>
                    <a:lnTo>
                      <a:pt x="527" y="119"/>
                    </a:lnTo>
                    <a:lnTo>
                      <a:pt x="441" y="172"/>
                    </a:lnTo>
                    <a:lnTo>
                      <a:pt x="366" y="226"/>
                    </a:lnTo>
                    <a:lnTo>
                      <a:pt x="291" y="301"/>
                    </a:lnTo>
                    <a:lnTo>
                      <a:pt x="226" y="366"/>
                    </a:lnTo>
                    <a:lnTo>
                      <a:pt x="172" y="441"/>
                    </a:lnTo>
                    <a:lnTo>
                      <a:pt x="119" y="527"/>
                    </a:lnTo>
                    <a:lnTo>
                      <a:pt x="76" y="624"/>
                    </a:lnTo>
                    <a:lnTo>
                      <a:pt x="43" y="710"/>
                    </a:lnTo>
                    <a:lnTo>
                      <a:pt x="22" y="817"/>
                    </a:lnTo>
                    <a:lnTo>
                      <a:pt x="11" y="914"/>
                    </a:lnTo>
                    <a:lnTo>
                      <a:pt x="0" y="1022"/>
                    </a:lnTo>
                    <a:lnTo>
                      <a:pt x="11" y="1129"/>
                    </a:lnTo>
                    <a:lnTo>
                      <a:pt x="22" y="1237"/>
                    </a:lnTo>
                    <a:lnTo>
                      <a:pt x="54" y="1334"/>
                    </a:lnTo>
                    <a:lnTo>
                      <a:pt x="86" y="1430"/>
                    </a:lnTo>
                    <a:lnTo>
                      <a:pt x="129" y="1516"/>
                    </a:lnTo>
                    <a:lnTo>
                      <a:pt x="172" y="1602"/>
                    </a:lnTo>
                    <a:lnTo>
                      <a:pt x="237" y="1678"/>
                    </a:lnTo>
                    <a:lnTo>
                      <a:pt x="301" y="1753"/>
                    </a:lnTo>
                    <a:lnTo>
                      <a:pt x="366" y="1817"/>
                    </a:lnTo>
                    <a:lnTo>
                      <a:pt x="452" y="1871"/>
                    </a:lnTo>
                    <a:lnTo>
                      <a:pt x="538" y="1914"/>
                    </a:lnTo>
                    <a:lnTo>
                      <a:pt x="624" y="1957"/>
                    </a:lnTo>
                    <a:lnTo>
                      <a:pt x="721" y="1990"/>
                    </a:lnTo>
                    <a:lnTo>
                      <a:pt x="818" y="2022"/>
                    </a:lnTo>
                    <a:lnTo>
                      <a:pt x="925" y="2033"/>
                    </a:lnTo>
                    <a:lnTo>
                      <a:pt x="1129" y="2033"/>
                    </a:lnTo>
                    <a:lnTo>
                      <a:pt x="1237" y="2011"/>
                    </a:lnTo>
                    <a:lnTo>
                      <a:pt x="1334" y="1990"/>
                    </a:lnTo>
                    <a:lnTo>
                      <a:pt x="1430" y="1957"/>
                    </a:lnTo>
                    <a:lnTo>
                      <a:pt x="1517" y="1914"/>
                    </a:lnTo>
                    <a:lnTo>
                      <a:pt x="1603" y="1861"/>
                    </a:lnTo>
                    <a:lnTo>
                      <a:pt x="1678" y="1807"/>
                    </a:lnTo>
                    <a:lnTo>
                      <a:pt x="1753" y="1742"/>
                    </a:lnTo>
                    <a:lnTo>
                      <a:pt x="1818" y="1667"/>
                    </a:lnTo>
                    <a:lnTo>
                      <a:pt x="1871" y="1592"/>
                    </a:lnTo>
                    <a:lnTo>
                      <a:pt x="1925" y="1506"/>
                    </a:lnTo>
                    <a:lnTo>
                      <a:pt x="1968" y="1420"/>
                    </a:lnTo>
                    <a:lnTo>
                      <a:pt x="2000" y="1323"/>
                    </a:lnTo>
                    <a:lnTo>
                      <a:pt x="2022" y="1226"/>
                    </a:lnTo>
                    <a:lnTo>
                      <a:pt x="2033" y="1119"/>
                    </a:lnTo>
                    <a:lnTo>
                      <a:pt x="2043" y="1011"/>
                    </a:lnTo>
                    <a:lnTo>
                      <a:pt x="2033" y="903"/>
                    </a:lnTo>
                    <a:lnTo>
                      <a:pt x="2022" y="807"/>
                    </a:lnTo>
                    <a:lnTo>
                      <a:pt x="1990" y="699"/>
                    </a:lnTo>
                    <a:lnTo>
                      <a:pt x="1957" y="613"/>
                    </a:lnTo>
                    <a:lnTo>
                      <a:pt x="1914" y="516"/>
                    </a:lnTo>
                    <a:lnTo>
                      <a:pt x="1861" y="441"/>
                    </a:lnTo>
                    <a:lnTo>
                      <a:pt x="1807" y="355"/>
                    </a:lnTo>
                    <a:lnTo>
                      <a:pt x="1742" y="291"/>
                    </a:lnTo>
                    <a:lnTo>
                      <a:pt x="1667" y="226"/>
                    </a:lnTo>
                    <a:lnTo>
                      <a:pt x="1592" y="162"/>
                    </a:lnTo>
                    <a:lnTo>
                      <a:pt x="1506" y="119"/>
                    </a:lnTo>
                    <a:lnTo>
                      <a:pt x="1420" y="76"/>
                    </a:lnTo>
                    <a:lnTo>
                      <a:pt x="1323" y="43"/>
                    </a:lnTo>
                    <a:lnTo>
                      <a:pt x="1226" y="22"/>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 name="Google Shape;270;p15"/>
              <p:cNvSpPr/>
              <p:nvPr/>
            </p:nvSpPr>
            <p:spPr>
              <a:xfrm>
                <a:off x="1953750" y="2128700"/>
                <a:ext cx="50575" cy="50825"/>
              </a:xfrm>
              <a:custGeom>
                <a:avLst/>
                <a:gdLst/>
                <a:ahLst/>
                <a:cxnLst/>
                <a:rect l="l" t="t" r="r" b="b"/>
                <a:pathLst>
                  <a:path w="2023" h="2033" extrusionOk="0">
                    <a:moveTo>
                      <a:pt x="990" y="0"/>
                    </a:moveTo>
                    <a:lnTo>
                      <a:pt x="893" y="11"/>
                    </a:lnTo>
                    <a:lnTo>
                      <a:pt x="786" y="33"/>
                    </a:lnTo>
                    <a:lnTo>
                      <a:pt x="689" y="54"/>
                    </a:lnTo>
                    <a:lnTo>
                      <a:pt x="592" y="86"/>
                    </a:lnTo>
                    <a:lnTo>
                      <a:pt x="506" y="129"/>
                    </a:lnTo>
                    <a:lnTo>
                      <a:pt x="431" y="183"/>
                    </a:lnTo>
                    <a:lnTo>
                      <a:pt x="345" y="237"/>
                    </a:lnTo>
                    <a:lnTo>
                      <a:pt x="280" y="312"/>
                    </a:lnTo>
                    <a:lnTo>
                      <a:pt x="216" y="377"/>
                    </a:lnTo>
                    <a:lnTo>
                      <a:pt x="162" y="463"/>
                    </a:lnTo>
                    <a:lnTo>
                      <a:pt x="108" y="538"/>
                    </a:lnTo>
                    <a:lnTo>
                      <a:pt x="76" y="635"/>
                    </a:lnTo>
                    <a:lnTo>
                      <a:pt x="44" y="731"/>
                    </a:lnTo>
                    <a:lnTo>
                      <a:pt x="11" y="828"/>
                    </a:lnTo>
                    <a:lnTo>
                      <a:pt x="1" y="925"/>
                    </a:lnTo>
                    <a:lnTo>
                      <a:pt x="1" y="1033"/>
                    </a:lnTo>
                    <a:lnTo>
                      <a:pt x="1" y="1140"/>
                    </a:lnTo>
                    <a:lnTo>
                      <a:pt x="22" y="1237"/>
                    </a:lnTo>
                    <a:lnTo>
                      <a:pt x="44" y="1344"/>
                    </a:lnTo>
                    <a:lnTo>
                      <a:pt x="87" y="1430"/>
                    </a:lnTo>
                    <a:lnTo>
                      <a:pt x="130" y="1516"/>
                    </a:lnTo>
                    <a:lnTo>
                      <a:pt x="173" y="1602"/>
                    </a:lnTo>
                    <a:lnTo>
                      <a:pt x="237" y="1678"/>
                    </a:lnTo>
                    <a:lnTo>
                      <a:pt x="302" y="1753"/>
                    </a:lnTo>
                    <a:lnTo>
                      <a:pt x="377" y="1817"/>
                    </a:lnTo>
                    <a:lnTo>
                      <a:pt x="452" y="1871"/>
                    </a:lnTo>
                    <a:lnTo>
                      <a:pt x="538" y="1914"/>
                    </a:lnTo>
                    <a:lnTo>
                      <a:pt x="624" y="1957"/>
                    </a:lnTo>
                    <a:lnTo>
                      <a:pt x="721" y="1990"/>
                    </a:lnTo>
                    <a:lnTo>
                      <a:pt x="818" y="2011"/>
                    </a:lnTo>
                    <a:lnTo>
                      <a:pt x="925" y="2033"/>
                    </a:lnTo>
                    <a:lnTo>
                      <a:pt x="1033" y="2033"/>
                    </a:lnTo>
                    <a:lnTo>
                      <a:pt x="1130" y="2022"/>
                    </a:lnTo>
                    <a:lnTo>
                      <a:pt x="1237" y="2011"/>
                    </a:lnTo>
                    <a:lnTo>
                      <a:pt x="1334" y="1979"/>
                    </a:lnTo>
                    <a:lnTo>
                      <a:pt x="1431" y="1947"/>
                    </a:lnTo>
                    <a:lnTo>
                      <a:pt x="1517" y="1904"/>
                    </a:lnTo>
                    <a:lnTo>
                      <a:pt x="1592" y="1850"/>
                    </a:lnTo>
                    <a:lnTo>
                      <a:pt x="1678" y="1796"/>
                    </a:lnTo>
                    <a:lnTo>
                      <a:pt x="1743" y="1731"/>
                    </a:lnTo>
                    <a:lnTo>
                      <a:pt x="1807" y="1656"/>
                    </a:lnTo>
                    <a:lnTo>
                      <a:pt x="1861" y="1581"/>
                    </a:lnTo>
                    <a:lnTo>
                      <a:pt x="1915" y="1495"/>
                    </a:lnTo>
                    <a:lnTo>
                      <a:pt x="1958" y="1409"/>
                    </a:lnTo>
                    <a:lnTo>
                      <a:pt x="1979" y="1312"/>
                    </a:lnTo>
                    <a:lnTo>
                      <a:pt x="2011" y="1215"/>
                    </a:lnTo>
                    <a:lnTo>
                      <a:pt x="2022" y="1108"/>
                    </a:lnTo>
                    <a:lnTo>
                      <a:pt x="2022" y="1000"/>
                    </a:lnTo>
                    <a:lnTo>
                      <a:pt x="2022" y="893"/>
                    </a:lnTo>
                    <a:lnTo>
                      <a:pt x="2001" y="796"/>
                    </a:lnTo>
                    <a:lnTo>
                      <a:pt x="1979" y="699"/>
                    </a:lnTo>
                    <a:lnTo>
                      <a:pt x="1936" y="602"/>
                    </a:lnTo>
                    <a:lnTo>
                      <a:pt x="1893" y="516"/>
                    </a:lnTo>
                    <a:lnTo>
                      <a:pt x="1850" y="430"/>
                    </a:lnTo>
                    <a:lnTo>
                      <a:pt x="1786" y="355"/>
                    </a:lnTo>
                    <a:lnTo>
                      <a:pt x="1721" y="291"/>
                    </a:lnTo>
                    <a:lnTo>
                      <a:pt x="1646" y="226"/>
                    </a:lnTo>
                    <a:lnTo>
                      <a:pt x="1571" y="162"/>
                    </a:lnTo>
                    <a:lnTo>
                      <a:pt x="1485" y="119"/>
                    </a:lnTo>
                    <a:lnTo>
                      <a:pt x="1398" y="76"/>
                    </a:lnTo>
                    <a:lnTo>
                      <a:pt x="1302" y="43"/>
                    </a:lnTo>
                    <a:lnTo>
                      <a:pt x="1205" y="22"/>
                    </a:lnTo>
                    <a:lnTo>
                      <a:pt x="1097" y="11"/>
                    </a:lnTo>
                    <a:lnTo>
                      <a:pt x="99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 name="Google Shape;271;p15"/>
              <p:cNvSpPr/>
              <p:nvPr/>
            </p:nvSpPr>
            <p:spPr>
              <a:xfrm>
                <a:off x="538400" y="2206650"/>
                <a:ext cx="50550" cy="50575"/>
              </a:xfrm>
              <a:custGeom>
                <a:avLst/>
                <a:gdLst/>
                <a:ahLst/>
                <a:cxnLst/>
                <a:rect l="l" t="t" r="r" b="b"/>
                <a:pathLst>
                  <a:path w="2022" h="2023" extrusionOk="0">
                    <a:moveTo>
                      <a:pt x="1011" y="1"/>
                    </a:moveTo>
                    <a:lnTo>
                      <a:pt x="903" y="11"/>
                    </a:lnTo>
                    <a:lnTo>
                      <a:pt x="807" y="22"/>
                    </a:lnTo>
                    <a:lnTo>
                      <a:pt x="710" y="44"/>
                    </a:lnTo>
                    <a:lnTo>
                      <a:pt x="613" y="76"/>
                    </a:lnTo>
                    <a:lnTo>
                      <a:pt x="527" y="119"/>
                    </a:lnTo>
                    <a:lnTo>
                      <a:pt x="441" y="173"/>
                    </a:lnTo>
                    <a:lnTo>
                      <a:pt x="366" y="226"/>
                    </a:lnTo>
                    <a:lnTo>
                      <a:pt x="290" y="291"/>
                    </a:lnTo>
                    <a:lnTo>
                      <a:pt x="226" y="355"/>
                    </a:lnTo>
                    <a:lnTo>
                      <a:pt x="172" y="441"/>
                    </a:lnTo>
                    <a:lnTo>
                      <a:pt x="118" y="517"/>
                    </a:lnTo>
                    <a:lnTo>
                      <a:pt x="75" y="614"/>
                    </a:lnTo>
                    <a:lnTo>
                      <a:pt x="43" y="700"/>
                    </a:lnTo>
                    <a:lnTo>
                      <a:pt x="22" y="796"/>
                    </a:lnTo>
                    <a:lnTo>
                      <a:pt x="0" y="904"/>
                    </a:lnTo>
                    <a:lnTo>
                      <a:pt x="0" y="1011"/>
                    </a:lnTo>
                    <a:lnTo>
                      <a:pt x="0" y="1119"/>
                    </a:lnTo>
                    <a:lnTo>
                      <a:pt x="11" y="1216"/>
                    </a:lnTo>
                    <a:lnTo>
                      <a:pt x="43" y="1312"/>
                    </a:lnTo>
                    <a:lnTo>
                      <a:pt x="75" y="1409"/>
                    </a:lnTo>
                    <a:lnTo>
                      <a:pt x="118" y="1495"/>
                    </a:lnTo>
                    <a:lnTo>
                      <a:pt x="161" y="1581"/>
                    </a:lnTo>
                    <a:lnTo>
                      <a:pt x="215" y="1657"/>
                    </a:lnTo>
                    <a:lnTo>
                      <a:pt x="280" y="1732"/>
                    </a:lnTo>
                    <a:lnTo>
                      <a:pt x="355" y="1796"/>
                    </a:lnTo>
                    <a:lnTo>
                      <a:pt x="430" y="1861"/>
                    </a:lnTo>
                    <a:lnTo>
                      <a:pt x="516" y="1904"/>
                    </a:lnTo>
                    <a:lnTo>
                      <a:pt x="602" y="1947"/>
                    </a:lnTo>
                    <a:lnTo>
                      <a:pt x="699" y="1979"/>
                    </a:lnTo>
                    <a:lnTo>
                      <a:pt x="796" y="2011"/>
                    </a:lnTo>
                    <a:lnTo>
                      <a:pt x="903" y="2022"/>
                    </a:lnTo>
                    <a:lnTo>
                      <a:pt x="1108" y="2022"/>
                    </a:lnTo>
                    <a:lnTo>
                      <a:pt x="1215" y="2011"/>
                    </a:lnTo>
                    <a:lnTo>
                      <a:pt x="1312" y="1990"/>
                    </a:lnTo>
                    <a:lnTo>
                      <a:pt x="1409" y="1947"/>
                    </a:lnTo>
                    <a:lnTo>
                      <a:pt x="1495" y="1915"/>
                    </a:lnTo>
                    <a:lnTo>
                      <a:pt x="1581" y="1861"/>
                    </a:lnTo>
                    <a:lnTo>
                      <a:pt x="1656" y="1807"/>
                    </a:lnTo>
                    <a:lnTo>
                      <a:pt x="1731" y="1743"/>
                    </a:lnTo>
                    <a:lnTo>
                      <a:pt x="1796" y="1667"/>
                    </a:lnTo>
                    <a:lnTo>
                      <a:pt x="1850" y="1592"/>
                    </a:lnTo>
                    <a:lnTo>
                      <a:pt x="1903" y="1506"/>
                    </a:lnTo>
                    <a:lnTo>
                      <a:pt x="1946" y="1420"/>
                    </a:lnTo>
                    <a:lnTo>
                      <a:pt x="1979" y="1323"/>
                    </a:lnTo>
                    <a:lnTo>
                      <a:pt x="2000" y="1226"/>
                    </a:lnTo>
                    <a:lnTo>
                      <a:pt x="2022" y="1130"/>
                    </a:lnTo>
                    <a:lnTo>
                      <a:pt x="2022" y="1022"/>
                    </a:lnTo>
                    <a:lnTo>
                      <a:pt x="2022" y="915"/>
                    </a:lnTo>
                    <a:lnTo>
                      <a:pt x="2000" y="807"/>
                    </a:lnTo>
                    <a:lnTo>
                      <a:pt x="1979" y="710"/>
                    </a:lnTo>
                    <a:lnTo>
                      <a:pt x="1946" y="614"/>
                    </a:lnTo>
                    <a:lnTo>
                      <a:pt x="1903" y="527"/>
                    </a:lnTo>
                    <a:lnTo>
                      <a:pt x="1860" y="441"/>
                    </a:lnTo>
                    <a:lnTo>
                      <a:pt x="1796" y="366"/>
                    </a:lnTo>
                    <a:lnTo>
                      <a:pt x="1731" y="291"/>
                    </a:lnTo>
                    <a:lnTo>
                      <a:pt x="1667" y="226"/>
                    </a:lnTo>
                    <a:lnTo>
                      <a:pt x="1592" y="173"/>
                    </a:lnTo>
                    <a:lnTo>
                      <a:pt x="1506" y="119"/>
                    </a:lnTo>
                    <a:lnTo>
                      <a:pt x="1419" y="76"/>
                    </a:lnTo>
                    <a:lnTo>
                      <a:pt x="1323" y="44"/>
                    </a:lnTo>
                    <a:lnTo>
                      <a:pt x="1226" y="22"/>
                    </a:lnTo>
                    <a:lnTo>
                      <a:pt x="111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 name="Google Shape;272;p15"/>
              <p:cNvSpPr/>
              <p:nvPr/>
            </p:nvSpPr>
            <p:spPr>
              <a:xfrm>
                <a:off x="1166625" y="2835175"/>
                <a:ext cx="50850" cy="50550"/>
              </a:xfrm>
              <a:custGeom>
                <a:avLst/>
                <a:gdLst/>
                <a:ahLst/>
                <a:cxnLst/>
                <a:rect l="l" t="t" r="r" b="b"/>
                <a:pathLst>
                  <a:path w="2034" h="2022" extrusionOk="0">
                    <a:moveTo>
                      <a:pt x="915" y="0"/>
                    </a:moveTo>
                    <a:lnTo>
                      <a:pt x="818" y="22"/>
                    </a:lnTo>
                    <a:lnTo>
                      <a:pt x="711" y="43"/>
                    </a:lnTo>
                    <a:lnTo>
                      <a:pt x="625" y="75"/>
                    </a:lnTo>
                    <a:lnTo>
                      <a:pt x="528" y="118"/>
                    </a:lnTo>
                    <a:lnTo>
                      <a:pt x="452" y="161"/>
                    </a:lnTo>
                    <a:lnTo>
                      <a:pt x="366" y="226"/>
                    </a:lnTo>
                    <a:lnTo>
                      <a:pt x="302" y="290"/>
                    </a:lnTo>
                    <a:lnTo>
                      <a:pt x="237" y="355"/>
                    </a:lnTo>
                    <a:lnTo>
                      <a:pt x="173" y="430"/>
                    </a:lnTo>
                    <a:lnTo>
                      <a:pt x="130" y="516"/>
                    </a:lnTo>
                    <a:lnTo>
                      <a:pt x="87" y="602"/>
                    </a:lnTo>
                    <a:lnTo>
                      <a:pt x="55" y="699"/>
                    </a:lnTo>
                    <a:lnTo>
                      <a:pt x="22" y="796"/>
                    </a:lnTo>
                    <a:lnTo>
                      <a:pt x="12" y="903"/>
                    </a:lnTo>
                    <a:lnTo>
                      <a:pt x="1" y="1011"/>
                    </a:lnTo>
                    <a:lnTo>
                      <a:pt x="12" y="1108"/>
                    </a:lnTo>
                    <a:lnTo>
                      <a:pt x="22" y="1215"/>
                    </a:lnTo>
                    <a:lnTo>
                      <a:pt x="44" y="1312"/>
                    </a:lnTo>
                    <a:lnTo>
                      <a:pt x="76" y="1409"/>
                    </a:lnTo>
                    <a:lnTo>
                      <a:pt x="119" y="1495"/>
                    </a:lnTo>
                    <a:lnTo>
                      <a:pt x="173" y="1581"/>
                    </a:lnTo>
                    <a:lnTo>
                      <a:pt x="227" y="1656"/>
                    </a:lnTo>
                    <a:lnTo>
                      <a:pt x="291" y="1731"/>
                    </a:lnTo>
                    <a:lnTo>
                      <a:pt x="366" y="1796"/>
                    </a:lnTo>
                    <a:lnTo>
                      <a:pt x="442" y="1850"/>
                    </a:lnTo>
                    <a:lnTo>
                      <a:pt x="528" y="1903"/>
                    </a:lnTo>
                    <a:lnTo>
                      <a:pt x="614" y="1946"/>
                    </a:lnTo>
                    <a:lnTo>
                      <a:pt x="711" y="1979"/>
                    </a:lnTo>
                    <a:lnTo>
                      <a:pt x="807" y="2000"/>
                    </a:lnTo>
                    <a:lnTo>
                      <a:pt x="904" y="2022"/>
                    </a:lnTo>
                    <a:lnTo>
                      <a:pt x="1119" y="2022"/>
                    </a:lnTo>
                    <a:lnTo>
                      <a:pt x="1227" y="2011"/>
                    </a:lnTo>
                    <a:lnTo>
                      <a:pt x="1323" y="1979"/>
                    </a:lnTo>
                    <a:lnTo>
                      <a:pt x="1420" y="1946"/>
                    </a:lnTo>
                    <a:lnTo>
                      <a:pt x="1506" y="1903"/>
                    </a:lnTo>
                    <a:lnTo>
                      <a:pt x="1592" y="1860"/>
                    </a:lnTo>
                    <a:lnTo>
                      <a:pt x="1668" y="1807"/>
                    </a:lnTo>
                    <a:lnTo>
                      <a:pt x="1743" y="1742"/>
                    </a:lnTo>
                    <a:lnTo>
                      <a:pt x="1807" y="1667"/>
                    </a:lnTo>
                    <a:lnTo>
                      <a:pt x="1861" y="1591"/>
                    </a:lnTo>
                    <a:lnTo>
                      <a:pt x="1915" y="1505"/>
                    </a:lnTo>
                    <a:lnTo>
                      <a:pt x="1958" y="1419"/>
                    </a:lnTo>
                    <a:lnTo>
                      <a:pt x="1990" y="1323"/>
                    </a:lnTo>
                    <a:lnTo>
                      <a:pt x="2012" y="1226"/>
                    </a:lnTo>
                    <a:lnTo>
                      <a:pt x="2022" y="1118"/>
                    </a:lnTo>
                    <a:lnTo>
                      <a:pt x="2033" y="1022"/>
                    </a:lnTo>
                    <a:lnTo>
                      <a:pt x="2033" y="914"/>
                    </a:lnTo>
                    <a:lnTo>
                      <a:pt x="2012" y="806"/>
                    </a:lnTo>
                    <a:lnTo>
                      <a:pt x="1990" y="710"/>
                    </a:lnTo>
                    <a:lnTo>
                      <a:pt x="1958" y="613"/>
                    </a:lnTo>
                    <a:lnTo>
                      <a:pt x="1915" y="527"/>
                    </a:lnTo>
                    <a:lnTo>
                      <a:pt x="1861" y="441"/>
                    </a:lnTo>
                    <a:lnTo>
                      <a:pt x="1807" y="366"/>
                    </a:lnTo>
                    <a:lnTo>
                      <a:pt x="1743" y="290"/>
                    </a:lnTo>
                    <a:lnTo>
                      <a:pt x="1678" y="226"/>
                    </a:lnTo>
                    <a:lnTo>
                      <a:pt x="1592" y="172"/>
                    </a:lnTo>
                    <a:lnTo>
                      <a:pt x="1517" y="118"/>
                    </a:lnTo>
                    <a:lnTo>
                      <a:pt x="1420" y="75"/>
                    </a:lnTo>
                    <a:lnTo>
                      <a:pt x="1334" y="43"/>
                    </a:lnTo>
                    <a:lnTo>
                      <a:pt x="123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 name="Google Shape;273;p15"/>
              <p:cNvSpPr/>
              <p:nvPr/>
            </p:nvSpPr>
            <p:spPr>
              <a:xfrm>
                <a:off x="1244600" y="2834900"/>
                <a:ext cx="50825" cy="51100"/>
              </a:xfrm>
              <a:custGeom>
                <a:avLst/>
                <a:gdLst/>
                <a:ahLst/>
                <a:cxnLst/>
                <a:rect l="l" t="t" r="r" b="b"/>
                <a:pathLst>
                  <a:path w="2033" h="2044" extrusionOk="0">
                    <a:moveTo>
                      <a:pt x="1011" y="0"/>
                    </a:moveTo>
                    <a:lnTo>
                      <a:pt x="903" y="11"/>
                    </a:lnTo>
                    <a:lnTo>
                      <a:pt x="807" y="22"/>
                    </a:lnTo>
                    <a:lnTo>
                      <a:pt x="710" y="43"/>
                    </a:lnTo>
                    <a:lnTo>
                      <a:pt x="613" y="76"/>
                    </a:lnTo>
                    <a:lnTo>
                      <a:pt x="527" y="119"/>
                    </a:lnTo>
                    <a:lnTo>
                      <a:pt x="441" y="172"/>
                    </a:lnTo>
                    <a:lnTo>
                      <a:pt x="366" y="226"/>
                    </a:lnTo>
                    <a:lnTo>
                      <a:pt x="291" y="291"/>
                    </a:lnTo>
                    <a:lnTo>
                      <a:pt x="226" y="366"/>
                    </a:lnTo>
                    <a:lnTo>
                      <a:pt x="172" y="441"/>
                    </a:lnTo>
                    <a:lnTo>
                      <a:pt x="118" y="527"/>
                    </a:lnTo>
                    <a:lnTo>
                      <a:pt x="75" y="613"/>
                    </a:lnTo>
                    <a:lnTo>
                      <a:pt x="43" y="699"/>
                    </a:lnTo>
                    <a:lnTo>
                      <a:pt x="22" y="807"/>
                    </a:lnTo>
                    <a:lnTo>
                      <a:pt x="0" y="904"/>
                    </a:lnTo>
                    <a:lnTo>
                      <a:pt x="0" y="1011"/>
                    </a:lnTo>
                    <a:lnTo>
                      <a:pt x="0" y="1119"/>
                    </a:lnTo>
                    <a:lnTo>
                      <a:pt x="11" y="1226"/>
                    </a:lnTo>
                    <a:lnTo>
                      <a:pt x="43" y="1334"/>
                    </a:lnTo>
                    <a:lnTo>
                      <a:pt x="75" y="1430"/>
                    </a:lnTo>
                    <a:lnTo>
                      <a:pt x="118" y="1516"/>
                    </a:lnTo>
                    <a:lnTo>
                      <a:pt x="161" y="1602"/>
                    </a:lnTo>
                    <a:lnTo>
                      <a:pt x="226" y="1678"/>
                    </a:lnTo>
                    <a:lnTo>
                      <a:pt x="291" y="1753"/>
                    </a:lnTo>
                    <a:lnTo>
                      <a:pt x="366" y="1818"/>
                    </a:lnTo>
                    <a:lnTo>
                      <a:pt x="452" y="1882"/>
                    </a:lnTo>
                    <a:lnTo>
                      <a:pt x="538" y="1925"/>
                    </a:lnTo>
                    <a:lnTo>
                      <a:pt x="624" y="1968"/>
                    </a:lnTo>
                    <a:lnTo>
                      <a:pt x="721" y="2000"/>
                    </a:lnTo>
                    <a:lnTo>
                      <a:pt x="828" y="2022"/>
                    </a:lnTo>
                    <a:lnTo>
                      <a:pt x="936" y="2043"/>
                    </a:lnTo>
                    <a:lnTo>
                      <a:pt x="1043" y="2043"/>
                    </a:lnTo>
                    <a:lnTo>
                      <a:pt x="1151" y="2033"/>
                    </a:lnTo>
                    <a:lnTo>
                      <a:pt x="1248" y="2022"/>
                    </a:lnTo>
                    <a:lnTo>
                      <a:pt x="1344" y="1990"/>
                    </a:lnTo>
                    <a:lnTo>
                      <a:pt x="1441" y="1957"/>
                    </a:lnTo>
                    <a:lnTo>
                      <a:pt x="1527" y="1914"/>
                    </a:lnTo>
                    <a:lnTo>
                      <a:pt x="1613" y="1861"/>
                    </a:lnTo>
                    <a:lnTo>
                      <a:pt x="1688" y="1807"/>
                    </a:lnTo>
                    <a:lnTo>
                      <a:pt x="1753" y="1731"/>
                    </a:lnTo>
                    <a:lnTo>
                      <a:pt x="1817" y="1667"/>
                    </a:lnTo>
                    <a:lnTo>
                      <a:pt x="1871" y="1581"/>
                    </a:lnTo>
                    <a:lnTo>
                      <a:pt x="1925" y="1495"/>
                    </a:lnTo>
                    <a:lnTo>
                      <a:pt x="1957" y="1409"/>
                    </a:lnTo>
                    <a:lnTo>
                      <a:pt x="1990" y="1312"/>
                    </a:lnTo>
                    <a:lnTo>
                      <a:pt x="2011" y="1215"/>
                    </a:lnTo>
                    <a:lnTo>
                      <a:pt x="2033" y="1119"/>
                    </a:lnTo>
                    <a:lnTo>
                      <a:pt x="2033" y="1011"/>
                    </a:lnTo>
                    <a:lnTo>
                      <a:pt x="2022" y="904"/>
                    </a:lnTo>
                    <a:lnTo>
                      <a:pt x="2011" y="796"/>
                    </a:lnTo>
                    <a:lnTo>
                      <a:pt x="1990" y="699"/>
                    </a:lnTo>
                    <a:lnTo>
                      <a:pt x="1946" y="613"/>
                    </a:lnTo>
                    <a:lnTo>
                      <a:pt x="1914" y="516"/>
                    </a:lnTo>
                    <a:lnTo>
                      <a:pt x="1860" y="441"/>
                    </a:lnTo>
                    <a:lnTo>
                      <a:pt x="1796" y="355"/>
                    </a:lnTo>
                    <a:lnTo>
                      <a:pt x="1731" y="291"/>
                    </a:lnTo>
                    <a:lnTo>
                      <a:pt x="1667" y="226"/>
                    </a:lnTo>
                    <a:lnTo>
                      <a:pt x="1592" y="172"/>
                    </a:lnTo>
                    <a:lnTo>
                      <a:pt x="1506" y="119"/>
                    </a:lnTo>
                    <a:lnTo>
                      <a:pt x="1409" y="76"/>
                    </a:lnTo>
                    <a:lnTo>
                      <a:pt x="1323" y="43"/>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 name="Google Shape;274;p15"/>
              <p:cNvSpPr/>
              <p:nvPr/>
            </p:nvSpPr>
            <p:spPr>
              <a:xfrm>
                <a:off x="1322550" y="2835175"/>
                <a:ext cx="50575" cy="50550"/>
              </a:xfrm>
              <a:custGeom>
                <a:avLst/>
                <a:gdLst/>
                <a:ahLst/>
                <a:cxnLst/>
                <a:rect l="l" t="t" r="r" b="b"/>
                <a:pathLst>
                  <a:path w="2023" h="2022" extrusionOk="0">
                    <a:moveTo>
                      <a:pt x="915" y="0"/>
                    </a:moveTo>
                    <a:lnTo>
                      <a:pt x="807" y="11"/>
                    </a:lnTo>
                    <a:lnTo>
                      <a:pt x="710" y="43"/>
                    </a:lnTo>
                    <a:lnTo>
                      <a:pt x="613" y="75"/>
                    </a:lnTo>
                    <a:lnTo>
                      <a:pt x="527" y="108"/>
                    </a:lnTo>
                    <a:lnTo>
                      <a:pt x="441" y="161"/>
                    </a:lnTo>
                    <a:lnTo>
                      <a:pt x="366" y="215"/>
                    </a:lnTo>
                    <a:lnTo>
                      <a:pt x="291" y="280"/>
                    </a:lnTo>
                    <a:lnTo>
                      <a:pt x="226" y="355"/>
                    </a:lnTo>
                    <a:lnTo>
                      <a:pt x="173" y="430"/>
                    </a:lnTo>
                    <a:lnTo>
                      <a:pt x="119" y="516"/>
                    </a:lnTo>
                    <a:lnTo>
                      <a:pt x="76" y="602"/>
                    </a:lnTo>
                    <a:lnTo>
                      <a:pt x="44" y="699"/>
                    </a:lnTo>
                    <a:lnTo>
                      <a:pt x="22" y="796"/>
                    </a:lnTo>
                    <a:lnTo>
                      <a:pt x="1" y="893"/>
                    </a:lnTo>
                    <a:lnTo>
                      <a:pt x="1" y="1000"/>
                    </a:lnTo>
                    <a:lnTo>
                      <a:pt x="1" y="1108"/>
                    </a:lnTo>
                    <a:lnTo>
                      <a:pt x="11" y="1215"/>
                    </a:lnTo>
                    <a:lnTo>
                      <a:pt x="33" y="1312"/>
                    </a:lnTo>
                    <a:lnTo>
                      <a:pt x="65" y="1409"/>
                    </a:lnTo>
                    <a:lnTo>
                      <a:pt x="108" y="1495"/>
                    </a:lnTo>
                    <a:lnTo>
                      <a:pt x="162" y="1581"/>
                    </a:lnTo>
                    <a:lnTo>
                      <a:pt x="216" y="1656"/>
                    </a:lnTo>
                    <a:lnTo>
                      <a:pt x="280" y="1731"/>
                    </a:lnTo>
                    <a:lnTo>
                      <a:pt x="355" y="1796"/>
                    </a:lnTo>
                    <a:lnTo>
                      <a:pt x="431" y="1850"/>
                    </a:lnTo>
                    <a:lnTo>
                      <a:pt x="517" y="1903"/>
                    </a:lnTo>
                    <a:lnTo>
                      <a:pt x="603" y="1946"/>
                    </a:lnTo>
                    <a:lnTo>
                      <a:pt x="689" y="1979"/>
                    </a:lnTo>
                    <a:lnTo>
                      <a:pt x="796" y="2000"/>
                    </a:lnTo>
                    <a:lnTo>
                      <a:pt x="893" y="2022"/>
                    </a:lnTo>
                    <a:lnTo>
                      <a:pt x="1108" y="2022"/>
                    </a:lnTo>
                    <a:lnTo>
                      <a:pt x="1205" y="2011"/>
                    </a:lnTo>
                    <a:lnTo>
                      <a:pt x="1312" y="1989"/>
                    </a:lnTo>
                    <a:lnTo>
                      <a:pt x="1398" y="1946"/>
                    </a:lnTo>
                    <a:lnTo>
                      <a:pt x="1495" y="1914"/>
                    </a:lnTo>
                    <a:lnTo>
                      <a:pt x="1581" y="1860"/>
                    </a:lnTo>
                    <a:lnTo>
                      <a:pt x="1657" y="1807"/>
                    </a:lnTo>
                    <a:lnTo>
                      <a:pt x="1732" y="1742"/>
                    </a:lnTo>
                    <a:lnTo>
                      <a:pt x="1796" y="1667"/>
                    </a:lnTo>
                    <a:lnTo>
                      <a:pt x="1850" y="1591"/>
                    </a:lnTo>
                    <a:lnTo>
                      <a:pt x="1904" y="1505"/>
                    </a:lnTo>
                    <a:lnTo>
                      <a:pt x="1947" y="1419"/>
                    </a:lnTo>
                    <a:lnTo>
                      <a:pt x="1979" y="1333"/>
                    </a:lnTo>
                    <a:lnTo>
                      <a:pt x="2001" y="1226"/>
                    </a:lnTo>
                    <a:lnTo>
                      <a:pt x="2022" y="1129"/>
                    </a:lnTo>
                    <a:lnTo>
                      <a:pt x="2022" y="1022"/>
                    </a:lnTo>
                    <a:lnTo>
                      <a:pt x="2022" y="914"/>
                    </a:lnTo>
                    <a:lnTo>
                      <a:pt x="2011" y="817"/>
                    </a:lnTo>
                    <a:lnTo>
                      <a:pt x="1979" y="710"/>
                    </a:lnTo>
                    <a:lnTo>
                      <a:pt x="1947" y="624"/>
                    </a:lnTo>
                    <a:lnTo>
                      <a:pt x="1915" y="527"/>
                    </a:lnTo>
                    <a:lnTo>
                      <a:pt x="1861" y="441"/>
                    </a:lnTo>
                    <a:lnTo>
                      <a:pt x="1807" y="366"/>
                    </a:lnTo>
                    <a:lnTo>
                      <a:pt x="1743" y="290"/>
                    </a:lnTo>
                    <a:lnTo>
                      <a:pt x="1667" y="226"/>
                    </a:lnTo>
                    <a:lnTo>
                      <a:pt x="1592" y="172"/>
                    </a:lnTo>
                    <a:lnTo>
                      <a:pt x="1506" y="118"/>
                    </a:lnTo>
                    <a:lnTo>
                      <a:pt x="1420" y="75"/>
                    </a:lnTo>
                    <a:lnTo>
                      <a:pt x="1323" y="43"/>
                    </a:lnTo>
                    <a:lnTo>
                      <a:pt x="1226"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 name="Google Shape;275;p15"/>
              <p:cNvSpPr/>
              <p:nvPr/>
            </p:nvSpPr>
            <p:spPr>
              <a:xfrm>
                <a:off x="1875800" y="1814450"/>
                <a:ext cx="50825" cy="50825"/>
              </a:xfrm>
              <a:custGeom>
                <a:avLst/>
                <a:gdLst/>
                <a:ahLst/>
                <a:cxnLst/>
                <a:rect l="l" t="t" r="r" b="b"/>
                <a:pathLst>
                  <a:path w="2033" h="2033" extrusionOk="0">
                    <a:moveTo>
                      <a:pt x="1011" y="0"/>
                    </a:moveTo>
                    <a:lnTo>
                      <a:pt x="903" y="11"/>
                    </a:lnTo>
                    <a:lnTo>
                      <a:pt x="807" y="22"/>
                    </a:lnTo>
                    <a:lnTo>
                      <a:pt x="710" y="54"/>
                    </a:lnTo>
                    <a:lnTo>
                      <a:pt x="613" y="86"/>
                    </a:lnTo>
                    <a:lnTo>
                      <a:pt x="527" y="129"/>
                    </a:lnTo>
                    <a:lnTo>
                      <a:pt x="441" y="172"/>
                    </a:lnTo>
                    <a:lnTo>
                      <a:pt x="366" y="237"/>
                    </a:lnTo>
                    <a:lnTo>
                      <a:pt x="291" y="301"/>
                    </a:lnTo>
                    <a:lnTo>
                      <a:pt x="226" y="366"/>
                    </a:lnTo>
                    <a:lnTo>
                      <a:pt x="172" y="452"/>
                    </a:lnTo>
                    <a:lnTo>
                      <a:pt x="119" y="527"/>
                    </a:lnTo>
                    <a:lnTo>
                      <a:pt x="75" y="624"/>
                    </a:lnTo>
                    <a:lnTo>
                      <a:pt x="43" y="710"/>
                    </a:lnTo>
                    <a:lnTo>
                      <a:pt x="22" y="817"/>
                    </a:lnTo>
                    <a:lnTo>
                      <a:pt x="11" y="914"/>
                    </a:lnTo>
                    <a:lnTo>
                      <a:pt x="0" y="1022"/>
                    </a:lnTo>
                    <a:lnTo>
                      <a:pt x="11" y="1129"/>
                    </a:lnTo>
                    <a:lnTo>
                      <a:pt x="22" y="1226"/>
                    </a:lnTo>
                    <a:lnTo>
                      <a:pt x="43" y="1333"/>
                    </a:lnTo>
                    <a:lnTo>
                      <a:pt x="75" y="1419"/>
                    </a:lnTo>
                    <a:lnTo>
                      <a:pt x="119" y="1516"/>
                    </a:lnTo>
                    <a:lnTo>
                      <a:pt x="172" y="1591"/>
                    </a:lnTo>
                    <a:lnTo>
                      <a:pt x="226" y="1677"/>
                    </a:lnTo>
                    <a:lnTo>
                      <a:pt x="291" y="1742"/>
                    </a:lnTo>
                    <a:lnTo>
                      <a:pt x="366" y="1807"/>
                    </a:lnTo>
                    <a:lnTo>
                      <a:pt x="441" y="1871"/>
                    </a:lnTo>
                    <a:lnTo>
                      <a:pt x="527" y="1914"/>
                    </a:lnTo>
                    <a:lnTo>
                      <a:pt x="613" y="1957"/>
                    </a:lnTo>
                    <a:lnTo>
                      <a:pt x="710" y="1989"/>
                    </a:lnTo>
                    <a:lnTo>
                      <a:pt x="807" y="2011"/>
                    </a:lnTo>
                    <a:lnTo>
                      <a:pt x="914" y="2032"/>
                    </a:lnTo>
                    <a:lnTo>
                      <a:pt x="1129" y="2032"/>
                    </a:lnTo>
                    <a:lnTo>
                      <a:pt x="1226" y="2011"/>
                    </a:lnTo>
                    <a:lnTo>
                      <a:pt x="1323" y="1989"/>
                    </a:lnTo>
                    <a:lnTo>
                      <a:pt x="1420" y="1957"/>
                    </a:lnTo>
                    <a:lnTo>
                      <a:pt x="1506" y="1914"/>
                    </a:lnTo>
                    <a:lnTo>
                      <a:pt x="1592" y="1860"/>
                    </a:lnTo>
                    <a:lnTo>
                      <a:pt x="1667" y="1807"/>
                    </a:lnTo>
                    <a:lnTo>
                      <a:pt x="1742" y="1742"/>
                    </a:lnTo>
                    <a:lnTo>
                      <a:pt x="1807" y="1667"/>
                    </a:lnTo>
                    <a:lnTo>
                      <a:pt x="1860" y="1591"/>
                    </a:lnTo>
                    <a:lnTo>
                      <a:pt x="1914" y="1505"/>
                    </a:lnTo>
                    <a:lnTo>
                      <a:pt x="1957" y="1419"/>
                    </a:lnTo>
                    <a:lnTo>
                      <a:pt x="1990" y="1323"/>
                    </a:lnTo>
                    <a:lnTo>
                      <a:pt x="2011" y="1226"/>
                    </a:lnTo>
                    <a:lnTo>
                      <a:pt x="2022" y="1118"/>
                    </a:lnTo>
                    <a:lnTo>
                      <a:pt x="2033" y="1022"/>
                    </a:lnTo>
                    <a:lnTo>
                      <a:pt x="2022" y="914"/>
                    </a:lnTo>
                    <a:lnTo>
                      <a:pt x="2011" y="807"/>
                    </a:lnTo>
                    <a:lnTo>
                      <a:pt x="1990" y="710"/>
                    </a:lnTo>
                    <a:lnTo>
                      <a:pt x="1947" y="613"/>
                    </a:lnTo>
                    <a:lnTo>
                      <a:pt x="1904" y="527"/>
                    </a:lnTo>
                    <a:lnTo>
                      <a:pt x="1860" y="441"/>
                    </a:lnTo>
                    <a:lnTo>
                      <a:pt x="1796" y="366"/>
                    </a:lnTo>
                    <a:lnTo>
                      <a:pt x="1731" y="290"/>
                    </a:lnTo>
                    <a:lnTo>
                      <a:pt x="1667" y="226"/>
                    </a:lnTo>
                    <a:lnTo>
                      <a:pt x="1592" y="172"/>
                    </a:lnTo>
                    <a:lnTo>
                      <a:pt x="1506" y="118"/>
                    </a:lnTo>
                    <a:lnTo>
                      <a:pt x="1409" y="86"/>
                    </a:lnTo>
                    <a:lnTo>
                      <a:pt x="1323" y="54"/>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 name="Google Shape;276;p15"/>
              <p:cNvSpPr/>
              <p:nvPr/>
            </p:nvSpPr>
            <p:spPr>
              <a:xfrm>
                <a:off x="930325" y="1497500"/>
                <a:ext cx="50850" cy="50825"/>
              </a:xfrm>
              <a:custGeom>
                <a:avLst/>
                <a:gdLst/>
                <a:ahLst/>
                <a:cxnLst/>
                <a:rect l="l" t="t" r="r" b="b"/>
                <a:pathLst>
                  <a:path w="2034" h="2033" extrusionOk="0">
                    <a:moveTo>
                      <a:pt x="1012" y="0"/>
                    </a:moveTo>
                    <a:lnTo>
                      <a:pt x="904" y="11"/>
                    </a:lnTo>
                    <a:lnTo>
                      <a:pt x="797" y="22"/>
                    </a:lnTo>
                    <a:lnTo>
                      <a:pt x="700" y="54"/>
                    </a:lnTo>
                    <a:lnTo>
                      <a:pt x="614" y="86"/>
                    </a:lnTo>
                    <a:lnTo>
                      <a:pt x="517" y="129"/>
                    </a:lnTo>
                    <a:lnTo>
                      <a:pt x="442" y="172"/>
                    </a:lnTo>
                    <a:lnTo>
                      <a:pt x="356" y="237"/>
                    </a:lnTo>
                    <a:lnTo>
                      <a:pt x="291" y="301"/>
                    </a:lnTo>
                    <a:lnTo>
                      <a:pt x="227" y="366"/>
                    </a:lnTo>
                    <a:lnTo>
                      <a:pt x="173" y="452"/>
                    </a:lnTo>
                    <a:lnTo>
                      <a:pt x="119" y="527"/>
                    </a:lnTo>
                    <a:lnTo>
                      <a:pt x="76" y="624"/>
                    </a:lnTo>
                    <a:lnTo>
                      <a:pt x="44" y="721"/>
                    </a:lnTo>
                    <a:lnTo>
                      <a:pt x="22" y="818"/>
                    </a:lnTo>
                    <a:lnTo>
                      <a:pt x="1" y="914"/>
                    </a:lnTo>
                    <a:lnTo>
                      <a:pt x="1" y="1022"/>
                    </a:lnTo>
                    <a:lnTo>
                      <a:pt x="12" y="1129"/>
                    </a:lnTo>
                    <a:lnTo>
                      <a:pt x="22" y="1237"/>
                    </a:lnTo>
                    <a:lnTo>
                      <a:pt x="44" y="1334"/>
                    </a:lnTo>
                    <a:lnTo>
                      <a:pt x="76" y="1420"/>
                    </a:lnTo>
                    <a:lnTo>
                      <a:pt x="119" y="1516"/>
                    </a:lnTo>
                    <a:lnTo>
                      <a:pt x="173" y="1592"/>
                    </a:lnTo>
                    <a:lnTo>
                      <a:pt x="227" y="1678"/>
                    </a:lnTo>
                    <a:lnTo>
                      <a:pt x="302" y="1742"/>
                    </a:lnTo>
                    <a:lnTo>
                      <a:pt x="367" y="1807"/>
                    </a:lnTo>
                    <a:lnTo>
                      <a:pt x="442" y="1861"/>
                    </a:lnTo>
                    <a:lnTo>
                      <a:pt x="528" y="1914"/>
                    </a:lnTo>
                    <a:lnTo>
                      <a:pt x="625" y="1957"/>
                    </a:lnTo>
                    <a:lnTo>
                      <a:pt x="711" y="1990"/>
                    </a:lnTo>
                    <a:lnTo>
                      <a:pt x="818" y="2011"/>
                    </a:lnTo>
                    <a:lnTo>
                      <a:pt x="915" y="2022"/>
                    </a:lnTo>
                    <a:lnTo>
                      <a:pt x="1022" y="2033"/>
                    </a:lnTo>
                    <a:lnTo>
                      <a:pt x="1130" y="2022"/>
                    </a:lnTo>
                    <a:lnTo>
                      <a:pt x="1227" y="2011"/>
                    </a:lnTo>
                    <a:lnTo>
                      <a:pt x="1334" y="1990"/>
                    </a:lnTo>
                    <a:lnTo>
                      <a:pt x="1420" y="1947"/>
                    </a:lnTo>
                    <a:lnTo>
                      <a:pt x="1506" y="1914"/>
                    </a:lnTo>
                    <a:lnTo>
                      <a:pt x="1592" y="1861"/>
                    </a:lnTo>
                    <a:lnTo>
                      <a:pt x="1668" y="1796"/>
                    </a:lnTo>
                    <a:lnTo>
                      <a:pt x="1743" y="1732"/>
                    </a:lnTo>
                    <a:lnTo>
                      <a:pt x="1807" y="1667"/>
                    </a:lnTo>
                    <a:lnTo>
                      <a:pt x="1861" y="1592"/>
                    </a:lnTo>
                    <a:lnTo>
                      <a:pt x="1915" y="1506"/>
                    </a:lnTo>
                    <a:lnTo>
                      <a:pt x="1958" y="1409"/>
                    </a:lnTo>
                    <a:lnTo>
                      <a:pt x="1990" y="1323"/>
                    </a:lnTo>
                    <a:lnTo>
                      <a:pt x="2012" y="1215"/>
                    </a:lnTo>
                    <a:lnTo>
                      <a:pt x="2023" y="1119"/>
                    </a:lnTo>
                    <a:lnTo>
                      <a:pt x="2033" y="1011"/>
                    </a:lnTo>
                    <a:lnTo>
                      <a:pt x="2023" y="904"/>
                    </a:lnTo>
                    <a:lnTo>
                      <a:pt x="2012" y="807"/>
                    </a:lnTo>
                    <a:lnTo>
                      <a:pt x="1980" y="699"/>
                    </a:lnTo>
                    <a:lnTo>
                      <a:pt x="1947" y="613"/>
                    </a:lnTo>
                    <a:lnTo>
                      <a:pt x="1904" y="516"/>
                    </a:lnTo>
                    <a:lnTo>
                      <a:pt x="1861" y="441"/>
                    </a:lnTo>
                    <a:lnTo>
                      <a:pt x="1797" y="366"/>
                    </a:lnTo>
                    <a:lnTo>
                      <a:pt x="1732" y="291"/>
                    </a:lnTo>
                    <a:lnTo>
                      <a:pt x="1668" y="226"/>
                    </a:lnTo>
                    <a:lnTo>
                      <a:pt x="1582" y="172"/>
                    </a:lnTo>
                    <a:lnTo>
                      <a:pt x="1506" y="119"/>
                    </a:lnTo>
                    <a:lnTo>
                      <a:pt x="1410" y="76"/>
                    </a:lnTo>
                    <a:lnTo>
                      <a:pt x="1313" y="43"/>
                    </a:lnTo>
                    <a:lnTo>
                      <a:pt x="1216" y="22"/>
                    </a:lnTo>
                    <a:lnTo>
                      <a:pt x="1119" y="11"/>
                    </a:lnTo>
                    <a:lnTo>
                      <a:pt x="10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 name="Google Shape;277;p15"/>
              <p:cNvSpPr/>
              <p:nvPr/>
            </p:nvSpPr>
            <p:spPr>
              <a:xfrm>
                <a:off x="1558575" y="1500175"/>
                <a:ext cx="51100" cy="51100"/>
              </a:xfrm>
              <a:custGeom>
                <a:avLst/>
                <a:gdLst/>
                <a:ahLst/>
                <a:cxnLst/>
                <a:rect l="l" t="t" r="r" b="b"/>
                <a:pathLst>
                  <a:path w="2044" h="2044" extrusionOk="0">
                    <a:moveTo>
                      <a:pt x="1033" y="1"/>
                    </a:moveTo>
                    <a:lnTo>
                      <a:pt x="915" y="12"/>
                    </a:lnTo>
                    <a:lnTo>
                      <a:pt x="807" y="22"/>
                    </a:lnTo>
                    <a:lnTo>
                      <a:pt x="710" y="44"/>
                    </a:lnTo>
                    <a:lnTo>
                      <a:pt x="614" y="87"/>
                    </a:lnTo>
                    <a:lnTo>
                      <a:pt x="528" y="130"/>
                    </a:lnTo>
                    <a:lnTo>
                      <a:pt x="442" y="173"/>
                    </a:lnTo>
                    <a:lnTo>
                      <a:pt x="356" y="237"/>
                    </a:lnTo>
                    <a:lnTo>
                      <a:pt x="280" y="302"/>
                    </a:lnTo>
                    <a:lnTo>
                      <a:pt x="216" y="377"/>
                    </a:lnTo>
                    <a:lnTo>
                      <a:pt x="162" y="463"/>
                    </a:lnTo>
                    <a:lnTo>
                      <a:pt x="119" y="549"/>
                    </a:lnTo>
                    <a:lnTo>
                      <a:pt x="76" y="635"/>
                    </a:lnTo>
                    <a:lnTo>
                      <a:pt x="44" y="743"/>
                    </a:lnTo>
                    <a:lnTo>
                      <a:pt x="22" y="840"/>
                    </a:lnTo>
                    <a:lnTo>
                      <a:pt x="11" y="947"/>
                    </a:lnTo>
                    <a:lnTo>
                      <a:pt x="1" y="1055"/>
                    </a:lnTo>
                    <a:lnTo>
                      <a:pt x="11" y="1162"/>
                    </a:lnTo>
                    <a:lnTo>
                      <a:pt x="33" y="1270"/>
                    </a:lnTo>
                    <a:lnTo>
                      <a:pt x="54" y="1366"/>
                    </a:lnTo>
                    <a:lnTo>
                      <a:pt x="97" y="1452"/>
                    </a:lnTo>
                    <a:lnTo>
                      <a:pt x="140" y="1539"/>
                    </a:lnTo>
                    <a:lnTo>
                      <a:pt x="194" y="1625"/>
                    </a:lnTo>
                    <a:lnTo>
                      <a:pt x="248" y="1700"/>
                    </a:lnTo>
                    <a:lnTo>
                      <a:pt x="313" y="1764"/>
                    </a:lnTo>
                    <a:lnTo>
                      <a:pt x="388" y="1829"/>
                    </a:lnTo>
                    <a:lnTo>
                      <a:pt x="474" y="1883"/>
                    </a:lnTo>
                    <a:lnTo>
                      <a:pt x="549" y="1936"/>
                    </a:lnTo>
                    <a:lnTo>
                      <a:pt x="646" y="1969"/>
                    </a:lnTo>
                    <a:lnTo>
                      <a:pt x="743" y="2001"/>
                    </a:lnTo>
                    <a:lnTo>
                      <a:pt x="839" y="2022"/>
                    </a:lnTo>
                    <a:lnTo>
                      <a:pt x="936" y="2033"/>
                    </a:lnTo>
                    <a:lnTo>
                      <a:pt x="1044" y="2044"/>
                    </a:lnTo>
                    <a:lnTo>
                      <a:pt x="1151" y="2033"/>
                    </a:lnTo>
                    <a:lnTo>
                      <a:pt x="1259" y="2012"/>
                    </a:lnTo>
                    <a:lnTo>
                      <a:pt x="1356" y="1990"/>
                    </a:lnTo>
                    <a:lnTo>
                      <a:pt x="1442" y="1958"/>
                    </a:lnTo>
                    <a:lnTo>
                      <a:pt x="1538" y="1915"/>
                    </a:lnTo>
                    <a:lnTo>
                      <a:pt x="1614" y="1861"/>
                    </a:lnTo>
                    <a:lnTo>
                      <a:pt x="1689" y="1807"/>
                    </a:lnTo>
                    <a:lnTo>
                      <a:pt x="1764" y="1743"/>
                    </a:lnTo>
                    <a:lnTo>
                      <a:pt x="1829" y="1668"/>
                    </a:lnTo>
                    <a:lnTo>
                      <a:pt x="1882" y="1592"/>
                    </a:lnTo>
                    <a:lnTo>
                      <a:pt x="1925" y="1506"/>
                    </a:lnTo>
                    <a:lnTo>
                      <a:pt x="1968" y="1409"/>
                    </a:lnTo>
                    <a:lnTo>
                      <a:pt x="2001" y="1323"/>
                    </a:lnTo>
                    <a:lnTo>
                      <a:pt x="2022" y="1216"/>
                    </a:lnTo>
                    <a:lnTo>
                      <a:pt x="2044" y="1119"/>
                    </a:lnTo>
                    <a:lnTo>
                      <a:pt x="2044" y="1012"/>
                    </a:lnTo>
                    <a:lnTo>
                      <a:pt x="2033" y="904"/>
                    </a:lnTo>
                    <a:lnTo>
                      <a:pt x="2022" y="807"/>
                    </a:lnTo>
                    <a:lnTo>
                      <a:pt x="2001" y="700"/>
                    </a:lnTo>
                    <a:lnTo>
                      <a:pt x="1968" y="614"/>
                    </a:lnTo>
                    <a:lnTo>
                      <a:pt x="1925" y="528"/>
                    </a:lnTo>
                    <a:lnTo>
                      <a:pt x="1872" y="442"/>
                    </a:lnTo>
                    <a:lnTo>
                      <a:pt x="1818" y="366"/>
                    </a:lnTo>
                    <a:lnTo>
                      <a:pt x="1753" y="291"/>
                    </a:lnTo>
                    <a:lnTo>
                      <a:pt x="1678" y="227"/>
                    </a:lnTo>
                    <a:lnTo>
                      <a:pt x="1603" y="173"/>
                    </a:lnTo>
                    <a:lnTo>
                      <a:pt x="1517" y="119"/>
                    </a:lnTo>
                    <a:lnTo>
                      <a:pt x="1431" y="76"/>
                    </a:lnTo>
                    <a:lnTo>
                      <a:pt x="1334" y="44"/>
                    </a:lnTo>
                    <a:lnTo>
                      <a:pt x="1237" y="22"/>
                    </a:lnTo>
                    <a:lnTo>
                      <a:pt x="1130"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 name="Google Shape;278;p15"/>
              <p:cNvSpPr/>
              <p:nvPr/>
            </p:nvSpPr>
            <p:spPr>
              <a:xfrm>
                <a:off x="616075" y="1814450"/>
                <a:ext cx="50850" cy="51100"/>
              </a:xfrm>
              <a:custGeom>
                <a:avLst/>
                <a:gdLst/>
                <a:ahLst/>
                <a:cxnLst/>
                <a:rect l="l" t="t" r="r" b="b"/>
                <a:pathLst>
                  <a:path w="2034" h="2044" extrusionOk="0">
                    <a:moveTo>
                      <a:pt x="915" y="0"/>
                    </a:moveTo>
                    <a:lnTo>
                      <a:pt x="807" y="22"/>
                    </a:lnTo>
                    <a:lnTo>
                      <a:pt x="700" y="43"/>
                    </a:lnTo>
                    <a:lnTo>
                      <a:pt x="603" y="75"/>
                    </a:lnTo>
                    <a:lnTo>
                      <a:pt x="517" y="129"/>
                    </a:lnTo>
                    <a:lnTo>
                      <a:pt x="431" y="172"/>
                    </a:lnTo>
                    <a:lnTo>
                      <a:pt x="356" y="237"/>
                    </a:lnTo>
                    <a:lnTo>
                      <a:pt x="280" y="301"/>
                    </a:lnTo>
                    <a:lnTo>
                      <a:pt x="216" y="376"/>
                    </a:lnTo>
                    <a:lnTo>
                      <a:pt x="151" y="462"/>
                    </a:lnTo>
                    <a:lnTo>
                      <a:pt x="108" y="548"/>
                    </a:lnTo>
                    <a:lnTo>
                      <a:pt x="65" y="634"/>
                    </a:lnTo>
                    <a:lnTo>
                      <a:pt x="33" y="742"/>
                    </a:lnTo>
                    <a:lnTo>
                      <a:pt x="11" y="839"/>
                    </a:lnTo>
                    <a:lnTo>
                      <a:pt x="1" y="946"/>
                    </a:lnTo>
                    <a:lnTo>
                      <a:pt x="1" y="1054"/>
                    </a:lnTo>
                    <a:lnTo>
                      <a:pt x="11" y="1161"/>
                    </a:lnTo>
                    <a:lnTo>
                      <a:pt x="22" y="1269"/>
                    </a:lnTo>
                    <a:lnTo>
                      <a:pt x="54" y="1366"/>
                    </a:lnTo>
                    <a:lnTo>
                      <a:pt x="87" y="1452"/>
                    </a:lnTo>
                    <a:lnTo>
                      <a:pt x="130" y="1538"/>
                    </a:lnTo>
                    <a:lnTo>
                      <a:pt x="184" y="1624"/>
                    </a:lnTo>
                    <a:lnTo>
                      <a:pt x="248" y="1699"/>
                    </a:lnTo>
                    <a:lnTo>
                      <a:pt x="313" y="1764"/>
                    </a:lnTo>
                    <a:lnTo>
                      <a:pt x="388" y="1828"/>
                    </a:lnTo>
                    <a:lnTo>
                      <a:pt x="463" y="1882"/>
                    </a:lnTo>
                    <a:lnTo>
                      <a:pt x="549" y="1936"/>
                    </a:lnTo>
                    <a:lnTo>
                      <a:pt x="635" y="1968"/>
                    </a:lnTo>
                    <a:lnTo>
                      <a:pt x="732" y="2000"/>
                    </a:lnTo>
                    <a:lnTo>
                      <a:pt x="829" y="2022"/>
                    </a:lnTo>
                    <a:lnTo>
                      <a:pt x="936" y="2032"/>
                    </a:lnTo>
                    <a:lnTo>
                      <a:pt x="1044" y="2043"/>
                    </a:lnTo>
                    <a:lnTo>
                      <a:pt x="1151" y="2032"/>
                    </a:lnTo>
                    <a:lnTo>
                      <a:pt x="1248" y="2011"/>
                    </a:lnTo>
                    <a:lnTo>
                      <a:pt x="1345" y="1989"/>
                    </a:lnTo>
                    <a:lnTo>
                      <a:pt x="1442" y="1957"/>
                    </a:lnTo>
                    <a:lnTo>
                      <a:pt x="1528" y="1914"/>
                    </a:lnTo>
                    <a:lnTo>
                      <a:pt x="1614" y="1860"/>
                    </a:lnTo>
                    <a:lnTo>
                      <a:pt x="1689" y="1796"/>
                    </a:lnTo>
                    <a:lnTo>
                      <a:pt x="1753" y="1731"/>
                    </a:lnTo>
                    <a:lnTo>
                      <a:pt x="1818" y="1667"/>
                    </a:lnTo>
                    <a:lnTo>
                      <a:pt x="1872" y="1581"/>
                    </a:lnTo>
                    <a:lnTo>
                      <a:pt x="1925" y="1505"/>
                    </a:lnTo>
                    <a:lnTo>
                      <a:pt x="1969" y="1409"/>
                    </a:lnTo>
                    <a:lnTo>
                      <a:pt x="2001" y="1312"/>
                    </a:lnTo>
                    <a:lnTo>
                      <a:pt x="2022" y="1215"/>
                    </a:lnTo>
                    <a:lnTo>
                      <a:pt x="2033" y="1118"/>
                    </a:lnTo>
                    <a:lnTo>
                      <a:pt x="2033" y="1011"/>
                    </a:lnTo>
                    <a:lnTo>
                      <a:pt x="2033" y="903"/>
                    </a:lnTo>
                    <a:lnTo>
                      <a:pt x="2012" y="796"/>
                    </a:lnTo>
                    <a:lnTo>
                      <a:pt x="1990" y="699"/>
                    </a:lnTo>
                    <a:lnTo>
                      <a:pt x="1958" y="613"/>
                    </a:lnTo>
                    <a:lnTo>
                      <a:pt x="1915" y="516"/>
                    </a:lnTo>
                    <a:lnTo>
                      <a:pt x="1861" y="441"/>
                    </a:lnTo>
                    <a:lnTo>
                      <a:pt x="1807" y="355"/>
                    </a:lnTo>
                    <a:lnTo>
                      <a:pt x="1743" y="290"/>
                    </a:lnTo>
                    <a:lnTo>
                      <a:pt x="1667" y="226"/>
                    </a:lnTo>
                    <a:lnTo>
                      <a:pt x="1592" y="172"/>
                    </a:lnTo>
                    <a:lnTo>
                      <a:pt x="1506" y="118"/>
                    </a:lnTo>
                    <a:lnTo>
                      <a:pt x="1420" y="75"/>
                    </a:lnTo>
                    <a:lnTo>
                      <a:pt x="1323" y="43"/>
                    </a:lnTo>
                    <a:lnTo>
                      <a:pt x="1227" y="22"/>
                    </a:lnTo>
                    <a:lnTo>
                      <a:pt x="1130" y="11"/>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 name="Google Shape;279;p15"/>
              <p:cNvSpPr/>
              <p:nvPr/>
            </p:nvSpPr>
            <p:spPr>
              <a:xfrm>
                <a:off x="1403475" y="2835425"/>
                <a:ext cx="50025" cy="50025"/>
              </a:xfrm>
              <a:custGeom>
                <a:avLst/>
                <a:gdLst/>
                <a:ahLst/>
                <a:cxnLst/>
                <a:rect l="l" t="t" r="r" b="b"/>
                <a:pathLst>
                  <a:path w="2001" h="2001" extrusionOk="0">
                    <a:moveTo>
                      <a:pt x="925" y="1"/>
                    </a:moveTo>
                    <a:lnTo>
                      <a:pt x="828" y="12"/>
                    </a:lnTo>
                    <a:lnTo>
                      <a:pt x="731" y="33"/>
                    </a:lnTo>
                    <a:lnTo>
                      <a:pt x="635" y="65"/>
                    </a:lnTo>
                    <a:lnTo>
                      <a:pt x="538" y="108"/>
                    </a:lnTo>
                    <a:lnTo>
                      <a:pt x="452" y="162"/>
                    </a:lnTo>
                    <a:lnTo>
                      <a:pt x="377" y="216"/>
                    </a:lnTo>
                    <a:lnTo>
                      <a:pt x="301" y="280"/>
                    </a:lnTo>
                    <a:lnTo>
                      <a:pt x="237" y="356"/>
                    </a:lnTo>
                    <a:lnTo>
                      <a:pt x="172" y="431"/>
                    </a:lnTo>
                    <a:lnTo>
                      <a:pt x="129" y="517"/>
                    </a:lnTo>
                    <a:lnTo>
                      <a:pt x="75" y="603"/>
                    </a:lnTo>
                    <a:lnTo>
                      <a:pt x="43" y="700"/>
                    </a:lnTo>
                    <a:lnTo>
                      <a:pt x="22" y="796"/>
                    </a:lnTo>
                    <a:lnTo>
                      <a:pt x="0" y="893"/>
                    </a:lnTo>
                    <a:lnTo>
                      <a:pt x="0" y="1001"/>
                    </a:lnTo>
                    <a:lnTo>
                      <a:pt x="0" y="1098"/>
                    </a:lnTo>
                    <a:lnTo>
                      <a:pt x="11" y="1194"/>
                    </a:lnTo>
                    <a:lnTo>
                      <a:pt x="43" y="1291"/>
                    </a:lnTo>
                    <a:lnTo>
                      <a:pt x="75" y="1377"/>
                    </a:lnTo>
                    <a:lnTo>
                      <a:pt x="108" y="1463"/>
                    </a:lnTo>
                    <a:lnTo>
                      <a:pt x="162" y="1549"/>
                    </a:lnTo>
                    <a:lnTo>
                      <a:pt x="215" y="1624"/>
                    </a:lnTo>
                    <a:lnTo>
                      <a:pt x="280" y="1700"/>
                    </a:lnTo>
                    <a:lnTo>
                      <a:pt x="344" y="1764"/>
                    </a:lnTo>
                    <a:lnTo>
                      <a:pt x="420" y="1818"/>
                    </a:lnTo>
                    <a:lnTo>
                      <a:pt x="506" y="1872"/>
                    </a:lnTo>
                    <a:lnTo>
                      <a:pt x="592" y="1915"/>
                    </a:lnTo>
                    <a:lnTo>
                      <a:pt x="678" y="1947"/>
                    </a:lnTo>
                    <a:lnTo>
                      <a:pt x="774" y="1979"/>
                    </a:lnTo>
                    <a:lnTo>
                      <a:pt x="871" y="1990"/>
                    </a:lnTo>
                    <a:lnTo>
                      <a:pt x="968" y="2001"/>
                    </a:lnTo>
                    <a:lnTo>
                      <a:pt x="1076" y="2001"/>
                    </a:lnTo>
                    <a:lnTo>
                      <a:pt x="1172" y="1990"/>
                    </a:lnTo>
                    <a:lnTo>
                      <a:pt x="1269" y="1969"/>
                    </a:lnTo>
                    <a:lnTo>
                      <a:pt x="1366" y="1936"/>
                    </a:lnTo>
                    <a:lnTo>
                      <a:pt x="1452" y="1893"/>
                    </a:lnTo>
                    <a:lnTo>
                      <a:pt x="1538" y="1840"/>
                    </a:lnTo>
                    <a:lnTo>
                      <a:pt x="1624" y="1786"/>
                    </a:lnTo>
                    <a:lnTo>
                      <a:pt x="1699" y="1721"/>
                    </a:lnTo>
                    <a:lnTo>
                      <a:pt x="1764" y="1646"/>
                    </a:lnTo>
                    <a:lnTo>
                      <a:pt x="1817" y="1571"/>
                    </a:lnTo>
                    <a:lnTo>
                      <a:pt x="1871" y="1485"/>
                    </a:lnTo>
                    <a:lnTo>
                      <a:pt x="1914" y="1399"/>
                    </a:lnTo>
                    <a:lnTo>
                      <a:pt x="1957" y="1313"/>
                    </a:lnTo>
                    <a:lnTo>
                      <a:pt x="1979" y="1205"/>
                    </a:lnTo>
                    <a:lnTo>
                      <a:pt x="2000" y="1108"/>
                    </a:lnTo>
                    <a:lnTo>
                      <a:pt x="2000" y="1001"/>
                    </a:lnTo>
                    <a:lnTo>
                      <a:pt x="2000" y="904"/>
                    </a:lnTo>
                    <a:lnTo>
                      <a:pt x="1979" y="807"/>
                    </a:lnTo>
                    <a:lnTo>
                      <a:pt x="1957" y="710"/>
                    </a:lnTo>
                    <a:lnTo>
                      <a:pt x="1925" y="624"/>
                    </a:lnTo>
                    <a:lnTo>
                      <a:pt x="1882" y="538"/>
                    </a:lnTo>
                    <a:lnTo>
                      <a:pt x="1839" y="452"/>
                    </a:lnTo>
                    <a:lnTo>
                      <a:pt x="1785" y="377"/>
                    </a:lnTo>
                    <a:lnTo>
                      <a:pt x="1721" y="302"/>
                    </a:lnTo>
                    <a:lnTo>
                      <a:pt x="1645" y="237"/>
                    </a:lnTo>
                    <a:lnTo>
                      <a:pt x="1570" y="184"/>
                    </a:lnTo>
                    <a:lnTo>
                      <a:pt x="1495" y="130"/>
                    </a:lnTo>
                    <a:lnTo>
                      <a:pt x="1409" y="87"/>
                    </a:lnTo>
                    <a:lnTo>
                      <a:pt x="1323" y="55"/>
                    </a:lnTo>
                    <a:lnTo>
                      <a:pt x="1226" y="22"/>
                    </a:lnTo>
                    <a:lnTo>
                      <a:pt x="1129"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 name="Google Shape;280;p15"/>
              <p:cNvSpPr/>
              <p:nvPr/>
            </p:nvSpPr>
            <p:spPr>
              <a:xfrm>
                <a:off x="1089200" y="2835425"/>
                <a:ext cx="50050" cy="50025"/>
              </a:xfrm>
              <a:custGeom>
                <a:avLst/>
                <a:gdLst/>
                <a:ahLst/>
                <a:cxnLst/>
                <a:rect l="l" t="t" r="r" b="b"/>
                <a:pathLst>
                  <a:path w="2002" h="2001" extrusionOk="0">
                    <a:moveTo>
                      <a:pt x="979" y="1"/>
                    </a:moveTo>
                    <a:lnTo>
                      <a:pt x="883" y="12"/>
                    </a:lnTo>
                    <a:lnTo>
                      <a:pt x="786" y="22"/>
                    </a:lnTo>
                    <a:lnTo>
                      <a:pt x="689" y="44"/>
                    </a:lnTo>
                    <a:lnTo>
                      <a:pt x="603" y="87"/>
                    </a:lnTo>
                    <a:lnTo>
                      <a:pt x="517" y="130"/>
                    </a:lnTo>
                    <a:lnTo>
                      <a:pt x="431" y="173"/>
                    </a:lnTo>
                    <a:lnTo>
                      <a:pt x="356" y="237"/>
                    </a:lnTo>
                    <a:lnTo>
                      <a:pt x="291" y="291"/>
                    </a:lnTo>
                    <a:lnTo>
                      <a:pt x="227" y="366"/>
                    </a:lnTo>
                    <a:lnTo>
                      <a:pt x="173" y="442"/>
                    </a:lnTo>
                    <a:lnTo>
                      <a:pt x="119" y="528"/>
                    </a:lnTo>
                    <a:lnTo>
                      <a:pt x="76" y="614"/>
                    </a:lnTo>
                    <a:lnTo>
                      <a:pt x="44" y="700"/>
                    </a:lnTo>
                    <a:lnTo>
                      <a:pt x="22" y="796"/>
                    </a:lnTo>
                    <a:lnTo>
                      <a:pt x="1" y="893"/>
                    </a:lnTo>
                    <a:lnTo>
                      <a:pt x="1" y="990"/>
                    </a:lnTo>
                    <a:lnTo>
                      <a:pt x="1" y="1098"/>
                    </a:lnTo>
                    <a:lnTo>
                      <a:pt x="22" y="1194"/>
                    </a:lnTo>
                    <a:lnTo>
                      <a:pt x="44" y="1291"/>
                    </a:lnTo>
                    <a:lnTo>
                      <a:pt x="76" y="1388"/>
                    </a:lnTo>
                    <a:lnTo>
                      <a:pt x="119" y="1474"/>
                    </a:lnTo>
                    <a:lnTo>
                      <a:pt x="173" y="1560"/>
                    </a:lnTo>
                    <a:lnTo>
                      <a:pt x="227" y="1635"/>
                    </a:lnTo>
                    <a:lnTo>
                      <a:pt x="291" y="1710"/>
                    </a:lnTo>
                    <a:lnTo>
                      <a:pt x="367" y="1775"/>
                    </a:lnTo>
                    <a:lnTo>
                      <a:pt x="453" y="1840"/>
                    </a:lnTo>
                    <a:lnTo>
                      <a:pt x="528" y="1883"/>
                    </a:lnTo>
                    <a:lnTo>
                      <a:pt x="625" y="1926"/>
                    </a:lnTo>
                    <a:lnTo>
                      <a:pt x="711" y="1958"/>
                    </a:lnTo>
                    <a:lnTo>
                      <a:pt x="818" y="1990"/>
                    </a:lnTo>
                    <a:lnTo>
                      <a:pt x="915" y="2001"/>
                    </a:lnTo>
                    <a:lnTo>
                      <a:pt x="1119" y="2001"/>
                    </a:lnTo>
                    <a:lnTo>
                      <a:pt x="1216" y="1979"/>
                    </a:lnTo>
                    <a:lnTo>
                      <a:pt x="1313" y="1958"/>
                    </a:lnTo>
                    <a:lnTo>
                      <a:pt x="1399" y="1926"/>
                    </a:lnTo>
                    <a:lnTo>
                      <a:pt x="1485" y="1883"/>
                    </a:lnTo>
                    <a:lnTo>
                      <a:pt x="1571" y="1829"/>
                    </a:lnTo>
                    <a:lnTo>
                      <a:pt x="1646" y="1775"/>
                    </a:lnTo>
                    <a:lnTo>
                      <a:pt x="1711" y="1710"/>
                    </a:lnTo>
                    <a:lnTo>
                      <a:pt x="1775" y="1635"/>
                    </a:lnTo>
                    <a:lnTo>
                      <a:pt x="1829" y="1560"/>
                    </a:lnTo>
                    <a:lnTo>
                      <a:pt x="1883" y="1474"/>
                    </a:lnTo>
                    <a:lnTo>
                      <a:pt x="1926" y="1399"/>
                    </a:lnTo>
                    <a:lnTo>
                      <a:pt x="1958" y="1302"/>
                    </a:lnTo>
                    <a:lnTo>
                      <a:pt x="1980" y="1205"/>
                    </a:lnTo>
                    <a:lnTo>
                      <a:pt x="2001" y="1108"/>
                    </a:lnTo>
                    <a:lnTo>
                      <a:pt x="2001" y="1012"/>
                    </a:lnTo>
                    <a:lnTo>
                      <a:pt x="2001" y="904"/>
                    </a:lnTo>
                    <a:lnTo>
                      <a:pt x="1980" y="807"/>
                    </a:lnTo>
                    <a:lnTo>
                      <a:pt x="1958" y="710"/>
                    </a:lnTo>
                    <a:lnTo>
                      <a:pt x="1926" y="614"/>
                    </a:lnTo>
                    <a:lnTo>
                      <a:pt x="1883" y="528"/>
                    </a:lnTo>
                    <a:lnTo>
                      <a:pt x="1829" y="442"/>
                    </a:lnTo>
                    <a:lnTo>
                      <a:pt x="1775" y="366"/>
                    </a:lnTo>
                    <a:lnTo>
                      <a:pt x="1711" y="291"/>
                    </a:lnTo>
                    <a:lnTo>
                      <a:pt x="1635" y="227"/>
                    </a:lnTo>
                    <a:lnTo>
                      <a:pt x="1549" y="162"/>
                    </a:lnTo>
                    <a:lnTo>
                      <a:pt x="1474" y="119"/>
                    </a:lnTo>
                    <a:lnTo>
                      <a:pt x="1377" y="76"/>
                    </a:lnTo>
                    <a:lnTo>
                      <a:pt x="1291" y="44"/>
                    </a:lnTo>
                    <a:lnTo>
                      <a:pt x="1184"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 name="Google Shape;281;p15"/>
              <p:cNvSpPr/>
              <p:nvPr/>
            </p:nvSpPr>
            <p:spPr>
              <a:xfrm>
                <a:off x="538650" y="2284875"/>
                <a:ext cx="50025" cy="50025"/>
              </a:xfrm>
              <a:custGeom>
                <a:avLst/>
                <a:gdLst/>
                <a:ahLst/>
                <a:cxnLst/>
                <a:rect l="l" t="t" r="r" b="b"/>
                <a:pathLst>
                  <a:path w="2001" h="2001" extrusionOk="0">
                    <a:moveTo>
                      <a:pt x="915" y="1"/>
                    </a:moveTo>
                    <a:lnTo>
                      <a:pt x="818" y="22"/>
                    </a:lnTo>
                    <a:lnTo>
                      <a:pt x="721" y="44"/>
                    </a:lnTo>
                    <a:lnTo>
                      <a:pt x="635" y="76"/>
                    </a:lnTo>
                    <a:lnTo>
                      <a:pt x="549" y="108"/>
                    </a:lnTo>
                    <a:lnTo>
                      <a:pt x="463" y="162"/>
                    </a:lnTo>
                    <a:lnTo>
                      <a:pt x="388" y="216"/>
                    </a:lnTo>
                    <a:lnTo>
                      <a:pt x="313" y="280"/>
                    </a:lnTo>
                    <a:lnTo>
                      <a:pt x="248" y="345"/>
                    </a:lnTo>
                    <a:lnTo>
                      <a:pt x="184" y="420"/>
                    </a:lnTo>
                    <a:lnTo>
                      <a:pt x="141" y="506"/>
                    </a:lnTo>
                    <a:lnTo>
                      <a:pt x="87" y="581"/>
                    </a:lnTo>
                    <a:lnTo>
                      <a:pt x="55" y="678"/>
                    </a:lnTo>
                    <a:lnTo>
                      <a:pt x="22" y="775"/>
                    </a:lnTo>
                    <a:lnTo>
                      <a:pt x="12" y="872"/>
                    </a:lnTo>
                    <a:lnTo>
                      <a:pt x="1" y="968"/>
                    </a:lnTo>
                    <a:lnTo>
                      <a:pt x="1" y="1076"/>
                    </a:lnTo>
                    <a:lnTo>
                      <a:pt x="12" y="1173"/>
                    </a:lnTo>
                    <a:lnTo>
                      <a:pt x="33" y="1270"/>
                    </a:lnTo>
                    <a:lnTo>
                      <a:pt x="65" y="1366"/>
                    </a:lnTo>
                    <a:lnTo>
                      <a:pt x="108" y="1452"/>
                    </a:lnTo>
                    <a:lnTo>
                      <a:pt x="162" y="1538"/>
                    </a:lnTo>
                    <a:lnTo>
                      <a:pt x="216" y="1624"/>
                    </a:lnTo>
                    <a:lnTo>
                      <a:pt x="291" y="1700"/>
                    </a:lnTo>
                    <a:lnTo>
                      <a:pt x="356" y="1764"/>
                    </a:lnTo>
                    <a:lnTo>
                      <a:pt x="442" y="1818"/>
                    </a:lnTo>
                    <a:lnTo>
                      <a:pt x="517" y="1872"/>
                    </a:lnTo>
                    <a:lnTo>
                      <a:pt x="614" y="1915"/>
                    </a:lnTo>
                    <a:lnTo>
                      <a:pt x="700" y="1958"/>
                    </a:lnTo>
                    <a:lnTo>
                      <a:pt x="807" y="1979"/>
                    </a:lnTo>
                    <a:lnTo>
                      <a:pt x="904" y="1990"/>
                    </a:lnTo>
                    <a:lnTo>
                      <a:pt x="1012" y="2001"/>
                    </a:lnTo>
                    <a:lnTo>
                      <a:pt x="1108" y="1990"/>
                    </a:lnTo>
                    <a:lnTo>
                      <a:pt x="1205" y="1979"/>
                    </a:lnTo>
                    <a:lnTo>
                      <a:pt x="1302" y="1958"/>
                    </a:lnTo>
                    <a:lnTo>
                      <a:pt x="1388" y="1915"/>
                    </a:lnTo>
                    <a:lnTo>
                      <a:pt x="1474" y="1872"/>
                    </a:lnTo>
                    <a:lnTo>
                      <a:pt x="1560" y="1829"/>
                    </a:lnTo>
                    <a:lnTo>
                      <a:pt x="1635" y="1764"/>
                    </a:lnTo>
                    <a:lnTo>
                      <a:pt x="1711" y="1700"/>
                    </a:lnTo>
                    <a:lnTo>
                      <a:pt x="1764" y="1635"/>
                    </a:lnTo>
                    <a:lnTo>
                      <a:pt x="1829" y="1560"/>
                    </a:lnTo>
                    <a:lnTo>
                      <a:pt x="1872" y="1474"/>
                    </a:lnTo>
                    <a:lnTo>
                      <a:pt x="1915" y="1388"/>
                    </a:lnTo>
                    <a:lnTo>
                      <a:pt x="1958" y="1302"/>
                    </a:lnTo>
                    <a:lnTo>
                      <a:pt x="1979" y="1205"/>
                    </a:lnTo>
                    <a:lnTo>
                      <a:pt x="1990" y="1108"/>
                    </a:lnTo>
                    <a:lnTo>
                      <a:pt x="2001" y="1001"/>
                    </a:lnTo>
                    <a:lnTo>
                      <a:pt x="1990" y="904"/>
                    </a:lnTo>
                    <a:lnTo>
                      <a:pt x="1979" y="807"/>
                    </a:lnTo>
                    <a:lnTo>
                      <a:pt x="1958" y="710"/>
                    </a:lnTo>
                    <a:lnTo>
                      <a:pt x="1926" y="624"/>
                    </a:lnTo>
                    <a:lnTo>
                      <a:pt x="1883" y="538"/>
                    </a:lnTo>
                    <a:lnTo>
                      <a:pt x="1829" y="452"/>
                    </a:lnTo>
                    <a:lnTo>
                      <a:pt x="1775" y="377"/>
                    </a:lnTo>
                    <a:lnTo>
                      <a:pt x="1711" y="302"/>
                    </a:lnTo>
                    <a:lnTo>
                      <a:pt x="1646" y="237"/>
                    </a:lnTo>
                    <a:lnTo>
                      <a:pt x="1571" y="184"/>
                    </a:lnTo>
                    <a:lnTo>
                      <a:pt x="1485" y="130"/>
                    </a:lnTo>
                    <a:lnTo>
                      <a:pt x="1399" y="87"/>
                    </a:lnTo>
                    <a:lnTo>
                      <a:pt x="1313" y="54"/>
                    </a:lnTo>
                    <a:lnTo>
                      <a:pt x="1216" y="22"/>
                    </a:lnTo>
                    <a:lnTo>
                      <a:pt x="1119"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 name="Google Shape;282;p15"/>
              <p:cNvSpPr/>
              <p:nvPr/>
            </p:nvSpPr>
            <p:spPr>
              <a:xfrm>
                <a:off x="1954025" y="2284875"/>
                <a:ext cx="50025" cy="50025"/>
              </a:xfrm>
              <a:custGeom>
                <a:avLst/>
                <a:gdLst/>
                <a:ahLst/>
                <a:cxnLst/>
                <a:rect l="l" t="t" r="r" b="b"/>
                <a:pathLst>
                  <a:path w="2001" h="2001" extrusionOk="0">
                    <a:moveTo>
                      <a:pt x="925" y="1"/>
                    </a:moveTo>
                    <a:lnTo>
                      <a:pt x="828" y="11"/>
                    </a:lnTo>
                    <a:lnTo>
                      <a:pt x="742" y="33"/>
                    </a:lnTo>
                    <a:lnTo>
                      <a:pt x="646" y="65"/>
                    </a:lnTo>
                    <a:lnTo>
                      <a:pt x="560" y="108"/>
                    </a:lnTo>
                    <a:lnTo>
                      <a:pt x="473" y="151"/>
                    </a:lnTo>
                    <a:lnTo>
                      <a:pt x="398" y="205"/>
                    </a:lnTo>
                    <a:lnTo>
                      <a:pt x="323" y="270"/>
                    </a:lnTo>
                    <a:lnTo>
                      <a:pt x="258" y="345"/>
                    </a:lnTo>
                    <a:lnTo>
                      <a:pt x="194" y="409"/>
                    </a:lnTo>
                    <a:lnTo>
                      <a:pt x="140" y="495"/>
                    </a:lnTo>
                    <a:lnTo>
                      <a:pt x="97" y="581"/>
                    </a:lnTo>
                    <a:lnTo>
                      <a:pt x="65" y="667"/>
                    </a:lnTo>
                    <a:lnTo>
                      <a:pt x="33" y="764"/>
                    </a:lnTo>
                    <a:lnTo>
                      <a:pt x="11" y="861"/>
                    </a:lnTo>
                    <a:lnTo>
                      <a:pt x="0" y="958"/>
                    </a:lnTo>
                    <a:lnTo>
                      <a:pt x="0" y="1054"/>
                    </a:lnTo>
                    <a:lnTo>
                      <a:pt x="11" y="1151"/>
                    </a:lnTo>
                    <a:lnTo>
                      <a:pt x="33" y="1248"/>
                    </a:lnTo>
                    <a:lnTo>
                      <a:pt x="65" y="1345"/>
                    </a:lnTo>
                    <a:lnTo>
                      <a:pt x="97" y="1431"/>
                    </a:lnTo>
                    <a:lnTo>
                      <a:pt x="151" y="1517"/>
                    </a:lnTo>
                    <a:lnTo>
                      <a:pt x="205" y="1592"/>
                    </a:lnTo>
                    <a:lnTo>
                      <a:pt x="258" y="1667"/>
                    </a:lnTo>
                    <a:lnTo>
                      <a:pt x="334" y="1732"/>
                    </a:lnTo>
                    <a:lnTo>
                      <a:pt x="398" y="1796"/>
                    </a:lnTo>
                    <a:lnTo>
                      <a:pt x="484" y="1850"/>
                    </a:lnTo>
                    <a:lnTo>
                      <a:pt x="570" y="1893"/>
                    </a:lnTo>
                    <a:lnTo>
                      <a:pt x="656" y="1936"/>
                    </a:lnTo>
                    <a:lnTo>
                      <a:pt x="742" y="1969"/>
                    </a:lnTo>
                    <a:lnTo>
                      <a:pt x="839" y="1990"/>
                    </a:lnTo>
                    <a:lnTo>
                      <a:pt x="947" y="2001"/>
                    </a:lnTo>
                    <a:lnTo>
                      <a:pt x="1043" y="2001"/>
                    </a:lnTo>
                    <a:lnTo>
                      <a:pt x="1140" y="1990"/>
                    </a:lnTo>
                    <a:lnTo>
                      <a:pt x="1237" y="1969"/>
                    </a:lnTo>
                    <a:lnTo>
                      <a:pt x="1334" y="1947"/>
                    </a:lnTo>
                    <a:lnTo>
                      <a:pt x="1420" y="1904"/>
                    </a:lnTo>
                    <a:lnTo>
                      <a:pt x="1506" y="1861"/>
                    </a:lnTo>
                    <a:lnTo>
                      <a:pt x="1581" y="1807"/>
                    </a:lnTo>
                    <a:lnTo>
                      <a:pt x="1656" y="1743"/>
                    </a:lnTo>
                    <a:lnTo>
                      <a:pt x="1721" y="1678"/>
                    </a:lnTo>
                    <a:lnTo>
                      <a:pt x="1785" y="1614"/>
                    </a:lnTo>
                    <a:lnTo>
                      <a:pt x="1839" y="1528"/>
                    </a:lnTo>
                    <a:lnTo>
                      <a:pt x="1893" y="1452"/>
                    </a:lnTo>
                    <a:lnTo>
                      <a:pt x="1936" y="1356"/>
                    </a:lnTo>
                    <a:lnTo>
                      <a:pt x="1957" y="1270"/>
                    </a:lnTo>
                    <a:lnTo>
                      <a:pt x="1990" y="1173"/>
                    </a:lnTo>
                    <a:lnTo>
                      <a:pt x="2000" y="1076"/>
                    </a:lnTo>
                    <a:lnTo>
                      <a:pt x="2000" y="968"/>
                    </a:lnTo>
                    <a:lnTo>
                      <a:pt x="1990" y="861"/>
                    </a:lnTo>
                    <a:lnTo>
                      <a:pt x="1968" y="764"/>
                    </a:lnTo>
                    <a:lnTo>
                      <a:pt x="1947" y="667"/>
                    </a:lnTo>
                    <a:lnTo>
                      <a:pt x="1904" y="581"/>
                    </a:lnTo>
                    <a:lnTo>
                      <a:pt x="1861" y="495"/>
                    </a:lnTo>
                    <a:lnTo>
                      <a:pt x="1807" y="409"/>
                    </a:lnTo>
                    <a:lnTo>
                      <a:pt x="1742" y="334"/>
                    </a:lnTo>
                    <a:lnTo>
                      <a:pt x="1667" y="259"/>
                    </a:lnTo>
                    <a:lnTo>
                      <a:pt x="1592" y="205"/>
                    </a:lnTo>
                    <a:lnTo>
                      <a:pt x="1506" y="140"/>
                    </a:lnTo>
                    <a:lnTo>
                      <a:pt x="1420" y="97"/>
                    </a:lnTo>
                    <a:lnTo>
                      <a:pt x="1334" y="54"/>
                    </a:lnTo>
                    <a:lnTo>
                      <a:pt x="1237" y="33"/>
                    </a:lnTo>
                    <a:lnTo>
                      <a:pt x="1129" y="11"/>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 name="Google Shape;283;p15"/>
              <p:cNvSpPr/>
              <p:nvPr/>
            </p:nvSpPr>
            <p:spPr>
              <a:xfrm>
                <a:off x="694300" y="2599125"/>
                <a:ext cx="50025" cy="50025"/>
              </a:xfrm>
              <a:custGeom>
                <a:avLst/>
                <a:gdLst/>
                <a:ahLst/>
                <a:cxnLst/>
                <a:rect l="l" t="t" r="r" b="b"/>
                <a:pathLst>
                  <a:path w="2001" h="2001" extrusionOk="0">
                    <a:moveTo>
                      <a:pt x="883" y="1"/>
                    </a:moveTo>
                    <a:lnTo>
                      <a:pt x="786" y="22"/>
                    </a:lnTo>
                    <a:lnTo>
                      <a:pt x="689" y="44"/>
                    </a:lnTo>
                    <a:lnTo>
                      <a:pt x="603" y="87"/>
                    </a:lnTo>
                    <a:lnTo>
                      <a:pt x="517" y="119"/>
                    </a:lnTo>
                    <a:lnTo>
                      <a:pt x="431" y="173"/>
                    </a:lnTo>
                    <a:lnTo>
                      <a:pt x="356" y="237"/>
                    </a:lnTo>
                    <a:lnTo>
                      <a:pt x="291" y="302"/>
                    </a:lnTo>
                    <a:lnTo>
                      <a:pt x="227" y="367"/>
                    </a:lnTo>
                    <a:lnTo>
                      <a:pt x="173" y="442"/>
                    </a:lnTo>
                    <a:lnTo>
                      <a:pt x="119" y="528"/>
                    </a:lnTo>
                    <a:lnTo>
                      <a:pt x="76" y="614"/>
                    </a:lnTo>
                    <a:lnTo>
                      <a:pt x="44" y="700"/>
                    </a:lnTo>
                    <a:lnTo>
                      <a:pt x="22" y="797"/>
                    </a:lnTo>
                    <a:lnTo>
                      <a:pt x="12" y="893"/>
                    </a:lnTo>
                    <a:lnTo>
                      <a:pt x="1" y="990"/>
                    </a:lnTo>
                    <a:lnTo>
                      <a:pt x="1" y="1098"/>
                    </a:lnTo>
                    <a:lnTo>
                      <a:pt x="22" y="1194"/>
                    </a:lnTo>
                    <a:lnTo>
                      <a:pt x="44" y="1291"/>
                    </a:lnTo>
                    <a:lnTo>
                      <a:pt x="76" y="1388"/>
                    </a:lnTo>
                    <a:lnTo>
                      <a:pt x="119" y="1474"/>
                    </a:lnTo>
                    <a:lnTo>
                      <a:pt x="173" y="1560"/>
                    </a:lnTo>
                    <a:lnTo>
                      <a:pt x="237" y="1635"/>
                    </a:lnTo>
                    <a:lnTo>
                      <a:pt x="302" y="1711"/>
                    </a:lnTo>
                    <a:lnTo>
                      <a:pt x="377" y="1775"/>
                    </a:lnTo>
                    <a:lnTo>
                      <a:pt x="452" y="1840"/>
                    </a:lnTo>
                    <a:lnTo>
                      <a:pt x="538" y="1883"/>
                    </a:lnTo>
                    <a:lnTo>
                      <a:pt x="625" y="1926"/>
                    </a:lnTo>
                    <a:lnTo>
                      <a:pt x="721" y="1958"/>
                    </a:lnTo>
                    <a:lnTo>
                      <a:pt x="818" y="1979"/>
                    </a:lnTo>
                    <a:lnTo>
                      <a:pt x="915" y="2001"/>
                    </a:lnTo>
                    <a:lnTo>
                      <a:pt x="1022" y="2001"/>
                    </a:lnTo>
                    <a:lnTo>
                      <a:pt x="1119" y="1990"/>
                    </a:lnTo>
                    <a:lnTo>
                      <a:pt x="1227" y="1979"/>
                    </a:lnTo>
                    <a:lnTo>
                      <a:pt x="1313" y="1947"/>
                    </a:lnTo>
                    <a:lnTo>
                      <a:pt x="1409" y="1915"/>
                    </a:lnTo>
                    <a:lnTo>
                      <a:pt x="1495" y="1872"/>
                    </a:lnTo>
                    <a:lnTo>
                      <a:pt x="1571" y="1818"/>
                    </a:lnTo>
                    <a:lnTo>
                      <a:pt x="1646" y="1764"/>
                    </a:lnTo>
                    <a:lnTo>
                      <a:pt x="1711" y="1700"/>
                    </a:lnTo>
                    <a:lnTo>
                      <a:pt x="1775" y="1635"/>
                    </a:lnTo>
                    <a:lnTo>
                      <a:pt x="1840" y="1549"/>
                    </a:lnTo>
                    <a:lnTo>
                      <a:pt x="1883" y="1474"/>
                    </a:lnTo>
                    <a:lnTo>
                      <a:pt x="1926" y="1388"/>
                    </a:lnTo>
                    <a:lnTo>
                      <a:pt x="1958" y="1291"/>
                    </a:lnTo>
                    <a:lnTo>
                      <a:pt x="1979" y="1205"/>
                    </a:lnTo>
                    <a:lnTo>
                      <a:pt x="2001" y="1108"/>
                    </a:lnTo>
                    <a:lnTo>
                      <a:pt x="2001" y="1001"/>
                    </a:lnTo>
                    <a:lnTo>
                      <a:pt x="2001" y="904"/>
                    </a:lnTo>
                    <a:lnTo>
                      <a:pt x="1979" y="797"/>
                    </a:lnTo>
                    <a:lnTo>
                      <a:pt x="1958" y="700"/>
                    </a:lnTo>
                    <a:lnTo>
                      <a:pt x="1926" y="614"/>
                    </a:lnTo>
                    <a:lnTo>
                      <a:pt x="1883" y="517"/>
                    </a:lnTo>
                    <a:lnTo>
                      <a:pt x="1829" y="431"/>
                    </a:lnTo>
                    <a:lnTo>
                      <a:pt x="1775" y="356"/>
                    </a:lnTo>
                    <a:lnTo>
                      <a:pt x="1700" y="280"/>
                    </a:lnTo>
                    <a:lnTo>
                      <a:pt x="1635" y="216"/>
                    </a:lnTo>
                    <a:lnTo>
                      <a:pt x="1549" y="162"/>
                    </a:lnTo>
                    <a:lnTo>
                      <a:pt x="1463" y="108"/>
                    </a:lnTo>
                    <a:lnTo>
                      <a:pt x="1377" y="65"/>
                    </a:lnTo>
                    <a:lnTo>
                      <a:pt x="1280" y="33"/>
                    </a:lnTo>
                    <a:lnTo>
                      <a:pt x="1184" y="1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 name="Google Shape;284;p15"/>
              <p:cNvSpPr/>
              <p:nvPr/>
            </p:nvSpPr>
            <p:spPr>
              <a:xfrm>
                <a:off x="1795425" y="2601825"/>
                <a:ext cx="50025" cy="50025"/>
              </a:xfrm>
              <a:custGeom>
                <a:avLst/>
                <a:gdLst/>
                <a:ahLst/>
                <a:cxnLst/>
                <a:rect l="l" t="t" r="r" b="b"/>
                <a:pathLst>
                  <a:path w="2001" h="2001" extrusionOk="0">
                    <a:moveTo>
                      <a:pt x="946" y="0"/>
                    </a:moveTo>
                    <a:lnTo>
                      <a:pt x="839" y="11"/>
                    </a:lnTo>
                    <a:lnTo>
                      <a:pt x="753" y="33"/>
                    </a:lnTo>
                    <a:lnTo>
                      <a:pt x="656" y="65"/>
                    </a:lnTo>
                    <a:lnTo>
                      <a:pt x="570" y="108"/>
                    </a:lnTo>
                    <a:lnTo>
                      <a:pt x="484" y="151"/>
                    </a:lnTo>
                    <a:lnTo>
                      <a:pt x="409" y="205"/>
                    </a:lnTo>
                    <a:lnTo>
                      <a:pt x="333" y="269"/>
                    </a:lnTo>
                    <a:lnTo>
                      <a:pt x="269" y="334"/>
                    </a:lnTo>
                    <a:lnTo>
                      <a:pt x="204" y="409"/>
                    </a:lnTo>
                    <a:lnTo>
                      <a:pt x="151" y="484"/>
                    </a:lnTo>
                    <a:lnTo>
                      <a:pt x="108" y="570"/>
                    </a:lnTo>
                    <a:lnTo>
                      <a:pt x="65" y="667"/>
                    </a:lnTo>
                    <a:lnTo>
                      <a:pt x="32" y="753"/>
                    </a:lnTo>
                    <a:lnTo>
                      <a:pt x="11" y="850"/>
                    </a:lnTo>
                    <a:lnTo>
                      <a:pt x="0" y="947"/>
                    </a:lnTo>
                    <a:lnTo>
                      <a:pt x="11" y="1054"/>
                    </a:lnTo>
                    <a:lnTo>
                      <a:pt x="22" y="1162"/>
                    </a:lnTo>
                    <a:lnTo>
                      <a:pt x="43" y="1259"/>
                    </a:lnTo>
                    <a:lnTo>
                      <a:pt x="65" y="1355"/>
                    </a:lnTo>
                    <a:lnTo>
                      <a:pt x="108" y="1441"/>
                    </a:lnTo>
                    <a:lnTo>
                      <a:pt x="161" y="1527"/>
                    </a:lnTo>
                    <a:lnTo>
                      <a:pt x="215" y="1613"/>
                    </a:lnTo>
                    <a:lnTo>
                      <a:pt x="280" y="1689"/>
                    </a:lnTo>
                    <a:lnTo>
                      <a:pt x="355" y="1753"/>
                    </a:lnTo>
                    <a:lnTo>
                      <a:pt x="430" y="1818"/>
                    </a:lnTo>
                    <a:lnTo>
                      <a:pt x="505" y="1871"/>
                    </a:lnTo>
                    <a:lnTo>
                      <a:pt x="602" y="1914"/>
                    </a:lnTo>
                    <a:lnTo>
                      <a:pt x="688" y="1947"/>
                    </a:lnTo>
                    <a:lnTo>
                      <a:pt x="785" y="1979"/>
                    </a:lnTo>
                    <a:lnTo>
                      <a:pt x="893" y="2000"/>
                    </a:lnTo>
                    <a:lnTo>
                      <a:pt x="1097" y="2000"/>
                    </a:lnTo>
                    <a:lnTo>
                      <a:pt x="1194" y="1979"/>
                    </a:lnTo>
                    <a:lnTo>
                      <a:pt x="1290" y="1957"/>
                    </a:lnTo>
                    <a:lnTo>
                      <a:pt x="1376" y="1925"/>
                    </a:lnTo>
                    <a:lnTo>
                      <a:pt x="1462" y="1882"/>
                    </a:lnTo>
                    <a:lnTo>
                      <a:pt x="1549" y="1839"/>
                    </a:lnTo>
                    <a:lnTo>
                      <a:pt x="1624" y="1785"/>
                    </a:lnTo>
                    <a:lnTo>
                      <a:pt x="1699" y="1721"/>
                    </a:lnTo>
                    <a:lnTo>
                      <a:pt x="1764" y="1646"/>
                    </a:lnTo>
                    <a:lnTo>
                      <a:pt x="1817" y="1570"/>
                    </a:lnTo>
                    <a:lnTo>
                      <a:pt x="1871" y="1495"/>
                    </a:lnTo>
                    <a:lnTo>
                      <a:pt x="1914" y="1409"/>
                    </a:lnTo>
                    <a:lnTo>
                      <a:pt x="1957" y="1312"/>
                    </a:lnTo>
                    <a:lnTo>
                      <a:pt x="1979" y="1226"/>
                    </a:lnTo>
                    <a:lnTo>
                      <a:pt x="2000" y="1130"/>
                    </a:lnTo>
                    <a:lnTo>
                      <a:pt x="2000" y="1022"/>
                    </a:lnTo>
                    <a:lnTo>
                      <a:pt x="2000" y="925"/>
                    </a:lnTo>
                    <a:lnTo>
                      <a:pt x="1989" y="828"/>
                    </a:lnTo>
                    <a:lnTo>
                      <a:pt x="1968" y="732"/>
                    </a:lnTo>
                    <a:lnTo>
                      <a:pt x="1936" y="635"/>
                    </a:lnTo>
                    <a:lnTo>
                      <a:pt x="1893" y="549"/>
                    </a:lnTo>
                    <a:lnTo>
                      <a:pt x="1850" y="474"/>
                    </a:lnTo>
                    <a:lnTo>
                      <a:pt x="1796" y="388"/>
                    </a:lnTo>
                    <a:lnTo>
                      <a:pt x="1731" y="323"/>
                    </a:lnTo>
                    <a:lnTo>
                      <a:pt x="1656" y="248"/>
                    </a:lnTo>
                    <a:lnTo>
                      <a:pt x="1592" y="194"/>
                    </a:lnTo>
                    <a:lnTo>
                      <a:pt x="1506" y="140"/>
                    </a:lnTo>
                    <a:lnTo>
                      <a:pt x="1419" y="97"/>
                    </a:lnTo>
                    <a:lnTo>
                      <a:pt x="1333" y="54"/>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 name="Google Shape;285;p15"/>
              <p:cNvSpPr/>
              <p:nvPr/>
            </p:nvSpPr>
            <p:spPr>
              <a:xfrm>
                <a:off x="538650" y="1970625"/>
                <a:ext cx="50025" cy="50025"/>
              </a:xfrm>
              <a:custGeom>
                <a:avLst/>
                <a:gdLst/>
                <a:ahLst/>
                <a:cxnLst/>
                <a:rect l="l" t="t" r="r" b="b"/>
                <a:pathLst>
                  <a:path w="2001" h="2001" extrusionOk="0">
                    <a:moveTo>
                      <a:pt x="990" y="1"/>
                    </a:moveTo>
                    <a:lnTo>
                      <a:pt x="893" y="11"/>
                    </a:lnTo>
                    <a:lnTo>
                      <a:pt x="797" y="22"/>
                    </a:lnTo>
                    <a:lnTo>
                      <a:pt x="700" y="44"/>
                    </a:lnTo>
                    <a:lnTo>
                      <a:pt x="603" y="87"/>
                    </a:lnTo>
                    <a:lnTo>
                      <a:pt x="517" y="130"/>
                    </a:lnTo>
                    <a:lnTo>
                      <a:pt x="442" y="173"/>
                    </a:lnTo>
                    <a:lnTo>
                      <a:pt x="366" y="237"/>
                    </a:lnTo>
                    <a:lnTo>
                      <a:pt x="291" y="302"/>
                    </a:lnTo>
                    <a:lnTo>
                      <a:pt x="227" y="366"/>
                    </a:lnTo>
                    <a:lnTo>
                      <a:pt x="173" y="441"/>
                    </a:lnTo>
                    <a:lnTo>
                      <a:pt x="119" y="527"/>
                    </a:lnTo>
                    <a:lnTo>
                      <a:pt x="76" y="613"/>
                    </a:lnTo>
                    <a:lnTo>
                      <a:pt x="44" y="699"/>
                    </a:lnTo>
                    <a:lnTo>
                      <a:pt x="22" y="796"/>
                    </a:lnTo>
                    <a:lnTo>
                      <a:pt x="1" y="893"/>
                    </a:lnTo>
                    <a:lnTo>
                      <a:pt x="1" y="1001"/>
                    </a:lnTo>
                    <a:lnTo>
                      <a:pt x="1" y="1097"/>
                    </a:lnTo>
                    <a:lnTo>
                      <a:pt x="22" y="1194"/>
                    </a:lnTo>
                    <a:lnTo>
                      <a:pt x="44" y="1291"/>
                    </a:lnTo>
                    <a:lnTo>
                      <a:pt x="76" y="1377"/>
                    </a:lnTo>
                    <a:lnTo>
                      <a:pt x="119" y="1463"/>
                    </a:lnTo>
                    <a:lnTo>
                      <a:pt x="162" y="1549"/>
                    </a:lnTo>
                    <a:lnTo>
                      <a:pt x="227" y="1624"/>
                    </a:lnTo>
                    <a:lnTo>
                      <a:pt x="291" y="1699"/>
                    </a:lnTo>
                    <a:lnTo>
                      <a:pt x="356" y="1764"/>
                    </a:lnTo>
                    <a:lnTo>
                      <a:pt x="431" y="1818"/>
                    </a:lnTo>
                    <a:lnTo>
                      <a:pt x="517" y="1872"/>
                    </a:lnTo>
                    <a:lnTo>
                      <a:pt x="603" y="1915"/>
                    </a:lnTo>
                    <a:lnTo>
                      <a:pt x="689" y="1947"/>
                    </a:lnTo>
                    <a:lnTo>
                      <a:pt x="786" y="1979"/>
                    </a:lnTo>
                    <a:lnTo>
                      <a:pt x="883" y="1990"/>
                    </a:lnTo>
                    <a:lnTo>
                      <a:pt x="979" y="2001"/>
                    </a:lnTo>
                    <a:lnTo>
                      <a:pt x="1087" y="2001"/>
                    </a:lnTo>
                    <a:lnTo>
                      <a:pt x="1184" y="1979"/>
                    </a:lnTo>
                    <a:lnTo>
                      <a:pt x="1280" y="1958"/>
                    </a:lnTo>
                    <a:lnTo>
                      <a:pt x="1377" y="1925"/>
                    </a:lnTo>
                    <a:lnTo>
                      <a:pt x="1474" y="1882"/>
                    </a:lnTo>
                    <a:lnTo>
                      <a:pt x="1549" y="1829"/>
                    </a:lnTo>
                    <a:lnTo>
                      <a:pt x="1635" y="1775"/>
                    </a:lnTo>
                    <a:lnTo>
                      <a:pt x="1711" y="1699"/>
                    </a:lnTo>
                    <a:lnTo>
                      <a:pt x="1775" y="1635"/>
                    </a:lnTo>
                    <a:lnTo>
                      <a:pt x="1829" y="1549"/>
                    </a:lnTo>
                    <a:lnTo>
                      <a:pt x="1883" y="1463"/>
                    </a:lnTo>
                    <a:lnTo>
                      <a:pt x="1926" y="1377"/>
                    </a:lnTo>
                    <a:lnTo>
                      <a:pt x="1958" y="1280"/>
                    </a:lnTo>
                    <a:lnTo>
                      <a:pt x="1979" y="1183"/>
                    </a:lnTo>
                    <a:lnTo>
                      <a:pt x="2001" y="1087"/>
                    </a:lnTo>
                    <a:lnTo>
                      <a:pt x="2001" y="979"/>
                    </a:lnTo>
                    <a:lnTo>
                      <a:pt x="1990" y="882"/>
                    </a:lnTo>
                    <a:lnTo>
                      <a:pt x="1979" y="785"/>
                    </a:lnTo>
                    <a:lnTo>
                      <a:pt x="1947" y="689"/>
                    </a:lnTo>
                    <a:lnTo>
                      <a:pt x="1915" y="592"/>
                    </a:lnTo>
                    <a:lnTo>
                      <a:pt x="1872" y="517"/>
                    </a:lnTo>
                    <a:lnTo>
                      <a:pt x="1818" y="431"/>
                    </a:lnTo>
                    <a:lnTo>
                      <a:pt x="1754" y="355"/>
                    </a:lnTo>
                    <a:lnTo>
                      <a:pt x="1689" y="291"/>
                    </a:lnTo>
                    <a:lnTo>
                      <a:pt x="1625" y="226"/>
                    </a:lnTo>
                    <a:lnTo>
                      <a:pt x="1549" y="162"/>
                    </a:lnTo>
                    <a:lnTo>
                      <a:pt x="1463" y="119"/>
                    </a:lnTo>
                    <a:lnTo>
                      <a:pt x="1377" y="76"/>
                    </a:lnTo>
                    <a:lnTo>
                      <a:pt x="1280" y="44"/>
                    </a:lnTo>
                    <a:lnTo>
                      <a:pt x="1194" y="22"/>
                    </a:lnTo>
                    <a:lnTo>
                      <a:pt x="108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 name="Google Shape;286;p15"/>
              <p:cNvSpPr/>
              <p:nvPr/>
            </p:nvSpPr>
            <p:spPr>
              <a:xfrm>
                <a:off x="1795675" y="1656650"/>
                <a:ext cx="49775" cy="49750"/>
              </a:xfrm>
              <a:custGeom>
                <a:avLst/>
                <a:gdLst/>
                <a:ahLst/>
                <a:cxnLst/>
                <a:rect l="l" t="t" r="r" b="b"/>
                <a:pathLst>
                  <a:path w="1991" h="1990" extrusionOk="0">
                    <a:moveTo>
                      <a:pt x="926" y="0"/>
                    </a:moveTo>
                    <a:lnTo>
                      <a:pt x="818" y="11"/>
                    </a:lnTo>
                    <a:lnTo>
                      <a:pt x="721" y="32"/>
                    </a:lnTo>
                    <a:lnTo>
                      <a:pt x="635" y="65"/>
                    </a:lnTo>
                    <a:lnTo>
                      <a:pt x="538" y="108"/>
                    </a:lnTo>
                    <a:lnTo>
                      <a:pt x="452" y="161"/>
                    </a:lnTo>
                    <a:lnTo>
                      <a:pt x="377" y="215"/>
                    </a:lnTo>
                    <a:lnTo>
                      <a:pt x="302" y="280"/>
                    </a:lnTo>
                    <a:lnTo>
                      <a:pt x="237" y="355"/>
                    </a:lnTo>
                    <a:lnTo>
                      <a:pt x="173" y="430"/>
                    </a:lnTo>
                    <a:lnTo>
                      <a:pt x="119" y="516"/>
                    </a:lnTo>
                    <a:lnTo>
                      <a:pt x="76" y="602"/>
                    </a:lnTo>
                    <a:lnTo>
                      <a:pt x="44" y="699"/>
                    </a:lnTo>
                    <a:lnTo>
                      <a:pt x="22" y="796"/>
                    </a:lnTo>
                    <a:lnTo>
                      <a:pt x="1" y="893"/>
                    </a:lnTo>
                    <a:lnTo>
                      <a:pt x="1" y="1000"/>
                    </a:lnTo>
                    <a:lnTo>
                      <a:pt x="1" y="1097"/>
                    </a:lnTo>
                    <a:lnTo>
                      <a:pt x="22" y="1194"/>
                    </a:lnTo>
                    <a:lnTo>
                      <a:pt x="44" y="1290"/>
                    </a:lnTo>
                    <a:lnTo>
                      <a:pt x="76" y="1376"/>
                    </a:lnTo>
                    <a:lnTo>
                      <a:pt x="119" y="1462"/>
                    </a:lnTo>
                    <a:lnTo>
                      <a:pt x="173" y="1548"/>
                    </a:lnTo>
                    <a:lnTo>
                      <a:pt x="227" y="1624"/>
                    </a:lnTo>
                    <a:lnTo>
                      <a:pt x="291" y="1699"/>
                    </a:lnTo>
                    <a:lnTo>
                      <a:pt x="366" y="1753"/>
                    </a:lnTo>
                    <a:lnTo>
                      <a:pt x="442" y="1817"/>
                    </a:lnTo>
                    <a:lnTo>
                      <a:pt x="528" y="1860"/>
                    </a:lnTo>
                    <a:lnTo>
                      <a:pt x="614" y="1903"/>
                    </a:lnTo>
                    <a:lnTo>
                      <a:pt x="700" y="1946"/>
                    </a:lnTo>
                    <a:lnTo>
                      <a:pt x="797" y="1968"/>
                    </a:lnTo>
                    <a:lnTo>
                      <a:pt x="893" y="1979"/>
                    </a:lnTo>
                    <a:lnTo>
                      <a:pt x="990" y="1989"/>
                    </a:lnTo>
                    <a:lnTo>
                      <a:pt x="1087" y="1979"/>
                    </a:lnTo>
                    <a:lnTo>
                      <a:pt x="1184" y="1968"/>
                    </a:lnTo>
                    <a:lnTo>
                      <a:pt x="1280" y="1946"/>
                    </a:lnTo>
                    <a:lnTo>
                      <a:pt x="1366" y="1914"/>
                    </a:lnTo>
                    <a:lnTo>
                      <a:pt x="1452" y="1871"/>
                    </a:lnTo>
                    <a:lnTo>
                      <a:pt x="1539" y="1817"/>
                    </a:lnTo>
                    <a:lnTo>
                      <a:pt x="1614" y="1764"/>
                    </a:lnTo>
                    <a:lnTo>
                      <a:pt x="1689" y="1699"/>
                    </a:lnTo>
                    <a:lnTo>
                      <a:pt x="1754" y="1635"/>
                    </a:lnTo>
                    <a:lnTo>
                      <a:pt x="1807" y="1559"/>
                    </a:lnTo>
                    <a:lnTo>
                      <a:pt x="1861" y="1473"/>
                    </a:lnTo>
                    <a:lnTo>
                      <a:pt x="1904" y="1387"/>
                    </a:lnTo>
                    <a:lnTo>
                      <a:pt x="1936" y="1301"/>
                    </a:lnTo>
                    <a:lnTo>
                      <a:pt x="1969" y="1204"/>
                    </a:lnTo>
                    <a:lnTo>
                      <a:pt x="1979" y="1108"/>
                    </a:lnTo>
                    <a:lnTo>
                      <a:pt x="1990" y="1011"/>
                    </a:lnTo>
                    <a:lnTo>
                      <a:pt x="1990" y="914"/>
                    </a:lnTo>
                    <a:lnTo>
                      <a:pt x="1969" y="817"/>
                    </a:lnTo>
                    <a:lnTo>
                      <a:pt x="1947" y="721"/>
                    </a:lnTo>
                    <a:lnTo>
                      <a:pt x="1915" y="624"/>
                    </a:lnTo>
                    <a:lnTo>
                      <a:pt x="1883" y="538"/>
                    </a:lnTo>
                    <a:lnTo>
                      <a:pt x="1829" y="462"/>
                    </a:lnTo>
                    <a:lnTo>
                      <a:pt x="1775" y="376"/>
                    </a:lnTo>
                    <a:lnTo>
                      <a:pt x="1711" y="312"/>
                    </a:lnTo>
                    <a:lnTo>
                      <a:pt x="1646" y="247"/>
                    </a:lnTo>
                    <a:lnTo>
                      <a:pt x="1571" y="183"/>
                    </a:lnTo>
                    <a:lnTo>
                      <a:pt x="1485" y="129"/>
                    </a:lnTo>
                    <a:lnTo>
                      <a:pt x="1399" y="86"/>
                    </a:lnTo>
                    <a:lnTo>
                      <a:pt x="1313" y="54"/>
                    </a:lnTo>
                    <a:lnTo>
                      <a:pt x="122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 name="Google Shape;287;p15"/>
              <p:cNvSpPr/>
              <p:nvPr/>
            </p:nvSpPr>
            <p:spPr>
              <a:xfrm>
                <a:off x="694575" y="1656650"/>
                <a:ext cx="49750" cy="49750"/>
              </a:xfrm>
              <a:custGeom>
                <a:avLst/>
                <a:gdLst/>
                <a:ahLst/>
                <a:cxnLst/>
                <a:rect l="l" t="t" r="r" b="b"/>
                <a:pathLst>
                  <a:path w="1990" h="1990" extrusionOk="0">
                    <a:moveTo>
                      <a:pt x="861" y="0"/>
                    </a:moveTo>
                    <a:lnTo>
                      <a:pt x="764" y="22"/>
                    </a:lnTo>
                    <a:lnTo>
                      <a:pt x="667" y="54"/>
                    </a:lnTo>
                    <a:lnTo>
                      <a:pt x="570" y="86"/>
                    </a:lnTo>
                    <a:lnTo>
                      <a:pt x="484" y="140"/>
                    </a:lnTo>
                    <a:lnTo>
                      <a:pt x="409" y="194"/>
                    </a:lnTo>
                    <a:lnTo>
                      <a:pt x="334" y="258"/>
                    </a:lnTo>
                    <a:lnTo>
                      <a:pt x="259" y="323"/>
                    </a:lnTo>
                    <a:lnTo>
                      <a:pt x="194" y="398"/>
                    </a:lnTo>
                    <a:lnTo>
                      <a:pt x="140" y="484"/>
                    </a:lnTo>
                    <a:lnTo>
                      <a:pt x="97" y="570"/>
                    </a:lnTo>
                    <a:lnTo>
                      <a:pt x="54" y="667"/>
                    </a:lnTo>
                    <a:lnTo>
                      <a:pt x="22" y="764"/>
                    </a:lnTo>
                    <a:lnTo>
                      <a:pt x="1" y="860"/>
                    </a:lnTo>
                    <a:lnTo>
                      <a:pt x="1" y="957"/>
                    </a:lnTo>
                    <a:lnTo>
                      <a:pt x="1" y="1065"/>
                    </a:lnTo>
                    <a:lnTo>
                      <a:pt x="11" y="1161"/>
                    </a:lnTo>
                    <a:lnTo>
                      <a:pt x="33" y="1247"/>
                    </a:lnTo>
                    <a:lnTo>
                      <a:pt x="65" y="1344"/>
                    </a:lnTo>
                    <a:lnTo>
                      <a:pt x="97" y="1430"/>
                    </a:lnTo>
                    <a:lnTo>
                      <a:pt x="151" y="1516"/>
                    </a:lnTo>
                    <a:lnTo>
                      <a:pt x="205" y="1591"/>
                    </a:lnTo>
                    <a:lnTo>
                      <a:pt x="269" y="1667"/>
                    </a:lnTo>
                    <a:lnTo>
                      <a:pt x="334" y="1731"/>
                    </a:lnTo>
                    <a:lnTo>
                      <a:pt x="409" y="1796"/>
                    </a:lnTo>
                    <a:lnTo>
                      <a:pt x="484" y="1850"/>
                    </a:lnTo>
                    <a:lnTo>
                      <a:pt x="570" y="1893"/>
                    </a:lnTo>
                    <a:lnTo>
                      <a:pt x="657" y="1925"/>
                    </a:lnTo>
                    <a:lnTo>
                      <a:pt x="753" y="1957"/>
                    </a:lnTo>
                    <a:lnTo>
                      <a:pt x="850" y="1979"/>
                    </a:lnTo>
                    <a:lnTo>
                      <a:pt x="947" y="1989"/>
                    </a:lnTo>
                    <a:lnTo>
                      <a:pt x="1044" y="1989"/>
                    </a:lnTo>
                    <a:lnTo>
                      <a:pt x="1140" y="1979"/>
                    </a:lnTo>
                    <a:lnTo>
                      <a:pt x="1237" y="1957"/>
                    </a:lnTo>
                    <a:lnTo>
                      <a:pt x="1334" y="1925"/>
                    </a:lnTo>
                    <a:lnTo>
                      <a:pt x="1420" y="1893"/>
                    </a:lnTo>
                    <a:lnTo>
                      <a:pt x="1506" y="1839"/>
                    </a:lnTo>
                    <a:lnTo>
                      <a:pt x="1581" y="1785"/>
                    </a:lnTo>
                    <a:lnTo>
                      <a:pt x="1657" y="1731"/>
                    </a:lnTo>
                    <a:lnTo>
                      <a:pt x="1721" y="1656"/>
                    </a:lnTo>
                    <a:lnTo>
                      <a:pt x="1786" y="1591"/>
                    </a:lnTo>
                    <a:lnTo>
                      <a:pt x="1839" y="1505"/>
                    </a:lnTo>
                    <a:lnTo>
                      <a:pt x="1882" y="1419"/>
                    </a:lnTo>
                    <a:lnTo>
                      <a:pt x="1925" y="1333"/>
                    </a:lnTo>
                    <a:lnTo>
                      <a:pt x="1958" y="1247"/>
                    </a:lnTo>
                    <a:lnTo>
                      <a:pt x="1979" y="1151"/>
                    </a:lnTo>
                    <a:lnTo>
                      <a:pt x="1990" y="1043"/>
                    </a:lnTo>
                    <a:lnTo>
                      <a:pt x="1990" y="946"/>
                    </a:lnTo>
                    <a:lnTo>
                      <a:pt x="1979" y="850"/>
                    </a:lnTo>
                    <a:lnTo>
                      <a:pt x="1958" y="753"/>
                    </a:lnTo>
                    <a:lnTo>
                      <a:pt x="1936" y="667"/>
                    </a:lnTo>
                    <a:lnTo>
                      <a:pt x="1893" y="581"/>
                    </a:lnTo>
                    <a:lnTo>
                      <a:pt x="1850" y="495"/>
                    </a:lnTo>
                    <a:lnTo>
                      <a:pt x="1796" y="409"/>
                    </a:lnTo>
                    <a:lnTo>
                      <a:pt x="1743" y="344"/>
                    </a:lnTo>
                    <a:lnTo>
                      <a:pt x="1667" y="269"/>
                    </a:lnTo>
                    <a:lnTo>
                      <a:pt x="1603" y="204"/>
                    </a:lnTo>
                    <a:lnTo>
                      <a:pt x="1517" y="151"/>
                    </a:lnTo>
                    <a:lnTo>
                      <a:pt x="1441" y="108"/>
                    </a:lnTo>
                    <a:lnTo>
                      <a:pt x="1345" y="65"/>
                    </a:lnTo>
                    <a:lnTo>
                      <a:pt x="1259" y="32"/>
                    </a:lnTo>
                    <a:lnTo>
                      <a:pt x="1162"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 name="Google Shape;288;p15"/>
              <p:cNvSpPr/>
              <p:nvPr/>
            </p:nvSpPr>
            <p:spPr>
              <a:xfrm>
                <a:off x="1953750" y="2206925"/>
                <a:ext cx="50575" cy="50300"/>
              </a:xfrm>
              <a:custGeom>
                <a:avLst/>
                <a:gdLst/>
                <a:ahLst/>
                <a:cxnLst/>
                <a:rect l="l" t="t" r="r" b="b"/>
                <a:pathLst>
                  <a:path w="2023" h="2012" extrusionOk="0">
                    <a:moveTo>
                      <a:pt x="861" y="0"/>
                    </a:moveTo>
                    <a:lnTo>
                      <a:pt x="764" y="22"/>
                    </a:lnTo>
                    <a:lnTo>
                      <a:pt x="667" y="54"/>
                    </a:lnTo>
                    <a:lnTo>
                      <a:pt x="571" y="97"/>
                    </a:lnTo>
                    <a:lnTo>
                      <a:pt x="484" y="140"/>
                    </a:lnTo>
                    <a:lnTo>
                      <a:pt x="409" y="194"/>
                    </a:lnTo>
                    <a:lnTo>
                      <a:pt x="334" y="258"/>
                    </a:lnTo>
                    <a:lnTo>
                      <a:pt x="259" y="323"/>
                    </a:lnTo>
                    <a:lnTo>
                      <a:pt x="194" y="398"/>
                    </a:lnTo>
                    <a:lnTo>
                      <a:pt x="140" y="473"/>
                    </a:lnTo>
                    <a:lnTo>
                      <a:pt x="97" y="570"/>
                    </a:lnTo>
                    <a:lnTo>
                      <a:pt x="65" y="656"/>
                    </a:lnTo>
                    <a:lnTo>
                      <a:pt x="33" y="753"/>
                    </a:lnTo>
                    <a:lnTo>
                      <a:pt x="11" y="850"/>
                    </a:lnTo>
                    <a:lnTo>
                      <a:pt x="1" y="957"/>
                    </a:lnTo>
                    <a:lnTo>
                      <a:pt x="1" y="1065"/>
                    </a:lnTo>
                    <a:lnTo>
                      <a:pt x="11" y="1172"/>
                    </a:lnTo>
                    <a:lnTo>
                      <a:pt x="33" y="1269"/>
                    </a:lnTo>
                    <a:lnTo>
                      <a:pt x="65" y="1366"/>
                    </a:lnTo>
                    <a:lnTo>
                      <a:pt x="108" y="1452"/>
                    </a:lnTo>
                    <a:lnTo>
                      <a:pt x="151" y="1538"/>
                    </a:lnTo>
                    <a:lnTo>
                      <a:pt x="205" y="1624"/>
                    </a:lnTo>
                    <a:lnTo>
                      <a:pt x="269" y="1699"/>
                    </a:lnTo>
                    <a:lnTo>
                      <a:pt x="345" y="1764"/>
                    </a:lnTo>
                    <a:lnTo>
                      <a:pt x="420" y="1828"/>
                    </a:lnTo>
                    <a:lnTo>
                      <a:pt x="495" y="1882"/>
                    </a:lnTo>
                    <a:lnTo>
                      <a:pt x="581" y="1925"/>
                    </a:lnTo>
                    <a:lnTo>
                      <a:pt x="678" y="1957"/>
                    </a:lnTo>
                    <a:lnTo>
                      <a:pt x="775" y="1990"/>
                    </a:lnTo>
                    <a:lnTo>
                      <a:pt x="872" y="2000"/>
                    </a:lnTo>
                    <a:lnTo>
                      <a:pt x="979" y="2011"/>
                    </a:lnTo>
                    <a:lnTo>
                      <a:pt x="1087" y="2011"/>
                    </a:lnTo>
                    <a:lnTo>
                      <a:pt x="1183" y="2000"/>
                    </a:lnTo>
                    <a:lnTo>
                      <a:pt x="1280" y="1979"/>
                    </a:lnTo>
                    <a:lnTo>
                      <a:pt x="1366" y="1947"/>
                    </a:lnTo>
                    <a:lnTo>
                      <a:pt x="1463" y="1914"/>
                    </a:lnTo>
                    <a:lnTo>
                      <a:pt x="1538" y="1861"/>
                    </a:lnTo>
                    <a:lnTo>
                      <a:pt x="1624" y="1818"/>
                    </a:lnTo>
                    <a:lnTo>
                      <a:pt x="1689" y="1753"/>
                    </a:lnTo>
                    <a:lnTo>
                      <a:pt x="1764" y="1689"/>
                    </a:lnTo>
                    <a:lnTo>
                      <a:pt x="1818" y="1613"/>
                    </a:lnTo>
                    <a:lnTo>
                      <a:pt x="1872" y="1538"/>
                    </a:lnTo>
                    <a:lnTo>
                      <a:pt x="1915" y="1452"/>
                    </a:lnTo>
                    <a:lnTo>
                      <a:pt x="1958" y="1366"/>
                    </a:lnTo>
                    <a:lnTo>
                      <a:pt x="1990" y="1269"/>
                    </a:lnTo>
                    <a:lnTo>
                      <a:pt x="2011" y="1172"/>
                    </a:lnTo>
                    <a:lnTo>
                      <a:pt x="2022" y="1076"/>
                    </a:lnTo>
                    <a:lnTo>
                      <a:pt x="2022" y="968"/>
                    </a:lnTo>
                    <a:lnTo>
                      <a:pt x="2011" y="861"/>
                    </a:lnTo>
                    <a:lnTo>
                      <a:pt x="1990" y="764"/>
                    </a:lnTo>
                    <a:lnTo>
                      <a:pt x="1968" y="667"/>
                    </a:lnTo>
                    <a:lnTo>
                      <a:pt x="1925" y="581"/>
                    </a:lnTo>
                    <a:lnTo>
                      <a:pt x="1882" y="484"/>
                    </a:lnTo>
                    <a:lnTo>
                      <a:pt x="1829" y="409"/>
                    </a:lnTo>
                    <a:lnTo>
                      <a:pt x="1775" y="334"/>
                    </a:lnTo>
                    <a:lnTo>
                      <a:pt x="1700" y="258"/>
                    </a:lnTo>
                    <a:lnTo>
                      <a:pt x="1624" y="194"/>
                    </a:lnTo>
                    <a:lnTo>
                      <a:pt x="1549" y="140"/>
                    </a:lnTo>
                    <a:lnTo>
                      <a:pt x="1463" y="97"/>
                    </a:lnTo>
                    <a:lnTo>
                      <a:pt x="1366" y="54"/>
                    </a:lnTo>
                    <a:lnTo>
                      <a:pt x="1269" y="22"/>
                    </a:lnTo>
                    <a:lnTo>
                      <a:pt x="1173"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 name="Google Shape;289;p15"/>
              <p:cNvSpPr/>
              <p:nvPr/>
            </p:nvSpPr>
            <p:spPr>
              <a:xfrm>
                <a:off x="1089200" y="1420075"/>
                <a:ext cx="50050" cy="50025"/>
              </a:xfrm>
              <a:custGeom>
                <a:avLst/>
                <a:gdLst/>
                <a:ahLst/>
                <a:cxnLst/>
                <a:rect l="l" t="t" r="r" b="b"/>
                <a:pathLst>
                  <a:path w="2002" h="2001" extrusionOk="0">
                    <a:moveTo>
                      <a:pt x="1001" y="0"/>
                    </a:moveTo>
                    <a:lnTo>
                      <a:pt x="904" y="11"/>
                    </a:lnTo>
                    <a:lnTo>
                      <a:pt x="807" y="22"/>
                    </a:lnTo>
                    <a:lnTo>
                      <a:pt x="721" y="43"/>
                    </a:lnTo>
                    <a:lnTo>
                      <a:pt x="625" y="76"/>
                    </a:lnTo>
                    <a:lnTo>
                      <a:pt x="539" y="119"/>
                    </a:lnTo>
                    <a:lnTo>
                      <a:pt x="453" y="172"/>
                    </a:lnTo>
                    <a:lnTo>
                      <a:pt x="377" y="226"/>
                    </a:lnTo>
                    <a:lnTo>
                      <a:pt x="313" y="291"/>
                    </a:lnTo>
                    <a:lnTo>
                      <a:pt x="248" y="355"/>
                    </a:lnTo>
                    <a:lnTo>
                      <a:pt x="184" y="431"/>
                    </a:lnTo>
                    <a:lnTo>
                      <a:pt x="130" y="517"/>
                    </a:lnTo>
                    <a:lnTo>
                      <a:pt x="87" y="603"/>
                    </a:lnTo>
                    <a:lnTo>
                      <a:pt x="55" y="689"/>
                    </a:lnTo>
                    <a:lnTo>
                      <a:pt x="33" y="785"/>
                    </a:lnTo>
                    <a:lnTo>
                      <a:pt x="12" y="882"/>
                    </a:lnTo>
                    <a:lnTo>
                      <a:pt x="1" y="979"/>
                    </a:lnTo>
                    <a:lnTo>
                      <a:pt x="12" y="1087"/>
                    </a:lnTo>
                    <a:lnTo>
                      <a:pt x="22" y="1183"/>
                    </a:lnTo>
                    <a:lnTo>
                      <a:pt x="44" y="1280"/>
                    </a:lnTo>
                    <a:lnTo>
                      <a:pt x="76" y="1377"/>
                    </a:lnTo>
                    <a:lnTo>
                      <a:pt x="119" y="1463"/>
                    </a:lnTo>
                    <a:lnTo>
                      <a:pt x="173" y="1549"/>
                    </a:lnTo>
                    <a:lnTo>
                      <a:pt x="238" y="1624"/>
                    </a:lnTo>
                    <a:lnTo>
                      <a:pt x="302" y="1699"/>
                    </a:lnTo>
                    <a:lnTo>
                      <a:pt x="377" y="1764"/>
                    </a:lnTo>
                    <a:lnTo>
                      <a:pt x="453" y="1828"/>
                    </a:lnTo>
                    <a:lnTo>
                      <a:pt x="539" y="1882"/>
                    </a:lnTo>
                    <a:lnTo>
                      <a:pt x="625" y="1925"/>
                    </a:lnTo>
                    <a:lnTo>
                      <a:pt x="721" y="1957"/>
                    </a:lnTo>
                    <a:lnTo>
                      <a:pt x="818" y="1979"/>
                    </a:lnTo>
                    <a:lnTo>
                      <a:pt x="915" y="1990"/>
                    </a:lnTo>
                    <a:lnTo>
                      <a:pt x="1023" y="2001"/>
                    </a:lnTo>
                    <a:lnTo>
                      <a:pt x="1119" y="1990"/>
                    </a:lnTo>
                    <a:lnTo>
                      <a:pt x="1216" y="1968"/>
                    </a:lnTo>
                    <a:lnTo>
                      <a:pt x="1313" y="1947"/>
                    </a:lnTo>
                    <a:lnTo>
                      <a:pt x="1399" y="1904"/>
                    </a:lnTo>
                    <a:lnTo>
                      <a:pt x="1485" y="1861"/>
                    </a:lnTo>
                    <a:lnTo>
                      <a:pt x="1571" y="1818"/>
                    </a:lnTo>
                    <a:lnTo>
                      <a:pt x="1646" y="1753"/>
                    </a:lnTo>
                    <a:lnTo>
                      <a:pt x="1711" y="1689"/>
                    </a:lnTo>
                    <a:lnTo>
                      <a:pt x="1775" y="1613"/>
                    </a:lnTo>
                    <a:lnTo>
                      <a:pt x="1829" y="1538"/>
                    </a:lnTo>
                    <a:lnTo>
                      <a:pt x="1883" y="1463"/>
                    </a:lnTo>
                    <a:lnTo>
                      <a:pt x="1926" y="1377"/>
                    </a:lnTo>
                    <a:lnTo>
                      <a:pt x="1958" y="1280"/>
                    </a:lnTo>
                    <a:lnTo>
                      <a:pt x="1980" y="1183"/>
                    </a:lnTo>
                    <a:lnTo>
                      <a:pt x="1990" y="1087"/>
                    </a:lnTo>
                    <a:lnTo>
                      <a:pt x="2001" y="990"/>
                    </a:lnTo>
                    <a:lnTo>
                      <a:pt x="1990" y="893"/>
                    </a:lnTo>
                    <a:lnTo>
                      <a:pt x="1980" y="796"/>
                    </a:lnTo>
                    <a:lnTo>
                      <a:pt x="1947" y="699"/>
                    </a:lnTo>
                    <a:lnTo>
                      <a:pt x="1915" y="613"/>
                    </a:lnTo>
                    <a:lnTo>
                      <a:pt x="1872" y="527"/>
                    </a:lnTo>
                    <a:lnTo>
                      <a:pt x="1818" y="441"/>
                    </a:lnTo>
                    <a:lnTo>
                      <a:pt x="1764" y="366"/>
                    </a:lnTo>
                    <a:lnTo>
                      <a:pt x="1700" y="302"/>
                    </a:lnTo>
                    <a:lnTo>
                      <a:pt x="1625" y="237"/>
                    </a:lnTo>
                    <a:lnTo>
                      <a:pt x="1549" y="172"/>
                    </a:lnTo>
                    <a:lnTo>
                      <a:pt x="1474" y="129"/>
                    </a:lnTo>
                    <a:lnTo>
                      <a:pt x="1388" y="86"/>
                    </a:lnTo>
                    <a:lnTo>
                      <a:pt x="1291" y="54"/>
                    </a:lnTo>
                    <a:lnTo>
                      <a:pt x="1205" y="22"/>
                    </a:lnTo>
                    <a:lnTo>
                      <a:pt x="1109" y="11"/>
                    </a:lnTo>
                    <a:lnTo>
                      <a:pt x="10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 name="Google Shape;290;p15"/>
              <p:cNvSpPr/>
              <p:nvPr/>
            </p:nvSpPr>
            <p:spPr>
              <a:xfrm>
                <a:off x="1166900" y="1419800"/>
                <a:ext cx="50300" cy="50300"/>
              </a:xfrm>
              <a:custGeom>
                <a:avLst/>
                <a:gdLst/>
                <a:ahLst/>
                <a:cxnLst/>
                <a:rect l="l" t="t" r="r" b="b"/>
                <a:pathLst>
                  <a:path w="2012" h="2012" extrusionOk="0">
                    <a:moveTo>
                      <a:pt x="1011" y="1"/>
                    </a:moveTo>
                    <a:lnTo>
                      <a:pt x="904" y="11"/>
                    </a:lnTo>
                    <a:lnTo>
                      <a:pt x="807" y="22"/>
                    </a:lnTo>
                    <a:lnTo>
                      <a:pt x="710" y="44"/>
                    </a:lnTo>
                    <a:lnTo>
                      <a:pt x="614" y="87"/>
                    </a:lnTo>
                    <a:lnTo>
                      <a:pt x="527" y="119"/>
                    </a:lnTo>
                    <a:lnTo>
                      <a:pt x="441" y="173"/>
                    </a:lnTo>
                    <a:lnTo>
                      <a:pt x="366" y="237"/>
                    </a:lnTo>
                    <a:lnTo>
                      <a:pt x="291" y="302"/>
                    </a:lnTo>
                    <a:lnTo>
                      <a:pt x="226" y="366"/>
                    </a:lnTo>
                    <a:lnTo>
                      <a:pt x="173" y="442"/>
                    </a:lnTo>
                    <a:lnTo>
                      <a:pt x="119" y="528"/>
                    </a:lnTo>
                    <a:lnTo>
                      <a:pt x="76" y="624"/>
                    </a:lnTo>
                    <a:lnTo>
                      <a:pt x="44" y="710"/>
                    </a:lnTo>
                    <a:lnTo>
                      <a:pt x="22" y="807"/>
                    </a:lnTo>
                    <a:lnTo>
                      <a:pt x="11" y="915"/>
                    </a:lnTo>
                    <a:lnTo>
                      <a:pt x="1" y="1022"/>
                    </a:lnTo>
                    <a:lnTo>
                      <a:pt x="11" y="1119"/>
                    </a:lnTo>
                    <a:lnTo>
                      <a:pt x="22" y="1216"/>
                    </a:lnTo>
                    <a:lnTo>
                      <a:pt x="44" y="1313"/>
                    </a:lnTo>
                    <a:lnTo>
                      <a:pt x="76" y="1399"/>
                    </a:lnTo>
                    <a:lnTo>
                      <a:pt x="119" y="1485"/>
                    </a:lnTo>
                    <a:lnTo>
                      <a:pt x="173" y="1571"/>
                    </a:lnTo>
                    <a:lnTo>
                      <a:pt x="226" y="1646"/>
                    </a:lnTo>
                    <a:lnTo>
                      <a:pt x="280" y="1710"/>
                    </a:lnTo>
                    <a:lnTo>
                      <a:pt x="355" y="1775"/>
                    </a:lnTo>
                    <a:lnTo>
                      <a:pt x="431" y="1839"/>
                    </a:lnTo>
                    <a:lnTo>
                      <a:pt x="506" y="1882"/>
                    </a:lnTo>
                    <a:lnTo>
                      <a:pt x="592" y="1925"/>
                    </a:lnTo>
                    <a:lnTo>
                      <a:pt x="678" y="1968"/>
                    </a:lnTo>
                    <a:lnTo>
                      <a:pt x="775" y="1990"/>
                    </a:lnTo>
                    <a:lnTo>
                      <a:pt x="872" y="2012"/>
                    </a:lnTo>
                    <a:lnTo>
                      <a:pt x="1076" y="2012"/>
                    </a:lnTo>
                    <a:lnTo>
                      <a:pt x="1183" y="2001"/>
                    </a:lnTo>
                    <a:lnTo>
                      <a:pt x="1280" y="1979"/>
                    </a:lnTo>
                    <a:lnTo>
                      <a:pt x="1377" y="1947"/>
                    </a:lnTo>
                    <a:lnTo>
                      <a:pt x="1463" y="1915"/>
                    </a:lnTo>
                    <a:lnTo>
                      <a:pt x="1549" y="1861"/>
                    </a:lnTo>
                    <a:lnTo>
                      <a:pt x="1624" y="1807"/>
                    </a:lnTo>
                    <a:lnTo>
                      <a:pt x="1700" y="1743"/>
                    </a:lnTo>
                    <a:lnTo>
                      <a:pt x="1764" y="1667"/>
                    </a:lnTo>
                    <a:lnTo>
                      <a:pt x="1829" y="1592"/>
                    </a:lnTo>
                    <a:lnTo>
                      <a:pt x="1882" y="1517"/>
                    </a:lnTo>
                    <a:lnTo>
                      <a:pt x="1925" y="1431"/>
                    </a:lnTo>
                    <a:lnTo>
                      <a:pt x="1958" y="1334"/>
                    </a:lnTo>
                    <a:lnTo>
                      <a:pt x="1990" y="1237"/>
                    </a:lnTo>
                    <a:lnTo>
                      <a:pt x="2011" y="1141"/>
                    </a:lnTo>
                    <a:lnTo>
                      <a:pt x="2011" y="1033"/>
                    </a:lnTo>
                    <a:lnTo>
                      <a:pt x="2011" y="925"/>
                    </a:lnTo>
                    <a:lnTo>
                      <a:pt x="2001" y="829"/>
                    </a:lnTo>
                    <a:lnTo>
                      <a:pt x="1968" y="721"/>
                    </a:lnTo>
                    <a:lnTo>
                      <a:pt x="1936" y="635"/>
                    </a:lnTo>
                    <a:lnTo>
                      <a:pt x="1904" y="538"/>
                    </a:lnTo>
                    <a:lnTo>
                      <a:pt x="1850" y="463"/>
                    </a:lnTo>
                    <a:lnTo>
                      <a:pt x="1796" y="377"/>
                    </a:lnTo>
                    <a:lnTo>
                      <a:pt x="1732" y="302"/>
                    </a:lnTo>
                    <a:lnTo>
                      <a:pt x="1657" y="237"/>
                    </a:lnTo>
                    <a:lnTo>
                      <a:pt x="1581" y="183"/>
                    </a:lnTo>
                    <a:lnTo>
                      <a:pt x="1495" y="130"/>
                    </a:lnTo>
                    <a:lnTo>
                      <a:pt x="1409" y="87"/>
                    </a:lnTo>
                    <a:lnTo>
                      <a:pt x="1312" y="54"/>
                    </a:lnTo>
                    <a:lnTo>
                      <a:pt x="1216" y="22"/>
                    </a:lnTo>
                    <a:lnTo>
                      <a:pt x="1119"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 name="Google Shape;291;p15"/>
              <p:cNvSpPr/>
              <p:nvPr/>
            </p:nvSpPr>
            <p:spPr>
              <a:xfrm>
                <a:off x="1244600" y="1419800"/>
                <a:ext cx="50550" cy="50575"/>
              </a:xfrm>
              <a:custGeom>
                <a:avLst/>
                <a:gdLst/>
                <a:ahLst/>
                <a:cxnLst/>
                <a:rect l="l" t="t" r="r" b="b"/>
                <a:pathLst>
                  <a:path w="2022" h="2023" extrusionOk="0">
                    <a:moveTo>
                      <a:pt x="979" y="1"/>
                    </a:moveTo>
                    <a:lnTo>
                      <a:pt x="871" y="11"/>
                    </a:lnTo>
                    <a:lnTo>
                      <a:pt x="774" y="22"/>
                    </a:lnTo>
                    <a:lnTo>
                      <a:pt x="688" y="54"/>
                    </a:lnTo>
                    <a:lnTo>
                      <a:pt x="592" y="87"/>
                    </a:lnTo>
                    <a:lnTo>
                      <a:pt x="506" y="130"/>
                    </a:lnTo>
                    <a:lnTo>
                      <a:pt x="430" y="183"/>
                    </a:lnTo>
                    <a:lnTo>
                      <a:pt x="355" y="237"/>
                    </a:lnTo>
                    <a:lnTo>
                      <a:pt x="291" y="302"/>
                    </a:lnTo>
                    <a:lnTo>
                      <a:pt x="226" y="377"/>
                    </a:lnTo>
                    <a:lnTo>
                      <a:pt x="172" y="452"/>
                    </a:lnTo>
                    <a:lnTo>
                      <a:pt x="118" y="528"/>
                    </a:lnTo>
                    <a:lnTo>
                      <a:pt x="75" y="614"/>
                    </a:lnTo>
                    <a:lnTo>
                      <a:pt x="43" y="710"/>
                    </a:lnTo>
                    <a:lnTo>
                      <a:pt x="22" y="807"/>
                    </a:lnTo>
                    <a:lnTo>
                      <a:pt x="11" y="904"/>
                    </a:lnTo>
                    <a:lnTo>
                      <a:pt x="0" y="1001"/>
                    </a:lnTo>
                    <a:lnTo>
                      <a:pt x="11" y="1108"/>
                    </a:lnTo>
                    <a:lnTo>
                      <a:pt x="22" y="1216"/>
                    </a:lnTo>
                    <a:lnTo>
                      <a:pt x="43" y="1313"/>
                    </a:lnTo>
                    <a:lnTo>
                      <a:pt x="86" y="1409"/>
                    </a:lnTo>
                    <a:lnTo>
                      <a:pt x="118" y="1495"/>
                    </a:lnTo>
                    <a:lnTo>
                      <a:pt x="172" y="1581"/>
                    </a:lnTo>
                    <a:lnTo>
                      <a:pt x="226" y="1657"/>
                    </a:lnTo>
                    <a:lnTo>
                      <a:pt x="301" y="1732"/>
                    </a:lnTo>
                    <a:lnTo>
                      <a:pt x="366" y="1796"/>
                    </a:lnTo>
                    <a:lnTo>
                      <a:pt x="452" y="1850"/>
                    </a:lnTo>
                    <a:lnTo>
                      <a:pt x="527" y="1904"/>
                    </a:lnTo>
                    <a:lnTo>
                      <a:pt x="624" y="1947"/>
                    </a:lnTo>
                    <a:lnTo>
                      <a:pt x="710" y="1979"/>
                    </a:lnTo>
                    <a:lnTo>
                      <a:pt x="817" y="2001"/>
                    </a:lnTo>
                    <a:lnTo>
                      <a:pt x="914" y="2012"/>
                    </a:lnTo>
                    <a:lnTo>
                      <a:pt x="1022" y="2022"/>
                    </a:lnTo>
                    <a:lnTo>
                      <a:pt x="1129" y="2012"/>
                    </a:lnTo>
                    <a:lnTo>
                      <a:pt x="1226" y="2001"/>
                    </a:lnTo>
                    <a:lnTo>
                      <a:pt x="1334" y="1968"/>
                    </a:lnTo>
                    <a:lnTo>
                      <a:pt x="1420" y="1936"/>
                    </a:lnTo>
                    <a:lnTo>
                      <a:pt x="1506" y="1893"/>
                    </a:lnTo>
                    <a:lnTo>
                      <a:pt x="1592" y="1839"/>
                    </a:lnTo>
                    <a:lnTo>
                      <a:pt x="1667" y="1786"/>
                    </a:lnTo>
                    <a:lnTo>
                      <a:pt x="1742" y="1721"/>
                    </a:lnTo>
                    <a:lnTo>
                      <a:pt x="1807" y="1646"/>
                    </a:lnTo>
                    <a:lnTo>
                      <a:pt x="1860" y="1571"/>
                    </a:lnTo>
                    <a:lnTo>
                      <a:pt x="1914" y="1485"/>
                    </a:lnTo>
                    <a:lnTo>
                      <a:pt x="1957" y="1388"/>
                    </a:lnTo>
                    <a:lnTo>
                      <a:pt x="1990" y="1302"/>
                    </a:lnTo>
                    <a:lnTo>
                      <a:pt x="2011" y="1194"/>
                    </a:lnTo>
                    <a:lnTo>
                      <a:pt x="2022" y="1098"/>
                    </a:lnTo>
                    <a:lnTo>
                      <a:pt x="2022" y="990"/>
                    </a:lnTo>
                    <a:lnTo>
                      <a:pt x="2022" y="882"/>
                    </a:lnTo>
                    <a:lnTo>
                      <a:pt x="2000" y="786"/>
                    </a:lnTo>
                    <a:lnTo>
                      <a:pt x="1968" y="678"/>
                    </a:lnTo>
                    <a:lnTo>
                      <a:pt x="1936" y="592"/>
                    </a:lnTo>
                    <a:lnTo>
                      <a:pt x="1893" y="506"/>
                    </a:lnTo>
                    <a:lnTo>
                      <a:pt x="1839" y="420"/>
                    </a:lnTo>
                    <a:lnTo>
                      <a:pt x="1774" y="345"/>
                    </a:lnTo>
                    <a:lnTo>
                      <a:pt x="1710" y="270"/>
                    </a:lnTo>
                    <a:lnTo>
                      <a:pt x="1635" y="216"/>
                    </a:lnTo>
                    <a:lnTo>
                      <a:pt x="1559" y="151"/>
                    </a:lnTo>
                    <a:lnTo>
                      <a:pt x="1473" y="108"/>
                    </a:lnTo>
                    <a:lnTo>
                      <a:pt x="1387" y="65"/>
                    </a:lnTo>
                    <a:lnTo>
                      <a:pt x="1291" y="33"/>
                    </a:lnTo>
                    <a:lnTo>
                      <a:pt x="1183"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 name="Google Shape;292;p15"/>
              <p:cNvSpPr/>
              <p:nvPr/>
            </p:nvSpPr>
            <p:spPr>
              <a:xfrm>
                <a:off x="1717725" y="1578675"/>
                <a:ext cx="49750" cy="49750"/>
              </a:xfrm>
              <a:custGeom>
                <a:avLst/>
                <a:gdLst/>
                <a:ahLst/>
                <a:cxnLst/>
                <a:rect l="l" t="t" r="r" b="b"/>
                <a:pathLst>
                  <a:path w="1990" h="1990" extrusionOk="0">
                    <a:moveTo>
                      <a:pt x="904" y="1"/>
                    </a:moveTo>
                    <a:lnTo>
                      <a:pt x="807" y="22"/>
                    </a:lnTo>
                    <a:lnTo>
                      <a:pt x="710" y="44"/>
                    </a:lnTo>
                    <a:lnTo>
                      <a:pt x="613" y="76"/>
                    </a:lnTo>
                    <a:lnTo>
                      <a:pt x="527" y="119"/>
                    </a:lnTo>
                    <a:lnTo>
                      <a:pt x="441" y="173"/>
                    </a:lnTo>
                    <a:lnTo>
                      <a:pt x="366" y="237"/>
                    </a:lnTo>
                    <a:lnTo>
                      <a:pt x="291" y="302"/>
                    </a:lnTo>
                    <a:lnTo>
                      <a:pt x="226" y="377"/>
                    </a:lnTo>
                    <a:lnTo>
                      <a:pt x="162" y="452"/>
                    </a:lnTo>
                    <a:lnTo>
                      <a:pt x="119" y="538"/>
                    </a:lnTo>
                    <a:lnTo>
                      <a:pt x="76" y="635"/>
                    </a:lnTo>
                    <a:lnTo>
                      <a:pt x="43" y="721"/>
                    </a:lnTo>
                    <a:lnTo>
                      <a:pt x="22" y="829"/>
                    </a:lnTo>
                    <a:lnTo>
                      <a:pt x="0" y="925"/>
                    </a:lnTo>
                    <a:lnTo>
                      <a:pt x="0" y="1022"/>
                    </a:lnTo>
                    <a:lnTo>
                      <a:pt x="11" y="1130"/>
                    </a:lnTo>
                    <a:lnTo>
                      <a:pt x="33" y="1227"/>
                    </a:lnTo>
                    <a:lnTo>
                      <a:pt x="54" y="1313"/>
                    </a:lnTo>
                    <a:lnTo>
                      <a:pt x="97" y="1409"/>
                    </a:lnTo>
                    <a:lnTo>
                      <a:pt x="140" y="1495"/>
                    </a:lnTo>
                    <a:lnTo>
                      <a:pt x="194" y="1571"/>
                    </a:lnTo>
                    <a:lnTo>
                      <a:pt x="248" y="1646"/>
                    </a:lnTo>
                    <a:lnTo>
                      <a:pt x="312" y="1710"/>
                    </a:lnTo>
                    <a:lnTo>
                      <a:pt x="388" y="1775"/>
                    </a:lnTo>
                    <a:lnTo>
                      <a:pt x="463" y="1829"/>
                    </a:lnTo>
                    <a:lnTo>
                      <a:pt x="549" y="1882"/>
                    </a:lnTo>
                    <a:lnTo>
                      <a:pt x="635" y="1925"/>
                    </a:lnTo>
                    <a:lnTo>
                      <a:pt x="721" y="1947"/>
                    </a:lnTo>
                    <a:lnTo>
                      <a:pt x="818" y="1979"/>
                    </a:lnTo>
                    <a:lnTo>
                      <a:pt x="914" y="1990"/>
                    </a:lnTo>
                    <a:lnTo>
                      <a:pt x="1119" y="1990"/>
                    </a:lnTo>
                    <a:lnTo>
                      <a:pt x="1216" y="1968"/>
                    </a:lnTo>
                    <a:lnTo>
                      <a:pt x="1302" y="1936"/>
                    </a:lnTo>
                    <a:lnTo>
                      <a:pt x="1398" y="1904"/>
                    </a:lnTo>
                    <a:lnTo>
                      <a:pt x="1484" y="1861"/>
                    </a:lnTo>
                    <a:lnTo>
                      <a:pt x="1560" y="1807"/>
                    </a:lnTo>
                    <a:lnTo>
                      <a:pt x="1635" y="1753"/>
                    </a:lnTo>
                    <a:lnTo>
                      <a:pt x="1710" y="1689"/>
                    </a:lnTo>
                    <a:lnTo>
                      <a:pt x="1775" y="1614"/>
                    </a:lnTo>
                    <a:lnTo>
                      <a:pt x="1828" y="1538"/>
                    </a:lnTo>
                    <a:lnTo>
                      <a:pt x="1871" y="1463"/>
                    </a:lnTo>
                    <a:lnTo>
                      <a:pt x="1915" y="1377"/>
                    </a:lnTo>
                    <a:lnTo>
                      <a:pt x="1947" y="1280"/>
                    </a:lnTo>
                    <a:lnTo>
                      <a:pt x="1979" y="1184"/>
                    </a:lnTo>
                    <a:lnTo>
                      <a:pt x="1990" y="1087"/>
                    </a:lnTo>
                    <a:lnTo>
                      <a:pt x="1990" y="990"/>
                    </a:lnTo>
                    <a:lnTo>
                      <a:pt x="1990" y="893"/>
                    </a:lnTo>
                    <a:lnTo>
                      <a:pt x="1968" y="796"/>
                    </a:lnTo>
                    <a:lnTo>
                      <a:pt x="1947" y="700"/>
                    </a:lnTo>
                    <a:lnTo>
                      <a:pt x="1915" y="614"/>
                    </a:lnTo>
                    <a:lnTo>
                      <a:pt x="1871" y="528"/>
                    </a:lnTo>
                    <a:lnTo>
                      <a:pt x="1818" y="442"/>
                    </a:lnTo>
                    <a:lnTo>
                      <a:pt x="1764" y="366"/>
                    </a:lnTo>
                    <a:lnTo>
                      <a:pt x="1699" y="302"/>
                    </a:lnTo>
                    <a:lnTo>
                      <a:pt x="1635" y="237"/>
                    </a:lnTo>
                    <a:lnTo>
                      <a:pt x="1560" y="173"/>
                    </a:lnTo>
                    <a:lnTo>
                      <a:pt x="1474" y="130"/>
                    </a:lnTo>
                    <a:lnTo>
                      <a:pt x="1388" y="87"/>
                    </a:lnTo>
                    <a:lnTo>
                      <a:pt x="1302" y="44"/>
                    </a:lnTo>
                    <a:lnTo>
                      <a:pt x="1205" y="22"/>
                    </a:lnTo>
                    <a:lnTo>
                      <a:pt x="110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 name="Google Shape;293;p15"/>
              <p:cNvSpPr/>
              <p:nvPr/>
            </p:nvSpPr>
            <p:spPr>
              <a:xfrm>
                <a:off x="774950" y="1578675"/>
                <a:ext cx="50025" cy="49750"/>
              </a:xfrm>
              <a:custGeom>
                <a:avLst/>
                <a:gdLst/>
                <a:ahLst/>
                <a:cxnLst/>
                <a:rect l="l" t="t" r="r" b="b"/>
                <a:pathLst>
                  <a:path w="2001" h="1990" extrusionOk="0">
                    <a:moveTo>
                      <a:pt x="904" y="1"/>
                    </a:moveTo>
                    <a:lnTo>
                      <a:pt x="796" y="22"/>
                    </a:lnTo>
                    <a:lnTo>
                      <a:pt x="700" y="44"/>
                    </a:lnTo>
                    <a:lnTo>
                      <a:pt x="614" y="76"/>
                    </a:lnTo>
                    <a:lnTo>
                      <a:pt x="517" y="130"/>
                    </a:lnTo>
                    <a:lnTo>
                      <a:pt x="431" y="173"/>
                    </a:lnTo>
                    <a:lnTo>
                      <a:pt x="356" y="237"/>
                    </a:lnTo>
                    <a:lnTo>
                      <a:pt x="280" y="302"/>
                    </a:lnTo>
                    <a:lnTo>
                      <a:pt x="216" y="377"/>
                    </a:lnTo>
                    <a:lnTo>
                      <a:pt x="162" y="463"/>
                    </a:lnTo>
                    <a:lnTo>
                      <a:pt x="108" y="549"/>
                    </a:lnTo>
                    <a:lnTo>
                      <a:pt x="76" y="635"/>
                    </a:lnTo>
                    <a:lnTo>
                      <a:pt x="44" y="732"/>
                    </a:lnTo>
                    <a:lnTo>
                      <a:pt x="22" y="829"/>
                    </a:lnTo>
                    <a:lnTo>
                      <a:pt x="1" y="936"/>
                    </a:lnTo>
                    <a:lnTo>
                      <a:pt x="1" y="1033"/>
                    </a:lnTo>
                    <a:lnTo>
                      <a:pt x="11" y="1130"/>
                    </a:lnTo>
                    <a:lnTo>
                      <a:pt x="33" y="1227"/>
                    </a:lnTo>
                    <a:lnTo>
                      <a:pt x="65" y="1323"/>
                    </a:lnTo>
                    <a:lnTo>
                      <a:pt x="98" y="1409"/>
                    </a:lnTo>
                    <a:lnTo>
                      <a:pt x="141" y="1495"/>
                    </a:lnTo>
                    <a:lnTo>
                      <a:pt x="194" y="1581"/>
                    </a:lnTo>
                    <a:lnTo>
                      <a:pt x="259" y="1657"/>
                    </a:lnTo>
                    <a:lnTo>
                      <a:pt x="323" y="1721"/>
                    </a:lnTo>
                    <a:lnTo>
                      <a:pt x="399" y="1786"/>
                    </a:lnTo>
                    <a:lnTo>
                      <a:pt x="474" y="1839"/>
                    </a:lnTo>
                    <a:lnTo>
                      <a:pt x="560" y="1882"/>
                    </a:lnTo>
                    <a:lnTo>
                      <a:pt x="646" y="1925"/>
                    </a:lnTo>
                    <a:lnTo>
                      <a:pt x="732" y="1958"/>
                    </a:lnTo>
                    <a:lnTo>
                      <a:pt x="829" y="1979"/>
                    </a:lnTo>
                    <a:lnTo>
                      <a:pt x="925" y="1990"/>
                    </a:lnTo>
                    <a:lnTo>
                      <a:pt x="1130" y="1990"/>
                    </a:lnTo>
                    <a:lnTo>
                      <a:pt x="1227" y="1968"/>
                    </a:lnTo>
                    <a:lnTo>
                      <a:pt x="1323" y="1947"/>
                    </a:lnTo>
                    <a:lnTo>
                      <a:pt x="1409" y="1904"/>
                    </a:lnTo>
                    <a:lnTo>
                      <a:pt x="1495" y="1861"/>
                    </a:lnTo>
                    <a:lnTo>
                      <a:pt x="1571" y="1807"/>
                    </a:lnTo>
                    <a:lnTo>
                      <a:pt x="1646" y="1753"/>
                    </a:lnTo>
                    <a:lnTo>
                      <a:pt x="1721" y="1689"/>
                    </a:lnTo>
                    <a:lnTo>
                      <a:pt x="1786" y="1614"/>
                    </a:lnTo>
                    <a:lnTo>
                      <a:pt x="1839" y="1538"/>
                    </a:lnTo>
                    <a:lnTo>
                      <a:pt x="1882" y="1452"/>
                    </a:lnTo>
                    <a:lnTo>
                      <a:pt x="1926" y="1366"/>
                    </a:lnTo>
                    <a:lnTo>
                      <a:pt x="1958" y="1280"/>
                    </a:lnTo>
                    <a:lnTo>
                      <a:pt x="1979" y="1184"/>
                    </a:lnTo>
                    <a:lnTo>
                      <a:pt x="2001" y="1087"/>
                    </a:lnTo>
                    <a:lnTo>
                      <a:pt x="2001" y="979"/>
                    </a:lnTo>
                    <a:lnTo>
                      <a:pt x="1990" y="882"/>
                    </a:lnTo>
                    <a:lnTo>
                      <a:pt x="1979" y="786"/>
                    </a:lnTo>
                    <a:lnTo>
                      <a:pt x="1958" y="689"/>
                    </a:lnTo>
                    <a:lnTo>
                      <a:pt x="1915" y="603"/>
                    </a:lnTo>
                    <a:lnTo>
                      <a:pt x="1872" y="517"/>
                    </a:lnTo>
                    <a:lnTo>
                      <a:pt x="1829" y="431"/>
                    </a:lnTo>
                    <a:lnTo>
                      <a:pt x="1764" y="356"/>
                    </a:lnTo>
                    <a:lnTo>
                      <a:pt x="1700" y="291"/>
                    </a:lnTo>
                    <a:lnTo>
                      <a:pt x="1635" y="227"/>
                    </a:lnTo>
                    <a:lnTo>
                      <a:pt x="1560" y="173"/>
                    </a:lnTo>
                    <a:lnTo>
                      <a:pt x="1474" y="119"/>
                    </a:lnTo>
                    <a:lnTo>
                      <a:pt x="1388" y="76"/>
                    </a:lnTo>
                    <a:lnTo>
                      <a:pt x="1291" y="44"/>
                    </a:lnTo>
                    <a:lnTo>
                      <a:pt x="1205" y="2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 name="Google Shape;294;p15"/>
              <p:cNvSpPr/>
              <p:nvPr/>
            </p:nvSpPr>
            <p:spPr>
              <a:xfrm>
                <a:off x="1325500" y="1419800"/>
                <a:ext cx="50300" cy="50300"/>
              </a:xfrm>
              <a:custGeom>
                <a:avLst/>
                <a:gdLst/>
                <a:ahLst/>
                <a:cxnLst/>
                <a:rect l="l" t="t" r="r" b="b"/>
                <a:pathLst>
                  <a:path w="2012" h="2012" extrusionOk="0">
                    <a:moveTo>
                      <a:pt x="1044" y="1"/>
                    </a:moveTo>
                    <a:lnTo>
                      <a:pt x="936" y="11"/>
                    </a:lnTo>
                    <a:lnTo>
                      <a:pt x="840" y="22"/>
                    </a:lnTo>
                    <a:lnTo>
                      <a:pt x="732" y="44"/>
                    </a:lnTo>
                    <a:lnTo>
                      <a:pt x="646" y="65"/>
                    </a:lnTo>
                    <a:lnTo>
                      <a:pt x="549" y="108"/>
                    </a:lnTo>
                    <a:lnTo>
                      <a:pt x="463" y="162"/>
                    </a:lnTo>
                    <a:lnTo>
                      <a:pt x="388" y="216"/>
                    </a:lnTo>
                    <a:lnTo>
                      <a:pt x="313" y="280"/>
                    </a:lnTo>
                    <a:lnTo>
                      <a:pt x="248" y="345"/>
                    </a:lnTo>
                    <a:lnTo>
                      <a:pt x="184" y="420"/>
                    </a:lnTo>
                    <a:lnTo>
                      <a:pt x="130" y="506"/>
                    </a:lnTo>
                    <a:lnTo>
                      <a:pt x="87" y="592"/>
                    </a:lnTo>
                    <a:lnTo>
                      <a:pt x="55" y="689"/>
                    </a:lnTo>
                    <a:lnTo>
                      <a:pt x="22" y="786"/>
                    </a:lnTo>
                    <a:lnTo>
                      <a:pt x="1" y="882"/>
                    </a:lnTo>
                    <a:lnTo>
                      <a:pt x="1" y="990"/>
                    </a:lnTo>
                    <a:lnTo>
                      <a:pt x="1" y="1087"/>
                    </a:lnTo>
                    <a:lnTo>
                      <a:pt x="12" y="1194"/>
                    </a:lnTo>
                    <a:lnTo>
                      <a:pt x="33" y="1291"/>
                    </a:lnTo>
                    <a:lnTo>
                      <a:pt x="65" y="1388"/>
                    </a:lnTo>
                    <a:lnTo>
                      <a:pt x="108" y="1474"/>
                    </a:lnTo>
                    <a:lnTo>
                      <a:pt x="162" y="1560"/>
                    </a:lnTo>
                    <a:lnTo>
                      <a:pt x="216" y="1635"/>
                    </a:lnTo>
                    <a:lnTo>
                      <a:pt x="280" y="1710"/>
                    </a:lnTo>
                    <a:lnTo>
                      <a:pt x="345" y="1775"/>
                    </a:lnTo>
                    <a:lnTo>
                      <a:pt x="420" y="1839"/>
                    </a:lnTo>
                    <a:lnTo>
                      <a:pt x="506" y="1893"/>
                    </a:lnTo>
                    <a:lnTo>
                      <a:pt x="592" y="1936"/>
                    </a:lnTo>
                    <a:lnTo>
                      <a:pt x="689" y="1968"/>
                    </a:lnTo>
                    <a:lnTo>
                      <a:pt x="786" y="1990"/>
                    </a:lnTo>
                    <a:lnTo>
                      <a:pt x="883" y="2012"/>
                    </a:lnTo>
                    <a:lnTo>
                      <a:pt x="1098" y="2012"/>
                    </a:lnTo>
                    <a:lnTo>
                      <a:pt x="1194" y="2001"/>
                    </a:lnTo>
                    <a:lnTo>
                      <a:pt x="1291" y="1979"/>
                    </a:lnTo>
                    <a:lnTo>
                      <a:pt x="1377" y="1947"/>
                    </a:lnTo>
                    <a:lnTo>
                      <a:pt x="1463" y="1904"/>
                    </a:lnTo>
                    <a:lnTo>
                      <a:pt x="1549" y="1861"/>
                    </a:lnTo>
                    <a:lnTo>
                      <a:pt x="1625" y="1807"/>
                    </a:lnTo>
                    <a:lnTo>
                      <a:pt x="1700" y="1743"/>
                    </a:lnTo>
                    <a:lnTo>
                      <a:pt x="1764" y="1678"/>
                    </a:lnTo>
                    <a:lnTo>
                      <a:pt x="1818" y="1603"/>
                    </a:lnTo>
                    <a:lnTo>
                      <a:pt x="1872" y="1528"/>
                    </a:lnTo>
                    <a:lnTo>
                      <a:pt x="1915" y="1442"/>
                    </a:lnTo>
                    <a:lnTo>
                      <a:pt x="1947" y="1356"/>
                    </a:lnTo>
                    <a:lnTo>
                      <a:pt x="1979" y="1259"/>
                    </a:lnTo>
                    <a:lnTo>
                      <a:pt x="2001" y="1162"/>
                    </a:lnTo>
                    <a:lnTo>
                      <a:pt x="2012" y="1065"/>
                    </a:lnTo>
                    <a:lnTo>
                      <a:pt x="2012" y="958"/>
                    </a:lnTo>
                    <a:lnTo>
                      <a:pt x="2001" y="850"/>
                    </a:lnTo>
                    <a:lnTo>
                      <a:pt x="1979" y="753"/>
                    </a:lnTo>
                    <a:lnTo>
                      <a:pt x="1947" y="657"/>
                    </a:lnTo>
                    <a:lnTo>
                      <a:pt x="1915" y="571"/>
                    </a:lnTo>
                    <a:lnTo>
                      <a:pt x="1861" y="485"/>
                    </a:lnTo>
                    <a:lnTo>
                      <a:pt x="1807" y="399"/>
                    </a:lnTo>
                    <a:lnTo>
                      <a:pt x="1743" y="323"/>
                    </a:lnTo>
                    <a:lnTo>
                      <a:pt x="1678" y="259"/>
                    </a:lnTo>
                    <a:lnTo>
                      <a:pt x="1603" y="194"/>
                    </a:lnTo>
                    <a:lnTo>
                      <a:pt x="1517" y="140"/>
                    </a:lnTo>
                    <a:lnTo>
                      <a:pt x="1431" y="97"/>
                    </a:lnTo>
                    <a:lnTo>
                      <a:pt x="1345" y="65"/>
                    </a:lnTo>
                    <a:lnTo>
                      <a:pt x="1248" y="33"/>
                    </a:lnTo>
                    <a:lnTo>
                      <a:pt x="1151" y="11"/>
                    </a:lnTo>
                    <a:lnTo>
                      <a:pt x="10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 name="Google Shape;295;p15"/>
              <p:cNvSpPr/>
              <p:nvPr/>
            </p:nvSpPr>
            <p:spPr>
              <a:xfrm>
                <a:off x="1953750" y="2051000"/>
                <a:ext cx="50575" cy="50575"/>
              </a:xfrm>
              <a:custGeom>
                <a:avLst/>
                <a:gdLst/>
                <a:ahLst/>
                <a:cxnLst/>
                <a:rect l="l" t="t" r="r" b="b"/>
                <a:pathLst>
                  <a:path w="2023" h="2023" extrusionOk="0">
                    <a:moveTo>
                      <a:pt x="979" y="1"/>
                    </a:moveTo>
                    <a:lnTo>
                      <a:pt x="882" y="11"/>
                    </a:lnTo>
                    <a:lnTo>
                      <a:pt x="786" y="33"/>
                    </a:lnTo>
                    <a:lnTo>
                      <a:pt x="689" y="54"/>
                    </a:lnTo>
                    <a:lnTo>
                      <a:pt x="603" y="87"/>
                    </a:lnTo>
                    <a:lnTo>
                      <a:pt x="517" y="130"/>
                    </a:lnTo>
                    <a:lnTo>
                      <a:pt x="431" y="183"/>
                    </a:lnTo>
                    <a:lnTo>
                      <a:pt x="355" y="237"/>
                    </a:lnTo>
                    <a:lnTo>
                      <a:pt x="291" y="302"/>
                    </a:lnTo>
                    <a:lnTo>
                      <a:pt x="226" y="377"/>
                    </a:lnTo>
                    <a:lnTo>
                      <a:pt x="173" y="452"/>
                    </a:lnTo>
                    <a:lnTo>
                      <a:pt x="119" y="528"/>
                    </a:lnTo>
                    <a:lnTo>
                      <a:pt x="87" y="624"/>
                    </a:lnTo>
                    <a:lnTo>
                      <a:pt x="54" y="710"/>
                    </a:lnTo>
                    <a:lnTo>
                      <a:pt x="22" y="807"/>
                    </a:lnTo>
                    <a:lnTo>
                      <a:pt x="11" y="904"/>
                    </a:lnTo>
                    <a:lnTo>
                      <a:pt x="1" y="1001"/>
                    </a:lnTo>
                    <a:lnTo>
                      <a:pt x="11" y="1108"/>
                    </a:lnTo>
                    <a:lnTo>
                      <a:pt x="22" y="1205"/>
                    </a:lnTo>
                    <a:lnTo>
                      <a:pt x="44" y="1312"/>
                    </a:lnTo>
                    <a:lnTo>
                      <a:pt x="87" y="1399"/>
                    </a:lnTo>
                    <a:lnTo>
                      <a:pt x="119" y="1495"/>
                    </a:lnTo>
                    <a:lnTo>
                      <a:pt x="173" y="1571"/>
                    </a:lnTo>
                    <a:lnTo>
                      <a:pt x="226" y="1657"/>
                    </a:lnTo>
                    <a:lnTo>
                      <a:pt x="291" y="1721"/>
                    </a:lnTo>
                    <a:lnTo>
                      <a:pt x="366" y="1786"/>
                    </a:lnTo>
                    <a:lnTo>
                      <a:pt x="441" y="1850"/>
                    </a:lnTo>
                    <a:lnTo>
                      <a:pt x="527" y="1893"/>
                    </a:lnTo>
                    <a:lnTo>
                      <a:pt x="614" y="1936"/>
                    </a:lnTo>
                    <a:lnTo>
                      <a:pt x="710" y="1968"/>
                    </a:lnTo>
                    <a:lnTo>
                      <a:pt x="807" y="2001"/>
                    </a:lnTo>
                    <a:lnTo>
                      <a:pt x="915" y="2011"/>
                    </a:lnTo>
                    <a:lnTo>
                      <a:pt x="1011" y="2022"/>
                    </a:lnTo>
                    <a:lnTo>
                      <a:pt x="1119" y="2011"/>
                    </a:lnTo>
                    <a:lnTo>
                      <a:pt x="1226" y="2001"/>
                    </a:lnTo>
                    <a:lnTo>
                      <a:pt x="1323" y="1968"/>
                    </a:lnTo>
                    <a:lnTo>
                      <a:pt x="1409" y="1936"/>
                    </a:lnTo>
                    <a:lnTo>
                      <a:pt x="1506" y="1893"/>
                    </a:lnTo>
                    <a:lnTo>
                      <a:pt x="1581" y="1839"/>
                    </a:lnTo>
                    <a:lnTo>
                      <a:pt x="1657" y="1786"/>
                    </a:lnTo>
                    <a:lnTo>
                      <a:pt x="1732" y="1721"/>
                    </a:lnTo>
                    <a:lnTo>
                      <a:pt x="1796" y="1646"/>
                    </a:lnTo>
                    <a:lnTo>
                      <a:pt x="1850" y="1571"/>
                    </a:lnTo>
                    <a:lnTo>
                      <a:pt x="1904" y="1485"/>
                    </a:lnTo>
                    <a:lnTo>
                      <a:pt x="1947" y="1388"/>
                    </a:lnTo>
                    <a:lnTo>
                      <a:pt x="1979" y="1302"/>
                    </a:lnTo>
                    <a:lnTo>
                      <a:pt x="2001" y="1205"/>
                    </a:lnTo>
                    <a:lnTo>
                      <a:pt x="2011" y="1097"/>
                    </a:lnTo>
                    <a:lnTo>
                      <a:pt x="2022" y="990"/>
                    </a:lnTo>
                    <a:lnTo>
                      <a:pt x="2011" y="893"/>
                    </a:lnTo>
                    <a:lnTo>
                      <a:pt x="1990" y="786"/>
                    </a:lnTo>
                    <a:lnTo>
                      <a:pt x="1968" y="689"/>
                    </a:lnTo>
                    <a:lnTo>
                      <a:pt x="1936" y="603"/>
                    </a:lnTo>
                    <a:lnTo>
                      <a:pt x="1882" y="506"/>
                    </a:lnTo>
                    <a:lnTo>
                      <a:pt x="1839" y="431"/>
                    </a:lnTo>
                    <a:lnTo>
                      <a:pt x="1775" y="355"/>
                    </a:lnTo>
                    <a:lnTo>
                      <a:pt x="1710" y="280"/>
                    </a:lnTo>
                    <a:lnTo>
                      <a:pt x="1635" y="216"/>
                    </a:lnTo>
                    <a:lnTo>
                      <a:pt x="1560" y="162"/>
                    </a:lnTo>
                    <a:lnTo>
                      <a:pt x="1474" y="119"/>
                    </a:lnTo>
                    <a:lnTo>
                      <a:pt x="1377" y="76"/>
                    </a:lnTo>
                    <a:lnTo>
                      <a:pt x="1280" y="44"/>
                    </a:lnTo>
                    <a:lnTo>
                      <a:pt x="1183" y="22"/>
                    </a:lnTo>
                    <a:lnTo>
                      <a:pt x="1087"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 name="Google Shape;296;p15"/>
              <p:cNvSpPr/>
              <p:nvPr/>
            </p:nvSpPr>
            <p:spPr>
              <a:xfrm>
                <a:off x="1403475" y="1420075"/>
                <a:ext cx="49750" cy="50025"/>
              </a:xfrm>
              <a:custGeom>
                <a:avLst/>
                <a:gdLst/>
                <a:ahLst/>
                <a:cxnLst/>
                <a:rect l="l" t="t" r="r" b="b"/>
                <a:pathLst>
                  <a:path w="1990" h="2001" extrusionOk="0">
                    <a:moveTo>
                      <a:pt x="946" y="0"/>
                    </a:moveTo>
                    <a:lnTo>
                      <a:pt x="839" y="11"/>
                    </a:lnTo>
                    <a:lnTo>
                      <a:pt x="742" y="33"/>
                    </a:lnTo>
                    <a:lnTo>
                      <a:pt x="645" y="65"/>
                    </a:lnTo>
                    <a:lnTo>
                      <a:pt x="559" y="108"/>
                    </a:lnTo>
                    <a:lnTo>
                      <a:pt x="473" y="162"/>
                    </a:lnTo>
                    <a:lnTo>
                      <a:pt x="387" y="216"/>
                    </a:lnTo>
                    <a:lnTo>
                      <a:pt x="323" y="280"/>
                    </a:lnTo>
                    <a:lnTo>
                      <a:pt x="248" y="355"/>
                    </a:lnTo>
                    <a:lnTo>
                      <a:pt x="183" y="431"/>
                    </a:lnTo>
                    <a:lnTo>
                      <a:pt x="140" y="517"/>
                    </a:lnTo>
                    <a:lnTo>
                      <a:pt x="86" y="603"/>
                    </a:lnTo>
                    <a:lnTo>
                      <a:pt x="54" y="699"/>
                    </a:lnTo>
                    <a:lnTo>
                      <a:pt x="22" y="796"/>
                    </a:lnTo>
                    <a:lnTo>
                      <a:pt x="11" y="893"/>
                    </a:lnTo>
                    <a:lnTo>
                      <a:pt x="0" y="990"/>
                    </a:lnTo>
                    <a:lnTo>
                      <a:pt x="11" y="1097"/>
                    </a:lnTo>
                    <a:lnTo>
                      <a:pt x="22" y="1194"/>
                    </a:lnTo>
                    <a:lnTo>
                      <a:pt x="43" y="1280"/>
                    </a:lnTo>
                    <a:lnTo>
                      <a:pt x="75" y="1377"/>
                    </a:lnTo>
                    <a:lnTo>
                      <a:pt x="119" y="1463"/>
                    </a:lnTo>
                    <a:lnTo>
                      <a:pt x="172" y="1538"/>
                    </a:lnTo>
                    <a:lnTo>
                      <a:pt x="226" y="1624"/>
                    </a:lnTo>
                    <a:lnTo>
                      <a:pt x="291" y="1689"/>
                    </a:lnTo>
                    <a:lnTo>
                      <a:pt x="355" y="1753"/>
                    </a:lnTo>
                    <a:lnTo>
                      <a:pt x="430" y="1818"/>
                    </a:lnTo>
                    <a:lnTo>
                      <a:pt x="516" y="1871"/>
                    </a:lnTo>
                    <a:lnTo>
                      <a:pt x="602" y="1914"/>
                    </a:lnTo>
                    <a:lnTo>
                      <a:pt x="688" y="1947"/>
                    </a:lnTo>
                    <a:lnTo>
                      <a:pt x="785" y="1968"/>
                    </a:lnTo>
                    <a:lnTo>
                      <a:pt x="882" y="1990"/>
                    </a:lnTo>
                    <a:lnTo>
                      <a:pt x="979" y="2001"/>
                    </a:lnTo>
                    <a:lnTo>
                      <a:pt x="1076" y="1990"/>
                    </a:lnTo>
                    <a:lnTo>
                      <a:pt x="1172" y="1979"/>
                    </a:lnTo>
                    <a:lnTo>
                      <a:pt x="1269" y="1957"/>
                    </a:lnTo>
                    <a:lnTo>
                      <a:pt x="1366" y="1925"/>
                    </a:lnTo>
                    <a:lnTo>
                      <a:pt x="1452" y="1882"/>
                    </a:lnTo>
                    <a:lnTo>
                      <a:pt x="1527" y="1839"/>
                    </a:lnTo>
                    <a:lnTo>
                      <a:pt x="1613" y="1785"/>
                    </a:lnTo>
                    <a:lnTo>
                      <a:pt x="1678" y="1721"/>
                    </a:lnTo>
                    <a:lnTo>
                      <a:pt x="1742" y="1646"/>
                    </a:lnTo>
                    <a:lnTo>
                      <a:pt x="1807" y="1570"/>
                    </a:lnTo>
                    <a:lnTo>
                      <a:pt x="1860" y="1495"/>
                    </a:lnTo>
                    <a:lnTo>
                      <a:pt x="1904" y="1409"/>
                    </a:lnTo>
                    <a:lnTo>
                      <a:pt x="1936" y="1323"/>
                    </a:lnTo>
                    <a:lnTo>
                      <a:pt x="1968" y="1226"/>
                    </a:lnTo>
                    <a:lnTo>
                      <a:pt x="1990" y="1130"/>
                    </a:lnTo>
                    <a:lnTo>
                      <a:pt x="1990" y="1033"/>
                    </a:lnTo>
                    <a:lnTo>
                      <a:pt x="1990" y="936"/>
                    </a:lnTo>
                    <a:lnTo>
                      <a:pt x="1979" y="839"/>
                    </a:lnTo>
                    <a:lnTo>
                      <a:pt x="1957" y="742"/>
                    </a:lnTo>
                    <a:lnTo>
                      <a:pt x="1925" y="656"/>
                    </a:lnTo>
                    <a:lnTo>
                      <a:pt x="1893" y="560"/>
                    </a:lnTo>
                    <a:lnTo>
                      <a:pt x="1839" y="484"/>
                    </a:lnTo>
                    <a:lnTo>
                      <a:pt x="1785" y="398"/>
                    </a:lnTo>
                    <a:lnTo>
                      <a:pt x="1731" y="334"/>
                    </a:lnTo>
                    <a:lnTo>
                      <a:pt x="1656" y="259"/>
                    </a:lnTo>
                    <a:lnTo>
                      <a:pt x="1581" y="205"/>
                    </a:lnTo>
                    <a:lnTo>
                      <a:pt x="1506" y="151"/>
                    </a:lnTo>
                    <a:lnTo>
                      <a:pt x="1420" y="97"/>
                    </a:lnTo>
                    <a:lnTo>
                      <a:pt x="1334" y="65"/>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 name="Google Shape;297;p15"/>
              <p:cNvSpPr/>
              <p:nvPr/>
            </p:nvSpPr>
            <p:spPr>
              <a:xfrm>
                <a:off x="1954025" y="1970625"/>
                <a:ext cx="50025" cy="50025"/>
              </a:xfrm>
              <a:custGeom>
                <a:avLst/>
                <a:gdLst/>
                <a:ahLst/>
                <a:cxnLst/>
                <a:rect l="l" t="t" r="r" b="b"/>
                <a:pathLst>
                  <a:path w="2001" h="2001" extrusionOk="0">
                    <a:moveTo>
                      <a:pt x="990" y="1"/>
                    </a:moveTo>
                    <a:lnTo>
                      <a:pt x="893" y="11"/>
                    </a:lnTo>
                    <a:lnTo>
                      <a:pt x="796" y="22"/>
                    </a:lnTo>
                    <a:lnTo>
                      <a:pt x="699" y="54"/>
                    </a:lnTo>
                    <a:lnTo>
                      <a:pt x="613" y="87"/>
                    </a:lnTo>
                    <a:lnTo>
                      <a:pt x="527" y="130"/>
                    </a:lnTo>
                    <a:lnTo>
                      <a:pt x="452" y="183"/>
                    </a:lnTo>
                    <a:lnTo>
                      <a:pt x="366" y="237"/>
                    </a:lnTo>
                    <a:lnTo>
                      <a:pt x="301" y="302"/>
                    </a:lnTo>
                    <a:lnTo>
                      <a:pt x="237" y="366"/>
                    </a:lnTo>
                    <a:lnTo>
                      <a:pt x="183" y="441"/>
                    </a:lnTo>
                    <a:lnTo>
                      <a:pt x="129" y="527"/>
                    </a:lnTo>
                    <a:lnTo>
                      <a:pt x="86" y="613"/>
                    </a:lnTo>
                    <a:lnTo>
                      <a:pt x="54" y="699"/>
                    </a:lnTo>
                    <a:lnTo>
                      <a:pt x="22" y="796"/>
                    </a:lnTo>
                    <a:lnTo>
                      <a:pt x="11" y="893"/>
                    </a:lnTo>
                    <a:lnTo>
                      <a:pt x="0" y="990"/>
                    </a:lnTo>
                    <a:lnTo>
                      <a:pt x="11" y="1097"/>
                    </a:lnTo>
                    <a:lnTo>
                      <a:pt x="22" y="1194"/>
                    </a:lnTo>
                    <a:lnTo>
                      <a:pt x="54" y="1291"/>
                    </a:lnTo>
                    <a:lnTo>
                      <a:pt x="86" y="1388"/>
                    </a:lnTo>
                    <a:lnTo>
                      <a:pt x="129" y="1474"/>
                    </a:lnTo>
                    <a:lnTo>
                      <a:pt x="183" y="1560"/>
                    </a:lnTo>
                    <a:lnTo>
                      <a:pt x="237" y="1635"/>
                    </a:lnTo>
                    <a:lnTo>
                      <a:pt x="312" y="1710"/>
                    </a:lnTo>
                    <a:lnTo>
                      <a:pt x="387" y="1775"/>
                    </a:lnTo>
                    <a:lnTo>
                      <a:pt x="463" y="1839"/>
                    </a:lnTo>
                    <a:lnTo>
                      <a:pt x="549" y="1882"/>
                    </a:lnTo>
                    <a:lnTo>
                      <a:pt x="635" y="1925"/>
                    </a:lnTo>
                    <a:lnTo>
                      <a:pt x="732" y="1958"/>
                    </a:lnTo>
                    <a:lnTo>
                      <a:pt x="828" y="1979"/>
                    </a:lnTo>
                    <a:lnTo>
                      <a:pt x="936" y="1990"/>
                    </a:lnTo>
                    <a:lnTo>
                      <a:pt x="1033" y="2001"/>
                    </a:lnTo>
                    <a:lnTo>
                      <a:pt x="1129" y="1990"/>
                    </a:lnTo>
                    <a:lnTo>
                      <a:pt x="1226" y="1968"/>
                    </a:lnTo>
                    <a:lnTo>
                      <a:pt x="1323" y="1947"/>
                    </a:lnTo>
                    <a:lnTo>
                      <a:pt x="1409" y="1904"/>
                    </a:lnTo>
                    <a:lnTo>
                      <a:pt x="1495" y="1861"/>
                    </a:lnTo>
                    <a:lnTo>
                      <a:pt x="1581" y="1807"/>
                    </a:lnTo>
                    <a:lnTo>
                      <a:pt x="1656" y="1753"/>
                    </a:lnTo>
                    <a:lnTo>
                      <a:pt x="1721" y="1678"/>
                    </a:lnTo>
                    <a:lnTo>
                      <a:pt x="1785" y="1613"/>
                    </a:lnTo>
                    <a:lnTo>
                      <a:pt x="1839" y="1527"/>
                    </a:lnTo>
                    <a:lnTo>
                      <a:pt x="1882" y="1452"/>
                    </a:lnTo>
                    <a:lnTo>
                      <a:pt x="1925" y="1366"/>
                    </a:lnTo>
                    <a:lnTo>
                      <a:pt x="1957" y="1269"/>
                    </a:lnTo>
                    <a:lnTo>
                      <a:pt x="1979" y="1173"/>
                    </a:lnTo>
                    <a:lnTo>
                      <a:pt x="1990" y="1076"/>
                    </a:lnTo>
                    <a:lnTo>
                      <a:pt x="2000" y="979"/>
                    </a:lnTo>
                    <a:lnTo>
                      <a:pt x="1990" y="882"/>
                    </a:lnTo>
                    <a:lnTo>
                      <a:pt x="1968" y="785"/>
                    </a:lnTo>
                    <a:lnTo>
                      <a:pt x="1947" y="689"/>
                    </a:lnTo>
                    <a:lnTo>
                      <a:pt x="1914" y="603"/>
                    </a:lnTo>
                    <a:lnTo>
                      <a:pt x="1871" y="517"/>
                    </a:lnTo>
                    <a:lnTo>
                      <a:pt x="1818" y="441"/>
                    </a:lnTo>
                    <a:lnTo>
                      <a:pt x="1753" y="366"/>
                    </a:lnTo>
                    <a:lnTo>
                      <a:pt x="1689" y="291"/>
                    </a:lnTo>
                    <a:lnTo>
                      <a:pt x="1624" y="226"/>
                    </a:lnTo>
                    <a:lnTo>
                      <a:pt x="1538" y="173"/>
                    </a:lnTo>
                    <a:lnTo>
                      <a:pt x="1463" y="119"/>
                    </a:lnTo>
                    <a:lnTo>
                      <a:pt x="1377" y="76"/>
                    </a:lnTo>
                    <a:lnTo>
                      <a:pt x="1280" y="44"/>
                    </a:lnTo>
                    <a:lnTo>
                      <a:pt x="1194" y="22"/>
                    </a:lnTo>
                    <a:lnTo>
                      <a:pt x="109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 name="Google Shape;298;p15"/>
              <p:cNvSpPr/>
              <p:nvPr/>
            </p:nvSpPr>
            <p:spPr>
              <a:xfrm>
                <a:off x="538400" y="2048325"/>
                <a:ext cx="50550" cy="50550"/>
              </a:xfrm>
              <a:custGeom>
                <a:avLst/>
                <a:gdLst/>
                <a:ahLst/>
                <a:cxnLst/>
                <a:rect l="l" t="t" r="r" b="b"/>
                <a:pathLst>
                  <a:path w="2022" h="2022" extrusionOk="0">
                    <a:moveTo>
                      <a:pt x="903" y="0"/>
                    </a:moveTo>
                    <a:lnTo>
                      <a:pt x="807" y="22"/>
                    </a:lnTo>
                    <a:lnTo>
                      <a:pt x="710" y="43"/>
                    </a:lnTo>
                    <a:lnTo>
                      <a:pt x="613" y="75"/>
                    </a:lnTo>
                    <a:lnTo>
                      <a:pt x="527" y="118"/>
                    </a:lnTo>
                    <a:lnTo>
                      <a:pt x="441" y="172"/>
                    </a:lnTo>
                    <a:lnTo>
                      <a:pt x="366" y="226"/>
                    </a:lnTo>
                    <a:lnTo>
                      <a:pt x="290" y="290"/>
                    </a:lnTo>
                    <a:lnTo>
                      <a:pt x="226" y="366"/>
                    </a:lnTo>
                    <a:lnTo>
                      <a:pt x="172" y="441"/>
                    </a:lnTo>
                    <a:lnTo>
                      <a:pt x="118" y="527"/>
                    </a:lnTo>
                    <a:lnTo>
                      <a:pt x="75" y="613"/>
                    </a:lnTo>
                    <a:lnTo>
                      <a:pt x="43" y="710"/>
                    </a:lnTo>
                    <a:lnTo>
                      <a:pt x="22" y="807"/>
                    </a:lnTo>
                    <a:lnTo>
                      <a:pt x="0" y="914"/>
                    </a:lnTo>
                    <a:lnTo>
                      <a:pt x="0" y="1011"/>
                    </a:lnTo>
                    <a:lnTo>
                      <a:pt x="11" y="1118"/>
                    </a:lnTo>
                    <a:lnTo>
                      <a:pt x="22" y="1226"/>
                    </a:lnTo>
                    <a:lnTo>
                      <a:pt x="43" y="1323"/>
                    </a:lnTo>
                    <a:lnTo>
                      <a:pt x="86" y="1419"/>
                    </a:lnTo>
                    <a:lnTo>
                      <a:pt x="129" y="1506"/>
                    </a:lnTo>
                    <a:lnTo>
                      <a:pt x="172" y="1592"/>
                    </a:lnTo>
                    <a:lnTo>
                      <a:pt x="237" y="1667"/>
                    </a:lnTo>
                    <a:lnTo>
                      <a:pt x="301" y="1731"/>
                    </a:lnTo>
                    <a:lnTo>
                      <a:pt x="376" y="1796"/>
                    </a:lnTo>
                    <a:lnTo>
                      <a:pt x="452" y="1860"/>
                    </a:lnTo>
                    <a:lnTo>
                      <a:pt x="538" y="1903"/>
                    </a:lnTo>
                    <a:lnTo>
                      <a:pt x="624" y="1946"/>
                    </a:lnTo>
                    <a:lnTo>
                      <a:pt x="721" y="1979"/>
                    </a:lnTo>
                    <a:lnTo>
                      <a:pt x="828" y="2000"/>
                    </a:lnTo>
                    <a:lnTo>
                      <a:pt x="925" y="2011"/>
                    </a:lnTo>
                    <a:lnTo>
                      <a:pt x="1032" y="2022"/>
                    </a:lnTo>
                    <a:lnTo>
                      <a:pt x="1140" y="2011"/>
                    </a:lnTo>
                    <a:lnTo>
                      <a:pt x="1237" y="1989"/>
                    </a:lnTo>
                    <a:lnTo>
                      <a:pt x="1333" y="1968"/>
                    </a:lnTo>
                    <a:lnTo>
                      <a:pt x="1430" y="1936"/>
                    </a:lnTo>
                    <a:lnTo>
                      <a:pt x="1516" y="1882"/>
                    </a:lnTo>
                    <a:lnTo>
                      <a:pt x="1602" y="1828"/>
                    </a:lnTo>
                    <a:lnTo>
                      <a:pt x="1678" y="1774"/>
                    </a:lnTo>
                    <a:lnTo>
                      <a:pt x="1742" y="1710"/>
                    </a:lnTo>
                    <a:lnTo>
                      <a:pt x="1807" y="1635"/>
                    </a:lnTo>
                    <a:lnTo>
                      <a:pt x="1860" y="1549"/>
                    </a:lnTo>
                    <a:lnTo>
                      <a:pt x="1914" y="1463"/>
                    </a:lnTo>
                    <a:lnTo>
                      <a:pt x="1957" y="1376"/>
                    </a:lnTo>
                    <a:lnTo>
                      <a:pt x="1979" y="1280"/>
                    </a:lnTo>
                    <a:lnTo>
                      <a:pt x="2011" y="1183"/>
                    </a:lnTo>
                    <a:lnTo>
                      <a:pt x="2022" y="1075"/>
                    </a:lnTo>
                    <a:lnTo>
                      <a:pt x="2022" y="968"/>
                    </a:lnTo>
                    <a:lnTo>
                      <a:pt x="2011" y="871"/>
                    </a:lnTo>
                    <a:lnTo>
                      <a:pt x="1989" y="774"/>
                    </a:lnTo>
                    <a:lnTo>
                      <a:pt x="1968" y="678"/>
                    </a:lnTo>
                    <a:lnTo>
                      <a:pt x="1936" y="592"/>
                    </a:lnTo>
                    <a:lnTo>
                      <a:pt x="1893" y="505"/>
                    </a:lnTo>
                    <a:lnTo>
                      <a:pt x="1839" y="419"/>
                    </a:lnTo>
                    <a:lnTo>
                      <a:pt x="1785" y="344"/>
                    </a:lnTo>
                    <a:lnTo>
                      <a:pt x="1721" y="280"/>
                    </a:lnTo>
                    <a:lnTo>
                      <a:pt x="1645" y="215"/>
                    </a:lnTo>
                    <a:lnTo>
                      <a:pt x="1570" y="161"/>
                    </a:lnTo>
                    <a:lnTo>
                      <a:pt x="1484" y="118"/>
                    </a:lnTo>
                    <a:lnTo>
                      <a:pt x="1398" y="75"/>
                    </a:lnTo>
                    <a:lnTo>
                      <a:pt x="1312" y="43"/>
                    </a:lnTo>
                    <a:lnTo>
                      <a:pt x="1215" y="22"/>
                    </a:lnTo>
                    <a:lnTo>
                      <a:pt x="11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 name="Google Shape;299;p15"/>
              <p:cNvSpPr/>
              <p:nvPr/>
            </p:nvSpPr>
            <p:spPr>
              <a:xfrm>
                <a:off x="772275" y="2679775"/>
                <a:ext cx="50025" cy="50025"/>
              </a:xfrm>
              <a:custGeom>
                <a:avLst/>
                <a:gdLst/>
                <a:ahLst/>
                <a:cxnLst/>
                <a:rect l="l" t="t" r="r" b="b"/>
                <a:pathLst>
                  <a:path w="2001" h="2001" extrusionOk="0">
                    <a:moveTo>
                      <a:pt x="914" y="1"/>
                    </a:moveTo>
                    <a:lnTo>
                      <a:pt x="807" y="22"/>
                    </a:lnTo>
                    <a:lnTo>
                      <a:pt x="710" y="44"/>
                    </a:lnTo>
                    <a:lnTo>
                      <a:pt x="613" y="76"/>
                    </a:lnTo>
                    <a:lnTo>
                      <a:pt x="527" y="119"/>
                    </a:lnTo>
                    <a:lnTo>
                      <a:pt x="441" y="173"/>
                    </a:lnTo>
                    <a:lnTo>
                      <a:pt x="366" y="227"/>
                    </a:lnTo>
                    <a:lnTo>
                      <a:pt x="291" y="302"/>
                    </a:lnTo>
                    <a:lnTo>
                      <a:pt x="226" y="366"/>
                    </a:lnTo>
                    <a:lnTo>
                      <a:pt x="161" y="452"/>
                    </a:lnTo>
                    <a:lnTo>
                      <a:pt x="118" y="538"/>
                    </a:lnTo>
                    <a:lnTo>
                      <a:pt x="75" y="624"/>
                    </a:lnTo>
                    <a:lnTo>
                      <a:pt x="43" y="721"/>
                    </a:lnTo>
                    <a:lnTo>
                      <a:pt x="11" y="818"/>
                    </a:lnTo>
                    <a:lnTo>
                      <a:pt x="0" y="926"/>
                    </a:lnTo>
                    <a:lnTo>
                      <a:pt x="0" y="1022"/>
                    </a:lnTo>
                    <a:lnTo>
                      <a:pt x="11" y="1130"/>
                    </a:lnTo>
                    <a:lnTo>
                      <a:pt x="22" y="1227"/>
                    </a:lnTo>
                    <a:lnTo>
                      <a:pt x="54" y="1313"/>
                    </a:lnTo>
                    <a:lnTo>
                      <a:pt x="86" y="1409"/>
                    </a:lnTo>
                    <a:lnTo>
                      <a:pt x="129" y="1495"/>
                    </a:lnTo>
                    <a:lnTo>
                      <a:pt x="183" y="1571"/>
                    </a:lnTo>
                    <a:lnTo>
                      <a:pt x="237" y="1646"/>
                    </a:lnTo>
                    <a:lnTo>
                      <a:pt x="312" y="1721"/>
                    </a:lnTo>
                    <a:lnTo>
                      <a:pt x="377" y="1775"/>
                    </a:lnTo>
                    <a:lnTo>
                      <a:pt x="452" y="1840"/>
                    </a:lnTo>
                    <a:lnTo>
                      <a:pt x="538" y="1883"/>
                    </a:lnTo>
                    <a:lnTo>
                      <a:pt x="624" y="1926"/>
                    </a:lnTo>
                    <a:lnTo>
                      <a:pt x="721" y="1958"/>
                    </a:lnTo>
                    <a:lnTo>
                      <a:pt x="817" y="1979"/>
                    </a:lnTo>
                    <a:lnTo>
                      <a:pt x="914" y="1990"/>
                    </a:lnTo>
                    <a:lnTo>
                      <a:pt x="1011" y="2001"/>
                    </a:lnTo>
                    <a:lnTo>
                      <a:pt x="1108" y="1990"/>
                    </a:lnTo>
                    <a:lnTo>
                      <a:pt x="1205" y="1979"/>
                    </a:lnTo>
                    <a:lnTo>
                      <a:pt x="1301" y="1947"/>
                    </a:lnTo>
                    <a:lnTo>
                      <a:pt x="1398" y="1915"/>
                    </a:lnTo>
                    <a:lnTo>
                      <a:pt x="1484" y="1872"/>
                    </a:lnTo>
                    <a:lnTo>
                      <a:pt x="1559" y="1818"/>
                    </a:lnTo>
                    <a:lnTo>
                      <a:pt x="1635" y="1764"/>
                    </a:lnTo>
                    <a:lnTo>
                      <a:pt x="1710" y="1700"/>
                    </a:lnTo>
                    <a:lnTo>
                      <a:pt x="1774" y="1624"/>
                    </a:lnTo>
                    <a:lnTo>
                      <a:pt x="1828" y="1549"/>
                    </a:lnTo>
                    <a:lnTo>
                      <a:pt x="1882" y="1474"/>
                    </a:lnTo>
                    <a:lnTo>
                      <a:pt x="1914" y="1388"/>
                    </a:lnTo>
                    <a:lnTo>
                      <a:pt x="1957" y="1291"/>
                    </a:lnTo>
                    <a:lnTo>
                      <a:pt x="1979" y="1194"/>
                    </a:lnTo>
                    <a:lnTo>
                      <a:pt x="1989" y="1098"/>
                    </a:lnTo>
                    <a:lnTo>
                      <a:pt x="2000" y="1001"/>
                    </a:lnTo>
                    <a:lnTo>
                      <a:pt x="1989" y="904"/>
                    </a:lnTo>
                    <a:lnTo>
                      <a:pt x="1979" y="807"/>
                    </a:lnTo>
                    <a:lnTo>
                      <a:pt x="1957" y="710"/>
                    </a:lnTo>
                    <a:lnTo>
                      <a:pt x="1925" y="614"/>
                    </a:lnTo>
                    <a:lnTo>
                      <a:pt x="1882" y="528"/>
                    </a:lnTo>
                    <a:lnTo>
                      <a:pt x="1828" y="452"/>
                    </a:lnTo>
                    <a:lnTo>
                      <a:pt x="1774" y="366"/>
                    </a:lnTo>
                    <a:lnTo>
                      <a:pt x="1710" y="302"/>
                    </a:lnTo>
                    <a:lnTo>
                      <a:pt x="1635" y="237"/>
                    </a:lnTo>
                    <a:lnTo>
                      <a:pt x="1559" y="173"/>
                    </a:lnTo>
                    <a:lnTo>
                      <a:pt x="1484" y="130"/>
                    </a:lnTo>
                    <a:lnTo>
                      <a:pt x="1398" y="87"/>
                    </a:lnTo>
                    <a:lnTo>
                      <a:pt x="1301" y="44"/>
                    </a:lnTo>
                    <a:lnTo>
                      <a:pt x="1215" y="2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 name="Google Shape;300;p15"/>
              <p:cNvSpPr/>
              <p:nvPr/>
            </p:nvSpPr>
            <p:spPr>
              <a:xfrm>
                <a:off x="1717725" y="2679775"/>
                <a:ext cx="50025" cy="50025"/>
              </a:xfrm>
              <a:custGeom>
                <a:avLst/>
                <a:gdLst/>
                <a:ahLst/>
                <a:cxnLst/>
                <a:rect l="l" t="t" r="r" b="b"/>
                <a:pathLst>
                  <a:path w="2001" h="2001" extrusionOk="0">
                    <a:moveTo>
                      <a:pt x="882" y="1"/>
                    </a:moveTo>
                    <a:lnTo>
                      <a:pt x="785" y="22"/>
                    </a:lnTo>
                    <a:lnTo>
                      <a:pt x="689" y="44"/>
                    </a:lnTo>
                    <a:lnTo>
                      <a:pt x="603" y="87"/>
                    </a:lnTo>
                    <a:lnTo>
                      <a:pt x="517" y="130"/>
                    </a:lnTo>
                    <a:lnTo>
                      <a:pt x="431" y="173"/>
                    </a:lnTo>
                    <a:lnTo>
                      <a:pt x="355" y="237"/>
                    </a:lnTo>
                    <a:lnTo>
                      <a:pt x="291" y="302"/>
                    </a:lnTo>
                    <a:lnTo>
                      <a:pt x="226" y="366"/>
                    </a:lnTo>
                    <a:lnTo>
                      <a:pt x="162" y="452"/>
                    </a:lnTo>
                    <a:lnTo>
                      <a:pt x="119" y="528"/>
                    </a:lnTo>
                    <a:lnTo>
                      <a:pt x="76" y="614"/>
                    </a:lnTo>
                    <a:lnTo>
                      <a:pt x="43" y="710"/>
                    </a:lnTo>
                    <a:lnTo>
                      <a:pt x="22" y="807"/>
                    </a:lnTo>
                    <a:lnTo>
                      <a:pt x="0" y="904"/>
                    </a:lnTo>
                    <a:lnTo>
                      <a:pt x="0" y="1001"/>
                    </a:lnTo>
                    <a:lnTo>
                      <a:pt x="0" y="1098"/>
                    </a:lnTo>
                    <a:lnTo>
                      <a:pt x="22" y="1194"/>
                    </a:lnTo>
                    <a:lnTo>
                      <a:pt x="43" y="1291"/>
                    </a:lnTo>
                    <a:lnTo>
                      <a:pt x="76" y="1388"/>
                    </a:lnTo>
                    <a:lnTo>
                      <a:pt x="119" y="1474"/>
                    </a:lnTo>
                    <a:lnTo>
                      <a:pt x="173" y="1549"/>
                    </a:lnTo>
                    <a:lnTo>
                      <a:pt x="226" y="1624"/>
                    </a:lnTo>
                    <a:lnTo>
                      <a:pt x="291" y="1700"/>
                    </a:lnTo>
                    <a:lnTo>
                      <a:pt x="355" y="1764"/>
                    </a:lnTo>
                    <a:lnTo>
                      <a:pt x="431" y="1818"/>
                    </a:lnTo>
                    <a:lnTo>
                      <a:pt x="517" y="1872"/>
                    </a:lnTo>
                    <a:lnTo>
                      <a:pt x="603" y="1915"/>
                    </a:lnTo>
                    <a:lnTo>
                      <a:pt x="689" y="1947"/>
                    </a:lnTo>
                    <a:lnTo>
                      <a:pt x="785" y="1979"/>
                    </a:lnTo>
                    <a:lnTo>
                      <a:pt x="882" y="1990"/>
                    </a:lnTo>
                    <a:lnTo>
                      <a:pt x="990" y="2001"/>
                    </a:lnTo>
                    <a:lnTo>
                      <a:pt x="1087" y="1990"/>
                    </a:lnTo>
                    <a:lnTo>
                      <a:pt x="1183" y="1979"/>
                    </a:lnTo>
                    <a:lnTo>
                      <a:pt x="1280" y="1958"/>
                    </a:lnTo>
                    <a:lnTo>
                      <a:pt x="1366" y="1926"/>
                    </a:lnTo>
                    <a:lnTo>
                      <a:pt x="1452" y="1883"/>
                    </a:lnTo>
                    <a:lnTo>
                      <a:pt x="1538" y="1840"/>
                    </a:lnTo>
                    <a:lnTo>
                      <a:pt x="1613" y="1775"/>
                    </a:lnTo>
                    <a:lnTo>
                      <a:pt x="1689" y="1721"/>
                    </a:lnTo>
                    <a:lnTo>
                      <a:pt x="1753" y="1646"/>
                    </a:lnTo>
                    <a:lnTo>
                      <a:pt x="1818" y="1571"/>
                    </a:lnTo>
                    <a:lnTo>
                      <a:pt x="1861" y="1495"/>
                    </a:lnTo>
                    <a:lnTo>
                      <a:pt x="1915" y="1409"/>
                    </a:lnTo>
                    <a:lnTo>
                      <a:pt x="1947" y="1313"/>
                    </a:lnTo>
                    <a:lnTo>
                      <a:pt x="1968" y="1227"/>
                    </a:lnTo>
                    <a:lnTo>
                      <a:pt x="1990" y="1130"/>
                    </a:lnTo>
                    <a:lnTo>
                      <a:pt x="2001" y="1022"/>
                    </a:lnTo>
                    <a:lnTo>
                      <a:pt x="1990" y="926"/>
                    </a:lnTo>
                    <a:lnTo>
                      <a:pt x="1979" y="818"/>
                    </a:lnTo>
                    <a:lnTo>
                      <a:pt x="1958" y="721"/>
                    </a:lnTo>
                    <a:lnTo>
                      <a:pt x="1925" y="624"/>
                    </a:lnTo>
                    <a:lnTo>
                      <a:pt x="1882" y="538"/>
                    </a:lnTo>
                    <a:lnTo>
                      <a:pt x="1828" y="452"/>
                    </a:lnTo>
                    <a:lnTo>
                      <a:pt x="1775" y="366"/>
                    </a:lnTo>
                    <a:lnTo>
                      <a:pt x="1710" y="302"/>
                    </a:lnTo>
                    <a:lnTo>
                      <a:pt x="1635" y="227"/>
                    </a:lnTo>
                    <a:lnTo>
                      <a:pt x="1560" y="173"/>
                    </a:lnTo>
                    <a:lnTo>
                      <a:pt x="1474" y="119"/>
                    </a:lnTo>
                    <a:lnTo>
                      <a:pt x="1377" y="76"/>
                    </a:lnTo>
                    <a:lnTo>
                      <a:pt x="1291" y="44"/>
                    </a:lnTo>
                    <a:lnTo>
                      <a:pt x="1183"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 name="Google Shape;301;p15"/>
              <p:cNvSpPr/>
              <p:nvPr/>
            </p:nvSpPr>
            <p:spPr>
              <a:xfrm>
                <a:off x="1640300" y="2758000"/>
                <a:ext cx="48950" cy="49225"/>
              </a:xfrm>
              <a:custGeom>
                <a:avLst/>
                <a:gdLst/>
                <a:ahLst/>
                <a:cxnLst/>
                <a:rect l="l" t="t" r="r" b="b"/>
                <a:pathLst>
                  <a:path w="1958" h="1969" extrusionOk="0">
                    <a:moveTo>
                      <a:pt x="990" y="1"/>
                    </a:moveTo>
                    <a:lnTo>
                      <a:pt x="893" y="12"/>
                    </a:lnTo>
                    <a:lnTo>
                      <a:pt x="796" y="22"/>
                    </a:lnTo>
                    <a:lnTo>
                      <a:pt x="710" y="44"/>
                    </a:lnTo>
                    <a:lnTo>
                      <a:pt x="614" y="76"/>
                    </a:lnTo>
                    <a:lnTo>
                      <a:pt x="528" y="119"/>
                    </a:lnTo>
                    <a:lnTo>
                      <a:pt x="452" y="173"/>
                    </a:lnTo>
                    <a:lnTo>
                      <a:pt x="366" y="227"/>
                    </a:lnTo>
                    <a:lnTo>
                      <a:pt x="302" y="291"/>
                    </a:lnTo>
                    <a:lnTo>
                      <a:pt x="237" y="367"/>
                    </a:lnTo>
                    <a:lnTo>
                      <a:pt x="173" y="442"/>
                    </a:lnTo>
                    <a:lnTo>
                      <a:pt x="130" y="528"/>
                    </a:lnTo>
                    <a:lnTo>
                      <a:pt x="87" y="614"/>
                    </a:lnTo>
                    <a:lnTo>
                      <a:pt x="44" y="700"/>
                    </a:lnTo>
                    <a:lnTo>
                      <a:pt x="22" y="797"/>
                    </a:lnTo>
                    <a:lnTo>
                      <a:pt x="1" y="883"/>
                    </a:lnTo>
                    <a:lnTo>
                      <a:pt x="1" y="990"/>
                    </a:lnTo>
                    <a:lnTo>
                      <a:pt x="1" y="1076"/>
                    </a:lnTo>
                    <a:lnTo>
                      <a:pt x="22" y="1173"/>
                    </a:lnTo>
                    <a:lnTo>
                      <a:pt x="44" y="1259"/>
                    </a:lnTo>
                    <a:lnTo>
                      <a:pt x="76" y="1345"/>
                    </a:lnTo>
                    <a:lnTo>
                      <a:pt x="119" y="1431"/>
                    </a:lnTo>
                    <a:lnTo>
                      <a:pt x="162" y="1506"/>
                    </a:lnTo>
                    <a:lnTo>
                      <a:pt x="216" y="1582"/>
                    </a:lnTo>
                    <a:lnTo>
                      <a:pt x="280" y="1657"/>
                    </a:lnTo>
                    <a:lnTo>
                      <a:pt x="345" y="1721"/>
                    </a:lnTo>
                    <a:lnTo>
                      <a:pt x="420" y="1775"/>
                    </a:lnTo>
                    <a:lnTo>
                      <a:pt x="495" y="1829"/>
                    </a:lnTo>
                    <a:lnTo>
                      <a:pt x="581" y="1872"/>
                    </a:lnTo>
                    <a:lnTo>
                      <a:pt x="667" y="1904"/>
                    </a:lnTo>
                    <a:lnTo>
                      <a:pt x="753" y="1936"/>
                    </a:lnTo>
                    <a:lnTo>
                      <a:pt x="850" y="1958"/>
                    </a:lnTo>
                    <a:lnTo>
                      <a:pt x="936" y="1969"/>
                    </a:lnTo>
                    <a:lnTo>
                      <a:pt x="1033" y="1958"/>
                    </a:lnTo>
                    <a:lnTo>
                      <a:pt x="1130" y="1947"/>
                    </a:lnTo>
                    <a:lnTo>
                      <a:pt x="1226" y="1926"/>
                    </a:lnTo>
                    <a:lnTo>
                      <a:pt x="1312" y="1904"/>
                    </a:lnTo>
                    <a:lnTo>
                      <a:pt x="1409" y="1861"/>
                    </a:lnTo>
                    <a:lnTo>
                      <a:pt x="1485" y="1807"/>
                    </a:lnTo>
                    <a:lnTo>
                      <a:pt x="1571" y="1754"/>
                    </a:lnTo>
                    <a:lnTo>
                      <a:pt x="1635" y="1689"/>
                    </a:lnTo>
                    <a:lnTo>
                      <a:pt x="1710" y="1625"/>
                    </a:lnTo>
                    <a:lnTo>
                      <a:pt x="1764" y="1549"/>
                    </a:lnTo>
                    <a:lnTo>
                      <a:pt x="1818" y="1474"/>
                    </a:lnTo>
                    <a:lnTo>
                      <a:pt x="1872" y="1388"/>
                    </a:lnTo>
                    <a:lnTo>
                      <a:pt x="1904" y="1291"/>
                    </a:lnTo>
                    <a:lnTo>
                      <a:pt x="1936" y="1205"/>
                    </a:lnTo>
                    <a:lnTo>
                      <a:pt x="1947" y="1108"/>
                    </a:lnTo>
                    <a:lnTo>
                      <a:pt x="1958" y="1012"/>
                    </a:lnTo>
                    <a:lnTo>
                      <a:pt x="1958" y="915"/>
                    </a:lnTo>
                    <a:lnTo>
                      <a:pt x="1947" y="818"/>
                    </a:lnTo>
                    <a:lnTo>
                      <a:pt x="1925" y="721"/>
                    </a:lnTo>
                    <a:lnTo>
                      <a:pt x="1893" y="635"/>
                    </a:lnTo>
                    <a:lnTo>
                      <a:pt x="1850" y="549"/>
                    </a:lnTo>
                    <a:lnTo>
                      <a:pt x="1796" y="463"/>
                    </a:lnTo>
                    <a:lnTo>
                      <a:pt x="1743" y="388"/>
                    </a:lnTo>
                    <a:lnTo>
                      <a:pt x="1678" y="313"/>
                    </a:lnTo>
                    <a:lnTo>
                      <a:pt x="1614" y="248"/>
                    </a:lnTo>
                    <a:lnTo>
                      <a:pt x="1538" y="184"/>
                    </a:lnTo>
                    <a:lnTo>
                      <a:pt x="1452" y="141"/>
                    </a:lnTo>
                    <a:lnTo>
                      <a:pt x="1366" y="87"/>
                    </a:lnTo>
                    <a:lnTo>
                      <a:pt x="1280" y="55"/>
                    </a:lnTo>
                    <a:lnTo>
                      <a:pt x="1183" y="33"/>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 name="Google Shape;302;p15"/>
              <p:cNvSpPr/>
              <p:nvPr/>
            </p:nvSpPr>
            <p:spPr>
              <a:xfrm>
                <a:off x="853175" y="2758000"/>
                <a:ext cx="49225" cy="49225"/>
              </a:xfrm>
              <a:custGeom>
                <a:avLst/>
                <a:gdLst/>
                <a:ahLst/>
                <a:cxnLst/>
                <a:rect l="l" t="t" r="r" b="b"/>
                <a:pathLst>
                  <a:path w="1969" h="1969" extrusionOk="0">
                    <a:moveTo>
                      <a:pt x="1001" y="1"/>
                    </a:moveTo>
                    <a:lnTo>
                      <a:pt x="904" y="12"/>
                    </a:lnTo>
                    <a:lnTo>
                      <a:pt x="807" y="22"/>
                    </a:lnTo>
                    <a:lnTo>
                      <a:pt x="711" y="44"/>
                    </a:lnTo>
                    <a:lnTo>
                      <a:pt x="625" y="76"/>
                    </a:lnTo>
                    <a:lnTo>
                      <a:pt x="538" y="119"/>
                    </a:lnTo>
                    <a:lnTo>
                      <a:pt x="452" y="173"/>
                    </a:lnTo>
                    <a:lnTo>
                      <a:pt x="377" y="227"/>
                    </a:lnTo>
                    <a:lnTo>
                      <a:pt x="302" y="291"/>
                    </a:lnTo>
                    <a:lnTo>
                      <a:pt x="237" y="367"/>
                    </a:lnTo>
                    <a:lnTo>
                      <a:pt x="184" y="442"/>
                    </a:lnTo>
                    <a:lnTo>
                      <a:pt x="130" y="528"/>
                    </a:lnTo>
                    <a:lnTo>
                      <a:pt x="87" y="614"/>
                    </a:lnTo>
                    <a:lnTo>
                      <a:pt x="55" y="700"/>
                    </a:lnTo>
                    <a:lnTo>
                      <a:pt x="22" y="797"/>
                    </a:lnTo>
                    <a:lnTo>
                      <a:pt x="12" y="893"/>
                    </a:lnTo>
                    <a:lnTo>
                      <a:pt x="1" y="990"/>
                    </a:lnTo>
                    <a:lnTo>
                      <a:pt x="12" y="1087"/>
                    </a:lnTo>
                    <a:lnTo>
                      <a:pt x="33" y="1184"/>
                    </a:lnTo>
                    <a:lnTo>
                      <a:pt x="55" y="1270"/>
                    </a:lnTo>
                    <a:lnTo>
                      <a:pt x="87" y="1367"/>
                    </a:lnTo>
                    <a:lnTo>
                      <a:pt x="130" y="1453"/>
                    </a:lnTo>
                    <a:lnTo>
                      <a:pt x="184" y="1528"/>
                    </a:lnTo>
                    <a:lnTo>
                      <a:pt x="248" y="1603"/>
                    </a:lnTo>
                    <a:lnTo>
                      <a:pt x="313" y="1678"/>
                    </a:lnTo>
                    <a:lnTo>
                      <a:pt x="377" y="1743"/>
                    </a:lnTo>
                    <a:lnTo>
                      <a:pt x="463" y="1797"/>
                    </a:lnTo>
                    <a:lnTo>
                      <a:pt x="538" y="1850"/>
                    </a:lnTo>
                    <a:lnTo>
                      <a:pt x="625" y="1893"/>
                    </a:lnTo>
                    <a:lnTo>
                      <a:pt x="721" y="1926"/>
                    </a:lnTo>
                    <a:lnTo>
                      <a:pt x="807" y="1947"/>
                    </a:lnTo>
                    <a:lnTo>
                      <a:pt x="904" y="1958"/>
                    </a:lnTo>
                    <a:lnTo>
                      <a:pt x="1001" y="1969"/>
                    </a:lnTo>
                    <a:lnTo>
                      <a:pt x="1098" y="1958"/>
                    </a:lnTo>
                    <a:lnTo>
                      <a:pt x="1194" y="1936"/>
                    </a:lnTo>
                    <a:lnTo>
                      <a:pt x="1291" y="1915"/>
                    </a:lnTo>
                    <a:lnTo>
                      <a:pt x="1377" y="1872"/>
                    </a:lnTo>
                    <a:lnTo>
                      <a:pt x="1463" y="1829"/>
                    </a:lnTo>
                    <a:lnTo>
                      <a:pt x="1549" y="1775"/>
                    </a:lnTo>
                    <a:lnTo>
                      <a:pt x="1625" y="1721"/>
                    </a:lnTo>
                    <a:lnTo>
                      <a:pt x="1689" y="1657"/>
                    </a:lnTo>
                    <a:lnTo>
                      <a:pt x="1754" y="1582"/>
                    </a:lnTo>
                    <a:lnTo>
                      <a:pt x="1807" y="1506"/>
                    </a:lnTo>
                    <a:lnTo>
                      <a:pt x="1861" y="1420"/>
                    </a:lnTo>
                    <a:lnTo>
                      <a:pt x="1904" y="1334"/>
                    </a:lnTo>
                    <a:lnTo>
                      <a:pt x="1936" y="1238"/>
                    </a:lnTo>
                    <a:lnTo>
                      <a:pt x="1958" y="1151"/>
                    </a:lnTo>
                    <a:lnTo>
                      <a:pt x="1969" y="1055"/>
                    </a:lnTo>
                    <a:lnTo>
                      <a:pt x="1969" y="958"/>
                    </a:lnTo>
                    <a:lnTo>
                      <a:pt x="1958" y="861"/>
                    </a:lnTo>
                    <a:lnTo>
                      <a:pt x="1947" y="764"/>
                    </a:lnTo>
                    <a:lnTo>
                      <a:pt x="1915" y="678"/>
                    </a:lnTo>
                    <a:lnTo>
                      <a:pt x="1883" y="592"/>
                    </a:lnTo>
                    <a:lnTo>
                      <a:pt x="1840" y="506"/>
                    </a:lnTo>
                    <a:lnTo>
                      <a:pt x="1786" y="431"/>
                    </a:lnTo>
                    <a:lnTo>
                      <a:pt x="1732" y="356"/>
                    </a:lnTo>
                    <a:lnTo>
                      <a:pt x="1668" y="291"/>
                    </a:lnTo>
                    <a:lnTo>
                      <a:pt x="1592" y="227"/>
                    </a:lnTo>
                    <a:lnTo>
                      <a:pt x="1528" y="173"/>
                    </a:lnTo>
                    <a:lnTo>
                      <a:pt x="1442" y="119"/>
                    </a:lnTo>
                    <a:lnTo>
                      <a:pt x="1356" y="87"/>
                    </a:lnTo>
                    <a:lnTo>
                      <a:pt x="1270" y="44"/>
                    </a:lnTo>
                    <a:lnTo>
                      <a:pt x="1184" y="22"/>
                    </a:lnTo>
                    <a:lnTo>
                      <a:pt x="1098" y="12"/>
                    </a:lnTo>
                    <a:lnTo>
                      <a:pt x="10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 name="Google Shape;303;p15"/>
              <p:cNvSpPr/>
              <p:nvPr/>
            </p:nvSpPr>
            <p:spPr>
              <a:xfrm>
                <a:off x="1873900" y="2521725"/>
                <a:ext cx="48950" cy="48950"/>
              </a:xfrm>
              <a:custGeom>
                <a:avLst/>
                <a:gdLst/>
                <a:ahLst/>
                <a:cxnLst/>
                <a:rect l="l" t="t" r="r" b="b"/>
                <a:pathLst>
                  <a:path w="1958" h="1958" extrusionOk="0">
                    <a:moveTo>
                      <a:pt x="958" y="0"/>
                    </a:moveTo>
                    <a:lnTo>
                      <a:pt x="861" y="11"/>
                    </a:lnTo>
                    <a:lnTo>
                      <a:pt x="764" y="22"/>
                    </a:lnTo>
                    <a:lnTo>
                      <a:pt x="668" y="54"/>
                    </a:lnTo>
                    <a:lnTo>
                      <a:pt x="582" y="86"/>
                    </a:lnTo>
                    <a:lnTo>
                      <a:pt x="496" y="140"/>
                    </a:lnTo>
                    <a:lnTo>
                      <a:pt x="420" y="194"/>
                    </a:lnTo>
                    <a:lnTo>
                      <a:pt x="345" y="247"/>
                    </a:lnTo>
                    <a:lnTo>
                      <a:pt x="270" y="312"/>
                    </a:lnTo>
                    <a:lnTo>
                      <a:pt x="205" y="387"/>
                    </a:lnTo>
                    <a:lnTo>
                      <a:pt x="151" y="473"/>
                    </a:lnTo>
                    <a:lnTo>
                      <a:pt x="108" y="548"/>
                    </a:lnTo>
                    <a:lnTo>
                      <a:pt x="65" y="634"/>
                    </a:lnTo>
                    <a:lnTo>
                      <a:pt x="33" y="731"/>
                    </a:lnTo>
                    <a:lnTo>
                      <a:pt x="12" y="828"/>
                    </a:lnTo>
                    <a:lnTo>
                      <a:pt x="1" y="914"/>
                    </a:lnTo>
                    <a:lnTo>
                      <a:pt x="1" y="1011"/>
                    </a:lnTo>
                    <a:lnTo>
                      <a:pt x="12" y="1108"/>
                    </a:lnTo>
                    <a:lnTo>
                      <a:pt x="22" y="1204"/>
                    </a:lnTo>
                    <a:lnTo>
                      <a:pt x="55" y="1290"/>
                    </a:lnTo>
                    <a:lnTo>
                      <a:pt x="87" y="1376"/>
                    </a:lnTo>
                    <a:lnTo>
                      <a:pt x="130" y="1462"/>
                    </a:lnTo>
                    <a:lnTo>
                      <a:pt x="184" y="1538"/>
                    </a:lnTo>
                    <a:lnTo>
                      <a:pt x="238" y="1613"/>
                    </a:lnTo>
                    <a:lnTo>
                      <a:pt x="302" y="1678"/>
                    </a:lnTo>
                    <a:lnTo>
                      <a:pt x="377" y="1742"/>
                    </a:lnTo>
                    <a:lnTo>
                      <a:pt x="453" y="1796"/>
                    </a:lnTo>
                    <a:lnTo>
                      <a:pt x="528" y="1839"/>
                    </a:lnTo>
                    <a:lnTo>
                      <a:pt x="614" y="1882"/>
                    </a:lnTo>
                    <a:lnTo>
                      <a:pt x="700" y="1914"/>
                    </a:lnTo>
                    <a:lnTo>
                      <a:pt x="786" y="1946"/>
                    </a:lnTo>
                    <a:lnTo>
                      <a:pt x="883" y="1957"/>
                    </a:lnTo>
                    <a:lnTo>
                      <a:pt x="1076" y="1957"/>
                    </a:lnTo>
                    <a:lnTo>
                      <a:pt x="1173" y="1946"/>
                    </a:lnTo>
                    <a:lnTo>
                      <a:pt x="1259" y="1914"/>
                    </a:lnTo>
                    <a:lnTo>
                      <a:pt x="1356" y="1882"/>
                    </a:lnTo>
                    <a:lnTo>
                      <a:pt x="1442" y="1839"/>
                    </a:lnTo>
                    <a:lnTo>
                      <a:pt x="1517" y="1785"/>
                    </a:lnTo>
                    <a:lnTo>
                      <a:pt x="1592" y="1731"/>
                    </a:lnTo>
                    <a:lnTo>
                      <a:pt x="1668" y="1667"/>
                    </a:lnTo>
                    <a:lnTo>
                      <a:pt x="1732" y="1592"/>
                    </a:lnTo>
                    <a:lnTo>
                      <a:pt x="1786" y="1516"/>
                    </a:lnTo>
                    <a:lnTo>
                      <a:pt x="1840" y="1441"/>
                    </a:lnTo>
                    <a:lnTo>
                      <a:pt x="1883" y="1355"/>
                    </a:lnTo>
                    <a:lnTo>
                      <a:pt x="1915" y="1258"/>
                    </a:lnTo>
                    <a:lnTo>
                      <a:pt x="1947" y="1161"/>
                    </a:lnTo>
                    <a:lnTo>
                      <a:pt x="1958" y="1075"/>
                    </a:lnTo>
                    <a:lnTo>
                      <a:pt x="1958" y="968"/>
                    </a:lnTo>
                    <a:lnTo>
                      <a:pt x="1958" y="871"/>
                    </a:lnTo>
                    <a:lnTo>
                      <a:pt x="1936" y="774"/>
                    </a:lnTo>
                    <a:lnTo>
                      <a:pt x="1915" y="688"/>
                    </a:lnTo>
                    <a:lnTo>
                      <a:pt x="1872" y="591"/>
                    </a:lnTo>
                    <a:lnTo>
                      <a:pt x="1829" y="505"/>
                    </a:lnTo>
                    <a:lnTo>
                      <a:pt x="1775" y="430"/>
                    </a:lnTo>
                    <a:lnTo>
                      <a:pt x="1721" y="355"/>
                    </a:lnTo>
                    <a:lnTo>
                      <a:pt x="1657" y="280"/>
                    </a:lnTo>
                    <a:lnTo>
                      <a:pt x="1582" y="215"/>
                    </a:lnTo>
                    <a:lnTo>
                      <a:pt x="1506" y="161"/>
                    </a:lnTo>
                    <a:lnTo>
                      <a:pt x="1420" y="108"/>
                    </a:lnTo>
                    <a:lnTo>
                      <a:pt x="1334" y="75"/>
                    </a:lnTo>
                    <a:lnTo>
                      <a:pt x="1248" y="43"/>
                    </a:lnTo>
                    <a:lnTo>
                      <a:pt x="115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 name="Google Shape;304;p15"/>
              <p:cNvSpPr/>
              <p:nvPr/>
            </p:nvSpPr>
            <p:spPr>
              <a:xfrm>
                <a:off x="616875" y="2521725"/>
                <a:ext cx="49225" cy="48950"/>
              </a:xfrm>
              <a:custGeom>
                <a:avLst/>
                <a:gdLst/>
                <a:ahLst/>
                <a:cxnLst/>
                <a:rect l="l" t="t" r="r" b="b"/>
                <a:pathLst>
                  <a:path w="1969" h="1958" extrusionOk="0">
                    <a:moveTo>
                      <a:pt x="936" y="0"/>
                    </a:moveTo>
                    <a:lnTo>
                      <a:pt x="840" y="11"/>
                    </a:lnTo>
                    <a:lnTo>
                      <a:pt x="743" y="32"/>
                    </a:lnTo>
                    <a:lnTo>
                      <a:pt x="657" y="65"/>
                    </a:lnTo>
                    <a:lnTo>
                      <a:pt x="571" y="97"/>
                    </a:lnTo>
                    <a:lnTo>
                      <a:pt x="485" y="151"/>
                    </a:lnTo>
                    <a:lnTo>
                      <a:pt x="399" y="204"/>
                    </a:lnTo>
                    <a:lnTo>
                      <a:pt x="334" y="269"/>
                    </a:lnTo>
                    <a:lnTo>
                      <a:pt x="259" y="333"/>
                    </a:lnTo>
                    <a:lnTo>
                      <a:pt x="205" y="409"/>
                    </a:lnTo>
                    <a:lnTo>
                      <a:pt x="152" y="484"/>
                    </a:lnTo>
                    <a:lnTo>
                      <a:pt x="98" y="570"/>
                    </a:lnTo>
                    <a:lnTo>
                      <a:pt x="65" y="656"/>
                    </a:lnTo>
                    <a:lnTo>
                      <a:pt x="33" y="753"/>
                    </a:lnTo>
                    <a:lnTo>
                      <a:pt x="12" y="850"/>
                    </a:lnTo>
                    <a:lnTo>
                      <a:pt x="1" y="946"/>
                    </a:lnTo>
                    <a:lnTo>
                      <a:pt x="1" y="1043"/>
                    </a:lnTo>
                    <a:lnTo>
                      <a:pt x="22" y="1140"/>
                    </a:lnTo>
                    <a:lnTo>
                      <a:pt x="44" y="1237"/>
                    </a:lnTo>
                    <a:lnTo>
                      <a:pt x="65" y="1323"/>
                    </a:lnTo>
                    <a:lnTo>
                      <a:pt x="108" y="1409"/>
                    </a:lnTo>
                    <a:lnTo>
                      <a:pt x="162" y="1495"/>
                    </a:lnTo>
                    <a:lnTo>
                      <a:pt x="216" y="1570"/>
                    </a:lnTo>
                    <a:lnTo>
                      <a:pt x="281" y="1645"/>
                    </a:lnTo>
                    <a:lnTo>
                      <a:pt x="345" y="1710"/>
                    </a:lnTo>
                    <a:lnTo>
                      <a:pt x="420" y="1774"/>
                    </a:lnTo>
                    <a:lnTo>
                      <a:pt x="506" y="1828"/>
                    </a:lnTo>
                    <a:lnTo>
                      <a:pt x="592" y="1871"/>
                    </a:lnTo>
                    <a:lnTo>
                      <a:pt x="678" y="1903"/>
                    </a:lnTo>
                    <a:lnTo>
                      <a:pt x="775" y="1936"/>
                    </a:lnTo>
                    <a:lnTo>
                      <a:pt x="872" y="1957"/>
                    </a:lnTo>
                    <a:lnTo>
                      <a:pt x="1066" y="1957"/>
                    </a:lnTo>
                    <a:lnTo>
                      <a:pt x="1162" y="1946"/>
                    </a:lnTo>
                    <a:lnTo>
                      <a:pt x="1248" y="1925"/>
                    </a:lnTo>
                    <a:lnTo>
                      <a:pt x="1345" y="1893"/>
                    </a:lnTo>
                    <a:lnTo>
                      <a:pt x="1431" y="1850"/>
                    </a:lnTo>
                    <a:lnTo>
                      <a:pt x="1517" y="1796"/>
                    </a:lnTo>
                    <a:lnTo>
                      <a:pt x="1592" y="1742"/>
                    </a:lnTo>
                    <a:lnTo>
                      <a:pt x="1657" y="1678"/>
                    </a:lnTo>
                    <a:lnTo>
                      <a:pt x="1732" y="1602"/>
                    </a:lnTo>
                    <a:lnTo>
                      <a:pt x="1786" y="1527"/>
                    </a:lnTo>
                    <a:lnTo>
                      <a:pt x="1840" y="1452"/>
                    </a:lnTo>
                    <a:lnTo>
                      <a:pt x="1883" y="1366"/>
                    </a:lnTo>
                    <a:lnTo>
                      <a:pt x="1915" y="1269"/>
                    </a:lnTo>
                    <a:lnTo>
                      <a:pt x="1947" y="1183"/>
                    </a:lnTo>
                    <a:lnTo>
                      <a:pt x="1958" y="1086"/>
                    </a:lnTo>
                    <a:lnTo>
                      <a:pt x="1969" y="989"/>
                    </a:lnTo>
                    <a:lnTo>
                      <a:pt x="1958" y="893"/>
                    </a:lnTo>
                    <a:lnTo>
                      <a:pt x="1947" y="796"/>
                    </a:lnTo>
                    <a:lnTo>
                      <a:pt x="1926" y="710"/>
                    </a:lnTo>
                    <a:lnTo>
                      <a:pt x="1893" y="624"/>
                    </a:lnTo>
                    <a:lnTo>
                      <a:pt x="1850" y="538"/>
                    </a:lnTo>
                    <a:lnTo>
                      <a:pt x="1807" y="462"/>
                    </a:lnTo>
                    <a:lnTo>
                      <a:pt x="1754" y="387"/>
                    </a:lnTo>
                    <a:lnTo>
                      <a:pt x="1689" y="312"/>
                    </a:lnTo>
                    <a:lnTo>
                      <a:pt x="1625" y="247"/>
                    </a:lnTo>
                    <a:lnTo>
                      <a:pt x="1549" y="194"/>
                    </a:lnTo>
                    <a:lnTo>
                      <a:pt x="1474" y="140"/>
                    </a:lnTo>
                    <a:lnTo>
                      <a:pt x="1388" y="97"/>
                    </a:lnTo>
                    <a:lnTo>
                      <a:pt x="1313" y="54"/>
                    </a:lnTo>
                    <a:lnTo>
                      <a:pt x="1216" y="32"/>
                    </a:lnTo>
                    <a:lnTo>
                      <a:pt x="1130" y="11"/>
                    </a:lnTo>
                    <a:lnTo>
                      <a:pt x="10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 name="Google Shape;305;p15"/>
              <p:cNvSpPr/>
              <p:nvPr/>
            </p:nvSpPr>
            <p:spPr>
              <a:xfrm>
                <a:off x="1876875" y="1735125"/>
                <a:ext cx="48400" cy="48425"/>
              </a:xfrm>
              <a:custGeom>
                <a:avLst/>
                <a:gdLst/>
                <a:ahLst/>
                <a:cxnLst/>
                <a:rect l="l" t="t" r="r" b="b"/>
                <a:pathLst>
                  <a:path w="1936" h="1937" extrusionOk="0">
                    <a:moveTo>
                      <a:pt x="882" y="1"/>
                    </a:moveTo>
                    <a:lnTo>
                      <a:pt x="785" y="22"/>
                    </a:lnTo>
                    <a:lnTo>
                      <a:pt x="699" y="44"/>
                    </a:lnTo>
                    <a:lnTo>
                      <a:pt x="602" y="76"/>
                    </a:lnTo>
                    <a:lnTo>
                      <a:pt x="516" y="119"/>
                    </a:lnTo>
                    <a:lnTo>
                      <a:pt x="441" y="173"/>
                    </a:lnTo>
                    <a:lnTo>
                      <a:pt x="366" y="227"/>
                    </a:lnTo>
                    <a:lnTo>
                      <a:pt x="291" y="291"/>
                    </a:lnTo>
                    <a:lnTo>
                      <a:pt x="226" y="367"/>
                    </a:lnTo>
                    <a:lnTo>
                      <a:pt x="172" y="442"/>
                    </a:lnTo>
                    <a:lnTo>
                      <a:pt x="119" y="528"/>
                    </a:lnTo>
                    <a:lnTo>
                      <a:pt x="76" y="614"/>
                    </a:lnTo>
                    <a:lnTo>
                      <a:pt x="43" y="711"/>
                    </a:lnTo>
                    <a:lnTo>
                      <a:pt x="22" y="797"/>
                    </a:lnTo>
                    <a:lnTo>
                      <a:pt x="11" y="893"/>
                    </a:lnTo>
                    <a:lnTo>
                      <a:pt x="0" y="990"/>
                    </a:lnTo>
                    <a:lnTo>
                      <a:pt x="11" y="1087"/>
                    </a:lnTo>
                    <a:lnTo>
                      <a:pt x="32" y="1184"/>
                    </a:lnTo>
                    <a:lnTo>
                      <a:pt x="54" y="1270"/>
                    </a:lnTo>
                    <a:lnTo>
                      <a:pt x="97" y="1356"/>
                    </a:lnTo>
                    <a:lnTo>
                      <a:pt x="140" y="1442"/>
                    </a:lnTo>
                    <a:lnTo>
                      <a:pt x="194" y="1517"/>
                    </a:lnTo>
                    <a:lnTo>
                      <a:pt x="248" y="1592"/>
                    </a:lnTo>
                    <a:lnTo>
                      <a:pt x="312" y="1657"/>
                    </a:lnTo>
                    <a:lnTo>
                      <a:pt x="377" y="1721"/>
                    </a:lnTo>
                    <a:lnTo>
                      <a:pt x="452" y="1775"/>
                    </a:lnTo>
                    <a:lnTo>
                      <a:pt x="538" y="1818"/>
                    </a:lnTo>
                    <a:lnTo>
                      <a:pt x="624" y="1861"/>
                    </a:lnTo>
                    <a:lnTo>
                      <a:pt x="710" y="1893"/>
                    </a:lnTo>
                    <a:lnTo>
                      <a:pt x="796" y="1915"/>
                    </a:lnTo>
                    <a:lnTo>
                      <a:pt x="893" y="1926"/>
                    </a:lnTo>
                    <a:lnTo>
                      <a:pt x="990" y="1936"/>
                    </a:lnTo>
                    <a:lnTo>
                      <a:pt x="1086" y="1926"/>
                    </a:lnTo>
                    <a:lnTo>
                      <a:pt x="1172" y="1915"/>
                    </a:lnTo>
                    <a:lnTo>
                      <a:pt x="1269" y="1883"/>
                    </a:lnTo>
                    <a:lnTo>
                      <a:pt x="1355" y="1850"/>
                    </a:lnTo>
                    <a:lnTo>
                      <a:pt x="1430" y="1807"/>
                    </a:lnTo>
                    <a:lnTo>
                      <a:pt x="1516" y="1754"/>
                    </a:lnTo>
                    <a:lnTo>
                      <a:pt x="1581" y="1700"/>
                    </a:lnTo>
                    <a:lnTo>
                      <a:pt x="1656" y="1635"/>
                    </a:lnTo>
                    <a:lnTo>
                      <a:pt x="1721" y="1571"/>
                    </a:lnTo>
                    <a:lnTo>
                      <a:pt x="1774" y="1496"/>
                    </a:lnTo>
                    <a:lnTo>
                      <a:pt x="1817" y="1410"/>
                    </a:lnTo>
                    <a:lnTo>
                      <a:pt x="1861" y="1334"/>
                    </a:lnTo>
                    <a:lnTo>
                      <a:pt x="1893" y="1248"/>
                    </a:lnTo>
                    <a:lnTo>
                      <a:pt x="1914" y="1151"/>
                    </a:lnTo>
                    <a:lnTo>
                      <a:pt x="1936" y="1065"/>
                    </a:lnTo>
                    <a:lnTo>
                      <a:pt x="1936" y="969"/>
                    </a:lnTo>
                    <a:lnTo>
                      <a:pt x="1936" y="872"/>
                    </a:lnTo>
                    <a:lnTo>
                      <a:pt x="1914" y="775"/>
                    </a:lnTo>
                    <a:lnTo>
                      <a:pt x="1893" y="689"/>
                    </a:lnTo>
                    <a:lnTo>
                      <a:pt x="1861" y="603"/>
                    </a:lnTo>
                    <a:lnTo>
                      <a:pt x="1817" y="517"/>
                    </a:lnTo>
                    <a:lnTo>
                      <a:pt x="1774" y="442"/>
                    </a:lnTo>
                    <a:lnTo>
                      <a:pt x="1721" y="367"/>
                    </a:lnTo>
                    <a:lnTo>
                      <a:pt x="1656" y="291"/>
                    </a:lnTo>
                    <a:lnTo>
                      <a:pt x="1581" y="227"/>
                    </a:lnTo>
                    <a:lnTo>
                      <a:pt x="1516" y="173"/>
                    </a:lnTo>
                    <a:lnTo>
                      <a:pt x="1430" y="119"/>
                    </a:lnTo>
                    <a:lnTo>
                      <a:pt x="1355" y="87"/>
                    </a:lnTo>
                    <a:lnTo>
                      <a:pt x="1258" y="44"/>
                    </a:lnTo>
                    <a:lnTo>
                      <a:pt x="1172" y="2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 name="Google Shape;306;p15"/>
              <p:cNvSpPr/>
              <p:nvPr/>
            </p:nvSpPr>
            <p:spPr>
              <a:xfrm>
                <a:off x="1954825" y="1893750"/>
                <a:ext cx="48425" cy="48125"/>
              </a:xfrm>
              <a:custGeom>
                <a:avLst/>
                <a:gdLst/>
                <a:ahLst/>
                <a:cxnLst/>
                <a:rect l="l" t="t" r="r" b="b"/>
                <a:pathLst>
                  <a:path w="1937" h="1925" extrusionOk="0">
                    <a:moveTo>
                      <a:pt x="882" y="0"/>
                    </a:moveTo>
                    <a:lnTo>
                      <a:pt x="786" y="11"/>
                    </a:lnTo>
                    <a:lnTo>
                      <a:pt x="689" y="43"/>
                    </a:lnTo>
                    <a:lnTo>
                      <a:pt x="603" y="75"/>
                    </a:lnTo>
                    <a:lnTo>
                      <a:pt x="517" y="118"/>
                    </a:lnTo>
                    <a:lnTo>
                      <a:pt x="431" y="172"/>
                    </a:lnTo>
                    <a:lnTo>
                      <a:pt x="355" y="226"/>
                    </a:lnTo>
                    <a:lnTo>
                      <a:pt x="280" y="290"/>
                    </a:lnTo>
                    <a:lnTo>
                      <a:pt x="216" y="366"/>
                    </a:lnTo>
                    <a:lnTo>
                      <a:pt x="162" y="441"/>
                    </a:lnTo>
                    <a:lnTo>
                      <a:pt x="119" y="527"/>
                    </a:lnTo>
                    <a:lnTo>
                      <a:pt x="76" y="613"/>
                    </a:lnTo>
                    <a:lnTo>
                      <a:pt x="44" y="699"/>
                    </a:lnTo>
                    <a:lnTo>
                      <a:pt x="22" y="796"/>
                    </a:lnTo>
                    <a:lnTo>
                      <a:pt x="1" y="893"/>
                    </a:lnTo>
                    <a:lnTo>
                      <a:pt x="1" y="989"/>
                    </a:lnTo>
                    <a:lnTo>
                      <a:pt x="11" y="1086"/>
                    </a:lnTo>
                    <a:lnTo>
                      <a:pt x="33" y="1183"/>
                    </a:lnTo>
                    <a:lnTo>
                      <a:pt x="54" y="1269"/>
                    </a:lnTo>
                    <a:lnTo>
                      <a:pt x="97" y="1355"/>
                    </a:lnTo>
                    <a:lnTo>
                      <a:pt x="140" y="1441"/>
                    </a:lnTo>
                    <a:lnTo>
                      <a:pt x="183" y="1516"/>
                    </a:lnTo>
                    <a:lnTo>
                      <a:pt x="248" y="1592"/>
                    </a:lnTo>
                    <a:lnTo>
                      <a:pt x="312" y="1656"/>
                    </a:lnTo>
                    <a:lnTo>
                      <a:pt x="377" y="1721"/>
                    </a:lnTo>
                    <a:lnTo>
                      <a:pt x="452" y="1774"/>
                    </a:lnTo>
                    <a:lnTo>
                      <a:pt x="538" y="1817"/>
                    </a:lnTo>
                    <a:lnTo>
                      <a:pt x="624" y="1860"/>
                    </a:lnTo>
                    <a:lnTo>
                      <a:pt x="710" y="1893"/>
                    </a:lnTo>
                    <a:lnTo>
                      <a:pt x="796" y="1914"/>
                    </a:lnTo>
                    <a:lnTo>
                      <a:pt x="893" y="1925"/>
                    </a:lnTo>
                    <a:lnTo>
                      <a:pt x="990" y="1925"/>
                    </a:lnTo>
                    <a:lnTo>
                      <a:pt x="1076" y="1914"/>
                    </a:lnTo>
                    <a:lnTo>
                      <a:pt x="1173" y="1903"/>
                    </a:lnTo>
                    <a:lnTo>
                      <a:pt x="1259" y="1882"/>
                    </a:lnTo>
                    <a:lnTo>
                      <a:pt x="1345" y="1839"/>
                    </a:lnTo>
                    <a:lnTo>
                      <a:pt x="1431" y="1796"/>
                    </a:lnTo>
                    <a:lnTo>
                      <a:pt x="1506" y="1753"/>
                    </a:lnTo>
                    <a:lnTo>
                      <a:pt x="1581" y="1688"/>
                    </a:lnTo>
                    <a:lnTo>
                      <a:pt x="1657" y="1635"/>
                    </a:lnTo>
                    <a:lnTo>
                      <a:pt x="1710" y="1559"/>
                    </a:lnTo>
                    <a:lnTo>
                      <a:pt x="1764" y="1484"/>
                    </a:lnTo>
                    <a:lnTo>
                      <a:pt x="1818" y="1409"/>
                    </a:lnTo>
                    <a:lnTo>
                      <a:pt x="1861" y="1323"/>
                    </a:lnTo>
                    <a:lnTo>
                      <a:pt x="1893" y="1237"/>
                    </a:lnTo>
                    <a:lnTo>
                      <a:pt x="1915" y="1151"/>
                    </a:lnTo>
                    <a:lnTo>
                      <a:pt x="1925" y="1054"/>
                    </a:lnTo>
                    <a:lnTo>
                      <a:pt x="1936" y="957"/>
                    </a:lnTo>
                    <a:lnTo>
                      <a:pt x="1925" y="860"/>
                    </a:lnTo>
                    <a:lnTo>
                      <a:pt x="1915" y="774"/>
                    </a:lnTo>
                    <a:lnTo>
                      <a:pt x="1893" y="678"/>
                    </a:lnTo>
                    <a:lnTo>
                      <a:pt x="1850" y="592"/>
                    </a:lnTo>
                    <a:lnTo>
                      <a:pt x="1818" y="506"/>
                    </a:lnTo>
                    <a:lnTo>
                      <a:pt x="1764" y="430"/>
                    </a:lnTo>
                    <a:lnTo>
                      <a:pt x="1710" y="355"/>
                    </a:lnTo>
                    <a:lnTo>
                      <a:pt x="1646" y="290"/>
                    </a:lnTo>
                    <a:lnTo>
                      <a:pt x="1581" y="226"/>
                    </a:lnTo>
                    <a:lnTo>
                      <a:pt x="1506" y="172"/>
                    </a:lnTo>
                    <a:lnTo>
                      <a:pt x="1431" y="118"/>
                    </a:lnTo>
                    <a:lnTo>
                      <a:pt x="1345" y="75"/>
                    </a:lnTo>
                    <a:lnTo>
                      <a:pt x="1259" y="43"/>
                    </a:lnTo>
                    <a:lnTo>
                      <a:pt x="1162" y="22"/>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 name="Google Shape;307;p15"/>
              <p:cNvSpPr/>
              <p:nvPr/>
            </p:nvSpPr>
            <p:spPr>
              <a:xfrm>
                <a:off x="539200" y="1893475"/>
                <a:ext cx="48675" cy="48675"/>
              </a:xfrm>
              <a:custGeom>
                <a:avLst/>
                <a:gdLst/>
                <a:ahLst/>
                <a:cxnLst/>
                <a:rect l="l" t="t" r="r" b="b"/>
                <a:pathLst>
                  <a:path w="1947" h="1947" extrusionOk="0">
                    <a:moveTo>
                      <a:pt x="968" y="0"/>
                    </a:moveTo>
                    <a:lnTo>
                      <a:pt x="871" y="11"/>
                    </a:lnTo>
                    <a:lnTo>
                      <a:pt x="775" y="22"/>
                    </a:lnTo>
                    <a:lnTo>
                      <a:pt x="689" y="43"/>
                    </a:lnTo>
                    <a:lnTo>
                      <a:pt x="603" y="86"/>
                    </a:lnTo>
                    <a:lnTo>
                      <a:pt x="516" y="119"/>
                    </a:lnTo>
                    <a:lnTo>
                      <a:pt x="441" y="172"/>
                    </a:lnTo>
                    <a:lnTo>
                      <a:pt x="366" y="226"/>
                    </a:lnTo>
                    <a:lnTo>
                      <a:pt x="301" y="291"/>
                    </a:lnTo>
                    <a:lnTo>
                      <a:pt x="237" y="366"/>
                    </a:lnTo>
                    <a:lnTo>
                      <a:pt x="183" y="431"/>
                    </a:lnTo>
                    <a:lnTo>
                      <a:pt x="129" y="517"/>
                    </a:lnTo>
                    <a:lnTo>
                      <a:pt x="86" y="592"/>
                    </a:lnTo>
                    <a:lnTo>
                      <a:pt x="54" y="689"/>
                    </a:lnTo>
                    <a:lnTo>
                      <a:pt x="33" y="775"/>
                    </a:lnTo>
                    <a:lnTo>
                      <a:pt x="11" y="861"/>
                    </a:lnTo>
                    <a:lnTo>
                      <a:pt x="0" y="957"/>
                    </a:lnTo>
                    <a:lnTo>
                      <a:pt x="11" y="1054"/>
                    </a:lnTo>
                    <a:lnTo>
                      <a:pt x="22" y="1151"/>
                    </a:lnTo>
                    <a:lnTo>
                      <a:pt x="43" y="1248"/>
                    </a:lnTo>
                    <a:lnTo>
                      <a:pt x="86" y="1334"/>
                    </a:lnTo>
                    <a:lnTo>
                      <a:pt x="129" y="1420"/>
                    </a:lnTo>
                    <a:lnTo>
                      <a:pt x="172" y="1506"/>
                    </a:lnTo>
                    <a:lnTo>
                      <a:pt x="237" y="1581"/>
                    </a:lnTo>
                    <a:lnTo>
                      <a:pt x="301" y="1656"/>
                    </a:lnTo>
                    <a:lnTo>
                      <a:pt x="366" y="1721"/>
                    </a:lnTo>
                    <a:lnTo>
                      <a:pt x="452" y="1775"/>
                    </a:lnTo>
                    <a:lnTo>
                      <a:pt x="527" y="1828"/>
                    </a:lnTo>
                    <a:lnTo>
                      <a:pt x="613" y="1871"/>
                    </a:lnTo>
                    <a:lnTo>
                      <a:pt x="710" y="1904"/>
                    </a:lnTo>
                    <a:lnTo>
                      <a:pt x="796" y="1925"/>
                    </a:lnTo>
                    <a:lnTo>
                      <a:pt x="893" y="1947"/>
                    </a:lnTo>
                    <a:lnTo>
                      <a:pt x="990" y="1947"/>
                    </a:lnTo>
                    <a:lnTo>
                      <a:pt x="1086" y="1936"/>
                    </a:lnTo>
                    <a:lnTo>
                      <a:pt x="1183" y="1925"/>
                    </a:lnTo>
                    <a:lnTo>
                      <a:pt x="1269" y="1893"/>
                    </a:lnTo>
                    <a:lnTo>
                      <a:pt x="1355" y="1861"/>
                    </a:lnTo>
                    <a:lnTo>
                      <a:pt x="1441" y="1818"/>
                    </a:lnTo>
                    <a:lnTo>
                      <a:pt x="1517" y="1775"/>
                    </a:lnTo>
                    <a:lnTo>
                      <a:pt x="1592" y="1721"/>
                    </a:lnTo>
                    <a:lnTo>
                      <a:pt x="1656" y="1656"/>
                    </a:lnTo>
                    <a:lnTo>
                      <a:pt x="1721" y="1581"/>
                    </a:lnTo>
                    <a:lnTo>
                      <a:pt x="1775" y="1506"/>
                    </a:lnTo>
                    <a:lnTo>
                      <a:pt x="1828" y="1431"/>
                    </a:lnTo>
                    <a:lnTo>
                      <a:pt x="1871" y="1345"/>
                    </a:lnTo>
                    <a:lnTo>
                      <a:pt x="1904" y="1259"/>
                    </a:lnTo>
                    <a:lnTo>
                      <a:pt x="1925" y="1172"/>
                    </a:lnTo>
                    <a:lnTo>
                      <a:pt x="1947" y="1076"/>
                    </a:lnTo>
                    <a:lnTo>
                      <a:pt x="1947" y="990"/>
                    </a:lnTo>
                    <a:lnTo>
                      <a:pt x="1947" y="893"/>
                    </a:lnTo>
                    <a:lnTo>
                      <a:pt x="1936" y="796"/>
                    </a:lnTo>
                    <a:lnTo>
                      <a:pt x="1904" y="699"/>
                    </a:lnTo>
                    <a:lnTo>
                      <a:pt x="1871" y="613"/>
                    </a:lnTo>
                    <a:lnTo>
                      <a:pt x="1828" y="527"/>
                    </a:lnTo>
                    <a:lnTo>
                      <a:pt x="1785" y="441"/>
                    </a:lnTo>
                    <a:lnTo>
                      <a:pt x="1721" y="366"/>
                    </a:lnTo>
                    <a:lnTo>
                      <a:pt x="1656" y="291"/>
                    </a:lnTo>
                    <a:lnTo>
                      <a:pt x="1581" y="226"/>
                    </a:lnTo>
                    <a:lnTo>
                      <a:pt x="1506" y="172"/>
                    </a:lnTo>
                    <a:lnTo>
                      <a:pt x="1430" y="119"/>
                    </a:lnTo>
                    <a:lnTo>
                      <a:pt x="1344" y="76"/>
                    </a:lnTo>
                    <a:lnTo>
                      <a:pt x="1248" y="43"/>
                    </a:lnTo>
                    <a:lnTo>
                      <a:pt x="1162" y="22"/>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 name="Google Shape;308;p15"/>
              <p:cNvSpPr/>
              <p:nvPr/>
            </p:nvSpPr>
            <p:spPr>
              <a:xfrm>
                <a:off x="617150" y="1734875"/>
                <a:ext cx="48700" cy="48950"/>
              </a:xfrm>
              <a:custGeom>
                <a:avLst/>
                <a:gdLst/>
                <a:ahLst/>
                <a:cxnLst/>
                <a:rect l="l" t="t" r="r" b="b"/>
                <a:pathLst>
                  <a:path w="1948" h="1958" extrusionOk="0">
                    <a:moveTo>
                      <a:pt x="979" y="0"/>
                    </a:moveTo>
                    <a:lnTo>
                      <a:pt x="882" y="11"/>
                    </a:lnTo>
                    <a:lnTo>
                      <a:pt x="796" y="22"/>
                    </a:lnTo>
                    <a:lnTo>
                      <a:pt x="700" y="43"/>
                    </a:lnTo>
                    <a:lnTo>
                      <a:pt x="614" y="75"/>
                    </a:lnTo>
                    <a:lnTo>
                      <a:pt x="528" y="118"/>
                    </a:lnTo>
                    <a:lnTo>
                      <a:pt x="452" y="161"/>
                    </a:lnTo>
                    <a:lnTo>
                      <a:pt x="377" y="215"/>
                    </a:lnTo>
                    <a:lnTo>
                      <a:pt x="302" y="280"/>
                    </a:lnTo>
                    <a:lnTo>
                      <a:pt x="237" y="355"/>
                    </a:lnTo>
                    <a:lnTo>
                      <a:pt x="184" y="420"/>
                    </a:lnTo>
                    <a:lnTo>
                      <a:pt x="130" y="506"/>
                    </a:lnTo>
                    <a:lnTo>
                      <a:pt x="87" y="581"/>
                    </a:lnTo>
                    <a:lnTo>
                      <a:pt x="54" y="667"/>
                    </a:lnTo>
                    <a:lnTo>
                      <a:pt x="22" y="764"/>
                    </a:lnTo>
                    <a:lnTo>
                      <a:pt x="11" y="850"/>
                    </a:lnTo>
                    <a:lnTo>
                      <a:pt x="1" y="946"/>
                    </a:lnTo>
                    <a:lnTo>
                      <a:pt x="1" y="1043"/>
                    </a:lnTo>
                    <a:lnTo>
                      <a:pt x="11" y="1140"/>
                    </a:lnTo>
                    <a:lnTo>
                      <a:pt x="33" y="1237"/>
                    </a:lnTo>
                    <a:lnTo>
                      <a:pt x="65" y="1323"/>
                    </a:lnTo>
                    <a:lnTo>
                      <a:pt x="108" y="1409"/>
                    </a:lnTo>
                    <a:lnTo>
                      <a:pt x="162" y="1495"/>
                    </a:lnTo>
                    <a:lnTo>
                      <a:pt x="216" y="1570"/>
                    </a:lnTo>
                    <a:lnTo>
                      <a:pt x="280" y="1645"/>
                    </a:lnTo>
                    <a:lnTo>
                      <a:pt x="345" y="1710"/>
                    </a:lnTo>
                    <a:lnTo>
                      <a:pt x="431" y="1774"/>
                    </a:lnTo>
                    <a:lnTo>
                      <a:pt x="506" y="1828"/>
                    </a:lnTo>
                    <a:lnTo>
                      <a:pt x="592" y="1871"/>
                    </a:lnTo>
                    <a:lnTo>
                      <a:pt x="678" y="1903"/>
                    </a:lnTo>
                    <a:lnTo>
                      <a:pt x="775" y="1925"/>
                    </a:lnTo>
                    <a:lnTo>
                      <a:pt x="872" y="1946"/>
                    </a:lnTo>
                    <a:lnTo>
                      <a:pt x="968" y="1957"/>
                    </a:lnTo>
                    <a:lnTo>
                      <a:pt x="1065" y="1946"/>
                    </a:lnTo>
                    <a:lnTo>
                      <a:pt x="1162" y="1936"/>
                    </a:lnTo>
                    <a:lnTo>
                      <a:pt x="1248" y="1914"/>
                    </a:lnTo>
                    <a:lnTo>
                      <a:pt x="1334" y="1882"/>
                    </a:lnTo>
                    <a:lnTo>
                      <a:pt x="1420" y="1839"/>
                    </a:lnTo>
                    <a:lnTo>
                      <a:pt x="1495" y="1785"/>
                    </a:lnTo>
                    <a:lnTo>
                      <a:pt x="1571" y="1731"/>
                    </a:lnTo>
                    <a:lnTo>
                      <a:pt x="1646" y="1667"/>
                    </a:lnTo>
                    <a:lnTo>
                      <a:pt x="1710" y="1602"/>
                    </a:lnTo>
                    <a:lnTo>
                      <a:pt x="1764" y="1527"/>
                    </a:lnTo>
                    <a:lnTo>
                      <a:pt x="1818" y="1452"/>
                    </a:lnTo>
                    <a:lnTo>
                      <a:pt x="1861" y="1366"/>
                    </a:lnTo>
                    <a:lnTo>
                      <a:pt x="1893" y="1280"/>
                    </a:lnTo>
                    <a:lnTo>
                      <a:pt x="1926" y="1194"/>
                    </a:lnTo>
                    <a:lnTo>
                      <a:pt x="1936" y="1097"/>
                    </a:lnTo>
                    <a:lnTo>
                      <a:pt x="1947" y="1011"/>
                    </a:lnTo>
                    <a:lnTo>
                      <a:pt x="1947" y="914"/>
                    </a:lnTo>
                    <a:lnTo>
                      <a:pt x="1936" y="817"/>
                    </a:lnTo>
                    <a:lnTo>
                      <a:pt x="1915" y="721"/>
                    </a:lnTo>
                    <a:lnTo>
                      <a:pt x="1882" y="635"/>
                    </a:lnTo>
                    <a:lnTo>
                      <a:pt x="1839" y="538"/>
                    </a:lnTo>
                    <a:lnTo>
                      <a:pt x="1786" y="463"/>
                    </a:lnTo>
                    <a:lnTo>
                      <a:pt x="1732" y="377"/>
                    </a:lnTo>
                    <a:lnTo>
                      <a:pt x="1667" y="312"/>
                    </a:lnTo>
                    <a:lnTo>
                      <a:pt x="1603" y="247"/>
                    </a:lnTo>
                    <a:lnTo>
                      <a:pt x="1517" y="183"/>
                    </a:lnTo>
                    <a:lnTo>
                      <a:pt x="1442" y="129"/>
                    </a:lnTo>
                    <a:lnTo>
                      <a:pt x="1356" y="86"/>
                    </a:lnTo>
                    <a:lnTo>
                      <a:pt x="1270" y="54"/>
                    </a:lnTo>
                    <a:lnTo>
                      <a:pt x="1173" y="22"/>
                    </a:lnTo>
                    <a:lnTo>
                      <a:pt x="1076"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 name="Google Shape;309;p15"/>
              <p:cNvSpPr/>
              <p:nvPr/>
            </p:nvSpPr>
            <p:spPr>
              <a:xfrm>
                <a:off x="1481975" y="2835975"/>
                <a:ext cx="48675" cy="48950"/>
              </a:xfrm>
              <a:custGeom>
                <a:avLst/>
                <a:gdLst/>
                <a:ahLst/>
                <a:cxnLst/>
                <a:rect l="l" t="t" r="r" b="b"/>
                <a:pathLst>
                  <a:path w="1947" h="1958" extrusionOk="0">
                    <a:moveTo>
                      <a:pt x="914" y="0"/>
                    </a:moveTo>
                    <a:lnTo>
                      <a:pt x="817" y="11"/>
                    </a:lnTo>
                    <a:lnTo>
                      <a:pt x="731" y="33"/>
                    </a:lnTo>
                    <a:lnTo>
                      <a:pt x="635" y="65"/>
                    </a:lnTo>
                    <a:lnTo>
                      <a:pt x="548" y="108"/>
                    </a:lnTo>
                    <a:lnTo>
                      <a:pt x="462" y="162"/>
                    </a:lnTo>
                    <a:lnTo>
                      <a:pt x="387" y="215"/>
                    </a:lnTo>
                    <a:lnTo>
                      <a:pt x="312" y="280"/>
                    </a:lnTo>
                    <a:lnTo>
                      <a:pt x="247" y="344"/>
                    </a:lnTo>
                    <a:lnTo>
                      <a:pt x="183" y="420"/>
                    </a:lnTo>
                    <a:lnTo>
                      <a:pt x="129" y="506"/>
                    </a:lnTo>
                    <a:lnTo>
                      <a:pt x="86" y="592"/>
                    </a:lnTo>
                    <a:lnTo>
                      <a:pt x="54" y="678"/>
                    </a:lnTo>
                    <a:lnTo>
                      <a:pt x="22" y="774"/>
                    </a:lnTo>
                    <a:lnTo>
                      <a:pt x="0" y="871"/>
                    </a:lnTo>
                    <a:lnTo>
                      <a:pt x="0" y="968"/>
                    </a:lnTo>
                    <a:lnTo>
                      <a:pt x="0" y="1065"/>
                    </a:lnTo>
                    <a:lnTo>
                      <a:pt x="11" y="1151"/>
                    </a:lnTo>
                    <a:lnTo>
                      <a:pt x="32" y="1237"/>
                    </a:lnTo>
                    <a:lnTo>
                      <a:pt x="65" y="1334"/>
                    </a:lnTo>
                    <a:lnTo>
                      <a:pt x="108" y="1409"/>
                    </a:lnTo>
                    <a:lnTo>
                      <a:pt x="161" y="1495"/>
                    </a:lnTo>
                    <a:lnTo>
                      <a:pt x="215" y="1570"/>
                    </a:lnTo>
                    <a:lnTo>
                      <a:pt x="269" y="1635"/>
                    </a:lnTo>
                    <a:lnTo>
                      <a:pt x="333" y="1699"/>
                    </a:lnTo>
                    <a:lnTo>
                      <a:pt x="409" y="1764"/>
                    </a:lnTo>
                    <a:lnTo>
                      <a:pt x="484" y="1818"/>
                    </a:lnTo>
                    <a:lnTo>
                      <a:pt x="570" y="1861"/>
                    </a:lnTo>
                    <a:lnTo>
                      <a:pt x="656" y="1893"/>
                    </a:lnTo>
                    <a:lnTo>
                      <a:pt x="742" y="1925"/>
                    </a:lnTo>
                    <a:lnTo>
                      <a:pt x="839" y="1947"/>
                    </a:lnTo>
                    <a:lnTo>
                      <a:pt x="936" y="1957"/>
                    </a:lnTo>
                    <a:lnTo>
                      <a:pt x="1032" y="1957"/>
                    </a:lnTo>
                    <a:lnTo>
                      <a:pt x="1129" y="1947"/>
                    </a:lnTo>
                    <a:lnTo>
                      <a:pt x="1215" y="1925"/>
                    </a:lnTo>
                    <a:lnTo>
                      <a:pt x="1312" y="1893"/>
                    </a:lnTo>
                    <a:lnTo>
                      <a:pt x="1398" y="1850"/>
                    </a:lnTo>
                    <a:lnTo>
                      <a:pt x="1484" y="1796"/>
                    </a:lnTo>
                    <a:lnTo>
                      <a:pt x="1559" y="1742"/>
                    </a:lnTo>
                    <a:lnTo>
                      <a:pt x="1635" y="1678"/>
                    </a:lnTo>
                    <a:lnTo>
                      <a:pt x="1699" y="1613"/>
                    </a:lnTo>
                    <a:lnTo>
                      <a:pt x="1764" y="1538"/>
                    </a:lnTo>
                    <a:lnTo>
                      <a:pt x="1817" y="1452"/>
                    </a:lnTo>
                    <a:lnTo>
                      <a:pt x="1860" y="1366"/>
                    </a:lnTo>
                    <a:lnTo>
                      <a:pt x="1893" y="1280"/>
                    </a:lnTo>
                    <a:lnTo>
                      <a:pt x="1925" y="1183"/>
                    </a:lnTo>
                    <a:lnTo>
                      <a:pt x="1946" y="1086"/>
                    </a:lnTo>
                    <a:lnTo>
                      <a:pt x="1946" y="990"/>
                    </a:lnTo>
                    <a:lnTo>
                      <a:pt x="1946" y="904"/>
                    </a:lnTo>
                    <a:lnTo>
                      <a:pt x="1936" y="807"/>
                    </a:lnTo>
                    <a:lnTo>
                      <a:pt x="1914" y="721"/>
                    </a:lnTo>
                    <a:lnTo>
                      <a:pt x="1882" y="635"/>
                    </a:lnTo>
                    <a:lnTo>
                      <a:pt x="1839" y="549"/>
                    </a:lnTo>
                    <a:lnTo>
                      <a:pt x="1796" y="463"/>
                    </a:lnTo>
                    <a:lnTo>
                      <a:pt x="1731" y="387"/>
                    </a:lnTo>
                    <a:lnTo>
                      <a:pt x="1678" y="323"/>
                    </a:lnTo>
                    <a:lnTo>
                      <a:pt x="1613" y="258"/>
                    </a:lnTo>
                    <a:lnTo>
                      <a:pt x="1538" y="194"/>
                    </a:lnTo>
                    <a:lnTo>
                      <a:pt x="1463" y="140"/>
                    </a:lnTo>
                    <a:lnTo>
                      <a:pt x="1376" y="97"/>
                    </a:lnTo>
                    <a:lnTo>
                      <a:pt x="1290" y="65"/>
                    </a:lnTo>
                    <a:lnTo>
                      <a:pt x="1204" y="33"/>
                    </a:lnTo>
                    <a:lnTo>
                      <a:pt x="1108"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 name="Google Shape;310;p15"/>
              <p:cNvSpPr/>
              <p:nvPr/>
            </p:nvSpPr>
            <p:spPr>
              <a:xfrm>
                <a:off x="1009100" y="2835975"/>
                <a:ext cx="48950" cy="48950"/>
              </a:xfrm>
              <a:custGeom>
                <a:avLst/>
                <a:gdLst/>
                <a:ahLst/>
                <a:cxnLst/>
                <a:rect l="l" t="t" r="r" b="b"/>
                <a:pathLst>
                  <a:path w="1958" h="1958" extrusionOk="0">
                    <a:moveTo>
                      <a:pt x="968" y="0"/>
                    </a:moveTo>
                    <a:lnTo>
                      <a:pt x="872" y="11"/>
                    </a:lnTo>
                    <a:lnTo>
                      <a:pt x="786" y="22"/>
                    </a:lnTo>
                    <a:lnTo>
                      <a:pt x="689" y="54"/>
                    </a:lnTo>
                    <a:lnTo>
                      <a:pt x="603" y="86"/>
                    </a:lnTo>
                    <a:lnTo>
                      <a:pt x="527" y="129"/>
                    </a:lnTo>
                    <a:lnTo>
                      <a:pt x="441" y="172"/>
                    </a:lnTo>
                    <a:lnTo>
                      <a:pt x="366" y="237"/>
                    </a:lnTo>
                    <a:lnTo>
                      <a:pt x="302" y="291"/>
                    </a:lnTo>
                    <a:lnTo>
                      <a:pt x="237" y="366"/>
                    </a:lnTo>
                    <a:lnTo>
                      <a:pt x="183" y="441"/>
                    </a:lnTo>
                    <a:lnTo>
                      <a:pt x="130" y="516"/>
                    </a:lnTo>
                    <a:lnTo>
                      <a:pt x="87" y="602"/>
                    </a:lnTo>
                    <a:lnTo>
                      <a:pt x="54" y="688"/>
                    </a:lnTo>
                    <a:lnTo>
                      <a:pt x="33" y="774"/>
                    </a:lnTo>
                    <a:lnTo>
                      <a:pt x="11" y="871"/>
                    </a:lnTo>
                    <a:lnTo>
                      <a:pt x="1" y="957"/>
                    </a:lnTo>
                    <a:lnTo>
                      <a:pt x="11" y="1054"/>
                    </a:lnTo>
                    <a:lnTo>
                      <a:pt x="22" y="1151"/>
                    </a:lnTo>
                    <a:lnTo>
                      <a:pt x="44" y="1248"/>
                    </a:lnTo>
                    <a:lnTo>
                      <a:pt x="76" y="1344"/>
                    </a:lnTo>
                    <a:lnTo>
                      <a:pt x="119" y="1430"/>
                    </a:lnTo>
                    <a:lnTo>
                      <a:pt x="173" y="1506"/>
                    </a:lnTo>
                    <a:lnTo>
                      <a:pt x="226" y="1581"/>
                    </a:lnTo>
                    <a:lnTo>
                      <a:pt x="291" y="1656"/>
                    </a:lnTo>
                    <a:lnTo>
                      <a:pt x="366" y="1721"/>
                    </a:lnTo>
                    <a:lnTo>
                      <a:pt x="441" y="1785"/>
                    </a:lnTo>
                    <a:lnTo>
                      <a:pt x="527" y="1828"/>
                    </a:lnTo>
                    <a:lnTo>
                      <a:pt x="614" y="1871"/>
                    </a:lnTo>
                    <a:lnTo>
                      <a:pt x="700" y="1914"/>
                    </a:lnTo>
                    <a:lnTo>
                      <a:pt x="796" y="1936"/>
                    </a:lnTo>
                    <a:lnTo>
                      <a:pt x="893" y="1947"/>
                    </a:lnTo>
                    <a:lnTo>
                      <a:pt x="990" y="1957"/>
                    </a:lnTo>
                    <a:lnTo>
                      <a:pt x="1087" y="1947"/>
                    </a:lnTo>
                    <a:lnTo>
                      <a:pt x="1173" y="1936"/>
                    </a:lnTo>
                    <a:lnTo>
                      <a:pt x="1269" y="1904"/>
                    </a:lnTo>
                    <a:lnTo>
                      <a:pt x="1355" y="1871"/>
                    </a:lnTo>
                    <a:lnTo>
                      <a:pt x="1431" y="1828"/>
                    </a:lnTo>
                    <a:lnTo>
                      <a:pt x="1517" y="1785"/>
                    </a:lnTo>
                    <a:lnTo>
                      <a:pt x="1592" y="1731"/>
                    </a:lnTo>
                    <a:lnTo>
                      <a:pt x="1657" y="1667"/>
                    </a:lnTo>
                    <a:lnTo>
                      <a:pt x="1721" y="1592"/>
                    </a:lnTo>
                    <a:lnTo>
                      <a:pt x="1775" y="1516"/>
                    </a:lnTo>
                    <a:lnTo>
                      <a:pt x="1829" y="1441"/>
                    </a:lnTo>
                    <a:lnTo>
                      <a:pt x="1872" y="1355"/>
                    </a:lnTo>
                    <a:lnTo>
                      <a:pt x="1904" y="1269"/>
                    </a:lnTo>
                    <a:lnTo>
                      <a:pt x="1936" y="1183"/>
                    </a:lnTo>
                    <a:lnTo>
                      <a:pt x="1947" y="1086"/>
                    </a:lnTo>
                    <a:lnTo>
                      <a:pt x="1958"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 name="Google Shape;311;p15"/>
              <p:cNvSpPr/>
              <p:nvPr/>
            </p:nvSpPr>
            <p:spPr>
              <a:xfrm>
                <a:off x="1009375" y="1420875"/>
                <a:ext cx="48400" cy="48425"/>
              </a:xfrm>
              <a:custGeom>
                <a:avLst/>
                <a:gdLst/>
                <a:ahLst/>
                <a:cxnLst/>
                <a:rect l="l" t="t" r="r" b="b"/>
                <a:pathLst>
                  <a:path w="1936" h="1937" extrusionOk="0">
                    <a:moveTo>
                      <a:pt x="957" y="1"/>
                    </a:moveTo>
                    <a:lnTo>
                      <a:pt x="871" y="11"/>
                    </a:lnTo>
                    <a:lnTo>
                      <a:pt x="775" y="22"/>
                    </a:lnTo>
                    <a:lnTo>
                      <a:pt x="689" y="54"/>
                    </a:lnTo>
                    <a:lnTo>
                      <a:pt x="592" y="87"/>
                    </a:lnTo>
                    <a:lnTo>
                      <a:pt x="516" y="130"/>
                    </a:lnTo>
                    <a:lnTo>
                      <a:pt x="430" y="173"/>
                    </a:lnTo>
                    <a:lnTo>
                      <a:pt x="366" y="227"/>
                    </a:lnTo>
                    <a:lnTo>
                      <a:pt x="291" y="291"/>
                    </a:lnTo>
                    <a:lnTo>
                      <a:pt x="226" y="356"/>
                    </a:lnTo>
                    <a:lnTo>
                      <a:pt x="172" y="431"/>
                    </a:lnTo>
                    <a:lnTo>
                      <a:pt x="129" y="517"/>
                    </a:lnTo>
                    <a:lnTo>
                      <a:pt x="86" y="592"/>
                    </a:lnTo>
                    <a:lnTo>
                      <a:pt x="54" y="689"/>
                    </a:lnTo>
                    <a:lnTo>
                      <a:pt x="22" y="775"/>
                    </a:lnTo>
                    <a:lnTo>
                      <a:pt x="11" y="872"/>
                    </a:lnTo>
                    <a:lnTo>
                      <a:pt x="0" y="958"/>
                    </a:lnTo>
                    <a:lnTo>
                      <a:pt x="11" y="1055"/>
                    </a:lnTo>
                    <a:lnTo>
                      <a:pt x="22" y="1151"/>
                    </a:lnTo>
                    <a:lnTo>
                      <a:pt x="54" y="1248"/>
                    </a:lnTo>
                    <a:lnTo>
                      <a:pt x="86" y="1345"/>
                    </a:lnTo>
                    <a:lnTo>
                      <a:pt x="129" y="1431"/>
                    </a:lnTo>
                    <a:lnTo>
                      <a:pt x="183" y="1506"/>
                    </a:lnTo>
                    <a:lnTo>
                      <a:pt x="237" y="1581"/>
                    </a:lnTo>
                    <a:lnTo>
                      <a:pt x="301" y="1657"/>
                    </a:lnTo>
                    <a:lnTo>
                      <a:pt x="377" y="1721"/>
                    </a:lnTo>
                    <a:lnTo>
                      <a:pt x="452" y="1775"/>
                    </a:lnTo>
                    <a:lnTo>
                      <a:pt x="538" y="1829"/>
                    </a:lnTo>
                    <a:lnTo>
                      <a:pt x="624" y="1861"/>
                    </a:lnTo>
                    <a:lnTo>
                      <a:pt x="710" y="1893"/>
                    </a:lnTo>
                    <a:lnTo>
                      <a:pt x="807" y="1915"/>
                    </a:lnTo>
                    <a:lnTo>
                      <a:pt x="904" y="1936"/>
                    </a:lnTo>
                    <a:lnTo>
                      <a:pt x="1000" y="1936"/>
                    </a:lnTo>
                    <a:lnTo>
                      <a:pt x="1097" y="1925"/>
                    </a:lnTo>
                    <a:lnTo>
                      <a:pt x="1194" y="1904"/>
                    </a:lnTo>
                    <a:lnTo>
                      <a:pt x="1280" y="1882"/>
                    </a:lnTo>
                    <a:lnTo>
                      <a:pt x="1366" y="1839"/>
                    </a:lnTo>
                    <a:lnTo>
                      <a:pt x="1452" y="1796"/>
                    </a:lnTo>
                    <a:lnTo>
                      <a:pt x="1527" y="1743"/>
                    </a:lnTo>
                    <a:lnTo>
                      <a:pt x="1603" y="1689"/>
                    </a:lnTo>
                    <a:lnTo>
                      <a:pt x="1667" y="1624"/>
                    </a:lnTo>
                    <a:lnTo>
                      <a:pt x="1721" y="1549"/>
                    </a:lnTo>
                    <a:lnTo>
                      <a:pt x="1775" y="1474"/>
                    </a:lnTo>
                    <a:lnTo>
                      <a:pt x="1828" y="1399"/>
                    </a:lnTo>
                    <a:lnTo>
                      <a:pt x="1861" y="1313"/>
                    </a:lnTo>
                    <a:lnTo>
                      <a:pt x="1893" y="1227"/>
                    </a:lnTo>
                    <a:lnTo>
                      <a:pt x="1914" y="1130"/>
                    </a:lnTo>
                    <a:lnTo>
                      <a:pt x="1925" y="1044"/>
                    </a:lnTo>
                    <a:lnTo>
                      <a:pt x="1936" y="947"/>
                    </a:lnTo>
                    <a:lnTo>
                      <a:pt x="1925" y="850"/>
                    </a:lnTo>
                    <a:lnTo>
                      <a:pt x="1904" y="764"/>
                    </a:lnTo>
                    <a:lnTo>
                      <a:pt x="1882" y="667"/>
                    </a:lnTo>
                    <a:lnTo>
                      <a:pt x="1850" y="581"/>
                    </a:lnTo>
                    <a:lnTo>
                      <a:pt x="1807" y="495"/>
                    </a:lnTo>
                    <a:lnTo>
                      <a:pt x="1753" y="420"/>
                    </a:lnTo>
                    <a:lnTo>
                      <a:pt x="1699" y="345"/>
                    </a:lnTo>
                    <a:lnTo>
                      <a:pt x="1635" y="280"/>
                    </a:lnTo>
                    <a:lnTo>
                      <a:pt x="1560" y="216"/>
                    </a:lnTo>
                    <a:lnTo>
                      <a:pt x="1484" y="162"/>
                    </a:lnTo>
                    <a:lnTo>
                      <a:pt x="1409" y="119"/>
                    </a:lnTo>
                    <a:lnTo>
                      <a:pt x="1323" y="76"/>
                    </a:lnTo>
                    <a:lnTo>
                      <a:pt x="1237" y="44"/>
                    </a:lnTo>
                    <a:lnTo>
                      <a:pt x="1151" y="22"/>
                    </a:lnTo>
                    <a:lnTo>
                      <a:pt x="1054" y="11"/>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 name="Google Shape;312;p15"/>
              <p:cNvSpPr/>
              <p:nvPr/>
            </p:nvSpPr>
            <p:spPr>
              <a:xfrm>
                <a:off x="1482225" y="1420875"/>
                <a:ext cx="48150" cy="48425"/>
              </a:xfrm>
              <a:custGeom>
                <a:avLst/>
                <a:gdLst/>
                <a:ahLst/>
                <a:cxnLst/>
                <a:rect l="l" t="t" r="r" b="b"/>
                <a:pathLst>
                  <a:path w="1926" h="1937" extrusionOk="0">
                    <a:moveTo>
                      <a:pt x="979" y="1"/>
                    </a:moveTo>
                    <a:lnTo>
                      <a:pt x="883" y="11"/>
                    </a:lnTo>
                    <a:lnTo>
                      <a:pt x="797" y="22"/>
                    </a:lnTo>
                    <a:lnTo>
                      <a:pt x="700" y="44"/>
                    </a:lnTo>
                    <a:lnTo>
                      <a:pt x="614" y="76"/>
                    </a:lnTo>
                    <a:lnTo>
                      <a:pt x="528" y="108"/>
                    </a:lnTo>
                    <a:lnTo>
                      <a:pt x="452" y="162"/>
                    </a:lnTo>
                    <a:lnTo>
                      <a:pt x="377" y="216"/>
                    </a:lnTo>
                    <a:lnTo>
                      <a:pt x="302" y="270"/>
                    </a:lnTo>
                    <a:lnTo>
                      <a:pt x="237" y="345"/>
                    </a:lnTo>
                    <a:lnTo>
                      <a:pt x="184" y="409"/>
                    </a:lnTo>
                    <a:lnTo>
                      <a:pt x="130" y="495"/>
                    </a:lnTo>
                    <a:lnTo>
                      <a:pt x="87" y="571"/>
                    </a:lnTo>
                    <a:lnTo>
                      <a:pt x="55" y="657"/>
                    </a:lnTo>
                    <a:lnTo>
                      <a:pt x="22" y="753"/>
                    </a:lnTo>
                    <a:lnTo>
                      <a:pt x="12" y="839"/>
                    </a:lnTo>
                    <a:lnTo>
                      <a:pt x="1" y="936"/>
                    </a:lnTo>
                    <a:lnTo>
                      <a:pt x="1" y="1033"/>
                    </a:lnTo>
                    <a:lnTo>
                      <a:pt x="12" y="1130"/>
                    </a:lnTo>
                    <a:lnTo>
                      <a:pt x="33" y="1227"/>
                    </a:lnTo>
                    <a:lnTo>
                      <a:pt x="65" y="1313"/>
                    </a:lnTo>
                    <a:lnTo>
                      <a:pt x="108" y="1399"/>
                    </a:lnTo>
                    <a:lnTo>
                      <a:pt x="162" y="1485"/>
                    </a:lnTo>
                    <a:lnTo>
                      <a:pt x="216" y="1560"/>
                    </a:lnTo>
                    <a:lnTo>
                      <a:pt x="280" y="1635"/>
                    </a:lnTo>
                    <a:lnTo>
                      <a:pt x="356" y="1700"/>
                    </a:lnTo>
                    <a:lnTo>
                      <a:pt x="431" y="1764"/>
                    </a:lnTo>
                    <a:lnTo>
                      <a:pt x="506" y="1807"/>
                    </a:lnTo>
                    <a:lnTo>
                      <a:pt x="592" y="1850"/>
                    </a:lnTo>
                    <a:lnTo>
                      <a:pt x="689" y="1893"/>
                    </a:lnTo>
                    <a:lnTo>
                      <a:pt x="775" y="1915"/>
                    </a:lnTo>
                    <a:lnTo>
                      <a:pt x="872" y="1925"/>
                    </a:lnTo>
                    <a:lnTo>
                      <a:pt x="969" y="1936"/>
                    </a:lnTo>
                    <a:lnTo>
                      <a:pt x="1065" y="1925"/>
                    </a:lnTo>
                    <a:lnTo>
                      <a:pt x="1162" y="1915"/>
                    </a:lnTo>
                    <a:lnTo>
                      <a:pt x="1248" y="1882"/>
                    </a:lnTo>
                    <a:lnTo>
                      <a:pt x="1334" y="1850"/>
                    </a:lnTo>
                    <a:lnTo>
                      <a:pt x="1420" y="1807"/>
                    </a:lnTo>
                    <a:lnTo>
                      <a:pt x="1496" y="1764"/>
                    </a:lnTo>
                    <a:lnTo>
                      <a:pt x="1571" y="1700"/>
                    </a:lnTo>
                    <a:lnTo>
                      <a:pt x="1646" y="1646"/>
                    </a:lnTo>
                    <a:lnTo>
                      <a:pt x="1700" y="1571"/>
                    </a:lnTo>
                    <a:lnTo>
                      <a:pt x="1764" y="1495"/>
                    </a:lnTo>
                    <a:lnTo>
                      <a:pt x="1807" y="1420"/>
                    </a:lnTo>
                    <a:lnTo>
                      <a:pt x="1850" y="1334"/>
                    </a:lnTo>
                    <a:lnTo>
                      <a:pt x="1883" y="1248"/>
                    </a:lnTo>
                    <a:lnTo>
                      <a:pt x="1904" y="1162"/>
                    </a:lnTo>
                    <a:lnTo>
                      <a:pt x="1926" y="1065"/>
                    </a:lnTo>
                    <a:lnTo>
                      <a:pt x="1926" y="968"/>
                    </a:lnTo>
                    <a:lnTo>
                      <a:pt x="1926" y="872"/>
                    </a:lnTo>
                    <a:lnTo>
                      <a:pt x="1904" y="786"/>
                    </a:lnTo>
                    <a:lnTo>
                      <a:pt x="1883" y="689"/>
                    </a:lnTo>
                    <a:lnTo>
                      <a:pt x="1850" y="603"/>
                    </a:lnTo>
                    <a:lnTo>
                      <a:pt x="1807" y="528"/>
                    </a:lnTo>
                    <a:lnTo>
                      <a:pt x="1764" y="442"/>
                    </a:lnTo>
                    <a:lnTo>
                      <a:pt x="1711" y="366"/>
                    </a:lnTo>
                    <a:lnTo>
                      <a:pt x="1646" y="302"/>
                    </a:lnTo>
                    <a:lnTo>
                      <a:pt x="1582" y="237"/>
                    </a:lnTo>
                    <a:lnTo>
                      <a:pt x="1506" y="184"/>
                    </a:lnTo>
                    <a:lnTo>
                      <a:pt x="1431" y="130"/>
                    </a:lnTo>
                    <a:lnTo>
                      <a:pt x="1345" y="87"/>
                    </a:lnTo>
                    <a:lnTo>
                      <a:pt x="1259" y="54"/>
                    </a:lnTo>
                    <a:lnTo>
                      <a:pt x="1173" y="22"/>
                    </a:lnTo>
                    <a:lnTo>
                      <a:pt x="1076"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 name="Google Shape;313;p15"/>
              <p:cNvSpPr/>
              <p:nvPr/>
            </p:nvSpPr>
            <p:spPr>
              <a:xfrm>
                <a:off x="539200" y="2366075"/>
                <a:ext cx="48950" cy="48950"/>
              </a:xfrm>
              <a:custGeom>
                <a:avLst/>
                <a:gdLst/>
                <a:ahLst/>
                <a:cxnLst/>
                <a:rect l="l" t="t" r="r" b="b"/>
                <a:pathLst>
                  <a:path w="1958" h="1958" extrusionOk="0">
                    <a:moveTo>
                      <a:pt x="968" y="0"/>
                    </a:moveTo>
                    <a:lnTo>
                      <a:pt x="871" y="11"/>
                    </a:lnTo>
                    <a:lnTo>
                      <a:pt x="785" y="22"/>
                    </a:lnTo>
                    <a:lnTo>
                      <a:pt x="689" y="54"/>
                    </a:lnTo>
                    <a:lnTo>
                      <a:pt x="603" y="86"/>
                    </a:lnTo>
                    <a:lnTo>
                      <a:pt x="516" y="129"/>
                    </a:lnTo>
                    <a:lnTo>
                      <a:pt x="441" y="172"/>
                    </a:lnTo>
                    <a:lnTo>
                      <a:pt x="366" y="226"/>
                    </a:lnTo>
                    <a:lnTo>
                      <a:pt x="301" y="290"/>
                    </a:lnTo>
                    <a:lnTo>
                      <a:pt x="237" y="366"/>
                    </a:lnTo>
                    <a:lnTo>
                      <a:pt x="183" y="441"/>
                    </a:lnTo>
                    <a:lnTo>
                      <a:pt x="129" y="516"/>
                    </a:lnTo>
                    <a:lnTo>
                      <a:pt x="86" y="602"/>
                    </a:lnTo>
                    <a:lnTo>
                      <a:pt x="54" y="688"/>
                    </a:lnTo>
                    <a:lnTo>
                      <a:pt x="22" y="774"/>
                    </a:lnTo>
                    <a:lnTo>
                      <a:pt x="11" y="860"/>
                    </a:lnTo>
                    <a:lnTo>
                      <a:pt x="0" y="957"/>
                    </a:lnTo>
                    <a:lnTo>
                      <a:pt x="11" y="1054"/>
                    </a:lnTo>
                    <a:lnTo>
                      <a:pt x="22" y="1151"/>
                    </a:lnTo>
                    <a:lnTo>
                      <a:pt x="43" y="1247"/>
                    </a:lnTo>
                    <a:lnTo>
                      <a:pt x="76" y="1333"/>
                    </a:lnTo>
                    <a:lnTo>
                      <a:pt x="119" y="1419"/>
                    </a:lnTo>
                    <a:lnTo>
                      <a:pt x="172" y="1506"/>
                    </a:lnTo>
                    <a:lnTo>
                      <a:pt x="226" y="1581"/>
                    </a:lnTo>
                    <a:lnTo>
                      <a:pt x="291" y="1656"/>
                    </a:lnTo>
                    <a:lnTo>
                      <a:pt x="366" y="1721"/>
                    </a:lnTo>
                    <a:lnTo>
                      <a:pt x="441" y="1785"/>
                    </a:lnTo>
                    <a:lnTo>
                      <a:pt x="527" y="1828"/>
                    </a:lnTo>
                    <a:lnTo>
                      <a:pt x="613" y="1871"/>
                    </a:lnTo>
                    <a:lnTo>
                      <a:pt x="699" y="1903"/>
                    </a:lnTo>
                    <a:lnTo>
                      <a:pt x="796" y="1936"/>
                    </a:lnTo>
                    <a:lnTo>
                      <a:pt x="893" y="1946"/>
                    </a:lnTo>
                    <a:lnTo>
                      <a:pt x="990" y="1957"/>
                    </a:lnTo>
                    <a:lnTo>
                      <a:pt x="1086" y="1946"/>
                    </a:lnTo>
                    <a:lnTo>
                      <a:pt x="1172" y="1936"/>
                    </a:lnTo>
                    <a:lnTo>
                      <a:pt x="1258" y="1903"/>
                    </a:lnTo>
                    <a:lnTo>
                      <a:pt x="1355" y="1871"/>
                    </a:lnTo>
                    <a:lnTo>
                      <a:pt x="1430" y="1828"/>
                    </a:lnTo>
                    <a:lnTo>
                      <a:pt x="1517" y="1785"/>
                    </a:lnTo>
                    <a:lnTo>
                      <a:pt x="1592" y="1721"/>
                    </a:lnTo>
                    <a:lnTo>
                      <a:pt x="1656" y="1667"/>
                    </a:lnTo>
                    <a:lnTo>
                      <a:pt x="1721" y="1592"/>
                    </a:lnTo>
                    <a:lnTo>
                      <a:pt x="1775" y="1516"/>
                    </a:lnTo>
                    <a:lnTo>
                      <a:pt x="1828" y="1441"/>
                    </a:lnTo>
                    <a:lnTo>
                      <a:pt x="1871" y="1355"/>
                    </a:lnTo>
                    <a:lnTo>
                      <a:pt x="1904" y="1269"/>
                    </a:lnTo>
                    <a:lnTo>
                      <a:pt x="1925" y="1183"/>
                    </a:lnTo>
                    <a:lnTo>
                      <a:pt x="1947" y="1086"/>
                    </a:lnTo>
                    <a:lnTo>
                      <a:pt x="1957" y="1000"/>
                    </a:lnTo>
                    <a:lnTo>
                      <a:pt x="1947" y="893"/>
                    </a:lnTo>
                    <a:lnTo>
                      <a:pt x="1936" y="807"/>
                    </a:lnTo>
                    <a:lnTo>
                      <a:pt x="1914" y="710"/>
                    </a:lnTo>
                    <a:lnTo>
                      <a:pt x="1882" y="613"/>
                    </a:lnTo>
                    <a:lnTo>
                      <a:pt x="1839" y="527"/>
                    </a:lnTo>
                    <a:lnTo>
                      <a:pt x="1785" y="452"/>
                    </a:lnTo>
                    <a:lnTo>
                      <a:pt x="1732" y="376"/>
                    </a:lnTo>
                    <a:lnTo>
                      <a:pt x="1667" y="301"/>
                    </a:lnTo>
                    <a:lnTo>
                      <a:pt x="1592" y="237"/>
                    </a:lnTo>
                    <a:lnTo>
                      <a:pt x="1517" y="172"/>
                    </a:lnTo>
                    <a:lnTo>
                      <a:pt x="1430" y="129"/>
                    </a:lnTo>
                    <a:lnTo>
                      <a:pt x="1344" y="86"/>
                    </a:lnTo>
                    <a:lnTo>
                      <a:pt x="1258"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 name="Google Shape;314;p15"/>
              <p:cNvSpPr/>
              <p:nvPr/>
            </p:nvSpPr>
            <p:spPr>
              <a:xfrm>
                <a:off x="1954825" y="2366325"/>
                <a:ext cx="48425" cy="48425"/>
              </a:xfrm>
              <a:custGeom>
                <a:avLst/>
                <a:gdLst/>
                <a:ahLst/>
                <a:cxnLst/>
                <a:rect l="l" t="t" r="r" b="b"/>
                <a:pathLst>
                  <a:path w="1937" h="1937" extrusionOk="0">
                    <a:moveTo>
                      <a:pt x="893" y="1"/>
                    </a:moveTo>
                    <a:lnTo>
                      <a:pt x="796" y="12"/>
                    </a:lnTo>
                    <a:lnTo>
                      <a:pt x="710" y="33"/>
                    </a:lnTo>
                    <a:lnTo>
                      <a:pt x="624" y="65"/>
                    </a:lnTo>
                    <a:lnTo>
                      <a:pt x="538" y="108"/>
                    </a:lnTo>
                    <a:lnTo>
                      <a:pt x="463" y="151"/>
                    </a:lnTo>
                    <a:lnTo>
                      <a:pt x="388" y="205"/>
                    </a:lnTo>
                    <a:lnTo>
                      <a:pt x="312" y="270"/>
                    </a:lnTo>
                    <a:lnTo>
                      <a:pt x="248" y="334"/>
                    </a:lnTo>
                    <a:lnTo>
                      <a:pt x="183" y="409"/>
                    </a:lnTo>
                    <a:lnTo>
                      <a:pt x="140" y="485"/>
                    </a:lnTo>
                    <a:lnTo>
                      <a:pt x="97" y="571"/>
                    </a:lnTo>
                    <a:lnTo>
                      <a:pt x="54" y="657"/>
                    </a:lnTo>
                    <a:lnTo>
                      <a:pt x="33" y="743"/>
                    </a:lnTo>
                    <a:lnTo>
                      <a:pt x="11" y="840"/>
                    </a:lnTo>
                    <a:lnTo>
                      <a:pt x="1" y="936"/>
                    </a:lnTo>
                    <a:lnTo>
                      <a:pt x="1" y="1033"/>
                    </a:lnTo>
                    <a:lnTo>
                      <a:pt x="11" y="1130"/>
                    </a:lnTo>
                    <a:lnTo>
                      <a:pt x="33" y="1227"/>
                    </a:lnTo>
                    <a:lnTo>
                      <a:pt x="65" y="1313"/>
                    </a:lnTo>
                    <a:lnTo>
                      <a:pt x="108" y="1399"/>
                    </a:lnTo>
                    <a:lnTo>
                      <a:pt x="162" y="1485"/>
                    </a:lnTo>
                    <a:lnTo>
                      <a:pt x="216" y="1560"/>
                    </a:lnTo>
                    <a:lnTo>
                      <a:pt x="280" y="1635"/>
                    </a:lnTo>
                    <a:lnTo>
                      <a:pt x="355" y="1700"/>
                    </a:lnTo>
                    <a:lnTo>
                      <a:pt x="431" y="1764"/>
                    </a:lnTo>
                    <a:lnTo>
                      <a:pt x="506" y="1807"/>
                    </a:lnTo>
                    <a:lnTo>
                      <a:pt x="592" y="1850"/>
                    </a:lnTo>
                    <a:lnTo>
                      <a:pt x="689" y="1893"/>
                    </a:lnTo>
                    <a:lnTo>
                      <a:pt x="786" y="1915"/>
                    </a:lnTo>
                    <a:lnTo>
                      <a:pt x="882" y="1926"/>
                    </a:lnTo>
                    <a:lnTo>
                      <a:pt x="979" y="1936"/>
                    </a:lnTo>
                    <a:lnTo>
                      <a:pt x="1076" y="1926"/>
                    </a:lnTo>
                    <a:lnTo>
                      <a:pt x="1162" y="1915"/>
                    </a:lnTo>
                    <a:lnTo>
                      <a:pt x="1259" y="1893"/>
                    </a:lnTo>
                    <a:lnTo>
                      <a:pt x="1345" y="1850"/>
                    </a:lnTo>
                    <a:lnTo>
                      <a:pt x="1420" y="1818"/>
                    </a:lnTo>
                    <a:lnTo>
                      <a:pt x="1506" y="1764"/>
                    </a:lnTo>
                    <a:lnTo>
                      <a:pt x="1581" y="1711"/>
                    </a:lnTo>
                    <a:lnTo>
                      <a:pt x="1646" y="1646"/>
                    </a:lnTo>
                    <a:lnTo>
                      <a:pt x="1710" y="1571"/>
                    </a:lnTo>
                    <a:lnTo>
                      <a:pt x="1764" y="1506"/>
                    </a:lnTo>
                    <a:lnTo>
                      <a:pt x="1818" y="1420"/>
                    </a:lnTo>
                    <a:lnTo>
                      <a:pt x="1861" y="1334"/>
                    </a:lnTo>
                    <a:lnTo>
                      <a:pt x="1893" y="1248"/>
                    </a:lnTo>
                    <a:lnTo>
                      <a:pt x="1915" y="1162"/>
                    </a:lnTo>
                    <a:lnTo>
                      <a:pt x="1925" y="1065"/>
                    </a:lnTo>
                    <a:lnTo>
                      <a:pt x="1936" y="969"/>
                    </a:lnTo>
                    <a:lnTo>
                      <a:pt x="1936" y="883"/>
                    </a:lnTo>
                    <a:lnTo>
                      <a:pt x="1915" y="786"/>
                    </a:lnTo>
                    <a:lnTo>
                      <a:pt x="1893" y="700"/>
                    </a:lnTo>
                    <a:lnTo>
                      <a:pt x="1861" y="614"/>
                    </a:lnTo>
                    <a:lnTo>
                      <a:pt x="1818" y="528"/>
                    </a:lnTo>
                    <a:lnTo>
                      <a:pt x="1775" y="442"/>
                    </a:lnTo>
                    <a:lnTo>
                      <a:pt x="1721" y="366"/>
                    </a:lnTo>
                    <a:lnTo>
                      <a:pt x="1657" y="302"/>
                    </a:lnTo>
                    <a:lnTo>
                      <a:pt x="1592" y="237"/>
                    </a:lnTo>
                    <a:lnTo>
                      <a:pt x="1517" y="184"/>
                    </a:lnTo>
                    <a:lnTo>
                      <a:pt x="1431" y="130"/>
                    </a:lnTo>
                    <a:lnTo>
                      <a:pt x="1355" y="87"/>
                    </a:lnTo>
                    <a:lnTo>
                      <a:pt x="1269" y="55"/>
                    </a:lnTo>
                    <a:lnTo>
                      <a:pt x="1173" y="22"/>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 name="Google Shape;315;p15"/>
              <p:cNvSpPr/>
              <p:nvPr/>
            </p:nvSpPr>
            <p:spPr>
              <a:xfrm>
                <a:off x="1640300" y="1501250"/>
                <a:ext cx="48950" cy="48950"/>
              </a:xfrm>
              <a:custGeom>
                <a:avLst/>
                <a:gdLst/>
                <a:ahLst/>
                <a:cxnLst/>
                <a:rect l="l" t="t" r="r" b="b"/>
                <a:pathLst>
                  <a:path w="1958" h="1958" extrusionOk="0">
                    <a:moveTo>
                      <a:pt x="968" y="1"/>
                    </a:moveTo>
                    <a:lnTo>
                      <a:pt x="872" y="12"/>
                    </a:lnTo>
                    <a:lnTo>
                      <a:pt x="775" y="22"/>
                    </a:lnTo>
                    <a:lnTo>
                      <a:pt x="689" y="55"/>
                    </a:lnTo>
                    <a:lnTo>
                      <a:pt x="603" y="87"/>
                    </a:lnTo>
                    <a:lnTo>
                      <a:pt x="517" y="130"/>
                    </a:lnTo>
                    <a:lnTo>
                      <a:pt x="441" y="184"/>
                    </a:lnTo>
                    <a:lnTo>
                      <a:pt x="366" y="237"/>
                    </a:lnTo>
                    <a:lnTo>
                      <a:pt x="302" y="302"/>
                    </a:lnTo>
                    <a:lnTo>
                      <a:pt x="237" y="366"/>
                    </a:lnTo>
                    <a:lnTo>
                      <a:pt x="183" y="442"/>
                    </a:lnTo>
                    <a:lnTo>
                      <a:pt x="130" y="517"/>
                    </a:lnTo>
                    <a:lnTo>
                      <a:pt x="87" y="603"/>
                    </a:lnTo>
                    <a:lnTo>
                      <a:pt x="54" y="689"/>
                    </a:lnTo>
                    <a:lnTo>
                      <a:pt x="33" y="775"/>
                    </a:lnTo>
                    <a:lnTo>
                      <a:pt x="11" y="872"/>
                    </a:lnTo>
                    <a:lnTo>
                      <a:pt x="1" y="969"/>
                    </a:lnTo>
                    <a:lnTo>
                      <a:pt x="11" y="1065"/>
                    </a:lnTo>
                    <a:lnTo>
                      <a:pt x="22" y="1162"/>
                    </a:lnTo>
                    <a:lnTo>
                      <a:pt x="44" y="1248"/>
                    </a:lnTo>
                    <a:lnTo>
                      <a:pt x="87" y="1345"/>
                    </a:lnTo>
                    <a:lnTo>
                      <a:pt x="130" y="1431"/>
                    </a:lnTo>
                    <a:lnTo>
                      <a:pt x="173" y="1517"/>
                    </a:lnTo>
                    <a:lnTo>
                      <a:pt x="237" y="1592"/>
                    </a:lnTo>
                    <a:lnTo>
                      <a:pt x="302" y="1657"/>
                    </a:lnTo>
                    <a:lnTo>
                      <a:pt x="377" y="1721"/>
                    </a:lnTo>
                    <a:lnTo>
                      <a:pt x="452" y="1786"/>
                    </a:lnTo>
                    <a:lnTo>
                      <a:pt x="528" y="1840"/>
                    </a:lnTo>
                    <a:lnTo>
                      <a:pt x="614" y="1883"/>
                    </a:lnTo>
                    <a:lnTo>
                      <a:pt x="710" y="1915"/>
                    </a:lnTo>
                    <a:lnTo>
                      <a:pt x="807" y="1936"/>
                    </a:lnTo>
                    <a:lnTo>
                      <a:pt x="893" y="1947"/>
                    </a:lnTo>
                    <a:lnTo>
                      <a:pt x="1001" y="1958"/>
                    </a:lnTo>
                    <a:lnTo>
                      <a:pt x="1087" y="1947"/>
                    </a:lnTo>
                    <a:lnTo>
                      <a:pt x="1183" y="1926"/>
                    </a:lnTo>
                    <a:lnTo>
                      <a:pt x="1269" y="1904"/>
                    </a:lnTo>
                    <a:lnTo>
                      <a:pt x="1355" y="1872"/>
                    </a:lnTo>
                    <a:lnTo>
                      <a:pt x="1442" y="1829"/>
                    </a:lnTo>
                    <a:lnTo>
                      <a:pt x="1517" y="1775"/>
                    </a:lnTo>
                    <a:lnTo>
                      <a:pt x="1592" y="1721"/>
                    </a:lnTo>
                    <a:lnTo>
                      <a:pt x="1667" y="1657"/>
                    </a:lnTo>
                    <a:lnTo>
                      <a:pt x="1721" y="1592"/>
                    </a:lnTo>
                    <a:lnTo>
                      <a:pt x="1786" y="1517"/>
                    </a:lnTo>
                    <a:lnTo>
                      <a:pt x="1829" y="1442"/>
                    </a:lnTo>
                    <a:lnTo>
                      <a:pt x="1872" y="1356"/>
                    </a:lnTo>
                    <a:lnTo>
                      <a:pt x="1904" y="1270"/>
                    </a:lnTo>
                    <a:lnTo>
                      <a:pt x="1936" y="1173"/>
                    </a:lnTo>
                    <a:lnTo>
                      <a:pt x="1947" y="1087"/>
                    </a:lnTo>
                    <a:lnTo>
                      <a:pt x="1958" y="990"/>
                    </a:lnTo>
                    <a:lnTo>
                      <a:pt x="1947" y="893"/>
                    </a:lnTo>
                    <a:lnTo>
                      <a:pt x="1936" y="797"/>
                    </a:lnTo>
                    <a:lnTo>
                      <a:pt x="1915" y="700"/>
                    </a:lnTo>
                    <a:lnTo>
                      <a:pt x="1882" y="614"/>
                    </a:lnTo>
                    <a:lnTo>
                      <a:pt x="1839" y="528"/>
                    </a:lnTo>
                    <a:lnTo>
                      <a:pt x="1786" y="442"/>
                    </a:lnTo>
                    <a:lnTo>
                      <a:pt x="1721" y="366"/>
                    </a:lnTo>
                    <a:lnTo>
                      <a:pt x="1657" y="291"/>
                    </a:lnTo>
                    <a:lnTo>
                      <a:pt x="1592" y="227"/>
                    </a:lnTo>
                    <a:lnTo>
                      <a:pt x="1506" y="173"/>
                    </a:lnTo>
                    <a:lnTo>
                      <a:pt x="1431" y="119"/>
                    </a:lnTo>
                    <a:lnTo>
                      <a:pt x="1345" y="76"/>
                    </a:lnTo>
                    <a:lnTo>
                      <a:pt x="1248" y="44"/>
                    </a:lnTo>
                    <a:lnTo>
                      <a:pt x="1162" y="22"/>
                    </a:lnTo>
                    <a:lnTo>
                      <a:pt x="1065" y="12"/>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 name="Google Shape;316;p15"/>
              <p:cNvSpPr/>
              <p:nvPr/>
            </p:nvSpPr>
            <p:spPr>
              <a:xfrm>
                <a:off x="853450" y="1498575"/>
                <a:ext cx="48675" cy="48675"/>
              </a:xfrm>
              <a:custGeom>
                <a:avLst/>
                <a:gdLst/>
                <a:ahLst/>
                <a:cxnLst/>
                <a:rect l="l" t="t" r="r" b="b"/>
                <a:pathLst>
                  <a:path w="1947" h="1947" extrusionOk="0">
                    <a:moveTo>
                      <a:pt x="968" y="0"/>
                    </a:moveTo>
                    <a:lnTo>
                      <a:pt x="882" y="11"/>
                    </a:lnTo>
                    <a:lnTo>
                      <a:pt x="786" y="22"/>
                    </a:lnTo>
                    <a:lnTo>
                      <a:pt x="700" y="43"/>
                    </a:lnTo>
                    <a:lnTo>
                      <a:pt x="614" y="76"/>
                    </a:lnTo>
                    <a:lnTo>
                      <a:pt x="527" y="119"/>
                    </a:lnTo>
                    <a:lnTo>
                      <a:pt x="452" y="172"/>
                    </a:lnTo>
                    <a:lnTo>
                      <a:pt x="377" y="226"/>
                    </a:lnTo>
                    <a:lnTo>
                      <a:pt x="302" y="291"/>
                    </a:lnTo>
                    <a:lnTo>
                      <a:pt x="237" y="355"/>
                    </a:lnTo>
                    <a:lnTo>
                      <a:pt x="183" y="430"/>
                    </a:lnTo>
                    <a:lnTo>
                      <a:pt x="130" y="506"/>
                    </a:lnTo>
                    <a:lnTo>
                      <a:pt x="87" y="592"/>
                    </a:lnTo>
                    <a:lnTo>
                      <a:pt x="54" y="678"/>
                    </a:lnTo>
                    <a:lnTo>
                      <a:pt x="33" y="764"/>
                    </a:lnTo>
                    <a:lnTo>
                      <a:pt x="11" y="861"/>
                    </a:lnTo>
                    <a:lnTo>
                      <a:pt x="1" y="947"/>
                    </a:lnTo>
                    <a:lnTo>
                      <a:pt x="11" y="1054"/>
                    </a:lnTo>
                    <a:lnTo>
                      <a:pt x="22" y="1140"/>
                    </a:lnTo>
                    <a:lnTo>
                      <a:pt x="44" y="1237"/>
                    </a:lnTo>
                    <a:lnTo>
                      <a:pt x="76" y="1334"/>
                    </a:lnTo>
                    <a:lnTo>
                      <a:pt x="119" y="1420"/>
                    </a:lnTo>
                    <a:lnTo>
                      <a:pt x="173" y="1495"/>
                    </a:lnTo>
                    <a:lnTo>
                      <a:pt x="226" y="1570"/>
                    </a:lnTo>
                    <a:lnTo>
                      <a:pt x="291" y="1646"/>
                    </a:lnTo>
                    <a:lnTo>
                      <a:pt x="355" y="1710"/>
                    </a:lnTo>
                    <a:lnTo>
                      <a:pt x="441" y="1775"/>
                    </a:lnTo>
                    <a:lnTo>
                      <a:pt x="517" y="1828"/>
                    </a:lnTo>
                    <a:lnTo>
                      <a:pt x="603" y="1871"/>
                    </a:lnTo>
                    <a:lnTo>
                      <a:pt x="700" y="1904"/>
                    </a:lnTo>
                    <a:lnTo>
                      <a:pt x="786" y="1925"/>
                    </a:lnTo>
                    <a:lnTo>
                      <a:pt x="882" y="1947"/>
                    </a:lnTo>
                    <a:lnTo>
                      <a:pt x="1076" y="1947"/>
                    </a:lnTo>
                    <a:lnTo>
                      <a:pt x="1173" y="1925"/>
                    </a:lnTo>
                    <a:lnTo>
                      <a:pt x="1259" y="1904"/>
                    </a:lnTo>
                    <a:lnTo>
                      <a:pt x="1345" y="1871"/>
                    </a:lnTo>
                    <a:lnTo>
                      <a:pt x="1431" y="1828"/>
                    </a:lnTo>
                    <a:lnTo>
                      <a:pt x="1506" y="1775"/>
                    </a:lnTo>
                    <a:lnTo>
                      <a:pt x="1581" y="1721"/>
                    </a:lnTo>
                    <a:lnTo>
                      <a:pt x="1646" y="1656"/>
                    </a:lnTo>
                    <a:lnTo>
                      <a:pt x="1710" y="1592"/>
                    </a:lnTo>
                    <a:lnTo>
                      <a:pt x="1775" y="1516"/>
                    </a:lnTo>
                    <a:lnTo>
                      <a:pt x="1818" y="1441"/>
                    </a:lnTo>
                    <a:lnTo>
                      <a:pt x="1861" y="1355"/>
                    </a:lnTo>
                    <a:lnTo>
                      <a:pt x="1893" y="1269"/>
                    </a:lnTo>
                    <a:lnTo>
                      <a:pt x="1925" y="1183"/>
                    </a:lnTo>
                    <a:lnTo>
                      <a:pt x="1947" y="1086"/>
                    </a:lnTo>
                    <a:lnTo>
                      <a:pt x="1947"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 name="Google Shape;317;p15"/>
              <p:cNvSpPr/>
              <p:nvPr/>
            </p:nvSpPr>
            <p:spPr>
              <a:xfrm>
                <a:off x="540800" y="1817125"/>
                <a:ext cx="45475" cy="45450"/>
              </a:xfrm>
              <a:custGeom>
                <a:avLst/>
                <a:gdLst/>
                <a:ahLst/>
                <a:cxnLst/>
                <a:rect l="l" t="t" r="r" b="b"/>
                <a:pathLst>
                  <a:path w="1819" h="1818" extrusionOk="0">
                    <a:moveTo>
                      <a:pt x="840" y="1"/>
                    </a:moveTo>
                    <a:lnTo>
                      <a:pt x="743" y="22"/>
                    </a:lnTo>
                    <a:lnTo>
                      <a:pt x="657" y="33"/>
                    </a:lnTo>
                    <a:lnTo>
                      <a:pt x="571" y="65"/>
                    </a:lnTo>
                    <a:lnTo>
                      <a:pt x="485" y="97"/>
                    </a:lnTo>
                    <a:lnTo>
                      <a:pt x="409" y="140"/>
                    </a:lnTo>
                    <a:lnTo>
                      <a:pt x="345" y="194"/>
                    </a:lnTo>
                    <a:lnTo>
                      <a:pt x="280" y="248"/>
                    </a:lnTo>
                    <a:lnTo>
                      <a:pt x="216" y="312"/>
                    </a:lnTo>
                    <a:lnTo>
                      <a:pt x="162" y="377"/>
                    </a:lnTo>
                    <a:lnTo>
                      <a:pt x="119" y="452"/>
                    </a:lnTo>
                    <a:lnTo>
                      <a:pt x="76" y="538"/>
                    </a:lnTo>
                    <a:lnTo>
                      <a:pt x="44" y="624"/>
                    </a:lnTo>
                    <a:lnTo>
                      <a:pt x="22" y="710"/>
                    </a:lnTo>
                    <a:lnTo>
                      <a:pt x="12" y="796"/>
                    </a:lnTo>
                    <a:lnTo>
                      <a:pt x="1" y="893"/>
                    </a:lnTo>
                    <a:lnTo>
                      <a:pt x="12" y="990"/>
                    </a:lnTo>
                    <a:lnTo>
                      <a:pt x="22" y="1087"/>
                    </a:lnTo>
                    <a:lnTo>
                      <a:pt x="44" y="1173"/>
                    </a:lnTo>
                    <a:lnTo>
                      <a:pt x="65" y="1259"/>
                    </a:lnTo>
                    <a:lnTo>
                      <a:pt x="98" y="1345"/>
                    </a:lnTo>
                    <a:lnTo>
                      <a:pt x="141" y="1420"/>
                    </a:lnTo>
                    <a:lnTo>
                      <a:pt x="194" y="1484"/>
                    </a:lnTo>
                    <a:lnTo>
                      <a:pt x="248" y="1549"/>
                    </a:lnTo>
                    <a:lnTo>
                      <a:pt x="313" y="1614"/>
                    </a:lnTo>
                    <a:lnTo>
                      <a:pt x="388" y="1667"/>
                    </a:lnTo>
                    <a:lnTo>
                      <a:pt x="452" y="1710"/>
                    </a:lnTo>
                    <a:lnTo>
                      <a:pt x="539" y="1743"/>
                    </a:lnTo>
                    <a:lnTo>
                      <a:pt x="625" y="1775"/>
                    </a:lnTo>
                    <a:lnTo>
                      <a:pt x="711" y="1796"/>
                    </a:lnTo>
                    <a:lnTo>
                      <a:pt x="797" y="1818"/>
                    </a:lnTo>
                    <a:lnTo>
                      <a:pt x="990" y="1818"/>
                    </a:lnTo>
                    <a:lnTo>
                      <a:pt x="1087" y="1807"/>
                    </a:lnTo>
                    <a:lnTo>
                      <a:pt x="1173" y="1786"/>
                    </a:lnTo>
                    <a:lnTo>
                      <a:pt x="1259" y="1764"/>
                    </a:lnTo>
                    <a:lnTo>
                      <a:pt x="1345" y="1721"/>
                    </a:lnTo>
                    <a:lnTo>
                      <a:pt x="1420" y="1678"/>
                    </a:lnTo>
                    <a:lnTo>
                      <a:pt x="1485" y="1635"/>
                    </a:lnTo>
                    <a:lnTo>
                      <a:pt x="1549" y="1570"/>
                    </a:lnTo>
                    <a:lnTo>
                      <a:pt x="1614" y="1506"/>
                    </a:lnTo>
                    <a:lnTo>
                      <a:pt x="1668" y="1441"/>
                    </a:lnTo>
                    <a:lnTo>
                      <a:pt x="1711" y="1366"/>
                    </a:lnTo>
                    <a:lnTo>
                      <a:pt x="1743" y="1291"/>
                    </a:lnTo>
                    <a:lnTo>
                      <a:pt x="1775" y="1205"/>
                    </a:lnTo>
                    <a:lnTo>
                      <a:pt x="1807" y="1119"/>
                    </a:lnTo>
                    <a:lnTo>
                      <a:pt x="1818" y="1022"/>
                    </a:lnTo>
                    <a:lnTo>
                      <a:pt x="1818" y="925"/>
                    </a:lnTo>
                    <a:lnTo>
                      <a:pt x="1818" y="829"/>
                    </a:lnTo>
                    <a:lnTo>
                      <a:pt x="1807" y="743"/>
                    </a:lnTo>
                    <a:lnTo>
                      <a:pt x="1786" y="646"/>
                    </a:lnTo>
                    <a:lnTo>
                      <a:pt x="1764" y="570"/>
                    </a:lnTo>
                    <a:lnTo>
                      <a:pt x="1721" y="484"/>
                    </a:lnTo>
                    <a:lnTo>
                      <a:pt x="1678" y="409"/>
                    </a:lnTo>
                    <a:lnTo>
                      <a:pt x="1635" y="334"/>
                    </a:lnTo>
                    <a:lnTo>
                      <a:pt x="1571" y="269"/>
                    </a:lnTo>
                    <a:lnTo>
                      <a:pt x="1517" y="216"/>
                    </a:lnTo>
                    <a:lnTo>
                      <a:pt x="1442" y="162"/>
                    </a:lnTo>
                    <a:lnTo>
                      <a:pt x="1366" y="119"/>
                    </a:lnTo>
                    <a:lnTo>
                      <a:pt x="1291" y="76"/>
                    </a:lnTo>
                    <a:lnTo>
                      <a:pt x="1205" y="44"/>
                    </a:lnTo>
                    <a:lnTo>
                      <a:pt x="1119" y="22"/>
                    </a:lnTo>
                    <a:lnTo>
                      <a:pt x="1022"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 name="Google Shape;318;p15"/>
              <p:cNvSpPr/>
              <p:nvPr/>
            </p:nvSpPr>
            <p:spPr>
              <a:xfrm>
                <a:off x="540800" y="2445625"/>
                <a:ext cx="45725" cy="45475"/>
              </a:xfrm>
              <a:custGeom>
                <a:avLst/>
                <a:gdLst/>
                <a:ahLst/>
                <a:cxnLst/>
                <a:rect l="l" t="t" r="r" b="b"/>
                <a:pathLst>
                  <a:path w="1829" h="1819" extrusionOk="0">
                    <a:moveTo>
                      <a:pt x="840" y="1"/>
                    </a:moveTo>
                    <a:lnTo>
                      <a:pt x="743" y="12"/>
                    </a:lnTo>
                    <a:lnTo>
                      <a:pt x="657" y="33"/>
                    </a:lnTo>
                    <a:lnTo>
                      <a:pt x="571" y="55"/>
                    </a:lnTo>
                    <a:lnTo>
                      <a:pt x="496" y="98"/>
                    </a:lnTo>
                    <a:lnTo>
                      <a:pt x="420" y="141"/>
                    </a:lnTo>
                    <a:lnTo>
                      <a:pt x="345" y="184"/>
                    </a:lnTo>
                    <a:lnTo>
                      <a:pt x="280" y="248"/>
                    </a:lnTo>
                    <a:lnTo>
                      <a:pt x="216" y="302"/>
                    </a:lnTo>
                    <a:lnTo>
                      <a:pt x="162" y="377"/>
                    </a:lnTo>
                    <a:lnTo>
                      <a:pt x="119" y="453"/>
                    </a:lnTo>
                    <a:lnTo>
                      <a:pt x="76" y="528"/>
                    </a:lnTo>
                    <a:lnTo>
                      <a:pt x="44" y="614"/>
                    </a:lnTo>
                    <a:lnTo>
                      <a:pt x="22" y="700"/>
                    </a:lnTo>
                    <a:lnTo>
                      <a:pt x="12" y="786"/>
                    </a:lnTo>
                    <a:lnTo>
                      <a:pt x="1" y="883"/>
                    </a:lnTo>
                    <a:lnTo>
                      <a:pt x="1" y="979"/>
                    </a:lnTo>
                    <a:lnTo>
                      <a:pt x="12" y="1076"/>
                    </a:lnTo>
                    <a:lnTo>
                      <a:pt x="33" y="1162"/>
                    </a:lnTo>
                    <a:lnTo>
                      <a:pt x="65" y="1248"/>
                    </a:lnTo>
                    <a:lnTo>
                      <a:pt x="98" y="1334"/>
                    </a:lnTo>
                    <a:lnTo>
                      <a:pt x="141" y="1410"/>
                    </a:lnTo>
                    <a:lnTo>
                      <a:pt x="194" y="1485"/>
                    </a:lnTo>
                    <a:lnTo>
                      <a:pt x="248" y="1549"/>
                    </a:lnTo>
                    <a:lnTo>
                      <a:pt x="313" y="1603"/>
                    </a:lnTo>
                    <a:lnTo>
                      <a:pt x="377" y="1657"/>
                    </a:lnTo>
                    <a:lnTo>
                      <a:pt x="452" y="1700"/>
                    </a:lnTo>
                    <a:lnTo>
                      <a:pt x="528" y="1743"/>
                    </a:lnTo>
                    <a:lnTo>
                      <a:pt x="614" y="1775"/>
                    </a:lnTo>
                    <a:lnTo>
                      <a:pt x="700" y="1797"/>
                    </a:lnTo>
                    <a:lnTo>
                      <a:pt x="797" y="1818"/>
                    </a:lnTo>
                    <a:lnTo>
                      <a:pt x="990" y="1818"/>
                    </a:lnTo>
                    <a:lnTo>
                      <a:pt x="1076" y="1807"/>
                    </a:lnTo>
                    <a:lnTo>
                      <a:pt x="1173" y="1786"/>
                    </a:lnTo>
                    <a:lnTo>
                      <a:pt x="1259" y="1764"/>
                    </a:lnTo>
                    <a:lnTo>
                      <a:pt x="1334" y="1721"/>
                    </a:lnTo>
                    <a:lnTo>
                      <a:pt x="1410" y="1678"/>
                    </a:lnTo>
                    <a:lnTo>
                      <a:pt x="1485" y="1635"/>
                    </a:lnTo>
                    <a:lnTo>
                      <a:pt x="1549" y="1582"/>
                    </a:lnTo>
                    <a:lnTo>
                      <a:pt x="1614" y="1517"/>
                    </a:lnTo>
                    <a:lnTo>
                      <a:pt x="1657" y="1442"/>
                    </a:lnTo>
                    <a:lnTo>
                      <a:pt x="1711" y="1377"/>
                    </a:lnTo>
                    <a:lnTo>
                      <a:pt x="1743" y="1291"/>
                    </a:lnTo>
                    <a:lnTo>
                      <a:pt x="1775" y="1205"/>
                    </a:lnTo>
                    <a:lnTo>
                      <a:pt x="1807" y="1119"/>
                    </a:lnTo>
                    <a:lnTo>
                      <a:pt x="1818" y="1033"/>
                    </a:lnTo>
                    <a:lnTo>
                      <a:pt x="1829" y="936"/>
                    </a:lnTo>
                    <a:lnTo>
                      <a:pt x="1818" y="840"/>
                    </a:lnTo>
                    <a:lnTo>
                      <a:pt x="1807" y="743"/>
                    </a:lnTo>
                    <a:lnTo>
                      <a:pt x="1797" y="657"/>
                    </a:lnTo>
                    <a:lnTo>
                      <a:pt x="1764" y="571"/>
                    </a:lnTo>
                    <a:lnTo>
                      <a:pt x="1732" y="485"/>
                    </a:lnTo>
                    <a:lnTo>
                      <a:pt x="1689" y="410"/>
                    </a:lnTo>
                    <a:lnTo>
                      <a:pt x="1635" y="345"/>
                    </a:lnTo>
                    <a:lnTo>
                      <a:pt x="1582" y="270"/>
                    </a:lnTo>
                    <a:lnTo>
                      <a:pt x="1517" y="216"/>
                    </a:lnTo>
                    <a:lnTo>
                      <a:pt x="1453" y="162"/>
                    </a:lnTo>
                    <a:lnTo>
                      <a:pt x="1377" y="119"/>
                    </a:lnTo>
                    <a:lnTo>
                      <a:pt x="1302" y="76"/>
                    </a:lnTo>
                    <a:lnTo>
                      <a:pt x="1216" y="44"/>
                    </a:lnTo>
                    <a:lnTo>
                      <a:pt x="1130"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 name="Google Shape;319;p15"/>
              <p:cNvSpPr/>
              <p:nvPr/>
            </p:nvSpPr>
            <p:spPr>
              <a:xfrm>
                <a:off x="1561275" y="2837575"/>
                <a:ext cx="45725" cy="45725"/>
              </a:xfrm>
              <a:custGeom>
                <a:avLst/>
                <a:gdLst/>
                <a:ahLst/>
                <a:cxnLst/>
                <a:rect l="l" t="t" r="r" b="b"/>
                <a:pathLst>
                  <a:path w="1829" h="1829" extrusionOk="0">
                    <a:moveTo>
                      <a:pt x="903" y="1"/>
                    </a:moveTo>
                    <a:lnTo>
                      <a:pt x="807" y="12"/>
                    </a:lnTo>
                    <a:lnTo>
                      <a:pt x="710" y="22"/>
                    </a:lnTo>
                    <a:lnTo>
                      <a:pt x="624" y="44"/>
                    </a:lnTo>
                    <a:lnTo>
                      <a:pt x="538" y="76"/>
                    </a:lnTo>
                    <a:lnTo>
                      <a:pt x="463" y="119"/>
                    </a:lnTo>
                    <a:lnTo>
                      <a:pt x="387" y="162"/>
                    </a:lnTo>
                    <a:lnTo>
                      <a:pt x="312" y="216"/>
                    </a:lnTo>
                    <a:lnTo>
                      <a:pt x="258" y="280"/>
                    </a:lnTo>
                    <a:lnTo>
                      <a:pt x="194" y="345"/>
                    </a:lnTo>
                    <a:lnTo>
                      <a:pt x="151" y="409"/>
                    </a:lnTo>
                    <a:lnTo>
                      <a:pt x="108" y="485"/>
                    </a:lnTo>
                    <a:lnTo>
                      <a:pt x="65" y="571"/>
                    </a:lnTo>
                    <a:lnTo>
                      <a:pt x="43" y="657"/>
                    </a:lnTo>
                    <a:lnTo>
                      <a:pt x="22" y="743"/>
                    </a:lnTo>
                    <a:lnTo>
                      <a:pt x="11" y="840"/>
                    </a:lnTo>
                    <a:lnTo>
                      <a:pt x="0" y="936"/>
                    </a:lnTo>
                    <a:lnTo>
                      <a:pt x="11" y="1033"/>
                    </a:lnTo>
                    <a:lnTo>
                      <a:pt x="22" y="1119"/>
                    </a:lnTo>
                    <a:lnTo>
                      <a:pt x="43" y="1205"/>
                    </a:lnTo>
                    <a:lnTo>
                      <a:pt x="75" y="1291"/>
                    </a:lnTo>
                    <a:lnTo>
                      <a:pt x="119" y="1377"/>
                    </a:lnTo>
                    <a:lnTo>
                      <a:pt x="162" y="1442"/>
                    </a:lnTo>
                    <a:lnTo>
                      <a:pt x="215" y="1517"/>
                    </a:lnTo>
                    <a:lnTo>
                      <a:pt x="280" y="1581"/>
                    </a:lnTo>
                    <a:lnTo>
                      <a:pt x="344" y="1635"/>
                    </a:lnTo>
                    <a:lnTo>
                      <a:pt x="409" y="1689"/>
                    </a:lnTo>
                    <a:lnTo>
                      <a:pt x="484" y="1732"/>
                    </a:lnTo>
                    <a:lnTo>
                      <a:pt x="570" y="1764"/>
                    </a:lnTo>
                    <a:lnTo>
                      <a:pt x="656" y="1797"/>
                    </a:lnTo>
                    <a:lnTo>
                      <a:pt x="742" y="1807"/>
                    </a:lnTo>
                    <a:lnTo>
                      <a:pt x="839" y="1829"/>
                    </a:lnTo>
                    <a:lnTo>
                      <a:pt x="936" y="1829"/>
                    </a:lnTo>
                    <a:lnTo>
                      <a:pt x="1033" y="1818"/>
                    </a:lnTo>
                    <a:lnTo>
                      <a:pt x="1119" y="1807"/>
                    </a:lnTo>
                    <a:lnTo>
                      <a:pt x="1205" y="1786"/>
                    </a:lnTo>
                    <a:lnTo>
                      <a:pt x="1291" y="1754"/>
                    </a:lnTo>
                    <a:lnTo>
                      <a:pt x="1377" y="1711"/>
                    </a:lnTo>
                    <a:lnTo>
                      <a:pt x="1452" y="1667"/>
                    </a:lnTo>
                    <a:lnTo>
                      <a:pt x="1516" y="1614"/>
                    </a:lnTo>
                    <a:lnTo>
                      <a:pt x="1581" y="1560"/>
                    </a:lnTo>
                    <a:lnTo>
                      <a:pt x="1635" y="1495"/>
                    </a:lnTo>
                    <a:lnTo>
                      <a:pt x="1688" y="1420"/>
                    </a:lnTo>
                    <a:lnTo>
                      <a:pt x="1731" y="1345"/>
                    </a:lnTo>
                    <a:lnTo>
                      <a:pt x="1764" y="1259"/>
                    </a:lnTo>
                    <a:lnTo>
                      <a:pt x="1796" y="1173"/>
                    </a:lnTo>
                    <a:lnTo>
                      <a:pt x="1817" y="1087"/>
                    </a:lnTo>
                    <a:lnTo>
                      <a:pt x="1828" y="990"/>
                    </a:lnTo>
                    <a:lnTo>
                      <a:pt x="1828" y="893"/>
                    </a:lnTo>
                    <a:lnTo>
                      <a:pt x="1817" y="807"/>
                    </a:lnTo>
                    <a:lnTo>
                      <a:pt x="1807" y="710"/>
                    </a:lnTo>
                    <a:lnTo>
                      <a:pt x="1785" y="624"/>
                    </a:lnTo>
                    <a:lnTo>
                      <a:pt x="1753" y="538"/>
                    </a:lnTo>
                    <a:lnTo>
                      <a:pt x="1710" y="463"/>
                    </a:lnTo>
                    <a:lnTo>
                      <a:pt x="1667" y="388"/>
                    </a:lnTo>
                    <a:lnTo>
                      <a:pt x="1613" y="313"/>
                    </a:lnTo>
                    <a:lnTo>
                      <a:pt x="1559" y="248"/>
                    </a:lnTo>
                    <a:lnTo>
                      <a:pt x="1495" y="194"/>
                    </a:lnTo>
                    <a:lnTo>
                      <a:pt x="1420" y="151"/>
                    </a:lnTo>
                    <a:lnTo>
                      <a:pt x="1344" y="98"/>
                    </a:lnTo>
                    <a:lnTo>
                      <a:pt x="1258" y="65"/>
                    </a:lnTo>
                    <a:lnTo>
                      <a:pt x="1183" y="44"/>
                    </a:lnTo>
                    <a:lnTo>
                      <a:pt x="1086" y="22"/>
                    </a:lnTo>
                    <a:lnTo>
                      <a:pt x="1000" y="12"/>
                    </a:lnTo>
                    <a:lnTo>
                      <a:pt x="9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 name="Google Shape;320;p15"/>
              <p:cNvSpPr/>
              <p:nvPr/>
            </p:nvSpPr>
            <p:spPr>
              <a:xfrm>
                <a:off x="933025" y="2837575"/>
                <a:ext cx="45450" cy="45725"/>
              </a:xfrm>
              <a:custGeom>
                <a:avLst/>
                <a:gdLst/>
                <a:ahLst/>
                <a:cxnLst/>
                <a:rect l="l" t="t" r="r" b="b"/>
                <a:pathLst>
                  <a:path w="1818" h="1829" extrusionOk="0">
                    <a:moveTo>
                      <a:pt x="893" y="1"/>
                    </a:moveTo>
                    <a:lnTo>
                      <a:pt x="796" y="12"/>
                    </a:lnTo>
                    <a:lnTo>
                      <a:pt x="699" y="22"/>
                    </a:lnTo>
                    <a:lnTo>
                      <a:pt x="613" y="44"/>
                    </a:lnTo>
                    <a:lnTo>
                      <a:pt x="527" y="76"/>
                    </a:lnTo>
                    <a:lnTo>
                      <a:pt x="452" y="119"/>
                    </a:lnTo>
                    <a:lnTo>
                      <a:pt x="377" y="162"/>
                    </a:lnTo>
                    <a:lnTo>
                      <a:pt x="312" y="216"/>
                    </a:lnTo>
                    <a:lnTo>
                      <a:pt x="248" y="280"/>
                    </a:lnTo>
                    <a:lnTo>
                      <a:pt x="183" y="345"/>
                    </a:lnTo>
                    <a:lnTo>
                      <a:pt x="140" y="409"/>
                    </a:lnTo>
                    <a:lnTo>
                      <a:pt x="97" y="485"/>
                    </a:lnTo>
                    <a:lnTo>
                      <a:pt x="54" y="571"/>
                    </a:lnTo>
                    <a:lnTo>
                      <a:pt x="33" y="657"/>
                    </a:lnTo>
                    <a:lnTo>
                      <a:pt x="11" y="743"/>
                    </a:lnTo>
                    <a:lnTo>
                      <a:pt x="0" y="840"/>
                    </a:lnTo>
                    <a:lnTo>
                      <a:pt x="0" y="936"/>
                    </a:lnTo>
                    <a:lnTo>
                      <a:pt x="0" y="1033"/>
                    </a:lnTo>
                    <a:lnTo>
                      <a:pt x="22" y="1119"/>
                    </a:lnTo>
                    <a:lnTo>
                      <a:pt x="43" y="1205"/>
                    </a:lnTo>
                    <a:lnTo>
                      <a:pt x="76" y="1291"/>
                    </a:lnTo>
                    <a:lnTo>
                      <a:pt x="108" y="1377"/>
                    </a:lnTo>
                    <a:lnTo>
                      <a:pt x="162" y="1442"/>
                    </a:lnTo>
                    <a:lnTo>
                      <a:pt x="205" y="1517"/>
                    </a:lnTo>
                    <a:lnTo>
                      <a:pt x="269" y="1581"/>
                    </a:lnTo>
                    <a:lnTo>
                      <a:pt x="334" y="1635"/>
                    </a:lnTo>
                    <a:lnTo>
                      <a:pt x="409" y="1689"/>
                    </a:lnTo>
                    <a:lnTo>
                      <a:pt x="484" y="1732"/>
                    </a:lnTo>
                    <a:lnTo>
                      <a:pt x="560" y="1764"/>
                    </a:lnTo>
                    <a:lnTo>
                      <a:pt x="646" y="1797"/>
                    </a:lnTo>
                    <a:lnTo>
                      <a:pt x="732" y="1807"/>
                    </a:lnTo>
                    <a:lnTo>
                      <a:pt x="828" y="1829"/>
                    </a:lnTo>
                    <a:lnTo>
                      <a:pt x="925" y="1829"/>
                    </a:lnTo>
                    <a:lnTo>
                      <a:pt x="1022" y="1818"/>
                    </a:lnTo>
                    <a:lnTo>
                      <a:pt x="1119" y="1807"/>
                    </a:lnTo>
                    <a:lnTo>
                      <a:pt x="1205" y="1786"/>
                    </a:lnTo>
                    <a:lnTo>
                      <a:pt x="1291" y="1754"/>
                    </a:lnTo>
                    <a:lnTo>
                      <a:pt x="1366" y="1711"/>
                    </a:lnTo>
                    <a:lnTo>
                      <a:pt x="1441" y="1667"/>
                    </a:lnTo>
                    <a:lnTo>
                      <a:pt x="1506" y="1614"/>
                    </a:lnTo>
                    <a:lnTo>
                      <a:pt x="1570" y="1560"/>
                    </a:lnTo>
                    <a:lnTo>
                      <a:pt x="1624" y="1485"/>
                    </a:lnTo>
                    <a:lnTo>
                      <a:pt x="1678" y="1420"/>
                    </a:lnTo>
                    <a:lnTo>
                      <a:pt x="1721" y="1345"/>
                    </a:lnTo>
                    <a:lnTo>
                      <a:pt x="1753" y="1259"/>
                    </a:lnTo>
                    <a:lnTo>
                      <a:pt x="1785" y="1173"/>
                    </a:lnTo>
                    <a:lnTo>
                      <a:pt x="1807" y="1087"/>
                    </a:lnTo>
                    <a:lnTo>
                      <a:pt x="1818" y="990"/>
                    </a:lnTo>
                    <a:lnTo>
                      <a:pt x="1818" y="893"/>
                    </a:lnTo>
                    <a:lnTo>
                      <a:pt x="1818" y="807"/>
                    </a:lnTo>
                    <a:lnTo>
                      <a:pt x="1796" y="710"/>
                    </a:lnTo>
                    <a:lnTo>
                      <a:pt x="1775" y="624"/>
                    </a:lnTo>
                    <a:lnTo>
                      <a:pt x="1742" y="538"/>
                    </a:lnTo>
                    <a:lnTo>
                      <a:pt x="1710" y="463"/>
                    </a:lnTo>
                    <a:lnTo>
                      <a:pt x="1656" y="388"/>
                    </a:lnTo>
                    <a:lnTo>
                      <a:pt x="1603" y="313"/>
                    </a:lnTo>
                    <a:lnTo>
                      <a:pt x="1549" y="248"/>
                    </a:lnTo>
                    <a:lnTo>
                      <a:pt x="1484" y="194"/>
                    </a:lnTo>
                    <a:lnTo>
                      <a:pt x="1409" y="141"/>
                    </a:lnTo>
                    <a:lnTo>
                      <a:pt x="1334" y="98"/>
                    </a:lnTo>
                    <a:lnTo>
                      <a:pt x="1259" y="65"/>
                    </a:lnTo>
                    <a:lnTo>
                      <a:pt x="1173" y="44"/>
                    </a:lnTo>
                    <a:lnTo>
                      <a:pt x="1076" y="22"/>
                    </a:lnTo>
                    <a:lnTo>
                      <a:pt x="99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 name="Google Shape;321;p15"/>
              <p:cNvSpPr/>
              <p:nvPr/>
            </p:nvSpPr>
            <p:spPr>
              <a:xfrm>
                <a:off x="619025" y="2601825"/>
                <a:ext cx="44925" cy="44650"/>
              </a:xfrm>
              <a:custGeom>
                <a:avLst/>
                <a:gdLst/>
                <a:ahLst/>
                <a:cxnLst/>
                <a:rect l="l" t="t" r="r" b="b"/>
                <a:pathLst>
                  <a:path w="1797" h="1786" extrusionOk="0">
                    <a:moveTo>
                      <a:pt x="786" y="0"/>
                    </a:moveTo>
                    <a:lnTo>
                      <a:pt x="700" y="22"/>
                    </a:lnTo>
                    <a:lnTo>
                      <a:pt x="603" y="43"/>
                    </a:lnTo>
                    <a:lnTo>
                      <a:pt x="528" y="76"/>
                    </a:lnTo>
                    <a:lnTo>
                      <a:pt x="442" y="119"/>
                    </a:lnTo>
                    <a:lnTo>
                      <a:pt x="367" y="162"/>
                    </a:lnTo>
                    <a:lnTo>
                      <a:pt x="302" y="216"/>
                    </a:lnTo>
                    <a:lnTo>
                      <a:pt x="238" y="280"/>
                    </a:lnTo>
                    <a:lnTo>
                      <a:pt x="184" y="345"/>
                    </a:lnTo>
                    <a:lnTo>
                      <a:pt x="130" y="409"/>
                    </a:lnTo>
                    <a:lnTo>
                      <a:pt x="98" y="495"/>
                    </a:lnTo>
                    <a:lnTo>
                      <a:pt x="55" y="570"/>
                    </a:lnTo>
                    <a:lnTo>
                      <a:pt x="33" y="656"/>
                    </a:lnTo>
                    <a:lnTo>
                      <a:pt x="12" y="753"/>
                    </a:lnTo>
                    <a:lnTo>
                      <a:pt x="1" y="839"/>
                    </a:lnTo>
                    <a:lnTo>
                      <a:pt x="1" y="936"/>
                    </a:lnTo>
                    <a:lnTo>
                      <a:pt x="12" y="1022"/>
                    </a:lnTo>
                    <a:lnTo>
                      <a:pt x="33" y="1119"/>
                    </a:lnTo>
                    <a:lnTo>
                      <a:pt x="55" y="1194"/>
                    </a:lnTo>
                    <a:lnTo>
                      <a:pt x="87" y="1280"/>
                    </a:lnTo>
                    <a:lnTo>
                      <a:pt x="130" y="1355"/>
                    </a:lnTo>
                    <a:lnTo>
                      <a:pt x="173" y="1420"/>
                    </a:lnTo>
                    <a:lnTo>
                      <a:pt x="227" y="1484"/>
                    </a:lnTo>
                    <a:lnTo>
                      <a:pt x="281" y="1549"/>
                    </a:lnTo>
                    <a:lnTo>
                      <a:pt x="345" y="1603"/>
                    </a:lnTo>
                    <a:lnTo>
                      <a:pt x="420" y="1646"/>
                    </a:lnTo>
                    <a:lnTo>
                      <a:pt x="485" y="1689"/>
                    </a:lnTo>
                    <a:lnTo>
                      <a:pt x="571" y="1732"/>
                    </a:lnTo>
                    <a:lnTo>
                      <a:pt x="646" y="1753"/>
                    </a:lnTo>
                    <a:lnTo>
                      <a:pt x="732" y="1775"/>
                    </a:lnTo>
                    <a:lnTo>
                      <a:pt x="829" y="1785"/>
                    </a:lnTo>
                    <a:lnTo>
                      <a:pt x="1012" y="1785"/>
                    </a:lnTo>
                    <a:lnTo>
                      <a:pt x="1098" y="1764"/>
                    </a:lnTo>
                    <a:lnTo>
                      <a:pt x="1184" y="1742"/>
                    </a:lnTo>
                    <a:lnTo>
                      <a:pt x="1259" y="1710"/>
                    </a:lnTo>
                    <a:lnTo>
                      <a:pt x="1334" y="1678"/>
                    </a:lnTo>
                    <a:lnTo>
                      <a:pt x="1410" y="1635"/>
                    </a:lnTo>
                    <a:lnTo>
                      <a:pt x="1474" y="1581"/>
                    </a:lnTo>
                    <a:lnTo>
                      <a:pt x="1539" y="1527"/>
                    </a:lnTo>
                    <a:lnTo>
                      <a:pt x="1592" y="1463"/>
                    </a:lnTo>
                    <a:lnTo>
                      <a:pt x="1646" y="1398"/>
                    </a:lnTo>
                    <a:lnTo>
                      <a:pt x="1689" y="1323"/>
                    </a:lnTo>
                    <a:lnTo>
                      <a:pt x="1721" y="1248"/>
                    </a:lnTo>
                    <a:lnTo>
                      <a:pt x="1754" y="1162"/>
                    </a:lnTo>
                    <a:lnTo>
                      <a:pt x="1775" y="1076"/>
                    </a:lnTo>
                    <a:lnTo>
                      <a:pt x="1786" y="990"/>
                    </a:lnTo>
                    <a:lnTo>
                      <a:pt x="1797" y="904"/>
                    </a:lnTo>
                    <a:lnTo>
                      <a:pt x="1786" y="807"/>
                    </a:lnTo>
                    <a:lnTo>
                      <a:pt x="1775" y="710"/>
                    </a:lnTo>
                    <a:lnTo>
                      <a:pt x="1754" y="624"/>
                    </a:lnTo>
                    <a:lnTo>
                      <a:pt x="1732" y="538"/>
                    </a:lnTo>
                    <a:lnTo>
                      <a:pt x="1689" y="463"/>
                    </a:lnTo>
                    <a:lnTo>
                      <a:pt x="1646" y="388"/>
                    </a:lnTo>
                    <a:lnTo>
                      <a:pt x="1592" y="312"/>
                    </a:lnTo>
                    <a:lnTo>
                      <a:pt x="1539" y="248"/>
                    </a:lnTo>
                    <a:lnTo>
                      <a:pt x="1474" y="194"/>
                    </a:lnTo>
                    <a:lnTo>
                      <a:pt x="1399" y="140"/>
                    </a:lnTo>
                    <a:lnTo>
                      <a:pt x="1324" y="97"/>
                    </a:lnTo>
                    <a:lnTo>
                      <a:pt x="1248" y="65"/>
                    </a:lnTo>
                    <a:lnTo>
                      <a:pt x="1162" y="33"/>
                    </a:lnTo>
                    <a:lnTo>
                      <a:pt x="1066" y="11"/>
                    </a:lnTo>
                    <a:lnTo>
                      <a:pt x="98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 name="Google Shape;322;p15"/>
              <p:cNvSpPr/>
              <p:nvPr/>
            </p:nvSpPr>
            <p:spPr>
              <a:xfrm>
                <a:off x="1169850" y="1345075"/>
                <a:ext cx="44400" cy="44375"/>
              </a:xfrm>
              <a:custGeom>
                <a:avLst/>
                <a:gdLst/>
                <a:ahLst/>
                <a:cxnLst/>
                <a:rect l="l" t="t" r="r" b="b"/>
                <a:pathLst>
                  <a:path w="1776" h="1775" extrusionOk="0">
                    <a:moveTo>
                      <a:pt x="807" y="0"/>
                    </a:moveTo>
                    <a:lnTo>
                      <a:pt x="721" y="11"/>
                    </a:lnTo>
                    <a:lnTo>
                      <a:pt x="635" y="33"/>
                    </a:lnTo>
                    <a:lnTo>
                      <a:pt x="549" y="65"/>
                    </a:lnTo>
                    <a:lnTo>
                      <a:pt x="474" y="97"/>
                    </a:lnTo>
                    <a:lnTo>
                      <a:pt x="399" y="151"/>
                    </a:lnTo>
                    <a:lnTo>
                      <a:pt x="334" y="194"/>
                    </a:lnTo>
                    <a:lnTo>
                      <a:pt x="270" y="248"/>
                    </a:lnTo>
                    <a:lnTo>
                      <a:pt x="216" y="312"/>
                    </a:lnTo>
                    <a:lnTo>
                      <a:pt x="162" y="377"/>
                    </a:lnTo>
                    <a:lnTo>
                      <a:pt x="119" y="452"/>
                    </a:lnTo>
                    <a:lnTo>
                      <a:pt x="76" y="527"/>
                    </a:lnTo>
                    <a:lnTo>
                      <a:pt x="44" y="613"/>
                    </a:lnTo>
                    <a:lnTo>
                      <a:pt x="22" y="689"/>
                    </a:lnTo>
                    <a:lnTo>
                      <a:pt x="12" y="775"/>
                    </a:lnTo>
                    <a:lnTo>
                      <a:pt x="1" y="871"/>
                    </a:lnTo>
                    <a:lnTo>
                      <a:pt x="1" y="957"/>
                    </a:lnTo>
                    <a:lnTo>
                      <a:pt x="22" y="1054"/>
                    </a:lnTo>
                    <a:lnTo>
                      <a:pt x="44" y="1140"/>
                    </a:lnTo>
                    <a:lnTo>
                      <a:pt x="65" y="1226"/>
                    </a:lnTo>
                    <a:lnTo>
                      <a:pt x="108" y="1301"/>
                    </a:lnTo>
                    <a:lnTo>
                      <a:pt x="151" y="1377"/>
                    </a:lnTo>
                    <a:lnTo>
                      <a:pt x="205" y="1452"/>
                    </a:lnTo>
                    <a:lnTo>
                      <a:pt x="270" y="1517"/>
                    </a:lnTo>
                    <a:lnTo>
                      <a:pt x="334" y="1570"/>
                    </a:lnTo>
                    <a:lnTo>
                      <a:pt x="399" y="1624"/>
                    </a:lnTo>
                    <a:lnTo>
                      <a:pt x="474" y="1667"/>
                    </a:lnTo>
                    <a:lnTo>
                      <a:pt x="560" y="1710"/>
                    </a:lnTo>
                    <a:lnTo>
                      <a:pt x="646" y="1732"/>
                    </a:lnTo>
                    <a:lnTo>
                      <a:pt x="732" y="1753"/>
                    </a:lnTo>
                    <a:lnTo>
                      <a:pt x="818" y="1775"/>
                    </a:lnTo>
                    <a:lnTo>
                      <a:pt x="915" y="1775"/>
                    </a:lnTo>
                    <a:lnTo>
                      <a:pt x="1001" y="1764"/>
                    </a:lnTo>
                    <a:lnTo>
                      <a:pt x="1087" y="1753"/>
                    </a:lnTo>
                    <a:lnTo>
                      <a:pt x="1173" y="1721"/>
                    </a:lnTo>
                    <a:lnTo>
                      <a:pt x="1248" y="1699"/>
                    </a:lnTo>
                    <a:lnTo>
                      <a:pt x="1323" y="1656"/>
                    </a:lnTo>
                    <a:lnTo>
                      <a:pt x="1399" y="1613"/>
                    </a:lnTo>
                    <a:lnTo>
                      <a:pt x="1463" y="1560"/>
                    </a:lnTo>
                    <a:lnTo>
                      <a:pt x="1528" y="1495"/>
                    </a:lnTo>
                    <a:lnTo>
                      <a:pt x="1582" y="1431"/>
                    </a:lnTo>
                    <a:lnTo>
                      <a:pt x="1635" y="1366"/>
                    </a:lnTo>
                    <a:lnTo>
                      <a:pt x="1678" y="1291"/>
                    </a:lnTo>
                    <a:lnTo>
                      <a:pt x="1711" y="1215"/>
                    </a:lnTo>
                    <a:lnTo>
                      <a:pt x="1743" y="1140"/>
                    </a:lnTo>
                    <a:lnTo>
                      <a:pt x="1764" y="1054"/>
                    </a:lnTo>
                    <a:lnTo>
                      <a:pt x="1775" y="968"/>
                    </a:lnTo>
                    <a:lnTo>
                      <a:pt x="1775" y="871"/>
                    </a:lnTo>
                    <a:lnTo>
                      <a:pt x="1775" y="785"/>
                    </a:lnTo>
                    <a:lnTo>
                      <a:pt x="1754" y="699"/>
                    </a:lnTo>
                    <a:lnTo>
                      <a:pt x="1732" y="613"/>
                    </a:lnTo>
                    <a:lnTo>
                      <a:pt x="1700" y="538"/>
                    </a:lnTo>
                    <a:lnTo>
                      <a:pt x="1668" y="463"/>
                    </a:lnTo>
                    <a:lnTo>
                      <a:pt x="1625" y="387"/>
                    </a:lnTo>
                    <a:lnTo>
                      <a:pt x="1571" y="323"/>
                    </a:lnTo>
                    <a:lnTo>
                      <a:pt x="1517" y="258"/>
                    </a:lnTo>
                    <a:lnTo>
                      <a:pt x="1453" y="205"/>
                    </a:lnTo>
                    <a:lnTo>
                      <a:pt x="1377" y="151"/>
                    </a:lnTo>
                    <a:lnTo>
                      <a:pt x="1313" y="108"/>
                    </a:lnTo>
                    <a:lnTo>
                      <a:pt x="1237" y="65"/>
                    </a:lnTo>
                    <a:lnTo>
                      <a:pt x="1151" y="43"/>
                    </a:lnTo>
                    <a:lnTo>
                      <a:pt x="1065" y="22"/>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 name="Google Shape;323;p15"/>
              <p:cNvSpPr/>
              <p:nvPr/>
            </p:nvSpPr>
            <p:spPr>
              <a:xfrm>
                <a:off x="1247550" y="1344800"/>
                <a:ext cx="44650" cy="44650"/>
              </a:xfrm>
              <a:custGeom>
                <a:avLst/>
                <a:gdLst/>
                <a:ahLst/>
                <a:cxnLst/>
                <a:rect l="l" t="t" r="r" b="b"/>
                <a:pathLst>
                  <a:path w="1786" h="1786" extrusionOk="0">
                    <a:moveTo>
                      <a:pt x="914" y="1"/>
                    </a:moveTo>
                    <a:lnTo>
                      <a:pt x="818" y="11"/>
                    </a:lnTo>
                    <a:lnTo>
                      <a:pt x="732" y="22"/>
                    </a:lnTo>
                    <a:lnTo>
                      <a:pt x="646" y="44"/>
                    </a:lnTo>
                    <a:lnTo>
                      <a:pt x="570" y="65"/>
                    </a:lnTo>
                    <a:lnTo>
                      <a:pt x="484" y="97"/>
                    </a:lnTo>
                    <a:lnTo>
                      <a:pt x="420" y="140"/>
                    </a:lnTo>
                    <a:lnTo>
                      <a:pt x="345" y="194"/>
                    </a:lnTo>
                    <a:lnTo>
                      <a:pt x="280" y="248"/>
                    </a:lnTo>
                    <a:lnTo>
                      <a:pt x="226" y="312"/>
                    </a:lnTo>
                    <a:lnTo>
                      <a:pt x="173" y="377"/>
                    </a:lnTo>
                    <a:lnTo>
                      <a:pt x="130" y="452"/>
                    </a:lnTo>
                    <a:lnTo>
                      <a:pt x="87" y="528"/>
                    </a:lnTo>
                    <a:lnTo>
                      <a:pt x="54" y="603"/>
                    </a:lnTo>
                    <a:lnTo>
                      <a:pt x="33" y="689"/>
                    </a:lnTo>
                    <a:lnTo>
                      <a:pt x="11" y="775"/>
                    </a:lnTo>
                    <a:lnTo>
                      <a:pt x="0" y="861"/>
                    </a:lnTo>
                    <a:lnTo>
                      <a:pt x="11" y="958"/>
                    </a:lnTo>
                    <a:lnTo>
                      <a:pt x="22" y="1054"/>
                    </a:lnTo>
                    <a:lnTo>
                      <a:pt x="33" y="1140"/>
                    </a:lnTo>
                    <a:lnTo>
                      <a:pt x="65" y="1226"/>
                    </a:lnTo>
                    <a:lnTo>
                      <a:pt x="108" y="1302"/>
                    </a:lnTo>
                    <a:lnTo>
                      <a:pt x="151" y="1388"/>
                    </a:lnTo>
                    <a:lnTo>
                      <a:pt x="194" y="1452"/>
                    </a:lnTo>
                    <a:lnTo>
                      <a:pt x="259" y="1517"/>
                    </a:lnTo>
                    <a:lnTo>
                      <a:pt x="323" y="1581"/>
                    </a:lnTo>
                    <a:lnTo>
                      <a:pt x="388" y="1635"/>
                    </a:lnTo>
                    <a:lnTo>
                      <a:pt x="463" y="1678"/>
                    </a:lnTo>
                    <a:lnTo>
                      <a:pt x="549" y="1721"/>
                    </a:lnTo>
                    <a:lnTo>
                      <a:pt x="635" y="1743"/>
                    </a:lnTo>
                    <a:lnTo>
                      <a:pt x="721" y="1775"/>
                    </a:lnTo>
                    <a:lnTo>
                      <a:pt x="807" y="1786"/>
                    </a:lnTo>
                    <a:lnTo>
                      <a:pt x="1001" y="1786"/>
                    </a:lnTo>
                    <a:lnTo>
                      <a:pt x="1087" y="1764"/>
                    </a:lnTo>
                    <a:lnTo>
                      <a:pt x="1173" y="1743"/>
                    </a:lnTo>
                    <a:lnTo>
                      <a:pt x="1248" y="1710"/>
                    </a:lnTo>
                    <a:lnTo>
                      <a:pt x="1323" y="1678"/>
                    </a:lnTo>
                    <a:lnTo>
                      <a:pt x="1398" y="1635"/>
                    </a:lnTo>
                    <a:lnTo>
                      <a:pt x="1463" y="1581"/>
                    </a:lnTo>
                    <a:lnTo>
                      <a:pt x="1527" y="1528"/>
                    </a:lnTo>
                    <a:lnTo>
                      <a:pt x="1581" y="1463"/>
                    </a:lnTo>
                    <a:lnTo>
                      <a:pt x="1635" y="1399"/>
                    </a:lnTo>
                    <a:lnTo>
                      <a:pt x="1678" y="1323"/>
                    </a:lnTo>
                    <a:lnTo>
                      <a:pt x="1721" y="1248"/>
                    </a:lnTo>
                    <a:lnTo>
                      <a:pt x="1742" y="1162"/>
                    </a:lnTo>
                    <a:lnTo>
                      <a:pt x="1764" y="1076"/>
                    </a:lnTo>
                    <a:lnTo>
                      <a:pt x="1785" y="990"/>
                    </a:lnTo>
                    <a:lnTo>
                      <a:pt x="1785" y="904"/>
                    </a:lnTo>
                    <a:lnTo>
                      <a:pt x="1785" y="807"/>
                    </a:lnTo>
                    <a:lnTo>
                      <a:pt x="1775" y="721"/>
                    </a:lnTo>
                    <a:lnTo>
                      <a:pt x="1753" y="635"/>
                    </a:lnTo>
                    <a:lnTo>
                      <a:pt x="1721" y="560"/>
                    </a:lnTo>
                    <a:lnTo>
                      <a:pt x="1689" y="474"/>
                    </a:lnTo>
                    <a:lnTo>
                      <a:pt x="1635" y="409"/>
                    </a:lnTo>
                    <a:lnTo>
                      <a:pt x="1592" y="334"/>
                    </a:lnTo>
                    <a:lnTo>
                      <a:pt x="1538" y="269"/>
                    </a:lnTo>
                    <a:lnTo>
                      <a:pt x="1474" y="216"/>
                    </a:lnTo>
                    <a:lnTo>
                      <a:pt x="1409" y="162"/>
                    </a:lnTo>
                    <a:lnTo>
                      <a:pt x="1334" y="119"/>
                    </a:lnTo>
                    <a:lnTo>
                      <a:pt x="1259" y="76"/>
                    </a:lnTo>
                    <a:lnTo>
                      <a:pt x="1173" y="54"/>
                    </a:lnTo>
                    <a:lnTo>
                      <a:pt x="1087" y="22"/>
                    </a:lnTo>
                    <a:lnTo>
                      <a:pt x="1001" y="11"/>
                    </a:lnTo>
                    <a:lnTo>
                      <a:pt x="9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 name="Google Shape;324;p15"/>
              <p:cNvSpPr/>
              <p:nvPr/>
            </p:nvSpPr>
            <p:spPr>
              <a:xfrm>
                <a:off x="460700" y="2131925"/>
                <a:ext cx="44650" cy="44650"/>
              </a:xfrm>
              <a:custGeom>
                <a:avLst/>
                <a:gdLst/>
                <a:ahLst/>
                <a:cxnLst/>
                <a:rect l="l" t="t" r="r" b="b"/>
                <a:pathLst>
                  <a:path w="1786" h="1786" extrusionOk="0">
                    <a:moveTo>
                      <a:pt x="839" y="0"/>
                    </a:moveTo>
                    <a:lnTo>
                      <a:pt x="742" y="11"/>
                    </a:lnTo>
                    <a:lnTo>
                      <a:pt x="656" y="33"/>
                    </a:lnTo>
                    <a:lnTo>
                      <a:pt x="570" y="54"/>
                    </a:lnTo>
                    <a:lnTo>
                      <a:pt x="495" y="86"/>
                    </a:lnTo>
                    <a:lnTo>
                      <a:pt x="409" y="129"/>
                    </a:lnTo>
                    <a:lnTo>
                      <a:pt x="345" y="183"/>
                    </a:lnTo>
                    <a:lnTo>
                      <a:pt x="280" y="237"/>
                    </a:lnTo>
                    <a:lnTo>
                      <a:pt x="216" y="301"/>
                    </a:lnTo>
                    <a:lnTo>
                      <a:pt x="162" y="377"/>
                    </a:lnTo>
                    <a:lnTo>
                      <a:pt x="119" y="441"/>
                    </a:lnTo>
                    <a:lnTo>
                      <a:pt x="76" y="527"/>
                    </a:lnTo>
                    <a:lnTo>
                      <a:pt x="43" y="602"/>
                    </a:lnTo>
                    <a:lnTo>
                      <a:pt x="22" y="699"/>
                    </a:lnTo>
                    <a:lnTo>
                      <a:pt x="11" y="785"/>
                    </a:lnTo>
                    <a:lnTo>
                      <a:pt x="0" y="882"/>
                    </a:lnTo>
                    <a:lnTo>
                      <a:pt x="0" y="968"/>
                    </a:lnTo>
                    <a:lnTo>
                      <a:pt x="11" y="1054"/>
                    </a:lnTo>
                    <a:lnTo>
                      <a:pt x="33" y="1140"/>
                    </a:lnTo>
                    <a:lnTo>
                      <a:pt x="65" y="1226"/>
                    </a:lnTo>
                    <a:lnTo>
                      <a:pt x="97" y="1301"/>
                    </a:lnTo>
                    <a:lnTo>
                      <a:pt x="140" y="1377"/>
                    </a:lnTo>
                    <a:lnTo>
                      <a:pt x="183" y="1441"/>
                    </a:lnTo>
                    <a:lnTo>
                      <a:pt x="248" y="1506"/>
                    </a:lnTo>
                    <a:lnTo>
                      <a:pt x="302" y="1559"/>
                    </a:lnTo>
                    <a:lnTo>
                      <a:pt x="366" y="1613"/>
                    </a:lnTo>
                    <a:lnTo>
                      <a:pt x="441" y="1656"/>
                    </a:lnTo>
                    <a:lnTo>
                      <a:pt x="517" y="1699"/>
                    </a:lnTo>
                    <a:lnTo>
                      <a:pt x="592" y="1732"/>
                    </a:lnTo>
                    <a:lnTo>
                      <a:pt x="678" y="1753"/>
                    </a:lnTo>
                    <a:lnTo>
                      <a:pt x="764" y="1775"/>
                    </a:lnTo>
                    <a:lnTo>
                      <a:pt x="850" y="1785"/>
                    </a:lnTo>
                    <a:lnTo>
                      <a:pt x="947" y="1785"/>
                    </a:lnTo>
                    <a:lnTo>
                      <a:pt x="1044" y="1775"/>
                    </a:lnTo>
                    <a:lnTo>
                      <a:pt x="1130" y="1753"/>
                    </a:lnTo>
                    <a:lnTo>
                      <a:pt x="1216" y="1721"/>
                    </a:lnTo>
                    <a:lnTo>
                      <a:pt x="1291" y="1688"/>
                    </a:lnTo>
                    <a:lnTo>
                      <a:pt x="1366" y="1645"/>
                    </a:lnTo>
                    <a:lnTo>
                      <a:pt x="1441" y="1592"/>
                    </a:lnTo>
                    <a:lnTo>
                      <a:pt x="1506" y="1538"/>
                    </a:lnTo>
                    <a:lnTo>
                      <a:pt x="1570" y="1473"/>
                    </a:lnTo>
                    <a:lnTo>
                      <a:pt x="1624" y="1409"/>
                    </a:lnTo>
                    <a:lnTo>
                      <a:pt x="1667" y="1334"/>
                    </a:lnTo>
                    <a:lnTo>
                      <a:pt x="1710" y="1258"/>
                    </a:lnTo>
                    <a:lnTo>
                      <a:pt x="1742" y="1172"/>
                    </a:lnTo>
                    <a:lnTo>
                      <a:pt x="1764" y="1086"/>
                    </a:lnTo>
                    <a:lnTo>
                      <a:pt x="1775" y="990"/>
                    </a:lnTo>
                    <a:lnTo>
                      <a:pt x="1785" y="904"/>
                    </a:lnTo>
                    <a:lnTo>
                      <a:pt x="1785" y="807"/>
                    </a:lnTo>
                    <a:lnTo>
                      <a:pt x="1764" y="721"/>
                    </a:lnTo>
                    <a:lnTo>
                      <a:pt x="1753" y="635"/>
                    </a:lnTo>
                    <a:lnTo>
                      <a:pt x="1721" y="559"/>
                    </a:lnTo>
                    <a:lnTo>
                      <a:pt x="1689" y="473"/>
                    </a:lnTo>
                    <a:lnTo>
                      <a:pt x="1646" y="409"/>
                    </a:lnTo>
                    <a:lnTo>
                      <a:pt x="1592" y="334"/>
                    </a:lnTo>
                    <a:lnTo>
                      <a:pt x="1538" y="269"/>
                    </a:lnTo>
                    <a:lnTo>
                      <a:pt x="1484" y="215"/>
                    </a:lnTo>
                    <a:lnTo>
                      <a:pt x="1420" y="162"/>
                    </a:lnTo>
                    <a:lnTo>
                      <a:pt x="1345" y="119"/>
                    </a:lnTo>
                    <a:lnTo>
                      <a:pt x="1269" y="76"/>
                    </a:lnTo>
                    <a:lnTo>
                      <a:pt x="1194" y="43"/>
                    </a:lnTo>
                    <a:lnTo>
                      <a:pt x="1108" y="22"/>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 name="Google Shape;325;p15"/>
              <p:cNvSpPr/>
              <p:nvPr/>
            </p:nvSpPr>
            <p:spPr>
              <a:xfrm>
                <a:off x="1328475" y="1345075"/>
                <a:ext cx="44100" cy="44375"/>
              </a:xfrm>
              <a:custGeom>
                <a:avLst/>
                <a:gdLst/>
                <a:ahLst/>
                <a:cxnLst/>
                <a:rect l="l" t="t" r="r" b="b"/>
                <a:pathLst>
                  <a:path w="1764" h="1775" extrusionOk="0">
                    <a:moveTo>
                      <a:pt x="807" y="0"/>
                    </a:moveTo>
                    <a:lnTo>
                      <a:pt x="721" y="22"/>
                    </a:lnTo>
                    <a:lnTo>
                      <a:pt x="635" y="43"/>
                    </a:lnTo>
                    <a:lnTo>
                      <a:pt x="549" y="65"/>
                    </a:lnTo>
                    <a:lnTo>
                      <a:pt x="473" y="108"/>
                    </a:lnTo>
                    <a:lnTo>
                      <a:pt x="398" y="151"/>
                    </a:lnTo>
                    <a:lnTo>
                      <a:pt x="333" y="205"/>
                    </a:lnTo>
                    <a:lnTo>
                      <a:pt x="269" y="258"/>
                    </a:lnTo>
                    <a:lnTo>
                      <a:pt x="204" y="323"/>
                    </a:lnTo>
                    <a:lnTo>
                      <a:pt x="161" y="387"/>
                    </a:lnTo>
                    <a:lnTo>
                      <a:pt x="108" y="463"/>
                    </a:lnTo>
                    <a:lnTo>
                      <a:pt x="75" y="538"/>
                    </a:lnTo>
                    <a:lnTo>
                      <a:pt x="43" y="624"/>
                    </a:lnTo>
                    <a:lnTo>
                      <a:pt x="22" y="699"/>
                    </a:lnTo>
                    <a:lnTo>
                      <a:pt x="11" y="785"/>
                    </a:lnTo>
                    <a:lnTo>
                      <a:pt x="0" y="882"/>
                    </a:lnTo>
                    <a:lnTo>
                      <a:pt x="0" y="968"/>
                    </a:lnTo>
                    <a:lnTo>
                      <a:pt x="22" y="1054"/>
                    </a:lnTo>
                    <a:lnTo>
                      <a:pt x="43" y="1140"/>
                    </a:lnTo>
                    <a:lnTo>
                      <a:pt x="65" y="1215"/>
                    </a:lnTo>
                    <a:lnTo>
                      <a:pt x="108" y="1301"/>
                    </a:lnTo>
                    <a:lnTo>
                      <a:pt x="151" y="1366"/>
                    </a:lnTo>
                    <a:lnTo>
                      <a:pt x="204" y="1441"/>
                    </a:lnTo>
                    <a:lnTo>
                      <a:pt x="258" y="1506"/>
                    </a:lnTo>
                    <a:lnTo>
                      <a:pt x="323" y="1560"/>
                    </a:lnTo>
                    <a:lnTo>
                      <a:pt x="387" y="1613"/>
                    </a:lnTo>
                    <a:lnTo>
                      <a:pt x="463" y="1656"/>
                    </a:lnTo>
                    <a:lnTo>
                      <a:pt x="538" y="1699"/>
                    </a:lnTo>
                    <a:lnTo>
                      <a:pt x="624" y="1732"/>
                    </a:lnTo>
                    <a:lnTo>
                      <a:pt x="699" y="1753"/>
                    </a:lnTo>
                    <a:lnTo>
                      <a:pt x="785" y="1764"/>
                    </a:lnTo>
                    <a:lnTo>
                      <a:pt x="882" y="1775"/>
                    </a:lnTo>
                    <a:lnTo>
                      <a:pt x="968" y="1764"/>
                    </a:lnTo>
                    <a:lnTo>
                      <a:pt x="1054" y="1753"/>
                    </a:lnTo>
                    <a:lnTo>
                      <a:pt x="1140" y="1732"/>
                    </a:lnTo>
                    <a:lnTo>
                      <a:pt x="1215" y="1699"/>
                    </a:lnTo>
                    <a:lnTo>
                      <a:pt x="1301" y="1667"/>
                    </a:lnTo>
                    <a:lnTo>
                      <a:pt x="1366" y="1624"/>
                    </a:lnTo>
                    <a:lnTo>
                      <a:pt x="1441" y="1570"/>
                    </a:lnTo>
                    <a:lnTo>
                      <a:pt x="1506" y="1517"/>
                    </a:lnTo>
                    <a:lnTo>
                      <a:pt x="1559" y="1452"/>
                    </a:lnTo>
                    <a:lnTo>
                      <a:pt x="1613" y="1377"/>
                    </a:lnTo>
                    <a:lnTo>
                      <a:pt x="1656" y="1312"/>
                    </a:lnTo>
                    <a:lnTo>
                      <a:pt x="1699" y="1226"/>
                    </a:lnTo>
                    <a:lnTo>
                      <a:pt x="1721" y="1151"/>
                    </a:lnTo>
                    <a:lnTo>
                      <a:pt x="1753" y="1065"/>
                    </a:lnTo>
                    <a:lnTo>
                      <a:pt x="1764" y="979"/>
                    </a:lnTo>
                    <a:lnTo>
                      <a:pt x="1764" y="893"/>
                    </a:lnTo>
                    <a:lnTo>
                      <a:pt x="1764" y="807"/>
                    </a:lnTo>
                    <a:lnTo>
                      <a:pt x="1753" y="721"/>
                    </a:lnTo>
                    <a:lnTo>
                      <a:pt x="1731" y="635"/>
                    </a:lnTo>
                    <a:lnTo>
                      <a:pt x="1699" y="549"/>
                    </a:lnTo>
                    <a:lnTo>
                      <a:pt x="1667" y="474"/>
                    </a:lnTo>
                    <a:lnTo>
                      <a:pt x="1624" y="398"/>
                    </a:lnTo>
                    <a:lnTo>
                      <a:pt x="1570" y="334"/>
                    </a:lnTo>
                    <a:lnTo>
                      <a:pt x="1506" y="269"/>
                    </a:lnTo>
                    <a:lnTo>
                      <a:pt x="1452" y="215"/>
                    </a:lnTo>
                    <a:lnTo>
                      <a:pt x="1377" y="162"/>
                    </a:lnTo>
                    <a:lnTo>
                      <a:pt x="1312" y="119"/>
                    </a:lnTo>
                    <a:lnTo>
                      <a:pt x="1226" y="76"/>
                    </a:lnTo>
                    <a:lnTo>
                      <a:pt x="1151" y="43"/>
                    </a:lnTo>
                    <a:lnTo>
                      <a:pt x="1065" y="22"/>
                    </a:lnTo>
                    <a:lnTo>
                      <a:pt x="97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 name="Google Shape;326;p15"/>
              <p:cNvSpPr/>
              <p:nvPr/>
            </p:nvSpPr>
            <p:spPr>
              <a:xfrm>
                <a:off x="1561525" y="1422500"/>
                <a:ext cx="45200" cy="45175"/>
              </a:xfrm>
              <a:custGeom>
                <a:avLst/>
                <a:gdLst/>
                <a:ahLst/>
                <a:cxnLst/>
                <a:rect l="l" t="t" r="r" b="b"/>
                <a:pathLst>
                  <a:path w="1808" h="1807" extrusionOk="0">
                    <a:moveTo>
                      <a:pt x="840" y="0"/>
                    </a:moveTo>
                    <a:lnTo>
                      <a:pt x="743" y="11"/>
                    </a:lnTo>
                    <a:lnTo>
                      <a:pt x="657" y="32"/>
                    </a:lnTo>
                    <a:lnTo>
                      <a:pt x="571" y="65"/>
                    </a:lnTo>
                    <a:lnTo>
                      <a:pt x="496" y="97"/>
                    </a:lnTo>
                    <a:lnTo>
                      <a:pt x="420" y="140"/>
                    </a:lnTo>
                    <a:lnTo>
                      <a:pt x="345" y="194"/>
                    </a:lnTo>
                    <a:lnTo>
                      <a:pt x="281" y="248"/>
                    </a:lnTo>
                    <a:lnTo>
                      <a:pt x="216" y="312"/>
                    </a:lnTo>
                    <a:lnTo>
                      <a:pt x="162" y="377"/>
                    </a:lnTo>
                    <a:lnTo>
                      <a:pt x="119" y="452"/>
                    </a:lnTo>
                    <a:lnTo>
                      <a:pt x="87" y="527"/>
                    </a:lnTo>
                    <a:lnTo>
                      <a:pt x="55" y="613"/>
                    </a:lnTo>
                    <a:lnTo>
                      <a:pt x="22" y="699"/>
                    </a:lnTo>
                    <a:lnTo>
                      <a:pt x="12" y="796"/>
                    </a:lnTo>
                    <a:lnTo>
                      <a:pt x="1" y="882"/>
                    </a:lnTo>
                    <a:lnTo>
                      <a:pt x="12" y="979"/>
                    </a:lnTo>
                    <a:lnTo>
                      <a:pt x="22" y="1065"/>
                    </a:lnTo>
                    <a:lnTo>
                      <a:pt x="33" y="1151"/>
                    </a:lnTo>
                    <a:lnTo>
                      <a:pt x="65" y="1237"/>
                    </a:lnTo>
                    <a:lnTo>
                      <a:pt x="98" y="1312"/>
                    </a:lnTo>
                    <a:lnTo>
                      <a:pt x="141" y="1387"/>
                    </a:lnTo>
                    <a:lnTo>
                      <a:pt x="184" y="1452"/>
                    </a:lnTo>
                    <a:lnTo>
                      <a:pt x="238" y="1516"/>
                    </a:lnTo>
                    <a:lnTo>
                      <a:pt x="302" y="1581"/>
                    </a:lnTo>
                    <a:lnTo>
                      <a:pt x="367" y="1635"/>
                    </a:lnTo>
                    <a:lnTo>
                      <a:pt x="431" y="1678"/>
                    </a:lnTo>
                    <a:lnTo>
                      <a:pt x="506" y="1721"/>
                    </a:lnTo>
                    <a:lnTo>
                      <a:pt x="592" y="1753"/>
                    </a:lnTo>
                    <a:lnTo>
                      <a:pt x="668" y="1774"/>
                    </a:lnTo>
                    <a:lnTo>
                      <a:pt x="754" y="1796"/>
                    </a:lnTo>
                    <a:lnTo>
                      <a:pt x="850" y="1807"/>
                    </a:lnTo>
                    <a:lnTo>
                      <a:pt x="947" y="1807"/>
                    </a:lnTo>
                    <a:lnTo>
                      <a:pt x="1033" y="1796"/>
                    </a:lnTo>
                    <a:lnTo>
                      <a:pt x="1130" y="1774"/>
                    </a:lnTo>
                    <a:lnTo>
                      <a:pt x="1216" y="1753"/>
                    </a:lnTo>
                    <a:lnTo>
                      <a:pt x="1291" y="1721"/>
                    </a:lnTo>
                    <a:lnTo>
                      <a:pt x="1377" y="1678"/>
                    </a:lnTo>
                    <a:lnTo>
                      <a:pt x="1442" y="1635"/>
                    </a:lnTo>
                    <a:lnTo>
                      <a:pt x="1517" y="1581"/>
                    </a:lnTo>
                    <a:lnTo>
                      <a:pt x="1571" y="1516"/>
                    </a:lnTo>
                    <a:lnTo>
                      <a:pt x="1635" y="1452"/>
                    </a:lnTo>
                    <a:lnTo>
                      <a:pt x="1678" y="1377"/>
                    </a:lnTo>
                    <a:lnTo>
                      <a:pt x="1721" y="1301"/>
                    </a:lnTo>
                    <a:lnTo>
                      <a:pt x="1754" y="1215"/>
                    </a:lnTo>
                    <a:lnTo>
                      <a:pt x="1775" y="1129"/>
                    </a:lnTo>
                    <a:lnTo>
                      <a:pt x="1797" y="1043"/>
                    </a:lnTo>
                    <a:lnTo>
                      <a:pt x="1807" y="946"/>
                    </a:lnTo>
                    <a:lnTo>
                      <a:pt x="1807" y="850"/>
                    </a:lnTo>
                    <a:lnTo>
                      <a:pt x="1797" y="764"/>
                    </a:lnTo>
                    <a:lnTo>
                      <a:pt x="1775" y="667"/>
                    </a:lnTo>
                    <a:lnTo>
                      <a:pt x="1754" y="581"/>
                    </a:lnTo>
                    <a:lnTo>
                      <a:pt x="1721" y="506"/>
                    </a:lnTo>
                    <a:lnTo>
                      <a:pt x="1678" y="420"/>
                    </a:lnTo>
                    <a:lnTo>
                      <a:pt x="1625" y="355"/>
                    </a:lnTo>
                    <a:lnTo>
                      <a:pt x="1571" y="291"/>
                    </a:lnTo>
                    <a:lnTo>
                      <a:pt x="1506" y="226"/>
                    </a:lnTo>
                    <a:lnTo>
                      <a:pt x="1442" y="172"/>
                    </a:lnTo>
                    <a:lnTo>
                      <a:pt x="1367" y="129"/>
                    </a:lnTo>
                    <a:lnTo>
                      <a:pt x="1291" y="86"/>
                    </a:lnTo>
                    <a:lnTo>
                      <a:pt x="1205" y="54"/>
                    </a:lnTo>
                    <a:lnTo>
                      <a:pt x="1119" y="22"/>
                    </a:lnTo>
                    <a:lnTo>
                      <a:pt x="1033" y="11"/>
                    </a:lnTo>
                    <a:lnTo>
                      <a:pt x="93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 name="Google Shape;327;p15"/>
              <p:cNvSpPr/>
              <p:nvPr/>
            </p:nvSpPr>
            <p:spPr>
              <a:xfrm>
                <a:off x="933025" y="1422500"/>
                <a:ext cx="45175" cy="45175"/>
              </a:xfrm>
              <a:custGeom>
                <a:avLst/>
                <a:gdLst/>
                <a:ahLst/>
                <a:cxnLst/>
                <a:rect l="l" t="t" r="r" b="b"/>
                <a:pathLst>
                  <a:path w="1807" h="1807" extrusionOk="0">
                    <a:moveTo>
                      <a:pt x="871" y="0"/>
                    </a:moveTo>
                    <a:lnTo>
                      <a:pt x="775" y="11"/>
                    </a:lnTo>
                    <a:lnTo>
                      <a:pt x="689" y="22"/>
                    </a:lnTo>
                    <a:lnTo>
                      <a:pt x="603" y="54"/>
                    </a:lnTo>
                    <a:lnTo>
                      <a:pt x="517" y="86"/>
                    </a:lnTo>
                    <a:lnTo>
                      <a:pt x="441" y="119"/>
                    </a:lnTo>
                    <a:lnTo>
                      <a:pt x="366" y="172"/>
                    </a:lnTo>
                    <a:lnTo>
                      <a:pt x="302" y="226"/>
                    </a:lnTo>
                    <a:lnTo>
                      <a:pt x="237" y="291"/>
                    </a:lnTo>
                    <a:lnTo>
                      <a:pt x="183" y="355"/>
                    </a:lnTo>
                    <a:lnTo>
                      <a:pt x="130" y="420"/>
                    </a:lnTo>
                    <a:lnTo>
                      <a:pt x="87" y="506"/>
                    </a:lnTo>
                    <a:lnTo>
                      <a:pt x="54" y="581"/>
                    </a:lnTo>
                    <a:lnTo>
                      <a:pt x="33" y="667"/>
                    </a:lnTo>
                    <a:lnTo>
                      <a:pt x="11" y="764"/>
                    </a:lnTo>
                    <a:lnTo>
                      <a:pt x="0" y="860"/>
                    </a:lnTo>
                    <a:lnTo>
                      <a:pt x="0" y="957"/>
                    </a:lnTo>
                    <a:lnTo>
                      <a:pt x="11" y="1043"/>
                    </a:lnTo>
                    <a:lnTo>
                      <a:pt x="33" y="1140"/>
                    </a:lnTo>
                    <a:lnTo>
                      <a:pt x="54" y="1226"/>
                    </a:lnTo>
                    <a:lnTo>
                      <a:pt x="97" y="1312"/>
                    </a:lnTo>
                    <a:lnTo>
                      <a:pt x="130" y="1387"/>
                    </a:lnTo>
                    <a:lnTo>
                      <a:pt x="183" y="1452"/>
                    </a:lnTo>
                    <a:lnTo>
                      <a:pt x="237" y="1527"/>
                    </a:lnTo>
                    <a:lnTo>
                      <a:pt x="302" y="1581"/>
                    </a:lnTo>
                    <a:lnTo>
                      <a:pt x="366" y="1635"/>
                    </a:lnTo>
                    <a:lnTo>
                      <a:pt x="441" y="1688"/>
                    </a:lnTo>
                    <a:lnTo>
                      <a:pt x="517" y="1721"/>
                    </a:lnTo>
                    <a:lnTo>
                      <a:pt x="603" y="1753"/>
                    </a:lnTo>
                    <a:lnTo>
                      <a:pt x="689" y="1785"/>
                    </a:lnTo>
                    <a:lnTo>
                      <a:pt x="785" y="1796"/>
                    </a:lnTo>
                    <a:lnTo>
                      <a:pt x="882" y="1807"/>
                    </a:lnTo>
                    <a:lnTo>
                      <a:pt x="979" y="1807"/>
                    </a:lnTo>
                    <a:lnTo>
                      <a:pt x="1065" y="1796"/>
                    </a:lnTo>
                    <a:lnTo>
                      <a:pt x="1162" y="1774"/>
                    </a:lnTo>
                    <a:lnTo>
                      <a:pt x="1248" y="1742"/>
                    </a:lnTo>
                    <a:lnTo>
                      <a:pt x="1323" y="1710"/>
                    </a:lnTo>
                    <a:lnTo>
                      <a:pt x="1398" y="1667"/>
                    </a:lnTo>
                    <a:lnTo>
                      <a:pt x="1474" y="1624"/>
                    </a:lnTo>
                    <a:lnTo>
                      <a:pt x="1538" y="1559"/>
                    </a:lnTo>
                    <a:lnTo>
                      <a:pt x="1592" y="1506"/>
                    </a:lnTo>
                    <a:lnTo>
                      <a:pt x="1646" y="1430"/>
                    </a:lnTo>
                    <a:lnTo>
                      <a:pt x="1699" y="1355"/>
                    </a:lnTo>
                    <a:lnTo>
                      <a:pt x="1732" y="1280"/>
                    </a:lnTo>
                    <a:lnTo>
                      <a:pt x="1764" y="1194"/>
                    </a:lnTo>
                    <a:lnTo>
                      <a:pt x="1785" y="1108"/>
                    </a:lnTo>
                    <a:lnTo>
                      <a:pt x="1807" y="1011"/>
                    </a:lnTo>
                    <a:lnTo>
                      <a:pt x="1807" y="914"/>
                    </a:lnTo>
                    <a:lnTo>
                      <a:pt x="1807" y="828"/>
                    </a:lnTo>
                    <a:lnTo>
                      <a:pt x="1796" y="742"/>
                    </a:lnTo>
                    <a:lnTo>
                      <a:pt x="1775" y="656"/>
                    </a:lnTo>
                    <a:lnTo>
                      <a:pt x="1753" y="570"/>
                    </a:lnTo>
                    <a:lnTo>
                      <a:pt x="1721" y="495"/>
                    </a:lnTo>
                    <a:lnTo>
                      <a:pt x="1678" y="420"/>
                    </a:lnTo>
                    <a:lnTo>
                      <a:pt x="1635" y="344"/>
                    </a:lnTo>
                    <a:lnTo>
                      <a:pt x="1581" y="280"/>
                    </a:lnTo>
                    <a:lnTo>
                      <a:pt x="1517" y="226"/>
                    </a:lnTo>
                    <a:lnTo>
                      <a:pt x="1452" y="172"/>
                    </a:lnTo>
                    <a:lnTo>
                      <a:pt x="1388" y="129"/>
                    </a:lnTo>
                    <a:lnTo>
                      <a:pt x="1312" y="86"/>
                    </a:lnTo>
                    <a:lnTo>
                      <a:pt x="1226" y="54"/>
                    </a:lnTo>
                    <a:lnTo>
                      <a:pt x="1140" y="22"/>
                    </a:lnTo>
                    <a:lnTo>
                      <a:pt x="1054"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 name="Google Shape;328;p15"/>
              <p:cNvSpPr/>
              <p:nvPr/>
            </p:nvSpPr>
            <p:spPr>
              <a:xfrm>
                <a:off x="1879025" y="1659325"/>
                <a:ext cx="44375" cy="44375"/>
              </a:xfrm>
              <a:custGeom>
                <a:avLst/>
                <a:gdLst/>
                <a:ahLst/>
                <a:cxnLst/>
                <a:rect l="l" t="t" r="r" b="b"/>
                <a:pathLst>
                  <a:path w="1775" h="1775" extrusionOk="0">
                    <a:moveTo>
                      <a:pt x="785" y="1"/>
                    </a:moveTo>
                    <a:lnTo>
                      <a:pt x="699" y="11"/>
                    </a:lnTo>
                    <a:lnTo>
                      <a:pt x="624" y="33"/>
                    </a:lnTo>
                    <a:lnTo>
                      <a:pt x="538" y="65"/>
                    </a:lnTo>
                    <a:lnTo>
                      <a:pt x="463" y="108"/>
                    </a:lnTo>
                    <a:lnTo>
                      <a:pt x="387" y="151"/>
                    </a:lnTo>
                    <a:lnTo>
                      <a:pt x="323" y="205"/>
                    </a:lnTo>
                    <a:lnTo>
                      <a:pt x="258" y="259"/>
                    </a:lnTo>
                    <a:lnTo>
                      <a:pt x="205" y="323"/>
                    </a:lnTo>
                    <a:lnTo>
                      <a:pt x="151" y="388"/>
                    </a:lnTo>
                    <a:lnTo>
                      <a:pt x="108" y="463"/>
                    </a:lnTo>
                    <a:lnTo>
                      <a:pt x="65" y="538"/>
                    </a:lnTo>
                    <a:lnTo>
                      <a:pt x="43" y="614"/>
                    </a:lnTo>
                    <a:lnTo>
                      <a:pt x="22" y="700"/>
                    </a:lnTo>
                    <a:lnTo>
                      <a:pt x="0" y="786"/>
                    </a:lnTo>
                    <a:lnTo>
                      <a:pt x="0" y="872"/>
                    </a:lnTo>
                    <a:lnTo>
                      <a:pt x="0" y="968"/>
                    </a:lnTo>
                    <a:lnTo>
                      <a:pt x="11" y="1065"/>
                    </a:lnTo>
                    <a:lnTo>
                      <a:pt x="43" y="1151"/>
                    </a:lnTo>
                    <a:lnTo>
                      <a:pt x="65" y="1237"/>
                    </a:lnTo>
                    <a:lnTo>
                      <a:pt x="108" y="1312"/>
                    </a:lnTo>
                    <a:lnTo>
                      <a:pt x="151" y="1388"/>
                    </a:lnTo>
                    <a:lnTo>
                      <a:pt x="205" y="1452"/>
                    </a:lnTo>
                    <a:lnTo>
                      <a:pt x="269" y="1517"/>
                    </a:lnTo>
                    <a:lnTo>
                      <a:pt x="334" y="1581"/>
                    </a:lnTo>
                    <a:lnTo>
                      <a:pt x="409" y="1635"/>
                    </a:lnTo>
                    <a:lnTo>
                      <a:pt x="484" y="1678"/>
                    </a:lnTo>
                    <a:lnTo>
                      <a:pt x="559" y="1710"/>
                    </a:lnTo>
                    <a:lnTo>
                      <a:pt x="645" y="1743"/>
                    </a:lnTo>
                    <a:lnTo>
                      <a:pt x="731" y="1764"/>
                    </a:lnTo>
                    <a:lnTo>
                      <a:pt x="828" y="1775"/>
                    </a:lnTo>
                    <a:lnTo>
                      <a:pt x="925" y="1775"/>
                    </a:lnTo>
                    <a:lnTo>
                      <a:pt x="1011" y="1764"/>
                    </a:lnTo>
                    <a:lnTo>
                      <a:pt x="1097" y="1743"/>
                    </a:lnTo>
                    <a:lnTo>
                      <a:pt x="1183" y="1721"/>
                    </a:lnTo>
                    <a:lnTo>
                      <a:pt x="1258" y="1689"/>
                    </a:lnTo>
                    <a:lnTo>
                      <a:pt x="1334" y="1646"/>
                    </a:lnTo>
                    <a:lnTo>
                      <a:pt x="1409" y="1603"/>
                    </a:lnTo>
                    <a:lnTo>
                      <a:pt x="1473" y="1549"/>
                    </a:lnTo>
                    <a:lnTo>
                      <a:pt x="1527" y="1495"/>
                    </a:lnTo>
                    <a:lnTo>
                      <a:pt x="1592" y="1431"/>
                    </a:lnTo>
                    <a:lnTo>
                      <a:pt x="1635" y="1355"/>
                    </a:lnTo>
                    <a:lnTo>
                      <a:pt x="1678" y="1280"/>
                    </a:lnTo>
                    <a:lnTo>
                      <a:pt x="1710" y="1205"/>
                    </a:lnTo>
                    <a:lnTo>
                      <a:pt x="1742" y="1130"/>
                    </a:lnTo>
                    <a:lnTo>
                      <a:pt x="1764" y="1044"/>
                    </a:lnTo>
                    <a:lnTo>
                      <a:pt x="1775" y="958"/>
                    </a:lnTo>
                    <a:lnTo>
                      <a:pt x="1775" y="861"/>
                    </a:lnTo>
                    <a:lnTo>
                      <a:pt x="1764" y="775"/>
                    </a:lnTo>
                    <a:lnTo>
                      <a:pt x="1753" y="689"/>
                    </a:lnTo>
                    <a:lnTo>
                      <a:pt x="1731" y="603"/>
                    </a:lnTo>
                    <a:lnTo>
                      <a:pt x="1699" y="527"/>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 name="Google Shape;329;p15"/>
              <p:cNvSpPr/>
              <p:nvPr/>
            </p:nvSpPr>
            <p:spPr>
              <a:xfrm>
                <a:off x="619300" y="1659050"/>
                <a:ext cx="44375" cy="44650"/>
              </a:xfrm>
              <a:custGeom>
                <a:avLst/>
                <a:gdLst/>
                <a:ahLst/>
                <a:cxnLst/>
                <a:rect l="l" t="t" r="r" b="b"/>
                <a:pathLst>
                  <a:path w="1775" h="1786" extrusionOk="0">
                    <a:moveTo>
                      <a:pt x="893" y="1"/>
                    </a:moveTo>
                    <a:lnTo>
                      <a:pt x="796" y="12"/>
                    </a:lnTo>
                    <a:lnTo>
                      <a:pt x="710" y="22"/>
                    </a:lnTo>
                    <a:lnTo>
                      <a:pt x="624" y="44"/>
                    </a:lnTo>
                    <a:lnTo>
                      <a:pt x="538" y="76"/>
                    </a:lnTo>
                    <a:lnTo>
                      <a:pt x="452" y="108"/>
                    </a:lnTo>
                    <a:lnTo>
                      <a:pt x="388" y="162"/>
                    </a:lnTo>
                    <a:lnTo>
                      <a:pt x="313" y="205"/>
                    </a:lnTo>
                    <a:lnTo>
                      <a:pt x="248" y="270"/>
                    </a:lnTo>
                    <a:lnTo>
                      <a:pt x="194" y="334"/>
                    </a:lnTo>
                    <a:lnTo>
                      <a:pt x="141" y="409"/>
                    </a:lnTo>
                    <a:lnTo>
                      <a:pt x="98" y="485"/>
                    </a:lnTo>
                    <a:lnTo>
                      <a:pt x="55" y="560"/>
                    </a:lnTo>
                    <a:lnTo>
                      <a:pt x="33" y="646"/>
                    </a:lnTo>
                    <a:lnTo>
                      <a:pt x="11" y="732"/>
                    </a:lnTo>
                    <a:lnTo>
                      <a:pt x="1" y="829"/>
                    </a:lnTo>
                    <a:lnTo>
                      <a:pt x="1" y="915"/>
                    </a:lnTo>
                    <a:lnTo>
                      <a:pt x="1" y="1012"/>
                    </a:lnTo>
                    <a:lnTo>
                      <a:pt x="22" y="1098"/>
                    </a:lnTo>
                    <a:lnTo>
                      <a:pt x="44" y="1184"/>
                    </a:lnTo>
                    <a:lnTo>
                      <a:pt x="76" y="1259"/>
                    </a:lnTo>
                    <a:lnTo>
                      <a:pt x="108" y="1334"/>
                    </a:lnTo>
                    <a:lnTo>
                      <a:pt x="151" y="1409"/>
                    </a:lnTo>
                    <a:lnTo>
                      <a:pt x="205" y="1474"/>
                    </a:lnTo>
                    <a:lnTo>
                      <a:pt x="259" y="1539"/>
                    </a:lnTo>
                    <a:lnTo>
                      <a:pt x="323" y="1592"/>
                    </a:lnTo>
                    <a:lnTo>
                      <a:pt x="388" y="1635"/>
                    </a:lnTo>
                    <a:lnTo>
                      <a:pt x="463" y="1678"/>
                    </a:lnTo>
                    <a:lnTo>
                      <a:pt x="538" y="1721"/>
                    </a:lnTo>
                    <a:lnTo>
                      <a:pt x="624" y="1743"/>
                    </a:lnTo>
                    <a:lnTo>
                      <a:pt x="710" y="1764"/>
                    </a:lnTo>
                    <a:lnTo>
                      <a:pt x="796" y="1786"/>
                    </a:lnTo>
                    <a:lnTo>
                      <a:pt x="979" y="1786"/>
                    </a:lnTo>
                    <a:lnTo>
                      <a:pt x="1065" y="1764"/>
                    </a:lnTo>
                    <a:lnTo>
                      <a:pt x="1151" y="1743"/>
                    </a:lnTo>
                    <a:lnTo>
                      <a:pt x="1237" y="1721"/>
                    </a:lnTo>
                    <a:lnTo>
                      <a:pt x="1323" y="1678"/>
                    </a:lnTo>
                    <a:lnTo>
                      <a:pt x="1399" y="1635"/>
                    </a:lnTo>
                    <a:lnTo>
                      <a:pt x="1463" y="1582"/>
                    </a:lnTo>
                    <a:lnTo>
                      <a:pt x="1528" y="1517"/>
                    </a:lnTo>
                    <a:lnTo>
                      <a:pt x="1581" y="1452"/>
                    </a:lnTo>
                    <a:lnTo>
                      <a:pt x="1635" y="1388"/>
                    </a:lnTo>
                    <a:lnTo>
                      <a:pt x="1678" y="1313"/>
                    </a:lnTo>
                    <a:lnTo>
                      <a:pt x="1721" y="1227"/>
                    </a:lnTo>
                    <a:lnTo>
                      <a:pt x="1743" y="1141"/>
                    </a:lnTo>
                    <a:lnTo>
                      <a:pt x="1764" y="1055"/>
                    </a:lnTo>
                    <a:lnTo>
                      <a:pt x="1775" y="969"/>
                    </a:lnTo>
                    <a:lnTo>
                      <a:pt x="1775" y="872"/>
                    </a:lnTo>
                    <a:lnTo>
                      <a:pt x="1775" y="786"/>
                    </a:lnTo>
                    <a:lnTo>
                      <a:pt x="1753" y="700"/>
                    </a:lnTo>
                    <a:lnTo>
                      <a:pt x="1732" y="614"/>
                    </a:lnTo>
                    <a:lnTo>
                      <a:pt x="1700" y="528"/>
                    </a:lnTo>
                    <a:lnTo>
                      <a:pt x="1667" y="452"/>
                    </a:lnTo>
                    <a:lnTo>
                      <a:pt x="1624" y="388"/>
                    </a:lnTo>
                    <a:lnTo>
                      <a:pt x="1571" y="323"/>
                    </a:lnTo>
                    <a:lnTo>
                      <a:pt x="1517" y="259"/>
                    </a:lnTo>
                    <a:lnTo>
                      <a:pt x="1452" y="205"/>
                    </a:lnTo>
                    <a:lnTo>
                      <a:pt x="1388" y="151"/>
                    </a:lnTo>
                    <a:lnTo>
                      <a:pt x="1313" y="108"/>
                    </a:lnTo>
                    <a:lnTo>
                      <a:pt x="1237" y="76"/>
                    </a:lnTo>
                    <a:lnTo>
                      <a:pt x="1151" y="44"/>
                    </a:lnTo>
                    <a:lnTo>
                      <a:pt x="1065" y="22"/>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 name="Google Shape;330;p15"/>
              <p:cNvSpPr/>
              <p:nvPr/>
            </p:nvSpPr>
            <p:spPr>
              <a:xfrm>
                <a:off x="1325500" y="2918775"/>
                <a:ext cx="44650" cy="44650"/>
              </a:xfrm>
              <a:custGeom>
                <a:avLst/>
                <a:gdLst/>
                <a:ahLst/>
                <a:cxnLst/>
                <a:rect l="l" t="t" r="r" b="b"/>
                <a:pathLst>
                  <a:path w="1786" h="1786" extrusionOk="0">
                    <a:moveTo>
                      <a:pt x="883" y="0"/>
                    </a:moveTo>
                    <a:lnTo>
                      <a:pt x="797" y="11"/>
                    </a:lnTo>
                    <a:lnTo>
                      <a:pt x="711" y="22"/>
                    </a:lnTo>
                    <a:lnTo>
                      <a:pt x="625" y="43"/>
                    </a:lnTo>
                    <a:lnTo>
                      <a:pt x="539" y="75"/>
                    </a:lnTo>
                    <a:lnTo>
                      <a:pt x="463" y="108"/>
                    </a:lnTo>
                    <a:lnTo>
                      <a:pt x="388" y="151"/>
                    </a:lnTo>
                    <a:lnTo>
                      <a:pt x="323" y="204"/>
                    </a:lnTo>
                    <a:lnTo>
                      <a:pt x="259" y="258"/>
                    </a:lnTo>
                    <a:lnTo>
                      <a:pt x="205" y="323"/>
                    </a:lnTo>
                    <a:lnTo>
                      <a:pt x="151" y="387"/>
                    </a:lnTo>
                    <a:lnTo>
                      <a:pt x="108" y="463"/>
                    </a:lnTo>
                    <a:lnTo>
                      <a:pt x="76" y="538"/>
                    </a:lnTo>
                    <a:lnTo>
                      <a:pt x="44" y="624"/>
                    </a:lnTo>
                    <a:lnTo>
                      <a:pt x="22" y="710"/>
                    </a:lnTo>
                    <a:lnTo>
                      <a:pt x="12" y="796"/>
                    </a:lnTo>
                    <a:lnTo>
                      <a:pt x="1" y="882"/>
                    </a:lnTo>
                    <a:lnTo>
                      <a:pt x="1" y="979"/>
                    </a:lnTo>
                    <a:lnTo>
                      <a:pt x="22" y="1075"/>
                    </a:lnTo>
                    <a:lnTo>
                      <a:pt x="44" y="1161"/>
                    </a:lnTo>
                    <a:lnTo>
                      <a:pt x="76" y="1248"/>
                    </a:lnTo>
                    <a:lnTo>
                      <a:pt x="108" y="1323"/>
                    </a:lnTo>
                    <a:lnTo>
                      <a:pt x="162" y="1398"/>
                    </a:lnTo>
                    <a:lnTo>
                      <a:pt x="216" y="1473"/>
                    </a:lnTo>
                    <a:lnTo>
                      <a:pt x="270" y="1538"/>
                    </a:lnTo>
                    <a:lnTo>
                      <a:pt x="334" y="1592"/>
                    </a:lnTo>
                    <a:lnTo>
                      <a:pt x="409" y="1645"/>
                    </a:lnTo>
                    <a:lnTo>
                      <a:pt x="485" y="1688"/>
                    </a:lnTo>
                    <a:lnTo>
                      <a:pt x="571" y="1721"/>
                    </a:lnTo>
                    <a:lnTo>
                      <a:pt x="646" y="1753"/>
                    </a:lnTo>
                    <a:lnTo>
                      <a:pt x="743" y="1774"/>
                    </a:lnTo>
                    <a:lnTo>
                      <a:pt x="829" y="1785"/>
                    </a:lnTo>
                    <a:lnTo>
                      <a:pt x="926" y="1785"/>
                    </a:lnTo>
                    <a:lnTo>
                      <a:pt x="1012" y="1774"/>
                    </a:lnTo>
                    <a:lnTo>
                      <a:pt x="1108" y="1764"/>
                    </a:lnTo>
                    <a:lnTo>
                      <a:pt x="1184" y="1731"/>
                    </a:lnTo>
                    <a:lnTo>
                      <a:pt x="1270" y="1699"/>
                    </a:lnTo>
                    <a:lnTo>
                      <a:pt x="1345" y="1667"/>
                    </a:lnTo>
                    <a:lnTo>
                      <a:pt x="1409" y="1613"/>
                    </a:lnTo>
                    <a:lnTo>
                      <a:pt x="1485" y="1559"/>
                    </a:lnTo>
                    <a:lnTo>
                      <a:pt x="1539" y="1506"/>
                    </a:lnTo>
                    <a:lnTo>
                      <a:pt x="1592" y="1441"/>
                    </a:lnTo>
                    <a:lnTo>
                      <a:pt x="1646" y="1377"/>
                    </a:lnTo>
                    <a:lnTo>
                      <a:pt x="1689" y="1301"/>
                    </a:lnTo>
                    <a:lnTo>
                      <a:pt x="1721" y="1215"/>
                    </a:lnTo>
                    <a:lnTo>
                      <a:pt x="1754" y="1140"/>
                    </a:lnTo>
                    <a:lnTo>
                      <a:pt x="1764" y="1054"/>
                    </a:lnTo>
                    <a:lnTo>
                      <a:pt x="1775" y="968"/>
                    </a:lnTo>
                    <a:lnTo>
                      <a:pt x="1786" y="871"/>
                    </a:lnTo>
                    <a:lnTo>
                      <a:pt x="1775" y="785"/>
                    </a:lnTo>
                    <a:lnTo>
                      <a:pt x="1764" y="699"/>
                    </a:lnTo>
                    <a:lnTo>
                      <a:pt x="1743" y="613"/>
                    </a:lnTo>
                    <a:lnTo>
                      <a:pt x="1711" y="527"/>
                    </a:lnTo>
                    <a:lnTo>
                      <a:pt x="1668" y="452"/>
                    </a:lnTo>
                    <a:lnTo>
                      <a:pt x="1625" y="377"/>
                    </a:lnTo>
                    <a:lnTo>
                      <a:pt x="1571" y="312"/>
                    </a:lnTo>
                    <a:lnTo>
                      <a:pt x="1517" y="258"/>
                    </a:lnTo>
                    <a:lnTo>
                      <a:pt x="1453" y="194"/>
                    </a:lnTo>
                    <a:lnTo>
                      <a:pt x="1377" y="151"/>
                    </a:lnTo>
                    <a:lnTo>
                      <a:pt x="1313" y="108"/>
                    </a:lnTo>
                    <a:lnTo>
                      <a:pt x="1227" y="65"/>
                    </a:lnTo>
                    <a:lnTo>
                      <a:pt x="1151" y="43"/>
                    </a:lnTo>
                    <a:lnTo>
                      <a:pt x="1065" y="22"/>
                    </a:lnTo>
                    <a:lnTo>
                      <a:pt x="979"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 name="Google Shape;331;p15"/>
              <p:cNvSpPr/>
              <p:nvPr/>
            </p:nvSpPr>
            <p:spPr>
              <a:xfrm>
                <a:off x="460700" y="2051275"/>
                <a:ext cx="44375" cy="44375"/>
              </a:xfrm>
              <a:custGeom>
                <a:avLst/>
                <a:gdLst/>
                <a:ahLst/>
                <a:cxnLst/>
                <a:rect l="l" t="t" r="r" b="b"/>
                <a:pathLst>
                  <a:path w="1775" h="1775" extrusionOk="0">
                    <a:moveTo>
                      <a:pt x="828" y="0"/>
                    </a:moveTo>
                    <a:lnTo>
                      <a:pt x="732" y="11"/>
                    </a:lnTo>
                    <a:lnTo>
                      <a:pt x="656" y="33"/>
                    </a:lnTo>
                    <a:lnTo>
                      <a:pt x="570" y="65"/>
                    </a:lnTo>
                    <a:lnTo>
                      <a:pt x="495" y="97"/>
                    </a:lnTo>
                    <a:lnTo>
                      <a:pt x="420" y="140"/>
                    </a:lnTo>
                    <a:lnTo>
                      <a:pt x="345" y="183"/>
                    </a:lnTo>
                    <a:lnTo>
                      <a:pt x="280" y="248"/>
                    </a:lnTo>
                    <a:lnTo>
                      <a:pt x="226" y="301"/>
                    </a:lnTo>
                    <a:lnTo>
                      <a:pt x="173" y="366"/>
                    </a:lnTo>
                    <a:lnTo>
                      <a:pt x="130" y="441"/>
                    </a:lnTo>
                    <a:lnTo>
                      <a:pt x="87" y="517"/>
                    </a:lnTo>
                    <a:lnTo>
                      <a:pt x="54" y="592"/>
                    </a:lnTo>
                    <a:lnTo>
                      <a:pt x="33" y="678"/>
                    </a:lnTo>
                    <a:lnTo>
                      <a:pt x="11" y="764"/>
                    </a:lnTo>
                    <a:lnTo>
                      <a:pt x="0" y="850"/>
                    </a:lnTo>
                    <a:lnTo>
                      <a:pt x="0" y="947"/>
                    </a:lnTo>
                    <a:lnTo>
                      <a:pt x="11" y="1033"/>
                    </a:lnTo>
                    <a:lnTo>
                      <a:pt x="33" y="1119"/>
                    </a:lnTo>
                    <a:lnTo>
                      <a:pt x="54" y="1194"/>
                    </a:lnTo>
                    <a:lnTo>
                      <a:pt x="97" y="1280"/>
                    </a:lnTo>
                    <a:lnTo>
                      <a:pt x="130" y="1355"/>
                    </a:lnTo>
                    <a:lnTo>
                      <a:pt x="183" y="1420"/>
                    </a:lnTo>
                    <a:lnTo>
                      <a:pt x="237" y="1484"/>
                    </a:lnTo>
                    <a:lnTo>
                      <a:pt x="291" y="1549"/>
                    </a:lnTo>
                    <a:lnTo>
                      <a:pt x="366" y="1603"/>
                    </a:lnTo>
                    <a:lnTo>
                      <a:pt x="431" y="1646"/>
                    </a:lnTo>
                    <a:lnTo>
                      <a:pt x="506" y="1689"/>
                    </a:lnTo>
                    <a:lnTo>
                      <a:pt x="581" y="1721"/>
                    </a:lnTo>
                    <a:lnTo>
                      <a:pt x="667" y="1753"/>
                    </a:lnTo>
                    <a:lnTo>
                      <a:pt x="753" y="1764"/>
                    </a:lnTo>
                    <a:lnTo>
                      <a:pt x="839" y="1775"/>
                    </a:lnTo>
                    <a:lnTo>
                      <a:pt x="936" y="1775"/>
                    </a:lnTo>
                    <a:lnTo>
                      <a:pt x="1033" y="1764"/>
                    </a:lnTo>
                    <a:lnTo>
                      <a:pt x="1119" y="1753"/>
                    </a:lnTo>
                    <a:lnTo>
                      <a:pt x="1205" y="1721"/>
                    </a:lnTo>
                    <a:lnTo>
                      <a:pt x="1280" y="1689"/>
                    </a:lnTo>
                    <a:lnTo>
                      <a:pt x="1355" y="1646"/>
                    </a:lnTo>
                    <a:lnTo>
                      <a:pt x="1431" y="1592"/>
                    </a:lnTo>
                    <a:lnTo>
                      <a:pt x="1495" y="1538"/>
                    </a:lnTo>
                    <a:lnTo>
                      <a:pt x="1560" y="1474"/>
                    </a:lnTo>
                    <a:lnTo>
                      <a:pt x="1613" y="1409"/>
                    </a:lnTo>
                    <a:lnTo>
                      <a:pt x="1667" y="1334"/>
                    </a:lnTo>
                    <a:lnTo>
                      <a:pt x="1699" y="1248"/>
                    </a:lnTo>
                    <a:lnTo>
                      <a:pt x="1732" y="1172"/>
                    </a:lnTo>
                    <a:lnTo>
                      <a:pt x="1764" y="1076"/>
                    </a:lnTo>
                    <a:lnTo>
                      <a:pt x="1775" y="990"/>
                    </a:lnTo>
                    <a:lnTo>
                      <a:pt x="1775" y="893"/>
                    </a:lnTo>
                    <a:lnTo>
                      <a:pt x="1775" y="807"/>
                    </a:lnTo>
                    <a:lnTo>
                      <a:pt x="1764" y="721"/>
                    </a:lnTo>
                    <a:lnTo>
                      <a:pt x="1742" y="635"/>
                    </a:lnTo>
                    <a:lnTo>
                      <a:pt x="1710" y="560"/>
                    </a:lnTo>
                    <a:lnTo>
                      <a:pt x="1678" y="474"/>
                    </a:lnTo>
                    <a:lnTo>
                      <a:pt x="1635" y="409"/>
                    </a:lnTo>
                    <a:lnTo>
                      <a:pt x="1581" y="334"/>
                    </a:lnTo>
                    <a:lnTo>
                      <a:pt x="1527" y="269"/>
                    </a:lnTo>
                    <a:lnTo>
                      <a:pt x="1463" y="215"/>
                    </a:lnTo>
                    <a:lnTo>
                      <a:pt x="1398" y="162"/>
                    </a:lnTo>
                    <a:lnTo>
                      <a:pt x="1334" y="119"/>
                    </a:lnTo>
                    <a:lnTo>
                      <a:pt x="1248" y="76"/>
                    </a:lnTo>
                    <a:lnTo>
                      <a:pt x="1173" y="43"/>
                    </a:lnTo>
                    <a:lnTo>
                      <a:pt x="1087" y="22"/>
                    </a:lnTo>
                    <a:lnTo>
                      <a:pt x="100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 name="Google Shape;332;p15"/>
              <p:cNvSpPr/>
              <p:nvPr/>
            </p:nvSpPr>
            <p:spPr>
              <a:xfrm>
                <a:off x="1798100" y="1581100"/>
                <a:ext cx="44925" cy="44925"/>
              </a:xfrm>
              <a:custGeom>
                <a:avLst/>
                <a:gdLst/>
                <a:ahLst/>
                <a:cxnLst/>
                <a:rect l="l" t="t" r="r" b="b"/>
                <a:pathLst>
                  <a:path w="1797" h="1797" extrusionOk="0">
                    <a:moveTo>
                      <a:pt x="818" y="0"/>
                    </a:moveTo>
                    <a:lnTo>
                      <a:pt x="732" y="11"/>
                    </a:lnTo>
                    <a:lnTo>
                      <a:pt x="646" y="33"/>
                    </a:lnTo>
                    <a:lnTo>
                      <a:pt x="571" y="54"/>
                    </a:lnTo>
                    <a:lnTo>
                      <a:pt x="484" y="97"/>
                    </a:lnTo>
                    <a:lnTo>
                      <a:pt x="420" y="130"/>
                    </a:lnTo>
                    <a:lnTo>
                      <a:pt x="345" y="183"/>
                    </a:lnTo>
                    <a:lnTo>
                      <a:pt x="280" y="237"/>
                    </a:lnTo>
                    <a:lnTo>
                      <a:pt x="226" y="291"/>
                    </a:lnTo>
                    <a:lnTo>
                      <a:pt x="173" y="355"/>
                    </a:lnTo>
                    <a:lnTo>
                      <a:pt x="130" y="431"/>
                    </a:lnTo>
                    <a:lnTo>
                      <a:pt x="87" y="506"/>
                    </a:lnTo>
                    <a:lnTo>
                      <a:pt x="54" y="581"/>
                    </a:lnTo>
                    <a:lnTo>
                      <a:pt x="22" y="667"/>
                    </a:lnTo>
                    <a:lnTo>
                      <a:pt x="11" y="753"/>
                    </a:lnTo>
                    <a:lnTo>
                      <a:pt x="1" y="839"/>
                    </a:lnTo>
                    <a:lnTo>
                      <a:pt x="1" y="936"/>
                    </a:lnTo>
                    <a:lnTo>
                      <a:pt x="11" y="1033"/>
                    </a:lnTo>
                    <a:lnTo>
                      <a:pt x="22" y="1119"/>
                    </a:lnTo>
                    <a:lnTo>
                      <a:pt x="44" y="1205"/>
                    </a:lnTo>
                    <a:lnTo>
                      <a:pt x="87" y="1291"/>
                    </a:lnTo>
                    <a:lnTo>
                      <a:pt x="119" y="1366"/>
                    </a:lnTo>
                    <a:lnTo>
                      <a:pt x="173" y="1441"/>
                    </a:lnTo>
                    <a:lnTo>
                      <a:pt x="226" y="1506"/>
                    </a:lnTo>
                    <a:lnTo>
                      <a:pt x="280" y="1570"/>
                    </a:lnTo>
                    <a:lnTo>
                      <a:pt x="355" y="1624"/>
                    </a:lnTo>
                    <a:lnTo>
                      <a:pt x="420" y="1667"/>
                    </a:lnTo>
                    <a:lnTo>
                      <a:pt x="495" y="1710"/>
                    </a:lnTo>
                    <a:lnTo>
                      <a:pt x="581" y="1742"/>
                    </a:lnTo>
                    <a:lnTo>
                      <a:pt x="667" y="1775"/>
                    </a:lnTo>
                    <a:lnTo>
                      <a:pt x="764" y="1785"/>
                    </a:lnTo>
                    <a:lnTo>
                      <a:pt x="850" y="1796"/>
                    </a:lnTo>
                    <a:lnTo>
                      <a:pt x="947" y="1796"/>
                    </a:lnTo>
                    <a:lnTo>
                      <a:pt x="1044" y="1785"/>
                    </a:lnTo>
                    <a:lnTo>
                      <a:pt x="1130" y="1775"/>
                    </a:lnTo>
                    <a:lnTo>
                      <a:pt x="1216" y="1742"/>
                    </a:lnTo>
                    <a:lnTo>
                      <a:pt x="1302" y="1710"/>
                    </a:lnTo>
                    <a:lnTo>
                      <a:pt x="1377" y="1667"/>
                    </a:lnTo>
                    <a:lnTo>
                      <a:pt x="1442" y="1624"/>
                    </a:lnTo>
                    <a:lnTo>
                      <a:pt x="1517" y="1560"/>
                    </a:lnTo>
                    <a:lnTo>
                      <a:pt x="1571" y="1506"/>
                    </a:lnTo>
                    <a:lnTo>
                      <a:pt x="1624" y="1431"/>
                    </a:lnTo>
                    <a:lnTo>
                      <a:pt x="1678" y="1366"/>
                    </a:lnTo>
                    <a:lnTo>
                      <a:pt x="1710" y="1280"/>
                    </a:lnTo>
                    <a:lnTo>
                      <a:pt x="1743" y="1205"/>
                    </a:lnTo>
                    <a:lnTo>
                      <a:pt x="1775" y="1119"/>
                    </a:lnTo>
                    <a:lnTo>
                      <a:pt x="1786" y="1022"/>
                    </a:lnTo>
                    <a:lnTo>
                      <a:pt x="1796" y="925"/>
                    </a:lnTo>
                    <a:lnTo>
                      <a:pt x="1796" y="839"/>
                    </a:lnTo>
                    <a:lnTo>
                      <a:pt x="1786" y="742"/>
                    </a:lnTo>
                    <a:lnTo>
                      <a:pt x="1764" y="656"/>
                    </a:lnTo>
                    <a:lnTo>
                      <a:pt x="1732" y="570"/>
                    </a:lnTo>
                    <a:lnTo>
                      <a:pt x="1700" y="484"/>
                    </a:lnTo>
                    <a:lnTo>
                      <a:pt x="1657" y="409"/>
                    </a:lnTo>
                    <a:lnTo>
                      <a:pt x="1614" y="345"/>
                    </a:lnTo>
                    <a:lnTo>
                      <a:pt x="1549" y="269"/>
                    </a:lnTo>
                    <a:lnTo>
                      <a:pt x="1495" y="216"/>
                    </a:lnTo>
                    <a:lnTo>
                      <a:pt x="1420" y="162"/>
                    </a:lnTo>
                    <a:lnTo>
                      <a:pt x="1345" y="119"/>
                    </a:lnTo>
                    <a:lnTo>
                      <a:pt x="1269" y="76"/>
                    </a:lnTo>
                    <a:lnTo>
                      <a:pt x="1183" y="43"/>
                    </a:lnTo>
                    <a:lnTo>
                      <a:pt x="1097" y="22"/>
                    </a:lnTo>
                    <a:lnTo>
                      <a:pt x="1011" y="11"/>
                    </a:lnTo>
                    <a:lnTo>
                      <a:pt x="91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 name="Google Shape;333;p15"/>
              <p:cNvSpPr/>
              <p:nvPr/>
            </p:nvSpPr>
            <p:spPr>
              <a:xfrm>
                <a:off x="697000" y="1581100"/>
                <a:ext cx="44925" cy="44925"/>
              </a:xfrm>
              <a:custGeom>
                <a:avLst/>
                <a:gdLst/>
                <a:ahLst/>
                <a:cxnLst/>
                <a:rect l="l" t="t" r="r" b="b"/>
                <a:pathLst>
                  <a:path w="1797" h="1797" extrusionOk="0">
                    <a:moveTo>
                      <a:pt x="818" y="0"/>
                    </a:moveTo>
                    <a:lnTo>
                      <a:pt x="732" y="11"/>
                    </a:lnTo>
                    <a:lnTo>
                      <a:pt x="646" y="33"/>
                    </a:lnTo>
                    <a:lnTo>
                      <a:pt x="560" y="65"/>
                    </a:lnTo>
                    <a:lnTo>
                      <a:pt x="473" y="97"/>
                    </a:lnTo>
                    <a:lnTo>
                      <a:pt x="398" y="140"/>
                    </a:lnTo>
                    <a:lnTo>
                      <a:pt x="334" y="194"/>
                    </a:lnTo>
                    <a:lnTo>
                      <a:pt x="269" y="248"/>
                    </a:lnTo>
                    <a:lnTo>
                      <a:pt x="205" y="312"/>
                    </a:lnTo>
                    <a:lnTo>
                      <a:pt x="151" y="377"/>
                    </a:lnTo>
                    <a:lnTo>
                      <a:pt x="108" y="452"/>
                    </a:lnTo>
                    <a:lnTo>
                      <a:pt x="65" y="527"/>
                    </a:lnTo>
                    <a:lnTo>
                      <a:pt x="43" y="613"/>
                    </a:lnTo>
                    <a:lnTo>
                      <a:pt x="11" y="699"/>
                    </a:lnTo>
                    <a:lnTo>
                      <a:pt x="0" y="796"/>
                    </a:lnTo>
                    <a:lnTo>
                      <a:pt x="0" y="893"/>
                    </a:lnTo>
                    <a:lnTo>
                      <a:pt x="0" y="990"/>
                    </a:lnTo>
                    <a:lnTo>
                      <a:pt x="11" y="1076"/>
                    </a:lnTo>
                    <a:lnTo>
                      <a:pt x="33" y="1162"/>
                    </a:lnTo>
                    <a:lnTo>
                      <a:pt x="65" y="1248"/>
                    </a:lnTo>
                    <a:lnTo>
                      <a:pt x="97" y="1334"/>
                    </a:lnTo>
                    <a:lnTo>
                      <a:pt x="140" y="1409"/>
                    </a:lnTo>
                    <a:lnTo>
                      <a:pt x="194" y="1474"/>
                    </a:lnTo>
                    <a:lnTo>
                      <a:pt x="248" y="1538"/>
                    </a:lnTo>
                    <a:lnTo>
                      <a:pt x="312" y="1592"/>
                    </a:lnTo>
                    <a:lnTo>
                      <a:pt x="387" y="1646"/>
                    </a:lnTo>
                    <a:lnTo>
                      <a:pt x="463" y="1689"/>
                    </a:lnTo>
                    <a:lnTo>
                      <a:pt x="538" y="1732"/>
                    </a:lnTo>
                    <a:lnTo>
                      <a:pt x="624" y="1764"/>
                    </a:lnTo>
                    <a:lnTo>
                      <a:pt x="710" y="1785"/>
                    </a:lnTo>
                    <a:lnTo>
                      <a:pt x="807" y="1796"/>
                    </a:lnTo>
                    <a:lnTo>
                      <a:pt x="990" y="1796"/>
                    </a:lnTo>
                    <a:lnTo>
                      <a:pt x="1086" y="1775"/>
                    </a:lnTo>
                    <a:lnTo>
                      <a:pt x="1172" y="1753"/>
                    </a:lnTo>
                    <a:lnTo>
                      <a:pt x="1258" y="1721"/>
                    </a:lnTo>
                    <a:lnTo>
                      <a:pt x="1334" y="1689"/>
                    </a:lnTo>
                    <a:lnTo>
                      <a:pt x="1409" y="1646"/>
                    </a:lnTo>
                    <a:lnTo>
                      <a:pt x="1484" y="1592"/>
                    </a:lnTo>
                    <a:lnTo>
                      <a:pt x="1538" y="1527"/>
                    </a:lnTo>
                    <a:lnTo>
                      <a:pt x="1603" y="1463"/>
                    </a:lnTo>
                    <a:lnTo>
                      <a:pt x="1646" y="1398"/>
                    </a:lnTo>
                    <a:lnTo>
                      <a:pt x="1689" y="1323"/>
                    </a:lnTo>
                    <a:lnTo>
                      <a:pt x="1732" y="1237"/>
                    </a:lnTo>
                    <a:lnTo>
                      <a:pt x="1753" y="1162"/>
                    </a:lnTo>
                    <a:lnTo>
                      <a:pt x="1775" y="1065"/>
                    </a:lnTo>
                    <a:lnTo>
                      <a:pt x="1785" y="979"/>
                    </a:lnTo>
                    <a:lnTo>
                      <a:pt x="1796" y="882"/>
                    </a:lnTo>
                    <a:lnTo>
                      <a:pt x="1785" y="785"/>
                    </a:lnTo>
                    <a:lnTo>
                      <a:pt x="1775" y="699"/>
                    </a:lnTo>
                    <a:lnTo>
                      <a:pt x="1753" y="613"/>
                    </a:lnTo>
                    <a:lnTo>
                      <a:pt x="1721" y="538"/>
                    </a:lnTo>
                    <a:lnTo>
                      <a:pt x="1689" y="463"/>
                    </a:lnTo>
                    <a:lnTo>
                      <a:pt x="1646" y="388"/>
                    </a:lnTo>
                    <a:lnTo>
                      <a:pt x="1592" y="323"/>
                    </a:lnTo>
                    <a:lnTo>
                      <a:pt x="1538" y="259"/>
                    </a:lnTo>
                    <a:lnTo>
                      <a:pt x="1474" y="205"/>
                    </a:lnTo>
                    <a:lnTo>
                      <a:pt x="1409" y="151"/>
                    </a:lnTo>
                    <a:lnTo>
                      <a:pt x="1334" y="108"/>
                    </a:lnTo>
                    <a:lnTo>
                      <a:pt x="1258" y="76"/>
                    </a:lnTo>
                    <a:lnTo>
                      <a:pt x="1183" y="43"/>
                    </a:lnTo>
                    <a:lnTo>
                      <a:pt x="1097" y="22"/>
                    </a:lnTo>
                    <a:lnTo>
                      <a:pt x="101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 name="Google Shape;334;p15"/>
              <p:cNvSpPr/>
              <p:nvPr/>
            </p:nvSpPr>
            <p:spPr>
              <a:xfrm>
                <a:off x="1169850" y="2918775"/>
                <a:ext cx="44400" cy="44650"/>
              </a:xfrm>
              <a:custGeom>
                <a:avLst/>
                <a:gdLst/>
                <a:ahLst/>
                <a:cxnLst/>
                <a:rect l="l" t="t" r="r" b="b"/>
                <a:pathLst>
                  <a:path w="1776" h="1786" extrusionOk="0">
                    <a:moveTo>
                      <a:pt x="829" y="0"/>
                    </a:moveTo>
                    <a:lnTo>
                      <a:pt x="743" y="11"/>
                    </a:lnTo>
                    <a:lnTo>
                      <a:pt x="646" y="32"/>
                    </a:lnTo>
                    <a:lnTo>
                      <a:pt x="571" y="65"/>
                    </a:lnTo>
                    <a:lnTo>
                      <a:pt x="485" y="97"/>
                    </a:lnTo>
                    <a:lnTo>
                      <a:pt x="409" y="140"/>
                    </a:lnTo>
                    <a:lnTo>
                      <a:pt x="334" y="194"/>
                    </a:lnTo>
                    <a:lnTo>
                      <a:pt x="270" y="247"/>
                    </a:lnTo>
                    <a:lnTo>
                      <a:pt x="205" y="312"/>
                    </a:lnTo>
                    <a:lnTo>
                      <a:pt x="151" y="387"/>
                    </a:lnTo>
                    <a:lnTo>
                      <a:pt x="108" y="463"/>
                    </a:lnTo>
                    <a:lnTo>
                      <a:pt x="76" y="538"/>
                    </a:lnTo>
                    <a:lnTo>
                      <a:pt x="44" y="624"/>
                    </a:lnTo>
                    <a:lnTo>
                      <a:pt x="12" y="710"/>
                    </a:lnTo>
                    <a:lnTo>
                      <a:pt x="1" y="807"/>
                    </a:lnTo>
                    <a:lnTo>
                      <a:pt x="1" y="893"/>
                    </a:lnTo>
                    <a:lnTo>
                      <a:pt x="1" y="989"/>
                    </a:lnTo>
                    <a:lnTo>
                      <a:pt x="22" y="1075"/>
                    </a:lnTo>
                    <a:lnTo>
                      <a:pt x="44" y="1161"/>
                    </a:lnTo>
                    <a:lnTo>
                      <a:pt x="65" y="1237"/>
                    </a:lnTo>
                    <a:lnTo>
                      <a:pt x="108" y="1323"/>
                    </a:lnTo>
                    <a:lnTo>
                      <a:pt x="151" y="1387"/>
                    </a:lnTo>
                    <a:lnTo>
                      <a:pt x="205" y="1463"/>
                    </a:lnTo>
                    <a:lnTo>
                      <a:pt x="259" y="1527"/>
                    </a:lnTo>
                    <a:lnTo>
                      <a:pt x="323" y="1581"/>
                    </a:lnTo>
                    <a:lnTo>
                      <a:pt x="388" y="1635"/>
                    </a:lnTo>
                    <a:lnTo>
                      <a:pt x="463" y="1678"/>
                    </a:lnTo>
                    <a:lnTo>
                      <a:pt x="539" y="1710"/>
                    </a:lnTo>
                    <a:lnTo>
                      <a:pt x="614" y="1742"/>
                    </a:lnTo>
                    <a:lnTo>
                      <a:pt x="700" y="1764"/>
                    </a:lnTo>
                    <a:lnTo>
                      <a:pt x="786" y="1774"/>
                    </a:lnTo>
                    <a:lnTo>
                      <a:pt x="883" y="1785"/>
                    </a:lnTo>
                    <a:lnTo>
                      <a:pt x="969" y="1785"/>
                    </a:lnTo>
                    <a:lnTo>
                      <a:pt x="1055" y="1764"/>
                    </a:lnTo>
                    <a:lnTo>
                      <a:pt x="1141" y="1742"/>
                    </a:lnTo>
                    <a:lnTo>
                      <a:pt x="1227" y="1721"/>
                    </a:lnTo>
                    <a:lnTo>
                      <a:pt x="1302" y="1688"/>
                    </a:lnTo>
                    <a:lnTo>
                      <a:pt x="1377" y="1645"/>
                    </a:lnTo>
                    <a:lnTo>
                      <a:pt x="1442" y="1592"/>
                    </a:lnTo>
                    <a:lnTo>
                      <a:pt x="1506" y="1538"/>
                    </a:lnTo>
                    <a:lnTo>
                      <a:pt x="1571" y="1473"/>
                    </a:lnTo>
                    <a:lnTo>
                      <a:pt x="1614" y="1409"/>
                    </a:lnTo>
                    <a:lnTo>
                      <a:pt x="1668" y="1334"/>
                    </a:lnTo>
                    <a:lnTo>
                      <a:pt x="1700" y="1258"/>
                    </a:lnTo>
                    <a:lnTo>
                      <a:pt x="1732" y="1183"/>
                    </a:lnTo>
                    <a:lnTo>
                      <a:pt x="1754" y="1097"/>
                    </a:lnTo>
                    <a:lnTo>
                      <a:pt x="1775" y="1011"/>
                    </a:lnTo>
                    <a:lnTo>
                      <a:pt x="1775" y="914"/>
                    </a:lnTo>
                    <a:lnTo>
                      <a:pt x="1775" y="828"/>
                    </a:lnTo>
                    <a:lnTo>
                      <a:pt x="1764" y="742"/>
                    </a:lnTo>
                    <a:lnTo>
                      <a:pt x="1743" y="656"/>
                    </a:lnTo>
                    <a:lnTo>
                      <a:pt x="1721" y="570"/>
                    </a:lnTo>
                    <a:lnTo>
                      <a:pt x="1689" y="495"/>
                    </a:lnTo>
                    <a:lnTo>
                      <a:pt x="1646" y="420"/>
                    </a:lnTo>
                    <a:lnTo>
                      <a:pt x="1592" y="344"/>
                    </a:lnTo>
                    <a:lnTo>
                      <a:pt x="1539" y="280"/>
                    </a:lnTo>
                    <a:lnTo>
                      <a:pt x="1485" y="226"/>
                    </a:lnTo>
                    <a:lnTo>
                      <a:pt x="1410" y="172"/>
                    </a:lnTo>
                    <a:lnTo>
                      <a:pt x="1345" y="129"/>
                    </a:lnTo>
                    <a:lnTo>
                      <a:pt x="1270" y="86"/>
                    </a:lnTo>
                    <a:lnTo>
                      <a:pt x="1184" y="54"/>
                    </a:lnTo>
                    <a:lnTo>
                      <a:pt x="1108" y="32"/>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 name="Google Shape;335;p15"/>
              <p:cNvSpPr/>
              <p:nvPr/>
            </p:nvSpPr>
            <p:spPr>
              <a:xfrm>
                <a:off x="2034675" y="2054225"/>
                <a:ext cx="44375" cy="44375"/>
              </a:xfrm>
              <a:custGeom>
                <a:avLst/>
                <a:gdLst/>
                <a:ahLst/>
                <a:cxnLst/>
                <a:rect l="l" t="t" r="r" b="b"/>
                <a:pathLst>
                  <a:path w="1775" h="1775" extrusionOk="0">
                    <a:moveTo>
                      <a:pt x="796" y="1"/>
                    </a:moveTo>
                    <a:lnTo>
                      <a:pt x="710" y="11"/>
                    </a:lnTo>
                    <a:lnTo>
                      <a:pt x="624" y="33"/>
                    </a:lnTo>
                    <a:lnTo>
                      <a:pt x="549" y="65"/>
                    </a:lnTo>
                    <a:lnTo>
                      <a:pt x="473" y="108"/>
                    </a:lnTo>
                    <a:lnTo>
                      <a:pt x="398" y="151"/>
                    </a:lnTo>
                    <a:lnTo>
                      <a:pt x="334" y="194"/>
                    </a:lnTo>
                    <a:lnTo>
                      <a:pt x="269" y="259"/>
                    </a:lnTo>
                    <a:lnTo>
                      <a:pt x="205" y="313"/>
                    </a:lnTo>
                    <a:lnTo>
                      <a:pt x="162" y="388"/>
                    </a:lnTo>
                    <a:lnTo>
                      <a:pt x="108" y="452"/>
                    </a:lnTo>
                    <a:lnTo>
                      <a:pt x="76" y="538"/>
                    </a:lnTo>
                    <a:lnTo>
                      <a:pt x="43" y="614"/>
                    </a:lnTo>
                    <a:lnTo>
                      <a:pt x="22" y="700"/>
                    </a:lnTo>
                    <a:lnTo>
                      <a:pt x="11" y="786"/>
                    </a:lnTo>
                    <a:lnTo>
                      <a:pt x="0" y="872"/>
                    </a:lnTo>
                    <a:lnTo>
                      <a:pt x="0" y="968"/>
                    </a:lnTo>
                    <a:lnTo>
                      <a:pt x="22" y="1054"/>
                    </a:lnTo>
                    <a:lnTo>
                      <a:pt x="43" y="1140"/>
                    </a:lnTo>
                    <a:lnTo>
                      <a:pt x="76" y="1227"/>
                    </a:lnTo>
                    <a:lnTo>
                      <a:pt x="108" y="1302"/>
                    </a:lnTo>
                    <a:lnTo>
                      <a:pt x="162" y="1377"/>
                    </a:lnTo>
                    <a:lnTo>
                      <a:pt x="215" y="1452"/>
                    </a:lnTo>
                    <a:lnTo>
                      <a:pt x="269" y="1517"/>
                    </a:lnTo>
                    <a:lnTo>
                      <a:pt x="334" y="1571"/>
                    </a:lnTo>
                    <a:lnTo>
                      <a:pt x="409" y="1624"/>
                    </a:lnTo>
                    <a:lnTo>
                      <a:pt x="484" y="1667"/>
                    </a:lnTo>
                    <a:lnTo>
                      <a:pt x="559" y="1710"/>
                    </a:lnTo>
                    <a:lnTo>
                      <a:pt x="645" y="1732"/>
                    </a:lnTo>
                    <a:lnTo>
                      <a:pt x="731" y="1753"/>
                    </a:lnTo>
                    <a:lnTo>
                      <a:pt x="828" y="1764"/>
                    </a:lnTo>
                    <a:lnTo>
                      <a:pt x="925" y="1775"/>
                    </a:lnTo>
                    <a:lnTo>
                      <a:pt x="1011" y="1764"/>
                    </a:lnTo>
                    <a:lnTo>
                      <a:pt x="1097" y="1743"/>
                    </a:lnTo>
                    <a:lnTo>
                      <a:pt x="1172" y="1721"/>
                    </a:lnTo>
                    <a:lnTo>
                      <a:pt x="1258" y="1689"/>
                    </a:lnTo>
                    <a:lnTo>
                      <a:pt x="1334" y="1646"/>
                    </a:lnTo>
                    <a:lnTo>
                      <a:pt x="1409" y="1603"/>
                    </a:lnTo>
                    <a:lnTo>
                      <a:pt x="1473" y="1549"/>
                    </a:lnTo>
                    <a:lnTo>
                      <a:pt x="1527" y="1495"/>
                    </a:lnTo>
                    <a:lnTo>
                      <a:pt x="1592" y="1431"/>
                    </a:lnTo>
                    <a:lnTo>
                      <a:pt x="1635" y="1356"/>
                    </a:lnTo>
                    <a:lnTo>
                      <a:pt x="1678" y="1280"/>
                    </a:lnTo>
                    <a:lnTo>
                      <a:pt x="1710" y="1205"/>
                    </a:lnTo>
                    <a:lnTo>
                      <a:pt x="1742" y="1130"/>
                    </a:lnTo>
                    <a:lnTo>
                      <a:pt x="1764" y="1044"/>
                    </a:lnTo>
                    <a:lnTo>
                      <a:pt x="1774" y="958"/>
                    </a:lnTo>
                    <a:lnTo>
                      <a:pt x="1774" y="861"/>
                    </a:lnTo>
                    <a:lnTo>
                      <a:pt x="1774" y="775"/>
                    </a:lnTo>
                    <a:lnTo>
                      <a:pt x="1753" y="689"/>
                    </a:lnTo>
                    <a:lnTo>
                      <a:pt x="1731" y="603"/>
                    </a:lnTo>
                    <a:lnTo>
                      <a:pt x="1699" y="528"/>
                    </a:lnTo>
                    <a:lnTo>
                      <a:pt x="1667" y="452"/>
                    </a:lnTo>
                    <a:lnTo>
                      <a:pt x="1613" y="377"/>
                    </a:lnTo>
                    <a:lnTo>
                      <a:pt x="1559" y="313"/>
                    </a:lnTo>
                    <a:lnTo>
                      <a:pt x="1506" y="248"/>
                    </a:lnTo>
                    <a:lnTo>
                      <a:pt x="1441" y="194"/>
                    </a:lnTo>
                    <a:lnTo>
                      <a:pt x="1377" y="140"/>
                    </a:lnTo>
                    <a:lnTo>
                      <a:pt x="1301" y="97"/>
                    </a:lnTo>
                    <a:lnTo>
                      <a:pt x="1226" y="65"/>
                    </a:lnTo>
                    <a:lnTo>
                      <a:pt x="1140" y="33"/>
                    </a:lnTo>
                    <a:lnTo>
                      <a:pt x="1065"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 name="Google Shape;336;p15"/>
              <p:cNvSpPr/>
              <p:nvPr/>
            </p:nvSpPr>
            <p:spPr>
              <a:xfrm>
                <a:off x="1247550" y="2918775"/>
                <a:ext cx="44650" cy="44650"/>
              </a:xfrm>
              <a:custGeom>
                <a:avLst/>
                <a:gdLst/>
                <a:ahLst/>
                <a:cxnLst/>
                <a:rect l="l" t="t" r="r" b="b"/>
                <a:pathLst>
                  <a:path w="1786" h="1786" extrusionOk="0">
                    <a:moveTo>
                      <a:pt x="850" y="0"/>
                    </a:moveTo>
                    <a:lnTo>
                      <a:pt x="764" y="11"/>
                    </a:lnTo>
                    <a:lnTo>
                      <a:pt x="667" y="22"/>
                    </a:lnTo>
                    <a:lnTo>
                      <a:pt x="581" y="54"/>
                    </a:lnTo>
                    <a:lnTo>
                      <a:pt x="506" y="86"/>
                    </a:lnTo>
                    <a:lnTo>
                      <a:pt x="431" y="129"/>
                    </a:lnTo>
                    <a:lnTo>
                      <a:pt x="355" y="172"/>
                    </a:lnTo>
                    <a:lnTo>
                      <a:pt x="291" y="226"/>
                    </a:lnTo>
                    <a:lnTo>
                      <a:pt x="226" y="291"/>
                    </a:lnTo>
                    <a:lnTo>
                      <a:pt x="173" y="366"/>
                    </a:lnTo>
                    <a:lnTo>
                      <a:pt x="119" y="430"/>
                    </a:lnTo>
                    <a:lnTo>
                      <a:pt x="87" y="516"/>
                    </a:lnTo>
                    <a:lnTo>
                      <a:pt x="54" y="592"/>
                    </a:lnTo>
                    <a:lnTo>
                      <a:pt x="22" y="678"/>
                    </a:lnTo>
                    <a:lnTo>
                      <a:pt x="11" y="774"/>
                    </a:lnTo>
                    <a:lnTo>
                      <a:pt x="0" y="871"/>
                    </a:lnTo>
                    <a:lnTo>
                      <a:pt x="0" y="957"/>
                    </a:lnTo>
                    <a:lnTo>
                      <a:pt x="11" y="1043"/>
                    </a:lnTo>
                    <a:lnTo>
                      <a:pt x="33" y="1129"/>
                    </a:lnTo>
                    <a:lnTo>
                      <a:pt x="54" y="1215"/>
                    </a:lnTo>
                    <a:lnTo>
                      <a:pt x="97" y="1291"/>
                    </a:lnTo>
                    <a:lnTo>
                      <a:pt x="130" y="1366"/>
                    </a:lnTo>
                    <a:lnTo>
                      <a:pt x="183" y="1441"/>
                    </a:lnTo>
                    <a:lnTo>
                      <a:pt x="237" y="1506"/>
                    </a:lnTo>
                    <a:lnTo>
                      <a:pt x="291" y="1559"/>
                    </a:lnTo>
                    <a:lnTo>
                      <a:pt x="355" y="1613"/>
                    </a:lnTo>
                    <a:lnTo>
                      <a:pt x="431" y="1656"/>
                    </a:lnTo>
                    <a:lnTo>
                      <a:pt x="506" y="1699"/>
                    </a:lnTo>
                    <a:lnTo>
                      <a:pt x="581" y="1731"/>
                    </a:lnTo>
                    <a:lnTo>
                      <a:pt x="667" y="1764"/>
                    </a:lnTo>
                    <a:lnTo>
                      <a:pt x="753" y="1774"/>
                    </a:lnTo>
                    <a:lnTo>
                      <a:pt x="839" y="1785"/>
                    </a:lnTo>
                    <a:lnTo>
                      <a:pt x="936" y="1785"/>
                    </a:lnTo>
                    <a:lnTo>
                      <a:pt x="1033" y="1774"/>
                    </a:lnTo>
                    <a:lnTo>
                      <a:pt x="1119" y="1764"/>
                    </a:lnTo>
                    <a:lnTo>
                      <a:pt x="1205" y="1731"/>
                    </a:lnTo>
                    <a:lnTo>
                      <a:pt x="1291" y="1699"/>
                    </a:lnTo>
                    <a:lnTo>
                      <a:pt x="1366" y="1656"/>
                    </a:lnTo>
                    <a:lnTo>
                      <a:pt x="1441" y="1613"/>
                    </a:lnTo>
                    <a:lnTo>
                      <a:pt x="1506" y="1559"/>
                    </a:lnTo>
                    <a:lnTo>
                      <a:pt x="1570" y="1495"/>
                    </a:lnTo>
                    <a:lnTo>
                      <a:pt x="1624" y="1430"/>
                    </a:lnTo>
                    <a:lnTo>
                      <a:pt x="1667" y="1355"/>
                    </a:lnTo>
                    <a:lnTo>
                      <a:pt x="1710" y="1269"/>
                    </a:lnTo>
                    <a:lnTo>
                      <a:pt x="1742" y="1194"/>
                    </a:lnTo>
                    <a:lnTo>
                      <a:pt x="1764" y="1108"/>
                    </a:lnTo>
                    <a:lnTo>
                      <a:pt x="1785" y="1011"/>
                    </a:lnTo>
                    <a:lnTo>
                      <a:pt x="1785" y="914"/>
                    </a:lnTo>
                    <a:lnTo>
                      <a:pt x="1785" y="828"/>
                    </a:lnTo>
                    <a:lnTo>
                      <a:pt x="1775" y="742"/>
                    </a:lnTo>
                    <a:lnTo>
                      <a:pt x="1764" y="656"/>
                    </a:lnTo>
                    <a:lnTo>
                      <a:pt x="1732" y="570"/>
                    </a:lnTo>
                    <a:lnTo>
                      <a:pt x="1699" y="495"/>
                    </a:lnTo>
                    <a:lnTo>
                      <a:pt x="1656" y="420"/>
                    </a:lnTo>
                    <a:lnTo>
                      <a:pt x="1613" y="344"/>
                    </a:lnTo>
                    <a:lnTo>
                      <a:pt x="1560" y="280"/>
                    </a:lnTo>
                    <a:lnTo>
                      <a:pt x="1495" y="226"/>
                    </a:lnTo>
                    <a:lnTo>
                      <a:pt x="1431" y="172"/>
                    </a:lnTo>
                    <a:lnTo>
                      <a:pt x="1366" y="129"/>
                    </a:lnTo>
                    <a:lnTo>
                      <a:pt x="1291" y="86"/>
                    </a:lnTo>
                    <a:lnTo>
                      <a:pt x="1205" y="54"/>
                    </a:lnTo>
                    <a:lnTo>
                      <a:pt x="1130" y="22"/>
                    </a:lnTo>
                    <a:lnTo>
                      <a:pt x="1044" y="11"/>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 name="Google Shape;337;p15"/>
              <p:cNvSpPr/>
              <p:nvPr/>
            </p:nvSpPr>
            <p:spPr>
              <a:xfrm>
                <a:off x="777650" y="1500725"/>
                <a:ext cx="44650" cy="44375"/>
              </a:xfrm>
              <a:custGeom>
                <a:avLst/>
                <a:gdLst/>
                <a:ahLst/>
                <a:cxnLst/>
                <a:rect l="l" t="t" r="r" b="b"/>
                <a:pathLst>
                  <a:path w="1786" h="1775" extrusionOk="0">
                    <a:moveTo>
                      <a:pt x="828" y="0"/>
                    </a:moveTo>
                    <a:lnTo>
                      <a:pt x="742" y="11"/>
                    </a:lnTo>
                    <a:lnTo>
                      <a:pt x="656" y="33"/>
                    </a:lnTo>
                    <a:lnTo>
                      <a:pt x="570" y="54"/>
                    </a:lnTo>
                    <a:lnTo>
                      <a:pt x="495" y="86"/>
                    </a:lnTo>
                    <a:lnTo>
                      <a:pt x="420" y="129"/>
                    </a:lnTo>
                    <a:lnTo>
                      <a:pt x="355" y="183"/>
                    </a:lnTo>
                    <a:lnTo>
                      <a:pt x="291" y="237"/>
                    </a:lnTo>
                    <a:lnTo>
                      <a:pt x="226" y="291"/>
                    </a:lnTo>
                    <a:lnTo>
                      <a:pt x="172" y="366"/>
                    </a:lnTo>
                    <a:lnTo>
                      <a:pt x="129" y="430"/>
                    </a:lnTo>
                    <a:lnTo>
                      <a:pt x="86" y="506"/>
                    </a:lnTo>
                    <a:lnTo>
                      <a:pt x="54" y="592"/>
                    </a:lnTo>
                    <a:lnTo>
                      <a:pt x="33" y="667"/>
                    </a:lnTo>
                    <a:lnTo>
                      <a:pt x="11" y="753"/>
                    </a:lnTo>
                    <a:lnTo>
                      <a:pt x="0" y="850"/>
                    </a:lnTo>
                    <a:lnTo>
                      <a:pt x="0" y="947"/>
                    </a:lnTo>
                    <a:lnTo>
                      <a:pt x="11" y="1033"/>
                    </a:lnTo>
                    <a:lnTo>
                      <a:pt x="33" y="1119"/>
                    </a:lnTo>
                    <a:lnTo>
                      <a:pt x="65" y="1205"/>
                    </a:lnTo>
                    <a:lnTo>
                      <a:pt x="97" y="1291"/>
                    </a:lnTo>
                    <a:lnTo>
                      <a:pt x="140" y="1366"/>
                    </a:lnTo>
                    <a:lnTo>
                      <a:pt x="194" y="1441"/>
                    </a:lnTo>
                    <a:lnTo>
                      <a:pt x="248" y="1506"/>
                    </a:lnTo>
                    <a:lnTo>
                      <a:pt x="312" y="1570"/>
                    </a:lnTo>
                    <a:lnTo>
                      <a:pt x="387" y="1624"/>
                    </a:lnTo>
                    <a:lnTo>
                      <a:pt x="463" y="1667"/>
                    </a:lnTo>
                    <a:lnTo>
                      <a:pt x="538" y="1710"/>
                    </a:lnTo>
                    <a:lnTo>
                      <a:pt x="624" y="1742"/>
                    </a:lnTo>
                    <a:lnTo>
                      <a:pt x="710" y="1764"/>
                    </a:lnTo>
                    <a:lnTo>
                      <a:pt x="807" y="1775"/>
                    </a:lnTo>
                    <a:lnTo>
                      <a:pt x="990" y="1775"/>
                    </a:lnTo>
                    <a:lnTo>
                      <a:pt x="1076" y="1764"/>
                    </a:lnTo>
                    <a:lnTo>
                      <a:pt x="1162" y="1742"/>
                    </a:lnTo>
                    <a:lnTo>
                      <a:pt x="1237" y="1710"/>
                    </a:lnTo>
                    <a:lnTo>
                      <a:pt x="1323" y="1678"/>
                    </a:lnTo>
                    <a:lnTo>
                      <a:pt x="1387" y="1635"/>
                    </a:lnTo>
                    <a:lnTo>
                      <a:pt x="1463" y="1581"/>
                    </a:lnTo>
                    <a:lnTo>
                      <a:pt x="1516" y="1527"/>
                    </a:lnTo>
                    <a:lnTo>
                      <a:pt x="1581" y="1463"/>
                    </a:lnTo>
                    <a:lnTo>
                      <a:pt x="1635" y="1398"/>
                    </a:lnTo>
                    <a:lnTo>
                      <a:pt x="1678" y="1323"/>
                    </a:lnTo>
                    <a:lnTo>
                      <a:pt x="1710" y="1248"/>
                    </a:lnTo>
                    <a:lnTo>
                      <a:pt x="1742" y="1162"/>
                    </a:lnTo>
                    <a:lnTo>
                      <a:pt x="1764" y="1076"/>
                    </a:lnTo>
                    <a:lnTo>
                      <a:pt x="1774" y="990"/>
                    </a:lnTo>
                    <a:lnTo>
                      <a:pt x="1785" y="904"/>
                    </a:lnTo>
                    <a:lnTo>
                      <a:pt x="1785" y="807"/>
                    </a:lnTo>
                    <a:lnTo>
                      <a:pt x="1774" y="721"/>
                    </a:lnTo>
                    <a:lnTo>
                      <a:pt x="1753" y="635"/>
                    </a:lnTo>
                    <a:lnTo>
                      <a:pt x="1721" y="559"/>
                    </a:lnTo>
                    <a:lnTo>
                      <a:pt x="1688" y="473"/>
                    </a:lnTo>
                    <a:lnTo>
                      <a:pt x="1645" y="398"/>
                    </a:lnTo>
                    <a:lnTo>
                      <a:pt x="1592" y="334"/>
                    </a:lnTo>
                    <a:lnTo>
                      <a:pt x="1538" y="269"/>
                    </a:lnTo>
                    <a:lnTo>
                      <a:pt x="1473" y="215"/>
                    </a:lnTo>
                    <a:lnTo>
                      <a:pt x="1409" y="162"/>
                    </a:lnTo>
                    <a:lnTo>
                      <a:pt x="1334" y="119"/>
                    </a:lnTo>
                    <a:lnTo>
                      <a:pt x="1258" y="76"/>
                    </a:lnTo>
                    <a:lnTo>
                      <a:pt x="1183" y="43"/>
                    </a:lnTo>
                    <a:lnTo>
                      <a:pt x="1097" y="22"/>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 name="Google Shape;338;p15"/>
              <p:cNvSpPr/>
              <p:nvPr/>
            </p:nvSpPr>
            <p:spPr>
              <a:xfrm>
                <a:off x="1797825" y="2682200"/>
                <a:ext cx="45200" cy="45200"/>
              </a:xfrm>
              <a:custGeom>
                <a:avLst/>
                <a:gdLst/>
                <a:ahLst/>
                <a:cxnLst/>
                <a:rect l="l" t="t" r="r" b="b"/>
                <a:pathLst>
                  <a:path w="1808" h="1808" extrusionOk="0">
                    <a:moveTo>
                      <a:pt x="850" y="1"/>
                    </a:moveTo>
                    <a:lnTo>
                      <a:pt x="754" y="11"/>
                    </a:lnTo>
                    <a:lnTo>
                      <a:pt x="668" y="33"/>
                    </a:lnTo>
                    <a:lnTo>
                      <a:pt x="582" y="54"/>
                    </a:lnTo>
                    <a:lnTo>
                      <a:pt x="495" y="87"/>
                    </a:lnTo>
                    <a:lnTo>
                      <a:pt x="420" y="130"/>
                    </a:lnTo>
                    <a:lnTo>
                      <a:pt x="345" y="183"/>
                    </a:lnTo>
                    <a:lnTo>
                      <a:pt x="280" y="237"/>
                    </a:lnTo>
                    <a:lnTo>
                      <a:pt x="216" y="302"/>
                    </a:lnTo>
                    <a:lnTo>
                      <a:pt x="173" y="366"/>
                    </a:lnTo>
                    <a:lnTo>
                      <a:pt x="119" y="441"/>
                    </a:lnTo>
                    <a:lnTo>
                      <a:pt x="87" y="527"/>
                    </a:lnTo>
                    <a:lnTo>
                      <a:pt x="55" y="603"/>
                    </a:lnTo>
                    <a:lnTo>
                      <a:pt x="22" y="689"/>
                    </a:lnTo>
                    <a:lnTo>
                      <a:pt x="12" y="786"/>
                    </a:lnTo>
                    <a:lnTo>
                      <a:pt x="1" y="882"/>
                    </a:lnTo>
                    <a:lnTo>
                      <a:pt x="12" y="979"/>
                    </a:lnTo>
                    <a:lnTo>
                      <a:pt x="22" y="1076"/>
                    </a:lnTo>
                    <a:lnTo>
                      <a:pt x="44" y="1162"/>
                    </a:lnTo>
                    <a:lnTo>
                      <a:pt x="65" y="1248"/>
                    </a:lnTo>
                    <a:lnTo>
                      <a:pt x="108" y="1323"/>
                    </a:lnTo>
                    <a:lnTo>
                      <a:pt x="151" y="1398"/>
                    </a:lnTo>
                    <a:lnTo>
                      <a:pt x="194" y="1474"/>
                    </a:lnTo>
                    <a:lnTo>
                      <a:pt x="259" y="1538"/>
                    </a:lnTo>
                    <a:lnTo>
                      <a:pt x="313" y="1592"/>
                    </a:lnTo>
                    <a:lnTo>
                      <a:pt x="388" y="1646"/>
                    </a:lnTo>
                    <a:lnTo>
                      <a:pt x="463" y="1700"/>
                    </a:lnTo>
                    <a:lnTo>
                      <a:pt x="539" y="1732"/>
                    </a:lnTo>
                    <a:lnTo>
                      <a:pt x="625" y="1764"/>
                    </a:lnTo>
                    <a:lnTo>
                      <a:pt x="711" y="1786"/>
                    </a:lnTo>
                    <a:lnTo>
                      <a:pt x="807" y="1796"/>
                    </a:lnTo>
                    <a:lnTo>
                      <a:pt x="904" y="1807"/>
                    </a:lnTo>
                    <a:lnTo>
                      <a:pt x="1001" y="1796"/>
                    </a:lnTo>
                    <a:lnTo>
                      <a:pt x="1087" y="1786"/>
                    </a:lnTo>
                    <a:lnTo>
                      <a:pt x="1184" y="1764"/>
                    </a:lnTo>
                    <a:lnTo>
                      <a:pt x="1270" y="1743"/>
                    </a:lnTo>
                    <a:lnTo>
                      <a:pt x="1345" y="1700"/>
                    </a:lnTo>
                    <a:lnTo>
                      <a:pt x="1420" y="1657"/>
                    </a:lnTo>
                    <a:lnTo>
                      <a:pt x="1496" y="1603"/>
                    </a:lnTo>
                    <a:lnTo>
                      <a:pt x="1549" y="1549"/>
                    </a:lnTo>
                    <a:lnTo>
                      <a:pt x="1614" y="1484"/>
                    </a:lnTo>
                    <a:lnTo>
                      <a:pt x="1668" y="1409"/>
                    </a:lnTo>
                    <a:lnTo>
                      <a:pt x="1711" y="1334"/>
                    </a:lnTo>
                    <a:lnTo>
                      <a:pt x="1743" y="1259"/>
                    </a:lnTo>
                    <a:lnTo>
                      <a:pt x="1775" y="1173"/>
                    </a:lnTo>
                    <a:lnTo>
                      <a:pt x="1797" y="1087"/>
                    </a:lnTo>
                    <a:lnTo>
                      <a:pt x="1807" y="990"/>
                    </a:lnTo>
                    <a:lnTo>
                      <a:pt x="1807" y="893"/>
                    </a:lnTo>
                    <a:lnTo>
                      <a:pt x="1807" y="796"/>
                    </a:lnTo>
                    <a:lnTo>
                      <a:pt x="1797" y="710"/>
                    </a:lnTo>
                    <a:lnTo>
                      <a:pt x="1775" y="624"/>
                    </a:lnTo>
                    <a:lnTo>
                      <a:pt x="1743" y="549"/>
                    </a:lnTo>
                    <a:lnTo>
                      <a:pt x="1711" y="463"/>
                    </a:lnTo>
                    <a:lnTo>
                      <a:pt x="1668" y="398"/>
                    </a:lnTo>
                    <a:lnTo>
                      <a:pt x="1614" y="323"/>
                    </a:lnTo>
                    <a:lnTo>
                      <a:pt x="1560" y="269"/>
                    </a:lnTo>
                    <a:lnTo>
                      <a:pt x="1496" y="205"/>
                    </a:lnTo>
                    <a:lnTo>
                      <a:pt x="1431" y="162"/>
                    </a:lnTo>
                    <a:lnTo>
                      <a:pt x="1366" y="108"/>
                    </a:lnTo>
                    <a:lnTo>
                      <a:pt x="1291" y="76"/>
                    </a:lnTo>
                    <a:lnTo>
                      <a:pt x="1205" y="44"/>
                    </a:lnTo>
                    <a:lnTo>
                      <a:pt x="1119"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 name="Google Shape;339;p15"/>
              <p:cNvSpPr/>
              <p:nvPr/>
            </p:nvSpPr>
            <p:spPr>
              <a:xfrm>
                <a:off x="696725" y="2682200"/>
                <a:ext cx="45200" cy="45200"/>
              </a:xfrm>
              <a:custGeom>
                <a:avLst/>
                <a:gdLst/>
                <a:ahLst/>
                <a:cxnLst/>
                <a:rect l="l" t="t" r="r" b="b"/>
                <a:pathLst>
                  <a:path w="1808" h="1808" extrusionOk="0">
                    <a:moveTo>
                      <a:pt x="839" y="1"/>
                    </a:moveTo>
                    <a:lnTo>
                      <a:pt x="743" y="11"/>
                    </a:lnTo>
                    <a:lnTo>
                      <a:pt x="657" y="33"/>
                    </a:lnTo>
                    <a:lnTo>
                      <a:pt x="571" y="54"/>
                    </a:lnTo>
                    <a:lnTo>
                      <a:pt x="484" y="97"/>
                    </a:lnTo>
                    <a:lnTo>
                      <a:pt x="409" y="140"/>
                    </a:lnTo>
                    <a:lnTo>
                      <a:pt x="334" y="183"/>
                    </a:lnTo>
                    <a:lnTo>
                      <a:pt x="269" y="248"/>
                    </a:lnTo>
                    <a:lnTo>
                      <a:pt x="216" y="302"/>
                    </a:lnTo>
                    <a:lnTo>
                      <a:pt x="162" y="377"/>
                    </a:lnTo>
                    <a:lnTo>
                      <a:pt x="119" y="452"/>
                    </a:lnTo>
                    <a:lnTo>
                      <a:pt x="76" y="527"/>
                    </a:lnTo>
                    <a:lnTo>
                      <a:pt x="44" y="613"/>
                    </a:lnTo>
                    <a:lnTo>
                      <a:pt x="22" y="700"/>
                    </a:lnTo>
                    <a:lnTo>
                      <a:pt x="11" y="796"/>
                    </a:lnTo>
                    <a:lnTo>
                      <a:pt x="1" y="893"/>
                    </a:lnTo>
                    <a:lnTo>
                      <a:pt x="1" y="990"/>
                    </a:lnTo>
                    <a:lnTo>
                      <a:pt x="22" y="1076"/>
                    </a:lnTo>
                    <a:lnTo>
                      <a:pt x="33" y="1162"/>
                    </a:lnTo>
                    <a:lnTo>
                      <a:pt x="65" y="1248"/>
                    </a:lnTo>
                    <a:lnTo>
                      <a:pt x="108" y="1334"/>
                    </a:lnTo>
                    <a:lnTo>
                      <a:pt x="151" y="1409"/>
                    </a:lnTo>
                    <a:lnTo>
                      <a:pt x="194" y="1474"/>
                    </a:lnTo>
                    <a:lnTo>
                      <a:pt x="259" y="1538"/>
                    </a:lnTo>
                    <a:lnTo>
                      <a:pt x="323" y="1603"/>
                    </a:lnTo>
                    <a:lnTo>
                      <a:pt x="388" y="1657"/>
                    </a:lnTo>
                    <a:lnTo>
                      <a:pt x="463" y="1700"/>
                    </a:lnTo>
                    <a:lnTo>
                      <a:pt x="549" y="1732"/>
                    </a:lnTo>
                    <a:lnTo>
                      <a:pt x="624" y="1764"/>
                    </a:lnTo>
                    <a:lnTo>
                      <a:pt x="721" y="1786"/>
                    </a:lnTo>
                    <a:lnTo>
                      <a:pt x="807" y="1796"/>
                    </a:lnTo>
                    <a:lnTo>
                      <a:pt x="904" y="1807"/>
                    </a:lnTo>
                    <a:lnTo>
                      <a:pt x="1001" y="1796"/>
                    </a:lnTo>
                    <a:lnTo>
                      <a:pt x="1097" y="1786"/>
                    </a:lnTo>
                    <a:lnTo>
                      <a:pt x="1183" y="1764"/>
                    </a:lnTo>
                    <a:lnTo>
                      <a:pt x="1269" y="1732"/>
                    </a:lnTo>
                    <a:lnTo>
                      <a:pt x="1345" y="1700"/>
                    </a:lnTo>
                    <a:lnTo>
                      <a:pt x="1420" y="1657"/>
                    </a:lnTo>
                    <a:lnTo>
                      <a:pt x="1495" y="1603"/>
                    </a:lnTo>
                    <a:lnTo>
                      <a:pt x="1560" y="1538"/>
                    </a:lnTo>
                    <a:lnTo>
                      <a:pt x="1614" y="1474"/>
                    </a:lnTo>
                    <a:lnTo>
                      <a:pt x="1667" y="1409"/>
                    </a:lnTo>
                    <a:lnTo>
                      <a:pt x="1710" y="1334"/>
                    </a:lnTo>
                    <a:lnTo>
                      <a:pt x="1743" y="1248"/>
                    </a:lnTo>
                    <a:lnTo>
                      <a:pt x="1775" y="1162"/>
                    </a:lnTo>
                    <a:lnTo>
                      <a:pt x="1796" y="1076"/>
                    </a:lnTo>
                    <a:lnTo>
                      <a:pt x="1807" y="979"/>
                    </a:lnTo>
                    <a:lnTo>
                      <a:pt x="1807" y="882"/>
                    </a:lnTo>
                    <a:lnTo>
                      <a:pt x="1807" y="796"/>
                    </a:lnTo>
                    <a:lnTo>
                      <a:pt x="1786" y="710"/>
                    </a:lnTo>
                    <a:lnTo>
                      <a:pt x="1764" y="624"/>
                    </a:lnTo>
                    <a:lnTo>
                      <a:pt x="1743" y="538"/>
                    </a:lnTo>
                    <a:lnTo>
                      <a:pt x="1700" y="463"/>
                    </a:lnTo>
                    <a:lnTo>
                      <a:pt x="1657" y="388"/>
                    </a:lnTo>
                    <a:lnTo>
                      <a:pt x="1614" y="323"/>
                    </a:lnTo>
                    <a:lnTo>
                      <a:pt x="1560" y="259"/>
                    </a:lnTo>
                    <a:lnTo>
                      <a:pt x="1495" y="205"/>
                    </a:lnTo>
                    <a:lnTo>
                      <a:pt x="1431" y="151"/>
                    </a:lnTo>
                    <a:lnTo>
                      <a:pt x="1355" y="108"/>
                    </a:lnTo>
                    <a:lnTo>
                      <a:pt x="1280" y="76"/>
                    </a:lnTo>
                    <a:lnTo>
                      <a:pt x="1194" y="44"/>
                    </a:lnTo>
                    <a:lnTo>
                      <a:pt x="1108" y="2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 name="Google Shape;340;p15"/>
              <p:cNvSpPr/>
              <p:nvPr/>
            </p:nvSpPr>
            <p:spPr>
              <a:xfrm>
                <a:off x="1956450" y="1817400"/>
                <a:ext cx="45175" cy="45175"/>
              </a:xfrm>
              <a:custGeom>
                <a:avLst/>
                <a:gdLst/>
                <a:ahLst/>
                <a:cxnLst/>
                <a:rect l="l" t="t" r="r" b="b"/>
                <a:pathLst>
                  <a:path w="1807" h="1807" extrusionOk="0">
                    <a:moveTo>
                      <a:pt x="785" y="0"/>
                    </a:moveTo>
                    <a:lnTo>
                      <a:pt x="688" y="22"/>
                    </a:lnTo>
                    <a:lnTo>
                      <a:pt x="602" y="43"/>
                    </a:lnTo>
                    <a:lnTo>
                      <a:pt x="516" y="76"/>
                    </a:lnTo>
                    <a:lnTo>
                      <a:pt x="441" y="119"/>
                    </a:lnTo>
                    <a:lnTo>
                      <a:pt x="366" y="162"/>
                    </a:lnTo>
                    <a:lnTo>
                      <a:pt x="301" y="215"/>
                    </a:lnTo>
                    <a:lnTo>
                      <a:pt x="237" y="280"/>
                    </a:lnTo>
                    <a:lnTo>
                      <a:pt x="183" y="344"/>
                    </a:lnTo>
                    <a:lnTo>
                      <a:pt x="129" y="420"/>
                    </a:lnTo>
                    <a:lnTo>
                      <a:pt x="86" y="495"/>
                    </a:lnTo>
                    <a:lnTo>
                      <a:pt x="54" y="570"/>
                    </a:lnTo>
                    <a:lnTo>
                      <a:pt x="32" y="656"/>
                    </a:lnTo>
                    <a:lnTo>
                      <a:pt x="11" y="753"/>
                    </a:lnTo>
                    <a:lnTo>
                      <a:pt x="0" y="850"/>
                    </a:lnTo>
                    <a:lnTo>
                      <a:pt x="0" y="936"/>
                    </a:lnTo>
                    <a:lnTo>
                      <a:pt x="11" y="1033"/>
                    </a:lnTo>
                    <a:lnTo>
                      <a:pt x="22" y="1119"/>
                    </a:lnTo>
                    <a:lnTo>
                      <a:pt x="43" y="1205"/>
                    </a:lnTo>
                    <a:lnTo>
                      <a:pt x="75" y="1280"/>
                    </a:lnTo>
                    <a:lnTo>
                      <a:pt x="118" y="1366"/>
                    </a:lnTo>
                    <a:lnTo>
                      <a:pt x="161" y="1430"/>
                    </a:lnTo>
                    <a:lnTo>
                      <a:pt x="215" y="1495"/>
                    </a:lnTo>
                    <a:lnTo>
                      <a:pt x="269" y="1559"/>
                    </a:lnTo>
                    <a:lnTo>
                      <a:pt x="333" y="1613"/>
                    </a:lnTo>
                    <a:lnTo>
                      <a:pt x="398" y="1667"/>
                    </a:lnTo>
                    <a:lnTo>
                      <a:pt x="473" y="1699"/>
                    </a:lnTo>
                    <a:lnTo>
                      <a:pt x="549" y="1742"/>
                    </a:lnTo>
                    <a:lnTo>
                      <a:pt x="635" y="1764"/>
                    </a:lnTo>
                    <a:lnTo>
                      <a:pt x="721" y="1785"/>
                    </a:lnTo>
                    <a:lnTo>
                      <a:pt x="807" y="1796"/>
                    </a:lnTo>
                    <a:lnTo>
                      <a:pt x="903" y="1807"/>
                    </a:lnTo>
                    <a:lnTo>
                      <a:pt x="1000" y="1796"/>
                    </a:lnTo>
                    <a:lnTo>
                      <a:pt x="1086" y="1785"/>
                    </a:lnTo>
                    <a:lnTo>
                      <a:pt x="1183" y="1764"/>
                    </a:lnTo>
                    <a:lnTo>
                      <a:pt x="1269" y="1732"/>
                    </a:lnTo>
                    <a:lnTo>
                      <a:pt x="1344" y="1699"/>
                    </a:lnTo>
                    <a:lnTo>
                      <a:pt x="1420" y="1656"/>
                    </a:lnTo>
                    <a:lnTo>
                      <a:pt x="1484" y="1603"/>
                    </a:lnTo>
                    <a:lnTo>
                      <a:pt x="1549" y="1538"/>
                    </a:lnTo>
                    <a:lnTo>
                      <a:pt x="1613" y="1484"/>
                    </a:lnTo>
                    <a:lnTo>
                      <a:pt x="1656" y="1409"/>
                    </a:lnTo>
                    <a:lnTo>
                      <a:pt x="1710" y="1334"/>
                    </a:lnTo>
                    <a:lnTo>
                      <a:pt x="1742" y="1248"/>
                    </a:lnTo>
                    <a:lnTo>
                      <a:pt x="1774" y="1172"/>
                    </a:lnTo>
                    <a:lnTo>
                      <a:pt x="1796" y="1076"/>
                    </a:lnTo>
                    <a:lnTo>
                      <a:pt x="1807" y="990"/>
                    </a:lnTo>
                    <a:lnTo>
                      <a:pt x="1807" y="893"/>
                    </a:lnTo>
                    <a:lnTo>
                      <a:pt x="1807" y="796"/>
                    </a:lnTo>
                    <a:lnTo>
                      <a:pt x="1785" y="699"/>
                    </a:lnTo>
                    <a:lnTo>
                      <a:pt x="1764" y="613"/>
                    </a:lnTo>
                    <a:lnTo>
                      <a:pt x="1731" y="527"/>
                    </a:lnTo>
                    <a:lnTo>
                      <a:pt x="1699" y="452"/>
                    </a:lnTo>
                    <a:lnTo>
                      <a:pt x="1645" y="377"/>
                    </a:lnTo>
                    <a:lnTo>
                      <a:pt x="1592" y="301"/>
                    </a:lnTo>
                    <a:lnTo>
                      <a:pt x="1538" y="248"/>
                    </a:lnTo>
                    <a:lnTo>
                      <a:pt x="1473" y="183"/>
                    </a:lnTo>
                    <a:lnTo>
                      <a:pt x="1398" y="140"/>
                    </a:lnTo>
                    <a:lnTo>
                      <a:pt x="1323" y="97"/>
                    </a:lnTo>
                    <a:lnTo>
                      <a:pt x="1247" y="54"/>
                    </a:lnTo>
                    <a:lnTo>
                      <a:pt x="1161" y="33"/>
                    </a:lnTo>
                    <a:lnTo>
                      <a:pt x="1065"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 name="Google Shape;341;p15"/>
              <p:cNvSpPr/>
              <p:nvPr/>
            </p:nvSpPr>
            <p:spPr>
              <a:xfrm>
                <a:off x="1720400" y="1503400"/>
                <a:ext cx="44650" cy="44650"/>
              </a:xfrm>
              <a:custGeom>
                <a:avLst/>
                <a:gdLst/>
                <a:ahLst/>
                <a:cxnLst/>
                <a:rect l="l" t="t" r="r" b="b"/>
                <a:pathLst>
                  <a:path w="1786" h="1786" extrusionOk="0">
                    <a:moveTo>
                      <a:pt x="893" y="1"/>
                    </a:moveTo>
                    <a:lnTo>
                      <a:pt x="797" y="12"/>
                    </a:lnTo>
                    <a:lnTo>
                      <a:pt x="711" y="22"/>
                    </a:lnTo>
                    <a:lnTo>
                      <a:pt x="625" y="44"/>
                    </a:lnTo>
                    <a:lnTo>
                      <a:pt x="549" y="65"/>
                    </a:lnTo>
                    <a:lnTo>
                      <a:pt x="474" y="108"/>
                    </a:lnTo>
                    <a:lnTo>
                      <a:pt x="399" y="151"/>
                    </a:lnTo>
                    <a:lnTo>
                      <a:pt x="324" y="205"/>
                    </a:lnTo>
                    <a:lnTo>
                      <a:pt x="270" y="259"/>
                    </a:lnTo>
                    <a:lnTo>
                      <a:pt x="205" y="323"/>
                    </a:lnTo>
                    <a:lnTo>
                      <a:pt x="152" y="388"/>
                    </a:lnTo>
                    <a:lnTo>
                      <a:pt x="109" y="463"/>
                    </a:lnTo>
                    <a:lnTo>
                      <a:pt x="76" y="539"/>
                    </a:lnTo>
                    <a:lnTo>
                      <a:pt x="44" y="614"/>
                    </a:lnTo>
                    <a:lnTo>
                      <a:pt x="23" y="700"/>
                    </a:lnTo>
                    <a:lnTo>
                      <a:pt x="1" y="786"/>
                    </a:lnTo>
                    <a:lnTo>
                      <a:pt x="1" y="883"/>
                    </a:lnTo>
                    <a:lnTo>
                      <a:pt x="1" y="969"/>
                    </a:lnTo>
                    <a:lnTo>
                      <a:pt x="12" y="1065"/>
                    </a:lnTo>
                    <a:lnTo>
                      <a:pt x="33" y="1151"/>
                    </a:lnTo>
                    <a:lnTo>
                      <a:pt x="66" y="1237"/>
                    </a:lnTo>
                    <a:lnTo>
                      <a:pt x="109" y="1313"/>
                    </a:lnTo>
                    <a:lnTo>
                      <a:pt x="152" y="1388"/>
                    </a:lnTo>
                    <a:lnTo>
                      <a:pt x="205" y="1463"/>
                    </a:lnTo>
                    <a:lnTo>
                      <a:pt x="259" y="1528"/>
                    </a:lnTo>
                    <a:lnTo>
                      <a:pt x="334" y="1582"/>
                    </a:lnTo>
                    <a:lnTo>
                      <a:pt x="399" y="1635"/>
                    </a:lnTo>
                    <a:lnTo>
                      <a:pt x="474" y="1678"/>
                    </a:lnTo>
                    <a:lnTo>
                      <a:pt x="560" y="1721"/>
                    </a:lnTo>
                    <a:lnTo>
                      <a:pt x="646" y="1754"/>
                    </a:lnTo>
                    <a:lnTo>
                      <a:pt x="732" y="1764"/>
                    </a:lnTo>
                    <a:lnTo>
                      <a:pt x="818" y="1786"/>
                    </a:lnTo>
                    <a:lnTo>
                      <a:pt x="915" y="1786"/>
                    </a:lnTo>
                    <a:lnTo>
                      <a:pt x="1012" y="1775"/>
                    </a:lnTo>
                    <a:lnTo>
                      <a:pt x="1098" y="1764"/>
                    </a:lnTo>
                    <a:lnTo>
                      <a:pt x="1184" y="1732"/>
                    </a:lnTo>
                    <a:lnTo>
                      <a:pt x="1259" y="1700"/>
                    </a:lnTo>
                    <a:lnTo>
                      <a:pt x="1334" y="1668"/>
                    </a:lnTo>
                    <a:lnTo>
                      <a:pt x="1410" y="1625"/>
                    </a:lnTo>
                    <a:lnTo>
                      <a:pt x="1474" y="1571"/>
                    </a:lnTo>
                    <a:lnTo>
                      <a:pt x="1539" y="1506"/>
                    </a:lnTo>
                    <a:lnTo>
                      <a:pt x="1592" y="1442"/>
                    </a:lnTo>
                    <a:lnTo>
                      <a:pt x="1635" y="1377"/>
                    </a:lnTo>
                    <a:lnTo>
                      <a:pt x="1678" y="1302"/>
                    </a:lnTo>
                    <a:lnTo>
                      <a:pt x="1721" y="1227"/>
                    </a:lnTo>
                    <a:lnTo>
                      <a:pt x="1743" y="1141"/>
                    </a:lnTo>
                    <a:lnTo>
                      <a:pt x="1764" y="1055"/>
                    </a:lnTo>
                    <a:lnTo>
                      <a:pt x="1775" y="969"/>
                    </a:lnTo>
                    <a:lnTo>
                      <a:pt x="1786" y="883"/>
                    </a:lnTo>
                    <a:lnTo>
                      <a:pt x="1775" y="786"/>
                    </a:lnTo>
                    <a:lnTo>
                      <a:pt x="1764" y="700"/>
                    </a:lnTo>
                    <a:lnTo>
                      <a:pt x="1743" y="614"/>
                    </a:lnTo>
                    <a:lnTo>
                      <a:pt x="1711" y="539"/>
                    </a:lnTo>
                    <a:lnTo>
                      <a:pt x="1668" y="463"/>
                    </a:lnTo>
                    <a:lnTo>
                      <a:pt x="1625" y="388"/>
                    </a:lnTo>
                    <a:lnTo>
                      <a:pt x="1571" y="323"/>
                    </a:lnTo>
                    <a:lnTo>
                      <a:pt x="1517" y="259"/>
                    </a:lnTo>
                    <a:lnTo>
                      <a:pt x="1453" y="205"/>
                    </a:lnTo>
                    <a:lnTo>
                      <a:pt x="1388" y="151"/>
                    </a:lnTo>
                    <a:lnTo>
                      <a:pt x="1313" y="108"/>
                    </a:lnTo>
                    <a:lnTo>
                      <a:pt x="1238" y="65"/>
                    </a:lnTo>
                    <a:lnTo>
                      <a:pt x="1152" y="44"/>
                    </a:lnTo>
                    <a:lnTo>
                      <a:pt x="1066" y="22"/>
                    </a:lnTo>
                    <a:lnTo>
                      <a:pt x="98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 name="Google Shape;342;p15"/>
              <p:cNvSpPr/>
              <p:nvPr/>
            </p:nvSpPr>
            <p:spPr>
              <a:xfrm>
                <a:off x="774950" y="2760150"/>
                <a:ext cx="44650" cy="44925"/>
              </a:xfrm>
              <a:custGeom>
                <a:avLst/>
                <a:gdLst/>
                <a:ahLst/>
                <a:cxnLst/>
                <a:rect l="l" t="t" r="r" b="b"/>
                <a:pathLst>
                  <a:path w="1786" h="1797" extrusionOk="0">
                    <a:moveTo>
                      <a:pt x="839" y="1"/>
                    </a:moveTo>
                    <a:lnTo>
                      <a:pt x="753" y="12"/>
                    </a:lnTo>
                    <a:lnTo>
                      <a:pt x="667" y="33"/>
                    </a:lnTo>
                    <a:lnTo>
                      <a:pt x="581" y="55"/>
                    </a:lnTo>
                    <a:lnTo>
                      <a:pt x="506" y="87"/>
                    </a:lnTo>
                    <a:lnTo>
                      <a:pt x="431" y="130"/>
                    </a:lnTo>
                    <a:lnTo>
                      <a:pt x="366" y="173"/>
                    </a:lnTo>
                    <a:lnTo>
                      <a:pt x="291" y="227"/>
                    </a:lnTo>
                    <a:lnTo>
                      <a:pt x="237" y="281"/>
                    </a:lnTo>
                    <a:lnTo>
                      <a:pt x="184" y="345"/>
                    </a:lnTo>
                    <a:lnTo>
                      <a:pt x="130" y="420"/>
                    </a:lnTo>
                    <a:lnTo>
                      <a:pt x="87" y="485"/>
                    </a:lnTo>
                    <a:lnTo>
                      <a:pt x="54" y="571"/>
                    </a:lnTo>
                    <a:lnTo>
                      <a:pt x="33" y="646"/>
                    </a:lnTo>
                    <a:lnTo>
                      <a:pt x="11" y="732"/>
                    </a:lnTo>
                    <a:lnTo>
                      <a:pt x="1" y="829"/>
                    </a:lnTo>
                    <a:lnTo>
                      <a:pt x="1" y="926"/>
                    </a:lnTo>
                    <a:lnTo>
                      <a:pt x="1" y="1012"/>
                    </a:lnTo>
                    <a:lnTo>
                      <a:pt x="22" y="1108"/>
                    </a:lnTo>
                    <a:lnTo>
                      <a:pt x="44" y="1195"/>
                    </a:lnTo>
                    <a:lnTo>
                      <a:pt x="76" y="1270"/>
                    </a:lnTo>
                    <a:lnTo>
                      <a:pt x="119" y="1356"/>
                    </a:lnTo>
                    <a:lnTo>
                      <a:pt x="162" y="1420"/>
                    </a:lnTo>
                    <a:lnTo>
                      <a:pt x="216" y="1496"/>
                    </a:lnTo>
                    <a:lnTo>
                      <a:pt x="280" y="1560"/>
                    </a:lnTo>
                    <a:lnTo>
                      <a:pt x="345" y="1614"/>
                    </a:lnTo>
                    <a:lnTo>
                      <a:pt x="420" y="1657"/>
                    </a:lnTo>
                    <a:lnTo>
                      <a:pt x="495" y="1700"/>
                    </a:lnTo>
                    <a:lnTo>
                      <a:pt x="581" y="1743"/>
                    </a:lnTo>
                    <a:lnTo>
                      <a:pt x="667" y="1764"/>
                    </a:lnTo>
                    <a:lnTo>
                      <a:pt x="753" y="1786"/>
                    </a:lnTo>
                    <a:lnTo>
                      <a:pt x="850" y="1797"/>
                    </a:lnTo>
                    <a:lnTo>
                      <a:pt x="947" y="1797"/>
                    </a:lnTo>
                    <a:lnTo>
                      <a:pt x="1033" y="1786"/>
                    </a:lnTo>
                    <a:lnTo>
                      <a:pt x="1119" y="1764"/>
                    </a:lnTo>
                    <a:lnTo>
                      <a:pt x="1205" y="1732"/>
                    </a:lnTo>
                    <a:lnTo>
                      <a:pt x="1291" y="1700"/>
                    </a:lnTo>
                    <a:lnTo>
                      <a:pt x="1366" y="1657"/>
                    </a:lnTo>
                    <a:lnTo>
                      <a:pt x="1442" y="1614"/>
                    </a:lnTo>
                    <a:lnTo>
                      <a:pt x="1506" y="1549"/>
                    </a:lnTo>
                    <a:lnTo>
                      <a:pt x="1571" y="1496"/>
                    </a:lnTo>
                    <a:lnTo>
                      <a:pt x="1624" y="1420"/>
                    </a:lnTo>
                    <a:lnTo>
                      <a:pt x="1667" y="1345"/>
                    </a:lnTo>
                    <a:lnTo>
                      <a:pt x="1710" y="1270"/>
                    </a:lnTo>
                    <a:lnTo>
                      <a:pt x="1743" y="1184"/>
                    </a:lnTo>
                    <a:lnTo>
                      <a:pt x="1764" y="1098"/>
                    </a:lnTo>
                    <a:lnTo>
                      <a:pt x="1775" y="1012"/>
                    </a:lnTo>
                    <a:lnTo>
                      <a:pt x="1786" y="915"/>
                    </a:lnTo>
                    <a:lnTo>
                      <a:pt x="1786" y="818"/>
                    </a:lnTo>
                    <a:lnTo>
                      <a:pt x="1775" y="732"/>
                    </a:lnTo>
                    <a:lnTo>
                      <a:pt x="1753" y="646"/>
                    </a:lnTo>
                    <a:lnTo>
                      <a:pt x="1721" y="571"/>
                    </a:lnTo>
                    <a:lnTo>
                      <a:pt x="1689" y="485"/>
                    </a:lnTo>
                    <a:lnTo>
                      <a:pt x="1646" y="420"/>
                    </a:lnTo>
                    <a:lnTo>
                      <a:pt x="1603" y="345"/>
                    </a:lnTo>
                    <a:lnTo>
                      <a:pt x="1549" y="281"/>
                    </a:lnTo>
                    <a:lnTo>
                      <a:pt x="1485" y="227"/>
                    </a:lnTo>
                    <a:lnTo>
                      <a:pt x="1420" y="173"/>
                    </a:lnTo>
                    <a:lnTo>
                      <a:pt x="1356" y="130"/>
                    </a:lnTo>
                    <a:lnTo>
                      <a:pt x="1280" y="87"/>
                    </a:lnTo>
                    <a:lnTo>
                      <a:pt x="1194" y="55"/>
                    </a:lnTo>
                    <a:lnTo>
                      <a:pt x="1108" y="33"/>
                    </a:lnTo>
                    <a:lnTo>
                      <a:pt x="1022" y="12"/>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 name="Google Shape;343;p15"/>
              <p:cNvSpPr/>
              <p:nvPr/>
            </p:nvSpPr>
            <p:spPr>
              <a:xfrm>
                <a:off x="1720400" y="2760150"/>
                <a:ext cx="44650" cy="44925"/>
              </a:xfrm>
              <a:custGeom>
                <a:avLst/>
                <a:gdLst/>
                <a:ahLst/>
                <a:cxnLst/>
                <a:rect l="l" t="t" r="r" b="b"/>
                <a:pathLst>
                  <a:path w="1786" h="1797" extrusionOk="0">
                    <a:moveTo>
                      <a:pt x="829" y="1"/>
                    </a:moveTo>
                    <a:lnTo>
                      <a:pt x="732" y="12"/>
                    </a:lnTo>
                    <a:lnTo>
                      <a:pt x="646" y="33"/>
                    </a:lnTo>
                    <a:lnTo>
                      <a:pt x="571" y="65"/>
                    </a:lnTo>
                    <a:lnTo>
                      <a:pt x="485" y="98"/>
                    </a:lnTo>
                    <a:lnTo>
                      <a:pt x="420" y="130"/>
                    </a:lnTo>
                    <a:lnTo>
                      <a:pt x="345" y="184"/>
                    </a:lnTo>
                    <a:lnTo>
                      <a:pt x="281" y="237"/>
                    </a:lnTo>
                    <a:lnTo>
                      <a:pt x="227" y="291"/>
                    </a:lnTo>
                    <a:lnTo>
                      <a:pt x="173" y="356"/>
                    </a:lnTo>
                    <a:lnTo>
                      <a:pt x="119" y="431"/>
                    </a:lnTo>
                    <a:lnTo>
                      <a:pt x="87" y="506"/>
                    </a:lnTo>
                    <a:lnTo>
                      <a:pt x="55" y="582"/>
                    </a:lnTo>
                    <a:lnTo>
                      <a:pt x="23" y="668"/>
                    </a:lnTo>
                    <a:lnTo>
                      <a:pt x="1" y="754"/>
                    </a:lnTo>
                    <a:lnTo>
                      <a:pt x="1" y="850"/>
                    </a:lnTo>
                    <a:lnTo>
                      <a:pt x="1" y="936"/>
                    </a:lnTo>
                    <a:lnTo>
                      <a:pt x="1" y="1033"/>
                    </a:lnTo>
                    <a:lnTo>
                      <a:pt x="23" y="1119"/>
                    </a:lnTo>
                    <a:lnTo>
                      <a:pt x="44" y="1205"/>
                    </a:lnTo>
                    <a:lnTo>
                      <a:pt x="87" y="1291"/>
                    </a:lnTo>
                    <a:lnTo>
                      <a:pt x="119" y="1367"/>
                    </a:lnTo>
                    <a:lnTo>
                      <a:pt x="173" y="1442"/>
                    </a:lnTo>
                    <a:lnTo>
                      <a:pt x="227" y="1506"/>
                    </a:lnTo>
                    <a:lnTo>
                      <a:pt x="291" y="1571"/>
                    </a:lnTo>
                    <a:lnTo>
                      <a:pt x="356" y="1625"/>
                    </a:lnTo>
                    <a:lnTo>
                      <a:pt x="431" y="1668"/>
                    </a:lnTo>
                    <a:lnTo>
                      <a:pt x="506" y="1711"/>
                    </a:lnTo>
                    <a:lnTo>
                      <a:pt x="592" y="1743"/>
                    </a:lnTo>
                    <a:lnTo>
                      <a:pt x="678" y="1764"/>
                    </a:lnTo>
                    <a:lnTo>
                      <a:pt x="775" y="1786"/>
                    </a:lnTo>
                    <a:lnTo>
                      <a:pt x="861" y="1797"/>
                    </a:lnTo>
                    <a:lnTo>
                      <a:pt x="958" y="1786"/>
                    </a:lnTo>
                    <a:lnTo>
                      <a:pt x="1044" y="1775"/>
                    </a:lnTo>
                    <a:lnTo>
                      <a:pt x="1130" y="1764"/>
                    </a:lnTo>
                    <a:lnTo>
                      <a:pt x="1216" y="1732"/>
                    </a:lnTo>
                    <a:lnTo>
                      <a:pt x="1291" y="1700"/>
                    </a:lnTo>
                    <a:lnTo>
                      <a:pt x="1367" y="1657"/>
                    </a:lnTo>
                    <a:lnTo>
                      <a:pt x="1431" y="1614"/>
                    </a:lnTo>
                    <a:lnTo>
                      <a:pt x="1496" y="1560"/>
                    </a:lnTo>
                    <a:lnTo>
                      <a:pt x="1560" y="1496"/>
                    </a:lnTo>
                    <a:lnTo>
                      <a:pt x="1614" y="1431"/>
                    </a:lnTo>
                    <a:lnTo>
                      <a:pt x="1657" y="1367"/>
                    </a:lnTo>
                    <a:lnTo>
                      <a:pt x="1700" y="1291"/>
                    </a:lnTo>
                    <a:lnTo>
                      <a:pt x="1732" y="1216"/>
                    </a:lnTo>
                    <a:lnTo>
                      <a:pt x="1754" y="1130"/>
                    </a:lnTo>
                    <a:lnTo>
                      <a:pt x="1775" y="1044"/>
                    </a:lnTo>
                    <a:lnTo>
                      <a:pt x="1786" y="947"/>
                    </a:lnTo>
                    <a:lnTo>
                      <a:pt x="1786" y="850"/>
                    </a:lnTo>
                    <a:lnTo>
                      <a:pt x="1775" y="764"/>
                    </a:lnTo>
                    <a:lnTo>
                      <a:pt x="1754" y="678"/>
                    </a:lnTo>
                    <a:lnTo>
                      <a:pt x="1732" y="592"/>
                    </a:lnTo>
                    <a:lnTo>
                      <a:pt x="1700" y="506"/>
                    </a:lnTo>
                    <a:lnTo>
                      <a:pt x="1657" y="431"/>
                    </a:lnTo>
                    <a:lnTo>
                      <a:pt x="1614" y="356"/>
                    </a:lnTo>
                    <a:lnTo>
                      <a:pt x="1549" y="291"/>
                    </a:lnTo>
                    <a:lnTo>
                      <a:pt x="1496" y="227"/>
                    </a:lnTo>
                    <a:lnTo>
                      <a:pt x="1420" y="173"/>
                    </a:lnTo>
                    <a:lnTo>
                      <a:pt x="1345" y="130"/>
                    </a:lnTo>
                    <a:lnTo>
                      <a:pt x="1270" y="87"/>
                    </a:lnTo>
                    <a:lnTo>
                      <a:pt x="1184" y="55"/>
                    </a:lnTo>
                    <a:lnTo>
                      <a:pt x="1098" y="22"/>
                    </a:lnTo>
                    <a:lnTo>
                      <a:pt x="1012" y="1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 name="Google Shape;344;p15"/>
              <p:cNvSpPr/>
              <p:nvPr/>
            </p:nvSpPr>
            <p:spPr>
              <a:xfrm>
                <a:off x="1956450" y="2445625"/>
                <a:ext cx="45175" cy="45475"/>
              </a:xfrm>
              <a:custGeom>
                <a:avLst/>
                <a:gdLst/>
                <a:ahLst/>
                <a:cxnLst/>
                <a:rect l="l" t="t" r="r" b="b"/>
                <a:pathLst>
                  <a:path w="1807" h="1819" extrusionOk="0">
                    <a:moveTo>
                      <a:pt x="925" y="1"/>
                    </a:moveTo>
                    <a:lnTo>
                      <a:pt x="828" y="12"/>
                    </a:lnTo>
                    <a:lnTo>
                      <a:pt x="731" y="22"/>
                    </a:lnTo>
                    <a:lnTo>
                      <a:pt x="645" y="44"/>
                    </a:lnTo>
                    <a:lnTo>
                      <a:pt x="559" y="65"/>
                    </a:lnTo>
                    <a:lnTo>
                      <a:pt x="473" y="109"/>
                    </a:lnTo>
                    <a:lnTo>
                      <a:pt x="398" y="152"/>
                    </a:lnTo>
                    <a:lnTo>
                      <a:pt x="333" y="195"/>
                    </a:lnTo>
                    <a:lnTo>
                      <a:pt x="269" y="248"/>
                    </a:lnTo>
                    <a:lnTo>
                      <a:pt x="204" y="313"/>
                    </a:lnTo>
                    <a:lnTo>
                      <a:pt x="161" y="388"/>
                    </a:lnTo>
                    <a:lnTo>
                      <a:pt x="108" y="453"/>
                    </a:lnTo>
                    <a:lnTo>
                      <a:pt x="75" y="539"/>
                    </a:lnTo>
                    <a:lnTo>
                      <a:pt x="43" y="614"/>
                    </a:lnTo>
                    <a:lnTo>
                      <a:pt x="22" y="711"/>
                    </a:lnTo>
                    <a:lnTo>
                      <a:pt x="0" y="797"/>
                    </a:lnTo>
                    <a:lnTo>
                      <a:pt x="0" y="893"/>
                    </a:lnTo>
                    <a:lnTo>
                      <a:pt x="0" y="990"/>
                    </a:lnTo>
                    <a:lnTo>
                      <a:pt x="11" y="1076"/>
                    </a:lnTo>
                    <a:lnTo>
                      <a:pt x="32" y="1173"/>
                    </a:lnTo>
                    <a:lnTo>
                      <a:pt x="65" y="1259"/>
                    </a:lnTo>
                    <a:lnTo>
                      <a:pt x="97" y="1334"/>
                    </a:lnTo>
                    <a:lnTo>
                      <a:pt x="140" y="1410"/>
                    </a:lnTo>
                    <a:lnTo>
                      <a:pt x="194" y="1485"/>
                    </a:lnTo>
                    <a:lnTo>
                      <a:pt x="247" y="1549"/>
                    </a:lnTo>
                    <a:lnTo>
                      <a:pt x="312" y="1603"/>
                    </a:lnTo>
                    <a:lnTo>
                      <a:pt x="376" y="1657"/>
                    </a:lnTo>
                    <a:lnTo>
                      <a:pt x="452" y="1700"/>
                    </a:lnTo>
                    <a:lnTo>
                      <a:pt x="527" y="1743"/>
                    </a:lnTo>
                    <a:lnTo>
                      <a:pt x="613" y="1775"/>
                    </a:lnTo>
                    <a:lnTo>
                      <a:pt x="699" y="1797"/>
                    </a:lnTo>
                    <a:lnTo>
                      <a:pt x="796" y="1807"/>
                    </a:lnTo>
                    <a:lnTo>
                      <a:pt x="882" y="1818"/>
                    </a:lnTo>
                    <a:lnTo>
                      <a:pt x="979" y="1807"/>
                    </a:lnTo>
                    <a:lnTo>
                      <a:pt x="1075" y="1797"/>
                    </a:lnTo>
                    <a:lnTo>
                      <a:pt x="1161" y="1786"/>
                    </a:lnTo>
                    <a:lnTo>
                      <a:pt x="1247" y="1754"/>
                    </a:lnTo>
                    <a:lnTo>
                      <a:pt x="1333" y="1721"/>
                    </a:lnTo>
                    <a:lnTo>
                      <a:pt x="1409" y="1678"/>
                    </a:lnTo>
                    <a:lnTo>
                      <a:pt x="1473" y="1625"/>
                    </a:lnTo>
                    <a:lnTo>
                      <a:pt x="1538" y="1571"/>
                    </a:lnTo>
                    <a:lnTo>
                      <a:pt x="1602" y="1506"/>
                    </a:lnTo>
                    <a:lnTo>
                      <a:pt x="1645" y="1442"/>
                    </a:lnTo>
                    <a:lnTo>
                      <a:pt x="1699" y="1367"/>
                    </a:lnTo>
                    <a:lnTo>
                      <a:pt x="1731" y="1281"/>
                    </a:lnTo>
                    <a:lnTo>
                      <a:pt x="1764" y="1205"/>
                    </a:lnTo>
                    <a:lnTo>
                      <a:pt x="1785" y="1109"/>
                    </a:lnTo>
                    <a:lnTo>
                      <a:pt x="1807" y="1023"/>
                    </a:lnTo>
                    <a:lnTo>
                      <a:pt x="1807" y="926"/>
                    </a:lnTo>
                    <a:lnTo>
                      <a:pt x="1807" y="829"/>
                    </a:lnTo>
                    <a:lnTo>
                      <a:pt x="1796" y="743"/>
                    </a:lnTo>
                    <a:lnTo>
                      <a:pt x="1774" y="646"/>
                    </a:lnTo>
                    <a:lnTo>
                      <a:pt x="1742" y="560"/>
                    </a:lnTo>
                    <a:lnTo>
                      <a:pt x="1710" y="485"/>
                    </a:lnTo>
                    <a:lnTo>
                      <a:pt x="1667" y="410"/>
                    </a:lnTo>
                    <a:lnTo>
                      <a:pt x="1613" y="334"/>
                    </a:lnTo>
                    <a:lnTo>
                      <a:pt x="1559" y="270"/>
                    </a:lnTo>
                    <a:lnTo>
                      <a:pt x="1495" y="216"/>
                    </a:lnTo>
                    <a:lnTo>
                      <a:pt x="1430" y="162"/>
                    </a:lnTo>
                    <a:lnTo>
                      <a:pt x="1355" y="119"/>
                    </a:lnTo>
                    <a:lnTo>
                      <a:pt x="1280" y="76"/>
                    </a:lnTo>
                    <a:lnTo>
                      <a:pt x="1194" y="44"/>
                    </a:lnTo>
                    <a:lnTo>
                      <a:pt x="1108" y="22"/>
                    </a:lnTo>
                    <a:lnTo>
                      <a:pt x="101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 name="Google Shape;345;p15"/>
              <p:cNvSpPr/>
              <p:nvPr/>
            </p:nvSpPr>
            <p:spPr>
              <a:xfrm>
                <a:off x="1876050" y="2604500"/>
                <a:ext cx="44650" cy="44650"/>
              </a:xfrm>
              <a:custGeom>
                <a:avLst/>
                <a:gdLst/>
                <a:ahLst/>
                <a:cxnLst/>
                <a:rect l="l" t="t" r="r" b="b"/>
                <a:pathLst>
                  <a:path w="1786" h="1786" extrusionOk="0">
                    <a:moveTo>
                      <a:pt x="904" y="1"/>
                    </a:moveTo>
                    <a:lnTo>
                      <a:pt x="807" y="12"/>
                    </a:lnTo>
                    <a:lnTo>
                      <a:pt x="721" y="22"/>
                    </a:lnTo>
                    <a:lnTo>
                      <a:pt x="635" y="44"/>
                    </a:lnTo>
                    <a:lnTo>
                      <a:pt x="549" y="76"/>
                    </a:lnTo>
                    <a:lnTo>
                      <a:pt x="463" y="109"/>
                    </a:lnTo>
                    <a:lnTo>
                      <a:pt x="388" y="152"/>
                    </a:lnTo>
                    <a:lnTo>
                      <a:pt x="324" y="205"/>
                    </a:lnTo>
                    <a:lnTo>
                      <a:pt x="259" y="270"/>
                    </a:lnTo>
                    <a:lnTo>
                      <a:pt x="205" y="334"/>
                    </a:lnTo>
                    <a:lnTo>
                      <a:pt x="152" y="399"/>
                    </a:lnTo>
                    <a:lnTo>
                      <a:pt x="109" y="474"/>
                    </a:lnTo>
                    <a:lnTo>
                      <a:pt x="65" y="560"/>
                    </a:lnTo>
                    <a:lnTo>
                      <a:pt x="33" y="635"/>
                    </a:lnTo>
                    <a:lnTo>
                      <a:pt x="22" y="732"/>
                    </a:lnTo>
                    <a:lnTo>
                      <a:pt x="1" y="818"/>
                    </a:lnTo>
                    <a:lnTo>
                      <a:pt x="1" y="915"/>
                    </a:lnTo>
                    <a:lnTo>
                      <a:pt x="12" y="1001"/>
                    </a:lnTo>
                    <a:lnTo>
                      <a:pt x="22" y="1098"/>
                    </a:lnTo>
                    <a:lnTo>
                      <a:pt x="44" y="1184"/>
                    </a:lnTo>
                    <a:lnTo>
                      <a:pt x="76" y="1270"/>
                    </a:lnTo>
                    <a:lnTo>
                      <a:pt x="119" y="1345"/>
                    </a:lnTo>
                    <a:lnTo>
                      <a:pt x="173" y="1420"/>
                    </a:lnTo>
                    <a:lnTo>
                      <a:pt x="227" y="1485"/>
                    </a:lnTo>
                    <a:lnTo>
                      <a:pt x="281" y="1549"/>
                    </a:lnTo>
                    <a:lnTo>
                      <a:pt x="345" y="1603"/>
                    </a:lnTo>
                    <a:lnTo>
                      <a:pt x="420" y="1657"/>
                    </a:lnTo>
                    <a:lnTo>
                      <a:pt x="496" y="1700"/>
                    </a:lnTo>
                    <a:lnTo>
                      <a:pt x="582" y="1732"/>
                    </a:lnTo>
                    <a:lnTo>
                      <a:pt x="668" y="1754"/>
                    </a:lnTo>
                    <a:lnTo>
                      <a:pt x="754" y="1775"/>
                    </a:lnTo>
                    <a:lnTo>
                      <a:pt x="840" y="1786"/>
                    </a:lnTo>
                    <a:lnTo>
                      <a:pt x="936" y="1786"/>
                    </a:lnTo>
                    <a:lnTo>
                      <a:pt x="1033" y="1775"/>
                    </a:lnTo>
                    <a:lnTo>
                      <a:pt x="1119" y="1764"/>
                    </a:lnTo>
                    <a:lnTo>
                      <a:pt x="1195" y="1732"/>
                    </a:lnTo>
                    <a:lnTo>
                      <a:pt x="1281" y="1700"/>
                    </a:lnTo>
                    <a:lnTo>
                      <a:pt x="1356" y="1668"/>
                    </a:lnTo>
                    <a:lnTo>
                      <a:pt x="1420" y="1614"/>
                    </a:lnTo>
                    <a:lnTo>
                      <a:pt x="1485" y="1560"/>
                    </a:lnTo>
                    <a:lnTo>
                      <a:pt x="1549" y="1506"/>
                    </a:lnTo>
                    <a:lnTo>
                      <a:pt x="1603" y="1442"/>
                    </a:lnTo>
                    <a:lnTo>
                      <a:pt x="1646" y="1377"/>
                    </a:lnTo>
                    <a:lnTo>
                      <a:pt x="1689" y="1302"/>
                    </a:lnTo>
                    <a:lnTo>
                      <a:pt x="1721" y="1227"/>
                    </a:lnTo>
                    <a:lnTo>
                      <a:pt x="1754" y="1141"/>
                    </a:lnTo>
                    <a:lnTo>
                      <a:pt x="1775" y="1055"/>
                    </a:lnTo>
                    <a:lnTo>
                      <a:pt x="1786" y="969"/>
                    </a:lnTo>
                    <a:lnTo>
                      <a:pt x="1786" y="883"/>
                    </a:lnTo>
                    <a:lnTo>
                      <a:pt x="1775" y="786"/>
                    </a:lnTo>
                    <a:lnTo>
                      <a:pt x="1764" y="700"/>
                    </a:lnTo>
                    <a:lnTo>
                      <a:pt x="1743" y="614"/>
                    </a:lnTo>
                    <a:lnTo>
                      <a:pt x="1711" y="539"/>
                    </a:lnTo>
                    <a:lnTo>
                      <a:pt x="1678" y="463"/>
                    </a:lnTo>
                    <a:lnTo>
                      <a:pt x="1635" y="388"/>
                    </a:lnTo>
                    <a:lnTo>
                      <a:pt x="1582" y="324"/>
                    </a:lnTo>
                    <a:lnTo>
                      <a:pt x="1528" y="259"/>
                    </a:lnTo>
                    <a:lnTo>
                      <a:pt x="1463" y="205"/>
                    </a:lnTo>
                    <a:lnTo>
                      <a:pt x="1399" y="152"/>
                    </a:lnTo>
                    <a:lnTo>
                      <a:pt x="1324" y="109"/>
                    </a:lnTo>
                    <a:lnTo>
                      <a:pt x="1248" y="76"/>
                    </a:lnTo>
                    <a:lnTo>
                      <a:pt x="1162" y="44"/>
                    </a:lnTo>
                    <a:lnTo>
                      <a:pt x="1076" y="22"/>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 name="Google Shape;346;p15"/>
              <p:cNvSpPr/>
              <p:nvPr/>
            </p:nvSpPr>
            <p:spPr>
              <a:xfrm>
                <a:off x="2034675" y="2131925"/>
                <a:ext cx="44375" cy="44375"/>
              </a:xfrm>
              <a:custGeom>
                <a:avLst/>
                <a:gdLst/>
                <a:ahLst/>
                <a:cxnLst/>
                <a:rect l="l" t="t" r="r" b="b"/>
                <a:pathLst>
                  <a:path w="1775" h="1775" extrusionOk="0">
                    <a:moveTo>
                      <a:pt x="828" y="0"/>
                    </a:moveTo>
                    <a:lnTo>
                      <a:pt x="742" y="11"/>
                    </a:lnTo>
                    <a:lnTo>
                      <a:pt x="656" y="33"/>
                    </a:lnTo>
                    <a:lnTo>
                      <a:pt x="570" y="54"/>
                    </a:lnTo>
                    <a:lnTo>
                      <a:pt x="495" y="86"/>
                    </a:lnTo>
                    <a:lnTo>
                      <a:pt x="420" y="129"/>
                    </a:lnTo>
                    <a:lnTo>
                      <a:pt x="355" y="172"/>
                    </a:lnTo>
                    <a:lnTo>
                      <a:pt x="291" y="237"/>
                    </a:lnTo>
                    <a:lnTo>
                      <a:pt x="226" y="291"/>
                    </a:lnTo>
                    <a:lnTo>
                      <a:pt x="172" y="355"/>
                    </a:lnTo>
                    <a:lnTo>
                      <a:pt x="129" y="430"/>
                    </a:lnTo>
                    <a:lnTo>
                      <a:pt x="86" y="506"/>
                    </a:lnTo>
                    <a:lnTo>
                      <a:pt x="54" y="581"/>
                    </a:lnTo>
                    <a:lnTo>
                      <a:pt x="22" y="667"/>
                    </a:lnTo>
                    <a:lnTo>
                      <a:pt x="11" y="753"/>
                    </a:lnTo>
                    <a:lnTo>
                      <a:pt x="0" y="839"/>
                    </a:lnTo>
                    <a:lnTo>
                      <a:pt x="0" y="936"/>
                    </a:lnTo>
                    <a:lnTo>
                      <a:pt x="11" y="1033"/>
                    </a:lnTo>
                    <a:lnTo>
                      <a:pt x="22" y="1119"/>
                    </a:lnTo>
                    <a:lnTo>
                      <a:pt x="54" y="1205"/>
                    </a:lnTo>
                    <a:lnTo>
                      <a:pt x="86" y="1291"/>
                    </a:lnTo>
                    <a:lnTo>
                      <a:pt x="129" y="1366"/>
                    </a:lnTo>
                    <a:lnTo>
                      <a:pt x="183" y="1430"/>
                    </a:lnTo>
                    <a:lnTo>
                      <a:pt x="237" y="1506"/>
                    </a:lnTo>
                    <a:lnTo>
                      <a:pt x="301" y="1559"/>
                    </a:lnTo>
                    <a:lnTo>
                      <a:pt x="377" y="1613"/>
                    </a:lnTo>
                    <a:lnTo>
                      <a:pt x="452" y="1667"/>
                    </a:lnTo>
                    <a:lnTo>
                      <a:pt x="527" y="1699"/>
                    </a:lnTo>
                    <a:lnTo>
                      <a:pt x="613" y="1732"/>
                    </a:lnTo>
                    <a:lnTo>
                      <a:pt x="699" y="1764"/>
                    </a:lnTo>
                    <a:lnTo>
                      <a:pt x="785" y="1775"/>
                    </a:lnTo>
                    <a:lnTo>
                      <a:pt x="979" y="1775"/>
                    </a:lnTo>
                    <a:lnTo>
                      <a:pt x="1065" y="1764"/>
                    </a:lnTo>
                    <a:lnTo>
                      <a:pt x="1151" y="1742"/>
                    </a:lnTo>
                    <a:lnTo>
                      <a:pt x="1226" y="1710"/>
                    </a:lnTo>
                    <a:lnTo>
                      <a:pt x="1301" y="1678"/>
                    </a:lnTo>
                    <a:lnTo>
                      <a:pt x="1377" y="1635"/>
                    </a:lnTo>
                    <a:lnTo>
                      <a:pt x="1452" y="1581"/>
                    </a:lnTo>
                    <a:lnTo>
                      <a:pt x="1516" y="1527"/>
                    </a:lnTo>
                    <a:lnTo>
                      <a:pt x="1570" y="1463"/>
                    </a:lnTo>
                    <a:lnTo>
                      <a:pt x="1624" y="1398"/>
                    </a:lnTo>
                    <a:lnTo>
                      <a:pt x="1667" y="1323"/>
                    </a:lnTo>
                    <a:lnTo>
                      <a:pt x="1699" y="1248"/>
                    </a:lnTo>
                    <a:lnTo>
                      <a:pt x="1731" y="1172"/>
                    </a:lnTo>
                    <a:lnTo>
                      <a:pt x="1753" y="1086"/>
                    </a:lnTo>
                    <a:lnTo>
                      <a:pt x="1774" y="1000"/>
                    </a:lnTo>
                    <a:lnTo>
                      <a:pt x="1774" y="904"/>
                    </a:lnTo>
                    <a:lnTo>
                      <a:pt x="1774" y="818"/>
                    </a:lnTo>
                    <a:lnTo>
                      <a:pt x="1764" y="731"/>
                    </a:lnTo>
                    <a:lnTo>
                      <a:pt x="1742" y="645"/>
                    </a:lnTo>
                    <a:lnTo>
                      <a:pt x="1721" y="559"/>
                    </a:lnTo>
                    <a:lnTo>
                      <a:pt x="1688" y="484"/>
                    </a:lnTo>
                    <a:lnTo>
                      <a:pt x="1645" y="409"/>
                    </a:lnTo>
                    <a:lnTo>
                      <a:pt x="1592" y="344"/>
                    </a:lnTo>
                    <a:lnTo>
                      <a:pt x="1538" y="280"/>
                    </a:lnTo>
                    <a:lnTo>
                      <a:pt x="1473" y="215"/>
                    </a:lnTo>
                    <a:lnTo>
                      <a:pt x="1409" y="162"/>
                    </a:lnTo>
                    <a:lnTo>
                      <a:pt x="1344" y="119"/>
                    </a:lnTo>
                    <a:lnTo>
                      <a:pt x="1258" y="76"/>
                    </a:lnTo>
                    <a:lnTo>
                      <a:pt x="1183" y="43"/>
                    </a:lnTo>
                    <a:lnTo>
                      <a:pt x="1097" y="22"/>
                    </a:lnTo>
                    <a:lnTo>
                      <a:pt x="1011" y="11"/>
                    </a:lnTo>
                    <a:lnTo>
                      <a:pt x="92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 name="Google Shape;347;p15"/>
              <p:cNvSpPr/>
              <p:nvPr/>
            </p:nvSpPr>
            <p:spPr>
              <a:xfrm>
                <a:off x="2034675" y="2209875"/>
                <a:ext cx="44375" cy="44375"/>
              </a:xfrm>
              <a:custGeom>
                <a:avLst/>
                <a:gdLst/>
                <a:ahLst/>
                <a:cxnLst/>
                <a:rect l="l" t="t" r="r" b="b"/>
                <a:pathLst>
                  <a:path w="1775" h="1775" extrusionOk="0">
                    <a:moveTo>
                      <a:pt x="785" y="1"/>
                    </a:moveTo>
                    <a:lnTo>
                      <a:pt x="699" y="22"/>
                    </a:lnTo>
                    <a:lnTo>
                      <a:pt x="624" y="44"/>
                    </a:lnTo>
                    <a:lnTo>
                      <a:pt x="538" y="65"/>
                    </a:lnTo>
                    <a:lnTo>
                      <a:pt x="463" y="108"/>
                    </a:lnTo>
                    <a:lnTo>
                      <a:pt x="387" y="151"/>
                    </a:lnTo>
                    <a:lnTo>
                      <a:pt x="323" y="205"/>
                    </a:lnTo>
                    <a:lnTo>
                      <a:pt x="258" y="259"/>
                    </a:lnTo>
                    <a:lnTo>
                      <a:pt x="205" y="323"/>
                    </a:lnTo>
                    <a:lnTo>
                      <a:pt x="151" y="388"/>
                    </a:lnTo>
                    <a:lnTo>
                      <a:pt x="108" y="463"/>
                    </a:lnTo>
                    <a:lnTo>
                      <a:pt x="76" y="538"/>
                    </a:lnTo>
                    <a:lnTo>
                      <a:pt x="43" y="624"/>
                    </a:lnTo>
                    <a:lnTo>
                      <a:pt x="22" y="700"/>
                    </a:lnTo>
                    <a:lnTo>
                      <a:pt x="11" y="796"/>
                    </a:lnTo>
                    <a:lnTo>
                      <a:pt x="0" y="882"/>
                    </a:lnTo>
                    <a:lnTo>
                      <a:pt x="0" y="979"/>
                    </a:lnTo>
                    <a:lnTo>
                      <a:pt x="22" y="1065"/>
                    </a:lnTo>
                    <a:lnTo>
                      <a:pt x="43" y="1151"/>
                    </a:lnTo>
                    <a:lnTo>
                      <a:pt x="76" y="1237"/>
                    </a:lnTo>
                    <a:lnTo>
                      <a:pt x="108" y="1312"/>
                    </a:lnTo>
                    <a:lnTo>
                      <a:pt x="162" y="1388"/>
                    </a:lnTo>
                    <a:lnTo>
                      <a:pt x="215" y="1463"/>
                    </a:lnTo>
                    <a:lnTo>
                      <a:pt x="269" y="1528"/>
                    </a:lnTo>
                    <a:lnTo>
                      <a:pt x="344" y="1581"/>
                    </a:lnTo>
                    <a:lnTo>
                      <a:pt x="409" y="1635"/>
                    </a:lnTo>
                    <a:lnTo>
                      <a:pt x="484" y="1678"/>
                    </a:lnTo>
                    <a:lnTo>
                      <a:pt x="570" y="1710"/>
                    </a:lnTo>
                    <a:lnTo>
                      <a:pt x="656" y="1743"/>
                    </a:lnTo>
                    <a:lnTo>
                      <a:pt x="742" y="1764"/>
                    </a:lnTo>
                    <a:lnTo>
                      <a:pt x="828" y="1775"/>
                    </a:lnTo>
                    <a:lnTo>
                      <a:pt x="925" y="1775"/>
                    </a:lnTo>
                    <a:lnTo>
                      <a:pt x="1011" y="1764"/>
                    </a:lnTo>
                    <a:lnTo>
                      <a:pt x="1097" y="1753"/>
                    </a:lnTo>
                    <a:lnTo>
                      <a:pt x="1183" y="1721"/>
                    </a:lnTo>
                    <a:lnTo>
                      <a:pt x="1258" y="1689"/>
                    </a:lnTo>
                    <a:lnTo>
                      <a:pt x="1344" y="1646"/>
                    </a:lnTo>
                    <a:lnTo>
                      <a:pt x="1409" y="1603"/>
                    </a:lnTo>
                    <a:lnTo>
                      <a:pt x="1473" y="1549"/>
                    </a:lnTo>
                    <a:lnTo>
                      <a:pt x="1538" y="1495"/>
                    </a:lnTo>
                    <a:lnTo>
                      <a:pt x="1592" y="1431"/>
                    </a:lnTo>
                    <a:lnTo>
                      <a:pt x="1635" y="1356"/>
                    </a:lnTo>
                    <a:lnTo>
                      <a:pt x="1678" y="1280"/>
                    </a:lnTo>
                    <a:lnTo>
                      <a:pt x="1721" y="1205"/>
                    </a:lnTo>
                    <a:lnTo>
                      <a:pt x="1742" y="1130"/>
                    </a:lnTo>
                    <a:lnTo>
                      <a:pt x="1764" y="1044"/>
                    </a:lnTo>
                    <a:lnTo>
                      <a:pt x="1774" y="958"/>
                    </a:lnTo>
                    <a:lnTo>
                      <a:pt x="1774" y="861"/>
                    </a:lnTo>
                    <a:lnTo>
                      <a:pt x="1774" y="775"/>
                    </a:lnTo>
                    <a:lnTo>
                      <a:pt x="1753" y="689"/>
                    </a:lnTo>
                    <a:lnTo>
                      <a:pt x="1731" y="603"/>
                    </a:lnTo>
                    <a:lnTo>
                      <a:pt x="1699" y="528"/>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 name="Google Shape;348;p15"/>
              <p:cNvSpPr/>
              <p:nvPr/>
            </p:nvSpPr>
            <p:spPr>
              <a:xfrm>
                <a:off x="460700" y="2209875"/>
                <a:ext cx="44375" cy="44375"/>
              </a:xfrm>
              <a:custGeom>
                <a:avLst/>
                <a:gdLst/>
                <a:ahLst/>
                <a:cxnLst/>
                <a:rect l="l" t="t" r="r" b="b"/>
                <a:pathLst>
                  <a:path w="1775" h="1775" extrusionOk="0">
                    <a:moveTo>
                      <a:pt x="807" y="1"/>
                    </a:moveTo>
                    <a:lnTo>
                      <a:pt x="721" y="11"/>
                    </a:lnTo>
                    <a:lnTo>
                      <a:pt x="635" y="33"/>
                    </a:lnTo>
                    <a:lnTo>
                      <a:pt x="560" y="65"/>
                    </a:lnTo>
                    <a:lnTo>
                      <a:pt x="484" y="97"/>
                    </a:lnTo>
                    <a:lnTo>
                      <a:pt x="409" y="140"/>
                    </a:lnTo>
                    <a:lnTo>
                      <a:pt x="334" y="194"/>
                    </a:lnTo>
                    <a:lnTo>
                      <a:pt x="269" y="248"/>
                    </a:lnTo>
                    <a:lnTo>
                      <a:pt x="216" y="312"/>
                    </a:lnTo>
                    <a:lnTo>
                      <a:pt x="162" y="377"/>
                    </a:lnTo>
                    <a:lnTo>
                      <a:pt x="119" y="452"/>
                    </a:lnTo>
                    <a:lnTo>
                      <a:pt x="76" y="528"/>
                    </a:lnTo>
                    <a:lnTo>
                      <a:pt x="54" y="603"/>
                    </a:lnTo>
                    <a:lnTo>
                      <a:pt x="22" y="689"/>
                    </a:lnTo>
                    <a:lnTo>
                      <a:pt x="11" y="775"/>
                    </a:lnTo>
                    <a:lnTo>
                      <a:pt x="0" y="861"/>
                    </a:lnTo>
                    <a:lnTo>
                      <a:pt x="11" y="958"/>
                    </a:lnTo>
                    <a:lnTo>
                      <a:pt x="22" y="1054"/>
                    </a:lnTo>
                    <a:lnTo>
                      <a:pt x="43" y="1140"/>
                    </a:lnTo>
                    <a:lnTo>
                      <a:pt x="65" y="1226"/>
                    </a:lnTo>
                    <a:lnTo>
                      <a:pt x="108" y="1302"/>
                    </a:lnTo>
                    <a:lnTo>
                      <a:pt x="151" y="1377"/>
                    </a:lnTo>
                    <a:lnTo>
                      <a:pt x="205" y="1452"/>
                    </a:lnTo>
                    <a:lnTo>
                      <a:pt x="269" y="1517"/>
                    </a:lnTo>
                    <a:lnTo>
                      <a:pt x="334" y="1571"/>
                    </a:lnTo>
                    <a:lnTo>
                      <a:pt x="398" y="1624"/>
                    </a:lnTo>
                    <a:lnTo>
                      <a:pt x="474" y="1667"/>
                    </a:lnTo>
                    <a:lnTo>
                      <a:pt x="560" y="1710"/>
                    </a:lnTo>
                    <a:lnTo>
                      <a:pt x="646" y="1743"/>
                    </a:lnTo>
                    <a:lnTo>
                      <a:pt x="732" y="1764"/>
                    </a:lnTo>
                    <a:lnTo>
                      <a:pt x="818" y="1775"/>
                    </a:lnTo>
                    <a:lnTo>
                      <a:pt x="914" y="1775"/>
                    </a:lnTo>
                    <a:lnTo>
                      <a:pt x="1001" y="1764"/>
                    </a:lnTo>
                    <a:lnTo>
                      <a:pt x="1087" y="1753"/>
                    </a:lnTo>
                    <a:lnTo>
                      <a:pt x="1173" y="1732"/>
                    </a:lnTo>
                    <a:lnTo>
                      <a:pt x="1248" y="1700"/>
                    </a:lnTo>
                    <a:lnTo>
                      <a:pt x="1334" y="1657"/>
                    </a:lnTo>
                    <a:lnTo>
                      <a:pt x="1398" y="1614"/>
                    </a:lnTo>
                    <a:lnTo>
                      <a:pt x="1463" y="1560"/>
                    </a:lnTo>
                    <a:lnTo>
                      <a:pt x="1527" y="1506"/>
                    </a:lnTo>
                    <a:lnTo>
                      <a:pt x="1581" y="1442"/>
                    </a:lnTo>
                    <a:lnTo>
                      <a:pt x="1635" y="1366"/>
                    </a:lnTo>
                    <a:lnTo>
                      <a:pt x="1678" y="1302"/>
                    </a:lnTo>
                    <a:lnTo>
                      <a:pt x="1710" y="1216"/>
                    </a:lnTo>
                    <a:lnTo>
                      <a:pt x="1742" y="1140"/>
                    </a:lnTo>
                    <a:lnTo>
                      <a:pt x="1764" y="1054"/>
                    </a:lnTo>
                    <a:lnTo>
                      <a:pt x="1775" y="968"/>
                    </a:lnTo>
                    <a:lnTo>
                      <a:pt x="1775" y="882"/>
                    </a:lnTo>
                    <a:lnTo>
                      <a:pt x="1775" y="786"/>
                    </a:lnTo>
                    <a:lnTo>
                      <a:pt x="1764" y="700"/>
                    </a:lnTo>
                    <a:lnTo>
                      <a:pt x="1742" y="614"/>
                    </a:lnTo>
                    <a:lnTo>
                      <a:pt x="1710" y="538"/>
                    </a:lnTo>
                    <a:lnTo>
                      <a:pt x="1667" y="463"/>
                    </a:lnTo>
                    <a:lnTo>
                      <a:pt x="1624" y="388"/>
                    </a:lnTo>
                    <a:lnTo>
                      <a:pt x="1570" y="323"/>
                    </a:lnTo>
                    <a:lnTo>
                      <a:pt x="1517" y="259"/>
                    </a:lnTo>
                    <a:lnTo>
                      <a:pt x="1452" y="205"/>
                    </a:lnTo>
                    <a:lnTo>
                      <a:pt x="1388" y="151"/>
                    </a:lnTo>
                    <a:lnTo>
                      <a:pt x="1312" y="108"/>
                    </a:lnTo>
                    <a:lnTo>
                      <a:pt x="1237" y="65"/>
                    </a:lnTo>
                    <a:lnTo>
                      <a:pt x="1162" y="44"/>
                    </a:lnTo>
                    <a:lnTo>
                      <a:pt x="1076"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 name="Google Shape;349;p15"/>
              <p:cNvSpPr/>
              <p:nvPr/>
            </p:nvSpPr>
            <p:spPr>
              <a:xfrm>
                <a:off x="1406425" y="2919025"/>
                <a:ext cx="44100" cy="44125"/>
              </a:xfrm>
              <a:custGeom>
                <a:avLst/>
                <a:gdLst/>
                <a:ahLst/>
                <a:cxnLst/>
                <a:rect l="l" t="t" r="r" b="b"/>
                <a:pathLst>
                  <a:path w="1764" h="1765" extrusionOk="0">
                    <a:moveTo>
                      <a:pt x="850" y="1"/>
                    </a:moveTo>
                    <a:lnTo>
                      <a:pt x="764" y="12"/>
                    </a:lnTo>
                    <a:lnTo>
                      <a:pt x="689" y="33"/>
                    </a:lnTo>
                    <a:lnTo>
                      <a:pt x="603" y="55"/>
                    </a:lnTo>
                    <a:lnTo>
                      <a:pt x="527" y="87"/>
                    </a:lnTo>
                    <a:lnTo>
                      <a:pt x="452" y="119"/>
                    </a:lnTo>
                    <a:lnTo>
                      <a:pt x="388" y="173"/>
                    </a:lnTo>
                    <a:lnTo>
                      <a:pt x="323" y="216"/>
                    </a:lnTo>
                    <a:lnTo>
                      <a:pt x="259" y="281"/>
                    </a:lnTo>
                    <a:lnTo>
                      <a:pt x="205" y="334"/>
                    </a:lnTo>
                    <a:lnTo>
                      <a:pt x="151" y="410"/>
                    </a:lnTo>
                    <a:lnTo>
                      <a:pt x="108" y="474"/>
                    </a:lnTo>
                    <a:lnTo>
                      <a:pt x="76" y="549"/>
                    </a:lnTo>
                    <a:lnTo>
                      <a:pt x="44" y="625"/>
                    </a:lnTo>
                    <a:lnTo>
                      <a:pt x="22" y="711"/>
                    </a:lnTo>
                    <a:lnTo>
                      <a:pt x="11" y="786"/>
                    </a:lnTo>
                    <a:lnTo>
                      <a:pt x="1" y="872"/>
                    </a:lnTo>
                    <a:lnTo>
                      <a:pt x="11" y="958"/>
                    </a:lnTo>
                    <a:lnTo>
                      <a:pt x="22" y="1044"/>
                    </a:lnTo>
                    <a:lnTo>
                      <a:pt x="44" y="1130"/>
                    </a:lnTo>
                    <a:lnTo>
                      <a:pt x="76" y="1205"/>
                    </a:lnTo>
                    <a:lnTo>
                      <a:pt x="108" y="1291"/>
                    </a:lnTo>
                    <a:lnTo>
                      <a:pt x="151" y="1356"/>
                    </a:lnTo>
                    <a:lnTo>
                      <a:pt x="205" y="1431"/>
                    </a:lnTo>
                    <a:lnTo>
                      <a:pt x="269" y="1496"/>
                    </a:lnTo>
                    <a:lnTo>
                      <a:pt x="323" y="1549"/>
                    </a:lnTo>
                    <a:lnTo>
                      <a:pt x="398" y="1603"/>
                    </a:lnTo>
                    <a:lnTo>
                      <a:pt x="474" y="1646"/>
                    </a:lnTo>
                    <a:lnTo>
                      <a:pt x="549" y="1689"/>
                    </a:lnTo>
                    <a:lnTo>
                      <a:pt x="624" y="1721"/>
                    </a:lnTo>
                    <a:lnTo>
                      <a:pt x="710" y="1743"/>
                    </a:lnTo>
                    <a:lnTo>
                      <a:pt x="796" y="1754"/>
                    </a:lnTo>
                    <a:lnTo>
                      <a:pt x="882" y="1764"/>
                    </a:lnTo>
                    <a:lnTo>
                      <a:pt x="968" y="1754"/>
                    </a:lnTo>
                    <a:lnTo>
                      <a:pt x="1054" y="1743"/>
                    </a:lnTo>
                    <a:lnTo>
                      <a:pt x="1140" y="1721"/>
                    </a:lnTo>
                    <a:lnTo>
                      <a:pt x="1226" y="1689"/>
                    </a:lnTo>
                    <a:lnTo>
                      <a:pt x="1302" y="1646"/>
                    </a:lnTo>
                    <a:lnTo>
                      <a:pt x="1366" y="1603"/>
                    </a:lnTo>
                    <a:lnTo>
                      <a:pt x="1441" y="1549"/>
                    </a:lnTo>
                    <a:lnTo>
                      <a:pt x="1506" y="1485"/>
                    </a:lnTo>
                    <a:lnTo>
                      <a:pt x="1560" y="1420"/>
                    </a:lnTo>
                    <a:lnTo>
                      <a:pt x="1613" y="1356"/>
                    </a:lnTo>
                    <a:lnTo>
                      <a:pt x="1656" y="1281"/>
                    </a:lnTo>
                    <a:lnTo>
                      <a:pt x="1689" y="1205"/>
                    </a:lnTo>
                    <a:lnTo>
                      <a:pt x="1721" y="1119"/>
                    </a:lnTo>
                    <a:lnTo>
                      <a:pt x="1742" y="1044"/>
                    </a:lnTo>
                    <a:lnTo>
                      <a:pt x="1753" y="958"/>
                    </a:lnTo>
                    <a:lnTo>
                      <a:pt x="1764" y="861"/>
                    </a:lnTo>
                    <a:lnTo>
                      <a:pt x="1753" y="775"/>
                    </a:lnTo>
                    <a:lnTo>
                      <a:pt x="1732" y="689"/>
                    </a:lnTo>
                    <a:lnTo>
                      <a:pt x="1710" y="614"/>
                    </a:lnTo>
                    <a:lnTo>
                      <a:pt x="1678" y="528"/>
                    </a:lnTo>
                    <a:lnTo>
                      <a:pt x="1635" y="453"/>
                    </a:lnTo>
                    <a:lnTo>
                      <a:pt x="1592" y="377"/>
                    </a:lnTo>
                    <a:lnTo>
                      <a:pt x="1538" y="313"/>
                    </a:lnTo>
                    <a:lnTo>
                      <a:pt x="1474" y="248"/>
                    </a:lnTo>
                    <a:lnTo>
                      <a:pt x="1409" y="194"/>
                    </a:lnTo>
                    <a:lnTo>
                      <a:pt x="1345" y="141"/>
                    </a:lnTo>
                    <a:lnTo>
                      <a:pt x="1269" y="98"/>
                    </a:lnTo>
                    <a:lnTo>
                      <a:pt x="1183"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 name="Google Shape;350;p15"/>
              <p:cNvSpPr/>
              <p:nvPr/>
            </p:nvSpPr>
            <p:spPr>
              <a:xfrm>
                <a:off x="1092450" y="1345350"/>
                <a:ext cx="43550" cy="43575"/>
              </a:xfrm>
              <a:custGeom>
                <a:avLst/>
                <a:gdLst/>
                <a:ahLst/>
                <a:cxnLst/>
                <a:rect l="l" t="t" r="r" b="b"/>
                <a:pathLst>
                  <a:path w="1742" h="1743" extrusionOk="0">
                    <a:moveTo>
                      <a:pt x="828" y="0"/>
                    </a:moveTo>
                    <a:lnTo>
                      <a:pt x="753" y="11"/>
                    </a:lnTo>
                    <a:lnTo>
                      <a:pt x="667" y="32"/>
                    </a:lnTo>
                    <a:lnTo>
                      <a:pt x="591" y="54"/>
                    </a:lnTo>
                    <a:lnTo>
                      <a:pt x="516" y="86"/>
                    </a:lnTo>
                    <a:lnTo>
                      <a:pt x="441" y="129"/>
                    </a:lnTo>
                    <a:lnTo>
                      <a:pt x="376" y="172"/>
                    </a:lnTo>
                    <a:lnTo>
                      <a:pt x="312" y="226"/>
                    </a:lnTo>
                    <a:lnTo>
                      <a:pt x="247" y="280"/>
                    </a:lnTo>
                    <a:lnTo>
                      <a:pt x="194" y="344"/>
                    </a:lnTo>
                    <a:lnTo>
                      <a:pt x="140" y="409"/>
                    </a:lnTo>
                    <a:lnTo>
                      <a:pt x="97" y="484"/>
                    </a:lnTo>
                    <a:lnTo>
                      <a:pt x="65" y="559"/>
                    </a:lnTo>
                    <a:lnTo>
                      <a:pt x="32" y="635"/>
                    </a:lnTo>
                    <a:lnTo>
                      <a:pt x="11" y="721"/>
                    </a:lnTo>
                    <a:lnTo>
                      <a:pt x="0" y="807"/>
                    </a:lnTo>
                    <a:lnTo>
                      <a:pt x="0" y="893"/>
                    </a:lnTo>
                    <a:lnTo>
                      <a:pt x="11" y="979"/>
                    </a:lnTo>
                    <a:lnTo>
                      <a:pt x="22" y="1065"/>
                    </a:lnTo>
                    <a:lnTo>
                      <a:pt x="43" y="1140"/>
                    </a:lnTo>
                    <a:lnTo>
                      <a:pt x="75" y="1226"/>
                    </a:lnTo>
                    <a:lnTo>
                      <a:pt x="118" y="1301"/>
                    </a:lnTo>
                    <a:lnTo>
                      <a:pt x="172" y="1377"/>
                    </a:lnTo>
                    <a:lnTo>
                      <a:pt x="226" y="1441"/>
                    </a:lnTo>
                    <a:lnTo>
                      <a:pt x="280" y="1506"/>
                    </a:lnTo>
                    <a:lnTo>
                      <a:pt x="344" y="1559"/>
                    </a:lnTo>
                    <a:lnTo>
                      <a:pt x="419" y="1613"/>
                    </a:lnTo>
                    <a:lnTo>
                      <a:pt x="495" y="1656"/>
                    </a:lnTo>
                    <a:lnTo>
                      <a:pt x="570" y="1688"/>
                    </a:lnTo>
                    <a:lnTo>
                      <a:pt x="656" y="1721"/>
                    </a:lnTo>
                    <a:lnTo>
                      <a:pt x="742" y="1731"/>
                    </a:lnTo>
                    <a:lnTo>
                      <a:pt x="828" y="1742"/>
                    </a:lnTo>
                    <a:lnTo>
                      <a:pt x="989" y="1742"/>
                    </a:lnTo>
                    <a:lnTo>
                      <a:pt x="1075" y="1721"/>
                    </a:lnTo>
                    <a:lnTo>
                      <a:pt x="1151" y="1699"/>
                    </a:lnTo>
                    <a:lnTo>
                      <a:pt x="1226" y="1667"/>
                    </a:lnTo>
                    <a:lnTo>
                      <a:pt x="1301" y="1624"/>
                    </a:lnTo>
                    <a:lnTo>
                      <a:pt x="1366" y="1581"/>
                    </a:lnTo>
                    <a:lnTo>
                      <a:pt x="1430" y="1527"/>
                    </a:lnTo>
                    <a:lnTo>
                      <a:pt x="1495" y="1463"/>
                    </a:lnTo>
                    <a:lnTo>
                      <a:pt x="1548" y="1398"/>
                    </a:lnTo>
                    <a:lnTo>
                      <a:pt x="1602" y="1333"/>
                    </a:lnTo>
                    <a:lnTo>
                      <a:pt x="1645" y="1269"/>
                    </a:lnTo>
                    <a:lnTo>
                      <a:pt x="1677" y="1183"/>
                    </a:lnTo>
                    <a:lnTo>
                      <a:pt x="1710" y="1108"/>
                    </a:lnTo>
                    <a:lnTo>
                      <a:pt x="1731" y="1032"/>
                    </a:lnTo>
                    <a:lnTo>
                      <a:pt x="1742" y="946"/>
                    </a:lnTo>
                    <a:lnTo>
                      <a:pt x="1742" y="860"/>
                    </a:lnTo>
                    <a:lnTo>
                      <a:pt x="1731" y="774"/>
                    </a:lnTo>
                    <a:lnTo>
                      <a:pt x="1720" y="688"/>
                    </a:lnTo>
                    <a:lnTo>
                      <a:pt x="1699" y="602"/>
                    </a:lnTo>
                    <a:lnTo>
                      <a:pt x="1667" y="527"/>
                    </a:lnTo>
                    <a:lnTo>
                      <a:pt x="1624" y="452"/>
                    </a:lnTo>
                    <a:lnTo>
                      <a:pt x="1570" y="376"/>
                    </a:lnTo>
                    <a:lnTo>
                      <a:pt x="1516" y="312"/>
                    </a:lnTo>
                    <a:lnTo>
                      <a:pt x="1462" y="247"/>
                    </a:lnTo>
                    <a:lnTo>
                      <a:pt x="1398" y="194"/>
                    </a:lnTo>
                    <a:lnTo>
                      <a:pt x="1323" y="140"/>
                    </a:lnTo>
                    <a:lnTo>
                      <a:pt x="1247" y="97"/>
                    </a:lnTo>
                    <a:lnTo>
                      <a:pt x="1172" y="65"/>
                    </a:lnTo>
                    <a:lnTo>
                      <a:pt x="1086" y="32"/>
                    </a:lnTo>
                    <a:lnTo>
                      <a:pt x="1000"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 name="Google Shape;351;p15"/>
              <p:cNvSpPr/>
              <p:nvPr/>
            </p:nvSpPr>
            <p:spPr>
              <a:xfrm>
                <a:off x="461225" y="1973850"/>
                <a:ext cx="43575" cy="43575"/>
              </a:xfrm>
              <a:custGeom>
                <a:avLst/>
                <a:gdLst/>
                <a:ahLst/>
                <a:cxnLst/>
                <a:rect l="l" t="t" r="r" b="b"/>
                <a:pathLst>
                  <a:path w="1743" h="1743" extrusionOk="0">
                    <a:moveTo>
                      <a:pt x="786" y="1"/>
                    </a:moveTo>
                    <a:lnTo>
                      <a:pt x="700" y="11"/>
                    </a:lnTo>
                    <a:lnTo>
                      <a:pt x="625" y="44"/>
                    </a:lnTo>
                    <a:lnTo>
                      <a:pt x="539" y="65"/>
                    </a:lnTo>
                    <a:lnTo>
                      <a:pt x="463" y="108"/>
                    </a:lnTo>
                    <a:lnTo>
                      <a:pt x="388" y="151"/>
                    </a:lnTo>
                    <a:lnTo>
                      <a:pt x="324" y="205"/>
                    </a:lnTo>
                    <a:lnTo>
                      <a:pt x="259" y="259"/>
                    </a:lnTo>
                    <a:lnTo>
                      <a:pt x="205" y="323"/>
                    </a:lnTo>
                    <a:lnTo>
                      <a:pt x="152" y="398"/>
                    </a:lnTo>
                    <a:lnTo>
                      <a:pt x="109" y="474"/>
                    </a:lnTo>
                    <a:lnTo>
                      <a:pt x="66" y="549"/>
                    </a:lnTo>
                    <a:lnTo>
                      <a:pt x="33" y="624"/>
                    </a:lnTo>
                    <a:lnTo>
                      <a:pt x="12" y="710"/>
                    </a:lnTo>
                    <a:lnTo>
                      <a:pt x="1" y="796"/>
                    </a:lnTo>
                    <a:lnTo>
                      <a:pt x="1" y="882"/>
                    </a:lnTo>
                    <a:lnTo>
                      <a:pt x="1" y="968"/>
                    </a:lnTo>
                    <a:lnTo>
                      <a:pt x="12" y="1044"/>
                    </a:lnTo>
                    <a:lnTo>
                      <a:pt x="33" y="1119"/>
                    </a:lnTo>
                    <a:lnTo>
                      <a:pt x="66" y="1205"/>
                    </a:lnTo>
                    <a:lnTo>
                      <a:pt x="109" y="1269"/>
                    </a:lnTo>
                    <a:lnTo>
                      <a:pt x="152" y="1345"/>
                    </a:lnTo>
                    <a:lnTo>
                      <a:pt x="195" y="1409"/>
                    </a:lnTo>
                    <a:lnTo>
                      <a:pt x="248" y="1474"/>
                    </a:lnTo>
                    <a:lnTo>
                      <a:pt x="313" y="1527"/>
                    </a:lnTo>
                    <a:lnTo>
                      <a:pt x="377" y="1581"/>
                    </a:lnTo>
                    <a:lnTo>
                      <a:pt x="442" y="1624"/>
                    </a:lnTo>
                    <a:lnTo>
                      <a:pt x="517" y="1667"/>
                    </a:lnTo>
                    <a:lnTo>
                      <a:pt x="592" y="1700"/>
                    </a:lnTo>
                    <a:lnTo>
                      <a:pt x="678" y="1721"/>
                    </a:lnTo>
                    <a:lnTo>
                      <a:pt x="754" y="1743"/>
                    </a:lnTo>
                    <a:lnTo>
                      <a:pt x="926" y="1743"/>
                    </a:lnTo>
                    <a:lnTo>
                      <a:pt x="1012" y="1732"/>
                    </a:lnTo>
                    <a:lnTo>
                      <a:pt x="1098" y="1710"/>
                    </a:lnTo>
                    <a:lnTo>
                      <a:pt x="1173" y="1689"/>
                    </a:lnTo>
                    <a:lnTo>
                      <a:pt x="1248" y="1646"/>
                    </a:lnTo>
                    <a:lnTo>
                      <a:pt x="1324" y="1603"/>
                    </a:lnTo>
                    <a:lnTo>
                      <a:pt x="1399" y="1560"/>
                    </a:lnTo>
                    <a:lnTo>
                      <a:pt x="1463" y="1506"/>
                    </a:lnTo>
                    <a:lnTo>
                      <a:pt x="1517" y="1441"/>
                    </a:lnTo>
                    <a:lnTo>
                      <a:pt x="1571" y="1377"/>
                    </a:lnTo>
                    <a:lnTo>
                      <a:pt x="1625" y="1302"/>
                    </a:lnTo>
                    <a:lnTo>
                      <a:pt x="1668" y="1226"/>
                    </a:lnTo>
                    <a:lnTo>
                      <a:pt x="1700" y="1151"/>
                    </a:lnTo>
                    <a:lnTo>
                      <a:pt x="1721" y="1065"/>
                    </a:lnTo>
                    <a:lnTo>
                      <a:pt x="1732" y="979"/>
                    </a:lnTo>
                    <a:lnTo>
                      <a:pt x="1743" y="893"/>
                    </a:lnTo>
                    <a:lnTo>
                      <a:pt x="1743" y="807"/>
                    </a:lnTo>
                    <a:lnTo>
                      <a:pt x="1732" y="721"/>
                    </a:lnTo>
                    <a:lnTo>
                      <a:pt x="1711" y="635"/>
                    </a:lnTo>
                    <a:lnTo>
                      <a:pt x="1678" y="560"/>
                    </a:lnTo>
                    <a:lnTo>
                      <a:pt x="1646" y="484"/>
                    </a:lnTo>
                    <a:lnTo>
                      <a:pt x="1603" y="409"/>
                    </a:lnTo>
                    <a:lnTo>
                      <a:pt x="1549" y="334"/>
                    </a:lnTo>
                    <a:lnTo>
                      <a:pt x="1496" y="269"/>
                    </a:lnTo>
                    <a:lnTo>
                      <a:pt x="1431" y="216"/>
                    </a:lnTo>
                    <a:lnTo>
                      <a:pt x="1356" y="162"/>
                    </a:lnTo>
                    <a:lnTo>
                      <a:pt x="1291" y="119"/>
                    </a:lnTo>
                    <a:lnTo>
                      <a:pt x="1216" y="76"/>
                    </a:lnTo>
                    <a:lnTo>
                      <a:pt x="1130" y="44"/>
                    </a:lnTo>
                    <a:lnTo>
                      <a:pt x="1044" y="22"/>
                    </a:lnTo>
                    <a:lnTo>
                      <a:pt x="96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 name="Google Shape;352;p15"/>
              <p:cNvSpPr/>
              <p:nvPr/>
            </p:nvSpPr>
            <p:spPr>
              <a:xfrm>
                <a:off x="1092175" y="2919025"/>
                <a:ext cx="44100" cy="44125"/>
              </a:xfrm>
              <a:custGeom>
                <a:avLst/>
                <a:gdLst/>
                <a:ahLst/>
                <a:cxnLst/>
                <a:rect l="l" t="t" r="r" b="b"/>
                <a:pathLst>
                  <a:path w="1764" h="1765" extrusionOk="0">
                    <a:moveTo>
                      <a:pt x="850" y="1"/>
                    </a:moveTo>
                    <a:lnTo>
                      <a:pt x="764" y="12"/>
                    </a:lnTo>
                    <a:lnTo>
                      <a:pt x="688" y="33"/>
                    </a:lnTo>
                    <a:lnTo>
                      <a:pt x="602" y="55"/>
                    </a:lnTo>
                    <a:lnTo>
                      <a:pt x="527" y="87"/>
                    </a:lnTo>
                    <a:lnTo>
                      <a:pt x="452" y="119"/>
                    </a:lnTo>
                    <a:lnTo>
                      <a:pt x="387" y="173"/>
                    </a:lnTo>
                    <a:lnTo>
                      <a:pt x="323" y="216"/>
                    </a:lnTo>
                    <a:lnTo>
                      <a:pt x="258" y="281"/>
                    </a:lnTo>
                    <a:lnTo>
                      <a:pt x="205" y="334"/>
                    </a:lnTo>
                    <a:lnTo>
                      <a:pt x="151" y="410"/>
                    </a:lnTo>
                    <a:lnTo>
                      <a:pt x="108" y="474"/>
                    </a:lnTo>
                    <a:lnTo>
                      <a:pt x="76" y="549"/>
                    </a:lnTo>
                    <a:lnTo>
                      <a:pt x="43" y="625"/>
                    </a:lnTo>
                    <a:lnTo>
                      <a:pt x="22" y="711"/>
                    </a:lnTo>
                    <a:lnTo>
                      <a:pt x="11" y="786"/>
                    </a:lnTo>
                    <a:lnTo>
                      <a:pt x="0" y="872"/>
                    </a:lnTo>
                    <a:lnTo>
                      <a:pt x="11" y="958"/>
                    </a:lnTo>
                    <a:lnTo>
                      <a:pt x="22" y="1044"/>
                    </a:lnTo>
                    <a:lnTo>
                      <a:pt x="43" y="1130"/>
                    </a:lnTo>
                    <a:lnTo>
                      <a:pt x="76" y="1205"/>
                    </a:lnTo>
                    <a:lnTo>
                      <a:pt x="108" y="1291"/>
                    </a:lnTo>
                    <a:lnTo>
                      <a:pt x="151" y="1356"/>
                    </a:lnTo>
                    <a:lnTo>
                      <a:pt x="205" y="1431"/>
                    </a:lnTo>
                    <a:lnTo>
                      <a:pt x="269" y="1496"/>
                    </a:lnTo>
                    <a:lnTo>
                      <a:pt x="334" y="1549"/>
                    </a:lnTo>
                    <a:lnTo>
                      <a:pt x="398" y="1603"/>
                    </a:lnTo>
                    <a:lnTo>
                      <a:pt x="473" y="1646"/>
                    </a:lnTo>
                    <a:lnTo>
                      <a:pt x="549" y="1689"/>
                    </a:lnTo>
                    <a:lnTo>
                      <a:pt x="624" y="1721"/>
                    </a:lnTo>
                    <a:lnTo>
                      <a:pt x="710" y="1743"/>
                    </a:lnTo>
                    <a:lnTo>
                      <a:pt x="796" y="1754"/>
                    </a:lnTo>
                    <a:lnTo>
                      <a:pt x="882" y="1764"/>
                    </a:lnTo>
                    <a:lnTo>
                      <a:pt x="968" y="1754"/>
                    </a:lnTo>
                    <a:lnTo>
                      <a:pt x="1054" y="1743"/>
                    </a:lnTo>
                    <a:lnTo>
                      <a:pt x="1140" y="1721"/>
                    </a:lnTo>
                    <a:lnTo>
                      <a:pt x="1226" y="1689"/>
                    </a:lnTo>
                    <a:lnTo>
                      <a:pt x="1301" y="1646"/>
                    </a:lnTo>
                    <a:lnTo>
                      <a:pt x="1377" y="1603"/>
                    </a:lnTo>
                    <a:lnTo>
                      <a:pt x="1441" y="1549"/>
                    </a:lnTo>
                    <a:lnTo>
                      <a:pt x="1506" y="1485"/>
                    </a:lnTo>
                    <a:lnTo>
                      <a:pt x="1559" y="1420"/>
                    </a:lnTo>
                    <a:lnTo>
                      <a:pt x="1613" y="1356"/>
                    </a:lnTo>
                    <a:lnTo>
                      <a:pt x="1656" y="1281"/>
                    </a:lnTo>
                    <a:lnTo>
                      <a:pt x="1699" y="1205"/>
                    </a:lnTo>
                    <a:lnTo>
                      <a:pt x="1721" y="1119"/>
                    </a:lnTo>
                    <a:lnTo>
                      <a:pt x="1742" y="1044"/>
                    </a:lnTo>
                    <a:lnTo>
                      <a:pt x="1753" y="958"/>
                    </a:lnTo>
                    <a:lnTo>
                      <a:pt x="1764" y="861"/>
                    </a:lnTo>
                    <a:lnTo>
                      <a:pt x="1753" y="775"/>
                    </a:lnTo>
                    <a:lnTo>
                      <a:pt x="1742" y="689"/>
                    </a:lnTo>
                    <a:lnTo>
                      <a:pt x="1710" y="614"/>
                    </a:lnTo>
                    <a:lnTo>
                      <a:pt x="1678" y="528"/>
                    </a:lnTo>
                    <a:lnTo>
                      <a:pt x="1635" y="453"/>
                    </a:lnTo>
                    <a:lnTo>
                      <a:pt x="1592" y="377"/>
                    </a:lnTo>
                    <a:lnTo>
                      <a:pt x="1538" y="313"/>
                    </a:lnTo>
                    <a:lnTo>
                      <a:pt x="1473" y="248"/>
                    </a:lnTo>
                    <a:lnTo>
                      <a:pt x="1409" y="194"/>
                    </a:lnTo>
                    <a:lnTo>
                      <a:pt x="1344" y="141"/>
                    </a:lnTo>
                    <a:lnTo>
                      <a:pt x="1269" y="98"/>
                    </a:lnTo>
                    <a:lnTo>
                      <a:pt x="1194"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 name="Google Shape;353;p15"/>
              <p:cNvSpPr/>
              <p:nvPr/>
            </p:nvSpPr>
            <p:spPr>
              <a:xfrm>
                <a:off x="2035200" y="1973850"/>
                <a:ext cx="43575" cy="43575"/>
              </a:xfrm>
              <a:custGeom>
                <a:avLst/>
                <a:gdLst/>
                <a:ahLst/>
                <a:cxnLst/>
                <a:rect l="l" t="t" r="r" b="b"/>
                <a:pathLst>
                  <a:path w="1743" h="1743" extrusionOk="0">
                    <a:moveTo>
                      <a:pt x="807" y="1"/>
                    </a:moveTo>
                    <a:lnTo>
                      <a:pt x="721" y="11"/>
                    </a:lnTo>
                    <a:lnTo>
                      <a:pt x="635" y="33"/>
                    </a:lnTo>
                    <a:lnTo>
                      <a:pt x="560" y="65"/>
                    </a:lnTo>
                    <a:lnTo>
                      <a:pt x="485" y="97"/>
                    </a:lnTo>
                    <a:lnTo>
                      <a:pt x="409" y="140"/>
                    </a:lnTo>
                    <a:lnTo>
                      <a:pt x="334" y="194"/>
                    </a:lnTo>
                    <a:lnTo>
                      <a:pt x="270" y="248"/>
                    </a:lnTo>
                    <a:lnTo>
                      <a:pt x="216" y="312"/>
                    </a:lnTo>
                    <a:lnTo>
                      <a:pt x="162" y="388"/>
                    </a:lnTo>
                    <a:lnTo>
                      <a:pt x="108" y="452"/>
                    </a:lnTo>
                    <a:lnTo>
                      <a:pt x="76" y="538"/>
                    </a:lnTo>
                    <a:lnTo>
                      <a:pt x="44" y="613"/>
                    </a:lnTo>
                    <a:lnTo>
                      <a:pt x="12" y="699"/>
                    </a:lnTo>
                    <a:lnTo>
                      <a:pt x="1" y="786"/>
                    </a:lnTo>
                    <a:lnTo>
                      <a:pt x="1" y="872"/>
                    </a:lnTo>
                    <a:lnTo>
                      <a:pt x="1" y="958"/>
                    </a:lnTo>
                    <a:lnTo>
                      <a:pt x="12" y="1033"/>
                    </a:lnTo>
                    <a:lnTo>
                      <a:pt x="33" y="1119"/>
                    </a:lnTo>
                    <a:lnTo>
                      <a:pt x="65" y="1194"/>
                    </a:lnTo>
                    <a:lnTo>
                      <a:pt x="98" y="1269"/>
                    </a:lnTo>
                    <a:lnTo>
                      <a:pt x="141" y="1345"/>
                    </a:lnTo>
                    <a:lnTo>
                      <a:pt x="194" y="1409"/>
                    </a:lnTo>
                    <a:lnTo>
                      <a:pt x="248" y="1474"/>
                    </a:lnTo>
                    <a:lnTo>
                      <a:pt x="313" y="1527"/>
                    </a:lnTo>
                    <a:lnTo>
                      <a:pt x="377" y="1581"/>
                    </a:lnTo>
                    <a:lnTo>
                      <a:pt x="442" y="1624"/>
                    </a:lnTo>
                    <a:lnTo>
                      <a:pt x="517" y="1667"/>
                    </a:lnTo>
                    <a:lnTo>
                      <a:pt x="592" y="1700"/>
                    </a:lnTo>
                    <a:lnTo>
                      <a:pt x="678" y="1721"/>
                    </a:lnTo>
                    <a:lnTo>
                      <a:pt x="753" y="1732"/>
                    </a:lnTo>
                    <a:lnTo>
                      <a:pt x="839" y="1743"/>
                    </a:lnTo>
                    <a:lnTo>
                      <a:pt x="926" y="1743"/>
                    </a:lnTo>
                    <a:lnTo>
                      <a:pt x="1012" y="1732"/>
                    </a:lnTo>
                    <a:lnTo>
                      <a:pt x="1098" y="1710"/>
                    </a:lnTo>
                    <a:lnTo>
                      <a:pt x="1173" y="1678"/>
                    </a:lnTo>
                    <a:lnTo>
                      <a:pt x="1259" y="1646"/>
                    </a:lnTo>
                    <a:lnTo>
                      <a:pt x="1334" y="1603"/>
                    </a:lnTo>
                    <a:lnTo>
                      <a:pt x="1399" y="1549"/>
                    </a:lnTo>
                    <a:lnTo>
                      <a:pt x="1463" y="1495"/>
                    </a:lnTo>
                    <a:lnTo>
                      <a:pt x="1528" y="1431"/>
                    </a:lnTo>
                    <a:lnTo>
                      <a:pt x="1581" y="1355"/>
                    </a:lnTo>
                    <a:lnTo>
                      <a:pt x="1624" y="1291"/>
                    </a:lnTo>
                    <a:lnTo>
                      <a:pt x="1667" y="1216"/>
                    </a:lnTo>
                    <a:lnTo>
                      <a:pt x="1700" y="1130"/>
                    </a:lnTo>
                    <a:lnTo>
                      <a:pt x="1721" y="1044"/>
                    </a:lnTo>
                    <a:lnTo>
                      <a:pt x="1732" y="958"/>
                    </a:lnTo>
                    <a:lnTo>
                      <a:pt x="1743" y="872"/>
                    </a:lnTo>
                    <a:lnTo>
                      <a:pt x="1732" y="786"/>
                    </a:lnTo>
                    <a:lnTo>
                      <a:pt x="1721" y="710"/>
                    </a:lnTo>
                    <a:lnTo>
                      <a:pt x="1700" y="624"/>
                    </a:lnTo>
                    <a:lnTo>
                      <a:pt x="1667" y="549"/>
                    </a:lnTo>
                    <a:lnTo>
                      <a:pt x="1635" y="474"/>
                    </a:lnTo>
                    <a:lnTo>
                      <a:pt x="1592" y="409"/>
                    </a:lnTo>
                    <a:lnTo>
                      <a:pt x="1538" y="334"/>
                    </a:lnTo>
                    <a:lnTo>
                      <a:pt x="1485" y="280"/>
                    </a:lnTo>
                    <a:lnTo>
                      <a:pt x="1431" y="216"/>
                    </a:lnTo>
                    <a:lnTo>
                      <a:pt x="1366" y="162"/>
                    </a:lnTo>
                    <a:lnTo>
                      <a:pt x="1291" y="119"/>
                    </a:lnTo>
                    <a:lnTo>
                      <a:pt x="1216" y="87"/>
                    </a:lnTo>
                    <a:lnTo>
                      <a:pt x="1141" y="54"/>
                    </a:lnTo>
                    <a:lnTo>
                      <a:pt x="1065" y="22"/>
                    </a:lnTo>
                    <a:lnTo>
                      <a:pt x="979" y="11"/>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 name="Google Shape;354;p15"/>
              <p:cNvSpPr/>
              <p:nvPr/>
            </p:nvSpPr>
            <p:spPr>
              <a:xfrm>
                <a:off x="461225" y="2288100"/>
                <a:ext cx="43575" cy="43575"/>
              </a:xfrm>
              <a:custGeom>
                <a:avLst/>
                <a:gdLst/>
                <a:ahLst/>
                <a:cxnLst/>
                <a:rect l="l" t="t" r="r" b="b"/>
                <a:pathLst>
                  <a:path w="1743" h="1743" extrusionOk="0">
                    <a:moveTo>
                      <a:pt x="764" y="1"/>
                    </a:moveTo>
                    <a:lnTo>
                      <a:pt x="678" y="22"/>
                    </a:lnTo>
                    <a:lnTo>
                      <a:pt x="603" y="44"/>
                    </a:lnTo>
                    <a:lnTo>
                      <a:pt x="528" y="76"/>
                    </a:lnTo>
                    <a:lnTo>
                      <a:pt x="453" y="108"/>
                    </a:lnTo>
                    <a:lnTo>
                      <a:pt x="388" y="162"/>
                    </a:lnTo>
                    <a:lnTo>
                      <a:pt x="324" y="205"/>
                    </a:lnTo>
                    <a:lnTo>
                      <a:pt x="259" y="259"/>
                    </a:lnTo>
                    <a:lnTo>
                      <a:pt x="205" y="323"/>
                    </a:lnTo>
                    <a:lnTo>
                      <a:pt x="152" y="388"/>
                    </a:lnTo>
                    <a:lnTo>
                      <a:pt x="109" y="463"/>
                    </a:lnTo>
                    <a:lnTo>
                      <a:pt x="76" y="538"/>
                    </a:lnTo>
                    <a:lnTo>
                      <a:pt x="44" y="614"/>
                    </a:lnTo>
                    <a:lnTo>
                      <a:pt x="22" y="689"/>
                    </a:lnTo>
                    <a:lnTo>
                      <a:pt x="1" y="775"/>
                    </a:lnTo>
                    <a:lnTo>
                      <a:pt x="1" y="850"/>
                    </a:lnTo>
                    <a:lnTo>
                      <a:pt x="1" y="936"/>
                    </a:lnTo>
                    <a:lnTo>
                      <a:pt x="12" y="1022"/>
                    </a:lnTo>
                    <a:lnTo>
                      <a:pt x="33" y="1108"/>
                    </a:lnTo>
                    <a:lnTo>
                      <a:pt x="66" y="1194"/>
                    </a:lnTo>
                    <a:lnTo>
                      <a:pt x="98" y="1270"/>
                    </a:lnTo>
                    <a:lnTo>
                      <a:pt x="141" y="1345"/>
                    </a:lnTo>
                    <a:lnTo>
                      <a:pt x="195" y="1409"/>
                    </a:lnTo>
                    <a:lnTo>
                      <a:pt x="248" y="1474"/>
                    </a:lnTo>
                    <a:lnTo>
                      <a:pt x="313" y="1528"/>
                    </a:lnTo>
                    <a:lnTo>
                      <a:pt x="388" y="1581"/>
                    </a:lnTo>
                    <a:lnTo>
                      <a:pt x="453" y="1635"/>
                    </a:lnTo>
                    <a:lnTo>
                      <a:pt x="528" y="1667"/>
                    </a:lnTo>
                    <a:lnTo>
                      <a:pt x="614" y="1700"/>
                    </a:lnTo>
                    <a:lnTo>
                      <a:pt x="700" y="1721"/>
                    </a:lnTo>
                    <a:lnTo>
                      <a:pt x="775" y="1743"/>
                    </a:lnTo>
                    <a:lnTo>
                      <a:pt x="958" y="1743"/>
                    </a:lnTo>
                    <a:lnTo>
                      <a:pt x="1044" y="1721"/>
                    </a:lnTo>
                    <a:lnTo>
                      <a:pt x="1119" y="1700"/>
                    </a:lnTo>
                    <a:lnTo>
                      <a:pt x="1205" y="1678"/>
                    </a:lnTo>
                    <a:lnTo>
                      <a:pt x="1281" y="1635"/>
                    </a:lnTo>
                    <a:lnTo>
                      <a:pt x="1356" y="1592"/>
                    </a:lnTo>
                    <a:lnTo>
                      <a:pt x="1420" y="1538"/>
                    </a:lnTo>
                    <a:lnTo>
                      <a:pt x="1485" y="1474"/>
                    </a:lnTo>
                    <a:lnTo>
                      <a:pt x="1539" y="1409"/>
                    </a:lnTo>
                    <a:lnTo>
                      <a:pt x="1592" y="1345"/>
                    </a:lnTo>
                    <a:lnTo>
                      <a:pt x="1635" y="1270"/>
                    </a:lnTo>
                    <a:lnTo>
                      <a:pt x="1678" y="1194"/>
                    </a:lnTo>
                    <a:lnTo>
                      <a:pt x="1711" y="1119"/>
                    </a:lnTo>
                    <a:lnTo>
                      <a:pt x="1732" y="1033"/>
                    </a:lnTo>
                    <a:lnTo>
                      <a:pt x="1743" y="947"/>
                    </a:lnTo>
                    <a:lnTo>
                      <a:pt x="1743" y="861"/>
                    </a:lnTo>
                    <a:lnTo>
                      <a:pt x="1743" y="775"/>
                    </a:lnTo>
                    <a:lnTo>
                      <a:pt x="1721" y="689"/>
                    </a:lnTo>
                    <a:lnTo>
                      <a:pt x="1700" y="603"/>
                    </a:lnTo>
                    <a:lnTo>
                      <a:pt x="1668" y="528"/>
                    </a:lnTo>
                    <a:lnTo>
                      <a:pt x="1625" y="452"/>
                    </a:lnTo>
                    <a:lnTo>
                      <a:pt x="1582" y="377"/>
                    </a:lnTo>
                    <a:lnTo>
                      <a:pt x="1528" y="313"/>
                    </a:lnTo>
                    <a:lnTo>
                      <a:pt x="1463" y="248"/>
                    </a:lnTo>
                    <a:lnTo>
                      <a:pt x="1399" y="194"/>
                    </a:lnTo>
                    <a:lnTo>
                      <a:pt x="1334" y="141"/>
                    </a:lnTo>
                    <a:lnTo>
                      <a:pt x="1259" y="98"/>
                    </a:lnTo>
                    <a:lnTo>
                      <a:pt x="1184" y="65"/>
                    </a:lnTo>
                    <a:lnTo>
                      <a:pt x="1098" y="33"/>
                    </a:lnTo>
                    <a:lnTo>
                      <a:pt x="1023"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 name="Google Shape;355;p15"/>
              <p:cNvSpPr/>
              <p:nvPr/>
            </p:nvSpPr>
            <p:spPr>
              <a:xfrm>
                <a:off x="2034950" y="2288100"/>
                <a:ext cx="43825" cy="43575"/>
              </a:xfrm>
              <a:custGeom>
                <a:avLst/>
                <a:gdLst/>
                <a:ahLst/>
                <a:cxnLst/>
                <a:rect l="l" t="t" r="r" b="b"/>
                <a:pathLst>
                  <a:path w="1753" h="1743" extrusionOk="0">
                    <a:moveTo>
                      <a:pt x="796" y="1"/>
                    </a:moveTo>
                    <a:lnTo>
                      <a:pt x="710" y="11"/>
                    </a:lnTo>
                    <a:lnTo>
                      <a:pt x="624" y="44"/>
                    </a:lnTo>
                    <a:lnTo>
                      <a:pt x="548" y="65"/>
                    </a:lnTo>
                    <a:lnTo>
                      <a:pt x="462" y="108"/>
                    </a:lnTo>
                    <a:lnTo>
                      <a:pt x="398" y="151"/>
                    </a:lnTo>
                    <a:lnTo>
                      <a:pt x="323" y="205"/>
                    </a:lnTo>
                    <a:lnTo>
                      <a:pt x="258" y="270"/>
                    </a:lnTo>
                    <a:lnTo>
                      <a:pt x="204" y="334"/>
                    </a:lnTo>
                    <a:lnTo>
                      <a:pt x="151" y="399"/>
                    </a:lnTo>
                    <a:lnTo>
                      <a:pt x="108" y="474"/>
                    </a:lnTo>
                    <a:lnTo>
                      <a:pt x="75" y="549"/>
                    </a:lnTo>
                    <a:lnTo>
                      <a:pt x="43" y="624"/>
                    </a:lnTo>
                    <a:lnTo>
                      <a:pt x="22" y="710"/>
                    </a:lnTo>
                    <a:lnTo>
                      <a:pt x="11" y="796"/>
                    </a:lnTo>
                    <a:lnTo>
                      <a:pt x="0" y="882"/>
                    </a:lnTo>
                    <a:lnTo>
                      <a:pt x="11" y="969"/>
                    </a:lnTo>
                    <a:lnTo>
                      <a:pt x="22" y="1044"/>
                    </a:lnTo>
                    <a:lnTo>
                      <a:pt x="43" y="1130"/>
                    </a:lnTo>
                    <a:lnTo>
                      <a:pt x="75" y="1205"/>
                    </a:lnTo>
                    <a:lnTo>
                      <a:pt x="118" y="1280"/>
                    </a:lnTo>
                    <a:lnTo>
                      <a:pt x="161" y="1345"/>
                    </a:lnTo>
                    <a:lnTo>
                      <a:pt x="204" y="1409"/>
                    </a:lnTo>
                    <a:lnTo>
                      <a:pt x="258" y="1474"/>
                    </a:lnTo>
                    <a:lnTo>
                      <a:pt x="323" y="1528"/>
                    </a:lnTo>
                    <a:lnTo>
                      <a:pt x="387" y="1581"/>
                    </a:lnTo>
                    <a:lnTo>
                      <a:pt x="462" y="1624"/>
                    </a:lnTo>
                    <a:lnTo>
                      <a:pt x="527" y="1667"/>
                    </a:lnTo>
                    <a:lnTo>
                      <a:pt x="602" y="1700"/>
                    </a:lnTo>
                    <a:lnTo>
                      <a:pt x="688" y="1721"/>
                    </a:lnTo>
                    <a:lnTo>
                      <a:pt x="763" y="1732"/>
                    </a:lnTo>
                    <a:lnTo>
                      <a:pt x="849" y="1743"/>
                    </a:lnTo>
                    <a:lnTo>
                      <a:pt x="936" y="1743"/>
                    </a:lnTo>
                    <a:lnTo>
                      <a:pt x="1022" y="1732"/>
                    </a:lnTo>
                    <a:lnTo>
                      <a:pt x="1108" y="1710"/>
                    </a:lnTo>
                    <a:lnTo>
                      <a:pt x="1183" y="1678"/>
                    </a:lnTo>
                    <a:lnTo>
                      <a:pt x="1258" y="1646"/>
                    </a:lnTo>
                    <a:lnTo>
                      <a:pt x="1333" y="1603"/>
                    </a:lnTo>
                    <a:lnTo>
                      <a:pt x="1409" y="1549"/>
                    </a:lnTo>
                    <a:lnTo>
                      <a:pt x="1473" y="1495"/>
                    </a:lnTo>
                    <a:lnTo>
                      <a:pt x="1527" y="1431"/>
                    </a:lnTo>
                    <a:lnTo>
                      <a:pt x="1581" y="1366"/>
                    </a:lnTo>
                    <a:lnTo>
                      <a:pt x="1634" y="1291"/>
                    </a:lnTo>
                    <a:lnTo>
                      <a:pt x="1667" y="1216"/>
                    </a:lnTo>
                    <a:lnTo>
                      <a:pt x="1710" y="1141"/>
                    </a:lnTo>
                    <a:lnTo>
                      <a:pt x="1731" y="1055"/>
                    </a:lnTo>
                    <a:lnTo>
                      <a:pt x="1742" y="969"/>
                    </a:lnTo>
                    <a:lnTo>
                      <a:pt x="1753" y="882"/>
                    </a:lnTo>
                    <a:lnTo>
                      <a:pt x="1753" y="796"/>
                    </a:lnTo>
                    <a:lnTo>
                      <a:pt x="1731" y="710"/>
                    </a:lnTo>
                    <a:lnTo>
                      <a:pt x="1710" y="635"/>
                    </a:lnTo>
                    <a:lnTo>
                      <a:pt x="1688" y="549"/>
                    </a:lnTo>
                    <a:lnTo>
                      <a:pt x="1645" y="474"/>
                    </a:lnTo>
                    <a:lnTo>
                      <a:pt x="1602" y="399"/>
                    </a:lnTo>
                    <a:lnTo>
                      <a:pt x="1548" y="334"/>
                    </a:lnTo>
                    <a:lnTo>
                      <a:pt x="1495" y="270"/>
                    </a:lnTo>
                    <a:lnTo>
                      <a:pt x="1430" y="205"/>
                    </a:lnTo>
                    <a:lnTo>
                      <a:pt x="1366" y="151"/>
                    </a:lnTo>
                    <a:lnTo>
                      <a:pt x="1290" y="108"/>
                    </a:lnTo>
                    <a:lnTo>
                      <a:pt x="1215" y="76"/>
                    </a:lnTo>
                    <a:lnTo>
                      <a:pt x="1129" y="44"/>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 name="Google Shape;356;p15"/>
              <p:cNvSpPr/>
              <p:nvPr/>
            </p:nvSpPr>
            <p:spPr>
              <a:xfrm>
                <a:off x="1643250" y="2838925"/>
                <a:ext cx="43325" cy="43050"/>
              </a:xfrm>
              <a:custGeom>
                <a:avLst/>
                <a:gdLst/>
                <a:ahLst/>
                <a:cxnLst/>
                <a:rect l="l" t="t" r="r" b="b"/>
                <a:pathLst>
                  <a:path w="1733" h="1722" extrusionOk="0">
                    <a:moveTo>
                      <a:pt x="807" y="1"/>
                    </a:moveTo>
                    <a:lnTo>
                      <a:pt x="721" y="11"/>
                    </a:lnTo>
                    <a:lnTo>
                      <a:pt x="635" y="33"/>
                    </a:lnTo>
                    <a:lnTo>
                      <a:pt x="560" y="54"/>
                    </a:lnTo>
                    <a:lnTo>
                      <a:pt x="474" y="97"/>
                    </a:lnTo>
                    <a:lnTo>
                      <a:pt x="399" y="140"/>
                    </a:lnTo>
                    <a:lnTo>
                      <a:pt x="334" y="194"/>
                    </a:lnTo>
                    <a:lnTo>
                      <a:pt x="270" y="248"/>
                    </a:lnTo>
                    <a:lnTo>
                      <a:pt x="205" y="312"/>
                    </a:lnTo>
                    <a:lnTo>
                      <a:pt x="151" y="377"/>
                    </a:lnTo>
                    <a:lnTo>
                      <a:pt x="108" y="452"/>
                    </a:lnTo>
                    <a:lnTo>
                      <a:pt x="65" y="527"/>
                    </a:lnTo>
                    <a:lnTo>
                      <a:pt x="33" y="613"/>
                    </a:lnTo>
                    <a:lnTo>
                      <a:pt x="12" y="699"/>
                    </a:lnTo>
                    <a:lnTo>
                      <a:pt x="1" y="786"/>
                    </a:lnTo>
                    <a:lnTo>
                      <a:pt x="1" y="872"/>
                    </a:lnTo>
                    <a:lnTo>
                      <a:pt x="1" y="958"/>
                    </a:lnTo>
                    <a:lnTo>
                      <a:pt x="22" y="1033"/>
                    </a:lnTo>
                    <a:lnTo>
                      <a:pt x="44" y="1119"/>
                    </a:lnTo>
                    <a:lnTo>
                      <a:pt x="76" y="1194"/>
                    </a:lnTo>
                    <a:lnTo>
                      <a:pt x="108" y="1269"/>
                    </a:lnTo>
                    <a:lnTo>
                      <a:pt x="151" y="1334"/>
                    </a:lnTo>
                    <a:lnTo>
                      <a:pt x="205" y="1409"/>
                    </a:lnTo>
                    <a:lnTo>
                      <a:pt x="259" y="1463"/>
                    </a:lnTo>
                    <a:lnTo>
                      <a:pt x="323" y="1527"/>
                    </a:lnTo>
                    <a:lnTo>
                      <a:pt x="388" y="1570"/>
                    </a:lnTo>
                    <a:lnTo>
                      <a:pt x="463" y="1613"/>
                    </a:lnTo>
                    <a:lnTo>
                      <a:pt x="539" y="1657"/>
                    </a:lnTo>
                    <a:lnTo>
                      <a:pt x="614" y="1689"/>
                    </a:lnTo>
                    <a:lnTo>
                      <a:pt x="689" y="1710"/>
                    </a:lnTo>
                    <a:lnTo>
                      <a:pt x="775" y="1721"/>
                    </a:lnTo>
                    <a:lnTo>
                      <a:pt x="936" y="1721"/>
                    </a:lnTo>
                    <a:lnTo>
                      <a:pt x="1022" y="1710"/>
                    </a:lnTo>
                    <a:lnTo>
                      <a:pt x="1108" y="1689"/>
                    </a:lnTo>
                    <a:lnTo>
                      <a:pt x="1184" y="1657"/>
                    </a:lnTo>
                    <a:lnTo>
                      <a:pt x="1259" y="1624"/>
                    </a:lnTo>
                    <a:lnTo>
                      <a:pt x="1324" y="1581"/>
                    </a:lnTo>
                    <a:lnTo>
                      <a:pt x="1399" y="1527"/>
                    </a:lnTo>
                    <a:lnTo>
                      <a:pt x="1453" y="1474"/>
                    </a:lnTo>
                    <a:lnTo>
                      <a:pt x="1517" y="1409"/>
                    </a:lnTo>
                    <a:lnTo>
                      <a:pt x="1571" y="1345"/>
                    </a:lnTo>
                    <a:lnTo>
                      <a:pt x="1614" y="1280"/>
                    </a:lnTo>
                    <a:lnTo>
                      <a:pt x="1646" y="1205"/>
                    </a:lnTo>
                    <a:lnTo>
                      <a:pt x="1678" y="1130"/>
                    </a:lnTo>
                    <a:lnTo>
                      <a:pt x="1700" y="1044"/>
                    </a:lnTo>
                    <a:lnTo>
                      <a:pt x="1721" y="968"/>
                    </a:lnTo>
                    <a:lnTo>
                      <a:pt x="1732" y="882"/>
                    </a:lnTo>
                    <a:lnTo>
                      <a:pt x="1721" y="796"/>
                    </a:lnTo>
                    <a:lnTo>
                      <a:pt x="1711" y="710"/>
                    </a:lnTo>
                    <a:lnTo>
                      <a:pt x="1689" y="635"/>
                    </a:lnTo>
                    <a:lnTo>
                      <a:pt x="1668" y="560"/>
                    </a:lnTo>
                    <a:lnTo>
                      <a:pt x="1625" y="484"/>
                    </a:lnTo>
                    <a:lnTo>
                      <a:pt x="1592" y="409"/>
                    </a:lnTo>
                    <a:lnTo>
                      <a:pt x="1539" y="345"/>
                    </a:lnTo>
                    <a:lnTo>
                      <a:pt x="1485" y="280"/>
                    </a:lnTo>
                    <a:lnTo>
                      <a:pt x="1420" y="216"/>
                    </a:lnTo>
                    <a:lnTo>
                      <a:pt x="1356" y="162"/>
                    </a:lnTo>
                    <a:lnTo>
                      <a:pt x="1291" y="119"/>
                    </a:lnTo>
                    <a:lnTo>
                      <a:pt x="1216" y="76"/>
                    </a:lnTo>
                    <a:lnTo>
                      <a:pt x="1141" y="44"/>
                    </a:lnTo>
                    <a:lnTo>
                      <a:pt x="1065" y="22"/>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 name="Google Shape;357;p15"/>
              <p:cNvSpPr/>
              <p:nvPr/>
            </p:nvSpPr>
            <p:spPr>
              <a:xfrm>
                <a:off x="541875" y="2524675"/>
                <a:ext cx="43325" cy="43300"/>
              </a:xfrm>
              <a:custGeom>
                <a:avLst/>
                <a:gdLst/>
                <a:ahLst/>
                <a:cxnLst/>
                <a:rect l="l" t="t" r="r" b="b"/>
                <a:pathLst>
                  <a:path w="1733" h="1732" extrusionOk="0">
                    <a:moveTo>
                      <a:pt x="764" y="0"/>
                    </a:moveTo>
                    <a:lnTo>
                      <a:pt x="678" y="22"/>
                    </a:lnTo>
                    <a:lnTo>
                      <a:pt x="603" y="43"/>
                    </a:lnTo>
                    <a:lnTo>
                      <a:pt x="528" y="76"/>
                    </a:lnTo>
                    <a:lnTo>
                      <a:pt x="453" y="119"/>
                    </a:lnTo>
                    <a:lnTo>
                      <a:pt x="377" y="162"/>
                    </a:lnTo>
                    <a:lnTo>
                      <a:pt x="313" y="215"/>
                    </a:lnTo>
                    <a:lnTo>
                      <a:pt x="259" y="269"/>
                    </a:lnTo>
                    <a:lnTo>
                      <a:pt x="205" y="334"/>
                    </a:lnTo>
                    <a:lnTo>
                      <a:pt x="151" y="398"/>
                    </a:lnTo>
                    <a:lnTo>
                      <a:pt x="108" y="463"/>
                    </a:lnTo>
                    <a:lnTo>
                      <a:pt x="76" y="538"/>
                    </a:lnTo>
                    <a:lnTo>
                      <a:pt x="44" y="613"/>
                    </a:lnTo>
                    <a:lnTo>
                      <a:pt x="22" y="699"/>
                    </a:lnTo>
                    <a:lnTo>
                      <a:pt x="12" y="775"/>
                    </a:lnTo>
                    <a:lnTo>
                      <a:pt x="1" y="861"/>
                    </a:lnTo>
                    <a:lnTo>
                      <a:pt x="12" y="947"/>
                    </a:lnTo>
                    <a:lnTo>
                      <a:pt x="22" y="1033"/>
                    </a:lnTo>
                    <a:lnTo>
                      <a:pt x="44" y="1119"/>
                    </a:lnTo>
                    <a:lnTo>
                      <a:pt x="76" y="1194"/>
                    </a:lnTo>
                    <a:lnTo>
                      <a:pt x="119" y="1269"/>
                    </a:lnTo>
                    <a:lnTo>
                      <a:pt x="162" y="1344"/>
                    </a:lnTo>
                    <a:lnTo>
                      <a:pt x="216" y="1409"/>
                    </a:lnTo>
                    <a:lnTo>
                      <a:pt x="280" y="1474"/>
                    </a:lnTo>
                    <a:lnTo>
                      <a:pt x="345" y="1538"/>
                    </a:lnTo>
                    <a:lnTo>
                      <a:pt x="409" y="1581"/>
                    </a:lnTo>
                    <a:lnTo>
                      <a:pt x="485" y="1635"/>
                    </a:lnTo>
                    <a:lnTo>
                      <a:pt x="560" y="1667"/>
                    </a:lnTo>
                    <a:lnTo>
                      <a:pt x="646" y="1699"/>
                    </a:lnTo>
                    <a:lnTo>
                      <a:pt x="721" y="1721"/>
                    </a:lnTo>
                    <a:lnTo>
                      <a:pt x="807" y="1732"/>
                    </a:lnTo>
                    <a:lnTo>
                      <a:pt x="893" y="1732"/>
                    </a:lnTo>
                    <a:lnTo>
                      <a:pt x="979" y="1721"/>
                    </a:lnTo>
                    <a:lnTo>
                      <a:pt x="1065" y="1710"/>
                    </a:lnTo>
                    <a:lnTo>
                      <a:pt x="1141" y="1678"/>
                    </a:lnTo>
                    <a:lnTo>
                      <a:pt x="1216" y="1646"/>
                    </a:lnTo>
                    <a:lnTo>
                      <a:pt x="1291" y="1613"/>
                    </a:lnTo>
                    <a:lnTo>
                      <a:pt x="1356" y="1570"/>
                    </a:lnTo>
                    <a:lnTo>
                      <a:pt x="1420" y="1517"/>
                    </a:lnTo>
                    <a:lnTo>
                      <a:pt x="1485" y="1452"/>
                    </a:lnTo>
                    <a:lnTo>
                      <a:pt x="1539" y="1398"/>
                    </a:lnTo>
                    <a:lnTo>
                      <a:pt x="1592" y="1334"/>
                    </a:lnTo>
                    <a:lnTo>
                      <a:pt x="1635" y="1258"/>
                    </a:lnTo>
                    <a:lnTo>
                      <a:pt x="1668" y="1183"/>
                    </a:lnTo>
                    <a:lnTo>
                      <a:pt x="1700" y="1108"/>
                    </a:lnTo>
                    <a:lnTo>
                      <a:pt x="1721" y="1033"/>
                    </a:lnTo>
                    <a:lnTo>
                      <a:pt x="1732" y="947"/>
                    </a:lnTo>
                    <a:lnTo>
                      <a:pt x="1732" y="861"/>
                    </a:lnTo>
                    <a:lnTo>
                      <a:pt x="1732" y="775"/>
                    </a:lnTo>
                    <a:lnTo>
                      <a:pt x="1721" y="689"/>
                    </a:lnTo>
                    <a:lnTo>
                      <a:pt x="1700" y="613"/>
                    </a:lnTo>
                    <a:lnTo>
                      <a:pt x="1668" y="527"/>
                    </a:lnTo>
                    <a:lnTo>
                      <a:pt x="1625" y="452"/>
                    </a:lnTo>
                    <a:lnTo>
                      <a:pt x="1582" y="377"/>
                    </a:lnTo>
                    <a:lnTo>
                      <a:pt x="1528" y="312"/>
                    </a:lnTo>
                    <a:lnTo>
                      <a:pt x="1463" y="248"/>
                    </a:lnTo>
                    <a:lnTo>
                      <a:pt x="1399" y="194"/>
                    </a:lnTo>
                    <a:lnTo>
                      <a:pt x="1334" y="140"/>
                    </a:lnTo>
                    <a:lnTo>
                      <a:pt x="1259" y="97"/>
                    </a:lnTo>
                    <a:lnTo>
                      <a:pt x="1184" y="54"/>
                    </a:lnTo>
                    <a:lnTo>
                      <a:pt x="1098" y="33"/>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 name="Google Shape;358;p15"/>
              <p:cNvSpPr/>
              <p:nvPr/>
            </p:nvSpPr>
            <p:spPr>
              <a:xfrm>
                <a:off x="1406700" y="1345600"/>
                <a:ext cx="43300" cy="43325"/>
              </a:xfrm>
              <a:custGeom>
                <a:avLst/>
                <a:gdLst/>
                <a:ahLst/>
                <a:cxnLst/>
                <a:rect l="l" t="t" r="r" b="b"/>
                <a:pathLst>
                  <a:path w="1732" h="1733" extrusionOk="0">
                    <a:moveTo>
                      <a:pt x="785" y="1"/>
                    </a:moveTo>
                    <a:lnTo>
                      <a:pt x="699" y="12"/>
                    </a:lnTo>
                    <a:lnTo>
                      <a:pt x="624" y="33"/>
                    </a:lnTo>
                    <a:lnTo>
                      <a:pt x="538" y="65"/>
                    </a:lnTo>
                    <a:lnTo>
                      <a:pt x="463" y="108"/>
                    </a:lnTo>
                    <a:lnTo>
                      <a:pt x="387" y="151"/>
                    </a:lnTo>
                    <a:lnTo>
                      <a:pt x="323" y="205"/>
                    </a:lnTo>
                    <a:lnTo>
                      <a:pt x="258" y="270"/>
                    </a:lnTo>
                    <a:lnTo>
                      <a:pt x="205" y="334"/>
                    </a:lnTo>
                    <a:lnTo>
                      <a:pt x="151" y="399"/>
                    </a:lnTo>
                    <a:lnTo>
                      <a:pt x="108" y="474"/>
                    </a:lnTo>
                    <a:lnTo>
                      <a:pt x="65" y="549"/>
                    </a:lnTo>
                    <a:lnTo>
                      <a:pt x="43" y="635"/>
                    </a:lnTo>
                    <a:lnTo>
                      <a:pt x="22" y="711"/>
                    </a:lnTo>
                    <a:lnTo>
                      <a:pt x="11" y="797"/>
                    </a:lnTo>
                    <a:lnTo>
                      <a:pt x="0" y="883"/>
                    </a:lnTo>
                    <a:lnTo>
                      <a:pt x="11" y="969"/>
                    </a:lnTo>
                    <a:lnTo>
                      <a:pt x="22" y="1055"/>
                    </a:lnTo>
                    <a:lnTo>
                      <a:pt x="54" y="1130"/>
                    </a:lnTo>
                    <a:lnTo>
                      <a:pt x="76" y="1205"/>
                    </a:lnTo>
                    <a:lnTo>
                      <a:pt x="119" y="1280"/>
                    </a:lnTo>
                    <a:lnTo>
                      <a:pt x="162" y="1345"/>
                    </a:lnTo>
                    <a:lnTo>
                      <a:pt x="215" y="1410"/>
                    </a:lnTo>
                    <a:lnTo>
                      <a:pt x="269" y="1474"/>
                    </a:lnTo>
                    <a:lnTo>
                      <a:pt x="334" y="1528"/>
                    </a:lnTo>
                    <a:lnTo>
                      <a:pt x="398" y="1582"/>
                    </a:lnTo>
                    <a:lnTo>
                      <a:pt x="473" y="1625"/>
                    </a:lnTo>
                    <a:lnTo>
                      <a:pt x="538" y="1657"/>
                    </a:lnTo>
                    <a:lnTo>
                      <a:pt x="624" y="1689"/>
                    </a:lnTo>
                    <a:lnTo>
                      <a:pt x="699" y="1711"/>
                    </a:lnTo>
                    <a:lnTo>
                      <a:pt x="785" y="1721"/>
                    </a:lnTo>
                    <a:lnTo>
                      <a:pt x="860" y="1732"/>
                    </a:lnTo>
                    <a:lnTo>
                      <a:pt x="947" y="1732"/>
                    </a:lnTo>
                    <a:lnTo>
                      <a:pt x="1033" y="1711"/>
                    </a:lnTo>
                    <a:lnTo>
                      <a:pt x="1119" y="1689"/>
                    </a:lnTo>
                    <a:lnTo>
                      <a:pt x="1194" y="1657"/>
                    </a:lnTo>
                    <a:lnTo>
                      <a:pt x="1280" y="1625"/>
                    </a:lnTo>
                    <a:lnTo>
                      <a:pt x="1344" y="1571"/>
                    </a:lnTo>
                    <a:lnTo>
                      <a:pt x="1420" y="1517"/>
                    </a:lnTo>
                    <a:lnTo>
                      <a:pt x="1484" y="1463"/>
                    </a:lnTo>
                    <a:lnTo>
                      <a:pt x="1538" y="1399"/>
                    </a:lnTo>
                    <a:lnTo>
                      <a:pt x="1592" y="1334"/>
                    </a:lnTo>
                    <a:lnTo>
                      <a:pt x="1635" y="1259"/>
                    </a:lnTo>
                    <a:lnTo>
                      <a:pt x="1667" y="1184"/>
                    </a:lnTo>
                    <a:lnTo>
                      <a:pt x="1699" y="1098"/>
                    </a:lnTo>
                    <a:lnTo>
                      <a:pt x="1721" y="1012"/>
                    </a:lnTo>
                    <a:lnTo>
                      <a:pt x="1731" y="926"/>
                    </a:lnTo>
                    <a:lnTo>
                      <a:pt x="1731" y="840"/>
                    </a:lnTo>
                    <a:lnTo>
                      <a:pt x="1731" y="764"/>
                    </a:lnTo>
                    <a:lnTo>
                      <a:pt x="1710" y="678"/>
                    </a:lnTo>
                    <a:lnTo>
                      <a:pt x="1688" y="603"/>
                    </a:lnTo>
                    <a:lnTo>
                      <a:pt x="1656" y="528"/>
                    </a:lnTo>
                    <a:lnTo>
                      <a:pt x="1624" y="453"/>
                    </a:lnTo>
                    <a:lnTo>
                      <a:pt x="1581" y="377"/>
                    </a:lnTo>
                    <a:lnTo>
                      <a:pt x="1527" y="313"/>
                    </a:lnTo>
                    <a:lnTo>
                      <a:pt x="1473" y="259"/>
                    </a:lnTo>
                    <a:lnTo>
                      <a:pt x="1409" y="194"/>
                    </a:lnTo>
                    <a:lnTo>
                      <a:pt x="1344" y="151"/>
                    </a:lnTo>
                    <a:lnTo>
                      <a:pt x="1269" y="108"/>
                    </a:lnTo>
                    <a:lnTo>
                      <a:pt x="1194" y="65"/>
                    </a:lnTo>
                    <a:lnTo>
                      <a:pt x="1119" y="44"/>
                    </a:lnTo>
                    <a:lnTo>
                      <a:pt x="1043" y="12"/>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 name="Google Shape;359;p15"/>
              <p:cNvSpPr/>
              <p:nvPr/>
            </p:nvSpPr>
            <p:spPr>
              <a:xfrm>
                <a:off x="856400" y="1423575"/>
                <a:ext cx="42775" cy="43025"/>
              </a:xfrm>
              <a:custGeom>
                <a:avLst/>
                <a:gdLst/>
                <a:ahLst/>
                <a:cxnLst/>
                <a:rect l="l" t="t" r="r" b="b"/>
                <a:pathLst>
                  <a:path w="1711" h="1721" extrusionOk="0">
                    <a:moveTo>
                      <a:pt x="797" y="0"/>
                    </a:moveTo>
                    <a:lnTo>
                      <a:pt x="711" y="11"/>
                    </a:lnTo>
                    <a:lnTo>
                      <a:pt x="635" y="32"/>
                    </a:lnTo>
                    <a:lnTo>
                      <a:pt x="560" y="65"/>
                    </a:lnTo>
                    <a:lnTo>
                      <a:pt x="485" y="97"/>
                    </a:lnTo>
                    <a:lnTo>
                      <a:pt x="409" y="140"/>
                    </a:lnTo>
                    <a:lnTo>
                      <a:pt x="345" y="183"/>
                    </a:lnTo>
                    <a:lnTo>
                      <a:pt x="280" y="237"/>
                    </a:lnTo>
                    <a:lnTo>
                      <a:pt x="227" y="301"/>
                    </a:lnTo>
                    <a:lnTo>
                      <a:pt x="173" y="366"/>
                    </a:lnTo>
                    <a:lnTo>
                      <a:pt x="130" y="430"/>
                    </a:lnTo>
                    <a:lnTo>
                      <a:pt x="87" y="506"/>
                    </a:lnTo>
                    <a:lnTo>
                      <a:pt x="55" y="581"/>
                    </a:lnTo>
                    <a:lnTo>
                      <a:pt x="22" y="656"/>
                    </a:lnTo>
                    <a:lnTo>
                      <a:pt x="12" y="742"/>
                    </a:lnTo>
                    <a:lnTo>
                      <a:pt x="1" y="828"/>
                    </a:lnTo>
                    <a:lnTo>
                      <a:pt x="1" y="903"/>
                    </a:lnTo>
                    <a:lnTo>
                      <a:pt x="12" y="990"/>
                    </a:lnTo>
                    <a:lnTo>
                      <a:pt x="33" y="1065"/>
                    </a:lnTo>
                    <a:lnTo>
                      <a:pt x="55" y="1151"/>
                    </a:lnTo>
                    <a:lnTo>
                      <a:pt x="87" y="1226"/>
                    </a:lnTo>
                    <a:lnTo>
                      <a:pt x="130" y="1291"/>
                    </a:lnTo>
                    <a:lnTo>
                      <a:pt x="173" y="1366"/>
                    </a:lnTo>
                    <a:lnTo>
                      <a:pt x="227" y="1430"/>
                    </a:lnTo>
                    <a:lnTo>
                      <a:pt x="291" y="1484"/>
                    </a:lnTo>
                    <a:lnTo>
                      <a:pt x="356" y="1538"/>
                    </a:lnTo>
                    <a:lnTo>
                      <a:pt x="420" y="1581"/>
                    </a:lnTo>
                    <a:lnTo>
                      <a:pt x="496" y="1624"/>
                    </a:lnTo>
                    <a:lnTo>
                      <a:pt x="571" y="1656"/>
                    </a:lnTo>
                    <a:lnTo>
                      <a:pt x="646" y="1688"/>
                    </a:lnTo>
                    <a:lnTo>
                      <a:pt x="721" y="1710"/>
                    </a:lnTo>
                    <a:lnTo>
                      <a:pt x="807" y="1721"/>
                    </a:lnTo>
                    <a:lnTo>
                      <a:pt x="893" y="1721"/>
                    </a:lnTo>
                    <a:lnTo>
                      <a:pt x="979" y="1710"/>
                    </a:lnTo>
                    <a:lnTo>
                      <a:pt x="1065" y="1688"/>
                    </a:lnTo>
                    <a:lnTo>
                      <a:pt x="1151" y="1667"/>
                    </a:lnTo>
                    <a:lnTo>
                      <a:pt x="1227" y="1624"/>
                    </a:lnTo>
                    <a:lnTo>
                      <a:pt x="1302" y="1581"/>
                    </a:lnTo>
                    <a:lnTo>
                      <a:pt x="1367" y="1538"/>
                    </a:lnTo>
                    <a:lnTo>
                      <a:pt x="1431" y="1484"/>
                    </a:lnTo>
                    <a:lnTo>
                      <a:pt x="1496" y="1420"/>
                    </a:lnTo>
                    <a:lnTo>
                      <a:pt x="1549" y="1355"/>
                    </a:lnTo>
                    <a:lnTo>
                      <a:pt x="1592" y="1280"/>
                    </a:lnTo>
                    <a:lnTo>
                      <a:pt x="1635" y="1205"/>
                    </a:lnTo>
                    <a:lnTo>
                      <a:pt x="1668" y="1119"/>
                    </a:lnTo>
                    <a:lnTo>
                      <a:pt x="1689" y="1043"/>
                    </a:lnTo>
                    <a:lnTo>
                      <a:pt x="1711" y="957"/>
                    </a:lnTo>
                    <a:lnTo>
                      <a:pt x="1711" y="871"/>
                    </a:lnTo>
                    <a:lnTo>
                      <a:pt x="1711" y="785"/>
                    </a:lnTo>
                    <a:lnTo>
                      <a:pt x="1700" y="699"/>
                    </a:lnTo>
                    <a:lnTo>
                      <a:pt x="1678" y="624"/>
                    </a:lnTo>
                    <a:lnTo>
                      <a:pt x="1646" y="549"/>
                    </a:lnTo>
                    <a:lnTo>
                      <a:pt x="1614" y="473"/>
                    </a:lnTo>
                    <a:lnTo>
                      <a:pt x="1571" y="398"/>
                    </a:lnTo>
                    <a:lnTo>
                      <a:pt x="1528" y="334"/>
                    </a:lnTo>
                    <a:lnTo>
                      <a:pt x="1463" y="269"/>
                    </a:lnTo>
                    <a:lnTo>
                      <a:pt x="1410" y="215"/>
                    </a:lnTo>
                    <a:lnTo>
                      <a:pt x="1345" y="162"/>
                    </a:lnTo>
                    <a:lnTo>
                      <a:pt x="1270" y="119"/>
                    </a:lnTo>
                    <a:lnTo>
                      <a:pt x="1205" y="76"/>
                    </a:lnTo>
                    <a:lnTo>
                      <a:pt x="1119" y="54"/>
                    </a:lnTo>
                    <a:lnTo>
                      <a:pt x="1044" y="22"/>
                    </a:lnTo>
                    <a:lnTo>
                      <a:pt x="958"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 name="Google Shape;360;p15"/>
              <p:cNvSpPr/>
              <p:nvPr/>
            </p:nvSpPr>
            <p:spPr>
              <a:xfrm>
                <a:off x="542150" y="1737825"/>
                <a:ext cx="43050" cy="43025"/>
              </a:xfrm>
              <a:custGeom>
                <a:avLst/>
                <a:gdLst/>
                <a:ahLst/>
                <a:cxnLst/>
                <a:rect l="l" t="t" r="r" b="b"/>
                <a:pathLst>
                  <a:path w="1722" h="1721" extrusionOk="0">
                    <a:moveTo>
                      <a:pt x="796" y="0"/>
                    </a:moveTo>
                    <a:lnTo>
                      <a:pt x="710" y="11"/>
                    </a:lnTo>
                    <a:lnTo>
                      <a:pt x="635" y="33"/>
                    </a:lnTo>
                    <a:lnTo>
                      <a:pt x="560" y="65"/>
                    </a:lnTo>
                    <a:lnTo>
                      <a:pt x="485" y="97"/>
                    </a:lnTo>
                    <a:lnTo>
                      <a:pt x="409" y="140"/>
                    </a:lnTo>
                    <a:lnTo>
                      <a:pt x="345" y="183"/>
                    </a:lnTo>
                    <a:lnTo>
                      <a:pt x="280" y="237"/>
                    </a:lnTo>
                    <a:lnTo>
                      <a:pt x="216" y="302"/>
                    </a:lnTo>
                    <a:lnTo>
                      <a:pt x="173" y="366"/>
                    </a:lnTo>
                    <a:lnTo>
                      <a:pt x="119" y="431"/>
                    </a:lnTo>
                    <a:lnTo>
                      <a:pt x="87" y="506"/>
                    </a:lnTo>
                    <a:lnTo>
                      <a:pt x="54" y="581"/>
                    </a:lnTo>
                    <a:lnTo>
                      <a:pt x="22" y="667"/>
                    </a:lnTo>
                    <a:lnTo>
                      <a:pt x="11" y="742"/>
                    </a:lnTo>
                    <a:lnTo>
                      <a:pt x="1" y="828"/>
                    </a:lnTo>
                    <a:lnTo>
                      <a:pt x="1" y="914"/>
                    </a:lnTo>
                    <a:lnTo>
                      <a:pt x="11" y="990"/>
                    </a:lnTo>
                    <a:lnTo>
                      <a:pt x="33" y="1076"/>
                    </a:lnTo>
                    <a:lnTo>
                      <a:pt x="54" y="1151"/>
                    </a:lnTo>
                    <a:lnTo>
                      <a:pt x="87" y="1226"/>
                    </a:lnTo>
                    <a:lnTo>
                      <a:pt x="130" y="1302"/>
                    </a:lnTo>
                    <a:lnTo>
                      <a:pt x="183" y="1366"/>
                    </a:lnTo>
                    <a:lnTo>
                      <a:pt x="226" y="1431"/>
                    </a:lnTo>
                    <a:lnTo>
                      <a:pt x="291" y="1484"/>
                    </a:lnTo>
                    <a:lnTo>
                      <a:pt x="355" y="1538"/>
                    </a:lnTo>
                    <a:lnTo>
                      <a:pt x="420" y="1592"/>
                    </a:lnTo>
                    <a:lnTo>
                      <a:pt x="495" y="1624"/>
                    </a:lnTo>
                    <a:lnTo>
                      <a:pt x="571" y="1667"/>
                    </a:lnTo>
                    <a:lnTo>
                      <a:pt x="646" y="1689"/>
                    </a:lnTo>
                    <a:lnTo>
                      <a:pt x="732" y="1710"/>
                    </a:lnTo>
                    <a:lnTo>
                      <a:pt x="818" y="1721"/>
                    </a:lnTo>
                    <a:lnTo>
                      <a:pt x="904" y="1721"/>
                    </a:lnTo>
                    <a:lnTo>
                      <a:pt x="990" y="1710"/>
                    </a:lnTo>
                    <a:lnTo>
                      <a:pt x="1065" y="1689"/>
                    </a:lnTo>
                    <a:lnTo>
                      <a:pt x="1151" y="1667"/>
                    </a:lnTo>
                    <a:lnTo>
                      <a:pt x="1226" y="1624"/>
                    </a:lnTo>
                    <a:lnTo>
                      <a:pt x="1302" y="1581"/>
                    </a:lnTo>
                    <a:lnTo>
                      <a:pt x="1377" y="1538"/>
                    </a:lnTo>
                    <a:lnTo>
                      <a:pt x="1442" y="1474"/>
                    </a:lnTo>
                    <a:lnTo>
                      <a:pt x="1495" y="1420"/>
                    </a:lnTo>
                    <a:lnTo>
                      <a:pt x="1549" y="1345"/>
                    </a:lnTo>
                    <a:lnTo>
                      <a:pt x="1603" y="1280"/>
                    </a:lnTo>
                    <a:lnTo>
                      <a:pt x="1646" y="1194"/>
                    </a:lnTo>
                    <a:lnTo>
                      <a:pt x="1678" y="1119"/>
                    </a:lnTo>
                    <a:lnTo>
                      <a:pt x="1700" y="1033"/>
                    </a:lnTo>
                    <a:lnTo>
                      <a:pt x="1710" y="947"/>
                    </a:lnTo>
                    <a:lnTo>
                      <a:pt x="1721" y="861"/>
                    </a:lnTo>
                    <a:lnTo>
                      <a:pt x="1710" y="775"/>
                    </a:lnTo>
                    <a:lnTo>
                      <a:pt x="1700" y="699"/>
                    </a:lnTo>
                    <a:lnTo>
                      <a:pt x="1678" y="613"/>
                    </a:lnTo>
                    <a:lnTo>
                      <a:pt x="1657" y="538"/>
                    </a:lnTo>
                    <a:lnTo>
                      <a:pt x="1614" y="463"/>
                    </a:lnTo>
                    <a:lnTo>
                      <a:pt x="1571" y="398"/>
                    </a:lnTo>
                    <a:lnTo>
                      <a:pt x="1528" y="334"/>
                    </a:lnTo>
                    <a:lnTo>
                      <a:pt x="1463" y="269"/>
                    </a:lnTo>
                    <a:lnTo>
                      <a:pt x="1409" y="216"/>
                    </a:lnTo>
                    <a:lnTo>
                      <a:pt x="1345" y="162"/>
                    </a:lnTo>
                    <a:lnTo>
                      <a:pt x="1269" y="119"/>
                    </a:lnTo>
                    <a:lnTo>
                      <a:pt x="1194" y="76"/>
                    </a:lnTo>
                    <a:lnTo>
                      <a:pt x="1119" y="43"/>
                    </a:lnTo>
                    <a:lnTo>
                      <a:pt x="1044" y="22"/>
                    </a:lnTo>
                    <a:lnTo>
                      <a:pt x="958" y="11"/>
                    </a:lnTo>
                    <a:lnTo>
                      <a:pt x="8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 name="Google Shape;361;p15"/>
              <p:cNvSpPr/>
              <p:nvPr/>
            </p:nvSpPr>
            <p:spPr>
              <a:xfrm>
                <a:off x="856150" y="2838650"/>
                <a:ext cx="43300" cy="43575"/>
              </a:xfrm>
              <a:custGeom>
                <a:avLst/>
                <a:gdLst/>
                <a:ahLst/>
                <a:cxnLst/>
                <a:rect l="l" t="t" r="r" b="b"/>
                <a:pathLst>
                  <a:path w="1732" h="1743" extrusionOk="0">
                    <a:moveTo>
                      <a:pt x="893" y="1"/>
                    </a:moveTo>
                    <a:lnTo>
                      <a:pt x="807" y="12"/>
                    </a:lnTo>
                    <a:lnTo>
                      <a:pt x="721" y="22"/>
                    </a:lnTo>
                    <a:lnTo>
                      <a:pt x="635" y="44"/>
                    </a:lnTo>
                    <a:lnTo>
                      <a:pt x="559" y="65"/>
                    </a:lnTo>
                    <a:lnTo>
                      <a:pt x="484" y="108"/>
                    </a:lnTo>
                    <a:lnTo>
                      <a:pt x="409" y="151"/>
                    </a:lnTo>
                    <a:lnTo>
                      <a:pt x="333" y="205"/>
                    </a:lnTo>
                    <a:lnTo>
                      <a:pt x="269" y="259"/>
                    </a:lnTo>
                    <a:lnTo>
                      <a:pt x="215" y="323"/>
                    </a:lnTo>
                    <a:lnTo>
                      <a:pt x="161" y="388"/>
                    </a:lnTo>
                    <a:lnTo>
                      <a:pt x="118" y="463"/>
                    </a:lnTo>
                    <a:lnTo>
                      <a:pt x="75" y="538"/>
                    </a:lnTo>
                    <a:lnTo>
                      <a:pt x="43" y="624"/>
                    </a:lnTo>
                    <a:lnTo>
                      <a:pt x="22" y="700"/>
                    </a:lnTo>
                    <a:lnTo>
                      <a:pt x="11" y="786"/>
                    </a:lnTo>
                    <a:lnTo>
                      <a:pt x="0" y="872"/>
                    </a:lnTo>
                    <a:lnTo>
                      <a:pt x="11" y="958"/>
                    </a:lnTo>
                    <a:lnTo>
                      <a:pt x="22" y="1044"/>
                    </a:lnTo>
                    <a:lnTo>
                      <a:pt x="43" y="1119"/>
                    </a:lnTo>
                    <a:lnTo>
                      <a:pt x="75" y="1194"/>
                    </a:lnTo>
                    <a:lnTo>
                      <a:pt x="108" y="1270"/>
                    </a:lnTo>
                    <a:lnTo>
                      <a:pt x="151" y="1345"/>
                    </a:lnTo>
                    <a:lnTo>
                      <a:pt x="204" y="1409"/>
                    </a:lnTo>
                    <a:lnTo>
                      <a:pt x="258" y="1463"/>
                    </a:lnTo>
                    <a:lnTo>
                      <a:pt x="312" y="1528"/>
                    </a:lnTo>
                    <a:lnTo>
                      <a:pt x="376" y="1581"/>
                    </a:lnTo>
                    <a:lnTo>
                      <a:pt x="452" y="1624"/>
                    </a:lnTo>
                    <a:lnTo>
                      <a:pt x="527" y="1657"/>
                    </a:lnTo>
                    <a:lnTo>
                      <a:pt x="602" y="1689"/>
                    </a:lnTo>
                    <a:lnTo>
                      <a:pt x="678" y="1711"/>
                    </a:lnTo>
                    <a:lnTo>
                      <a:pt x="764" y="1732"/>
                    </a:lnTo>
                    <a:lnTo>
                      <a:pt x="839" y="1743"/>
                    </a:lnTo>
                    <a:lnTo>
                      <a:pt x="925" y="1732"/>
                    </a:lnTo>
                    <a:lnTo>
                      <a:pt x="1011" y="1721"/>
                    </a:lnTo>
                    <a:lnTo>
                      <a:pt x="1097" y="1700"/>
                    </a:lnTo>
                    <a:lnTo>
                      <a:pt x="1183" y="1678"/>
                    </a:lnTo>
                    <a:lnTo>
                      <a:pt x="1258" y="1635"/>
                    </a:lnTo>
                    <a:lnTo>
                      <a:pt x="1334" y="1592"/>
                    </a:lnTo>
                    <a:lnTo>
                      <a:pt x="1398" y="1538"/>
                    </a:lnTo>
                    <a:lnTo>
                      <a:pt x="1463" y="1485"/>
                    </a:lnTo>
                    <a:lnTo>
                      <a:pt x="1527" y="1420"/>
                    </a:lnTo>
                    <a:lnTo>
                      <a:pt x="1581" y="1356"/>
                    </a:lnTo>
                    <a:lnTo>
                      <a:pt x="1624" y="1280"/>
                    </a:lnTo>
                    <a:lnTo>
                      <a:pt x="1667" y="1205"/>
                    </a:lnTo>
                    <a:lnTo>
                      <a:pt x="1688" y="1130"/>
                    </a:lnTo>
                    <a:lnTo>
                      <a:pt x="1721" y="1044"/>
                    </a:lnTo>
                    <a:lnTo>
                      <a:pt x="1731" y="958"/>
                    </a:lnTo>
                    <a:lnTo>
                      <a:pt x="1731" y="872"/>
                    </a:lnTo>
                    <a:lnTo>
                      <a:pt x="1731" y="786"/>
                    </a:lnTo>
                    <a:lnTo>
                      <a:pt x="1721" y="710"/>
                    </a:lnTo>
                    <a:lnTo>
                      <a:pt x="1699" y="624"/>
                    </a:lnTo>
                    <a:lnTo>
                      <a:pt x="1667" y="549"/>
                    </a:lnTo>
                    <a:lnTo>
                      <a:pt x="1635" y="474"/>
                    </a:lnTo>
                    <a:lnTo>
                      <a:pt x="1581" y="409"/>
                    </a:lnTo>
                    <a:lnTo>
                      <a:pt x="1538" y="334"/>
                    </a:lnTo>
                    <a:lnTo>
                      <a:pt x="1484" y="280"/>
                    </a:lnTo>
                    <a:lnTo>
                      <a:pt x="1420" y="216"/>
                    </a:lnTo>
                    <a:lnTo>
                      <a:pt x="1355" y="173"/>
                    </a:lnTo>
                    <a:lnTo>
                      <a:pt x="1290" y="119"/>
                    </a:lnTo>
                    <a:lnTo>
                      <a:pt x="1215" y="87"/>
                    </a:lnTo>
                    <a:lnTo>
                      <a:pt x="1140" y="55"/>
                    </a:lnTo>
                    <a:lnTo>
                      <a:pt x="1054" y="33"/>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 name="Google Shape;362;p15"/>
              <p:cNvSpPr/>
              <p:nvPr/>
            </p:nvSpPr>
            <p:spPr>
              <a:xfrm>
                <a:off x="1957525" y="2524675"/>
                <a:ext cx="43025" cy="43025"/>
              </a:xfrm>
              <a:custGeom>
                <a:avLst/>
                <a:gdLst/>
                <a:ahLst/>
                <a:cxnLst/>
                <a:rect l="l" t="t" r="r" b="b"/>
                <a:pathLst>
                  <a:path w="1721" h="1721" extrusionOk="0">
                    <a:moveTo>
                      <a:pt x="860" y="0"/>
                    </a:moveTo>
                    <a:lnTo>
                      <a:pt x="774" y="11"/>
                    </a:lnTo>
                    <a:lnTo>
                      <a:pt x="699" y="22"/>
                    </a:lnTo>
                    <a:lnTo>
                      <a:pt x="613" y="43"/>
                    </a:lnTo>
                    <a:lnTo>
                      <a:pt x="538" y="76"/>
                    </a:lnTo>
                    <a:lnTo>
                      <a:pt x="463" y="108"/>
                    </a:lnTo>
                    <a:lnTo>
                      <a:pt x="398" y="151"/>
                    </a:lnTo>
                    <a:lnTo>
                      <a:pt x="323" y="205"/>
                    </a:lnTo>
                    <a:lnTo>
                      <a:pt x="269" y="258"/>
                    </a:lnTo>
                    <a:lnTo>
                      <a:pt x="204" y="323"/>
                    </a:lnTo>
                    <a:lnTo>
                      <a:pt x="161" y="387"/>
                    </a:lnTo>
                    <a:lnTo>
                      <a:pt x="118" y="452"/>
                    </a:lnTo>
                    <a:lnTo>
                      <a:pt x="75" y="527"/>
                    </a:lnTo>
                    <a:lnTo>
                      <a:pt x="43" y="603"/>
                    </a:lnTo>
                    <a:lnTo>
                      <a:pt x="22" y="689"/>
                    </a:lnTo>
                    <a:lnTo>
                      <a:pt x="11" y="764"/>
                    </a:lnTo>
                    <a:lnTo>
                      <a:pt x="0" y="850"/>
                    </a:lnTo>
                    <a:lnTo>
                      <a:pt x="0" y="936"/>
                    </a:lnTo>
                    <a:lnTo>
                      <a:pt x="11" y="1011"/>
                    </a:lnTo>
                    <a:lnTo>
                      <a:pt x="32" y="1097"/>
                    </a:lnTo>
                    <a:lnTo>
                      <a:pt x="65" y="1172"/>
                    </a:lnTo>
                    <a:lnTo>
                      <a:pt x="97" y="1248"/>
                    </a:lnTo>
                    <a:lnTo>
                      <a:pt x="140" y="1312"/>
                    </a:lnTo>
                    <a:lnTo>
                      <a:pt x="194" y="1387"/>
                    </a:lnTo>
                    <a:lnTo>
                      <a:pt x="247" y="1441"/>
                    </a:lnTo>
                    <a:lnTo>
                      <a:pt x="301" y="1506"/>
                    </a:lnTo>
                    <a:lnTo>
                      <a:pt x="366" y="1560"/>
                    </a:lnTo>
                    <a:lnTo>
                      <a:pt x="441" y="1603"/>
                    </a:lnTo>
                    <a:lnTo>
                      <a:pt x="516" y="1646"/>
                    </a:lnTo>
                    <a:lnTo>
                      <a:pt x="592" y="1678"/>
                    </a:lnTo>
                    <a:lnTo>
                      <a:pt x="667" y="1699"/>
                    </a:lnTo>
                    <a:lnTo>
                      <a:pt x="753" y="1710"/>
                    </a:lnTo>
                    <a:lnTo>
                      <a:pt x="828" y="1721"/>
                    </a:lnTo>
                    <a:lnTo>
                      <a:pt x="925" y="1721"/>
                    </a:lnTo>
                    <a:lnTo>
                      <a:pt x="1011" y="1710"/>
                    </a:lnTo>
                    <a:lnTo>
                      <a:pt x="1086" y="1689"/>
                    </a:lnTo>
                    <a:lnTo>
                      <a:pt x="1172" y="1656"/>
                    </a:lnTo>
                    <a:lnTo>
                      <a:pt x="1247" y="1624"/>
                    </a:lnTo>
                    <a:lnTo>
                      <a:pt x="1323" y="1581"/>
                    </a:lnTo>
                    <a:lnTo>
                      <a:pt x="1387" y="1527"/>
                    </a:lnTo>
                    <a:lnTo>
                      <a:pt x="1452" y="1463"/>
                    </a:lnTo>
                    <a:lnTo>
                      <a:pt x="1516" y="1409"/>
                    </a:lnTo>
                    <a:lnTo>
                      <a:pt x="1570" y="1334"/>
                    </a:lnTo>
                    <a:lnTo>
                      <a:pt x="1613" y="1258"/>
                    </a:lnTo>
                    <a:lnTo>
                      <a:pt x="1645" y="1183"/>
                    </a:lnTo>
                    <a:lnTo>
                      <a:pt x="1678" y="1108"/>
                    </a:lnTo>
                    <a:lnTo>
                      <a:pt x="1699" y="1022"/>
                    </a:lnTo>
                    <a:lnTo>
                      <a:pt x="1721" y="936"/>
                    </a:lnTo>
                    <a:lnTo>
                      <a:pt x="1721" y="850"/>
                    </a:lnTo>
                    <a:lnTo>
                      <a:pt x="1710" y="764"/>
                    </a:lnTo>
                    <a:lnTo>
                      <a:pt x="1699" y="689"/>
                    </a:lnTo>
                    <a:lnTo>
                      <a:pt x="1678" y="603"/>
                    </a:lnTo>
                    <a:lnTo>
                      <a:pt x="1645" y="527"/>
                    </a:lnTo>
                    <a:lnTo>
                      <a:pt x="1602" y="452"/>
                    </a:lnTo>
                    <a:lnTo>
                      <a:pt x="1559" y="387"/>
                    </a:lnTo>
                    <a:lnTo>
                      <a:pt x="1516" y="323"/>
                    </a:lnTo>
                    <a:lnTo>
                      <a:pt x="1452" y="258"/>
                    </a:lnTo>
                    <a:lnTo>
                      <a:pt x="1398" y="205"/>
                    </a:lnTo>
                    <a:lnTo>
                      <a:pt x="1323" y="151"/>
                    </a:lnTo>
                    <a:lnTo>
                      <a:pt x="1258" y="108"/>
                    </a:lnTo>
                    <a:lnTo>
                      <a:pt x="1183" y="76"/>
                    </a:lnTo>
                    <a:lnTo>
                      <a:pt x="1108" y="43"/>
                    </a:lnTo>
                    <a:lnTo>
                      <a:pt x="1022" y="22"/>
                    </a:lnTo>
                    <a:lnTo>
                      <a:pt x="946" y="11"/>
                    </a:lnTo>
                    <a:lnTo>
                      <a:pt x="8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 name="Google Shape;363;p15"/>
              <p:cNvSpPr/>
              <p:nvPr/>
            </p:nvSpPr>
            <p:spPr>
              <a:xfrm>
                <a:off x="1012875" y="2920375"/>
                <a:ext cx="41675" cy="41700"/>
              </a:xfrm>
              <a:custGeom>
                <a:avLst/>
                <a:gdLst/>
                <a:ahLst/>
                <a:cxnLst/>
                <a:rect l="l" t="t" r="r" b="b"/>
                <a:pathLst>
                  <a:path w="1667" h="1668" extrusionOk="0">
                    <a:moveTo>
                      <a:pt x="764" y="1"/>
                    </a:moveTo>
                    <a:lnTo>
                      <a:pt x="678" y="11"/>
                    </a:lnTo>
                    <a:lnTo>
                      <a:pt x="592" y="33"/>
                    </a:lnTo>
                    <a:lnTo>
                      <a:pt x="516" y="54"/>
                    </a:lnTo>
                    <a:lnTo>
                      <a:pt x="441" y="87"/>
                    </a:lnTo>
                    <a:lnTo>
                      <a:pt x="376" y="130"/>
                    </a:lnTo>
                    <a:lnTo>
                      <a:pt x="312" y="183"/>
                    </a:lnTo>
                    <a:lnTo>
                      <a:pt x="247" y="237"/>
                    </a:lnTo>
                    <a:lnTo>
                      <a:pt x="194" y="291"/>
                    </a:lnTo>
                    <a:lnTo>
                      <a:pt x="140" y="356"/>
                    </a:lnTo>
                    <a:lnTo>
                      <a:pt x="97" y="420"/>
                    </a:lnTo>
                    <a:lnTo>
                      <a:pt x="65" y="495"/>
                    </a:lnTo>
                    <a:lnTo>
                      <a:pt x="32" y="571"/>
                    </a:lnTo>
                    <a:lnTo>
                      <a:pt x="11" y="657"/>
                    </a:lnTo>
                    <a:lnTo>
                      <a:pt x="0" y="743"/>
                    </a:lnTo>
                    <a:lnTo>
                      <a:pt x="0" y="829"/>
                    </a:lnTo>
                    <a:lnTo>
                      <a:pt x="0" y="915"/>
                    </a:lnTo>
                    <a:lnTo>
                      <a:pt x="11" y="1001"/>
                    </a:lnTo>
                    <a:lnTo>
                      <a:pt x="32" y="1076"/>
                    </a:lnTo>
                    <a:lnTo>
                      <a:pt x="65" y="1151"/>
                    </a:lnTo>
                    <a:lnTo>
                      <a:pt x="97" y="1227"/>
                    </a:lnTo>
                    <a:lnTo>
                      <a:pt x="140" y="1302"/>
                    </a:lnTo>
                    <a:lnTo>
                      <a:pt x="183" y="1366"/>
                    </a:lnTo>
                    <a:lnTo>
                      <a:pt x="237" y="1420"/>
                    </a:lnTo>
                    <a:lnTo>
                      <a:pt x="301" y="1474"/>
                    </a:lnTo>
                    <a:lnTo>
                      <a:pt x="366" y="1528"/>
                    </a:lnTo>
                    <a:lnTo>
                      <a:pt x="441" y="1560"/>
                    </a:lnTo>
                    <a:lnTo>
                      <a:pt x="506" y="1603"/>
                    </a:lnTo>
                    <a:lnTo>
                      <a:pt x="592" y="1624"/>
                    </a:lnTo>
                    <a:lnTo>
                      <a:pt x="667" y="1646"/>
                    </a:lnTo>
                    <a:lnTo>
                      <a:pt x="753" y="1657"/>
                    </a:lnTo>
                    <a:lnTo>
                      <a:pt x="839" y="1667"/>
                    </a:lnTo>
                    <a:lnTo>
                      <a:pt x="925" y="1657"/>
                    </a:lnTo>
                    <a:lnTo>
                      <a:pt x="1011" y="1646"/>
                    </a:lnTo>
                    <a:lnTo>
                      <a:pt x="1086" y="1624"/>
                    </a:lnTo>
                    <a:lnTo>
                      <a:pt x="1161" y="1592"/>
                    </a:lnTo>
                    <a:lnTo>
                      <a:pt x="1237" y="1560"/>
                    </a:lnTo>
                    <a:lnTo>
                      <a:pt x="1312" y="1506"/>
                    </a:lnTo>
                    <a:lnTo>
                      <a:pt x="1377" y="1463"/>
                    </a:lnTo>
                    <a:lnTo>
                      <a:pt x="1430" y="1409"/>
                    </a:lnTo>
                    <a:lnTo>
                      <a:pt x="1484" y="1345"/>
                    </a:lnTo>
                    <a:lnTo>
                      <a:pt x="1527" y="1280"/>
                    </a:lnTo>
                    <a:lnTo>
                      <a:pt x="1570" y="1205"/>
                    </a:lnTo>
                    <a:lnTo>
                      <a:pt x="1602" y="1130"/>
                    </a:lnTo>
                    <a:lnTo>
                      <a:pt x="1635" y="1054"/>
                    </a:lnTo>
                    <a:lnTo>
                      <a:pt x="1645" y="979"/>
                    </a:lnTo>
                    <a:lnTo>
                      <a:pt x="1656" y="893"/>
                    </a:lnTo>
                    <a:lnTo>
                      <a:pt x="1667" y="807"/>
                    </a:lnTo>
                    <a:lnTo>
                      <a:pt x="1656" y="721"/>
                    </a:lnTo>
                    <a:lnTo>
                      <a:pt x="1645" y="646"/>
                    </a:lnTo>
                    <a:lnTo>
                      <a:pt x="1624" y="571"/>
                    </a:lnTo>
                    <a:lnTo>
                      <a:pt x="1592" y="495"/>
                    </a:lnTo>
                    <a:lnTo>
                      <a:pt x="1559" y="420"/>
                    </a:lnTo>
                    <a:lnTo>
                      <a:pt x="1516" y="356"/>
                    </a:lnTo>
                    <a:lnTo>
                      <a:pt x="1463" y="291"/>
                    </a:lnTo>
                    <a:lnTo>
                      <a:pt x="1420" y="237"/>
                    </a:lnTo>
                    <a:lnTo>
                      <a:pt x="1355" y="183"/>
                    </a:lnTo>
                    <a:lnTo>
                      <a:pt x="1290" y="140"/>
                    </a:lnTo>
                    <a:lnTo>
                      <a:pt x="1226" y="97"/>
                    </a:lnTo>
                    <a:lnTo>
                      <a:pt x="1161" y="65"/>
                    </a:lnTo>
                    <a:lnTo>
                      <a:pt x="1086" y="33"/>
                    </a:lnTo>
                    <a:lnTo>
                      <a:pt x="1011" y="11"/>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 name="Google Shape;364;p15"/>
              <p:cNvSpPr/>
              <p:nvPr/>
            </p:nvSpPr>
            <p:spPr>
              <a:xfrm>
                <a:off x="1957775" y="1738100"/>
                <a:ext cx="42500" cy="42500"/>
              </a:xfrm>
              <a:custGeom>
                <a:avLst/>
                <a:gdLst/>
                <a:ahLst/>
                <a:cxnLst/>
                <a:rect l="l" t="t" r="r" b="b"/>
                <a:pathLst>
                  <a:path w="1700" h="1700" extrusionOk="0">
                    <a:moveTo>
                      <a:pt x="775" y="0"/>
                    </a:moveTo>
                    <a:lnTo>
                      <a:pt x="700" y="11"/>
                    </a:lnTo>
                    <a:lnTo>
                      <a:pt x="614" y="32"/>
                    </a:lnTo>
                    <a:lnTo>
                      <a:pt x="539" y="65"/>
                    </a:lnTo>
                    <a:lnTo>
                      <a:pt x="463" y="97"/>
                    </a:lnTo>
                    <a:lnTo>
                      <a:pt x="399" y="140"/>
                    </a:lnTo>
                    <a:lnTo>
                      <a:pt x="323" y="183"/>
                    </a:lnTo>
                    <a:lnTo>
                      <a:pt x="270" y="248"/>
                    </a:lnTo>
                    <a:lnTo>
                      <a:pt x="205" y="301"/>
                    </a:lnTo>
                    <a:lnTo>
                      <a:pt x="162" y="366"/>
                    </a:lnTo>
                    <a:lnTo>
                      <a:pt x="108" y="441"/>
                    </a:lnTo>
                    <a:lnTo>
                      <a:pt x="76" y="506"/>
                    </a:lnTo>
                    <a:lnTo>
                      <a:pt x="44" y="592"/>
                    </a:lnTo>
                    <a:lnTo>
                      <a:pt x="22" y="667"/>
                    </a:lnTo>
                    <a:lnTo>
                      <a:pt x="12" y="753"/>
                    </a:lnTo>
                    <a:lnTo>
                      <a:pt x="1" y="839"/>
                    </a:lnTo>
                    <a:lnTo>
                      <a:pt x="1" y="914"/>
                    </a:lnTo>
                    <a:lnTo>
                      <a:pt x="12" y="1000"/>
                    </a:lnTo>
                    <a:lnTo>
                      <a:pt x="33" y="1086"/>
                    </a:lnTo>
                    <a:lnTo>
                      <a:pt x="65" y="1162"/>
                    </a:lnTo>
                    <a:lnTo>
                      <a:pt x="98" y="1237"/>
                    </a:lnTo>
                    <a:lnTo>
                      <a:pt x="141" y="1301"/>
                    </a:lnTo>
                    <a:lnTo>
                      <a:pt x="194" y="1366"/>
                    </a:lnTo>
                    <a:lnTo>
                      <a:pt x="248" y="1430"/>
                    </a:lnTo>
                    <a:lnTo>
                      <a:pt x="302" y="1484"/>
                    </a:lnTo>
                    <a:lnTo>
                      <a:pt x="366" y="1538"/>
                    </a:lnTo>
                    <a:lnTo>
                      <a:pt x="442" y="1581"/>
                    </a:lnTo>
                    <a:lnTo>
                      <a:pt x="517" y="1624"/>
                    </a:lnTo>
                    <a:lnTo>
                      <a:pt x="592" y="1656"/>
                    </a:lnTo>
                    <a:lnTo>
                      <a:pt x="668" y="1678"/>
                    </a:lnTo>
                    <a:lnTo>
                      <a:pt x="754" y="1688"/>
                    </a:lnTo>
                    <a:lnTo>
                      <a:pt x="840" y="1699"/>
                    </a:lnTo>
                    <a:lnTo>
                      <a:pt x="926" y="1699"/>
                    </a:lnTo>
                    <a:lnTo>
                      <a:pt x="1001" y="1678"/>
                    </a:lnTo>
                    <a:lnTo>
                      <a:pt x="1087" y="1667"/>
                    </a:lnTo>
                    <a:lnTo>
                      <a:pt x="1162" y="1635"/>
                    </a:lnTo>
                    <a:lnTo>
                      <a:pt x="1237" y="1602"/>
                    </a:lnTo>
                    <a:lnTo>
                      <a:pt x="1302" y="1559"/>
                    </a:lnTo>
                    <a:lnTo>
                      <a:pt x="1377" y="1506"/>
                    </a:lnTo>
                    <a:lnTo>
                      <a:pt x="1431" y="1452"/>
                    </a:lnTo>
                    <a:lnTo>
                      <a:pt x="1496" y="1387"/>
                    </a:lnTo>
                    <a:lnTo>
                      <a:pt x="1539" y="1323"/>
                    </a:lnTo>
                    <a:lnTo>
                      <a:pt x="1592" y="1258"/>
                    </a:lnTo>
                    <a:lnTo>
                      <a:pt x="1625" y="1183"/>
                    </a:lnTo>
                    <a:lnTo>
                      <a:pt x="1657" y="1108"/>
                    </a:lnTo>
                    <a:lnTo>
                      <a:pt x="1678" y="1032"/>
                    </a:lnTo>
                    <a:lnTo>
                      <a:pt x="1689" y="946"/>
                    </a:lnTo>
                    <a:lnTo>
                      <a:pt x="1700" y="860"/>
                    </a:lnTo>
                    <a:lnTo>
                      <a:pt x="1700" y="774"/>
                    </a:lnTo>
                    <a:lnTo>
                      <a:pt x="1689" y="699"/>
                    </a:lnTo>
                    <a:lnTo>
                      <a:pt x="1668" y="613"/>
                    </a:lnTo>
                    <a:lnTo>
                      <a:pt x="1635" y="538"/>
                    </a:lnTo>
                    <a:lnTo>
                      <a:pt x="1603" y="463"/>
                    </a:lnTo>
                    <a:lnTo>
                      <a:pt x="1560" y="387"/>
                    </a:lnTo>
                    <a:lnTo>
                      <a:pt x="1506" y="323"/>
                    </a:lnTo>
                    <a:lnTo>
                      <a:pt x="1453" y="258"/>
                    </a:lnTo>
                    <a:lnTo>
                      <a:pt x="1399" y="205"/>
                    </a:lnTo>
                    <a:lnTo>
                      <a:pt x="1334" y="151"/>
                    </a:lnTo>
                    <a:lnTo>
                      <a:pt x="1259" y="108"/>
                    </a:lnTo>
                    <a:lnTo>
                      <a:pt x="1184" y="75"/>
                    </a:lnTo>
                    <a:lnTo>
                      <a:pt x="1108" y="43"/>
                    </a:lnTo>
                    <a:lnTo>
                      <a:pt x="1033" y="22"/>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 name="Google Shape;365;p15"/>
              <p:cNvSpPr/>
              <p:nvPr/>
            </p:nvSpPr>
            <p:spPr>
              <a:xfrm>
                <a:off x="1485450" y="2920375"/>
                <a:ext cx="41700" cy="41700"/>
              </a:xfrm>
              <a:custGeom>
                <a:avLst/>
                <a:gdLst/>
                <a:ahLst/>
                <a:cxnLst/>
                <a:rect l="l" t="t" r="r" b="b"/>
                <a:pathLst>
                  <a:path w="1668" h="1668" extrusionOk="0">
                    <a:moveTo>
                      <a:pt x="754" y="1"/>
                    </a:moveTo>
                    <a:lnTo>
                      <a:pt x="668" y="11"/>
                    </a:lnTo>
                    <a:lnTo>
                      <a:pt x="592" y="33"/>
                    </a:lnTo>
                    <a:lnTo>
                      <a:pt x="517" y="65"/>
                    </a:lnTo>
                    <a:lnTo>
                      <a:pt x="442" y="97"/>
                    </a:lnTo>
                    <a:lnTo>
                      <a:pt x="366" y="140"/>
                    </a:lnTo>
                    <a:lnTo>
                      <a:pt x="302" y="183"/>
                    </a:lnTo>
                    <a:lnTo>
                      <a:pt x="248" y="237"/>
                    </a:lnTo>
                    <a:lnTo>
                      <a:pt x="194" y="302"/>
                    </a:lnTo>
                    <a:lnTo>
                      <a:pt x="141" y="366"/>
                    </a:lnTo>
                    <a:lnTo>
                      <a:pt x="98" y="431"/>
                    </a:lnTo>
                    <a:lnTo>
                      <a:pt x="65" y="506"/>
                    </a:lnTo>
                    <a:lnTo>
                      <a:pt x="33" y="581"/>
                    </a:lnTo>
                    <a:lnTo>
                      <a:pt x="12" y="667"/>
                    </a:lnTo>
                    <a:lnTo>
                      <a:pt x="1" y="753"/>
                    </a:lnTo>
                    <a:lnTo>
                      <a:pt x="1" y="839"/>
                    </a:lnTo>
                    <a:lnTo>
                      <a:pt x="1" y="915"/>
                    </a:lnTo>
                    <a:lnTo>
                      <a:pt x="22" y="1001"/>
                    </a:lnTo>
                    <a:lnTo>
                      <a:pt x="33" y="1076"/>
                    </a:lnTo>
                    <a:lnTo>
                      <a:pt x="65" y="1151"/>
                    </a:lnTo>
                    <a:lnTo>
                      <a:pt x="98" y="1227"/>
                    </a:lnTo>
                    <a:lnTo>
                      <a:pt x="141" y="1291"/>
                    </a:lnTo>
                    <a:lnTo>
                      <a:pt x="184" y="1356"/>
                    </a:lnTo>
                    <a:lnTo>
                      <a:pt x="237" y="1409"/>
                    </a:lnTo>
                    <a:lnTo>
                      <a:pt x="291" y="1463"/>
                    </a:lnTo>
                    <a:lnTo>
                      <a:pt x="356" y="1506"/>
                    </a:lnTo>
                    <a:lnTo>
                      <a:pt x="420" y="1549"/>
                    </a:lnTo>
                    <a:lnTo>
                      <a:pt x="485" y="1592"/>
                    </a:lnTo>
                    <a:lnTo>
                      <a:pt x="560" y="1614"/>
                    </a:lnTo>
                    <a:lnTo>
                      <a:pt x="635" y="1635"/>
                    </a:lnTo>
                    <a:lnTo>
                      <a:pt x="721" y="1657"/>
                    </a:lnTo>
                    <a:lnTo>
                      <a:pt x="797" y="1667"/>
                    </a:lnTo>
                    <a:lnTo>
                      <a:pt x="883" y="1657"/>
                    </a:lnTo>
                    <a:lnTo>
                      <a:pt x="969" y="1657"/>
                    </a:lnTo>
                    <a:lnTo>
                      <a:pt x="1055" y="1635"/>
                    </a:lnTo>
                    <a:lnTo>
                      <a:pt x="1130" y="1614"/>
                    </a:lnTo>
                    <a:lnTo>
                      <a:pt x="1205" y="1571"/>
                    </a:lnTo>
                    <a:lnTo>
                      <a:pt x="1280" y="1538"/>
                    </a:lnTo>
                    <a:lnTo>
                      <a:pt x="1345" y="1485"/>
                    </a:lnTo>
                    <a:lnTo>
                      <a:pt x="1410" y="1442"/>
                    </a:lnTo>
                    <a:lnTo>
                      <a:pt x="1463" y="1377"/>
                    </a:lnTo>
                    <a:lnTo>
                      <a:pt x="1506" y="1313"/>
                    </a:lnTo>
                    <a:lnTo>
                      <a:pt x="1560" y="1248"/>
                    </a:lnTo>
                    <a:lnTo>
                      <a:pt x="1592" y="1173"/>
                    </a:lnTo>
                    <a:lnTo>
                      <a:pt x="1625" y="1097"/>
                    </a:lnTo>
                    <a:lnTo>
                      <a:pt x="1646" y="1022"/>
                    </a:lnTo>
                    <a:lnTo>
                      <a:pt x="1657" y="936"/>
                    </a:lnTo>
                    <a:lnTo>
                      <a:pt x="1668" y="850"/>
                    </a:lnTo>
                    <a:lnTo>
                      <a:pt x="1668" y="764"/>
                    </a:lnTo>
                    <a:lnTo>
                      <a:pt x="1657" y="678"/>
                    </a:lnTo>
                    <a:lnTo>
                      <a:pt x="1635" y="592"/>
                    </a:lnTo>
                    <a:lnTo>
                      <a:pt x="1614" y="517"/>
                    </a:lnTo>
                    <a:lnTo>
                      <a:pt x="1571" y="442"/>
                    </a:lnTo>
                    <a:lnTo>
                      <a:pt x="1539" y="377"/>
                    </a:lnTo>
                    <a:lnTo>
                      <a:pt x="1485" y="313"/>
                    </a:lnTo>
                    <a:lnTo>
                      <a:pt x="1431" y="248"/>
                    </a:lnTo>
                    <a:lnTo>
                      <a:pt x="1377" y="194"/>
                    </a:lnTo>
                    <a:lnTo>
                      <a:pt x="1313" y="140"/>
                    </a:lnTo>
                    <a:lnTo>
                      <a:pt x="1237" y="97"/>
                    </a:lnTo>
                    <a:lnTo>
                      <a:pt x="1162" y="65"/>
                    </a:lnTo>
                    <a:lnTo>
                      <a:pt x="1087" y="33"/>
                    </a:lnTo>
                    <a:lnTo>
                      <a:pt x="1012" y="11"/>
                    </a:lnTo>
                    <a:lnTo>
                      <a:pt x="9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 name="Google Shape;366;p15"/>
              <p:cNvSpPr/>
              <p:nvPr/>
            </p:nvSpPr>
            <p:spPr>
              <a:xfrm>
                <a:off x="1643525" y="1423825"/>
                <a:ext cx="42500" cy="42500"/>
              </a:xfrm>
              <a:custGeom>
                <a:avLst/>
                <a:gdLst/>
                <a:ahLst/>
                <a:cxnLst/>
                <a:rect l="l" t="t" r="r" b="b"/>
                <a:pathLst>
                  <a:path w="1700" h="1700" extrusionOk="0">
                    <a:moveTo>
                      <a:pt x="839" y="1"/>
                    </a:moveTo>
                    <a:lnTo>
                      <a:pt x="753" y="12"/>
                    </a:lnTo>
                    <a:lnTo>
                      <a:pt x="667" y="22"/>
                    </a:lnTo>
                    <a:lnTo>
                      <a:pt x="592" y="44"/>
                    </a:lnTo>
                    <a:lnTo>
                      <a:pt x="517" y="76"/>
                    </a:lnTo>
                    <a:lnTo>
                      <a:pt x="442" y="109"/>
                    </a:lnTo>
                    <a:lnTo>
                      <a:pt x="366" y="162"/>
                    </a:lnTo>
                    <a:lnTo>
                      <a:pt x="302" y="205"/>
                    </a:lnTo>
                    <a:lnTo>
                      <a:pt x="248" y="270"/>
                    </a:lnTo>
                    <a:lnTo>
                      <a:pt x="194" y="324"/>
                    </a:lnTo>
                    <a:lnTo>
                      <a:pt x="140" y="388"/>
                    </a:lnTo>
                    <a:lnTo>
                      <a:pt x="97" y="463"/>
                    </a:lnTo>
                    <a:lnTo>
                      <a:pt x="65" y="539"/>
                    </a:lnTo>
                    <a:lnTo>
                      <a:pt x="33" y="614"/>
                    </a:lnTo>
                    <a:lnTo>
                      <a:pt x="22" y="700"/>
                    </a:lnTo>
                    <a:lnTo>
                      <a:pt x="1" y="775"/>
                    </a:lnTo>
                    <a:lnTo>
                      <a:pt x="1" y="861"/>
                    </a:lnTo>
                    <a:lnTo>
                      <a:pt x="11" y="947"/>
                    </a:lnTo>
                    <a:lnTo>
                      <a:pt x="22" y="1033"/>
                    </a:lnTo>
                    <a:lnTo>
                      <a:pt x="44" y="1109"/>
                    </a:lnTo>
                    <a:lnTo>
                      <a:pt x="76" y="1184"/>
                    </a:lnTo>
                    <a:lnTo>
                      <a:pt x="119" y="1259"/>
                    </a:lnTo>
                    <a:lnTo>
                      <a:pt x="162" y="1334"/>
                    </a:lnTo>
                    <a:lnTo>
                      <a:pt x="205" y="1399"/>
                    </a:lnTo>
                    <a:lnTo>
                      <a:pt x="269" y="1453"/>
                    </a:lnTo>
                    <a:lnTo>
                      <a:pt x="323" y="1506"/>
                    </a:lnTo>
                    <a:lnTo>
                      <a:pt x="399" y="1560"/>
                    </a:lnTo>
                    <a:lnTo>
                      <a:pt x="463" y="1603"/>
                    </a:lnTo>
                    <a:lnTo>
                      <a:pt x="538" y="1635"/>
                    </a:lnTo>
                    <a:lnTo>
                      <a:pt x="614" y="1668"/>
                    </a:lnTo>
                    <a:lnTo>
                      <a:pt x="700" y="1689"/>
                    </a:lnTo>
                    <a:lnTo>
                      <a:pt x="786" y="1700"/>
                    </a:lnTo>
                    <a:lnTo>
                      <a:pt x="861" y="1700"/>
                    </a:lnTo>
                    <a:lnTo>
                      <a:pt x="947" y="1689"/>
                    </a:lnTo>
                    <a:lnTo>
                      <a:pt x="1033" y="1678"/>
                    </a:lnTo>
                    <a:lnTo>
                      <a:pt x="1108" y="1657"/>
                    </a:lnTo>
                    <a:lnTo>
                      <a:pt x="1183" y="1625"/>
                    </a:lnTo>
                    <a:lnTo>
                      <a:pt x="1259" y="1582"/>
                    </a:lnTo>
                    <a:lnTo>
                      <a:pt x="1334" y="1539"/>
                    </a:lnTo>
                    <a:lnTo>
                      <a:pt x="1399" y="1496"/>
                    </a:lnTo>
                    <a:lnTo>
                      <a:pt x="1452" y="1431"/>
                    </a:lnTo>
                    <a:lnTo>
                      <a:pt x="1506" y="1377"/>
                    </a:lnTo>
                    <a:lnTo>
                      <a:pt x="1560" y="1302"/>
                    </a:lnTo>
                    <a:lnTo>
                      <a:pt x="1603" y="1238"/>
                    </a:lnTo>
                    <a:lnTo>
                      <a:pt x="1635" y="1162"/>
                    </a:lnTo>
                    <a:lnTo>
                      <a:pt x="1667" y="1087"/>
                    </a:lnTo>
                    <a:lnTo>
                      <a:pt x="1689" y="1001"/>
                    </a:lnTo>
                    <a:lnTo>
                      <a:pt x="1700" y="926"/>
                    </a:lnTo>
                    <a:lnTo>
                      <a:pt x="1700" y="840"/>
                    </a:lnTo>
                    <a:lnTo>
                      <a:pt x="1700" y="754"/>
                    </a:lnTo>
                    <a:lnTo>
                      <a:pt x="1678" y="668"/>
                    </a:lnTo>
                    <a:lnTo>
                      <a:pt x="1657" y="592"/>
                    </a:lnTo>
                    <a:lnTo>
                      <a:pt x="1624" y="517"/>
                    </a:lnTo>
                    <a:lnTo>
                      <a:pt x="1592" y="442"/>
                    </a:lnTo>
                    <a:lnTo>
                      <a:pt x="1538" y="367"/>
                    </a:lnTo>
                    <a:lnTo>
                      <a:pt x="1495" y="302"/>
                    </a:lnTo>
                    <a:lnTo>
                      <a:pt x="1442" y="248"/>
                    </a:lnTo>
                    <a:lnTo>
                      <a:pt x="1377" y="195"/>
                    </a:lnTo>
                    <a:lnTo>
                      <a:pt x="1313" y="141"/>
                    </a:lnTo>
                    <a:lnTo>
                      <a:pt x="1237" y="98"/>
                    </a:lnTo>
                    <a:lnTo>
                      <a:pt x="1162" y="66"/>
                    </a:lnTo>
                    <a:lnTo>
                      <a:pt x="1087" y="33"/>
                    </a:lnTo>
                    <a:lnTo>
                      <a:pt x="100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 name="Google Shape;367;p15"/>
              <p:cNvSpPr/>
              <p:nvPr/>
            </p:nvSpPr>
            <p:spPr>
              <a:xfrm>
                <a:off x="2036275" y="2369825"/>
                <a:ext cx="41150" cy="41150"/>
              </a:xfrm>
              <a:custGeom>
                <a:avLst/>
                <a:gdLst/>
                <a:ahLst/>
                <a:cxnLst/>
                <a:rect l="l" t="t" r="r" b="b"/>
                <a:pathLst>
                  <a:path w="1646" h="1646" extrusionOk="0">
                    <a:moveTo>
                      <a:pt x="764" y="1"/>
                    </a:moveTo>
                    <a:lnTo>
                      <a:pt x="678" y="11"/>
                    </a:lnTo>
                    <a:lnTo>
                      <a:pt x="603" y="33"/>
                    </a:lnTo>
                    <a:lnTo>
                      <a:pt x="517" y="54"/>
                    </a:lnTo>
                    <a:lnTo>
                      <a:pt x="442" y="97"/>
                    </a:lnTo>
                    <a:lnTo>
                      <a:pt x="377" y="130"/>
                    </a:lnTo>
                    <a:lnTo>
                      <a:pt x="313" y="183"/>
                    </a:lnTo>
                    <a:lnTo>
                      <a:pt x="248" y="226"/>
                    </a:lnTo>
                    <a:lnTo>
                      <a:pt x="194" y="291"/>
                    </a:lnTo>
                    <a:lnTo>
                      <a:pt x="151" y="355"/>
                    </a:lnTo>
                    <a:lnTo>
                      <a:pt x="108" y="420"/>
                    </a:lnTo>
                    <a:lnTo>
                      <a:pt x="65" y="495"/>
                    </a:lnTo>
                    <a:lnTo>
                      <a:pt x="44" y="571"/>
                    </a:lnTo>
                    <a:lnTo>
                      <a:pt x="22" y="657"/>
                    </a:lnTo>
                    <a:lnTo>
                      <a:pt x="12" y="743"/>
                    </a:lnTo>
                    <a:lnTo>
                      <a:pt x="1" y="829"/>
                    </a:lnTo>
                    <a:lnTo>
                      <a:pt x="1" y="915"/>
                    </a:lnTo>
                    <a:lnTo>
                      <a:pt x="12" y="990"/>
                    </a:lnTo>
                    <a:lnTo>
                      <a:pt x="33" y="1065"/>
                    </a:lnTo>
                    <a:lnTo>
                      <a:pt x="65" y="1140"/>
                    </a:lnTo>
                    <a:lnTo>
                      <a:pt x="98" y="1216"/>
                    </a:lnTo>
                    <a:lnTo>
                      <a:pt x="130" y="1280"/>
                    </a:lnTo>
                    <a:lnTo>
                      <a:pt x="173" y="1345"/>
                    </a:lnTo>
                    <a:lnTo>
                      <a:pt x="227" y="1399"/>
                    </a:lnTo>
                    <a:lnTo>
                      <a:pt x="280" y="1452"/>
                    </a:lnTo>
                    <a:lnTo>
                      <a:pt x="345" y="1506"/>
                    </a:lnTo>
                    <a:lnTo>
                      <a:pt x="409" y="1549"/>
                    </a:lnTo>
                    <a:lnTo>
                      <a:pt x="485" y="1581"/>
                    </a:lnTo>
                    <a:lnTo>
                      <a:pt x="549" y="1603"/>
                    </a:lnTo>
                    <a:lnTo>
                      <a:pt x="635" y="1624"/>
                    </a:lnTo>
                    <a:lnTo>
                      <a:pt x="710" y="1646"/>
                    </a:lnTo>
                    <a:lnTo>
                      <a:pt x="883" y="1646"/>
                    </a:lnTo>
                    <a:lnTo>
                      <a:pt x="969" y="1635"/>
                    </a:lnTo>
                    <a:lnTo>
                      <a:pt x="1055" y="1624"/>
                    </a:lnTo>
                    <a:lnTo>
                      <a:pt x="1130" y="1592"/>
                    </a:lnTo>
                    <a:lnTo>
                      <a:pt x="1205" y="1560"/>
                    </a:lnTo>
                    <a:lnTo>
                      <a:pt x="1270" y="1528"/>
                    </a:lnTo>
                    <a:lnTo>
                      <a:pt x="1334" y="1474"/>
                    </a:lnTo>
                    <a:lnTo>
                      <a:pt x="1399" y="1420"/>
                    </a:lnTo>
                    <a:lnTo>
                      <a:pt x="1452" y="1366"/>
                    </a:lnTo>
                    <a:lnTo>
                      <a:pt x="1506" y="1302"/>
                    </a:lnTo>
                    <a:lnTo>
                      <a:pt x="1549" y="1237"/>
                    </a:lnTo>
                    <a:lnTo>
                      <a:pt x="1581" y="1162"/>
                    </a:lnTo>
                    <a:lnTo>
                      <a:pt x="1614" y="1087"/>
                    </a:lnTo>
                    <a:lnTo>
                      <a:pt x="1635" y="1001"/>
                    </a:lnTo>
                    <a:lnTo>
                      <a:pt x="1646" y="915"/>
                    </a:lnTo>
                    <a:lnTo>
                      <a:pt x="1646" y="829"/>
                    </a:lnTo>
                    <a:lnTo>
                      <a:pt x="1646" y="743"/>
                    </a:lnTo>
                    <a:lnTo>
                      <a:pt x="1635" y="667"/>
                    </a:lnTo>
                    <a:lnTo>
                      <a:pt x="1614" y="581"/>
                    </a:lnTo>
                    <a:lnTo>
                      <a:pt x="1592" y="517"/>
                    </a:lnTo>
                    <a:lnTo>
                      <a:pt x="1560" y="442"/>
                    </a:lnTo>
                    <a:lnTo>
                      <a:pt x="1517" y="377"/>
                    </a:lnTo>
                    <a:lnTo>
                      <a:pt x="1474" y="312"/>
                    </a:lnTo>
                    <a:lnTo>
                      <a:pt x="1420" y="248"/>
                    </a:lnTo>
                    <a:lnTo>
                      <a:pt x="1366" y="205"/>
                    </a:lnTo>
                    <a:lnTo>
                      <a:pt x="1302" y="151"/>
                    </a:lnTo>
                    <a:lnTo>
                      <a:pt x="1237" y="108"/>
                    </a:lnTo>
                    <a:lnTo>
                      <a:pt x="1173" y="76"/>
                    </a:lnTo>
                    <a:lnTo>
                      <a:pt x="1098" y="44"/>
                    </a:lnTo>
                    <a:lnTo>
                      <a:pt x="1022" y="22"/>
                    </a:lnTo>
                    <a:lnTo>
                      <a:pt x="936" y="11"/>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 name="Google Shape;368;p15"/>
              <p:cNvSpPr/>
              <p:nvPr/>
            </p:nvSpPr>
            <p:spPr>
              <a:xfrm>
                <a:off x="462300" y="2369825"/>
                <a:ext cx="41175" cy="41150"/>
              </a:xfrm>
              <a:custGeom>
                <a:avLst/>
                <a:gdLst/>
                <a:ahLst/>
                <a:cxnLst/>
                <a:rect l="l" t="t" r="r" b="b"/>
                <a:pathLst>
                  <a:path w="1647" h="1646" extrusionOk="0">
                    <a:moveTo>
                      <a:pt x="840" y="1"/>
                    </a:moveTo>
                    <a:lnTo>
                      <a:pt x="754" y="11"/>
                    </a:lnTo>
                    <a:lnTo>
                      <a:pt x="668" y="22"/>
                    </a:lnTo>
                    <a:lnTo>
                      <a:pt x="592" y="33"/>
                    </a:lnTo>
                    <a:lnTo>
                      <a:pt x="506" y="65"/>
                    </a:lnTo>
                    <a:lnTo>
                      <a:pt x="442" y="97"/>
                    </a:lnTo>
                    <a:lnTo>
                      <a:pt x="367" y="140"/>
                    </a:lnTo>
                    <a:lnTo>
                      <a:pt x="302" y="183"/>
                    </a:lnTo>
                    <a:lnTo>
                      <a:pt x="248" y="237"/>
                    </a:lnTo>
                    <a:lnTo>
                      <a:pt x="195" y="302"/>
                    </a:lnTo>
                    <a:lnTo>
                      <a:pt x="141" y="366"/>
                    </a:lnTo>
                    <a:lnTo>
                      <a:pt x="98" y="431"/>
                    </a:lnTo>
                    <a:lnTo>
                      <a:pt x="66" y="506"/>
                    </a:lnTo>
                    <a:lnTo>
                      <a:pt x="44" y="581"/>
                    </a:lnTo>
                    <a:lnTo>
                      <a:pt x="23" y="667"/>
                    </a:lnTo>
                    <a:lnTo>
                      <a:pt x="12" y="753"/>
                    </a:lnTo>
                    <a:lnTo>
                      <a:pt x="1" y="839"/>
                    </a:lnTo>
                    <a:lnTo>
                      <a:pt x="12" y="925"/>
                    </a:lnTo>
                    <a:lnTo>
                      <a:pt x="23" y="1011"/>
                    </a:lnTo>
                    <a:lnTo>
                      <a:pt x="44" y="1097"/>
                    </a:lnTo>
                    <a:lnTo>
                      <a:pt x="76" y="1173"/>
                    </a:lnTo>
                    <a:lnTo>
                      <a:pt x="109" y="1248"/>
                    </a:lnTo>
                    <a:lnTo>
                      <a:pt x="152" y="1313"/>
                    </a:lnTo>
                    <a:lnTo>
                      <a:pt x="205" y="1377"/>
                    </a:lnTo>
                    <a:lnTo>
                      <a:pt x="259" y="1431"/>
                    </a:lnTo>
                    <a:lnTo>
                      <a:pt x="324" y="1485"/>
                    </a:lnTo>
                    <a:lnTo>
                      <a:pt x="388" y="1528"/>
                    </a:lnTo>
                    <a:lnTo>
                      <a:pt x="463" y="1571"/>
                    </a:lnTo>
                    <a:lnTo>
                      <a:pt x="539" y="1603"/>
                    </a:lnTo>
                    <a:lnTo>
                      <a:pt x="614" y="1624"/>
                    </a:lnTo>
                    <a:lnTo>
                      <a:pt x="700" y="1646"/>
                    </a:lnTo>
                    <a:lnTo>
                      <a:pt x="947" y="1646"/>
                    </a:lnTo>
                    <a:lnTo>
                      <a:pt x="1033" y="1624"/>
                    </a:lnTo>
                    <a:lnTo>
                      <a:pt x="1109" y="1603"/>
                    </a:lnTo>
                    <a:lnTo>
                      <a:pt x="1184" y="1571"/>
                    </a:lnTo>
                    <a:lnTo>
                      <a:pt x="1248" y="1538"/>
                    </a:lnTo>
                    <a:lnTo>
                      <a:pt x="1313" y="1495"/>
                    </a:lnTo>
                    <a:lnTo>
                      <a:pt x="1377" y="1452"/>
                    </a:lnTo>
                    <a:lnTo>
                      <a:pt x="1431" y="1399"/>
                    </a:lnTo>
                    <a:lnTo>
                      <a:pt x="1485" y="1334"/>
                    </a:lnTo>
                    <a:lnTo>
                      <a:pt x="1528" y="1269"/>
                    </a:lnTo>
                    <a:lnTo>
                      <a:pt x="1560" y="1205"/>
                    </a:lnTo>
                    <a:lnTo>
                      <a:pt x="1592" y="1130"/>
                    </a:lnTo>
                    <a:lnTo>
                      <a:pt x="1625" y="1054"/>
                    </a:lnTo>
                    <a:lnTo>
                      <a:pt x="1635" y="979"/>
                    </a:lnTo>
                    <a:lnTo>
                      <a:pt x="1646" y="904"/>
                    </a:lnTo>
                    <a:lnTo>
                      <a:pt x="1646" y="818"/>
                    </a:lnTo>
                    <a:lnTo>
                      <a:pt x="1646" y="732"/>
                    </a:lnTo>
                    <a:lnTo>
                      <a:pt x="1635" y="646"/>
                    </a:lnTo>
                    <a:lnTo>
                      <a:pt x="1614" y="571"/>
                    </a:lnTo>
                    <a:lnTo>
                      <a:pt x="1582" y="495"/>
                    </a:lnTo>
                    <a:lnTo>
                      <a:pt x="1549" y="431"/>
                    </a:lnTo>
                    <a:lnTo>
                      <a:pt x="1517" y="366"/>
                    </a:lnTo>
                    <a:lnTo>
                      <a:pt x="1463" y="302"/>
                    </a:lnTo>
                    <a:lnTo>
                      <a:pt x="1410" y="237"/>
                    </a:lnTo>
                    <a:lnTo>
                      <a:pt x="1356" y="194"/>
                    </a:lnTo>
                    <a:lnTo>
                      <a:pt x="1291" y="140"/>
                    </a:lnTo>
                    <a:lnTo>
                      <a:pt x="1227" y="108"/>
                    </a:lnTo>
                    <a:lnTo>
                      <a:pt x="1162" y="76"/>
                    </a:lnTo>
                    <a:lnTo>
                      <a:pt x="1087" y="44"/>
                    </a:lnTo>
                    <a:lnTo>
                      <a:pt x="1012" y="22"/>
                    </a:lnTo>
                    <a:lnTo>
                      <a:pt x="926" y="11"/>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 name="Google Shape;369;p15"/>
              <p:cNvSpPr/>
              <p:nvPr/>
            </p:nvSpPr>
            <p:spPr>
              <a:xfrm>
                <a:off x="462300" y="1897225"/>
                <a:ext cx="41175" cy="41175"/>
              </a:xfrm>
              <a:custGeom>
                <a:avLst/>
                <a:gdLst/>
                <a:ahLst/>
                <a:cxnLst/>
                <a:rect l="l" t="t" r="r" b="b"/>
                <a:pathLst>
                  <a:path w="1647" h="1647" extrusionOk="0">
                    <a:moveTo>
                      <a:pt x="743" y="1"/>
                    </a:moveTo>
                    <a:lnTo>
                      <a:pt x="657" y="12"/>
                    </a:lnTo>
                    <a:lnTo>
                      <a:pt x="582" y="33"/>
                    </a:lnTo>
                    <a:lnTo>
                      <a:pt x="506" y="65"/>
                    </a:lnTo>
                    <a:lnTo>
                      <a:pt x="431" y="98"/>
                    </a:lnTo>
                    <a:lnTo>
                      <a:pt x="367" y="130"/>
                    </a:lnTo>
                    <a:lnTo>
                      <a:pt x="302" y="184"/>
                    </a:lnTo>
                    <a:lnTo>
                      <a:pt x="248" y="227"/>
                    </a:lnTo>
                    <a:lnTo>
                      <a:pt x="195" y="291"/>
                    </a:lnTo>
                    <a:lnTo>
                      <a:pt x="152" y="345"/>
                    </a:lnTo>
                    <a:lnTo>
                      <a:pt x="109" y="410"/>
                    </a:lnTo>
                    <a:lnTo>
                      <a:pt x="76" y="485"/>
                    </a:lnTo>
                    <a:lnTo>
                      <a:pt x="44" y="560"/>
                    </a:lnTo>
                    <a:lnTo>
                      <a:pt x="23" y="635"/>
                    </a:lnTo>
                    <a:lnTo>
                      <a:pt x="12" y="721"/>
                    </a:lnTo>
                    <a:lnTo>
                      <a:pt x="1" y="797"/>
                    </a:lnTo>
                    <a:lnTo>
                      <a:pt x="12" y="893"/>
                    </a:lnTo>
                    <a:lnTo>
                      <a:pt x="23" y="969"/>
                    </a:lnTo>
                    <a:lnTo>
                      <a:pt x="33" y="1055"/>
                    </a:lnTo>
                    <a:lnTo>
                      <a:pt x="66" y="1130"/>
                    </a:lnTo>
                    <a:lnTo>
                      <a:pt x="98" y="1205"/>
                    </a:lnTo>
                    <a:lnTo>
                      <a:pt x="141" y="1281"/>
                    </a:lnTo>
                    <a:lnTo>
                      <a:pt x="184" y="1345"/>
                    </a:lnTo>
                    <a:lnTo>
                      <a:pt x="238" y="1399"/>
                    </a:lnTo>
                    <a:lnTo>
                      <a:pt x="291" y="1453"/>
                    </a:lnTo>
                    <a:lnTo>
                      <a:pt x="356" y="1506"/>
                    </a:lnTo>
                    <a:lnTo>
                      <a:pt x="431" y="1549"/>
                    </a:lnTo>
                    <a:lnTo>
                      <a:pt x="506" y="1582"/>
                    </a:lnTo>
                    <a:lnTo>
                      <a:pt x="582" y="1614"/>
                    </a:lnTo>
                    <a:lnTo>
                      <a:pt x="657" y="1635"/>
                    </a:lnTo>
                    <a:lnTo>
                      <a:pt x="743" y="1646"/>
                    </a:lnTo>
                    <a:lnTo>
                      <a:pt x="926" y="1646"/>
                    </a:lnTo>
                    <a:lnTo>
                      <a:pt x="1001" y="1625"/>
                    </a:lnTo>
                    <a:lnTo>
                      <a:pt x="1087" y="1603"/>
                    </a:lnTo>
                    <a:lnTo>
                      <a:pt x="1162" y="1582"/>
                    </a:lnTo>
                    <a:lnTo>
                      <a:pt x="1238" y="1539"/>
                    </a:lnTo>
                    <a:lnTo>
                      <a:pt x="1302" y="1496"/>
                    </a:lnTo>
                    <a:lnTo>
                      <a:pt x="1367" y="1453"/>
                    </a:lnTo>
                    <a:lnTo>
                      <a:pt x="1431" y="1399"/>
                    </a:lnTo>
                    <a:lnTo>
                      <a:pt x="1474" y="1334"/>
                    </a:lnTo>
                    <a:lnTo>
                      <a:pt x="1528" y="1270"/>
                    </a:lnTo>
                    <a:lnTo>
                      <a:pt x="1560" y="1195"/>
                    </a:lnTo>
                    <a:lnTo>
                      <a:pt x="1592" y="1119"/>
                    </a:lnTo>
                    <a:lnTo>
                      <a:pt x="1625" y="1044"/>
                    </a:lnTo>
                    <a:lnTo>
                      <a:pt x="1635" y="958"/>
                    </a:lnTo>
                    <a:lnTo>
                      <a:pt x="1646" y="883"/>
                    </a:lnTo>
                    <a:lnTo>
                      <a:pt x="1646" y="786"/>
                    </a:lnTo>
                    <a:lnTo>
                      <a:pt x="1646" y="711"/>
                    </a:lnTo>
                    <a:lnTo>
                      <a:pt x="1625" y="625"/>
                    </a:lnTo>
                    <a:lnTo>
                      <a:pt x="1603" y="549"/>
                    </a:lnTo>
                    <a:lnTo>
                      <a:pt x="1582" y="474"/>
                    </a:lnTo>
                    <a:lnTo>
                      <a:pt x="1539" y="410"/>
                    </a:lnTo>
                    <a:lnTo>
                      <a:pt x="1506" y="345"/>
                    </a:lnTo>
                    <a:lnTo>
                      <a:pt x="1453" y="281"/>
                    </a:lnTo>
                    <a:lnTo>
                      <a:pt x="1399" y="227"/>
                    </a:lnTo>
                    <a:lnTo>
                      <a:pt x="1345" y="173"/>
                    </a:lnTo>
                    <a:lnTo>
                      <a:pt x="1281" y="130"/>
                    </a:lnTo>
                    <a:lnTo>
                      <a:pt x="1216" y="87"/>
                    </a:lnTo>
                    <a:lnTo>
                      <a:pt x="1141" y="55"/>
                    </a:lnTo>
                    <a:lnTo>
                      <a:pt x="1066" y="33"/>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 name="Google Shape;370;p15"/>
              <p:cNvSpPr/>
              <p:nvPr/>
            </p:nvSpPr>
            <p:spPr>
              <a:xfrm>
                <a:off x="1485725" y="1346675"/>
                <a:ext cx="41150" cy="41175"/>
              </a:xfrm>
              <a:custGeom>
                <a:avLst/>
                <a:gdLst/>
                <a:ahLst/>
                <a:cxnLst/>
                <a:rect l="l" t="t" r="r" b="b"/>
                <a:pathLst>
                  <a:path w="1646" h="1647" extrusionOk="0">
                    <a:moveTo>
                      <a:pt x="743" y="1"/>
                    </a:moveTo>
                    <a:lnTo>
                      <a:pt x="657" y="22"/>
                    </a:lnTo>
                    <a:lnTo>
                      <a:pt x="571" y="33"/>
                    </a:lnTo>
                    <a:lnTo>
                      <a:pt x="495" y="65"/>
                    </a:lnTo>
                    <a:lnTo>
                      <a:pt x="420" y="98"/>
                    </a:lnTo>
                    <a:lnTo>
                      <a:pt x="355" y="141"/>
                    </a:lnTo>
                    <a:lnTo>
                      <a:pt x="291" y="184"/>
                    </a:lnTo>
                    <a:lnTo>
                      <a:pt x="237" y="248"/>
                    </a:lnTo>
                    <a:lnTo>
                      <a:pt x="183" y="302"/>
                    </a:lnTo>
                    <a:lnTo>
                      <a:pt x="130" y="366"/>
                    </a:lnTo>
                    <a:lnTo>
                      <a:pt x="97" y="442"/>
                    </a:lnTo>
                    <a:lnTo>
                      <a:pt x="65" y="506"/>
                    </a:lnTo>
                    <a:lnTo>
                      <a:pt x="33" y="592"/>
                    </a:lnTo>
                    <a:lnTo>
                      <a:pt x="11" y="668"/>
                    </a:lnTo>
                    <a:lnTo>
                      <a:pt x="1" y="754"/>
                    </a:lnTo>
                    <a:lnTo>
                      <a:pt x="1" y="840"/>
                    </a:lnTo>
                    <a:lnTo>
                      <a:pt x="11" y="936"/>
                    </a:lnTo>
                    <a:lnTo>
                      <a:pt x="22" y="1012"/>
                    </a:lnTo>
                    <a:lnTo>
                      <a:pt x="44" y="1098"/>
                    </a:lnTo>
                    <a:lnTo>
                      <a:pt x="76" y="1173"/>
                    </a:lnTo>
                    <a:lnTo>
                      <a:pt x="119" y="1248"/>
                    </a:lnTo>
                    <a:lnTo>
                      <a:pt x="162" y="1313"/>
                    </a:lnTo>
                    <a:lnTo>
                      <a:pt x="205" y="1377"/>
                    </a:lnTo>
                    <a:lnTo>
                      <a:pt x="269" y="1431"/>
                    </a:lnTo>
                    <a:lnTo>
                      <a:pt x="323" y="1485"/>
                    </a:lnTo>
                    <a:lnTo>
                      <a:pt x="388" y="1528"/>
                    </a:lnTo>
                    <a:lnTo>
                      <a:pt x="463" y="1560"/>
                    </a:lnTo>
                    <a:lnTo>
                      <a:pt x="538" y="1592"/>
                    </a:lnTo>
                    <a:lnTo>
                      <a:pt x="614" y="1614"/>
                    </a:lnTo>
                    <a:lnTo>
                      <a:pt x="700" y="1635"/>
                    </a:lnTo>
                    <a:lnTo>
                      <a:pt x="786" y="1646"/>
                    </a:lnTo>
                    <a:lnTo>
                      <a:pt x="872" y="1635"/>
                    </a:lnTo>
                    <a:lnTo>
                      <a:pt x="958" y="1635"/>
                    </a:lnTo>
                    <a:lnTo>
                      <a:pt x="1033" y="1614"/>
                    </a:lnTo>
                    <a:lnTo>
                      <a:pt x="1108" y="1592"/>
                    </a:lnTo>
                    <a:lnTo>
                      <a:pt x="1183" y="1560"/>
                    </a:lnTo>
                    <a:lnTo>
                      <a:pt x="1259" y="1528"/>
                    </a:lnTo>
                    <a:lnTo>
                      <a:pt x="1323" y="1485"/>
                    </a:lnTo>
                    <a:lnTo>
                      <a:pt x="1377" y="1431"/>
                    </a:lnTo>
                    <a:lnTo>
                      <a:pt x="1431" y="1377"/>
                    </a:lnTo>
                    <a:lnTo>
                      <a:pt x="1485" y="1324"/>
                    </a:lnTo>
                    <a:lnTo>
                      <a:pt x="1528" y="1259"/>
                    </a:lnTo>
                    <a:lnTo>
                      <a:pt x="1560" y="1194"/>
                    </a:lnTo>
                    <a:lnTo>
                      <a:pt x="1592" y="1119"/>
                    </a:lnTo>
                    <a:lnTo>
                      <a:pt x="1614" y="1044"/>
                    </a:lnTo>
                    <a:lnTo>
                      <a:pt x="1635" y="969"/>
                    </a:lnTo>
                    <a:lnTo>
                      <a:pt x="1646" y="883"/>
                    </a:lnTo>
                    <a:lnTo>
                      <a:pt x="1646" y="797"/>
                    </a:lnTo>
                    <a:lnTo>
                      <a:pt x="1635" y="711"/>
                    </a:lnTo>
                    <a:lnTo>
                      <a:pt x="1624" y="635"/>
                    </a:lnTo>
                    <a:lnTo>
                      <a:pt x="1603" y="560"/>
                    </a:lnTo>
                    <a:lnTo>
                      <a:pt x="1571" y="485"/>
                    </a:lnTo>
                    <a:lnTo>
                      <a:pt x="1538" y="410"/>
                    </a:lnTo>
                    <a:lnTo>
                      <a:pt x="1495" y="345"/>
                    </a:lnTo>
                    <a:lnTo>
                      <a:pt x="1452" y="291"/>
                    </a:lnTo>
                    <a:lnTo>
                      <a:pt x="1399" y="227"/>
                    </a:lnTo>
                    <a:lnTo>
                      <a:pt x="1345" y="184"/>
                    </a:lnTo>
                    <a:lnTo>
                      <a:pt x="1280" y="141"/>
                    </a:lnTo>
                    <a:lnTo>
                      <a:pt x="1216" y="98"/>
                    </a:lnTo>
                    <a:lnTo>
                      <a:pt x="1151" y="65"/>
                    </a:lnTo>
                    <a:lnTo>
                      <a:pt x="1076" y="33"/>
                    </a:lnTo>
                    <a:lnTo>
                      <a:pt x="990" y="2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 name="Google Shape;371;p15"/>
              <p:cNvSpPr/>
              <p:nvPr/>
            </p:nvSpPr>
            <p:spPr>
              <a:xfrm>
                <a:off x="1013125" y="1346675"/>
                <a:ext cx="40900" cy="41175"/>
              </a:xfrm>
              <a:custGeom>
                <a:avLst/>
                <a:gdLst/>
                <a:ahLst/>
                <a:cxnLst/>
                <a:rect l="l" t="t" r="r" b="b"/>
                <a:pathLst>
                  <a:path w="1636" h="1647" extrusionOk="0">
                    <a:moveTo>
                      <a:pt x="754" y="1"/>
                    </a:moveTo>
                    <a:lnTo>
                      <a:pt x="668" y="12"/>
                    </a:lnTo>
                    <a:lnTo>
                      <a:pt x="582" y="33"/>
                    </a:lnTo>
                    <a:lnTo>
                      <a:pt x="506" y="55"/>
                    </a:lnTo>
                    <a:lnTo>
                      <a:pt x="431" y="87"/>
                    </a:lnTo>
                    <a:lnTo>
                      <a:pt x="366" y="130"/>
                    </a:lnTo>
                    <a:lnTo>
                      <a:pt x="302" y="184"/>
                    </a:lnTo>
                    <a:lnTo>
                      <a:pt x="237" y="227"/>
                    </a:lnTo>
                    <a:lnTo>
                      <a:pt x="184" y="291"/>
                    </a:lnTo>
                    <a:lnTo>
                      <a:pt x="141" y="356"/>
                    </a:lnTo>
                    <a:lnTo>
                      <a:pt x="98" y="420"/>
                    </a:lnTo>
                    <a:lnTo>
                      <a:pt x="65" y="496"/>
                    </a:lnTo>
                    <a:lnTo>
                      <a:pt x="33" y="571"/>
                    </a:lnTo>
                    <a:lnTo>
                      <a:pt x="12" y="657"/>
                    </a:lnTo>
                    <a:lnTo>
                      <a:pt x="1" y="743"/>
                    </a:lnTo>
                    <a:lnTo>
                      <a:pt x="1" y="829"/>
                    </a:lnTo>
                    <a:lnTo>
                      <a:pt x="1" y="915"/>
                    </a:lnTo>
                    <a:lnTo>
                      <a:pt x="12" y="1001"/>
                    </a:lnTo>
                    <a:lnTo>
                      <a:pt x="33" y="1076"/>
                    </a:lnTo>
                    <a:lnTo>
                      <a:pt x="65" y="1162"/>
                    </a:lnTo>
                    <a:lnTo>
                      <a:pt x="98" y="1227"/>
                    </a:lnTo>
                    <a:lnTo>
                      <a:pt x="141" y="1302"/>
                    </a:lnTo>
                    <a:lnTo>
                      <a:pt x="194" y="1367"/>
                    </a:lnTo>
                    <a:lnTo>
                      <a:pt x="248" y="1420"/>
                    </a:lnTo>
                    <a:lnTo>
                      <a:pt x="302" y="1474"/>
                    </a:lnTo>
                    <a:lnTo>
                      <a:pt x="377" y="1517"/>
                    </a:lnTo>
                    <a:lnTo>
                      <a:pt x="442" y="1560"/>
                    </a:lnTo>
                    <a:lnTo>
                      <a:pt x="517" y="1592"/>
                    </a:lnTo>
                    <a:lnTo>
                      <a:pt x="592" y="1614"/>
                    </a:lnTo>
                    <a:lnTo>
                      <a:pt x="678" y="1635"/>
                    </a:lnTo>
                    <a:lnTo>
                      <a:pt x="764" y="1635"/>
                    </a:lnTo>
                    <a:lnTo>
                      <a:pt x="850" y="1646"/>
                    </a:lnTo>
                    <a:lnTo>
                      <a:pt x="936" y="1635"/>
                    </a:lnTo>
                    <a:lnTo>
                      <a:pt x="1012" y="1625"/>
                    </a:lnTo>
                    <a:lnTo>
                      <a:pt x="1087" y="1603"/>
                    </a:lnTo>
                    <a:lnTo>
                      <a:pt x="1162" y="1571"/>
                    </a:lnTo>
                    <a:lnTo>
                      <a:pt x="1237" y="1539"/>
                    </a:lnTo>
                    <a:lnTo>
                      <a:pt x="1302" y="1496"/>
                    </a:lnTo>
                    <a:lnTo>
                      <a:pt x="1356" y="1442"/>
                    </a:lnTo>
                    <a:lnTo>
                      <a:pt x="1420" y="1388"/>
                    </a:lnTo>
                    <a:lnTo>
                      <a:pt x="1463" y="1334"/>
                    </a:lnTo>
                    <a:lnTo>
                      <a:pt x="1506" y="1270"/>
                    </a:lnTo>
                    <a:lnTo>
                      <a:pt x="1549" y="1205"/>
                    </a:lnTo>
                    <a:lnTo>
                      <a:pt x="1582" y="1130"/>
                    </a:lnTo>
                    <a:lnTo>
                      <a:pt x="1603" y="1055"/>
                    </a:lnTo>
                    <a:lnTo>
                      <a:pt x="1625" y="979"/>
                    </a:lnTo>
                    <a:lnTo>
                      <a:pt x="1635" y="904"/>
                    </a:lnTo>
                    <a:lnTo>
                      <a:pt x="1635" y="818"/>
                    </a:lnTo>
                    <a:lnTo>
                      <a:pt x="1635" y="732"/>
                    </a:lnTo>
                    <a:lnTo>
                      <a:pt x="1625" y="646"/>
                    </a:lnTo>
                    <a:lnTo>
                      <a:pt x="1603" y="571"/>
                    </a:lnTo>
                    <a:lnTo>
                      <a:pt x="1582" y="496"/>
                    </a:lnTo>
                    <a:lnTo>
                      <a:pt x="1539" y="431"/>
                    </a:lnTo>
                    <a:lnTo>
                      <a:pt x="1506" y="366"/>
                    </a:lnTo>
                    <a:lnTo>
                      <a:pt x="1463" y="302"/>
                    </a:lnTo>
                    <a:lnTo>
                      <a:pt x="1410" y="237"/>
                    </a:lnTo>
                    <a:lnTo>
                      <a:pt x="1356" y="194"/>
                    </a:lnTo>
                    <a:lnTo>
                      <a:pt x="1291" y="141"/>
                    </a:lnTo>
                    <a:lnTo>
                      <a:pt x="1227" y="108"/>
                    </a:lnTo>
                    <a:lnTo>
                      <a:pt x="1151" y="65"/>
                    </a:lnTo>
                    <a:lnTo>
                      <a:pt x="1087" y="44"/>
                    </a:lnTo>
                    <a:lnTo>
                      <a:pt x="1001" y="22"/>
                    </a:lnTo>
                    <a:lnTo>
                      <a:pt x="926" y="12"/>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 name="Google Shape;372;p15"/>
              <p:cNvSpPr/>
              <p:nvPr/>
            </p:nvSpPr>
            <p:spPr>
              <a:xfrm>
                <a:off x="2036275" y="1897225"/>
                <a:ext cx="41150" cy="41175"/>
              </a:xfrm>
              <a:custGeom>
                <a:avLst/>
                <a:gdLst/>
                <a:ahLst/>
                <a:cxnLst/>
                <a:rect l="l" t="t" r="r" b="b"/>
                <a:pathLst>
                  <a:path w="1646" h="1647" extrusionOk="0">
                    <a:moveTo>
                      <a:pt x="829" y="1"/>
                    </a:moveTo>
                    <a:lnTo>
                      <a:pt x="743" y="12"/>
                    </a:lnTo>
                    <a:lnTo>
                      <a:pt x="667" y="22"/>
                    </a:lnTo>
                    <a:lnTo>
                      <a:pt x="581" y="33"/>
                    </a:lnTo>
                    <a:lnTo>
                      <a:pt x="517" y="65"/>
                    </a:lnTo>
                    <a:lnTo>
                      <a:pt x="442" y="98"/>
                    </a:lnTo>
                    <a:lnTo>
                      <a:pt x="377" y="130"/>
                    </a:lnTo>
                    <a:lnTo>
                      <a:pt x="313" y="173"/>
                    </a:lnTo>
                    <a:lnTo>
                      <a:pt x="248" y="227"/>
                    </a:lnTo>
                    <a:lnTo>
                      <a:pt x="205" y="281"/>
                    </a:lnTo>
                    <a:lnTo>
                      <a:pt x="151" y="345"/>
                    </a:lnTo>
                    <a:lnTo>
                      <a:pt x="108" y="410"/>
                    </a:lnTo>
                    <a:lnTo>
                      <a:pt x="76" y="474"/>
                    </a:lnTo>
                    <a:lnTo>
                      <a:pt x="44" y="549"/>
                    </a:lnTo>
                    <a:lnTo>
                      <a:pt x="22" y="625"/>
                    </a:lnTo>
                    <a:lnTo>
                      <a:pt x="12" y="711"/>
                    </a:lnTo>
                    <a:lnTo>
                      <a:pt x="1" y="786"/>
                    </a:lnTo>
                    <a:lnTo>
                      <a:pt x="1" y="883"/>
                    </a:lnTo>
                    <a:lnTo>
                      <a:pt x="12" y="969"/>
                    </a:lnTo>
                    <a:lnTo>
                      <a:pt x="33" y="1044"/>
                    </a:lnTo>
                    <a:lnTo>
                      <a:pt x="55" y="1119"/>
                    </a:lnTo>
                    <a:lnTo>
                      <a:pt x="87" y="1195"/>
                    </a:lnTo>
                    <a:lnTo>
                      <a:pt x="130" y="1270"/>
                    </a:lnTo>
                    <a:lnTo>
                      <a:pt x="173" y="1334"/>
                    </a:lnTo>
                    <a:lnTo>
                      <a:pt x="227" y="1399"/>
                    </a:lnTo>
                    <a:lnTo>
                      <a:pt x="280" y="1453"/>
                    </a:lnTo>
                    <a:lnTo>
                      <a:pt x="345" y="1496"/>
                    </a:lnTo>
                    <a:lnTo>
                      <a:pt x="420" y="1539"/>
                    </a:lnTo>
                    <a:lnTo>
                      <a:pt x="485" y="1571"/>
                    </a:lnTo>
                    <a:lnTo>
                      <a:pt x="571" y="1603"/>
                    </a:lnTo>
                    <a:lnTo>
                      <a:pt x="646" y="1625"/>
                    </a:lnTo>
                    <a:lnTo>
                      <a:pt x="732" y="1635"/>
                    </a:lnTo>
                    <a:lnTo>
                      <a:pt x="818" y="1646"/>
                    </a:lnTo>
                    <a:lnTo>
                      <a:pt x="904" y="1635"/>
                    </a:lnTo>
                    <a:lnTo>
                      <a:pt x="990" y="1625"/>
                    </a:lnTo>
                    <a:lnTo>
                      <a:pt x="1065" y="1614"/>
                    </a:lnTo>
                    <a:lnTo>
                      <a:pt x="1141" y="1582"/>
                    </a:lnTo>
                    <a:lnTo>
                      <a:pt x="1205" y="1549"/>
                    </a:lnTo>
                    <a:lnTo>
                      <a:pt x="1280" y="1517"/>
                    </a:lnTo>
                    <a:lnTo>
                      <a:pt x="1334" y="1474"/>
                    </a:lnTo>
                    <a:lnTo>
                      <a:pt x="1399" y="1420"/>
                    </a:lnTo>
                    <a:lnTo>
                      <a:pt x="1452" y="1367"/>
                    </a:lnTo>
                    <a:lnTo>
                      <a:pt x="1495" y="1302"/>
                    </a:lnTo>
                    <a:lnTo>
                      <a:pt x="1538" y="1238"/>
                    </a:lnTo>
                    <a:lnTo>
                      <a:pt x="1571" y="1173"/>
                    </a:lnTo>
                    <a:lnTo>
                      <a:pt x="1603" y="1098"/>
                    </a:lnTo>
                    <a:lnTo>
                      <a:pt x="1624" y="1022"/>
                    </a:lnTo>
                    <a:lnTo>
                      <a:pt x="1635" y="936"/>
                    </a:lnTo>
                    <a:lnTo>
                      <a:pt x="1646" y="850"/>
                    </a:lnTo>
                    <a:lnTo>
                      <a:pt x="1646" y="764"/>
                    </a:lnTo>
                    <a:lnTo>
                      <a:pt x="1635" y="678"/>
                    </a:lnTo>
                    <a:lnTo>
                      <a:pt x="1614" y="603"/>
                    </a:lnTo>
                    <a:lnTo>
                      <a:pt x="1592" y="517"/>
                    </a:lnTo>
                    <a:lnTo>
                      <a:pt x="1560" y="442"/>
                    </a:lnTo>
                    <a:lnTo>
                      <a:pt x="1517" y="377"/>
                    </a:lnTo>
                    <a:lnTo>
                      <a:pt x="1474" y="313"/>
                    </a:lnTo>
                    <a:lnTo>
                      <a:pt x="1420" y="248"/>
                    </a:lnTo>
                    <a:lnTo>
                      <a:pt x="1366" y="195"/>
                    </a:lnTo>
                    <a:lnTo>
                      <a:pt x="1302" y="151"/>
                    </a:lnTo>
                    <a:lnTo>
                      <a:pt x="1237" y="108"/>
                    </a:lnTo>
                    <a:lnTo>
                      <a:pt x="1162" y="65"/>
                    </a:lnTo>
                    <a:lnTo>
                      <a:pt x="1087" y="44"/>
                    </a:lnTo>
                    <a:lnTo>
                      <a:pt x="1001" y="22"/>
                    </a:lnTo>
                    <a:lnTo>
                      <a:pt x="915"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 name="Google Shape;373;p15"/>
              <p:cNvSpPr/>
              <p:nvPr/>
            </p:nvSpPr>
            <p:spPr>
              <a:xfrm>
                <a:off x="699675" y="1503150"/>
                <a:ext cx="39550" cy="39525"/>
              </a:xfrm>
              <a:custGeom>
                <a:avLst/>
                <a:gdLst/>
                <a:ahLst/>
                <a:cxnLst/>
                <a:rect l="l" t="t" r="r" b="b"/>
                <a:pathLst>
                  <a:path w="1582" h="1581" extrusionOk="0">
                    <a:moveTo>
                      <a:pt x="732" y="0"/>
                    </a:moveTo>
                    <a:lnTo>
                      <a:pt x="646" y="11"/>
                    </a:lnTo>
                    <a:lnTo>
                      <a:pt x="571" y="32"/>
                    </a:lnTo>
                    <a:lnTo>
                      <a:pt x="496" y="54"/>
                    </a:lnTo>
                    <a:lnTo>
                      <a:pt x="420" y="86"/>
                    </a:lnTo>
                    <a:lnTo>
                      <a:pt x="356" y="129"/>
                    </a:lnTo>
                    <a:lnTo>
                      <a:pt x="291" y="172"/>
                    </a:lnTo>
                    <a:lnTo>
                      <a:pt x="237" y="215"/>
                    </a:lnTo>
                    <a:lnTo>
                      <a:pt x="184" y="280"/>
                    </a:lnTo>
                    <a:lnTo>
                      <a:pt x="141" y="333"/>
                    </a:lnTo>
                    <a:lnTo>
                      <a:pt x="98" y="398"/>
                    </a:lnTo>
                    <a:lnTo>
                      <a:pt x="65" y="473"/>
                    </a:lnTo>
                    <a:lnTo>
                      <a:pt x="33" y="549"/>
                    </a:lnTo>
                    <a:lnTo>
                      <a:pt x="12" y="624"/>
                    </a:lnTo>
                    <a:lnTo>
                      <a:pt x="1" y="710"/>
                    </a:lnTo>
                    <a:lnTo>
                      <a:pt x="1" y="796"/>
                    </a:lnTo>
                    <a:lnTo>
                      <a:pt x="1" y="871"/>
                    </a:lnTo>
                    <a:lnTo>
                      <a:pt x="12" y="946"/>
                    </a:lnTo>
                    <a:lnTo>
                      <a:pt x="33" y="1022"/>
                    </a:lnTo>
                    <a:lnTo>
                      <a:pt x="55" y="1097"/>
                    </a:lnTo>
                    <a:lnTo>
                      <a:pt x="87" y="1161"/>
                    </a:lnTo>
                    <a:lnTo>
                      <a:pt x="119" y="1226"/>
                    </a:lnTo>
                    <a:lnTo>
                      <a:pt x="162" y="1290"/>
                    </a:lnTo>
                    <a:lnTo>
                      <a:pt x="216" y="1344"/>
                    </a:lnTo>
                    <a:lnTo>
                      <a:pt x="270" y="1398"/>
                    </a:lnTo>
                    <a:lnTo>
                      <a:pt x="323" y="1441"/>
                    </a:lnTo>
                    <a:lnTo>
                      <a:pt x="388" y="1484"/>
                    </a:lnTo>
                    <a:lnTo>
                      <a:pt x="453" y="1516"/>
                    </a:lnTo>
                    <a:lnTo>
                      <a:pt x="528" y="1538"/>
                    </a:lnTo>
                    <a:lnTo>
                      <a:pt x="603" y="1559"/>
                    </a:lnTo>
                    <a:lnTo>
                      <a:pt x="678" y="1570"/>
                    </a:lnTo>
                    <a:lnTo>
                      <a:pt x="764" y="1581"/>
                    </a:lnTo>
                    <a:lnTo>
                      <a:pt x="840" y="1581"/>
                    </a:lnTo>
                    <a:lnTo>
                      <a:pt x="926" y="1570"/>
                    </a:lnTo>
                    <a:lnTo>
                      <a:pt x="1001" y="1549"/>
                    </a:lnTo>
                    <a:lnTo>
                      <a:pt x="1076" y="1527"/>
                    </a:lnTo>
                    <a:lnTo>
                      <a:pt x="1151" y="1495"/>
                    </a:lnTo>
                    <a:lnTo>
                      <a:pt x="1216" y="1463"/>
                    </a:lnTo>
                    <a:lnTo>
                      <a:pt x="1280" y="1420"/>
                    </a:lnTo>
                    <a:lnTo>
                      <a:pt x="1345" y="1366"/>
                    </a:lnTo>
                    <a:lnTo>
                      <a:pt x="1388" y="1312"/>
                    </a:lnTo>
                    <a:lnTo>
                      <a:pt x="1442" y="1247"/>
                    </a:lnTo>
                    <a:lnTo>
                      <a:pt x="1485" y="1183"/>
                    </a:lnTo>
                    <a:lnTo>
                      <a:pt x="1517" y="1108"/>
                    </a:lnTo>
                    <a:lnTo>
                      <a:pt x="1539" y="1032"/>
                    </a:lnTo>
                    <a:lnTo>
                      <a:pt x="1560" y="957"/>
                    </a:lnTo>
                    <a:lnTo>
                      <a:pt x="1571" y="871"/>
                    </a:lnTo>
                    <a:lnTo>
                      <a:pt x="1582" y="796"/>
                    </a:lnTo>
                    <a:lnTo>
                      <a:pt x="1571" y="710"/>
                    </a:lnTo>
                    <a:lnTo>
                      <a:pt x="1560" y="635"/>
                    </a:lnTo>
                    <a:lnTo>
                      <a:pt x="1549" y="559"/>
                    </a:lnTo>
                    <a:lnTo>
                      <a:pt x="1517" y="484"/>
                    </a:lnTo>
                    <a:lnTo>
                      <a:pt x="1485" y="419"/>
                    </a:lnTo>
                    <a:lnTo>
                      <a:pt x="1453" y="355"/>
                    </a:lnTo>
                    <a:lnTo>
                      <a:pt x="1410" y="290"/>
                    </a:lnTo>
                    <a:lnTo>
                      <a:pt x="1356" y="237"/>
                    </a:lnTo>
                    <a:lnTo>
                      <a:pt x="1302" y="183"/>
                    </a:lnTo>
                    <a:lnTo>
                      <a:pt x="1248" y="140"/>
                    </a:lnTo>
                    <a:lnTo>
                      <a:pt x="1184" y="108"/>
                    </a:lnTo>
                    <a:lnTo>
                      <a:pt x="1119" y="65"/>
                    </a:lnTo>
                    <a:lnTo>
                      <a:pt x="1044" y="43"/>
                    </a:lnTo>
                    <a:lnTo>
                      <a:pt x="969" y="22"/>
                    </a:lnTo>
                    <a:lnTo>
                      <a:pt x="89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 name="Google Shape;374;p15"/>
              <p:cNvSpPr/>
              <p:nvPr/>
            </p:nvSpPr>
            <p:spPr>
              <a:xfrm>
                <a:off x="1800800" y="1505825"/>
                <a:ext cx="39525" cy="39550"/>
              </a:xfrm>
              <a:custGeom>
                <a:avLst/>
                <a:gdLst/>
                <a:ahLst/>
                <a:cxnLst/>
                <a:rect l="l" t="t" r="r" b="b"/>
                <a:pathLst>
                  <a:path w="1581" h="1582" extrusionOk="0">
                    <a:moveTo>
                      <a:pt x="785" y="1"/>
                    </a:moveTo>
                    <a:lnTo>
                      <a:pt x="699" y="11"/>
                    </a:lnTo>
                    <a:lnTo>
                      <a:pt x="624" y="22"/>
                    </a:lnTo>
                    <a:lnTo>
                      <a:pt x="549" y="44"/>
                    </a:lnTo>
                    <a:lnTo>
                      <a:pt x="473" y="65"/>
                    </a:lnTo>
                    <a:lnTo>
                      <a:pt x="409" y="97"/>
                    </a:lnTo>
                    <a:lnTo>
                      <a:pt x="344" y="130"/>
                    </a:lnTo>
                    <a:lnTo>
                      <a:pt x="290" y="183"/>
                    </a:lnTo>
                    <a:lnTo>
                      <a:pt x="237" y="226"/>
                    </a:lnTo>
                    <a:lnTo>
                      <a:pt x="183" y="280"/>
                    </a:lnTo>
                    <a:lnTo>
                      <a:pt x="140" y="345"/>
                    </a:lnTo>
                    <a:lnTo>
                      <a:pt x="97" y="399"/>
                    </a:lnTo>
                    <a:lnTo>
                      <a:pt x="65" y="474"/>
                    </a:lnTo>
                    <a:lnTo>
                      <a:pt x="43" y="538"/>
                    </a:lnTo>
                    <a:lnTo>
                      <a:pt x="22" y="614"/>
                    </a:lnTo>
                    <a:lnTo>
                      <a:pt x="11" y="689"/>
                    </a:lnTo>
                    <a:lnTo>
                      <a:pt x="0" y="775"/>
                    </a:lnTo>
                    <a:lnTo>
                      <a:pt x="0" y="861"/>
                    </a:lnTo>
                    <a:lnTo>
                      <a:pt x="11" y="936"/>
                    </a:lnTo>
                    <a:lnTo>
                      <a:pt x="32" y="1022"/>
                    </a:lnTo>
                    <a:lnTo>
                      <a:pt x="54" y="1097"/>
                    </a:lnTo>
                    <a:lnTo>
                      <a:pt x="86" y="1162"/>
                    </a:lnTo>
                    <a:lnTo>
                      <a:pt x="129" y="1237"/>
                    </a:lnTo>
                    <a:lnTo>
                      <a:pt x="172" y="1291"/>
                    </a:lnTo>
                    <a:lnTo>
                      <a:pt x="226" y="1356"/>
                    </a:lnTo>
                    <a:lnTo>
                      <a:pt x="280" y="1409"/>
                    </a:lnTo>
                    <a:lnTo>
                      <a:pt x="333" y="1452"/>
                    </a:lnTo>
                    <a:lnTo>
                      <a:pt x="409" y="1495"/>
                    </a:lnTo>
                    <a:lnTo>
                      <a:pt x="473" y="1528"/>
                    </a:lnTo>
                    <a:lnTo>
                      <a:pt x="549" y="1549"/>
                    </a:lnTo>
                    <a:lnTo>
                      <a:pt x="624" y="1571"/>
                    </a:lnTo>
                    <a:lnTo>
                      <a:pt x="710" y="1581"/>
                    </a:lnTo>
                    <a:lnTo>
                      <a:pt x="871" y="1581"/>
                    </a:lnTo>
                    <a:lnTo>
                      <a:pt x="957" y="1571"/>
                    </a:lnTo>
                    <a:lnTo>
                      <a:pt x="1032" y="1549"/>
                    </a:lnTo>
                    <a:lnTo>
                      <a:pt x="1097" y="1528"/>
                    </a:lnTo>
                    <a:lnTo>
                      <a:pt x="1172" y="1495"/>
                    </a:lnTo>
                    <a:lnTo>
                      <a:pt x="1237" y="1452"/>
                    </a:lnTo>
                    <a:lnTo>
                      <a:pt x="1291" y="1409"/>
                    </a:lnTo>
                    <a:lnTo>
                      <a:pt x="1344" y="1366"/>
                    </a:lnTo>
                    <a:lnTo>
                      <a:pt x="1398" y="1313"/>
                    </a:lnTo>
                    <a:lnTo>
                      <a:pt x="1441" y="1248"/>
                    </a:lnTo>
                    <a:lnTo>
                      <a:pt x="1484" y="1183"/>
                    </a:lnTo>
                    <a:lnTo>
                      <a:pt x="1516" y="1119"/>
                    </a:lnTo>
                    <a:lnTo>
                      <a:pt x="1538" y="1054"/>
                    </a:lnTo>
                    <a:lnTo>
                      <a:pt x="1559" y="979"/>
                    </a:lnTo>
                    <a:lnTo>
                      <a:pt x="1570" y="893"/>
                    </a:lnTo>
                    <a:lnTo>
                      <a:pt x="1581" y="818"/>
                    </a:lnTo>
                    <a:lnTo>
                      <a:pt x="1581" y="732"/>
                    </a:lnTo>
                    <a:lnTo>
                      <a:pt x="1570" y="646"/>
                    </a:lnTo>
                    <a:lnTo>
                      <a:pt x="1549" y="571"/>
                    </a:lnTo>
                    <a:lnTo>
                      <a:pt x="1527" y="495"/>
                    </a:lnTo>
                    <a:lnTo>
                      <a:pt x="1495" y="420"/>
                    </a:lnTo>
                    <a:lnTo>
                      <a:pt x="1452" y="355"/>
                    </a:lnTo>
                    <a:lnTo>
                      <a:pt x="1409" y="291"/>
                    </a:lnTo>
                    <a:lnTo>
                      <a:pt x="1355" y="237"/>
                    </a:lnTo>
                    <a:lnTo>
                      <a:pt x="1301" y="183"/>
                    </a:lnTo>
                    <a:lnTo>
                      <a:pt x="1237" y="140"/>
                    </a:lnTo>
                    <a:lnTo>
                      <a:pt x="1172" y="97"/>
                    </a:lnTo>
                    <a:lnTo>
                      <a:pt x="1108" y="65"/>
                    </a:lnTo>
                    <a:lnTo>
                      <a:pt x="1032" y="44"/>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 name="Google Shape;375;p15"/>
              <p:cNvSpPr/>
              <p:nvPr/>
            </p:nvSpPr>
            <p:spPr>
              <a:xfrm>
                <a:off x="621725" y="1583800"/>
                <a:ext cx="39550" cy="39525"/>
              </a:xfrm>
              <a:custGeom>
                <a:avLst/>
                <a:gdLst/>
                <a:ahLst/>
                <a:cxnLst/>
                <a:rect l="l" t="t" r="r" b="b"/>
                <a:pathLst>
                  <a:path w="1582" h="1581" extrusionOk="0">
                    <a:moveTo>
                      <a:pt x="710" y="0"/>
                    </a:moveTo>
                    <a:lnTo>
                      <a:pt x="624" y="11"/>
                    </a:lnTo>
                    <a:lnTo>
                      <a:pt x="549" y="32"/>
                    </a:lnTo>
                    <a:lnTo>
                      <a:pt x="474" y="65"/>
                    </a:lnTo>
                    <a:lnTo>
                      <a:pt x="409" y="97"/>
                    </a:lnTo>
                    <a:lnTo>
                      <a:pt x="345" y="129"/>
                    </a:lnTo>
                    <a:lnTo>
                      <a:pt x="280" y="172"/>
                    </a:lnTo>
                    <a:lnTo>
                      <a:pt x="226" y="226"/>
                    </a:lnTo>
                    <a:lnTo>
                      <a:pt x="173" y="280"/>
                    </a:lnTo>
                    <a:lnTo>
                      <a:pt x="130" y="344"/>
                    </a:lnTo>
                    <a:lnTo>
                      <a:pt x="87" y="409"/>
                    </a:lnTo>
                    <a:lnTo>
                      <a:pt x="54" y="484"/>
                    </a:lnTo>
                    <a:lnTo>
                      <a:pt x="33" y="559"/>
                    </a:lnTo>
                    <a:lnTo>
                      <a:pt x="11" y="634"/>
                    </a:lnTo>
                    <a:lnTo>
                      <a:pt x="1" y="720"/>
                    </a:lnTo>
                    <a:lnTo>
                      <a:pt x="1" y="796"/>
                    </a:lnTo>
                    <a:lnTo>
                      <a:pt x="1" y="882"/>
                    </a:lnTo>
                    <a:lnTo>
                      <a:pt x="22" y="968"/>
                    </a:lnTo>
                    <a:lnTo>
                      <a:pt x="33" y="1043"/>
                    </a:lnTo>
                    <a:lnTo>
                      <a:pt x="65" y="1118"/>
                    </a:lnTo>
                    <a:lnTo>
                      <a:pt x="97" y="1183"/>
                    </a:lnTo>
                    <a:lnTo>
                      <a:pt x="140" y="1247"/>
                    </a:lnTo>
                    <a:lnTo>
                      <a:pt x="183" y="1312"/>
                    </a:lnTo>
                    <a:lnTo>
                      <a:pt x="237" y="1366"/>
                    </a:lnTo>
                    <a:lnTo>
                      <a:pt x="291" y="1419"/>
                    </a:lnTo>
                    <a:lnTo>
                      <a:pt x="355" y="1462"/>
                    </a:lnTo>
                    <a:lnTo>
                      <a:pt x="420" y="1495"/>
                    </a:lnTo>
                    <a:lnTo>
                      <a:pt x="495" y="1527"/>
                    </a:lnTo>
                    <a:lnTo>
                      <a:pt x="570" y="1548"/>
                    </a:lnTo>
                    <a:lnTo>
                      <a:pt x="646" y="1570"/>
                    </a:lnTo>
                    <a:lnTo>
                      <a:pt x="732" y="1581"/>
                    </a:lnTo>
                    <a:lnTo>
                      <a:pt x="893" y="1581"/>
                    </a:lnTo>
                    <a:lnTo>
                      <a:pt x="979" y="1559"/>
                    </a:lnTo>
                    <a:lnTo>
                      <a:pt x="1054" y="1538"/>
                    </a:lnTo>
                    <a:lnTo>
                      <a:pt x="1130" y="1516"/>
                    </a:lnTo>
                    <a:lnTo>
                      <a:pt x="1194" y="1473"/>
                    </a:lnTo>
                    <a:lnTo>
                      <a:pt x="1259" y="1430"/>
                    </a:lnTo>
                    <a:lnTo>
                      <a:pt x="1323" y="1387"/>
                    </a:lnTo>
                    <a:lnTo>
                      <a:pt x="1377" y="1333"/>
                    </a:lnTo>
                    <a:lnTo>
                      <a:pt x="1420" y="1280"/>
                    </a:lnTo>
                    <a:lnTo>
                      <a:pt x="1463" y="1215"/>
                    </a:lnTo>
                    <a:lnTo>
                      <a:pt x="1506" y="1151"/>
                    </a:lnTo>
                    <a:lnTo>
                      <a:pt x="1538" y="1075"/>
                    </a:lnTo>
                    <a:lnTo>
                      <a:pt x="1560" y="1000"/>
                    </a:lnTo>
                    <a:lnTo>
                      <a:pt x="1570" y="925"/>
                    </a:lnTo>
                    <a:lnTo>
                      <a:pt x="1581" y="839"/>
                    </a:lnTo>
                    <a:lnTo>
                      <a:pt x="1581" y="753"/>
                    </a:lnTo>
                    <a:lnTo>
                      <a:pt x="1570" y="677"/>
                    </a:lnTo>
                    <a:lnTo>
                      <a:pt x="1560" y="602"/>
                    </a:lnTo>
                    <a:lnTo>
                      <a:pt x="1538" y="527"/>
                    </a:lnTo>
                    <a:lnTo>
                      <a:pt x="1517" y="452"/>
                    </a:lnTo>
                    <a:lnTo>
                      <a:pt x="1484" y="387"/>
                    </a:lnTo>
                    <a:lnTo>
                      <a:pt x="1441" y="323"/>
                    </a:lnTo>
                    <a:lnTo>
                      <a:pt x="1398" y="269"/>
                    </a:lnTo>
                    <a:lnTo>
                      <a:pt x="1345" y="215"/>
                    </a:lnTo>
                    <a:lnTo>
                      <a:pt x="1291" y="172"/>
                    </a:lnTo>
                    <a:lnTo>
                      <a:pt x="1226" y="129"/>
                    </a:lnTo>
                    <a:lnTo>
                      <a:pt x="1162" y="86"/>
                    </a:lnTo>
                    <a:lnTo>
                      <a:pt x="1097" y="54"/>
                    </a:lnTo>
                    <a:lnTo>
                      <a:pt x="1033" y="32"/>
                    </a:lnTo>
                    <a:lnTo>
                      <a:pt x="958" y="11"/>
                    </a:lnTo>
                    <a:lnTo>
                      <a:pt x="8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 name="Google Shape;376;p15"/>
              <p:cNvSpPr/>
              <p:nvPr/>
            </p:nvSpPr>
            <p:spPr>
              <a:xfrm>
                <a:off x="1881450" y="1583800"/>
                <a:ext cx="39525" cy="39525"/>
              </a:xfrm>
              <a:custGeom>
                <a:avLst/>
                <a:gdLst/>
                <a:ahLst/>
                <a:cxnLst/>
                <a:rect l="l" t="t" r="r" b="b"/>
                <a:pathLst>
                  <a:path w="1581" h="1581" extrusionOk="0">
                    <a:moveTo>
                      <a:pt x="720" y="0"/>
                    </a:moveTo>
                    <a:lnTo>
                      <a:pt x="645" y="11"/>
                    </a:lnTo>
                    <a:lnTo>
                      <a:pt x="570" y="32"/>
                    </a:lnTo>
                    <a:lnTo>
                      <a:pt x="495" y="54"/>
                    </a:lnTo>
                    <a:lnTo>
                      <a:pt x="430" y="86"/>
                    </a:lnTo>
                    <a:lnTo>
                      <a:pt x="366" y="118"/>
                    </a:lnTo>
                    <a:lnTo>
                      <a:pt x="301" y="161"/>
                    </a:lnTo>
                    <a:lnTo>
                      <a:pt x="247" y="215"/>
                    </a:lnTo>
                    <a:lnTo>
                      <a:pt x="194" y="269"/>
                    </a:lnTo>
                    <a:lnTo>
                      <a:pt x="151" y="323"/>
                    </a:lnTo>
                    <a:lnTo>
                      <a:pt x="108" y="387"/>
                    </a:lnTo>
                    <a:lnTo>
                      <a:pt x="75" y="452"/>
                    </a:lnTo>
                    <a:lnTo>
                      <a:pt x="43" y="516"/>
                    </a:lnTo>
                    <a:lnTo>
                      <a:pt x="22" y="591"/>
                    </a:lnTo>
                    <a:lnTo>
                      <a:pt x="11" y="667"/>
                    </a:lnTo>
                    <a:lnTo>
                      <a:pt x="0" y="753"/>
                    </a:lnTo>
                    <a:lnTo>
                      <a:pt x="0" y="839"/>
                    </a:lnTo>
                    <a:lnTo>
                      <a:pt x="11" y="914"/>
                    </a:lnTo>
                    <a:lnTo>
                      <a:pt x="22" y="1000"/>
                    </a:lnTo>
                    <a:lnTo>
                      <a:pt x="43" y="1075"/>
                    </a:lnTo>
                    <a:lnTo>
                      <a:pt x="75" y="1151"/>
                    </a:lnTo>
                    <a:lnTo>
                      <a:pt x="118" y="1215"/>
                    </a:lnTo>
                    <a:lnTo>
                      <a:pt x="161" y="1280"/>
                    </a:lnTo>
                    <a:lnTo>
                      <a:pt x="204" y="1333"/>
                    </a:lnTo>
                    <a:lnTo>
                      <a:pt x="258" y="1387"/>
                    </a:lnTo>
                    <a:lnTo>
                      <a:pt x="323" y="1441"/>
                    </a:lnTo>
                    <a:lnTo>
                      <a:pt x="387" y="1473"/>
                    </a:lnTo>
                    <a:lnTo>
                      <a:pt x="462" y="1516"/>
                    </a:lnTo>
                    <a:lnTo>
                      <a:pt x="538" y="1538"/>
                    </a:lnTo>
                    <a:lnTo>
                      <a:pt x="613" y="1559"/>
                    </a:lnTo>
                    <a:lnTo>
                      <a:pt x="688" y="1570"/>
                    </a:lnTo>
                    <a:lnTo>
                      <a:pt x="774" y="1581"/>
                    </a:lnTo>
                    <a:lnTo>
                      <a:pt x="860" y="1581"/>
                    </a:lnTo>
                    <a:lnTo>
                      <a:pt x="936" y="1570"/>
                    </a:lnTo>
                    <a:lnTo>
                      <a:pt x="1011" y="1548"/>
                    </a:lnTo>
                    <a:lnTo>
                      <a:pt x="1086" y="1527"/>
                    </a:lnTo>
                    <a:lnTo>
                      <a:pt x="1151" y="1495"/>
                    </a:lnTo>
                    <a:lnTo>
                      <a:pt x="1215" y="1462"/>
                    </a:lnTo>
                    <a:lnTo>
                      <a:pt x="1280" y="1419"/>
                    </a:lnTo>
                    <a:lnTo>
                      <a:pt x="1333" y="1366"/>
                    </a:lnTo>
                    <a:lnTo>
                      <a:pt x="1387" y="1323"/>
                    </a:lnTo>
                    <a:lnTo>
                      <a:pt x="1430" y="1258"/>
                    </a:lnTo>
                    <a:lnTo>
                      <a:pt x="1473" y="1194"/>
                    </a:lnTo>
                    <a:lnTo>
                      <a:pt x="1505" y="1129"/>
                    </a:lnTo>
                    <a:lnTo>
                      <a:pt x="1538" y="1065"/>
                    </a:lnTo>
                    <a:lnTo>
                      <a:pt x="1559" y="989"/>
                    </a:lnTo>
                    <a:lnTo>
                      <a:pt x="1570" y="914"/>
                    </a:lnTo>
                    <a:lnTo>
                      <a:pt x="1581" y="828"/>
                    </a:lnTo>
                    <a:lnTo>
                      <a:pt x="1581" y="742"/>
                    </a:lnTo>
                    <a:lnTo>
                      <a:pt x="1570" y="667"/>
                    </a:lnTo>
                    <a:lnTo>
                      <a:pt x="1559" y="581"/>
                    </a:lnTo>
                    <a:lnTo>
                      <a:pt x="1527" y="505"/>
                    </a:lnTo>
                    <a:lnTo>
                      <a:pt x="1505" y="441"/>
                    </a:lnTo>
                    <a:lnTo>
                      <a:pt x="1462" y="366"/>
                    </a:lnTo>
                    <a:lnTo>
                      <a:pt x="1419" y="301"/>
                    </a:lnTo>
                    <a:lnTo>
                      <a:pt x="1366" y="247"/>
                    </a:lnTo>
                    <a:lnTo>
                      <a:pt x="1312" y="194"/>
                    </a:lnTo>
                    <a:lnTo>
                      <a:pt x="1258" y="151"/>
                    </a:lnTo>
                    <a:lnTo>
                      <a:pt x="1194" y="108"/>
                    </a:lnTo>
                    <a:lnTo>
                      <a:pt x="1118" y="65"/>
                    </a:lnTo>
                    <a:lnTo>
                      <a:pt x="1043" y="43"/>
                    </a:lnTo>
                    <a:lnTo>
                      <a:pt x="968"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 name="Google Shape;377;p15"/>
              <p:cNvSpPr/>
              <p:nvPr/>
            </p:nvSpPr>
            <p:spPr>
              <a:xfrm>
                <a:off x="621725" y="2684900"/>
                <a:ext cx="39550" cy="39800"/>
              </a:xfrm>
              <a:custGeom>
                <a:avLst/>
                <a:gdLst/>
                <a:ahLst/>
                <a:cxnLst/>
                <a:rect l="l" t="t" r="r" b="b"/>
                <a:pathLst>
                  <a:path w="1582" h="1592" extrusionOk="0">
                    <a:moveTo>
                      <a:pt x="678" y="0"/>
                    </a:moveTo>
                    <a:lnTo>
                      <a:pt x="603" y="22"/>
                    </a:lnTo>
                    <a:lnTo>
                      <a:pt x="527" y="43"/>
                    </a:lnTo>
                    <a:lnTo>
                      <a:pt x="452" y="65"/>
                    </a:lnTo>
                    <a:lnTo>
                      <a:pt x="388" y="97"/>
                    </a:lnTo>
                    <a:lnTo>
                      <a:pt x="323" y="140"/>
                    </a:lnTo>
                    <a:lnTo>
                      <a:pt x="269" y="183"/>
                    </a:lnTo>
                    <a:lnTo>
                      <a:pt x="216" y="237"/>
                    </a:lnTo>
                    <a:lnTo>
                      <a:pt x="162" y="290"/>
                    </a:lnTo>
                    <a:lnTo>
                      <a:pt x="119" y="344"/>
                    </a:lnTo>
                    <a:lnTo>
                      <a:pt x="87" y="409"/>
                    </a:lnTo>
                    <a:lnTo>
                      <a:pt x="54" y="473"/>
                    </a:lnTo>
                    <a:lnTo>
                      <a:pt x="33" y="549"/>
                    </a:lnTo>
                    <a:lnTo>
                      <a:pt x="11" y="624"/>
                    </a:lnTo>
                    <a:lnTo>
                      <a:pt x="1" y="699"/>
                    </a:lnTo>
                    <a:lnTo>
                      <a:pt x="1" y="785"/>
                    </a:lnTo>
                    <a:lnTo>
                      <a:pt x="1" y="871"/>
                    </a:lnTo>
                    <a:lnTo>
                      <a:pt x="11" y="946"/>
                    </a:lnTo>
                    <a:lnTo>
                      <a:pt x="33" y="1032"/>
                    </a:lnTo>
                    <a:lnTo>
                      <a:pt x="54" y="1108"/>
                    </a:lnTo>
                    <a:lnTo>
                      <a:pt x="87" y="1172"/>
                    </a:lnTo>
                    <a:lnTo>
                      <a:pt x="130" y="1247"/>
                    </a:lnTo>
                    <a:lnTo>
                      <a:pt x="173" y="1301"/>
                    </a:lnTo>
                    <a:lnTo>
                      <a:pt x="216" y="1366"/>
                    </a:lnTo>
                    <a:lnTo>
                      <a:pt x="280" y="1409"/>
                    </a:lnTo>
                    <a:lnTo>
                      <a:pt x="334" y="1463"/>
                    </a:lnTo>
                    <a:lnTo>
                      <a:pt x="398" y="1495"/>
                    </a:lnTo>
                    <a:lnTo>
                      <a:pt x="474" y="1527"/>
                    </a:lnTo>
                    <a:lnTo>
                      <a:pt x="549" y="1559"/>
                    </a:lnTo>
                    <a:lnTo>
                      <a:pt x="624" y="1570"/>
                    </a:lnTo>
                    <a:lnTo>
                      <a:pt x="710" y="1581"/>
                    </a:lnTo>
                    <a:lnTo>
                      <a:pt x="796" y="1592"/>
                    </a:lnTo>
                    <a:lnTo>
                      <a:pt x="882" y="1581"/>
                    </a:lnTo>
                    <a:lnTo>
                      <a:pt x="958" y="1570"/>
                    </a:lnTo>
                    <a:lnTo>
                      <a:pt x="1044" y="1549"/>
                    </a:lnTo>
                    <a:lnTo>
                      <a:pt x="1119" y="1527"/>
                    </a:lnTo>
                    <a:lnTo>
                      <a:pt x="1183" y="1495"/>
                    </a:lnTo>
                    <a:lnTo>
                      <a:pt x="1248" y="1452"/>
                    </a:lnTo>
                    <a:lnTo>
                      <a:pt x="1312" y="1409"/>
                    </a:lnTo>
                    <a:lnTo>
                      <a:pt x="1366" y="1355"/>
                    </a:lnTo>
                    <a:lnTo>
                      <a:pt x="1420" y="1301"/>
                    </a:lnTo>
                    <a:lnTo>
                      <a:pt x="1463" y="1237"/>
                    </a:lnTo>
                    <a:lnTo>
                      <a:pt x="1495" y="1172"/>
                    </a:lnTo>
                    <a:lnTo>
                      <a:pt x="1527" y="1097"/>
                    </a:lnTo>
                    <a:lnTo>
                      <a:pt x="1560" y="1022"/>
                    </a:lnTo>
                    <a:lnTo>
                      <a:pt x="1570" y="946"/>
                    </a:lnTo>
                    <a:lnTo>
                      <a:pt x="1581" y="860"/>
                    </a:lnTo>
                    <a:lnTo>
                      <a:pt x="1581" y="774"/>
                    </a:lnTo>
                    <a:lnTo>
                      <a:pt x="1581" y="688"/>
                    </a:lnTo>
                    <a:lnTo>
                      <a:pt x="1570" y="613"/>
                    </a:lnTo>
                    <a:lnTo>
                      <a:pt x="1549" y="527"/>
                    </a:lnTo>
                    <a:lnTo>
                      <a:pt x="1517" y="462"/>
                    </a:lnTo>
                    <a:lnTo>
                      <a:pt x="1484" y="387"/>
                    </a:lnTo>
                    <a:lnTo>
                      <a:pt x="1441" y="323"/>
                    </a:lnTo>
                    <a:lnTo>
                      <a:pt x="1398" y="258"/>
                    </a:lnTo>
                    <a:lnTo>
                      <a:pt x="1345" y="204"/>
                    </a:lnTo>
                    <a:lnTo>
                      <a:pt x="1280" y="161"/>
                    </a:lnTo>
                    <a:lnTo>
                      <a:pt x="1226" y="118"/>
                    </a:lnTo>
                    <a:lnTo>
                      <a:pt x="1151" y="75"/>
                    </a:lnTo>
                    <a:lnTo>
                      <a:pt x="1087" y="43"/>
                    </a:lnTo>
                    <a:lnTo>
                      <a:pt x="1011" y="22"/>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 name="Google Shape;378;p15"/>
              <p:cNvSpPr/>
              <p:nvPr/>
            </p:nvSpPr>
            <p:spPr>
              <a:xfrm>
                <a:off x="1878475" y="2684900"/>
                <a:ext cx="39825" cy="39800"/>
              </a:xfrm>
              <a:custGeom>
                <a:avLst/>
                <a:gdLst/>
                <a:ahLst/>
                <a:cxnLst/>
                <a:rect l="l" t="t" r="r" b="b"/>
                <a:pathLst>
                  <a:path w="1593" h="1592" extrusionOk="0">
                    <a:moveTo>
                      <a:pt x="721" y="0"/>
                    </a:moveTo>
                    <a:lnTo>
                      <a:pt x="635" y="11"/>
                    </a:lnTo>
                    <a:lnTo>
                      <a:pt x="560" y="32"/>
                    </a:lnTo>
                    <a:lnTo>
                      <a:pt x="485" y="54"/>
                    </a:lnTo>
                    <a:lnTo>
                      <a:pt x="409" y="86"/>
                    </a:lnTo>
                    <a:lnTo>
                      <a:pt x="345" y="129"/>
                    </a:lnTo>
                    <a:lnTo>
                      <a:pt x="291" y="172"/>
                    </a:lnTo>
                    <a:lnTo>
                      <a:pt x="227" y="226"/>
                    </a:lnTo>
                    <a:lnTo>
                      <a:pt x="184" y="280"/>
                    </a:lnTo>
                    <a:lnTo>
                      <a:pt x="130" y="344"/>
                    </a:lnTo>
                    <a:lnTo>
                      <a:pt x="98" y="409"/>
                    </a:lnTo>
                    <a:lnTo>
                      <a:pt x="65" y="473"/>
                    </a:lnTo>
                    <a:lnTo>
                      <a:pt x="33" y="549"/>
                    </a:lnTo>
                    <a:lnTo>
                      <a:pt x="12" y="635"/>
                    </a:lnTo>
                    <a:lnTo>
                      <a:pt x="1" y="710"/>
                    </a:lnTo>
                    <a:lnTo>
                      <a:pt x="1" y="796"/>
                    </a:lnTo>
                    <a:lnTo>
                      <a:pt x="1" y="882"/>
                    </a:lnTo>
                    <a:lnTo>
                      <a:pt x="22" y="968"/>
                    </a:lnTo>
                    <a:lnTo>
                      <a:pt x="33" y="1043"/>
                    </a:lnTo>
                    <a:lnTo>
                      <a:pt x="65" y="1118"/>
                    </a:lnTo>
                    <a:lnTo>
                      <a:pt x="98" y="1183"/>
                    </a:lnTo>
                    <a:lnTo>
                      <a:pt x="141" y="1258"/>
                    </a:lnTo>
                    <a:lnTo>
                      <a:pt x="184" y="1312"/>
                    </a:lnTo>
                    <a:lnTo>
                      <a:pt x="237" y="1366"/>
                    </a:lnTo>
                    <a:lnTo>
                      <a:pt x="291" y="1419"/>
                    </a:lnTo>
                    <a:lnTo>
                      <a:pt x="356" y="1463"/>
                    </a:lnTo>
                    <a:lnTo>
                      <a:pt x="420" y="1506"/>
                    </a:lnTo>
                    <a:lnTo>
                      <a:pt x="495" y="1538"/>
                    </a:lnTo>
                    <a:lnTo>
                      <a:pt x="571" y="1559"/>
                    </a:lnTo>
                    <a:lnTo>
                      <a:pt x="646" y="1581"/>
                    </a:lnTo>
                    <a:lnTo>
                      <a:pt x="732" y="1592"/>
                    </a:lnTo>
                    <a:lnTo>
                      <a:pt x="818" y="1592"/>
                    </a:lnTo>
                    <a:lnTo>
                      <a:pt x="904" y="1581"/>
                    </a:lnTo>
                    <a:lnTo>
                      <a:pt x="979" y="1570"/>
                    </a:lnTo>
                    <a:lnTo>
                      <a:pt x="1055" y="1549"/>
                    </a:lnTo>
                    <a:lnTo>
                      <a:pt x="1130" y="1516"/>
                    </a:lnTo>
                    <a:lnTo>
                      <a:pt x="1205" y="1484"/>
                    </a:lnTo>
                    <a:lnTo>
                      <a:pt x="1270" y="1441"/>
                    </a:lnTo>
                    <a:lnTo>
                      <a:pt x="1323" y="1398"/>
                    </a:lnTo>
                    <a:lnTo>
                      <a:pt x="1377" y="1344"/>
                    </a:lnTo>
                    <a:lnTo>
                      <a:pt x="1431" y="1290"/>
                    </a:lnTo>
                    <a:lnTo>
                      <a:pt x="1474" y="1226"/>
                    </a:lnTo>
                    <a:lnTo>
                      <a:pt x="1517" y="1161"/>
                    </a:lnTo>
                    <a:lnTo>
                      <a:pt x="1538" y="1086"/>
                    </a:lnTo>
                    <a:lnTo>
                      <a:pt x="1571" y="1011"/>
                    </a:lnTo>
                    <a:lnTo>
                      <a:pt x="1581" y="925"/>
                    </a:lnTo>
                    <a:lnTo>
                      <a:pt x="1592" y="850"/>
                    </a:lnTo>
                    <a:lnTo>
                      <a:pt x="1592" y="764"/>
                    </a:lnTo>
                    <a:lnTo>
                      <a:pt x="1581" y="678"/>
                    </a:lnTo>
                    <a:lnTo>
                      <a:pt x="1571" y="602"/>
                    </a:lnTo>
                    <a:lnTo>
                      <a:pt x="1549" y="527"/>
                    </a:lnTo>
                    <a:lnTo>
                      <a:pt x="1528" y="462"/>
                    </a:lnTo>
                    <a:lnTo>
                      <a:pt x="1495" y="387"/>
                    </a:lnTo>
                    <a:lnTo>
                      <a:pt x="1452" y="333"/>
                    </a:lnTo>
                    <a:lnTo>
                      <a:pt x="1409" y="269"/>
                    </a:lnTo>
                    <a:lnTo>
                      <a:pt x="1356" y="215"/>
                    </a:lnTo>
                    <a:lnTo>
                      <a:pt x="1302" y="172"/>
                    </a:lnTo>
                    <a:lnTo>
                      <a:pt x="1248" y="129"/>
                    </a:lnTo>
                    <a:lnTo>
                      <a:pt x="1184" y="86"/>
                    </a:lnTo>
                    <a:lnTo>
                      <a:pt x="1108" y="54"/>
                    </a:lnTo>
                    <a:lnTo>
                      <a:pt x="1044" y="32"/>
                    </a:lnTo>
                    <a:lnTo>
                      <a:pt x="96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 name="Google Shape;379;p15"/>
              <p:cNvSpPr/>
              <p:nvPr/>
            </p:nvSpPr>
            <p:spPr>
              <a:xfrm>
                <a:off x="1800525" y="2762575"/>
                <a:ext cx="39800" cy="39825"/>
              </a:xfrm>
              <a:custGeom>
                <a:avLst/>
                <a:gdLst/>
                <a:ahLst/>
                <a:cxnLst/>
                <a:rect l="l" t="t" r="r" b="b"/>
                <a:pathLst>
                  <a:path w="1592" h="1593" extrusionOk="0">
                    <a:moveTo>
                      <a:pt x="807" y="1"/>
                    </a:moveTo>
                    <a:lnTo>
                      <a:pt x="721" y="11"/>
                    </a:lnTo>
                    <a:lnTo>
                      <a:pt x="646" y="22"/>
                    </a:lnTo>
                    <a:lnTo>
                      <a:pt x="570" y="33"/>
                    </a:lnTo>
                    <a:lnTo>
                      <a:pt x="495" y="65"/>
                    </a:lnTo>
                    <a:lnTo>
                      <a:pt x="431" y="87"/>
                    </a:lnTo>
                    <a:lnTo>
                      <a:pt x="366" y="130"/>
                    </a:lnTo>
                    <a:lnTo>
                      <a:pt x="301" y="173"/>
                    </a:lnTo>
                    <a:lnTo>
                      <a:pt x="248" y="216"/>
                    </a:lnTo>
                    <a:lnTo>
                      <a:pt x="194" y="270"/>
                    </a:lnTo>
                    <a:lnTo>
                      <a:pt x="151" y="323"/>
                    </a:lnTo>
                    <a:lnTo>
                      <a:pt x="108" y="388"/>
                    </a:lnTo>
                    <a:lnTo>
                      <a:pt x="76" y="452"/>
                    </a:lnTo>
                    <a:lnTo>
                      <a:pt x="54" y="528"/>
                    </a:lnTo>
                    <a:lnTo>
                      <a:pt x="33" y="603"/>
                    </a:lnTo>
                    <a:lnTo>
                      <a:pt x="11" y="678"/>
                    </a:lnTo>
                    <a:lnTo>
                      <a:pt x="0" y="753"/>
                    </a:lnTo>
                    <a:lnTo>
                      <a:pt x="0" y="839"/>
                    </a:lnTo>
                    <a:lnTo>
                      <a:pt x="11" y="925"/>
                    </a:lnTo>
                    <a:lnTo>
                      <a:pt x="33" y="1001"/>
                    </a:lnTo>
                    <a:lnTo>
                      <a:pt x="54" y="1076"/>
                    </a:lnTo>
                    <a:lnTo>
                      <a:pt x="76" y="1151"/>
                    </a:lnTo>
                    <a:lnTo>
                      <a:pt x="119" y="1216"/>
                    </a:lnTo>
                    <a:lnTo>
                      <a:pt x="162" y="1280"/>
                    </a:lnTo>
                    <a:lnTo>
                      <a:pt x="205" y="1345"/>
                    </a:lnTo>
                    <a:lnTo>
                      <a:pt x="258" y="1399"/>
                    </a:lnTo>
                    <a:lnTo>
                      <a:pt x="323" y="1442"/>
                    </a:lnTo>
                    <a:lnTo>
                      <a:pt x="387" y="1485"/>
                    </a:lnTo>
                    <a:lnTo>
                      <a:pt x="452" y="1528"/>
                    </a:lnTo>
                    <a:lnTo>
                      <a:pt x="527" y="1549"/>
                    </a:lnTo>
                    <a:lnTo>
                      <a:pt x="603" y="1571"/>
                    </a:lnTo>
                    <a:lnTo>
                      <a:pt x="689" y="1592"/>
                    </a:lnTo>
                    <a:lnTo>
                      <a:pt x="850" y="1592"/>
                    </a:lnTo>
                    <a:lnTo>
                      <a:pt x="936" y="1581"/>
                    </a:lnTo>
                    <a:lnTo>
                      <a:pt x="1011" y="1571"/>
                    </a:lnTo>
                    <a:lnTo>
                      <a:pt x="1097" y="1549"/>
                    </a:lnTo>
                    <a:lnTo>
                      <a:pt x="1162" y="1517"/>
                    </a:lnTo>
                    <a:lnTo>
                      <a:pt x="1237" y="1474"/>
                    </a:lnTo>
                    <a:lnTo>
                      <a:pt x="1291" y="1431"/>
                    </a:lnTo>
                    <a:lnTo>
                      <a:pt x="1355" y="1388"/>
                    </a:lnTo>
                    <a:lnTo>
                      <a:pt x="1409" y="1334"/>
                    </a:lnTo>
                    <a:lnTo>
                      <a:pt x="1452" y="1270"/>
                    </a:lnTo>
                    <a:lnTo>
                      <a:pt x="1495" y="1205"/>
                    </a:lnTo>
                    <a:lnTo>
                      <a:pt x="1527" y="1141"/>
                    </a:lnTo>
                    <a:lnTo>
                      <a:pt x="1560" y="1065"/>
                    </a:lnTo>
                    <a:lnTo>
                      <a:pt x="1581" y="990"/>
                    </a:lnTo>
                    <a:lnTo>
                      <a:pt x="1592" y="904"/>
                    </a:lnTo>
                    <a:lnTo>
                      <a:pt x="1592" y="818"/>
                    </a:lnTo>
                    <a:lnTo>
                      <a:pt x="1592" y="732"/>
                    </a:lnTo>
                    <a:lnTo>
                      <a:pt x="1581" y="646"/>
                    </a:lnTo>
                    <a:lnTo>
                      <a:pt x="1570" y="571"/>
                    </a:lnTo>
                    <a:lnTo>
                      <a:pt x="1538" y="495"/>
                    </a:lnTo>
                    <a:lnTo>
                      <a:pt x="1506" y="420"/>
                    </a:lnTo>
                    <a:lnTo>
                      <a:pt x="1474" y="356"/>
                    </a:lnTo>
                    <a:lnTo>
                      <a:pt x="1431" y="291"/>
                    </a:lnTo>
                    <a:lnTo>
                      <a:pt x="1377" y="237"/>
                    </a:lnTo>
                    <a:lnTo>
                      <a:pt x="1323" y="184"/>
                    </a:lnTo>
                    <a:lnTo>
                      <a:pt x="1258" y="140"/>
                    </a:lnTo>
                    <a:lnTo>
                      <a:pt x="1194" y="97"/>
                    </a:lnTo>
                    <a:lnTo>
                      <a:pt x="1129" y="65"/>
                    </a:lnTo>
                    <a:lnTo>
                      <a:pt x="1054" y="44"/>
                    </a:lnTo>
                    <a:lnTo>
                      <a:pt x="968" y="22"/>
                    </a:lnTo>
                    <a:lnTo>
                      <a:pt x="893"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 name="Google Shape;380;p15"/>
              <p:cNvSpPr/>
              <p:nvPr/>
            </p:nvSpPr>
            <p:spPr>
              <a:xfrm>
                <a:off x="699425" y="2762575"/>
                <a:ext cx="39800" cy="39825"/>
              </a:xfrm>
              <a:custGeom>
                <a:avLst/>
                <a:gdLst/>
                <a:ahLst/>
                <a:cxnLst/>
                <a:rect l="l" t="t" r="r" b="b"/>
                <a:pathLst>
                  <a:path w="1592" h="1593" extrusionOk="0">
                    <a:moveTo>
                      <a:pt x="785" y="1"/>
                    </a:moveTo>
                    <a:lnTo>
                      <a:pt x="699" y="11"/>
                    </a:lnTo>
                    <a:lnTo>
                      <a:pt x="613" y="22"/>
                    </a:lnTo>
                    <a:lnTo>
                      <a:pt x="538" y="44"/>
                    </a:lnTo>
                    <a:lnTo>
                      <a:pt x="463" y="76"/>
                    </a:lnTo>
                    <a:lnTo>
                      <a:pt x="387" y="108"/>
                    </a:lnTo>
                    <a:lnTo>
                      <a:pt x="323" y="151"/>
                    </a:lnTo>
                    <a:lnTo>
                      <a:pt x="269" y="194"/>
                    </a:lnTo>
                    <a:lnTo>
                      <a:pt x="215" y="248"/>
                    </a:lnTo>
                    <a:lnTo>
                      <a:pt x="161" y="302"/>
                    </a:lnTo>
                    <a:lnTo>
                      <a:pt x="118" y="366"/>
                    </a:lnTo>
                    <a:lnTo>
                      <a:pt x="86" y="442"/>
                    </a:lnTo>
                    <a:lnTo>
                      <a:pt x="54" y="506"/>
                    </a:lnTo>
                    <a:lnTo>
                      <a:pt x="32" y="581"/>
                    </a:lnTo>
                    <a:lnTo>
                      <a:pt x="11" y="667"/>
                    </a:lnTo>
                    <a:lnTo>
                      <a:pt x="0" y="743"/>
                    </a:lnTo>
                    <a:lnTo>
                      <a:pt x="0" y="829"/>
                    </a:lnTo>
                    <a:lnTo>
                      <a:pt x="11" y="915"/>
                    </a:lnTo>
                    <a:lnTo>
                      <a:pt x="22" y="1001"/>
                    </a:lnTo>
                    <a:lnTo>
                      <a:pt x="43" y="1076"/>
                    </a:lnTo>
                    <a:lnTo>
                      <a:pt x="75" y="1151"/>
                    </a:lnTo>
                    <a:lnTo>
                      <a:pt x="108" y="1216"/>
                    </a:lnTo>
                    <a:lnTo>
                      <a:pt x="151" y="1280"/>
                    </a:lnTo>
                    <a:lnTo>
                      <a:pt x="204" y="1345"/>
                    </a:lnTo>
                    <a:lnTo>
                      <a:pt x="258" y="1399"/>
                    </a:lnTo>
                    <a:lnTo>
                      <a:pt x="312" y="1442"/>
                    </a:lnTo>
                    <a:lnTo>
                      <a:pt x="376" y="1485"/>
                    </a:lnTo>
                    <a:lnTo>
                      <a:pt x="441" y="1517"/>
                    </a:lnTo>
                    <a:lnTo>
                      <a:pt x="516" y="1549"/>
                    </a:lnTo>
                    <a:lnTo>
                      <a:pt x="592" y="1571"/>
                    </a:lnTo>
                    <a:lnTo>
                      <a:pt x="678" y="1592"/>
                    </a:lnTo>
                    <a:lnTo>
                      <a:pt x="925" y="1592"/>
                    </a:lnTo>
                    <a:lnTo>
                      <a:pt x="1000" y="1571"/>
                    </a:lnTo>
                    <a:lnTo>
                      <a:pt x="1075" y="1549"/>
                    </a:lnTo>
                    <a:lnTo>
                      <a:pt x="1140" y="1528"/>
                    </a:lnTo>
                    <a:lnTo>
                      <a:pt x="1215" y="1495"/>
                    </a:lnTo>
                    <a:lnTo>
                      <a:pt x="1269" y="1452"/>
                    </a:lnTo>
                    <a:lnTo>
                      <a:pt x="1334" y="1409"/>
                    </a:lnTo>
                    <a:lnTo>
                      <a:pt x="1387" y="1356"/>
                    </a:lnTo>
                    <a:lnTo>
                      <a:pt x="1430" y="1302"/>
                    </a:lnTo>
                    <a:lnTo>
                      <a:pt x="1473" y="1237"/>
                    </a:lnTo>
                    <a:lnTo>
                      <a:pt x="1506" y="1173"/>
                    </a:lnTo>
                    <a:lnTo>
                      <a:pt x="1538" y="1108"/>
                    </a:lnTo>
                    <a:lnTo>
                      <a:pt x="1559" y="1033"/>
                    </a:lnTo>
                    <a:lnTo>
                      <a:pt x="1581" y="958"/>
                    </a:lnTo>
                    <a:lnTo>
                      <a:pt x="1592" y="882"/>
                    </a:lnTo>
                    <a:lnTo>
                      <a:pt x="1592" y="796"/>
                    </a:lnTo>
                    <a:lnTo>
                      <a:pt x="1592" y="710"/>
                    </a:lnTo>
                    <a:lnTo>
                      <a:pt x="1581" y="635"/>
                    </a:lnTo>
                    <a:lnTo>
                      <a:pt x="1559" y="549"/>
                    </a:lnTo>
                    <a:lnTo>
                      <a:pt x="1527" y="474"/>
                    </a:lnTo>
                    <a:lnTo>
                      <a:pt x="1495" y="409"/>
                    </a:lnTo>
                    <a:lnTo>
                      <a:pt x="1463" y="345"/>
                    </a:lnTo>
                    <a:lnTo>
                      <a:pt x="1409" y="280"/>
                    </a:lnTo>
                    <a:lnTo>
                      <a:pt x="1355" y="227"/>
                    </a:lnTo>
                    <a:lnTo>
                      <a:pt x="1301" y="173"/>
                    </a:lnTo>
                    <a:lnTo>
                      <a:pt x="1237" y="130"/>
                    </a:lnTo>
                    <a:lnTo>
                      <a:pt x="1172" y="97"/>
                    </a:lnTo>
                    <a:lnTo>
                      <a:pt x="1108" y="65"/>
                    </a:lnTo>
                    <a:lnTo>
                      <a:pt x="1032" y="33"/>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 name="Google Shape;381;p15"/>
              <p:cNvSpPr/>
              <p:nvPr/>
            </p:nvSpPr>
            <p:spPr>
              <a:xfrm>
                <a:off x="1564775" y="2921725"/>
                <a:ext cx="39000" cy="39000"/>
              </a:xfrm>
              <a:custGeom>
                <a:avLst/>
                <a:gdLst/>
                <a:ahLst/>
                <a:cxnLst/>
                <a:rect l="l" t="t" r="r" b="b"/>
                <a:pathLst>
                  <a:path w="1560" h="1560" extrusionOk="0">
                    <a:moveTo>
                      <a:pt x="688" y="0"/>
                    </a:moveTo>
                    <a:lnTo>
                      <a:pt x="613" y="11"/>
                    </a:lnTo>
                    <a:lnTo>
                      <a:pt x="538" y="33"/>
                    </a:lnTo>
                    <a:lnTo>
                      <a:pt x="473" y="54"/>
                    </a:lnTo>
                    <a:lnTo>
                      <a:pt x="398" y="86"/>
                    </a:lnTo>
                    <a:lnTo>
                      <a:pt x="333" y="129"/>
                    </a:lnTo>
                    <a:lnTo>
                      <a:pt x="280" y="173"/>
                    </a:lnTo>
                    <a:lnTo>
                      <a:pt x="226" y="226"/>
                    </a:lnTo>
                    <a:lnTo>
                      <a:pt x="172" y="280"/>
                    </a:lnTo>
                    <a:lnTo>
                      <a:pt x="129" y="334"/>
                    </a:lnTo>
                    <a:lnTo>
                      <a:pt x="97" y="398"/>
                    </a:lnTo>
                    <a:lnTo>
                      <a:pt x="54" y="474"/>
                    </a:lnTo>
                    <a:lnTo>
                      <a:pt x="32" y="538"/>
                    </a:lnTo>
                    <a:lnTo>
                      <a:pt x="11" y="613"/>
                    </a:lnTo>
                    <a:lnTo>
                      <a:pt x="0" y="689"/>
                    </a:lnTo>
                    <a:lnTo>
                      <a:pt x="0" y="764"/>
                    </a:lnTo>
                    <a:lnTo>
                      <a:pt x="0" y="850"/>
                    </a:lnTo>
                    <a:lnTo>
                      <a:pt x="11" y="925"/>
                    </a:lnTo>
                    <a:lnTo>
                      <a:pt x="32" y="1000"/>
                    </a:lnTo>
                    <a:lnTo>
                      <a:pt x="54" y="1065"/>
                    </a:lnTo>
                    <a:lnTo>
                      <a:pt x="86" y="1140"/>
                    </a:lnTo>
                    <a:lnTo>
                      <a:pt x="118" y="1205"/>
                    </a:lnTo>
                    <a:lnTo>
                      <a:pt x="172" y="1259"/>
                    </a:lnTo>
                    <a:lnTo>
                      <a:pt x="215" y="1312"/>
                    </a:lnTo>
                    <a:lnTo>
                      <a:pt x="269" y="1366"/>
                    </a:lnTo>
                    <a:lnTo>
                      <a:pt x="333" y="1409"/>
                    </a:lnTo>
                    <a:lnTo>
                      <a:pt x="387" y="1452"/>
                    </a:lnTo>
                    <a:lnTo>
                      <a:pt x="462" y="1484"/>
                    </a:lnTo>
                    <a:lnTo>
                      <a:pt x="527" y="1517"/>
                    </a:lnTo>
                    <a:lnTo>
                      <a:pt x="602" y="1538"/>
                    </a:lnTo>
                    <a:lnTo>
                      <a:pt x="677" y="1549"/>
                    </a:lnTo>
                    <a:lnTo>
                      <a:pt x="753" y="1560"/>
                    </a:lnTo>
                    <a:lnTo>
                      <a:pt x="839" y="1549"/>
                    </a:lnTo>
                    <a:lnTo>
                      <a:pt x="914" y="1538"/>
                    </a:lnTo>
                    <a:lnTo>
                      <a:pt x="1000" y="1527"/>
                    </a:lnTo>
                    <a:lnTo>
                      <a:pt x="1075" y="1495"/>
                    </a:lnTo>
                    <a:lnTo>
                      <a:pt x="1140" y="1463"/>
                    </a:lnTo>
                    <a:lnTo>
                      <a:pt x="1204" y="1420"/>
                    </a:lnTo>
                    <a:lnTo>
                      <a:pt x="1269" y="1377"/>
                    </a:lnTo>
                    <a:lnTo>
                      <a:pt x="1323" y="1323"/>
                    </a:lnTo>
                    <a:lnTo>
                      <a:pt x="1376" y="1269"/>
                    </a:lnTo>
                    <a:lnTo>
                      <a:pt x="1430" y="1205"/>
                    </a:lnTo>
                    <a:lnTo>
                      <a:pt x="1462" y="1140"/>
                    </a:lnTo>
                    <a:lnTo>
                      <a:pt x="1495" y="1065"/>
                    </a:lnTo>
                    <a:lnTo>
                      <a:pt x="1527" y="990"/>
                    </a:lnTo>
                    <a:lnTo>
                      <a:pt x="1538" y="914"/>
                    </a:lnTo>
                    <a:lnTo>
                      <a:pt x="1548" y="839"/>
                    </a:lnTo>
                    <a:lnTo>
                      <a:pt x="1559" y="753"/>
                    </a:lnTo>
                    <a:lnTo>
                      <a:pt x="1548" y="678"/>
                    </a:lnTo>
                    <a:lnTo>
                      <a:pt x="1538" y="603"/>
                    </a:lnTo>
                    <a:lnTo>
                      <a:pt x="1516" y="527"/>
                    </a:lnTo>
                    <a:lnTo>
                      <a:pt x="1484" y="452"/>
                    </a:lnTo>
                    <a:lnTo>
                      <a:pt x="1452" y="388"/>
                    </a:lnTo>
                    <a:lnTo>
                      <a:pt x="1409" y="323"/>
                    </a:lnTo>
                    <a:lnTo>
                      <a:pt x="1366" y="269"/>
                    </a:lnTo>
                    <a:lnTo>
                      <a:pt x="1312" y="216"/>
                    </a:lnTo>
                    <a:lnTo>
                      <a:pt x="1258" y="162"/>
                    </a:lnTo>
                    <a:lnTo>
                      <a:pt x="1204" y="119"/>
                    </a:lnTo>
                    <a:lnTo>
                      <a:pt x="1140" y="86"/>
                    </a:lnTo>
                    <a:lnTo>
                      <a:pt x="1065" y="54"/>
                    </a:lnTo>
                    <a:lnTo>
                      <a:pt x="1000" y="33"/>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 name="Google Shape;382;p15"/>
              <p:cNvSpPr/>
              <p:nvPr/>
            </p:nvSpPr>
            <p:spPr>
              <a:xfrm>
                <a:off x="936250" y="2921450"/>
                <a:ext cx="39000" cy="39275"/>
              </a:xfrm>
              <a:custGeom>
                <a:avLst/>
                <a:gdLst/>
                <a:ahLst/>
                <a:cxnLst/>
                <a:rect l="l" t="t" r="r" b="b"/>
                <a:pathLst>
                  <a:path w="1560" h="1571" extrusionOk="0">
                    <a:moveTo>
                      <a:pt x="753" y="1"/>
                    </a:moveTo>
                    <a:lnTo>
                      <a:pt x="667" y="11"/>
                    </a:lnTo>
                    <a:lnTo>
                      <a:pt x="592" y="33"/>
                    </a:lnTo>
                    <a:lnTo>
                      <a:pt x="517" y="54"/>
                    </a:lnTo>
                    <a:lnTo>
                      <a:pt x="441" y="87"/>
                    </a:lnTo>
                    <a:lnTo>
                      <a:pt x="377" y="119"/>
                    </a:lnTo>
                    <a:lnTo>
                      <a:pt x="312" y="162"/>
                    </a:lnTo>
                    <a:lnTo>
                      <a:pt x="248" y="216"/>
                    </a:lnTo>
                    <a:lnTo>
                      <a:pt x="194" y="270"/>
                    </a:lnTo>
                    <a:lnTo>
                      <a:pt x="151" y="323"/>
                    </a:lnTo>
                    <a:lnTo>
                      <a:pt x="108" y="388"/>
                    </a:lnTo>
                    <a:lnTo>
                      <a:pt x="65" y="463"/>
                    </a:lnTo>
                    <a:lnTo>
                      <a:pt x="44" y="538"/>
                    </a:lnTo>
                    <a:lnTo>
                      <a:pt x="22" y="614"/>
                    </a:lnTo>
                    <a:lnTo>
                      <a:pt x="1" y="689"/>
                    </a:lnTo>
                    <a:lnTo>
                      <a:pt x="1" y="775"/>
                    </a:lnTo>
                    <a:lnTo>
                      <a:pt x="1" y="850"/>
                    </a:lnTo>
                    <a:lnTo>
                      <a:pt x="11" y="925"/>
                    </a:lnTo>
                    <a:lnTo>
                      <a:pt x="33" y="1001"/>
                    </a:lnTo>
                    <a:lnTo>
                      <a:pt x="54" y="1076"/>
                    </a:lnTo>
                    <a:lnTo>
                      <a:pt x="87" y="1141"/>
                    </a:lnTo>
                    <a:lnTo>
                      <a:pt x="119" y="1205"/>
                    </a:lnTo>
                    <a:lnTo>
                      <a:pt x="162" y="1270"/>
                    </a:lnTo>
                    <a:lnTo>
                      <a:pt x="216" y="1323"/>
                    </a:lnTo>
                    <a:lnTo>
                      <a:pt x="269" y="1377"/>
                    </a:lnTo>
                    <a:lnTo>
                      <a:pt x="323" y="1420"/>
                    </a:lnTo>
                    <a:lnTo>
                      <a:pt x="388" y="1463"/>
                    </a:lnTo>
                    <a:lnTo>
                      <a:pt x="452" y="1495"/>
                    </a:lnTo>
                    <a:lnTo>
                      <a:pt x="527" y="1528"/>
                    </a:lnTo>
                    <a:lnTo>
                      <a:pt x="603" y="1549"/>
                    </a:lnTo>
                    <a:lnTo>
                      <a:pt x="678" y="1560"/>
                    </a:lnTo>
                    <a:lnTo>
                      <a:pt x="753" y="1571"/>
                    </a:lnTo>
                    <a:lnTo>
                      <a:pt x="829" y="1560"/>
                    </a:lnTo>
                    <a:lnTo>
                      <a:pt x="904" y="1560"/>
                    </a:lnTo>
                    <a:lnTo>
                      <a:pt x="979" y="1538"/>
                    </a:lnTo>
                    <a:lnTo>
                      <a:pt x="1054" y="1517"/>
                    </a:lnTo>
                    <a:lnTo>
                      <a:pt x="1119" y="1485"/>
                    </a:lnTo>
                    <a:lnTo>
                      <a:pt x="1183" y="1452"/>
                    </a:lnTo>
                    <a:lnTo>
                      <a:pt x="1248" y="1409"/>
                    </a:lnTo>
                    <a:lnTo>
                      <a:pt x="1302" y="1356"/>
                    </a:lnTo>
                    <a:lnTo>
                      <a:pt x="1355" y="1302"/>
                    </a:lnTo>
                    <a:lnTo>
                      <a:pt x="1409" y="1248"/>
                    </a:lnTo>
                    <a:lnTo>
                      <a:pt x="1452" y="1184"/>
                    </a:lnTo>
                    <a:lnTo>
                      <a:pt x="1484" y="1119"/>
                    </a:lnTo>
                    <a:lnTo>
                      <a:pt x="1517" y="1054"/>
                    </a:lnTo>
                    <a:lnTo>
                      <a:pt x="1538" y="979"/>
                    </a:lnTo>
                    <a:lnTo>
                      <a:pt x="1549" y="904"/>
                    </a:lnTo>
                    <a:lnTo>
                      <a:pt x="1560" y="829"/>
                    </a:lnTo>
                    <a:lnTo>
                      <a:pt x="1560" y="753"/>
                    </a:lnTo>
                    <a:lnTo>
                      <a:pt x="1549" y="667"/>
                    </a:lnTo>
                    <a:lnTo>
                      <a:pt x="1538" y="592"/>
                    </a:lnTo>
                    <a:lnTo>
                      <a:pt x="1517" y="528"/>
                    </a:lnTo>
                    <a:lnTo>
                      <a:pt x="1484" y="452"/>
                    </a:lnTo>
                    <a:lnTo>
                      <a:pt x="1452" y="388"/>
                    </a:lnTo>
                    <a:lnTo>
                      <a:pt x="1409" y="323"/>
                    </a:lnTo>
                    <a:lnTo>
                      <a:pt x="1366" y="270"/>
                    </a:lnTo>
                    <a:lnTo>
                      <a:pt x="1312" y="216"/>
                    </a:lnTo>
                    <a:lnTo>
                      <a:pt x="1248" y="173"/>
                    </a:lnTo>
                    <a:lnTo>
                      <a:pt x="1194" y="130"/>
                    </a:lnTo>
                    <a:lnTo>
                      <a:pt x="1130" y="87"/>
                    </a:lnTo>
                    <a:lnTo>
                      <a:pt x="1054" y="54"/>
                    </a:lnTo>
                    <a:lnTo>
                      <a:pt x="990" y="33"/>
                    </a:lnTo>
                    <a:lnTo>
                      <a:pt x="915" y="11"/>
                    </a:lnTo>
                    <a:lnTo>
                      <a:pt x="829" y="11"/>
                    </a:lnTo>
                    <a:lnTo>
                      <a:pt x="7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 name="Google Shape;383;p15"/>
              <p:cNvSpPr/>
              <p:nvPr/>
            </p:nvSpPr>
            <p:spPr>
              <a:xfrm>
                <a:off x="2037625" y="1820625"/>
                <a:ext cx="38725" cy="38725"/>
              </a:xfrm>
              <a:custGeom>
                <a:avLst/>
                <a:gdLst/>
                <a:ahLst/>
                <a:cxnLst/>
                <a:rect l="l" t="t" r="r" b="b"/>
                <a:pathLst>
                  <a:path w="1549" h="1549" extrusionOk="0">
                    <a:moveTo>
                      <a:pt x="678" y="0"/>
                    </a:moveTo>
                    <a:lnTo>
                      <a:pt x="603" y="22"/>
                    </a:lnTo>
                    <a:lnTo>
                      <a:pt x="527" y="43"/>
                    </a:lnTo>
                    <a:lnTo>
                      <a:pt x="452" y="65"/>
                    </a:lnTo>
                    <a:lnTo>
                      <a:pt x="388" y="108"/>
                    </a:lnTo>
                    <a:lnTo>
                      <a:pt x="323" y="140"/>
                    </a:lnTo>
                    <a:lnTo>
                      <a:pt x="269" y="194"/>
                    </a:lnTo>
                    <a:lnTo>
                      <a:pt x="216" y="248"/>
                    </a:lnTo>
                    <a:lnTo>
                      <a:pt x="162" y="301"/>
                    </a:lnTo>
                    <a:lnTo>
                      <a:pt x="119" y="355"/>
                    </a:lnTo>
                    <a:lnTo>
                      <a:pt x="87" y="430"/>
                    </a:lnTo>
                    <a:lnTo>
                      <a:pt x="54" y="495"/>
                    </a:lnTo>
                    <a:lnTo>
                      <a:pt x="22" y="570"/>
                    </a:lnTo>
                    <a:lnTo>
                      <a:pt x="11" y="635"/>
                    </a:lnTo>
                    <a:lnTo>
                      <a:pt x="1" y="710"/>
                    </a:lnTo>
                    <a:lnTo>
                      <a:pt x="1" y="796"/>
                    </a:lnTo>
                    <a:lnTo>
                      <a:pt x="1" y="871"/>
                    </a:lnTo>
                    <a:lnTo>
                      <a:pt x="11" y="947"/>
                    </a:lnTo>
                    <a:lnTo>
                      <a:pt x="33" y="1022"/>
                    </a:lnTo>
                    <a:lnTo>
                      <a:pt x="65" y="1086"/>
                    </a:lnTo>
                    <a:lnTo>
                      <a:pt x="97" y="1151"/>
                    </a:lnTo>
                    <a:lnTo>
                      <a:pt x="140" y="1215"/>
                    </a:lnTo>
                    <a:lnTo>
                      <a:pt x="194" y="1280"/>
                    </a:lnTo>
                    <a:lnTo>
                      <a:pt x="237" y="1334"/>
                    </a:lnTo>
                    <a:lnTo>
                      <a:pt x="302" y="1377"/>
                    </a:lnTo>
                    <a:lnTo>
                      <a:pt x="355" y="1420"/>
                    </a:lnTo>
                    <a:lnTo>
                      <a:pt x="420" y="1463"/>
                    </a:lnTo>
                    <a:lnTo>
                      <a:pt x="495" y="1495"/>
                    </a:lnTo>
                    <a:lnTo>
                      <a:pt x="560" y="1517"/>
                    </a:lnTo>
                    <a:lnTo>
                      <a:pt x="635" y="1538"/>
                    </a:lnTo>
                    <a:lnTo>
                      <a:pt x="710" y="1549"/>
                    </a:lnTo>
                    <a:lnTo>
                      <a:pt x="796" y="1549"/>
                    </a:lnTo>
                    <a:lnTo>
                      <a:pt x="872" y="1538"/>
                    </a:lnTo>
                    <a:lnTo>
                      <a:pt x="947" y="1527"/>
                    </a:lnTo>
                    <a:lnTo>
                      <a:pt x="1022" y="1506"/>
                    </a:lnTo>
                    <a:lnTo>
                      <a:pt x="1087" y="1474"/>
                    </a:lnTo>
                    <a:lnTo>
                      <a:pt x="1151" y="1441"/>
                    </a:lnTo>
                    <a:lnTo>
                      <a:pt x="1216" y="1398"/>
                    </a:lnTo>
                    <a:lnTo>
                      <a:pt x="1280" y="1355"/>
                    </a:lnTo>
                    <a:lnTo>
                      <a:pt x="1334" y="1301"/>
                    </a:lnTo>
                    <a:lnTo>
                      <a:pt x="1377" y="1248"/>
                    </a:lnTo>
                    <a:lnTo>
                      <a:pt x="1420" y="1183"/>
                    </a:lnTo>
                    <a:lnTo>
                      <a:pt x="1463" y="1119"/>
                    </a:lnTo>
                    <a:lnTo>
                      <a:pt x="1495" y="1054"/>
                    </a:lnTo>
                    <a:lnTo>
                      <a:pt x="1517" y="979"/>
                    </a:lnTo>
                    <a:lnTo>
                      <a:pt x="1538" y="904"/>
                    </a:lnTo>
                    <a:lnTo>
                      <a:pt x="1549" y="828"/>
                    </a:lnTo>
                    <a:lnTo>
                      <a:pt x="1549" y="753"/>
                    </a:lnTo>
                    <a:lnTo>
                      <a:pt x="1538" y="678"/>
                    </a:lnTo>
                    <a:lnTo>
                      <a:pt x="1527" y="603"/>
                    </a:lnTo>
                    <a:lnTo>
                      <a:pt x="1506" y="527"/>
                    </a:lnTo>
                    <a:lnTo>
                      <a:pt x="1474" y="452"/>
                    </a:lnTo>
                    <a:lnTo>
                      <a:pt x="1441" y="387"/>
                    </a:lnTo>
                    <a:lnTo>
                      <a:pt x="1398" y="323"/>
                    </a:lnTo>
                    <a:lnTo>
                      <a:pt x="1355" y="269"/>
                    </a:lnTo>
                    <a:lnTo>
                      <a:pt x="1302" y="215"/>
                    </a:lnTo>
                    <a:lnTo>
                      <a:pt x="1248" y="162"/>
                    </a:lnTo>
                    <a:lnTo>
                      <a:pt x="1183" y="119"/>
                    </a:lnTo>
                    <a:lnTo>
                      <a:pt x="1119" y="86"/>
                    </a:lnTo>
                    <a:lnTo>
                      <a:pt x="1054" y="54"/>
                    </a:lnTo>
                    <a:lnTo>
                      <a:pt x="979" y="22"/>
                    </a:lnTo>
                    <a:lnTo>
                      <a:pt x="904" y="11"/>
                    </a:lnTo>
                    <a:lnTo>
                      <a:pt x="82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 name="Google Shape;384;p15"/>
              <p:cNvSpPr/>
              <p:nvPr/>
            </p:nvSpPr>
            <p:spPr>
              <a:xfrm>
                <a:off x="463650" y="1820625"/>
                <a:ext cx="38750" cy="38725"/>
              </a:xfrm>
              <a:custGeom>
                <a:avLst/>
                <a:gdLst/>
                <a:ahLst/>
                <a:cxnLst/>
                <a:rect l="l" t="t" r="r" b="b"/>
                <a:pathLst>
                  <a:path w="1550" h="1549" extrusionOk="0">
                    <a:moveTo>
                      <a:pt x="700" y="0"/>
                    </a:moveTo>
                    <a:lnTo>
                      <a:pt x="624" y="11"/>
                    </a:lnTo>
                    <a:lnTo>
                      <a:pt x="549" y="33"/>
                    </a:lnTo>
                    <a:lnTo>
                      <a:pt x="474" y="54"/>
                    </a:lnTo>
                    <a:lnTo>
                      <a:pt x="409" y="86"/>
                    </a:lnTo>
                    <a:lnTo>
                      <a:pt x="345" y="129"/>
                    </a:lnTo>
                    <a:lnTo>
                      <a:pt x="291" y="172"/>
                    </a:lnTo>
                    <a:lnTo>
                      <a:pt x="227" y="226"/>
                    </a:lnTo>
                    <a:lnTo>
                      <a:pt x="184" y="280"/>
                    </a:lnTo>
                    <a:lnTo>
                      <a:pt x="130" y="334"/>
                    </a:lnTo>
                    <a:lnTo>
                      <a:pt x="98" y="398"/>
                    </a:lnTo>
                    <a:lnTo>
                      <a:pt x="65" y="473"/>
                    </a:lnTo>
                    <a:lnTo>
                      <a:pt x="33" y="538"/>
                    </a:lnTo>
                    <a:lnTo>
                      <a:pt x="12" y="613"/>
                    </a:lnTo>
                    <a:lnTo>
                      <a:pt x="1" y="689"/>
                    </a:lnTo>
                    <a:lnTo>
                      <a:pt x="1" y="764"/>
                    </a:lnTo>
                    <a:lnTo>
                      <a:pt x="1" y="850"/>
                    </a:lnTo>
                    <a:lnTo>
                      <a:pt x="12" y="925"/>
                    </a:lnTo>
                    <a:lnTo>
                      <a:pt x="33" y="1000"/>
                    </a:lnTo>
                    <a:lnTo>
                      <a:pt x="55" y="1065"/>
                    </a:lnTo>
                    <a:lnTo>
                      <a:pt x="87" y="1140"/>
                    </a:lnTo>
                    <a:lnTo>
                      <a:pt x="130" y="1205"/>
                    </a:lnTo>
                    <a:lnTo>
                      <a:pt x="173" y="1258"/>
                    </a:lnTo>
                    <a:lnTo>
                      <a:pt x="227" y="1312"/>
                    </a:lnTo>
                    <a:lnTo>
                      <a:pt x="280" y="1366"/>
                    </a:lnTo>
                    <a:lnTo>
                      <a:pt x="345" y="1409"/>
                    </a:lnTo>
                    <a:lnTo>
                      <a:pt x="399" y="1452"/>
                    </a:lnTo>
                    <a:lnTo>
                      <a:pt x="474" y="1484"/>
                    </a:lnTo>
                    <a:lnTo>
                      <a:pt x="538" y="1517"/>
                    </a:lnTo>
                    <a:lnTo>
                      <a:pt x="614" y="1527"/>
                    </a:lnTo>
                    <a:lnTo>
                      <a:pt x="689" y="1549"/>
                    </a:lnTo>
                    <a:lnTo>
                      <a:pt x="850" y="1549"/>
                    </a:lnTo>
                    <a:lnTo>
                      <a:pt x="926" y="1538"/>
                    </a:lnTo>
                    <a:lnTo>
                      <a:pt x="1001" y="1517"/>
                    </a:lnTo>
                    <a:lnTo>
                      <a:pt x="1065" y="1484"/>
                    </a:lnTo>
                    <a:lnTo>
                      <a:pt x="1141" y="1452"/>
                    </a:lnTo>
                    <a:lnTo>
                      <a:pt x="1205" y="1420"/>
                    </a:lnTo>
                    <a:lnTo>
                      <a:pt x="1259" y="1377"/>
                    </a:lnTo>
                    <a:lnTo>
                      <a:pt x="1313" y="1323"/>
                    </a:lnTo>
                    <a:lnTo>
                      <a:pt x="1366" y="1269"/>
                    </a:lnTo>
                    <a:lnTo>
                      <a:pt x="1409" y="1205"/>
                    </a:lnTo>
                    <a:lnTo>
                      <a:pt x="1452" y="1140"/>
                    </a:lnTo>
                    <a:lnTo>
                      <a:pt x="1485" y="1076"/>
                    </a:lnTo>
                    <a:lnTo>
                      <a:pt x="1517" y="1000"/>
                    </a:lnTo>
                    <a:lnTo>
                      <a:pt x="1538" y="936"/>
                    </a:lnTo>
                    <a:lnTo>
                      <a:pt x="1549" y="850"/>
                    </a:lnTo>
                    <a:lnTo>
                      <a:pt x="1549" y="775"/>
                    </a:lnTo>
                    <a:lnTo>
                      <a:pt x="1549" y="699"/>
                    </a:lnTo>
                    <a:lnTo>
                      <a:pt x="1538" y="624"/>
                    </a:lnTo>
                    <a:lnTo>
                      <a:pt x="1517" y="549"/>
                    </a:lnTo>
                    <a:lnTo>
                      <a:pt x="1485" y="473"/>
                    </a:lnTo>
                    <a:lnTo>
                      <a:pt x="1452" y="409"/>
                    </a:lnTo>
                    <a:lnTo>
                      <a:pt x="1420" y="344"/>
                    </a:lnTo>
                    <a:lnTo>
                      <a:pt x="1377" y="280"/>
                    </a:lnTo>
                    <a:lnTo>
                      <a:pt x="1323" y="226"/>
                    </a:lnTo>
                    <a:lnTo>
                      <a:pt x="1270" y="183"/>
                    </a:lnTo>
                    <a:lnTo>
                      <a:pt x="1205" y="129"/>
                    </a:lnTo>
                    <a:lnTo>
                      <a:pt x="1141" y="97"/>
                    </a:lnTo>
                    <a:lnTo>
                      <a:pt x="1076" y="65"/>
                    </a:lnTo>
                    <a:lnTo>
                      <a:pt x="1001" y="33"/>
                    </a:lnTo>
                    <a:lnTo>
                      <a:pt x="936" y="11"/>
                    </a:lnTo>
                    <a:lnTo>
                      <a:pt x="8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 name="Google Shape;385;p15"/>
              <p:cNvSpPr/>
              <p:nvPr/>
            </p:nvSpPr>
            <p:spPr>
              <a:xfrm>
                <a:off x="463400" y="2448875"/>
                <a:ext cx="39000" cy="39000"/>
              </a:xfrm>
              <a:custGeom>
                <a:avLst/>
                <a:gdLst/>
                <a:ahLst/>
                <a:cxnLst/>
                <a:rect l="l" t="t" r="r" b="b"/>
                <a:pathLst>
                  <a:path w="1560" h="1560" extrusionOk="0">
                    <a:moveTo>
                      <a:pt x="731" y="0"/>
                    </a:moveTo>
                    <a:lnTo>
                      <a:pt x="656" y="11"/>
                    </a:lnTo>
                    <a:lnTo>
                      <a:pt x="581" y="32"/>
                    </a:lnTo>
                    <a:lnTo>
                      <a:pt x="505" y="54"/>
                    </a:lnTo>
                    <a:lnTo>
                      <a:pt x="430" y="86"/>
                    </a:lnTo>
                    <a:lnTo>
                      <a:pt x="366" y="129"/>
                    </a:lnTo>
                    <a:lnTo>
                      <a:pt x="301" y="172"/>
                    </a:lnTo>
                    <a:lnTo>
                      <a:pt x="247" y="215"/>
                    </a:lnTo>
                    <a:lnTo>
                      <a:pt x="194" y="280"/>
                    </a:lnTo>
                    <a:lnTo>
                      <a:pt x="140" y="333"/>
                    </a:lnTo>
                    <a:lnTo>
                      <a:pt x="97" y="409"/>
                    </a:lnTo>
                    <a:lnTo>
                      <a:pt x="65" y="473"/>
                    </a:lnTo>
                    <a:lnTo>
                      <a:pt x="43" y="548"/>
                    </a:lnTo>
                    <a:lnTo>
                      <a:pt x="22" y="624"/>
                    </a:lnTo>
                    <a:lnTo>
                      <a:pt x="11" y="710"/>
                    </a:lnTo>
                    <a:lnTo>
                      <a:pt x="0" y="785"/>
                    </a:lnTo>
                    <a:lnTo>
                      <a:pt x="11" y="871"/>
                    </a:lnTo>
                    <a:lnTo>
                      <a:pt x="22" y="946"/>
                    </a:lnTo>
                    <a:lnTo>
                      <a:pt x="43" y="1011"/>
                    </a:lnTo>
                    <a:lnTo>
                      <a:pt x="65" y="1086"/>
                    </a:lnTo>
                    <a:lnTo>
                      <a:pt x="97" y="1151"/>
                    </a:lnTo>
                    <a:lnTo>
                      <a:pt x="140" y="1215"/>
                    </a:lnTo>
                    <a:lnTo>
                      <a:pt x="183" y="1280"/>
                    </a:lnTo>
                    <a:lnTo>
                      <a:pt x="237" y="1333"/>
                    </a:lnTo>
                    <a:lnTo>
                      <a:pt x="290" y="1376"/>
                    </a:lnTo>
                    <a:lnTo>
                      <a:pt x="344" y="1430"/>
                    </a:lnTo>
                    <a:lnTo>
                      <a:pt x="409" y="1462"/>
                    </a:lnTo>
                    <a:lnTo>
                      <a:pt x="473" y="1495"/>
                    </a:lnTo>
                    <a:lnTo>
                      <a:pt x="548" y="1527"/>
                    </a:lnTo>
                    <a:lnTo>
                      <a:pt x="624" y="1538"/>
                    </a:lnTo>
                    <a:lnTo>
                      <a:pt x="699" y="1559"/>
                    </a:lnTo>
                    <a:lnTo>
                      <a:pt x="860" y="1559"/>
                    </a:lnTo>
                    <a:lnTo>
                      <a:pt x="936" y="1548"/>
                    </a:lnTo>
                    <a:lnTo>
                      <a:pt x="1011" y="1527"/>
                    </a:lnTo>
                    <a:lnTo>
                      <a:pt x="1075" y="1505"/>
                    </a:lnTo>
                    <a:lnTo>
                      <a:pt x="1151" y="1473"/>
                    </a:lnTo>
                    <a:lnTo>
                      <a:pt x="1204" y="1430"/>
                    </a:lnTo>
                    <a:lnTo>
                      <a:pt x="1269" y="1387"/>
                    </a:lnTo>
                    <a:lnTo>
                      <a:pt x="1323" y="1344"/>
                    </a:lnTo>
                    <a:lnTo>
                      <a:pt x="1376" y="1290"/>
                    </a:lnTo>
                    <a:lnTo>
                      <a:pt x="1419" y="1226"/>
                    </a:lnTo>
                    <a:lnTo>
                      <a:pt x="1462" y="1161"/>
                    </a:lnTo>
                    <a:lnTo>
                      <a:pt x="1495" y="1097"/>
                    </a:lnTo>
                    <a:lnTo>
                      <a:pt x="1527" y="1032"/>
                    </a:lnTo>
                    <a:lnTo>
                      <a:pt x="1548" y="957"/>
                    </a:lnTo>
                    <a:lnTo>
                      <a:pt x="1559" y="882"/>
                    </a:lnTo>
                    <a:lnTo>
                      <a:pt x="1559" y="796"/>
                    </a:lnTo>
                    <a:lnTo>
                      <a:pt x="1559" y="720"/>
                    </a:lnTo>
                    <a:lnTo>
                      <a:pt x="1548" y="645"/>
                    </a:lnTo>
                    <a:lnTo>
                      <a:pt x="1538" y="570"/>
                    </a:lnTo>
                    <a:lnTo>
                      <a:pt x="1516" y="495"/>
                    </a:lnTo>
                    <a:lnTo>
                      <a:pt x="1484" y="430"/>
                    </a:lnTo>
                    <a:lnTo>
                      <a:pt x="1441" y="366"/>
                    </a:lnTo>
                    <a:lnTo>
                      <a:pt x="1398" y="301"/>
                    </a:lnTo>
                    <a:lnTo>
                      <a:pt x="1355" y="247"/>
                    </a:lnTo>
                    <a:lnTo>
                      <a:pt x="1301" y="194"/>
                    </a:lnTo>
                    <a:lnTo>
                      <a:pt x="1247" y="151"/>
                    </a:lnTo>
                    <a:lnTo>
                      <a:pt x="1183" y="108"/>
                    </a:lnTo>
                    <a:lnTo>
                      <a:pt x="1118" y="75"/>
                    </a:lnTo>
                    <a:lnTo>
                      <a:pt x="1043" y="43"/>
                    </a:lnTo>
                    <a:lnTo>
                      <a:pt x="968" y="22"/>
                    </a:lnTo>
                    <a:lnTo>
                      <a:pt x="893" y="11"/>
                    </a:lnTo>
                    <a:lnTo>
                      <a:pt x="8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 name="Google Shape;386;p15"/>
              <p:cNvSpPr/>
              <p:nvPr/>
            </p:nvSpPr>
            <p:spPr>
              <a:xfrm>
                <a:off x="2037350" y="2448875"/>
                <a:ext cx="39000" cy="39000"/>
              </a:xfrm>
              <a:custGeom>
                <a:avLst/>
                <a:gdLst/>
                <a:ahLst/>
                <a:cxnLst/>
                <a:rect l="l" t="t" r="r" b="b"/>
                <a:pathLst>
                  <a:path w="1560" h="1560" extrusionOk="0">
                    <a:moveTo>
                      <a:pt x="732" y="0"/>
                    </a:moveTo>
                    <a:lnTo>
                      <a:pt x="657" y="11"/>
                    </a:lnTo>
                    <a:lnTo>
                      <a:pt x="581" y="22"/>
                    </a:lnTo>
                    <a:lnTo>
                      <a:pt x="506" y="54"/>
                    </a:lnTo>
                    <a:lnTo>
                      <a:pt x="442" y="75"/>
                    </a:lnTo>
                    <a:lnTo>
                      <a:pt x="377" y="118"/>
                    </a:lnTo>
                    <a:lnTo>
                      <a:pt x="313" y="161"/>
                    </a:lnTo>
                    <a:lnTo>
                      <a:pt x="259" y="204"/>
                    </a:lnTo>
                    <a:lnTo>
                      <a:pt x="205" y="258"/>
                    </a:lnTo>
                    <a:lnTo>
                      <a:pt x="162" y="312"/>
                    </a:lnTo>
                    <a:lnTo>
                      <a:pt x="119" y="376"/>
                    </a:lnTo>
                    <a:lnTo>
                      <a:pt x="76" y="441"/>
                    </a:lnTo>
                    <a:lnTo>
                      <a:pt x="55" y="516"/>
                    </a:lnTo>
                    <a:lnTo>
                      <a:pt x="22" y="581"/>
                    </a:lnTo>
                    <a:lnTo>
                      <a:pt x="12" y="656"/>
                    </a:lnTo>
                    <a:lnTo>
                      <a:pt x="1" y="731"/>
                    </a:lnTo>
                    <a:lnTo>
                      <a:pt x="1" y="817"/>
                    </a:lnTo>
                    <a:lnTo>
                      <a:pt x="12" y="893"/>
                    </a:lnTo>
                    <a:lnTo>
                      <a:pt x="22" y="968"/>
                    </a:lnTo>
                    <a:lnTo>
                      <a:pt x="44" y="1043"/>
                    </a:lnTo>
                    <a:lnTo>
                      <a:pt x="76" y="1108"/>
                    </a:lnTo>
                    <a:lnTo>
                      <a:pt x="108" y="1172"/>
                    </a:lnTo>
                    <a:lnTo>
                      <a:pt x="151" y="1237"/>
                    </a:lnTo>
                    <a:lnTo>
                      <a:pt x="194" y="1290"/>
                    </a:lnTo>
                    <a:lnTo>
                      <a:pt x="248" y="1344"/>
                    </a:lnTo>
                    <a:lnTo>
                      <a:pt x="302" y="1398"/>
                    </a:lnTo>
                    <a:lnTo>
                      <a:pt x="366" y="1441"/>
                    </a:lnTo>
                    <a:lnTo>
                      <a:pt x="431" y="1473"/>
                    </a:lnTo>
                    <a:lnTo>
                      <a:pt x="495" y="1505"/>
                    </a:lnTo>
                    <a:lnTo>
                      <a:pt x="571" y="1527"/>
                    </a:lnTo>
                    <a:lnTo>
                      <a:pt x="646" y="1548"/>
                    </a:lnTo>
                    <a:lnTo>
                      <a:pt x="721" y="1559"/>
                    </a:lnTo>
                    <a:lnTo>
                      <a:pt x="883" y="1559"/>
                    </a:lnTo>
                    <a:lnTo>
                      <a:pt x="958" y="1538"/>
                    </a:lnTo>
                    <a:lnTo>
                      <a:pt x="1022" y="1516"/>
                    </a:lnTo>
                    <a:lnTo>
                      <a:pt x="1098" y="1495"/>
                    </a:lnTo>
                    <a:lnTo>
                      <a:pt x="1162" y="1462"/>
                    </a:lnTo>
                    <a:lnTo>
                      <a:pt x="1227" y="1419"/>
                    </a:lnTo>
                    <a:lnTo>
                      <a:pt x="1291" y="1376"/>
                    </a:lnTo>
                    <a:lnTo>
                      <a:pt x="1345" y="1323"/>
                    </a:lnTo>
                    <a:lnTo>
                      <a:pt x="1388" y="1269"/>
                    </a:lnTo>
                    <a:lnTo>
                      <a:pt x="1431" y="1204"/>
                    </a:lnTo>
                    <a:lnTo>
                      <a:pt x="1474" y="1140"/>
                    </a:lnTo>
                    <a:lnTo>
                      <a:pt x="1506" y="1075"/>
                    </a:lnTo>
                    <a:lnTo>
                      <a:pt x="1528" y="1000"/>
                    </a:lnTo>
                    <a:lnTo>
                      <a:pt x="1549" y="925"/>
                    </a:lnTo>
                    <a:lnTo>
                      <a:pt x="1560" y="849"/>
                    </a:lnTo>
                    <a:lnTo>
                      <a:pt x="1560" y="774"/>
                    </a:lnTo>
                    <a:lnTo>
                      <a:pt x="1560" y="688"/>
                    </a:lnTo>
                    <a:lnTo>
                      <a:pt x="1538" y="613"/>
                    </a:lnTo>
                    <a:lnTo>
                      <a:pt x="1517" y="538"/>
                    </a:lnTo>
                    <a:lnTo>
                      <a:pt x="1495" y="462"/>
                    </a:lnTo>
                    <a:lnTo>
                      <a:pt x="1452" y="387"/>
                    </a:lnTo>
                    <a:lnTo>
                      <a:pt x="1420" y="323"/>
                    </a:lnTo>
                    <a:lnTo>
                      <a:pt x="1366" y="269"/>
                    </a:lnTo>
                    <a:lnTo>
                      <a:pt x="1313" y="215"/>
                    </a:lnTo>
                    <a:lnTo>
                      <a:pt x="1259" y="161"/>
                    </a:lnTo>
                    <a:lnTo>
                      <a:pt x="1194" y="118"/>
                    </a:lnTo>
                    <a:lnTo>
                      <a:pt x="1119" y="75"/>
                    </a:lnTo>
                    <a:lnTo>
                      <a:pt x="1044" y="43"/>
                    </a:lnTo>
                    <a:lnTo>
                      <a:pt x="969" y="22"/>
                    </a:lnTo>
                    <a:lnTo>
                      <a:pt x="893"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 name="Google Shape;387;p15"/>
              <p:cNvSpPr/>
              <p:nvPr/>
            </p:nvSpPr>
            <p:spPr>
              <a:xfrm>
                <a:off x="544025" y="2604500"/>
                <a:ext cx="39025" cy="39025"/>
              </a:xfrm>
              <a:custGeom>
                <a:avLst/>
                <a:gdLst/>
                <a:ahLst/>
                <a:cxnLst/>
                <a:rect l="l" t="t" r="r" b="b"/>
                <a:pathLst>
                  <a:path w="1561" h="1561" extrusionOk="0">
                    <a:moveTo>
                      <a:pt x="743" y="1"/>
                    </a:moveTo>
                    <a:lnTo>
                      <a:pt x="668" y="12"/>
                    </a:lnTo>
                    <a:lnTo>
                      <a:pt x="592" y="22"/>
                    </a:lnTo>
                    <a:lnTo>
                      <a:pt x="528" y="55"/>
                    </a:lnTo>
                    <a:lnTo>
                      <a:pt x="453" y="76"/>
                    </a:lnTo>
                    <a:lnTo>
                      <a:pt x="388" y="109"/>
                    </a:lnTo>
                    <a:lnTo>
                      <a:pt x="323" y="152"/>
                    </a:lnTo>
                    <a:lnTo>
                      <a:pt x="270" y="205"/>
                    </a:lnTo>
                    <a:lnTo>
                      <a:pt x="216" y="248"/>
                    </a:lnTo>
                    <a:lnTo>
                      <a:pt x="162" y="313"/>
                    </a:lnTo>
                    <a:lnTo>
                      <a:pt x="119" y="367"/>
                    </a:lnTo>
                    <a:lnTo>
                      <a:pt x="87" y="431"/>
                    </a:lnTo>
                    <a:lnTo>
                      <a:pt x="55" y="506"/>
                    </a:lnTo>
                    <a:lnTo>
                      <a:pt x="33" y="582"/>
                    </a:lnTo>
                    <a:lnTo>
                      <a:pt x="12" y="657"/>
                    </a:lnTo>
                    <a:lnTo>
                      <a:pt x="1" y="732"/>
                    </a:lnTo>
                    <a:lnTo>
                      <a:pt x="1" y="807"/>
                    </a:lnTo>
                    <a:lnTo>
                      <a:pt x="12" y="893"/>
                    </a:lnTo>
                    <a:lnTo>
                      <a:pt x="22" y="969"/>
                    </a:lnTo>
                    <a:lnTo>
                      <a:pt x="55" y="1044"/>
                    </a:lnTo>
                    <a:lnTo>
                      <a:pt x="76" y="1119"/>
                    </a:lnTo>
                    <a:lnTo>
                      <a:pt x="119" y="1184"/>
                    </a:lnTo>
                    <a:lnTo>
                      <a:pt x="162" y="1248"/>
                    </a:lnTo>
                    <a:lnTo>
                      <a:pt x="205" y="1313"/>
                    </a:lnTo>
                    <a:lnTo>
                      <a:pt x="270" y="1367"/>
                    </a:lnTo>
                    <a:lnTo>
                      <a:pt x="323" y="1410"/>
                    </a:lnTo>
                    <a:lnTo>
                      <a:pt x="388" y="1453"/>
                    </a:lnTo>
                    <a:lnTo>
                      <a:pt x="463" y="1496"/>
                    </a:lnTo>
                    <a:lnTo>
                      <a:pt x="528" y="1517"/>
                    </a:lnTo>
                    <a:lnTo>
                      <a:pt x="614" y="1539"/>
                    </a:lnTo>
                    <a:lnTo>
                      <a:pt x="689" y="1560"/>
                    </a:lnTo>
                    <a:lnTo>
                      <a:pt x="850" y="1560"/>
                    </a:lnTo>
                    <a:lnTo>
                      <a:pt x="926" y="1549"/>
                    </a:lnTo>
                    <a:lnTo>
                      <a:pt x="1001" y="1528"/>
                    </a:lnTo>
                    <a:lnTo>
                      <a:pt x="1076" y="1506"/>
                    </a:lnTo>
                    <a:lnTo>
                      <a:pt x="1141" y="1474"/>
                    </a:lnTo>
                    <a:lnTo>
                      <a:pt x="1205" y="1442"/>
                    </a:lnTo>
                    <a:lnTo>
                      <a:pt x="1270" y="1399"/>
                    </a:lnTo>
                    <a:lnTo>
                      <a:pt x="1324" y="1345"/>
                    </a:lnTo>
                    <a:lnTo>
                      <a:pt x="1377" y="1291"/>
                    </a:lnTo>
                    <a:lnTo>
                      <a:pt x="1420" y="1238"/>
                    </a:lnTo>
                    <a:lnTo>
                      <a:pt x="1463" y="1173"/>
                    </a:lnTo>
                    <a:lnTo>
                      <a:pt x="1496" y="1109"/>
                    </a:lnTo>
                    <a:lnTo>
                      <a:pt x="1517" y="1033"/>
                    </a:lnTo>
                    <a:lnTo>
                      <a:pt x="1539" y="969"/>
                    </a:lnTo>
                    <a:lnTo>
                      <a:pt x="1560" y="893"/>
                    </a:lnTo>
                    <a:lnTo>
                      <a:pt x="1560" y="807"/>
                    </a:lnTo>
                    <a:lnTo>
                      <a:pt x="1560" y="732"/>
                    </a:lnTo>
                    <a:lnTo>
                      <a:pt x="1549" y="657"/>
                    </a:lnTo>
                    <a:lnTo>
                      <a:pt x="1539" y="582"/>
                    </a:lnTo>
                    <a:lnTo>
                      <a:pt x="1517" y="506"/>
                    </a:lnTo>
                    <a:lnTo>
                      <a:pt x="1485" y="442"/>
                    </a:lnTo>
                    <a:lnTo>
                      <a:pt x="1453" y="377"/>
                    </a:lnTo>
                    <a:lnTo>
                      <a:pt x="1410" y="313"/>
                    </a:lnTo>
                    <a:lnTo>
                      <a:pt x="1356" y="259"/>
                    </a:lnTo>
                    <a:lnTo>
                      <a:pt x="1302" y="205"/>
                    </a:lnTo>
                    <a:lnTo>
                      <a:pt x="1248" y="162"/>
                    </a:lnTo>
                    <a:lnTo>
                      <a:pt x="1184" y="119"/>
                    </a:lnTo>
                    <a:lnTo>
                      <a:pt x="1119" y="76"/>
                    </a:lnTo>
                    <a:lnTo>
                      <a:pt x="1055"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 name="Google Shape;388;p15"/>
              <p:cNvSpPr/>
              <p:nvPr/>
            </p:nvSpPr>
            <p:spPr>
              <a:xfrm>
                <a:off x="936250" y="1347750"/>
                <a:ext cx="38725" cy="38750"/>
              </a:xfrm>
              <a:custGeom>
                <a:avLst/>
                <a:gdLst/>
                <a:ahLst/>
                <a:cxnLst/>
                <a:rect l="l" t="t" r="r" b="b"/>
                <a:pathLst>
                  <a:path w="1549" h="1550" extrusionOk="0">
                    <a:moveTo>
                      <a:pt x="753" y="1"/>
                    </a:moveTo>
                    <a:lnTo>
                      <a:pt x="678" y="12"/>
                    </a:lnTo>
                    <a:lnTo>
                      <a:pt x="603" y="22"/>
                    </a:lnTo>
                    <a:lnTo>
                      <a:pt x="527" y="44"/>
                    </a:lnTo>
                    <a:lnTo>
                      <a:pt x="452" y="76"/>
                    </a:lnTo>
                    <a:lnTo>
                      <a:pt x="388" y="108"/>
                    </a:lnTo>
                    <a:lnTo>
                      <a:pt x="323" y="151"/>
                    </a:lnTo>
                    <a:lnTo>
                      <a:pt x="269" y="205"/>
                    </a:lnTo>
                    <a:lnTo>
                      <a:pt x="216" y="259"/>
                    </a:lnTo>
                    <a:lnTo>
                      <a:pt x="162" y="313"/>
                    </a:lnTo>
                    <a:lnTo>
                      <a:pt x="119" y="377"/>
                    </a:lnTo>
                    <a:lnTo>
                      <a:pt x="87" y="442"/>
                    </a:lnTo>
                    <a:lnTo>
                      <a:pt x="54" y="506"/>
                    </a:lnTo>
                    <a:lnTo>
                      <a:pt x="33" y="582"/>
                    </a:lnTo>
                    <a:lnTo>
                      <a:pt x="11" y="657"/>
                    </a:lnTo>
                    <a:lnTo>
                      <a:pt x="1" y="732"/>
                    </a:lnTo>
                    <a:lnTo>
                      <a:pt x="1" y="807"/>
                    </a:lnTo>
                    <a:lnTo>
                      <a:pt x="11" y="883"/>
                    </a:lnTo>
                    <a:lnTo>
                      <a:pt x="22" y="958"/>
                    </a:lnTo>
                    <a:lnTo>
                      <a:pt x="44" y="1033"/>
                    </a:lnTo>
                    <a:lnTo>
                      <a:pt x="76" y="1098"/>
                    </a:lnTo>
                    <a:lnTo>
                      <a:pt x="108" y="1162"/>
                    </a:lnTo>
                    <a:lnTo>
                      <a:pt x="151" y="1227"/>
                    </a:lnTo>
                    <a:lnTo>
                      <a:pt x="205" y="1291"/>
                    </a:lnTo>
                    <a:lnTo>
                      <a:pt x="259" y="1345"/>
                    </a:lnTo>
                    <a:lnTo>
                      <a:pt x="312" y="1388"/>
                    </a:lnTo>
                    <a:lnTo>
                      <a:pt x="377" y="1431"/>
                    </a:lnTo>
                    <a:lnTo>
                      <a:pt x="441" y="1474"/>
                    </a:lnTo>
                    <a:lnTo>
                      <a:pt x="506" y="1506"/>
                    </a:lnTo>
                    <a:lnTo>
                      <a:pt x="581" y="1528"/>
                    </a:lnTo>
                    <a:lnTo>
                      <a:pt x="656" y="1539"/>
                    </a:lnTo>
                    <a:lnTo>
                      <a:pt x="732" y="1549"/>
                    </a:lnTo>
                    <a:lnTo>
                      <a:pt x="882" y="1549"/>
                    </a:lnTo>
                    <a:lnTo>
                      <a:pt x="958" y="1528"/>
                    </a:lnTo>
                    <a:lnTo>
                      <a:pt x="1033" y="1506"/>
                    </a:lnTo>
                    <a:lnTo>
                      <a:pt x="1097" y="1485"/>
                    </a:lnTo>
                    <a:lnTo>
                      <a:pt x="1173" y="1442"/>
                    </a:lnTo>
                    <a:lnTo>
                      <a:pt x="1226" y="1399"/>
                    </a:lnTo>
                    <a:lnTo>
                      <a:pt x="1291" y="1356"/>
                    </a:lnTo>
                    <a:lnTo>
                      <a:pt x="1345" y="1302"/>
                    </a:lnTo>
                    <a:lnTo>
                      <a:pt x="1388" y="1248"/>
                    </a:lnTo>
                    <a:lnTo>
                      <a:pt x="1431" y="1184"/>
                    </a:lnTo>
                    <a:lnTo>
                      <a:pt x="1474" y="1119"/>
                    </a:lnTo>
                    <a:lnTo>
                      <a:pt x="1506" y="1055"/>
                    </a:lnTo>
                    <a:lnTo>
                      <a:pt x="1527" y="979"/>
                    </a:lnTo>
                    <a:lnTo>
                      <a:pt x="1538" y="904"/>
                    </a:lnTo>
                    <a:lnTo>
                      <a:pt x="1549" y="829"/>
                    </a:lnTo>
                    <a:lnTo>
                      <a:pt x="1549" y="754"/>
                    </a:lnTo>
                    <a:lnTo>
                      <a:pt x="1549" y="678"/>
                    </a:lnTo>
                    <a:lnTo>
                      <a:pt x="1527" y="603"/>
                    </a:lnTo>
                    <a:lnTo>
                      <a:pt x="1506" y="528"/>
                    </a:lnTo>
                    <a:lnTo>
                      <a:pt x="1484" y="453"/>
                    </a:lnTo>
                    <a:lnTo>
                      <a:pt x="1441" y="388"/>
                    </a:lnTo>
                    <a:lnTo>
                      <a:pt x="1398" y="323"/>
                    </a:lnTo>
                    <a:lnTo>
                      <a:pt x="1355" y="270"/>
                    </a:lnTo>
                    <a:lnTo>
                      <a:pt x="1302" y="216"/>
                    </a:lnTo>
                    <a:lnTo>
                      <a:pt x="1248" y="162"/>
                    </a:lnTo>
                    <a:lnTo>
                      <a:pt x="1183" y="119"/>
                    </a:lnTo>
                    <a:lnTo>
                      <a:pt x="1119" y="87"/>
                    </a:lnTo>
                    <a:lnTo>
                      <a:pt x="1054"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 name="Google Shape;389;p15"/>
              <p:cNvSpPr/>
              <p:nvPr/>
            </p:nvSpPr>
            <p:spPr>
              <a:xfrm>
                <a:off x="1564775" y="1347750"/>
                <a:ext cx="38725" cy="38750"/>
              </a:xfrm>
              <a:custGeom>
                <a:avLst/>
                <a:gdLst/>
                <a:ahLst/>
                <a:cxnLst/>
                <a:rect l="l" t="t" r="r" b="b"/>
                <a:pathLst>
                  <a:path w="1549" h="1550" extrusionOk="0">
                    <a:moveTo>
                      <a:pt x="720" y="1"/>
                    </a:moveTo>
                    <a:lnTo>
                      <a:pt x="645" y="12"/>
                    </a:lnTo>
                    <a:lnTo>
                      <a:pt x="581" y="33"/>
                    </a:lnTo>
                    <a:lnTo>
                      <a:pt x="505" y="55"/>
                    </a:lnTo>
                    <a:lnTo>
                      <a:pt x="430" y="87"/>
                    </a:lnTo>
                    <a:lnTo>
                      <a:pt x="366" y="119"/>
                    </a:lnTo>
                    <a:lnTo>
                      <a:pt x="312" y="162"/>
                    </a:lnTo>
                    <a:lnTo>
                      <a:pt x="247" y="216"/>
                    </a:lnTo>
                    <a:lnTo>
                      <a:pt x="194" y="270"/>
                    </a:lnTo>
                    <a:lnTo>
                      <a:pt x="151" y="323"/>
                    </a:lnTo>
                    <a:lnTo>
                      <a:pt x="108" y="388"/>
                    </a:lnTo>
                    <a:lnTo>
                      <a:pt x="75" y="453"/>
                    </a:lnTo>
                    <a:lnTo>
                      <a:pt x="43" y="528"/>
                    </a:lnTo>
                    <a:lnTo>
                      <a:pt x="22" y="603"/>
                    </a:lnTo>
                    <a:lnTo>
                      <a:pt x="11" y="678"/>
                    </a:lnTo>
                    <a:lnTo>
                      <a:pt x="0" y="754"/>
                    </a:lnTo>
                    <a:lnTo>
                      <a:pt x="0" y="829"/>
                    </a:lnTo>
                    <a:lnTo>
                      <a:pt x="11" y="904"/>
                    </a:lnTo>
                    <a:lnTo>
                      <a:pt x="32" y="979"/>
                    </a:lnTo>
                    <a:lnTo>
                      <a:pt x="54" y="1055"/>
                    </a:lnTo>
                    <a:lnTo>
                      <a:pt x="86" y="1119"/>
                    </a:lnTo>
                    <a:lnTo>
                      <a:pt x="118" y="1184"/>
                    </a:lnTo>
                    <a:lnTo>
                      <a:pt x="161" y="1248"/>
                    </a:lnTo>
                    <a:lnTo>
                      <a:pt x="215" y="1302"/>
                    </a:lnTo>
                    <a:lnTo>
                      <a:pt x="269" y="1356"/>
                    </a:lnTo>
                    <a:lnTo>
                      <a:pt x="323" y="1399"/>
                    </a:lnTo>
                    <a:lnTo>
                      <a:pt x="387" y="1442"/>
                    </a:lnTo>
                    <a:lnTo>
                      <a:pt x="452" y="1485"/>
                    </a:lnTo>
                    <a:lnTo>
                      <a:pt x="527" y="1506"/>
                    </a:lnTo>
                    <a:lnTo>
                      <a:pt x="591" y="1528"/>
                    </a:lnTo>
                    <a:lnTo>
                      <a:pt x="667" y="1549"/>
                    </a:lnTo>
                    <a:lnTo>
                      <a:pt x="828" y="1549"/>
                    </a:lnTo>
                    <a:lnTo>
                      <a:pt x="903" y="1539"/>
                    </a:lnTo>
                    <a:lnTo>
                      <a:pt x="979" y="1528"/>
                    </a:lnTo>
                    <a:lnTo>
                      <a:pt x="1043" y="1506"/>
                    </a:lnTo>
                    <a:lnTo>
                      <a:pt x="1118" y="1474"/>
                    </a:lnTo>
                    <a:lnTo>
                      <a:pt x="1183" y="1431"/>
                    </a:lnTo>
                    <a:lnTo>
                      <a:pt x="1247" y="1388"/>
                    </a:lnTo>
                    <a:lnTo>
                      <a:pt x="1301" y="1345"/>
                    </a:lnTo>
                    <a:lnTo>
                      <a:pt x="1355" y="1291"/>
                    </a:lnTo>
                    <a:lnTo>
                      <a:pt x="1398" y="1227"/>
                    </a:lnTo>
                    <a:lnTo>
                      <a:pt x="1441" y="1162"/>
                    </a:lnTo>
                    <a:lnTo>
                      <a:pt x="1473" y="1098"/>
                    </a:lnTo>
                    <a:lnTo>
                      <a:pt x="1505" y="1033"/>
                    </a:lnTo>
                    <a:lnTo>
                      <a:pt x="1527" y="958"/>
                    </a:lnTo>
                    <a:lnTo>
                      <a:pt x="1548" y="883"/>
                    </a:lnTo>
                    <a:lnTo>
                      <a:pt x="1548" y="807"/>
                    </a:lnTo>
                    <a:lnTo>
                      <a:pt x="1548" y="732"/>
                    </a:lnTo>
                    <a:lnTo>
                      <a:pt x="1538" y="657"/>
                    </a:lnTo>
                    <a:lnTo>
                      <a:pt x="1527" y="582"/>
                    </a:lnTo>
                    <a:lnTo>
                      <a:pt x="1495" y="506"/>
                    </a:lnTo>
                    <a:lnTo>
                      <a:pt x="1473" y="442"/>
                    </a:lnTo>
                    <a:lnTo>
                      <a:pt x="1430" y="377"/>
                    </a:lnTo>
                    <a:lnTo>
                      <a:pt x="1387" y="313"/>
                    </a:lnTo>
                    <a:lnTo>
                      <a:pt x="1344" y="259"/>
                    </a:lnTo>
                    <a:lnTo>
                      <a:pt x="1290" y="205"/>
                    </a:lnTo>
                    <a:lnTo>
                      <a:pt x="1226" y="151"/>
                    </a:lnTo>
                    <a:lnTo>
                      <a:pt x="1161" y="108"/>
                    </a:lnTo>
                    <a:lnTo>
                      <a:pt x="1097" y="76"/>
                    </a:lnTo>
                    <a:lnTo>
                      <a:pt x="1032" y="44"/>
                    </a:lnTo>
                    <a:lnTo>
                      <a:pt x="957" y="22"/>
                    </a:lnTo>
                    <a:lnTo>
                      <a:pt x="882" y="12"/>
                    </a:lnTo>
                    <a:lnTo>
                      <a:pt x="8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 name="Google Shape;390;p15"/>
              <p:cNvSpPr/>
              <p:nvPr/>
            </p:nvSpPr>
            <p:spPr>
              <a:xfrm>
                <a:off x="544300" y="1662025"/>
                <a:ext cx="38750" cy="38725"/>
              </a:xfrm>
              <a:custGeom>
                <a:avLst/>
                <a:gdLst/>
                <a:ahLst/>
                <a:cxnLst/>
                <a:rect l="l" t="t" r="r" b="b"/>
                <a:pathLst>
                  <a:path w="1550" h="1549" extrusionOk="0">
                    <a:moveTo>
                      <a:pt x="710" y="0"/>
                    </a:moveTo>
                    <a:lnTo>
                      <a:pt x="635" y="11"/>
                    </a:lnTo>
                    <a:lnTo>
                      <a:pt x="560" y="32"/>
                    </a:lnTo>
                    <a:lnTo>
                      <a:pt x="485" y="54"/>
                    </a:lnTo>
                    <a:lnTo>
                      <a:pt x="420" y="86"/>
                    </a:lnTo>
                    <a:lnTo>
                      <a:pt x="356" y="129"/>
                    </a:lnTo>
                    <a:lnTo>
                      <a:pt x="291" y="172"/>
                    </a:lnTo>
                    <a:lnTo>
                      <a:pt x="237" y="226"/>
                    </a:lnTo>
                    <a:lnTo>
                      <a:pt x="183" y="280"/>
                    </a:lnTo>
                    <a:lnTo>
                      <a:pt x="140" y="333"/>
                    </a:lnTo>
                    <a:lnTo>
                      <a:pt x="97" y="398"/>
                    </a:lnTo>
                    <a:lnTo>
                      <a:pt x="65" y="462"/>
                    </a:lnTo>
                    <a:lnTo>
                      <a:pt x="33" y="538"/>
                    </a:lnTo>
                    <a:lnTo>
                      <a:pt x="22" y="613"/>
                    </a:lnTo>
                    <a:lnTo>
                      <a:pt x="1" y="688"/>
                    </a:lnTo>
                    <a:lnTo>
                      <a:pt x="1" y="764"/>
                    </a:lnTo>
                    <a:lnTo>
                      <a:pt x="1" y="839"/>
                    </a:lnTo>
                    <a:lnTo>
                      <a:pt x="11" y="914"/>
                    </a:lnTo>
                    <a:lnTo>
                      <a:pt x="33" y="989"/>
                    </a:lnTo>
                    <a:lnTo>
                      <a:pt x="54" y="1065"/>
                    </a:lnTo>
                    <a:lnTo>
                      <a:pt x="87" y="1129"/>
                    </a:lnTo>
                    <a:lnTo>
                      <a:pt x="130" y="1194"/>
                    </a:lnTo>
                    <a:lnTo>
                      <a:pt x="173" y="1258"/>
                    </a:lnTo>
                    <a:lnTo>
                      <a:pt x="216" y="1312"/>
                    </a:lnTo>
                    <a:lnTo>
                      <a:pt x="280" y="1366"/>
                    </a:lnTo>
                    <a:lnTo>
                      <a:pt x="334" y="1409"/>
                    </a:lnTo>
                    <a:lnTo>
                      <a:pt x="399" y="1452"/>
                    </a:lnTo>
                    <a:lnTo>
                      <a:pt x="463" y="1484"/>
                    </a:lnTo>
                    <a:lnTo>
                      <a:pt x="538" y="1516"/>
                    </a:lnTo>
                    <a:lnTo>
                      <a:pt x="614" y="1538"/>
                    </a:lnTo>
                    <a:lnTo>
                      <a:pt x="689" y="1549"/>
                    </a:lnTo>
                    <a:lnTo>
                      <a:pt x="839" y="1549"/>
                    </a:lnTo>
                    <a:lnTo>
                      <a:pt x="915" y="1538"/>
                    </a:lnTo>
                    <a:lnTo>
                      <a:pt x="990" y="1516"/>
                    </a:lnTo>
                    <a:lnTo>
                      <a:pt x="1065" y="1495"/>
                    </a:lnTo>
                    <a:lnTo>
                      <a:pt x="1130" y="1463"/>
                    </a:lnTo>
                    <a:lnTo>
                      <a:pt x="1194" y="1420"/>
                    </a:lnTo>
                    <a:lnTo>
                      <a:pt x="1248" y="1376"/>
                    </a:lnTo>
                    <a:lnTo>
                      <a:pt x="1313" y="1333"/>
                    </a:lnTo>
                    <a:lnTo>
                      <a:pt x="1356" y="1280"/>
                    </a:lnTo>
                    <a:lnTo>
                      <a:pt x="1409" y="1215"/>
                    </a:lnTo>
                    <a:lnTo>
                      <a:pt x="1452" y="1151"/>
                    </a:lnTo>
                    <a:lnTo>
                      <a:pt x="1485" y="1086"/>
                    </a:lnTo>
                    <a:lnTo>
                      <a:pt x="1506" y="1011"/>
                    </a:lnTo>
                    <a:lnTo>
                      <a:pt x="1528" y="946"/>
                    </a:lnTo>
                    <a:lnTo>
                      <a:pt x="1538" y="871"/>
                    </a:lnTo>
                    <a:lnTo>
                      <a:pt x="1549" y="785"/>
                    </a:lnTo>
                    <a:lnTo>
                      <a:pt x="1549" y="710"/>
                    </a:lnTo>
                    <a:lnTo>
                      <a:pt x="1538" y="635"/>
                    </a:lnTo>
                    <a:lnTo>
                      <a:pt x="1517" y="559"/>
                    </a:lnTo>
                    <a:lnTo>
                      <a:pt x="1495" y="495"/>
                    </a:lnTo>
                    <a:lnTo>
                      <a:pt x="1463" y="419"/>
                    </a:lnTo>
                    <a:lnTo>
                      <a:pt x="1420" y="355"/>
                    </a:lnTo>
                    <a:lnTo>
                      <a:pt x="1377" y="301"/>
                    </a:lnTo>
                    <a:lnTo>
                      <a:pt x="1323" y="237"/>
                    </a:lnTo>
                    <a:lnTo>
                      <a:pt x="1270" y="194"/>
                    </a:lnTo>
                    <a:lnTo>
                      <a:pt x="1216" y="140"/>
                    </a:lnTo>
                    <a:lnTo>
                      <a:pt x="1151" y="108"/>
                    </a:lnTo>
                    <a:lnTo>
                      <a:pt x="1087" y="65"/>
                    </a:lnTo>
                    <a:lnTo>
                      <a:pt x="101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 name="Google Shape;391;p15"/>
              <p:cNvSpPr/>
              <p:nvPr/>
            </p:nvSpPr>
            <p:spPr>
              <a:xfrm>
                <a:off x="777925" y="2841075"/>
                <a:ext cx="38725" cy="38725"/>
              </a:xfrm>
              <a:custGeom>
                <a:avLst/>
                <a:gdLst/>
                <a:ahLst/>
                <a:cxnLst/>
                <a:rect l="l" t="t" r="r" b="b"/>
                <a:pathLst>
                  <a:path w="1549" h="1549" extrusionOk="0">
                    <a:moveTo>
                      <a:pt x="710" y="1"/>
                    </a:moveTo>
                    <a:lnTo>
                      <a:pt x="634" y="11"/>
                    </a:lnTo>
                    <a:lnTo>
                      <a:pt x="559" y="33"/>
                    </a:lnTo>
                    <a:lnTo>
                      <a:pt x="495" y="54"/>
                    </a:lnTo>
                    <a:lnTo>
                      <a:pt x="419" y="87"/>
                    </a:lnTo>
                    <a:lnTo>
                      <a:pt x="355" y="119"/>
                    </a:lnTo>
                    <a:lnTo>
                      <a:pt x="301" y="162"/>
                    </a:lnTo>
                    <a:lnTo>
                      <a:pt x="237" y="216"/>
                    </a:lnTo>
                    <a:lnTo>
                      <a:pt x="183" y="269"/>
                    </a:lnTo>
                    <a:lnTo>
                      <a:pt x="140" y="323"/>
                    </a:lnTo>
                    <a:lnTo>
                      <a:pt x="97" y="388"/>
                    </a:lnTo>
                    <a:lnTo>
                      <a:pt x="65" y="463"/>
                    </a:lnTo>
                    <a:lnTo>
                      <a:pt x="32" y="527"/>
                    </a:lnTo>
                    <a:lnTo>
                      <a:pt x="11" y="603"/>
                    </a:lnTo>
                    <a:lnTo>
                      <a:pt x="0" y="678"/>
                    </a:lnTo>
                    <a:lnTo>
                      <a:pt x="0" y="753"/>
                    </a:lnTo>
                    <a:lnTo>
                      <a:pt x="0" y="829"/>
                    </a:lnTo>
                    <a:lnTo>
                      <a:pt x="11" y="915"/>
                    </a:lnTo>
                    <a:lnTo>
                      <a:pt x="22" y="979"/>
                    </a:lnTo>
                    <a:lnTo>
                      <a:pt x="54" y="1054"/>
                    </a:lnTo>
                    <a:lnTo>
                      <a:pt x="86" y="1130"/>
                    </a:lnTo>
                    <a:lnTo>
                      <a:pt x="118" y="1194"/>
                    </a:lnTo>
                    <a:lnTo>
                      <a:pt x="161" y="1248"/>
                    </a:lnTo>
                    <a:lnTo>
                      <a:pt x="215" y="1312"/>
                    </a:lnTo>
                    <a:lnTo>
                      <a:pt x="269" y="1355"/>
                    </a:lnTo>
                    <a:lnTo>
                      <a:pt x="323" y="1409"/>
                    </a:lnTo>
                    <a:lnTo>
                      <a:pt x="387" y="1452"/>
                    </a:lnTo>
                    <a:lnTo>
                      <a:pt x="452" y="1484"/>
                    </a:lnTo>
                    <a:lnTo>
                      <a:pt x="527" y="1506"/>
                    </a:lnTo>
                    <a:lnTo>
                      <a:pt x="602" y="1527"/>
                    </a:lnTo>
                    <a:lnTo>
                      <a:pt x="677" y="1549"/>
                    </a:lnTo>
                    <a:lnTo>
                      <a:pt x="828" y="1549"/>
                    </a:lnTo>
                    <a:lnTo>
                      <a:pt x="903" y="1538"/>
                    </a:lnTo>
                    <a:lnTo>
                      <a:pt x="979" y="1517"/>
                    </a:lnTo>
                    <a:lnTo>
                      <a:pt x="1054" y="1495"/>
                    </a:lnTo>
                    <a:lnTo>
                      <a:pt x="1118" y="1463"/>
                    </a:lnTo>
                    <a:lnTo>
                      <a:pt x="1183" y="1431"/>
                    </a:lnTo>
                    <a:lnTo>
                      <a:pt x="1247" y="1388"/>
                    </a:lnTo>
                    <a:lnTo>
                      <a:pt x="1301" y="1334"/>
                    </a:lnTo>
                    <a:lnTo>
                      <a:pt x="1355" y="1280"/>
                    </a:lnTo>
                    <a:lnTo>
                      <a:pt x="1398" y="1226"/>
                    </a:lnTo>
                    <a:lnTo>
                      <a:pt x="1441" y="1162"/>
                    </a:lnTo>
                    <a:lnTo>
                      <a:pt x="1473" y="1097"/>
                    </a:lnTo>
                    <a:lnTo>
                      <a:pt x="1505" y="1022"/>
                    </a:lnTo>
                    <a:lnTo>
                      <a:pt x="1527" y="947"/>
                    </a:lnTo>
                    <a:lnTo>
                      <a:pt x="1538" y="872"/>
                    </a:lnTo>
                    <a:lnTo>
                      <a:pt x="1548" y="796"/>
                    </a:lnTo>
                    <a:lnTo>
                      <a:pt x="1548" y="721"/>
                    </a:lnTo>
                    <a:lnTo>
                      <a:pt x="1538" y="646"/>
                    </a:lnTo>
                    <a:lnTo>
                      <a:pt x="1516" y="570"/>
                    </a:lnTo>
                    <a:lnTo>
                      <a:pt x="1495" y="495"/>
                    </a:lnTo>
                    <a:lnTo>
                      <a:pt x="1462" y="431"/>
                    </a:lnTo>
                    <a:lnTo>
                      <a:pt x="1430" y="366"/>
                    </a:lnTo>
                    <a:lnTo>
                      <a:pt x="1376" y="302"/>
                    </a:lnTo>
                    <a:lnTo>
                      <a:pt x="1333" y="248"/>
                    </a:lnTo>
                    <a:lnTo>
                      <a:pt x="1280" y="194"/>
                    </a:lnTo>
                    <a:lnTo>
                      <a:pt x="1215" y="140"/>
                    </a:lnTo>
                    <a:lnTo>
                      <a:pt x="1161" y="108"/>
                    </a:lnTo>
                    <a:lnTo>
                      <a:pt x="1086" y="65"/>
                    </a:lnTo>
                    <a:lnTo>
                      <a:pt x="1022" y="44"/>
                    </a:lnTo>
                    <a:lnTo>
                      <a:pt x="946" y="22"/>
                    </a:lnTo>
                    <a:lnTo>
                      <a:pt x="8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 name="Google Shape;392;p15"/>
              <p:cNvSpPr/>
              <p:nvPr/>
            </p:nvSpPr>
            <p:spPr>
              <a:xfrm>
                <a:off x="1723375" y="2841075"/>
                <a:ext cx="38725" cy="38725"/>
              </a:xfrm>
              <a:custGeom>
                <a:avLst/>
                <a:gdLst/>
                <a:ahLst/>
                <a:cxnLst/>
                <a:rect l="l" t="t" r="r" b="b"/>
                <a:pathLst>
                  <a:path w="1549" h="1549" extrusionOk="0">
                    <a:moveTo>
                      <a:pt x="699" y="1"/>
                    </a:moveTo>
                    <a:lnTo>
                      <a:pt x="624" y="11"/>
                    </a:lnTo>
                    <a:lnTo>
                      <a:pt x="549" y="33"/>
                    </a:lnTo>
                    <a:lnTo>
                      <a:pt x="473" y="54"/>
                    </a:lnTo>
                    <a:lnTo>
                      <a:pt x="409" y="87"/>
                    </a:lnTo>
                    <a:lnTo>
                      <a:pt x="344" y="130"/>
                    </a:lnTo>
                    <a:lnTo>
                      <a:pt x="291" y="173"/>
                    </a:lnTo>
                    <a:lnTo>
                      <a:pt x="226" y="226"/>
                    </a:lnTo>
                    <a:lnTo>
                      <a:pt x="183" y="280"/>
                    </a:lnTo>
                    <a:lnTo>
                      <a:pt x="129" y="345"/>
                    </a:lnTo>
                    <a:lnTo>
                      <a:pt x="97" y="398"/>
                    </a:lnTo>
                    <a:lnTo>
                      <a:pt x="65" y="474"/>
                    </a:lnTo>
                    <a:lnTo>
                      <a:pt x="33" y="538"/>
                    </a:lnTo>
                    <a:lnTo>
                      <a:pt x="11" y="613"/>
                    </a:lnTo>
                    <a:lnTo>
                      <a:pt x="0" y="689"/>
                    </a:lnTo>
                    <a:lnTo>
                      <a:pt x="0" y="775"/>
                    </a:lnTo>
                    <a:lnTo>
                      <a:pt x="0" y="850"/>
                    </a:lnTo>
                    <a:lnTo>
                      <a:pt x="11" y="925"/>
                    </a:lnTo>
                    <a:lnTo>
                      <a:pt x="33" y="1001"/>
                    </a:lnTo>
                    <a:lnTo>
                      <a:pt x="54" y="1065"/>
                    </a:lnTo>
                    <a:lnTo>
                      <a:pt x="86" y="1140"/>
                    </a:lnTo>
                    <a:lnTo>
                      <a:pt x="129" y="1205"/>
                    </a:lnTo>
                    <a:lnTo>
                      <a:pt x="172" y="1259"/>
                    </a:lnTo>
                    <a:lnTo>
                      <a:pt x="226" y="1312"/>
                    </a:lnTo>
                    <a:lnTo>
                      <a:pt x="280" y="1366"/>
                    </a:lnTo>
                    <a:lnTo>
                      <a:pt x="334" y="1409"/>
                    </a:lnTo>
                    <a:lnTo>
                      <a:pt x="398" y="1452"/>
                    </a:lnTo>
                    <a:lnTo>
                      <a:pt x="463" y="1484"/>
                    </a:lnTo>
                    <a:lnTo>
                      <a:pt x="538" y="1517"/>
                    </a:lnTo>
                    <a:lnTo>
                      <a:pt x="613" y="1538"/>
                    </a:lnTo>
                    <a:lnTo>
                      <a:pt x="688" y="1549"/>
                    </a:lnTo>
                    <a:lnTo>
                      <a:pt x="850" y="1549"/>
                    </a:lnTo>
                    <a:lnTo>
                      <a:pt x="925" y="1538"/>
                    </a:lnTo>
                    <a:lnTo>
                      <a:pt x="990" y="1517"/>
                    </a:lnTo>
                    <a:lnTo>
                      <a:pt x="1065" y="1495"/>
                    </a:lnTo>
                    <a:lnTo>
                      <a:pt x="1129" y="1463"/>
                    </a:lnTo>
                    <a:lnTo>
                      <a:pt x="1194" y="1420"/>
                    </a:lnTo>
                    <a:lnTo>
                      <a:pt x="1258" y="1377"/>
                    </a:lnTo>
                    <a:lnTo>
                      <a:pt x="1312" y="1323"/>
                    </a:lnTo>
                    <a:lnTo>
                      <a:pt x="1366" y="1269"/>
                    </a:lnTo>
                    <a:lnTo>
                      <a:pt x="1409" y="1216"/>
                    </a:lnTo>
                    <a:lnTo>
                      <a:pt x="1452" y="1151"/>
                    </a:lnTo>
                    <a:lnTo>
                      <a:pt x="1484" y="1076"/>
                    </a:lnTo>
                    <a:lnTo>
                      <a:pt x="1506" y="1011"/>
                    </a:lnTo>
                    <a:lnTo>
                      <a:pt x="1527" y="936"/>
                    </a:lnTo>
                    <a:lnTo>
                      <a:pt x="1549" y="861"/>
                    </a:lnTo>
                    <a:lnTo>
                      <a:pt x="1549" y="786"/>
                    </a:lnTo>
                    <a:lnTo>
                      <a:pt x="1549" y="700"/>
                    </a:lnTo>
                    <a:lnTo>
                      <a:pt x="1538" y="624"/>
                    </a:lnTo>
                    <a:lnTo>
                      <a:pt x="1516" y="549"/>
                    </a:lnTo>
                    <a:lnTo>
                      <a:pt x="1484" y="484"/>
                    </a:lnTo>
                    <a:lnTo>
                      <a:pt x="1452" y="409"/>
                    </a:lnTo>
                    <a:lnTo>
                      <a:pt x="1420" y="345"/>
                    </a:lnTo>
                    <a:lnTo>
                      <a:pt x="1377" y="291"/>
                    </a:lnTo>
                    <a:lnTo>
                      <a:pt x="1323" y="237"/>
                    </a:lnTo>
                    <a:lnTo>
                      <a:pt x="1269" y="183"/>
                    </a:lnTo>
                    <a:lnTo>
                      <a:pt x="1205" y="140"/>
                    </a:lnTo>
                    <a:lnTo>
                      <a:pt x="1140" y="97"/>
                    </a:lnTo>
                    <a:lnTo>
                      <a:pt x="1076" y="65"/>
                    </a:lnTo>
                    <a:lnTo>
                      <a:pt x="1000" y="33"/>
                    </a:lnTo>
                    <a:lnTo>
                      <a:pt x="936" y="11"/>
                    </a:lnTo>
                    <a:lnTo>
                      <a:pt x="86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 name="Google Shape;393;p15"/>
              <p:cNvSpPr/>
              <p:nvPr/>
            </p:nvSpPr>
            <p:spPr>
              <a:xfrm>
                <a:off x="2116125" y="2135425"/>
                <a:ext cx="37400" cy="37375"/>
              </a:xfrm>
              <a:custGeom>
                <a:avLst/>
                <a:gdLst/>
                <a:ahLst/>
                <a:cxnLst/>
                <a:rect l="l" t="t" r="r" b="b"/>
                <a:pathLst>
                  <a:path w="1496" h="1495" extrusionOk="0">
                    <a:moveTo>
                      <a:pt x="732" y="0"/>
                    </a:moveTo>
                    <a:lnTo>
                      <a:pt x="656" y="11"/>
                    </a:lnTo>
                    <a:lnTo>
                      <a:pt x="581" y="22"/>
                    </a:lnTo>
                    <a:lnTo>
                      <a:pt x="517" y="43"/>
                    </a:lnTo>
                    <a:lnTo>
                      <a:pt x="452" y="65"/>
                    </a:lnTo>
                    <a:lnTo>
                      <a:pt x="388" y="97"/>
                    </a:lnTo>
                    <a:lnTo>
                      <a:pt x="323" y="140"/>
                    </a:lnTo>
                    <a:lnTo>
                      <a:pt x="269" y="183"/>
                    </a:lnTo>
                    <a:lnTo>
                      <a:pt x="215" y="237"/>
                    </a:lnTo>
                    <a:lnTo>
                      <a:pt x="162" y="290"/>
                    </a:lnTo>
                    <a:lnTo>
                      <a:pt x="119" y="355"/>
                    </a:lnTo>
                    <a:lnTo>
                      <a:pt x="86" y="409"/>
                    </a:lnTo>
                    <a:lnTo>
                      <a:pt x="54" y="473"/>
                    </a:lnTo>
                    <a:lnTo>
                      <a:pt x="33" y="548"/>
                    </a:lnTo>
                    <a:lnTo>
                      <a:pt x="11" y="613"/>
                    </a:lnTo>
                    <a:lnTo>
                      <a:pt x="0" y="688"/>
                    </a:lnTo>
                    <a:lnTo>
                      <a:pt x="0" y="764"/>
                    </a:lnTo>
                    <a:lnTo>
                      <a:pt x="0" y="839"/>
                    </a:lnTo>
                    <a:lnTo>
                      <a:pt x="11" y="914"/>
                    </a:lnTo>
                    <a:lnTo>
                      <a:pt x="33" y="979"/>
                    </a:lnTo>
                    <a:lnTo>
                      <a:pt x="65" y="1043"/>
                    </a:lnTo>
                    <a:lnTo>
                      <a:pt x="97" y="1108"/>
                    </a:lnTo>
                    <a:lnTo>
                      <a:pt x="140" y="1172"/>
                    </a:lnTo>
                    <a:lnTo>
                      <a:pt x="183" y="1226"/>
                    </a:lnTo>
                    <a:lnTo>
                      <a:pt x="237" y="1280"/>
                    </a:lnTo>
                    <a:lnTo>
                      <a:pt x="291" y="1333"/>
                    </a:lnTo>
                    <a:lnTo>
                      <a:pt x="344" y="1376"/>
                    </a:lnTo>
                    <a:lnTo>
                      <a:pt x="409" y="1409"/>
                    </a:lnTo>
                    <a:lnTo>
                      <a:pt x="474" y="1441"/>
                    </a:lnTo>
                    <a:lnTo>
                      <a:pt x="538" y="1462"/>
                    </a:lnTo>
                    <a:lnTo>
                      <a:pt x="613" y="1484"/>
                    </a:lnTo>
                    <a:lnTo>
                      <a:pt x="689" y="1495"/>
                    </a:lnTo>
                    <a:lnTo>
                      <a:pt x="828" y="1495"/>
                    </a:lnTo>
                    <a:lnTo>
                      <a:pt x="904" y="1473"/>
                    </a:lnTo>
                    <a:lnTo>
                      <a:pt x="979" y="1462"/>
                    </a:lnTo>
                    <a:lnTo>
                      <a:pt x="1043" y="1430"/>
                    </a:lnTo>
                    <a:lnTo>
                      <a:pt x="1108" y="1398"/>
                    </a:lnTo>
                    <a:lnTo>
                      <a:pt x="1172" y="1355"/>
                    </a:lnTo>
                    <a:lnTo>
                      <a:pt x="1226" y="1312"/>
                    </a:lnTo>
                    <a:lnTo>
                      <a:pt x="1280" y="1258"/>
                    </a:lnTo>
                    <a:lnTo>
                      <a:pt x="1323" y="1204"/>
                    </a:lnTo>
                    <a:lnTo>
                      <a:pt x="1366" y="1151"/>
                    </a:lnTo>
                    <a:lnTo>
                      <a:pt x="1409" y="1086"/>
                    </a:lnTo>
                    <a:lnTo>
                      <a:pt x="1441" y="1022"/>
                    </a:lnTo>
                    <a:lnTo>
                      <a:pt x="1463" y="957"/>
                    </a:lnTo>
                    <a:lnTo>
                      <a:pt x="1484" y="882"/>
                    </a:lnTo>
                    <a:lnTo>
                      <a:pt x="1495" y="807"/>
                    </a:lnTo>
                    <a:lnTo>
                      <a:pt x="1495" y="731"/>
                    </a:lnTo>
                    <a:lnTo>
                      <a:pt x="1484" y="656"/>
                    </a:lnTo>
                    <a:lnTo>
                      <a:pt x="1474" y="591"/>
                    </a:lnTo>
                    <a:lnTo>
                      <a:pt x="1452" y="516"/>
                    </a:lnTo>
                    <a:lnTo>
                      <a:pt x="1431" y="452"/>
                    </a:lnTo>
                    <a:lnTo>
                      <a:pt x="1388" y="387"/>
                    </a:lnTo>
                    <a:lnTo>
                      <a:pt x="1355" y="323"/>
                    </a:lnTo>
                    <a:lnTo>
                      <a:pt x="1312" y="269"/>
                    </a:lnTo>
                    <a:lnTo>
                      <a:pt x="1259" y="215"/>
                    </a:lnTo>
                    <a:lnTo>
                      <a:pt x="1205" y="172"/>
                    </a:lnTo>
                    <a:lnTo>
                      <a:pt x="1140" y="129"/>
                    </a:lnTo>
                    <a:lnTo>
                      <a:pt x="1086" y="86"/>
                    </a:lnTo>
                    <a:lnTo>
                      <a:pt x="1011" y="54"/>
                    </a:lnTo>
                    <a:lnTo>
                      <a:pt x="947" y="3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 name="Google Shape;394;p15"/>
              <p:cNvSpPr/>
              <p:nvPr/>
            </p:nvSpPr>
            <p:spPr>
              <a:xfrm>
                <a:off x="1959675" y="1662275"/>
                <a:ext cx="38725" cy="38475"/>
              </a:xfrm>
              <a:custGeom>
                <a:avLst/>
                <a:gdLst/>
                <a:ahLst/>
                <a:cxnLst/>
                <a:rect l="l" t="t" r="r" b="b"/>
                <a:pathLst>
                  <a:path w="1549" h="1539" extrusionOk="0">
                    <a:moveTo>
                      <a:pt x="785" y="1"/>
                    </a:moveTo>
                    <a:lnTo>
                      <a:pt x="624" y="12"/>
                    </a:lnTo>
                    <a:lnTo>
                      <a:pt x="484" y="55"/>
                    </a:lnTo>
                    <a:lnTo>
                      <a:pt x="420" y="87"/>
                    </a:lnTo>
                    <a:lnTo>
                      <a:pt x="355" y="119"/>
                    </a:lnTo>
                    <a:lnTo>
                      <a:pt x="301" y="151"/>
                    </a:lnTo>
                    <a:lnTo>
                      <a:pt x="247" y="194"/>
                    </a:lnTo>
                    <a:lnTo>
                      <a:pt x="204" y="248"/>
                    </a:lnTo>
                    <a:lnTo>
                      <a:pt x="161" y="302"/>
                    </a:lnTo>
                    <a:lnTo>
                      <a:pt x="118" y="356"/>
                    </a:lnTo>
                    <a:lnTo>
                      <a:pt x="86" y="420"/>
                    </a:lnTo>
                    <a:lnTo>
                      <a:pt x="43" y="560"/>
                    </a:lnTo>
                    <a:lnTo>
                      <a:pt x="11" y="711"/>
                    </a:lnTo>
                    <a:lnTo>
                      <a:pt x="0" y="786"/>
                    </a:lnTo>
                    <a:lnTo>
                      <a:pt x="11" y="861"/>
                    </a:lnTo>
                    <a:lnTo>
                      <a:pt x="22" y="936"/>
                    </a:lnTo>
                    <a:lnTo>
                      <a:pt x="43" y="1012"/>
                    </a:lnTo>
                    <a:lnTo>
                      <a:pt x="75" y="1076"/>
                    </a:lnTo>
                    <a:lnTo>
                      <a:pt x="108" y="1151"/>
                    </a:lnTo>
                    <a:lnTo>
                      <a:pt x="151" y="1216"/>
                    </a:lnTo>
                    <a:lnTo>
                      <a:pt x="194" y="1270"/>
                    </a:lnTo>
                    <a:lnTo>
                      <a:pt x="247" y="1323"/>
                    </a:lnTo>
                    <a:lnTo>
                      <a:pt x="312" y="1377"/>
                    </a:lnTo>
                    <a:lnTo>
                      <a:pt x="377" y="1420"/>
                    </a:lnTo>
                    <a:lnTo>
                      <a:pt x="441" y="1453"/>
                    </a:lnTo>
                    <a:lnTo>
                      <a:pt x="506" y="1485"/>
                    </a:lnTo>
                    <a:lnTo>
                      <a:pt x="581" y="1506"/>
                    </a:lnTo>
                    <a:lnTo>
                      <a:pt x="656" y="1528"/>
                    </a:lnTo>
                    <a:lnTo>
                      <a:pt x="731" y="1539"/>
                    </a:lnTo>
                    <a:lnTo>
                      <a:pt x="807" y="1539"/>
                    </a:lnTo>
                    <a:lnTo>
                      <a:pt x="893" y="1528"/>
                    </a:lnTo>
                    <a:lnTo>
                      <a:pt x="957" y="1517"/>
                    </a:lnTo>
                    <a:lnTo>
                      <a:pt x="1032" y="1485"/>
                    </a:lnTo>
                    <a:lnTo>
                      <a:pt x="1108" y="1453"/>
                    </a:lnTo>
                    <a:lnTo>
                      <a:pt x="1172" y="1420"/>
                    </a:lnTo>
                    <a:lnTo>
                      <a:pt x="1226" y="1377"/>
                    </a:lnTo>
                    <a:lnTo>
                      <a:pt x="1291" y="1323"/>
                    </a:lnTo>
                    <a:lnTo>
                      <a:pt x="1344" y="1270"/>
                    </a:lnTo>
                    <a:lnTo>
                      <a:pt x="1387" y="1216"/>
                    </a:lnTo>
                    <a:lnTo>
                      <a:pt x="1430" y="1151"/>
                    </a:lnTo>
                    <a:lnTo>
                      <a:pt x="1473" y="1087"/>
                    </a:lnTo>
                    <a:lnTo>
                      <a:pt x="1495" y="1012"/>
                    </a:lnTo>
                    <a:lnTo>
                      <a:pt x="1527" y="947"/>
                    </a:lnTo>
                    <a:lnTo>
                      <a:pt x="1538" y="872"/>
                    </a:lnTo>
                    <a:lnTo>
                      <a:pt x="1549" y="797"/>
                    </a:lnTo>
                    <a:lnTo>
                      <a:pt x="1538" y="711"/>
                    </a:lnTo>
                    <a:lnTo>
                      <a:pt x="1538" y="635"/>
                    </a:lnTo>
                    <a:lnTo>
                      <a:pt x="1516" y="560"/>
                    </a:lnTo>
                    <a:lnTo>
                      <a:pt x="1495" y="496"/>
                    </a:lnTo>
                    <a:lnTo>
                      <a:pt x="1463" y="420"/>
                    </a:lnTo>
                    <a:lnTo>
                      <a:pt x="1420" y="356"/>
                    </a:lnTo>
                    <a:lnTo>
                      <a:pt x="1377" y="291"/>
                    </a:lnTo>
                    <a:lnTo>
                      <a:pt x="1323" y="237"/>
                    </a:lnTo>
                    <a:lnTo>
                      <a:pt x="1269" y="184"/>
                    </a:lnTo>
                    <a:lnTo>
                      <a:pt x="1215" y="141"/>
                    </a:lnTo>
                    <a:lnTo>
                      <a:pt x="1151" y="98"/>
                    </a:lnTo>
                    <a:lnTo>
                      <a:pt x="1086" y="65"/>
                    </a:lnTo>
                    <a:lnTo>
                      <a:pt x="1011" y="33"/>
                    </a:lnTo>
                    <a:lnTo>
                      <a:pt x="936" y="12"/>
                    </a:lnTo>
                    <a:lnTo>
                      <a:pt x="86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 name="Google Shape;395;p15"/>
              <p:cNvSpPr/>
              <p:nvPr/>
            </p:nvSpPr>
            <p:spPr>
              <a:xfrm>
                <a:off x="386500" y="2135425"/>
                <a:ext cx="37400" cy="37375"/>
              </a:xfrm>
              <a:custGeom>
                <a:avLst/>
                <a:gdLst/>
                <a:ahLst/>
                <a:cxnLst/>
                <a:rect l="l" t="t" r="r" b="b"/>
                <a:pathLst>
                  <a:path w="1496" h="1495" extrusionOk="0">
                    <a:moveTo>
                      <a:pt x="689" y="0"/>
                    </a:moveTo>
                    <a:lnTo>
                      <a:pt x="614" y="11"/>
                    </a:lnTo>
                    <a:lnTo>
                      <a:pt x="538" y="32"/>
                    </a:lnTo>
                    <a:lnTo>
                      <a:pt x="474" y="54"/>
                    </a:lnTo>
                    <a:lnTo>
                      <a:pt x="409" y="86"/>
                    </a:lnTo>
                    <a:lnTo>
                      <a:pt x="345" y="129"/>
                    </a:lnTo>
                    <a:lnTo>
                      <a:pt x="291" y="172"/>
                    </a:lnTo>
                    <a:lnTo>
                      <a:pt x="237" y="215"/>
                    </a:lnTo>
                    <a:lnTo>
                      <a:pt x="183" y="269"/>
                    </a:lnTo>
                    <a:lnTo>
                      <a:pt x="140" y="323"/>
                    </a:lnTo>
                    <a:lnTo>
                      <a:pt x="97" y="387"/>
                    </a:lnTo>
                    <a:lnTo>
                      <a:pt x="65" y="452"/>
                    </a:lnTo>
                    <a:lnTo>
                      <a:pt x="33" y="516"/>
                    </a:lnTo>
                    <a:lnTo>
                      <a:pt x="11" y="591"/>
                    </a:lnTo>
                    <a:lnTo>
                      <a:pt x="1" y="667"/>
                    </a:lnTo>
                    <a:lnTo>
                      <a:pt x="1" y="731"/>
                    </a:lnTo>
                    <a:lnTo>
                      <a:pt x="1" y="807"/>
                    </a:lnTo>
                    <a:lnTo>
                      <a:pt x="11" y="882"/>
                    </a:lnTo>
                    <a:lnTo>
                      <a:pt x="33" y="957"/>
                    </a:lnTo>
                    <a:lnTo>
                      <a:pt x="54" y="1022"/>
                    </a:lnTo>
                    <a:lnTo>
                      <a:pt x="87" y="1086"/>
                    </a:lnTo>
                    <a:lnTo>
                      <a:pt x="119" y="1151"/>
                    </a:lnTo>
                    <a:lnTo>
                      <a:pt x="162" y="1204"/>
                    </a:lnTo>
                    <a:lnTo>
                      <a:pt x="216" y="1258"/>
                    </a:lnTo>
                    <a:lnTo>
                      <a:pt x="269" y="1312"/>
                    </a:lnTo>
                    <a:lnTo>
                      <a:pt x="323" y="1355"/>
                    </a:lnTo>
                    <a:lnTo>
                      <a:pt x="388" y="1398"/>
                    </a:lnTo>
                    <a:lnTo>
                      <a:pt x="452" y="1430"/>
                    </a:lnTo>
                    <a:lnTo>
                      <a:pt x="517" y="1462"/>
                    </a:lnTo>
                    <a:lnTo>
                      <a:pt x="581" y="1473"/>
                    </a:lnTo>
                    <a:lnTo>
                      <a:pt x="657" y="1495"/>
                    </a:lnTo>
                    <a:lnTo>
                      <a:pt x="807" y="1495"/>
                    </a:lnTo>
                    <a:lnTo>
                      <a:pt x="882" y="1484"/>
                    </a:lnTo>
                    <a:lnTo>
                      <a:pt x="947" y="1462"/>
                    </a:lnTo>
                    <a:lnTo>
                      <a:pt x="1022" y="1441"/>
                    </a:lnTo>
                    <a:lnTo>
                      <a:pt x="1087" y="1409"/>
                    </a:lnTo>
                    <a:lnTo>
                      <a:pt x="1140" y="1376"/>
                    </a:lnTo>
                    <a:lnTo>
                      <a:pt x="1205" y="1333"/>
                    </a:lnTo>
                    <a:lnTo>
                      <a:pt x="1259" y="1280"/>
                    </a:lnTo>
                    <a:lnTo>
                      <a:pt x="1313" y="1226"/>
                    </a:lnTo>
                    <a:lnTo>
                      <a:pt x="1356" y="1172"/>
                    </a:lnTo>
                    <a:lnTo>
                      <a:pt x="1388" y="1108"/>
                    </a:lnTo>
                    <a:lnTo>
                      <a:pt x="1431" y="1043"/>
                    </a:lnTo>
                    <a:lnTo>
                      <a:pt x="1452" y="979"/>
                    </a:lnTo>
                    <a:lnTo>
                      <a:pt x="1474" y="914"/>
                    </a:lnTo>
                    <a:lnTo>
                      <a:pt x="1485" y="839"/>
                    </a:lnTo>
                    <a:lnTo>
                      <a:pt x="1495" y="764"/>
                    </a:lnTo>
                    <a:lnTo>
                      <a:pt x="1495" y="688"/>
                    </a:lnTo>
                    <a:lnTo>
                      <a:pt x="1485" y="613"/>
                    </a:lnTo>
                    <a:lnTo>
                      <a:pt x="1463" y="548"/>
                    </a:lnTo>
                    <a:lnTo>
                      <a:pt x="1442" y="473"/>
                    </a:lnTo>
                    <a:lnTo>
                      <a:pt x="1409" y="409"/>
                    </a:lnTo>
                    <a:lnTo>
                      <a:pt x="1366" y="344"/>
                    </a:lnTo>
                    <a:lnTo>
                      <a:pt x="1323" y="290"/>
                    </a:lnTo>
                    <a:lnTo>
                      <a:pt x="1280" y="237"/>
                    </a:lnTo>
                    <a:lnTo>
                      <a:pt x="1226" y="183"/>
                    </a:lnTo>
                    <a:lnTo>
                      <a:pt x="1173" y="140"/>
                    </a:lnTo>
                    <a:lnTo>
                      <a:pt x="1108" y="97"/>
                    </a:lnTo>
                    <a:lnTo>
                      <a:pt x="1044" y="65"/>
                    </a:lnTo>
                    <a:lnTo>
                      <a:pt x="979" y="43"/>
                    </a:lnTo>
                    <a:lnTo>
                      <a:pt x="904" y="22"/>
                    </a:lnTo>
                    <a:lnTo>
                      <a:pt x="82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 name="Google Shape;396;p15"/>
              <p:cNvSpPr/>
              <p:nvPr/>
            </p:nvSpPr>
            <p:spPr>
              <a:xfrm>
                <a:off x="1173350" y="3000225"/>
                <a:ext cx="37400" cy="37375"/>
              </a:xfrm>
              <a:custGeom>
                <a:avLst/>
                <a:gdLst/>
                <a:ahLst/>
                <a:cxnLst/>
                <a:rect l="l" t="t" r="r" b="b"/>
                <a:pathLst>
                  <a:path w="1496" h="1495" extrusionOk="0">
                    <a:moveTo>
                      <a:pt x="689" y="0"/>
                    </a:moveTo>
                    <a:lnTo>
                      <a:pt x="614" y="11"/>
                    </a:lnTo>
                    <a:lnTo>
                      <a:pt x="549" y="33"/>
                    </a:lnTo>
                    <a:lnTo>
                      <a:pt x="474" y="54"/>
                    </a:lnTo>
                    <a:lnTo>
                      <a:pt x="409" y="86"/>
                    </a:lnTo>
                    <a:lnTo>
                      <a:pt x="345" y="129"/>
                    </a:lnTo>
                    <a:lnTo>
                      <a:pt x="291" y="172"/>
                    </a:lnTo>
                    <a:lnTo>
                      <a:pt x="237" y="215"/>
                    </a:lnTo>
                    <a:lnTo>
                      <a:pt x="183" y="269"/>
                    </a:lnTo>
                    <a:lnTo>
                      <a:pt x="140" y="323"/>
                    </a:lnTo>
                    <a:lnTo>
                      <a:pt x="97" y="387"/>
                    </a:lnTo>
                    <a:lnTo>
                      <a:pt x="65" y="452"/>
                    </a:lnTo>
                    <a:lnTo>
                      <a:pt x="44" y="516"/>
                    </a:lnTo>
                    <a:lnTo>
                      <a:pt x="22" y="592"/>
                    </a:lnTo>
                    <a:lnTo>
                      <a:pt x="11" y="667"/>
                    </a:lnTo>
                    <a:lnTo>
                      <a:pt x="1" y="732"/>
                    </a:lnTo>
                    <a:lnTo>
                      <a:pt x="1" y="807"/>
                    </a:lnTo>
                    <a:lnTo>
                      <a:pt x="11" y="882"/>
                    </a:lnTo>
                    <a:lnTo>
                      <a:pt x="33" y="957"/>
                    </a:lnTo>
                    <a:lnTo>
                      <a:pt x="54" y="1022"/>
                    </a:lnTo>
                    <a:lnTo>
                      <a:pt x="87" y="1086"/>
                    </a:lnTo>
                    <a:lnTo>
                      <a:pt x="130" y="1151"/>
                    </a:lnTo>
                    <a:lnTo>
                      <a:pt x="173" y="1205"/>
                    </a:lnTo>
                    <a:lnTo>
                      <a:pt x="216" y="1258"/>
                    </a:lnTo>
                    <a:lnTo>
                      <a:pt x="269" y="1312"/>
                    </a:lnTo>
                    <a:lnTo>
                      <a:pt x="323" y="1355"/>
                    </a:lnTo>
                    <a:lnTo>
                      <a:pt x="388" y="1398"/>
                    </a:lnTo>
                    <a:lnTo>
                      <a:pt x="452" y="1430"/>
                    </a:lnTo>
                    <a:lnTo>
                      <a:pt x="517" y="1463"/>
                    </a:lnTo>
                    <a:lnTo>
                      <a:pt x="592" y="1473"/>
                    </a:lnTo>
                    <a:lnTo>
                      <a:pt x="667" y="1495"/>
                    </a:lnTo>
                    <a:lnTo>
                      <a:pt x="807" y="1495"/>
                    </a:lnTo>
                    <a:lnTo>
                      <a:pt x="882" y="1484"/>
                    </a:lnTo>
                    <a:lnTo>
                      <a:pt x="958" y="1463"/>
                    </a:lnTo>
                    <a:lnTo>
                      <a:pt x="1022" y="1441"/>
                    </a:lnTo>
                    <a:lnTo>
                      <a:pt x="1087" y="1409"/>
                    </a:lnTo>
                    <a:lnTo>
                      <a:pt x="1151" y="1377"/>
                    </a:lnTo>
                    <a:lnTo>
                      <a:pt x="1205" y="1334"/>
                    </a:lnTo>
                    <a:lnTo>
                      <a:pt x="1259" y="1280"/>
                    </a:lnTo>
                    <a:lnTo>
                      <a:pt x="1313" y="1226"/>
                    </a:lnTo>
                    <a:lnTo>
                      <a:pt x="1356" y="1172"/>
                    </a:lnTo>
                    <a:lnTo>
                      <a:pt x="1399" y="1108"/>
                    </a:lnTo>
                    <a:lnTo>
                      <a:pt x="1431" y="1043"/>
                    </a:lnTo>
                    <a:lnTo>
                      <a:pt x="1463" y="979"/>
                    </a:lnTo>
                    <a:lnTo>
                      <a:pt x="1474" y="914"/>
                    </a:lnTo>
                    <a:lnTo>
                      <a:pt x="1495" y="839"/>
                    </a:lnTo>
                    <a:lnTo>
                      <a:pt x="1495" y="764"/>
                    </a:lnTo>
                    <a:lnTo>
                      <a:pt x="1495" y="689"/>
                    </a:lnTo>
                    <a:lnTo>
                      <a:pt x="1485" y="613"/>
                    </a:lnTo>
                    <a:lnTo>
                      <a:pt x="1463" y="549"/>
                    </a:lnTo>
                    <a:lnTo>
                      <a:pt x="1442" y="473"/>
                    </a:lnTo>
                    <a:lnTo>
                      <a:pt x="1409" y="409"/>
                    </a:lnTo>
                    <a:lnTo>
                      <a:pt x="1377" y="344"/>
                    </a:lnTo>
                    <a:lnTo>
                      <a:pt x="1334" y="291"/>
                    </a:lnTo>
                    <a:lnTo>
                      <a:pt x="1280" y="237"/>
                    </a:lnTo>
                    <a:lnTo>
                      <a:pt x="1227" y="183"/>
                    </a:lnTo>
                    <a:lnTo>
                      <a:pt x="1173" y="140"/>
                    </a:lnTo>
                    <a:lnTo>
                      <a:pt x="1108" y="97"/>
                    </a:lnTo>
                    <a:lnTo>
                      <a:pt x="1044" y="65"/>
                    </a:lnTo>
                    <a:lnTo>
                      <a:pt x="979" y="43"/>
                    </a:lnTo>
                    <a:lnTo>
                      <a:pt x="904" y="22"/>
                    </a:lnTo>
                    <a:lnTo>
                      <a:pt x="83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 name="Google Shape;397;p15"/>
              <p:cNvSpPr/>
              <p:nvPr/>
            </p:nvSpPr>
            <p:spPr>
              <a:xfrm>
                <a:off x="780600" y="1425725"/>
                <a:ext cx="38725" cy="38725"/>
              </a:xfrm>
              <a:custGeom>
                <a:avLst/>
                <a:gdLst/>
                <a:ahLst/>
                <a:cxnLst/>
                <a:rect l="l" t="t" r="r" b="b"/>
                <a:pathLst>
                  <a:path w="1549" h="1549" extrusionOk="0">
                    <a:moveTo>
                      <a:pt x="710" y="0"/>
                    </a:moveTo>
                    <a:lnTo>
                      <a:pt x="635" y="22"/>
                    </a:lnTo>
                    <a:lnTo>
                      <a:pt x="560" y="33"/>
                    </a:lnTo>
                    <a:lnTo>
                      <a:pt x="484" y="65"/>
                    </a:lnTo>
                    <a:lnTo>
                      <a:pt x="420" y="97"/>
                    </a:lnTo>
                    <a:lnTo>
                      <a:pt x="355" y="129"/>
                    </a:lnTo>
                    <a:lnTo>
                      <a:pt x="291" y="183"/>
                    </a:lnTo>
                    <a:lnTo>
                      <a:pt x="237" y="226"/>
                    </a:lnTo>
                    <a:lnTo>
                      <a:pt x="183" y="291"/>
                    </a:lnTo>
                    <a:lnTo>
                      <a:pt x="140" y="344"/>
                    </a:lnTo>
                    <a:lnTo>
                      <a:pt x="97" y="409"/>
                    </a:lnTo>
                    <a:lnTo>
                      <a:pt x="65" y="473"/>
                    </a:lnTo>
                    <a:lnTo>
                      <a:pt x="44" y="549"/>
                    </a:lnTo>
                    <a:lnTo>
                      <a:pt x="22" y="624"/>
                    </a:lnTo>
                    <a:lnTo>
                      <a:pt x="11" y="699"/>
                    </a:lnTo>
                    <a:lnTo>
                      <a:pt x="1" y="774"/>
                    </a:lnTo>
                    <a:lnTo>
                      <a:pt x="11" y="850"/>
                    </a:lnTo>
                    <a:lnTo>
                      <a:pt x="22" y="936"/>
                    </a:lnTo>
                    <a:lnTo>
                      <a:pt x="44" y="1000"/>
                    </a:lnTo>
                    <a:lnTo>
                      <a:pt x="65" y="1076"/>
                    </a:lnTo>
                    <a:lnTo>
                      <a:pt x="108" y="1140"/>
                    </a:lnTo>
                    <a:lnTo>
                      <a:pt x="140" y="1205"/>
                    </a:lnTo>
                    <a:lnTo>
                      <a:pt x="194" y="1269"/>
                    </a:lnTo>
                    <a:lnTo>
                      <a:pt x="248" y="1323"/>
                    </a:lnTo>
                    <a:lnTo>
                      <a:pt x="302" y="1377"/>
                    </a:lnTo>
                    <a:lnTo>
                      <a:pt x="355" y="1420"/>
                    </a:lnTo>
                    <a:lnTo>
                      <a:pt x="431" y="1452"/>
                    </a:lnTo>
                    <a:lnTo>
                      <a:pt x="495" y="1484"/>
                    </a:lnTo>
                    <a:lnTo>
                      <a:pt x="570" y="1516"/>
                    </a:lnTo>
                    <a:lnTo>
                      <a:pt x="635" y="1527"/>
                    </a:lnTo>
                    <a:lnTo>
                      <a:pt x="710" y="1538"/>
                    </a:lnTo>
                    <a:lnTo>
                      <a:pt x="796" y="1549"/>
                    </a:lnTo>
                    <a:lnTo>
                      <a:pt x="872" y="1538"/>
                    </a:lnTo>
                    <a:lnTo>
                      <a:pt x="947" y="1527"/>
                    </a:lnTo>
                    <a:lnTo>
                      <a:pt x="1022" y="1506"/>
                    </a:lnTo>
                    <a:lnTo>
                      <a:pt x="1087" y="1473"/>
                    </a:lnTo>
                    <a:lnTo>
                      <a:pt x="1162" y="1441"/>
                    </a:lnTo>
                    <a:lnTo>
                      <a:pt x="1216" y="1398"/>
                    </a:lnTo>
                    <a:lnTo>
                      <a:pt x="1280" y="1344"/>
                    </a:lnTo>
                    <a:lnTo>
                      <a:pt x="1334" y="1301"/>
                    </a:lnTo>
                    <a:lnTo>
                      <a:pt x="1388" y="1237"/>
                    </a:lnTo>
                    <a:lnTo>
                      <a:pt x="1431" y="1172"/>
                    </a:lnTo>
                    <a:lnTo>
                      <a:pt x="1463" y="1108"/>
                    </a:lnTo>
                    <a:lnTo>
                      <a:pt x="1495" y="1043"/>
                    </a:lnTo>
                    <a:lnTo>
                      <a:pt x="1517" y="968"/>
                    </a:lnTo>
                    <a:lnTo>
                      <a:pt x="1538" y="893"/>
                    </a:lnTo>
                    <a:lnTo>
                      <a:pt x="1549" y="817"/>
                    </a:lnTo>
                    <a:lnTo>
                      <a:pt x="1549" y="742"/>
                    </a:lnTo>
                    <a:lnTo>
                      <a:pt x="1538" y="667"/>
                    </a:lnTo>
                    <a:lnTo>
                      <a:pt x="1527" y="602"/>
                    </a:lnTo>
                    <a:lnTo>
                      <a:pt x="1506" y="527"/>
                    </a:lnTo>
                    <a:lnTo>
                      <a:pt x="1474" y="463"/>
                    </a:lnTo>
                    <a:lnTo>
                      <a:pt x="1441" y="398"/>
                    </a:lnTo>
                    <a:lnTo>
                      <a:pt x="1409" y="334"/>
                    </a:lnTo>
                    <a:lnTo>
                      <a:pt x="1312" y="226"/>
                    </a:lnTo>
                    <a:lnTo>
                      <a:pt x="1194" y="129"/>
                    </a:lnTo>
                    <a:lnTo>
                      <a:pt x="1140" y="97"/>
                    </a:lnTo>
                    <a:lnTo>
                      <a:pt x="1076" y="65"/>
                    </a:lnTo>
                    <a:lnTo>
                      <a:pt x="100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 name="Google Shape;398;p15"/>
              <p:cNvSpPr/>
              <p:nvPr/>
            </p:nvSpPr>
            <p:spPr>
              <a:xfrm>
                <a:off x="1251050" y="3000225"/>
                <a:ext cx="37650" cy="37375"/>
              </a:xfrm>
              <a:custGeom>
                <a:avLst/>
                <a:gdLst/>
                <a:ahLst/>
                <a:cxnLst/>
                <a:rect l="l" t="t" r="r" b="b"/>
                <a:pathLst>
                  <a:path w="1506" h="1495" extrusionOk="0">
                    <a:moveTo>
                      <a:pt x="688" y="0"/>
                    </a:moveTo>
                    <a:lnTo>
                      <a:pt x="624" y="11"/>
                    </a:lnTo>
                    <a:lnTo>
                      <a:pt x="549" y="33"/>
                    </a:lnTo>
                    <a:lnTo>
                      <a:pt x="484" y="54"/>
                    </a:lnTo>
                    <a:lnTo>
                      <a:pt x="420" y="86"/>
                    </a:lnTo>
                    <a:lnTo>
                      <a:pt x="355" y="119"/>
                    </a:lnTo>
                    <a:lnTo>
                      <a:pt x="301" y="162"/>
                    </a:lnTo>
                    <a:lnTo>
                      <a:pt x="248" y="215"/>
                    </a:lnTo>
                    <a:lnTo>
                      <a:pt x="194" y="269"/>
                    </a:lnTo>
                    <a:lnTo>
                      <a:pt x="151" y="323"/>
                    </a:lnTo>
                    <a:lnTo>
                      <a:pt x="108" y="377"/>
                    </a:lnTo>
                    <a:lnTo>
                      <a:pt x="76" y="441"/>
                    </a:lnTo>
                    <a:lnTo>
                      <a:pt x="43" y="516"/>
                    </a:lnTo>
                    <a:lnTo>
                      <a:pt x="22" y="581"/>
                    </a:lnTo>
                    <a:lnTo>
                      <a:pt x="11" y="656"/>
                    </a:lnTo>
                    <a:lnTo>
                      <a:pt x="0" y="721"/>
                    </a:lnTo>
                    <a:lnTo>
                      <a:pt x="11" y="807"/>
                    </a:lnTo>
                    <a:lnTo>
                      <a:pt x="22" y="882"/>
                    </a:lnTo>
                    <a:lnTo>
                      <a:pt x="33" y="947"/>
                    </a:lnTo>
                    <a:lnTo>
                      <a:pt x="65" y="1022"/>
                    </a:lnTo>
                    <a:lnTo>
                      <a:pt x="97" y="1086"/>
                    </a:lnTo>
                    <a:lnTo>
                      <a:pt x="129" y="1151"/>
                    </a:lnTo>
                    <a:lnTo>
                      <a:pt x="183" y="1215"/>
                    </a:lnTo>
                    <a:lnTo>
                      <a:pt x="226" y="1269"/>
                    </a:lnTo>
                    <a:lnTo>
                      <a:pt x="291" y="1323"/>
                    </a:lnTo>
                    <a:lnTo>
                      <a:pt x="344" y="1366"/>
                    </a:lnTo>
                    <a:lnTo>
                      <a:pt x="409" y="1409"/>
                    </a:lnTo>
                    <a:lnTo>
                      <a:pt x="473" y="1441"/>
                    </a:lnTo>
                    <a:lnTo>
                      <a:pt x="549" y="1463"/>
                    </a:lnTo>
                    <a:lnTo>
                      <a:pt x="624" y="1484"/>
                    </a:lnTo>
                    <a:lnTo>
                      <a:pt x="699" y="1495"/>
                    </a:lnTo>
                    <a:lnTo>
                      <a:pt x="850" y="1495"/>
                    </a:lnTo>
                    <a:lnTo>
                      <a:pt x="914" y="1484"/>
                    </a:lnTo>
                    <a:lnTo>
                      <a:pt x="990" y="1463"/>
                    </a:lnTo>
                    <a:lnTo>
                      <a:pt x="1054" y="1430"/>
                    </a:lnTo>
                    <a:lnTo>
                      <a:pt x="1119" y="1398"/>
                    </a:lnTo>
                    <a:lnTo>
                      <a:pt x="1183" y="1355"/>
                    </a:lnTo>
                    <a:lnTo>
                      <a:pt x="1237" y="1312"/>
                    </a:lnTo>
                    <a:lnTo>
                      <a:pt x="1291" y="1269"/>
                    </a:lnTo>
                    <a:lnTo>
                      <a:pt x="1334" y="1215"/>
                    </a:lnTo>
                    <a:lnTo>
                      <a:pt x="1377" y="1151"/>
                    </a:lnTo>
                    <a:lnTo>
                      <a:pt x="1420" y="1097"/>
                    </a:lnTo>
                    <a:lnTo>
                      <a:pt x="1452" y="1033"/>
                    </a:lnTo>
                    <a:lnTo>
                      <a:pt x="1473" y="957"/>
                    </a:lnTo>
                    <a:lnTo>
                      <a:pt x="1495" y="893"/>
                    </a:lnTo>
                    <a:lnTo>
                      <a:pt x="1506" y="818"/>
                    </a:lnTo>
                    <a:lnTo>
                      <a:pt x="1506" y="742"/>
                    </a:lnTo>
                    <a:lnTo>
                      <a:pt x="1506" y="678"/>
                    </a:lnTo>
                    <a:lnTo>
                      <a:pt x="1495" y="602"/>
                    </a:lnTo>
                    <a:lnTo>
                      <a:pt x="1473" y="527"/>
                    </a:lnTo>
                    <a:lnTo>
                      <a:pt x="1441" y="463"/>
                    </a:lnTo>
                    <a:lnTo>
                      <a:pt x="1409" y="398"/>
                    </a:lnTo>
                    <a:lnTo>
                      <a:pt x="1377" y="334"/>
                    </a:lnTo>
                    <a:lnTo>
                      <a:pt x="1334" y="280"/>
                    </a:lnTo>
                    <a:lnTo>
                      <a:pt x="1280" y="226"/>
                    </a:lnTo>
                    <a:lnTo>
                      <a:pt x="1226" y="183"/>
                    </a:lnTo>
                    <a:lnTo>
                      <a:pt x="1172" y="129"/>
                    </a:lnTo>
                    <a:lnTo>
                      <a:pt x="1108" y="97"/>
                    </a:lnTo>
                    <a:lnTo>
                      <a:pt x="1043" y="65"/>
                    </a:lnTo>
                    <a:lnTo>
                      <a:pt x="979" y="33"/>
                    </a:lnTo>
                    <a:lnTo>
                      <a:pt x="914" y="22"/>
                    </a:lnTo>
                    <a:lnTo>
                      <a:pt x="83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 name="Google Shape;399;p15"/>
              <p:cNvSpPr/>
              <p:nvPr/>
            </p:nvSpPr>
            <p:spPr>
              <a:xfrm>
                <a:off x="1329000" y="3000225"/>
                <a:ext cx="37400" cy="37375"/>
              </a:xfrm>
              <a:custGeom>
                <a:avLst/>
                <a:gdLst/>
                <a:ahLst/>
                <a:cxnLst/>
                <a:rect l="l" t="t" r="r" b="b"/>
                <a:pathLst>
                  <a:path w="1496" h="1495" extrusionOk="0">
                    <a:moveTo>
                      <a:pt x="743" y="0"/>
                    </a:moveTo>
                    <a:lnTo>
                      <a:pt x="667" y="11"/>
                    </a:lnTo>
                    <a:lnTo>
                      <a:pt x="592" y="22"/>
                    </a:lnTo>
                    <a:lnTo>
                      <a:pt x="528" y="43"/>
                    </a:lnTo>
                    <a:lnTo>
                      <a:pt x="452" y="65"/>
                    </a:lnTo>
                    <a:lnTo>
                      <a:pt x="388" y="97"/>
                    </a:lnTo>
                    <a:lnTo>
                      <a:pt x="334" y="140"/>
                    </a:lnTo>
                    <a:lnTo>
                      <a:pt x="269" y="183"/>
                    </a:lnTo>
                    <a:lnTo>
                      <a:pt x="216" y="237"/>
                    </a:lnTo>
                    <a:lnTo>
                      <a:pt x="173" y="291"/>
                    </a:lnTo>
                    <a:lnTo>
                      <a:pt x="130" y="355"/>
                    </a:lnTo>
                    <a:lnTo>
                      <a:pt x="87" y="409"/>
                    </a:lnTo>
                    <a:lnTo>
                      <a:pt x="65" y="473"/>
                    </a:lnTo>
                    <a:lnTo>
                      <a:pt x="33" y="549"/>
                    </a:lnTo>
                    <a:lnTo>
                      <a:pt x="22" y="613"/>
                    </a:lnTo>
                    <a:lnTo>
                      <a:pt x="11" y="689"/>
                    </a:lnTo>
                    <a:lnTo>
                      <a:pt x="1" y="764"/>
                    </a:lnTo>
                    <a:lnTo>
                      <a:pt x="11" y="839"/>
                    </a:lnTo>
                    <a:lnTo>
                      <a:pt x="22" y="914"/>
                    </a:lnTo>
                    <a:lnTo>
                      <a:pt x="44" y="979"/>
                    </a:lnTo>
                    <a:lnTo>
                      <a:pt x="76" y="1043"/>
                    </a:lnTo>
                    <a:lnTo>
                      <a:pt x="108" y="1108"/>
                    </a:lnTo>
                    <a:lnTo>
                      <a:pt x="140" y="1172"/>
                    </a:lnTo>
                    <a:lnTo>
                      <a:pt x="194" y="1226"/>
                    </a:lnTo>
                    <a:lnTo>
                      <a:pt x="237" y="1280"/>
                    </a:lnTo>
                    <a:lnTo>
                      <a:pt x="291" y="1334"/>
                    </a:lnTo>
                    <a:lnTo>
                      <a:pt x="355" y="1377"/>
                    </a:lnTo>
                    <a:lnTo>
                      <a:pt x="420" y="1409"/>
                    </a:lnTo>
                    <a:lnTo>
                      <a:pt x="485" y="1441"/>
                    </a:lnTo>
                    <a:lnTo>
                      <a:pt x="549" y="1463"/>
                    </a:lnTo>
                    <a:lnTo>
                      <a:pt x="624" y="1484"/>
                    </a:lnTo>
                    <a:lnTo>
                      <a:pt x="689" y="1495"/>
                    </a:lnTo>
                    <a:lnTo>
                      <a:pt x="839" y="1495"/>
                    </a:lnTo>
                    <a:lnTo>
                      <a:pt x="915" y="1473"/>
                    </a:lnTo>
                    <a:lnTo>
                      <a:pt x="979" y="1463"/>
                    </a:lnTo>
                    <a:lnTo>
                      <a:pt x="1054" y="1430"/>
                    </a:lnTo>
                    <a:lnTo>
                      <a:pt x="1119" y="1398"/>
                    </a:lnTo>
                    <a:lnTo>
                      <a:pt x="1173" y="1355"/>
                    </a:lnTo>
                    <a:lnTo>
                      <a:pt x="1237" y="1312"/>
                    </a:lnTo>
                    <a:lnTo>
                      <a:pt x="1280" y="1258"/>
                    </a:lnTo>
                    <a:lnTo>
                      <a:pt x="1334" y="1205"/>
                    </a:lnTo>
                    <a:lnTo>
                      <a:pt x="1377" y="1151"/>
                    </a:lnTo>
                    <a:lnTo>
                      <a:pt x="1409" y="1086"/>
                    </a:lnTo>
                    <a:lnTo>
                      <a:pt x="1442" y="1022"/>
                    </a:lnTo>
                    <a:lnTo>
                      <a:pt x="1474" y="957"/>
                    </a:lnTo>
                    <a:lnTo>
                      <a:pt x="1485" y="882"/>
                    </a:lnTo>
                    <a:lnTo>
                      <a:pt x="1495" y="807"/>
                    </a:lnTo>
                    <a:lnTo>
                      <a:pt x="1495" y="732"/>
                    </a:lnTo>
                    <a:lnTo>
                      <a:pt x="1495" y="667"/>
                    </a:lnTo>
                    <a:lnTo>
                      <a:pt x="1485" y="592"/>
                    </a:lnTo>
                    <a:lnTo>
                      <a:pt x="1463" y="516"/>
                    </a:lnTo>
                    <a:lnTo>
                      <a:pt x="1431" y="452"/>
                    </a:lnTo>
                    <a:lnTo>
                      <a:pt x="1399" y="387"/>
                    </a:lnTo>
                    <a:lnTo>
                      <a:pt x="1356" y="323"/>
                    </a:lnTo>
                    <a:lnTo>
                      <a:pt x="1313" y="269"/>
                    </a:lnTo>
                    <a:lnTo>
                      <a:pt x="1269" y="215"/>
                    </a:lnTo>
                    <a:lnTo>
                      <a:pt x="1216" y="172"/>
                    </a:lnTo>
                    <a:lnTo>
                      <a:pt x="1151" y="129"/>
                    </a:lnTo>
                    <a:lnTo>
                      <a:pt x="1087" y="86"/>
                    </a:lnTo>
                    <a:lnTo>
                      <a:pt x="1022" y="54"/>
                    </a:lnTo>
                    <a:lnTo>
                      <a:pt x="958" y="33"/>
                    </a:lnTo>
                    <a:lnTo>
                      <a:pt x="882"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 name="Google Shape;400;p15"/>
              <p:cNvSpPr/>
              <p:nvPr/>
            </p:nvSpPr>
            <p:spPr>
              <a:xfrm>
                <a:off x="1723375" y="1426000"/>
                <a:ext cx="38450" cy="38450"/>
              </a:xfrm>
              <a:custGeom>
                <a:avLst/>
                <a:gdLst/>
                <a:ahLst/>
                <a:cxnLst/>
                <a:rect l="l" t="t" r="r" b="b"/>
                <a:pathLst>
                  <a:path w="1538" h="1538" extrusionOk="0">
                    <a:moveTo>
                      <a:pt x="699" y="0"/>
                    </a:moveTo>
                    <a:lnTo>
                      <a:pt x="624" y="11"/>
                    </a:lnTo>
                    <a:lnTo>
                      <a:pt x="549" y="22"/>
                    </a:lnTo>
                    <a:lnTo>
                      <a:pt x="473" y="54"/>
                    </a:lnTo>
                    <a:lnTo>
                      <a:pt x="409" y="86"/>
                    </a:lnTo>
                    <a:lnTo>
                      <a:pt x="344" y="118"/>
                    </a:lnTo>
                    <a:lnTo>
                      <a:pt x="291" y="172"/>
                    </a:lnTo>
                    <a:lnTo>
                      <a:pt x="226" y="226"/>
                    </a:lnTo>
                    <a:lnTo>
                      <a:pt x="183" y="280"/>
                    </a:lnTo>
                    <a:lnTo>
                      <a:pt x="129" y="333"/>
                    </a:lnTo>
                    <a:lnTo>
                      <a:pt x="97" y="409"/>
                    </a:lnTo>
                    <a:lnTo>
                      <a:pt x="65" y="473"/>
                    </a:lnTo>
                    <a:lnTo>
                      <a:pt x="33" y="548"/>
                    </a:lnTo>
                    <a:lnTo>
                      <a:pt x="11" y="624"/>
                    </a:lnTo>
                    <a:lnTo>
                      <a:pt x="0" y="699"/>
                    </a:lnTo>
                    <a:lnTo>
                      <a:pt x="0" y="774"/>
                    </a:lnTo>
                    <a:lnTo>
                      <a:pt x="11" y="850"/>
                    </a:lnTo>
                    <a:lnTo>
                      <a:pt x="22" y="925"/>
                    </a:lnTo>
                    <a:lnTo>
                      <a:pt x="43" y="1000"/>
                    </a:lnTo>
                    <a:lnTo>
                      <a:pt x="65" y="1065"/>
                    </a:lnTo>
                    <a:lnTo>
                      <a:pt x="108" y="1140"/>
                    </a:lnTo>
                    <a:lnTo>
                      <a:pt x="151" y="1204"/>
                    </a:lnTo>
                    <a:lnTo>
                      <a:pt x="194" y="1258"/>
                    </a:lnTo>
                    <a:lnTo>
                      <a:pt x="248" y="1312"/>
                    </a:lnTo>
                    <a:lnTo>
                      <a:pt x="301" y="1366"/>
                    </a:lnTo>
                    <a:lnTo>
                      <a:pt x="366" y="1409"/>
                    </a:lnTo>
                    <a:lnTo>
                      <a:pt x="430" y="1452"/>
                    </a:lnTo>
                    <a:lnTo>
                      <a:pt x="495" y="1484"/>
                    </a:lnTo>
                    <a:lnTo>
                      <a:pt x="570" y="1505"/>
                    </a:lnTo>
                    <a:lnTo>
                      <a:pt x="645" y="1516"/>
                    </a:lnTo>
                    <a:lnTo>
                      <a:pt x="721" y="1527"/>
                    </a:lnTo>
                    <a:lnTo>
                      <a:pt x="796" y="1538"/>
                    </a:lnTo>
                    <a:lnTo>
                      <a:pt x="871" y="1527"/>
                    </a:lnTo>
                    <a:lnTo>
                      <a:pt x="947" y="1516"/>
                    </a:lnTo>
                    <a:lnTo>
                      <a:pt x="1022" y="1484"/>
                    </a:lnTo>
                    <a:lnTo>
                      <a:pt x="1097" y="1462"/>
                    </a:lnTo>
                    <a:lnTo>
                      <a:pt x="1162" y="1419"/>
                    </a:lnTo>
                    <a:lnTo>
                      <a:pt x="1226" y="1376"/>
                    </a:lnTo>
                    <a:lnTo>
                      <a:pt x="1280" y="1333"/>
                    </a:lnTo>
                    <a:lnTo>
                      <a:pt x="1334" y="1280"/>
                    </a:lnTo>
                    <a:lnTo>
                      <a:pt x="1387" y="1215"/>
                    </a:lnTo>
                    <a:lnTo>
                      <a:pt x="1430" y="1161"/>
                    </a:lnTo>
                    <a:lnTo>
                      <a:pt x="1473" y="1097"/>
                    </a:lnTo>
                    <a:lnTo>
                      <a:pt x="1495" y="1022"/>
                    </a:lnTo>
                    <a:lnTo>
                      <a:pt x="1516" y="946"/>
                    </a:lnTo>
                    <a:lnTo>
                      <a:pt x="1538" y="882"/>
                    </a:lnTo>
                    <a:lnTo>
                      <a:pt x="1538" y="806"/>
                    </a:lnTo>
                    <a:lnTo>
                      <a:pt x="1538" y="720"/>
                    </a:lnTo>
                    <a:lnTo>
                      <a:pt x="1506" y="570"/>
                    </a:lnTo>
                    <a:lnTo>
                      <a:pt x="1463" y="430"/>
                    </a:lnTo>
                    <a:lnTo>
                      <a:pt x="1430" y="366"/>
                    </a:lnTo>
                    <a:lnTo>
                      <a:pt x="1398" y="301"/>
                    </a:lnTo>
                    <a:lnTo>
                      <a:pt x="1355" y="247"/>
                    </a:lnTo>
                    <a:lnTo>
                      <a:pt x="1312" y="204"/>
                    </a:lnTo>
                    <a:lnTo>
                      <a:pt x="1258" y="161"/>
                    </a:lnTo>
                    <a:lnTo>
                      <a:pt x="1205" y="118"/>
                    </a:lnTo>
                    <a:lnTo>
                      <a:pt x="1140" y="86"/>
                    </a:lnTo>
                    <a:lnTo>
                      <a:pt x="1076" y="54"/>
                    </a:lnTo>
                    <a:lnTo>
                      <a:pt x="936" y="22"/>
                    </a:lnTo>
                    <a:lnTo>
                      <a:pt x="7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 name="Google Shape;401;p15"/>
              <p:cNvSpPr/>
              <p:nvPr/>
            </p:nvSpPr>
            <p:spPr>
              <a:xfrm>
                <a:off x="1959675" y="2607475"/>
                <a:ext cx="38725" cy="38725"/>
              </a:xfrm>
              <a:custGeom>
                <a:avLst/>
                <a:gdLst/>
                <a:ahLst/>
                <a:cxnLst/>
                <a:rect l="l" t="t" r="r" b="b"/>
                <a:pathLst>
                  <a:path w="1549" h="1549" extrusionOk="0">
                    <a:moveTo>
                      <a:pt x="785" y="0"/>
                    </a:moveTo>
                    <a:lnTo>
                      <a:pt x="710" y="11"/>
                    </a:lnTo>
                    <a:lnTo>
                      <a:pt x="624" y="22"/>
                    </a:lnTo>
                    <a:lnTo>
                      <a:pt x="559" y="43"/>
                    </a:lnTo>
                    <a:lnTo>
                      <a:pt x="484" y="65"/>
                    </a:lnTo>
                    <a:lnTo>
                      <a:pt x="420" y="97"/>
                    </a:lnTo>
                    <a:lnTo>
                      <a:pt x="355" y="140"/>
                    </a:lnTo>
                    <a:lnTo>
                      <a:pt x="290" y="183"/>
                    </a:lnTo>
                    <a:lnTo>
                      <a:pt x="237" y="237"/>
                    </a:lnTo>
                    <a:lnTo>
                      <a:pt x="183" y="291"/>
                    </a:lnTo>
                    <a:lnTo>
                      <a:pt x="140" y="355"/>
                    </a:lnTo>
                    <a:lnTo>
                      <a:pt x="97" y="420"/>
                    </a:lnTo>
                    <a:lnTo>
                      <a:pt x="65" y="484"/>
                    </a:lnTo>
                    <a:lnTo>
                      <a:pt x="32" y="559"/>
                    </a:lnTo>
                    <a:lnTo>
                      <a:pt x="22" y="624"/>
                    </a:lnTo>
                    <a:lnTo>
                      <a:pt x="11" y="699"/>
                    </a:lnTo>
                    <a:lnTo>
                      <a:pt x="0" y="785"/>
                    </a:lnTo>
                    <a:lnTo>
                      <a:pt x="11" y="860"/>
                    </a:lnTo>
                    <a:lnTo>
                      <a:pt x="22" y="925"/>
                    </a:lnTo>
                    <a:lnTo>
                      <a:pt x="43" y="1000"/>
                    </a:lnTo>
                    <a:lnTo>
                      <a:pt x="65" y="1065"/>
                    </a:lnTo>
                    <a:lnTo>
                      <a:pt x="97" y="1129"/>
                    </a:lnTo>
                    <a:lnTo>
                      <a:pt x="129" y="1194"/>
                    </a:lnTo>
                    <a:lnTo>
                      <a:pt x="226" y="1301"/>
                    </a:lnTo>
                    <a:lnTo>
                      <a:pt x="334" y="1398"/>
                    </a:lnTo>
                    <a:lnTo>
                      <a:pt x="387" y="1441"/>
                    </a:lnTo>
                    <a:lnTo>
                      <a:pt x="452" y="1473"/>
                    </a:lnTo>
                    <a:lnTo>
                      <a:pt x="527" y="1506"/>
                    </a:lnTo>
                    <a:lnTo>
                      <a:pt x="592" y="1527"/>
                    </a:lnTo>
                    <a:lnTo>
                      <a:pt x="667" y="1538"/>
                    </a:lnTo>
                    <a:lnTo>
                      <a:pt x="742" y="1549"/>
                    </a:lnTo>
                    <a:lnTo>
                      <a:pt x="817" y="1549"/>
                    </a:lnTo>
                    <a:lnTo>
                      <a:pt x="893" y="1538"/>
                    </a:lnTo>
                    <a:lnTo>
                      <a:pt x="968" y="1527"/>
                    </a:lnTo>
                    <a:lnTo>
                      <a:pt x="1043" y="1495"/>
                    </a:lnTo>
                    <a:lnTo>
                      <a:pt x="1108" y="1463"/>
                    </a:lnTo>
                    <a:lnTo>
                      <a:pt x="1172" y="1430"/>
                    </a:lnTo>
                    <a:lnTo>
                      <a:pt x="1237" y="1387"/>
                    </a:lnTo>
                    <a:lnTo>
                      <a:pt x="1291" y="1334"/>
                    </a:lnTo>
                    <a:lnTo>
                      <a:pt x="1344" y="1280"/>
                    </a:lnTo>
                    <a:lnTo>
                      <a:pt x="1398" y="1226"/>
                    </a:lnTo>
                    <a:lnTo>
                      <a:pt x="1441" y="1162"/>
                    </a:lnTo>
                    <a:lnTo>
                      <a:pt x="1473" y="1097"/>
                    </a:lnTo>
                    <a:lnTo>
                      <a:pt x="1506" y="1022"/>
                    </a:lnTo>
                    <a:lnTo>
                      <a:pt x="1527" y="947"/>
                    </a:lnTo>
                    <a:lnTo>
                      <a:pt x="1538" y="871"/>
                    </a:lnTo>
                    <a:lnTo>
                      <a:pt x="1549" y="796"/>
                    </a:lnTo>
                    <a:lnTo>
                      <a:pt x="1549" y="721"/>
                    </a:lnTo>
                    <a:lnTo>
                      <a:pt x="1538" y="645"/>
                    </a:lnTo>
                    <a:lnTo>
                      <a:pt x="1516" y="570"/>
                    </a:lnTo>
                    <a:lnTo>
                      <a:pt x="1495" y="495"/>
                    </a:lnTo>
                    <a:lnTo>
                      <a:pt x="1463" y="430"/>
                    </a:lnTo>
                    <a:lnTo>
                      <a:pt x="1420" y="366"/>
                    </a:lnTo>
                    <a:lnTo>
                      <a:pt x="1377" y="301"/>
                    </a:lnTo>
                    <a:lnTo>
                      <a:pt x="1323" y="248"/>
                    </a:lnTo>
                    <a:lnTo>
                      <a:pt x="1269" y="194"/>
                    </a:lnTo>
                    <a:lnTo>
                      <a:pt x="1215" y="151"/>
                    </a:lnTo>
                    <a:lnTo>
                      <a:pt x="1151" y="108"/>
                    </a:lnTo>
                    <a:lnTo>
                      <a:pt x="1075" y="76"/>
                    </a:lnTo>
                    <a:lnTo>
                      <a:pt x="1011" y="43"/>
                    </a:lnTo>
                    <a:lnTo>
                      <a:pt x="936"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 name="Google Shape;402;p15"/>
              <p:cNvSpPr/>
              <p:nvPr/>
            </p:nvSpPr>
            <p:spPr>
              <a:xfrm>
                <a:off x="2116400" y="2213650"/>
                <a:ext cx="36850" cy="36575"/>
              </a:xfrm>
              <a:custGeom>
                <a:avLst/>
                <a:gdLst/>
                <a:ahLst/>
                <a:cxnLst/>
                <a:rect l="l" t="t" r="r" b="b"/>
                <a:pathLst>
                  <a:path w="1474" h="1463" extrusionOk="0">
                    <a:moveTo>
                      <a:pt x="635" y="0"/>
                    </a:moveTo>
                    <a:lnTo>
                      <a:pt x="559" y="22"/>
                    </a:lnTo>
                    <a:lnTo>
                      <a:pt x="495" y="43"/>
                    </a:lnTo>
                    <a:lnTo>
                      <a:pt x="430" y="65"/>
                    </a:lnTo>
                    <a:lnTo>
                      <a:pt x="366" y="108"/>
                    </a:lnTo>
                    <a:lnTo>
                      <a:pt x="301" y="140"/>
                    </a:lnTo>
                    <a:lnTo>
                      <a:pt x="247" y="194"/>
                    </a:lnTo>
                    <a:lnTo>
                      <a:pt x="194" y="237"/>
                    </a:lnTo>
                    <a:lnTo>
                      <a:pt x="140" y="301"/>
                    </a:lnTo>
                    <a:lnTo>
                      <a:pt x="97" y="355"/>
                    </a:lnTo>
                    <a:lnTo>
                      <a:pt x="65" y="420"/>
                    </a:lnTo>
                    <a:lnTo>
                      <a:pt x="43" y="484"/>
                    </a:lnTo>
                    <a:lnTo>
                      <a:pt x="22" y="549"/>
                    </a:lnTo>
                    <a:lnTo>
                      <a:pt x="0" y="624"/>
                    </a:lnTo>
                    <a:lnTo>
                      <a:pt x="0" y="699"/>
                    </a:lnTo>
                    <a:lnTo>
                      <a:pt x="0" y="774"/>
                    </a:lnTo>
                    <a:lnTo>
                      <a:pt x="32" y="925"/>
                    </a:lnTo>
                    <a:lnTo>
                      <a:pt x="75" y="1054"/>
                    </a:lnTo>
                    <a:lnTo>
                      <a:pt x="140" y="1172"/>
                    </a:lnTo>
                    <a:lnTo>
                      <a:pt x="172" y="1226"/>
                    </a:lnTo>
                    <a:lnTo>
                      <a:pt x="226" y="1269"/>
                    </a:lnTo>
                    <a:lnTo>
                      <a:pt x="269" y="1312"/>
                    </a:lnTo>
                    <a:lnTo>
                      <a:pt x="323" y="1344"/>
                    </a:lnTo>
                    <a:lnTo>
                      <a:pt x="441" y="1409"/>
                    </a:lnTo>
                    <a:lnTo>
                      <a:pt x="581" y="1452"/>
                    </a:lnTo>
                    <a:lnTo>
                      <a:pt x="731" y="1463"/>
                    </a:lnTo>
                    <a:lnTo>
                      <a:pt x="871" y="1463"/>
                    </a:lnTo>
                    <a:lnTo>
                      <a:pt x="946" y="1441"/>
                    </a:lnTo>
                    <a:lnTo>
                      <a:pt x="1011" y="1420"/>
                    </a:lnTo>
                    <a:lnTo>
                      <a:pt x="1075" y="1387"/>
                    </a:lnTo>
                    <a:lnTo>
                      <a:pt x="1140" y="1344"/>
                    </a:lnTo>
                    <a:lnTo>
                      <a:pt x="1194" y="1301"/>
                    </a:lnTo>
                    <a:lnTo>
                      <a:pt x="1248" y="1258"/>
                    </a:lnTo>
                    <a:lnTo>
                      <a:pt x="1301" y="1205"/>
                    </a:lnTo>
                    <a:lnTo>
                      <a:pt x="1344" y="1140"/>
                    </a:lnTo>
                    <a:lnTo>
                      <a:pt x="1387" y="1075"/>
                    </a:lnTo>
                    <a:lnTo>
                      <a:pt x="1409" y="1011"/>
                    </a:lnTo>
                    <a:lnTo>
                      <a:pt x="1441" y="946"/>
                    </a:lnTo>
                    <a:lnTo>
                      <a:pt x="1463" y="871"/>
                    </a:lnTo>
                    <a:lnTo>
                      <a:pt x="1473" y="796"/>
                    </a:lnTo>
                    <a:lnTo>
                      <a:pt x="1473" y="731"/>
                    </a:lnTo>
                    <a:lnTo>
                      <a:pt x="1463" y="656"/>
                    </a:lnTo>
                    <a:lnTo>
                      <a:pt x="1452" y="581"/>
                    </a:lnTo>
                    <a:lnTo>
                      <a:pt x="1430" y="506"/>
                    </a:lnTo>
                    <a:lnTo>
                      <a:pt x="1409" y="441"/>
                    </a:lnTo>
                    <a:lnTo>
                      <a:pt x="1377" y="377"/>
                    </a:lnTo>
                    <a:lnTo>
                      <a:pt x="1334" y="312"/>
                    </a:lnTo>
                    <a:lnTo>
                      <a:pt x="1291" y="258"/>
                    </a:lnTo>
                    <a:lnTo>
                      <a:pt x="1237" y="204"/>
                    </a:lnTo>
                    <a:lnTo>
                      <a:pt x="1183" y="161"/>
                    </a:lnTo>
                    <a:lnTo>
                      <a:pt x="1129" y="118"/>
                    </a:lnTo>
                    <a:lnTo>
                      <a:pt x="1065" y="75"/>
                    </a:lnTo>
                    <a:lnTo>
                      <a:pt x="1000" y="54"/>
                    </a:lnTo>
                    <a:lnTo>
                      <a:pt x="925"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 name="Google Shape;403;p15"/>
              <p:cNvSpPr/>
              <p:nvPr/>
            </p:nvSpPr>
            <p:spPr>
              <a:xfrm>
                <a:off x="386500" y="2213375"/>
                <a:ext cx="37125" cy="37125"/>
              </a:xfrm>
              <a:custGeom>
                <a:avLst/>
                <a:gdLst/>
                <a:ahLst/>
                <a:cxnLst/>
                <a:rect l="l" t="t" r="r" b="b"/>
                <a:pathLst>
                  <a:path w="1485" h="1485" extrusionOk="0">
                    <a:moveTo>
                      <a:pt x="710" y="0"/>
                    </a:moveTo>
                    <a:lnTo>
                      <a:pt x="646" y="11"/>
                    </a:lnTo>
                    <a:lnTo>
                      <a:pt x="571" y="22"/>
                    </a:lnTo>
                    <a:lnTo>
                      <a:pt x="506" y="43"/>
                    </a:lnTo>
                    <a:lnTo>
                      <a:pt x="442" y="76"/>
                    </a:lnTo>
                    <a:lnTo>
                      <a:pt x="377" y="108"/>
                    </a:lnTo>
                    <a:lnTo>
                      <a:pt x="312" y="151"/>
                    </a:lnTo>
                    <a:lnTo>
                      <a:pt x="259" y="194"/>
                    </a:lnTo>
                    <a:lnTo>
                      <a:pt x="205" y="248"/>
                    </a:lnTo>
                    <a:lnTo>
                      <a:pt x="162" y="302"/>
                    </a:lnTo>
                    <a:lnTo>
                      <a:pt x="119" y="366"/>
                    </a:lnTo>
                    <a:lnTo>
                      <a:pt x="87" y="420"/>
                    </a:lnTo>
                    <a:lnTo>
                      <a:pt x="54" y="495"/>
                    </a:lnTo>
                    <a:lnTo>
                      <a:pt x="33" y="560"/>
                    </a:lnTo>
                    <a:lnTo>
                      <a:pt x="11" y="635"/>
                    </a:lnTo>
                    <a:lnTo>
                      <a:pt x="1" y="699"/>
                    </a:lnTo>
                    <a:lnTo>
                      <a:pt x="1" y="775"/>
                    </a:lnTo>
                    <a:lnTo>
                      <a:pt x="11" y="850"/>
                    </a:lnTo>
                    <a:lnTo>
                      <a:pt x="22" y="914"/>
                    </a:lnTo>
                    <a:lnTo>
                      <a:pt x="44" y="990"/>
                    </a:lnTo>
                    <a:lnTo>
                      <a:pt x="76" y="1054"/>
                    </a:lnTo>
                    <a:lnTo>
                      <a:pt x="108" y="1119"/>
                    </a:lnTo>
                    <a:lnTo>
                      <a:pt x="151" y="1172"/>
                    </a:lnTo>
                    <a:lnTo>
                      <a:pt x="194" y="1237"/>
                    </a:lnTo>
                    <a:lnTo>
                      <a:pt x="248" y="1280"/>
                    </a:lnTo>
                    <a:lnTo>
                      <a:pt x="302" y="1334"/>
                    </a:lnTo>
                    <a:lnTo>
                      <a:pt x="366" y="1377"/>
                    </a:lnTo>
                    <a:lnTo>
                      <a:pt x="420" y="1409"/>
                    </a:lnTo>
                    <a:lnTo>
                      <a:pt x="495" y="1441"/>
                    </a:lnTo>
                    <a:lnTo>
                      <a:pt x="560" y="1463"/>
                    </a:lnTo>
                    <a:lnTo>
                      <a:pt x="635" y="1474"/>
                    </a:lnTo>
                    <a:lnTo>
                      <a:pt x="700" y="1484"/>
                    </a:lnTo>
                    <a:lnTo>
                      <a:pt x="850" y="1484"/>
                    </a:lnTo>
                    <a:lnTo>
                      <a:pt x="915" y="1463"/>
                    </a:lnTo>
                    <a:lnTo>
                      <a:pt x="990" y="1441"/>
                    </a:lnTo>
                    <a:lnTo>
                      <a:pt x="1054" y="1420"/>
                    </a:lnTo>
                    <a:lnTo>
                      <a:pt x="1119" y="1377"/>
                    </a:lnTo>
                    <a:lnTo>
                      <a:pt x="1173" y="1345"/>
                    </a:lnTo>
                    <a:lnTo>
                      <a:pt x="1237" y="1291"/>
                    </a:lnTo>
                    <a:lnTo>
                      <a:pt x="1280" y="1248"/>
                    </a:lnTo>
                    <a:lnTo>
                      <a:pt x="1334" y="1194"/>
                    </a:lnTo>
                    <a:lnTo>
                      <a:pt x="1377" y="1129"/>
                    </a:lnTo>
                    <a:lnTo>
                      <a:pt x="1409" y="1065"/>
                    </a:lnTo>
                    <a:lnTo>
                      <a:pt x="1442" y="1000"/>
                    </a:lnTo>
                    <a:lnTo>
                      <a:pt x="1463" y="936"/>
                    </a:lnTo>
                    <a:lnTo>
                      <a:pt x="1474" y="861"/>
                    </a:lnTo>
                    <a:lnTo>
                      <a:pt x="1485" y="785"/>
                    </a:lnTo>
                    <a:lnTo>
                      <a:pt x="1485" y="710"/>
                    </a:lnTo>
                    <a:lnTo>
                      <a:pt x="1485" y="646"/>
                    </a:lnTo>
                    <a:lnTo>
                      <a:pt x="1463" y="570"/>
                    </a:lnTo>
                    <a:lnTo>
                      <a:pt x="1442" y="506"/>
                    </a:lnTo>
                    <a:lnTo>
                      <a:pt x="1409" y="441"/>
                    </a:lnTo>
                    <a:lnTo>
                      <a:pt x="1377" y="377"/>
                    </a:lnTo>
                    <a:lnTo>
                      <a:pt x="1345" y="312"/>
                    </a:lnTo>
                    <a:lnTo>
                      <a:pt x="1291" y="258"/>
                    </a:lnTo>
                    <a:lnTo>
                      <a:pt x="1248" y="205"/>
                    </a:lnTo>
                    <a:lnTo>
                      <a:pt x="1183" y="162"/>
                    </a:lnTo>
                    <a:lnTo>
                      <a:pt x="1130" y="119"/>
                    </a:lnTo>
                    <a:lnTo>
                      <a:pt x="1065" y="86"/>
                    </a:lnTo>
                    <a:lnTo>
                      <a:pt x="1001" y="54"/>
                    </a:lnTo>
                    <a:lnTo>
                      <a:pt x="936" y="33"/>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 name="Google Shape;404;p15"/>
              <p:cNvSpPr/>
              <p:nvPr/>
            </p:nvSpPr>
            <p:spPr>
              <a:xfrm>
                <a:off x="386775" y="2055025"/>
                <a:ext cx="36850" cy="36875"/>
              </a:xfrm>
              <a:custGeom>
                <a:avLst/>
                <a:gdLst/>
                <a:ahLst/>
                <a:cxnLst/>
                <a:rect l="l" t="t" r="r" b="b"/>
                <a:pathLst>
                  <a:path w="1474" h="1475" extrusionOk="0">
                    <a:moveTo>
                      <a:pt x="678" y="1"/>
                    </a:moveTo>
                    <a:lnTo>
                      <a:pt x="603" y="12"/>
                    </a:lnTo>
                    <a:lnTo>
                      <a:pt x="538" y="33"/>
                    </a:lnTo>
                    <a:lnTo>
                      <a:pt x="463" y="55"/>
                    </a:lnTo>
                    <a:lnTo>
                      <a:pt x="398" y="87"/>
                    </a:lnTo>
                    <a:lnTo>
                      <a:pt x="334" y="119"/>
                    </a:lnTo>
                    <a:lnTo>
                      <a:pt x="280" y="162"/>
                    </a:lnTo>
                    <a:lnTo>
                      <a:pt x="226" y="205"/>
                    </a:lnTo>
                    <a:lnTo>
                      <a:pt x="172" y="259"/>
                    </a:lnTo>
                    <a:lnTo>
                      <a:pt x="129" y="324"/>
                    </a:lnTo>
                    <a:lnTo>
                      <a:pt x="97" y="388"/>
                    </a:lnTo>
                    <a:lnTo>
                      <a:pt x="65" y="453"/>
                    </a:lnTo>
                    <a:lnTo>
                      <a:pt x="33" y="517"/>
                    </a:lnTo>
                    <a:lnTo>
                      <a:pt x="11" y="592"/>
                    </a:lnTo>
                    <a:lnTo>
                      <a:pt x="0" y="657"/>
                    </a:lnTo>
                    <a:lnTo>
                      <a:pt x="0" y="732"/>
                    </a:lnTo>
                    <a:lnTo>
                      <a:pt x="0" y="807"/>
                    </a:lnTo>
                    <a:lnTo>
                      <a:pt x="11" y="883"/>
                    </a:lnTo>
                    <a:lnTo>
                      <a:pt x="33" y="958"/>
                    </a:lnTo>
                    <a:lnTo>
                      <a:pt x="54" y="1022"/>
                    </a:lnTo>
                    <a:lnTo>
                      <a:pt x="86" y="1087"/>
                    </a:lnTo>
                    <a:lnTo>
                      <a:pt x="129" y="1151"/>
                    </a:lnTo>
                    <a:lnTo>
                      <a:pt x="172" y="1205"/>
                    </a:lnTo>
                    <a:lnTo>
                      <a:pt x="215" y="1259"/>
                    </a:lnTo>
                    <a:lnTo>
                      <a:pt x="269" y="1313"/>
                    </a:lnTo>
                    <a:lnTo>
                      <a:pt x="334" y="1356"/>
                    </a:lnTo>
                    <a:lnTo>
                      <a:pt x="398" y="1388"/>
                    </a:lnTo>
                    <a:lnTo>
                      <a:pt x="463" y="1420"/>
                    </a:lnTo>
                    <a:lnTo>
                      <a:pt x="527" y="1442"/>
                    </a:lnTo>
                    <a:lnTo>
                      <a:pt x="603" y="1463"/>
                    </a:lnTo>
                    <a:lnTo>
                      <a:pt x="667" y="1474"/>
                    </a:lnTo>
                    <a:lnTo>
                      <a:pt x="818" y="1474"/>
                    </a:lnTo>
                    <a:lnTo>
                      <a:pt x="893" y="1463"/>
                    </a:lnTo>
                    <a:lnTo>
                      <a:pt x="968" y="1442"/>
                    </a:lnTo>
                    <a:lnTo>
                      <a:pt x="1033" y="1410"/>
                    </a:lnTo>
                    <a:lnTo>
                      <a:pt x="1097" y="1377"/>
                    </a:lnTo>
                    <a:lnTo>
                      <a:pt x="1162" y="1334"/>
                    </a:lnTo>
                    <a:lnTo>
                      <a:pt x="1215" y="1291"/>
                    </a:lnTo>
                    <a:lnTo>
                      <a:pt x="1269" y="1248"/>
                    </a:lnTo>
                    <a:lnTo>
                      <a:pt x="1312" y="1184"/>
                    </a:lnTo>
                    <a:lnTo>
                      <a:pt x="1355" y="1130"/>
                    </a:lnTo>
                    <a:lnTo>
                      <a:pt x="1398" y="1065"/>
                    </a:lnTo>
                    <a:lnTo>
                      <a:pt x="1431" y="1001"/>
                    </a:lnTo>
                    <a:lnTo>
                      <a:pt x="1452" y="936"/>
                    </a:lnTo>
                    <a:lnTo>
                      <a:pt x="1463" y="861"/>
                    </a:lnTo>
                    <a:lnTo>
                      <a:pt x="1474" y="786"/>
                    </a:lnTo>
                    <a:lnTo>
                      <a:pt x="1463" y="711"/>
                    </a:lnTo>
                    <a:lnTo>
                      <a:pt x="1441" y="560"/>
                    </a:lnTo>
                    <a:lnTo>
                      <a:pt x="1398" y="431"/>
                    </a:lnTo>
                    <a:lnTo>
                      <a:pt x="1334" y="313"/>
                    </a:lnTo>
                    <a:lnTo>
                      <a:pt x="1302" y="259"/>
                    </a:lnTo>
                    <a:lnTo>
                      <a:pt x="1259" y="216"/>
                    </a:lnTo>
                    <a:lnTo>
                      <a:pt x="1205" y="173"/>
                    </a:lnTo>
                    <a:lnTo>
                      <a:pt x="1151" y="130"/>
                    </a:lnTo>
                    <a:lnTo>
                      <a:pt x="1043" y="76"/>
                    </a:lnTo>
                    <a:lnTo>
                      <a:pt x="904" y="33"/>
                    </a:lnTo>
                    <a:lnTo>
                      <a:pt x="753" y="12"/>
                    </a:lnTo>
                    <a:lnTo>
                      <a:pt x="67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 name="Google Shape;405;p15"/>
              <p:cNvSpPr/>
              <p:nvPr/>
            </p:nvSpPr>
            <p:spPr>
              <a:xfrm>
                <a:off x="1332500" y="1271150"/>
                <a:ext cx="36325" cy="36300"/>
              </a:xfrm>
              <a:custGeom>
                <a:avLst/>
                <a:gdLst/>
                <a:ahLst/>
                <a:cxnLst/>
                <a:rect l="l" t="t" r="r" b="b"/>
                <a:pathLst>
                  <a:path w="1453" h="1452" extrusionOk="0">
                    <a:moveTo>
                      <a:pt x="699" y="0"/>
                    </a:moveTo>
                    <a:lnTo>
                      <a:pt x="624" y="11"/>
                    </a:lnTo>
                    <a:lnTo>
                      <a:pt x="549" y="22"/>
                    </a:lnTo>
                    <a:lnTo>
                      <a:pt x="484" y="43"/>
                    </a:lnTo>
                    <a:lnTo>
                      <a:pt x="420" y="65"/>
                    </a:lnTo>
                    <a:lnTo>
                      <a:pt x="355" y="97"/>
                    </a:lnTo>
                    <a:lnTo>
                      <a:pt x="291" y="140"/>
                    </a:lnTo>
                    <a:lnTo>
                      <a:pt x="237" y="183"/>
                    </a:lnTo>
                    <a:lnTo>
                      <a:pt x="194" y="237"/>
                    </a:lnTo>
                    <a:lnTo>
                      <a:pt x="140" y="291"/>
                    </a:lnTo>
                    <a:lnTo>
                      <a:pt x="108" y="344"/>
                    </a:lnTo>
                    <a:lnTo>
                      <a:pt x="65" y="409"/>
                    </a:lnTo>
                    <a:lnTo>
                      <a:pt x="43" y="473"/>
                    </a:lnTo>
                    <a:lnTo>
                      <a:pt x="22" y="549"/>
                    </a:lnTo>
                    <a:lnTo>
                      <a:pt x="0" y="624"/>
                    </a:lnTo>
                    <a:lnTo>
                      <a:pt x="0" y="699"/>
                    </a:lnTo>
                    <a:lnTo>
                      <a:pt x="0" y="775"/>
                    </a:lnTo>
                    <a:lnTo>
                      <a:pt x="0" y="839"/>
                    </a:lnTo>
                    <a:lnTo>
                      <a:pt x="22" y="914"/>
                    </a:lnTo>
                    <a:lnTo>
                      <a:pt x="43" y="979"/>
                    </a:lnTo>
                    <a:lnTo>
                      <a:pt x="76" y="1043"/>
                    </a:lnTo>
                    <a:lnTo>
                      <a:pt x="108" y="1108"/>
                    </a:lnTo>
                    <a:lnTo>
                      <a:pt x="151" y="1172"/>
                    </a:lnTo>
                    <a:lnTo>
                      <a:pt x="194" y="1226"/>
                    </a:lnTo>
                    <a:lnTo>
                      <a:pt x="248" y="1269"/>
                    </a:lnTo>
                    <a:lnTo>
                      <a:pt x="302" y="1312"/>
                    </a:lnTo>
                    <a:lnTo>
                      <a:pt x="355" y="1355"/>
                    </a:lnTo>
                    <a:lnTo>
                      <a:pt x="420" y="1387"/>
                    </a:lnTo>
                    <a:lnTo>
                      <a:pt x="484" y="1420"/>
                    </a:lnTo>
                    <a:lnTo>
                      <a:pt x="560" y="1430"/>
                    </a:lnTo>
                    <a:lnTo>
                      <a:pt x="635" y="1452"/>
                    </a:lnTo>
                    <a:lnTo>
                      <a:pt x="775" y="1452"/>
                    </a:lnTo>
                    <a:lnTo>
                      <a:pt x="850" y="1441"/>
                    </a:lnTo>
                    <a:lnTo>
                      <a:pt x="925" y="1430"/>
                    </a:lnTo>
                    <a:lnTo>
                      <a:pt x="990" y="1409"/>
                    </a:lnTo>
                    <a:lnTo>
                      <a:pt x="1054" y="1377"/>
                    </a:lnTo>
                    <a:lnTo>
                      <a:pt x="1119" y="1334"/>
                    </a:lnTo>
                    <a:lnTo>
                      <a:pt x="1183" y="1301"/>
                    </a:lnTo>
                    <a:lnTo>
                      <a:pt x="1237" y="1248"/>
                    </a:lnTo>
                    <a:lnTo>
                      <a:pt x="1280" y="1194"/>
                    </a:lnTo>
                    <a:lnTo>
                      <a:pt x="1323" y="1140"/>
                    </a:lnTo>
                    <a:lnTo>
                      <a:pt x="1366" y="1086"/>
                    </a:lnTo>
                    <a:lnTo>
                      <a:pt x="1398" y="1022"/>
                    </a:lnTo>
                    <a:lnTo>
                      <a:pt x="1420" y="947"/>
                    </a:lnTo>
                    <a:lnTo>
                      <a:pt x="1431" y="882"/>
                    </a:lnTo>
                    <a:lnTo>
                      <a:pt x="1441" y="807"/>
                    </a:lnTo>
                    <a:lnTo>
                      <a:pt x="1452" y="732"/>
                    </a:lnTo>
                    <a:lnTo>
                      <a:pt x="1431" y="581"/>
                    </a:lnTo>
                    <a:lnTo>
                      <a:pt x="1398" y="441"/>
                    </a:lnTo>
                    <a:lnTo>
                      <a:pt x="1334" y="323"/>
                    </a:lnTo>
                    <a:lnTo>
                      <a:pt x="1302" y="280"/>
                    </a:lnTo>
                    <a:lnTo>
                      <a:pt x="1259" y="226"/>
                    </a:lnTo>
                    <a:lnTo>
                      <a:pt x="1216" y="183"/>
                    </a:lnTo>
                    <a:lnTo>
                      <a:pt x="1162" y="140"/>
                    </a:lnTo>
                    <a:lnTo>
                      <a:pt x="1054" y="76"/>
                    </a:lnTo>
                    <a:lnTo>
                      <a:pt x="925" y="33"/>
                    </a:lnTo>
                    <a:lnTo>
                      <a:pt x="77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 name="Google Shape;406;p15"/>
              <p:cNvSpPr/>
              <p:nvPr/>
            </p:nvSpPr>
            <p:spPr>
              <a:xfrm>
                <a:off x="2116400" y="2058000"/>
                <a:ext cx="36850" cy="36850"/>
              </a:xfrm>
              <a:custGeom>
                <a:avLst/>
                <a:gdLst/>
                <a:ahLst/>
                <a:cxnLst/>
                <a:rect l="l" t="t" r="r" b="b"/>
                <a:pathLst>
                  <a:path w="1474" h="1474" extrusionOk="0">
                    <a:moveTo>
                      <a:pt x="731" y="0"/>
                    </a:moveTo>
                    <a:lnTo>
                      <a:pt x="581" y="22"/>
                    </a:lnTo>
                    <a:lnTo>
                      <a:pt x="441" y="54"/>
                    </a:lnTo>
                    <a:lnTo>
                      <a:pt x="323" y="118"/>
                    </a:lnTo>
                    <a:lnTo>
                      <a:pt x="269" y="151"/>
                    </a:lnTo>
                    <a:lnTo>
                      <a:pt x="226" y="194"/>
                    </a:lnTo>
                    <a:lnTo>
                      <a:pt x="183" y="237"/>
                    </a:lnTo>
                    <a:lnTo>
                      <a:pt x="140" y="291"/>
                    </a:lnTo>
                    <a:lnTo>
                      <a:pt x="75" y="409"/>
                    </a:lnTo>
                    <a:lnTo>
                      <a:pt x="32" y="538"/>
                    </a:lnTo>
                    <a:lnTo>
                      <a:pt x="0" y="688"/>
                    </a:lnTo>
                    <a:lnTo>
                      <a:pt x="0" y="764"/>
                    </a:lnTo>
                    <a:lnTo>
                      <a:pt x="0" y="839"/>
                    </a:lnTo>
                    <a:lnTo>
                      <a:pt x="11" y="914"/>
                    </a:lnTo>
                    <a:lnTo>
                      <a:pt x="32" y="979"/>
                    </a:lnTo>
                    <a:lnTo>
                      <a:pt x="65" y="1043"/>
                    </a:lnTo>
                    <a:lnTo>
                      <a:pt x="97" y="1108"/>
                    </a:lnTo>
                    <a:lnTo>
                      <a:pt x="140" y="1172"/>
                    </a:lnTo>
                    <a:lnTo>
                      <a:pt x="183" y="1226"/>
                    </a:lnTo>
                    <a:lnTo>
                      <a:pt x="237" y="1269"/>
                    </a:lnTo>
                    <a:lnTo>
                      <a:pt x="301" y="1323"/>
                    </a:lnTo>
                    <a:lnTo>
                      <a:pt x="355" y="1366"/>
                    </a:lnTo>
                    <a:lnTo>
                      <a:pt x="420" y="1398"/>
                    </a:lnTo>
                    <a:lnTo>
                      <a:pt x="495" y="1430"/>
                    </a:lnTo>
                    <a:lnTo>
                      <a:pt x="559" y="1452"/>
                    </a:lnTo>
                    <a:lnTo>
                      <a:pt x="635" y="1463"/>
                    </a:lnTo>
                    <a:lnTo>
                      <a:pt x="710" y="1473"/>
                    </a:lnTo>
                    <a:lnTo>
                      <a:pt x="785" y="1463"/>
                    </a:lnTo>
                    <a:lnTo>
                      <a:pt x="860" y="1463"/>
                    </a:lnTo>
                    <a:lnTo>
                      <a:pt x="925" y="1441"/>
                    </a:lnTo>
                    <a:lnTo>
                      <a:pt x="989" y="1420"/>
                    </a:lnTo>
                    <a:lnTo>
                      <a:pt x="1065" y="1387"/>
                    </a:lnTo>
                    <a:lnTo>
                      <a:pt x="1118" y="1355"/>
                    </a:lnTo>
                    <a:lnTo>
                      <a:pt x="1183" y="1312"/>
                    </a:lnTo>
                    <a:lnTo>
                      <a:pt x="1237" y="1258"/>
                    </a:lnTo>
                    <a:lnTo>
                      <a:pt x="1291" y="1215"/>
                    </a:lnTo>
                    <a:lnTo>
                      <a:pt x="1334" y="1151"/>
                    </a:lnTo>
                    <a:lnTo>
                      <a:pt x="1377" y="1097"/>
                    </a:lnTo>
                    <a:lnTo>
                      <a:pt x="1409" y="1032"/>
                    </a:lnTo>
                    <a:lnTo>
                      <a:pt x="1430" y="957"/>
                    </a:lnTo>
                    <a:lnTo>
                      <a:pt x="1452" y="893"/>
                    </a:lnTo>
                    <a:lnTo>
                      <a:pt x="1463" y="817"/>
                    </a:lnTo>
                    <a:lnTo>
                      <a:pt x="1473" y="742"/>
                    </a:lnTo>
                    <a:lnTo>
                      <a:pt x="1473" y="667"/>
                    </a:lnTo>
                    <a:lnTo>
                      <a:pt x="1463" y="592"/>
                    </a:lnTo>
                    <a:lnTo>
                      <a:pt x="1441" y="527"/>
                    </a:lnTo>
                    <a:lnTo>
                      <a:pt x="1420" y="452"/>
                    </a:lnTo>
                    <a:lnTo>
                      <a:pt x="1387" y="387"/>
                    </a:lnTo>
                    <a:lnTo>
                      <a:pt x="1344" y="323"/>
                    </a:lnTo>
                    <a:lnTo>
                      <a:pt x="1301" y="269"/>
                    </a:lnTo>
                    <a:lnTo>
                      <a:pt x="1258" y="215"/>
                    </a:lnTo>
                    <a:lnTo>
                      <a:pt x="1204" y="162"/>
                    </a:lnTo>
                    <a:lnTo>
                      <a:pt x="1140" y="118"/>
                    </a:lnTo>
                    <a:lnTo>
                      <a:pt x="1086" y="86"/>
                    </a:lnTo>
                    <a:lnTo>
                      <a:pt x="1022" y="54"/>
                    </a:lnTo>
                    <a:lnTo>
                      <a:pt x="946"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 name="Google Shape;407;p15"/>
              <p:cNvSpPr/>
              <p:nvPr/>
            </p:nvSpPr>
            <p:spPr>
              <a:xfrm>
                <a:off x="1251325" y="1270875"/>
                <a:ext cx="37100" cy="37125"/>
              </a:xfrm>
              <a:custGeom>
                <a:avLst/>
                <a:gdLst/>
                <a:ahLst/>
                <a:cxnLst/>
                <a:rect l="l" t="t" r="r" b="b"/>
                <a:pathLst>
                  <a:path w="1484" h="1485" extrusionOk="0">
                    <a:moveTo>
                      <a:pt x="656" y="1"/>
                    </a:moveTo>
                    <a:lnTo>
                      <a:pt x="581" y="22"/>
                    </a:lnTo>
                    <a:lnTo>
                      <a:pt x="516" y="33"/>
                    </a:lnTo>
                    <a:lnTo>
                      <a:pt x="452" y="65"/>
                    </a:lnTo>
                    <a:lnTo>
                      <a:pt x="387" y="97"/>
                    </a:lnTo>
                    <a:lnTo>
                      <a:pt x="323" y="140"/>
                    </a:lnTo>
                    <a:lnTo>
                      <a:pt x="269" y="183"/>
                    </a:lnTo>
                    <a:lnTo>
                      <a:pt x="215" y="226"/>
                    </a:lnTo>
                    <a:lnTo>
                      <a:pt x="172" y="280"/>
                    </a:lnTo>
                    <a:lnTo>
                      <a:pt x="129" y="345"/>
                    </a:lnTo>
                    <a:lnTo>
                      <a:pt x="86" y="409"/>
                    </a:lnTo>
                    <a:lnTo>
                      <a:pt x="54" y="474"/>
                    </a:lnTo>
                    <a:lnTo>
                      <a:pt x="32" y="538"/>
                    </a:lnTo>
                    <a:lnTo>
                      <a:pt x="22" y="603"/>
                    </a:lnTo>
                    <a:lnTo>
                      <a:pt x="11" y="678"/>
                    </a:lnTo>
                    <a:lnTo>
                      <a:pt x="0" y="753"/>
                    </a:lnTo>
                    <a:lnTo>
                      <a:pt x="11" y="829"/>
                    </a:lnTo>
                    <a:lnTo>
                      <a:pt x="22" y="904"/>
                    </a:lnTo>
                    <a:lnTo>
                      <a:pt x="43" y="968"/>
                    </a:lnTo>
                    <a:lnTo>
                      <a:pt x="75" y="1033"/>
                    </a:lnTo>
                    <a:lnTo>
                      <a:pt x="108" y="1097"/>
                    </a:lnTo>
                    <a:lnTo>
                      <a:pt x="140" y="1162"/>
                    </a:lnTo>
                    <a:lnTo>
                      <a:pt x="183" y="1216"/>
                    </a:lnTo>
                    <a:lnTo>
                      <a:pt x="237" y="1269"/>
                    </a:lnTo>
                    <a:lnTo>
                      <a:pt x="290" y="1312"/>
                    </a:lnTo>
                    <a:lnTo>
                      <a:pt x="344" y="1355"/>
                    </a:lnTo>
                    <a:lnTo>
                      <a:pt x="409" y="1398"/>
                    </a:lnTo>
                    <a:lnTo>
                      <a:pt x="473" y="1420"/>
                    </a:lnTo>
                    <a:lnTo>
                      <a:pt x="548" y="1452"/>
                    </a:lnTo>
                    <a:lnTo>
                      <a:pt x="613" y="1463"/>
                    </a:lnTo>
                    <a:lnTo>
                      <a:pt x="688" y="1474"/>
                    </a:lnTo>
                    <a:lnTo>
                      <a:pt x="763" y="1484"/>
                    </a:lnTo>
                    <a:lnTo>
                      <a:pt x="828" y="1474"/>
                    </a:lnTo>
                    <a:lnTo>
                      <a:pt x="903" y="1463"/>
                    </a:lnTo>
                    <a:lnTo>
                      <a:pt x="979" y="1441"/>
                    </a:lnTo>
                    <a:lnTo>
                      <a:pt x="1043" y="1409"/>
                    </a:lnTo>
                    <a:lnTo>
                      <a:pt x="1108" y="1377"/>
                    </a:lnTo>
                    <a:lnTo>
                      <a:pt x="1161" y="1345"/>
                    </a:lnTo>
                    <a:lnTo>
                      <a:pt x="1226" y="1302"/>
                    </a:lnTo>
                    <a:lnTo>
                      <a:pt x="1269" y="1248"/>
                    </a:lnTo>
                    <a:lnTo>
                      <a:pt x="1323" y="1194"/>
                    </a:lnTo>
                    <a:lnTo>
                      <a:pt x="1366" y="1140"/>
                    </a:lnTo>
                    <a:lnTo>
                      <a:pt x="1398" y="1076"/>
                    </a:lnTo>
                    <a:lnTo>
                      <a:pt x="1430" y="1011"/>
                    </a:lnTo>
                    <a:lnTo>
                      <a:pt x="1452" y="936"/>
                    </a:lnTo>
                    <a:lnTo>
                      <a:pt x="1473" y="872"/>
                    </a:lnTo>
                    <a:lnTo>
                      <a:pt x="1484" y="796"/>
                    </a:lnTo>
                    <a:lnTo>
                      <a:pt x="1484" y="721"/>
                    </a:lnTo>
                    <a:lnTo>
                      <a:pt x="1484" y="656"/>
                    </a:lnTo>
                    <a:lnTo>
                      <a:pt x="1462" y="581"/>
                    </a:lnTo>
                    <a:lnTo>
                      <a:pt x="1452" y="506"/>
                    </a:lnTo>
                    <a:lnTo>
                      <a:pt x="1419" y="441"/>
                    </a:lnTo>
                    <a:lnTo>
                      <a:pt x="1387" y="377"/>
                    </a:lnTo>
                    <a:lnTo>
                      <a:pt x="1344" y="323"/>
                    </a:lnTo>
                    <a:lnTo>
                      <a:pt x="1301" y="259"/>
                    </a:lnTo>
                    <a:lnTo>
                      <a:pt x="1258" y="205"/>
                    </a:lnTo>
                    <a:lnTo>
                      <a:pt x="1204" y="162"/>
                    </a:lnTo>
                    <a:lnTo>
                      <a:pt x="1140" y="119"/>
                    </a:lnTo>
                    <a:lnTo>
                      <a:pt x="1075" y="87"/>
                    </a:lnTo>
                    <a:lnTo>
                      <a:pt x="1011" y="54"/>
                    </a:lnTo>
                    <a:lnTo>
                      <a:pt x="946" y="33"/>
                    </a:lnTo>
                    <a:lnTo>
                      <a:pt x="871"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 name="Google Shape;408;p15"/>
              <p:cNvSpPr/>
              <p:nvPr/>
            </p:nvSpPr>
            <p:spPr>
              <a:xfrm>
                <a:off x="1173900" y="1271150"/>
                <a:ext cx="36300" cy="36300"/>
              </a:xfrm>
              <a:custGeom>
                <a:avLst/>
                <a:gdLst/>
                <a:ahLst/>
                <a:cxnLst/>
                <a:rect l="l" t="t" r="r" b="b"/>
                <a:pathLst>
                  <a:path w="1452" h="1452" extrusionOk="0">
                    <a:moveTo>
                      <a:pt x="656" y="0"/>
                    </a:moveTo>
                    <a:lnTo>
                      <a:pt x="592" y="11"/>
                    </a:lnTo>
                    <a:lnTo>
                      <a:pt x="516" y="33"/>
                    </a:lnTo>
                    <a:lnTo>
                      <a:pt x="452" y="54"/>
                    </a:lnTo>
                    <a:lnTo>
                      <a:pt x="387" y="86"/>
                    </a:lnTo>
                    <a:lnTo>
                      <a:pt x="323" y="129"/>
                    </a:lnTo>
                    <a:lnTo>
                      <a:pt x="258" y="172"/>
                    </a:lnTo>
                    <a:lnTo>
                      <a:pt x="215" y="215"/>
                    </a:lnTo>
                    <a:lnTo>
                      <a:pt x="161" y="269"/>
                    </a:lnTo>
                    <a:lnTo>
                      <a:pt x="118" y="323"/>
                    </a:lnTo>
                    <a:lnTo>
                      <a:pt x="86" y="387"/>
                    </a:lnTo>
                    <a:lnTo>
                      <a:pt x="54" y="452"/>
                    </a:lnTo>
                    <a:lnTo>
                      <a:pt x="32" y="516"/>
                    </a:lnTo>
                    <a:lnTo>
                      <a:pt x="11" y="592"/>
                    </a:lnTo>
                    <a:lnTo>
                      <a:pt x="0" y="656"/>
                    </a:lnTo>
                    <a:lnTo>
                      <a:pt x="0" y="732"/>
                    </a:lnTo>
                    <a:lnTo>
                      <a:pt x="22" y="882"/>
                    </a:lnTo>
                    <a:lnTo>
                      <a:pt x="65" y="1022"/>
                    </a:lnTo>
                    <a:lnTo>
                      <a:pt x="118" y="1140"/>
                    </a:lnTo>
                    <a:lnTo>
                      <a:pt x="161" y="1194"/>
                    </a:lnTo>
                    <a:lnTo>
                      <a:pt x="194" y="1237"/>
                    </a:lnTo>
                    <a:lnTo>
                      <a:pt x="247" y="1280"/>
                    </a:lnTo>
                    <a:lnTo>
                      <a:pt x="290" y="1323"/>
                    </a:lnTo>
                    <a:lnTo>
                      <a:pt x="409" y="1387"/>
                    </a:lnTo>
                    <a:lnTo>
                      <a:pt x="538" y="1430"/>
                    </a:lnTo>
                    <a:lnTo>
                      <a:pt x="688" y="1452"/>
                    </a:lnTo>
                    <a:lnTo>
                      <a:pt x="839" y="1452"/>
                    </a:lnTo>
                    <a:lnTo>
                      <a:pt x="914" y="1430"/>
                    </a:lnTo>
                    <a:lnTo>
                      <a:pt x="979" y="1409"/>
                    </a:lnTo>
                    <a:lnTo>
                      <a:pt x="1043" y="1387"/>
                    </a:lnTo>
                    <a:lnTo>
                      <a:pt x="1108" y="1355"/>
                    </a:lnTo>
                    <a:lnTo>
                      <a:pt x="1161" y="1312"/>
                    </a:lnTo>
                    <a:lnTo>
                      <a:pt x="1215" y="1269"/>
                    </a:lnTo>
                    <a:lnTo>
                      <a:pt x="1269" y="1215"/>
                    </a:lnTo>
                    <a:lnTo>
                      <a:pt x="1312" y="1162"/>
                    </a:lnTo>
                    <a:lnTo>
                      <a:pt x="1355" y="1097"/>
                    </a:lnTo>
                    <a:lnTo>
                      <a:pt x="1387" y="1033"/>
                    </a:lnTo>
                    <a:lnTo>
                      <a:pt x="1409" y="968"/>
                    </a:lnTo>
                    <a:lnTo>
                      <a:pt x="1430" y="893"/>
                    </a:lnTo>
                    <a:lnTo>
                      <a:pt x="1452" y="828"/>
                    </a:lnTo>
                    <a:lnTo>
                      <a:pt x="1452" y="753"/>
                    </a:lnTo>
                    <a:lnTo>
                      <a:pt x="1452" y="678"/>
                    </a:lnTo>
                    <a:lnTo>
                      <a:pt x="1441" y="602"/>
                    </a:lnTo>
                    <a:lnTo>
                      <a:pt x="1430" y="527"/>
                    </a:lnTo>
                    <a:lnTo>
                      <a:pt x="1409" y="463"/>
                    </a:lnTo>
                    <a:lnTo>
                      <a:pt x="1377" y="398"/>
                    </a:lnTo>
                    <a:lnTo>
                      <a:pt x="1334" y="334"/>
                    </a:lnTo>
                    <a:lnTo>
                      <a:pt x="1301" y="280"/>
                    </a:lnTo>
                    <a:lnTo>
                      <a:pt x="1248" y="226"/>
                    </a:lnTo>
                    <a:lnTo>
                      <a:pt x="1205" y="172"/>
                    </a:lnTo>
                    <a:lnTo>
                      <a:pt x="1140" y="129"/>
                    </a:lnTo>
                    <a:lnTo>
                      <a:pt x="1086" y="97"/>
                    </a:lnTo>
                    <a:lnTo>
                      <a:pt x="1022" y="65"/>
                    </a:lnTo>
                    <a:lnTo>
                      <a:pt x="957" y="33"/>
                    </a:lnTo>
                    <a:lnTo>
                      <a:pt x="882" y="22"/>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 name="Google Shape;409;p15"/>
              <p:cNvSpPr/>
              <p:nvPr/>
            </p:nvSpPr>
            <p:spPr>
              <a:xfrm>
                <a:off x="860700" y="1349900"/>
                <a:ext cx="34725" cy="34725"/>
              </a:xfrm>
              <a:custGeom>
                <a:avLst/>
                <a:gdLst/>
                <a:ahLst/>
                <a:cxnLst/>
                <a:rect l="l" t="t" r="r" b="b"/>
                <a:pathLst>
                  <a:path w="1389" h="1389" extrusionOk="0">
                    <a:moveTo>
                      <a:pt x="700" y="1"/>
                    </a:moveTo>
                    <a:lnTo>
                      <a:pt x="539" y="12"/>
                    </a:lnTo>
                    <a:lnTo>
                      <a:pt x="474" y="22"/>
                    </a:lnTo>
                    <a:lnTo>
                      <a:pt x="399" y="44"/>
                    </a:lnTo>
                    <a:lnTo>
                      <a:pt x="345" y="65"/>
                    </a:lnTo>
                    <a:lnTo>
                      <a:pt x="281" y="98"/>
                    </a:lnTo>
                    <a:lnTo>
                      <a:pt x="227" y="141"/>
                    </a:lnTo>
                    <a:lnTo>
                      <a:pt x="184" y="173"/>
                    </a:lnTo>
                    <a:lnTo>
                      <a:pt x="141" y="227"/>
                    </a:lnTo>
                    <a:lnTo>
                      <a:pt x="108" y="270"/>
                    </a:lnTo>
                    <a:lnTo>
                      <a:pt x="76" y="334"/>
                    </a:lnTo>
                    <a:lnTo>
                      <a:pt x="44" y="388"/>
                    </a:lnTo>
                    <a:lnTo>
                      <a:pt x="22" y="453"/>
                    </a:lnTo>
                    <a:lnTo>
                      <a:pt x="12" y="528"/>
                    </a:lnTo>
                    <a:lnTo>
                      <a:pt x="1" y="678"/>
                    </a:lnTo>
                    <a:lnTo>
                      <a:pt x="1" y="840"/>
                    </a:lnTo>
                    <a:lnTo>
                      <a:pt x="22" y="904"/>
                    </a:lnTo>
                    <a:lnTo>
                      <a:pt x="33" y="979"/>
                    </a:lnTo>
                    <a:lnTo>
                      <a:pt x="65" y="1033"/>
                    </a:lnTo>
                    <a:lnTo>
                      <a:pt x="98" y="1098"/>
                    </a:lnTo>
                    <a:lnTo>
                      <a:pt x="130" y="1151"/>
                    </a:lnTo>
                    <a:lnTo>
                      <a:pt x="173" y="1195"/>
                    </a:lnTo>
                    <a:lnTo>
                      <a:pt x="216" y="1238"/>
                    </a:lnTo>
                    <a:lnTo>
                      <a:pt x="270" y="1270"/>
                    </a:lnTo>
                    <a:lnTo>
                      <a:pt x="324" y="1302"/>
                    </a:lnTo>
                    <a:lnTo>
                      <a:pt x="388" y="1334"/>
                    </a:lnTo>
                    <a:lnTo>
                      <a:pt x="453" y="1356"/>
                    </a:lnTo>
                    <a:lnTo>
                      <a:pt x="517" y="1367"/>
                    </a:lnTo>
                    <a:lnTo>
                      <a:pt x="678" y="1388"/>
                    </a:lnTo>
                    <a:lnTo>
                      <a:pt x="829" y="1377"/>
                    </a:lnTo>
                    <a:lnTo>
                      <a:pt x="904" y="1356"/>
                    </a:lnTo>
                    <a:lnTo>
                      <a:pt x="969" y="1345"/>
                    </a:lnTo>
                    <a:lnTo>
                      <a:pt x="1033" y="1313"/>
                    </a:lnTo>
                    <a:lnTo>
                      <a:pt x="1087" y="1281"/>
                    </a:lnTo>
                    <a:lnTo>
                      <a:pt x="1130" y="1248"/>
                    </a:lnTo>
                    <a:lnTo>
                      <a:pt x="1184" y="1205"/>
                    </a:lnTo>
                    <a:lnTo>
                      <a:pt x="1227" y="1162"/>
                    </a:lnTo>
                    <a:lnTo>
                      <a:pt x="1259" y="1108"/>
                    </a:lnTo>
                    <a:lnTo>
                      <a:pt x="1324" y="990"/>
                    </a:lnTo>
                    <a:lnTo>
                      <a:pt x="1367" y="850"/>
                    </a:lnTo>
                    <a:lnTo>
                      <a:pt x="1388" y="700"/>
                    </a:lnTo>
                    <a:lnTo>
                      <a:pt x="1367" y="549"/>
                    </a:lnTo>
                    <a:lnTo>
                      <a:pt x="1324" y="410"/>
                    </a:lnTo>
                    <a:lnTo>
                      <a:pt x="1270" y="291"/>
                    </a:lnTo>
                    <a:lnTo>
                      <a:pt x="1238" y="237"/>
                    </a:lnTo>
                    <a:lnTo>
                      <a:pt x="1195" y="194"/>
                    </a:lnTo>
                    <a:lnTo>
                      <a:pt x="1152" y="151"/>
                    </a:lnTo>
                    <a:lnTo>
                      <a:pt x="1098" y="108"/>
                    </a:lnTo>
                    <a:lnTo>
                      <a:pt x="1044" y="76"/>
                    </a:lnTo>
                    <a:lnTo>
                      <a:pt x="990" y="55"/>
                    </a:lnTo>
                    <a:lnTo>
                      <a:pt x="926" y="33"/>
                    </a:lnTo>
                    <a:lnTo>
                      <a:pt x="850" y="12"/>
                    </a:lnTo>
                    <a:lnTo>
                      <a:pt x="77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 name="Google Shape;410;p15"/>
              <p:cNvSpPr/>
              <p:nvPr/>
            </p:nvSpPr>
            <p:spPr>
              <a:xfrm>
                <a:off x="465800" y="1742125"/>
                <a:ext cx="34700" cy="34425"/>
              </a:xfrm>
              <a:custGeom>
                <a:avLst/>
                <a:gdLst/>
                <a:ahLst/>
                <a:cxnLst/>
                <a:rect l="l" t="t" r="r" b="b"/>
                <a:pathLst>
                  <a:path w="1388" h="1377" extrusionOk="0">
                    <a:moveTo>
                      <a:pt x="657" y="0"/>
                    </a:moveTo>
                    <a:lnTo>
                      <a:pt x="506" y="11"/>
                    </a:lnTo>
                    <a:lnTo>
                      <a:pt x="431" y="33"/>
                    </a:lnTo>
                    <a:lnTo>
                      <a:pt x="366" y="54"/>
                    </a:lnTo>
                    <a:lnTo>
                      <a:pt x="313" y="87"/>
                    </a:lnTo>
                    <a:lnTo>
                      <a:pt x="259" y="119"/>
                    </a:lnTo>
                    <a:lnTo>
                      <a:pt x="205" y="151"/>
                    </a:lnTo>
                    <a:lnTo>
                      <a:pt x="162" y="194"/>
                    </a:lnTo>
                    <a:lnTo>
                      <a:pt x="119" y="248"/>
                    </a:lnTo>
                    <a:lnTo>
                      <a:pt x="87" y="302"/>
                    </a:lnTo>
                    <a:lnTo>
                      <a:pt x="55" y="355"/>
                    </a:lnTo>
                    <a:lnTo>
                      <a:pt x="33" y="420"/>
                    </a:lnTo>
                    <a:lnTo>
                      <a:pt x="12" y="484"/>
                    </a:lnTo>
                    <a:lnTo>
                      <a:pt x="1" y="560"/>
                    </a:lnTo>
                    <a:lnTo>
                      <a:pt x="1" y="710"/>
                    </a:lnTo>
                    <a:lnTo>
                      <a:pt x="12" y="871"/>
                    </a:lnTo>
                    <a:lnTo>
                      <a:pt x="33" y="936"/>
                    </a:lnTo>
                    <a:lnTo>
                      <a:pt x="55" y="1001"/>
                    </a:lnTo>
                    <a:lnTo>
                      <a:pt x="87" y="1065"/>
                    </a:lnTo>
                    <a:lnTo>
                      <a:pt x="119" y="1119"/>
                    </a:lnTo>
                    <a:lnTo>
                      <a:pt x="151" y="1173"/>
                    </a:lnTo>
                    <a:lnTo>
                      <a:pt x="194" y="1216"/>
                    </a:lnTo>
                    <a:lnTo>
                      <a:pt x="248" y="1259"/>
                    </a:lnTo>
                    <a:lnTo>
                      <a:pt x="302" y="1291"/>
                    </a:lnTo>
                    <a:lnTo>
                      <a:pt x="356" y="1323"/>
                    </a:lnTo>
                    <a:lnTo>
                      <a:pt x="420" y="1345"/>
                    </a:lnTo>
                    <a:lnTo>
                      <a:pt x="485" y="1355"/>
                    </a:lnTo>
                    <a:lnTo>
                      <a:pt x="560" y="1366"/>
                    </a:lnTo>
                    <a:lnTo>
                      <a:pt x="710" y="1377"/>
                    </a:lnTo>
                    <a:lnTo>
                      <a:pt x="797" y="1377"/>
                    </a:lnTo>
                    <a:lnTo>
                      <a:pt x="872" y="1355"/>
                    </a:lnTo>
                    <a:lnTo>
                      <a:pt x="936" y="1345"/>
                    </a:lnTo>
                    <a:lnTo>
                      <a:pt x="1001" y="1323"/>
                    </a:lnTo>
                    <a:lnTo>
                      <a:pt x="1065" y="1291"/>
                    </a:lnTo>
                    <a:lnTo>
                      <a:pt x="1119" y="1259"/>
                    </a:lnTo>
                    <a:lnTo>
                      <a:pt x="1162" y="1216"/>
                    </a:lnTo>
                    <a:lnTo>
                      <a:pt x="1205" y="1173"/>
                    </a:lnTo>
                    <a:lnTo>
                      <a:pt x="1248" y="1130"/>
                    </a:lnTo>
                    <a:lnTo>
                      <a:pt x="1280" y="1076"/>
                    </a:lnTo>
                    <a:lnTo>
                      <a:pt x="1334" y="947"/>
                    </a:lnTo>
                    <a:lnTo>
                      <a:pt x="1366" y="807"/>
                    </a:lnTo>
                    <a:lnTo>
                      <a:pt x="1388" y="656"/>
                    </a:lnTo>
                    <a:lnTo>
                      <a:pt x="1356" y="506"/>
                    </a:lnTo>
                    <a:lnTo>
                      <a:pt x="1313" y="366"/>
                    </a:lnTo>
                    <a:lnTo>
                      <a:pt x="1248" y="259"/>
                    </a:lnTo>
                    <a:lnTo>
                      <a:pt x="1216" y="205"/>
                    </a:lnTo>
                    <a:lnTo>
                      <a:pt x="1173" y="162"/>
                    </a:lnTo>
                    <a:lnTo>
                      <a:pt x="1119" y="119"/>
                    </a:lnTo>
                    <a:lnTo>
                      <a:pt x="1065" y="87"/>
                    </a:lnTo>
                    <a:lnTo>
                      <a:pt x="1012" y="54"/>
                    </a:lnTo>
                    <a:lnTo>
                      <a:pt x="947" y="33"/>
                    </a:lnTo>
                    <a:lnTo>
                      <a:pt x="88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 name="Google Shape;411;p15"/>
              <p:cNvSpPr/>
              <p:nvPr/>
            </p:nvSpPr>
            <p:spPr>
              <a:xfrm>
                <a:off x="2039500" y="2528700"/>
                <a:ext cx="34700" cy="34975"/>
              </a:xfrm>
              <a:custGeom>
                <a:avLst/>
                <a:gdLst/>
                <a:ahLst/>
                <a:cxnLst/>
                <a:rect l="l" t="t" r="r" b="b"/>
                <a:pathLst>
                  <a:path w="1388" h="1399" extrusionOk="0">
                    <a:moveTo>
                      <a:pt x="667" y="1"/>
                    </a:moveTo>
                    <a:lnTo>
                      <a:pt x="517" y="22"/>
                    </a:lnTo>
                    <a:lnTo>
                      <a:pt x="377" y="76"/>
                    </a:lnTo>
                    <a:lnTo>
                      <a:pt x="259" y="140"/>
                    </a:lnTo>
                    <a:lnTo>
                      <a:pt x="216" y="173"/>
                    </a:lnTo>
                    <a:lnTo>
                      <a:pt x="162" y="216"/>
                    </a:lnTo>
                    <a:lnTo>
                      <a:pt x="130" y="269"/>
                    </a:lnTo>
                    <a:lnTo>
                      <a:pt x="87" y="323"/>
                    </a:lnTo>
                    <a:lnTo>
                      <a:pt x="65" y="377"/>
                    </a:lnTo>
                    <a:lnTo>
                      <a:pt x="44" y="442"/>
                    </a:lnTo>
                    <a:lnTo>
                      <a:pt x="22" y="506"/>
                    </a:lnTo>
                    <a:lnTo>
                      <a:pt x="12" y="571"/>
                    </a:lnTo>
                    <a:lnTo>
                      <a:pt x="1" y="732"/>
                    </a:lnTo>
                    <a:lnTo>
                      <a:pt x="22" y="882"/>
                    </a:lnTo>
                    <a:lnTo>
                      <a:pt x="33" y="958"/>
                    </a:lnTo>
                    <a:lnTo>
                      <a:pt x="65" y="1022"/>
                    </a:lnTo>
                    <a:lnTo>
                      <a:pt x="87" y="1076"/>
                    </a:lnTo>
                    <a:lnTo>
                      <a:pt x="119" y="1140"/>
                    </a:lnTo>
                    <a:lnTo>
                      <a:pt x="162" y="1183"/>
                    </a:lnTo>
                    <a:lnTo>
                      <a:pt x="205" y="1237"/>
                    </a:lnTo>
                    <a:lnTo>
                      <a:pt x="259" y="1269"/>
                    </a:lnTo>
                    <a:lnTo>
                      <a:pt x="313" y="1302"/>
                    </a:lnTo>
                    <a:lnTo>
                      <a:pt x="366" y="1334"/>
                    </a:lnTo>
                    <a:lnTo>
                      <a:pt x="431" y="1356"/>
                    </a:lnTo>
                    <a:lnTo>
                      <a:pt x="495" y="1377"/>
                    </a:lnTo>
                    <a:lnTo>
                      <a:pt x="571" y="1388"/>
                    </a:lnTo>
                    <a:lnTo>
                      <a:pt x="721" y="1399"/>
                    </a:lnTo>
                    <a:lnTo>
                      <a:pt x="883" y="1377"/>
                    </a:lnTo>
                    <a:lnTo>
                      <a:pt x="947" y="1356"/>
                    </a:lnTo>
                    <a:lnTo>
                      <a:pt x="1012" y="1334"/>
                    </a:lnTo>
                    <a:lnTo>
                      <a:pt x="1076" y="1313"/>
                    </a:lnTo>
                    <a:lnTo>
                      <a:pt x="1130" y="1280"/>
                    </a:lnTo>
                    <a:lnTo>
                      <a:pt x="1184" y="1237"/>
                    </a:lnTo>
                    <a:lnTo>
                      <a:pt x="1227" y="1194"/>
                    </a:lnTo>
                    <a:lnTo>
                      <a:pt x="1270" y="1140"/>
                    </a:lnTo>
                    <a:lnTo>
                      <a:pt x="1302" y="1087"/>
                    </a:lnTo>
                    <a:lnTo>
                      <a:pt x="1334" y="1033"/>
                    </a:lnTo>
                    <a:lnTo>
                      <a:pt x="1356" y="968"/>
                    </a:lnTo>
                    <a:lnTo>
                      <a:pt x="1366" y="904"/>
                    </a:lnTo>
                    <a:lnTo>
                      <a:pt x="1388" y="829"/>
                    </a:lnTo>
                    <a:lnTo>
                      <a:pt x="1388" y="678"/>
                    </a:lnTo>
                    <a:lnTo>
                      <a:pt x="1388" y="592"/>
                    </a:lnTo>
                    <a:lnTo>
                      <a:pt x="1377" y="517"/>
                    </a:lnTo>
                    <a:lnTo>
                      <a:pt x="1356" y="452"/>
                    </a:lnTo>
                    <a:lnTo>
                      <a:pt x="1334" y="388"/>
                    </a:lnTo>
                    <a:lnTo>
                      <a:pt x="1302" y="323"/>
                    </a:lnTo>
                    <a:lnTo>
                      <a:pt x="1270" y="269"/>
                    </a:lnTo>
                    <a:lnTo>
                      <a:pt x="1227" y="226"/>
                    </a:lnTo>
                    <a:lnTo>
                      <a:pt x="1184" y="183"/>
                    </a:lnTo>
                    <a:lnTo>
                      <a:pt x="1141" y="140"/>
                    </a:lnTo>
                    <a:lnTo>
                      <a:pt x="1087" y="108"/>
                    </a:lnTo>
                    <a:lnTo>
                      <a:pt x="958" y="54"/>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 name="Google Shape;412;p15"/>
              <p:cNvSpPr/>
              <p:nvPr/>
            </p:nvSpPr>
            <p:spPr>
              <a:xfrm>
                <a:off x="465550" y="2528975"/>
                <a:ext cx="34950" cy="34700"/>
              </a:xfrm>
              <a:custGeom>
                <a:avLst/>
                <a:gdLst/>
                <a:ahLst/>
                <a:cxnLst/>
                <a:rect l="l" t="t" r="r" b="b"/>
                <a:pathLst>
                  <a:path w="1398" h="1388" extrusionOk="0">
                    <a:moveTo>
                      <a:pt x="667" y="0"/>
                    </a:moveTo>
                    <a:lnTo>
                      <a:pt x="516" y="11"/>
                    </a:lnTo>
                    <a:lnTo>
                      <a:pt x="441" y="33"/>
                    </a:lnTo>
                    <a:lnTo>
                      <a:pt x="376" y="54"/>
                    </a:lnTo>
                    <a:lnTo>
                      <a:pt x="323" y="86"/>
                    </a:lnTo>
                    <a:lnTo>
                      <a:pt x="258" y="119"/>
                    </a:lnTo>
                    <a:lnTo>
                      <a:pt x="215" y="162"/>
                    </a:lnTo>
                    <a:lnTo>
                      <a:pt x="172" y="205"/>
                    </a:lnTo>
                    <a:lnTo>
                      <a:pt x="129" y="248"/>
                    </a:lnTo>
                    <a:lnTo>
                      <a:pt x="97" y="301"/>
                    </a:lnTo>
                    <a:lnTo>
                      <a:pt x="65" y="355"/>
                    </a:lnTo>
                    <a:lnTo>
                      <a:pt x="43" y="420"/>
                    </a:lnTo>
                    <a:lnTo>
                      <a:pt x="22" y="495"/>
                    </a:lnTo>
                    <a:lnTo>
                      <a:pt x="11" y="560"/>
                    </a:lnTo>
                    <a:lnTo>
                      <a:pt x="0" y="721"/>
                    </a:lnTo>
                    <a:lnTo>
                      <a:pt x="22" y="871"/>
                    </a:lnTo>
                    <a:lnTo>
                      <a:pt x="43" y="947"/>
                    </a:lnTo>
                    <a:lnTo>
                      <a:pt x="65" y="1011"/>
                    </a:lnTo>
                    <a:lnTo>
                      <a:pt x="86" y="1065"/>
                    </a:lnTo>
                    <a:lnTo>
                      <a:pt x="129" y="1129"/>
                    </a:lnTo>
                    <a:lnTo>
                      <a:pt x="161" y="1172"/>
                    </a:lnTo>
                    <a:lnTo>
                      <a:pt x="204" y="1215"/>
                    </a:lnTo>
                    <a:lnTo>
                      <a:pt x="258" y="1258"/>
                    </a:lnTo>
                    <a:lnTo>
                      <a:pt x="312" y="1291"/>
                    </a:lnTo>
                    <a:lnTo>
                      <a:pt x="366" y="1323"/>
                    </a:lnTo>
                    <a:lnTo>
                      <a:pt x="430" y="1345"/>
                    </a:lnTo>
                    <a:lnTo>
                      <a:pt x="495" y="1366"/>
                    </a:lnTo>
                    <a:lnTo>
                      <a:pt x="570" y="1377"/>
                    </a:lnTo>
                    <a:lnTo>
                      <a:pt x="720" y="1388"/>
                    </a:lnTo>
                    <a:lnTo>
                      <a:pt x="807" y="1377"/>
                    </a:lnTo>
                    <a:lnTo>
                      <a:pt x="882" y="1366"/>
                    </a:lnTo>
                    <a:lnTo>
                      <a:pt x="946" y="1345"/>
                    </a:lnTo>
                    <a:lnTo>
                      <a:pt x="1011" y="1323"/>
                    </a:lnTo>
                    <a:lnTo>
                      <a:pt x="1075" y="1302"/>
                    </a:lnTo>
                    <a:lnTo>
                      <a:pt x="1129" y="1258"/>
                    </a:lnTo>
                    <a:lnTo>
                      <a:pt x="1172" y="1226"/>
                    </a:lnTo>
                    <a:lnTo>
                      <a:pt x="1215" y="1172"/>
                    </a:lnTo>
                    <a:lnTo>
                      <a:pt x="1258" y="1129"/>
                    </a:lnTo>
                    <a:lnTo>
                      <a:pt x="1290" y="1076"/>
                    </a:lnTo>
                    <a:lnTo>
                      <a:pt x="1344" y="947"/>
                    </a:lnTo>
                    <a:lnTo>
                      <a:pt x="1387" y="796"/>
                    </a:lnTo>
                    <a:lnTo>
                      <a:pt x="1398" y="635"/>
                    </a:lnTo>
                    <a:lnTo>
                      <a:pt x="1376" y="495"/>
                    </a:lnTo>
                    <a:lnTo>
                      <a:pt x="1323" y="366"/>
                    </a:lnTo>
                    <a:lnTo>
                      <a:pt x="1258" y="258"/>
                    </a:lnTo>
                    <a:lnTo>
                      <a:pt x="1183" y="162"/>
                    </a:lnTo>
                    <a:lnTo>
                      <a:pt x="1129" y="119"/>
                    </a:lnTo>
                    <a:lnTo>
                      <a:pt x="1086" y="86"/>
                    </a:lnTo>
                    <a:lnTo>
                      <a:pt x="1022" y="54"/>
                    </a:lnTo>
                    <a:lnTo>
                      <a:pt x="968" y="33"/>
                    </a:lnTo>
                    <a:lnTo>
                      <a:pt x="903" y="11"/>
                    </a:lnTo>
                    <a:lnTo>
                      <a:pt x="8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 name="Google Shape;413;p15"/>
              <p:cNvSpPr/>
              <p:nvPr/>
            </p:nvSpPr>
            <p:spPr>
              <a:xfrm>
                <a:off x="1411275" y="1271950"/>
                <a:ext cx="34700" cy="34700"/>
              </a:xfrm>
              <a:custGeom>
                <a:avLst/>
                <a:gdLst/>
                <a:ahLst/>
                <a:cxnLst/>
                <a:rect l="l" t="t" r="r" b="b"/>
                <a:pathLst>
                  <a:path w="1388" h="1388" extrusionOk="0">
                    <a:moveTo>
                      <a:pt x="677" y="1"/>
                    </a:moveTo>
                    <a:lnTo>
                      <a:pt x="527" y="22"/>
                    </a:lnTo>
                    <a:lnTo>
                      <a:pt x="452" y="33"/>
                    </a:lnTo>
                    <a:lnTo>
                      <a:pt x="387" y="54"/>
                    </a:lnTo>
                    <a:lnTo>
                      <a:pt x="323" y="87"/>
                    </a:lnTo>
                    <a:lnTo>
                      <a:pt x="269" y="119"/>
                    </a:lnTo>
                    <a:lnTo>
                      <a:pt x="215" y="151"/>
                    </a:lnTo>
                    <a:lnTo>
                      <a:pt x="172" y="194"/>
                    </a:lnTo>
                    <a:lnTo>
                      <a:pt x="129" y="237"/>
                    </a:lnTo>
                    <a:lnTo>
                      <a:pt x="97" y="291"/>
                    </a:lnTo>
                    <a:lnTo>
                      <a:pt x="65" y="345"/>
                    </a:lnTo>
                    <a:lnTo>
                      <a:pt x="43" y="409"/>
                    </a:lnTo>
                    <a:lnTo>
                      <a:pt x="22" y="474"/>
                    </a:lnTo>
                    <a:lnTo>
                      <a:pt x="11" y="549"/>
                    </a:lnTo>
                    <a:lnTo>
                      <a:pt x="0" y="700"/>
                    </a:lnTo>
                    <a:lnTo>
                      <a:pt x="11" y="861"/>
                    </a:lnTo>
                    <a:lnTo>
                      <a:pt x="22" y="925"/>
                    </a:lnTo>
                    <a:lnTo>
                      <a:pt x="43" y="1001"/>
                    </a:lnTo>
                    <a:lnTo>
                      <a:pt x="75" y="1054"/>
                    </a:lnTo>
                    <a:lnTo>
                      <a:pt x="108" y="1119"/>
                    </a:lnTo>
                    <a:lnTo>
                      <a:pt x="140" y="1162"/>
                    </a:lnTo>
                    <a:lnTo>
                      <a:pt x="183" y="1216"/>
                    </a:lnTo>
                    <a:lnTo>
                      <a:pt x="226" y="1248"/>
                    </a:lnTo>
                    <a:lnTo>
                      <a:pt x="280" y="1291"/>
                    </a:lnTo>
                    <a:lnTo>
                      <a:pt x="344" y="1323"/>
                    </a:lnTo>
                    <a:lnTo>
                      <a:pt x="398" y="1345"/>
                    </a:lnTo>
                    <a:lnTo>
                      <a:pt x="473" y="1366"/>
                    </a:lnTo>
                    <a:lnTo>
                      <a:pt x="538" y="1377"/>
                    </a:lnTo>
                    <a:lnTo>
                      <a:pt x="699" y="1388"/>
                    </a:lnTo>
                    <a:lnTo>
                      <a:pt x="774" y="1388"/>
                    </a:lnTo>
                    <a:lnTo>
                      <a:pt x="850" y="1377"/>
                    </a:lnTo>
                    <a:lnTo>
                      <a:pt x="925" y="1355"/>
                    </a:lnTo>
                    <a:lnTo>
                      <a:pt x="989" y="1334"/>
                    </a:lnTo>
                    <a:lnTo>
                      <a:pt x="1043" y="1312"/>
                    </a:lnTo>
                    <a:lnTo>
                      <a:pt x="1097" y="1280"/>
                    </a:lnTo>
                    <a:lnTo>
                      <a:pt x="1151" y="1237"/>
                    </a:lnTo>
                    <a:lnTo>
                      <a:pt x="1194" y="1194"/>
                    </a:lnTo>
                    <a:lnTo>
                      <a:pt x="1237" y="1151"/>
                    </a:lnTo>
                    <a:lnTo>
                      <a:pt x="1269" y="1097"/>
                    </a:lnTo>
                    <a:lnTo>
                      <a:pt x="1323" y="979"/>
                    </a:lnTo>
                    <a:lnTo>
                      <a:pt x="1366" y="839"/>
                    </a:lnTo>
                    <a:lnTo>
                      <a:pt x="1387" y="689"/>
                    </a:lnTo>
                    <a:lnTo>
                      <a:pt x="1366" y="538"/>
                    </a:lnTo>
                    <a:lnTo>
                      <a:pt x="1323" y="398"/>
                    </a:lnTo>
                    <a:lnTo>
                      <a:pt x="1258" y="280"/>
                    </a:lnTo>
                    <a:lnTo>
                      <a:pt x="1226" y="226"/>
                    </a:lnTo>
                    <a:lnTo>
                      <a:pt x="1183" y="183"/>
                    </a:lnTo>
                    <a:lnTo>
                      <a:pt x="1140" y="140"/>
                    </a:lnTo>
                    <a:lnTo>
                      <a:pt x="1086" y="108"/>
                    </a:lnTo>
                    <a:lnTo>
                      <a:pt x="1032" y="76"/>
                    </a:lnTo>
                    <a:lnTo>
                      <a:pt x="968" y="44"/>
                    </a:lnTo>
                    <a:lnTo>
                      <a:pt x="903" y="33"/>
                    </a:lnTo>
                    <a:lnTo>
                      <a:pt x="839" y="11"/>
                    </a:lnTo>
                    <a:lnTo>
                      <a:pt x="6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 name="Google Shape;414;p15"/>
              <p:cNvSpPr/>
              <p:nvPr/>
            </p:nvSpPr>
            <p:spPr>
              <a:xfrm>
                <a:off x="1097000" y="1271950"/>
                <a:ext cx="34450" cy="34975"/>
              </a:xfrm>
              <a:custGeom>
                <a:avLst/>
                <a:gdLst/>
                <a:ahLst/>
                <a:cxnLst/>
                <a:rect l="l" t="t" r="r" b="b"/>
                <a:pathLst>
                  <a:path w="1378" h="1399" extrusionOk="0">
                    <a:moveTo>
                      <a:pt x="667" y="1"/>
                    </a:moveTo>
                    <a:lnTo>
                      <a:pt x="506" y="22"/>
                    </a:lnTo>
                    <a:lnTo>
                      <a:pt x="442" y="44"/>
                    </a:lnTo>
                    <a:lnTo>
                      <a:pt x="366" y="65"/>
                    </a:lnTo>
                    <a:lnTo>
                      <a:pt x="313" y="87"/>
                    </a:lnTo>
                    <a:lnTo>
                      <a:pt x="259" y="130"/>
                    </a:lnTo>
                    <a:lnTo>
                      <a:pt x="205" y="162"/>
                    </a:lnTo>
                    <a:lnTo>
                      <a:pt x="162" y="205"/>
                    </a:lnTo>
                    <a:lnTo>
                      <a:pt x="119" y="259"/>
                    </a:lnTo>
                    <a:lnTo>
                      <a:pt x="87" y="312"/>
                    </a:lnTo>
                    <a:lnTo>
                      <a:pt x="55" y="366"/>
                    </a:lnTo>
                    <a:lnTo>
                      <a:pt x="33" y="431"/>
                    </a:lnTo>
                    <a:lnTo>
                      <a:pt x="22" y="495"/>
                    </a:lnTo>
                    <a:lnTo>
                      <a:pt x="1" y="570"/>
                    </a:lnTo>
                    <a:lnTo>
                      <a:pt x="1" y="721"/>
                    </a:lnTo>
                    <a:lnTo>
                      <a:pt x="1" y="807"/>
                    </a:lnTo>
                    <a:lnTo>
                      <a:pt x="12" y="882"/>
                    </a:lnTo>
                    <a:lnTo>
                      <a:pt x="33" y="947"/>
                    </a:lnTo>
                    <a:lnTo>
                      <a:pt x="55" y="1011"/>
                    </a:lnTo>
                    <a:lnTo>
                      <a:pt x="87" y="1065"/>
                    </a:lnTo>
                    <a:lnTo>
                      <a:pt x="119" y="1119"/>
                    </a:lnTo>
                    <a:lnTo>
                      <a:pt x="162" y="1173"/>
                    </a:lnTo>
                    <a:lnTo>
                      <a:pt x="205" y="1216"/>
                    </a:lnTo>
                    <a:lnTo>
                      <a:pt x="248" y="1259"/>
                    </a:lnTo>
                    <a:lnTo>
                      <a:pt x="302" y="1291"/>
                    </a:lnTo>
                    <a:lnTo>
                      <a:pt x="420" y="1345"/>
                    </a:lnTo>
                    <a:lnTo>
                      <a:pt x="560" y="1377"/>
                    </a:lnTo>
                    <a:lnTo>
                      <a:pt x="721" y="1398"/>
                    </a:lnTo>
                    <a:lnTo>
                      <a:pt x="872" y="1366"/>
                    </a:lnTo>
                    <a:lnTo>
                      <a:pt x="1001" y="1323"/>
                    </a:lnTo>
                    <a:lnTo>
                      <a:pt x="1119" y="1259"/>
                    </a:lnTo>
                    <a:lnTo>
                      <a:pt x="1173" y="1216"/>
                    </a:lnTo>
                    <a:lnTo>
                      <a:pt x="1216" y="1173"/>
                    </a:lnTo>
                    <a:lnTo>
                      <a:pt x="1259" y="1130"/>
                    </a:lnTo>
                    <a:lnTo>
                      <a:pt x="1291" y="1076"/>
                    </a:lnTo>
                    <a:lnTo>
                      <a:pt x="1323" y="1022"/>
                    </a:lnTo>
                    <a:lnTo>
                      <a:pt x="1345" y="958"/>
                    </a:lnTo>
                    <a:lnTo>
                      <a:pt x="1366" y="893"/>
                    </a:lnTo>
                    <a:lnTo>
                      <a:pt x="1377" y="829"/>
                    </a:lnTo>
                    <a:lnTo>
                      <a:pt x="1377" y="667"/>
                    </a:lnTo>
                    <a:lnTo>
                      <a:pt x="1366" y="517"/>
                    </a:lnTo>
                    <a:lnTo>
                      <a:pt x="1345" y="441"/>
                    </a:lnTo>
                    <a:lnTo>
                      <a:pt x="1323" y="377"/>
                    </a:lnTo>
                    <a:lnTo>
                      <a:pt x="1291" y="323"/>
                    </a:lnTo>
                    <a:lnTo>
                      <a:pt x="1259" y="259"/>
                    </a:lnTo>
                    <a:lnTo>
                      <a:pt x="1227" y="216"/>
                    </a:lnTo>
                    <a:lnTo>
                      <a:pt x="1173" y="173"/>
                    </a:lnTo>
                    <a:lnTo>
                      <a:pt x="1130" y="130"/>
                    </a:lnTo>
                    <a:lnTo>
                      <a:pt x="1076" y="97"/>
                    </a:lnTo>
                    <a:lnTo>
                      <a:pt x="1022" y="65"/>
                    </a:lnTo>
                    <a:lnTo>
                      <a:pt x="958" y="44"/>
                    </a:lnTo>
                    <a:lnTo>
                      <a:pt x="893" y="22"/>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 name="Google Shape;415;p15"/>
              <p:cNvSpPr/>
              <p:nvPr/>
            </p:nvSpPr>
            <p:spPr>
              <a:xfrm>
                <a:off x="387575" y="2292400"/>
                <a:ext cx="35250" cy="34975"/>
              </a:xfrm>
              <a:custGeom>
                <a:avLst/>
                <a:gdLst/>
                <a:ahLst/>
                <a:cxnLst/>
                <a:rect l="l" t="t" r="r" b="b"/>
                <a:pathLst>
                  <a:path w="1410" h="1399" extrusionOk="0">
                    <a:moveTo>
                      <a:pt x="710" y="1"/>
                    </a:moveTo>
                    <a:lnTo>
                      <a:pt x="560" y="12"/>
                    </a:lnTo>
                    <a:lnTo>
                      <a:pt x="485" y="22"/>
                    </a:lnTo>
                    <a:lnTo>
                      <a:pt x="420" y="44"/>
                    </a:lnTo>
                    <a:lnTo>
                      <a:pt x="356" y="65"/>
                    </a:lnTo>
                    <a:lnTo>
                      <a:pt x="302" y="98"/>
                    </a:lnTo>
                    <a:lnTo>
                      <a:pt x="248" y="130"/>
                    </a:lnTo>
                    <a:lnTo>
                      <a:pt x="205" y="173"/>
                    </a:lnTo>
                    <a:lnTo>
                      <a:pt x="162" y="216"/>
                    </a:lnTo>
                    <a:lnTo>
                      <a:pt x="119" y="270"/>
                    </a:lnTo>
                    <a:lnTo>
                      <a:pt x="87" y="323"/>
                    </a:lnTo>
                    <a:lnTo>
                      <a:pt x="65" y="388"/>
                    </a:lnTo>
                    <a:lnTo>
                      <a:pt x="22" y="517"/>
                    </a:lnTo>
                    <a:lnTo>
                      <a:pt x="1" y="678"/>
                    </a:lnTo>
                    <a:lnTo>
                      <a:pt x="1" y="753"/>
                    </a:lnTo>
                    <a:lnTo>
                      <a:pt x="1" y="829"/>
                    </a:lnTo>
                    <a:lnTo>
                      <a:pt x="22" y="904"/>
                    </a:lnTo>
                    <a:lnTo>
                      <a:pt x="44" y="969"/>
                    </a:lnTo>
                    <a:lnTo>
                      <a:pt x="65" y="1033"/>
                    </a:lnTo>
                    <a:lnTo>
                      <a:pt x="108" y="1098"/>
                    </a:lnTo>
                    <a:lnTo>
                      <a:pt x="151" y="1151"/>
                    </a:lnTo>
                    <a:lnTo>
                      <a:pt x="194" y="1205"/>
                    </a:lnTo>
                    <a:lnTo>
                      <a:pt x="248" y="1248"/>
                    </a:lnTo>
                    <a:lnTo>
                      <a:pt x="302" y="1291"/>
                    </a:lnTo>
                    <a:lnTo>
                      <a:pt x="366" y="1334"/>
                    </a:lnTo>
                    <a:lnTo>
                      <a:pt x="431" y="1356"/>
                    </a:lnTo>
                    <a:lnTo>
                      <a:pt x="495" y="1377"/>
                    </a:lnTo>
                    <a:lnTo>
                      <a:pt x="571" y="1399"/>
                    </a:lnTo>
                    <a:lnTo>
                      <a:pt x="721" y="1399"/>
                    </a:lnTo>
                    <a:lnTo>
                      <a:pt x="872" y="1388"/>
                    </a:lnTo>
                    <a:lnTo>
                      <a:pt x="1011" y="1345"/>
                    </a:lnTo>
                    <a:lnTo>
                      <a:pt x="1065" y="1313"/>
                    </a:lnTo>
                    <a:lnTo>
                      <a:pt x="1119" y="1280"/>
                    </a:lnTo>
                    <a:lnTo>
                      <a:pt x="1173" y="1248"/>
                    </a:lnTo>
                    <a:lnTo>
                      <a:pt x="1216" y="1205"/>
                    </a:lnTo>
                    <a:lnTo>
                      <a:pt x="1259" y="1151"/>
                    </a:lnTo>
                    <a:lnTo>
                      <a:pt x="1291" y="1098"/>
                    </a:lnTo>
                    <a:lnTo>
                      <a:pt x="1356" y="979"/>
                    </a:lnTo>
                    <a:lnTo>
                      <a:pt x="1388" y="850"/>
                    </a:lnTo>
                    <a:lnTo>
                      <a:pt x="1409" y="700"/>
                    </a:lnTo>
                    <a:lnTo>
                      <a:pt x="1388" y="538"/>
                    </a:lnTo>
                    <a:lnTo>
                      <a:pt x="1345" y="409"/>
                    </a:lnTo>
                    <a:lnTo>
                      <a:pt x="1291" y="291"/>
                    </a:lnTo>
                    <a:lnTo>
                      <a:pt x="1248" y="237"/>
                    </a:lnTo>
                    <a:lnTo>
                      <a:pt x="1216" y="184"/>
                    </a:lnTo>
                    <a:lnTo>
                      <a:pt x="1162" y="141"/>
                    </a:lnTo>
                    <a:lnTo>
                      <a:pt x="1119" y="108"/>
                    </a:lnTo>
                    <a:lnTo>
                      <a:pt x="1065" y="76"/>
                    </a:lnTo>
                    <a:lnTo>
                      <a:pt x="1001" y="44"/>
                    </a:lnTo>
                    <a:lnTo>
                      <a:pt x="936" y="22"/>
                    </a:lnTo>
                    <a:lnTo>
                      <a:pt x="861" y="1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 name="Google Shape;416;p15"/>
              <p:cNvSpPr/>
              <p:nvPr/>
            </p:nvSpPr>
            <p:spPr>
              <a:xfrm>
                <a:off x="2117475" y="2292675"/>
                <a:ext cx="34425" cy="34700"/>
              </a:xfrm>
              <a:custGeom>
                <a:avLst/>
                <a:gdLst/>
                <a:ahLst/>
                <a:cxnLst/>
                <a:rect l="l" t="t" r="r" b="b"/>
                <a:pathLst>
                  <a:path w="1377" h="1388" extrusionOk="0">
                    <a:moveTo>
                      <a:pt x="667" y="1"/>
                    </a:moveTo>
                    <a:lnTo>
                      <a:pt x="506" y="11"/>
                    </a:lnTo>
                    <a:lnTo>
                      <a:pt x="441" y="33"/>
                    </a:lnTo>
                    <a:lnTo>
                      <a:pt x="377" y="54"/>
                    </a:lnTo>
                    <a:lnTo>
                      <a:pt x="312" y="87"/>
                    </a:lnTo>
                    <a:lnTo>
                      <a:pt x="258" y="119"/>
                    </a:lnTo>
                    <a:lnTo>
                      <a:pt x="204" y="151"/>
                    </a:lnTo>
                    <a:lnTo>
                      <a:pt x="161" y="194"/>
                    </a:lnTo>
                    <a:lnTo>
                      <a:pt x="118" y="248"/>
                    </a:lnTo>
                    <a:lnTo>
                      <a:pt x="86" y="302"/>
                    </a:lnTo>
                    <a:lnTo>
                      <a:pt x="65" y="355"/>
                    </a:lnTo>
                    <a:lnTo>
                      <a:pt x="32" y="420"/>
                    </a:lnTo>
                    <a:lnTo>
                      <a:pt x="22" y="484"/>
                    </a:lnTo>
                    <a:lnTo>
                      <a:pt x="11" y="560"/>
                    </a:lnTo>
                    <a:lnTo>
                      <a:pt x="0" y="710"/>
                    </a:lnTo>
                    <a:lnTo>
                      <a:pt x="11" y="796"/>
                    </a:lnTo>
                    <a:lnTo>
                      <a:pt x="22" y="872"/>
                    </a:lnTo>
                    <a:lnTo>
                      <a:pt x="32" y="936"/>
                    </a:lnTo>
                    <a:lnTo>
                      <a:pt x="54" y="1001"/>
                    </a:lnTo>
                    <a:lnTo>
                      <a:pt x="86" y="1065"/>
                    </a:lnTo>
                    <a:lnTo>
                      <a:pt x="118" y="1119"/>
                    </a:lnTo>
                    <a:lnTo>
                      <a:pt x="161" y="1162"/>
                    </a:lnTo>
                    <a:lnTo>
                      <a:pt x="204" y="1205"/>
                    </a:lnTo>
                    <a:lnTo>
                      <a:pt x="247" y="1248"/>
                    </a:lnTo>
                    <a:lnTo>
                      <a:pt x="301" y="1280"/>
                    </a:lnTo>
                    <a:lnTo>
                      <a:pt x="430" y="1334"/>
                    </a:lnTo>
                    <a:lnTo>
                      <a:pt x="570" y="1377"/>
                    </a:lnTo>
                    <a:lnTo>
                      <a:pt x="721" y="1388"/>
                    </a:lnTo>
                    <a:lnTo>
                      <a:pt x="871" y="1355"/>
                    </a:lnTo>
                    <a:lnTo>
                      <a:pt x="1011" y="1312"/>
                    </a:lnTo>
                    <a:lnTo>
                      <a:pt x="1118" y="1248"/>
                    </a:lnTo>
                    <a:lnTo>
                      <a:pt x="1172" y="1216"/>
                    </a:lnTo>
                    <a:lnTo>
                      <a:pt x="1215" y="1173"/>
                    </a:lnTo>
                    <a:lnTo>
                      <a:pt x="1258" y="1119"/>
                    </a:lnTo>
                    <a:lnTo>
                      <a:pt x="1291" y="1065"/>
                    </a:lnTo>
                    <a:lnTo>
                      <a:pt x="1323" y="1011"/>
                    </a:lnTo>
                    <a:lnTo>
                      <a:pt x="1344" y="958"/>
                    </a:lnTo>
                    <a:lnTo>
                      <a:pt x="1366" y="882"/>
                    </a:lnTo>
                    <a:lnTo>
                      <a:pt x="1377" y="818"/>
                    </a:lnTo>
                    <a:lnTo>
                      <a:pt x="1377" y="656"/>
                    </a:lnTo>
                    <a:lnTo>
                      <a:pt x="1366" y="506"/>
                    </a:lnTo>
                    <a:lnTo>
                      <a:pt x="1344" y="431"/>
                    </a:lnTo>
                    <a:lnTo>
                      <a:pt x="1323" y="366"/>
                    </a:lnTo>
                    <a:lnTo>
                      <a:pt x="1291" y="312"/>
                    </a:lnTo>
                    <a:lnTo>
                      <a:pt x="1258" y="259"/>
                    </a:lnTo>
                    <a:lnTo>
                      <a:pt x="1226" y="205"/>
                    </a:lnTo>
                    <a:lnTo>
                      <a:pt x="1183" y="162"/>
                    </a:lnTo>
                    <a:lnTo>
                      <a:pt x="1129" y="119"/>
                    </a:lnTo>
                    <a:lnTo>
                      <a:pt x="1075" y="87"/>
                    </a:lnTo>
                    <a:lnTo>
                      <a:pt x="1022" y="54"/>
                    </a:lnTo>
                    <a:lnTo>
                      <a:pt x="957" y="33"/>
                    </a:lnTo>
                    <a:lnTo>
                      <a:pt x="893" y="11"/>
                    </a:lnTo>
                    <a:lnTo>
                      <a:pt x="8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 name="Google Shape;417;p15"/>
              <p:cNvSpPr/>
              <p:nvPr/>
            </p:nvSpPr>
            <p:spPr>
              <a:xfrm>
                <a:off x="1096750" y="3001300"/>
                <a:ext cx="34950" cy="35500"/>
              </a:xfrm>
              <a:custGeom>
                <a:avLst/>
                <a:gdLst/>
                <a:ahLst/>
                <a:cxnLst/>
                <a:rect l="l" t="t" r="r" b="b"/>
                <a:pathLst>
                  <a:path w="1398" h="1420" extrusionOk="0">
                    <a:moveTo>
                      <a:pt x="624" y="0"/>
                    </a:moveTo>
                    <a:lnTo>
                      <a:pt x="548" y="11"/>
                    </a:lnTo>
                    <a:lnTo>
                      <a:pt x="473" y="33"/>
                    </a:lnTo>
                    <a:lnTo>
                      <a:pt x="409" y="54"/>
                    </a:lnTo>
                    <a:lnTo>
                      <a:pt x="344" y="86"/>
                    </a:lnTo>
                    <a:lnTo>
                      <a:pt x="280" y="119"/>
                    </a:lnTo>
                    <a:lnTo>
                      <a:pt x="226" y="162"/>
                    </a:lnTo>
                    <a:lnTo>
                      <a:pt x="183" y="215"/>
                    </a:lnTo>
                    <a:lnTo>
                      <a:pt x="129" y="269"/>
                    </a:lnTo>
                    <a:lnTo>
                      <a:pt x="97" y="323"/>
                    </a:lnTo>
                    <a:lnTo>
                      <a:pt x="65" y="387"/>
                    </a:lnTo>
                    <a:lnTo>
                      <a:pt x="32" y="452"/>
                    </a:lnTo>
                    <a:lnTo>
                      <a:pt x="11" y="527"/>
                    </a:lnTo>
                    <a:lnTo>
                      <a:pt x="0" y="603"/>
                    </a:lnTo>
                    <a:lnTo>
                      <a:pt x="0" y="678"/>
                    </a:lnTo>
                    <a:lnTo>
                      <a:pt x="0" y="828"/>
                    </a:lnTo>
                    <a:lnTo>
                      <a:pt x="32" y="968"/>
                    </a:lnTo>
                    <a:lnTo>
                      <a:pt x="65" y="1022"/>
                    </a:lnTo>
                    <a:lnTo>
                      <a:pt x="86" y="1086"/>
                    </a:lnTo>
                    <a:lnTo>
                      <a:pt x="118" y="1140"/>
                    </a:lnTo>
                    <a:lnTo>
                      <a:pt x="161" y="1183"/>
                    </a:lnTo>
                    <a:lnTo>
                      <a:pt x="204" y="1226"/>
                    </a:lnTo>
                    <a:lnTo>
                      <a:pt x="258" y="1269"/>
                    </a:lnTo>
                    <a:lnTo>
                      <a:pt x="366" y="1334"/>
                    </a:lnTo>
                    <a:lnTo>
                      <a:pt x="505" y="1387"/>
                    </a:lnTo>
                    <a:lnTo>
                      <a:pt x="656" y="1420"/>
                    </a:lnTo>
                    <a:lnTo>
                      <a:pt x="807" y="1398"/>
                    </a:lnTo>
                    <a:lnTo>
                      <a:pt x="946" y="1366"/>
                    </a:lnTo>
                    <a:lnTo>
                      <a:pt x="1065" y="1323"/>
                    </a:lnTo>
                    <a:lnTo>
                      <a:pt x="1129" y="1291"/>
                    </a:lnTo>
                    <a:lnTo>
                      <a:pt x="1172" y="1248"/>
                    </a:lnTo>
                    <a:lnTo>
                      <a:pt x="1215" y="1205"/>
                    </a:lnTo>
                    <a:lnTo>
                      <a:pt x="1258" y="1162"/>
                    </a:lnTo>
                    <a:lnTo>
                      <a:pt x="1301" y="1108"/>
                    </a:lnTo>
                    <a:lnTo>
                      <a:pt x="1333" y="1054"/>
                    </a:lnTo>
                    <a:lnTo>
                      <a:pt x="1355" y="990"/>
                    </a:lnTo>
                    <a:lnTo>
                      <a:pt x="1376" y="914"/>
                    </a:lnTo>
                    <a:lnTo>
                      <a:pt x="1387" y="850"/>
                    </a:lnTo>
                    <a:lnTo>
                      <a:pt x="1398" y="764"/>
                    </a:lnTo>
                    <a:lnTo>
                      <a:pt x="1398" y="613"/>
                    </a:lnTo>
                    <a:lnTo>
                      <a:pt x="1376" y="473"/>
                    </a:lnTo>
                    <a:lnTo>
                      <a:pt x="1355" y="409"/>
                    </a:lnTo>
                    <a:lnTo>
                      <a:pt x="1333" y="355"/>
                    </a:lnTo>
                    <a:lnTo>
                      <a:pt x="1301" y="301"/>
                    </a:lnTo>
                    <a:lnTo>
                      <a:pt x="1258" y="248"/>
                    </a:lnTo>
                    <a:lnTo>
                      <a:pt x="1215" y="205"/>
                    </a:lnTo>
                    <a:lnTo>
                      <a:pt x="1172" y="162"/>
                    </a:lnTo>
                    <a:lnTo>
                      <a:pt x="1118" y="119"/>
                    </a:lnTo>
                    <a:lnTo>
                      <a:pt x="1054" y="86"/>
                    </a:lnTo>
                    <a:lnTo>
                      <a:pt x="925" y="33"/>
                    </a:lnTo>
                    <a:lnTo>
                      <a:pt x="774" y="11"/>
                    </a:lnTo>
                    <a:lnTo>
                      <a:pt x="6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 name="Google Shape;418;p15"/>
              <p:cNvSpPr/>
              <p:nvPr/>
            </p:nvSpPr>
            <p:spPr>
              <a:xfrm>
                <a:off x="1410725" y="3001300"/>
                <a:ext cx="35250" cy="35225"/>
              </a:xfrm>
              <a:custGeom>
                <a:avLst/>
                <a:gdLst/>
                <a:ahLst/>
                <a:cxnLst/>
                <a:rect l="l" t="t" r="r" b="b"/>
                <a:pathLst>
                  <a:path w="1410" h="1409" extrusionOk="0">
                    <a:moveTo>
                      <a:pt x="603" y="0"/>
                    </a:moveTo>
                    <a:lnTo>
                      <a:pt x="527" y="22"/>
                    </a:lnTo>
                    <a:lnTo>
                      <a:pt x="452" y="33"/>
                    </a:lnTo>
                    <a:lnTo>
                      <a:pt x="388" y="65"/>
                    </a:lnTo>
                    <a:lnTo>
                      <a:pt x="334" y="97"/>
                    </a:lnTo>
                    <a:lnTo>
                      <a:pt x="269" y="140"/>
                    </a:lnTo>
                    <a:lnTo>
                      <a:pt x="216" y="183"/>
                    </a:lnTo>
                    <a:lnTo>
                      <a:pt x="173" y="237"/>
                    </a:lnTo>
                    <a:lnTo>
                      <a:pt x="130" y="291"/>
                    </a:lnTo>
                    <a:lnTo>
                      <a:pt x="87" y="355"/>
                    </a:lnTo>
                    <a:lnTo>
                      <a:pt x="54" y="420"/>
                    </a:lnTo>
                    <a:lnTo>
                      <a:pt x="33" y="484"/>
                    </a:lnTo>
                    <a:lnTo>
                      <a:pt x="11" y="559"/>
                    </a:lnTo>
                    <a:lnTo>
                      <a:pt x="11" y="624"/>
                    </a:lnTo>
                    <a:lnTo>
                      <a:pt x="1" y="710"/>
                    </a:lnTo>
                    <a:lnTo>
                      <a:pt x="22" y="861"/>
                    </a:lnTo>
                    <a:lnTo>
                      <a:pt x="54" y="990"/>
                    </a:lnTo>
                    <a:lnTo>
                      <a:pt x="108" y="1108"/>
                    </a:lnTo>
                    <a:lnTo>
                      <a:pt x="151" y="1162"/>
                    </a:lnTo>
                    <a:lnTo>
                      <a:pt x="183" y="1205"/>
                    </a:lnTo>
                    <a:lnTo>
                      <a:pt x="280" y="1291"/>
                    </a:lnTo>
                    <a:lnTo>
                      <a:pt x="388" y="1344"/>
                    </a:lnTo>
                    <a:lnTo>
                      <a:pt x="517" y="1387"/>
                    </a:lnTo>
                    <a:lnTo>
                      <a:pt x="656" y="1409"/>
                    </a:lnTo>
                    <a:lnTo>
                      <a:pt x="732" y="1409"/>
                    </a:lnTo>
                    <a:lnTo>
                      <a:pt x="807" y="1398"/>
                    </a:lnTo>
                    <a:lnTo>
                      <a:pt x="882" y="1387"/>
                    </a:lnTo>
                    <a:lnTo>
                      <a:pt x="958" y="1366"/>
                    </a:lnTo>
                    <a:lnTo>
                      <a:pt x="1022" y="1334"/>
                    </a:lnTo>
                    <a:lnTo>
                      <a:pt x="1087" y="1301"/>
                    </a:lnTo>
                    <a:lnTo>
                      <a:pt x="1140" y="1269"/>
                    </a:lnTo>
                    <a:lnTo>
                      <a:pt x="1194" y="1226"/>
                    </a:lnTo>
                    <a:lnTo>
                      <a:pt x="1248" y="1172"/>
                    </a:lnTo>
                    <a:lnTo>
                      <a:pt x="1291" y="1129"/>
                    </a:lnTo>
                    <a:lnTo>
                      <a:pt x="1323" y="1065"/>
                    </a:lnTo>
                    <a:lnTo>
                      <a:pt x="1355" y="1011"/>
                    </a:lnTo>
                    <a:lnTo>
                      <a:pt x="1377" y="947"/>
                    </a:lnTo>
                    <a:lnTo>
                      <a:pt x="1398" y="882"/>
                    </a:lnTo>
                    <a:lnTo>
                      <a:pt x="1409" y="807"/>
                    </a:lnTo>
                    <a:lnTo>
                      <a:pt x="1409" y="732"/>
                    </a:lnTo>
                    <a:lnTo>
                      <a:pt x="1398" y="581"/>
                    </a:lnTo>
                    <a:lnTo>
                      <a:pt x="1366" y="441"/>
                    </a:lnTo>
                    <a:lnTo>
                      <a:pt x="1345" y="377"/>
                    </a:lnTo>
                    <a:lnTo>
                      <a:pt x="1323" y="323"/>
                    </a:lnTo>
                    <a:lnTo>
                      <a:pt x="1280" y="269"/>
                    </a:lnTo>
                    <a:lnTo>
                      <a:pt x="1248" y="226"/>
                    </a:lnTo>
                    <a:lnTo>
                      <a:pt x="1205" y="172"/>
                    </a:lnTo>
                    <a:lnTo>
                      <a:pt x="1151" y="140"/>
                    </a:lnTo>
                    <a:lnTo>
                      <a:pt x="1097" y="108"/>
                    </a:lnTo>
                    <a:lnTo>
                      <a:pt x="1033" y="76"/>
                    </a:lnTo>
                    <a:lnTo>
                      <a:pt x="904" y="33"/>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 name="Google Shape;419;p15"/>
              <p:cNvSpPr/>
              <p:nvPr/>
            </p:nvSpPr>
            <p:spPr>
              <a:xfrm>
                <a:off x="1647550" y="2923875"/>
                <a:ext cx="34975" cy="34700"/>
              </a:xfrm>
              <a:custGeom>
                <a:avLst/>
                <a:gdLst/>
                <a:ahLst/>
                <a:cxnLst/>
                <a:rect l="l" t="t" r="r" b="b"/>
                <a:pathLst>
                  <a:path w="1399" h="1388" extrusionOk="0">
                    <a:moveTo>
                      <a:pt x="560" y="0"/>
                    </a:moveTo>
                    <a:lnTo>
                      <a:pt x="496" y="11"/>
                    </a:lnTo>
                    <a:lnTo>
                      <a:pt x="420" y="33"/>
                    </a:lnTo>
                    <a:lnTo>
                      <a:pt x="356" y="54"/>
                    </a:lnTo>
                    <a:lnTo>
                      <a:pt x="302" y="87"/>
                    </a:lnTo>
                    <a:lnTo>
                      <a:pt x="248" y="119"/>
                    </a:lnTo>
                    <a:lnTo>
                      <a:pt x="194" y="162"/>
                    </a:lnTo>
                    <a:lnTo>
                      <a:pt x="151" y="205"/>
                    </a:lnTo>
                    <a:lnTo>
                      <a:pt x="119" y="259"/>
                    </a:lnTo>
                    <a:lnTo>
                      <a:pt x="87" y="312"/>
                    </a:lnTo>
                    <a:lnTo>
                      <a:pt x="55" y="366"/>
                    </a:lnTo>
                    <a:lnTo>
                      <a:pt x="33" y="441"/>
                    </a:lnTo>
                    <a:lnTo>
                      <a:pt x="12" y="506"/>
                    </a:lnTo>
                    <a:lnTo>
                      <a:pt x="1" y="667"/>
                    </a:lnTo>
                    <a:lnTo>
                      <a:pt x="1" y="818"/>
                    </a:lnTo>
                    <a:lnTo>
                      <a:pt x="12" y="893"/>
                    </a:lnTo>
                    <a:lnTo>
                      <a:pt x="33" y="957"/>
                    </a:lnTo>
                    <a:lnTo>
                      <a:pt x="55" y="1022"/>
                    </a:lnTo>
                    <a:lnTo>
                      <a:pt x="87" y="1076"/>
                    </a:lnTo>
                    <a:lnTo>
                      <a:pt x="119" y="1130"/>
                    </a:lnTo>
                    <a:lnTo>
                      <a:pt x="162" y="1183"/>
                    </a:lnTo>
                    <a:lnTo>
                      <a:pt x="205" y="1226"/>
                    </a:lnTo>
                    <a:lnTo>
                      <a:pt x="259" y="1259"/>
                    </a:lnTo>
                    <a:lnTo>
                      <a:pt x="313" y="1291"/>
                    </a:lnTo>
                    <a:lnTo>
                      <a:pt x="367" y="1323"/>
                    </a:lnTo>
                    <a:lnTo>
                      <a:pt x="442" y="1345"/>
                    </a:lnTo>
                    <a:lnTo>
                      <a:pt x="506" y="1366"/>
                    </a:lnTo>
                    <a:lnTo>
                      <a:pt x="668" y="1388"/>
                    </a:lnTo>
                    <a:lnTo>
                      <a:pt x="818" y="1377"/>
                    </a:lnTo>
                    <a:lnTo>
                      <a:pt x="893" y="1366"/>
                    </a:lnTo>
                    <a:lnTo>
                      <a:pt x="958" y="1345"/>
                    </a:lnTo>
                    <a:lnTo>
                      <a:pt x="1012" y="1323"/>
                    </a:lnTo>
                    <a:lnTo>
                      <a:pt x="1076" y="1291"/>
                    </a:lnTo>
                    <a:lnTo>
                      <a:pt x="1130" y="1259"/>
                    </a:lnTo>
                    <a:lnTo>
                      <a:pt x="1173" y="1216"/>
                    </a:lnTo>
                    <a:lnTo>
                      <a:pt x="1216" y="1173"/>
                    </a:lnTo>
                    <a:lnTo>
                      <a:pt x="1259" y="1119"/>
                    </a:lnTo>
                    <a:lnTo>
                      <a:pt x="1324" y="1001"/>
                    </a:lnTo>
                    <a:lnTo>
                      <a:pt x="1367" y="871"/>
                    </a:lnTo>
                    <a:lnTo>
                      <a:pt x="1399" y="721"/>
                    </a:lnTo>
                    <a:lnTo>
                      <a:pt x="1377" y="560"/>
                    </a:lnTo>
                    <a:lnTo>
                      <a:pt x="1345" y="420"/>
                    </a:lnTo>
                    <a:lnTo>
                      <a:pt x="1291" y="302"/>
                    </a:lnTo>
                    <a:lnTo>
                      <a:pt x="1248" y="248"/>
                    </a:lnTo>
                    <a:lnTo>
                      <a:pt x="1216" y="205"/>
                    </a:lnTo>
                    <a:lnTo>
                      <a:pt x="1173" y="151"/>
                    </a:lnTo>
                    <a:lnTo>
                      <a:pt x="1119" y="119"/>
                    </a:lnTo>
                    <a:lnTo>
                      <a:pt x="1065" y="87"/>
                    </a:lnTo>
                    <a:lnTo>
                      <a:pt x="1012" y="54"/>
                    </a:lnTo>
                    <a:lnTo>
                      <a:pt x="947" y="33"/>
                    </a:lnTo>
                    <a:lnTo>
                      <a:pt x="872" y="11"/>
                    </a:lnTo>
                    <a:lnTo>
                      <a:pt x="7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 name="Google Shape;420;p15"/>
              <p:cNvSpPr/>
              <p:nvPr/>
            </p:nvSpPr>
            <p:spPr>
              <a:xfrm>
                <a:off x="387850" y="1978425"/>
                <a:ext cx="34975" cy="34425"/>
              </a:xfrm>
              <a:custGeom>
                <a:avLst/>
                <a:gdLst/>
                <a:ahLst/>
                <a:cxnLst/>
                <a:rect l="l" t="t" r="r" b="b"/>
                <a:pathLst>
                  <a:path w="1399" h="1377" extrusionOk="0">
                    <a:moveTo>
                      <a:pt x="699" y="0"/>
                    </a:moveTo>
                    <a:lnTo>
                      <a:pt x="549" y="11"/>
                    </a:lnTo>
                    <a:lnTo>
                      <a:pt x="474" y="22"/>
                    </a:lnTo>
                    <a:lnTo>
                      <a:pt x="409" y="43"/>
                    </a:lnTo>
                    <a:lnTo>
                      <a:pt x="345" y="65"/>
                    </a:lnTo>
                    <a:lnTo>
                      <a:pt x="291" y="97"/>
                    </a:lnTo>
                    <a:lnTo>
                      <a:pt x="237" y="129"/>
                    </a:lnTo>
                    <a:lnTo>
                      <a:pt x="194" y="172"/>
                    </a:lnTo>
                    <a:lnTo>
                      <a:pt x="151" y="215"/>
                    </a:lnTo>
                    <a:lnTo>
                      <a:pt x="108" y="269"/>
                    </a:lnTo>
                    <a:lnTo>
                      <a:pt x="76" y="323"/>
                    </a:lnTo>
                    <a:lnTo>
                      <a:pt x="54" y="387"/>
                    </a:lnTo>
                    <a:lnTo>
                      <a:pt x="33"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8" y="1334"/>
                    </a:lnTo>
                    <a:lnTo>
                      <a:pt x="452" y="1355"/>
                    </a:lnTo>
                    <a:lnTo>
                      <a:pt x="527" y="1366"/>
                    </a:lnTo>
                    <a:lnTo>
                      <a:pt x="678" y="1377"/>
                    </a:lnTo>
                    <a:lnTo>
                      <a:pt x="839" y="1366"/>
                    </a:lnTo>
                    <a:lnTo>
                      <a:pt x="904" y="1355"/>
                    </a:lnTo>
                    <a:lnTo>
                      <a:pt x="968" y="1334"/>
                    </a:lnTo>
                    <a:lnTo>
                      <a:pt x="1033"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90" y="54"/>
                    </a:lnTo>
                    <a:lnTo>
                      <a:pt x="925" y="33"/>
                    </a:lnTo>
                    <a:lnTo>
                      <a:pt x="861"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 name="Google Shape;421;p15"/>
              <p:cNvSpPr/>
              <p:nvPr/>
            </p:nvSpPr>
            <p:spPr>
              <a:xfrm>
                <a:off x="2117475" y="1978425"/>
                <a:ext cx="34975" cy="34425"/>
              </a:xfrm>
              <a:custGeom>
                <a:avLst/>
                <a:gdLst/>
                <a:ahLst/>
                <a:cxnLst/>
                <a:rect l="l" t="t" r="r" b="b"/>
                <a:pathLst>
                  <a:path w="1399" h="1377" extrusionOk="0">
                    <a:moveTo>
                      <a:pt x="699" y="0"/>
                    </a:moveTo>
                    <a:lnTo>
                      <a:pt x="549" y="11"/>
                    </a:lnTo>
                    <a:lnTo>
                      <a:pt x="473" y="22"/>
                    </a:lnTo>
                    <a:lnTo>
                      <a:pt x="409" y="43"/>
                    </a:lnTo>
                    <a:lnTo>
                      <a:pt x="344" y="65"/>
                    </a:lnTo>
                    <a:lnTo>
                      <a:pt x="290" y="97"/>
                    </a:lnTo>
                    <a:lnTo>
                      <a:pt x="237" y="129"/>
                    </a:lnTo>
                    <a:lnTo>
                      <a:pt x="194" y="172"/>
                    </a:lnTo>
                    <a:lnTo>
                      <a:pt x="151" y="215"/>
                    </a:lnTo>
                    <a:lnTo>
                      <a:pt x="108" y="269"/>
                    </a:lnTo>
                    <a:lnTo>
                      <a:pt x="75" y="323"/>
                    </a:lnTo>
                    <a:lnTo>
                      <a:pt x="54" y="387"/>
                    </a:lnTo>
                    <a:lnTo>
                      <a:pt x="32"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7" y="1334"/>
                    </a:lnTo>
                    <a:lnTo>
                      <a:pt x="452" y="1355"/>
                    </a:lnTo>
                    <a:lnTo>
                      <a:pt x="527" y="1366"/>
                    </a:lnTo>
                    <a:lnTo>
                      <a:pt x="678" y="1377"/>
                    </a:lnTo>
                    <a:lnTo>
                      <a:pt x="839" y="1366"/>
                    </a:lnTo>
                    <a:lnTo>
                      <a:pt x="903" y="1355"/>
                    </a:lnTo>
                    <a:lnTo>
                      <a:pt x="968" y="1334"/>
                    </a:lnTo>
                    <a:lnTo>
                      <a:pt x="1032"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89" y="54"/>
                    </a:lnTo>
                    <a:lnTo>
                      <a:pt x="925" y="33"/>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 name="Google Shape;422;p15"/>
              <p:cNvSpPr/>
              <p:nvPr/>
            </p:nvSpPr>
            <p:spPr>
              <a:xfrm>
                <a:off x="860450" y="2923325"/>
                <a:ext cx="34975" cy="35525"/>
              </a:xfrm>
              <a:custGeom>
                <a:avLst/>
                <a:gdLst/>
                <a:ahLst/>
                <a:cxnLst/>
                <a:rect l="l" t="t" r="r" b="b"/>
                <a:pathLst>
                  <a:path w="1399" h="1421" extrusionOk="0">
                    <a:moveTo>
                      <a:pt x="731" y="1"/>
                    </a:moveTo>
                    <a:lnTo>
                      <a:pt x="656" y="12"/>
                    </a:lnTo>
                    <a:lnTo>
                      <a:pt x="506" y="33"/>
                    </a:lnTo>
                    <a:lnTo>
                      <a:pt x="366" y="76"/>
                    </a:lnTo>
                    <a:lnTo>
                      <a:pt x="312" y="109"/>
                    </a:lnTo>
                    <a:lnTo>
                      <a:pt x="258" y="141"/>
                    </a:lnTo>
                    <a:lnTo>
                      <a:pt x="204" y="184"/>
                    </a:lnTo>
                    <a:lnTo>
                      <a:pt x="161" y="227"/>
                    </a:lnTo>
                    <a:lnTo>
                      <a:pt x="118" y="270"/>
                    </a:lnTo>
                    <a:lnTo>
                      <a:pt x="86" y="324"/>
                    </a:lnTo>
                    <a:lnTo>
                      <a:pt x="54" y="377"/>
                    </a:lnTo>
                    <a:lnTo>
                      <a:pt x="32" y="442"/>
                    </a:lnTo>
                    <a:lnTo>
                      <a:pt x="11" y="506"/>
                    </a:lnTo>
                    <a:lnTo>
                      <a:pt x="0" y="582"/>
                    </a:lnTo>
                    <a:lnTo>
                      <a:pt x="0" y="732"/>
                    </a:lnTo>
                    <a:lnTo>
                      <a:pt x="11" y="893"/>
                    </a:lnTo>
                    <a:lnTo>
                      <a:pt x="32" y="958"/>
                    </a:lnTo>
                    <a:lnTo>
                      <a:pt x="54" y="1023"/>
                    </a:lnTo>
                    <a:lnTo>
                      <a:pt x="75" y="1087"/>
                    </a:lnTo>
                    <a:lnTo>
                      <a:pt x="108" y="1141"/>
                    </a:lnTo>
                    <a:lnTo>
                      <a:pt x="151" y="1184"/>
                    </a:lnTo>
                    <a:lnTo>
                      <a:pt x="194" y="1227"/>
                    </a:lnTo>
                    <a:lnTo>
                      <a:pt x="247" y="1270"/>
                    </a:lnTo>
                    <a:lnTo>
                      <a:pt x="291" y="1302"/>
                    </a:lnTo>
                    <a:lnTo>
                      <a:pt x="420" y="1367"/>
                    </a:lnTo>
                    <a:lnTo>
                      <a:pt x="549" y="1399"/>
                    </a:lnTo>
                    <a:lnTo>
                      <a:pt x="699" y="1420"/>
                    </a:lnTo>
                    <a:lnTo>
                      <a:pt x="860" y="1399"/>
                    </a:lnTo>
                    <a:lnTo>
                      <a:pt x="989" y="1356"/>
                    </a:lnTo>
                    <a:lnTo>
                      <a:pt x="1108" y="1291"/>
                    </a:lnTo>
                    <a:lnTo>
                      <a:pt x="1162" y="1259"/>
                    </a:lnTo>
                    <a:lnTo>
                      <a:pt x="1205" y="1216"/>
                    </a:lnTo>
                    <a:lnTo>
                      <a:pt x="1248" y="1173"/>
                    </a:lnTo>
                    <a:lnTo>
                      <a:pt x="1291" y="1119"/>
                    </a:lnTo>
                    <a:lnTo>
                      <a:pt x="1323" y="1066"/>
                    </a:lnTo>
                    <a:lnTo>
                      <a:pt x="1344" y="1001"/>
                    </a:lnTo>
                    <a:lnTo>
                      <a:pt x="1387" y="872"/>
                    </a:lnTo>
                    <a:lnTo>
                      <a:pt x="1398" y="711"/>
                    </a:lnTo>
                    <a:lnTo>
                      <a:pt x="1398" y="635"/>
                    </a:lnTo>
                    <a:lnTo>
                      <a:pt x="1387" y="560"/>
                    </a:lnTo>
                    <a:lnTo>
                      <a:pt x="1377" y="496"/>
                    </a:lnTo>
                    <a:lnTo>
                      <a:pt x="1355" y="420"/>
                    </a:lnTo>
                    <a:lnTo>
                      <a:pt x="1323" y="356"/>
                    </a:lnTo>
                    <a:lnTo>
                      <a:pt x="1280" y="302"/>
                    </a:lnTo>
                    <a:lnTo>
                      <a:pt x="1237" y="238"/>
                    </a:lnTo>
                    <a:lnTo>
                      <a:pt x="1194" y="195"/>
                    </a:lnTo>
                    <a:lnTo>
                      <a:pt x="1140" y="141"/>
                    </a:lnTo>
                    <a:lnTo>
                      <a:pt x="1075" y="109"/>
                    </a:lnTo>
                    <a:lnTo>
                      <a:pt x="1022" y="76"/>
                    </a:lnTo>
                    <a:lnTo>
                      <a:pt x="957" y="44"/>
                    </a:lnTo>
                    <a:lnTo>
                      <a:pt x="882"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 name="Google Shape;423;p15"/>
              <p:cNvSpPr/>
              <p:nvPr/>
            </p:nvSpPr>
            <p:spPr>
              <a:xfrm>
                <a:off x="702650" y="2843775"/>
                <a:ext cx="33350" cy="33625"/>
              </a:xfrm>
              <a:custGeom>
                <a:avLst/>
                <a:gdLst/>
                <a:ahLst/>
                <a:cxnLst/>
                <a:rect l="l" t="t" r="r" b="b"/>
                <a:pathLst>
                  <a:path w="1334" h="1345" extrusionOk="0">
                    <a:moveTo>
                      <a:pt x="559" y="0"/>
                    </a:moveTo>
                    <a:lnTo>
                      <a:pt x="495" y="11"/>
                    </a:lnTo>
                    <a:lnTo>
                      <a:pt x="430" y="32"/>
                    </a:lnTo>
                    <a:lnTo>
                      <a:pt x="366" y="65"/>
                    </a:lnTo>
                    <a:lnTo>
                      <a:pt x="312" y="97"/>
                    </a:lnTo>
                    <a:lnTo>
                      <a:pt x="258" y="129"/>
                    </a:lnTo>
                    <a:lnTo>
                      <a:pt x="204" y="172"/>
                    </a:lnTo>
                    <a:lnTo>
                      <a:pt x="161" y="226"/>
                    </a:lnTo>
                    <a:lnTo>
                      <a:pt x="118" y="280"/>
                    </a:lnTo>
                    <a:lnTo>
                      <a:pt x="86" y="333"/>
                    </a:lnTo>
                    <a:lnTo>
                      <a:pt x="54" y="398"/>
                    </a:lnTo>
                    <a:lnTo>
                      <a:pt x="32" y="462"/>
                    </a:lnTo>
                    <a:lnTo>
                      <a:pt x="11" y="527"/>
                    </a:lnTo>
                    <a:lnTo>
                      <a:pt x="0" y="602"/>
                    </a:lnTo>
                    <a:lnTo>
                      <a:pt x="0" y="667"/>
                    </a:lnTo>
                    <a:lnTo>
                      <a:pt x="22" y="817"/>
                    </a:lnTo>
                    <a:lnTo>
                      <a:pt x="54" y="946"/>
                    </a:lnTo>
                    <a:lnTo>
                      <a:pt x="108" y="1054"/>
                    </a:lnTo>
                    <a:lnTo>
                      <a:pt x="183" y="1140"/>
                    </a:lnTo>
                    <a:lnTo>
                      <a:pt x="280" y="1215"/>
                    </a:lnTo>
                    <a:lnTo>
                      <a:pt x="387" y="1280"/>
                    </a:lnTo>
                    <a:lnTo>
                      <a:pt x="516" y="1323"/>
                    </a:lnTo>
                    <a:lnTo>
                      <a:pt x="656" y="1344"/>
                    </a:lnTo>
                    <a:lnTo>
                      <a:pt x="796" y="1323"/>
                    </a:lnTo>
                    <a:lnTo>
                      <a:pt x="925" y="1280"/>
                    </a:lnTo>
                    <a:lnTo>
                      <a:pt x="1043" y="1226"/>
                    </a:lnTo>
                    <a:lnTo>
                      <a:pt x="1140" y="1161"/>
                    </a:lnTo>
                    <a:lnTo>
                      <a:pt x="1183" y="1118"/>
                    </a:lnTo>
                    <a:lnTo>
                      <a:pt x="1215" y="1075"/>
                    </a:lnTo>
                    <a:lnTo>
                      <a:pt x="1248" y="1022"/>
                    </a:lnTo>
                    <a:lnTo>
                      <a:pt x="1280" y="968"/>
                    </a:lnTo>
                    <a:lnTo>
                      <a:pt x="1301" y="903"/>
                    </a:lnTo>
                    <a:lnTo>
                      <a:pt x="1312" y="839"/>
                    </a:lnTo>
                    <a:lnTo>
                      <a:pt x="1334" y="688"/>
                    </a:lnTo>
                    <a:lnTo>
                      <a:pt x="1323" y="549"/>
                    </a:lnTo>
                    <a:lnTo>
                      <a:pt x="1301" y="419"/>
                    </a:lnTo>
                    <a:lnTo>
                      <a:pt x="1280" y="355"/>
                    </a:lnTo>
                    <a:lnTo>
                      <a:pt x="1248" y="301"/>
                    </a:lnTo>
                    <a:lnTo>
                      <a:pt x="1215" y="258"/>
                    </a:lnTo>
                    <a:lnTo>
                      <a:pt x="1172" y="204"/>
                    </a:lnTo>
                    <a:lnTo>
                      <a:pt x="1140" y="161"/>
                    </a:lnTo>
                    <a:lnTo>
                      <a:pt x="1086" y="129"/>
                    </a:lnTo>
                    <a:lnTo>
                      <a:pt x="979" y="65"/>
                    </a:lnTo>
                    <a:lnTo>
                      <a:pt x="850" y="22"/>
                    </a:lnTo>
                    <a:lnTo>
                      <a:pt x="71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 name="Google Shape;424;p15"/>
              <p:cNvSpPr/>
              <p:nvPr/>
            </p:nvSpPr>
            <p:spPr>
              <a:xfrm>
                <a:off x="1016900" y="3002375"/>
                <a:ext cx="33350" cy="33625"/>
              </a:xfrm>
              <a:custGeom>
                <a:avLst/>
                <a:gdLst/>
                <a:ahLst/>
                <a:cxnLst/>
                <a:rect l="l" t="t" r="r" b="b"/>
                <a:pathLst>
                  <a:path w="1334" h="1345" extrusionOk="0">
                    <a:moveTo>
                      <a:pt x="656" y="0"/>
                    </a:moveTo>
                    <a:lnTo>
                      <a:pt x="506" y="22"/>
                    </a:lnTo>
                    <a:lnTo>
                      <a:pt x="377" y="54"/>
                    </a:lnTo>
                    <a:lnTo>
                      <a:pt x="312" y="76"/>
                    </a:lnTo>
                    <a:lnTo>
                      <a:pt x="258" y="108"/>
                    </a:lnTo>
                    <a:lnTo>
                      <a:pt x="215" y="151"/>
                    </a:lnTo>
                    <a:lnTo>
                      <a:pt x="172" y="194"/>
                    </a:lnTo>
                    <a:lnTo>
                      <a:pt x="129" y="237"/>
                    </a:lnTo>
                    <a:lnTo>
                      <a:pt x="97" y="291"/>
                    </a:lnTo>
                    <a:lnTo>
                      <a:pt x="65" y="344"/>
                    </a:lnTo>
                    <a:lnTo>
                      <a:pt x="43" y="398"/>
                    </a:lnTo>
                    <a:lnTo>
                      <a:pt x="11" y="527"/>
                    </a:lnTo>
                    <a:lnTo>
                      <a:pt x="0" y="678"/>
                    </a:lnTo>
                    <a:lnTo>
                      <a:pt x="22" y="828"/>
                    </a:lnTo>
                    <a:lnTo>
                      <a:pt x="33" y="893"/>
                    </a:lnTo>
                    <a:lnTo>
                      <a:pt x="54" y="957"/>
                    </a:lnTo>
                    <a:lnTo>
                      <a:pt x="86" y="1011"/>
                    </a:lnTo>
                    <a:lnTo>
                      <a:pt x="119" y="1065"/>
                    </a:lnTo>
                    <a:lnTo>
                      <a:pt x="151" y="1108"/>
                    </a:lnTo>
                    <a:lnTo>
                      <a:pt x="194" y="1151"/>
                    </a:lnTo>
                    <a:lnTo>
                      <a:pt x="291" y="1226"/>
                    </a:lnTo>
                    <a:lnTo>
                      <a:pt x="409" y="1280"/>
                    </a:lnTo>
                    <a:lnTo>
                      <a:pt x="538" y="1312"/>
                    </a:lnTo>
                    <a:lnTo>
                      <a:pt x="689" y="1344"/>
                    </a:lnTo>
                    <a:lnTo>
                      <a:pt x="828" y="1312"/>
                    </a:lnTo>
                    <a:lnTo>
                      <a:pt x="957" y="1269"/>
                    </a:lnTo>
                    <a:lnTo>
                      <a:pt x="1065" y="1205"/>
                    </a:lnTo>
                    <a:lnTo>
                      <a:pt x="1162" y="1129"/>
                    </a:lnTo>
                    <a:lnTo>
                      <a:pt x="1205" y="1086"/>
                    </a:lnTo>
                    <a:lnTo>
                      <a:pt x="1237" y="1033"/>
                    </a:lnTo>
                    <a:lnTo>
                      <a:pt x="1269" y="979"/>
                    </a:lnTo>
                    <a:lnTo>
                      <a:pt x="1291" y="925"/>
                    </a:lnTo>
                    <a:lnTo>
                      <a:pt x="1312" y="861"/>
                    </a:lnTo>
                    <a:lnTo>
                      <a:pt x="1323" y="796"/>
                    </a:lnTo>
                    <a:lnTo>
                      <a:pt x="1334" y="646"/>
                    </a:lnTo>
                    <a:lnTo>
                      <a:pt x="1312" y="495"/>
                    </a:lnTo>
                    <a:lnTo>
                      <a:pt x="1280" y="366"/>
                    </a:lnTo>
                    <a:lnTo>
                      <a:pt x="1248" y="312"/>
                    </a:lnTo>
                    <a:lnTo>
                      <a:pt x="1216" y="258"/>
                    </a:lnTo>
                    <a:lnTo>
                      <a:pt x="1183" y="205"/>
                    </a:lnTo>
                    <a:lnTo>
                      <a:pt x="1140" y="162"/>
                    </a:lnTo>
                    <a:lnTo>
                      <a:pt x="1097" y="129"/>
                    </a:lnTo>
                    <a:lnTo>
                      <a:pt x="1043" y="97"/>
                    </a:lnTo>
                    <a:lnTo>
                      <a:pt x="990" y="65"/>
                    </a:lnTo>
                    <a:lnTo>
                      <a:pt x="925" y="43"/>
                    </a:lnTo>
                    <a:lnTo>
                      <a:pt x="796" y="11"/>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 name="Google Shape;425;p15"/>
              <p:cNvSpPr/>
              <p:nvPr/>
            </p:nvSpPr>
            <p:spPr>
              <a:xfrm>
                <a:off x="1804025" y="2843500"/>
                <a:ext cx="33075" cy="33625"/>
              </a:xfrm>
              <a:custGeom>
                <a:avLst/>
                <a:gdLst/>
                <a:ahLst/>
                <a:cxnLst/>
                <a:rect l="l" t="t" r="r" b="b"/>
                <a:pathLst>
                  <a:path w="1323" h="1345" extrusionOk="0">
                    <a:moveTo>
                      <a:pt x="656" y="0"/>
                    </a:moveTo>
                    <a:lnTo>
                      <a:pt x="516" y="33"/>
                    </a:lnTo>
                    <a:lnTo>
                      <a:pt x="387" y="76"/>
                    </a:lnTo>
                    <a:lnTo>
                      <a:pt x="269" y="129"/>
                    </a:lnTo>
                    <a:lnTo>
                      <a:pt x="172" y="205"/>
                    </a:lnTo>
                    <a:lnTo>
                      <a:pt x="129" y="248"/>
                    </a:lnTo>
                    <a:lnTo>
                      <a:pt x="97" y="291"/>
                    </a:lnTo>
                    <a:lnTo>
                      <a:pt x="65" y="344"/>
                    </a:lnTo>
                    <a:lnTo>
                      <a:pt x="43" y="409"/>
                    </a:lnTo>
                    <a:lnTo>
                      <a:pt x="22" y="463"/>
                    </a:lnTo>
                    <a:lnTo>
                      <a:pt x="11" y="538"/>
                    </a:lnTo>
                    <a:lnTo>
                      <a:pt x="0" y="678"/>
                    </a:lnTo>
                    <a:lnTo>
                      <a:pt x="11" y="828"/>
                    </a:lnTo>
                    <a:lnTo>
                      <a:pt x="43" y="957"/>
                    </a:lnTo>
                    <a:lnTo>
                      <a:pt x="75" y="1022"/>
                    </a:lnTo>
                    <a:lnTo>
                      <a:pt x="97" y="1076"/>
                    </a:lnTo>
                    <a:lnTo>
                      <a:pt x="140" y="1119"/>
                    </a:lnTo>
                    <a:lnTo>
                      <a:pt x="172" y="1162"/>
                    </a:lnTo>
                    <a:lnTo>
                      <a:pt x="226" y="1205"/>
                    </a:lnTo>
                    <a:lnTo>
                      <a:pt x="269" y="1237"/>
                    </a:lnTo>
                    <a:lnTo>
                      <a:pt x="323" y="1269"/>
                    </a:lnTo>
                    <a:lnTo>
                      <a:pt x="387" y="1301"/>
                    </a:lnTo>
                    <a:lnTo>
                      <a:pt x="516" y="1334"/>
                    </a:lnTo>
                    <a:lnTo>
                      <a:pt x="667" y="1344"/>
                    </a:lnTo>
                    <a:lnTo>
                      <a:pt x="807" y="1323"/>
                    </a:lnTo>
                    <a:lnTo>
                      <a:pt x="946" y="1291"/>
                    </a:lnTo>
                    <a:lnTo>
                      <a:pt x="1000" y="1269"/>
                    </a:lnTo>
                    <a:lnTo>
                      <a:pt x="1054" y="1237"/>
                    </a:lnTo>
                    <a:lnTo>
                      <a:pt x="1108" y="1205"/>
                    </a:lnTo>
                    <a:lnTo>
                      <a:pt x="1151" y="1162"/>
                    </a:lnTo>
                    <a:lnTo>
                      <a:pt x="1183" y="1119"/>
                    </a:lnTo>
                    <a:lnTo>
                      <a:pt x="1226" y="1065"/>
                    </a:lnTo>
                    <a:lnTo>
                      <a:pt x="1248" y="1011"/>
                    </a:lnTo>
                    <a:lnTo>
                      <a:pt x="1280" y="957"/>
                    </a:lnTo>
                    <a:lnTo>
                      <a:pt x="1312" y="818"/>
                    </a:lnTo>
                    <a:lnTo>
                      <a:pt x="1323" y="678"/>
                    </a:lnTo>
                    <a:lnTo>
                      <a:pt x="1312" y="527"/>
                    </a:lnTo>
                    <a:lnTo>
                      <a:pt x="1291" y="463"/>
                    </a:lnTo>
                    <a:lnTo>
                      <a:pt x="1280" y="398"/>
                    </a:lnTo>
                    <a:lnTo>
                      <a:pt x="1248" y="344"/>
                    </a:lnTo>
                    <a:lnTo>
                      <a:pt x="1215" y="291"/>
                    </a:lnTo>
                    <a:lnTo>
                      <a:pt x="1183" y="248"/>
                    </a:lnTo>
                    <a:lnTo>
                      <a:pt x="1140" y="194"/>
                    </a:lnTo>
                    <a:lnTo>
                      <a:pt x="1043" y="129"/>
                    </a:lnTo>
                    <a:lnTo>
                      <a:pt x="936" y="65"/>
                    </a:lnTo>
                    <a:lnTo>
                      <a:pt x="807" y="33"/>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 name="Google Shape;426;p15"/>
              <p:cNvSpPr/>
              <p:nvPr/>
            </p:nvSpPr>
            <p:spPr>
              <a:xfrm>
                <a:off x="547000" y="2688125"/>
                <a:ext cx="33350" cy="33350"/>
              </a:xfrm>
              <a:custGeom>
                <a:avLst/>
                <a:gdLst/>
                <a:ahLst/>
                <a:cxnLst/>
                <a:rect l="l" t="t" r="r" b="b"/>
                <a:pathLst>
                  <a:path w="1334" h="1334" extrusionOk="0">
                    <a:moveTo>
                      <a:pt x="678" y="0"/>
                    </a:moveTo>
                    <a:lnTo>
                      <a:pt x="527" y="11"/>
                    </a:lnTo>
                    <a:lnTo>
                      <a:pt x="398" y="43"/>
                    </a:lnTo>
                    <a:lnTo>
                      <a:pt x="291" y="97"/>
                    </a:lnTo>
                    <a:lnTo>
                      <a:pt x="194" y="172"/>
                    </a:lnTo>
                    <a:lnTo>
                      <a:pt x="118" y="258"/>
                    </a:lnTo>
                    <a:lnTo>
                      <a:pt x="54" y="376"/>
                    </a:lnTo>
                    <a:lnTo>
                      <a:pt x="22" y="495"/>
                    </a:lnTo>
                    <a:lnTo>
                      <a:pt x="0" y="645"/>
                    </a:lnTo>
                    <a:lnTo>
                      <a:pt x="0" y="721"/>
                    </a:lnTo>
                    <a:lnTo>
                      <a:pt x="0" y="785"/>
                    </a:lnTo>
                    <a:lnTo>
                      <a:pt x="22" y="850"/>
                    </a:lnTo>
                    <a:lnTo>
                      <a:pt x="43" y="914"/>
                    </a:lnTo>
                    <a:lnTo>
                      <a:pt x="65" y="979"/>
                    </a:lnTo>
                    <a:lnTo>
                      <a:pt x="97" y="1043"/>
                    </a:lnTo>
                    <a:lnTo>
                      <a:pt x="140" y="1097"/>
                    </a:lnTo>
                    <a:lnTo>
                      <a:pt x="183" y="1140"/>
                    </a:lnTo>
                    <a:lnTo>
                      <a:pt x="237" y="1183"/>
                    </a:lnTo>
                    <a:lnTo>
                      <a:pt x="291" y="1226"/>
                    </a:lnTo>
                    <a:lnTo>
                      <a:pt x="344" y="1258"/>
                    </a:lnTo>
                    <a:lnTo>
                      <a:pt x="409" y="1290"/>
                    </a:lnTo>
                    <a:lnTo>
                      <a:pt x="473" y="1312"/>
                    </a:lnTo>
                    <a:lnTo>
                      <a:pt x="538" y="1323"/>
                    </a:lnTo>
                    <a:lnTo>
                      <a:pt x="613" y="1334"/>
                    </a:lnTo>
                    <a:lnTo>
                      <a:pt x="688" y="1334"/>
                    </a:lnTo>
                    <a:lnTo>
                      <a:pt x="828" y="1312"/>
                    </a:lnTo>
                    <a:lnTo>
                      <a:pt x="957" y="1269"/>
                    </a:lnTo>
                    <a:lnTo>
                      <a:pt x="1065" y="1215"/>
                    </a:lnTo>
                    <a:lnTo>
                      <a:pt x="1151" y="1140"/>
                    </a:lnTo>
                    <a:lnTo>
                      <a:pt x="1226" y="1054"/>
                    </a:lnTo>
                    <a:lnTo>
                      <a:pt x="1280" y="957"/>
                    </a:lnTo>
                    <a:lnTo>
                      <a:pt x="1312" y="850"/>
                    </a:lnTo>
                    <a:lnTo>
                      <a:pt x="1334" y="721"/>
                    </a:lnTo>
                    <a:lnTo>
                      <a:pt x="1334" y="645"/>
                    </a:lnTo>
                    <a:lnTo>
                      <a:pt x="1323" y="570"/>
                    </a:lnTo>
                    <a:lnTo>
                      <a:pt x="1301" y="495"/>
                    </a:lnTo>
                    <a:lnTo>
                      <a:pt x="1280" y="430"/>
                    </a:lnTo>
                    <a:lnTo>
                      <a:pt x="1258" y="366"/>
                    </a:lnTo>
                    <a:lnTo>
                      <a:pt x="1226" y="301"/>
                    </a:lnTo>
                    <a:lnTo>
                      <a:pt x="1183" y="247"/>
                    </a:lnTo>
                    <a:lnTo>
                      <a:pt x="1140" y="194"/>
                    </a:lnTo>
                    <a:lnTo>
                      <a:pt x="1097" y="151"/>
                    </a:lnTo>
                    <a:lnTo>
                      <a:pt x="1043" y="108"/>
                    </a:lnTo>
                    <a:lnTo>
                      <a:pt x="989" y="75"/>
                    </a:lnTo>
                    <a:lnTo>
                      <a:pt x="936" y="43"/>
                    </a:lnTo>
                    <a:lnTo>
                      <a:pt x="871" y="22"/>
                    </a:lnTo>
                    <a:lnTo>
                      <a:pt x="807" y="11"/>
                    </a:lnTo>
                    <a:lnTo>
                      <a:pt x="7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 name="Google Shape;427;p15"/>
              <p:cNvSpPr/>
              <p:nvPr/>
            </p:nvSpPr>
            <p:spPr>
              <a:xfrm>
                <a:off x="2039775" y="1742125"/>
                <a:ext cx="34425" cy="34425"/>
              </a:xfrm>
              <a:custGeom>
                <a:avLst/>
                <a:gdLst/>
                <a:ahLst/>
                <a:cxnLst/>
                <a:rect l="l" t="t" r="r" b="b"/>
                <a:pathLst>
                  <a:path w="1377" h="1377" extrusionOk="0">
                    <a:moveTo>
                      <a:pt x="656" y="0"/>
                    </a:moveTo>
                    <a:lnTo>
                      <a:pt x="506" y="22"/>
                    </a:lnTo>
                    <a:lnTo>
                      <a:pt x="377" y="54"/>
                    </a:lnTo>
                    <a:lnTo>
                      <a:pt x="269" y="119"/>
                    </a:lnTo>
                    <a:lnTo>
                      <a:pt x="173" y="194"/>
                    </a:lnTo>
                    <a:lnTo>
                      <a:pt x="108" y="291"/>
                    </a:lnTo>
                    <a:lnTo>
                      <a:pt x="54" y="398"/>
                    </a:lnTo>
                    <a:lnTo>
                      <a:pt x="11" y="527"/>
                    </a:lnTo>
                    <a:lnTo>
                      <a:pt x="1" y="678"/>
                    </a:lnTo>
                    <a:lnTo>
                      <a:pt x="1" y="753"/>
                    </a:lnTo>
                    <a:lnTo>
                      <a:pt x="1" y="818"/>
                    </a:lnTo>
                    <a:lnTo>
                      <a:pt x="22" y="893"/>
                    </a:lnTo>
                    <a:lnTo>
                      <a:pt x="44" y="958"/>
                    </a:lnTo>
                    <a:lnTo>
                      <a:pt x="65" y="1022"/>
                    </a:lnTo>
                    <a:lnTo>
                      <a:pt x="97" y="1076"/>
                    </a:lnTo>
                    <a:lnTo>
                      <a:pt x="140" y="1130"/>
                    </a:lnTo>
                    <a:lnTo>
                      <a:pt x="183" y="1173"/>
                    </a:lnTo>
                    <a:lnTo>
                      <a:pt x="237" y="1226"/>
                    </a:lnTo>
                    <a:lnTo>
                      <a:pt x="291" y="1259"/>
                    </a:lnTo>
                    <a:lnTo>
                      <a:pt x="345" y="1291"/>
                    </a:lnTo>
                    <a:lnTo>
                      <a:pt x="409" y="1323"/>
                    </a:lnTo>
                    <a:lnTo>
                      <a:pt x="474" y="1345"/>
                    </a:lnTo>
                    <a:lnTo>
                      <a:pt x="538" y="1366"/>
                    </a:lnTo>
                    <a:lnTo>
                      <a:pt x="613" y="1377"/>
                    </a:lnTo>
                    <a:lnTo>
                      <a:pt x="764" y="1377"/>
                    </a:lnTo>
                    <a:lnTo>
                      <a:pt x="829" y="1366"/>
                    </a:lnTo>
                    <a:lnTo>
                      <a:pt x="904" y="1345"/>
                    </a:lnTo>
                    <a:lnTo>
                      <a:pt x="968" y="1323"/>
                    </a:lnTo>
                    <a:lnTo>
                      <a:pt x="1022" y="1291"/>
                    </a:lnTo>
                    <a:lnTo>
                      <a:pt x="1087" y="1259"/>
                    </a:lnTo>
                    <a:lnTo>
                      <a:pt x="1140" y="1216"/>
                    </a:lnTo>
                    <a:lnTo>
                      <a:pt x="1183" y="1173"/>
                    </a:lnTo>
                    <a:lnTo>
                      <a:pt x="1226" y="1130"/>
                    </a:lnTo>
                    <a:lnTo>
                      <a:pt x="1269" y="1065"/>
                    </a:lnTo>
                    <a:lnTo>
                      <a:pt x="1302" y="1011"/>
                    </a:lnTo>
                    <a:lnTo>
                      <a:pt x="1323" y="947"/>
                    </a:lnTo>
                    <a:lnTo>
                      <a:pt x="1345" y="882"/>
                    </a:lnTo>
                    <a:lnTo>
                      <a:pt x="1366" y="818"/>
                    </a:lnTo>
                    <a:lnTo>
                      <a:pt x="1377" y="742"/>
                    </a:lnTo>
                    <a:lnTo>
                      <a:pt x="1377" y="667"/>
                    </a:lnTo>
                    <a:lnTo>
                      <a:pt x="1366" y="592"/>
                    </a:lnTo>
                    <a:lnTo>
                      <a:pt x="1355" y="527"/>
                    </a:lnTo>
                    <a:lnTo>
                      <a:pt x="1334" y="452"/>
                    </a:lnTo>
                    <a:lnTo>
                      <a:pt x="1312" y="388"/>
                    </a:lnTo>
                    <a:lnTo>
                      <a:pt x="1280" y="334"/>
                    </a:lnTo>
                    <a:lnTo>
                      <a:pt x="1248" y="280"/>
                    </a:lnTo>
                    <a:lnTo>
                      <a:pt x="1205" y="226"/>
                    </a:lnTo>
                    <a:lnTo>
                      <a:pt x="1162" y="173"/>
                    </a:lnTo>
                    <a:lnTo>
                      <a:pt x="1108" y="130"/>
                    </a:lnTo>
                    <a:lnTo>
                      <a:pt x="1054" y="97"/>
                    </a:lnTo>
                    <a:lnTo>
                      <a:pt x="1001" y="65"/>
                    </a:lnTo>
                    <a:lnTo>
                      <a:pt x="936" y="33"/>
                    </a:lnTo>
                    <a:lnTo>
                      <a:pt x="872" y="22"/>
                    </a:lnTo>
                    <a:lnTo>
                      <a:pt x="7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 name="Google Shape;428;p15"/>
              <p:cNvSpPr/>
              <p:nvPr/>
            </p:nvSpPr>
            <p:spPr>
              <a:xfrm>
                <a:off x="624675" y="1506100"/>
                <a:ext cx="33900" cy="33625"/>
              </a:xfrm>
              <a:custGeom>
                <a:avLst/>
                <a:gdLst/>
                <a:ahLst/>
                <a:cxnLst/>
                <a:rect l="l" t="t" r="r" b="b"/>
                <a:pathLst>
                  <a:path w="1356" h="1345" extrusionOk="0">
                    <a:moveTo>
                      <a:pt x="689" y="0"/>
                    </a:moveTo>
                    <a:lnTo>
                      <a:pt x="549" y="11"/>
                    </a:lnTo>
                    <a:lnTo>
                      <a:pt x="420" y="43"/>
                    </a:lnTo>
                    <a:lnTo>
                      <a:pt x="356" y="65"/>
                    </a:lnTo>
                    <a:lnTo>
                      <a:pt x="302" y="86"/>
                    </a:lnTo>
                    <a:lnTo>
                      <a:pt x="248" y="129"/>
                    </a:lnTo>
                    <a:lnTo>
                      <a:pt x="205" y="162"/>
                    </a:lnTo>
                    <a:lnTo>
                      <a:pt x="162" y="205"/>
                    </a:lnTo>
                    <a:lnTo>
                      <a:pt x="130" y="258"/>
                    </a:lnTo>
                    <a:lnTo>
                      <a:pt x="65" y="366"/>
                    </a:lnTo>
                    <a:lnTo>
                      <a:pt x="22" y="495"/>
                    </a:lnTo>
                    <a:lnTo>
                      <a:pt x="1" y="635"/>
                    </a:lnTo>
                    <a:lnTo>
                      <a:pt x="1" y="710"/>
                    </a:lnTo>
                    <a:lnTo>
                      <a:pt x="1" y="785"/>
                    </a:lnTo>
                    <a:lnTo>
                      <a:pt x="22" y="850"/>
                    </a:lnTo>
                    <a:lnTo>
                      <a:pt x="44" y="914"/>
                    </a:lnTo>
                    <a:lnTo>
                      <a:pt x="65" y="979"/>
                    </a:lnTo>
                    <a:lnTo>
                      <a:pt x="98" y="1043"/>
                    </a:lnTo>
                    <a:lnTo>
                      <a:pt x="141" y="1097"/>
                    </a:lnTo>
                    <a:lnTo>
                      <a:pt x="184" y="1140"/>
                    </a:lnTo>
                    <a:lnTo>
                      <a:pt x="227" y="1194"/>
                    </a:lnTo>
                    <a:lnTo>
                      <a:pt x="280" y="1237"/>
                    </a:lnTo>
                    <a:lnTo>
                      <a:pt x="345" y="1269"/>
                    </a:lnTo>
                    <a:lnTo>
                      <a:pt x="399" y="1291"/>
                    </a:lnTo>
                    <a:lnTo>
                      <a:pt x="463" y="1323"/>
                    </a:lnTo>
                    <a:lnTo>
                      <a:pt x="538" y="1334"/>
                    </a:lnTo>
                    <a:lnTo>
                      <a:pt x="603" y="1345"/>
                    </a:lnTo>
                    <a:lnTo>
                      <a:pt x="678" y="1345"/>
                    </a:lnTo>
                    <a:lnTo>
                      <a:pt x="829" y="1323"/>
                    </a:lnTo>
                    <a:lnTo>
                      <a:pt x="958" y="1291"/>
                    </a:lnTo>
                    <a:lnTo>
                      <a:pt x="1012" y="1269"/>
                    </a:lnTo>
                    <a:lnTo>
                      <a:pt x="1065" y="1237"/>
                    </a:lnTo>
                    <a:lnTo>
                      <a:pt x="1108" y="1194"/>
                    </a:lnTo>
                    <a:lnTo>
                      <a:pt x="1151" y="1162"/>
                    </a:lnTo>
                    <a:lnTo>
                      <a:pt x="1227" y="1065"/>
                    </a:lnTo>
                    <a:lnTo>
                      <a:pt x="1291" y="957"/>
                    </a:lnTo>
                    <a:lnTo>
                      <a:pt x="1323" y="828"/>
                    </a:lnTo>
                    <a:lnTo>
                      <a:pt x="1356" y="678"/>
                    </a:lnTo>
                    <a:lnTo>
                      <a:pt x="1334" y="538"/>
                    </a:lnTo>
                    <a:lnTo>
                      <a:pt x="1291" y="409"/>
                    </a:lnTo>
                    <a:lnTo>
                      <a:pt x="1237" y="291"/>
                    </a:lnTo>
                    <a:lnTo>
                      <a:pt x="1162" y="194"/>
                    </a:lnTo>
                    <a:lnTo>
                      <a:pt x="1119" y="151"/>
                    </a:lnTo>
                    <a:lnTo>
                      <a:pt x="1076" y="119"/>
                    </a:lnTo>
                    <a:lnTo>
                      <a:pt x="1022" y="86"/>
                    </a:lnTo>
                    <a:lnTo>
                      <a:pt x="969" y="54"/>
                    </a:lnTo>
                    <a:lnTo>
                      <a:pt x="904" y="33"/>
                    </a:lnTo>
                    <a:lnTo>
                      <a:pt x="840" y="22"/>
                    </a:lnTo>
                    <a:lnTo>
                      <a:pt x="68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 name="Google Shape;429;p15"/>
              <p:cNvSpPr/>
              <p:nvPr/>
            </p:nvSpPr>
            <p:spPr>
              <a:xfrm>
                <a:off x="1881450" y="2765525"/>
                <a:ext cx="33875" cy="34175"/>
              </a:xfrm>
              <a:custGeom>
                <a:avLst/>
                <a:gdLst/>
                <a:ahLst/>
                <a:cxnLst/>
                <a:rect l="l" t="t" r="r" b="b"/>
                <a:pathLst>
                  <a:path w="1355" h="1367" extrusionOk="0">
                    <a:moveTo>
                      <a:pt x="688" y="1"/>
                    </a:moveTo>
                    <a:lnTo>
                      <a:pt x="538" y="22"/>
                    </a:lnTo>
                    <a:lnTo>
                      <a:pt x="409" y="55"/>
                    </a:lnTo>
                    <a:lnTo>
                      <a:pt x="301" y="98"/>
                    </a:lnTo>
                    <a:lnTo>
                      <a:pt x="247" y="130"/>
                    </a:lnTo>
                    <a:lnTo>
                      <a:pt x="204" y="173"/>
                    </a:lnTo>
                    <a:lnTo>
                      <a:pt x="161" y="216"/>
                    </a:lnTo>
                    <a:lnTo>
                      <a:pt x="129" y="259"/>
                    </a:lnTo>
                    <a:lnTo>
                      <a:pt x="65" y="367"/>
                    </a:lnTo>
                    <a:lnTo>
                      <a:pt x="22" y="496"/>
                    </a:lnTo>
                    <a:lnTo>
                      <a:pt x="0" y="646"/>
                    </a:lnTo>
                    <a:lnTo>
                      <a:pt x="0" y="721"/>
                    </a:lnTo>
                    <a:lnTo>
                      <a:pt x="0" y="786"/>
                    </a:lnTo>
                    <a:lnTo>
                      <a:pt x="22" y="861"/>
                    </a:lnTo>
                    <a:lnTo>
                      <a:pt x="32" y="926"/>
                    </a:lnTo>
                    <a:lnTo>
                      <a:pt x="65" y="990"/>
                    </a:lnTo>
                    <a:lnTo>
                      <a:pt x="97" y="1044"/>
                    </a:lnTo>
                    <a:lnTo>
                      <a:pt x="140" y="1098"/>
                    </a:lnTo>
                    <a:lnTo>
                      <a:pt x="183" y="1152"/>
                    </a:lnTo>
                    <a:lnTo>
                      <a:pt x="237" y="1195"/>
                    </a:lnTo>
                    <a:lnTo>
                      <a:pt x="290" y="1238"/>
                    </a:lnTo>
                    <a:lnTo>
                      <a:pt x="355" y="1270"/>
                    </a:lnTo>
                    <a:lnTo>
                      <a:pt x="419" y="1302"/>
                    </a:lnTo>
                    <a:lnTo>
                      <a:pt x="495" y="1334"/>
                    </a:lnTo>
                    <a:lnTo>
                      <a:pt x="570" y="1345"/>
                    </a:lnTo>
                    <a:lnTo>
                      <a:pt x="656" y="1356"/>
                    </a:lnTo>
                    <a:lnTo>
                      <a:pt x="742" y="1367"/>
                    </a:lnTo>
                    <a:lnTo>
                      <a:pt x="860" y="1345"/>
                    </a:lnTo>
                    <a:lnTo>
                      <a:pt x="968" y="1313"/>
                    </a:lnTo>
                    <a:lnTo>
                      <a:pt x="1075" y="1259"/>
                    </a:lnTo>
                    <a:lnTo>
                      <a:pt x="1161" y="1184"/>
                    </a:lnTo>
                    <a:lnTo>
                      <a:pt x="1237" y="1098"/>
                    </a:lnTo>
                    <a:lnTo>
                      <a:pt x="1290" y="990"/>
                    </a:lnTo>
                    <a:lnTo>
                      <a:pt x="1333" y="872"/>
                    </a:lnTo>
                    <a:lnTo>
                      <a:pt x="1355" y="721"/>
                    </a:lnTo>
                    <a:lnTo>
                      <a:pt x="1355" y="646"/>
                    </a:lnTo>
                    <a:lnTo>
                      <a:pt x="1355" y="571"/>
                    </a:lnTo>
                    <a:lnTo>
                      <a:pt x="1344" y="506"/>
                    </a:lnTo>
                    <a:lnTo>
                      <a:pt x="1323" y="442"/>
                    </a:lnTo>
                    <a:lnTo>
                      <a:pt x="1290" y="377"/>
                    </a:lnTo>
                    <a:lnTo>
                      <a:pt x="1258" y="324"/>
                    </a:lnTo>
                    <a:lnTo>
                      <a:pt x="1226" y="259"/>
                    </a:lnTo>
                    <a:lnTo>
                      <a:pt x="1183" y="216"/>
                    </a:lnTo>
                    <a:lnTo>
                      <a:pt x="1129" y="162"/>
                    </a:lnTo>
                    <a:lnTo>
                      <a:pt x="1086" y="119"/>
                    </a:lnTo>
                    <a:lnTo>
                      <a:pt x="1022" y="87"/>
                    </a:lnTo>
                    <a:lnTo>
                      <a:pt x="968" y="55"/>
                    </a:lnTo>
                    <a:lnTo>
                      <a:pt x="903" y="33"/>
                    </a:lnTo>
                    <a:lnTo>
                      <a:pt x="828" y="22"/>
                    </a:lnTo>
                    <a:lnTo>
                      <a:pt x="764" y="12"/>
                    </a:lnTo>
                    <a:lnTo>
                      <a:pt x="6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 name="Google Shape;430;p15"/>
              <p:cNvSpPr/>
              <p:nvPr/>
            </p:nvSpPr>
            <p:spPr>
              <a:xfrm>
                <a:off x="1884400" y="1508775"/>
                <a:ext cx="33625" cy="33650"/>
              </a:xfrm>
              <a:custGeom>
                <a:avLst/>
                <a:gdLst/>
                <a:ahLst/>
                <a:cxnLst/>
                <a:rect l="l" t="t" r="r" b="b"/>
                <a:pathLst>
                  <a:path w="1345" h="1346" extrusionOk="0">
                    <a:moveTo>
                      <a:pt x="742" y="1"/>
                    </a:moveTo>
                    <a:lnTo>
                      <a:pt x="656" y="12"/>
                    </a:lnTo>
                    <a:lnTo>
                      <a:pt x="581" y="22"/>
                    </a:lnTo>
                    <a:lnTo>
                      <a:pt x="506" y="33"/>
                    </a:lnTo>
                    <a:lnTo>
                      <a:pt x="430" y="55"/>
                    </a:lnTo>
                    <a:lnTo>
                      <a:pt x="366" y="87"/>
                    </a:lnTo>
                    <a:lnTo>
                      <a:pt x="312" y="119"/>
                    </a:lnTo>
                    <a:lnTo>
                      <a:pt x="248" y="151"/>
                    </a:lnTo>
                    <a:lnTo>
                      <a:pt x="205" y="194"/>
                    </a:lnTo>
                    <a:lnTo>
                      <a:pt x="151" y="237"/>
                    </a:lnTo>
                    <a:lnTo>
                      <a:pt x="119" y="291"/>
                    </a:lnTo>
                    <a:lnTo>
                      <a:pt x="76" y="345"/>
                    </a:lnTo>
                    <a:lnTo>
                      <a:pt x="54" y="410"/>
                    </a:lnTo>
                    <a:lnTo>
                      <a:pt x="33" y="463"/>
                    </a:lnTo>
                    <a:lnTo>
                      <a:pt x="11" y="528"/>
                    </a:lnTo>
                    <a:lnTo>
                      <a:pt x="0" y="592"/>
                    </a:lnTo>
                    <a:lnTo>
                      <a:pt x="0" y="668"/>
                    </a:lnTo>
                    <a:lnTo>
                      <a:pt x="11" y="818"/>
                    </a:lnTo>
                    <a:lnTo>
                      <a:pt x="43" y="947"/>
                    </a:lnTo>
                    <a:lnTo>
                      <a:pt x="97" y="1055"/>
                    </a:lnTo>
                    <a:lnTo>
                      <a:pt x="129" y="1108"/>
                    </a:lnTo>
                    <a:lnTo>
                      <a:pt x="172" y="1151"/>
                    </a:lnTo>
                    <a:lnTo>
                      <a:pt x="215" y="1195"/>
                    </a:lnTo>
                    <a:lnTo>
                      <a:pt x="258" y="1227"/>
                    </a:lnTo>
                    <a:lnTo>
                      <a:pt x="377" y="1291"/>
                    </a:lnTo>
                    <a:lnTo>
                      <a:pt x="495" y="1324"/>
                    </a:lnTo>
                    <a:lnTo>
                      <a:pt x="646" y="1345"/>
                    </a:lnTo>
                    <a:lnTo>
                      <a:pt x="796" y="1345"/>
                    </a:lnTo>
                    <a:lnTo>
                      <a:pt x="861" y="1324"/>
                    </a:lnTo>
                    <a:lnTo>
                      <a:pt x="925" y="1313"/>
                    </a:lnTo>
                    <a:lnTo>
                      <a:pt x="990" y="1281"/>
                    </a:lnTo>
                    <a:lnTo>
                      <a:pt x="1043" y="1248"/>
                    </a:lnTo>
                    <a:lnTo>
                      <a:pt x="1097" y="1205"/>
                    </a:lnTo>
                    <a:lnTo>
                      <a:pt x="1151" y="1162"/>
                    </a:lnTo>
                    <a:lnTo>
                      <a:pt x="1194" y="1119"/>
                    </a:lnTo>
                    <a:lnTo>
                      <a:pt x="1237" y="1055"/>
                    </a:lnTo>
                    <a:lnTo>
                      <a:pt x="1269" y="1001"/>
                    </a:lnTo>
                    <a:lnTo>
                      <a:pt x="1301" y="936"/>
                    </a:lnTo>
                    <a:lnTo>
                      <a:pt x="1323" y="872"/>
                    </a:lnTo>
                    <a:lnTo>
                      <a:pt x="1334" y="807"/>
                    </a:lnTo>
                    <a:lnTo>
                      <a:pt x="1344" y="732"/>
                    </a:lnTo>
                    <a:lnTo>
                      <a:pt x="1344" y="657"/>
                    </a:lnTo>
                    <a:lnTo>
                      <a:pt x="1323" y="517"/>
                    </a:lnTo>
                    <a:lnTo>
                      <a:pt x="1291" y="388"/>
                    </a:lnTo>
                    <a:lnTo>
                      <a:pt x="1226" y="281"/>
                    </a:lnTo>
                    <a:lnTo>
                      <a:pt x="1162" y="184"/>
                    </a:lnTo>
                    <a:lnTo>
                      <a:pt x="1076" y="119"/>
                    </a:lnTo>
                    <a:lnTo>
                      <a:pt x="968" y="65"/>
                    </a:lnTo>
                    <a:lnTo>
                      <a:pt x="861" y="22"/>
                    </a:lnTo>
                    <a:lnTo>
                      <a:pt x="7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 name="Google Shape;431;p15"/>
              <p:cNvSpPr/>
              <p:nvPr/>
            </p:nvSpPr>
            <p:spPr>
              <a:xfrm>
                <a:off x="624425" y="2765525"/>
                <a:ext cx="34150" cy="33900"/>
              </a:xfrm>
              <a:custGeom>
                <a:avLst/>
                <a:gdLst/>
                <a:ahLst/>
                <a:cxnLst/>
                <a:rect l="l" t="t" r="r" b="b"/>
                <a:pathLst>
                  <a:path w="1366" h="1356" extrusionOk="0">
                    <a:moveTo>
                      <a:pt x="656" y="1"/>
                    </a:moveTo>
                    <a:lnTo>
                      <a:pt x="591" y="12"/>
                    </a:lnTo>
                    <a:lnTo>
                      <a:pt x="527" y="22"/>
                    </a:lnTo>
                    <a:lnTo>
                      <a:pt x="398" y="66"/>
                    </a:lnTo>
                    <a:lnTo>
                      <a:pt x="290" y="119"/>
                    </a:lnTo>
                    <a:lnTo>
                      <a:pt x="194" y="205"/>
                    </a:lnTo>
                    <a:lnTo>
                      <a:pt x="108" y="302"/>
                    </a:lnTo>
                    <a:lnTo>
                      <a:pt x="54" y="420"/>
                    </a:lnTo>
                    <a:lnTo>
                      <a:pt x="22" y="539"/>
                    </a:lnTo>
                    <a:lnTo>
                      <a:pt x="11" y="614"/>
                    </a:lnTo>
                    <a:lnTo>
                      <a:pt x="0" y="678"/>
                    </a:lnTo>
                    <a:lnTo>
                      <a:pt x="11" y="754"/>
                    </a:lnTo>
                    <a:lnTo>
                      <a:pt x="22" y="829"/>
                    </a:lnTo>
                    <a:lnTo>
                      <a:pt x="32" y="893"/>
                    </a:lnTo>
                    <a:lnTo>
                      <a:pt x="54" y="958"/>
                    </a:lnTo>
                    <a:lnTo>
                      <a:pt x="86" y="1023"/>
                    </a:lnTo>
                    <a:lnTo>
                      <a:pt x="118" y="1076"/>
                    </a:lnTo>
                    <a:lnTo>
                      <a:pt x="161" y="1130"/>
                    </a:lnTo>
                    <a:lnTo>
                      <a:pt x="204" y="1184"/>
                    </a:lnTo>
                    <a:lnTo>
                      <a:pt x="258" y="1227"/>
                    </a:lnTo>
                    <a:lnTo>
                      <a:pt x="312" y="1259"/>
                    </a:lnTo>
                    <a:lnTo>
                      <a:pt x="366" y="1291"/>
                    </a:lnTo>
                    <a:lnTo>
                      <a:pt x="430" y="1324"/>
                    </a:lnTo>
                    <a:lnTo>
                      <a:pt x="495" y="1345"/>
                    </a:lnTo>
                    <a:lnTo>
                      <a:pt x="559" y="1356"/>
                    </a:lnTo>
                    <a:lnTo>
                      <a:pt x="710" y="1356"/>
                    </a:lnTo>
                    <a:lnTo>
                      <a:pt x="850" y="1345"/>
                    </a:lnTo>
                    <a:lnTo>
                      <a:pt x="979" y="1302"/>
                    </a:lnTo>
                    <a:lnTo>
                      <a:pt x="1097" y="1248"/>
                    </a:lnTo>
                    <a:lnTo>
                      <a:pt x="1140" y="1205"/>
                    </a:lnTo>
                    <a:lnTo>
                      <a:pt x="1183" y="1173"/>
                    </a:lnTo>
                    <a:lnTo>
                      <a:pt x="1226" y="1119"/>
                    </a:lnTo>
                    <a:lnTo>
                      <a:pt x="1258" y="1076"/>
                    </a:lnTo>
                    <a:lnTo>
                      <a:pt x="1312" y="958"/>
                    </a:lnTo>
                    <a:lnTo>
                      <a:pt x="1344" y="829"/>
                    </a:lnTo>
                    <a:lnTo>
                      <a:pt x="1366" y="689"/>
                    </a:lnTo>
                    <a:lnTo>
                      <a:pt x="1355" y="614"/>
                    </a:lnTo>
                    <a:lnTo>
                      <a:pt x="1355" y="539"/>
                    </a:lnTo>
                    <a:lnTo>
                      <a:pt x="1333" y="474"/>
                    </a:lnTo>
                    <a:lnTo>
                      <a:pt x="1312" y="410"/>
                    </a:lnTo>
                    <a:lnTo>
                      <a:pt x="1280" y="345"/>
                    </a:lnTo>
                    <a:lnTo>
                      <a:pt x="1247" y="291"/>
                    </a:lnTo>
                    <a:lnTo>
                      <a:pt x="1215" y="238"/>
                    </a:lnTo>
                    <a:lnTo>
                      <a:pt x="1161" y="195"/>
                    </a:lnTo>
                    <a:lnTo>
                      <a:pt x="1118" y="152"/>
                    </a:lnTo>
                    <a:lnTo>
                      <a:pt x="1065" y="109"/>
                    </a:lnTo>
                    <a:lnTo>
                      <a:pt x="1000" y="76"/>
                    </a:lnTo>
                    <a:lnTo>
                      <a:pt x="936" y="44"/>
                    </a:lnTo>
                    <a:lnTo>
                      <a:pt x="871"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 name="Google Shape;432;p15"/>
              <p:cNvSpPr/>
              <p:nvPr/>
            </p:nvSpPr>
            <p:spPr>
              <a:xfrm>
                <a:off x="388650" y="1901275"/>
                <a:ext cx="33375" cy="33075"/>
              </a:xfrm>
              <a:custGeom>
                <a:avLst/>
                <a:gdLst/>
                <a:ahLst/>
                <a:cxnLst/>
                <a:rect l="l" t="t" r="r" b="b"/>
                <a:pathLst>
                  <a:path w="1335" h="1323" extrusionOk="0">
                    <a:moveTo>
                      <a:pt x="678" y="0"/>
                    </a:moveTo>
                    <a:lnTo>
                      <a:pt x="528" y="11"/>
                    </a:lnTo>
                    <a:lnTo>
                      <a:pt x="399" y="43"/>
                    </a:lnTo>
                    <a:lnTo>
                      <a:pt x="334" y="65"/>
                    </a:lnTo>
                    <a:lnTo>
                      <a:pt x="280" y="86"/>
                    </a:lnTo>
                    <a:lnTo>
                      <a:pt x="226" y="129"/>
                    </a:lnTo>
                    <a:lnTo>
                      <a:pt x="183" y="162"/>
                    </a:lnTo>
                    <a:lnTo>
                      <a:pt x="140" y="205"/>
                    </a:lnTo>
                    <a:lnTo>
                      <a:pt x="108" y="258"/>
                    </a:lnTo>
                    <a:lnTo>
                      <a:pt x="76" y="312"/>
                    </a:lnTo>
                    <a:lnTo>
                      <a:pt x="54" y="366"/>
                    </a:lnTo>
                    <a:lnTo>
                      <a:pt x="11" y="495"/>
                    </a:lnTo>
                    <a:lnTo>
                      <a:pt x="1" y="645"/>
                    </a:lnTo>
                    <a:lnTo>
                      <a:pt x="1" y="796"/>
                    </a:lnTo>
                    <a:lnTo>
                      <a:pt x="33" y="925"/>
                    </a:lnTo>
                    <a:lnTo>
                      <a:pt x="65" y="979"/>
                    </a:lnTo>
                    <a:lnTo>
                      <a:pt x="87" y="1033"/>
                    </a:lnTo>
                    <a:lnTo>
                      <a:pt x="119" y="1086"/>
                    </a:lnTo>
                    <a:lnTo>
                      <a:pt x="162" y="1129"/>
                    </a:lnTo>
                    <a:lnTo>
                      <a:pt x="205" y="1172"/>
                    </a:lnTo>
                    <a:lnTo>
                      <a:pt x="259" y="1215"/>
                    </a:lnTo>
                    <a:lnTo>
                      <a:pt x="313" y="1248"/>
                    </a:lnTo>
                    <a:lnTo>
                      <a:pt x="366" y="1269"/>
                    </a:lnTo>
                    <a:lnTo>
                      <a:pt x="495" y="1312"/>
                    </a:lnTo>
                    <a:lnTo>
                      <a:pt x="646" y="1323"/>
                    </a:lnTo>
                    <a:lnTo>
                      <a:pt x="786" y="1312"/>
                    </a:lnTo>
                    <a:lnTo>
                      <a:pt x="861" y="1301"/>
                    </a:lnTo>
                    <a:lnTo>
                      <a:pt x="915" y="1280"/>
                    </a:lnTo>
                    <a:lnTo>
                      <a:pt x="979" y="1258"/>
                    </a:lnTo>
                    <a:lnTo>
                      <a:pt x="1033" y="1226"/>
                    </a:lnTo>
                    <a:lnTo>
                      <a:pt x="1076" y="1194"/>
                    </a:lnTo>
                    <a:lnTo>
                      <a:pt x="1130" y="1151"/>
                    </a:lnTo>
                    <a:lnTo>
                      <a:pt x="1205" y="1054"/>
                    </a:lnTo>
                    <a:lnTo>
                      <a:pt x="1259" y="936"/>
                    </a:lnTo>
                    <a:lnTo>
                      <a:pt x="1313" y="807"/>
                    </a:lnTo>
                    <a:lnTo>
                      <a:pt x="1334" y="656"/>
                    </a:lnTo>
                    <a:lnTo>
                      <a:pt x="1313" y="516"/>
                    </a:lnTo>
                    <a:lnTo>
                      <a:pt x="1270" y="398"/>
                    </a:lnTo>
                    <a:lnTo>
                      <a:pt x="1216" y="280"/>
                    </a:lnTo>
                    <a:lnTo>
                      <a:pt x="1151" y="183"/>
                    </a:lnTo>
                    <a:lnTo>
                      <a:pt x="1108" y="151"/>
                    </a:lnTo>
                    <a:lnTo>
                      <a:pt x="1054" y="108"/>
                    </a:lnTo>
                    <a:lnTo>
                      <a:pt x="1011" y="76"/>
                    </a:lnTo>
                    <a:lnTo>
                      <a:pt x="947" y="54"/>
                    </a:lnTo>
                    <a:lnTo>
                      <a:pt x="893" y="33"/>
                    </a:lnTo>
                    <a:lnTo>
                      <a:pt x="829" y="11"/>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 name="Google Shape;433;p15"/>
              <p:cNvSpPr/>
              <p:nvPr/>
            </p:nvSpPr>
            <p:spPr>
              <a:xfrm>
                <a:off x="547000" y="1586750"/>
                <a:ext cx="33075" cy="33350"/>
              </a:xfrm>
              <a:custGeom>
                <a:avLst/>
                <a:gdLst/>
                <a:ahLst/>
                <a:cxnLst/>
                <a:rect l="l" t="t" r="r" b="b"/>
                <a:pathLst>
                  <a:path w="1323" h="1334" extrusionOk="0">
                    <a:moveTo>
                      <a:pt x="656" y="0"/>
                    </a:moveTo>
                    <a:lnTo>
                      <a:pt x="516" y="22"/>
                    </a:lnTo>
                    <a:lnTo>
                      <a:pt x="387" y="65"/>
                    </a:lnTo>
                    <a:lnTo>
                      <a:pt x="269" y="129"/>
                    </a:lnTo>
                    <a:lnTo>
                      <a:pt x="172" y="205"/>
                    </a:lnTo>
                    <a:lnTo>
                      <a:pt x="140" y="248"/>
                    </a:lnTo>
                    <a:lnTo>
                      <a:pt x="97" y="291"/>
                    </a:lnTo>
                    <a:lnTo>
                      <a:pt x="75" y="344"/>
                    </a:lnTo>
                    <a:lnTo>
                      <a:pt x="43" y="398"/>
                    </a:lnTo>
                    <a:lnTo>
                      <a:pt x="32" y="463"/>
                    </a:lnTo>
                    <a:lnTo>
                      <a:pt x="11" y="527"/>
                    </a:lnTo>
                    <a:lnTo>
                      <a:pt x="0" y="678"/>
                    </a:lnTo>
                    <a:lnTo>
                      <a:pt x="22" y="828"/>
                    </a:lnTo>
                    <a:lnTo>
                      <a:pt x="54" y="957"/>
                    </a:lnTo>
                    <a:lnTo>
                      <a:pt x="75" y="1011"/>
                    </a:lnTo>
                    <a:lnTo>
                      <a:pt x="108" y="1065"/>
                    </a:lnTo>
                    <a:lnTo>
                      <a:pt x="140" y="1119"/>
                    </a:lnTo>
                    <a:lnTo>
                      <a:pt x="183" y="1162"/>
                    </a:lnTo>
                    <a:lnTo>
                      <a:pt x="226" y="1205"/>
                    </a:lnTo>
                    <a:lnTo>
                      <a:pt x="280" y="1237"/>
                    </a:lnTo>
                    <a:lnTo>
                      <a:pt x="334" y="1269"/>
                    </a:lnTo>
                    <a:lnTo>
                      <a:pt x="398" y="1291"/>
                    </a:lnTo>
                    <a:lnTo>
                      <a:pt x="527" y="1323"/>
                    </a:lnTo>
                    <a:lnTo>
                      <a:pt x="667" y="1334"/>
                    </a:lnTo>
                    <a:lnTo>
                      <a:pt x="817" y="1323"/>
                    </a:lnTo>
                    <a:lnTo>
                      <a:pt x="946" y="1291"/>
                    </a:lnTo>
                    <a:lnTo>
                      <a:pt x="1011" y="1258"/>
                    </a:lnTo>
                    <a:lnTo>
                      <a:pt x="1065" y="1226"/>
                    </a:lnTo>
                    <a:lnTo>
                      <a:pt x="1108" y="1194"/>
                    </a:lnTo>
                    <a:lnTo>
                      <a:pt x="1151" y="1151"/>
                    </a:lnTo>
                    <a:lnTo>
                      <a:pt x="1194" y="1108"/>
                    </a:lnTo>
                    <a:lnTo>
                      <a:pt x="1226" y="1054"/>
                    </a:lnTo>
                    <a:lnTo>
                      <a:pt x="1258" y="1000"/>
                    </a:lnTo>
                    <a:lnTo>
                      <a:pt x="1280" y="947"/>
                    </a:lnTo>
                    <a:lnTo>
                      <a:pt x="1312" y="818"/>
                    </a:lnTo>
                    <a:lnTo>
                      <a:pt x="1323" y="667"/>
                    </a:lnTo>
                    <a:lnTo>
                      <a:pt x="1312" y="516"/>
                    </a:lnTo>
                    <a:lnTo>
                      <a:pt x="1301" y="452"/>
                    </a:lnTo>
                    <a:lnTo>
                      <a:pt x="1280" y="387"/>
                    </a:lnTo>
                    <a:lnTo>
                      <a:pt x="1258" y="334"/>
                    </a:lnTo>
                    <a:lnTo>
                      <a:pt x="1226" y="280"/>
                    </a:lnTo>
                    <a:lnTo>
                      <a:pt x="1183" y="237"/>
                    </a:lnTo>
                    <a:lnTo>
                      <a:pt x="1140" y="194"/>
                    </a:lnTo>
                    <a:lnTo>
                      <a:pt x="1043" y="119"/>
                    </a:lnTo>
                    <a:lnTo>
                      <a:pt x="936" y="65"/>
                    </a:lnTo>
                    <a:lnTo>
                      <a:pt x="807" y="22"/>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 name="Google Shape;434;p15"/>
              <p:cNvSpPr/>
              <p:nvPr/>
            </p:nvSpPr>
            <p:spPr>
              <a:xfrm>
                <a:off x="1647550" y="1349900"/>
                <a:ext cx="34450" cy="34450"/>
              </a:xfrm>
              <a:custGeom>
                <a:avLst/>
                <a:gdLst/>
                <a:ahLst/>
                <a:cxnLst/>
                <a:rect l="l" t="t" r="r" b="b"/>
                <a:pathLst>
                  <a:path w="1378" h="1378" extrusionOk="0">
                    <a:moveTo>
                      <a:pt x="625" y="1"/>
                    </a:moveTo>
                    <a:lnTo>
                      <a:pt x="549" y="12"/>
                    </a:lnTo>
                    <a:lnTo>
                      <a:pt x="485" y="33"/>
                    </a:lnTo>
                    <a:lnTo>
                      <a:pt x="420" y="55"/>
                    </a:lnTo>
                    <a:lnTo>
                      <a:pt x="356" y="76"/>
                    </a:lnTo>
                    <a:lnTo>
                      <a:pt x="302" y="119"/>
                    </a:lnTo>
                    <a:lnTo>
                      <a:pt x="248" y="151"/>
                    </a:lnTo>
                    <a:lnTo>
                      <a:pt x="194" y="194"/>
                    </a:lnTo>
                    <a:lnTo>
                      <a:pt x="151" y="248"/>
                    </a:lnTo>
                    <a:lnTo>
                      <a:pt x="108" y="302"/>
                    </a:lnTo>
                    <a:lnTo>
                      <a:pt x="76" y="356"/>
                    </a:lnTo>
                    <a:lnTo>
                      <a:pt x="55" y="420"/>
                    </a:lnTo>
                    <a:lnTo>
                      <a:pt x="33" y="485"/>
                    </a:lnTo>
                    <a:lnTo>
                      <a:pt x="12" y="549"/>
                    </a:lnTo>
                    <a:lnTo>
                      <a:pt x="1" y="625"/>
                    </a:lnTo>
                    <a:lnTo>
                      <a:pt x="1" y="700"/>
                    </a:lnTo>
                    <a:lnTo>
                      <a:pt x="22" y="840"/>
                    </a:lnTo>
                    <a:lnTo>
                      <a:pt x="55" y="969"/>
                    </a:lnTo>
                    <a:lnTo>
                      <a:pt x="108" y="1087"/>
                    </a:lnTo>
                    <a:lnTo>
                      <a:pt x="184" y="1184"/>
                    </a:lnTo>
                    <a:lnTo>
                      <a:pt x="227" y="1227"/>
                    </a:lnTo>
                    <a:lnTo>
                      <a:pt x="270" y="1259"/>
                    </a:lnTo>
                    <a:lnTo>
                      <a:pt x="377" y="1313"/>
                    </a:lnTo>
                    <a:lnTo>
                      <a:pt x="506" y="1356"/>
                    </a:lnTo>
                    <a:lnTo>
                      <a:pt x="657" y="1377"/>
                    </a:lnTo>
                    <a:lnTo>
                      <a:pt x="797" y="1377"/>
                    </a:lnTo>
                    <a:lnTo>
                      <a:pt x="872" y="1367"/>
                    </a:lnTo>
                    <a:lnTo>
                      <a:pt x="936" y="1345"/>
                    </a:lnTo>
                    <a:lnTo>
                      <a:pt x="1001" y="1324"/>
                    </a:lnTo>
                    <a:lnTo>
                      <a:pt x="1055" y="1291"/>
                    </a:lnTo>
                    <a:lnTo>
                      <a:pt x="1108" y="1248"/>
                    </a:lnTo>
                    <a:lnTo>
                      <a:pt x="1162" y="1205"/>
                    </a:lnTo>
                    <a:lnTo>
                      <a:pt x="1205" y="1162"/>
                    </a:lnTo>
                    <a:lnTo>
                      <a:pt x="1248" y="1108"/>
                    </a:lnTo>
                    <a:lnTo>
                      <a:pt x="1291" y="1055"/>
                    </a:lnTo>
                    <a:lnTo>
                      <a:pt x="1313" y="990"/>
                    </a:lnTo>
                    <a:lnTo>
                      <a:pt x="1345" y="926"/>
                    </a:lnTo>
                    <a:lnTo>
                      <a:pt x="1367" y="861"/>
                    </a:lnTo>
                    <a:lnTo>
                      <a:pt x="1377" y="786"/>
                    </a:lnTo>
                    <a:lnTo>
                      <a:pt x="1377" y="711"/>
                    </a:lnTo>
                    <a:lnTo>
                      <a:pt x="1377" y="646"/>
                    </a:lnTo>
                    <a:lnTo>
                      <a:pt x="1367" y="571"/>
                    </a:lnTo>
                    <a:lnTo>
                      <a:pt x="1356" y="496"/>
                    </a:lnTo>
                    <a:lnTo>
                      <a:pt x="1334" y="431"/>
                    </a:lnTo>
                    <a:lnTo>
                      <a:pt x="1313" y="377"/>
                    </a:lnTo>
                    <a:lnTo>
                      <a:pt x="1281" y="313"/>
                    </a:lnTo>
                    <a:lnTo>
                      <a:pt x="1238" y="259"/>
                    </a:lnTo>
                    <a:lnTo>
                      <a:pt x="1195" y="205"/>
                    </a:lnTo>
                    <a:lnTo>
                      <a:pt x="1152" y="162"/>
                    </a:lnTo>
                    <a:lnTo>
                      <a:pt x="1098" y="119"/>
                    </a:lnTo>
                    <a:lnTo>
                      <a:pt x="1033" y="87"/>
                    </a:lnTo>
                    <a:lnTo>
                      <a:pt x="979" y="55"/>
                    </a:lnTo>
                    <a:lnTo>
                      <a:pt x="915" y="33"/>
                    </a:lnTo>
                    <a:lnTo>
                      <a:pt x="840" y="22"/>
                    </a:lnTo>
                    <a:lnTo>
                      <a:pt x="775" y="12"/>
                    </a:lnTo>
                    <a:lnTo>
                      <a:pt x="70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 name="Google Shape;435;p15"/>
              <p:cNvSpPr/>
              <p:nvPr/>
            </p:nvSpPr>
            <p:spPr>
              <a:xfrm>
                <a:off x="1489750" y="3002375"/>
                <a:ext cx="33375" cy="33075"/>
              </a:xfrm>
              <a:custGeom>
                <a:avLst/>
                <a:gdLst/>
                <a:ahLst/>
                <a:cxnLst/>
                <a:rect l="l" t="t" r="r" b="b"/>
                <a:pathLst>
                  <a:path w="1335" h="1323" extrusionOk="0">
                    <a:moveTo>
                      <a:pt x="678" y="0"/>
                    </a:moveTo>
                    <a:lnTo>
                      <a:pt x="528" y="11"/>
                    </a:lnTo>
                    <a:lnTo>
                      <a:pt x="399" y="43"/>
                    </a:lnTo>
                    <a:lnTo>
                      <a:pt x="334" y="65"/>
                    </a:lnTo>
                    <a:lnTo>
                      <a:pt x="281" y="97"/>
                    </a:lnTo>
                    <a:lnTo>
                      <a:pt x="227" y="129"/>
                    </a:lnTo>
                    <a:lnTo>
                      <a:pt x="184" y="172"/>
                    </a:lnTo>
                    <a:lnTo>
                      <a:pt x="141" y="215"/>
                    </a:lnTo>
                    <a:lnTo>
                      <a:pt x="108" y="258"/>
                    </a:lnTo>
                    <a:lnTo>
                      <a:pt x="76" y="312"/>
                    </a:lnTo>
                    <a:lnTo>
                      <a:pt x="55" y="377"/>
                    </a:lnTo>
                    <a:lnTo>
                      <a:pt x="12" y="506"/>
                    </a:lnTo>
                    <a:lnTo>
                      <a:pt x="1" y="656"/>
                    </a:lnTo>
                    <a:lnTo>
                      <a:pt x="12" y="796"/>
                    </a:lnTo>
                    <a:lnTo>
                      <a:pt x="44" y="936"/>
                    </a:lnTo>
                    <a:lnTo>
                      <a:pt x="65" y="990"/>
                    </a:lnTo>
                    <a:lnTo>
                      <a:pt x="98" y="1043"/>
                    </a:lnTo>
                    <a:lnTo>
                      <a:pt x="130" y="1097"/>
                    </a:lnTo>
                    <a:lnTo>
                      <a:pt x="173" y="1140"/>
                    </a:lnTo>
                    <a:lnTo>
                      <a:pt x="216" y="1183"/>
                    </a:lnTo>
                    <a:lnTo>
                      <a:pt x="259" y="1215"/>
                    </a:lnTo>
                    <a:lnTo>
                      <a:pt x="313" y="1248"/>
                    </a:lnTo>
                    <a:lnTo>
                      <a:pt x="377" y="1269"/>
                    </a:lnTo>
                    <a:lnTo>
                      <a:pt x="506" y="1312"/>
                    </a:lnTo>
                    <a:lnTo>
                      <a:pt x="646" y="1323"/>
                    </a:lnTo>
                    <a:lnTo>
                      <a:pt x="797" y="1312"/>
                    </a:lnTo>
                    <a:lnTo>
                      <a:pt x="861" y="1301"/>
                    </a:lnTo>
                    <a:lnTo>
                      <a:pt x="926" y="1280"/>
                    </a:lnTo>
                    <a:lnTo>
                      <a:pt x="979" y="1258"/>
                    </a:lnTo>
                    <a:lnTo>
                      <a:pt x="1033" y="1226"/>
                    </a:lnTo>
                    <a:lnTo>
                      <a:pt x="1087" y="1194"/>
                    </a:lnTo>
                    <a:lnTo>
                      <a:pt x="1130" y="1151"/>
                    </a:lnTo>
                    <a:lnTo>
                      <a:pt x="1205" y="1065"/>
                    </a:lnTo>
                    <a:lnTo>
                      <a:pt x="1270" y="947"/>
                    </a:lnTo>
                    <a:lnTo>
                      <a:pt x="1313" y="818"/>
                    </a:lnTo>
                    <a:lnTo>
                      <a:pt x="1334" y="678"/>
                    </a:lnTo>
                    <a:lnTo>
                      <a:pt x="1313" y="527"/>
                    </a:lnTo>
                    <a:lnTo>
                      <a:pt x="1281" y="398"/>
                    </a:lnTo>
                    <a:lnTo>
                      <a:pt x="1216" y="291"/>
                    </a:lnTo>
                    <a:lnTo>
                      <a:pt x="1152" y="183"/>
                    </a:lnTo>
                    <a:lnTo>
                      <a:pt x="1108" y="151"/>
                    </a:lnTo>
                    <a:lnTo>
                      <a:pt x="1055" y="108"/>
                    </a:lnTo>
                    <a:lnTo>
                      <a:pt x="1001" y="76"/>
                    </a:lnTo>
                    <a:lnTo>
                      <a:pt x="947" y="54"/>
                    </a:lnTo>
                    <a:lnTo>
                      <a:pt x="883" y="33"/>
                    </a:lnTo>
                    <a:lnTo>
                      <a:pt x="818" y="11"/>
                    </a:lnTo>
                    <a:lnTo>
                      <a:pt x="67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 name="Google Shape;436;p15"/>
              <p:cNvSpPr/>
              <p:nvPr/>
            </p:nvSpPr>
            <p:spPr>
              <a:xfrm>
                <a:off x="2118275" y="2373850"/>
                <a:ext cx="33100" cy="33650"/>
              </a:xfrm>
              <a:custGeom>
                <a:avLst/>
                <a:gdLst/>
                <a:ahLst/>
                <a:cxnLst/>
                <a:rect l="l" t="t" r="r" b="b"/>
                <a:pathLst>
                  <a:path w="1324" h="1346" extrusionOk="0">
                    <a:moveTo>
                      <a:pt x="689" y="1"/>
                    </a:moveTo>
                    <a:lnTo>
                      <a:pt x="538" y="12"/>
                    </a:lnTo>
                    <a:lnTo>
                      <a:pt x="409" y="44"/>
                    </a:lnTo>
                    <a:lnTo>
                      <a:pt x="345" y="65"/>
                    </a:lnTo>
                    <a:lnTo>
                      <a:pt x="291" y="87"/>
                    </a:lnTo>
                    <a:lnTo>
                      <a:pt x="237" y="119"/>
                    </a:lnTo>
                    <a:lnTo>
                      <a:pt x="194" y="162"/>
                    </a:lnTo>
                    <a:lnTo>
                      <a:pt x="151" y="205"/>
                    </a:lnTo>
                    <a:lnTo>
                      <a:pt x="119" y="248"/>
                    </a:lnTo>
                    <a:lnTo>
                      <a:pt x="86" y="302"/>
                    </a:lnTo>
                    <a:lnTo>
                      <a:pt x="54" y="367"/>
                    </a:lnTo>
                    <a:lnTo>
                      <a:pt x="11" y="496"/>
                    </a:lnTo>
                    <a:lnTo>
                      <a:pt x="0" y="635"/>
                    </a:lnTo>
                    <a:lnTo>
                      <a:pt x="0" y="786"/>
                    </a:lnTo>
                    <a:lnTo>
                      <a:pt x="11" y="850"/>
                    </a:lnTo>
                    <a:lnTo>
                      <a:pt x="33" y="915"/>
                    </a:lnTo>
                    <a:lnTo>
                      <a:pt x="54" y="979"/>
                    </a:lnTo>
                    <a:lnTo>
                      <a:pt x="86" y="1033"/>
                    </a:lnTo>
                    <a:lnTo>
                      <a:pt x="119" y="1076"/>
                    </a:lnTo>
                    <a:lnTo>
                      <a:pt x="162" y="1119"/>
                    </a:lnTo>
                    <a:lnTo>
                      <a:pt x="258" y="1205"/>
                    </a:lnTo>
                    <a:lnTo>
                      <a:pt x="366" y="1270"/>
                    </a:lnTo>
                    <a:lnTo>
                      <a:pt x="506" y="1313"/>
                    </a:lnTo>
                    <a:lnTo>
                      <a:pt x="656" y="1345"/>
                    </a:lnTo>
                    <a:lnTo>
                      <a:pt x="785" y="1324"/>
                    </a:lnTo>
                    <a:lnTo>
                      <a:pt x="914" y="1281"/>
                    </a:lnTo>
                    <a:lnTo>
                      <a:pt x="1022" y="1227"/>
                    </a:lnTo>
                    <a:lnTo>
                      <a:pt x="1129" y="1162"/>
                    </a:lnTo>
                    <a:lnTo>
                      <a:pt x="1162" y="1119"/>
                    </a:lnTo>
                    <a:lnTo>
                      <a:pt x="1205" y="1076"/>
                    </a:lnTo>
                    <a:lnTo>
                      <a:pt x="1237" y="1022"/>
                    </a:lnTo>
                    <a:lnTo>
                      <a:pt x="1269" y="969"/>
                    </a:lnTo>
                    <a:lnTo>
                      <a:pt x="1291" y="904"/>
                    </a:lnTo>
                    <a:lnTo>
                      <a:pt x="1302" y="840"/>
                    </a:lnTo>
                    <a:lnTo>
                      <a:pt x="1312" y="764"/>
                    </a:lnTo>
                    <a:lnTo>
                      <a:pt x="1323" y="689"/>
                    </a:lnTo>
                    <a:lnTo>
                      <a:pt x="1312" y="549"/>
                    </a:lnTo>
                    <a:lnTo>
                      <a:pt x="1291" y="410"/>
                    </a:lnTo>
                    <a:lnTo>
                      <a:pt x="1259" y="356"/>
                    </a:lnTo>
                    <a:lnTo>
                      <a:pt x="1237" y="302"/>
                    </a:lnTo>
                    <a:lnTo>
                      <a:pt x="1205" y="248"/>
                    </a:lnTo>
                    <a:lnTo>
                      <a:pt x="1162" y="205"/>
                    </a:lnTo>
                    <a:lnTo>
                      <a:pt x="1119" y="162"/>
                    </a:lnTo>
                    <a:lnTo>
                      <a:pt x="1076" y="119"/>
                    </a:lnTo>
                    <a:lnTo>
                      <a:pt x="1022" y="87"/>
                    </a:lnTo>
                    <a:lnTo>
                      <a:pt x="957" y="65"/>
                    </a:lnTo>
                    <a:lnTo>
                      <a:pt x="828" y="22"/>
                    </a:lnTo>
                    <a:lnTo>
                      <a:pt x="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 name="Google Shape;437;p15"/>
              <p:cNvSpPr/>
              <p:nvPr/>
            </p:nvSpPr>
            <p:spPr>
              <a:xfrm>
                <a:off x="388650" y="2373850"/>
                <a:ext cx="33100" cy="33650"/>
              </a:xfrm>
              <a:custGeom>
                <a:avLst/>
                <a:gdLst/>
                <a:ahLst/>
                <a:cxnLst/>
                <a:rect l="l" t="t" r="r" b="b"/>
                <a:pathLst>
                  <a:path w="1324" h="1346" extrusionOk="0">
                    <a:moveTo>
                      <a:pt x="667" y="1"/>
                    </a:moveTo>
                    <a:lnTo>
                      <a:pt x="517" y="12"/>
                    </a:lnTo>
                    <a:lnTo>
                      <a:pt x="388" y="44"/>
                    </a:lnTo>
                    <a:lnTo>
                      <a:pt x="334" y="76"/>
                    </a:lnTo>
                    <a:lnTo>
                      <a:pt x="270" y="98"/>
                    </a:lnTo>
                    <a:lnTo>
                      <a:pt x="226" y="141"/>
                    </a:lnTo>
                    <a:lnTo>
                      <a:pt x="183" y="173"/>
                    </a:lnTo>
                    <a:lnTo>
                      <a:pt x="140" y="216"/>
                    </a:lnTo>
                    <a:lnTo>
                      <a:pt x="97" y="270"/>
                    </a:lnTo>
                    <a:lnTo>
                      <a:pt x="76" y="324"/>
                    </a:lnTo>
                    <a:lnTo>
                      <a:pt x="44" y="377"/>
                    </a:lnTo>
                    <a:lnTo>
                      <a:pt x="11" y="517"/>
                    </a:lnTo>
                    <a:lnTo>
                      <a:pt x="1" y="657"/>
                    </a:lnTo>
                    <a:lnTo>
                      <a:pt x="11" y="807"/>
                    </a:lnTo>
                    <a:lnTo>
                      <a:pt x="22" y="872"/>
                    </a:lnTo>
                    <a:lnTo>
                      <a:pt x="44" y="936"/>
                    </a:lnTo>
                    <a:lnTo>
                      <a:pt x="65" y="990"/>
                    </a:lnTo>
                    <a:lnTo>
                      <a:pt x="97" y="1044"/>
                    </a:lnTo>
                    <a:lnTo>
                      <a:pt x="130" y="1098"/>
                    </a:lnTo>
                    <a:lnTo>
                      <a:pt x="173" y="1141"/>
                    </a:lnTo>
                    <a:lnTo>
                      <a:pt x="270" y="1216"/>
                    </a:lnTo>
                    <a:lnTo>
                      <a:pt x="377" y="1270"/>
                    </a:lnTo>
                    <a:lnTo>
                      <a:pt x="506" y="1313"/>
                    </a:lnTo>
                    <a:lnTo>
                      <a:pt x="657" y="1345"/>
                    </a:lnTo>
                    <a:lnTo>
                      <a:pt x="796" y="1324"/>
                    </a:lnTo>
                    <a:lnTo>
                      <a:pt x="925" y="1281"/>
                    </a:lnTo>
                    <a:lnTo>
                      <a:pt x="1044" y="1227"/>
                    </a:lnTo>
                    <a:lnTo>
                      <a:pt x="1140" y="1152"/>
                    </a:lnTo>
                    <a:lnTo>
                      <a:pt x="1184" y="1108"/>
                    </a:lnTo>
                    <a:lnTo>
                      <a:pt x="1216" y="1055"/>
                    </a:lnTo>
                    <a:lnTo>
                      <a:pt x="1248" y="1001"/>
                    </a:lnTo>
                    <a:lnTo>
                      <a:pt x="1270" y="947"/>
                    </a:lnTo>
                    <a:lnTo>
                      <a:pt x="1291" y="883"/>
                    </a:lnTo>
                    <a:lnTo>
                      <a:pt x="1313" y="818"/>
                    </a:lnTo>
                    <a:lnTo>
                      <a:pt x="1323" y="678"/>
                    </a:lnTo>
                    <a:lnTo>
                      <a:pt x="1313" y="528"/>
                    </a:lnTo>
                    <a:lnTo>
                      <a:pt x="1280" y="399"/>
                    </a:lnTo>
                    <a:lnTo>
                      <a:pt x="1259" y="334"/>
                    </a:lnTo>
                    <a:lnTo>
                      <a:pt x="1227" y="281"/>
                    </a:lnTo>
                    <a:lnTo>
                      <a:pt x="1194" y="227"/>
                    </a:lnTo>
                    <a:lnTo>
                      <a:pt x="1151" y="184"/>
                    </a:lnTo>
                    <a:lnTo>
                      <a:pt x="1108" y="141"/>
                    </a:lnTo>
                    <a:lnTo>
                      <a:pt x="1054" y="108"/>
                    </a:lnTo>
                    <a:lnTo>
                      <a:pt x="1001" y="76"/>
                    </a:lnTo>
                    <a:lnTo>
                      <a:pt x="947" y="55"/>
                    </a:lnTo>
                    <a:lnTo>
                      <a:pt x="818" y="22"/>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 name="Google Shape;438;p15"/>
              <p:cNvSpPr/>
              <p:nvPr/>
            </p:nvSpPr>
            <p:spPr>
              <a:xfrm>
                <a:off x="2118275" y="1901000"/>
                <a:ext cx="32825" cy="33100"/>
              </a:xfrm>
              <a:custGeom>
                <a:avLst/>
                <a:gdLst/>
                <a:ahLst/>
                <a:cxnLst/>
                <a:rect l="l" t="t" r="r" b="b"/>
                <a:pathLst>
                  <a:path w="1313" h="1324" extrusionOk="0">
                    <a:moveTo>
                      <a:pt x="635" y="0"/>
                    </a:moveTo>
                    <a:lnTo>
                      <a:pt x="484" y="33"/>
                    </a:lnTo>
                    <a:lnTo>
                      <a:pt x="366" y="87"/>
                    </a:lnTo>
                    <a:lnTo>
                      <a:pt x="248" y="151"/>
                    </a:lnTo>
                    <a:lnTo>
                      <a:pt x="162" y="226"/>
                    </a:lnTo>
                    <a:lnTo>
                      <a:pt x="119" y="269"/>
                    </a:lnTo>
                    <a:lnTo>
                      <a:pt x="86" y="323"/>
                    </a:lnTo>
                    <a:lnTo>
                      <a:pt x="54" y="377"/>
                    </a:lnTo>
                    <a:lnTo>
                      <a:pt x="33" y="431"/>
                    </a:lnTo>
                    <a:lnTo>
                      <a:pt x="22" y="495"/>
                    </a:lnTo>
                    <a:lnTo>
                      <a:pt x="11" y="560"/>
                    </a:lnTo>
                    <a:lnTo>
                      <a:pt x="0" y="635"/>
                    </a:lnTo>
                    <a:lnTo>
                      <a:pt x="0" y="710"/>
                    </a:lnTo>
                    <a:lnTo>
                      <a:pt x="22" y="850"/>
                    </a:lnTo>
                    <a:lnTo>
                      <a:pt x="65" y="968"/>
                    </a:lnTo>
                    <a:lnTo>
                      <a:pt x="119" y="1076"/>
                    </a:lnTo>
                    <a:lnTo>
                      <a:pt x="194" y="1162"/>
                    </a:lnTo>
                    <a:lnTo>
                      <a:pt x="291" y="1237"/>
                    </a:lnTo>
                    <a:lnTo>
                      <a:pt x="398" y="1291"/>
                    </a:lnTo>
                    <a:lnTo>
                      <a:pt x="517" y="1323"/>
                    </a:lnTo>
                    <a:lnTo>
                      <a:pt x="656" y="1323"/>
                    </a:lnTo>
                    <a:lnTo>
                      <a:pt x="807" y="1312"/>
                    </a:lnTo>
                    <a:lnTo>
                      <a:pt x="936" y="1280"/>
                    </a:lnTo>
                    <a:lnTo>
                      <a:pt x="990" y="1259"/>
                    </a:lnTo>
                    <a:lnTo>
                      <a:pt x="1054" y="1226"/>
                    </a:lnTo>
                    <a:lnTo>
                      <a:pt x="1097" y="1183"/>
                    </a:lnTo>
                    <a:lnTo>
                      <a:pt x="1140" y="1151"/>
                    </a:lnTo>
                    <a:lnTo>
                      <a:pt x="1183" y="1097"/>
                    </a:lnTo>
                    <a:lnTo>
                      <a:pt x="1216" y="1054"/>
                    </a:lnTo>
                    <a:lnTo>
                      <a:pt x="1248" y="1001"/>
                    </a:lnTo>
                    <a:lnTo>
                      <a:pt x="1269" y="936"/>
                    </a:lnTo>
                    <a:lnTo>
                      <a:pt x="1291" y="871"/>
                    </a:lnTo>
                    <a:lnTo>
                      <a:pt x="1302" y="807"/>
                    </a:lnTo>
                    <a:lnTo>
                      <a:pt x="1312" y="656"/>
                    </a:lnTo>
                    <a:lnTo>
                      <a:pt x="1312" y="581"/>
                    </a:lnTo>
                    <a:lnTo>
                      <a:pt x="1302" y="517"/>
                    </a:lnTo>
                    <a:lnTo>
                      <a:pt x="1280" y="452"/>
                    </a:lnTo>
                    <a:lnTo>
                      <a:pt x="1259" y="388"/>
                    </a:lnTo>
                    <a:lnTo>
                      <a:pt x="1237" y="334"/>
                    </a:lnTo>
                    <a:lnTo>
                      <a:pt x="1205" y="280"/>
                    </a:lnTo>
                    <a:lnTo>
                      <a:pt x="1162" y="226"/>
                    </a:lnTo>
                    <a:lnTo>
                      <a:pt x="1119" y="183"/>
                    </a:lnTo>
                    <a:lnTo>
                      <a:pt x="1022" y="119"/>
                    </a:lnTo>
                    <a:lnTo>
                      <a:pt x="914" y="65"/>
                    </a:lnTo>
                    <a:lnTo>
                      <a:pt x="77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 name="Google Shape;439;p15"/>
              <p:cNvSpPr/>
              <p:nvPr/>
            </p:nvSpPr>
            <p:spPr>
              <a:xfrm>
                <a:off x="1017175" y="1272500"/>
                <a:ext cx="32825" cy="33350"/>
              </a:xfrm>
              <a:custGeom>
                <a:avLst/>
                <a:gdLst/>
                <a:ahLst/>
                <a:cxnLst/>
                <a:rect l="l" t="t" r="r" b="b"/>
                <a:pathLst>
                  <a:path w="1313" h="1334" extrusionOk="0">
                    <a:moveTo>
                      <a:pt x="645" y="0"/>
                    </a:moveTo>
                    <a:lnTo>
                      <a:pt x="506" y="32"/>
                    </a:lnTo>
                    <a:lnTo>
                      <a:pt x="377" y="75"/>
                    </a:lnTo>
                    <a:lnTo>
                      <a:pt x="258" y="140"/>
                    </a:lnTo>
                    <a:lnTo>
                      <a:pt x="172" y="215"/>
                    </a:lnTo>
                    <a:lnTo>
                      <a:pt x="129" y="258"/>
                    </a:lnTo>
                    <a:lnTo>
                      <a:pt x="97" y="312"/>
                    </a:lnTo>
                    <a:lnTo>
                      <a:pt x="65" y="366"/>
                    </a:lnTo>
                    <a:lnTo>
                      <a:pt x="43" y="419"/>
                    </a:lnTo>
                    <a:lnTo>
                      <a:pt x="22" y="484"/>
                    </a:lnTo>
                    <a:lnTo>
                      <a:pt x="11" y="548"/>
                    </a:lnTo>
                    <a:lnTo>
                      <a:pt x="0" y="699"/>
                    </a:lnTo>
                    <a:lnTo>
                      <a:pt x="11" y="839"/>
                    </a:lnTo>
                    <a:lnTo>
                      <a:pt x="54" y="957"/>
                    </a:lnTo>
                    <a:lnTo>
                      <a:pt x="108" y="1065"/>
                    </a:lnTo>
                    <a:lnTo>
                      <a:pt x="183" y="1151"/>
                    </a:lnTo>
                    <a:lnTo>
                      <a:pt x="269" y="1226"/>
                    </a:lnTo>
                    <a:lnTo>
                      <a:pt x="377" y="1280"/>
                    </a:lnTo>
                    <a:lnTo>
                      <a:pt x="506" y="1312"/>
                    </a:lnTo>
                    <a:lnTo>
                      <a:pt x="635" y="1333"/>
                    </a:lnTo>
                    <a:lnTo>
                      <a:pt x="785" y="1323"/>
                    </a:lnTo>
                    <a:lnTo>
                      <a:pt x="914" y="1290"/>
                    </a:lnTo>
                    <a:lnTo>
                      <a:pt x="979" y="1269"/>
                    </a:lnTo>
                    <a:lnTo>
                      <a:pt x="1032" y="1237"/>
                    </a:lnTo>
                    <a:lnTo>
                      <a:pt x="1086" y="1204"/>
                    </a:lnTo>
                    <a:lnTo>
                      <a:pt x="1129" y="1161"/>
                    </a:lnTo>
                    <a:lnTo>
                      <a:pt x="1172" y="1118"/>
                    </a:lnTo>
                    <a:lnTo>
                      <a:pt x="1205" y="1065"/>
                    </a:lnTo>
                    <a:lnTo>
                      <a:pt x="1237" y="1011"/>
                    </a:lnTo>
                    <a:lnTo>
                      <a:pt x="1258" y="957"/>
                    </a:lnTo>
                    <a:lnTo>
                      <a:pt x="1301" y="828"/>
                    </a:lnTo>
                    <a:lnTo>
                      <a:pt x="1312" y="678"/>
                    </a:lnTo>
                    <a:lnTo>
                      <a:pt x="1312" y="602"/>
                    </a:lnTo>
                    <a:lnTo>
                      <a:pt x="1301" y="527"/>
                    </a:lnTo>
                    <a:lnTo>
                      <a:pt x="1291" y="462"/>
                    </a:lnTo>
                    <a:lnTo>
                      <a:pt x="1269" y="398"/>
                    </a:lnTo>
                    <a:lnTo>
                      <a:pt x="1237" y="344"/>
                    </a:lnTo>
                    <a:lnTo>
                      <a:pt x="1215" y="290"/>
                    </a:lnTo>
                    <a:lnTo>
                      <a:pt x="1172" y="247"/>
                    </a:lnTo>
                    <a:lnTo>
                      <a:pt x="1129" y="204"/>
                    </a:lnTo>
                    <a:lnTo>
                      <a:pt x="1032" y="129"/>
                    </a:lnTo>
                    <a:lnTo>
                      <a:pt x="925" y="75"/>
                    </a:lnTo>
                    <a:lnTo>
                      <a:pt x="796" y="32"/>
                    </a:lnTo>
                    <a:lnTo>
                      <a:pt x="6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 name="Google Shape;440;p15"/>
              <p:cNvSpPr/>
              <p:nvPr/>
            </p:nvSpPr>
            <p:spPr>
              <a:xfrm>
                <a:off x="1962625" y="1586750"/>
                <a:ext cx="32825" cy="33350"/>
              </a:xfrm>
              <a:custGeom>
                <a:avLst/>
                <a:gdLst/>
                <a:ahLst/>
                <a:cxnLst/>
                <a:rect l="l" t="t" r="r" b="b"/>
                <a:pathLst>
                  <a:path w="1313" h="1334" extrusionOk="0">
                    <a:moveTo>
                      <a:pt x="635" y="0"/>
                    </a:moveTo>
                    <a:lnTo>
                      <a:pt x="495" y="33"/>
                    </a:lnTo>
                    <a:lnTo>
                      <a:pt x="366" y="86"/>
                    </a:lnTo>
                    <a:lnTo>
                      <a:pt x="259" y="140"/>
                    </a:lnTo>
                    <a:lnTo>
                      <a:pt x="162" y="226"/>
                    </a:lnTo>
                    <a:lnTo>
                      <a:pt x="119" y="269"/>
                    </a:lnTo>
                    <a:lnTo>
                      <a:pt x="86" y="312"/>
                    </a:lnTo>
                    <a:lnTo>
                      <a:pt x="54" y="366"/>
                    </a:lnTo>
                    <a:lnTo>
                      <a:pt x="33" y="430"/>
                    </a:lnTo>
                    <a:lnTo>
                      <a:pt x="22" y="495"/>
                    </a:lnTo>
                    <a:lnTo>
                      <a:pt x="0" y="559"/>
                    </a:lnTo>
                    <a:lnTo>
                      <a:pt x="0" y="624"/>
                    </a:lnTo>
                    <a:lnTo>
                      <a:pt x="0" y="710"/>
                    </a:lnTo>
                    <a:lnTo>
                      <a:pt x="22" y="839"/>
                    </a:lnTo>
                    <a:lnTo>
                      <a:pt x="54" y="968"/>
                    </a:lnTo>
                    <a:lnTo>
                      <a:pt x="108" y="1076"/>
                    </a:lnTo>
                    <a:lnTo>
                      <a:pt x="183" y="1162"/>
                    </a:lnTo>
                    <a:lnTo>
                      <a:pt x="280" y="1237"/>
                    </a:lnTo>
                    <a:lnTo>
                      <a:pt x="388" y="1280"/>
                    </a:lnTo>
                    <a:lnTo>
                      <a:pt x="506" y="1323"/>
                    </a:lnTo>
                    <a:lnTo>
                      <a:pt x="646" y="1334"/>
                    </a:lnTo>
                    <a:lnTo>
                      <a:pt x="796" y="1323"/>
                    </a:lnTo>
                    <a:lnTo>
                      <a:pt x="925" y="1280"/>
                    </a:lnTo>
                    <a:lnTo>
                      <a:pt x="990" y="1258"/>
                    </a:lnTo>
                    <a:lnTo>
                      <a:pt x="1043" y="1226"/>
                    </a:lnTo>
                    <a:lnTo>
                      <a:pt x="1086" y="1194"/>
                    </a:lnTo>
                    <a:lnTo>
                      <a:pt x="1140" y="1151"/>
                    </a:lnTo>
                    <a:lnTo>
                      <a:pt x="1173" y="1108"/>
                    </a:lnTo>
                    <a:lnTo>
                      <a:pt x="1216" y="1054"/>
                    </a:lnTo>
                    <a:lnTo>
                      <a:pt x="1237" y="1000"/>
                    </a:lnTo>
                    <a:lnTo>
                      <a:pt x="1269" y="947"/>
                    </a:lnTo>
                    <a:lnTo>
                      <a:pt x="1302" y="818"/>
                    </a:lnTo>
                    <a:lnTo>
                      <a:pt x="1312" y="667"/>
                    </a:lnTo>
                    <a:lnTo>
                      <a:pt x="1312" y="592"/>
                    </a:lnTo>
                    <a:lnTo>
                      <a:pt x="1302" y="516"/>
                    </a:lnTo>
                    <a:lnTo>
                      <a:pt x="1280" y="452"/>
                    </a:lnTo>
                    <a:lnTo>
                      <a:pt x="1259" y="398"/>
                    </a:lnTo>
                    <a:lnTo>
                      <a:pt x="1237" y="334"/>
                    </a:lnTo>
                    <a:lnTo>
                      <a:pt x="1205" y="280"/>
                    </a:lnTo>
                    <a:lnTo>
                      <a:pt x="1173" y="237"/>
                    </a:lnTo>
                    <a:lnTo>
                      <a:pt x="1130" y="194"/>
                    </a:lnTo>
                    <a:lnTo>
                      <a:pt x="1033" y="119"/>
                    </a:lnTo>
                    <a:lnTo>
                      <a:pt x="914" y="65"/>
                    </a:lnTo>
                    <a:lnTo>
                      <a:pt x="78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 name="Google Shape;441;p15"/>
              <p:cNvSpPr/>
              <p:nvPr/>
            </p:nvSpPr>
            <p:spPr>
              <a:xfrm>
                <a:off x="1490025" y="1273025"/>
                <a:ext cx="33100" cy="32825"/>
              </a:xfrm>
              <a:custGeom>
                <a:avLst/>
                <a:gdLst/>
                <a:ahLst/>
                <a:cxnLst/>
                <a:rect l="l" t="t" r="r" b="b"/>
                <a:pathLst>
                  <a:path w="1324" h="1313" extrusionOk="0">
                    <a:moveTo>
                      <a:pt x="517" y="1"/>
                    </a:moveTo>
                    <a:lnTo>
                      <a:pt x="399" y="33"/>
                    </a:lnTo>
                    <a:lnTo>
                      <a:pt x="291" y="87"/>
                    </a:lnTo>
                    <a:lnTo>
                      <a:pt x="194" y="151"/>
                    </a:lnTo>
                    <a:lnTo>
                      <a:pt x="119" y="237"/>
                    </a:lnTo>
                    <a:lnTo>
                      <a:pt x="54" y="345"/>
                    </a:lnTo>
                    <a:lnTo>
                      <a:pt x="22" y="463"/>
                    </a:lnTo>
                    <a:lnTo>
                      <a:pt x="1" y="603"/>
                    </a:lnTo>
                    <a:lnTo>
                      <a:pt x="1" y="753"/>
                    </a:lnTo>
                    <a:lnTo>
                      <a:pt x="11" y="818"/>
                    </a:lnTo>
                    <a:lnTo>
                      <a:pt x="22" y="882"/>
                    </a:lnTo>
                    <a:lnTo>
                      <a:pt x="44" y="947"/>
                    </a:lnTo>
                    <a:lnTo>
                      <a:pt x="76" y="1001"/>
                    </a:lnTo>
                    <a:lnTo>
                      <a:pt x="108" y="1054"/>
                    </a:lnTo>
                    <a:lnTo>
                      <a:pt x="140" y="1097"/>
                    </a:lnTo>
                    <a:lnTo>
                      <a:pt x="183" y="1140"/>
                    </a:lnTo>
                    <a:lnTo>
                      <a:pt x="226" y="1183"/>
                    </a:lnTo>
                    <a:lnTo>
                      <a:pt x="280" y="1216"/>
                    </a:lnTo>
                    <a:lnTo>
                      <a:pt x="345" y="1248"/>
                    </a:lnTo>
                    <a:lnTo>
                      <a:pt x="474" y="1291"/>
                    </a:lnTo>
                    <a:lnTo>
                      <a:pt x="614" y="1312"/>
                    </a:lnTo>
                    <a:lnTo>
                      <a:pt x="689" y="1312"/>
                    </a:lnTo>
                    <a:lnTo>
                      <a:pt x="764" y="1302"/>
                    </a:lnTo>
                    <a:lnTo>
                      <a:pt x="829" y="1291"/>
                    </a:lnTo>
                    <a:lnTo>
                      <a:pt x="893" y="1280"/>
                    </a:lnTo>
                    <a:lnTo>
                      <a:pt x="947" y="1248"/>
                    </a:lnTo>
                    <a:lnTo>
                      <a:pt x="1001" y="1226"/>
                    </a:lnTo>
                    <a:lnTo>
                      <a:pt x="1054" y="1194"/>
                    </a:lnTo>
                    <a:lnTo>
                      <a:pt x="1097" y="1151"/>
                    </a:lnTo>
                    <a:lnTo>
                      <a:pt x="1184" y="1054"/>
                    </a:lnTo>
                    <a:lnTo>
                      <a:pt x="1248" y="936"/>
                    </a:lnTo>
                    <a:lnTo>
                      <a:pt x="1291" y="807"/>
                    </a:lnTo>
                    <a:lnTo>
                      <a:pt x="1323" y="657"/>
                    </a:lnTo>
                    <a:lnTo>
                      <a:pt x="1302" y="517"/>
                    </a:lnTo>
                    <a:lnTo>
                      <a:pt x="1259" y="388"/>
                    </a:lnTo>
                    <a:lnTo>
                      <a:pt x="1205" y="280"/>
                    </a:lnTo>
                    <a:lnTo>
                      <a:pt x="1130" y="183"/>
                    </a:lnTo>
                    <a:lnTo>
                      <a:pt x="1044" y="108"/>
                    </a:lnTo>
                    <a:lnTo>
                      <a:pt x="990" y="76"/>
                    </a:lnTo>
                    <a:lnTo>
                      <a:pt x="936" y="54"/>
                    </a:lnTo>
                    <a:lnTo>
                      <a:pt x="872" y="33"/>
                    </a:lnTo>
                    <a:lnTo>
                      <a:pt x="807" y="11"/>
                    </a:lnTo>
                    <a:lnTo>
                      <a:pt x="73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 name="Google Shape;442;p15"/>
              <p:cNvSpPr/>
              <p:nvPr/>
            </p:nvSpPr>
            <p:spPr>
              <a:xfrm>
                <a:off x="1804025" y="1428675"/>
                <a:ext cx="33350" cy="32825"/>
              </a:xfrm>
              <a:custGeom>
                <a:avLst/>
                <a:gdLst/>
                <a:ahLst/>
                <a:cxnLst/>
                <a:rect l="l" t="t" r="r" b="b"/>
                <a:pathLst>
                  <a:path w="1334" h="1313" extrusionOk="0">
                    <a:moveTo>
                      <a:pt x="624" y="1"/>
                    </a:moveTo>
                    <a:lnTo>
                      <a:pt x="484" y="22"/>
                    </a:lnTo>
                    <a:lnTo>
                      <a:pt x="366" y="54"/>
                    </a:lnTo>
                    <a:lnTo>
                      <a:pt x="258" y="119"/>
                    </a:lnTo>
                    <a:lnTo>
                      <a:pt x="172" y="194"/>
                    </a:lnTo>
                    <a:lnTo>
                      <a:pt x="97" y="280"/>
                    </a:lnTo>
                    <a:lnTo>
                      <a:pt x="43" y="388"/>
                    </a:lnTo>
                    <a:lnTo>
                      <a:pt x="11" y="517"/>
                    </a:lnTo>
                    <a:lnTo>
                      <a:pt x="0" y="656"/>
                    </a:lnTo>
                    <a:lnTo>
                      <a:pt x="22" y="796"/>
                    </a:lnTo>
                    <a:lnTo>
                      <a:pt x="54" y="936"/>
                    </a:lnTo>
                    <a:lnTo>
                      <a:pt x="75" y="990"/>
                    </a:lnTo>
                    <a:lnTo>
                      <a:pt x="108" y="1044"/>
                    </a:lnTo>
                    <a:lnTo>
                      <a:pt x="140" y="1097"/>
                    </a:lnTo>
                    <a:lnTo>
                      <a:pt x="183" y="1140"/>
                    </a:lnTo>
                    <a:lnTo>
                      <a:pt x="226" y="1183"/>
                    </a:lnTo>
                    <a:lnTo>
                      <a:pt x="280" y="1216"/>
                    </a:lnTo>
                    <a:lnTo>
                      <a:pt x="334" y="1248"/>
                    </a:lnTo>
                    <a:lnTo>
                      <a:pt x="398" y="1269"/>
                    </a:lnTo>
                    <a:lnTo>
                      <a:pt x="527" y="1302"/>
                    </a:lnTo>
                    <a:lnTo>
                      <a:pt x="667" y="1312"/>
                    </a:lnTo>
                    <a:lnTo>
                      <a:pt x="753" y="1312"/>
                    </a:lnTo>
                    <a:lnTo>
                      <a:pt x="817" y="1302"/>
                    </a:lnTo>
                    <a:lnTo>
                      <a:pt x="882" y="1280"/>
                    </a:lnTo>
                    <a:lnTo>
                      <a:pt x="946" y="1259"/>
                    </a:lnTo>
                    <a:lnTo>
                      <a:pt x="1000" y="1226"/>
                    </a:lnTo>
                    <a:lnTo>
                      <a:pt x="1054" y="1194"/>
                    </a:lnTo>
                    <a:lnTo>
                      <a:pt x="1097" y="1162"/>
                    </a:lnTo>
                    <a:lnTo>
                      <a:pt x="1140" y="1119"/>
                    </a:lnTo>
                    <a:lnTo>
                      <a:pt x="1183" y="1065"/>
                    </a:lnTo>
                    <a:lnTo>
                      <a:pt x="1215" y="1011"/>
                    </a:lnTo>
                    <a:lnTo>
                      <a:pt x="1269" y="893"/>
                    </a:lnTo>
                    <a:lnTo>
                      <a:pt x="1312" y="753"/>
                    </a:lnTo>
                    <a:lnTo>
                      <a:pt x="1334" y="592"/>
                    </a:lnTo>
                    <a:lnTo>
                      <a:pt x="1301" y="463"/>
                    </a:lnTo>
                    <a:lnTo>
                      <a:pt x="1248" y="345"/>
                    </a:lnTo>
                    <a:lnTo>
                      <a:pt x="1183" y="248"/>
                    </a:lnTo>
                    <a:lnTo>
                      <a:pt x="1108" y="151"/>
                    </a:lnTo>
                    <a:lnTo>
                      <a:pt x="1011" y="87"/>
                    </a:lnTo>
                    <a:lnTo>
                      <a:pt x="957" y="54"/>
                    </a:lnTo>
                    <a:lnTo>
                      <a:pt x="903" y="33"/>
                    </a:lnTo>
                    <a:lnTo>
                      <a:pt x="839" y="11"/>
                    </a:lnTo>
                    <a:lnTo>
                      <a:pt x="77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 name="Google Shape;443;p15"/>
              <p:cNvSpPr/>
              <p:nvPr/>
            </p:nvSpPr>
            <p:spPr>
              <a:xfrm>
                <a:off x="702900" y="1428150"/>
                <a:ext cx="32825" cy="33350"/>
              </a:xfrm>
              <a:custGeom>
                <a:avLst/>
                <a:gdLst/>
                <a:ahLst/>
                <a:cxnLst/>
                <a:rect l="l" t="t" r="r" b="b"/>
                <a:pathLst>
                  <a:path w="1313" h="1334" extrusionOk="0">
                    <a:moveTo>
                      <a:pt x="603" y="0"/>
                    </a:moveTo>
                    <a:lnTo>
                      <a:pt x="474" y="43"/>
                    </a:lnTo>
                    <a:lnTo>
                      <a:pt x="356" y="86"/>
                    </a:lnTo>
                    <a:lnTo>
                      <a:pt x="248" y="151"/>
                    </a:lnTo>
                    <a:lnTo>
                      <a:pt x="162" y="226"/>
                    </a:lnTo>
                    <a:lnTo>
                      <a:pt x="87" y="323"/>
                    </a:lnTo>
                    <a:lnTo>
                      <a:pt x="55" y="376"/>
                    </a:lnTo>
                    <a:lnTo>
                      <a:pt x="33" y="430"/>
                    </a:lnTo>
                    <a:lnTo>
                      <a:pt x="22" y="495"/>
                    </a:lnTo>
                    <a:lnTo>
                      <a:pt x="12" y="559"/>
                    </a:lnTo>
                    <a:lnTo>
                      <a:pt x="1" y="634"/>
                    </a:lnTo>
                    <a:lnTo>
                      <a:pt x="1" y="710"/>
                    </a:lnTo>
                    <a:lnTo>
                      <a:pt x="22" y="850"/>
                    </a:lnTo>
                    <a:lnTo>
                      <a:pt x="55" y="968"/>
                    </a:lnTo>
                    <a:lnTo>
                      <a:pt x="108" y="1075"/>
                    </a:lnTo>
                    <a:lnTo>
                      <a:pt x="184" y="1161"/>
                    </a:lnTo>
                    <a:lnTo>
                      <a:pt x="281" y="1237"/>
                    </a:lnTo>
                    <a:lnTo>
                      <a:pt x="388" y="1290"/>
                    </a:lnTo>
                    <a:lnTo>
                      <a:pt x="506" y="1323"/>
                    </a:lnTo>
                    <a:lnTo>
                      <a:pt x="646" y="1333"/>
                    </a:lnTo>
                    <a:lnTo>
                      <a:pt x="797" y="1323"/>
                    </a:lnTo>
                    <a:lnTo>
                      <a:pt x="926" y="1290"/>
                    </a:lnTo>
                    <a:lnTo>
                      <a:pt x="990" y="1258"/>
                    </a:lnTo>
                    <a:lnTo>
                      <a:pt x="1044" y="1237"/>
                    </a:lnTo>
                    <a:lnTo>
                      <a:pt x="1087" y="1194"/>
                    </a:lnTo>
                    <a:lnTo>
                      <a:pt x="1141" y="1161"/>
                    </a:lnTo>
                    <a:lnTo>
                      <a:pt x="1173" y="1108"/>
                    </a:lnTo>
                    <a:lnTo>
                      <a:pt x="1216" y="1065"/>
                    </a:lnTo>
                    <a:lnTo>
                      <a:pt x="1248" y="1011"/>
                    </a:lnTo>
                    <a:lnTo>
                      <a:pt x="1270" y="946"/>
                    </a:lnTo>
                    <a:lnTo>
                      <a:pt x="1302" y="817"/>
                    </a:lnTo>
                    <a:lnTo>
                      <a:pt x="1313" y="667"/>
                    </a:lnTo>
                    <a:lnTo>
                      <a:pt x="1313" y="591"/>
                    </a:lnTo>
                    <a:lnTo>
                      <a:pt x="1302" y="527"/>
                    </a:lnTo>
                    <a:lnTo>
                      <a:pt x="1281" y="462"/>
                    </a:lnTo>
                    <a:lnTo>
                      <a:pt x="1270" y="398"/>
                    </a:lnTo>
                    <a:lnTo>
                      <a:pt x="1238" y="344"/>
                    </a:lnTo>
                    <a:lnTo>
                      <a:pt x="1205" y="290"/>
                    </a:lnTo>
                    <a:lnTo>
                      <a:pt x="1162" y="237"/>
                    </a:lnTo>
                    <a:lnTo>
                      <a:pt x="1119" y="194"/>
                    </a:lnTo>
                    <a:lnTo>
                      <a:pt x="1076" y="161"/>
                    </a:lnTo>
                    <a:lnTo>
                      <a:pt x="1022" y="129"/>
                    </a:lnTo>
                    <a:lnTo>
                      <a:pt x="904" y="65"/>
                    </a:lnTo>
                    <a:lnTo>
                      <a:pt x="764" y="32"/>
                    </a:lnTo>
                    <a:lnTo>
                      <a:pt x="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 name="Google Shape;444;p15"/>
              <p:cNvSpPr/>
              <p:nvPr/>
            </p:nvSpPr>
            <p:spPr>
              <a:xfrm>
                <a:off x="1962350" y="2688375"/>
                <a:ext cx="33100" cy="32825"/>
              </a:xfrm>
              <a:custGeom>
                <a:avLst/>
                <a:gdLst/>
                <a:ahLst/>
                <a:cxnLst/>
                <a:rect l="l" t="t" r="r" b="b"/>
                <a:pathLst>
                  <a:path w="1324" h="1313" extrusionOk="0">
                    <a:moveTo>
                      <a:pt x="560" y="1"/>
                    </a:moveTo>
                    <a:lnTo>
                      <a:pt x="495" y="12"/>
                    </a:lnTo>
                    <a:lnTo>
                      <a:pt x="431" y="22"/>
                    </a:lnTo>
                    <a:lnTo>
                      <a:pt x="377" y="44"/>
                    </a:lnTo>
                    <a:lnTo>
                      <a:pt x="323" y="76"/>
                    </a:lnTo>
                    <a:lnTo>
                      <a:pt x="270" y="108"/>
                    </a:lnTo>
                    <a:lnTo>
                      <a:pt x="227" y="141"/>
                    </a:lnTo>
                    <a:lnTo>
                      <a:pt x="151" y="237"/>
                    </a:lnTo>
                    <a:lnTo>
                      <a:pt x="87" y="345"/>
                    </a:lnTo>
                    <a:lnTo>
                      <a:pt x="33" y="463"/>
                    </a:lnTo>
                    <a:lnTo>
                      <a:pt x="1" y="603"/>
                    </a:lnTo>
                    <a:lnTo>
                      <a:pt x="11" y="754"/>
                    </a:lnTo>
                    <a:lnTo>
                      <a:pt x="44" y="883"/>
                    </a:lnTo>
                    <a:lnTo>
                      <a:pt x="97" y="1001"/>
                    </a:lnTo>
                    <a:lnTo>
                      <a:pt x="162" y="1098"/>
                    </a:lnTo>
                    <a:lnTo>
                      <a:pt x="205" y="1141"/>
                    </a:lnTo>
                    <a:lnTo>
                      <a:pt x="248" y="1184"/>
                    </a:lnTo>
                    <a:lnTo>
                      <a:pt x="302" y="1216"/>
                    </a:lnTo>
                    <a:lnTo>
                      <a:pt x="356" y="1248"/>
                    </a:lnTo>
                    <a:lnTo>
                      <a:pt x="420" y="1270"/>
                    </a:lnTo>
                    <a:lnTo>
                      <a:pt x="485" y="1291"/>
                    </a:lnTo>
                    <a:lnTo>
                      <a:pt x="624" y="1313"/>
                    </a:lnTo>
                    <a:lnTo>
                      <a:pt x="775" y="1313"/>
                    </a:lnTo>
                    <a:lnTo>
                      <a:pt x="904" y="1280"/>
                    </a:lnTo>
                    <a:lnTo>
                      <a:pt x="958" y="1259"/>
                    </a:lnTo>
                    <a:lnTo>
                      <a:pt x="1022" y="1237"/>
                    </a:lnTo>
                    <a:lnTo>
                      <a:pt x="1065" y="1205"/>
                    </a:lnTo>
                    <a:lnTo>
                      <a:pt x="1119" y="1162"/>
                    </a:lnTo>
                    <a:lnTo>
                      <a:pt x="1162" y="1119"/>
                    </a:lnTo>
                    <a:lnTo>
                      <a:pt x="1194" y="1076"/>
                    </a:lnTo>
                    <a:lnTo>
                      <a:pt x="1227" y="1022"/>
                    </a:lnTo>
                    <a:lnTo>
                      <a:pt x="1259" y="969"/>
                    </a:lnTo>
                    <a:lnTo>
                      <a:pt x="1302" y="840"/>
                    </a:lnTo>
                    <a:lnTo>
                      <a:pt x="1323" y="700"/>
                    </a:lnTo>
                    <a:lnTo>
                      <a:pt x="1323" y="549"/>
                    </a:lnTo>
                    <a:lnTo>
                      <a:pt x="1302" y="420"/>
                    </a:lnTo>
                    <a:lnTo>
                      <a:pt x="1280" y="356"/>
                    </a:lnTo>
                    <a:lnTo>
                      <a:pt x="1248" y="302"/>
                    </a:lnTo>
                    <a:lnTo>
                      <a:pt x="1216" y="248"/>
                    </a:lnTo>
                    <a:lnTo>
                      <a:pt x="1184" y="205"/>
                    </a:lnTo>
                    <a:lnTo>
                      <a:pt x="1141" y="162"/>
                    </a:lnTo>
                    <a:lnTo>
                      <a:pt x="1087" y="119"/>
                    </a:lnTo>
                    <a:lnTo>
                      <a:pt x="1033" y="87"/>
                    </a:lnTo>
                    <a:lnTo>
                      <a:pt x="979" y="65"/>
                    </a:lnTo>
                    <a:lnTo>
                      <a:pt x="850" y="2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 name="Google Shape;445;p15"/>
              <p:cNvSpPr/>
              <p:nvPr/>
            </p:nvSpPr>
            <p:spPr>
              <a:xfrm>
                <a:off x="1569325" y="3003975"/>
                <a:ext cx="32550" cy="29325"/>
              </a:xfrm>
              <a:custGeom>
                <a:avLst/>
                <a:gdLst/>
                <a:ahLst/>
                <a:cxnLst/>
                <a:rect l="l" t="t" r="r" b="b"/>
                <a:pathLst>
                  <a:path w="1302" h="1173" extrusionOk="0">
                    <a:moveTo>
                      <a:pt x="474" y="1"/>
                    </a:moveTo>
                    <a:lnTo>
                      <a:pt x="409" y="12"/>
                    </a:lnTo>
                    <a:lnTo>
                      <a:pt x="345" y="22"/>
                    </a:lnTo>
                    <a:lnTo>
                      <a:pt x="291" y="44"/>
                    </a:lnTo>
                    <a:lnTo>
                      <a:pt x="237" y="76"/>
                    </a:lnTo>
                    <a:lnTo>
                      <a:pt x="184" y="108"/>
                    </a:lnTo>
                    <a:lnTo>
                      <a:pt x="141" y="141"/>
                    </a:lnTo>
                    <a:lnTo>
                      <a:pt x="108" y="184"/>
                    </a:lnTo>
                    <a:lnTo>
                      <a:pt x="65" y="237"/>
                    </a:lnTo>
                    <a:lnTo>
                      <a:pt x="44" y="291"/>
                    </a:lnTo>
                    <a:lnTo>
                      <a:pt x="22" y="345"/>
                    </a:lnTo>
                    <a:lnTo>
                      <a:pt x="1" y="399"/>
                    </a:lnTo>
                    <a:lnTo>
                      <a:pt x="1" y="463"/>
                    </a:lnTo>
                    <a:lnTo>
                      <a:pt x="1" y="528"/>
                    </a:lnTo>
                    <a:lnTo>
                      <a:pt x="12" y="603"/>
                    </a:lnTo>
                    <a:lnTo>
                      <a:pt x="33" y="689"/>
                    </a:lnTo>
                    <a:lnTo>
                      <a:pt x="87" y="786"/>
                    </a:lnTo>
                    <a:lnTo>
                      <a:pt x="151" y="883"/>
                    </a:lnTo>
                    <a:lnTo>
                      <a:pt x="227" y="969"/>
                    </a:lnTo>
                    <a:lnTo>
                      <a:pt x="313" y="1044"/>
                    </a:lnTo>
                    <a:lnTo>
                      <a:pt x="409" y="1108"/>
                    </a:lnTo>
                    <a:lnTo>
                      <a:pt x="495" y="1151"/>
                    </a:lnTo>
                    <a:lnTo>
                      <a:pt x="571" y="1173"/>
                    </a:lnTo>
                    <a:lnTo>
                      <a:pt x="614" y="1173"/>
                    </a:lnTo>
                    <a:lnTo>
                      <a:pt x="657" y="1162"/>
                    </a:lnTo>
                    <a:lnTo>
                      <a:pt x="754" y="1130"/>
                    </a:lnTo>
                    <a:lnTo>
                      <a:pt x="840" y="1076"/>
                    </a:lnTo>
                    <a:lnTo>
                      <a:pt x="936" y="1012"/>
                    </a:lnTo>
                    <a:lnTo>
                      <a:pt x="1119" y="872"/>
                    </a:lnTo>
                    <a:lnTo>
                      <a:pt x="1205" y="797"/>
                    </a:lnTo>
                    <a:lnTo>
                      <a:pt x="1302" y="732"/>
                    </a:lnTo>
                    <a:lnTo>
                      <a:pt x="1291" y="474"/>
                    </a:lnTo>
                    <a:lnTo>
                      <a:pt x="1130" y="334"/>
                    </a:lnTo>
                    <a:lnTo>
                      <a:pt x="958" y="194"/>
                    </a:lnTo>
                    <a:lnTo>
                      <a:pt x="872" y="130"/>
                    </a:lnTo>
                    <a:lnTo>
                      <a:pt x="786" y="76"/>
                    </a:lnTo>
                    <a:lnTo>
                      <a:pt x="700" y="33"/>
                    </a:lnTo>
                    <a:lnTo>
                      <a:pt x="614"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 name="Google Shape;446;p15"/>
              <p:cNvSpPr/>
              <p:nvPr/>
            </p:nvSpPr>
            <p:spPr>
              <a:xfrm>
                <a:off x="1727675" y="2926025"/>
                <a:ext cx="32550" cy="29325"/>
              </a:xfrm>
              <a:custGeom>
                <a:avLst/>
                <a:gdLst/>
                <a:ahLst/>
                <a:cxnLst/>
                <a:rect l="l" t="t" r="r" b="b"/>
                <a:pathLst>
                  <a:path w="1302" h="1173" extrusionOk="0">
                    <a:moveTo>
                      <a:pt x="484" y="1"/>
                    </a:moveTo>
                    <a:lnTo>
                      <a:pt x="420" y="11"/>
                    </a:lnTo>
                    <a:lnTo>
                      <a:pt x="355" y="33"/>
                    </a:lnTo>
                    <a:lnTo>
                      <a:pt x="291" y="54"/>
                    </a:lnTo>
                    <a:lnTo>
                      <a:pt x="237" y="76"/>
                    </a:lnTo>
                    <a:lnTo>
                      <a:pt x="194" y="108"/>
                    </a:lnTo>
                    <a:lnTo>
                      <a:pt x="151" y="151"/>
                    </a:lnTo>
                    <a:lnTo>
                      <a:pt x="108" y="194"/>
                    </a:lnTo>
                    <a:lnTo>
                      <a:pt x="76" y="237"/>
                    </a:lnTo>
                    <a:lnTo>
                      <a:pt x="43" y="291"/>
                    </a:lnTo>
                    <a:lnTo>
                      <a:pt x="22" y="345"/>
                    </a:lnTo>
                    <a:lnTo>
                      <a:pt x="11" y="409"/>
                    </a:lnTo>
                    <a:lnTo>
                      <a:pt x="0" y="474"/>
                    </a:lnTo>
                    <a:lnTo>
                      <a:pt x="11" y="538"/>
                    </a:lnTo>
                    <a:lnTo>
                      <a:pt x="11" y="603"/>
                    </a:lnTo>
                    <a:lnTo>
                      <a:pt x="43" y="699"/>
                    </a:lnTo>
                    <a:lnTo>
                      <a:pt x="97" y="796"/>
                    </a:lnTo>
                    <a:lnTo>
                      <a:pt x="162" y="882"/>
                    </a:lnTo>
                    <a:lnTo>
                      <a:pt x="237" y="968"/>
                    </a:lnTo>
                    <a:lnTo>
                      <a:pt x="323" y="1054"/>
                    </a:lnTo>
                    <a:lnTo>
                      <a:pt x="409" y="1119"/>
                    </a:lnTo>
                    <a:lnTo>
                      <a:pt x="506" y="1162"/>
                    </a:lnTo>
                    <a:lnTo>
                      <a:pt x="581" y="1173"/>
                    </a:lnTo>
                    <a:lnTo>
                      <a:pt x="667" y="1173"/>
                    </a:lnTo>
                    <a:lnTo>
                      <a:pt x="764" y="1130"/>
                    </a:lnTo>
                    <a:lnTo>
                      <a:pt x="850" y="1087"/>
                    </a:lnTo>
                    <a:lnTo>
                      <a:pt x="936" y="1022"/>
                    </a:lnTo>
                    <a:lnTo>
                      <a:pt x="1119" y="871"/>
                    </a:lnTo>
                    <a:lnTo>
                      <a:pt x="1215" y="796"/>
                    </a:lnTo>
                    <a:lnTo>
                      <a:pt x="1301" y="732"/>
                    </a:lnTo>
                    <a:lnTo>
                      <a:pt x="1301" y="474"/>
                    </a:lnTo>
                    <a:lnTo>
                      <a:pt x="1129" y="345"/>
                    </a:lnTo>
                    <a:lnTo>
                      <a:pt x="968" y="194"/>
                    </a:lnTo>
                    <a:lnTo>
                      <a:pt x="882" y="130"/>
                    </a:lnTo>
                    <a:lnTo>
                      <a:pt x="796" y="76"/>
                    </a:lnTo>
                    <a:lnTo>
                      <a:pt x="710" y="33"/>
                    </a:lnTo>
                    <a:lnTo>
                      <a:pt x="613" y="11"/>
                    </a:lnTo>
                    <a:lnTo>
                      <a:pt x="54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 name="Google Shape;447;p15"/>
              <p:cNvSpPr/>
              <p:nvPr/>
            </p:nvSpPr>
            <p:spPr>
              <a:xfrm>
                <a:off x="2041925" y="2609350"/>
                <a:ext cx="29325" cy="32550"/>
              </a:xfrm>
              <a:custGeom>
                <a:avLst/>
                <a:gdLst/>
                <a:ahLst/>
                <a:cxnLst/>
                <a:rect l="l" t="t" r="r" b="b"/>
                <a:pathLst>
                  <a:path w="1173" h="1302" extrusionOk="0">
                    <a:moveTo>
                      <a:pt x="463" y="1"/>
                    </a:moveTo>
                    <a:lnTo>
                      <a:pt x="334" y="173"/>
                    </a:lnTo>
                    <a:lnTo>
                      <a:pt x="194" y="334"/>
                    </a:lnTo>
                    <a:lnTo>
                      <a:pt x="130" y="420"/>
                    </a:lnTo>
                    <a:lnTo>
                      <a:pt x="76" y="506"/>
                    </a:lnTo>
                    <a:lnTo>
                      <a:pt x="33" y="603"/>
                    </a:lnTo>
                    <a:lnTo>
                      <a:pt x="11" y="689"/>
                    </a:lnTo>
                    <a:lnTo>
                      <a:pt x="1" y="753"/>
                    </a:lnTo>
                    <a:lnTo>
                      <a:pt x="1" y="829"/>
                    </a:lnTo>
                    <a:lnTo>
                      <a:pt x="11" y="893"/>
                    </a:lnTo>
                    <a:lnTo>
                      <a:pt x="22" y="947"/>
                    </a:lnTo>
                    <a:lnTo>
                      <a:pt x="44" y="1011"/>
                    </a:lnTo>
                    <a:lnTo>
                      <a:pt x="76" y="1065"/>
                    </a:lnTo>
                    <a:lnTo>
                      <a:pt x="108" y="1108"/>
                    </a:lnTo>
                    <a:lnTo>
                      <a:pt x="151" y="1151"/>
                    </a:lnTo>
                    <a:lnTo>
                      <a:pt x="194" y="1194"/>
                    </a:lnTo>
                    <a:lnTo>
                      <a:pt x="237" y="1226"/>
                    </a:lnTo>
                    <a:lnTo>
                      <a:pt x="291" y="1259"/>
                    </a:lnTo>
                    <a:lnTo>
                      <a:pt x="345" y="1280"/>
                    </a:lnTo>
                    <a:lnTo>
                      <a:pt x="409" y="1291"/>
                    </a:lnTo>
                    <a:lnTo>
                      <a:pt x="474" y="1302"/>
                    </a:lnTo>
                    <a:lnTo>
                      <a:pt x="538" y="1291"/>
                    </a:lnTo>
                    <a:lnTo>
                      <a:pt x="603" y="1291"/>
                    </a:lnTo>
                    <a:lnTo>
                      <a:pt x="700" y="1259"/>
                    </a:lnTo>
                    <a:lnTo>
                      <a:pt x="786" y="1205"/>
                    </a:lnTo>
                    <a:lnTo>
                      <a:pt x="882" y="1140"/>
                    </a:lnTo>
                    <a:lnTo>
                      <a:pt x="968" y="1065"/>
                    </a:lnTo>
                    <a:lnTo>
                      <a:pt x="1044" y="979"/>
                    </a:lnTo>
                    <a:lnTo>
                      <a:pt x="1108" y="882"/>
                    </a:lnTo>
                    <a:lnTo>
                      <a:pt x="1151" y="796"/>
                    </a:lnTo>
                    <a:lnTo>
                      <a:pt x="1173" y="710"/>
                    </a:lnTo>
                    <a:lnTo>
                      <a:pt x="1173" y="667"/>
                    </a:lnTo>
                    <a:lnTo>
                      <a:pt x="1162" y="624"/>
                    </a:lnTo>
                    <a:lnTo>
                      <a:pt x="1130" y="538"/>
                    </a:lnTo>
                    <a:lnTo>
                      <a:pt x="1076" y="452"/>
                    </a:lnTo>
                    <a:lnTo>
                      <a:pt x="1011" y="355"/>
                    </a:lnTo>
                    <a:lnTo>
                      <a:pt x="861" y="173"/>
                    </a:lnTo>
                    <a:lnTo>
                      <a:pt x="786" y="87"/>
                    </a:lnTo>
                    <a:lnTo>
                      <a:pt x="72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 name="Google Shape;448;p15"/>
              <p:cNvSpPr/>
              <p:nvPr/>
            </p:nvSpPr>
            <p:spPr>
              <a:xfrm>
                <a:off x="467700" y="2609350"/>
                <a:ext cx="33350" cy="30125"/>
              </a:xfrm>
              <a:custGeom>
                <a:avLst/>
                <a:gdLst/>
                <a:ahLst/>
                <a:cxnLst/>
                <a:rect l="l" t="t" r="r" b="b"/>
                <a:pathLst>
                  <a:path w="1334" h="1205" extrusionOk="0">
                    <a:moveTo>
                      <a:pt x="581" y="1"/>
                    </a:moveTo>
                    <a:lnTo>
                      <a:pt x="495" y="22"/>
                    </a:lnTo>
                    <a:lnTo>
                      <a:pt x="409" y="65"/>
                    </a:lnTo>
                    <a:lnTo>
                      <a:pt x="323" y="130"/>
                    </a:lnTo>
                    <a:lnTo>
                      <a:pt x="237" y="216"/>
                    </a:lnTo>
                    <a:lnTo>
                      <a:pt x="161" y="302"/>
                    </a:lnTo>
                    <a:lnTo>
                      <a:pt x="97" y="398"/>
                    </a:lnTo>
                    <a:lnTo>
                      <a:pt x="43" y="495"/>
                    </a:lnTo>
                    <a:lnTo>
                      <a:pt x="11" y="581"/>
                    </a:lnTo>
                    <a:lnTo>
                      <a:pt x="0" y="656"/>
                    </a:lnTo>
                    <a:lnTo>
                      <a:pt x="0" y="721"/>
                    </a:lnTo>
                    <a:lnTo>
                      <a:pt x="11" y="785"/>
                    </a:lnTo>
                    <a:lnTo>
                      <a:pt x="22" y="839"/>
                    </a:lnTo>
                    <a:lnTo>
                      <a:pt x="43" y="904"/>
                    </a:lnTo>
                    <a:lnTo>
                      <a:pt x="75" y="958"/>
                    </a:lnTo>
                    <a:lnTo>
                      <a:pt x="108" y="1001"/>
                    </a:lnTo>
                    <a:lnTo>
                      <a:pt x="151" y="1044"/>
                    </a:lnTo>
                    <a:lnTo>
                      <a:pt x="194" y="1087"/>
                    </a:lnTo>
                    <a:lnTo>
                      <a:pt x="237" y="1119"/>
                    </a:lnTo>
                    <a:lnTo>
                      <a:pt x="290" y="1151"/>
                    </a:lnTo>
                    <a:lnTo>
                      <a:pt x="355" y="1173"/>
                    </a:lnTo>
                    <a:lnTo>
                      <a:pt x="409" y="1194"/>
                    </a:lnTo>
                    <a:lnTo>
                      <a:pt x="473" y="1194"/>
                    </a:lnTo>
                    <a:lnTo>
                      <a:pt x="548" y="1205"/>
                    </a:lnTo>
                    <a:lnTo>
                      <a:pt x="613" y="1194"/>
                    </a:lnTo>
                    <a:lnTo>
                      <a:pt x="710" y="1162"/>
                    </a:lnTo>
                    <a:lnTo>
                      <a:pt x="796" y="1119"/>
                    </a:lnTo>
                    <a:lnTo>
                      <a:pt x="893" y="1065"/>
                    </a:lnTo>
                    <a:lnTo>
                      <a:pt x="979" y="1001"/>
                    </a:lnTo>
                    <a:lnTo>
                      <a:pt x="1161" y="850"/>
                    </a:lnTo>
                    <a:lnTo>
                      <a:pt x="1333" y="699"/>
                    </a:lnTo>
                    <a:lnTo>
                      <a:pt x="1323" y="441"/>
                    </a:lnTo>
                    <a:lnTo>
                      <a:pt x="1237" y="377"/>
                    </a:lnTo>
                    <a:lnTo>
                      <a:pt x="1140" y="302"/>
                    </a:lnTo>
                    <a:lnTo>
                      <a:pt x="946" y="151"/>
                    </a:lnTo>
                    <a:lnTo>
                      <a:pt x="860" y="87"/>
                    </a:lnTo>
                    <a:lnTo>
                      <a:pt x="764" y="44"/>
                    </a:lnTo>
                    <a:lnTo>
                      <a:pt x="677" y="11"/>
                    </a:lnTo>
                    <a:lnTo>
                      <a:pt x="62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 name="Google Shape;449;p15"/>
              <p:cNvSpPr/>
              <p:nvPr/>
            </p:nvSpPr>
            <p:spPr>
              <a:xfrm>
                <a:off x="782750" y="2926025"/>
                <a:ext cx="29600" cy="32825"/>
              </a:xfrm>
              <a:custGeom>
                <a:avLst/>
                <a:gdLst/>
                <a:ahLst/>
                <a:cxnLst/>
                <a:rect l="l" t="t" r="r" b="b"/>
                <a:pathLst>
                  <a:path w="1184" h="1313" extrusionOk="0">
                    <a:moveTo>
                      <a:pt x="646" y="1"/>
                    </a:moveTo>
                    <a:lnTo>
                      <a:pt x="581" y="11"/>
                    </a:lnTo>
                    <a:lnTo>
                      <a:pt x="484" y="44"/>
                    </a:lnTo>
                    <a:lnTo>
                      <a:pt x="388" y="97"/>
                    </a:lnTo>
                    <a:lnTo>
                      <a:pt x="302" y="162"/>
                    </a:lnTo>
                    <a:lnTo>
                      <a:pt x="205" y="237"/>
                    </a:lnTo>
                    <a:lnTo>
                      <a:pt x="130" y="323"/>
                    </a:lnTo>
                    <a:lnTo>
                      <a:pt x="65" y="409"/>
                    </a:lnTo>
                    <a:lnTo>
                      <a:pt x="22" y="506"/>
                    </a:lnTo>
                    <a:lnTo>
                      <a:pt x="1" y="581"/>
                    </a:lnTo>
                    <a:lnTo>
                      <a:pt x="1" y="624"/>
                    </a:lnTo>
                    <a:lnTo>
                      <a:pt x="11" y="667"/>
                    </a:lnTo>
                    <a:lnTo>
                      <a:pt x="44" y="764"/>
                    </a:lnTo>
                    <a:lnTo>
                      <a:pt x="97" y="850"/>
                    </a:lnTo>
                    <a:lnTo>
                      <a:pt x="162" y="947"/>
                    </a:lnTo>
                    <a:lnTo>
                      <a:pt x="312" y="1130"/>
                    </a:lnTo>
                    <a:lnTo>
                      <a:pt x="377" y="1216"/>
                    </a:lnTo>
                    <a:lnTo>
                      <a:pt x="452" y="1312"/>
                    </a:lnTo>
                    <a:lnTo>
                      <a:pt x="700" y="1302"/>
                    </a:lnTo>
                    <a:lnTo>
                      <a:pt x="839" y="1140"/>
                    </a:lnTo>
                    <a:lnTo>
                      <a:pt x="979" y="968"/>
                    </a:lnTo>
                    <a:lnTo>
                      <a:pt x="1054" y="882"/>
                    </a:lnTo>
                    <a:lnTo>
                      <a:pt x="1108" y="796"/>
                    </a:lnTo>
                    <a:lnTo>
                      <a:pt x="1151" y="710"/>
                    </a:lnTo>
                    <a:lnTo>
                      <a:pt x="1173" y="624"/>
                    </a:lnTo>
                    <a:lnTo>
                      <a:pt x="1183" y="549"/>
                    </a:lnTo>
                    <a:lnTo>
                      <a:pt x="1183" y="484"/>
                    </a:lnTo>
                    <a:lnTo>
                      <a:pt x="1173" y="420"/>
                    </a:lnTo>
                    <a:lnTo>
                      <a:pt x="1162" y="355"/>
                    </a:lnTo>
                    <a:lnTo>
                      <a:pt x="1140" y="302"/>
                    </a:lnTo>
                    <a:lnTo>
                      <a:pt x="1108" y="248"/>
                    </a:lnTo>
                    <a:lnTo>
                      <a:pt x="1076" y="194"/>
                    </a:lnTo>
                    <a:lnTo>
                      <a:pt x="1033" y="151"/>
                    </a:lnTo>
                    <a:lnTo>
                      <a:pt x="990" y="108"/>
                    </a:lnTo>
                    <a:lnTo>
                      <a:pt x="947" y="76"/>
                    </a:lnTo>
                    <a:lnTo>
                      <a:pt x="893" y="44"/>
                    </a:lnTo>
                    <a:lnTo>
                      <a:pt x="839" y="22"/>
                    </a:lnTo>
                    <a:lnTo>
                      <a:pt x="775" y="11"/>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 name="Google Shape;450;p15"/>
              <p:cNvSpPr/>
              <p:nvPr/>
            </p:nvSpPr>
            <p:spPr>
              <a:xfrm>
                <a:off x="940550" y="3003975"/>
                <a:ext cx="36575" cy="30150"/>
              </a:xfrm>
              <a:custGeom>
                <a:avLst/>
                <a:gdLst/>
                <a:ahLst/>
                <a:cxnLst/>
                <a:rect l="l" t="t" r="r" b="b"/>
                <a:pathLst>
                  <a:path w="1463" h="1206" extrusionOk="0">
                    <a:moveTo>
                      <a:pt x="474" y="1"/>
                    </a:moveTo>
                    <a:lnTo>
                      <a:pt x="409" y="12"/>
                    </a:lnTo>
                    <a:lnTo>
                      <a:pt x="355" y="33"/>
                    </a:lnTo>
                    <a:lnTo>
                      <a:pt x="302" y="55"/>
                    </a:lnTo>
                    <a:lnTo>
                      <a:pt x="248" y="76"/>
                    </a:lnTo>
                    <a:lnTo>
                      <a:pt x="205" y="108"/>
                    </a:lnTo>
                    <a:lnTo>
                      <a:pt x="162" y="151"/>
                    </a:lnTo>
                    <a:lnTo>
                      <a:pt x="119" y="194"/>
                    </a:lnTo>
                    <a:lnTo>
                      <a:pt x="87" y="248"/>
                    </a:lnTo>
                    <a:lnTo>
                      <a:pt x="33" y="356"/>
                    </a:lnTo>
                    <a:lnTo>
                      <a:pt x="11" y="485"/>
                    </a:lnTo>
                    <a:lnTo>
                      <a:pt x="1" y="625"/>
                    </a:lnTo>
                    <a:lnTo>
                      <a:pt x="22" y="764"/>
                    </a:lnTo>
                    <a:lnTo>
                      <a:pt x="54" y="883"/>
                    </a:lnTo>
                    <a:lnTo>
                      <a:pt x="119" y="990"/>
                    </a:lnTo>
                    <a:lnTo>
                      <a:pt x="151" y="1044"/>
                    </a:lnTo>
                    <a:lnTo>
                      <a:pt x="194" y="1076"/>
                    </a:lnTo>
                    <a:lnTo>
                      <a:pt x="237" y="1119"/>
                    </a:lnTo>
                    <a:lnTo>
                      <a:pt x="291" y="1151"/>
                    </a:lnTo>
                    <a:lnTo>
                      <a:pt x="345" y="1173"/>
                    </a:lnTo>
                    <a:lnTo>
                      <a:pt x="398" y="1184"/>
                    </a:lnTo>
                    <a:lnTo>
                      <a:pt x="452" y="1194"/>
                    </a:lnTo>
                    <a:lnTo>
                      <a:pt x="517" y="1205"/>
                    </a:lnTo>
                    <a:lnTo>
                      <a:pt x="581" y="1194"/>
                    </a:lnTo>
                    <a:lnTo>
                      <a:pt x="657" y="1184"/>
                    </a:lnTo>
                    <a:lnTo>
                      <a:pt x="743" y="1162"/>
                    </a:lnTo>
                    <a:lnTo>
                      <a:pt x="829" y="1108"/>
                    </a:lnTo>
                    <a:lnTo>
                      <a:pt x="915" y="1044"/>
                    </a:lnTo>
                    <a:lnTo>
                      <a:pt x="1011" y="969"/>
                    </a:lnTo>
                    <a:lnTo>
                      <a:pt x="1216" y="775"/>
                    </a:lnTo>
                    <a:lnTo>
                      <a:pt x="1334" y="678"/>
                    </a:lnTo>
                    <a:lnTo>
                      <a:pt x="1463" y="560"/>
                    </a:lnTo>
                    <a:lnTo>
                      <a:pt x="1323" y="463"/>
                    </a:lnTo>
                    <a:lnTo>
                      <a:pt x="1205" y="366"/>
                    </a:lnTo>
                    <a:lnTo>
                      <a:pt x="979" y="194"/>
                    </a:lnTo>
                    <a:lnTo>
                      <a:pt x="882" y="130"/>
                    </a:lnTo>
                    <a:lnTo>
                      <a:pt x="786" y="76"/>
                    </a:lnTo>
                    <a:lnTo>
                      <a:pt x="700" y="33"/>
                    </a:lnTo>
                    <a:lnTo>
                      <a:pt x="603"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 name="Google Shape;451;p15"/>
              <p:cNvSpPr/>
              <p:nvPr/>
            </p:nvSpPr>
            <p:spPr>
              <a:xfrm>
                <a:off x="784900" y="1352325"/>
                <a:ext cx="36575" cy="29875"/>
              </a:xfrm>
              <a:custGeom>
                <a:avLst/>
                <a:gdLst/>
                <a:ahLst/>
                <a:cxnLst/>
                <a:rect l="l" t="t" r="r" b="b"/>
                <a:pathLst>
                  <a:path w="1463" h="1195" extrusionOk="0">
                    <a:moveTo>
                      <a:pt x="474" y="1"/>
                    </a:moveTo>
                    <a:lnTo>
                      <a:pt x="409" y="11"/>
                    </a:lnTo>
                    <a:lnTo>
                      <a:pt x="355" y="22"/>
                    </a:lnTo>
                    <a:lnTo>
                      <a:pt x="302" y="44"/>
                    </a:lnTo>
                    <a:lnTo>
                      <a:pt x="248" y="76"/>
                    </a:lnTo>
                    <a:lnTo>
                      <a:pt x="205" y="108"/>
                    </a:lnTo>
                    <a:lnTo>
                      <a:pt x="162" y="140"/>
                    </a:lnTo>
                    <a:lnTo>
                      <a:pt x="119" y="184"/>
                    </a:lnTo>
                    <a:lnTo>
                      <a:pt x="87" y="237"/>
                    </a:lnTo>
                    <a:lnTo>
                      <a:pt x="33" y="345"/>
                    </a:lnTo>
                    <a:lnTo>
                      <a:pt x="11" y="474"/>
                    </a:lnTo>
                    <a:lnTo>
                      <a:pt x="1" y="614"/>
                    </a:lnTo>
                    <a:lnTo>
                      <a:pt x="11" y="753"/>
                    </a:lnTo>
                    <a:lnTo>
                      <a:pt x="54" y="882"/>
                    </a:lnTo>
                    <a:lnTo>
                      <a:pt x="108" y="990"/>
                    </a:lnTo>
                    <a:lnTo>
                      <a:pt x="151" y="1033"/>
                    </a:lnTo>
                    <a:lnTo>
                      <a:pt x="183" y="1076"/>
                    </a:lnTo>
                    <a:lnTo>
                      <a:pt x="237" y="1108"/>
                    </a:lnTo>
                    <a:lnTo>
                      <a:pt x="280" y="1141"/>
                    </a:lnTo>
                    <a:lnTo>
                      <a:pt x="334" y="1162"/>
                    </a:lnTo>
                    <a:lnTo>
                      <a:pt x="388" y="1184"/>
                    </a:lnTo>
                    <a:lnTo>
                      <a:pt x="452" y="1194"/>
                    </a:lnTo>
                    <a:lnTo>
                      <a:pt x="581" y="1194"/>
                    </a:lnTo>
                    <a:lnTo>
                      <a:pt x="646" y="1184"/>
                    </a:lnTo>
                    <a:lnTo>
                      <a:pt x="732" y="1151"/>
                    </a:lnTo>
                    <a:lnTo>
                      <a:pt x="829" y="1108"/>
                    </a:lnTo>
                    <a:lnTo>
                      <a:pt x="915" y="1044"/>
                    </a:lnTo>
                    <a:lnTo>
                      <a:pt x="1001" y="968"/>
                    </a:lnTo>
                    <a:lnTo>
                      <a:pt x="1216" y="786"/>
                    </a:lnTo>
                    <a:lnTo>
                      <a:pt x="1334" y="678"/>
                    </a:lnTo>
                    <a:lnTo>
                      <a:pt x="1463" y="571"/>
                    </a:lnTo>
                    <a:lnTo>
                      <a:pt x="1323" y="463"/>
                    </a:lnTo>
                    <a:lnTo>
                      <a:pt x="1205" y="366"/>
                    </a:lnTo>
                    <a:lnTo>
                      <a:pt x="979" y="194"/>
                    </a:lnTo>
                    <a:lnTo>
                      <a:pt x="882" y="130"/>
                    </a:lnTo>
                    <a:lnTo>
                      <a:pt x="796" y="76"/>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 name="Google Shape;452;p15"/>
              <p:cNvSpPr/>
              <p:nvPr/>
            </p:nvSpPr>
            <p:spPr>
              <a:xfrm>
                <a:off x="390000" y="2450750"/>
                <a:ext cx="29325" cy="32275"/>
              </a:xfrm>
              <a:custGeom>
                <a:avLst/>
                <a:gdLst/>
                <a:ahLst/>
                <a:cxnLst/>
                <a:rect l="l" t="t" r="r" b="b"/>
                <a:pathLst>
                  <a:path w="1173" h="1291" extrusionOk="0">
                    <a:moveTo>
                      <a:pt x="517" y="0"/>
                    </a:moveTo>
                    <a:lnTo>
                      <a:pt x="366" y="162"/>
                    </a:lnTo>
                    <a:lnTo>
                      <a:pt x="216" y="323"/>
                    </a:lnTo>
                    <a:lnTo>
                      <a:pt x="151" y="398"/>
                    </a:lnTo>
                    <a:lnTo>
                      <a:pt x="97" y="484"/>
                    </a:lnTo>
                    <a:lnTo>
                      <a:pt x="43" y="570"/>
                    </a:lnTo>
                    <a:lnTo>
                      <a:pt x="22" y="656"/>
                    </a:lnTo>
                    <a:lnTo>
                      <a:pt x="11" y="731"/>
                    </a:lnTo>
                    <a:lnTo>
                      <a:pt x="0" y="796"/>
                    </a:lnTo>
                    <a:lnTo>
                      <a:pt x="11" y="861"/>
                    </a:lnTo>
                    <a:lnTo>
                      <a:pt x="22" y="925"/>
                    </a:lnTo>
                    <a:lnTo>
                      <a:pt x="33" y="979"/>
                    </a:lnTo>
                    <a:lnTo>
                      <a:pt x="65" y="1033"/>
                    </a:lnTo>
                    <a:lnTo>
                      <a:pt x="97" y="1086"/>
                    </a:lnTo>
                    <a:lnTo>
                      <a:pt x="129" y="1140"/>
                    </a:lnTo>
                    <a:lnTo>
                      <a:pt x="172" y="1172"/>
                    </a:lnTo>
                    <a:lnTo>
                      <a:pt x="216" y="1215"/>
                    </a:lnTo>
                    <a:lnTo>
                      <a:pt x="269" y="1248"/>
                    </a:lnTo>
                    <a:lnTo>
                      <a:pt x="323" y="1269"/>
                    </a:lnTo>
                    <a:lnTo>
                      <a:pt x="388" y="1280"/>
                    </a:lnTo>
                    <a:lnTo>
                      <a:pt x="441" y="1291"/>
                    </a:lnTo>
                    <a:lnTo>
                      <a:pt x="581" y="1291"/>
                    </a:lnTo>
                    <a:lnTo>
                      <a:pt x="667" y="1269"/>
                    </a:lnTo>
                    <a:lnTo>
                      <a:pt x="764" y="1215"/>
                    </a:lnTo>
                    <a:lnTo>
                      <a:pt x="861" y="1162"/>
                    </a:lnTo>
                    <a:lnTo>
                      <a:pt x="957" y="1086"/>
                    </a:lnTo>
                    <a:lnTo>
                      <a:pt x="1043" y="1000"/>
                    </a:lnTo>
                    <a:lnTo>
                      <a:pt x="1108" y="914"/>
                    </a:lnTo>
                    <a:lnTo>
                      <a:pt x="1151" y="828"/>
                    </a:lnTo>
                    <a:lnTo>
                      <a:pt x="1173" y="753"/>
                    </a:lnTo>
                    <a:lnTo>
                      <a:pt x="1173" y="710"/>
                    </a:lnTo>
                    <a:lnTo>
                      <a:pt x="1173" y="667"/>
                    </a:lnTo>
                    <a:lnTo>
                      <a:pt x="1140" y="570"/>
                    </a:lnTo>
                    <a:lnTo>
                      <a:pt x="1097" y="484"/>
                    </a:lnTo>
                    <a:lnTo>
                      <a:pt x="1033" y="387"/>
                    </a:lnTo>
                    <a:lnTo>
                      <a:pt x="893" y="194"/>
                    </a:lnTo>
                    <a:lnTo>
                      <a:pt x="828" y="97"/>
                    </a:lnTo>
                    <a:lnTo>
                      <a:pt x="764"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 name="Google Shape;453;p15"/>
              <p:cNvSpPr/>
              <p:nvPr/>
            </p:nvSpPr>
            <p:spPr>
              <a:xfrm>
                <a:off x="467950" y="1666575"/>
                <a:ext cx="32825" cy="29075"/>
              </a:xfrm>
              <a:custGeom>
                <a:avLst/>
                <a:gdLst/>
                <a:ahLst/>
                <a:cxnLst/>
                <a:rect l="l" t="t" r="r" b="b"/>
                <a:pathLst>
                  <a:path w="1313" h="1163" extrusionOk="0">
                    <a:moveTo>
                      <a:pt x="409" y="1"/>
                    </a:moveTo>
                    <a:lnTo>
                      <a:pt x="356" y="22"/>
                    </a:lnTo>
                    <a:lnTo>
                      <a:pt x="291" y="44"/>
                    </a:lnTo>
                    <a:lnTo>
                      <a:pt x="237" y="65"/>
                    </a:lnTo>
                    <a:lnTo>
                      <a:pt x="194" y="108"/>
                    </a:lnTo>
                    <a:lnTo>
                      <a:pt x="151" y="141"/>
                    </a:lnTo>
                    <a:lnTo>
                      <a:pt x="108" y="184"/>
                    </a:lnTo>
                    <a:lnTo>
                      <a:pt x="76" y="237"/>
                    </a:lnTo>
                    <a:lnTo>
                      <a:pt x="44" y="291"/>
                    </a:lnTo>
                    <a:lnTo>
                      <a:pt x="22" y="345"/>
                    </a:lnTo>
                    <a:lnTo>
                      <a:pt x="12" y="399"/>
                    </a:lnTo>
                    <a:lnTo>
                      <a:pt x="1" y="463"/>
                    </a:lnTo>
                    <a:lnTo>
                      <a:pt x="12" y="528"/>
                    </a:lnTo>
                    <a:lnTo>
                      <a:pt x="22" y="603"/>
                    </a:lnTo>
                    <a:lnTo>
                      <a:pt x="44" y="689"/>
                    </a:lnTo>
                    <a:lnTo>
                      <a:pt x="98" y="786"/>
                    </a:lnTo>
                    <a:lnTo>
                      <a:pt x="162" y="883"/>
                    </a:lnTo>
                    <a:lnTo>
                      <a:pt x="237" y="969"/>
                    </a:lnTo>
                    <a:lnTo>
                      <a:pt x="323" y="1044"/>
                    </a:lnTo>
                    <a:lnTo>
                      <a:pt x="420" y="1108"/>
                    </a:lnTo>
                    <a:lnTo>
                      <a:pt x="506" y="1151"/>
                    </a:lnTo>
                    <a:lnTo>
                      <a:pt x="592" y="1162"/>
                    </a:lnTo>
                    <a:lnTo>
                      <a:pt x="678" y="1162"/>
                    </a:lnTo>
                    <a:lnTo>
                      <a:pt x="764" y="1130"/>
                    </a:lnTo>
                    <a:lnTo>
                      <a:pt x="850" y="1076"/>
                    </a:lnTo>
                    <a:lnTo>
                      <a:pt x="947" y="1012"/>
                    </a:lnTo>
                    <a:lnTo>
                      <a:pt x="1130" y="861"/>
                    </a:lnTo>
                    <a:lnTo>
                      <a:pt x="1216" y="786"/>
                    </a:lnTo>
                    <a:lnTo>
                      <a:pt x="1313" y="721"/>
                    </a:lnTo>
                    <a:lnTo>
                      <a:pt x="1302" y="463"/>
                    </a:lnTo>
                    <a:lnTo>
                      <a:pt x="1130" y="324"/>
                    </a:lnTo>
                    <a:lnTo>
                      <a:pt x="969" y="184"/>
                    </a:lnTo>
                    <a:lnTo>
                      <a:pt x="883" y="119"/>
                    </a:lnTo>
                    <a:lnTo>
                      <a:pt x="797" y="65"/>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 name="Google Shape;454;p15"/>
              <p:cNvSpPr/>
              <p:nvPr/>
            </p:nvSpPr>
            <p:spPr>
              <a:xfrm>
                <a:off x="390525" y="1825450"/>
                <a:ext cx="31750" cy="29075"/>
              </a:xfrm>
              <a:custGeom>
                <a:avLst/>
                <a:gdLst/>
                <a:ahLst/>
                <a:cxnLst/>
                <a:rect l="l" t="t" r="r" b="b"/>
                <a:pathLst>
                  <a:path w="1270" h="1163" extrusionOk="0">
                    <a:moveTo>
                      <a:pt x="399" y="1"/>
                    </a:moveTo>
                    <a:lnTo>
                      <a:pt x="345" y="22"/>
                    </a:lnTo>
                    <a:lnTo>
                      <a:pt x="291" y="33"/>
                    </a:lnTo>
                    <a:lnTo>
                      <a:pt x="238" y="65"/>
                    </a:lnTo>
                    <a:lnTo>
                      <a:pt x="195" y="87"/>
                    </a:lnTo>
                    <a:lnTo>
                      <a:pt x="162" y="130"/>
                    </a:lnTo>
                    <a:lnTo>
                      <a:pt x="87" y="216"/>
                    </a:lnTo>
                    <a:lnTo>
                      <a:pt x="44" y="323"/>
                    </a:lnTo>
                    <a:lnTo>
                      <a:pt x="12" y="442"/>
                    </a:lnTo>
                    <a:lnTo>
                      <a:pt x="1" y="571"/>
                    </a:lnTo>
                    <a:lnTo>
                      <a:pt x="1" y="711"/>
                    </a:lnTo>
                    <a:lnTo>
                      <a:pt x="33" y="829"/>
                    </a:lnTo>
                    <a:lnTo>
                      <a:pt x="87" y="936"/>
                    </a:lnTo>
                    <a:lnTo>
                      <a:pt x="151" y="1022"/>
                    </a:lnTo>
                    <a:lnTo>
                      <a:pt x="195" y="1065"/>
                    </a:lnTo>
                    <a:lnTo>
                      <a:pt x="238" y="1098"/>
                    </a:lnTo>
                    <a:lnTo>
                      <a:pt x="281" y="1119"/>
                    </a:lnTo>
                    <a:lnTo>
                      <a:pt x="334" y="1141"/>
                    </a:lnTo>
                    <a:lnTo>
                      <a:pt x="388" y="1151"/>
                    </a:lnTo>
                    <a:lnTo>
                      <a:pt x="453" y="1162"/>
                    </a:lnTo>
                    <a:lnTo>
                      <a:pt x="506" y="1162"/>
                    </a:lnTo>
                    <a:lnTo>
                      <a:pt x="582" y="1151"/>
                    </a:lnTo>
                    <a:lnTo>
                      <a:pt x="668" y="1130"/>
                    </a:lnTo>
                    <a:lnTo>
                      <a:pt x="754" y="1087"/>
                    </a:lnTo>
                    <a:lnTo>
                      <a:pt x="840" y="1033"/>
                    </a:lnTo>
                    <a:lnTo>
                      <a:pt x="926" y="979"/>
                    </a:lnTo>
                    <a:lnTo>
                      <a:pt x="1098" y="840"/>
                    </a:lnTo>
                    <a:lnTo>
                      <a:pt x="1270" y="711"/>
                    </a:lnTo>
                    <a:lnTo>
                      <a:pt x="1270" y="453"/>
                    </a:lnTo>
                    <a:lnTo>
                      <a:pt x="1098" y="323"/>
                    </a:lnTo>
                    <a:lnTo>
                      <a:pt x="936" y="184"/>
                    </a:lnTo>
                    <a:lnTo>
                      <a:pt x="850" y="130"/>
                    </a:lnTo>
                    <a:lnTo>
                      <a:pt x="764" y="76"/>
                    </a:lnTo>
                    <a:lnTo>
                      <a:pt x="678" y="33"/>
                    </a:lnTo>
                    <a:lnTo>
                      <a:pt x="582" y="12"/>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 name="Google Shape;455;p15"/>
              <p:cNvSpPr/>
              <p:nvPr/>
            </p:nvSpPr>
            <p:spPr>
              <a:xfrm>
                <a:off x="2120150" y="1825200"/>
                <a:ext cx="29075" cy="31725"/>
              </a:xfrm>
              <a:custGeom>
                <a:avLst/>
                <a:gdLst/>
                <a:ahLst/>
                <a:cxnLst/>
                <a:rect l="l" t="t" r="r" b="b"/>
                <a:pathLst>
                  <a:path w="1163" h="1269" extrusionOk="0">
                    <a:moveTo>
                      <a:pt x="592" y="0"/>
                    </a:moveTo>
                    <a:lnTo>
                      <a:pt x="463" y="11"/>
                    </a:lnTo>
                    <a:lnTo>
                      <a:pt x="334" y="43"/>
                    </a:lnTo>
                    <a:lnTo>
                      <a:pt x="227" y="86"/>
                    </a:lnTo>
                    <a:lnTo>
                      <a:pt x="140" y="151"/>
                    </a:lnTo>
                    <a:lnTo>
                      <a:pt x="108" y="194"/>
                    </a:lnTo>
                    <a:lnTo>
                      <a:pt x="76" y="237"/>
                    </a:lnTo>
                    <a:lnTo>
                      <a:pt x="44" y="280"/>
                    </a:lnTo>
                    <a:lnTo>
                      <a:pt x="22" y="333"/>
                    </a:lnTo>
                    <a:lnTo>
                      <a:pt x="11" y="387"/>
                    </a:lnTo>
                    <a:lnTo>
                      <a:pt x="11" y="452"/>
                    </a:lnTo>
                    <a:lnTo>
                      <a:pt x="1" y="516"/>
                    </a:lnTo>
                    <a:lnTo>
                      <a:pt x="11" y="581"/>
                    </a:lnTo>
                    <a:lnTo>
                      <a:pt x="33" y="667"/>
                    </a:lnTo>
                    <a:lnTo>
                      <a:pt x="76" y="753"/>
                    </a:lnTo>
                    <a:lnTo>
                      <a:pt x="130" y="850"/>
                    </a:lnTo>
                    <a:lnTo>
                      <a:pt x="183" y="936"/>
                    </a:lnTo>
                    <a:lnTo>
                      <a:pt x="313" y="1097"/>
                    </a:lnTo>
                    <a:lnTo>
                      <a:pt x="442" y="1269"/>
                    </a:lnTo>
                    <a:lnTo>
                      <a:pt x="710" y="1269"/>
                    </a:lnTo>
                    <a:lnTo>
                      <a:pt x="839" y="1108"/>
                    </a:lnTo>
                    <a:lnTo>
                      <a:pt x="968" y="946"/>
                    </a:lnTo>
                    <a:lnTo>
                      <a:pt x="1033" y="860"/>
                    </a:lnTo>
                    <a:lnTo>
                      <a:pt x="1087" y="774"/>
                    </a:lnTo>
                    <a:lnTo>
                      <a:pt x="1130" y="688"/>
                    </a:lnTo>
                    <a:lnTo>
                      <a:pt x="1151" y="592"/>
                    </a:lnTo>
                    <a:lnTo>
                      <a:pt x="1162" y="527"/>
                    </a:lnTo>
                    <a:lnTo>
                      <a:pt x="1162" y="463"/>
                    </a:lnTo>
                    <a:lnTo>
                      <a:pt x="1162" y="409"/>
                    </a:lnTo>
                    <a:lnTo>
                      <a:pt x="1151" y="355"/>
                    </a:lnTo>
                    <a:lnTo>
                      <a:pt x="1130" y="301"/>
                    </a:lnTo>
                    <a:lnTo>
                      <a:pt x="1108" y="247"/>
                    </a:lnTo>
                    <a:lnTo>
                      <a:pt x="1076" y="204"/>
                    </a:lnTo>
                    <a:lnTo>
                      <a:pt x="1044" y="161"/>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 name="Google Shape;456;p15"/>
              <p:cNvSpPr/>
              <p:nvPr/>
            </p:nvSpPr>
            <p:spPr>
              <a:xfrm>
                <a:off x="941100" y="1274900"/>
                <a:ext cx="31725" cy="29075"/>
              </a:xfrm>
              <a:custGeom>
                <a:avLst/>
                <a:gdLst/>
                <a:ahLst/>
                <a:cxnLst/>
                <a:rect l="l" t="t" r="r" b="b"/>
                <a:pathLst>
                  <a:path w="1269" h="1163" extrusionOk="0">
                    <a:moveTo>
                      <a:pt x="387" y="1"/>
                    </a:moveTo>
                    <a:lnTo>
                      <a:pt x="333" y="22"/>
                    </a:lnTo>
                    <a:lnTo>
                      <a:pt x="280" y="44"/>
                    </a:lnTo>
                    <a:lnTo>
                      <a:pt x="237" y="65"/>
                    </a:lnTo>
                    <a:lnTo>
                      <a:pt x="194" y="98"/>
                    </a:lnTo>
                    <a:lnTo>
                      <a:pt x="151" y="130"/>
                    </a:lnTo>
                    <a:lnTo>
                      <a:pt x="86" y="216"/>
                    </a:lnTo>
                    <a:lnTo>
                      <a:pt x="32" y="323"/>
                    </a:lnTo>
                    <a:lnTo>
                      <a:pt x="11" y="452"/>
                    </a:lnTo>
                    <a:lnTo>
                      <a:pt x="0" y="582"/>
                    </a:lnTo>
                    <a:lnTo>
                      <a:pt x="11" y="711"/>
                    </a:lnTo>
                    <a:lnTo>
                      <a:pt x="43" y="840"/>
                    </a:lnTo>
                    <a:lnTo>
                      <a:pt x="86" y="936"/>
                    </a:lnTo>
                    <a:lnTo>
                      <a:pt x="161" y="1033"/>
                    </a:lnTo>
                    <a:lnTo>
                      <a:pt x="194" y="1065"/>
                    </a:lnTo>
                    <a:lnTo>
                      <a:pt x="247" y="1098"/>
                    </a:lnTo>
                    <a:lnTo>
                      <a:pt x="290" y="1119"/>
                    </a:lnTo>
                    <a:lnTo>
                      <a:pt x="344" y="1141"/>
                    </a:lnTo>
                    <a:lnTo>
                      <a:pt x="398" y="1151"/>
                    </a:lnTo>
                    <a:lnTo>
                      <a:pt x="462" y="1162"/>
                    </a:lnTo>
                    <a:lnTo>
                      <a:pt x="516" y="1162"/>
                    </a:lnTo>
                    <a:lnTo>
                      <a:pt x="581" y="1151"/>
                    </a:lnTo>
                    <a:lnTo>
                      <a:pt x="678" y="1119"/>
                    </a:lnTo>
                    <a:lnTo>
                      <a:pt x="764" y="1087"/>
                    </a:lnTo>
                    <a:lnTo>
                      <a:pt x="850" y="1033"/>
                    </a:lnTo>
                    <a:lnTo>
                      <a:pt x="936" y="969"/>
                    </a:lnTo>
                    <a:lnTo>
                      <a:pt x="1097" y="829"/>
                    </a:lnTo>
                    <a:lnTo>
                      <a:pt x="1269" y="700"/>
                    </a:lnTo>
                    <a:lnTo>
                      <a:pt x="1269" y="442"/>
                    </a:lnTo>
                    <a:lnTo>
                      <a:pt x="1097" y="313"/>
                    </a:lnTo>
                    <a:lnTo>
                      <a:pt x="925" y="184"/>
                    </a:lnTo>
                    <a:lnTo>
                      <a:pt x="839" y="119"/>
                    </a:lnTo>
                    <a:lnTo>
                      <a:pt x="753" y="65"/>
                    </a:lnTo>
                    <a:lnTo>
                      <a:pt x="667" y="33"/>
                    </a:lnTo>
                    <a:lnTo>
                      <a:pt x="581" y="12"/>
                    </a:lnTo>
                    <a:lnTo>
                      <a:pt x="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 name="Google Shape;457;p15"/>
              <p:cNvSpPr/>
              <p:nvPr/>
            </p:nvSpPr>
            <p:spPr>
              <a:xfrm>
                <a:off x="1569600" y="1274650"/>
                <a:ext cx="29050" cy="32000"/>
              </a:xfrm>
              <a:custGeom>
                <a:avLst/>
                <a:gdLst/>
                <a:ahLst/>
                <a:cxnLst/>
                <a:rect l="l" t="t" r="r" b="b"/>
                <a:pathLst>
                  <a:path w="1162" h="1280" extrusionOk="0">
                    <a:moveTo>
                      <a:pt x="560" y="0"/>
                    </a:moveTo>
                    <a:lnTo>
                      <a:pt x="431" y="11"/>
                    </a:lnTo>
                    <a:lnTo>
                      <a:pt x="312" y="54"/>
                    </a:lnTo>
                    <a:lnTo>
                      <a:pt x="205" y="108"/>
                    </a:lnTo>
                    <a:lnTo>
                      <a:pt x="119" y="172"/>
                    </a:lnTo>
                    <a:lnTo>
                      <a:pt x="87" y="215"/>
                    </a:lnTo>
                    <a:lnTo>
                      <a:pt x="54" y="258"/>
                    </a:lnTo>
                    <a:lnTo>
                      <a:pt x="33" y="312"/>
                    </a:lnTo>
                    <a:lnTo>
                      <a:pt x="11" y="366"/>
                    </a:lnTo>
                    <a:lnTo>
                      <a:pt x="1" y="419"/>
                    </a:lnTo>
                    <a:lnTo>
                      <a:pt x="1" y="473"/>
                    </a:lnTo>
                    <a:lnTo>
                      <a:pt x="1" y="538"/>
                    </a:lnTo>
                    <a:lnTo>
                      <a:pt x="11" y="602"/>
                    </a:lnTo>
                    <a:lnTo>
                      <a:pt x="44" y="688"/>
                    </a:lnTo>
                    <a:lnTo>
                      <a:pt x="87" y="785"/>
                    </a:lnTo>
                    <a:lnTo>
                      <a:pt x="140" y="860"/>
                    </a:lnTo>
                    <a:lnTo>
                      <a:pt x="205" y="946"/>
                    </a:lnTo>
                    <a:lnTo>
                      <a:pt x="345" y="1108"/>
                    </a:lnTo>
                    <a:lnTo>
                      <a:pt x="474" y="1280"/>
                    </a:lnTo>
                    <a:lnTo>
                      <a:pt x="743" y="1269"/>
                    </a:lnTo>
                    <a:lnTo>
                      <a:pt x="861" y="1097"/>
                    </a:lnTo>
                    <a:lnTo>
                      <a:pt x="990" y="925"/>
                    </a:lnTo>
                    <a:lnTo>
                      <a:pt x="1044" y="839"/>
                    </a:lnTo>
                    <a:lnTo>
                      <a:pt x="1097" y="742"/>
                    </a:lnTo>
                    <a:lnTo>
                      <a:pt x="1130" y="656"/>
                    </a:lnTo>
                    <a:lnTo>
                      <a:pt x="1151" y="570"/>
                    </a:lnTo>
                    <a:lnTo>
                      <a:pt x="1162" y="495"/>
                    </a:lnTo>
                    <a:lnTo>
                      <a:pt x="1162" y="441"/>
                    </a:lnTo>
                    <a:lnTo>
                      <a:pt x="1151" y="376"/>
                    </a:lnTo>
                    <a:lnTo>
                      <a:pt x="1130" y="323"/>
                    </a:lnTo>
                    <a:lnTo>
                      <a:pt x="1119" y="269"/>
                    </a:lnTo>
                    <a:lnTo>
                      <a:pt x="1087" y="226"/>
                    </a:lnTo>
                    <a:lnTo>
                      <a:pt x="1054" y="183"/>
                    </a:lnTo>
                    <a:lnTo>
                      <a:pt x="1011" y="140"/>
                    </a:lnTo>
                    <a:lnTo>
                      <a:pt x="925" y="75"/>
                    </a:lnTo>
                    <a:lnTo>
                      <a:pt x="818" y="32"/>
                    </a:lnTo>
                    <a:lnTo>
                      <a:pt x="700" y="11"/>
                    </a:lnTo>
                    <a:lnTo>
                      <a:pt x="5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 name="Google Shape;458;p15"/>
              <p:cNvSpPr/>
              <p:nvPr/>
            </p:nvSpPr>
            <p:spPr>
              <a:xfrm>
                <a:off x="2120150" y="2451025"/>
                <a:ext cx="29075" cy="32275"/>
              </a:xfrm>
              <a:custGeom>
                <a:avLst/>
                <a:gdLst/>
                <a:ahLst/>
                <a:cxnLst/>
                <a:rect l="l" t="t" r="r" b="b"/>
                <a:pathLst>
                  <a:path w="1163" h="1291" extrusionOk="0">
                    <a:moveTo>
                      <a:pt x="463" y="0"/>
                    </a:moveTo>
                    <a:lnTo>
                      <a:pt x="334" y="172"/>
                    </a:lnTo>
                    <a:lnTo>
                      <a:pt x="194" y="344"/>
                    </a:lnTo>
                    <a:lnTo>
                      <a:pt x="130" y="419"/>
                    </a:lnTo>
                    <a:lnTo>
                      <a:pt x="76" y="505"/>
                    </a:lnTo>
                    <a:lnTo>
                      <a:pt x="33" y="602"/>
                    </a:lnTo>
                    <a:lnTo>
                      <a:pt x="11" y="688"/>
                    </a:lnTo>
                    <a:lnTo>
                      <a:pt x="1" y="753"/>
                    </a:lnTo>
                    <a:lnTo>
                      <a:pt x="1" y="817"/>
                    </a:lnTo>
                    <a:lnTo>
                      <a:pt x="1" y="882"/>
                    </a:lnTo>
                    <a:lnTo>
                      <a:pt x="22" y="936"/>
                    </a:lnTo>
                    <a:lnTo>
                      <a:pt x="33" y="989"/>
                    </a:lnTo>
                    <a:lnTo>
                      <a:pt x="65" y="1032"/>
                    </a:lnTo>
                    <a:lnTo>
                      <a:pt x="87" y="1075"/>
                    </a:lnTo>
                    <a:lnTo>
                      <a:pt x="130" y="1118"/>
                    </a:lnTo>
                    <a:lnTo>
                      <a:pt x="216" y="1194"/>
                    </a:lnTo>
                    <a:lnTo>
                      <a:pt x="323" y="1237"/>
                    </a:lnTo>
                    <a:lnTo>
                      <a:pt x="442" y="1269"/>
                    </a:lnTo>
                    <a:lnTo>
                      <a:pt x="571" y="1290"/>
                    </a:lnTo>
                    <a:lnTo>
                      <a:pt x="710" y="1280"/>
                    </a:lnTo>
                    <a:lnTo>
                      <a:pt x="829" y="1247"/>
                    </a:lnTo>
                    <a:lnTo>
                      <a:pt x="936" y="1204"/>
                    </a:lnTo>
                    <a:lnTo>
                      <a:pt x="1033" y="1129"/>
                    </a:lnTo>
                    <a:lnTo>
                      <a:pt x="1065" y="1097"/>
                    </a:lnTo>
                    <a:lnTo>
                      <a:pt x="1098" y="1054"/>
                    </a:lnTo>
                    <a:lnTo>
                      <a:pt x="1119" y="1000"/>
                    </a:lnTo>
                    <a:lnTo>
                      <a:pt x="1141" y="946"/>
                    </a:lnTo>
                    <a:lnTo>
                      <a:pt x="1162" y="893"/>
                    </a:lnTo>
                    <a:lnTo>
                      <a:pt x="1162" y="839"/>
                    </a:lnTo>
                    <a:lnTo>
                      <a:pt x="1162" y="774"/>
                    </a:lnTo>
                    <a:lnTo>
                      <a:pt x="1162" y="710"/>
                    </a:lnTo>
                    <a:lnTo>
                      <a:pt x="1141" y="613"/>
                    </a:lnTo>
                    <a:lnTo>
                      <a:pt x="1098" y="527"/>
                    </a:lnTo>
                    <a:lnTo>
                      <a:pt x="1044" y="441"/>
                    </a:lnTo>
                    <a:lnTo>
                      <a:pt x="990" y="355"/>
                    </a:lnTo>
                    <a:lnTo>
                      <a:pt x="850" y="183"/>
                    </a:lnTo>
                    <a:lnTo>
                      <a:pt x="721"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 name="Google Shape;459;p15"/>
              <p:cNvSpPr/>
              <p:nvPr/>
            </p:nvSpPr>
            <p:spPr>
              <a:xfrm>
                <a:off x="2042200" y="1666575"/>
                <a:ext cx="29325" cy="32025"/>
              </a:xfrm>
              <a:custGeom>
                <a:avLst/>
                <a:gdLst/>
                <a:ahLst/>
                <a:cxnLst/>
                <a:rect l="l" t="t" r="r" b="b"/>
                <a:pathLst>
                  <a:path w="1173" h="1281" extrusionOk="0">
                    <a:moveTo>
                      <a:pt x="581" y="1"/>
                    </a:moveTo>
                    <a:lnTo>
                      <a:pt x="441" y="12"/>
                    </a:lnTo>
                    <a:lnTo>
                      <a:pt x="323" y="44"/>
                    </a:lnTo>
                    <a:lnTo>
                      <a:pt x="215" y="98"/>
                    </a:lnTo>
                    <a:lnTo>
                      <a:pt x="129" y="173"/>
                    </a:lnTo>
                    <a:lnTo>
                      <a:pt x="97" y="205"/>
                    </a:lnTo>
                    <a:lnTo>
                      <a:pt x="65" y="259"/>
                    </a:lnTo>
                    <a:lnTo>
                      <a:pt x="43" y="302"/>
                    </a:lnTo>
                    <a:lnTo>
                      <a:pt x="22" y="356"/>
                    </a:lnTo>
                    <a:lnTo>
                      <a:pt x="11" y="410"/>
                    </a:lnTo>
                    <a:lnTo>
                      <a:pt x="0" y="474"/>
                    </a:lnTo>
                    <a:lnTo>
                      <a:pt x="0" y="539"/>
                    </a:lnTo>
                    <a:lnTo>
                      <a:pt x="11" y="603"/>
                    </a:lnTo>
                    <a:lnTo>
                      <a:pt x="43" y="689"/>
                    </a:lnTo>
                    <a:lnTo>
                      <a:pt x="76" y="775"/>
                    </a:lnTo>
                    <a:lnTo>
                      <a:pt x="129" y="861"/>
                    </a:lnTo>
                    <a:lnTo>
                      <a:pt x="194" y="947"/>
                    </a:lnTo>
                    <a:lnTo>
                      <a:pt x="334" y="1119"/>
                    </a:lnTo>
                    <a:lnTo>
                      <a:pt x="463" y="1281"/>
                    </a:lnTo>
                    <a:lnTo>
                      <a:pt x="732" y="1281"/>
                    </a:lnTo>
                    <a:lnTo>
                      <a:pt x="861" y="1108"/>
                    </a:lnTo>
                    <a:lnTo>
                      <a:pt x="990" y="936"/>
                    </a:lnTo>
                    <a:lnTo>
                      <a:pt x="1054" y="850"/>
                    </a:lnTo>
                    <a:lnTo>
                      <a:pt x="1097" y="764"/>
                    </a:lnTo>
                    <a:lnTo>
                      <a:pt x="1140" y="678"/>
                    </a:lnTo>
                    <a:lnTo>
                      <a:pt x="1162" y="582"/>
                    </a:lnTo>
                    <a:lnTo>
                      <a:pt x="1172" y="517"/>
                    </a:lnTo>
                    <a:lnTo>
                      <a:pt x="1172" y="453"/>
                    </a:lnTo>
                    <a:lnTo>
                      <a:pt x="1162" y="399"/>
                    </a:lnTo>
                    <a:lnTo>
                      <a:pt x="1151" y="334"/>
                    </a:lnTo>
                    <a:lnTo>
                      <a:pt x="1129" y="291"/>
                    </a:lnTo>
                    <a:lnTo>
                      <a:pt x="1097" y="237"/>
                    </a:lnTo>
                    <a:lnTo>
                      <a:pt x="1065" y="194"/>
                    </a:lnTo>
                    <a:lnTo>
                      <a:pt x="1033" y="151"/>
                    </a:lnTo>
                    <a:lnTo>
                      <a:pt x="947" y="87"/>
                    </a:lnTo>
                    <a:lnTo>
                      <a:pt x="839" y="44"/>
                    </a:lnTo>
                    <a:lnTo>
                      <a:pt x="710"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 name="Google Shape;460;p15"/>
              <p:cNvSpPr/>
              <p:nvPr/>
            </p:nvSpPr>
            <p:spPr>
              <a:xfrm>
                <a:off x="1728200" y="1352600"/>
                <a:ext cx="29075" cy="31750"/>
              </a:xfrm>
              <a:custGeom>
                <a:avLst/>
                <a:gdLst/>
                <a:ahLst/>
                <a:cxnLst/>
                <a:rect l="l" t="t" r="r" b="b"/>
                <a:pathLst>
                  <a:path w="1163" h="1270" extrusionOk="0">
                    <a:moveTo>
                      <a:pt x="452" y="0"/>
                    </a:moveTo>
                    <a:lnTo>
                      <a:pt x="334" y="33"/>
                    </a:lnTo>
                    <a:lnTo>
                      <a:pt x="227" y="76"/>
                    </a:lnTo>
                    <a:lnTo>
                      <a:pt x="141" y="140"/>
                    </a:lnTo>
                    <a:lnTo>
                      <a:pt x="108" y="183"/>
                    </a:lnTo>
                    <a:lnTo>
                      <a:pt x="76" y="226"/>
                    </a:lnTo>
                    <a:lnTo>
                      <a:pt x="44" y="280"/>
                    </a:lnTo>
                    <a:lnTo>
                      <a:pt x="22" y="323"/>
                    </a:lnTo>
                    <a:lnTo>
                      <a:pt x="12" y="377"/>
                    </a:lnTo>
                    <a:lnTo>
                      <a:pt x="1" y="441"/>
                    </a:lnTo>
                    <a:lnTo>
                      <a:pt x="1" y="506"/>
                    </a:lnTo>
                    <a:lnTo>
                      <a:pt x="12" y="570"/>
                    </a:lnTo>
                    <a:lnTo>
                      <a:pt x="33" y="656"/>
                    </a:lnTo>
                    <a:lnTo>
                      <a:pt x="65" y="753"/>
                    </a:lnTo>
                    <a:lnTo>
                      <a:pt x="119" y="839"/>
                    </a:lnTo>
                    <a:lnTo>
                      <a:pt x="173" y="925"/>
                    </a:lnTo>
                    <a:lnTo>
                      <a:pt x="313" y="1097"/>
                    </a:lnTo>
                    <a:lnTo>
                      <a:pt x="431" y="1269"/>
                    </a:lnTo>
                    <a:lnTo>
                      <a:pt x="689" y="1269"/>
                    </a:lnTo>
                    <a:lnTo>
                      <a:pt x="829" y="1108"/>
                    </a:lnTo>
                    <a:lnTo>
                      <a:pt x="969" y="936"/>
                    </a:lnTo>
                    <a:lnTo>
                      <a:pt x="1022" y="861"/>
                    </a:lnTo>
                    <a:lnTo>
                      <a:pt x="1087" y="775"/>
                    </a:lnTo>
                    <a:lnTo>
                      <a:pt x="1119" y="689"/>
                    </a:lnTo>
                    <a:lnTo>
                      <a:pt x="1151" y="592"/>
                    </a:lnTo>
                    <a:lnTo>
                      <a:pt x="1162" y="527"/>
                    </a:lnTo>
                    <a:lnTo>
                      <a:pt x="1162" y="463"/>
                    </a:lnTo>
                    <a:lnTo>
                      <a:pt x="1151" y="409"/>
                    </a:lnTo>
                    <a:lnTo>
                      <a:pt x="1141" y="355"/>
                    </a:lnTo>
                    <a:lnTo>
                      <a:pt x="1130" y="302"/>
                    </a:lnTo>
                    <a:lnTo>
                      <a:pt x="1098" y="248"/>
                    </a:lnTo>
                    <a:lnTo>
                      <a:pt x="1076" y="205"/>
                    </a:lnTo>
                    <a:lnTo>
                      <a:pt x="1033" y="162"/>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 name="Google Shape;461;p15"/>
              <p:cNvSpPr/>
              <p:nvPr/>
            </p:nvSpPr>
            <p:spPr>
              <a:xfrm>
                <a:off x="1256950" y="3083825"/>
                <a:ext cx="29075" cy="25825"/>
              </a:xfrm>
              <a:custGeom>
                <a:avLst/>
                <a:gdLst/>
                <a:ahLst/>
                <a:cxnLst/>
                <a:rect l="l" t="t" r="r" b="b"/>
                <a:pathLst>
                  <a:path w="1163" h="1033" extrusionOk="0">
                    <a:moveTo>
                      <a:pt x="485" y="0"/>
                    </a:moveTo>
                    <a:lnTo>
                      <a:pt x="409" y="22"/>
                    </a:lnTo>
                    <a:lnTo>
                      <a:pt x="334" y="65"/>
                    </a:lnTo>
                    <a:lnTo>
                      <a:pt x="248" y="130"/>
                    </a:lnTo>
                    <a:lnTo>
                      <a:pt x="162" y="205"/>
                    </a:lnTo>
                    <a:lnTo>
                      <a:pt x="98" y="291"/>
                    </a:lnTo>
                    <a:lnTo>
                      <a:pt x="44" y="366"/>
                    </a:lnTo>
                    <a:lnTo>
                      <a:pt x="12" y="441"/>
                    </a:lnTo>
                    <a:lnTo>
                      <a:pt x="1" y="474"/>
                    </a:lnTo>
                    <a:lnTo>
                      <a:pt x="12" y="506"/>
                    </a:lnTo>
                    <a:lnTo>
                      <a:pt x="33" y="592"/>
                    </a:lnTo>
                    <a:lnTo>
                      <a:pt x="76" y="678"/>
                    </a:lnTo>
                    <a:lnTo>
                      <a:pt x="141" y="764"/>
                    </a:lnTo>
                    <a:lnTo>
                      <a:pt x="205" y="839"/>
                    </a:lnTo>
                    <a:lnTo>
                      <a:pt x="291" y="914"/>
                    </a:lnTo>
                    <a:lnTo>
                      <a:pt x="366" y="968"/>
                    </a:lnTo>
                    <a:lnTo>
                      <a:pt x="452" y="1011"/>
                    </a:lnTo>
                    <a:lnTo>
                      <a:pt x="528" y="1033"/>
                    </a:lnTo>
                    <a:lnTo>
                      <a:pt x="603" y="1033"/>
                    </a:lnTo>
                    <a:lnTo>
                      <a:pt x="678" y="1001"/>
                    </a:lnTo>
                    <a:lnTo>
                      <a:pt x="764" y="958"/>
                    </a:lnTo>
                    <a:lnTo>
                      <a:pt x="840" y="893"/>
                    </a:lnTo>
                    <a:lnTo>
                      <a:pt x="1001" y="753"/>
                    </a:lnTo>
                    <a:lnTo>
                      <a:pt x="1076" y="678"/>
                    </a:lnTo>
                    <a:lnTo>
                      <a:pt x="1162" y="624"/>
                    </a:lnTo>
                    <a:lnTo>
                      <a:pt x="1151" y="366"/>
                    </a:lnTo>
                    <a:lnTo>
                      <a:pt x="979" y="248"/>
                    </a:lnTo>
                    <a:lnTo>
                      <a:pt x="818" y="130"/>
                    </a:lnTo>
                    <a:lnTo>
                      <a:pt x="732" y="76"/>
                    </a:lnTo>
                    <a:lnTo>
                      <a:pt x="646" y="33"/>
                    </a:lnTo>
                    <a:lnTo>
                      <a:pt x="571" y="11"/>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 name="Google Shape;462;p15"/>
              <p:cNvSpPr/>
              <p:nvPr/>
            </p:nvSpPr>
            <p:spPr>
              <a:xfrm>
                <a:off x="628975" y="1425725"/>
                <a:ext cx="25025" cy="31750"/>
              </a:xfrm>
              <a:custGeom>
                <a:avLst/>
                <a:gdLst/>
                <a:ahLst/>
                <a:cxnLst/>
                <a:rect l="l" t="t" r="r" b="b"/>
                <a:pathLst>
                  <a:path w="1001" h="1270" extrusionOk="0">
                    <a:moveTo>
                      <a:pt x="517" y="0"/>
                    </a:moveTo>
                    <a:lnTo>
                      <a:pt x="420" y="129"/>
                    </a:lnTo>
                    <a:lnTo>
                      <a:pt x="323" y="248"/>
                    </a:lnTo>
                    <a:lnTo>
                      <a:pt x="162" y="441"/>
                    </a:lnTo>
                    <a:lnTo>
                      <a:pt x="87" y="527"/>
                    </a:lnTo>
                    <a:lnTo>
                      <a:pt x="44" y="613"/>
                    </a:lnTo>
                    <a:lnTo>
                      <a:pt x="12" y="688"/>
                    </a:lnTo>
                    <a:lnTo>
                      <a:pt x="1" y="753"/>
                    </a:lnTo>
                    <a:lnTo>
                      <a:pt x="22" y="839"/>
                    </a:lnTo>
                    <a:lnTo>
                      <a:pt x="65" y="914"/>
                    </a:lnTo>
                    <a:lnTo>
                      <a:pt x="119" y="1000"/>
                    </a:lnTo>
                    <a:lnTo>
                      <a:pt x="184" y="1086"/>
                    </a:lnTo>
                    <a:lnTo>
                      <a:pt x="259" y="1162"/>
                    </a:lnTo>
                    <a:lnTo>
                      <a:pt x="345" y="1215"/>
                    </a:lnTo>
                    <a:lnTo>
                      <a:pt x="420" y="1258"/>
                    </a:lnTo>
                    <a:lnTo>
                      <a:pt x="485" y="1269"/>
                    </a:lnTo>
                    <a:lnTo>
                      <a:pt x="560" y="1258"/>
                    </a:lnTo>
                    <a:lnTo>
                      <a:pt x="635" y="1226"/>
                    </a:lnTo>
                    <a:lnTo>
                      <a:pt x="721" y="1172"/>
                    </a:lnTo>
                    <a:lnTo>
                      <a:pt x="797" y="1097"/>
                    </a:lnTo>
                    <a:lnTo>
                      <a:pt x="872" y="1022"/>
                    </a:lnTo>
                    <a:lnTo>
                      <a:pt x="936" y="947"/>
                    </a:lnTo>
                    <a:lnTo>
                      <a:pt x="979" y="861"/>
                    </a:lnTo>
                    <a:lnTo>
                      <a:pt x="1001" y="785"/>
                    </a:lnTo>
                    <a:lnTo>
                      <a:pt x="1001" y="710"/>
                    </a:lnTo>
                    <a:lnTo>
                      <a:pt x="969" y="635"/>
                    </a:lnTo>
                    <a:lnTo>
                      <a:pt x="926" y="549"/>
                    </a:lnTo>
                    <a:lnTo>
                      <a:pt x="861" y="463"/>
                    </a:lnTo>
                    <a:lnTo>
                      <a:pt x="700" y="258"/>
                    </a:lnTo>
                    <a:lnTo>
                      <a:pt x="614" y="140"/>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 name="Google Shape;463;p15"/>
              <p:cNvSpPr/>
              <p:nvPr/>
            </p:nvSpPr>
            <p:spPr>
              <a:xfrm>
                <a:off x="1965575" y="2770100"/>
                <a:ext cx="32550" cy="25025"/>
              </a:xfrm>
              <a:custGeom>
                <a:avLst/>
                <a:gdLst/>
                <a:ahLst/>
                <a:cxnLst/>
                <a:rect l="l" t="t" r="r" b="b"/>
                <a:pathLst>
                  <a:path w="1302" h="1001" extrusionOk="0">
                    <a:moveTo>
                      <a:pt x="528" y="1"/>
                    </a:moveTo>
                    <a:lnTo>
                      <a:pt x="463" y="22"/>
                    </a:lnTo>
                    <a:lnTo>
                      <a:pt x="388" y="65"/>
                    </a:lnTo>
                    <a:lnTo>
                      <a:pt x="323" y="130"/>
                    </a:lnTo>
                    <a:lnTo>
                      <a:pt x="259" y="194"/>
                    </a:lnTo>
                    <a:lnTo>
                      <a:pt x="130" y="356"/>
                    </a:lnTo>
                    <a:lnTo>
                      <a:pt x="1" y="517"/>
                    </a:lnTo>
                    <a:lnTo>
                      <a:pt x="141" y="657"/>
                    </a:lnTo>
                    <a:lnTo>
                      <a:pt x="270" y="818"/>
                    </a:lnTo>
                    <a:lnTo>
                      <a:pt x="345" y="883"/>
                    </a:lnTo>
                    <a:lnTo>
                      <a:pt x="409" y="936"/>
                    </a:lnTo>
                    <a:lnTo>
                      <a:pt x="485" y="979"/>
                    </a:lnTo>
                    <a:lnTo>
                      <a:pt x="560" y="1001"/>
                    </a:lnTo>
                    <a:lnTo>
                      <a:pt x="624" y="990"/>
                    </a:lnTo>
                    <a:lnTo>
                      <a:pt x="700" y="958"/>
                    </a:lnTo>
                    <a:lnTo>
                      <a:pt x="786" y="915"/>
                    </a:lnTo>
                    <a:lnTo>
                      <a:pt x="872" y="840"/>
                    </a:lnTo>
                    <a:lnTo>
                      <a:pt x="1065" y="678"/>
                    </a:lnTo>
                    <a:lnTo>
                      <a:pt x="1184" y="581"/>
                    </a:lnTo>
                    <a:lnTo>
                      <a:pt x="1302" y="485"/>
                    </a:lnTo>
                    <a:lnTo>
                      <a:pt x="1173" y="388"/>
                    </a:lnTo>
                    <a:lnTo>
                      <a:pt x="1055" y="302"/>
                    </a:lnTo>
                    <a:lnTo>
                      <a:pt x="850" y="141"/>
                    </a:lnTo>
                    <a:lnTo>
                      <a:pt x="764" y="76"/>
                    </a:lnTo>
                    <a:lnTo>
                      <a:pt x="678" y="33"/>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 name="Google Shape;464;p15"/>
              <p:cNvSpPr/>
              <p:nvPr/>
            </p:nvSpPr>
            <p:spPr>
              <a:xfrm>
                <a:off x="551025" y="2763375"/>
                <a:ext cx="25300" cy="32825"/>
              </a:xfrm>
              <a:custGeom>
                <a:avLst/>
                <a:gdLst/>
                <a:ahLst/>
                <a:cxnLst/>
                <a:rect l="l" t="t" r="r" b="b"/>
                <a:pathLst>
                  <a:path w="1012" h="1313" extrusionOk="0">
                    <a:moveTo>
                      <a:pt x="538" y="1"/>
                    </a:moveTo>
                    <a:lnTo>
                      <a:pt x="441" y="119"/>
                    </a:lnTo>
                    <a:lnTo>
                      <a:pt x="345" y="227"/>
                    </a:lnTo>
                    <a:lnTo>
                      <a:pt x="162" y="420"/>
                    </a:lnTo>
                    <a:lnTo>
                      <a:pt x="97" y="506"/>
                    </a:lnTo>
                    <a:lnTo>
                      <a:pt x="43" y="582"/>
                    </a:lnTo>
                    <a:lnTo>
                      <a:pt x="11" y="657"/>
                    </a:lnTo>
                    <a:lnTo>
                      <a:pt x="0" y="732"/>
                    </a:lnTo>
                    <a:lnTo>
                      <a:pt x="11" y="807"/>
                    </a:lnTo>
                    <a:lnTo>
                      <a:pt x="43" y="883"/>
                    </a:lnTo>
                    <a:lnTo>
                      <a:pt x="97" y="947"/>
                    </a:lnTo>
                    <a:lnTo>
                      <a:pt x="162" y="1023"/>
                    </a:lnTo>
                    <a:lnTo>
                      <a:pt x="312" y="1162"/>
                    </a:lnTo>
                    <a:lnTo>
                      <a:pt x="452" y="1313"/>
                    </a:lnTo>
                    <a:lnTo>
                      <a:pt x="613" y="1184"/>
                    </a:lnTo>
                    <a:lnTo>
                      <a:pt x="785" y="1055"/>
                    </a:lnTo>
                    <a:lnTo>
                      <a:pt x="861" y="990"/>
                    </a:lnTo>
                    <a:lnTo>
                      <a:pt x="936" y="915"/>
                    </a:lnTo>
                    <a:lnTo>
                      <a:pt x="979" y="850"/>
                    </a:lnTo>
                    <a:lnTo>
                      <a:pt x="1011" y="764"/>
                    </a:lnTo>
                    <a:lnTo>
                      <a:pt x="1011" y="732"/>
                    </a:lnTo>
                    <a:lnTo>
                      <a:pt x="1011" y="700"/>
                    </a:lnTo>
                    <a:lnTo>
                      <a:pt x="990" y="635"/>
                    </a:lnTo>
                    <a:lnTo>
                      <a:pt x="947" y="549"/>
                    </a:lnTo>
                    <a:lnTo>
                      <a:pt x="882" y="463"/>
                    </a:lnTo>
                    <a:lnTo>
                      <a:pt x="721" y="248"/>
                    </a:lnTo>
                    <a:lnTo>
                      <a:pt x="624" y="130"/>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 name="Google Shape;465;p15"/>
              <p:cNvSpPr/>
              <p:nvPr/>
            </p:nvSpPr>
            <p:spPr>
              <a:xfrm>
                <a:off x="550225" y="1510400"/>
                <a:ext cx="32550" cy="25025"/>
              </a:xfrm>
              <a:custGeom>
                <a:avLst/>
                <a:gdLst/>
                <a:ahLst/>
                <a:cxnLst/>
                <a:rect l="l" t="t" r="r" b="b"/>
                <a:pathLst>
                  <a:path w="1302" h="1001" extrusionOk="0">
                    <a:moveTo>
                      <a:pt x="527" y="0"/>
                    </a:moveTo>
                    <a:lnTo>
                      <a:pt x="452" y="22"/>
                    </a:lnTo>
                    <a:lnTo>
                      <a:pt x="387" y="65"/>
                    </a:lnTo>
                    <a:lnTo>
                      <a:pt x="323" y="129"/>
                    </a:lnTo>
                    <a:lnTo>
                      <a:pt x="258" y="205"/>
                    </a:lnTo>
                    <a:lnTo>
                      <a:pt x="129" y="366"/>
                    </a:lnTo>
                    <a:lnTo>
                      <a:pt x="0" y="517"/>
                    </a:lnTo>
                    <a:lnTo>
                      <a:pt x="140" y="667"/>
                    </a:lnTo>
                    <a:lnTo>
                      <a:pt x="269" y="818"/>
                    </a:lnTo>
                    <a:lnTo>
                      <a:pt x="344" y="882"/>
                    </a:lnTo>
                    <a:lnTo>
                      <a:pt x="409" y="947"/>
                    </a:lnTo>
                    <a:lnTo>
                      <a:pt x="484" y="979"/>
                    </a:lnTo>
                    <a:lnTo>
                      <a:pt x="549" y="1000"/>
                    </a:lnTo>
                    <a:lnTo>
                      <a:pt x="624" y="990"/>
                    </a:lnTo>
                    <a:lnTo>
                      <a:pt x="699" y="957"/>
                    </a:lnTo>
                    <a:lnTo>
                      <a:pt x="774" y="914"/>
                    </a:lnTo>
                    <a:lnTo>
                      <a:pt x="871" y="839"/>
                    </a:lnTo>
                    <a:lnTo>
                      <a:pt x="1065" y="678"/>
                    </a:lnTo>
                    <a:lnTo>
                      <a:pt x="1183" y="581"/>
                    </a:lnTo>
                    <a:lnTo>
                      <a:pt x="1301" y="484"/>
                    </a:lnTo>
                    <a:lnTo>
                      <a:pt x="1172" y="388"/>
                    </a:lnTo>
                    <a:lnTo>
                      <a:pt x="1054" y="302"/>
                    </a:lnTo>
                    <a:lnTo>
                      <a:pt x="850" y="140"/>
                    </a:lnTo>
                    <a:lnTo>
                      <a:pt x="753" y="76"/>
                    </a:lnTo>
                    <a:lnTo>
                      <a:pt x="678" y="33"/>
                    </a:lnTo>
                    <a:lnTo>
                      <a:pt x="60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 name="Google Shape;466;p15"/>
              <p:cNvSpPr/>
              <p:nvPr/>
            </p:nvSpPr>
            <p:spPr>
              <a:xfrm>
                <a:off x="1966650" y="1512275"/>
                <a:ext cx="24775" cy="32550"/>
              </a:xfrm>
              <a:custGeom>
                <a:avLst/>
                <a:gdLst/>
                <a:ahLst/>
                <a:cxnLst/>
                <a:rect l="l" t="t" r="r" b="b"/>
                <a:pathLst>
                  <a:path w="991" h="1302" extrusionOk="0">
                    <a:moveTo>
                      <a:pt x="506" y="1"/>
                    </a:moveTo>
                    <a:lnTo>
                      <a:pt x="356" y="130"/>
                    </a:lnTo>
                    <a:lnTo>
                      <a:pt x="194" y="259"/>
                    </a:lnTo>
                    <a:lnTo>
                      <a:pt x="119" y="323"/>
                    </a:lnTo>
                    <a:lnTo>
                      <a:pt x="65" y="388"/>
                    </a:lnTo>
                    <a:lnTo>
                      <a:pt x="22" y="452"/>
                    </a:lnTo>
                    <a:lnTo>
                      <a:pt x="1" y="528"/>
                    </a:lnTo>
                    <a:lnTo>
                      <a:pt x="1" y="603"/>
                    </a:lnTo>
                    <a:lnTo>
                      <a:pt x="22" y="678"/>
                    </a:lnTo>
                    <a:lnTo>
                      <a:pt x="76" y="764"/>
                    </a:lnTo>
                    <a:lnTo>
                      <a:pt x="141" y="850"/>
                    </a:lnTo>
                    <a:lnTo>
                      <a:pt x="291" y="1055"/>
                    </a:lnTo>
                    <a:lnTo>
                      <a:pt x="388" y="1173"/>
                    </a:lnTo>
                    <a:lnTo>
                      <a:pt x="474" y="1302"/>
                    </a:lnTo>
                    <a:lnTo>
                      <a:pt x="571" y="1184"/>
                    </a:lnTo>
                    <a:lnTo>
                      <a:pt x="667" y="1065"/>
                    </a:lnTo>
                    <a:lnTo>
                      <a:pt x="839" y="872"/>
                    </a:lnTo>
                    <a:lnTo>
                      <a:pt x="904" y="775"/>
                    </a:lnTo>
                    <a:lnTo>
                      <a:pt x="958" y="700"/>
                    </a:lnTo>
                    <a:lnTo>
                      <a:pt x="990" y="624"/>
                    </a:lnTo>
                    <a:lnTo>
                      <a:pt x="990" y="549"/>
                    </a:lnTo>
                    <a:lnTo>
                      <a:pt x="979" y="485"/>
                    </a:lnTo>
                    <a:lnTo>
                      <a:pt x="936" y="409"/>
                    </a:lnTo>
                    <a:lnTo>
                      <a:pt x="882" y="345"/>
                    </a:lnTo>
                    <a:lnTo>
                      <a:pt x="807" y="270"/>
                    </a:lnTo>
                    <a:lnTo>
                      <a:pt x="657" y="141"/>
                    </a:lnTo>
                    <a:lnTo>
                      <a:pt x="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 name="Google Shape;467;p15"/>
              <p:cNvSpPr/>
              <p:nvPr/>
            </p:nvSpPr>
            <p:spPr>
              <a:xfrm>
                <a:off x="314450" y="2141325"/>
                <a:ext cx="32550" cy="25575"/>
              </a:xfrm>
              <a:custGeom>
                <a:avLst/>
                <a:gdLst/>
                <a:ahLst/>
                <a:cxnLst/>
                <a:rect l="l" t="t" r="r" b="b"/>
                <a:pathLst>
                  <a:path w="1302" h="1023" extrusionOk="0">
                    <a:moveTo>
                      <a:pt x="560" y="1"/>
                    </a:moveTo>
                    <a:lnTo>
                      <a:pt x="474" y="22"/>
                    </a:lnTo>
                    <a:lnTo>
                      <a:pt x="388" y="65"/>
                    </a:lnTo>
                    <a:lnTo>
                      <a:pt x="302" y="119"/>
                    </a:lnTo>
                    <a:lnTo>
                      <a:pt x="227" y="183"/>
                    </a:lnTo>
                    <a:lnTo>
                      <a:pt x="151" y="259"/>
                    </a:lnTo>
                    <a:lnTo>
                      <a:pt x="87" y="345"/>
                    </a:lnTo>
                    <a:lnTo>
                      <a:pt x="33" y="420"/>
                    </a:lnTo>
                    <a:lnTo>
                      <a:pt x="1" y="506"/>
                    </a:lnTo>
                    <a:lnTo>
                      <a:pt x="1" y="538"/>
                    </a:lnTo>
                    <a:lnTo>
                      <a:pt x="12" y="571"/>
                    </a:lnTo>
                    <a:lnTo>
                      <a:pt x="33" y="646"/>
                    </a:lnTo>
                    <a:lnTo>
                      <a:pt x="87" y="721"/>
                    </a:lnTo>
                    <a:lnTo>
                      <a:pt x="151" y="807"/>
                    </a:lnTo>
                    <a:lnTo>
                      <a:pt x="237" y="882"/>
                    </a:lnTo>
                    <a:lnTo>
                      <a:pt x="313" y="958"/>
                    </a:lnTo>
                    <a:lnTo>
                      <a:pt x="399" y="1001"/>
                    </a:lnTo>
                    <a:lnTo>
                      <a:pt x="431" y="1011"/>
                    </a:lnTo>
                    <a:lnTo>
                      <a:pt x="474" y="1022"/>
                    </a:lnTo>
                    <a:lnTo>
                      <a:pt x="549" y="1022"/>
                    </a:lnTo>
                    <a:lnTo>
                      <a:pt x="635" y="990"/>
                    </a:lnTo>
                    <a:lnTo>
                      <a:pt x="721" y="947"/>
                    </a:lnTo>
                    <a:lnTo>
                      <a:pt x="818" y="882"/>
                    </a:lnTo>
                    <a:lnTo>
                      <a:pt x="1033" y="732"/>
                    </a:lnTo>
                    <a:lnTo>
                      <a:pt x="1162" y="646"/>
                    </a:lnTo>
                    <a:lnTo>
                      <a:pt x="1302" y="560"/>
                    </a:lnTo>
                    <a:lnTo>
                      <a:pt x="1173" y="452"/>
                    </a:lnTo>
                    <a:lnTo>
                      <a:pt x="1065" y="355"/>
                    </a:lnTo>
                    <a:lnTo>
                      <a:pt x="861" y="162"/>
                    </a:lnTo>
                    <a:lnTo>
                      <a:pt x="775" y="97"/>
                    </a:lnTo>
                    <a:lnTo>
                      <a:pt x="700" y="44"/>
                    </a:lnTo>
                    <a:lnTo>
                      <a:pt x="625" y="11"/>
                    </a:lnTo>
                    <a:lnTo>
                      <a:pt x="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 name="Google Shape;468;p15"/>
              <p:cNvSpPr/>
              <p:nvPr/>
            </p:nvSpPr>
            <p:spPr>
              <a:xfrm>
                <a:off x="2202150" y="2141600"/>
                <a:ext cx="32550" cy="25025"/>
              </a:xfrm>
              <a:custGeom>
                <a:avLst/>
                <a:gdLst/>
                <a:ahLst/>
                <a:cxnLst/>
                <a:rect l="l" t="t" r="r" b="b"/>
                <a:pathLst>
                  <a:path w="1302" h="1001" extrusionOk="0">
                    <a:moveTo>
                      <a:pt x="517" y="0"/>
                    </a:moveTo>
                    <a:lnTo>
                      <a:pt x="452" y="22"/>
                    </a:lnTo>
                    <a:lnTo>
                      <a:pt x="377" y="65"/>
                    </a:lnTo>
                    <a:lnTo>
                      <a:pt x="312" y="129"/>
                    </a:lnTo>
                    <a:lnTo>
                      <a:pt x="248" y="205"/>
                    </a:lnTo>
                    <a:lnTo>
                      <a:pt x="119" y="366"/>
                    </a:lnTo>
                    <a:lnTo>
                      <a:pt x="0" y="517"/>
                    </a:lnTo>
                    <a:lnTo>
                      <a:pt x="129" y="667"/>
                    </a:lnTo>
                    <a:lnTo>
                      <a:pt x="269" y="818"/>
                    </a:lnTo>
                    <a:lnTo>
                      <a:pt x="334" y="882"/>
                    </a:lnTo>
                    <a:lnTo>
                      <a:pt x="409" y="947"/>
                    </a:lnTo>
                    <a:lnTo>
                      <a:pt x="473" y="979"/>
                    </a:lnTo>
                    <a:lnTo>
                      <a:pt x="549" y="1000"/>
                    </a:lnTo>
                    <a:lnTo>
                      <a:pt x="613" y="990"/>
                    </a:lnTo>
                    <a:lnTo>
                      <a:pt x="689" y="968"/>
                    </a:lnTo>
                    <a:lnTo>
                      <a:pt x="775" y="914"/>
                    </a:lnTo>
                    <a:lnTo>
                      <a:pt x="861" y="850"/>
                    </a:lnTo>
                    <a:lnTo>
                      <a:pt x="1054" y="678"/>
                    </a:lnTo>
                    <a:lnTo>
                      <a:pt x="1172" y="581"/>
                    </a:lnTo>
                    <a:lnTo>
                      <a:pt x="1301" y="484"/>
                    </a:lnTo>
                    <a:lnTo>
                      <a:pt x="1162" y="387"/>
                    </a:lnTo>
                    <a:lnTo>
                      <a:pt x="1043" y="301"/>
                    </a:lnTo>
                    <a:lnTo>
                      <a:pt x="839" y="140"/>
                    </a:lnTo>
                    <a:lnTo>
                      <a:pt x="753" y="76"/>
                    </a:lnTo>
                    <a:lnTo>
                      <a:pt x="667" y="33"/>
                    </a:lnTo>
                    <a:lnTo>
                      <a:pt x="592"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 name="Google Shape;469;p15"/>
              <p:cNvSpPr/>
              <p:nvPr/>
            </p:nvSpPr>
            <p:spPr>
              <a:xfrm>
                <a:off x="1256700" y="1196150"/>
                <a:ext cx="32550" cy="25025"/>
              </a:xfrm>
              <a:custGeom>
                <a:avLst/>
                <a:gdLst/>
                <a:ahLst/>
                <a:cxnLst/>
                <a:rect l="l" t="t" r="r" b="b"/>
                <a:pathLst>
                  <a:path w="1302" h="1001" extrusionOk="0">
                    <a:moveTo>
                      <a:pt x="527" y="0"/>
                    </a:moveTo>
                    <a:lnTo>
                      <a:pt x="452" y="22"/>
                    </a:lnTo>
                    <a:lnTo>
                      <a:pt x="387" y="65"/>
                    </a:lnTo>
                    <a:lnTo>
                      <a:pt x="312" y="129"/>
                    </a:lnTo>
                    <a:lnTo>
                      <a:pt x="247" y="205"/>
                    </a:lnTo>
                    <a:lnTo>
                      <a:pt x="129" y="366"/>
                    </a:lnTo>
                    <a:lnTo>
                      <a:pt x="0" y="516"/>
                    </a:lnTo>
                    <a:lnTo>
                      <a:pt x="129" y="667"/>
                    </a:lnTo>
                    <a:lnTo>
                      <a:pt x="269" y="817"/>
                    </a:lnTo>
                    <a:lnTo>
                      <a:pt x="333" y="882"/>
                    </a:lnTo>
                    <a:lnTo>
                      <a:pt x="398" y="947"/>
                    </a:lnTo>
                    <a:lnTo>
                      <a:pt x="473" y="979"/>
                    </a:lnTo>
                    <a:lnTo>
                      <a:pt x="548" y="1000"/>
                    </a:lnTo>
                    <a:lnTo>
                      <a:pt x="613" y="990"/>
                    </a:lnTo>
                    <a:lnTo>
                      <a:pt x="688" y="968"/>
                    </a:lnTo>
                    <a:lnTo>
                      <a:pt x="774" y="914"/>
                    </a:lnTo>
                    <a:lnTo>
                      <a:pt x="860" y="850"/>
                    </a:lnTo>
                    <a:lnTo>
                      <a:pt x="1054" y="678"/>
                    </a:lnTo>
                    <a:lnTo>
                      <a:pt x="1172" y="581"/>
                    </a:lnTo>
                    <a:lnTo>
                      <a:pt x="1301" y="484"/>
                    </a:lnTo>
                    <a:lnTo>
                      <a:pt x="1172" y="387"/>
                    </a:lnTo>
                    <a:lnTo>
                      <a:pt x="1043" y="301"/>
                    </a:lnTo>
                    <a:lnTo>
                      <a:pt x="839" y="140"/>
                    </a:lnTo>
                    <a:lnTo>
                      <a:pt x="753" y="76"/>
                    </a:lnTo>
                    <a:lnTo>
                      <a:pt x="667" y="32"/>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 name="Google Shape;470;p15"/>
              <p:cNvSpPr/>
              <p:nvPr/>
            </p:nvSpPr>
            <p:spPr>
              <a:xfrm>
                <a:off x="1652400" y="3006400"/>
                <a:ext cx="31750" cy="25025"/>
              </a:xfrm>
              <a:custGeom>
                <a:avLst/>
                <a:gdLst/>
                <a:ahLst/>
                <a:cxnLst/>
                <a:rect l="l" t="t" r="r" b="b"/>
                <a:pathLst>
                  <a:path w="1270" h="1001" extrusionOk="0">
                    <a:moveTo>
                      <a:pt x="517" y="1"/>
                    </a:moveTo>
                    <a:lnTo>
                      <a:pt x="431" y="22"/>
                    </a:lnTo>
                    <a:lnTo>
                      <a:pt x="355" y="65"/>
                    </a:lnTo>
                    <a:lnTo>
                      <a:pt x="269" y="119"/>
                    </a:lnTo>
                    <a:lnTo>
                      <a:pt x="183" y="183"/>
                    </a:lnTo>
                    <a:lnTo>
                      <a:pt x="119" y="259"/>
                    </a:lnTo>
                    <a:lnTo>
                      <a:pt x="54" y="345"/>
                    </a:lnTo>
                    <a:lnTo>
                      <a:pt x="22" y="420"/>
                    </a:lnTo>
                    <a:lnTo>
                      <a:pt x="0" y="495"/>
                    </a:lnTo>
                    <a:lnTo>
                      <a:pt x="11" y="560"/>
                    </a:lnTo>
                    <a:lnTo>
                      <a:pt x="44" y="646"/>
                    </a:lnTo>
                    <a:lnTo>
                      <a:pt x="97" y="721"/>
                    </a:lnTo>
                    <a:lnTo>
                      <a:pt x="173" y="807"/>
                    </a:lnTo>
                    <a:lnTo>
                      <a:pt x="248" y="872"/>
                    </a:lnTo>
                    <a:lnTo>
                      <a:pt x="334" y="936"/>
                    </a:lnTo>
                    <a:lnTo>
                      <a:pt x="409" y="979"/>
                    </a:lnTo>
                    <a:lnTo>
                      <a:pt x="484" y="1001"/>
                    </a:lnTo>
                    <a:lnTo>
                      <a:pt x="560" y="1001"/>
                    </a:lnTo>
                    <a:lnTo>
                      <a:pt x="635" y="968"/>
                    </a:lnTo>
                    <a:lnTo>
                      <a:pt x="721" y="925"/>
                    </a:lnTo>
                    <a:lnTo>
                      <a:pt x="807" y="861"/>
                    </a:lnTo>
                    <a:lnTo>
                      <a:pt x="1011" y="700"/>
                    </a:lnTo>
                    <a:lnTo>
                      <a:pt x="1130" y="614"/>
                    </a:lnTo>
                    <a:lnTo>
                      <a:pt x="1269" y="528"/>
                    </a:lnTo>
                    <a:lnTo>
                      <a:pt x="1140" y="420"/>
                    </a:lnTo>
                    <a:lnTo>
                      <a:pt x="1022" y="334"/>
                    </a:lnTo>
                    <a:lnTo>
                      <a:pt x="828" y="162"/>
                    </a:lnTo>
                    <a:lnTo>
                      <a:pt x="742" y="97"/>
                    </a:lnTo>
                    <a:lnTo>
                      <a:pt x="656" y="44"/>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 name="Google Shape;471;p15"/>
              <p:cNvSpPr/>
              <p:nvPr/>
            </p:nvSpPr>
            <p:spPr>
              <a:xfrm>
                <a:off x="392675" y="2533000"/>
                <a:ext cx="25025" cy="32550"/>
              </a:xfrm>
              <a:custGeom>
                <a:avLst/>
                <a:gdLst/>
                <a:ahLst/>
                <a:cxnLst/>
                <a:rect l="l" t="t" r="r" b="b"/>
                <a:pathLst>
                  <a:path w="1001" h="1302" extrusionOk="0">
                    <a:moveTo>
                      <a:pt x="517" y="1"/>
                    </a:moveTo>
                    <a:lnTo>
                      <a:pt x="356" y="119"/>
                    </a:lnTo>
                    <a:lnTo>
                      <a:pt x="195" y="248"/>
                    </a:lnTo>
                    <a:lnTo>
                      <a:pt x="130" y="313"/>
                    </a:lnTo>
                    <a:lnTo>
                      <a:pt x="65" y="377"/>
                    </a:lnTo>
                    <a:lnTo>
                      <a:pt x="22" y="452"/>
                    </a:lnTo>
                    <a:lnTo>
                      <a:pt x="1" y="517"/>
                    </a:lnTo>
                    <a:lnTo>
                      <a:pt x="1" y="592"/>
                    </a:lnTo>
                    <a:lnTo>
                      <a:pt x="33" y="667"/>
                    </a:lnTo>
                    <a:lnTo>
                      <a:pt x="76" y="753"/>
                    </a:lnTo>
                    <a:lnTo>
                      <a:pt x="141" y="839"/>
                    </a:lnTo>
                    <a:lnTo>
                      <a:pt x="302" y="1044"/>
                    </a:lnTo>
                    <a:lnTo>
                      <a:pt x="388" y="1162"/>
                    </a:lnTo>
                    <a:lnTo>
                      <a:pt x="474" y="1302"/>
                    </a:lnTo>
                    <a:lnTo>
                      <a:pt x="571" y="1173"/>
                    </a:lnTo>
                    <a:lnTo>
                      <a:pt x="668" y="1054"/>
                    </a:lnTo>
                    <a:lnTo>
                      <a:pt x="840" y="861"/>
                    </a:lnTo>
                    <a:lnTo>
                      <a:pt x="904" y="775"/>
                    </a:lnTo>
                    <a:lnTo>
                      <a:pt x="958" y="689"/>
                    </a:lnTo>
                    <a:lnTo>
                      <a:pt x="990" y="614"/>
                    </a:lnTo>
                    <a:lnTo>
                      <a:pt x="1001" y="549"/>
                    </a:lnTo>
                    <a:lnTo>
                      <a:pt x="979" y="474"/>
                    </a:lnTo>
                    <a:lnTo>
                      <a:pt x="936" y="399"/>
                    </a:lnTo>
                    <a:lnTo>
                      <a:pt x="883" y="334"/>
                    </a:lnTo>
                    <a:lnTo>
                      <a:pt x="818" y="270"/>
                    </a:lnTo>
                    <a:lnTo>
                      <a:pt x="657"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 name="Google Shape;472;p15"/>
              <p:cNvSpPr/>
              <p:nvPr/>
            </p:nvSpPr>
            <p:spPr>
              <a:xfrm>
                <a:off x="2121500" y="2533800"/>
                <a:ext cx="32550" cy="25025"/>
              </a:xfrm>
              <a:custGeom>
                <a:avLst/>
                <a:gdLst/>
                <a:ahLst/>
                <a:cxnLst/>
                <a:rect l="l" t="t" r="r" b="b"/>
                <a:pathLst>
                  <a:path w="1302" h="1001" extrusionOk="0">
                    <a:moveTo>
                      <a:pt x="549" y="1"/>
                    </a:moveTo>
                    <a:lnTo>
                      <a:pt x="474" y="22"/>
                    </a:lnTo>
                    <a:lnTo>
                      <a:pt x="409" y="55"/>
                    </a:lnTo>
                    <a:lnTo>
                      <a:pt x="334" y="119"/>
                    </a:lnTo>
                    <a:lnTo>
                      <a:pt x="269" y="184"/>
                    </a:lnTo>
                    <a:lnTo>
                      <a:pt x="129" y="334"/>
                    </a:lnTo>
                    <a:lnTo>
                      <a:pt x="0" y="485"/>
                    </a:lnTo>
                    <a:lnTo>
                      <a:pt x="119" y="635"/>
                    </a:lnTo>
                    <a:lnTo>
                      <a:pt x="248" y="797"/>
                    </a:lnTo>
                    <a:lnTo>
                      <a:pt x="312" y="872"/>
                    </a:lnTo>
                    <a:lnTo>
                      <a:pt x="377" y="926"/>
                    </a:lnTo>
                    <a:lnTo>
                      <a:pt x="452" y="979"/>
                    </a:lnTo>
                    <a:lnTo>
                      <a:pt x="517" y="1001"/>
                    </a:lnTo>
                    <a:lnTo>
                      <a:pt x="592" y="990"/>
                    </a:lnTo>
                    <a:lnTo>
                      <a:pt x="667" y="969"/>
                    </a:lnTo>
                    <a:lnTo>
                      <a:pt x="753" y="915"/>
                    </a:lnTo>
                    <a:lnTo>
                      <a:pt x="839" y="861"/>
                    </a:lnTo>
                    <a:lnTo>
                      <a:pt x="1044" y="700"/>
                    </a:lnTo>
                    <a:lnTo>
                      <a:pt x="1173" y="614"/>
                    </a:lnTo>
                    <a:lnTo>
                      <a:pt x="1302" y="517"/>
                    </a:lnTo>
                    <a:lnTo>
                      <a:pt x="1173" y="420"/>
                    </a:lnTo>
                    <a:lnTo>
                      <a:pt x="1054" y="324"/>
                    </a:lnTo>
                    <a:lnTo>
                      <a:pt x="861" y="151"/>
                    </a:lnTo>
                    <a:lnTo>
                      <a:pt x="775" y="87"/>
                    </a:lnTo>
                    <a:lnTo>
                      <a:pt x="689" y="33"/>
                    </a:lnTo>
                    <a:lnTo>
                      <a:pt x="61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 name="Google Shape;473;p15"/>
              <p:cNvSpPr/>
              <p:nvPr/>
            </p:nvSpPr>
            <p:spPr>
              <a:xfrm>
                <a:off x="1334100" y="3084100"/>
                <a:ext cx="33100" cy="25550"/>
              </a:xfrm>
              <a:custGeom>
                <a:avLst/>
                <a:gdLst/>
                <a:ahLst/>
                <a:cxnLst/>
                <a:rect l="l" t="t" r="r" b="b"/>
                <a:pathLst>
                  <a:path w="1324" h="1022" extrusionOk="0">
                    <a:moveTo>
                      <a:pt x="582" y="0"/>
                    </a:moveTo>
                    <a:lnTo>
                      <a:pt x="506" y="22"/>
                    </a:lnTo>
                    <a:lnTo>
                      <a:pt x="431" y="54"/>
                    </a:lnTo>
                    <a:lnTo>
                      <a:pt x="367" y="108"/>
                    </a:lnTo>
                    <a:lnTo>
                      <a:pt x="291" y="172"/>
                    </a:lnTo>
                    <a:lnTo>
                      <a:pt x="151" y="323"/>
                    </a:lnTo>
                    <a:lnTo>
                      <a:pt x="1" y="463"/>
                    </a:lnTo>
                    <a:lnTo>
                      <a:pt x="141" y="624"/>
                    </a:lnTo>
                    <a:lnTo>
                      <a:pt x="270" y="796"/>
                    </a:lnTo>
                    <a:lnTo>
                      <a:pt x="334" y="871"/>
                    </a:lnTo>
                    <a:lnTo>
                      <a:pt x="399" y="936"/>
                    </a:lnTo>
                    <a:lnTo>
                      <a:pt x="474" y="990"/>
                    </a:lnTo>
                    <a:lnTo>
                      <a:pt x="549" y="1022"/>
                    </a:lnTo>
                    <a:lnTo>
                      <a:pt x="625" y="1022"/>
                    </a:lnTo>
                    <a:lnTo>
                      <a:pt x="689" y="990"/>
                    </a:lnTo>
                    <a:lnTo>
                      <a:pt x="775" y="947"/>
                    </a:lnTo>
                    <a:lnTo>
                      <a:pt x="861" y="882"/>
                    </a:lnTo>
                    <a:lnTo>
                      <a:pt x="1076" y="721"/>
                    </a:lnTo>
                    <a:lnTo>
                      <a:pt x="1195" y="624"/>
                    </a:lnTo>
                    <a:lnTo>
                      <a:pt x="1324" y="538"/>
                    </a:lnTo>
                    <a:lnTo>
                      <a:pt x="1195" y="430"/>
                    </a:lnTo>
                    <a:lnTo>
                      <a:pt x="1087" y="334"/>
                    </a:lnTo>
                    <a:lnTo>
                      <a:pt x="893" y="162"/>
                    </a:lnTo>
                    <a:lnTo>
                      <a:pt x="807" y="97"/>
                    </a:lnTo>
                    <a:lnTo>
                      <a:pt x="732" y="43"/>
                    </a:lnTo>
                    <a:lnTo>
                      <a:pt x="657" y="11"/>
                    </a:lnTo>
                    <a:lnTo>
                      <a:pt x="5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 name="Google Shape;474;p15"/>
              <p:cNvSpPr/>
              <p:nvPr/>
            </p:nvSpPr>
            <p:spPr>
              <a:xfrm>
                <a:off x="1178450" y="3084100"/>
                <a:ext cx="32825" cy="25550"/>
              </a:xfrm>
              <a:custGeom>
                <a:avLst/>
                <a:gdLst/>
                <a:ahLst/>
                <a:cxnLst/>
                <a:rect l="l" t="t" r="r" b="b"/>
                <a:pathLst>
                  <a:path w="1313" h="1022" extrusionOk="0">
                    <a:moveTo>
                      <a:pt x="571" y="0"/>
                    </a:moveTo>
                    <a:lnTo>
                      <a:pt x="496" y="22"/>
                    </a:lnTo>
                    <a:lnTo>
                      <a:pt x="420" y="54"/>
                    </a:lnTo>
                    <a:lnTo>
                      <a:pt x="356" y="108"/>
                    </a:lnTo>
                    <a:lnTo>
                      <a:pt x="281" y="183"/>
                    </a:lnTo>
                    <a:lnTo>
                      <a:pt x="141" y="334"/>
                    </a:lnTo>
                    <a:lnTo>
                      <a:pt x="1" y="473"/>
                    </a:lnTo>
                    <a:lnTo>
                      <a:pt x="141" y="635"/>
                    </a:lnTo>
                    <a:lnTo>
                      <a:pt x="270" y="796"/>
                    </a:lnTo>
                    <a:lnTo>
                      <a:pt x="334" y="871"/>
                    </a:lnTo>
                    <a:lnTo>
                      <a:pt x="410" y="936"/>
                    </a:lnTo>
                    <a:lnTo>
                      <a:pt x="485" y="990"/>
                    </a:lnTo>
                    <a:lnTo>
                      <a:pt x="560" y="1022"/>
                    </a:lnTo>
                    <a:lnTo>
                      <a:pt x="592" y="1022"/>
                    </a:lnTo>
                    <a:lnTo>
                      <a:pt x="625" y="1011"/>
                    </a:lnTo>
                    <a:lnTo>
                      <a:pt x="700" y="990"/>
                    </a:lnTo>
                    <a:lnTo>
                      <a:pt x="775" y="936"/>
                    </a:lnTo>
                    <a:lnTo>
                      <a:pt x="872" y="871"/>
                    </a:lnTo>
                    <a:lnTo>
                      <a:pt x="1076" y="710"/>
                    </a:lnTo>
                    <a:lnTo>
                      <a:pt x="1184" y="613"/>
                    </a:lnTo>
                    <a:lnTo>
                      <a:pt x="1313" y="516"/>
                    </a:lnTo>
                    <a:lnTo>
                      <a:pt x="1195" y="420"/>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 name="Google Shape;475;p15"/>
              <p:cNvSpPr/>
              <p:nvPr/>
            </p:nvSpPr>
            <p:spPr>
              <a:xfrm>
                <a:off x="313925" y="2060950"/>
                <a:ext cx="32275" cy="25300"/>
              </a:xfrm>
              <a:custGeom>
                <a:avLst/>
                <a:gdLst/>
                <a:ahLst/>
                <a:cxnLst/>
                <a:rect l="l" t="t" r="r" b="b"/>
                <a:pathLst>
                  <a:path w="1291" h="1012" extrusionOk="0">
                    <a:moveTo>
                      <a:pt x="549" y="0"/>
                    </a:moveTo>
                    <a:lnTo>
                      <a:pt x="473" y="22"/>
                    </a:lnTo>
                    <a:lnTo>
                      <a:pt x="398" y="54"/>
                    </a:lnTo>
                    <a:lnTo>
                      <a:pt x="334" y="119"/>
                    </a:lnTo>
                    <a:lnTo>
                      <a:pt x="269" y="183"/>
                    </a:lnTo>
                    <a:lnTo>
                      <a:pt x="129" y="334"/>
                    </a:lnTo>
                    <a:lnTo>
                      <a:pt x="0" y="484"/>
                    </a:lnTo>
                    <a:lnTo>
                      <a:pt x="129" y="635"/>
                    </a:lnTo>
                    <a:lnTo>
                      <a:pt x="269" y="796"/>
                    </a:lnTo>
                    <a:lnTo>
                      <a:pt x="334" y="871"/>
                    </a:lnTo>
                    <a:lnTo>
                      <a:pt x="409" y="936"/>
                    </a:lnTo>
                    <a:lnTo>
                      <a:pt x="484" y="979"/>
                    </a:lnTo>
                    <a:lnTo>
                      <a:pt x="559" y="1001"/>
                    </a:lnTo>
                    <a:lnTo>
                      <a:pt x="592" y="1011"/>
                    </a:lnTo>
                    <a:lnTo>
                      <a:pt x="624" y="1001"/>
                    </a:lnTo>
                    <a:lnTo>
                      <a:pt x="699" y="968"/>
                    </a:lnTo>
                    <a:lnTo>
                      <a:pt x="775" y="925"/>
                    </a:lnTo>
                    <a:lnTo>
                      <a:pt x="861" y="861"/>
                    </a:lnTo>
                    <a:lnTo>
                      <a:pt x="1054" y="689"/>
                    </a:lnTo>
                    <a:lnTo>
                      <a:pt x="1172" y="592"/>
                    </a:lnTo>
                    <a:lnTo>
                      <a:pt x="1291" y="495"/>
                    </a:lnTo>
                    <a:lnTo>
                      <a:pt x="1172" y="398"/>
                    </a:lnTo>
                    <a:lnTo>
                      <a:pt x="1054" y="312"/>
                    </a:lnTo>
                    <a:lnTo>
                      <a:pt x="861" y="151"/>
                    </a:lnTo>
                    <a:lnTo>
                      <a:pt x="775" y="87"/>
                    </a:lnTo>
                    <a:lnTo>
                      <a:pt x="689" y="33"/>
                    </a:lnTo>
                    <a:lnTo>
                      <a:pt x="613" y="11"/>
                    </a:lnTo>
                    <a:lnTo>
                      <a:pt x="54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 name="Google Shape;476;p15"/>
              <p:cNvSpPr/>
              <p:nvPr/>
            </p:nvSpPr>
            <p:spPr>
              <a:xfrm>
                <a:off x="2202950" y="2212825"/>
                <a:ext cx="25025" cy="32575"/>
              </a:xfrm>
              <a:custGeom>
                <a:avLst/>
                <a:gdLst/>
                <a:ahLst/>
                <a:cxnLst/>
                <a:rect l="l" t="t" r="r" b="b"/>
                <a:pathLst>
                  <a:path w="1001" h="1303" extrusionOk="0">
                    <a:moveTo>
                      <a:pt x="517" y="1"/>
                    </a:moveTo>
                    <a:lnTo>
                      <a:pt x="420" y="130"/>
                    </a:lnTo>
                    <a:lnTo>
                      <a:pt x="323" y="237"/>
                    </a:lnTo>
                    <a:lnTo>
                      <a:pt x="151" y="442"/>
                    </a:lnTo>
                    <a:lnTo>
                      <a:pt x="87" y="528"/>
                    </a:lnTo>
                    <a:lnTo>
                      <a:pt x="33" y="603"/>
                    </a:lnTo>
                    <a:lnTo>
                      <a:pt x="11" y="678"/>
                    </a:lnTo>
                    <a:lnTo>
                      <a:pt x="1" y="754"/>
                    </a:lnTo>
                    <a:lnTo>
                      <a:pt x="22" y="818"/>
                    </a:lnTo>
                    <a:lnTo>
                      <a:pt x="54" y="893"/>
                    </a:lnTo>
                    <a:lnTo>
                      <a:pt x="119" y="958"/>
                    </a:lnTo>
                    <a:lnTo>
                      <a:pt x="183" y="1033"/>
                    </a:lnTo>
                    <a:lnTo>
                      <a:pt x="334" y="1162"/>
                    </a:lnTo>
                    <a:lnTo>
                      <a:pt x="485" y="1302"/>
                    </a:lnTo>
                    <a:lnTo>
                      <a:pt x="635" y="1173"/>
                    </a:lnTo>
                    <a:lnTo>
                      <a:pt x="796" y="1044"/>
                    </a:lnTo>
                    <a:lnTo>
                      <a:pt x="872" y="979"/>
                    </a:lnTo>
                    <a:lnTo>
                      <a:pt x="936" y="915"/>
                    </a:lnTo>
                    <a:lnTo>
                      <a:pt x="979" y="850"/>
                    </a:lnTo>
                    <a:lnTo>
                      <a:pt x="1001" y="775"/>
                    </a:lnTo>
                    <a:lnTo>
                      <a:pt x="990" y="711"/>
                    </a:lnTo>
                    <a:lnTo>
                      <a:pt x="968" y="625"/>
                    </a:lnTo>
                    <a:lnTo>
                      <a:pt x="925" y="549"/>
                    </a:lnTo>
                    <a:lnTo>
                      <a:pt x="861" y="453"/>
                    </a:lnTo>
                    <a:lnTo>
                      <a:pt x="700" y="248"/>
                    </a:lnTo>
                    <a:lnTo>
                      <a:pt x="614"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 name="Google Shape;477;p15"/>
              <p:cNvSpPr/>
              <p:nvPr/>
            </p:nvSpPr>
            <p:spPr>
              <a:xfrm>
                <a:off x="313650" y="2219275"/>
                <a:ext cx="32825" cy="25575"/>
              </a:xfrm>
              <a:custGeom>
                <a:avLst/>
                <a:gdLst/>
                <a:ahLst/>
                <a:cxnLst/>
                <a:rect l="l" t="t" r="r" b="b"/>
                <a:pathLst>
                  <a:path w="1313" h="1023" extrusionOk="0">
                    <a:moveTo>
                      <a:pt x="581" y="1"/>
                    </a:moveTo>
                    <a:lnTo>
                      <a:pt x="506" y="12"/>
                    </a:lnTo>
                    <a:lnTo>
                      <a:pt x="431" y="55"/>
                    </a:lnTo>
                    <a:lnTo>
                      <a:pt x="366" y="109"/>
                    </a:lnTo>
                    <a:lnTo>
                      <a:pt x="291" y="173"/>
                    </a:lnTo>
                    <a:lnTo>
                      <a:pt x="151" y="324"/>
                    </a:lnTo>
                    <a:lnTo>
                      <a:pt x="1" y="463"/>
                    </a:lnTo>
                    <a:lnTo>
                      <a:pt x="130" y="625"/>
                    </a:lnTo>
                    <a:lnTo>
                      <a:pt x="259" y="797"/>
                    </a:lnTo>
                    <a:lnTo>
                      <a:pt x="323" y="872"/>
                    </a:lnTo>
                    <a:lnTo>
                      <a:pt x="398" y="936"/>
                    </a:lnTo>
                    <a:lnTo>
                      <a:pt x="463" y="990"/>
                    </a:lnTo>
                    <a:lnTo>
                      <a:pt x="549" y="1023"/>
                    </a:lnTo>
                    <a:lnTo>
                      <a:pt x="614" y="1023"/>
                    </a:lnTo>
                    <a:lnTo>
                      <a:pt x="689" y="990"/>
                    </a:lnTo>
                    <a:lnTo>
                      <a:pt x="764" y="947"/>
                    </a:lnTo>
                    <a:lnTo>
                      <a:pt x="861" y="883"/>
                    </a:lnTo>
                    <a:lnTo>
                      <a:pt x="1065" y="721"/>
                    </a:lnTo>
                    <a:lnTo>
                      <a:pt x="1183" y="635"/>
                    </a:lnTo>
                    <a:lnTo>
                      <a:pt x="1312" y="539"/>
                    </a:lnTo>
                    <a:lnTo>
                      <a:pt x="1194" y="442"/>
                    </a:lnTo>
                    <a:lnTo>
                      <a:pt x="1087" y="345"/>
                    </a:lnTo>
                    <a:lnTo>
                      <a:pt x="893" y="173"/>
                    </a:lnTo>
                    <a:lnTo>
                      <a:pt x="807" y="98"/>
                    </a:lnTo>
                    <a:lnTo>
                      <a:pt x="732" y="44"/>
                    </a:lnTo>
                    <a:lnTo>
                      <a:pt x="657"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 name="Google Shape;478;p15"/>
              <p:cNvSpPr/>
              <p:nvPr/>
            </p:nvSpPr>
            <p:spPr>
              <a:xfrm>
                <a:off x="864475" y="3006400"/>
                <a:ext cx="32550" cy="25025"/>
              </a:xfrm>
              <a:custGeom>
                <a:avLst/>
                <a:gdLst/>
                <a:ahLst/>
                <a:cxnLst/>
                <a:rect l="l" t="t" r="r" b="b"/>
                <a:pathLst>
                  <a:path w="1302" h="1001" extrusionOk="0">
                    <a:moveTo>
                      <a:pt x="527" y="1"/>
                    </a:moveTo>
                    <a:lnTo>
                      <a:pt x="452" y="22"/>
                    </a:lnTo>
                    <a:lnTo>
                      <a:pt x="388" y="65"/>
                    </a:lnTo>
                    <a:lnTo>
                      <a:pt x="323" y="130"/>
                    </a:lnTo>
                    <a:lnTo>
                      <a:pt x="259" y="205"/>
                    </a:lnTo>
                    <a:lnTo>
                      <a:pt x="130" y="366"/>
                    </a:lnTo>
                    <a:lnTo>
                      <a:pt x="0" y="517"/>
                    </a:lnTo>
                    <a:lnTo>
                      <a:pt x="140" y="667"/>
                    </a:lnTo>
                    <a:lnTo>
                      <a:pt x="269" y="818"/>
                    </a:lnTo>
                    <a:lnTo>
                      <a:pt x="345" y="882"/>
                    </a:lnTo>
                    <a:lnTo>
                      <a:pt x="409" y="947"/>
                    </a:lnTo>
                    <a:lnTo>
                      <a:pt x="484" y="979"/>
                    </a:lnTo>
                    <a:lnTo>
                      <a:pt x="549" y="1001"/>
                    </a:lnTo>
                    <a:lnTo>
                      <a:pt x="624" y="990"/>
                    </a:lnTo>
                    <a:lnTo>
                      <a:pt x="699" y="968"/>
                    </a:lnTo>
                    <a:lnTo>
                      <a:pt x="775" y="915"/>
                    </a:lnTo>
                    <a:lnTo>
                      <a:pt x="861" y="850"/>
                    </a:lnTo>
                    <a:lnTo>
                      <a:pt x="1065" y="678"/>
                    </a:lnTo>
                    <a:lnTo>
                      <a:pt x="1173" y="581"/>
                    </a:lnTo>
                    <a:lnTo>
                      <a:pt x="1302" y="485"/>
                    </a:lnTo>
                    <a:lnTo>
                      <a:pt x="1173" y="388"/>
                    </a:lnTo>
                    <a:lnTo>
                      <a:pt x="1054" y="302"/>
                    </a:lnTo>
                    <a:lnTo>
                      <a:pt x="850" y="140"/>
                    </a:lnTo>
                    <a:lnTo>
                      <a:pt x="753" y="76"/>
                    </a:lnTo>
                    <a:lnTo>
                      <a:pt x="678" y="33"/>
                    </a:lnTo>
                    <a:lnTo>
                      <a:pt x="603" y="11"/>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 name="Google Shape;479;p15"/>
              <p:cNvSpPr/>
              <p:nvPr/>
            </p:nvSpPr>
            <p:spPr>
              <a:xfrm>
                <a:off x="1884925" y="2847800"/>
                <a:ext cx="32825" cy="25550"/>
              </a:xfrm>
              <a:custGeom>
                <a:avLst/>
                <a:gdLst/>
                <a:ahLst/>
                <a:cxnLst/>
                <a:rect l="l" t="t" r="r" b="b"/>
                <a:pathLst>
                  <a:path w="1313" h="1022" extrusionOk="0">
                    <a:moveTo>
                      <a:pt x="571" y="0"/>
                    </a:moveTo>
                    <a:lnTo>
                      <a:pt x="495" y="11"/>
                    </a:lnTo>
                    <a:lnTo>
                      <a:pt x="420" y="54"/>
                    </a:lnTo>
                    <a:lnTo>
                      <a:pt x="345" y="108"/>
                    </a:lnTo>
                    <a:lnTo>
                      <a:pt x="280" y="172"/>
                    </a:lnTo>
                    <a:lnTo>
                      <a:pt x="141" y="323"/>
                    </a:lnTo>
                    <a:lnTo>
                      <a:pt x="1" y="463"/>
                    </a:lnTo>
                    <a:lnTo>
                      <a:pt x="130" y="624"/>
                    </a:lnTo>
                    <a:lnTo>
                      <a:pt x="259" y="796"/>
                    </a:lnTo>
                    <a:lnTo>
                      <a:pt x="323" y="871"/>
                    </a:lnTo>
                    <a:lnTo>
                      <a:pt x="399" y="936"/>
                    </a:lnTo>
                    <a:lnTo>
                      <a:pt x="474" y="990"/>
                    </a:lnTo>
                    <a:lnTo>
                      <a:pt x="549" y="1011"/>
                    </a:lnTo>
                    <a:lnTo>
                      <a:pt x="581" y="1022"/>
                    </a:lnTo>
                    <a:lnTo>
                      <a:pt x="614" y="1011"/>
                    </a:lnTo>
                    <a:lnTo>
                      <a:pt x="689" y="990"/>
                    </a:lnTo>
                    <a:lnTo>
                      <a:pt x="764" y="936"/>
                    </a:lnTo>
                    <a:lnTo>
                      <a:pt x="861" y="871"/>
                    </a:lnTo>
                    <a:lnTo>
                      <a:pt x="1065" y="710"/>
                    </a:lnTo>
                    <a:lnTo>
                      <a:pt x="1184" y="624"/>
                    </a:lnTo>
                    <a:lnTo>
                      <a:pt x="1313" y="527"/>
                    </a:lnTo>
                    <a:lnTo>
                      <a:pt x="1184" y="431"/>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 name="Google Shape;480;p15"/>
              <p:cNvSpPr/>
              <p:nvPr/>
            </p:nvSpPr>
            <p:spPr>
              <a:xfrm>
                <a:off x="628725" y="2841075"/>
                <a:ext cx="25550" cy="33100"/>
              </a:xfrm>
              <a:custGeom>
                <a:avLst/>
                <a:gdLst/>
                <a:ahLst/>
                <a:cxnLst/>
                <a:rect l="l" t="t" r="r" b="b"/>
                <a:pathLst>
                  <a:path w="1022" h="1324" extrusionOk="0">
                    <a:moveTo>
                      <a:pt x="527" y="1"/>
                    </a:moveTo>
                    <a:lnTo>
                      <a:pt x="430" y="130"/>
                    </a:lnTo>
                    <a:lnTo>
                      <a:pt x="333" y="237"/>
                    </a:lnTo>
                    <a:lnTo>
                      <a:pt x="161" y="431"/>
                    </a:lnTo>
                    <a:lnTo>
                      <a:pt x="97" y="517"/>
                    </a:lnTo>
                    <a:lnTo>
                      <a:pt x="43" y="603"/>
                    </a:lnTo>
                    <a:lnTo>
                      <a:pt x="11" y="678"/>
                    </a:lnTo>
                    <a:lnTo>
                      <a:pt x="0" y="743"/>
                    </a:lnTo>
                    <a:lnTo>
                      <a:pt x="22" y="818"/>
                    </a:lnTo>
                    <a:lnTo>
                      <a:pt x="54" y="893"/>
                    </a:lnTo>
                    <a:lnTo>
                      <a:pt x="108" y="968"/>
                    </a:lnTo>
                    <a:lnTo>
                      <a:pt x="172" y="1033"/>
                    </a:lnTo>
                    <a:lnTo>
                      <a:pt x="323" y="1173"/>
                    </a:lnTo>
                    <a:lnTo>
                      <a:pt x="473" y="1323"/>
                    </a:lnTo>
                    <a:lnTo>
                      <a:pt x="635" y="1183"/>
                    </a:lnTo>
                    <a:lnTo>
                      <a:pt x="796" y="1054"/>
                    </a:lnTo>
                    <a:lnTo>
                      <a:pt x="871" y="990"/>
                    </a:lnTo>
                    <a:lnTo>
                      <a:pt x="936" y="915"/>
                    </a:lnTo>
                    <a:lnTo>
                      <a:pt x="989" y="850"/>
                    </a:lnTo>
                    <a:lnTo>
                      <a:pt x="1022" y="764"/>
                    </a:lnTo>
                    <a:lnTo>
                      <a:pt x="1022" y="732"/>
                    </a:lnTo>
                    <a:lnTo>
                      <a:pt x="1022" y="700"/>
                    </a:lnTo>
                    <a:lnTo>
                      <a:pt x="989" y="624"/>
                    </a:lnTo>
                    <a:lnTo>
                      <a:pt x="946" y="549"/>
                    </a:lnTo>
                    <a:lnTo>
                      <a:pt x="882" y="463"/>
                    </a:lnTo>
                    <a:lnTo>
                      <a:pt x="721" y="248"/>
                    </a:lnTo>
                    <a:lnTo>
                      <a:pt x="624" y="130"/>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 name="Google Shape;481;p15"/>
              <p:cNvSpPr/>
              <p:nvPr/>
            </p:nvSpPr>
            <p:spPr>
              <a:xfrm>
                <a:off x="1179800" y="1193725"/>
                <a:ext cx="24500" cy="27175"/>
              </a:xfrm>
              <a:custGeom>
                <a:avLst/>
                <a:gdLst/>
                <a:ahLst/>
                <a:cxnLst/>
                <a:rect l="l" t="t" r="r" b="b"/>
                <a:pathLst>
                  <a:path w="980" h="1087" extrusionOk="0">
                    <a:moveTo>
                      <a:pt x="571" y="0"/>
                    </a:moveTo>
                    <a:lnTo>
                      <a:pt x="345" y="11"/>
                    </a:lnTo>
                    <a:lnTo>
                      <a:pt x="237" y="173"/>
                    </a:lnTo>
                    <a:lnTo>
                      <a:pt x="119" y="323"/>
                    </a:lnTo>
                    <a:lnTo>
                      <a:pt x="76" y="409"/>
                    </a:lnTo>
                    <a:lnTo>
                      <a:pt x="33" y="484"/>
                    </a:lnTo>
                    <a:lnTo>
                      <a:pt x="11" y="560"/>
                    </a:lnTo>
                    <a:lnTo>
                      <a:pt x="1" y="635"/>
                    </a:lnTo>
                    <a:lnTo>
                      <a:pt x="22" y="710"/>
                    </a:lnTo>
                    <a:lnTo>
                      <a:pt x="65" y="785"/>
                    </a:lnTo>
                    <a:lnTo>
                      <a:pt x="130" y="861"/>
                    </a:lnTo>
                    <a:lnTo>
                      <a:pt x="194" y="936"/>
                    </a:lnTo>
                    <a:lnTo>
                      <a:pt x="280" y="1000"/>
                    </a:lnTo>
                    <a:lnTo>
                      <a:pt x="356" y="1054"/>
                    </a:lnTo>
                    <a:lnTo>
                      <a:pt x="420" y="1076"/>
                    </a:lnTo>
                    <a:lnTo>
                      <a:pt x="452" y="1087"/>
                    </a:lnTo>
                    <a:lnTo>
                      <a:pt x="485" y="1087"/>
                    </a:lnTo>
                    <a:lnTo>
                      <a:pt x="560" y="1054"/>
                    </a:lnTo>
                    <a:lnTo>
                      <a:pt x="646" y="1011"/>
                    </a:lnTo>
                    <a:lnTo>
                      <a:pt x="721" y="957"/>
                    </a:lnTo>
                    <a:lnTo>
                      <a:pt x="796" y="893"/>
                    </a:lnTo>
                    <a:lnTo>
                      <a:pt x="861" y="818"/>
                    </a:lnTo>
                    <a:lnTo>
                      <a:pt x="915" y="742"/>
                    </a:lnTo>
                    <a:lnTo>
                      <a:pt x="958" y="656"/>
                    </a:lnTo>
                    <a:lnTo>
                      <a:pt x="979" y="581"/>
                    </a:lnTo>
                    <a:lnTo>
                      <a:pt x="969" y="517"/>
                    </a:lnTo>
                    <a:lnTo>
                      <a:pt x="947" y="441"/>
                    </a:lnTo>
                    <a:lnTo>
                      <a:pt x="893" y="366"/>
                    </a:lnTo>
                    <a:lnTo>
                      <a:pt x="839" y="302"/>
                    </a:lnTo>
                    <a:lnTo>
                      <a:pt x="700" y="15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 name="Google Shape;482;p15"/>
              <p:cNvSpPr/>
              <p:nvPr/>
            </p:nvSpPr>
            <p:spPr>
              <a:xfrm>
                <a:off x="314725" y="1983800"/>
                <a:ext cx="30125" cy="23675"/>
              </a:xfrm>
              <a:custGeom>
                <a:avLst/>
                <a:gdLst/>
                <a:ahLst/>
                <a:cxnLst/>
                <a:rect l="l" t="t" r="r" b="b"/>
                <a:pathLst>
                  <a:path w="1205" h="947" extrusionOk="0">
                    <a:moveTo>
                      <a:pt x="527" y="0"/>
                    </a:moveTo>
                    <a:lnTo>
                      <a:pt x="463" y="22"/>
                    </a:lnTo>
                    <a:lnTo>
                      <a:pt x="388" y="54"/>
                    </a:lnTo>
                    <a:lnTo>
                      <a:pt x="323" y="108"/>
                    </a:lnTo>
                    <a:lnTo>
                      <a:pt x="259" y="172"/>
                    </a:lnTo>
                    <a:lnTo>
                      <a:pt x="130" y="301"/>
                    </a:lnTo>
                    <a:lnTo>
                      <a:pt x="1" y="441"/>
                    </a:lnTo>
                    <a:lnTo>
                      <a:pt x="119" y="581"/>
                    </a:lnTo>
                    <a:lnTo>
                      <a:pt x="248" y="742"/>
                    </a:lnTo>
                    <a:lnTo>
                      <a:pt x="312" y="807"/>
                    </a:lnTo>
                    <a:lnTo>
                      <a:pt x="377" y="871"/>
                    </a:lnTo>
                    <a:lnTo>
                      <a:pt x="441" y="914"/>
                    </a:lnTo>
                    <a:lnTo>
                      <a:pt x="517" y="947"/>
                    </a:lnTo>
                    <a:lnTo>
                      <a:pt x="571" y="947"/>
                    </a:lnTo>
                    <a:lnTo>
                      <a:pt x="646" y="914"/>
                    </a:lnTo>
                    <a:lnTo>
                      <a:pt x="710" y="871"/>
                    </a:lnTo>
                    <a:lnTo>
                      <a:pt x="796" y="818"/>
                    </a:lnTo>
                    <a:lnTo>
                      <a:pt x="990" y="656"/>
                    </a:lnTo>
                    <a:lnTo>
                      <a:pt x="1097" y="570"/>
                    </a:lnTo>
                    <a:lnTo>
                      <a:pt x="1205" y="484"/>
                    </a:lnTo>
                    <a:lnTo>
                      <a:pt x="1097" y="398"/>
                    </a:lnTo>
                    <a:lnTo>
                      <a:pt x="990" y="312"/>
                    </a:lnTo>
                    <a:lnTo>
                      <a:pt x="818" y="151"/>
                    </a:lnTo>
                    <a:lnTo>
                      <a:pt x="732" y="86"/>
                    </a:lnTo>
                    <a:lnTo>
                      <a:pt x="667" y="43"/>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 name="Google Shape;483;p15"/>
              <p:cNvSpPr/>
              <p:nvPr/>
            </p:nvSpPr>
            <p:spPr>
              <a:xfrm>
                <a:off x="2203225" y="2063900"/>
                <a:ext cx="27175" cy="24775"/>
              </a:xfrm>
              <a:custGeom>
                <a:avLst/>
                <a:gdLst/>
                <a:ahLst/>
                <a:cxnLst/>
                <a:rect l="l" t="t" r="r" b="b"/>
                <a:pathLst>
                  <a:path w="1087" h="991" extrusionOk="0">
                    <a:moveTo>
                      <a:pt x="484" y="1"/>
                    </a:moveTo>
                    <a:lnTo>
                      <a:pt x="409" y="22"/>
                    </a:lnTo>
                    <a:lnTo>
                      <a:pt x="334" y="55"/>
                    </a:lnTo>
                    <a:lnTo>
                      <a:pt x="248" y="108"/>
                    </a:lnTo>
                    <a:lnTo>
                      <a:pt x="162" y="184"/>
                    </a:lnTo>
                    <a:lnTo>
                      <a:pt x="97" y="259"/>
                    </a:lnTo>
                    <a:lnTo>
                      <a:pt x="43" y="323"/>
                    </a:lnTo>
                    <a:lnTo>
                      <a:pt x="11" y="399"/>
                    </a:lnTo>
                    <a:lnTo>
                      <a:pt x="0" y="431"/>
                    </a:lnTo>
                    <a:lnTo>
                      <a:pt x="0" y="452"/>
                    </a:lnTo>
                    <a:lnTo>
                      <a:pt x="22" y="538"/>
                    </a:lnTo>
                    <a:lnTo>
                      <a:pt x="54" y="624"/>
                    </a:lnTo>
                    <a:lnTo>
                      <a:pt x="108" y="710"/>
                    </a:lnTo>
                    <a:lnTo>
                      <a:pt x="172" y="786"/>
                    </a:lnTo>
                    <a:lnTo>
                      <a:pt x="248" y="861"/>
                    </a:lnTo>
                    <a:lnTo>
                      <a:pt x="323" y="915"/>
                    </a:lnTo>
                    <a:lnTo>
                      <a:pt x="398" y="958"/>
                    </a:lnTo>
                    <a:lnTo>
                      <a:pt x="474" y="990"/>
                    </a:lnTo>
                    <a:lnTo>
                      <a:pt x="538" y="979"/>
                    </a:lnTo>
                    <a:lnTo>
                      <a:pt x="613" y="958"/>
                    </a:lnTo>
                    <a:lnTo>
                      <a:pt x="689" y="915"/>
                    </a:lnTo>
                    <a:lnTo>
                      <a:pt x="764" y="861"/>
                    </a:lnTo>
                    <a:lnTo>
                      <a:pt x="925" y="732"/>
                    </a:lnTo>
                    <a:lnTo>
                      <a:pt x="1086" y="614"/>
                    </a:lnTo>
                    <a:lnTo>
                      <a:pt x="1086" y="388"/>
                    </a:lnTo>
                    <a:lnTo>
                      <a:pt x="936" y="270"/>
                    </a:lnTo>
                    <a:lnTo>
                      <a:pt x="785" y="141"/>
                    </a:lnTo>
                    <a:lnTo>
                      <a:pt x="710" y="87"/>
                    </a:lnTo>
                    <a:lnTo>
                      <a:pt x="635" y="44"/>
                    </a:lnTo>
                    <a:lnTo>
                      <a:pt x="560" y="12"/>
                    </a:lnTo>
                    <a:lnTo>
                      <a:pt x="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 name="Google Shape;484;p15"/>
              <p:cNvSpPr/>
              <p:nvPr/>
            </p:nvSpPr>
            <p:spPr>
              <a:xfrm>
                <a:off x="1338400" y="1196675"/>
                <a:ext cx="24500" cy="27175"/>
              </a:xfrm>
              <a:custGeom>
                <a:avLst/>
                <a:gdLst/>
                <a:ahLst/>
                <a:cxnLst/>
                <a:rect l="l" t="t" r="r" b="b"/>
                <a:pathLst>
                  <a:path w="980" h="1087" extrusionOk="0">
                    <a:moveTo>
                      <a:pt x="549" y="1"/>
                    </a:moveTo>
                    <a:lnTo>
                      <a:pt x="463" y="22"/>
                    </a:lnTo>
                    <a:lnTo>
                      <a:pt x="377" y="55"/>
                    </a:lnTo>
                    <a:lnTo>
                      <a:pt x="291" y="98"/>
                    </a:lnTo>
                    <a:lnTo>
                      <a:pt x="216" y="162"/>
                    </a:lnTo>
                    <a:lnTo>
                      <a:pt x="141" y="227"/>
                    </a:lnTo>
                    <a:lnTo>
                      <a:pt x="76" y="302"/>
                    </a:lnTo>
                    <a:lnTo>
                      <a:pt x="33" y="377"/>
                    </a:lnTo>
                    <a:lnTo>
                      <a:pt x="1" y="452"/>
                    </a:lnTo>
                    <a:lnTo>
                      <a:pt x="1" y="517"/>
                    </a:lnTo>
                    <a:lnTo>
                      <a:pt x="23" y="592"/>
                    </a:lnTo>
                    <a:lnTo>
                      <a:pt x="66" y="667"/>
                    </a:lnTo>
                    <a:lnTo>
                      <a:pt x="109" y="753"/>
                    </a:lnTo>
                    <a:lnTo>
                      <a:pt x="238" y="915"/>
                    </a:lnTo>
                    <a:lnTo>
                      <a:pt x="345" y="1076"/>
                    </a:lnTo>
                    <a:lnTo>
                      <a:pt x="571" y="1087"/>
                    </a:lnTo>
                    <a:lnTo>
                      <a:pt x="700" y="936"/>
                    </a:lnTo>
                    <a:lnTo>
                      <a:pt x="829" y="786"/>
                    </a:lnTo>
                    <a:lnTo>
                      <a:pt x="883" y="710"/>
                    </a:lnTo>
                    <a:lnTo>
                      <a:pt x="926" y="646"/>
                    </a:lnTo>
                    <a:lnTo>
                      <a:pt x="958" y="571"/>
                    </a:lnTo>
                    <a:lnTo>
                      <a:pt x="980" y="495"/>
                    </a:lnTo>
                    <a:lnTo>
                      <a:pt x="958" y="420"/>
                    </a:lnTo>
                    <a:lnTo>
                      <a:pt x="926" y="345"/>
                    </a:lnTo>
                    <a:lnTo>
                      <a:pt x="872" y="259"/>
                    </a:lnTo>
                    <a:lnTo>
                      <a:pt x="807" y="173"/>
                    </a:lnTo>
                    <a:lnTo>
                      <a:pt x="743" y="108"/>
                    </a:lnTo>
                    <a:lnTo>
                      <a:pt x="668" y="44"/>
                    </a:lnTo>
                    <a:lnTo>
                      <a:pt x="603" y="11"/>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 name="Google Shape;485;p15"/>
              <p:cNvSpPr/>
              <p:nvPr/>
            </p:nvSpPr>
            <p:spPr>
              <a:xfrm>
                <a:off x="1888975" y="1432975"/>
                <a:ext cx="27175" cy="24225"/>
              </a:xfrm>
              <a:custGeom>
                <a:avLst/>
                <a:gdLst/>
                <a:ahLst/>
                <a:cxnLst/>
                <a:rect l="l" t="t" r="r" b="b"/>
                <a:pathLst>
                  <a:path w="1087" h="969" extrusionOk="0">
                    <a:moveTo>
                      <a:pt x="452" y="1"/>
                    </a:moveTo>
                    <a:lnTo>
                      <a:pt x="387" y="11"/>
                    </a:lnTo>
                    <a:lnTo>
                      <a:pt x="312" y="54"/>
                    </a:lnTo>
                    <a:lnTo>
                      <a:pt x="226" y="119"/>
                    </a:lnTo>
                    <a:lnTo>
                      <a:pt x="151" y="183"/>
                    </a:lnTo>
                    <a:lnTo>
                      <a:pt x="86" y="269"/>
                    </a:lnTo>
                    <a:lnTo>
                      <a:pt x="43" y="345"/>
                    </a:lnTo>
                    <a:lnTo>
                      <a:pt x="11" y="409"/>
                    </a:lnTo>
                    <a:lnTo>
                      <a:pt x="0" y="441"/>
                    </a:lnTo>
                    <a:lnTo>
                      <a:pt x="0" y="474"/>
                    </a:lnTo>
                    <a:lnTo>
                      <a:pt x="32" y="549"/>
                    </a:lnTo>
                    <a:lnTo>
                      <a:pt x="75" y="635"/>
                    </a:lnTo>
                    <a:lnTo>
                      <a:pt x="129" y="710"/>
                    </a:lnTo>
                    <a:lnTo>
                      <a:pt x="194" y="786"/>
                    </a:lnTo>
                    <a:lnTo>
                      <a:pt x="269" y="850"/>
                    </a:lnTo>
                    <a:lnTo>
                      <a:pt x="344" y="915"/>
                    </a:lnTo>
                    <a:lnTo>
                      <a:pt x="419" y="947"/>
                    </a:lnTo>
                    <a:lnTo>
                      <a:pt x="495" y="968"/>
                    </a:lnTo>
                    <a:lnTo>
                      <a:pt x="570" y="968"/>
                    </a:lnTo>
                    <a:lnTo>
                      <a:pt x="635" y="936"/>
                    </a:lnTo>
                    <a:lnTo>
                      <a:pt x="710" y="893"/>
                    </a:lnTo>
                    <a:lnTo>
                      <a:pt x="785" y="829"/>
                    </a:lnTo>
                    <a:lnTo>
                      <a:pt x="936" y="700"/>
                    </a:lnTo>
                    <a:lnTo>
                      <a:pt x="1086" y="571"/>
                    </a:lnTo>
                    <a:lnTo>
                      <a:pt x="1075" y="345"/>
                    </a:lnTo>
                    <a:lnTo>
                      <a:pt x="925" y="237"/>
                    </a:lnTo>
                    <a:lnTo>
                      <a:pt x="764" y="119"/>
                    </a:lnTo>
                    <a:lnTo>
                      <a:pt x="688" y="65"/>
                    </a:lnTo>
                    <a:lnTo>
                      <a:pt x="602" y="22"/>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 name="Google Shape;486;p15"/>
              <p:cNvSpPr/>
              <p:nvPr/>
            </p:nvSpPr>
            <p:spPr>
              <a:xfrm>
                <a:off x="1102375" y="3084100"/>
                <a:ext cx="23700" cy="31200"/>
              </a:xfrm>
              <a:custGeom>
                <a:avLst/>
                <a:gdLst/>
                <a:ahLst/>
                <a:cxnLst/>
                <a:rect l="l" t="t" r="r" b="b"/>
                <a:pathLst>
                  <a:path w="948" h="1248" extrusionOk="0">
                    <a:moveTo>
                      <a:pt x="496" y="0"/>
                    </a:moveTo>
                    <a:lnTo>
                      <a:pt x="356" y="108"/>
                    </a:lnTo>
                    <a:lnTo>
                      <a:pt x="194" y="226"/>
                    </a:lnTo>
                    <a:lnTo>
                      <a:pt x="119" y="280"/>
                    </a:lnTo>
                    <a:lnTo>
                      <a:pt x="65" y="334"/>
                    </a:lnTo>
                    <a:lnTo>
                      <a:pt x="22" y="398"/>
                    </a:lnTo>
                    <a:lnTo>
                      <a:pt x="1" y="463"/>
                    </a:lnTo>
                    <a:lnTo>
                      <a:pt x="1" y="538"/>
                    </a:lnTo>
                    <a:lnTo>
                      <a:pt x="33" y="613"/>
                    </a:lnTo>
                    <a:lnTo>
                      <a:pt x="65" y="699"/>
                    </a:lnTo>
                    <a:lnTo>
                      <a:pt x="119" y="785"/>
                    </a:lnTo>
                    <a:lnTo>
                      <a:pt x="259" y="990"/>
                    </a:lnTo>
                    <a:lnTo>
                      <a:pt x="334" y="1108"/>
                    </a:lnTo>
                    <a:lnTo>
                      <a:pt x="409" y="1248"/>
                    </a:lnTo>
                    <a:lnTo>
                      <a:pt x="517" y="1129"/>
                    </a:lnTo>
                    <a:lnTo>
                      <a:pt x="614" y="1022"/>
                    </a:lnTo>
                    <a:lnTo>
                      <a:pt x="786" y="839"/>
                    </a:lnTo>
                    <a:lnTo>
                      <a:pt x="861" y="764"/>
                    </a:lnTo>
                    <a:lnTo>
                      <a:pt x="904" y="688"/>
                    </a:lnTo>
                    <a:lnTo>
                      <a:pt x="936" y="624"/>
                    </a:lnTo>
                    <a:lnTo>
                      <a:pt x="947" y="592"/>
                    </a:lnTo>
                    <a:lnTo>
                      <a:pt x="947" y="570"/>
                    </a:lnTo>
                    <a:lnTo>
                      <a:pt x="926" y="495"/>
                    </a:lnTo>
                    <a:lnTo>
                      <a:pt x="883" y="420"/>
                    </a:lnTo>
                    <a:lnTo>
                      <a:pt x="840" y="344"/>
                    </a:lnTo>
                    <a:lnTo>
                      <a:pt x="775" y="280"/>
                    </a:lnTo>
                    <a:lnTo>
                      <a:pt x="635" y="140"/>
                    </a:lnTo>
                    <a:lnTo>
                      <a:pt x="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 name="Google Shape;487;p15"/>
              <p:cNvSpPr/>
              <p:nvPr/>
            </p:nvSpPr>
            <p:spPr>
              <a:xfrm>
                <a:off x="314725" y="2298050"/>
                <a:ext cx="30125" cy="23675"/>
              </a:xfrm>
              <a:custGeom>
                <a:avLst/>
                <a:gdLst/>
                <a:ahLst/>
                <a:cxnLst/>
                <a:rect l="l" t="t" r="r" b="b"/>
                <a:pathLst>
                  <a:path w="1205" h="947" extrusionOk="0">
                    <a:moveTo>
                      <a:pt x="517" y="1"/>
                    </a:moveTo>
                    <a:lnTo>
                      <a:pt x="441" y="22"/>
                    </a:lnTo>
                    <a:lnTo>
                      <a:pt x="377" y="54"/>
                    </a:lnTo>
                    <a:lnTo>
                      <a:pt x="312" y="108"/>
                    </a:lnTo>
                    <a:lnTo>
                      <a:pt x="248" y="173"/>
                    </a:lnTo>
                    <a:lnTo>
                      <a:pt x="130" y="312"/>
                    </a:lnTo>
                    <a:lnTo>
                      <a:pt x="1" y="452"/>
                    </a:lnTo>
                    <a:lnTo>
                      <a:pt x="130" y="592"/>
                    </a:lnTo>
                    <a:lnTo>
                      <a:pt x="259" y="743"/>
                    </a:lnTo>
                    <a:lnTo>
                      <a:pt x="323" y="818"/>
                    </a:lnTo>
                    <a:lnTo>
                      <a:pt x="388" y="872"/>
                    </a:lnTo>
                    <a:lnTo>
                      <a:pt x="452" y="915"/>
                    </a:lnTo>
                    <a:lnTo>
                      <a:pt x="527" y="947"/>
                    </a:lnTo>
                    <a:lnTo>
                      <a:pt x="560" y="947"/>
                    </a:lnTo>
                    <a:lnTo>
                      <a:pt x="592" y="936"/>
                    </a:lnTo>
                    <a:lnTo>
                      <a:pt x="657" y="915"/>
                    </a:lnTo>
                    <a:lnTo>
                      <a:pt x="721" y="872"/>
                    </a:lnTo>
                    <a:lnTo>
                      <a:pt x="807" y="807"/>
                    </a:lnTo>
                    <a:lnTo>
                      <a:pt x="990" y="646"/>
                    </a:lnTo>
                    <a:lnTo>
                      <a:pt x="1097" y="560"/>
                    </a:lnTo>
                    <a:lnTo>
                      <a:pt x="1205" y="463"/>
                    </a:lnTo>
                    <a:lnTo>
                      <a:pt x="1097" y="377"/>
                    </a:lnTo>
                    <a:lnTo>
                      <a:pt x="990" y="291"/>
                    </a:lnTo>
                    <a:lnTo>
                      <a:pt x="807" y="140"/>
                    </a:lnTo>
                    <a:lnTo>
                      <a:pt x="721" y="87"/>
                    </a:lnTo>
                    <a:lnTo>
                      <a:pt x="646" y="33"/>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 name="Google Shape;488;p15"/>
              <p:cNvSpPr/>
              <p:nvPr/>
            </p:nvSpPr>
            <p:spPr>
              <a:xfrm>
                <a:off x="1652675" y="1277325"/>
                <a:ext cx="24225" cy="27175"/>
              </a:xfrm>
              <a:custGeom>
                <a:avLst/>
                <a:gdLst/>
                <a:ahLst/>
                <a:cxnLst/>
                <a:rect l="l" t="t" r="r" b="b"/>
                <a:pathLst>
                  <a:path w="969" h="1087" extrusionOk="0">
                    <a:moveTo>
                      <a:pt x="538" y="1"/>
                    </a:moveTo>
                    <a:lnTo>
                      <a:pt x="452" y="22"/>
                    </a:lnTo>
                    <a:lnTo>
                      <a:pt x="366" y="54"/>
                    </a:lnTo>
                    <a:lnTo>
                      <a:pt x="280" y="108"/>
                    </a:lnTo>
                    <a:lnTo>
                      <a:pt x="205" y="162"/>
                    </a:lnTo>
                    <a:lnTo>
                      <a:pt x="129" y="237"/>
                    </a:lnTo>
                    <a:lnTo>
                      <a:pt x="65" y="312"/>
                    </a:lnTo>
                    <a:lnTo>
                      <a:pt x="22" y="388"/>
                    </a:lnTo>
                    <a:lnTo>
                      <a:pt x="0" y="452"/>
                    </a:lnTo>
                    <a:lnTo>
                      <a:pt x="0" y="528"/>
                    </a:lnTo>
                    <a:lnTo>
                      <a:pt x="22" y="603"/>
                    </a:lnTo>
                    <a:lnTo>
                      <a:pt x="65" y="678"/>
                    </a:lnTo>
                    <a:lnTo>
                      <a:pt x="119" y="753"/>
                    </a:lnTo>
                    <a:lnTo>
                      <a:pt x="237" y="915"/>
                    </a:lnTo>
                    <a:lnTo>
                      <a:pt x="355" y="1076"/>
                    </a:lnTo>
                    <a:lnTo>
                      <a:pt x="581" y="1087"/>
                    </a:lnTo>
                    <a:lnTo>
                      <a:pt x="699" y="936"/>
                    </a:lnTo>
                    <a:lnTo>
                      <a:pt x="828" y="786"/>
                    </a:lnTo>
                    <a:lnTo>
                      <a:pt x="882" y="710"/>
                    </a:lnTo>
                    <a:lnTo>
                      <a:pt x="936" y="635"/>
                    </a:lnTo>
                    <a:lnTo>
                      <a:pt x="957" y="560"/>
                    </a:lnTo>
                    <a:lnTo>
                      <a:pt x="968" y="485"/>
                    </a:lnTo>
                    <a:lnTo>
                      <a:pt x="957" y="409"/>
                    </a:lnTo>
                    <a:lnTo>
                      <a:pt x="925" y="334"/>
                    </a:lnTo>
                    <a:lnTo>
                      <a:pt x="871" y="248"/>
                    </a:lnTo>
                    <a:lnTo>
                      <a:pt x="807" y="173"/>
                    </a:lnTo>
                    <a:lnTo>
                      <a:pt x="731" y="97"/>
                    </a:lnTo>
                    <a:lnTo>
                      <a:pt x="656" y="44"/>
                    </a:lnTo>
                    <a:lnTo>
                      <a:pt x="592" y="11"/>
                    </a:lnTo>
                    <a:lnTo>
                      <a:pt x="55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 name="Google Shape;489;p15"/>
              <p:cNvSpPr/>
              <p:nvPr/>
            </p:nvSpPr>
            <p:spPr>
              <a:xfrm>
                <a:off x="1416650" y="3079250"/>
                <a:ext cx="23675" cy="30150"/>
              </a:xfrm>
              <a:custGeom>
                <a:avLst/>
                <a:gdLst/>
                <a:ahLst/>
                <a:cxnLst/>
                <a:rect l="l" t="t" r="r" b="b"/>
                <a:pathLst>
                  <a:path w="947" h="1206" extrusionOk="0">
                    <a:moveTo>
                      <a:pt x="441" y="1"/>
                    </a:moveTo>
                    <a:lnTo>
                      <a:pt x="366" y="119"/>
                    </a:lnTo>
                    <a:lnTo>
                      <a:pt x="280" y="227"/>
                    </a:lnTo>
                    <a:lnTo>
                      <a:pt x="129" y="420"/>
                    </a:lnTo>
                    <a:lnTo>
                      <a:pt x="65" y="495"/>
                    </a:lnTo>
                    <a:lnTo>
                      <a:pt x="22" y="571"/>
                    </a:lnTo>
                    <a:lnTo>
                      <a:pt x="0" y="646"/>
                    </a:lnTo>
                    <a:lnTo>
                      <a:pt x="0" y="667"/>
                    </a:lnTo>
                    <a:lnTo>
                      <a:pt x="0" y="700"/>
                    </a:lnTo>
                    <a:lnTo>
                      <a:pt x="32" y="775"/>
                    </a:lnTo>
                    <a:lnTo>
                      <a:pt x="75" y="839"/>
                    </a:lnTo>
                    <a:lnTo>
                      <a:pt x="140" y="904"/>
                    </a:lnTo>
                    <a:lnTo>
                      <a:pt x="215" y="968"/>
                    </a:lnTo>
                    <a:lnTo>
                      <a:pt x="366" y="1087"/>
                    </a:lnTo>
                    <a:lnTo>
                      <a:pt x="516" y="1205"/>
                    </a:lnTo>
                    <a:lnTo>
                      <a:pt x="645" y="1065"/>
                    </a:lnTo>
                    <a:lnTo>
                      <a:pt x="785" y="936"/>
                    </a:lnTo>
                    <a:lnTo>
                      <a:pt x="839" y="872"/>
                    </a:lnTo>
                    <a:lnTo>
                      <a:pt x="893" y="807"/>
                    </a:lnTo>
                    <a:lnTo>
                      <a:pt x="925" y="732"/>
                    </a:lnTo>
                    <a:lnTo>
                      <a:pt x="946" y="667"/>
                    </a:lnTo>
                    <a:lnTo>
                      <a:pt x="936" y="603"/>
                    </a:lnTo>
                    <a:lnTo>
                      <a:pt x="903" y="538"/>
                    </a:lnTo>
                    <a:lnTo>
                      <a:pt x="850" y="463"/>
                    </a:lnTo>
                    <a:lnTo>
                      <a:pt x="785" y="388"/>
                    </a:lnTo>
                    <a:lnTo>
                      <a:pt x="624" y="205"/>
                    </a:lnTo>
                    <a:lnTo>
                      <a:pt x="538" y="108"/>
                    </a:lnTo>
                    <a:lnTo>
                      <a:pt x="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 name="Google Shape;490;p15"/>
              <p:cNvSpPr/>
              <p:nvPr/>
            </p:nvSpPr>
            <p:spPr>
              <a:xfrm>
                <a:off x="865825" y="1277325"/>
                <a:ext cx="24225" cy="27175"/>
              </a:xfrm>
              <a:custGeom>
                <a:avLst/>
                <a:gdLst/>
                <a:ahLst/>
                <a:cxnLst/>
                <a:rect l="l" t="t" r="r" b="b"/>
                <a:pathLst>
                  <a:path w="969" h="1087" extrusionOk="0">
                    <a:moveTo>
                      <a:pt x="538" y="1"/>
                    </a:moveTo>
                    <a:lnTo>
                      <a:pt x="463" y="22"/>
                    </a:lnTo>
                    <a:lnTo>
                      <a:pt x="377" y="54"/>
                    </a:lnTo>
                    <a:lnTo>
                      <a:pt x="291" y="97"/>
                    </a:lnTo>
                    <a:lnTo>
                      <a:pt x="205" y="162"/>
                    </a:lnTo>
                    <a:lnTo>
                      <a:pt x="129" y="226"/>
                    </a:lnTo>
                    <a:lnTo>
                      <a:pt x="65" y="302"/>
                    </a:lnTo>
                    <a:lnTo>
                      <a:pt x="22" y="377"/>
                    </a:lnTo>
                    <a:lnTo>
                      <a:pt x="0" y="452"/>
                    </a:lnTo>
                    <a:lnTo>
                      <a:pt x="0" y="517"/>
                    </a:lnTo>
                    <a:lnTo>
                      <a:pt x="22" y="592"/>
                    </a:lnTo>
                    <a:lnTo>
                      <a:pt x="54" y="667"/>
                    </a:lnTo>
                    <a:lnTo>
                      <a:pt x="108" y="743"/>
                    </a:lnTo>
                    <a:lnTo>
                      <a:pt x="226" y="915"/>
                    </a:lnTo>
                    <a:lnTo>
                      <a:pt x="334" y="1076"/>
                    </a:lnTo>
                    <a:lnTo>
                      <a:pt x="570" y="1087"/>
                    </a:lnTo>
                    <a:lnTo>
                      <a:pt x="688" y="936"/>
                    </a:lnTo>
                    <a:lnTo>
                      <a:pt x="817" y="786"/>
                    </a:lnTo>
                    <a:lnTo>
                      <a:pt x="882" y="710"/>
                    </a:lnTo>
                    <a:lnTo>
                      <a:pt x="925" y="646"/>
                    </a:lnTo>
                    <a:lnTo>
                      <a:pt x="957" y="571"/>
                    </a:lnTo>
                    <a:lnTo>
                      <a:pt x="968" y="495"/>
                    </a:lnTo>
                    <a:lnTo>
                      <a:pt x="957" y="420"/>
                    </a:lnTo>
                    <a:lnTo>
                      <a:pt x="925" y="345"/>
                    </a:lnTo>
                    <a:lnTo>
                      <a:pt x="871" y="259"/>
                    </a:lnTo>
                    <a:lnTo>
                      <a:pt x="807" y="173"/>
                    </a:lnTo>
                    <a:lnTo>
                      <a:pt x="731" y="108"/>
                    </a:lnTo>
                    <a:lnTo>
                      <a:pt x="667" y="44"/>
                    </a:lnTo>
                    <a:lnTo>
                      <a:pt x="592" y="11"/>
                    </a:lnTo>
                    <a:lnTo>
                      <a:pt x="5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 name="Google Shape;491;p15"/>
              <p:cNvSpPr/>
              <p:nvPr/>
            </p:nvSpPr>
            <p:spPr>
              <a:xfrm>
                <a:off x="392950" y="1747225"/>
                <a:ext cx="24500" cy="26925"/>
              </a:xfrm>
              <a:custGeom>
                <a:avLst/>
                <a:gdLst/>
                <a:ahLst/>
                <a:cxnLst/>
                <a:rect l="l" t="t" r="r" b="b"/>
                <a:pathLst>
                  <a:path w="980" h="1077" extrusionOk="0">
                    <a:moveTo>
                      <a:pt x="517" y="1"/>
                    </a:moveTo>
                    <a:lnTo>
                      <a:pt x="431" y="22"/>
                    </a:lnTo>
                    <a:lnTo>
                      <a:pt x="356" y="65"/>
                    </a:lnTo>
                    <a:lnTo>
                      <a:pt x="270" y="119"/>
                    </a:lnTo>
                    <a:lnTo>
                      <a:pt x="194" y="184"/>
                    </a:lnTo>
                    <a:lnTo>
                      <a:pt x="119" y="248"/>
                    </a:lnTo>
                    <a:lnTo>
                      <a:pt x="65" y="323"/>
                    </a:lnTo>
                    <a:lnTo>
                      <a:pt x="22" y="409"/>
                    </a:lnTo>
                    <a:lnTo>
                      <a:pt x="1" y="485"/>
                    </a:lnTo>
                    <a:lnTo>
                      <a:pt x="1" y="549"/>
                    </a:lnTo>
                    <a:lnTo>
                      <a:pt x="33" y="624"/>
                    </a:lnTo>
                    <a:lnTo>
                      <a:pt x="76" y="700"/>
                    </a:lnTo>
                    <a:lnTo>
                      <a:pt x="130" y="775"/>
                    </a:lnTo>
                    <a:lnTo>
                      <a:pt x="259" y="926"/>
                    </a:lnTo>
                    <a:lnTo>
                      <a:pt x="377" y="1076"/>
                    </a:lnTo>
                    <a:lnTo>
                      <a:pt x="614" y="1076"/>
                    </a:lnTo>
                    <a:lnTo>
                      <a:pt x="721" y="926"/>
                    </a:lnTo>
                    <a:lnTo>
                      <a:pt x="850" y="764"/>
                    </a:lnTo>
                    <a:lnTo>
                      <a:pt x="893" y="689"/>
                    </a:lnTo>
                    <a:lnTo>
                      <a:pt x="936" y="614"/>
                    </a:lnTo>
                    <a:lnTo>
                      <a:pt x="968" y="538"/>
                    </a:lnTo>
                    <a:lnTo>
                      <a:pt x="979" y="463"/>
                    </a:lnTo>
                    <a:lnTo>
                      <a:pt x="958" y="399"/>
                    </a:lnTo>
                    <a:lnTo>
                      <a:pt x="915" y="313"/>
                    </a:lnTo>
                    <a:lnTo>
                      <a:pt x="861" y="237"/>
                    </a:lnTo>
                    <a:lnTo>
                      <a:pt x="796" y="162"/>
                    </a:lnTo>
                    <a:lnTo>
                      <a:pt x="721" y="87"/>
                    </a:lnTo>
                    <a:lnTo>
                      <a:pt x="646" y="33"/>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 name="Google Shape;492;p15"/>
              <p:cNvSpPr/>
              <p:nvPr/>
            </p:nvSpPr>
            <p:spPr>
              <a:xfrm>
                <a:off x="2122575" y="1744275"/>
                <a:ext cx="24225" cy="27175"/>
              </a:xfrm>
              <a:custGeom>
                <a:avLst/>
                <a:gdLst/>
                <a:ahLst/>
                <a:cxnLst/>
                <a:rect l="l" t="t" r="r" b="b"/>
                <a:pathLst>
                  <a:path w="969" h="1087" extrusionOk="0">
                    <a:moveTo>
                      <a:pt x="377" y="1"/>
                    </a:moveTo>
                    <a:lnTo>
                      <a:pt x="259" y="162"/>
                    </a:lnTo>
                    <a:lnTo>
                      <a:pt x="130" y="312"/>
                    </a:lnTo>
                    <a:lnTo>
                      <a:pt x="76" y="388"/>
                    </a:lnTo>
                    <a:lnTo>
                      <a:pt x="33" y="463"/>
                    </a:lnTo>
                    <a:lnTo>
                      <a:pt x="11" y="538"/>
                    </a:lnTo>
                    <a:lnTo>
                      <a:pt x="0" y="613"/>
                    </a:lnTo>
                    <a:lnTo>
                      <a:pt x="11" y="678"/>
                    </a:lnTo>
                    <a:lnTo>
                      <a:pt x="54" y="764"/>
                    </a:lnTo>
                    <a:lnTo>
                      <a:pt x="108" y="839"/>
                    </a:lnTo>
                    <a:lnTo>
                      <a:pt x="183" y="925"/>
                    </a:lnTo>
                    <a:lnTo>
                      <a:pt x="248" y="990"/>
                    </a:lnTo>
                    <a:lnTo>
                      <a:pt x="323" y="1044"/>
                    </a:lnTo>
                    <a:lnTo>
                      <a:pt x="398" y="1076"/>
                    </a:lnTo>
                    <a:lnTo>
                      <a:pt x="431" y="1087"/>
                    </a:lnTo>
                    <a:lnTo>
                      <a:pt x="452" y="1087"/>
                    </a:lnTo>
                    <a:lnTo>
                      <a:pt x="527" y="1065"/>
                    </a:lnTo>
                    <a:lnTo>
                      <a:pt x="613" y="1022"/>
                    </a:lnTo>
                    <a:lnTo>
                      <a:pt x="699" y="968"/>
                    </a:lnTo>
                    <a:lnTo>
                      <a:pt x="775" y="904"/>
                    </a:lnTo>
                    <a:lnTo>
                      <a:pt x="850" y="839"/>
                    </a:lnTo>
                    <a:lnTo>
                      <a:pt x="904" y="764"/>
                    </a:lnTo>
                    <a:lnTo>
                      <a:pt x="947" y="689"/>
                    </a:lnTo>
                    <a:lnTo>
                      <a:pt x="968" y="613"/>
                    </a:lnTo>
                    <a:lnTo>
                      <a:pt x="968" y="538"/>
                    </a:lnTo>
                    <a:lnTo>
                      <a:pt x="947" y="474"/>
                    </a:lnTo>
                    <a:lnTo>
                      <a:pt x="904" y="398"/>
                    </a:lnTo>
                    <a:lnTo>
                      <a:pt x="850" y="312"/>
                    </a:lnTo>
                    <a:lnTo>
                      <a:pt x="721" y="162"/>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 name="Google Shape;493;p15"/>
              <p:cNvSpPr/>
              <p:nvPr/>
            </p:nvSpPr>
            <p:spPr>
              <a:xfrm>
                <a:off x="1809400" y="2930050"/>
                <a:ext cx="22325" cy="29075"/>
              </a:xfrm>
              <a:custGeom>
                <a:avLst/>
                <a:gdLst/>
                <a:ahLst/>
                <a:cxnLst/>
                <a:rect l="l" t="t" r="r" b="b"/>
                <a:pathLst>
                  <a:path w="893" h="1163" extrusionOk="0">
                    <a:moveTo>
                      <a:pt x="473" y="1"/>
                    </a:moveTo>
                    <a:lnTo>
                      <a:pt x="409" y="12"/>
                    </a:lnTo>
                    <a:lnTo>
                      <a:pt x="323" y="55"/>
                    </a:lnTo>
                    <a:lnTo>
                      <a:pt x="248" y="98"/>
                    </a:lnTo>
                    <a:lnTo>
                      <a:pt x="183" y="162"/>
                    </a:lnTo>
                    <a:lnTo>
                      <a:pt x="108" y="227"/>
                    </a:lnTo>
                    <a:lnTo>
                      <a:pt x="54" y="291"/>
                    </a:lnTo>
                    <a:lnTo>
                      <a:pt x="22" y="366"/>
                    </a:lnTo>
                    <a:lnTo>
                      <a:pt x="0" y="431"/>
                    </a:lnTo>
                    <a:lnTo>
                      <a:pt x="0" y="495"/>
                    </a:lnTo>
                    <a:lnTo>
                      <a:pt x="22" y="571"/>
                    </a:lnTo>
                    <a:lnTo>
                      <a:pt x="65" y="646"/>
                    </a:lnTo>
                    <a:lnTo>
                      <a:pt x="129" y="721"/>
                    </a:lnTo>
                    <a:lnTo>
                      <a:pt x="269" y="915"/>
                    </a:lnTo>
                    <a:lnTo>
                      <a:pt x="355" y="1033"/>
                    </a:lnTo>
                    <a:lnTo>
                      <a:pt x="441" y="1162"/>
                    </a:lnTo>
                    <a:lnTo>
                      <a:pt x="613" y="926"/>
                    </a:lnTo>
                    <a:lnTo>
                      <a:pt x="764" y="732"/>
                    </a:lnTo>
                    <a:lnTo>
                      <a:pt x="817" y="646"/>
                    </a:lnTo>
                    <a:lnTo>
                      <a:pt x="860" y="571"/>
                    </a:lnTo>
                    <a:lnTo>
                      <a:pt x="882" y="495"/>
                    </a:lnTo>
                    <a:lnTo>
                      <a:pt x="893" y="431"/>
                    </a:lnTo>
                    <a:lnTo>
                      <a:pt x="882" y="366"/>
                    </a:lnTo>
                    <a:lnTo>
                      <a:pt x="839" y="291"/>
                    </a:lnTo>
                    <a:lnTo>
                      <a:pt x="796" y="216"/>
                    </a:lnTo>
                    <a:lnTo>
                      <a:pt x="731" y="141"/>
                    </a:lnTo>
                    <a:lnTo>
                      <a:pt x="667" y="87"/>
                    </a:lnTo>
                    <a:lnTo>
                      <a:pt x="592" y="33"/>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 name="Google Shape;494;p15"/>
              <p:cNvSpPr/>
              <p:nvPr/>
            </p:nvSpPr>
            <p:spPr>
              <a:xfrm>
                <a:off x="708275" y="1349900"/>
                <a:ext cx="22075" cy="29075"/>
              </a:xfrm>
              <a:custGeom>
                <a:avLst/>
                <a:gdLst/>
                <a:ahLst/>
                <a:cxnLst/>
                <a:rect l="l" t="t" r="r" b="b"/>
                <a:pathLst>
                  <a:path w="883" h="1163" extrusionOk="0">
                    <a:moveTo>
                      <a:pt x="431" y="1"/>
                    </a:moveTo>
                    <a:lnTo>
                      <a:pt x="259" y="227"/>
                    </a:lnTo>
                    <a:lnTo>
                      <a:pt x="119" y="410"/>
                    </a:lnTo>
                    <a:lnTo>
                      <a:pt x="66" y="496"/>
                    </a:lnTo>
                    <a:lnTo>
                      <a:pt x="22" y="560"/>
                    </a:lnTo>
                    <a:lnTo>
                      <a:pt x="1" y="625"/>
                    </a:lnTo>
                    <a:lnTo>
                      <a:pt x="1" y="678"/>
                    </a:lnTo>
                    <a:lnTo>
                      <a:pt x="33" y="743"/>
                    </a:lnTo>
                    <a:lnTo>
                      <a:pt x="76" y="807"/>
                    </a:lnTo>
                    <a:lnTo>
                      <a:pt x="130" y="872"/>
                    </a:lnTo>
                    <a:lnTo>
                      <a:pt x="195" y="926"/>
                    </a:lnTo>
                    <a:lnTo>
                      <a:pt x="334" y="1044"/>
                    </a:lnTo>
                    <a:lnTo>
                      <a:pt x="463" y="1162"/>
                    </a:lnTo>
                    <a:lnTo>
                      <a:pt x="592" y="1044"/>
                    </a:lnTo>
                    <a:lnTo>
                      <a:pt x="732" y="926"/>
                    </a:lnTo>
                    <a:lnTo>
                      <a:pt x="786" y="872"/>
                    </a:lnTo>
                    <a:lnTo>
                      <a:pt x="840" y="818"/>
                    </a:lnTo>
                    <a:lnTo>
                      <a:pt x="872" y="754"/>
                    </a:lnTo>
                    <a:lnTo>
                      <a:pt x="883" y="700"/>
                    </a:lnTo>
                    <a:lnTo>
                      <a:pt x="872" y="625"/>
                    </a:lnTo>
                    <a:lnTo>
                      <a:pt x="840" y="560"/>
                    </a:lnTo>
                    <a:lnTo>
                      <a:pt x="797" y="485"/>
                    </a:lnTo>
                    <a:lnTo>
                      <a:pt x="743" y="410"/>
                    </a:lnTo>
                    <a:lnTo>
                      <a:pt x="592" y="227"/>
                    </a:lnTo>
                    <a:lnTo>
                      <a:pt x="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 name="Google Shape;495;p15"/>
              <p:cNvSpPr/>
              <p:nvPr/>
            </p:nvSpPr>
            <p:spPr>
              <a:xfrm>
                <a:off x="2204300" y="2298600"/>
                <a:ext cx="22325" cy="29050"/>
              </a:xfrm>
              <a:custGeom>
                <a:avLst/>
                <a:gdLst/>
                <a:ahLst/>
                <a:cxnLst/>
                <a:rect l="l" t="t" r="r" b="b"/>
                <a:pathLst>
                  <a:path w="893" h="1162" extrusionOk="0">
                    <a:moveTo>
                      <a:pt x="463" y="0"/>
                    </a:moveTo>
                    <a:lnTo>
                      <a:pt x="398" y="22"/>
                    </a:lnTo>
                    <a:lnTo>
                      <a:pt x="312" y="65"/>
                    </a:lnTo>
                    <a:lnTo>
                      <a:pt x="237" y="118"/>
                    </a:lnTo>
                    <a:lnTo>
                      <a:pt x="172" y="172"/>
                    </a:lnTo>
                    <a:lnTo>
                      <a:pt x="108" y="237"/>
                    </a:lnTo>
                    <a:lnTo>
                      <a:pt x="54" y="312"/>
                    </a:lnTo>
                    <a:lnTo>
                      <a:pt x="11" y="387"/>
                    </a:lnTo>
                    <a:lnTo>
                      <a:pt x="0" y="452"/>
                    </a:lnTo>
                    <a:lnTo>
                      <a:pt x="0" y="516"/>
                    </a:lnTo>
                    <a:lnTo>
                      <a:pt x="22" y="581"/>
                    </a:lnTo>
                    <a:lnTo>
                      <a:pt x="76" y="656"/>
                    </a:lnTo>
                    <a:lnTo>
                      <a:pt x="129" y="742"/>
                    </a:lnTo>
                    <a:lnTo>
                      <a:pt x="280" y="936"/>
                    </a:lnTo>
                    <a:lnTo>
                      <a:pt x="366" y="1043"/>
                    </a:lnTo>
                    <a:lnTo>
                      <a:pt x="463" y="1161"/>
                    </a:lnTo>
                    <a:lnTo>
                      <a:pt x="624" y="925"/>
                    </a:lnTo>
                    <a:lnTo>
                      <a:pt x="764" y="731"/>
                    </a:lnTo>
                    <a:lnTo>
                      <a:pt x="818" y="645"/>
                    </a:lnTo>
                    <a:lnTo>
                      <a:pt x="861" y="570"/>
                    </a:lnTo>
                    <a:lnTo>
                      <a:pt x="882" y="495"/>
                    </a:lnTo>
                    <a:lnTo>
                      <a:pt x="893" y="430"/>
                    </a:lnTo>
                    <a:lnTo>
                      <a:pt x="882" y="366"/>
                    </a:lnTo>
                    <a:lnTo>
                      <a:pt x="839" y="290"/>
                    </a:lnTo>
                    <a:lnTo>
                      <a:pt x="785" y="215"/>
                    </a:lnTo>
                    <a:lnTo>
                      <a:pt x="721" y="151"/>
                    </a:lnTo>
                    <a:lnTo>
                      <a:pt x="656" y="86"/>
                    </a:lnTo>
                    <a:lnTo>
                      <a:pt x="581" y="4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 name="Google Shape;496;p15"/>
              <p:cNvSpPr/>
              <p:nvPr/>
            </p:nvSpPr>
            <p:spPr>
              <a:xfrm>
                <a:off x="1808850" y="1356375"/>
                <a:ext cx="28800" cy="21775"/>
              </a:xfrm>
              <a:custGeom>
                <a:avLst/>
                <a:gdLst/>
                <a:ahLst/>
                <a:cxnLst/>
                <a:rect l="l" t="t" r="r" b="b"/>
                <a:pathLst>
                  <a:path w="1152" h="871" extrusionOk="0">
                    <a:moveTo>
                      <a:pt x="485" y="0"/>
                    </a:moveTo>
                    <a:lnTo>
                      <a:pt x="420" y="22"/>
                    </a:lnTo>
                    <a:lnTo>
                      <a:pt x="356" y="65"/>
                    </a:lnTo>
                    <a:lnTo>
                      <a:pt x="291" y="118"/>
                    </a:lnTo>
                    <a:lnTo>
                      <a:pt x="237" y="183"/>
                    </a:lnTo>
                    <a:lnTo>
                      <a:pt x="119" y="312"/>
                    </a:lnTo>
                    <a:lnTo>
                      <a:pt x="1" y="452"/>
                    </a:lnTo>
                    <a:lnTo>
                      <a:pt x="119" y="581"/>
                    </a:lnTo>
                    <a:lnTo>
                      <a:pt x="227" y="710"/>
                    </a:lnTo>
                    <a:lnTo>
                      <a:pt x="280" y="774"/>
                    </a:lnTo>
                    <a:lnTo>
                      <a:pt x="345" y="817"/>
                    </a:lnTo>
                    <a:lnTo>
                      <a:pt x="399" y="860"/>
                    </a:lnTo>
                    <a:lnTo>
                      <a:pt x="452" y="871"/>
                    </a:lnTo>
                    <a:lnTo>
                      <a:pt x="528" y="860"/>
                    </a:lnTo>
                    <a:lnTo>
                      <a:pt x="592" y="828"/>
                    </a:lnTo>
                    <a:lnTo>
                      <a:pt x="667" y="785"/>
                    </a:lnTo>
                    <a:lnTo>
                      <a:pt x="753" y="731"/>
                    </a:lnTo>
                    <a:lnTo>
                      <a:pt x="936" y="591"/>
                    </a:lnTo>
                    <a:lnTo>
                      <a:pt x="1151" y="430"/>
                    </a:lnTo>
                    <a:lnTo>
                      <a:pt x="936" y="258"/>
                    </a:lnTo>
                    <a:lnTo>
                      <a:pt x="753" y="118"/>
                    </a:lnTo>
                    <a:lnTo>
                      <a:pt x="667" y="65"/>
                    </a:lnTo>
                    <a:lnTo>
                      <a:pt x="603" y="22"/>
                    </a:lnTo>
                    <a:lnTo>
                      <a:pt x="53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 name="Google Shape;497;p15"/>
              <p:cNvSpPr/>
              <p:nvPr/>
            </p:nvSpPr>
            <p:spPr>
              <a:xfrm>
                <a:off x="471725" y="2693500"/>
                <a:ext cx="29050" cy="22325"/>
              </a:xfrm>
              <a:custGeom>
                <a:avLst/>
                <a:gdLst/>
                <a:ahLst/>
                <a:cxnLst/>
                <a:rect l="l" t="t" r="r" b="b"/>
                <a:pathLst>
                  <a:path w="1162" h="893" extrusionOk="0">
                    <a:moveTo>
                      <a:pt x="441" y="0"/>
                    </a:moveTo>
                    <a:lnTo>
                      <a:pt x="377" y="11"/>
                    </a:lnTo>
                    <a:lnTo>
                      <a:pt x="301" y="54"/>
                    </a:lnTo>
                    <a:lnTo>
                      <a:pt x="226" y="108"/>
                    </a:lnTo>
                    <a:lnTo>
                      <a:pt x="151" y="161"/>
                    </a:lnTo>
                    <a:lnTo>
                      <a:pt x="86" y="237"/>
                    </a:lnTo>
                    <a:lnTo>
                      <a:pt x="43" y="301"/>
                    </a:lnTo>
                    <a:lnTo>
                      <a:pt x="11" y="366"/>
                    </a:lnTo>
                    <a:lnTo>
                      <a:pt x="0" y="420"/>
                    </a:lnTo>
                    <a:lnTo>
                      <a:pt x="22" y="495"/>
                    </a:lnTo>
                    <a:lnTo>
                      <a:pt x="65" y="570"/>
                    </a:lnTo>
                    <a:lnTo>
                      <a:pt x="108" y="645"/>
                    </a:lnTo>
                    <a:lnTo>
                      <a:pt x="172" y="721"/>
                    </a:lnTo>
                    <a:lnTo>
                      <a:pt x="237" y="785"/>
                    </a:lnTo>
                    <a:lnTo>
                      <a:pt x="301" y="839"/>
                    </a:lnTo>
                    <a:lnTo>
                      <a:pt x="377" y="871"/>
                    </a:lnTo>
                    <a:lnTo>
                      <a:pt x="441" y="893"/>
                    </a:lnTo>
                    <a:lnTo>
                      <a:pt x="506" y="893"/>
                    </a:lnTo>
                    <a:lnTo>
                      <a:pt x="581" y="871"/>
                    </a:lnTo>
                    <a:lnTo>
                      <a:pt x="656" y="828"/>
                    </a:lnTo>
                    <a:lnTo>
                      <a:pt x="732" y="764"/>
                    </a:lnTo>
                    <a:lnTo>
                      <a:pt x="925" y="624"/>
                    </a:lnTo>
                    <a:lnTo>
                      <a:pt x="1043" y="538"/>
                    </a:lnTo>
                    <a:lnTo>
                      <a:pt x="1162" y="452"/>
                    </a:lnTo>
                    <a:lnTo>
                      <a:pt x="925" y="280"/>
                    </a:lnTo>
                    <a:lnTo>
                      <a:pt x="742" y="140"/>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 name="Google Shape;498;p15"/>
              <p:cNvSpPr/>
              <p:nvPr/>
            </p:nvSpPr>
            <p:spPr>
              <a:xfrm>
                <a:off x="2045700" y="2693500"/>
                <a:ext cx="29050" cy="22325"/>
              </a:xfrm>
              <a:custGeom>
                <a:avLst/>
                <a:gdLst/>
                <a:ahLst/>
                <a:cxnLst/>
                <a:rect l="l" t="t" r="r" b="b"/>
                <a:pathLst>
                  <a:path w="1162" h="893" extrusionOk="0">
                    <a:moveTo>
                      <a:pt x="430" y="0"/>
                    </a:moveTo>
                    <a:lnTo>
                      <a:pt x="355" y="22"/>
                    </a:lnTo>
                    <a:lnTo>
                      <a:pt x="290" y="54"/>
                    </a:lnTo>
                    <a:lnTo>
                      <a:pt x="215" y="108"/>
                    </a:lnTo>
                    <a:lnTo>
                      <a:pt x="140" y="172"/>
                    </a:lnTo>
                    <a:lnTo>
                      <a:pt x="86" y="237"/>
                    </a:lnTo>
                    <a:lnTo>
                      <a:pt x="32" y="312"/>
                    </a:lnTo>
                    <a:lnTo>
                      <a:pt x="11" y="377"/>
                    </a:lnTo>
                    <a:lnTo>
                      <a:pt x="0" y="430"/>
                    </a:lnTo>
                    <a:lnTo>
                      <a:pt x="22" y="495"/>
                    </a:lnTo>
                    <a:lnTo>
                      <a:pt x="65" y="581"/>
                    </a:lnTo>
                    <a:lnTo>
                      <a:pt x="108" y="656"/>
                    </a:lnTo>
                    <a:lnTo>
                      <a:pt x="172" y="721"/>
                    </a:lnTo>
                    <a:lnTo>
                      <a:pt x="237" y="785"/>
                    </a:lnTo>
                    <a:lnTo>
                      <a:pt x="312" y="839"/>
                    </a:lnTo>
                    <a:lnTo>
                      <a:pt x="376" y="882"/>
                    </a:lnTo>
                    <a:lnTo>
                      <a:pt x="452" y="893"/>
                    </a:lnTo>
                    <a:lnTo>
                      <a:pt x="516" y="893"/>
                    </a:lnTo>
                    <a:lnTo>
                      <a:pt x="581" y="871"/>
                    </a:lnTo>
                    <a:lnTo>
                      <a:pt x="656" y="828"/>
                    </a:lnTo>
                    <a:lnTo>
                      <a:pt x="742" y="764"/>
                    </a:lnTo>
                    <a:lnTo>
                      <a:pt x="925" y="613"/>
                    </a:lnTo>
                    <a:lnTo>
                      <a:pt x="1043" y="527"/>
                    </a:lnTo>
                    <a:lnTo>
                      <a:pt x="1161" y="430"/>
                    </a:lnTo>
                    <a:lnTo>
                      <a:pt x="925" y="269"/>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 name="Google Shape;499;p15"/>
              <p:cNvSpPr/>
              <p:nvPr/>
            </p:nvSpPr>
            <p:spPr>
              <a:xfrm>
                <a:off x="2204300" y="1984325"/>
                <a:ext cx="29050" cy="22625"/>
              </a:xfrm>
              <a:custGeom>
                <a:avLst/>
                <a:gdLst/>
                <a:ahLst/>
                <a:cxnLst/>
                <a:rect l="l" t="t" r="r" b="b"/>
                <a:pathLst>
                  <a:path w="1162" h="905" extrusionOk="0">
                    <a:moveTo>
                      <a:pt x="452" y="1"/>
                    </a:moveTo>
                    <a:lnTo>
                      <a:pt x="377" y="22"/>
                    </a:lnTo>
                    <a:lnTo>
                      <a:pt x="312" y="65"/>
                    </a:lnTo>
                    <a:lnTo>
                      <a:pt x="237" y="119"/>
                    </a:lnTo>
                    <a:lnTo>
                      <a:pt x="172" y="173"/>
                    </a:lnTo>
                    <a:lnTo>
                      <a:pt x="108" y="248"/>
                    </a:lnTo>
                    <a:lnTo>
                      <a:pt x="54" y="323"/>
                    </a:lnTo>
                    <a:lnTo>
                      <a:pt x="22" y="399"/>
                    </a:lnTo>
                    <a:lnTo>
                      <a:pt x="0" y="474"/>
                    </a:lnTo>
                    <a:lnTo>
                      <a:pt x="0" y="528"/>
                    </a:lnTo>
                    <a:lnTo>
                      <a:pt x="33" y="592"/>
                    </a:lnTo>
                    <a:lnTo>
                      <a:pt x="76" y="657"/>
                    </a:lnTo>
                    <a:lnTo>
                      <a:pt x="140" y="732"/>
                    </a:lnTo>
                    <a:lnTo>
                      <a:pt x="205" y="797"/>
                    </a:lnTo>
                    <a:lnTo>
                      <a:pt x="280" y="850"/>
                    </a:lnTo>
                    <a:lnTo>
                      <a:pt x="355" y="883"/>
                    </a:lnTo>
                    <a:lnTo>
                      <a:pt x="420" y="904"/>
                    </a:lnTo>
                    <a:lnTo>
                      <a:pt x="484" y="893"/>
                    </a:lnTo>
                    <a:lnTo>
                      <a:pt x="560" y="872"/>
                    </a:lnTo>
                    <a:lnTo>
                      <a:pt x="635" y="829"/>
                    </a:lnTo>
                    <a:lnTo>
                      <a:pt x="721" y="775"/>
                    </a:lnTo>
                    <a:lnTo>
                      <a:pt x="914" y="635"/>
                    </a:lnTo>
                    <a:lnTo>
                      <a:pt x="1162" y="474"/>
                    </a:lnTo>
                    <a:lnTo>
                      <a:pt x="1033" y="388"/>
                    </a:lnTo>
                    <a:lnTo>
                      <a:pt x="925" y="291"/>
                    </a:lnTo>
                    <a:lnTo>
                      <a:pt x="732" y="141"/>
                    </a:lnTo>
                    <a:lnTo>
                      <a:pt x="656" y="76"/>
                    </a:lnTo>
                    <a:lnTo>
                      <a:pt x="581" y="33"/>
                    </a:lnTo>
                    <a:lnTo>
                      <a:pt x="517" y="12"/>
                    </a:lnTo>
                    <a:lnTo>
                      <a:pt x="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 name="Google Shape;500;p15"/>
              <p:cNvSpPr/>
              <p:nvPr/>
            </p:nvSpPr>
            <p:spPr>
              <a:xfrm>
                <a:off x="708275" y="2930050"/>
                <a:ext cx="22350" cy="29075"/>
              </a:xfrm>
              <a:custGeom>
                <a:avLst/>
                <a:gdLst/>
                <a:ahLst/>
                <a:cxnLst/>
                <a:rect l="l" t="t" r="r" b="b"/>
                <a:pathLst>
                  <a:path w="894" h="1163" extrusionOk="0">
                    <a:moveTo>
                      <a:pt x="463" y="1"/>
                    </a:moveTo>
                    <a:lnTo>
                      <a:pt x="388" y="22"/>
                    </a:lnTo>
                    <a:lnTo>
                      <a:pt x="313" y="55"/>
                    </a:lnTo>
                    <a:lnTo>
                      <a:pt x="238" y="108"/>
                    </a:lnTo>
                    <a:lnTo>
                      <a:pt x="162" y="173"/>
                    </a:lnTo>
                    <a:lnTo>
                      <a:pt x="109" y="237"/>
                    </a:lnTo>
                    <a:lnTo>
                      <a:pt x="55" y="302"/>
                    </a:lnTo>
                    <a:lnTo>
                      <a:pt x="12" y="377"/>
                    </a:lnTo>
                    <a:lnTo>
                      <a:pt x="1" y="452"/>
                    </a:lnTo>
                    <a:lnTo>
                      <a:pt x="1" y="506"/>
                    </a:lnTo>
                    <a:lnTo>
                      <a:pt x="22" y="581"/>
                    </a:lnTo>
                    <a:lnTo>
                      <a:pt x="76" y="657"/>
                    </a:lnTo>
                    <a:lnTo>
                      <a:pt x="130" y="732"/>
                    </a:lnTo>
                    <a:lnTo>
                      <a:pt x="291" y="926"/>
                    </a:lnTo>
                    <a:lnTo>
                      <a:pt x="377" y="1033"/>
                    </a:lnTo>
                    <a:lnTo>
                      <a:pt x="463" y="1162"/>
                    </a:lnTo>
                    <a:lnTo>
                      <a:pt x="625" y="915"/>
                    </a:lnTo>
                    <a:lnTo>
                      <a:pt x="764" y="721"/>
                    </a:lnTo>
                    <a:lnTo>
                      <a:pt x="818" y="635"/>
                    </a:lnTo>
                    <a:lnTo>
                      <a:pt x="861" y="560"/>
                    </a:lnTo>
                    <a:lnTo>
                      <a:pt x="883" y="485"/>
                    </a:lnTo>
                    <a:lnTo>
                      <a:pt x="893" y="420"/>
                    </a:lnTo>
                    <a:lnTo>
                      <a:pt x="872" y="356"/>
                    </a:lnTo>
                    <a:lnTo>
                      <a:pt x="840" y="280"/>
                    </a:lnTo>
                    <a:lnTo>
                      <a:pt x="786" y="205"/>
                    </a:lnTo>
                    <a:lnTo>
                      <a:pt x="721" y="141"/>
                    </a:lnTo>
                    <a:lnTo>
                      <a:pt x="646" y="76"/>
                    </a:lnTo>
                    <a:lnTo>
                      <a:pt x="582" y="33"/>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 name="Google Shape;501;p15"/>
              <p:cNvSpPr/>
              <p:nvPr/>
            </p:nvSpPr>
            <p:spPr>
              <a:xfrm>
                <a:off x="1417175" y="1197500"/>
                <a:ext cx="29050" cy="22325"/>
              </a:xfrm>
              <a:custGeom>
                <a:avLst/>
                <a:gdLst/>
                <a:ahLst/>
                <a:cxnLst/>
                <a:rect l="l" t="t" r="r" b="b"/>
                <a:pathLst>
                  <a:path w="1162" h="893" extrusionOk="0">
                    <a:moveTo>
                      <a:pt x="409" y="0"/>
                    </a:moveTo>
                    <a:lnTo>
                      <a:pt x="345" y="22"/>
                    </a:lnTo>
                    <a:lnTo>
                      <a:pt x="280" y="54"/>
                    </a:lnTo>
                    <a:lnTo>
                      <a:pt x="205" y="118"/>
                    </a:lnTo>
                    <a:lnTo>
                      <a:pt x="140" y="183"/>
                    </a:lnTo>
                    <a:lnTo>
                      <a:pt x="76" y="247"/>
                    </a:lnTo>
                    <a:lnTo>
                      <a:pt x="33" y="323"/>
                    </a:lnTo>
                    <a:lnTo>
                      <a:pt x="11" y="387"/>
                    </a:lnTo>
                    <a:lnTo>
                      <a:pt x="1" y="441"/>
                    </a:lnTo>
                    <a:lnTo>
                      <a:pt x="33" y="516"/>
                    </a:lnTo>
                    <a:lnTo>
                      <a:pt x="65" y="591"/>
                    </a:lnTo>
                    <a:lnTo>
                      <a:pt x="119" y="667"/>
                    </a:lnTo>
                    <a:lnTo>
                      <a:pt x="183" y="731"/>
                    </a:lnTo>
                    <a:lnTo>
                      <a:pt x="248" y="796"/>
                    </a:lnTo>
                    <a:lnTo>
                      <a:pt x="323" y="839"/>
                    </a:lnTo>
                    <a:lnTo>
                      <a:pt x="398" y="882"/>
                    </a:lnTo>
                    <a:lnTo>
                      <a:pt x="463" y="893"/>
                    </a:lnTo>
                    <a:lnTo>
                      <a:pt x="528" y="893"/>
                    </a:lnTo>
                    <a:lnTo>
                      <a:pt x="603" y="860"/>
                    </a:lnTo>
                    <a:lnTo>
                      <a:pt x="667" y="817"/>
                    </a:lnTo>
                    <a:lnTo>
                      <a:pt x="753" y="753"/>
                    </a:lnTo>
                    <a:lnTo>
                      <a:pt x="936" y="591"/>
                    </a:lnTo>
                    <a:lnTo>
                      <a:pt x="1044" y="505"/>
                    </a:lnTo>
                    <a:lnTo>
                      <a:pt x="1162" y="409"/>
                    </a:lnTo>
                    <a:lnTo>
                      <a:pt x="915" y="258"/>
                    </a:lnTo>
                    <a:lnTo>
                      <a:pt x="721" y="118"/>
                    </a:lnTo>
                    <a:lnTo>
                      <a:pt x="635" y="65"/>
                    </a:lnTo>
                    <a:lnTo>
                      <a:pt x="560" y="22"/>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 name="Google Shape;502;p15"/>
              <p:cNvSpPr/>
              <p:nvPr/>
            </p:nvSpPr>
            <p:spPr>
              <a:xfrm>
                <a:off x="1103200" y="1197500"/>
                <a:ext cx="29050" cy="22325"/>
              </a:xfrm>
              <a:custGeom>
                <a:avLst/>
                <a:gdLst/>
                <a:ahLst/>
                <a:cxnLst/>
                <a:rect l="l" t="t" r="r" b="b"/>
                <a:pathLst>
                  <a:path w="1162" h="893" extrusionOk="0">
                    <a:moveTo>
                      <a:pt x="430" y="0"/>
                    </a:moveTo>
                    <a:lnTo>
                      <a:pt x="366" y="11"/>
                    </a:lnTo>
                    <a:lnTo>
                      <a:pt x="290" y="54"/>
                    </a:lnTo>
                    <a:lnTo>
                      <a:pt x="215" y="97"/>
                    </a:lnTo>
                    <a:lnTo>
                      <a:pt x="140" y="161"/>
                    </a:lnTo>
                    <a:lnTo>
                      <a:pt x="75" y="237"/>
                    </a:lnTo>
                    <a:lnTo>
                      <a:pt x="32" y="301"/>
                    </a:lnTo>
                    <a:lnTo>
                      <a:pt x="0" y="366"/>
                    </a:lnTo>
                    <a:lnTo>
                      <a:pt x="0" y="419"/>
                    </a:lnTo>
                    <a:lnTo>
                      <a:pt x="11" y="495"/>
                    </a:lnTo>
                    <a:lnTo>
                      <a:pt x="54" y="570"/>
                    </a:lnTo>
                    <a:lnTo>
                      <a:pt x="97" y="645"/>
                    </a:lnTo>
                    <a:lnTo>
                      <a:pt x="161" y="720"/>
                    </a:lnTo>
                    <a:lnTo>
                      <a:pt x="226" y="785"/>
                    </a:lnTo>
                    <a:lnTo>
                      <a:pt x="290" y="839"/>
                    </a:lnTo>
                    <a:lnTo>
                      <a:pt x="366" y="871"/>
                    </a:lnTo>
                    <a:lnTo>
                      <a:pt x="430" y="893"/>
                    </a:lnTo>
                    <a:lnTo>
                      <a:pt x="495" y="893"/>
                    </a:lnTo>
                    <a:lnTo>
                      <a:pt x="570" y="871"/>
                    </a:lnTo>
                    <a:lnTo>
                      <a:pt x="645" y="828"/>
                    </a:lnTo>
                    <a:lnTo>
                      <a:pt x="721" y="763"/>
                    </a:lnTo>
                    <a:lnTo>
                      <a:pt x="914" y="624"/>
                    </a:lnTo>
                    <a:lnTo>
                      <a:pt x="1032" y="538"/>
                    </a:lnTo>
                    <a:lnTo>
                      <a:pt x="1161" y="452"/>
                    </a:lnTo>
                    <a:lnTo>
                      <a:pt x="925" y="280"/>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 name="Google Shape;503;p15"/>
              <p:cNvSpPr/>
              <p:nvPr/>
            </p:nvSpPr>
            <p:spPr>
              <a:xfrm>
                <a:off x="2045150" y="1592650"/>
                <a:ext cx="29050" cy="21800"/>
              </a:xfrm>
              <a:custGeom>
                <a:avLst/>
                <a:gdLst/>
                <a:ahLst/>
                <a:cxnLst/>
                <a:rect l="l" t="t" r="r" b="b"/>
                <a:pathLst>
                  <a:path w="1162" h="872" extrusionOk="0">
                    <a:moveTo>
                      <a:pt x="484" y="1"/>
                    </a:moveTo>
                    <a:lnTo>
                      <a:pt x="420" y="22"/>
                    </a:lnTo>
                    <a:lnTo>
                      <a:pt x="355" y="65"/>
                    </a:lnTo>
                    <a:lnTo>
                      <a:pt x="291" y="119"/>
                    </a:lnTo>
                    <a:lnTo>
                      <a:pt x="237" y="184"/>
                    </a:lnTo>
                    <a:lnTo>
                      <a:pt x="119" y="323"/>
                    </a:lnTo>
                    <a:lnTo>
                      <a:pt x="1" y="452"/>
                    </a:lnTo>
                    <a:lnTo>
                      <a:pt x="119" y="582"/>
                    </a:lnTo>
                    <a:lnTo>
                      <a:pt x="237" y="721"/>
                    </a:lnTo>
                    <a:lnTo>
                      <a:pt x="291" y="775"/>
                    </a:lnTo>
                    <a:lnTo>
                      <a:pt x="345" y="829"/>
                    </a:lnTo>
                    <a:lnTo>
                      <a:pt x="409" y="861"/>
                    </a:lnTo>
                    <a:lnTo>
                      <a:pt x="463" y="872"/>
                    </a:lnTo>
                    <a:lnTo>
                      <a:pt x="528" y="861"/>
                    </a:lnTo>
                    <a:lnTo>
                      <a:pt x="603" y="840"/>
                    </a:lnTo>
                    <a:lnTo>
                      <a:pt x="678" y="797"/>
                    </a:lnTo>
                    <a:lnTo>
                      <a:pt x="753" y="732"/>
                    </a:lnTo>
                    <a:lnTo>
                      <a:pt x="936" y="592"/>
                    </a:lnTo>
                    <a:lnTo>
                      <a:pt x="1162" y="420"/>
                    </a:lnTo>
                    <a:lnTo>
                      <a:pt x="936" y="259"/>
                    </a:lnTo>
                    <a:lnTo>
                      <a:pt x="753" y="119"/>
                    </a:lnTo>
                    <a:lnTo>
                      <a:pt x="667" y="65"/>
                    </a:lnTo>
                    <a:lnTo>
                      <a:pt x="603" y="2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 name="Google Shape;504;p15"/>
              <p:cNvSpPr/>
              <p:nvPr/>
            </p:nvSpPr>
            <p:spPr>
              <a:xfrm>
                <a:off x="471725" y="1592400"/>
                <a:ext cx="29050" cy="22325"/>
              </a:xfrm>
              <a:custGeom>
                <a:avLst/>
                <a:gdLst/>
                <a:ahLst/>
                <a:cxnLst/>
                <a:rect l="l" t="t" r="r" b="b"/>
                <a:pathLst>
                  <a:path w="1162" h="893" extrusionOk="0">
                    <a:moveTo>
                      <a:pt x="441" y="0"/>
                    </a:moveTo>
                    <a:lnTo>
                      <a:pt x="377" y="11"/>
                    </a:lnTo>
                    <a:lnTo>
                      <a:pt x="301" y="43"/>
                    </a:lnTo>
                    <a:lnTo>
                      <a:pt x="226" y="97"/>
                    </a:lnTo>
                    <a:lnTo>
                      <a:pt x="151" y="161"/>
                    </a:lnTo>
                    <a:lnTo>
                      <a:pt x="86" y="226"/>
                    </a:lnTo>
                    <a:lnTo>
                      <a:pt x="43" y="301"/>
                    </a:lnTo>
                    <a:lnTo>
                      <a:pt x="11" y="366"/>
                    </a:lnTo>
                    <a:lnTo>
                      <a:pt x="0" y="419"/>
                    </a:lnTo>
                    <a:lnTo>
                      <a:pt x="22" y="484"/>
                    </a:lnTo>
                    <a:lnTo>
                      <a:pt x="65" y="570"/>
                    </a:lnTo>
                    <a:lnTo>
                      <a:pt x="108" y="645"/>
                    </a:lnTo>
                    <a:lnTo>
                      <a:pt x="172" y="710"/>
                    </a:lnTo>
                    <a:lnTo>
                      <a:pt x="237" y="785"/>
                    </a:lnTo>
                    <a:lnTo>
                      <a:pt x="301" y="839"/>
                    </a:lnTo>
                    <a:lnTo>
                      <a:pt x="377" y="871"/>
                    </a:lnTo>
                    <a:lnTo>
                      <a:pt x="441" y="893"/>
                    </a:lnTo>
                    <a:lnTo>
                      <a:pt x="506" y="893"/>
                    </a:lnTo>
                    <a:lnTo>
                      <a:pt x="581" y="871"/>
                    </a:lnTo>
                    <a:lnTo>
                      <a:pt x="656" y="828"/>
                    </a:lnTo>
                    <a:lnTo>
                      <a:pt x="732" y="764"/>
                    </a:lnTo>
                    <a:lnTo>
                      <a:pt x="925" y="613"/>
                    </a:lnTo>
                    <a:lnTo>
                      <a:pt x="1043" y="527"/>
                    </a:lnTo>
                    <a:lnTo>
                      <a:pt x="1162" y="441"/>
                    </a:lnTo>
                    <a:lnTo>
                      <a:pt x="925" y="280"/>
                    </a:lnTo>
                    <a:lnTo>
                      <a:pt x="742" y="129"/>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 name="Google Shape;505;p15"/>
              <p:cNvSpPr/>
              <p:nvPr/>
            </p:nvSpPr>
            <p:spPr>
              <a:xfrm>
                <a:off x="1023075" y="3085450"/>
                <a:ext cx="21275" cy="27975"/>
              </a:xfrm>
              <a:custGeom>
                <a:avLst/>
                <a:gdLst/>
                <a:ahLst/>
                <a:cxnLst/>
                <a:rect l="l" t="t" r="r" b="b"/>
                <a:pathLst>
                  <a:path w="851" h="1119" extrusionOk="0">
                    <a:moveTo>
                      <a:pt x="420" y="0"/>
                    </a:moveTo>
                    <a:lnTo>
                      <a:pt x="302" y="118"/>
                    </a:lnTo>
                    <a:lnTo>
                      <a:pt x="162" y="237"/>
                    </a:lnTo>
                    <a:lnTo>
                      <a:pt x="108" y="301"/>
                    </a:lnTo>
                    <a:lnTo>
                      <a:pt x="55" y="366"/>
                    </a:lnTo>
                    <a:lnTo>
                      <a:pt x="22" y="430"/>
                    </a:lnTo>
                    <a:lnTo>
                      <a:pt x="1" y="495"/>
                    </a:lnTo>
                    <a:lnTo>
                      <a:pt x="1" y="548"/>
                    </a:lnTo>
                    <a:lnTo>
                      <a:pt x="22" y="613"/>
                    </a:lnTo>
                    <a:lnTo>
                      <a:pt x="65" y="677"/>
                    </a:lnTo>
                    <a:lnTo>
                      <a:pt x="130" y="742"/>
                    </a:lnTo>
                    <a:lnTo>
                      <a:pt x="280" y="914"/>
                    </a:lnTo>
                    <a:lnTo>
                      <a:pt x="452" y="1118"/>
                    </a:lnTo>
                    <a:lnTo>
                      <a:pt x="603" y="903"/>
                    </a:lnTo>
                    <a:lnTo>
                      <a:pt x="732" y="720"/>
                    </a:lnTo>
                    <a:lnTo>
                      <a:pt x="786" y="645"/>
                    </a:lnTo>
                    <a:lnTo>
                      <a:pt x="818" y="570"/>
                    </a:lnTo>
                    <a:lnTo>
                      <a:pt x="839" y="505"/>
                    </a:lnTo>
                    <a:lnTo>
                      <a:pt x="850" y="452"/>
                    </a:lnTo>
                    <a:lnTo>
                      <a:pt x="829" y="387"/>
                    </a:lnTo>
                    <a:lnTo>
                      <a:pt x="796" y="333"/>
                    </a:lnTo>
                    <a:lnTo>
                      <a:pt x="743" y="269"/>
                    </a:lnTo>
                    <a:lnTo>
                      <a:pt x="678" y="215"/>
                    </a:lnTo>
                    <a:lnTo>
                      <a:pt x="549"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 name="Google Shape;506;p15"/>
              <p:cNvSpPr/>
              <p:nvPr/>
            </p:nvSpPr>
            <p:spPr>
              <a:xfrm>
                <a:off x="1495125" y="3086250"/>
                <a:ext cx="27725" cy="20975"/>
              </a:xfrm>
              <a:custGeom>
                <a:avLst/>
                <a:gdLst/>
                <a:ahLst/>
                <a:cxnLst/>
                <a:rect l="l" t="t" r="r" b="b"/>
                <a:pathLst>
                  <a:path w="1109" h="839" extrusionOk="0">
                    <a:moveTo>
                      <a:pt x="463" y="0"/>
                    </a:moveTo>
                    <a:lnTo>
                      <a:pt x="399" y="22"/>
                    </a:lnTo>
                    <a:lnTo>
                      <a:pt x="345" y="54"/>
                    </a:lnTo>
                    <a:lnTo>
                      <a:pt x="281" y="97"/>
                    </a:lnTo>
                    <a:lnTo>
                      <a:pt x="227" y="162"/>
                    </a:lnTo>
                    <a:lnTo>
                      <a:pt x="109" y="291"/>
                    </a:lnTo>
                    <a:lnTo>
                      <a:pt x="1" y="409"/>
                    </a:lnTo>
                    <a:lnTo>
                      <a:pt x="109" y="538"/>
                    </a:lnTo>
                    <a:lnTo>
                      <a:pt x="216" y="678"/>
                    </a:lnTo>
                    <a:lnTo>
                      <a:pt x="270" y="731"/>
                    </a:lnTo>
                    <a:lnTo>
                      <a:pt x="324" y="785"/>
                    </a:lnTo>
                    <a:lnTo>
                      <a:pt x="377" y="828"/>
                    </a:lnTo>
                    <a:lnTo>
                      <a:pt x="442" y="839"/>
                    </a:lnTo>
                    <a:lnTo>
                      <a:pt x="496" y="839"/>
                    </a:lnTo>
                    <a:lnTo>
                      <a:pt x="560" y="817"/>
                    </a:lnTo>
                    <a:lnTo>
                      <a:pt x="635" y="774"/>
                    </a:lnTo>
                    <a:lnTo>
                      <a:pt x="711" y="731"/>
                    </a:lnTo>
                    <a:lnTo>
                      <a:pt x="893" y="592"/>
                    </a:lnTo>
                    <a:lnTo>
                      <a:pt x="1109" y="441"/>
                    </a:lnTo>
                    <a:lnTo>
                      <a:pt x="893" y="280"/>
                    </a:lnTo>
                    <a:lnTo>
                      <a:pt x="721" y="129"/>
                    </a:lnTo>
                    <a:lnTo>
                      <a:pt x="657" y="76"/>
                    </a:lnTo>
                    <a:lnTo>
                      <a:pt x="582" y="3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 name="Google Shape;507;p15"/>
              <p:cNvSpPr/>
              <p:nvPr/>
            </p:nvSpPr>
            <p:spPr>
              <a:xfrm>
                <a:off x="394300" y="2614200"/>
                <a:ext cx="26375" cy="19900"/>
              </a:xfrm>
              <a:custGeom>
                <a:avLst/>
                <a:gdLst/>
                <a:ahLst/>
                <a:cxnLst/>
                <a:rect l="l" t="t" r="r" b="b"/>
                <a:pathLst>
                  <a:path w="1055" h="796" extrusionOk="0">
                    <a:moveTo>
                      <a:pt x="420" y="0"/>
                    </a:moveTo>
                    <a:lnTo>
                      <a:pt x="366" y="11"/>
                    </a:lnTo>
                    <a:lnTo>
                      <a:pt x="312" y="54"/>
                    </a:lnTo>
                    <a:lnTo>
                      <a:pt x="259" y="97"/>
                    </a:lnTo>
                    <a:lnTo>
                      <a:pt x="205" y="151"/>
                    </a:lnTo>
                    <a:lnTo>
                      <a:pt x="108" y="290"/>
                    </a:lnTo>
                    <a:lnTo>
                      <a:pt x="0" y="409"/>
                    </a:lnTo>
                    <a:lnTo>
                      <a:pt x="119" y="527"/>
                    </a:lnTo>
                    <a:lnTo>
                      <a:pt x="226" y="645"/>
                    </a:lnTo>
                    <a:lnTo>
                      <a:pt x="280" y="699"/>
                    </a:lnTo>
                    <a:lnTo>
                      <a:pt x="334" y="753"/>
                    </a:lnTo>
                    <a:lnTo>
                      <a:pt x="388" y="785"/>
                    </a:lnTo>
                    <a:lnTo>
                      <a:pt x="452" y="796"/>
                    </a:lnTo>
                    <a:lnTo>
                      <a:pt x="506" y="785"/>
                    </a:lnTo>
                    <a:lnTo>
                      <a:pt x="570" y="764"/>
                    </a:lnTo>
                    <a:lnTo>
                      <a:pt x="635" y="721"/>
                    </a:lnTo>
                    <a:lnTo>
                      <a:pt x="699" y="667"/>
                    </a:lnTo>
                    <a:lnTo>
                      <a:pt x="861" y="538"/>
                    </a:lnTo>
                    <a:lnTo>
                      <a:pt x="1054" y="376"/>
                    </a:lnTo>
                    <a:lnTo>
                      <a:pt x="850" y="237"/>
                    </a:lnTo>
                    <a:lnTo>
                      <a:pt x="678" y="108"/>
                    </a:lnTo>
                    <a:lnTo>
                      <a:pt x="61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 name="Google Shape;508;p15"/>
              <p:cNvSpPr/>
              <p:nvPr/>
            </p:nvSpPr>
            <p:spPr>
              <a:xfrm>
                <a:off x="316875" y="2380050"/>
                <a:ext cx="27175" cy="20975"/>
              </a:xfrm>
              <a:custGeom>
                <a:avLst/>
                <a:gdLst/>
                <a:ahLst/>
                <a:cxnLst/>
                <a:rect l="l" t="t" r="r" b="b"/>
                <a:pathLst>
                  <a:path w="1087" h="839" extrusionOk="0">
                    <a:moveTo>
                      <a:pt x="398" y="0"/>
                    </a:moveTo>
                    <a:lnTo>
                      <a:pt x="334" y="11"/>
                    </a:lnTo>
                    <a:lnTo>
                      <a:pt x="269" y="54"/>
                    </a:lnTo>
                    <a:lnTo>
                      <a:pt x="205" y="97"/>
                    </a:lnTo>
                    <a:lnTo>
                      <a:pt x="140" y="162"/>
                    </a:lnTo>
                    <a:lnTo>
                      <a:pt x="76" y="226"/>
                    </a:lnTo>
                    <a:lnTo>
                      <a:pt x="33" y="280"/>
                    </a:lnTo>
                    <a:lnTo>
                      <a:pt x="1" y="344"/>
                    </a:lnTo>
                    <a:lnTo>
                      <a:pt x="1" y="387"/>
                    </a:lnTo>
                    <a:lnTo>
                      <a:pt x="22" y="463"/>
                    </a:lnTo>
                    <a:lnTo>
                      <a:pt x="54" y="538"/>
                    </a:lnTo>
                    <a:lnTo>
                      <a:pt x="97" y="602"/>
                    </a:lnTo>
                    <a:lnTo>
                      <a:pt x="162" y="667"/>
                    </a:lnTo>
                    <a:lnTo>
                      <a:pt x="216" y="731"/>
                    </a:lnTo>
                    <a:lnTo>
                      <a:pt x="280" y="785"/>
                    </a:lnTo>
                    <a:lnTo>
                      <a:pt x="345" y="817"/>
                    </a:lnTo>
                    <a:lnTo>
                      <a:pt x="409" y="839"/>
                    </a:lnTo>
                    <a:lnTo>
                      <a:pt x="474" y="828"/>
                    </a:lnTo>
                    <a:lnTo>
                      <a:pt x="538" y="807"/>
                    </a:lnTo>
                    <a:lnTo>
                      <a:pt x="603" y="764"/>
                    </a:lnTo>
                    <a:lnTo>
                      <a:pt x="689" y="710"/>
                    </a:lnTo>
                    <a:lnTo>
                      <a:pt x="861" y="570"/>
                    </a:lnTo>
                    <a:lnTo>
                      <a:pt x="1087" y="409"/>
                    </a:lnTo>
                    <a:lnTo>
                      <a:pt x="861" y="258"/>
                    </a:lnTo>
                    <a:lnTo>
                      <a:pt x="678" y="119"/>
                    </a:lnTo>
                    <a:lnTo>
                      <a:pt x="603" y="76"/>
                    </a:lnTo>
                    <a:lnTo>
                      <a:pt x="528" y="33"/>
                    </a:lnTo>
                    <a:lnTo>
                      <a:pt x="463"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 name="Google Shape;509;p15"/>
              <p:cNvSpPr/>
              <p:nvPr/>
            </p:nvSpPr>
            <p:spPr>
              <a:xfrm>
                <a:off x="2205100" y="2380325"/>
                <a:ext cx="26375" cy="20450"/>
              </a:xfrm>
              <a:custGeom>
                <a:avLst/>
                <a:gdLst/>
                <a:ahLst/>
                <a:cxnLst/>
                <a:rect l="l" t="t" r="r" b="b"/>
                <a:pathLst>
                  <a:path w="1055" h="818" extrusionOk="0">
                    <a:moveTo>
                      <a:pt x="452" y="0"/>
                    </a:moveTo>
                    <a:lnTo>
                      <a:pt x="388" y="11"/>
                    </a:lnTo>
                    <a:lnTo>
                      <a:pt x="312" y="43"/>
                    </a:lnTo>
                    <a:lnTo>
                      <a:pt x="248" y="97"/>
                    </a:lnTo>
                    <a:lnTo>
                      <a:pt x="183" y="151"/>
                    </a:lnTo>
                    <a:lnTo>
                      <a:pt x="119" y="204"/>
                    </a:lnTo>
                    <a:lnTo>
                      <a:pt x="65" y="269"/>
                    </a:lnTo>
                    <a:lnTo>
                      <a:pt x="33" y="344"/>
                    </a:lnTo>
                    <a:lnTo>
                      <a:pt x="1" y="409"/>
                    </a:lnTo>
                    <a:lnTo>
                      <a:pt x="1" y="452"/>
                    </a:lnTo>
                    <a:lnTo>
                      <a:pt x="22" y="516"/>
                    </a:lnTo>
                    <a:lnTo>
                      <a:pt x="65" y="581"/>
                    </a:lnTo>
                    <a:lnTo>
                      <a:pt x="119" y="645"/>
                    </a:lnTo>
                    <a:lnTo>
                      <a:pt x="183" y="710"/>
                    </a:lnTo>
                    <a:lnTo>
                      <a:pt x="248" y="763"/>
                    </a:lnTo>
                    <a:lnTo>
                      <a:pt x="323" y="806"/>
                    </a:lnTo>
                    <a:lnTo>
                      <a:pt x="377" y="817"/>
                    </a:lnTo>
                    <a:lnTo>
                      <a:pt x="442" y="817"/>
                    </a:lnTo>
                    <a:lnTo>
                      <a:pt x="506" y="796"/>
                    </a:lnTo>
                    <a:lnTo>
                      <a:pt x="581" y="753"/>
                    </a:lnTo>
                    <a:lnTo>
                      <a:pt x="657" y="710"/>
                    </a:lnTo>
                    <a:lnTo>
                      <a:pt x="839" y="581"/>
                    </a:lnTo>
                    <a:lnTo>
                      <a:pt x="1054" y="430"/>
                    </a:lnTo>
                    <a:lnTo>
                      <a:pt x="861" y="269"/>
                    </a:lnTo>
                    <a:lnTo>
                      <a:pt x="700" y="118"/>
                    </a:lnTo>
                    <a:lnTo>
                      <a:pt x="624" y="65"/>
                    </a:lnTo>
                    <a:lnTo>
                      <a:pt x="560" y="22"/>
                    </a:lnTo>
                    <a:lnTo>
                      <a:pt x="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 name="Google Shape;510;p15"/>
              <p:cNvSpPr/>
              <p:nvPr/>
            </p:nvSpPr>
            <p:spPr>
              <a:xfrm>
                <a:off x="2199450" y="1907450"/>
                <a:ext cx="26925" cy="20725"/>
              </a:xfrm>
              <a:custGeom>
                <a:avLst/>
                <a:gdLst/>
                <a:ahLst/>
                <a:cxnLst/>
                <a:rect l="l" t="t" r="r" b="b"/>
                <a:pathLst>
                  <a:path w="1077" h="829" extrusionOk="0">
                    <a:moveTo>
                      <a:pt x="646" y="1"/>
                    </a:moveTo>
                    <a:lnTo>
                      <a:pt x="581" y="11"/>
                    </a:lnTo>
                    <a:lnTo>
                      <a:pt x="517" y="44"/>
                    </a:lnTo>
                    <a:lnTo>
                      <a:pt x="452" y="76"/>
                    </a:lnTo>
                    <a:lnTo>
                      <a:pt x="377" y="130"/>
                    </a:lnTo>
                    <a:lnTo>
                      <a:pt x="205" y="269"/>
                    </a:lnTo>
                    <a:lnTo>
                      <a:pt x="1" y="420"/>
                    </a:lnTo>
                    <a:lnTo>
                      <a:pt x="205" y="570"/>
                    </a:lnTo>
                    <a:lnTo>
                      <a:pt x="366" y="710"/>
                    </a:lnTo>
                    <a:lnTo>
                      <a:pt x="442" y="764"/>
                    </a:lnTo>
                    <a:lnTo>
                      <a:pt x="506" y="807"/>
                    </a:lnTo>
                    <a:lnTo>
                      <a:pt x="571" y="829"/>
                    </a:lnTo>
                    <a:lnTo>
                      <a:pt x="625" y="829"/>
                    </a:lnTo>
                    <a:lnTo>
                      <a:pt x="678" y="796"/>
                    </a:lnTo>
                    <a:lnTo>
                      <a:pt x="743" y="764"/>
                    </a:lnTo>
                    <a:lnTo>
                      <a:pt x="797" y="710"/>
                    </a:lnTo>
                    <a:lnTo>
                      <a:pt x="861" y="656"/>
                    </a:lnTo>
                    <a:lnTo>
                      <a:pt x="969" y="527"/>
                    </a:lnTo>
                    <a:lnTo>
                      <a:pt x="1076" y="398"/>
                    </a:lnTo>
                    <a:lnTo>
                      <a:pt x="969" y="280"/>
                    </a:lnTo>
                    <a:lnTo>
                      <a:pt x="861" y="151"/>
                    </a:lnTo>
                    <a:lnTo>
                      <a:pt x="807" y="97"/>
                    </a:lnTo>
                    <a:lnTo>
                      <a:pt x="754" y="44"/>
                    </a:lnTo>
                    <a:lnTo>
                      <a:pt x="700" y="11"/>
                    </a:lnTo>
                    <a:lnTo>
                      <a:pt x="64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 name="Google Shape;511;p15"/>
              <p:cNvSpPr/>
              <p:nvPr/>
            </p:nvSpPr>
            <p:spPr>
              <a:xfrm>
                <a:off x="316875" y="1901000"/>
                <a:ext cx="21000" cy="27175"/>
              </a:xfrm>
              <a:custGeom>
                <a:avLst/>
                <a:gdLst/>
                <a:ahLst/>
                <a:cxnLst/>
                <a:rect l="l" t="t" r="r" b="b"/>
                <a:pathLst>
                  <a:path w="840" h="1087" extrusionOk="0">
                    <a:moveTo>
                      <a:pt x="452" y="0"/>
                    </a:moveTo>
                    <a:lnTo>
                      <a:pt x="280" y="216"/>
                    </a:lnTo>
                    <a:lnTo>
                      <a:pt x="140" y="388"/>
                    </a:lnTo>
                    <a:lnTo>
                      <a:pt x="87" y="463"/>
                    </a:lnTo>
                    <a:lnTo>
                      <a:pt x="33" y="527"/>
                    </a:lnTo>
                    <a:lnTo>
                      <a:pt x="11" y="592"/>
                    </a:lnTo>
                    <a:lnTo>
                      <a:pt x="1" y="656"/>
                    </a:lnTo>
                    <a:lnTo>
                      <a:pt x="11" y="721"/>
                    </a:lnTo>
                    <a:lnTo>
                      <a:pt x="33" y="796"/>
                    </a:lnTo>
                    <a:lnTo>
                      <a:pt x="76" y="861"/>
                    </a:lnTo>
                    <a:lnTo>
                      <a:pt x="140" y="936"/>
                    </a:lnTo>
                    <a:lnTo>
                      <a:pt x="194" y="1001"/>
                    </a:lnTo>
                    <a:lnTo>
                      <a:pt x="259" y="1044"/>
                    </a:lnTo>
                    <a:lnTo>
                      <a:pt x="312" y="1076"/>
                    </a:lnTo>
                    <a:lnTo>
                      <a:pt x="355" y="1087"/>
                    </a:lnTo>
                    <a:lnTo>
                      <a:pt x="431" y="1065"/>
                    </a:lnTo>
                    <a:lnTo>
                      <a:pt x="506" y="1044"/>
                    </a:lnTo>
                    <a:lnTo>
                      <a:pt x="581" y="1001"/>
                    </a:lnTo>
                    <a:lnTo>
                      <a:pt x="646" y="947"/>
                    </a:lnTo>
                    <a:lnTo>
                      <a:pt x="710" y="893"/>
                    </a:lnTo>
                    <a:lnTo>
                      <a:pt x="764" y="828"/>
                    </a:lnTo>
                    <a:lnTo>
                      <a:pt x="807" y="764"/>
                    </a:lnTo>
                    <a:lnTo>
                      <a:pt x="829" y="710"/>
                    </a:lnTo>
                    <a:lnTo>
                      <a:pt x="839" y="646"/>
                    </a:lnTo>
                    <a:lnTo>
                      <a:pt x="818" y="581"/>
                    </a:lnTo>
                    <a:lnTo>
                      <a:pt x="775" y="506"/>
                    </a:lnTo>
                    <a:lnTo>
                      <a:pt x="732" y="431"/>
                    </a:lnTo>
                    <a:lnTo>
                      <a:pt x="603" y="237"/>
                    </a:lnTo>
                    <a:lnTo>
                      <a:pt x="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 name="Google Shape;512;p15"/>
              <p:cNvSpPr/>
              <p:nvPr/>
            </p:nvSpPr>
            <p:spPr>
              <a:xfrm>
                <a:off x="1496225" y="1198575"/>
                <a:ext cx="26100" cy="20450"/>
              </a:xfrm>
              <a:custGeom>
                <a:avLst/>
                <a:gdLst/>
                <a:ahLst/>
                <a:cxnLst/>
                <a:rect l="l" t="t" r="r" b="b"/>
                <a:pathLst>
                  <a:path w="1044" h="818" extrusionOk="0">
                    <a:moveTo>
                      <a:pt x="441" y="0"/>
                    </a:moveTo>
                    <a:lnTo>
                      <a:pt x="376" y="11"/>
                    </a:lnTo>
                    <a:lnTo>
                      <a:pt x="312" y="43"/>
                    </a:lnTo>
                    <a:lnTo>
                      <a:pt x="237" y="97"/>
                    </a:lnTo>
                    <a:lnTo>
                      <a:pt x="172" y="151"/>
                    </a:lnTo>
                    <a:lnTo>
                      <a:pt x="108" y="204"/>
                    </a:lnTo>
                    <a:lnTo>
                      <a:pt x="65" y="269"/>
                    </a:lnTo>
                    <a:lnTo>
                      <a:pt x="22" y="333"/>
                    </a:lnTo>
                    <a:lnTo>
                      <a:pt x="0" y="409"/>
                    </a:lnTo>
                    <a:lnTo>
                      <a:pt x="0" y="452"/>
                    </a:lnTo>
                    <a:lnTo>
                      <a:pt x="22" y="505"/>
                    </a:lnTo>
                    <a:lnTo>
                      <a:pt x="65" y="581"/>
                    </a:lnTo>
                    <a:lnTo>
                      <a:pt x="118" y="645"/>
                    </a:lnTo>
                    <a:lnTo>
                      <a:pt x="183" y="710"/>
                    </a:lnTo>
                    <a:lnTo>
                      <a:pt x="247" y="763"/>
                    </a:lnTo>
                    <a:lnTo>
                      <a:pt x="312" y="796"/>
                    </a:lnTo>
                    <a:lnTo>
                      <a:pt x="366" y="817"/>
                    </a:lnTo>
                    <a:lnTo>
                      <a:pt x="430" y="806"/>
                    </a:lnTo>
                    <a:lnTo>
                      <a:pt x="505" y="785"/>
                    </a:lnTo>
                    <a:lnTo>
                      <a:pt x="570" y="753"/>
                    </a:lnTo>
                    <a:lnTo>
                      <a:pt x="645" y="699"/>
                    </a:lnTo>
                    <a:lnTo>
                      <a:pt x="828" y="570"/>
                    </a:lnTo>
                    <a:lnTo>
                      <a:pt x="1043" y="430"/>
                    </a:lnTo>
                    <a:lnTo>
                      <a:pt x="849" y="269"/>
                    </a:lnTo>
                    <a:lnTo>
                      <a:pt x="688" y="118"/>
                    </a:lnTo>
                    <a:lnTo>
                      <a:pt x="613" y="65"/>
                    </a:lnTo>
                    <a:lnTo>
                      <a:pt x="548" y="22"/>
                    </a:lnTo>
                    <a:lnTo>
                      <a:pt x="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 name="Google Shape;513;p15"/>
              <p:cNvSpPr/>
              <p:nvPr/>
            </p:nvSpPr>
            <p:spPr>
              <a:xfrm>
                <a:off x="1023350" y="1198575"/>
                <a:ext cx="26100" cy="20450"/>
              </a:xfrm>
              <a:custGeom>
                <a:avLst/>
                <a:gdLst/>
                <a:ahLst/>
                <a:cxnLst/>
                <a:rect l="l" t="t" r="r" b="b"/>
                <a:pathLst>
                  <a:path w="1044" h="818" extrusionOk="0">
                    <a:moveTo>
                      <a:pt x="431" y="0"/>
                    </a:moveTo>
                    <a:lnTo>
                      <a:pt x="366" y="22"/>
                    </a:lnTo>
                    <a:lnTo>
                      <a:pt x="302" y="54"/>
                    </a:lnTo>
                    <a:lnTo>
                      <a:pt x="226" y="97"/>
                    </a:lnTo>
                    <a:lnTo>
                      <a:pt x="173" y="151"/>
                    </a:lnTo>
                    <a:lnTo>
                      <a:pt x="108" y="215"/>
                    </a:lnTo>
                    <a:lnTo>
                      <a:pt x="65" y="290"/>
                    </a:lnTo>
                    <a:lnTo>
                      <a:pt x="22" y="355"/>
                    </a:lnTo>
                    <a:lnTo>
                      <a:pt x="0" y="419"/>
                    </a:lnTo>
                    <a:lnTo>
                      <a:pt x="0" y="473"/>
                    </a:lnTo>
                    <a:lnTo>
                      <a:pt x="33" y="527"/>
                    </a:lnTo>
                    <a:lnTo>
                      <a:pt x="76" y="591"/>
                    </a:lnTo>
                    <a:lnTo>
                      <a:pt x="130" y="656"/>
                    </a:lnTo>
                    <a:lnTo>
                      <a:pt x="194" y="720"/>
                    </a:lnTo>
                    <a:lnTo>
                      <a:pt x="269" y="763"/>
                    </a:lnTo>
                    <a:lnTo>
                      <a:pt x="334" y="806"/>
                    </a:lnTo>
                    <a:lnTo>
                      <a:pt x="388" y="817"/>
                    </a:lnTo>
                    <a:lnTo>
                      <a:pt x="452" y="806"/>
                    </a:lnTo>
                    <a:lnTo>
                      <a:pt x="527" y="785"/>
                    </a:lnTo>
                    <a:lnTo>
                      <a:pt x="592" y="742"/>
                    </a:lnTo>
                    <a:lnTo>
                      <a:pt x="667" y="688"/>
                    </a:lnTo>
                    <a:lnTo>
                      <a:pt x="839" y="559"/>
                    </a:lnTo>
                    <a:lnTo>
                      <a:pt x="1044" y="409"/>
                    </a:lnTo>
                    <a:lnTo>
                      <a:pt x="839" y="247"/>
                    </a:lnTo>
                    <a:lnTo>
                      <a:pt x="678" y="108"/>
                    </a:lnTo>
                    <a:lnTo>
                      <a:pt x="60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 name="Google Shape;514;p15"/>
              <p:cNvSpPr/>
              <p:nvPr/>
            </p:nvSpPr>
            <p:spPr>
              <a:xfrm>
                <a:off x="786525" y="3008825"/>
                <a:ext cx="26100" cy="20175"/>
              </a:xfrm>
              <a:custGeom>
                <a:avLst/>
                <a:gdLst/>
                <a:ahLst/>
                <a:cxnLst/>
                <a:rect l="l" t="t" r="r" b="b"/>
                <a:pathLst>
                  <a:path w="1044" h="807" extrusionOk="0">
                    <a:moveTo>
                      <a:pt x="441" y="0"/>
                    </a:moveTo>
                    <a:lnTo>
                      <a:pt x="387" y="22"/>
                    </a:lnTo>
                    <a:lnTo>
                      <a:pt x="333" y="54"/>
                    </a:lnTo>
                    <a:lnTo>
                      <a:pt x="269" y="97"/>
                    </a:lnTo>
                    <a:lnTo>
                      <a:pt x="215" y="151"/>
                    </a:lnTo>
                    <a:lnTo>
                      <a:pt x="108" y="280"/>
                    </a:lnTo>
                    <a:lnTo>
                      <a:pt x="0" y="388"/>
                    </a:lnTo>
                    <a:lnTo>
                      <a:pt x="97" y="517"/>
                    </a:lnTo>
                    <a:lnTo>
                      <a:pt x="204" y="646"/>
                    </a:lnTo>
                    <a:lnTo>
                      <a:pt x="258" y="699"/>
                    </a:lnTo>
                    <a:lnTo>
                      <a:pt x="301" y="753"/>
                    </a:lnTo>
                    <a:lnTo>
                      <a:pt x="366" y="785"/>
                    </a:lnTo>
                    <a:lnTo>
                      <a:pt x="419" y="807"/>
                    </a:lnTo>
                    <a:lnTo>
                      <a:pt x="473" y="807"/>
                    </a:lnTo>
                    <a:lnTo>
                      <a:pt x="538" y="785"/>
                    </a:lnTo>
                    <a:lnTo>
                      <a:pt x="602" y="742"/>
                    </a:lnTo>
                    <a:lnTo>
                      <a:pt x="678" y="699"/>
                    </a:lnTo>
                    <a:lnTo>
                      <a:pt x="839" y="570"/>
                    </a:lnTo>
                    <a:lnTo>
                      <a:pt x="1043" y="420"/>
                    </a:lnTo>
                    <a:lnTo>
                      <a:pt x="850" y="269"/>
                    </a:lnTo>
                    <a:lnTo>
                      <a:pt x="699" y="129"/>
                    </a:lnTo>
                    <a:lnTo>
                      <a:pt x="624" y="76"/>
                    </a:lnTo>
                    <a:lnTo>
                      <a:pt x="559" y="33"/>
                    </a:lnTo>
                    <a:lnTo>
                      <a:pt x="505"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 name="Google Shape;515;p15"/>
              <p:cNvSpPr/>
              <p:nvPr/>
            </p:nvSpPr>
            <p:spPr>
              <a:xfrm>
                <a:off x="1574450" y="3087600"/>
                <a:ext cx="23675" cy="18300"/>
              </a:xfrm>
              <a:custGeom>
                <a:avLst/>
                <a:gdLst/>
                <a:ahLst/>
                <a:cxnLst/>
                <a:rect l="l" t="t" r="r" b="b"/>
                <a:pathLst>
                  <a:path w="947" h="732" extrusionOk="0">
                    <a:moveTo>
                      <a:pt x="398" y="0"/>
                    </a:moveTo>
                    <a:lnTo>
                      <a:pt x="344" y="22"/>
                    </a:lnTo>
                    <a:lnTo>
                      <a:pt x="290" y="65"/>
                    </a:lnTo>
                    <a:lnTo>
                      <a:pt x="237" y="108"/>
                    </a:lnTo>
                    <a:lnTo>
                      <a:pt x="194" y="161"/>
                    </a:lnTo>
                    <a:lnTo>
                      <a:pt x="97" y="290"/>
                    </a:lnTo>
                    <a:lnTo>
                      <a:pt x="0" y="409"/>
                    </a:lnTo>
                    <a:lnTo>
                      <a:pt x="97" y="505"/>
                    </a:lnTo>
                    <a:lnTo>
                      <a:pt x="204" y="613"/>
                    </a:lnTo>
                    <a:lnTo>
                      <a:pt x="258" y="656"/>
                    </a:lnTo>
                    <a:lnTo>
                      <a:pt x="301" y="699"/>
                    </a:lnTo>
                    <a:lnTo>
                      <a:pt x="355" y="720"/>
                    </a:lnTo>
                    <a:lnTo>
                      <a:pt x="409" y="731"/>
                    </a:lnTo>
                    <a:lnTo>
                      <a:pt x="463" y="731"/>
                    </a:lnTo>
                    <a:lnTo>
                      <a:pt x="516" y="710"/>
                    </a:lnTo>
                    <a:lnTo>
                      <a:pt x="570" y="667"/>
                    </a:lnTo>
                    <a:lnTo>
                      <a:pt x="635" y="624"/>
                    </a:lnTo>
                    <a:lnTo>
                      <a:pt x="774" y="495"/>
                    </a:lnTo>
                    <a:lnTo>
                      <a:pt x="946" y="355"/>
                    </a:lnTo>
                    <a:lnTo>
                      <a:pt x="764" y="226"/>
                    </a:lnTo>
                    <a:lnTo>
                      <a:pt x="613" y="108"/>
                    </a:lnTo>
                    <a:lnTo>
                      <a:pt x="549" y="54"/>
                    </a:lnTo>
                    <a:lnTo>
                      <a:pt x="495" y="22"/>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 name="Google Shape;516;p15"/>
              <p:cNvSpPr/>
              <p:nvPr/>
            </p:nvSpPr>
            <p:spPr>
              <a:xfrm>
                <a:off x="317950" y="2458550"/>
                <a:ext cx="18575" cy="23675"/>
              </a:xfrm>
              <a:custGeom>
                <a:avLst/>
                <a:gdLst/>
                <a:ahLst/>
                <a:cxnLst/>
                <a:rect l="l" t="t" r="r" b="b"/>
                <a:pathLst>
                  <a:path w="743" h="947" extrusionOk="0">
                    <a:moveTo>
                      <a:pt x="420" y="0"/>
                    </a:moveTo>
                    <a:lnTo>
                      <a:pt x="302" y="97"/>
                    </a:lnTo>
                    <a:lnTo>
                      <a:pt x="173" y="194"/>
                    </a:lnTo>
                    <a:lnTo>
                      <a:pt x="119" y="237"/>
                    </a:lnTo>
                    <a:lnTo>
                      <a:pt x="65" y="290"/>
                    </a:lnTo>
                    <a:lnTo>
                      <a:pt x="33" y="344"/>
                    </a:lnTo>
                    <a:lnTo>
                      <a:pt x="11" y="398"/>
                    </a:lnTo>
                    <a:lnTo>
                      <a:pt x="1" y="441"/>
                    </a:lnTo>
                    <a:lnTo>
                      <a:pt x="22" y="495"/>
                    </a:lnTo>
                    <a:lnTo>
                      <a:pt x="54" y="549"/>
                    </a:lnTo>
                    <a:lnTo>
                      <a:pt x="108" y="613"/>
                    </a:lnTo>
                    <a:lnTo>
                      <a:pt x="226" y="764"/>
                    </a:lnTo>
                    <a:lnTo>
                      <a:pt x="355" y="946"/>
                    </a:lnTo>
                    <a:lnTo>
                      <a:pt x="495" y="785"/>
                    </a:lnTo>
                    <a:lnTo>
                      <a:pt x="624" y="645"/>
                    </a:lnTo>
                    <a:lnTo>
                      <a:pt x="667" y="581"/>
                    </a:lnTo>
                    <a:lnTo>
                      <a:pt x="710" y="527"/>
                    </a:lnTo>
                    <a:lnTo>
                      <a:pt x="732" y="473"/>
                    </a:lnTo>
                    <a:lnTo>
                      <a:pt x="743" y="419"/>
                    </a:lnTo>
                    <a:lnTo>
                      <a:pt x="732" y="366"/>
                    </a:lnTo>
                    <a:lnTo>
                      <a:pt x="700" y="312"/>
                    </a:lnTo>
                    <a:lnTo>
                      <a:pt x="667" y="258"/>
                    </a:lnTo>
                    <a:lnTo>
                      <a:pt x="624" y="215"/>
                    </a:lnTo>
                    <a:lnTo>
                      <a:pt x="517"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 name="Google Shape;517;p15"/>
              <p:cNvSpPr/>
              <p:nvPr/>
            </p:nvSpPr>
            <p:spPr>
              <a:xfrm>
                <a:off x="946475" y="3087050"/>
                <a:ext cx="18300" cy="23675"/>
              </a:xfrm>
              <a:custGeom>
                <a:avLst/>
                <a:gdLst/>
                <a:ahLst/>
                <a:cxnLst/>
                <a:rect l="l" t="t" r="r" b="b"/>
                <a:pathLst>
                  <a:path w="732" h="947" extrusionOk="0">
                    <a:moveTo>
                      <a:pt x="409" y="1"/>
                    </a:moveTo>
                    <a:lnTo>
                      <a:pt x="290" y="97"/>
                    </a:lnTo>
                    <a:lnTo>
                      <a:pt x="172" y="183"/>
                    </a:lnTo>
                    <a:lnTo>
                      <a:pt x="118" y="237"/>
                    </a:lnTo>
                    <a:lnTo>
                      <a:pt x="65" y="291"/>
                    </a:lnTo>
                    <a:lnTo>
                      <a:pt x="32" y="345"/>
                    </a:lnTo>
                    <a:lnTo>
                      <a:pt x="0" y="398"/>
                    </a:lnTo>
                    <a:lnTo>
                      <a:pt x="0" y="441"/>
                    </a:lnTo>
                    <a:lnTo>
                      <a:pt x="22" y="495"/>
                    </a:lnTo>
                    <a:lnTo>
                      <a:pt x="54" y="549"/>
                    </a:lnTo>
                    <a:lnTo>
                      <a:pt x="97" y="613"/>
                    </a:lnTo>
                    <a:lnTo>
                      <a:pt x="215" y="764"/>
                    </a:lnTo>
                    <a:lnTo>
                      <a:pt x="344" y="947"/>
                    </a:lnTo>
                    <a:lnTo>
                      <a:pt x="495" y="775"/>
                    </a:lnTo>
                    <a:lnTo>
                      <a:pt x="613" y="646"/>
                    </a:lnTo>
                    <a:lnTo>
                      <a:pt x="667" y="581"/>
                    </a:lnTo>
                    <a:lnTo>
                      <a:pt x="710" y="527"/>
                    </a:lnTo>
                    <a:lnTo>
                      <a:pt x="731" y="474"/>
                    </a:lnTo>
                    <a:lnTo>
                      <a:pt x="731" y="420"/>
                    </a:lnTo>
                    <a:lnTo>
                      <a:pt x="721" y="366"/>
                    </a:lnTo>
                    <a:lnTo>
                      <a:pt x="699" y="312"/>
                    </a:lnTo>
                    <a:lnTo>
                      <a:pt x="667" y="259"/>
                    </a:lnTo>
                    <a:lnTo>
                      <a:pt x="613" y="205"/>
                    </a:lnTo>
                    <a:lnTo>
                      <a:pt x="516" y="108"/>
                    </a:lnTo>
                    <a:lnTo>
                      <a:pt x="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 name="Google Shape;518;p15"/>
              <p:cNvSpPr/>
              <p:nvPr/>
            </p:nvSpPr>
            <p:spPr>
              <a:xfrm>
                <a:off x="395375" y="1671700"/>
                <a:ext cx="25025" cy="19375"/>
              </a:xfrm>
              <a:custGeom>
                <a:avLst/>
                <a:gdLst/>
                <a:ahLst/>
                <a:cxnLst/>
                <a:rect l="l" t="t" r="r" b="b"/>
                <a:pathLst>
                  <a:path w="1001" h="775" extrusionOk="0">
                    <a:moveTo>
                      <a:pt x="388" y="0"/>
                    </a:moveTo>
                    <a:lnTo>
                      <a:pt x="334" y="11"/>
                    </a:lnTo>
                    <a:lnTo>
                      <a:pt x="269" y="43"/>
                    </a:lnTo>
                    <a:lnTo>
                      <a:pt x="205" y="86"/>
                    </a:lnTo>
                    <a:lnTo>
                      <a:pt x="140" y="140"/>
                    </a:lnTo>
                    <a:lnTo>
                      <a:pt x="87" y="194"/>
                    </a:lnTo>
                    <a:lnTo>
                      <a:pt x="44" y="248"/>
                    </a:lnTo>
                    <a:lnTo>
                      <a:pt x="11" y="301"/>
                    </a:lnTo>
                    <a:lnTo>
                      <a:pt x="1" y="344"/>
                    </a:lnTo>
                    <a:lnTo>
                      <a:pt x="22" y="409"/>
                    </a:lnTo>
                    <a:lnTo>
                      <a:pt x="54" y="484"/>
                    </a:lnTo>
                    <a:lnTo>
                      <a:pt x="97" y="549"/>
                    </a:lnTo>
                    <a:lnTo>
                      <a:pt x="140" y="613"/>
                    </a:lnTo>
                    <a:lnTo>
                      <a:pt x="194" y="667"/>
                    </a:lnTo>
                    <a:lnTo>
                      <a:pt x="259" y="721"/>
                    </a:lnTo>
                    <a:lnTo>
                      <a:pt x="312" y="753"/>
                    </a:lnTo>
                    <a:lnTo>
                      <a:pt x="377" y="774"/>
                    </a:lnTo>
                    <a:lnTo>
                      <a:pt x="431" y="774"/>
                    </a:lnTo>
                    <a:lnTo>
                      <a:pt x="484" y="753"/>
                    </a:lnTo>
                    <a:lnTo>
                      <a:pt x="549" y="721"/>
                    </a:lnTo>
                    <a:lnTo>
                      <a:pt x="624" y="667"/>
                    </a:lnTo>
                    <a:lnTo>
                      <a:pt x="796" y="549"/>
                    </a:lnTo>
                    <a:lnTo>
                      <a:pt x="1001" y="398"/>
                    </a:lnTo>
                    <a:lnTo>
                      <a:pt x="796" y="258"/>
                    </a:lnTo>
                    <a:lnTo>
                      <a:pt x="646" y="129"/>
                    </a:lnTo>
                    <a:lnTo>
                      <a:pt x="570" y="75"/>
                    </a:lnTo>
                    <a:lnTo>
                      <a:pt x="506" y="32"/>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 name="Google Shape;519;p15"/>
              <p:cNvSpPr/>
              <p:nvPr/>
            </p:nvSpPr>
            <p:spPr>
              <a:xfrm>
                <a:off x="2125000" y="1666325"/>
                <a:ext cx="19375" cy="24750"/>
              </a:xfrm>
              <a:custGeom>
                <a:avLst/>
                <a:gdLst/>
                <a:ahLst/>
                <a:cxnLst/>
                <a:rect l="l" t="t" r="r" b="b"/>
                <a:pathLst>
                  <a:path w="775" h="990" extrusionOk="0">
                    <a:moveTo>
                      <a:pt x="398" y="0"/>
                    </a:moveTo>
                    <a:lnTo>
                      <a:pt x="248" y="194"/>
                    </a:lnTo>
                    <a:lnTo>
                      <a:pt x="119" y="355"/>
                    </a:lnTo>
                    <a:lnTo>
                      <a:pt x="76" y="430"/>
                    </a:lnTo>
                    <a:lnTo>
                      <a:pt x="33" y="495"/>
                    </a:lnTo>
                    <a:lnTo>
                      <a:pt x="11" y="559"/>
                    </a:lnTo>
                    <a:lnTo>
                      <a:pt x="0" y="613"/>
                    </a:lnTo>
                    <a:lnTo>
                      <a:pt x="11" y="667"/>
                    </a:lnTo>
                    <a:lnTo>
                      <a:pt x="43" y="731"/>
                    </a:lnTo>
                    <a:lnTo>
                      <a:pt x="86" y="796"/>
                    </a:lnTo>
                    <a:lnTo>
                      <a:pt x="140" y="860"/>
                    </a:lnTo>
                    <a:lnTo>
                      <a:pt x="205" y="914"/>
                    </a:lnTo>
                    <a:lnTo>
                      <a:pt x="258" y="957"/>
                    </a:lnTo>
                    <a:lnTo>
                      <a:pt x="312" y="979"/>
                    </a:lnTo>
                    <a:lnTo>
                      <a:pt x="355" y="989"/>
                    </a:lnTo>
                    <a:lnTo>
                      <a:pt x="420" y="968"/>
                    </a:lnTo>
                    <a:lnTo>
                      <a:pt x="484" y="936"/>
                    </a:lnTo>
                    <a:lnTo>
                      <a:pt x="559" y="903"/>
                    </a:lnTo>
                    <a:lnTo>
                      <a:pt x="624" y="850"/>
                    </a:lnTo>
                    <a:lnTo>
                      <a:pt x="678" y="796"/>
                    </a:lnTo>
                    <a:lnTo>
                      <a:pt x="721" y="731"/>
                    </a:lnTo>
                    <a:lnTo>
                      <a:pt x="753" y="678"/>
                    </a:lnTo>
                    <a:lnTo>
                      <a:pt x="774" y="613"/>
                    </a:lnTo>
                    <a:lnTo>
                      <a:pt x="774" y="559"/>
                    </a:lnTo>
                    <a:lnTo>
                      <a:pt x="753" y="506"/>
                    </a:lnTo>
                    <a:lnTo>
                      <a:pt x="721" y="441"/>
                    </a:lnTo>
                    <a:lnTo>
                      <a:pt x="667" y="366"/>
                    </a:lnTo>
                    <a:lnTo>
                      <a:pt x="538" y="204"/>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 name="Google Shape;520;p15"/>
              <p:cNvSpPr/>
              <p:nvPr/>
            </p:nvSpPr>
            <p:spPr>
              <a:xfrm>
                <a:off x="2125000" y="2617150"/>
                <a:ext cx="19375" cy="24750"/>
              </a:xfrm>
              <a:custGeom>
                <a:avLst/>
                <a:gdLst/>
                <a:ahLst/>
                <a:cxnLst/>
                <a:rect l="l" t="t" r="r" b="b"/>
                <a:pathLst>
                  <a:path w="775" h="990" extrusionOk="0">
                    <a:moveTo>
                      <a:pt x="420" y="0"/>
                    </a:moveTo>
                    <a:lnTo>
                      <a:pt x="355" y="22"/>
                    </a:lnTo>
                    <a:lnTo>
                      <a:pt x="291" y="54"/>
                    </a:lnTo>
                    <a:lnTo>
                      <a:pt x="226" y="97"/>
                    </a:lnTo>
                    <a:lnTo>
                      <a:pt x="162" y="151"/>
                    </a:lnTo>
                    <a:lnTo>
                      <a:pt x="97" y="205"/>
                    </a:lnTo>
                    <a:lnTo>
                      <a:pt x="54" y="269"/>
                    </a:lnTo>
                    <a:lnTo>
                      <a:pt x="22" y="323"/>
                    </a:lnTo>
                    <a:lnTo>
                      <a:pt x="0" y="387"/>
                    </a:lnTo>
                    <a:lnTo>
                      <a:pt x="11" y="441"/>
                    </a:lnTo>
                    <a:lnTo>
                      <a:pt x="33" y="495"/>
                    </a:lnTo>
                    <a:lnTo>
                      <a:pt x="65" y="560"/>
                    </a:lnTo>
                    <a:lnTo>
                      <a:pt x="119" y="635"/>
                    </a:lnTo>
                    <a:lnTo>
                      <a:pt x="248" y="796"/>
                    </a:lnTo>
                    <a:lnTo>
                      <a:pt x="398" y="990"/>
                    </a:lnTo>
                    <a:lnTo>
                      <a:pt x="538" y="796"/>
                    </a:lnTo>
                    <a:lnTo>
                      <a:pt x="656" y="635"/>
                    </a:lnTo>
                    <a:lnTo>
                      <a:pt x="710" y="560"/>
                    </a:lnTo>
                    <a:lnTo>
                      <a:pt x="742" y="495"/>
                    </a:lnTo>
                    <a:lnTo>
                      <a:pt x="774" y="430"/>
                    </a:lnTo>
                    <a:lnTo>
                      <a:pt x="774" y="377"/>
                    </a:lnTo>
                    <a:lnTo>
                      <a:pt x="764" y="312"/>
                    </a:lnTo>
                    <a:lnTo>
                      <a:pt x="731" y="258"/>
                    </a:lnTo>
                    <a:lnTo>
                      <a:pt x="688" y="194"/>
                    </a:lnTo>
                    <a:lnTo>
                      <a:pt x="635" y="129"/>
                    </a:lnTo>
                    <a:lnTo>
                      <a:pt x="581" y="76"/>
                    </a:lnTo>
                    <a:lnTo>
                      <a:pt x="516" y="33"/>
                    </a:lnTo>
                    <a:lnTo>
                      <a:pt x="463" y="11"/>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 name="Google Shape;521;p15"/>
              <p:cNvSpPr/>
              <p:nvPr/>
            </p:nvSpPr>
            <p:spPr>
              <a:xfrm>
                <a:off x="1733050" y="1279750"/>
                <a:ext cx="24750" cy="19375"/>
              </a:xfrm>
              <a:custGeom>
                <a:avLst/>
                <a:gdLst/>
                <a:ahLst/>
                <a:cxnLst/>
                <a:rect l="l" t="t" r="r" b="b"/>
                <a:pathLst>
                  <a:path w="990" h="775" extrusionOk="0">
                    <a:moveTo>
                      <a:pt x="344" y="0"/>
                    </a:moveTo>
                    <a:lnTo>
                      <a:pt x="280" y="33"/>
                    </a:lnTo>
                    <a:lnTo>
                      <a:pt x="205" y="76"/>
                    </a:lnTo>
                    <a:lnTo>
                      <a:pt x="140" y="119"/>
                    </a:lnTo>
                    <a:lnTo>
                      <a:pt x="86" y="172"/>
                    </a:lnTo>
                    <a:lnTo>
                      <a:pt x="43" y="237"/>
                    </a:lnTo>
                    <a:lnTo>
                      <a:pt x="11" y="280"/>
                    </a:lnTo>
                    <a:lnTo>
                      <a:pt x="0" y="334"/>
                    </a:lnTo>
                    <a:lnTo>
                      <a:pt x="22" y="398"/>
                    </a:lnTo>
                    <a:lnTo>
                      <a:pt x="43" y="463"/>
                    </a:lnTo>
                    <a:lnTo>
                      <a:pt x="86" y="538"/>
                    </a:lnTo>
                    <a:lnTo>
                      <a:pt x="129" y="603"/>
                    </a:lnTo>
                    <a:lnTo>
                      <a:pt x="183" y="656"/>
                    </a:lnTo>
                    <a:lnTo>
                      <a:pt x="237" y="710"/>
                    </a:lnTo>
                    <a:lnTo>
                      <a:pt x="291" y="753"/>
                    </a:lnTo>
                    <a:lnTo>
                      <a:pt x="355" y="775"/>
                    </a:lnTo>
                    <a:lnTo>
                      <a:pt x="409" y="775"/>
                    </a:lnTo>
                    <a:lnTo>
                      <a:pt x="463" y="753"/>
                    </a:lnTo>
                    <a:lnTo>
                      <a:pt x="538" y="721"/>
                    </a:lnTo>
                    <a:lnTo>
                      <a:pt x="613" y="678"/>
                    </a:lnTo>
                    <a:lnTo>
                      <a:pt x="785" y="549"/>
                    </a:lnTo>
                    <a:lnTo>
                      <a:pt x="990" y="420"/>
                    </a:lnTo>
                    <a:lnTo>
                      <a:pt x="796" y="269"/>
                    </a:lnTo>
                    <a:lnTo>
                      <a:pt x="646" y="129"/>
                    </a:lnTo>
                    <a:lnTo>
                      <a:pt x="581" y="76"/>
                    </a:lnTo>
                    <a:lnTo>
                      <a:pt x="517" y="33"/>
                    </a:lnTo>
                    <a:lnTo>
                      <a:pt x="452"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 name="Google Shape;522;p15"/>
              <p:cNvSpPr/>
              <p:nvPr/>
            </p:nvSpPr>
            <p:spPr>
              <a:xfrm>
                <a:off x="790550" y="1279750"/>
                <a:ext cx="24475" cy="19375"/>
              </a:xfrm>
              <a:custGeom>
                <a:avLst/>
                <a:gdLst/>
                <a:ahLst/>
                <a:cxnLst/>
                <a:rect l="l" t="t" r="r" b="b"/>
                <a:pathLst>
                  <a:path w="979" h="775" extrusionOk="0">
                    <a:moveTo>
                      <a:pt x="334" y="0"/>
                    </a:moveTo>
                    <a:lnTo>
                      <a:pt x="269" y="33"/>
                    </a:lnTo>
                    <a:lnTo>
                      <a:pt x="205" y="76"/>
                    </a:lnTo>
                    <a:lnTo>
                      <a:pt x="140" y="119"/>
                    </a:lnTo>
                    <a:lnTo>
                      <a:pt x="76" y="183"/>
                    </a:lnTo>
                    <a:lnTo>
                      <a:pt x="33" y="237"/>
                    </a:lnTo>
                    <a:lnTo>
                      <a:pt x="0" y="291"/>
                    </a:lnTo>
                    <a:lnTo>
                      <a:pt x="0" y="334"/>
                    </a:lnTo>
                    <a:lnTo>
                      <a:pt x="11" y="398"/>
                    </a:lnTo>
                    <a:lnTo>
                      <a:pt x="43" y="463"/>
                    </a:lnTo>
                    <a:lnTo>
                      <a:pt x="76" y="538"/>
                    </a:lnTo>
                    <a:lnTo>
                      <a:pt x="119" y="603"/>
                    </a:lnTo>
                    <a:lnTo>
                      <a:pt x="172" y="656"/>
                    </a:lnTo>
                    <a:lnTo>
                      <a:pt x="237" y="710"/>
                    </a:lnTo>
                    <a:lnTo>
                      <a:pt x="291" y="753"/>
                    </a:lnTo>
                    <a:lnTo>
                      <a:pt x="344" y="775"/>
                    </a:lnTo>
                    <a:lnTo>
                      <a:pt x="409" y="775"/>
                    </a:lnTo>
                    <a:lnTo>
                      <a:pt x="463" y="753"/>
                    </a:lnTo>
                    <a:lnTo>
                      <a:pt x="527" y="721"/>
                    </a:lnTo>
                    <a:lnTo>
                      <a:pt x="603" y="667"/>
                    </a:lnTo>
                    <a:lnTo>
                      <a:pt x="775" y="549"/>
                    </a:lnTo>
                    <a:lnTo>
                      <a:pt x="979" y="409"/>
                    </a:lnTo>
                    <a:lnTo>
                      <a:pt x="796" y="258"/>
                    </a:lnTo>
                    <a:lnTo>
                      <a:pt x="635" y="129"/>
                    </a:lnTo>
                    <a:lnTo>
                      <a:pt x="570" y="76"/>
                    </a:lnTo>
                    <a:lnTo>
                      <a:pt x="506" y="33"/>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 name="Google Shape;523;p15"/>
              <p:cNvSpPr/>
              <p:nvPr/>
            </p:nvSpPr>
            <p:spPr>
              <a:xfrm>
                <a:off x="1733050" y="3003725"/>
                <a:ext cx="19375" cy="24750"/>
              </a:xfrm>
              <a:custGeom>
                <a:avLst/>
                <a:gdLst/>
                <a:ahLst/>
                <a:cxnLst/>
                <a:rect l="l" t="t" r="r" b="b"/>
                <a:pathLst>
                  <a:path w="775" h="990" extrusionOk="0">
                    <a:moveTo>
                      <a:pt x="387" y="0"/>
                    </a:moveTo>
                    <a:lnTo>
                      <a:pt x="248" y="204"/>
                    </a:lnTo>
                    <a:lnTo>
                      <a:pt x="119" y="366"/>
                    </a:lnTo>
                    <a:lnTo>
                      <a:pt x="65" y="430"/>
                    </a:lnTo>
                    <a:lnTo>
                      <a:pt x="33" y="495"/>
                    </a:lnTo>
                    <a:lnTo>
                      <a:pt x="11" y="559"/>
                    </a:lnTo>
                    <a:lnTo>
                      <a:pt x="0" y="624"/>
                    </a:lnTo>
                    <a:lnTo>
                      <a:pt x="11" y="678"/>
                    </a:lnTo>
                    <a:lnTo>
                      <a:pt x="43" y="742"/>
                    </a:lnTo>
                    <a:lnTo>
                      <a:pt x="86" y="807"/>
                    </a:lnTo>
                    <a:lnTo>
                      <a:pt x="140" y="860"/>
                    </a:lnTo>
                    <a:lnTo>
                      <a:pt x="194" y="925"/>
                    </a:lnTo>
                    <a:lnTo>
                      <a:pt x="248" y="968"/>
                    </a:lnTo>
                    <a:lnTo>
                      <a:pt x="301" y="989"/>
                    </a:lnTo>
                    <a:lnTo>
                      <a:pt x="355" y="989"/>
                    </a:lnTo>
                    <a:lnTo>
                      <a:pt x="420" y="979"/>
                    </a:lnTo>
                    <a:lnTo>
                      <a:pt x="484" y="946"/>
                    </a:lnTo>
                    <a:lnTo>
                      <a:pt x="549" y="903"/>
                    </a:lnTo>
                    <a:lnTo>
                      <a:pt x="613" y="850"/>
                    </a:lnTo>
                    <a:lnTo>
                      <a:pt x="667" y="796"/>
                    </a:lnTo>
                    <a:lnTo>
                      <a:pt x="721" y="742"/>
                    </a:lnTo>
                    <a:lnTo>
                      <a:pt x="753" y="678"/>
                    </a:lnTo>
                    <a:lnTo>
                      <a:pt x="775" y="624"/>
                    </a:lnTo>
                    <a:lnTo>
                      <a:pt x="764" y="570"/>
                    </a:lnTo>
                    <a:lnTo>
                      <a:pt x="742" y="506"/>
                    </a:lnTo>
                    <a:lnTo>
                      <a:pt x="710" y="441"/>
                    </a:lnTo>
                    <a:lnTo>
                      <a:pt x="656" y="366"/>
                    </a:lnTo>
                    <a:lnTo>
                      <a:pt x="538" y="204"/>
                    </a:lnTo>
                    <a:lnTo>
                      <a:pt x="3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 name="Google Shape;524;p15"/>
              <p:cNvSpPr/>
              <p:nvPr/>
            </p:nvSpPr>
            <p:spPr>
              <a:xfrm>
                <a:off x="317675" y="1830825"/>
                <a:ext cx="23425" cy="18325"/>
              </a:xfrm>
              <a:custGeom>
                <a:avLst/>
                <a:gdLst/>
                <a:ahLst/>
                <a:cxnLst/>
                <a:rect l="l" t="t" r="r" b="b"/>
                <a:pathLst>
                  <a:path w="937" h="733" extrusionOk="0">
                    <a:moveTo>
                      <a:pt x="420" y="1"/>
                    </a:moveTo>
                    <a:lnTo>
                      <a:pt x="366" y="12"/>
                    </a:lnTo>
                    <a:lnTo>
                      <a:pt x="313" y="33"/>
                    </a:lnTo>
                    <a:lnTo>
                      <a:pt x="259" y="65"/>
                    </a:lnTo>
                    <a:lnTo>
                      <a:pt x="205" y="108"/>
                    </a:lnTo>
                    <a:lnTo>
                      <a:pt x="108" y="216"/>
                    </a:lnTo>
                    <a:lnTo>
                      <a:pt x="1" y="313"/>
                    </a:lnTo>
                    <a:lnTo>
                      <a:pt x="87" y="431"/>
                    </a:lnTo>
                    <a:lnTo>
                      <a:pt x="173" y="560"/>
                    </a:lnTo>
                    <a:lnTo>
                      <a:pt x="227" y="614"/>
                    </a:lnTo>
                    <a:lnTo>
                      <a:pt x="270" y="668"/>
                    </a:lnTo>
                    <a:lnTo>
                      <a:pt x="323" y="700"/>
                    </a:lnTo>
                    <a:lnTo>
                      <a:pt x="377" y="732"/>
                    </a:lnTo>
                    <a:lnTo>
                      <a:pt x="420" y="732"/>
                    </a:lnTo>
                    <a:lnTo>
                      <a:pt x="474" y="721"/>
                    </a:lnTo>
                    <a:lnTo>
                      <a:pt x="539" y="689"/>
                    </a:lnTo>
                    <a:lnTo>
                      <a:pt x="603" y="635"/>
                    </a:lnTo>
                    <a:lnTo>
                      <a:pt x="754" y="528"/>
                    </a:lnTo>
                    <a:lnTo>
                      <a:pt x="936" y="399"/>
                    </a:lnTo>
                    <a:lnTo>
                      <a:pt x="775" y="259"/>
                    </a:lnTo>
                    <a:lnTo>
                      <a:pt x="646" y="130"/>
                    </a:lnTo>
                    <a:lnTo>
                      <a:pt x="582" y="76"/>
                    </a:lnTo>
                    <a:lnTo>
                      <a:pt x="528" y="33"/>
                    </a:lnTo>
                    <a:lnTo>
                      <a:pt x="474" y="12"/>
                    </a:lnTo>
                    <a:lnTo>
                      <a:pt x="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 name="Google Shape;525;p15"/>
              <p:cNvSpPr/>
              <p:nvPr/>
            </p:nvSpPr>
            <p:spPr>
              <a:xfrm>
                <a:off x="870400" y="3088675"/>
                <a:ext cx="15075" cy="19375"/>
              </a:xfrm>
              <a:custGeom>
                <a:avLst/>
                <a:gdLst/>
                <a:ahLst/>
                <a:cxnLst/>
                <a:rect l="l" t="t" r="r" b="b"/>
                <a:pathLst>
                  <a:path w="603" h="775" extrusionOk="0">
                    <a:moveTo>
                      <a:pt x="333" y="0"/>
                    </a:moveTo>
                    <a:lnTo>
                      <a:pt x="237" y="86"/>
                    </a:lnTo>
                    <a:lnTo>
                      <a:pt x="129" y="161"/>
                    </a:lnTo>
                    <a:lnTo>
                      <a:pt x="43" y="247"/>
                    </a:lnTo>
                    <a:lnTo>
                      <a:pt x="11" y="290"/>
                    </a:lnTo>
                    <a:lnTo>
                      <a:pt x="0" y="344"/>
                    </a:lnTo>
                    <a:lnTo>
                      <a:pt x="0" y="376"/>
                    </a:lnTo>
                    <a:lnTo>
                      <a:pt x="11" y="419"/>
                    </a:lnTo>
                    <a:lnTo>
                      <a:pt x="75" y="516"/>
                    </a:lnTo>
                    <a:lnTo>
                      <a:pt x="183" y="634"/>
                    </a:lnTo>
                    <a:lnTo>
                      <a:pt x="290" y="774"/>
                    </a:lnTo>
                    <a:lnTo>
                      <a:pt x="409" y="645"/>
                    </a:lnTo>
                    <a:lnTo>
                      <a:pt x="505" y="527"/>
                    </a:lnTo>
                    <a:lnTo>
                      <a:pt x="548" y="473"/>
                    </a:lnTo>
                    <a:lnTo>
                      <a:pt x="581" y="430"/>
                    </a:lnTo>
                    <a:lnTo>
                      <a:pt x="602" y="387"/>
                    </a:lnTo>
                    <a:lnTo>
                      <a:pt x="602" y="344"/>
                    </a:lnTo>
                    <a:lnTo>
                      <a:pt x="591" y="301"/>
                    </a:lnTo>
                    <a:lnTo>
                      <a:pt x="570" y="258"/>
                    </a:lnTo>
                    <a:lnTo>
                      <a:pt x="505" y="172"/>
                    </a:lnTo>
                    <a:lnTo>
                      <a:pt x="409" y="86"/>
                    </a:lnTo>
                    <a:lnTo>
                      <a:pt x="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 name="Google Shape;526;p15"/>
              <p:cNvSpPr/>
              <p:nvPr/>
            </p:nvSpPr>
            <p:spPr>
              <a:xfrm>
                <a:off x="1261800" y="3167150"/>
                <a:ext cx="19375" cy="15100"/>
              </a:xfrm>
              <a:custGeom>
                <a:avLst/>
                <a:gdLst/>
                <a:ahLst/>
                <a:cxnLst/>
                <a:rect l="l" t="t" r="r" b="b"/>
                <a:pathLst>
                  <a:path w="775" h="604" extrusionOk="0">
                    <a:moveTo>
                      <a:pt x="334" y="1"/>
                    </a:moveTo>
                    <a:lnTo>
                      <a:pt x="291" y="12"/>
                    </a:lnTo>
                    <a:lnTo>
                      <a:pt x="248" y="33"/>
                    </a:lnTo>
                    <a:lnTo>
                      <a:pt x="162" y="108"/>
                    </a:lnTo>
                    <a:lnTo>
                      <a:pt x="86" y="194"/>
                    </a:lnTo>
                    <a:lnTo>
                      <a:pt x="0" y="280"/>
                    </a:lnTo>
                    <a:lnTo>
                      <a:pt x="86" y="377"/>
                    </a:lnTo>
                    <a:lnTo>
                      <a:pt x="172" y="474"/>
                    </a:lnTo>
                    <a:lnTo>
                      <a:pt x="258" y="560"/>
                    </a:lnTo>
                    <a:lnTo>
                      <a:pt x="301" y="582"/>
                    </a:lnTo>
                    <a:lnTo>
                      <a:pt x="355" y="603"/>
                    </a:lnTo>
                    <a:lnTo>
                      <a:pt x="388" y="603"/>
                    </a:lnTo>
                    <a:lnTo>
                      <a:pt x="431" y="582"/>
                    </a:lnTo>
                    <a:lnTo>
                      <a:pt x="527" y="506"/>
                    </a:lnTo>
                    <a:lnTo>
                      <a:pt x="646" y="399"/>
                    </a:lnTo>
                    <a:lnTo>
                      <a:pt x="775" y="280"/>
                    </a:lnTo>
                    <a:lnTo>
                      <a:pt x="635" y="184"/>
                    </a:lnTo>
                    <a:lnTo>
                      <a:pt x="517" y="87"/>
                    </a:lnTo>
                    <a:lnTo>
                      <a:pt x="463" y="44"/>
                    </a:lnTo>
                    <a:lnTo>
                      <a:pt x="420" y="22"/>
                    </a:lnTo>
                    <a:lnTo>
                      <a:pt x="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 name="Google Shape;527;p15"/>
              <p:cNvSpPr/>
              <p:nvPr/>
            </p:nvSpPr>
            <p:spPr>
              <a:xfrm>
                <a:off x="555600" y="1436475"/>
                <a:ext cx="16150" cy="21250"/>
              </a:xfrm>
              <a:custGeom>
                <a:avLst/>
                <a:gdLst/>
                <a:ahLst/>
                <a:cxnLst/>
                <a:rect l="l" t="t" r="r" b="b"/>
                <a:pathLst>
                  <a:path w="646" h="850" extrusionOk="0">
                    <a:moveTo>
                      <a:pt x="312" y="0"/>
                    </a:moveTo>
                    <a:lnTo>
                      <a:pt x="215" y="86"/>
                    </a:lnTo>
                    <a:lnTo>
                      <a:pt x="119" y="172"/>
                    </a:lnTo>
                    <a:lnTo>
                      <a:pt x="76" y="215"/>
                    </a:lnTo>
                    <a:lnTo>
                      <a:pt x="33" y="258"/>
                    </a:lnTo>
                    <a:lnTo>
                      <a:pt x="11" y="312"/>
                    </a:lnTo>
                    <a:lnTo>
                      <a:pt x="0" y="355"/>
                    </a:lnTo>
                    <a:lnTo>
                      <a:pt x="0" y="398"/>
                    </a:lnTo>
                    <a:lnTo>
                      <a:pt x="22" y="452"/>
                    </a:lnTo>
                    <a:lnTo>
                      <a:pt x="54" y="506"/>
                    </a:lnTo>
                    <a:lnTo>
                      <a:pt x="97" y="560"/>
                    </a:lnTo>
                    <a:lnTo>
                      <a:pt x="205" y="689"/>
                    </a:lnTo>
                    <a:lnTo>
                      <a:pt x="334" y="850"/>
                    </a:lnTo>
                    <a:lnTo>
                      <a:pt x="452" y="678"/>
                    </a:lnTo>
                    <a:lnTo>
                      <a:pt x="559" y="549"/>
                    </a:lnTo>
                    <a:lnTo>
                      <a:pt x="592" y="484"/>
                    </a:lnTo>
                    <a:lnTo>
                      <a:pt x="624" y="431"/>
                    </a:lnTo>
                    <a:lnTo>
                      <a:pt x="645" y="387"/>
                    </a:lnTo>
                    <a:lnTo>
                      <a:pt x="645" y="334"/>
                    </a:lnTo>
                    <a:lnTo>
                      <a:pt x="635" y="291"/>
                    </a:lnTo>
                    <a:lnTo>
                      <a:pt x="602" y="248"/>
                    </a:lnTo>
                    <a:lnTo>
                      <a:pt x="559" y="205"/>
                    </a:lnTo>
                    <a:lnTo>
                      <a:pt x="516" y="162"/>
                    </a:lnTo>
                    <a:lnTo>
                      <a:pt x="409" y="76"/>
                    </a:lnTo>
                    <a:lnTo>
                      <a:pt x="3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 name="Google Shape;528;p15"/>
              <p:cNvSpPr/>
              <p:nvPr/>
            </p:nvSpPr>
            <p:spPr>
              <a:xfrm>
                <a:off x="1970950" y="1432450"/>
                <a:ext cx="16150" cy="21250"/>
              </a:xfrm>
              <a:custGeom>
                <a:avLst/>
                <a:gdLst/>
                <a:ahLst/>
                <a:cxnLst/>
                <a:rect l="l" t="t" r="r" b="b"/>
                <a:pathLst>
                  <a:path w="646" h="850" extrusionOk="0">
                    <a:moveTo>
                      <a:pt x="334" y="0"/>
                    </a:moveTo>
                    <a:lnTo>
                      <a:pt x="216" y="161"/>
                    </a:lnTo>
                    <a:lnTo>
                      <a:pt x="98" y="290"/>
                    </a:lnTo>
                    <a:lnTo>
                      <a:pt x="55" y="344"/>
                    </a:lnTo>
                    <a:lnTo>
                      <a:pt x="22" y="398"/>
                    </a:lnTo>
                    <a:lnTo>
                      <a:pt x="1" y="452"/>
                    </a:lnTo>
                    <a:lnTo>
                      <a:pt x="1" y="495"/>
                    </a:lnTo>
                    <a:lnTo>
                      <a:pt x="12" y="538"/>
                    </a:lnTo>
                    <a:lnTo>
                      <a:pt x="33" y="592"/>
                    </a:lnTo>
                    <a:lnTo>
                      <a:pt x="76" y="635"/>
                    </a:lnTo>
                    <a:lnTo>
                      <a:pt x="119" y="678"/>
                    </a:lnTo>
                    <a:lnTo>
                      <a:pt x="216" y="764"/>
                    </a:lnTo>
                    <a:lnTo>
                      <a:pt x="313" y="850"/>
                    </a:lnTo>
                    <a:lnTo>
                      <a:pt x="409" y="774"/>
                    </a:lnTo>
                    <a:lnTo>
                      <a:pt x="517" y="688"/>
                    </a:lnTo>
                    <a:lnTo>
                      <a:pt x="571" y="645"/>
                    </a:lnTo>
                    <a:lnTo>
                      <a:pt x="603" y="602"/>
                    </a:lnTo>
                    <a:lnTo>
                      <a:pt x="635" y="559"/>
                    </a:lnTo>
                    <a:lnTo>
                      <a:pt x="646" y="516"/>
                    </a:lnTo>
                    <a:lnTo>
                      <a:pt x="646" y="462"/>
                    </a:lnTo>
                    <a:lnTo>
                      <a:pt x="624" y="419"/>
                    </a:lnTo>
                    <a:lnTo>
                      <a:pt x="603" y="366"/>
                    </a:lnTo>
                    <a:lnTo>
                      <a:pt x="560" y="301"/>
                    </a:lnTo>
                    <a:lnTo>
                      <a:pt x="452" y="172"/>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 name="Google Shape;529;p15"/>
              <p:cNvSpPr/>
              <p:nvPr/>
            </p:nvSpPr>
            <p:spPr>
              <a:xfrm>
                <a:off x="2202150" y="2459875"/>
                <a:ext cx="22325" cy="16975"/>
              </a:xfrm>
              <a:custGeom>
                <a:avLst/>
                <a:gdLst/>
                <a:ahLst/>
                <a:cxnLst/>
                <a:rect l="l" t="t" r="r" b="b"/>
                <a:pathLst>
                  <a:path w="893" h="679" extrusionOk="0">
                    <a:moveTo>
                      <a:pt x="538" y="1"/>
                    </a:moveTo>
                    <a:lnTo>
                      <a:pt x="484" y="12"/>
                    </a:lnTo>
                    <a:lnTo>
                      <a:pt x="430" y="33"/>
                    </a:lnTo>
                    <a:lnTo>
                      <a:pt x="366" y="65"/>
                    </a:lnTo>
                    <a:lnTo>
                      <a:pt x="312" y="108"/>
                    </a:lnTo>
                    <a:lnTo>
                      <a:pt x="172" y="216"/>
                    </a:lnTo>
                    <a:lnTo>
                      <a:pt x="0" y="345"/>
                    </a:lnTo>
                    <a:lnTo>
                      <a:pt x="172" y="474"/>
                    </a:lnTo>
                    <a:lnTo>
                      <a:pt x="312" y="592"/>
                    </a:lnTo>
                    <a:lnTo>
                      <a:pt x="377" y="635"/>
                    </a:lnTo>
                    <a:lnTo>
                      <a:pt x="430" y="668"/>
                    </a:lnTo>
                    <a:lnTo>
                      <a:pt x="473" y="678"/>
                    </a:lnTo>
                    <a:lnTo>
                      <a:pt x="517" y="678"/>
                    </a:lnTo>
                    <a:lnTo>
                      <a:pt x="570" y="657"/>
                    </a:lnTo>
                    <a:lnTo>
                      <a:pt x="624" y="625"/>
                    </a:lnTo>
                    <a:lnTo>
                      <a:pt x="667" y="582"/>
                    </a:lnTo>
                    <a:lnTo>
                      <a:pt x="710" y="539"/>
                    </a:lnTo>
                    <a:lnTo>
                      <a:pt x="807" y="420"/>
                    </a:lnTo>
                    <a:lnTo>
                      <a:pt x="893" y="323"/>
                    </a:lnTo>
                    <a:lnTo>
                      <a:pt x="807" y="227"/>
                    </a:lnTo>
                    <a:lnTo>
                      <a:pt x="710" y="119"/>
                    </a:lnTo>
                    <a:lnTo>
                      <a:pt x="667" y="76"/>
                    </a:lnTo>
                    <a:lnTo>
                      <a:pt x="624" y="33"/>
                    </a:lnTo>
                    <a:lnTo>
                      <a:pt x="581"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 name="Google Shape;530;p15"/>
              <p:cNvSpPr/>
              <p:nvPr/>
            </p:nvSpPr>
            <p:spPr>
              <a:xfrm>
                <a:off x="475225" y="1514975"/>
                <a:ext cx="15600" cy="20175"/>
              </a:xfrm>
              <a:custGeom>
                <a:avLst/>
                <a:gdLst/>
                <a:ahLst/>
                <a:cxnLst/>
                <a:rect l="l" t="t" r="r" b="b"/>
                <a:pathLst>
                  <a:path w="624" h="807" extrusionOk="0">
                    <a:moveTo>
                      <a:pt x="344" y="0"/>
                    </a:moveTo>
                    <a:lnTo>
                      <a:pt x="290" y="22"/>
                    </a:lnTo>
                    <a:lnTo>
                      <a:pt x="237" y="43"/>
                    </a:lnTo>
                    <a:lnTo>
                      <a:pt x="183" y="76"/>
                    </a:lnTo>
                    <a:lnTo>
                      <a:pt x="129" y="119"/>
                    </a:lnTo>
                    <a:lnTo>
                      <a:pt x="86" y="162"/>
                    </a:lnTo>
                    <a:lnTo>
                      <a:pt x="43" y="215"/>
                    </a:lnTo>
                    <a:lnTo>
                      <a:pt x="11" y="258"/>
                    </a:lnTo>
                    <a:lnTo>
                      <a:pt x="0" y="301"/>
                    </a:lnTo>
                    <a:lnTo>
                      <a:pt x="0" y="355"/>
                    </a:lnTo>
                    <a:lnTo>
                      <a:pt x="11" y="398"/>
                    </a:lnTo>
                    <a:lnTo>
                      <a:pt x="43" y="452"/>
                    </a:lnTo>
                    <a:lnTo>
                      <a:pt x="86" y="506"/>
                    </a:lnTo>
                    <a:lnTo>
                      <a:pt x="194" y="645"/>
                    </a:lnTo>
                    <a:lnTo>
                      <a:pt x="312" y="807"/>
                    </a:lnTo>
                    <a:lnTo>
                      <a:pt x="420" y="645"/>
                    </a:lnTo>
                    <a:lnTo>
                      <a:pt x="527" y="516"/>
                    </a:lnTo>
                    <a:lnTo>
                      <a:pt x="602" y="409"/>
                    </a:lnTo>
                    <a:lnTo>
                      <a:pt x="613" y="355"/>
                    </a:lnTo>
                    <a:lnTo>
                      <a:pt x="624" y="312"/>
                    </a:lnTo>
                    <a:lnTo>
                      <a:pt x="613" y="258"/>
                    </a:lnTo>
                    <a:lnTo>
                      <a:pt x="592" y="215"/>
                    </a:lnTo>
                    <a:lnTo>
                      <a:pt x="559" y="162"/>
                    </a:lnTo>
                    <a:lnTo>
                      <a:pt x="516" y="108"/>
                    </a:lnTo>
                    <a:lnTo>
                      <a:pt x="473" y="65"/>
                    </a:lnTo>
                    <a:lnTo>
                      <a:pt x="420" y="33"/>
                    </a:lnTo>
                    <a:lnTo>
                      <a:pt x="376" y="11"/>
                    </a:lnTo>
                    <a:lnTo>
                      <a:pt x="34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 name="Google Shape;531;p15"/>
              <p:cNvSpPr/>
              <p:nvPr/>
            </p:nvSpPr>
            <p:spPr>
              <a:xfrm>
                <a:off x="2049175" y="1517925"/>
                <a:ext cx="19925" cy="15625"/>
              </a:xfrm>
              <a:custGeom>
                <a:avLst/>
                <a:gdLst/>
                <a:ahLst/>
                <a:cxnLst/>
                <a:rect l="l" t="t" r="r" b="b"/>
                <a:pathLst>
                  <a:path w="797" h="625" extrusionOk="0">
                    <a:moveTo>
                      <a:pt x="280" y="1"/>
                    </a:moveTo>
                    <a:lnTo>
                      <a:pt x="237" y="11"/>
                    </a:lnTo>
                    <a:lnTo>
                      <a:pt x="184" y="33"/>
                    </a:lnTo>
                    <a:lnTo>
                      <a:pt x="141" y="76"/>
                    </a:lnTo>
                    <a:lnTo>
                      <a:pt x="87" y="119"/>
                    </a:lnTo>
                    <a:lnTo>
                      <a:pt x="44" y="173"/>
                    </a:lnTo>
                    <a:lnTo>
                      <a:pt x="12" y="216"/>
                    </a:lnTo>
                    <a:lnTo>
                      <a:pt x="1" y="259"/>
                    </a:lnTo>
                    <a:lnTo>
                      <a:pt x="1" y="291"/>
                    </a:lnTo>
                    <a:lnTo>
                      <a:pt x="12" y="345"/>
                    </a:lnTo>
                    <a:lnTo>
                      <a:pt x="44" y="398"/>
                    </a:lnTo>
                    <a:lnTo>
                      <a:pt x="76" y="452"/>
                    </a:lnTo>
                    <a:lnTo>
                      <a:pt x="119" y="506"/>
                    </a:lnTo>
                    <a:lnTo>
                      <a:pt x="173" y="549"/>
                    </a:lnTo>
                    <a:lnTo>
                      <a:pt x="216" y="581"/>
                    </a:lnTo>
                    <a:lnTo>
                      <a:pt x="270" y="613"/>
                    </a:lnTo>
                    <a:lnTo>
                      <a:pt x="313" y="624"/>
                    </a:lnTo>
                    <a:lnTo>
                      <a:pt x="356" y="624"/>
                    </a:lnTo>
                    <a:lnTo>
                      <a:pt x="410" y="603"/>
                    </a:lnTo>
                    <a:lnTo>
                      <a:pt x="463" y="570"/>
                    </a:lnTo>
                    <a:lnTo>
                      <a:pt x="517" y="527"/>
                    </a:lnTo>
                    <a:lnTo>
                      <a:pt x="646" y="409"/>
                    </a:lnTo>
                    <a:lnTo>
                      <a:pt x="797" y="291"/>
                    </a:lnTo>
                    <a:lnTo>
                      <a:pt x="635" y="183"/>
                    </a:lnTo>
                    <a:lnTo>
                      <a:pt x="496" y="87"/>
                    </a:lnTo>
                    <a:lnTo>
                      <a:pt x="377" y="22"/>
                    </a:lnTo>
                    <a:lnTo>
                      <a:pt x="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 name="Google Shape;532;p15"/>
              <p:cNvSpPr/>
              <p:nvPr/>
            </p:nvSpPr>
            <p:spPr>
              <a:xfrm>
                <a:off x="1893275" y="1359325"/>
                <a:ext cx="20175" cy="15600"/>
              </a:xfrm>
              <a:custGeom>
                <a:avLst/>
                <a:gdLst/>
                <a:ahLst/>
                <a:cxnLst/>
                <a:rect l="l" t="t" r="r" b="b"/>
                <a:pathLst>
                  <a:path w="807" h="624" extrusionOk="0">
                    <a:moveTo>
                      <a:pt x="301" y="0"/>
                    </a:moveTo>
                    <a:lnTo>
                      <a:pt x="258" y="11"/>
                    </a:lnTo>
                    <a:lnTo>
                      <a:pt x="215" y="33"/>
                    </a:lnTo>
                    <a:lnTo>
                      <a:pt x="161" y="65"/>
                    </a:lnTo>
                    <a:lnTo>
                      <a:pt x="108" y="108"/>
                    </a:lnTo>
                    <a:lnTo>
                      <a:pt x="65" y="162"/>
                    </a:lnTo>
                    <a:lnTo>
                      <a:pt x="32" y="205"/>
                    </a:lnTo>
                    <a:lnTo>
                      <a:pt x="11" y="248"/>
                    </a:lnTo>
                    <a:lnTo>
                      <a:pt x="0" y="280"/>
                    </a:lnTo>
                    <a:lnTo>
                      <a:pt x="22" y="334"/>
                    </a:lnTo>
                    <a:lnTo>
                      <a:pt x="43" y="387"/>
                    </a:lnTo>
                    <a:lnTo>
                      <a:pt x="75" y="441"/>
                    </a:lnTo>
                    <a:lnTo>
                      <a:pt x="118" y="495"/>
                    </a:lnTo>
                    <a:lnTo>
                      <a:pt x="161" y="549"/>
                    </a:lnTo>
                    <a:lnTo>
                      <a:pt x="204" y="581"/>
                    </a:lnTo>
                    <a:lnTo>
                      <a:pt x="258" y="613"/>
                    </a:lnTo>
                    <a:lnTo>
                      <a:pt x="301" y="624"/>
                    </a:lnTo>
                    <a:lnTo>
                      <a:pt x="344" y="624"/>
                    </a:lnTo>
                    <a:lnTo>
                      <a:pt x="398" y="613"/>
                    </a:lnTo>
                    <a:lnTo>
                      <a:pt x="452" y="581"/>
                    </a:lnTo>
                    <a:lnTo>
                      <a:pt x="506" y="538"/>
                    </a:lnTo>
                    <a:lnTo>
                      <a:pt x="645" y="441"/>
                    </a:lnTo>
                    <a:lnTo>
                      <a:pt x="807" y="323"/>
                    </a:lnTo>
                    <a:lnTo>
                      <a:pt x="645" y="205"/>
                    </a:lnTo>
                    <a:lnTo>
                      <a:pt x="516" y="97"/>
                    </a:lnTo>
                    <a:lnTo>
                      <a:pt x="409" y="33"/>
                    </a:lnTo>
                    <a:lnTo>
                      <a:pt x="355" y="11"/>
                    </a:lnTo>
                    <a:lnTo>
                      <a:pt x="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 name="Google Shape;533;p15"/>
              <p:cNvSpPr/>
              <p:nvPr/>
            </p:nvSpPr>
            <p:spPr>
              <a:xfrm>
                <a:off x="633550" y="1355025"/>
                <a:ext cx="15900" cy="19900"/>
              </a:xfrm>
              <a:custGeom>
                <a:avLst/>
                <a:gdLst/>
                <a:ahLst/>
                <a:cxnLst/>
                <a:rect l="l" t="t" r="r" b="b"/>
                <a:pathLst>
                  <a:path w="636" h="796" extrusionOk="0">
                    <a:moveTo>
                      <a:pt x="345" y="0"/>
                    </a:moveTo>
                    <a:lnTo>
                      <a:pt x="216" y="151"/>
                    </a:lnTo>
                    <a:lnTo>
                      <a:pt x="108" y="280"/>
                    </a:lnTo>
                    <a:lnTo>
                      <a:pt x="33" y="387"/>
                    </a:lnTo>
                    <a:lnTo>
                      <a:pt x="11" y="441"/>
                    </a:lnTo>
                    <a:lnTo>
                      <a:pt x="1" y="484"/>
                    </a:lnTo>
                    <a:lnTo>
                      <a:pt x="11" y="527"/>
                    </a:lnTo>
                    <a:lnTo>
                      <a:pt x="33" y="581"/>
                    </a:lnTo>
                    <a:lnTo>
                      <a:pt x="65" y="635"/>
                    </a:lnTo>
                    <a:lnTo>
                      <a:pt x="108" y="688"/>
                    </a:lnTo>
                    <a:lnTo>
                      <a:pt x="151" y="731"/>
                    </a:lnTo>
                    <a:lnTo>
                      <a:pt x="194" y="774"/>
                    </a:lnTo>
                    <a:lnTo>
                      <a:pt x="237" y="796"/>
                    </a:lnTo>
                    <a:lnTo>
                      <a:pt x="269" y="796"/>
                    </a:lnTo>
                    <a:lnTo>
                      <a:pt x="323" y="785"/>
                    </a:lnTo>
                    <a:lnTo>
                      <a:pt x="377" y="764"/>
                    </a:lnTo>
                    <a:lnTo>
                      <a:pt x="442" y="731"/>
                    </a:lnTo>
                    <a:lnTo>
                      <a:pt x="495" y="699"/>
                    </a:lnTo>
                    <a:lnTo>
                      <a:pt x="538" y="656"/>
                    </a:lnTo>
                    <a:lnTo>
                      <a:pt x="581" y="602"/>
                    </a:lnTo>
                    <a:lnTo>
                      <a:pt x="614" y="559"/>
                    </a:lnTo>
                    <a:lnTo>
                      <a:pt x="635" y="516"/>
                    </a:lnTo>
                    <a:lnTo>
                      <a:pt x="635" y="473"/>
                    </a:lnTo>
                    <a:lnTo>
                      <a:pt x="614" y="420"/>
                    </a:lnTo>
                    <a:lnTo>
                      <a:pt x="592" y="366"/>
                    </a:lnTo>
                    <a:lnTo>
                      <a:pt x="549" y="301"/>
                    </a:lnTo>
                    <a:lnTo>
                      <a:pt x="452" y="162"/>
                    </a:lnTo>
                    <a:lnTo>
                      <a:pt x="3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 name="Google Shape;534;p15"/>
              <p:cNvSpPr/>
              <p:nvPr/>
            </p:nvSpPr>
            <p:spPr>
              <a:xfrm>
                <a:off x="319575" y="2534875"/>
                <a:ext cx="15350" cy="19400"/>
              </a:xfrm>
              <a:custGeom>
                <a:avLst/>
                <a:gdLst/>
                <a:ahLst/>
                <a:cxnLst/>
                <a:rect l="l" t="t" r="r" b="b"/>
                <a:pathLst>
                  <a:path w="614" h="776" extrusionOk="0">
                    <a:moveTo>
                      <a:pt x="312" y="1"/>
                    </a:moveTo>
                    <a:lnTo>
                      <a:pt x="194" y="141"/>
                    </a:lnTo>
                    <a:lnTo>
                      <a:pt x="97" y="259"/>
                    </a:lnTo>
                    <a:lnTo>
                      <a:pt x="54" y="302"/>
                    </a:lnTo>
                    <a:lnTo>
                      <a:pt x="32" y="356"/>
                    </a:lnTo>
                    <a:lnTo>
                      <a:pt x="11" y="399"/>
                    </a:lnTo>
                    <a:lnTo>
                      <a:pt x="0" y="442"/>
                    </a:lnTo>
                    <a:lnTo>
                      <a:pt x="11" y="485"/>
                    </a:lnTo>
                    <a:lnTo>
                      <a:pt x="32" y="528"/>
                    </a:lnTo>
                    <a:lnTo>
                      <a:pt x="108" y="614"/>
                    </a:lnTo>
                    <a:lnTo>
                      <a:pt x="194" y="700"/>
                    </a:lnTo>
                    <a:lnTo>
                      <a:pt x="280" y="775"/>
                    </a:lnTo>
                    <a:lnTo>
                      <a:pt x="377" y="700"/>
                    </a:lnTo>
                    <a:lnTo>
                      <a:pt x="473" y="614"/>
                    </a:lnTo>
                    <a:lnTo>
                      <a:pt x="559" y="528"/>
                    </a:lnTo>
                    <a:lnTo>
                      <a:pt x="592" y="485"/>
                    </a:lnTo>
                    <a:lnTo>
                      <a:pt x="613" y="431"/>
                    </a:lnTo>
                    <a:lnTo>
                      <a:pt x="613" y="399"/>
                    </a:lnTo>
                    <a:lnTo>
                      <a:pt x="592" y="356"/>
                    </a:lnTo>
                    <a:lnTo>
                      <a:pt x="527" y="259"/>
                    </a:lnTo>
                    <a:lnTo>
                      <a:pt x="420" y="141"/>
                    </a:lnTo>
                    <a:lnTo>
                      <a:pt x="31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 name="Google Shape;535;p15"/>
              <p:cNvSpPr/>
              <p:nvPr/>
            </p:nvSpPr>
            <p:spPr>
              <a:xfrm>
                <a:off x="1575525" y="1195325"/>
                <a:ext cx="17225" cy="22350"/>
              </a:xfrm>
              <a:custGeom>
                <a:avLst/>
                <a:gdLst/>
                <a:ahLst/>
                <a:cxnLst/>
                <a:rect l="l" t="t" r="r" b="b"/>
                <a:pathLst>
                  <a:path w="689" h="894" extrusionOk="0">
                    <a:moveTo>
                      <a:pt x="344" y="1"/>
                    </a:moveTo>
                    <a:lnTo>
                      <a:pt x="215" y="173"/>
                    </a:lnTo>
                    <a:lnTo>
                      <a:pt x="97" y="324"/>
                    </a:lnTo>
                    <a:lnTo>
                      <a:pt x="54" y="377"/>
                    </a:lnTo>
                    <a:lnTo>
                      <a:pt x="22" y="431"/>
                    </a:lnTo>
                    <a:lnTo>
                      <a:pt x="0" y="485"/>
                    </a:lnTo>
                    <a:lnTo>
                      <a:pt x="11" y="528"/>
                    </a:lnTo>
                    <a:lnTo>
                      <a:pt x="22" y="582"/>
                    </a:lnTo>
                    <a:lnTo>
                      <a:pt x="65" y="625"/>
                    </a:lnTo>
                    <a:lnTo>
                      <a:pt x="108" y="678"/>
                    </a:lnTo>
                    <a:lnTo>
                      <a:pt x="151" y="721"/>
                    </a:lnTo>
                    <a:lnTo>
                      <a:pt x="258" y="807"/>
                    </a:lnTo>
                    <a:lnTo>
                      <a:pt x="366" y="893"/>
                    </a:lnTo>
                    <a:lnTo>
                      <a:pt x="463" y="807"/>
                    </a:lnTo>
                    <a:lnTo>
                      <a:pt x="570" y="721"/>
                    </a:lnTo>
                    <a:lnTo>
                      <a:pt x="613" y="678"/>
                    </a:lnTo>
                    <a:lnTo>
                      <a:pt x="656" y="635"/>
                    </a:lnTo>
                    <a:lnTo>
                      <a:pt x="678" y="582"/>
                    </a:lnTo>
                    <a:lnTo>
                      <a:pt x="688" y="539"/>
                    </a:lnTo>
                    <a:lnTo>
                      <a:pt x="678" y="485"/>
                    </a:lnTo>
                    <a:lnTo>
                      <a:pt x="656" y="431"/>
                    </a:lnTo>
                    <a:lnTo>
                      <a:pt x="624" y="377"/>
                    </a:lnTo>
                    <a:lnTo>
                      <a:pt x="581" y="313"/>
                    </a:lnTo>
                    <a:lnTo>
                      <a:pt x="463" y="173"/>
                    </a:lnTo>
                    <a:lnTo>
                      <a:pt x="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 name="Google Shape;536;p15"/>
              <p:cNvSpPr/>
              <p:nvPr/>
            </p:nvSpPr>
            <p:spPr>
              <a:xfrm>
                <a:off x="942425" y="1200175"/>
                <a:ext cx="22350" cy="16950"/>
              </a:xfrm>
              <a:custGeom>
                <a:avLst/>
                <a:gdLst/>
                <a:ahLst/>
                <a:cxnLst/>
                <a:rect l="l" t="t" r="r" b="b"/>
                <a:pathLst>
                  <a:path w="894" h="678" extrusionOk="0">
                    <a:moveTo>
                      <a:pt x="538" y="1"/>
                    </a:moveTo>
                    <a:lnTo>
                      <a:pt x="485" y="11"/>
                    </a:lnTo>
                    <a:lnTo>
                      <a:pt x="431" y="33"/>
                    </a:lnTo>
                    <a:lnTo>
                      <a:pt x="366" y="65"/>
                    </a:lnTo>
                    <a:lnTo>
                      <a:pt x="313" y="108"/>
                    </a:lnTo>
                    <a:lnTo>
                      <a:pt x="173" y="216"/>
                    </a:lnTo>
                    <a:lnTo>
                      <a:pt x="1" y="345"/>
                    </a:lnTo>
                    <a:lnTo>
                      <a:pt x="173" y="474"/>
                    </a:lnTo>
                    <a:lnTo>
                      <a:pt x="313" y="592"/>
                    </a:lnTo>
                    <a:lnTo>
                      <a:pt x="377" y="635"/>
                    </a:lnTo>
                    <a:lnTo>
                      <a:pt x="431" y="667"/>
                    </a:lnTo>
                    <a:lnTo>
                      <a:pt x="474" y="678"/>
                    </a:lnTo>
                    <a:lnTo>
                      <a:pt x="517" y="678"/>
                    </a:lnTo>
                    <a:lnTo>
                      <a:pt x="571" y="656"/>
                    </a:lnTo>
                    <a:lnTo>
                      <a:pt x="625" y="624"/>
                    </a:lnTo>
                    <a:lnTo>
                      <a:pt x="668" y="581"/>
                    </a:lnTo>
                    <a:lnTo>
                      <a:pt x="711" y="538"/>
                    </a:lnTo>
                    <a:lnTo>
                      <a:pt x="807" y="431"/>
                    </a:lnTo>
                    <a:lnTo>
                      <a:pt x="893" y="323"/>
                    </a:lnTo>
                    <a:lnTo>
                      <a:pt x="807" y="226"/>
                    </a:lnTo>
                    <a:lnTo>
                      <a:pt x="721" y="119"/>
                    </a:lnTo>
                    <a:lnTo>
                      <a:pt x="678" y="76"/>
                    </a:lnTo>
                    <a:lnTo>
                      <a:pt x="625" y="33"/>
                    </a:lnTo>
                    <a:lnTo>
                      <a:pt x="582" y="11"/>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 name="Google Shape;537;p15"/>
              <p:cNvSpPr/>
              <p:nvPr/>
            </p:nvSpPr>
            <p:spPr>
              <a:xfrm>
                <a:off x="238125" y="2146425"/>
                <a:ext cx="19375" cy="15350"/>
              </a:xfrm>
              <a:custGeom>
                <a:avLst/>
                <a:gdLst/>
                <a:ahLst/>
                <a:cxnLst/>
                <a:rect l="l" t="t" r="r" b="b"/>
                <a:pathLst>
                  <a:path w="775" h="614" extrusionOk="0">
                    <a:moveTo>
                      <a:pt x="398" y="1"/>
                    </a:moveTo>
                    <a:lnTo>
                      <a:pt x="355" y="22"/>
                    </a:lnTo>
                    <a:lnTo>
                      <a:pt x="258" y="98"/>
                    </a:lnTo>
                    <a:lnTo>
                      <a:pt x="140" y="194"/>
                    </a:lnTo>
                    <a:lnTo>
                      <a:pt x="0" y="313"/>
                    </a:lnTo>
                    <a:lnTo>
                      <a:pt x="140" y="420"/>
                    </a:lnTo>
                    <a:lnTo>
                      <a:pt x="247" y="517"/>
                    </a:lnTo>
                    <a:lnTo>
                      <a:pt x="301" y="560"/>
                    </a:lnTo>
                    <a:lnTo>
                      <a:pt x="344" y="592"/>
                    </a:lnTo>
                    <a:lnTo>
                      <a:pt x="398" y="603"/>
                    </a:lnTo>
                    <a:lnTo>
                      <a:pt x="441" y="614"/>
                    </a:lnTo>
                    <a:lnTo>
                      <a:pt x="484" y="603"/>
                    </a:lnTo>
                    <a:lnTo>
                      <a:pt x="527" y="582"/>
                    </a:lnTo>
                    <a:lnTo>
                      <a:pt x="613" y="506"/>
                    </a:lnTo>
                    <a:lnTo>
                      <a:pt x="688" y="420"/>
                    </a:lnTo>
                    <a:lnTo>
                      <a:pt x="774" y="334"/>
                    </a:lnTo>
                    <a:lnTo>
                      <a:pt x="699" y="238"/>
                    </a:lnTo>
                    <a:lnTo>
                      <a:pt x="613" y="141"/>
                    </a:lnTo>
                    <a:lnTo>
                      <a:pt x="527" y="55"/>
                    </a:lnTo>
                    <a:lnTo>
                      <a:pt x="484" y="22"/>
                    </a:lnTo>
                    <a:lnTo>
                      <a:pt x="4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 name="Google Shape;538;p15"/>
              <p:cNvSpPr/>
              <p:nvPr/>
            </p:nvSpPr>
            <p:spPr>
              <a:xfrm>
                <a:off x="474950" y="2773875"/>
                <a:ext cx="16150" cy="21250"/>
              </a:xfrm>
              <a:custGeom>
                <a:avLst/>
                <a:gdLst/>
                <a:ahLst/>
                <a:cxnLst/>
                <a:rect l="l" t="t" r="r" b="b"/>
                <a:pathLst>
                  <a:path w="646" h="850" extrusionOk="0">
                    <a:moveTo>
                      <a:pt x="334" y="0"/>
                    </a:moveTo>
                    <a:lnTo>
                      <a:pt x="226" y="86"/>
                    </a:lnTo>
                    <a:lnTo>
                      <a:pt x="129" y="172"/>
                    </a:lnTo>
                    <a:lnTo>
                      <a:pt x="76" y="205"/>
                    </a:lnTo>
                    <a:lnTo>
                      <a:pt x="43" y="248"/>
                    </a:lnTo>
                    <a:lnTo>
                      <a:pt x="11" y="301"/>
                    </a:lnTo>
                    <a:lnTo>
                      <a:pt x="0" y="344"/>
                    </a:lnTo>
                    <a:lnTo>
                      <a:pt x="0" y="387"/>
                    </a:lnTo>
                    <a:lnTo>
                      <a:pt x="22" y="441"/>
                    </a:lnTo>
                    <a:lnTo>
                      <a:pt x="43" y="495"/>
                    </a:lnTo>
                    <a:lnTo>
                      <a:pt x="86" y="549"/>
                    </a:lnTo>
                    <a:lnTo>
                      <a:pt x="194" y="689"/>
                    </a:lnTo>
                    <a:lnTo>
                      <a:pt x="312" y="850"/>
                    </a:lnTo>
                    <a:lnTo>
                      <a:pt x="431" y="689"/>
                    </a:lnTo>
                    <a:lnTo>
                      <a:pt x="549" y="559"/>
                    </a:lnTo>
                    <a:lnTo>
                      <a:pt x="592" y="506"/>
                    </a:lnTo>
                    <a:lnTo>
                      <a:pt x="624" y="452"/>
                    </a:lnTo>
                    <a:lnTo>
                      <a:pt x="646" y="409"/>
                    </a:lnTo>
                    <a:lnTo>
                      <a:pt x="646" y="355"/>
                    </a:lnTo>
                    <a:lnTo>
                      <a:pt x="635" y="312"/>
                    </a:lnTo>
                    <a:lnTo>
                      <a:pt x="613" y="269"/>
                    </a:lnTo>
                    <a:lnTo>
                      <a:pt x="570" y="226"/>
                    </a:lnTo>
                    <a:lnTo>
                      <a:pt x="527" y="172"/>
                    </a:lnTo>
                    <a:lnTo>
                      <a:pt x="431" y="86"/>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 name="Google Shape;539;p15"/>
              <p:cNvSpPr/>
              <p:nvPr/>
            </p:nvSpPr>
            <p:spPr>
              <a:xfrm>
                <a:off x="2049175" y="2774675"/>
                <a:ext cx="15625" cy="20200"/>
              </a:xfrm>
              <a:custGeom>
                <a:avLst/>
                <a:gdLst/>
                <a:ahLst/>
                <a:cxnLst/>
                <a:rect l="l" t="t" r="r" b="b"/>
                <a:pathLst>
                  <a:path w="625" h="808" extrusionOk="0">
                    <a:moveTo>
                      <a:pt x="345" y="1"/>
                    </a:moveTo>
                    <a:lnTo>
                      <a:pt x="291" y="22"/>
                    </a:lnTo>
                    <a:lnTo>
                      <a:pt x="237" y="44"/>
                    </a:lnTo>
                    <a:lnTo>
                      <a:pt x="184" y="76"/>
                    </a:lnTo>
                    <a:lnTo>
                      <a:pt x="130" y="119"/>
                    </a:lnTo>
                    <a:lnTo>
                      <a:pt x="76" y="162"/>
                    </a:lnTo>
                    <a:lnTo>
                      <a:pt x="44" y="205"/>
                    </a:lnTo>
                    <a:lnTo>
                      <a:pt x="12" y="259"/>
                    </a:lnTo>
                    <a:lnTo>
                      <a:pt x="1" y="302"/>
                    </a:lnTo>
                    <a:lnTo>
                      <a:pt x="1" y="345"/>
                    </a:lnTo>
                    <a:lnTo>
                      <a:pt x="12" y="398"/>
                    </a:lnTo>
                    <a:lnTo>
                      <a:pt x="44" y="452"/>
                    </a:lnTo>
                    <a:lnTo>
                      <a:pt x="87" y="506"/>
                    </a:lnTo>
                    <a:lnTo>
                      <a:pt x="184" y="646"/>
                    </a:lnTo>
                    <a:lnTo>
                      <a:pt x="302" y="807"/>
                    </a:lnTo>
                    <a:lnTo>
                      <a:pt x="420" y="646"/>
                    </a:lnTo>
                    <a:lnTo>
                      <a:pt x="528" y="517"/>
                    </a:lnTo>
                    <a:lnTo>
                      <a:pt x="592" y="409"/>
                    </a:lnTo>
                    <a:lnTo>
                      <a:pt x="614" y="355"/>
                    </a:lnTo>
                    <a:lnTo>
                      <a:pt x="625" y="302"/>
                    </a:lnTo>
                    <a:lnTo>
                      <a:pt x="614" y="259"/>
                    </a:lnTo>
                    <a:lnTo>
                      <a:pt x="592" y="216"/>
                    </a:lnTo>
                    <a:lnTo>
                      <a:pt x="560" y="162"/>
                    </a:lnTo>
                    <a:lnTo>
                      <a:pt x="517" y="108"/>
                    </a:lnTo>
                    <a:lnTo>
                      <a:pt x="463" y="65"/>
                    </a:lnTo>
                    <a:lnTo>
                      <a:pt x="420" y="33"/>
                    </a:lnTo>
                    <a:lnTo>
                      <a:pt x="377" y="11"/>
                    </a:lnTo>
                    <a:lnTo>
                      <a:pt x="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 name="Google Shape;540;p15"/>
              <p:cNvSpPr/>
              <p:nvPr/>
            </p:nvSpPr>
            <p:spPr>
              <a:xfrm>
                <a:off x="2206975" y="1826525"/>
                <a:ext cx="16975" cy="21800"/>
              </a:xfrm>
              <a:custGeom>
                <a:avLst/>
                <a:gdLst/>
                <a:ahLst/>
                <a:cxnLst/>
                <a:rect l="l" t="t" r="r" b="b"/>
                <a:pathLst>
                  <a:path w="679" h="872" extrusionOk="0">
                    <a:moveTo>
                      <a:pt x="356" y="1"/>
                    </a:moveTo>
                    <a:lnTo>
                      <a:pt x="216" y="173"/>
                    </a:lnTo>
                    <a:lnTo>
                      <a:pt x="98" y="313"/>
                    </a:lnTo>
                    <a:lnTo>
                      <a:pt x="55" y="367"/>
                    </a:lnTo>
                    <a:lnTo>
                      <a:pt x="22" y="420"/>
                    </a:lnTo>
                    <a:lnTo>
                      <a:pt x="1" y="474"/>
                    </a:lnTo>
                    <a:lnTo>
                      <a:pt x="1" y="506"/>
                    </a:lnTo>
                    <a:lnTo>
                      <a:pt x="12" y="571"/>
                    </a:lnTo>
                    <a:lnTo>
                      <a:pt x="44" y="625"/>
                    </a:lnTo>
                    <a:lnTo>
                      <a:pt x="87" y="678"/>
                    </a:lnTo>
                    <a:lnTo>
                      <a:pt x="130" y="732"/>
                    </a:lnTo>
                    <a:lnTo>
                      <a:pt x="184" y="775"/>
                    </a:lnTo>
                    <a:lnTo>
                      <a:pt x="237" y="818"/>
                    </a:lnTo>
                    <a:lnTo>
                      <a:pt x="291" y="850"/>
                    </a:lnTo>
                    <a:lnTo>
                      <a:pt x="356" y="872"/>
                    </a:lnTo>
                    <a:lnTo>
                      <a:pt x="388" y="872"/>
                    </a:lnTo>
                    <a:lnTo>
                      <a:pt x="431" y="850"/>
                    </a:lnTo>
                    <a:lnTo>
                      <a:pt x="485" y="818"/>
                    </a:lnTo>
                    <a:lnTo>
                      <a:pt x="539" y="764"/>
                    </a:lnTo>
                    <a:lnTo>
                      <a:pt x="592" y="711"/>
                    </a:lnTo>
                    <a:lnTo>
                      <a:pt x="635" y="657"/>
                    </a:lnTo>
                    <a:lnTo>
                      <a:pt x="668" y="603"/>
                    </a:lnTo>
                    <a:lnTo>
                      <a:pt x="678" y="560"/>
                    </a:lnTo>
                    <a:lnTo>
                      <a:pt x="668" y="506"/>
                    </a:lnTo>
                    <a:lnTo>
                      <a:pt x="657" y="442"/>
                    </a:lnTo>
                    <a:lnTo>
                      <a:pt x="625" y="388"/>
                    </a:lnTo>
                    <a:lnTo>
                      <a:pt x="582" y="324"/>
                    </a:lnTo>
                    <a:lnTo>
                      <a:pt x="474" y="184"/>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 name="Google Shape;541;p15"/>
              <p:cNvSpPr/>
              <p:nvPr/>
            </p:nvSpPr>
            <p:spPr>
              <a:xfrm>
                <a:off x="555050" y="2847250"/>
                <a:ext cx="16975" cy="21800"/>
              </a:xfrm>
              <a:custGeom>
                <a:avLst/>
                <a:gdLst/>
                <a:ahLst/>
                <a:cxnLst/>
                <a:rect l="l" t="t" r="r" b="b"/>
                <a:pathLst>
                  <a:path w="679" h="872" extrusionOk="0">
                    <a:moveTo>
                      <a:pt x="356" y="1"/>
                    </a:moveTo>
                    <a:lnTo>
                      <a:pt x="227" y="162"/>
                    </a:lnTo>
                    <a:lnTo>
                      <a:pt x="108" y="302"/>
                    </a:lnTo>
                    <a:lnTo>
                      <a:pt x="55" y="366"/>
                    </a:lnTo>
                    <a:lnTo>
                      <a:pt x="22" y="410"/>
                    </a:lnTo>
                    <a:lnTo>
                      <a:pt x="1" y="463"/>
                    </a:lnTo>
                    <a:lnTo>
                      <a:pt x="1" y="506"/>
                    </a:lnTo>
                    <a:lnTo>
                      <a:pt x="22" y="560"/>
                    </a:lnTo>
                    <a:lnTo>
                      <a:pt x="55" y="614"/>
                    </a:lnTo>
                    <a:lnTo>
                      <a:pt x="87" y="668"/>
                    </a:lnTo>
                    <a:lnTo>
                      <a:pt x="141" y="721"/>
                    </a:lnTo>
                    <a:lnTo>
                      <a:pt x="184" y="775"/>
                    </a:lnTo>
                    <a:lnTo>
                      <a:pt x="248" y="807"/>
                    </a:lnTo>
                    <a:lnTo>
                      <a:pt x="302" y="840"/>
                    </a:lnTo>
                    <a:lnTo>
                      <a:pt x="356" y="872"/>
                    </a:lnTo>
                    <a:lnTo>
                      <a:pt x="399" y="861"/>
                    </a:lnTo>
                    <a:lnTo>
                      <a:pt x="442" y="840"/>
                    </a:lnTo>
                    <a:lnTo>
                      <a:pt x="495" y="807"/>
                    </a:lnTo>
                    <a:lnTo>
                      <a:pt x="549" y="764"/>
                    </a:lnTo>
                    <a:lnTo>
                      <a:pt x="603" y="711"/>
                    </a:lnTo>
                    <a:lnTo>
                      <a:pt x="646" y="657"/>
                    </a:lnTo>
                    <a:lnTo>
                      <a:pt x="667" y="592"/>
                    </a:lnTo>
                    <a:lnTo>
                      <a:pt x="678" y="549"/>
                    </a:lnTo>
                    <a:lnTo>
                      <a:pt x="678" y="496"/>
                    </a:lnTo>
                    <a:lnTo>
                      <a:pt x="657" y="442"/>
                    </a:lnTo>
                    <a:lnTo>
                      <a:pt x="624" y="377"/>
                    </a:lnTo>
                    <a:lnTo>
                      <a:pt x="581" y="313"/>
                    </a:lnTo>
                    <a:lnTo>
                      <a:pt x="485" y="173"/>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 name="Google Shape;542;p15"/>
              <p:cNvSpPr/>
              <p:nvPr/>
            </p:nvSpPr>
            <p:spPr>
              <a:xfrm>
                <a:off x="1970950" y="2852375"/>
                <a:ext cx="20725" cy="16150"/>
              </a:xfrm>
              <a:custGeom>
                <a:avLst/>
                <a:gdLst/>
                <a:ahLst/>
                <a:cxnLst/>
                <a:rect l="l" t="t" r="r" b="b"/>
                <a:pathLst>
                  <a:path w="829" h="646" extrusionOk="0">
                    <a:moveTo>
                      <a:pt x="313" y="0"/>
                    </a:moveTo>
                    <a:lnTo>
                      <a:pt x="270" y="11"/>
                    </a:lnTo>
                    <a:lnTo>
                      <a:pt x="216" y="43"/>
                    </a:lnTo>
                    <a:lnTo>
                      <a:pt x="162" y="86"/>
                    </a:lnTo>
                    <a:lnTo>
                      <a:pt x="108" y="129"/>
                    </a:lnTo>
                    <a:lnTo>
                      <a:pt x="65" y="183"/>
                    </a:lnTo>
                    <a:lnTo>
                      <a:pt x="33" y="237"/>
                    </a:lnTo>
                    <a:lnTo>
                      <a:pt x="12" y="291"/>
                    </a:lnTo>
                    <a:lnTo>
                      <a:pt x="1" y="334"/>
                    </a:lnTo>
                    <a:lnTo>
                      <a:pt x="12" y="377"/>
                    </a:lnTo>
                    <a:lnTo>
                      <a:pt x="33" y="430"/>
                    </a:lnTo>
                    <a:lnTo>
                      <a:pt x="76" y="484"/>
                    </a:lnTo>
                    <a:lnTo>
                      <a:pt x="119" y="527"/>
                    </a:lnTo>
                    <a:lnTo>
                      <a:pt x="173" y="570"/>
                    </a:lnTo>
                    <a:lnTo>
                      <a:pt x="227" y="613"/>
                    </a:lnTo>
                    <a:lnTo>
                      <a:pt x="280" y="635"/>
                    </a:lnTo>
                    <a:lnTo>
                      <a:pt x="334" y="645"/>
                    </a:lnTo>
                    <a:lnTo>
                      <a:pt x="377" y="645"/>
                    </a:lnTo>
                    <a:lnTo>
                      <a:pt x="431" y="624"/>
                    </a:lnTo>
                    <a:lnTo>
                      <a:pt x="485" y="592"/>
                    </a:lnTo>
                    <a:lnTo>
                      <a:pt x="538" y="549"/>
                    </a:lnTo>
                    <a:lnTo>
                      <a:pt x="667" y="430"/>
                    </a:lnTo>
                    <a:lnTo>
                      <a:pt x="829" y="312"/>
                    </a:lnTo>
                    <a:lnTo>
                      <a:pt x="657" y="194"/>
                    </a:lnTo>
                    <a:lnTo>
                      <a:pt x="528" y="86"/>
                    </a:lnTo>
                    <a:lnTo>
                      <a:pt x="463" y="43"/>
                    </a:lnTo>
                    <a:lnTo>
                      <a:pt x="409" y="22"/>
                    </a:lnTo>
                    <a:lnTo>
                      <a:pt x="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 name="Google Shape;543;p15"/>
              <p:cNvSpPr/>
              <p:nvPr/>
            </p:nvSpPr>
            <p:spPr>
              <a:xfrm>
                <a:off x="632750" y="2933025"/>
                <a:ext cx="21250" cy="16150"/>
              </a:xfrm>
              <a:custGeom>
                <a:avLst/>
                <a:gdLst/>
                <a:ahLst/>
                <a:cxnLst/>
                <a:rect l="l" t="t" r="r" b="b"/>
                <a:pathLst>
                  <a:path w="850" h="646" extrusionOk="0">
                    <a:moveTo>
                      <a:pt x="366" y="0"/>
                    </a:moveTo>
                    <a:lnTo>
                      <a:pt x="312" y="11"/>
                    </a:lnTo>
                    <a:lnTo>
                      <a:pt x="269" y="32"/>
                    </a:lnTo>
                    <a:lnTo>
                      <a:pt x="226" y="75"/>
                    </a:lnTo>
                    <a:lnTo>
                      <a:pt x="183" y="118"/>
                    </a:lnTo>
                    <a:lnTo>
                      <a:pt x="86" y="215"/>
                    </a:lnTo>
                    <a:lnTo>
                      <a:pt x="0" y="312"/>
                    </a:lnTo>
                    <a:lnTo>
                      <a:pt x="86" y="409"/>
                    </a:lnTo>
                    <a:lnTo>
                      <a:pt x="172" y="516"/>
                    </a:lnTo>
                    <a:lnTo>
                      <a:pt x="205" y="570"/>
                    </a:lnTo>
                    <a:lnTo>
                      <a:pt x="248" y="602"/>
                    </a:lnTo>
                    <a:lnTo>
                      <a:pt x="301" y="635"/>
                    </a:lnTo>
                    <a:lnTo>
                      <a:pt x="344" y="645"/>
                    </a:lnTo>
                    <a:lnTo>
                      <a:pt x="388" y="645"/>
                    </a:lnTo>
                    <a:lnTo>
                      <a:pt x="441" y="624"/>
                    </a:lnTo>
                    <a:lnTo>
                      <a:pt x="495" y="602"/>
                    </a:lnTo>
                    <a:lnTo>
                      <a:pt x="549" y="559"/>
                    </a:lnTo>
                    <a:lnTo>
                      <a:pt x="689" y="452"/>
                    </a:lnTo>
                    <a:lnTo>
                      <a:pt x="850" y="333"/>
                    </a:lnTo>
                    <a:lnTo>
                      <a:pt x="699" y="215"/>
                    </a:lnTo>
                    <a:lnTo>
                      <a:pt x="570" y="97"/>
                    </a:lnTo>
                    <a:lnTo>
                      <a:pt x="506" y="54"/>
                    </a:lnTo>
                    <a:lnTo>
                      <a:pt x="452" y="22"/>
                    </a:lnTo>
                    <a:lnTo>
                      <a:pt x="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 name="Google Shape;544;p15"/>
              <p:cNvSpPr/>
              <p:nvPr/>
            </p:nvSpPr>
            <p:spPr>
              <a:xfrm>
                <a:off x="1890575" y="2933275"/>
                <a:ext cx="15625" cy="20200"/>
              </a:xfrm>
              <a:custGeom>
                <a:avLst/>
                <a:gdLst/>
                <a:ahLst/>
                <a:cxnLst/>
                <a:rect l="l" t="t" r="r" b="b"/>
                <a:pathLst>
                  <a:path w="625" h="808" extrusionOk="0">
                    <a:moveTo>
                      <a:pt x="323" y="1"/>
                    </a:moveTo>
                    <a:lnTo>
                      <a:pt x="280" y="22"/>
                    </a:lnTo>
                    <a:lnTo>
                      <a:pt x="226" y="44"/>
                    </a:lnTo>
                    <a:lnTo>
                      <a:pt x="173" y="87"/>
                    </a:lnTo>
                    <a:lnTo>
                      <a:pt x="119" y="130"/>
                    </a:lnTo>
                    <a:lnTo>
                      <a:pt x="76" y="173"/>
                    </a:lnTo>
                    <a:lnTo>
                      <a:pt x="33" y="227"/>
                    </a:lnTo>
                    <a:lnTo>
                      <a:pt x="11" y="270"/>
                    </a:lnTo>
                    <a:lnTo>
                      <a:pt x="1" y="323"/>
                    </a:lnTo>
                    <a:lnTo>
                      <a:pt x="1" y="366"/>
                    </a:lnTo>
                    <a:lnTo>
                      <a:pt x="22" y="409"/>
                    </a:lnTo>
                    <a:lnTo>
                      <a:pt x="54" y="463"/>
                    </a:lnTo>
                    <a:lnTo>
                      <a:pt x="97" y="517"/>
                    </a:lnTo>
                    <a:lnTo>
                      <a:pt x="216" y="646"/>
                    </a:lnTo>
                    <a:lnTo>
                      <a:pt x="334" y="807"/>
                    </a:lnTo>
                    <a:lnTo>
                      <a:pt x="442" y="635"/>
                    </a:lnTo>
                    <a:lnTo>
                      <a:pt x="538" y="506"/>
                    </a:lnTo>
                    <a:lnTo>
                      <a:pt x="603" y="388"/>
                    </a:lnTo>
                    <a:lnTo>
                      <a:pt x="624" y="334"/>
                    </a:lnTo>
                    <a:lnTo>
                      <a:pt x="624" y="280"/>
                    </a:lnTo>
                    <a:lnTo>
                      <a:pt x="614" y="237"/>
                    </a:lnTo>
                    <a:lnTo>
                      <a:pt x="592" y="194"/>
                    </a:lnTo>
                    <a:lnTo>
                      <a:pt x="549" y="141"/>
                    </a:lnTo>
                    <a:lnTo>
                      <a:pt x="506" y="98"/>
                    </a:lnTo>
                    <a:lnTo>
                      <a:pt x="452" y="55"/>
                    </a:lnTo>
                    <a:lnTo>
                      <a:pt x="409" y="22"/>
                    </a:lnTo>
                    <a:lnTo>
                      <a:pt x="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5" name="Google Shape;545;p15"/>
            <p:cNvGrpSpPr/>
            <p:nvPr/>
          </p:nvGrpSpPr>
          <p:grpSpPr>
            <a:xfrm>
              <a:off x="1209875" y="688263"/>
              <a:ext cx="3782312" cy="3767062"/>
              <a:chOff x="238125" y="1193725"/>
              <a:chExt cx="1996575" cy="1988525"/>
            </a:xfrm>
          </p:grpSpPr>
          <p:sp>
            <p:nvSpPr>
              <p:cNvPr id="546" name="Google Shape;546;p15"/>
              <p:cNvSpPr/>
              <p:nvPr/>
            </p:nvSpPr>
            <p:spPr>
              <a:xfrm>
                <a:off x="1074425" y="1879500"/>
                <a:ext cx="470475" cy="470200"/>
              </a:xfrm>
              <a:custGeom>
                <a:avLst/>
                <a:gdLst/>
                <a:ahLst/>
                <a:cxnLst/>
                <a:rect l="l" t="t" r="r" b="b"/>
                <a:pathLst>
                  <a:path w="18819" h="18808" extrusionOk="0">
                    <a:moveTo>
                      <a:pt x="6259" y="1990"/>
                    </a:moveTo>
                    <a:lnTo>
                      <a:pt x="7270" y="3076"/>
                    </a:lnTo>
                    <a:lnTo>
                      <a:pt x="6259" y="4011"/>
                    </a:lnTo>
                    <a:lnTo>
                      <a:pt x="5216" y="3076"/>
                    </a:lnTo>
                    <a:lnTo>
                      <a:pt x="6259" y="1990"/>
                    </a:lnTo>
                    <a:close/>
                    <a:moveTo>
                      <a:pt x="3334" y="5409"/>
                    </a:moveTo>
                    <a:lnTo>
                      <a:pt x="4205" y="6248"/>
                    </a:lnTo>
                    <a:lnTo>
                      <a:pt x="3259" y="7043"/>
                    </a:lnTo>
                    <a:lnTo>
                      <a:pt x="2571" y="6172"/>
                    </a:lnTo>
                    <a:lnTo>
                      <a:pt x="3334" y="5409"/>
                    </a:lnTo>
                    <a:close/>
                    <a:moveTo>
                      <a:pt x="6098" y="5430"/>
                    </a:moveTo>
                    <a:lnTo>
                      <a:pt x="7055" y="6420"/>
                    </a:lnTo>
                    <a:lnTo>
                      <a:pt x="6248" y="7108"/>
                    </a:lnTo>
                    <a:lnTo>
                      <a:pt x="5194" y="6237"/>
                    </a:lnTo>
                    <a:lnTo>
                      <a:pt x="6098" y="5430"/>
                    </a:lnTo>
                    <a:close/>
                    <a:moveTo>
                      <a:pt x="6291" y="8753"/>
                    </a:moveTo>
                    <a:lnTo>
                      <a:pt x="6893" y="9409"/>
                    </a:lnTo>
                    <a:lnTo>
                      <a:pt x="6216" y="10033"/>
                    </a:lnTo>
                    <a:lnTo>
                      <a:pt x="5657" y="9431"/>
                    </a:lnTo>
                    <a:lnTo>
                      <a:pt x="6291" y="8753"/>
                    </a:lnTo>
                    <a:close/>
                    <a:moveTo>
                      <a:pt x="9388" y="8818"/>
                    </a:moveTo>
                    <a:lnTo>
                      <a:pt x="9979" y="9420"/>
                    </a:lnTo>
                    <a:lnTo>
                      <a:pt x="9409" y="10054"/>
                    </a:lnTo>
                    <a:lnTo>
                      <a:pt x="8807" y="9355"/>
                    </a:lnTo>
                    <a:lnTo>
                      <a:pt x="9388" y="8818"/>
                    </a:lnTo>
                    <a:close/>
                    <a:moveTo>
                      <a:pt x="12571" y="8366"/>
                    </a:moveTo>
                    <a:lnTo>
                      <a:pt x="13410" y="9280"/>
                    </a:lnTo>
                    <a:lnTo>
                      <a:pt x="12399" y="10226"/>
                    </a:lnTo>
                    <a:lnTo>
                      <a:pt x="11700" y="9409"/>
                    </a:lnTo>
                    <a:lnTo>
                      <a:pt x="12571" y="8366"/>
                    </a:lnTo>
                    <a:close/>
                    <a:moveTo>
                      <a:pt x="15743" y="8377"/>
                    </a:moveTo>
                    <a:lnTo>
                      <a:pt x="16807" y="9431"/>
                    </a:lnTo>
                    <a:lnTo>
                      <a:pt x="15732" y="10431"/>
                    </a:lnTo>
                    <a:lnTo>
                      <a:pt x="14786" y="9420"/>
                    </a:lnTo>
                    <a:lnTo>
                      <a:pt x="15743" y="8377"/>
                    </a:lnTo>
                    <a:close/>
                    <a:moveTo>
                      <a:pt x="9409" y="11925"/>
                    </a:moveTo>
                    <a:lnTo>
                      <a:pt x="10012" y="12581"/>
                    </a:lnTo>
                    <a:lnTo>
                      <a:pt x="9356" y="13194"/>
                    </a:lnTo>
                    <a:lnTo>
                      <a:pt x="8678" y="12517"/>
                    </a:lnTo>
                    <a:lnTo>
                      <a:pt x="9409" y="11925"/>
                    </a:lnTo>
                    <a:close/>
                    <a:moveTo>
                      <a:pt x="6248" y="11915"/>
                    </a:moveTo>
                    <a:lnTo>
                      <a:pt x="6947" y="12635"/>
                    </a:lnTo>
                    <a:lnTo>
                      <a:pt x="6366" y="13259"/>
                    </a:lnTo>
                    <a:lnTo>
                      <a:pt x="5657" y="12570"/>
                    </a:lnTo>
                    <a:lnTo>
                      <a:pt x="6248" y="11915"/>
                    </a:lnTo>
                    <a:close/>
                    <a:moveTo>
                      <a:pt x="3119" y="11667"/>
                    </a:moveTo>
                    <a:lnTo>
                      <a:pt x="3968" y="12560"/>
                    </a:lnTo>
                    <a:lnTo>
                      <a:pt x="3259" y="13312"/>
                    </a:lnTo>
                    <a:lnTo>
                      <a:pt x="2366" y="12377"/>
                    </a:lnTo>
                    <a:lnTo>
                      <a:pt x="3119" y="11667"/>
                    </a:lnTo>
                    <a:close/>
                    <a:moveTo>
                      <a:pt x="15732" y="11538"/>
                    </a:moveTo>
                    <a:lnTo>
                      <a:pt x="16807" y="12549"/>
                    </a:lnTo>
                    <a:lnTo>
                      <a:pt x="15732" y="13570"/>
                    </a:lnTo>
                    <a:lnTo>
                      <a:pt x="14786" y="12549"/>
                    </a:lnTo>
                    <a:lnTo>
                      <a:pt x="15732" y="11538"/>
                    </a:lnTo>
                    <a:close/>
                    <a:moveTo>
                      <a:pt x="12571" y="11549"/>
                    </a:moveTo>
                    <a:lnTo>
                      <a:pt x="13539" y="12560"/>
                    </a:lnTo>
                    <a:lnTo>
                      <a:pt x="12560" y="13613"/>
                    </a:lnTo>
                    <a:lnTo>
                      <a:pt x="11711" y="12549"/>
                    </a:lnTo>
                    <a:lnTo>
                      <a:pt x="12571" y="11549"/>
                    </a:lnTo>
                    <a:close/>
                    <a:moveTo>
                      <a:pt x="6248" y="14839"/>
                    </a:moveTo>
                    <a:lnTo>
                      <a:pt x="7033" y="15592"/>
                    </a:lnTo>
                    <a:lnTo>
                      <a:pt x="6270" y="16269"/>
                    </a:lnTo>
                    <a:lnTo>
                      <a:pt x="5485" y="15549"/>
                    </a:lnTo>
                    <a:lnTo>
                      <a:pt x="6248" y="14839"/>
                    </a:lnTo>
                    <a:close/>
                    <a:moveTo>
                      <a:pt x="9399" y="14839"/>
                    </a:moveTo>
                    <a:lnTo>
                      <a:pt x="10151" y="15549"/>
                    </a:lnTo>
                    <a:lnTo>
                      <a:pt x="9227" y="16442"/>
                    </a:lnTo>
                    <a:lnTo>
                      <a:pt x="8506" y="15689"/>
                    </a:lnTo>
                    <a:lnTo>
                      <a:pt x="9399" y="14839"/>
                    </a:lnTo>
                    <a:close/>
                    <a:moveTo>
                      <a:pt x="2968" y="14915"/>
                    </a:moveTo>
                    <a:lnTo>
                      <a:pt x="3904" y="15829"/>
                    </a:lnTo>
                    <a:lnTo>
                      <a:pt x="3323" y="16463"/>
                    </a:lnTo>
                    <a:lnTo>
                      <a:pt x="2366" y="15463"/>
                    </a:lnTo>
                    <a:lnTo>
                      <a:pt x="2968" y="14915"/>
                    </a:lnTo>
                    <a:close/>
                    <a:moveTo>
                      <a:pt x="4603" y="0"/>
                    </a:moveTo>
                    <a:lnTo>
                      <a:pt x="4463" y="22"/>
                    </a:lnTo>
                    <a:lnTo>
                      <a:pt x="4334" y="54"/>
                    </a:lnTo>
                    <a:lnTo>
                      <a:pt x="4205" y="86"/>
                    </a:lnTo>
                    <a:lnTo>
                      <a:pt x="4087" y="140"/>
                    </a:lnTo>
                    <a:lnTo>
                      <a:pt x="3968" y="194"/>
                    </a:lnTo>
                    <a:lnTo>
                      <a:pt x="3861" y="258"/>
                    </a:lnTo>
                    <a:lnTo>
                      <a:pt x="3753" y="334"/>
                    </a:lnTo>
                    <a:lnTo>
                      <a:pt x="3667" y="409"/>
                    </a:lnTo>
                    <a:lnTo>
                      <a:pt x="3571" y="506"/>
                    </a:lnTo>
                    <a:lnTo>
                      <a:pt x="3495" y="602"/>
                    </a:lnTo>
                    <a:lnTo>
                      <a:pt x="3420" y="710"/>
                    </a:lnTo>
                    <a:lnTo>
                      <a:pt x="3355" y="828"/>
                    </a:lnTo>
                    <a:lnTo>
                      <a:pt x="3302" y="947"/>
                    </a:lnTo>
                    <a:lnTo>
                      <a:pt x="3259" y="1076"/>
                    </a:lnTo>
                    <a:lnTo>
                      <a:pt x="3216" y="1215"/>
                    </a:lnTo>
                    <a:lnTo>
                      <a:pt x="3194" y="1355"/>
                    </a:lnTo>
                    <a:lnTo>
                      <a:pt x="3183" y="1484"/>
                    </a:lnTo>
                    <a:lnTo>
                      <a:pt x="3194" y="1613"/>
                    </a:lnTo>
                    <a:lnTo>
                      <a:pt x="3216" y="1753"/>
                    </a:lnTo>
                    <a:lnTo>
                      <a:pt x="3248" y="1882"/>
                    </a:lnTo>
                    <a:lnTo>
                      <a:pt x="3291" y="2022"/>
                    </a:lnTo>
                    <a:lnTo>
                      <a:pt x="3345" y="2151"/>
                    </a:lnTo>
                    <a:lnTo>
                      <a:pt x="3409" y="2269"/>
                    </a:lnTo>
                    <a:lnTo>
                      <a:pt x="3474" y="2387"/>
                    </a:lnTo>
                    <a:lnTo>
                      <a:pt x="3560" y="2484"/>
                    </a:lnTo>
                    <a:lnTo>
                      <a:pt x="3646" y="2581"/>
                    </a:lnTo>
                    <a:lnTo>
                      <a:pt x="3743" y="2667"/>
                    </a:lnTo>
                    <a:lnTo>
                      <a:pt x="3850" y="2753"/>
                    </a:lnTo>
                    <a:lnTo>
                      <a:pt x="4044" y="2893"/>
                    </a:lnTo>
                    <a:lnTo>
                      <a:pt x="4226" y="3022"/>
                    </a:lnTo>
                    <a:lnTo>
                      <a:pt x="3065" y="4151"/>
                    </a:lnTo>
                    <a:lnTo>
                      <a:pt x="3011" y="4022"/>
                    </a:lnTo>
                    <a:lnTo>
                      <a:pt x="2958" y="3914"/>
                    </a:lnTo>
                    <a:lnTo>
                      <a:pt x="2893" y="3807"/>
                    </a:lnTo>
                    <a:lnTo>
                      <a:pt x="2829" y="3710"/>
                    </a:lnTo>
                    <a:lnTo>
                      <a:pt x="2753" y="3613"/>
                    </a:lnTo>
                    <a:lnTo>
                      <a:pt x="2678" y="3527"/>
                    </a:lnTo>
                    <a:lnTo>
                      <a:pt x="2581" y="3441"/>
                    </a:lnTo>
                    <a:lnTo>
                      <a:pt x="2495" y="3377"/>
                    </a:lnTo>
                    <a:lnTo>
                      <a:pt x="2388" y="3301"/>
                    </a:lnTo>
                    <a:lnTo>
                      <a:pt x="2291" y="3248"/>
                    </a:lnTo>
                    <a:lnTo>
                      <a:pt x="2173" y="3194"/>
                    </a:lnTo>
                    <a:lnTo>
                      <a:pt x="2054" y="3151"/>
                    </a:lnTo>
                    <a:lnTo>
                      <a:pt x="1936" y="3119"/>
                    </a:lnTo>
                    <a:lnTo>
                      <a:pt x="1807" y="3097"/>
                    </a:lnTo>
                    <a:lnTo>
                      <a:pt x="1678" y="3076"/>
                    </a:lnTo>
                    <a:lnTo>
                      <a:pt x="1538" y="3065"/>
                    </a:lnTo>
                    <a:lnTo>
                      <a:pt x="1420" y="3065"/>
                    </a:lnTo>
                    <a:lnTo>
                      <a:pt x="1302" y="3086"/>
                    </a:lnTo>
                    <a:lnTo>
                      <a:pt x="1183" y="3108"/>
                    </a:lnTo>
                    <a:lnTo>
                      <a:pt x="1065" y="3151"/>
                    </a:lnTo>
                    <a:lnTo>
                      <a:pt x="958" y="3205"/>
                    </a:lnTo>
                    <a:lnTo>
                      <a:pt x="850" y="3258"/>
                    </a:lnTo>
                    <a:lnTo>
                      <a:pt x="743" y="3334"/>
                    </a:lnTo>
                    <a:lnTo>
                      <a:pt x="646" y="3409"/>
                    </a:lnTo>
                    <a:lnTo>
                      <a:pt x="549" y="3495"/>
                    </a:lnTo>
                    <a:lnTo>
                      <a:pt x="463" y="3592"/>
                    </a:lnTo>
                    <a:lnTo>
                      <a:pt x="377" y="3689"/>
                    </a:lnTo>
                    <a:lnTo>
                      <a:pt x="302" y="3796"/>
                    </a:lnTo>
                    <a:lnTo>
                      <a:pt x="237" y="3914"/>
                    </a:lnTo>
                    <a:lnTo>
                      <a:pt x="183" y="4022"/>
                    </a:lnTo>
                    <a:lnTo>
                      <a:pt x="140" y="4140"/>
                    </a:lnTo>
                    <a:lnTo>
                      <a:pt x="108" y="4269"/>
                    </a:lnTo>
                    <a:lnTo>
                      <a:pt x="65" y="4441"/>
                    </a:lnTo>
                    <a:lnTo>
                      <a:pt x="54" y="4603"/>
                    </a:lnTo>
                    <a:lnTo>
                      <a:pt x="54" y="4753"/>
                    </a:lnTo>
                    <a:lnTo>
                      <a:pt x="65" y="4904"/>
                    </a:lnTo>
                    <a:lnTo>
                      <a:pt x="87" y="5043"/>
                    </a:lnTo>
                    <a:lnTo>
                      <a:pt x="130" y="5183"/>
                    </a:lnTo>
                    <a:lnTo>
                      <a:pt x="183" y="5312"/>
                    </a:lnTo>
                    <a:lnTo>
                      <a:pt x="259" y="5430"/>
                    </a:lnTo>
                    <a:lnTo>
                      <a:pt x="334" y="5549"/>
                    </a:lnTo>
                    <a:lnTo>
                      <a:pt x="431" y="5656"/>
                    </a:lnTo>
                    <a:lnTo>
                      <a:pt x="538" y="5753"/>
                    </a:lnTo>
                    <a:lnTo>
                      <a:pt x="646" y="5850"/>
                    </a:lnTo>
                    <a:lnTo>
                      <a:pt x="775" y="5947"/>
                    </a:lnTo>
                    <a:lnTo>
                      <a:pt x="904" y="6033"/>
                    </a:lnTo>
                    <a:lnTo>
                      <a:pt x="1054" y="6119"/>
                    </a:lnTo>
                    <a:lnTo>
                      <a:pt x="1205" y="6194"/>
                    </a:lnTo>
                    <a:lnTo>
                      <a:pt x="1054" y="6269"/>
                    </a:lnTo>
                    <a:lnTo>
                      <a:pt x="915" y="6334"/>
                    </a:lnTo>
                    <a:lnTo>
                      <a:pt x="786" y="6420"/>
                    </a:lnTo>
                    <a:lnTo>
                      <a:pt x="667" y="6495"/>
                    </a:lnTo>
                    <a:lnTo>
                      <a:pt x="549" y="6592"/>
                    </a:lnTo>
                    <a:lnTo>
                      <a:pt x="452" y="6678"/>
                    </a:lnTo>
                    <a:lnTo>
                      <a:pt x="355" y="6785"/>
                    </a:lnTo>
                    <a:lnTo>
                      <a:pt x="280" y="6882"/>
                    </a:lnTo>
                    <a:lnTo>
                      <a:pt x="205" y="7000"/>
                    </a:lnTo>
                    <a:lnTo>
                      <a:pt x="151" y="7119"/>
                    </a:lnTo>
                    <a:lnTo>
                      <a:pt x="97" y="7237"/>
                    </a:lnTo>
                    <a:lnTo>
                      <a:pt x="65" y="7366"/>
                    </a:lnTo>
                    <a:lnTo>
                      <a:pt x="44" y="7506"/>
                    </a:lnTo>
                    <a:lnTo>
                      <a:pt x="22" y="7646"/>
                    </a:lnTo>
                    <a:lnTo>
                      <a:pt x="22" y="7796"/>
                    </a:lnTo>
                    <a:lnTo>
                      <a:pt x="33" y="7957"/>
                    </a:lnTo>
                    <a:lnTo>
                      <a:pt x="54" y="8076"/>
                    </a:lnTo>
                    <a:lnTo>
                      <a:pt x="76" y="8194"/>
                    </a:lnTo>
                    <a:lnTo>
                      <a:pt x="108" y="8312"/>
                    </a:lnTo>
                    <a:lnTo>
                      <a:pt x="151" y="8420"/>
                    </a:lnTo>
                    <a:lnTo>
                      <a:pt x="194" y="8517"/>
                    </a:lnTo>
                    <a:lnTo>
                      <a:pt x="248" y="8613"/>
                    </a:lnTo>
                    <a:lnTo>
                      <a:pt x="312" y="8710"/>
                    </a:lnTo>
                    <a:lnTo>
                      <a:pt x="377" y="8796"/>
                    </a:lnTo>
                    <a:lnTo>
                      <a:pt x="452" y="8871"/>
                    </a:lnTo>
                    <a:lnTo>
                      <a:pt x="538" y="8947"/>
                    </a:lnTo>
                    <a:lnTo>
                      <a:pt x="624" y="9011"/>
                    </a:lnTo>
                    <a:lnTo>
                      <a:pt x="721" y="9076"/>
                    </a:lnTo>
                    <a:lnTo>
                      <a:pt x="818" y="9140"/>
                    </a:lnTo>
                    <a:lnTo>
                      <a:pt x="925" y="9183"/>
                    </a:lnTo>
                    <a:lnTo>
                      <a:pt x="1033" y="9226"/>
                    </a:lnTo>
                    <a:lnTo>
                      <a:pt x="1151" y="9269"/>
                    </a:lnTo>
                    <a:lnTo>
                      <a:pt x="1312" y="9312"/>
                    </a:lnTo>
                    <a:lnTo>
                      <a:pt x="1474" y="9345"/>
                    </a:lnTo>
                    <a:lnTo>
                      <a:pt x="1764" y="9345"/>
                    </a:lnTo>
                    <a:lnTo>
                      <a:pt x="1904" y="9323"/>
                    </a:lnTo>
                    <a:lnTo>
                      <a:pt x="2044" y="9291"/>
                    </a:lnTo>
                    <a:lnTo>
                      <a:pt x="2162" y="9248"/>
                    </a:lnTo>
                    <a:lnTo>
                      <a:pt x="2291" y="9194"/>
                    </a:lnTo>
                    <a:lnTo>
                      <a:pt x="2398" y="9119"/>
                    </a:lnTo>
                    <a:lnTo>
                      <a:pt x="2506" y="9043"/>
                    </a:lnTo>
                    <a:lnTo>
                      <a:pt x="2614" y="8957"/>
                    </a:lnTo>
                    <a:lnTo>
                      <a:pt x="2710" y="8861"/>
                    </a:lnTo>
                    <a:lnTo>
                      <a:pt x="2807" y="8764"/>
                    </a:lnTo>
                    <a:lnTo>
                      <a:pt x="2904" y="8646"/>
                    </a:lnTo>
                    <a:lnTo>
                      <a:pt x="2990" y="8527"/>
                    </a:lnTo>
                    <a:lnTo>
                      <a:pt x="3065" y="8409"/>
                    </a:lnTo>
                    <a:lnTo>
                      <a:pt x="3958" y="9420"/>
                    </a:lnTo>
                    <a:lnTo>
                      <a:pt x="3076" y="10355"/>
                    </a:lnTo>
                    <a:lnTo>
                      <a:pt x="3011" y="10237"/>
                    </a:lnTo>
                    <a:lnTo>
                      <a:pt x="2936" y="10119"/>
                    </a:lnTo>
                    <a:lnTo>
                      <a:pt x="2850" y="10011"/>
                    </a:lnTo>
                    <a:lnTo>
                      <a:pt x="2764" y="9914"/>
                    </a:lnTo>
                    <a:lnTo>
                      <a:pt x="2678" y="9818"/>
                    </a:lnTo>
                    <a:lnTo>
                      <a:pt x="2581" y="9732"/>
                    </a:lnTo>
                    <a:lnTo>
                      <a:pt x="2485" y="9656"/>
                    </a:lnTo>
                    <a:lnTo>
                      <a:pt x="2377" y="9592"/>
                    </a:lnTo>
                    <a:lnTo>
                      <a:pt x="2269" y="9538"/>
                    </a:lnTo>
                    <a:lnTo>
                      <a:pt x="2151" y="9484"/>
                    </a:lnTo>
                    <a:lnTo>
                      <a:pt x="2033" y="9452"/>
                    </a:lnTo>
                    <a:lnTo>
                      <a:pt x="1904" y="9420"/>
                    </a:lnTo>
                    <a:lnTo>
                      <a:pt x="1775" y="9398"/>
                    </a:lnTo>
                    <a:lnTo>
                      <a:pt x="1495" y="9398"/>
                    </a:lnTo>
                    <a:lnTo>
                      <a:pt x="1345" y="9420"/>
                    </a:lnTo>
                    <a:lnTo>
                      <a:pt x="1226" y="9441"/>
                    </a:lnTo>
                    <a:lnTo>
                      <a:pt x="1108" y="9474"/>
                    </a:lnTo>
                    <a:lnTo>
                      <a:pt x="1001" y="9506"/>
                    </a:lnTo>
                    <a:lnTo>
                      <a:pt x="893" y="9549"/>
                    </a:lnTo>
                    <a:lnTo>
                      <a:pt x="796" y="9592"/>
                    </a:lnTo>
                    <a:lnTo>
                      <a:pt x="700" y="9646"/>
                    </a:lnTo>
                    <a:lnTo>
                      <a:pt x="613" y="9710"/>
                    </a:lnTo>
                    <a:lnTo>
                      <a:pt x="527" y="9775"/>
                    </a:lnTo>
                    <a:lnTo>
                      <a:pt x="452" y="9850"/>
                    </a:lnTo>
                    <a:lnTo>
                      <a:pt x="377" y="9925"/>
                    </a:lnTo>
                    <a:lnTo>
                      <a:pt x="312" y="10011"/>
                    </a:lnTo>
                    <a:lnTo>
                      <a:pt x="248" y="10097"/>
                    </a:lnTo>
                    <a:lnTo>
                      <a:pt x="194" y="10194"/>
                    </a:lnTo>
                    <a:lnTo>
                      <a:pt x="151" y="10302"/>
                    </a:lnTo>
                    <a:lnTo>
                      <a:pt x="108" y="10409"/>
                    </a:lnTo>
                    <a:lnTo>
                      <a:pt x="76" y="10517"/>
                    </a:lnTo>
                    <a:lnTo>
                      <a:pt x="33" y="10699"/>
                    </a:lnTo>
                    <a:lnTo>
                      <a:pt x="11" y="10861"/>
                    </a:lnTo>
                    <a:lnTo>
                      <a:pt x="1" y="11022"/>
                    </a:lnTo>
                    <a:lnTo>
                      <a:pt x="11" y="11173"/>
                    </a:lnTo>
                    <a:lnTo>
                      <a:pt x="33" y="11323"/>
                    </a:lnTo>
                    <a:lnTo>
                      <a:pt x="65" y="11463"/>
                    </a:lnTo>
                    <a:lnTo>
                      <a:pt x="108" y="11603"/>
                    </a:lnTo>
                    <a:lnTo>
                      <a:pt x="173" y="11732"/>
                    </a:lnTo>
                    <a:lnTo>
                      <a:pt x="248" y="11850"/>
                    </a:lnTo>
                    <a:lnTo>
                      <a:pt x="334" y="11968"/>
                    </a:lnTo>
                    <a:lnTo>
                      <a:pt x="431" y="12076"/>
                    </a:lnTo>
                    <a:lnTo>
                      <a:pt x="549" y="12183"/>
                    </a:lnTo>
                    <a:lnTo>
                      <a:pt x="667" y="12291"/>
                    </a:lnTo>
                    <a:lnTo>
                      <a:pt x="796" y="12388"/>
                    </a:lnTo>
                    <a:lnTo>
                      <a:pt x="947" y="12474"/>
                    </a:lnTo>
                    <a:lnTo>
                      <a:pt x="1097" y="12560"/>
                    </a:lnTo>
                    <a:lnTo>
                      <a:pt x="958" y="12646"/>
                    </a:lnTo>
                    <a:lnTo>
                      <a:pt x="839" y="12732"/>
                    </a:lnTo>
                    <a:lnTo>
                      <a:pt x="721" y="12818"/>
                    </a:lnTo>
                    <a:lnTo>
                      <a:pt x="613" y="12904"/>
                    </a:lnTo>
                    <a:lnTo>
                      <a:pt x="506" y="13001"/>
                    </a:lnTo>
                    <a:lnTo>
                      <a:pt x="420" y="13087"/>
                    </a:lnTo>
                    <a:lnTo>
                      <a:pt x="334" y="13183"/>
                    </a:lnTo>
                    <a:lnTo>
                      <a:pt x="259" y="13280"/>
                    </a:lnTo>
                    <a:lnTo>
                      <a:pt x="194" y="13377"/>
                    </a:lnTo>
                    <a:lnTo>
                      <a:pt x="140" y="13474"/>
                    </a:lnTo>
                    <a:lnTo>
                      <a:pt x="97" y="13581"/>
                    </a:lnTo>
                    <a:lnTo>
                      <a:pt x="54" y="13678"/>
                    </a:lnTo>
                    <a:lnTo>
                      <a:pt x="33" y="13786"/>
                    </a:lnTo>
                    <a:lnTo>
                      <a:pt x="11" y="13882"/>
                    </a:lnTo>
                    <a:lnTo>
                      <a:pt x="1" y="13990"/>
                    </a:lnTo>
                    <a:lnTo>
                      <a:pt x="1" y="14087"/>
                    </a:lnTo>
                    <a:lnTo>
                      <a:pt x="1" y="14194"/>
                    </a:lnTo>
                    <a:lnTo>
                      <a:pt x="22" y="14302"/>
                    </a:lnTo>
                    <a:lnTo>
                      <a:pt x="44" y="14398"/>
                    </a:lnTo>
                    <a:lnTo>
                      <a:pt x="76" y="14506"/>
                    </a:lnTo>
                    <a:lnTo>
                      <a:pt x="119" y="14614"/>
                    </a:lnTo>
                    <a:lnTo>
                      <a:pt x="173" y="14710"/>
                    </a:lnTo>
                    <a:lnTo>
                      <a:pt x="226" y="14818"/>
                    </a:lnTo>
                    <a:lnTo>
                      <a:pt x="302" y="14915"/>
                    </a:lnTo>
                    <a:lnTo>
                      <a:pt x="377" y="15022"/>
                    </a:lnTo>
                    <a:lnTo>
                      <a:pt x="463" y="15119"/>
                    </a:lnTo>
                    <a:lnTo>
                      <a:pt x="560" y="15216"/>
                    </a:lnTo>
                    <a:lnTo>
                      <a:pt x="656" y="15312"/>
                    </a:lnTo>
                    <a:lnTo>
                      <a:pt x="775" y="15409"/>
                    </a:lnTo>
                    <a:lnTo>
                      <a:pt x="893" y="15506"/>
                    </a:lnTo>
                    <a:lnTo>
                      <a:pt x="1162" y="15700"/>
                    </a:lnTo>
                    <a:lnTo>
                      <a:pt x="1022" y="15764"/>
                    </a:lnTo>
                    <a:lnTo>
                      <a:pt x="893" y="15829"/>
                    </a:lnTo>
                    <a:lnTo>
                      <a:pt x="775" y="15904"/>
                    </a:lnTo>
                    <a:lnTo>
                      <a:pt x="656" y="15990"/>
                    </a:lnTo>
                    <a:lnTo>
                      <a:pt x="549" y="16076"/>
                    </a:lnTo>
                    <a:lnTo>
                      <a:pt x="452" y="16162"/>
                    </a:lnTo>
                    <a:lnTo>
                      <a:pt x="366" y="16259"/>
                    </a:lnTo>
                    <a:lnTo>
                      <a:pt x="291" y="16366"/>
                    </a:lnTo>
                    <a:lnTo>
                      <a:pt x="226" y="16474"/>
                    </a:lnTo>
                    <a:lnTo>
                      <a:pt x="173" y="16592"/>
                    </a:lnTo>
                    <a:lnTo>
                      <a:pt x="119" y="16710"/>
                    </a:lnTo>
                    <a:lnTo>
                      <a:pt x="87" y="16839"/>
                    </a:lnTo>
                    <a:lnTo>
                      <a:pt x="65" y="16979"/>
                    </a:lnTo>
                    <a:lnTo>
                      <a:pt x="44" y="17119"/>
                    </a:lnTo>
                    <a:lnTo>
                      <a:pt x="44" y="17259"/>
                    </a:lnTo>
                    <a:lnTo>
                      <a:pt x="54" y="17420"/>
                    </a:lnTo>
                    <a:lnTo>
                      <a:pt x="76" y="17538"/>
                    </a:lnTo>
                    <a:lnTo>
                      <a:pt x="97" y="17657"/>
                    </a:lnTo>
                    <a:lnTo>
                      <a:pt x="140" y="17764"/>
                    </a:lnTo>
                    <a:lnTo>
                      <a:pt x="183" y="17872"/>
                    </a:lnTo>
                    <a:lnTo>
                      <a:pt x="237" y="17979"/>
                    </a:lnTo>
                    <a:lnTo>
                      <a:pt x="302" y="18076"/>
                    </a:lnTo>
                    <a:lnTo>
                      <a:pt x="366" y="18173"/>
                    </a:lnTo>
                    <a:lnTo>
                      <a:pt x="441" y="18259"/>
                    </a:lnTo>
                    <a:lnTo>
                      <a:pt x="527" y="18345"/>
                    </a:lnTo>
                    <a:lnTo>
                      <a:pt x="613" y="18420"/>
                    </a:lnTo>
                    <a:lnTo>
                      <a:pt x="710" y="18495"/>
                    </a:lnTo>
                    <a:lnTo>
                      <a:pt x="807" y="18560"/>
                    </a:lnTo>
                    <a:lnTo>
                      <a:pt x="915" y="18614"/>
                    </a:lnTo>
                    <a:lnTo>
                      <a:pt x="1022" y="18657"/>
                    </a:lnTo>
                    <a:lnTo>
                      <a:pt x="1140" y="18689"/>
                    </a:lnTo>
                    <a:lnTo>
                      <a:pt x="1259" y="18721"/>
                    </a:lnTo>
                    <a:lnTo>
                      <a:pt x="1420" y="18753"/>
                    </a:lnTo>
                    <a:lnTo>
                      <a:pt x="1581" y="18764"/>
                    </a:lnTo>
                    <a:lnTo>
                      <a:pt x="1732" y="18764"/>
                    </a:lnTo>
                    <a:lnTo>
                      <a:pt x="1882" y="18743"/>
                    </a:lnTo>
                    <a:lnTo>
                      <a:pt x="2011" y="18710"/>
                    </a:lnTo>
                    <a:lnTo>
                      <a:pt x="2151" y="18667"/>
                    </a:lnTo>
                    <a:lnTo>
                      <a:pt x="2269" y="18614"/>
                    </a:lnTo>
                    <a:lnTo>
                      <a:pt x="2388" y="18549"/>
                    </a:lnTo>
                    <a:lnTo>
                      <a:pt x="2506" y="18463"/>
                    </a:lnTo>
                    <a:lnTo>
                      <a:pt x="2614" y="18377"/>
                    </a:lnTo>
                    <a:lnTo>
                      <a:pt x="2710" y="18270"/>
                    </a:lnTo>
                    <a:lnTo>
                      <a:pt x="2807" y="18162"/>
                    </a:lnTo>
                    <a:lnTo>
                      <a:pt x="2893" y="18033"/>
                    </a:lnTo>
                    <a:lnTo>
                      <a:pt x="2979" y="17904"/>
                    </a:lnTo>
                    <a:lnTo>
                      <a:pt x="3065" y="17764"/>
                    </a:lnTo>
                    <a:lnTo>
                      <a:pt x="3140" y="17614"/>
                    </a:lnTo>
                    <a:lnTo>
                      <a:pt x="3205" y="17743"/>
                    </a:lnTo>
                    <a:lnTo>
                      <a:pt x="3269" y="17872"/>
                    </a:lnTo>
                    <a:lnTo>
                      <a:pt x="3334" y="17990"/>
                    </a:lnTo>
                    <a:lnTo>
                      <a:pt x="3409" y="18097"/>
                    </a:lnTo>
                    <a:lnTo>
                      <a:pt x="3485" y="18205"/>
                    </a:lnTo>
                    <a:lnTo>
                      <a:pt x="3571" y="18302"/>
                    </a:lnTo>
                    <a:lnTo>
                      <a:pt x="3657" y="18388"/>
                    </a:lnTo>
                    <a:lnTo>
                      <a:pt x="3743" y="18463"/>
                    </a:lnTo>
                    <a:lnTo>
                      <a:pt x="3839" y="18538"/>
                    </a:lnTo>
                    <a:lnTo>
                      <a:pt x="3947" y="18603"/>
                    </a:lnTo>
                    <a:lnTo>
                      <a:pt x="4054" y="18657"/>
                    </a:lnTo>
                    <a:lnTo>
                      <a:pt x="4162" y="18700"/>
                    </a:lnTo>
                    <a:lnTo>
                      <a:pt x="4280" y="18732"/>
                    </a:lnTo>
                    <a:lnTo>
                      <a:pt x="4409" y="18764"/>
                    </a:lnTo>
                    <a:lnTo>
                      <a:pt x="4538" y="18775"/>
                    </a:lnTo>
                    <a:lnTo>
                      <a:pt x="4678" y="18786"/>
                    </a:lnTo>
                    <a:lnTo>
                      <a:pt x="4818" y="18786"/>
                    </a:lnTo>
                    <a:lnTo>
                      <a:pt x="4947" y="18775"/>
                    </a:lnTo>
                    <a:lnTo>
                      <a:pt x="5076" y="18753"/>
                    </a:lnTo>
                    <a:lnTo>
                      <a:pt x="5194" y="18721"/>
                    </a:lnTo>
                    <a:lnTo>
                      <a:pt x="5313" y="18678"/>
                    </a:lnTo>
                    <a:lnTo>
                      <a:pt x="5420" y="18624"/>
                    </a:lnTo>
                    <a:lnTo>
                      <a:pt x="5517" y="18571"/>
                    </a:lnTo>
                    <a:lnTo>
                      <a:pt x="5614" y="18506"/>
                    </a:lnTo>
                    <a:lnTo>
                      <a:pt x="5710" y="18431"/>
                    </a:lnTo>
                    <a:lnTo>
                      <a:pt x="5796" y="18345"/>
                    </a:lnTo>
                    <a:lnTo>
                      <a:pt x="5882" y="18248"/>
                    </a:lnTo>
                    <a:lnTo>
                      <a:pt x="5968" y="18151"/>
                    </a:lnTo>
                    <a:lnTo>
                      <a:pt x="6044" y="18054"/>
                    </a:lnTo>
                    <a:lnTo>
                      <a:pt x="6119" y="17936"/>
                    </a:lnTo>
                    <a:lnTo>
                      <a:pt x="6259" y="17700"/>
                    </a:lnTo>
                    <a:lnTo>
                      <a:pt x="6399" y="17947"/>
                    </a:lnTo>
                    <a:lnTo>
                      <a:pt x="6474" y="18065"/>
                    </a:lnTo>
                    <a:lnTo>
                      <a:pt x="6549" y="18162"/>
                    </a:lnTo>
                    <a:lnTo>
                      <a:pt x="6635" y="18270"/>
                    </a:lnTo>
                    <a:lnTo>
                      <a:pt x="6721" y="18356"/>
                    </a:lnTo>
                    <a:lnTo>
                      <a:pt x="6807" y="18442"/>
                    </a:lnTo>
                    <a:lnTo>
                      <a:pt x="6904" y="18517"/>
                    </a:lnTo>
                    <a:lnTo>
                      <a:pt x="7001" y="18581"/>
                    </a:lnTo>
                    <a:lnTo>
                      <a:pt x="7108" y="18635"/>
                    </a:lnTo>
                    <a:lnTo>
                      <a:pt x="7216" y="18689"/>
                    </a:lnTo>
                    <a:lnTo>
                      <a:pt x="7334" y="18732"/>
                    </a:lnTo>
                    <a:lnTo>
                      <a:pt x="7452" y="18764"/>
                    </a:lnTo>
                    <a:lnTo>
                      <a:pt x="7581" y="18786"/>
                    </a:lnTo>
                    <a:lnTo>
                      <a:pt x="7710" y="18796"/>
                    </a:lnTo>
                    <a:lnTo>
                      <a:pt x="7850" y="18807"/>
                    </a:lnTo>
                    <a:lnTo>
                      <a:pt x="7990" y="18796"/>
                    </a:lnTo>
                    <a:lnTo>
                      <a:pt x="8119" y="18775"/>
                    </a:lnTo>
                    <a:lnTo>
                      <a:pt x="8237" y="18753"/>
                    </a:lnTo>
                    <a:lnTo>
                      <a:pt x="8356" y="18721"/>
                    </a:lnTo>
                    <a:lnTo>
                      <a:pt x="8474" y="18667"/>
                    </a:lnTo>
                    <a:lnTo>
                      <a:pt x="8581" y="18624"/>
                    </a:lnTo>
                    <a:lnTo>
                      <a:pt x="8678" y="18560"/>
                    </a:lnTo>
                    <a:lnTo>
                      <a:pt x="8775" y="18485"/>
                    </a:lnTo>
                    <a:lnTo>
                      <a:pt x="8861" y="18409"/>
                    </a:lnTo>
                    <a:lnTo>
                      <a:pt x="8947" y="18334"/>
                    </a:lnTo>
                    <a:lnTo>
                      <a:pt x="9033" y="18237"/>
                    </a:lnTo>
                    <a:lnTo>
                      <a:pt x="9108" y="18140"/>
                    </a:lnTo>
                    <a:lnTo>
                      <a:pt x="9259" y="17936"/>
                    </a:lnTo>
                    <a:lnTo>
                      <a:pt x="9388" y="17710"/>
                    </a:lnTo>
                    <a:lnTo>
                      <a:pt x="9485" y="17872"/>
                    </a:lnTo>
                    <a:lnTo>
                      <a:pt x="9581" y="18011"/>
                    </a:lnTo>
                    <a:lnTo>
                      <a:pt x="9678" y="18140"/>
                    </a:lnTo>
                    <a:lnTo>
                      <a:pt x="9775" y="18259"/>
                    </a:lnTo>
                    <a:lnTo>
                      <a:pt x="9872" y="18356"/>
                    </a:lnTo>
                    <a:lnTo>
                      <a:pt x="9979" y="18452"/>
                    </a:lnTo>
                    <a:lnTo>
                      <a:pt x="10076" y="18538"/>
                    </a:lnTo>
                    <a:lnTo>
                      <a:pt x="10184" y="18603"/>
                    </a:lnTo>
                    <a:lnTo>
                      <a:pt x="10291" y="18667"/>
                    </a:lnTo>
                    <a:lnTo>
                      <a:pt x="10409" y="18710"/>
                    </a:lnTo>
                    <a:lnTo>
                      <a:pt x="10517" y="18743"/>
                    </a:lnTo>
                    <a:lnTo>
                      <a:pt x="10635" y="18775"/>
                    </a:lnTo>
                    <a:lnTo>
                      <a:pt x="10764" y="18786"/>
                    </a:lnTo>
                    <a:lnTo>
                      <a:pt x="10893" y="18796"/>
                    </a:lnTo>
                    <a:lnTo>
                      <a:pt x="11022" y="18786"/>
                    </a:lnTo>
                    <a:lnTo>
                      <a:pt x="11162" y="18775"/>
                    </a:lnTo>
                    <a:lnTo>
                      <a:pt x="11280" y="18753"/>
                    </a:lnTo>
                    <a:lnTo>
                      <a:pt x="11388" y="18721"/>
                    </a:lnTo>
                    <a:lnTo>
                      <a:pt x="11506" y="18689"/>
                    </a:lnTo>
                    <a:lnTo>
                      <a:pt x="11603" y="18646"/>
                    </a:lnTo>
                    <a:lnTo>
                      <a:pt x="11711" y="18603"/>
                    </a:lnTo>
                    <a:lnTo>
                      <a:pt x="11797" y="18549"/>
                    </a:lnTo>
                    <a:lnTo>
                      <a:pt x="11893" y="18495"/>
                    </a:lnTo>
                    <a:lnTo>
                      <a:pt x="11969" y="18431"/>
                    </a:lnTo>
                    <a:lnTo>
                      <a:pt x="12055" y="18356"/>
                    </a:lnTo>
                    <a:lnTo>
                      <a:pt x="12119" y="18280"/>
                    </a:lnTo>
                    <a:lnTo>
                      <a:pt x="12194" y="18194"/>
                    </a:lnTo>
                    <a:lnTo>
                      <a:pt x="12248" y="18108"/>
                    </a:lnTo>
                    <a:lnTo>
                      <a:pt x="12302" y="18011"/>
                    </a:lnTo>
                    <a:lnTo>
                      <a:pt x="12356" y="17904"/>
                    </a:lnTo>
                    <a:lnTo>
                      <a:pt x="12399" y="17796"/>
                    </a:lnTo>
                    <a:lnTo>
                      <a:pt x="12431" y="17689"/>
                    </a:lnTo>
                    <a:lnTo>
                      <a:pt x="12474" y="17517"/>
                    </a:lnTo>
                    <a:lnTo>
                      <a:pt x="12506" y="17356"/>
                    </a:lnTo>
                    <a:lnTo>
                      <a:pt x="12517" y="17205"/>
                    </a:lnTo>
                    <a:lnTo>
                      <a:pt x="12506" y="17054"/>
                    </a:lnTo>
                    <a:lnTo>
                      <a:pt x="12496" y="16915"/>
                    </a:lnTo>
                    <a:lnTo>
                      <a:pt x="12463" y="16775"/>
                    </a:lnTo>
                    <a:lnTo>
                      <a:pt x="12420" y="16646"/>
                    </a:lnTo>
                    <a:lnTo>
                      <a:pt x="12366" y="16517"/>
                    </a:lnTo>
                    <a:lnTo>
                      <a:pt x="12302" y="16399"/>
                    </a:lnTo>
                    <a:lnTo>
                      <a:pt x="12227" y="16291"/>
                    </a:lnTo>
                    <a:lnTo>
                      <a:pt x="12141" y="16183"/>
                    </a:lnTo>
                    <a:lnTo>
                      <a:pt x="12055" y="16087"/>
                    </a:lnTo>
                    <a:lnTo>
                      <a:pt x="11947" y="15990"/>
                    </a:lnTo>
                    <a:lnTo>
                      <a:pt x="11829" y="15904"/>
                    </a:lnTo>
                    <a:lnTo>
                      <a:pt x="11711" y="15818"/>
                    </a:lnTo>
                    <a:lnTo>
                      <a:pt x="11582" y="15743"/>
                    </a:lnTo>
                    <a:lnTo>
                      <a:pt x="12603" y="14560"/>
                    </a:lnTo>
                    <a:lnTo>
                      <a:pt x="12786" y="14861"/>
                    </a:lnTo>
                    <a:lnTo>
                      <a:pt x="12904" y="15033"/>
                    </a:lnTo>
                    <a:lnTo>
                      <a:pt x="12969" y="15108"/>
                    </a:lnTo>
                    <a:lnTo>
                      <a:pt x="13044" y="15194"/>
                    </a:lnTo>
                    <a:lnTo>
                      <a:pt x="13119" y="15269"/>
                    </a:lnTo>
                    <a:lnTo>
                      <a:pt x="13194" y="15334"/>
                    </a:lnTo>
                    <a:lnTo>
                      <a:pt x="13367" y="15463"/>
                    </a:lnTo>
                    <a:lnTo>
                      <a:pt x="13549" y="15581"/>
                    </a:lnTo>
                    <a:lnTo>
                      <a:pt x="13732" y="15700"/>
                    </a:lnTo>
                    <a:lnTo>
                      <a:pt x="13582" y="15786"/>
                    </a:lnTo>
                    <a:lnTo>
                      <a:pt x="13442" y="15872"/>
                    </a:lnTo>
                    <a:lnTo>
                      <a:pt x="13313" y="15958"/>
                    </a:lnTo>
                    <a:lnTo>
                      <a:pt x="13184" y="16054"/>
                    </a:lnTo>
                    <a:lnTo>
                      <a:pt x="13076" y="16151"/>
                    </a:lnTo>
                    <a:lnTo>
                      <a:pt x="12979" y="16259"/>
                    </a:lnTo>
                    <a:lnTo>
                      <a:pt x="12893" y="16366"/>
                    </a:lnTo>
                    <a:lnTo>
                      <a:pt x="12807" y="16474"/>
                    </a:lnTo>
                    <a:lnTo>
                      <a:pt x="12743" y="16592"/>
                    </a:lnTo>
                    <a:lnTo>
                      <a:pt x="12689" y="16710"/>
                    </a:lnTo>
                    <a:lnTo>
                      <a:pt x="12646" y="16829"/>
                    </a:lnTo>
                    <a:lnTo>
                      <a:pt x="12625" y="16947"/>
                    </a:lnTo>
                    <a:lnTo>
                      <a:pt x="12603" y="17076"/>
                    </a:lnTo>
                    <a:lnTo>
                      <a:pt x="12603" y="17205"/>
                    </a:lnTo>
                    <a:lnTo>
                      <a:pt x="12603" y="17323"/>
                    </a:lnTo>
                    <a:lnTo>
                      <a:pt x="12625" y="17452"/>
                    </a:lnTo>
                    <a:lnTo>
                      <a:pt x="12657" y="17592"/>
                    </a:lnTo>
                    <a:lnTo>
                      <a:pt x="12700" y="17721"/>
                    </a:lnTo>
                    <a:lnTo>
                      <a:pt x="12754" y="17850"/>
                    </a:lnTo>
                    <a:lnTo>
                      <a:pt x="12818" y="17968"/>
                    </a:lnTo>
                    <a:lnTo>
                      <a:pt x="12883" y="18076"/>
                    </a:lnTo>
                    <a:lnTo>
                      <a:pt x="12958" y="18184"/>
                    </a:lnTo>
                    <a:lnTo>
                      <a:pt x="13044" y="18280"/>
                    </a:lnTo>
                    <a:lnTo>
                      <a:pt x="13141" y="18377"/>
                    </a:lnTo>
                    <a:lnTo>
                      <a:pt x="13237" y="18452"/>
                    </a:lnTo>
                    <a:lnTo>
                      <a:pt x="13345" y="18528"/>
                    </a:lnTo>
                    <a:lnTo>
                      <a:pt x="13453" y="18592"/>
                    </a:lnTo>
                    <a:lnTo>
                      <a:pt x="13571" y="18646"/>
                    </a:lnTo>
                    <a:lnTo>
                      <a:pt x="13700" y="18689"/>
                    </a:lnTo>
                    <a:lnTo>
                      <a:pt x="13818" y="18721"/>
                    </a:lnTo>
                    <a:lnTo>
                      <a:pt x="13947" y="18753"/>
                    </a:lnTo>
                    <a:lnTo>
                      <a:pt x="14087" y="18764"/>
                    </a:lnTo>
                    <a:lnTo>
                      <a:pt x="14227" y="18764"/>
                    </a:lnTo>
                    <a:lnTo>
                      <a:pt x="14356" y="18753"/>
                    </a:lnTo>
                    <a:lnTo>
                      <a:pt x="14485" y="18732"/>
                    </a:lnTo>
                    <a:lnTo>
                      <a:pt x="14614" y="18700"/>
                    </a:lnTo>
                    <a:lnTo>
                      <a:pt x="14732" y="18657"/>
                    </a:lnTo>
                    <a:lnTo>
                      <a:pt x="14850" y="18614"/>
                    </a:lnTo>
                    <a:lnTo>
                      <a:pt x="14969" y="18549"/>
                    </a:lnTo>
                    <a:lnTo>
                      <a:pt x="15076" y="18474"/>
                    </a:lnTo>
                    <a:lnTo>
                      <a:pt x="15173" y="18388"/>
                    </a:lnTo>
                    <a:lnTo>
                      <a:pt x="15270" y="18302"/>
                    </a:lnTo>
                    <a:lnTo>
                      <a:pt x="15356" y="18194"/>
                    </a:lnTo>
                    <a:lnTo>
                      <a:pt x="15431" y="18087"/>
                    </a:lnTo>
                    <a:lnTo>
                      <a:pt x="15506" y="17958"/>
                    </a:lnTo>
                    <a:lnTo>
                      <a:pt x="15560" y="17829"/>
                    </a:lnTo>
                    <a:lnTo>
                      <a:pt x="15614" y="17689"/>
                    </a:lnTo>
                    <a:lnTo>
                      <a:pt x="15657" y="17549"/>
                    </a:lnTo>
                    <a:lnTo>
                      <a:pt x="15678" y="17420"/>
                    </a:lnTo>
                    <a:lnTo>
                      <a:pt x="15678" y="17280"/>
                    </a:lnTo>
                    <a:lnTo>
                      <a:pt x="15678" y="17130"/>
                    </a:lnTo>
                    <a:lnTo>
                      <a:pt x="15657" y="16990"/>
                    </a:lnTo>
                    <a:lnTo>
                      <a:pt x="15625" y="16850"/>
                    </a:lnTo>
                    <a:lnTo>
                      <a:pt x="15582" y="16710"/>
                    </a:lnTo>
                    <a:lnTo>
                      <a:pt x="15539" y="16581"/>
                    </a:lnTo>
                    <a:lnTo>
                      <a:pt x="15474" y="16452"/>
                    </a:lnTo>
                    <a:lnTo>
                      <a:pt x="15399" y="16334"/>
                    </a:lnTo>
                    <a:lnTo>
                      <a:pt x="15313" y="16226"/>
                    </a:lnTo>
                    <a:lnTo>
                      <a:pt x="15205" y="16130"/>
                    </a:lnTo>
                    <a:lnTo>
                      <a:pt x="15098" y="16022"/>
                    </a:lnTo>
                    <a:lnTo>
                      <a:pt x="14872" y="15839"/>
                    </a:lnTo>
                    <a:lnTo>
                      <a:pt x="14657" y="15646"/>
                    </a:lnTo>
                    <a:lnTo>
                      <a:pt x="14969" y="15441"/>
                    </a:lnTo>
                    <a:lnTo>
                      <a:pt x="15130" y="15323"/>
                    </a:lnTo>
                    <a:lnTo>
                      <a:pt x="15205" y="15259"/>
                    </a:lnTo>
                    <a:lnTo>
                      <a:pt x="15281" y="15194"/>
                    </a:lnTo>
                    <a:lnTo>
                      <a:pt x="15356" y="15119"/>
                    </a:lnTo>
                    <a:lnTo>
                      <a:pt x="15420" y="15033"/>
                    </a:lnTo>
                    <a:lnTo>
                      <a:pt x="15539" y="14861"/>
                    </a:lnTo>
                    <a:lnTo>
                      <a:pt x="15657" y="14667"/>
                    </a:lnTo>
                    <a:lnTo>
                      <a:pt x="15775" y="14484"/>
                    </a:lnTo>
                    <a:lnTo>
                      <a:pt x="15840" y="14624"/>
                    </a:lnTo>
                    <a:lnTo>
                      <a:pt x="15915" y="14753"/>
                    </a:lnTo>
                    <a:lnTo>
                      <a:pt x="16001" y="14872"/>
                    </a:lnTo>
                    <a:lnTo>
                      <a:pt x="16087" y="14990"/>
                    </a:lnTo>
                    <a:lnTo>
                      <a:pt x="16173" y="15097"/>
                    </a:lnTo>
                    <a:lnTo>
                      <a:pt x="16270" y="15194"/>
                    </a:lnTo>
                    <a:lnTo>
                      <a:pt x="16367" y="15291"/>
                    </a:lnTo>
                    <a:lnTo>
                      <a:pt x="16463" y="15377"/>
                    </a:lnTo>
                    <a:lnTo>
                      <a:pt x="16571" y="15452"/>
                    </a:lnTo>
                    <a:lnTo>
                      <a:pt x="16678" y="15517"/>
                    </a:lnTo>
                    <a:lnTo>
                      <a:pt x="16786" y="15571"/>
                    </a:lnTo>
                    <a:lnTo>
                      <a:pt x="16894" y="15614"/>
                    </a:lnTo>
                    <a:lnTo>
                      <a:pt x="17001" y="15646"/>
                    </a:lnTo>
                    <a:lnTo>
                      <a:pt x="17109" y="15667"/>
                    </a:lnTo>
                    <a:lnTo>
                      <a:pt x="17216" y="15678"/>
                    </a:lnTo>
                    <a:lnTo>
                      <a:pt x="17324" y="15678"/>
                    </a:lnTo>
                    <a:lnTo>
                      <a:pt x="17442" y="15657"/>
                    </a:lnTo>
                    <a:lnTo>
                      <a:pt x="17560" y="15635"/>
                    </a:lnTo>
                    <a:lnTo>
                      <a:pt x="17678" y="15603"/>
                    </a:lnTo>
                    <a:lnTo>
                      <a:pt x="17786" y="15560"/>
                    </a:lnTo>
                    <a:lnTo>
                      <a:pt x="17904" y="15506"/>
                    </a:lnTo>
                    <a:lnTo>
                      <a:pt x="18001" y="15452"/>
                    </a:lnTo>
                    <a:lnTo>
                      <a:pt x="18109" y="15388"/>
                    </a:lnTo>
                    <a:lnTo>
                      <a:pt x="18205" y="15312"/>
                    </a:lnTo>
                    <a:lnTo>
                      <a:pt x="18302" y="15226"/>
                    </a:lnTo>
                    <a:lnTo>
                      <a:pt x="18388" y="15140"/>
                    </a:lnTo>
                    <a:lnTo>
                      <a:pt x="18463" y="15044"/>
                    </a:lnTo>
                    <a:lnTo>
                      <a:pt x="18539" y="14947"/>
                    </a:lnTo>
                    <a:lnTo>
                      <a:pt x="18603" y="14839"/>
                    </a:lnTo>
                    <a:lnTo>
                      <a:pt x="18657" y="14732"/>
                    </a:lnTo>
                    <a:lnTo>
                      <a:pt x="18700" y="14624"/>
                    </a:lnTo>
                    <a:lnTo>
                      <a:pt x="18732" y="14506"/>
                    </a:lnTo>
                    <a:lnTo>
                      <a:pt x="18775" y="14323"/>
                    </a:lnTo>
                    <a:lnTo>
                      <a:pt x="18797" y="14151"/>
                    </a:lnTo>
                    <a:lnTo>
                      <a:pt x="18797" y="13979"/>
                    </a:lnTo>
                    <a:lnTo>
                      <a:pt x="18786" y="13829"/>
                    </a:lnTo>
                    <a:lnTo>
                      <a:pt x="18754" y="13678"/>
                    </a:lnTo>
                    <a:lnTo>
                      <a:pt x="18711" y="13538"/>
                    </a:lnTo>
                    <a:lnTo>
                      <a:pt x="18646" y="13409"/>
                    </a:lnTo>
                    <a:lnTo>
                      <a:pt x="18571" y="13291"/>
                    </a:lnTo>
                    <a:lnTo>
                      <a:pt x="18485" y="13173"/>
                    </a:lnTo>
                    <a:lnTo>
                      <a:pt x="18377" y="13065"/>
                    </a:lnTo>
                    <a:lnTo>
                      <a:pt x="18270" y="12958"/>
                    </a:lnTo>
                    <a:lnTo>
                      <a:pt x="18141" y="12861"/>
                    </a:lnTo>
                    <a:lnTo>
                      <a:pt x="18001" y="12775"/>
                    </a:lnTo>
                    <a:lnTo>
                      <a:pt x="17851" y="12689"/>
                    </a:lnTo>
                    <a:lnTo>
                      <a:pt x="17700" y="12603"/>
                    </a:lnTo>
                    <a:lnTo>
                      <a:pt x="17539" y="12527"/>
                    </a:lnTo>
                    <a:lnTo>
                      <a:pt x="17689" y="12474"/>
                    </a:lnTo>
                    <a:lnTo>
                      <a:pt x="17829" y="12409"/>
                    </a:lnTo>
                    <a:lnTo>
                      <a:pt x="17969" y="12345"/>
                    </a:lnTo>
                    <a:lnTo>
                      <a:pt x="18087" y="12269"/>
                    </a:lnTo>
                    <a:lnTo>
                      <a:pt x="18205" y="12194"/>
                    </a:lnTo>
                    <a:lnTo>
                      <a:pt x="18313" y="12108"/>
                    </a:lnTo>
                    <a:lnTo>
                      <a:pt x="18410" y="12022"/>
                    </a:lnTo>
                    <a:lnTo>
                      <a:pt x="18496" y="11925"/>
                    </a:lnTo>
                    <a:lnTo>
                      <a:pt x="18571" y="11829"/>
                    </a:lnTo>
                    <a:lnTo>
                      <a:pt x="18635" y="11721"/>
                    </a:lnTo>
                    <a:lnTo>
                      <a:pt x="18689" y="11603"/>
                    </a:lnTo>
                    <a:lnTo>
                      <a:pt x="18743" y="11484"/>
                    </a:lnTo>
                    <a:lnTo>
                      <a:pt x="18775" y="11355"/>
                    </a:lnTo>
                    <a:lnTo>
                      <a:pt x="18797" y="11226"/>
                    </a:lnTo>
                    <a:lnTo>
                      <a:pt x="18808" y="11087"/>
                    </a:lnTo>
                    <a:lnTo>
                      <a:pt x="18818" y="10947"/>
                    </a:lnTo>
                    <a:lnTo>
                      <a:pt x="18808" y="10807"/>
                    </a:lnTo>
                    <a:lnTo>
                      <a:pt x="18786" y="10667"/>
                    </a:lnTo>
                    <a:lnTo>
                      <a:pt x="18754" y="10538"/>
                    </a:lnTo>
                    <a:lnTo>
                      <a:pt x="18722" y="10420"/>
                    </a:lnTo>
                    <a:lnTo>
                      <a:pt x="18668" y="10302"/>
                    </a:lnTo>
                    <a:lnTo>
                      <a:pt x="18603" y="10194"/>
                    </a:lnTo>
                    <a:lnTo>
                      <a:pt x="18539" y="10087"/>
                    </a:lnTo>
                    <a:lnTo>
                      <a:pt x="18453" y="9990"/>
                    </a:lnTo>
                    <a:lnTo>
                      <a:pt x="18367" y="9904"/>
                    </a:lnTo>
                    <a:lnTo>
                      <a:pt x="18270" y="9818"/>
                    </a:lnTo>
                    <a:lnTo>
                      <a:pt x="18162" y="9742"/>
                    </a:lnTo>
                    <a:lnTo>
                      <a:pt x="18055" y="9667"/>
                    </a:lnTo>
                    <a:lnTo>
                      <a:pt x="17926" y="9603"/>
                    </a:lnTo>
                    <a:lnTo>
                      <a:pt x="17808" y="9538"/>
                    </a:lnTo>
                    <a:lnTo>
                      <a:pt x="17668" y="9474"/>
                    </a:lnTo>
                    <a:lnTo>
                      <a:pt x="17528" y="9420"/>
                    </a:lnTo>
                    <a:lnTo>
                      <a:pt x="17700" y="9345"/>
                    </a:lnTo>
                    <a:lnTo>
                      <a:pt x="17851" y="9259"/>
                    </a:lnTo>
                    <a:lnTo>
                      <a:pt x="18001" y="9173"/>
                    </a:lnTo>
                    <a:lnTo>
                      <a:pt x="18130" y="9087"/>
                    </a:lnTo>
                    <a:lnTo>
                      <a:pt x="18259" y="8990"/>
                    </a:lnTo>
                    <a:lnTo>
                      <a:pt x="18367" y="8893"/>
                    </a:lnTo>
                    <a:lnTo>
                      <a:pt x="18463" y="8785"/>
                    </a:lnTo>
                    <a:lnTo>
                      <a:pt x="18549" y="8678"/>
                    </a:lnTo>
                    <a:lnTo>
                      <a:pt x="18625" y="8570"/>
                    </a:lnTo>
                    <a:lnTo>
                      <a:pt x="18689" y="8452"/>
                    </a:lnTo>
                    <a:lnTo>
                      <a:pt x="18732" y="8334"/>
                    </a:lnTo>
                    <a:lnTo>
                      <a:pt x="18775" y="8216"/>
                    </a:lnTo>
                    <a:lnTo>
                      <a:pt x="18797" y="8097"/>
                    </a:lnTo>
                    <a:lnTo>
                      <a:pt x="18808" y="7968"/>
                    </a:lnTo>
                    <a:lnTo>
                      <a:pt x="18808" y="7839"/>
                    </a:lnTo>
                    <a:lnTo>
                      <a:pt x="18797" y="7710"/>
                    </a:lnTo>
                    <a:lnTo>
                      <a:pt x="18775" y="7581"/>
                    </a:lnTo>
                    <a:lnTo>
                      <a:pt x="18743" y="7452"/>
                    </a:lnTo>
                    <a:lnTo>
                      <a:pt x="18700" y="7323"/>
                    </a:lnTo>
                    <a:lnTo>
                      <a:pt x="18646" y="7205"/>
                    </a:lnTo>
                    <a:lnTo>
                      <a:pt x="18582" y="7097"/>
                    </a:lnTo>
                    <a:lnTo>
                      <a:pt x="18517" y="6990"/>
                    </a:lnTo>
                    <a:lnTo>
                      <a:pt x="18442" y="6893"/>
                    </a:lnTo>
                    <a:lnTo>
                      <a:pt x="18356" y="6796"/>
                    </a:lnTo>
                    <a:lnTo>
                      <a:pt x="18270" y="6710"/>
                    </a:lnTo>
                    <a:lnTo>
                      <a:pt x="18162" y="6635"/>
                    </a:lnTo>
                    <a:lnTo>
                      <a:pt x="18066" y="6570"/>
                    </a:lnTo>
                    <a:lnTo>
                      <a:pt x="17947" y="6506"/>
                    </a:lnTo>
                    <a:lnTo>
                      <a:pt x="17840" y="6452"/>
                    </a:lnTo>
                    <a:lnTo>
                      <a:pt x="17711" y="6409"/>
                    </a:lnTo>
                    <a:lnTo>
                      <a:pt x="17582" y="6377"/>
                    </a:lnTo>
                    <a:lnTo>
                      <a:pt x="17453" y="6355"/>
                    </a:lnTo>
                    <a:lnTo>
                      <a:pt x="17324" y="6344"/>
                    </a:lnTo>
                    <a:lnTo>
                      <a:pt x="17195" y="6344"/>
                    </a:lnTo>
                    <a:lnTo>
                      <a:pt x="17066" y="6355"/>
                    </a:lnTo>
                    <a:lnTo>
                      <a:pt x="16947" y="6377"/>
                    </a:lnTo>
                    <a:lnTo>
                      <a:pt x="16829" y="6409"/>
                    </a:lnTo>
                    <a:lnTo>
                      <a:pt x="16711" y="6452"/>
                    </a:lnTo>
                    <a:lnTo>
                      <a:pt x="16592" y="6506"/>
                    </a:lnTo>
                    <a:lnTo>
                      <a:pt x="16485" y="6581"/>
                    </a:lnTo>
                    <a:lnTo>
                      <a:pt x="16377" y="6656"/>
                    </a:lnTo>
                    <a:lnTo>
                      <a:pt x="16281" y="6742"/>
                    </a:lnTo>
                    <a:lnTo>
                      <a:pt x="16184" y="6839"/>
                    </a:lnTo>
                    <a:lnTo>
                      <a:pt x="16087" y="6957"/>
                    </a:lnTo>
                    <a:lnTo>
                      <a:pt x="16001" y="7076"/>
                    </a:lnTo>
                    <a:lnTo>
                      <a:pt x="15915" y="7205"/>
                    </a:lnTo>
                    <a:lnTo>
                      <a:pt x="15840" y="7345"/>
                    </a:lnTo>
                    <a:lnTo>
                      <a:pt x="15764" y="7506"/>
                    </a:lnTo>
                    <a:lnTo>
                      <a:pt x="15700" y="7355"/>
                    </a:lnTo>
                    <a:lnTo>
                      <a:pt x="15625" y="7215"/>
                    </a:lnTo>
                    <a:lnTo>
                      <a:pt x="15549" y="7086"/>
                    </a:lnTo>
                    <a:lnTo>
                      <a:pt x="15463" y="6968"/>
                    </a:lnTo>
                    <a:lnTo>
                      <a:pt x="15367" y="6861"/>
                    </a:lnTo>
                    <a:lnTo>
                      <a:pt x="15270" y="6764"/>
                    </a:lnTo>
                    <a:lnTo>
                      <a:pt x="15173" y="6667"/>
                    </a:lnTo>
                    <a:lnTo>
                      <a:pt x="15076" y="6592"/>
                    </a:lnTo>
                    <a:lnTo>
                      <a:pt x="14969" y="6517"/>
                    </a:lnTo>
                    <a:lnTo>
                      <a:pt x="14861" y="6452"/>
                    </a:lnTo>
                    <a:lnTo>
                      <a:pt x="14743" y="6398"/>
                    </a:lnTo>
                    <a:lnTo>
                      <a:pt x="14635" y="6355"/>
                    </a:lnTo>
                    <a:lnTo>
                      <a:pt x="14517" y="6323"/>
                    </a:lnTo>
                    <a:lnTo>
                      <a:pt x="14410" y="6301"/>
                    </a:lnTo>
                    <a:lnTo>
                      <a:pt x="14291" y="6280"/>
                    </a:lnTo>
                    <a:lnTo>
                      <a:pt x="14173" y="6269"/>
                    </a:lnTo>
                    <a:lnTo>
                      <a:pt x="14055" y="6269"/>
                    </a:lnTo>
                    <a:lnTo>
                      <a:pt x="13936" y="6280"/>
                    </a:lnTo>
                    <a:lnTo>
                      <a:pt x="13829" y="6301"/>
                    </a:lnTo>
                    <a:lnTo>
                      <a:pt x="13711" y="6334"/>
                    </a:lnTo>
                    <a:lnTo>
                      <a:pt x="13603" y="6366"/>
                    </a:lnTo>
                    <a:lnTo>
                      <a:pt x="13485" y="6420"/>
                    </a:lnTo>
                    <a:lnTo>
                      <a:pt x="13388" y="6474"/>
                    </a:lnTo>
                    <a:lnTo>
                      <a:pt x="13281" y="6538"/>
                    </a:lnTo>
                    <a:lnTo>
                      <a:pt x="13184" y="6613"/>
                    </a:lnTo>
                    <a:lnTo>
                      <a:pt x="13087" y="6689"/>
                    </a:lnTo>
                    <a:lnTo>
                      <a:pt x="12990" y="6785"/>
                    </a:lnTo>
                    <a:lnTo>
                      <a:pt x="12904" y="6882"/>
                    </a:lnTo>
                    <a:lnTo>
                      <a:pt x="12818" y="6990"/>
                    </a:lnTo>
                    <a:lnTo>
                      <a:pt x="12743" y="7108"/>
                    </a:lnTo>
                    <a:lnTo>
                      <a:pt x="12678" y="7237"/>
                    </a:lnTo>
                    <a:lnTo>
                      <a:pt x="12614" y="7377"/>
                    </a:lnTo>
                    <a:lnTo>
                      <a:pt x="11517" y="6258"/>
                    </a:lnTo>
                    <a:lnTo>
                      <a:pt x="12689" y="5140"/>
                    </a:lnTo>
                    <a:lnTo>
                      <a:pt x="12764" y="5280"/>
                    </a:lnTo>
                    <a:lnTo>
                      <a:pt x="12840" y="5409"/>
                    </a:lnTo>
                    <a:lnTo>
                      <a:pt x="12926" y="5538"/>
                    </a:lnTo>
                    <a:lnTo>
                      <a:pt x="13022" y="5646"/>
                    </a:lnTo>
                    <a:lnTo>
                      <a:pt x="13108" y="5753"/>
                    </a:lnTo>
                    <a:lnTo>
                      <a:pt x="13216" y="5839"/>
                    </a:lnTo>
                    <a:lnTo>
                      <a:pt x="13313" y="5925"/>
                    </a:lnTo>
                    <a:lnTo>
                      <a:pt x="13420" y="6000"/>
                    </a:lnTo>
                    <a:lnTo>
                      <a:pt x="13539" y="6065"/>
                    </a:lnTo>
                    <a:lnTo>
                      <a:pt x="13657" y="6108"/>
                    </a:lnTo>
                    <a:lnTo>
                      <a:pt x="13775" y="6151"/>
                    </a:lnTo>
                    <a:lnTo>
                      <a:pt x="13893" y="6183"/>
                    </a:lnTo>
                    <a:lnTo>
                      <a:pt x="14022" y="6194"/>
                    </a:lnTo>
                    <a:lnTo>
                      <a:pt x="14141" y="6205"/>
                    </a:lnTo>
                    <a:lnTo>
                      <a:pt x="14270" y="6194"/>
                    </a:lnTo>
                    <a:lnTo>
                      <a:pt x="14399" y="6172"/>
                    </a:lnTo>
                    <a:lnTo>
                      <a:pt x="14539" y="6140"/>
                    </a:lnTo>
                    <a:lnTo>
                      <a:pt x="14668" y="6097"/>
                    </a:lnTo>
                    <a:lnTo>
                      <a:pt x="14797" y="6043"/>
                    </a:lnTo>
                    <a:lnTo>
                      <a:pt x="14915" y="5979"/>
                    </a:lnTo>
                    <a:lnTo>
                      <a:pt x="15033" y="5904"/>
                    </a:lnTo>
                    <a:lnTo>
                      <a:pt x="15141" y="5818"/>
                    </a:lnTo>
                    <a:lnTo>
                      <a:pt x="15248" y="5732"/>
                    </a:lnTo>
                    <a:lnTo>
                      <a:pt x="15345" y="5635"/>
                    </a:lnTo>
                    <a:lnTo>
                      <a:pt x="15431" y="5527"/>
                    </a:lnTo>
                    <a:lnTo>
                      <a:pt x="15506" y="5409"/>
                    </a:lnTo>
                    <a:lnTo>
                      <a:pt x="15571" y="5301"/>
                    </a:lnTo>
                    <a:lnTo>
                      <a:pt x="15635" y="5183"/>
                    </a:lnTo>
                    <a:lnTo>
                      <a:pt x="15678" y="5054"/>
                    </a:lnTo>
                    <a:lnTo>
                      <a:pt x="15721" y="4925"/>
                    </a:lnTo>
                    <a:lnTo>
                      <a:pt x="15743" y="4796"/>
                    </a:lnTo>
                    <a:lnTo>
                      <a:pt x="15754" y="4667"/>
                    </a:lnTo>
                    <a:lnTo>
                      <a:pt x="15743" y="4549"/>
                    </a:lnTo>
                    <a:lnTo>
                      <a:pt x="15732" y="4420"/>
                    </a:lnTo>
                    <a:lnTo>
                      <a:pt x="15700" y="4301"/>
                    </a:lnTo>
                    <a:lnTo>
                      <a:pt x="15668" y="4183"/>
                    </a:lnTo>
                    <a:lnTo>
                      <a:pt x="15614" y="4065"/>
                    </a:lnTo>
                    <a:lnTo>
                      <a:pt x="15549" y="3947"/>
                    </a:lnTo>
                    <a:lnTo>
                      <a:pt x="15474" y="3839"/>
                    </a:lnTo>
                    <a:lnTo>
                      <a:pt x="15388" y="3732"/>
                    </a:lnTo>
                    <a:lnTo>
                      <a:pt x="15302" y="3635"/>
                    </a:lnTo>
                    <a:lnTo>
                      <a:pt x="15205" y="3538"/>
                    </a:lnTo>
                    <a:lnTo>
                      <a:pt x="15098" y="3441"/>
                    </a:lnTo>
                    <a:lnTo>
                      <a:pt x="14979" y="3366"/>
                    </a:lnTo>
                    <a:lnTo>
                      <a:pt x="14850" y="3291"/>
                    </a:lnTo>
                    <a:lnTo>
                      <a:pt x="14721" y="3226"/>
                    </a:lnTo>
                    <a:lnTo>
                      <a:pt x="14592" y="3162"/>
                    </a:lnTo>
                    <a:lnTo>
                      <a:pt x="14453" y="3119"/>
                    </a:lnTo>
                    <a:lnTo>
                      <a:pt x="14334" y="3086"/>
                    </a:lnTo>
                    <a:lnTo>
                      <a:pt x="14205" y="3076"/>
                    </a:lnTo>
                    <a:lnTo>
                      <a:pt x="14087" y="3076"/>
                    </a:lnTo>
                    <a:lnTo>
                      <a:pt x="13969" y="3086"/>
                    </a:lnTo>
                    <a:lnTo>
                      <a:pt x="13840" y="3108"/>
                    </a:lnTo>
                    <a:lnTo>
                      <a:pt x="13721" y="3140"/>
                    </a:lnTo>
                    <a:lnTo>
                      <a:pt x="13614" y="3194"/>
                    </a:lnTo>
                    <a:lnTo>
                      <a:pt x="13496" y="3248"/>
                    </a:lnTo>
                    <a:lnTo>
                      <a:pt x="13377" y="3323"/>
                    </a:lnTo>
                    <a:lnTo>
                      <a:pt x="13270" y="3409"/>
                    </a:lnTo>
                    <a:lnTo>
                      <a:pt x="13162" y="3495"/>
                    </a:lnTo>
                    <a:lnTo>
                      <a:pt x="13055" y="3602"/>
                    </a:lnTo>
                    <a:lnTo>
                      <a:pt x="12958" y="3721"/>
                    </a:lnTo>
                    <a:lnTo>
                      <a:pt x="12861" y="3850"/>
                    </a:lnTo>
                    <a:lnTo>
                      <a:pt x="12764" y="3979"/>
                    </a:lnTo>
                    <a:lnTo>
                      <a:pt x="12678" y="4129"/>
                    </a:lnTo>
                    <a:lnTo>
                      <a:pt x="11474" y="3000"/>
                    </a:lnTo>
                    <a:lnTo>
                      <a:pt x="11614" y="2936"/>
                    </a:lnTo>
                    <a:lnTo>
                      <a:pt x="11732" y="2871"/>
                    </a:lnTo>
                    <a:lnTo>
                      <a:pt x="11861" y="2785"/>
                    </a:lnTo>
                    <a:lnTo>
                      <a:pt x="11969" y="2710"/>
                    </a:lnTo>
                    <a:lnTo>
                      <a:pt x="12076" y="2613"/>
                    </a:lnTo>
                    <a:lnTo>
                      <a:pt x="12173" y="2516"/>
                    </a:lnTo>
                    <a:lnTo>
                      <a:pt x="12270" y="2420"/>
                    </a:lnTo>
                    <a:lnTo>
                      <a:pt x="12345" y="2312"/>
                    </a:lnTo>
                    <a:lnTo>
                      <a:pt x="12420" y="2205"/>
                    </a:lnTo>
                    <a:lnTo>
                      <a:pt x="12474" y="2097"/>
                    </a:lnTo>
                    <a:lnTo>
                      <a:pt x="12528" y="1979"/>
                    </a:lnTo>
                    <a:lnTo>
                      <a:pt x="12560" y="1861"/>
                    </a:lnTo>
                    <a:lnTo>
                      <a:pt x="12592" y="1742"/>
                    </a:lnTo>
                    <a:lnTo>
                      <a:pt x="12603" y="1624"/>
                    </a:lnTo>
                    <a:lnTo>
                      <a:pt x="12603" y="1506"/>
                    </a:lnTo>
                    <a:lnTo>
                      <a:pt x="12592" y="1398"/>
                    </a:lnTo>
                    <a:lnTo>
                      <a:pt x="12560" y="1248"/>
                    </a:lnTo>
                    <a:lnTo>
                      <a:pt x="12517" y="1108"/>
                    </a:lnTo>
                    <a:lnTo>
                      <a:pt x="12463" y="979"/>
                    </a:lnTo>
                    <a:lnTo>
                      <a:pt x="12399" y="850"/>
                    </a:lnTo>
                    <a:lnTo>
                      <a:pt x="12334" y="721"/>
                    </a:lnTo>
                    <a:lnTo>
                      <a:pt x="12248" y="613"/>
                    </a:lnTo>
                    <a:lnTo>
                      <a:pt x="12162" y="506"/>
                    </a:lnTo>
                    <a:lnTo>
                      <a:pt x="12065" y="409"/>
                    </a:lnTo>
                    <a:lnTo>
                      <a:pt x="11958" y="323"/>
                    </a:lnTo>
                    <a:lnTo>
                      <a:pt x="11850" y="248"/>
                    </a:lnTo>
                    <a:lnTo>
                      <a:pt x="11732" y="172"/>
                    </a:lnTo>
                    <a:lnTo>
                      <a:pt x="11614" y="119"/>
                    </a:lnTo>
                    <a:lnTo>
                      <a:pt x="11485" y="65"/>
                    </a:lnTo>
                    <a:lnTo>
                      <a:pt x="11356" y="33"/>
                    </a:lnTo>
                    <a:lnTo>
                      <a:pt x="11216" y="11"/>
                    </a:lnTo>
                    <a:lnTo>
                      <a:pt x="11076" y="0"/>
                    </a:lnTo>
                    <a:lnTo>
                      <a:pt x="10958" y="0"/>
                    </a:lnTo>
                    <a:lnTo>
                      <a:pt x="10829" y="11"/>
                    </a:lnTo>
                    <a:lnTo>
                      <a:pt x="10700" y="43"/>
                    </a:lnTo>
                    <a:lnTo>
                      <a:pt x="10571" y="76"/>
                    </a:lnTo>
                    <a:lnTo>
                      <a:pt x="10452" y="119"/>
                    </a:lnTo>
                    <a:lnTo>
                      <a:pt x="10334" y="172"/>
                    </a:lnTo>
                    <a:lnTo>
                      <a:pt x="10227" y="237"/>
                    </a:lnTo>
                    <a:lnTo>
                      <a:pt x="10119" y="312"/>
                    </a:lnTo>
                    <a:lnTo>
                      <a:pt x="10022" y="398"/>
                    </a:lnTo>
                    <a:lnTo>
                      <a:pt x="9936" y="484"/>
                    </a:lnTo>
                    <a:lnTo>
                      <a:pt x="9850" y="581"/>
                    </a:lnTo>
                    <a:lnTo>
                      <a:pt x="9775" y="688"/>
                    </a:lnTo>
                    <a:lnTo>
                      <a:pt x="9711" y="796"/>
                    </a:lnTo>
                    <a:lnTo>
                      <a:pt x="9667" y="914"/>
                    </a:lnTo>
                    <a:lnTo>
                      <a:pt x="9624" y="1043"/>
                    </a:lnTo>
                    <a:lnTo>
                      <a:pt x="9603" y="1172"/>
                    </a:lnTo>
                    <a:lnTo>
                      <a:pt x="9581" y="1312"/>
                    </a:lnTo>
                    <a:lnTo>
                      <a:pt x="9581" y="1463"/>
                    </a:lnTo>
                    <a:lnTo>
                      <a:pt x="9581" y="1613"/>
                    </a:lnTo>
                    <a:lnTo>
                      <a:pt x="9603" y="1764"/>
                    </a:lnTo>
                    <a:lnTo>
                      <a:pt x="9635" y="1914"/>
                    </a:lnTo>
                    <a:lnTo>
                      <a:pt x="9678" y="2065"/>
                    </a:lnTo>
                    <a:lnTo>
                      <a:pt x="9721" y="2194"/>
                    </a:lnTo>
                    <a:lnTo>
                      <a:pt x="9786" y="2323"/>
                    </a:lnTo>
                    <a:lnTo>
                      <a:pt x="9861" y="2441"/>
                    </a:lnTo>
                    <a:lnTo>
                      <a:pt x="9947" y="2549"/>
                    </a:lnTo>
                    <a:lnTo>
                      <a:pt x="10055" y="2645"/>
                    </a:lnTo>
                    <a:lnTo>
                      <a:pt x="10162" y="2742"/>
                    </a:lnTo>
                    <a:lnTo>
                      <a:pt x="10399" y="2914"/>
                    </a:lnTo>
                    <a:lnTo>
                      <a:pt x="10517" y="3011"/>
                    </a:lnTo>
                    <a:lnTo>
                      <a:pt x="10635" y="3097"/>
                    </a:lnTo>
                    <a:lnTo>
                      <a:pt x="10517" y="3151"/>
                    </a:lnTo>
                    <a:lnTo>
                      <a:pt x="10388" y="3205"/>
                    </a:lnTo>
                    <a:lnTo>
                      <a:pt x="10280" y="3269"/>
                    </a:lnTo>
                    <a:lnTo>
                      <a:pt x="10173" y="3334"/>
                    </a:lnTo>
                    <a:lnTo>
                      <a:pt x="10065" y="3409"/>
                    </a:lnTo>
                    <a:lnTo>
                      <a:pt x="9979" y="3484"/>
                    </a:lnTo>
                    <a:lnTo>
                      <a:pt x="9883" y="3570"/>
                    </a:lnTo>
                    <a:lnTo>
                      <a:pt x="9807" y="3667"/>
                    </a:lnTo>
                    <a:lnTo>
                      <a:pt x="9732" y="3764"/>
                    </a:lnTo>
                    <a:lnTo>
                      <a:pt x="9667" y="3871"/>
                    </a:lnTo>
                    <a:lnTo>
                      <a:pt x="9603" y="3979"/>
                    </a:lnTo>
                    <a:lnTo>
                      <a:pt x="9560" y="4097"/>
                    </a:lnTo>
                    <a:lnTo>
                      <a:pt x="9517" y="4215"/>
                    </a:lnTo>
                    <a:lnTo>
                      <a:pt x="9495" y="4355"/>
                    </a:lnTo>
                    <a:lnTo>
                      <a:pt x="9474" y="4484"/>
                    </a:lnTo>
                    <a:lnTo>
                      <a:pt x="9463" y="4635"/>
                    </a:lnTo>
                    <a:lnTo>
                      <a:pt x="9463" y="4775"/>
                    </a:lnTo>
                    <a:lnTo>
                      <a:pt x="9485" y="4914"/>
                    </a:lnTo>
                    <a:lnTo>
                      <a:pt x="9506" y="5043"/>
                    </a:lnTo>
                    <a:lnTo>
                      <a:pt x="9549" y="5162"/>
                    </a:lnTo>
                    <a:lnTo>
                      <a:pt x="9592" y="5280"/>
                    </a:lnTo>
                    <a:lnTo>
                      <a:pt x="9646" y="5387"/>
                    </a:lnTo>
                    <a:lnTo>
                      <a:pt x="9711" y="5495"/>
                    </a:lnTo>
                    <a:lnTo>
                      <a:pt x="9775" y="5592"/>
                    </a:lnTo>
                    <a:lnTo>
                      <a:pt x="9850" y="5678"/>
                    </a:lnTo>
                    <a:lnTo>
                      <a:pt x="9936" y="5764"/>
                    </a:lnTo>
                    <a:lnTo>
                      <a:pt x="10022" y="5850"/>
                    </a:lnTo>
                    <a:lnTo>
                      <a:pt x="10119" y="5925"/>
                    </a:lnTo>
                    <a:lnTo>
                      <a:pt x="10216" y="5990"/>
                    </a:lnTo>
                    <a:lnTo>
                      <a:pt x="10323" y="6054"/>
                    </a:lnTo>
                    <a:lnTo>
                      <a:pt x="10528" y="6172"/>
                    </a:lnTo>
                    <a:lnTo>
                      <a:pt x="9388" y="7108"/>
                    </a:lnTo>
                    <a:lnTo>
                      <a:pt x="8323" y="6183"/>
                    </a:lnTo>
                    <a:lnTo>
                      <a:pt x="8452" y="6119"/>
                    </a:lnTo>
                    <a:lnTo>
                      <a:pt x="8560" y="6065"/>
                    </a:lnTo>
                    <a:lnTo>
                      <a:pt x="8667" y="5990"/>
                    </a:lnTo>
                    <a:lnTo>
                      <a:pt x="8775" y="5925"/>
                    </a:lnTo>
                    <a:lnTo>
                      <a:pt x="8872" y="5839"/>
                    </a:lnTo>
                    <a:lnTo>
                      <a:pt x="8958" y="5764"/>
                    </a:lnTo>
                    <a:lnTo>
                      <a:pt x="9044" y="5667"/>
                    </a:lnTo>
                    <a:lnTo>
                      <a:pt x="9119" y="5581"/>
                    </a:lnTo>
                    <a:lnTo>
                      <a:pt x="9184" y="5474"/>
                    </a:lnTo>
                    <a:lnTo>
                      <a:pt x="9248" y="5377"/>
                    </a:lnTo>
                    <a:lnTo>
                      <a:pt x="9291" y="5258"/>
                    </a:lnTo>
                    <a:lnTo>
                      <a:pt x="9334" y="5151"/>
                    </a:lnTo>
                    <a:lnTo>
                      <a:pt x="9366" y="5022"/>
                    </a:lnTo>
                    <a:lnTo>
                      <a:pt x="9388" y="4893"/>
                    </a:lnTo>
                    <a:lnTo>
                      <a:pt x="9409" y="4753"/>
                    </a:lnTo>
                    <a:lnTo>
                      <a:pt x="9409" y="4613"/>
                    </a:lnTo>
                    <a:lnTo>
                      <a:pt x="9399" y="4473"/>
                    </a:lnTo>
                    <a:lnTo>
                      <a:pt x="9377" y="4334"/>
                    </a:lnTo>
                    <a:lnTo>
                      <a:pt x="9356" y="4205"/>
                    </a:lnTo>
                    <a:lnTo>
                      <a:pt x="9313" y="4076"/>
                    </a:lnTo>
                    <a:lnTo>
                      <a:pt x="9270" y="3968"/>
                    </a:lnTo>
                    <a:lnTo>
                      <a:pt x="9205" y="3850"/>
                    </a:lnTo>
                    <a:lnTo>
                      <a:pt x="9141" y="3753"/>
                    </a:lnTo>
                    <a:lnTo>
                      <a:pt x="9065" y="3656"/>
                    </a:lnTo>
                    <a:lnTo>
                      <a:pt x="8979" y="3559"/>
                    </a:lnTo>
                    <a:lnTo>
                      <a:pt x="8883" y="3473"/>
                    </a:lnTo>
                    <a:lnTo>
                      <a:pt x="8786" y="3387"/>
                    </a:lnTo>
                    <a:lnTo>
                      <a:pt x="8678" y="3312"/>
                    </a:lnTo>
                    <a:lnTo>
                      <a:pt x="8571" y="3237"/>
                    </a:lnTo>
                    <a:lnTo>
                      <a:pt x="8452" y="3172"/>
                    </a:lnTo>
                    <a:lnTo>
                      <a:pt x="8194" y="3043"/>
                    </a:lnTo>
                    <a:lnTo>
                      <a:pt x="8345" y="2968"/>
                    </a:lnTo>
                    <a:lnTo>
                      <a:pt x="8485" y="2893"/>
                    </a:lnTo>
                    <a:lnTo>
                      <a:pt x="8614" y="2807"/>
                    </a:lnTo>
                    <a:lnTo>
                      <a:pt x="8732" y="2732"/>
                    </a:lnTo>
                    <a:lnTo>
                      <a:pt x="8840" y="2635"/>
                    </a:lnTo>
                    <a:lnTo>
                      <a:pt x="8936" y="2549"/>
                    </a:lnTo>
                    <a:lnTo>
                      <a:pt x="9022" y="2452"/>
                    </a:lnTo>
                    <a:lnTo>
                      <a:pt x="9098" y="2355"/>
                    </a:lnTo>
                    <a:lnTo>
                      <a:pt x="9173" y="2248"/>
                    </a:lnTo>
                    <a:lnTo>
                      <a:pt x="9227" y="2151"/>
                    </a:lnTo>
                    <a:lnTo>
                      <a:pt x="9270" y="2043"/>
                    </a:lnTo>
                    <a:lnTo>
                      <a:pt x="9313" y="1925"/>
                    </a:lnTo>
                    <a:lnTo>
                      <a:pt x="9334" y="1818"/>
                    </a:lnTo>
                    <a:lnTo>
                      <a:pt x="9356" y="1699"/>
                    </a:lnTo>
                    <a:lnTo>
                      <a:pt x="9356" y="1581"/>
                    </a:lnTo>
                    <a:lnTo>
                      <a:pt x="9356" y="1452"/>
                    </a:lnTo>
                    <a:lnTo>
                      <a:pt x="9345" y="1334"/>
                    </a:lnTo>
                    <a:lnTo>
                      <a:pt x="9323" y="1215"/>
                    </a:lnTo>
                    <a:lnTo>
                      <a:pt x="9302" y="1097"/>
                    </a:lnTo>
                    <a:lnTo>
                      <a:pt x="9259" y="990"/>
                    </a:lnTo>
                    <a:lnTo>
                      <a:pt x="9216" y="882"/>
                    </a:lnTo>
                    <a:lnTo>
                      <a:pt x="9162" y="785"/>
                    </a:lnTo>
                    <a:lnTo>
                      <a:pt x="9098" y="678"/>
                    </a:lnTo>
                    <a:lnTo>
                      <a:pt x="9033" y="592"/>
                    </a:lnTo>
                    <a:lnTo>
                      <a:pt x="8958" y="495"/>
                    </a:lnTo>
                    <a:lnTo>
                      <a:pt x="8872" y="420"/>
                    </a:lnTo>
                    <a:lnTo>
                      <a:pt x="8786" y="344"/>
                    </a:lnTo>
                    <a:lnTo>
                      <a:pt x="8689" y="269"/>
                    </a:lnTo>
                    <a:lnTo>
                      <a:pt x="8592" y="215"/>
                    </a:lnTo>
                    <a:lnTo>
                      <a:pt x="8485" y="162"/>
                    </a:lnTo>
                    <a:lnTo>
                      <a:pt x="8366" y="108"/>
                    </a:lnTo>
                    <a:lnTo>
                      <a:pt x="8248" y="76"/>
                    </a:lnTo>
                    <a:lnTo>
                      <a:pt x="8065" y="33"/>
                    </a:lnTo>
                    <a:lnTo>
                      <a:pt x="7883" y="0"/>
                    </a:lnTo>
                    <a:lnTo>
                      <a:pt x="7721" y="0"/>
                    </a:lnTo>
                    <a:lnTo>
                      <a:pt x="7560" y="11"/>
                    </a:lnTo>
                    <a:lnTo>
                      <a:pt x="7409" y="43"/>
                    </a:lnTo>
                    <a:lnTo>
                      <a:pt x="7270" y="86"/>
                    </a:lnTo>
                    <a:lnTo>
                      <a:pt x="7141" y="151"/>
                    </a:lnTo>
                    <a:lnTo>
                      <a:pt x="7012" y="226"/>
                    </a:lnTo>
                    <a:lnTo>
                      <a:pt x="6893" y="312"/>
                    </a:lnTo>
                    <a:lnTo>
                      <a:pt x="6786" y="420"/>
                    </a:lnTo>
                    <a:lnTo>
                      <a:pt x="6678" y="527"/>
                    </a:lnTo>
                    <a:lnTo>
                      <a:pt x="6581" y="656"/>
                    </a:lnTo>
                    <a:lnTo>
                      <a:pt x="6485" y="796"/>
                    </a:lnTo>
                    <a:lnTo>
                      <a:pt x="6399" y="947"/>
                    </a:lnTo>
                    <a:lnTo>
                      <a:pt x="6323" y="1097"/>
                    </a:lnTo>
                    <a:lnTo>
                      <a:pt x="6237" y="1258"/>
                    </a:lnTo>
                    <a:lnTo>
                      <a:pt x="6173" y="1097"/>
                    </a:lnTo>
                    <a:lnTo>
                      <a:pt x="6098" y="947"/>
                    </a:lnTo>
                    <a:lnTo>
                      <a:pt x="6011" y="807"/>
                    </a:lnTo>
                    <a:lnTo>
                      <a:pt x="5925" y="678"/>
                    </a:lnTo>
                    <a:lnTo>
                      <a:pt x="5839" y="559"/>
                    </a:lnTo>
                    <a:lnTo>
                      <a:pt x="5743" y="452"/>
                    </a:lnTo>
                    <a:lnTo>
                      <a:pt x="5646" y="355"/>
                    </a:lnTo>
                    <a:lnTo>
                      <a:pt x="5538" y="269"/>
                    </a:lnTo>
                    <a:lnTo>
                      <a:pt x="5431" y="194"/>
                    </a:lnTo>
                    <a:lnTo>
                      <a:pt x="5323" y="140"/>
                    </a:lnTo>
                    <a:lnTo>
                      <a:pt x="5205" y="86"/>
                    </a:lnTo>
                    <a:lnTo>
                      <a:pt x="5097" y="43"/>
                    </a:lnTo>
                    <a:lnTo>
                      <a:pt x="4968" y="22"/>
                    </a:lnTo>
                    <a:lnTo>
                      <a:pt x="4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 name="Google Shape;547;p15"/>
              <p:cNvSpPr/>
              <p:nvPr/>
            </p:nvSpPr>
            <p:spPr>
              <a:xfrm>
                <a:off x="1152650" y="2351825"/>
                <a:ext cx="233375" cy="77175"/>
              </a:xfrm>
              <a:custGeom>
                <a:avLst/>
                <a:gdLst/>
                <a:ahLst/>
                <a:cxnLst/>
                <a:rect l="l" t="t" r="r" b="b"/>
                <a:pathLst>
                  <a:path w="9335" h="3087" extrusionOk="0">
                    <a:moveTo>
                      <a:pt x="4592" y="0"/>
                    </a:moveTo>
                    <a:lnTo>
                      <a:pt x="4452" y="11"/>
                    </a:lnTo>
                    <a:lnTo>
                      <a:pt x="4323" y="32"/>
                    </a:lnTo>
                    <a:lnTo>
                      <a:pt x="4194" y="75"/>
                    </a:lnTo>
                    <a:lnTo>
                      <a:pt x="4065" y="118"/>
                    </a:lnTo>
                    <a:lnTo>
                      <a:pt x="3958" y="172"/>
                    </a:lnTo>
                    <a:lnTo>
                      <a:pt x="3850" y="248"/>
                    </a:lnTo>
                    <a:lnTo>
                      <a:pt x="3743" y="323"/>
                    </a:lnTo>
                    <a:lnTo>
                      <a:pt x="3646" y="409"/>
                    </a:lnTo>
                    <a:lnTo>
                      <a:pt x="3560" y="506"/>
                    </a:lnTo>
                    <a:lnTo>
                      <a:pt x="3474" y="602"/>
                    </a:lnTo>
                    <a:lnTo>
                      <a:pt x="3399" y="721"/>
                    </a:lnTo>
                    <a:lnTo>
                      <a:pt x="3323" y="839"/>
                    </a:lnTo>
                    <a:lnTo>
                      <a:pt x="3259" y="968"/>
                    </a:lnTo>
                    <a:lnTo>
                      <a:pt x="3205" y="1108"/>
                    </a:lnTo>
                    <a:lnTo>
                      <a:pt x="3151" y="1248"/>
                    </a:lnTo>
                    <a:lnTo>
                      <a:pt x="3055" y="1075"/>
                    </a:lnTo>
                    <a:lnTo>
                      <a:pt x="2947" y="903"/>
                    </a:lnTo>
                    <a:lnTo>
                      <a:pt x="2839" y="753"/>
                    </a:lnTo>
                    <a:lnTo>
                      <a:pt x="2732" y="613"/>
                    </a:lnTo>
                    <a:lnTo>
                      <a:pt x="2624" y="495"/>
                    </a:lnTo>
                    <a:lnTo>
                      <a:pt x="2517" y="387"/>
                    </a:lnTo>
                    <a:lnTo>
                      <a:pt x="2409" y="291"/>
                    </a:lnTo>
                    <a:lnTo>
                      <a:pt x="2291" y="215"/>
                    </a:lnTo>
                    <a:lnTo>
                      <a:pt x="2173" y="140"/>
                    </a:lnTo>
                    <a:lnTo>
                      <a:pt x="2065" y="86"/>
                    </a:lnTo>
                    <a:lnTo>
                      <a:pt x="1936" y="54"/>
                    </a:lnTo>
                    <a:lnTo>
                      <a:pt x="1818" y="22"/>
                    </a:lnTo>
                    <a:lnTo>
                      <a:pt x="1689" y="11"/>
                    </a:lnTo>
                    <a:lnTo>
                      <a:pt x="1560" y="11"/>
                    </a:lnTo>
                    <a:lnTo>
                      <a:pt x="1431" y="22"/>
                    </a:lnTo>
                    <a:lnTo>
                      <a:pt x="1291" y="54"/>
                    </a:lnTo>
                    <a:lnTo>
                      <a:pt x="1162" y="86"/>
                    </a:lnTo>
                    <a:lnTo>
                      <a:pt x="1033" y="140"/>
                    </a:lnTo>
                    <a:lnTo>
                      <a:pt x="915" y="194"/>
                    </a:lnTo>
                    <a:lnTo>
                      <a:pt x="796" y="258"/>
                    </a:lnTo>
                    <a:lnTo>
                      <a:pt x="678" y="334"/>
                    </a:lnTo>
                    <a:lnTo>
                      <a:pt x="571" y="420"/>
                    </a:lnTo>
                    <a:lnTo>
                      <a:pt x="474" y="516"/>
                    </a:lnTo>
                    <a:lnTo>
                      <a:pt x="388" y="613"/>
                    </a:lnTo>
                    <a:lnTo>
                      <a:pt x="302" y="710"/>
                    </a:lnTo>
                    <a:lnTo>
                      <a:pt x="226" y="817"/>
                    </a:lnTo>
                    <a:lnTo>
                      <a:pt x="162" y="936"/>
                    </a:lnTo>
                    <a:lnTo>
                      <a:pt x="108" y="1054"/>
                    </a:lnTo>
                    <a:lnTo>
                      <a:pt x="54" y="1172"/>
                    </a:lnTo>
                    <a:lnTo>
                      <a:pt x="22" y="1291"/>
                    </a:lnTo>
                    <a:lnTo>
                      <a:pt x="1" y="1409"/>
                    </a:lnTo>
                    <a:lnTo>
                      <a:pt x="1" y="1538"/>
                    </a:lnTo>
                    <a:lnTo>
                      <a:pt x="1" y="1645"/>
                    </a:lnTo>
                    <a:lnTo>
                      <a:pt x="11" y="1753"/>
                    </a:lnTo>
                    <a:lnTo>
                      <a:pt x="44" y="1871"/>
                    </a:lnTo>
                    <a:lnTo>
                      <a:pt x="76" y="1989"/>
                    </a:lnTo>
                    <a:lnTo>
                      <a:pt x="130" y="2097"/>
                    </a:lnTo>
                    <a:lnTo>
                      <a:pt x="183" y="2215"/>
                    </a:lnTo>
                    <a:lnTo>
                      <a:pt x="248" y="2323"/>
                    </a:lnTo>
                    <a:lnTo>
                      <a:pt x="323" y="2430"/>
                    </a:lnTo>
                    <a:lnTo>
                      <a:pt x="399" y="2527"/>
                    </a:lnTo>
                    <a:lnTo>
                      <a:pt x="485" y="2624"/>
                    </a:lnTo>
                    <a:lnTo>
                      <a:pt x="581" y="2699"/>
                    </a:lnTo>
                    <a:lnTo>
                      <a:pt x="678" y="2785"/>
                    </a:lnTo>
                    <a:lnTo>
                      <a:pt x="775" y="2850"/>
                    </a:lnTo>
                    <a:lnTo>
                      <a:pt x="882" y="2903"/>
                    </a:lnTo>
                    <a:lnTo>
                      <a:pt x="1001" y="2947"/>
                    </a:lnTo>
                    <a:lnTo>
                      <a:pt x="1108" y="2979"/>
                    </a:lnTo>
                    <a:lnTo>
                      <a:pt x="1259" y="3000"/>
                    </a:lnTo>
                    <a:lnTo>
                      <a:pt x="1420" y="3011"/>
                    </a:lnTo>
                    <a:lnTo>
                      <a:pt x="1571" y="3011"/>
                    </a:lnTo>
                    <a:lnTo>
                      <a:pt x="1732" y="3000"/>
                    </a:lnTo>
                    <a:lnTo>
                      <a:pt x="1893" y="2979"/>
                    </a:lnTo>
                    <a:lnTo>
                      <a:pt x="2044" y="2947"/>
                    </a:lnTo>
                    <a:lnTo>
                      <a:pt x="2184" y="2903"/>
                    </a:lnTo>
                    <a:lnTo>
                      <a:pt x="2323" y="2839"/>
                    </a:lnTo>
                    <a:lnTo>
                      <a:pt x="2442" y="2764"/>
                    </a:lnTo>
                    <a:lnTo>
                      <a:pt x="2560" y="2667"/>
                    </a:lnTo>
                    <a:lnTo>
                      <a:pt x="2667" y="2559"/>
                    </a:lnTo>
                    <a:lnTo>
                      <a:pt x="2775" y="2430"/>
                    </a:lnTo>
                    <a:lnTo>
                      <a:pt x="2979" y="2172"/>
                    </a:lnTo>
                    <a:lnTo>
                      <a:pt x="3076" y="2043"/>
                    </a:lnTo>
                    <a:lnTo>
                      <a:pt x="3184" y="1925"/>
                    </a:lnTo>
                    <a:lnTo>
                      <a:pt x="3237" y="2054"/>
                    </a:lnTo>
                    <a:lnTo>
                      <a:pt x="3291" y="2183"/>
                    </a:lnTo>
                    <a:lnTo>
                      <a:pt x="3345" y="2301"/>
                    </a:lnTo>
                    <a:lnTo>
                      <a:pt x="3409" y="2409"/>
                    </a:lnTo>
                    <a:lnTo>
                      <a:pt x="3485" y="2516"/>
                    </a:lnTo>
                    <a:lnTo>
                      <a:pt x="3560" y="2613"/>
                    </a:lnTo>
                    <a:lnTo>
                      <a:pt x="3646" y="2699"/>
                    </a:lnTo>
                    <a:lnTo>
                      <a:pt x="3743" y="2774"/>
                    </a:lnTo>
                    <a:lnTo>
                      <a:pt x="3839" y="2850"/>
                    </a:lnTo>
                    <a:lnTo>
                      <a:pt x="3947" y="2914"/>
                    </a:lnTo>
                    <a:lnTo>
                      <a:pt x="4065" y="2968"/>
                    </a:lnTo>
                    <a:lnTo>
                      <a:pt x="4184" y="3011"/>
                    </a:lnTo>
                    <a:lnTo>
                      <a:pt x="4302" y="3043"/>
                    </a:lnTo>
                    <a:lnTo>
                      <a:pt x="4431" y="3076"/>
                    </a:lnTo>
                    <a:lnTo>
                      <a:pt x="4571" y="3086"/>
                    </a:lnTo>
                    <a:lnTo>
                      <a:pt x="4850" y="3086"/>
                    </a:lnTo>
                    <a:lnTo>
                      <a:pt x="4990" y="3065"/>
                    </a:lnTo>
                    <a:lnTo>
                      <a:pt x="5119" y="3033"/>
                    </a:lnTo>
                    <a:lnTo>
                      <a:pt x="5237" y="3000"/>
                    </a:lnTo>
                    <a:lnTo>
                      <a:pt x="5356" y="2947"/>
                    </a:lnTo>
                    <a:lnTo>
                      <a:pt x="5463" y="2893"/>
                    </a:lnTo>
                    <a:lnTo>
                      <a:pt x="5560" y="2828"/>
                    </a:lnTo>
                    <a:lnTo>
                      <a:pt x="5657" y="2753"/>
                    </a:lnTo>
                    <a:lnTo>
                      <a:pt x="5754" y="2667"/>
                    </a:lnTo>
                    <a:lnTo>
                      <a:pt x="5840" y="2570"/>
                    </a:lnTo>
                    <a:lnTo>
                      <a:pt x="5915" y="2463"/>
                    </a:lnTo>
                    <a:lnTo>
                      <a:pt x="5990" y="2344"/>
                    </a:lnTo>
                    <a:lnTo>
                      <a:pt x="6065" y="2226"/>
                    </a:lnTo>
                    <a:lnTo>
                      <a:pt x="6130" y="2097"/>
                    </a:lnTo>
                    <a:lnTo>
                      <a:pt x="6184" y="1946"/>
                    </a:lnTo>
                    <a:lnTo>
                      <a:pt x="6237" y="1796"/>
                    </a:lnTo>
                    <a:lnTo>
                      <a:pt x="6323" y="1979"/>
                    </a:lnTo>
                    <a:lnTo>
                      <a:pt x="6420" y="2151"/>
                    </a:lnTo>
                    <a:lnTo>
                      <a:pt x="6517" y="2301"/>
                    </a:lnTo>
                    <a:lnTo>
                      <a:pt x="6614" y="2441"/>
                    </a:lnTo>
                    <a:lnTo>
                      <a:pt x="6721" y="2570"/>
                    </a:lnTo>
                    <a:lnTo>
                      <a:pt x="6829" y="2678"/>
                    </a:lnTo>
                    <a:lnTo>
                      <a:pt x="6936" y="2774"/>
                    </a:lnTo>
                    <a:lnTo>
                      <a:pt x="7055" y="2860"/>
                    </a:lnTo>
                    <a:lnTo>
                      <a:pt x="7162" y="2925"/>
                    </a:lnTo>
                    <a:lnTo>
                      <a:pt x="7280" y="2990"/>
                    </a:lnTo>
                    <a:lnTo>
                      <a:pt x="7409" y="3033"/>
                    </a:lnTo>
                    <a:lnTo>
                      <a:pt x="7528" y="3065"/>
                    </a:lnTo>
                    <a:lnTo>
                      <a:pt x="7657" y="3076"/>
                    </a:lnTo>
                    <a:lnTo>
                      <a:pt x="7786" y="3086"/>
                    </a:lnTo>
                    <a:lnTo>
                      <a:pt x="7926" y="3076"/>
                    </a:lnTo>
                    <a:lnTo>
                      <a:pt x="8055" y="3054"/>
                    </a:lnTo>
                    <a:lnTo>
                      <a:pt x="8194" y="3022"/>
                    </a:lnTo>
                    <a:lnTo>
                      <a:pt x="8323" y="2979"/>
                    </a:lnTo>
                    <a:lnTo>
                      <a:pt x="8453" y="2925"/>
                    </a:lnTo>
                    <a:lnTo>
                      <a:pt x="8571" y="2860"/>
                    </a:lnTo>
                    <a:lnTo>
                      <a:pt x="8678" y="2785"/>
                    </a:lnTo>
                    <a:lnTo>
                      <a:pt x="8786" y="2710"/>
                    </a:lnTo>
                    <a:lnTo>
                      <a:pt x="8883" y="2624"/>
                    </a:lnTo>
                    <a:lnTo>
                      <a:pt x="8969" y="2538"/>
                    </a:lnTo>
                    <a:lnTo>
                      <a:pt x="9044" y="2430"/>
                    </a:lnTo>
                    <a:lnTo>
                      <a:pt x="9119" y="2323"/>
                    </a:lnTo>
                    <a:lnTo>
                      <a:pt x="9184" y="2215"/>
                    </a:lnTo>
                    <a:lnTo>
                      <a:pt x="9237" y="2097"/>
                    </a:lnTo>
                    <a:lnTo>
                      <a:pt x="9281" y="1979"/>
                    </a:lnTo>
                    <a:lnTo>
                      <a:pt x="9313" y="1850"/>
                    </a:lnTo>
                    <a:lnTo>
                      <a:pt x="9334" y="1721"/>
                    </a:lnTo>
                    <a:lnTo>
                      <a:pt x="9334" y="1581"/>
                    </a:lnTo>
                    <a:lnTo>
                      <a:pt x="9334" y="1463"/>
                    </a:lnTo>
                    <a:lnTo>
                      <a:pt x="9324" y="1334"/>
                    </a:lnTo>
                    <a:lnTo>
                      <a:pt x="9302" y="1205"/>
                    </a:lnTo>
                    <a:lnTo>
                      <a:pt x="9270" y="1086"/>
                    </a:lnTo>
                    <a:lnTo>
                      <a:pt x="9227" y="968"/>
                    </a:lnTo>
                    <a:lnTo>
                      <a:pt x="9173" y="860"/>
                    </a:lnTo>
                    <a:lnTo>
                      <a:pt x="9119" y="742"/>
                    </a:lnTo>
                    <a:lnTo>
                      <a:pt x="9044" y="645"/>
                    </a:lnTo>
                    <a:lnTo>
                      <a:pt x="8969" y="549"/>
                    </a:lnTo>
                    <a:lnTo>
                      <a:pt x="8883" y="452"/>
                    </a:lnTo>
                    <a:lnTo>
                      <a:pt x="8797" y="377"/>
                    </a:lnTo>
                    <a:lnTo>
                      <a:pt x="8689" y="301"/>
                    </a:lnTo>
                    <a:lnTo>
                      <a:pt x="8582" y="237"/>
                    </a:lnTo>
                    <a:lnTo>
                      <a:pt x="8474" y="183"/>
                    </a:lnTo>
                    <a:lnTo>
                      <a:pt x="8356" y="140"/>
                    </a:lnTo>
                    <a:lnTo>
                      <a:pt x="8227" y="108"/>
                    </a:lnTo>
                    <a:lnTo>
                      <a:pt x="8076" y="86"/>
                    </a:lnTo>
                    <a:lnTo>
                      <a:pt x="7764" y="86"/>
                    </a:lnTo>
                    <a:lnTo>
                      <a:pt x="7614" y="97"/>
                    </a:lnTo>
                    <a:lnTo>
                      <a:pt x="7453" y="129"/>
                    </a:lnTo>
                    <a:lnTo>
                      <a:pt x="7302" y="161"/>
                    </a:lnTo>
                    <a:lnTo>
                      <a:pt x="7162" y="215"/>
                    </a:lnTo>
                    <a:lnTo>
                      <a:pt x="7022" y="280"/>
                    </a:lnTo>
                    <a:lnTo>
                      <a:pt x="6904" y="355"/>
                    </a:lnTo>
                    <a:lnTo>
                      <a:pt x="6797" y="441"/>
                    </a:lnTo>
                    <a:lnTo>
                      <a:pt x="6689" y="559"/>
                    </a:lnTo>
                    <a:lnTo>
                      <a:pt x="6592" y="678"/>
                    </a:lnTo>
                    <a:lnTo>
                      <a:pt x="6399" y="925"/>
                    </a:lnTo>
                    <a:lnTo>
                      <a:pt x="6302" y="1054"/>
                    </a:lnTo>
                    <a:lnTo>
                      <a:pt x="6194" y="1183"/>
                    </a:lnTo>
                    <a:lnTo>
                      <a:pt x="6151" y="1054"/>
                    </a:lnTo>
                    <a:lnTo>
                      <a:pt x="6108" y="925"/>
                    </a:lnTo>
                    <a:lnTo>
                      <a:pt x="6055" y="807"/>
                    </a:lnTo>
                    <a:lnTo>
                      <a:pt x="5990" y="699"/>
                    </a:lnTo>
                    <a:lnTo>
                      <a:pt x="5915" y="602"/>
                    </a:lnTo>
                    <a:lnTo>
                      <a:pt x="5840" y="506"/>
                    </a:lnTo>
                    <a:lnTo>
                      <a:pt x="5754" y="409"/>
                    </a:lnTo>
                    <a:lnTo>
                      <a:pt x="5668" y="334"/>
                    </a:lnTo>
                    <a:lnTo>
                      <a:pt x="5571" y="258"/>
                    </a:lnTo>
                    <a:lnTo>
                      <a:pt x="5474" y="194"/>
                    </a:lnTo>
                    <a:lnTo>
                      <a:pt x="5366" y="140"/>
                    </a:lnTo>
                    <a:lnTo>
                      <a:pt x="5248" y="97"/>
                    </a:lnTo>
                    <a:lnTo>
                      <a:pt x="5130" y="54"/>
                    </a:lnTo>
                    <a:lnTo>
                      <a:pt x="5001" y="22"/>
                    </a:lnTo>
                    <a:lnTo>
                      <a:pt x="4872" y="11"/>
                    </a:lnTo>
                    <a:lnTo>
                      <a:pt x="473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 name="Google Shape;548;p15"/>
              <p:cNvSpPr/>
              <p:nvPr/>
            </p:nvSpPr>
            <p:spPr>
              <a:xfrm>
                <a:off x="994850" y="2115525"/>
                <a:ext cx="77725" cy="155950"/>
              </a:xfrm>
              <a:custGeom>
                <a:avLst/>
                <a:gdLst/>
                <a:ahLst/>
                <a:cxnLst/>
                <a:rect l="l" t="t" r="r" b="b"/>
                <a:pathLst>
                  <a:path w="3109" h="6238" extrusionOk="0">
                    <a:moveTo>
                      <a:pt x="1506" y="0"/>
                    </a:moveTo>
                    <a:lnTo>
                      <a:pt x="1366" y="11"/>
                    </a:lnTo>
                    <a:lnTo>
                      <a:pt x="1237" y="33"/>
                    </a:lnTo>
                    <a:lnTo>
                      <a:pt x="1119" y="65"/>
                    </a:lnTo>
                    <a:lnTo>
                      <a:pt x="990" y="108"/>
                    </a:lnTo>
                    <a:lnTo>
                      <a:pt x="882" y="162"/>
                    </a:lnTo>
                    <a:lnTo>
                      <a:pt x="764" y="226"/>
                    </a:lnTo>
                    <a:lnTo>
                      <a:pt x="657" y="291"/>
                    </a:lnTo>
                    <a:lnTo>
                      <a:pt x="560" y="377"/>
                    </a:lnTo>
                    <a:lnTo>
                      <a:pt x="463" y="463"/>
                    </a:lnTo>
                    <a:lnTo>
                      <a:pt x="377" y="560"/>
                    </a:lnTo>
                    <a:lnTo>
                      <a:pt x="302" y="667"/>
                    </a:lnTo>
                    <a:lnTo>
                      <a:pt x="237" y="775"/>
                    </a:lnTo>
                    <a:lnTo>
                      <a:pt x="173" y="893"/>
                    </a:lnTo>
                    <a:lnTo>
                      <a:pt x="119" y="1022"/>
                    </a:lnTo>
                    <a:lnTo>
                      <a:pt x="65" y="1151"/>
                    </a:lnTo>
                    <a:lnTo>
                      <a:pt x="33" y="1291"/>
                    </a:lnTo>
                    <a:lnTo>
                      <a:pt x="11" y="1420"/>
                    </a:lnTo>
                    <a:lnTo>
                      <a:pt x="1" y="1560"/>
                    </a:lnTo>
                    <a:lnTo>
                      <a:pt x="1" y="1689"/>
                    </a:lnTo>
                    <a:lnTo>
                      <a:pt x="22" y="1818"/>
                    </a:lnTo>
                    <a:lnTo>
                      <a:pt x="54" y="1947"/>
                    </a:lnTo>
                    <a:lnTo>
                      <a:pt x="97" y="2065"/>
                    </a:lnTo>
                    <a:lnTo>
                      <a:pt x="151" y="2183"/>
                    </a:lnTo>
                    <a:lnTo>
                      <a:pt x="226" y="2301"/>
                    </a:lnTo>
                    <a:lnTo>
                      <a:pt x="313" y="2420"/>
                    </a:lnTo>
                    <a:lnTo>
                      <a:pt x="409" y="2527"/>
                    </a:lnTo>
                    <a:lnTo>
                      <a:pt x="517" y="2635"/>
                    </a:lnTo>
                    <a:lnTo>
                      <a:pt x="635" y="2732"/>
                    </a:lnTo>
                    <a:lnTo>
                      <a:pt x="775" y="2828"/>
                    </a:lnTo>
                    <a:lnTo>
                      <a:pt x="925" y="2925"/>
                    </a:lnTo>
                    <a:lnTo>
                      <a:pt x="1087" y="3011"/>
                    </a:lnTo>
                    <a:lnTo>
                      <a:pt x="1259" y="3097"/>
                    </a:lnTo>
                    <a:lnTo>
                      <a:pt x="1076" y="3183"/>
                    </a:lnTo>
                    <a:lnTo>
                      <a:pt x="915" y="3280"/>
                    </a:lnTo>
                    <a:lnTo>
                      <a:pt x="775" y="3388"/>
                    </a:lnTo>
                    <a:lnTo>
                      <a:pt x="635" y="3484"/>
                    </a:lnTo>
                    <a:lnTo>
                      <a:pt x="517" y="3592"/>
                    </a:lnTo>
                    <a:lnTo>
                      <a:pt x="409" y="3689"/>
                    </a:lnTo>
                    <a:lnTo>
                      <a:pt x="313" y="3796"/>
                    </a:lnTo>
                    <a:lnTo>
                      <a:pt x="237" y="3914"/>
                    </a:lnTo>
                    <a:lnTo>
                      <a:pt x="162" y="4022"/>
                    </a:lnTo>
                    <a:lnTo>
                      <a:pt x="108" y="4140"/>
                    </a:lnTo>
                    <a:lnTo>
                      <a:pt x="65" y="4259"/>
                    </a:lnTo>
                    <a:lnTo>
                      <a:pt x="33" y="4388"/>
                    </a:lnTo>
                    <a:lnTo>
                      <a:pt x="22" y="4506"/>
                    </a:lnTo>
                    <a:lnTo>
                      <a:pt x="11" y="4635"/>
                    </a:lnTo>
                    <a:lnTo>
                      <a:pt x="22" y="4764"/>
                    </a:lnTo>
                    <a:lnTo>
                      <a:pt x="44" y="4893"/>
                    </a:lnTo>
                    <a:lnTo>
                      <a:pt x="76" y="5033"/>
                    </a:lnTo>
                    <a:lnTo>
                      <a:pt x="119" y="5162"/>
                    </a:lnTo>
                    <a:lnTo>
                      <a:pt x="162" y="5280"/>
                    </a:lnTo>
                    <a:lnTo>
                      <a:pt x="226" y="5398"/>
                    </a:lnTo>
                    <a:lnTo>
                      <a:pt x="302" y="5517"/>
                    </a:lnTo>
                    <a:lnTo>
                      <a:pt x="377" y="5613"/>
                    </a:lnTo>
                    <a:lnTo>
                      <a:pt x="463" y="5721"/>
                    </a:lnTo>
                    <a:lnTo>
                      <a:pt x="549" y="5807"/>
                    </a:lnTo>
                    <a:lnTo>
                      <a:pt x="657" y="5893"/>
                    </a:lnTo>
                    <a:lnTo>
                      <a:pt x="753" y="5968"/>
                    </a:lnTo>
                    <a:lnTo>
                      <a:pt x="872" y="6044"/>
                    </a:lnTo>
                    <a:lnTo>
                      <a:pt x="979" y="6097"/>
                    </a:lnTo>
                    <a:lnTo>
                      <a:pt x="1108" y="6151"/>
                    </a:lnTo>
                    <a:lnTo>
                      <a:pt x="1227" y="6194"/>
                    </a:lnTo>
                    <a:lnTo>
                      <a:pt x="1356" y="6216"/>
                    </a:lnTo>
                    <a:lnTo>
                      <a:pt x="1485" y="6237"/>
                    </a:lnTo>
                    <a:lnTo>
                      <a:pt x="1592" y="6237"/>
                    </a:lnTo>
                    <a:lnTo>
                      <a:pt x="1710" y="6226"/>
                    </a:lnTo>
                    <a:lnTo>
                      <a:pt x="1829" y="6205"/>
                    </a:lnTo>
                    <a:lnTo>
                      <a:pt x="1936" y="6173"/>
                    </a:lnTo>
                    <a:lnTo>
                      <a:pt x="2054" y="6130"/>
                    </a:lnTo>
                    <a:lnTo>
                      <a:pt x="2173" y="6076"/>
                    </a:lnTo>
                    <a:lnTo>
                      <a:pt x="2291" y="6011"/>
                    </a:lnTo>
                    <a:lnTo>
                      <a:pt x="2399" y="5936"/>
                    </a:lnTo>
                    <a:lnTo>
                      <a:pt x="2506" y="5861"/>
                    </a:lnTo>
                    <a:lnTo>
                      <a:pt x="2603" y="5764"/>
                    </a:lnTo>
                    <a:lnTo>
                      <a:pt x="2689" y="5678"/>
                    </a:lnTo>
                    <a:lnTo>
                      <a:pt x="2775" y="5570"/>
                    </a:lnTo>
                    <a:lnTo>
                      <a:pt x="2839" y="5463"/>
                    </a:lnTo>
                    <a:lnTo>
                      <a:pt x="2904" y="5355"/>
                    </a:lnTo>
                    <a:lnTo>
                      <a:pt x="2947" y="5237"/>
                    </a:lnTo>
                    <a:lnTo>
                      <a:pt x="2979" y="5119"/>
                    </a:lnTo>
                    <a:lnTo>
                      <a:pt x="3001" y="4968"/>
                    </a:lnTo>
                    <a:lnTo>
                      <a:pt x="3012" y="4818"/>
                    </a:lnTo>
                    <a:lnTo>
                      <a:pt x="3012" y="4656"/>
                    </a:lnTo>
                    <a:lnTo>
                      <a:pt x="3001" y="4506"/>
                    </a:lnTo>
                    <a:lnTo>
                      <a:pt x="2979" y="4345"/>
                    </a:lnTo>
                    <a:lnTo>
                      <a:pt x="2947" y="4194"/>
                    </a:lnTo>
                    <a:lnTo>
                      <a:pt x="2904" y="4043"/>
                    </a:lnTo>
                    <a:lnTo>
                      <a:pt x="2839" y="3914"/>
                    </a:lnTo>
                    <a:lnTo>
                      <a:pt x="2764" y="3785"/>
                    </a:lnTo>
                    <a:lnTo>
                      <a:pt x="2667" y="3678"/>
                    </a:lnTo>
                    <a:lnTo>
                      <a:pt x="2549" y="3560"/>
                    </a:lnTo>
                    <a:lnTo>
                      <a:pt x="2431" y="3463"/>
                    </a:lnTo>
                    <a:lnTo>
                      <a:pt x="2184" y="3258"/>
                    </a:lnTo>
                    <a:lnTo>
                      <a:pt x="2054" y="3162"/>
                    </a:lnTo>
                    <a:lnTo>
                      <a:pt x="1936" y="3065"/>
                    </a:lnTo>
                    <a:lnTo>
                      <a:pt x="2087" y="2979"/>
                    </a:lnTo>
                    <a:lnTo>
                      <a:pt x="2237" y="2893"/>
                    </a:lnTo>
                    <a:lnTo>
                      <a:pt x="2377" y="2807"/>
                    </a:lnTo>
                    <a:lnTo>
                      <a:pt x="2495" y="2710"/>
                    </a:lnTo>
                    <a:lnTo>
                      <a:pt x="2614" y="2613"/>
                    </a:lnTo>
                    <a:lnTo>
                      <a:pt x="2721" y="2506"/>
                    </a:lnTo>
                    <a:lnTo>
                      <a:pt x="2807" y="2398"/>
                    </a:lnTo>
                    <a:lnTo>
                      <a:pt x="2882" y="2291"/>
                    </a:lnTo>
                    <a:lnTo>
                      <a:pt x="2958" y="2172"/>
                    </a:lnTo>
                    <a:lnTo>
                      <a:pt x="3012" y="2054"/>
                    </a:lnTo>
                    <a:lnTo>
                      <a:pt x="3055" y="1936"/>
                    </a:lnTo>
                    <a:lnTo>
                      <a:pt x="3087" y="1807"/>
                    </a:lnTo>
                    <a:lnTo>
                      <a:pt x="3108" y="1689"/>
                    </a:lnTo>
                    <a:lnTo>
                      <a:pt x="3108" y="1560"/>
                    </a:lnTo>
                    <a:lnTo>
                      <a:pt x="3098" y="1430"/>
                    </a:lnTo>
                    <a:lnTo>
                      <a:pt x="3076" y="1312"/>
                    </a:lnTo>
                    <a:lnTo>
                      <a:pt x="3033" y="1162"/>
                    </a:lnTo>
                    <a:lnTo>
                      <a:pt x="2990" y="1022"/>
                    </a:lnTo>
                    <a:lnTo>
                      <a:pt x="2925" y="893"/>
                    </a:lnTo>
                    <a:lnTo>
                      <a:pt x="2861" y="764"/>
                    </a:lnTo>
                    <a:lnTo>
                      <a:pt x="2775" y="646"/>
                    </a:lnTo>
                    <a:lnTo>
                      <a:pt x="2689" y="538"/>
                    </a:lnTo>
                    <a:lnTo>
                      <a:pt x="2603" y="441"/>
                    </a:lnTo>
                    <a:lnTo>
                      <a:pt x="2495" y="344"/>
                    </a:lnTo>
                    <a:lnTo>
                      <a:pt x="2399" y="269"/>
                    </a:lnTo>
                    <a:lnTo>
                      <a:pt x="2280" y="194"/>
                    </a:lnTo>
                    <a:lnTo>
                      <a:pt x="2162" y="129"/>
                    </a:lnTo>
                    <a:lnTo>
                      <a:pt x="2044" y="86"/>
                    </a:lnTo>
                    <a:lnTo>
                      <a:pt x="1915" y="43"/>
                    </a:lnTo>
                    <a:lnTo>
                      <a:pt x="1775" y="22"/>
                    </a:lnTo>
                    <a:lnTo>
                      <a:pt x="1646" y="11"/>
                    </a:lnTo>
                    <a:lnTo>
                      <a:pt x="1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 name="Google Shape;549;p15"/>
              <p:cNvSpPr/>
              <p:nvPr/>
            </p:nvSpPr>
            <p:spPr>
              <a:xfrm>
                <a:off x="995125" y="2034325"/>
                <a:ext cx="76900" cy="77450"/>
              </a:xfrm>
              <a:custGeom>
                <a:avLst/>
                <a:gdLst/>
                <a:ahLst/>
                <a:cxnLst/>
                <a:rect l="l" t="t" r="r" b="b"/>
                <a:pathLst>
                  <a:path w="3076" h="3098" extrusionOk="0">
                    <a:moveTo>
                      <a:pt x="1398" y="1"/>
                    </a:moveTo>
                    <a:lnTo>
                      <a:pt x="1248" y="33"/>
                    </a:lnTo>
                    <a:lnTo>
                      <a:pt x="1108" y="76"/>
                    </a:lnTo>
                    <a:lnTo>
                      <a:pt x="968" y="130"/>
                    </a:lnTo>
                    <a:lnTo>
                      <a:pt x="828" y="205"/>
                    </a:lnTo>
                    <a:lnTo>
                      <a:pt x="699" y="291"/>
                    </a:lnTo>
                    <a:lnTo>
                      <a:pt x="581" y="388"/>
                    </a:lnTo>
                    <a:lnTo>
                      <a:pt x="463" y="496"/>
                    </a:lnTo>
                    <a:lnTo>
                      <a:pt x="366" y="614"/>
                    </a:lnTo>
                    <a:lnTo>
                      <a:pt x="269" y="743"/>
                    </a:lnTo>
                    <a:lnTo>
                      <a:pt x="183" y="872"/>
                    </a:lnTo>
                    <a:lnTo>
                      <a:pt x="119" y="1012"/>
                    </a:lnTo>
                    <a:lnTo>
                      <a:pt x="65" y="1162"/>
                    </a:lnTo>
                    <a:lnTo>
                      <a:pt x="22" y="1302"/>
                    </a:lnTo>
                    <a:lnTo>
                      <a:pt x="0" y="1453"/>
                    </a:lnTo>
                    <a:lnTo>
                      <a:pt x="0" y="1603"/>
                    </a:lnTo>
                    <a:lnTo>
                      <a:pt x="11" y="1754"/>
                    </a:lnTo>
                    <a:lnTo>
                      <a:pt x="43" y="1904"/>
                    </a:lnTo>
                    <a:lnTo>
                      <a:pt x="86" y="2044"/>
                    </a:lnTo>
                    <a:lnTo>
                      <a:pt x="140" y="2184"/>
                    </a:lnTo>
                    <a:lnTo>
                      <a:pt x="215" y="2313"/>
                    </a:lnTo>
                    <a:lnTo>
                      <a:pt x="291" y="2442"/>
                    </a:lnTo>
                    <a:lnTo>
                      <a:pt x="388" y="2560"/>
                    </a:lnTo>
                    <a:lnTo>
                      <a:pt x="484" y="2668"/>
                    </a:lnTo>
                    <a:lnTo>
                      <a:pt x="603" y="2764"/>
                    </a:lnTo>
                    <a:lnTo>
                      <a:pt x="721" y="2850"/>
                    </a:lnTo>
                    <a:lnTo>
                      <a:pt x="850" y="2926"/>
                    </a:lnTo>
                    <a:lnTo>
                      <a:pt x="979" y="2990"/>
                    </a:lnTo>
                    <a:lnTo>
                      <a:pt x="1119" y="3033"/>
                    </a:lnTo>
                    <a:lnTo>
                      <a:pt x="1269" y="3076"/>
                    </a:lnTo>
                    <a:lnTo>
                      <a:pt x="1409" y="3098"/>
                    </a:lnTo>
                    <a:lnTo>
                      <a:pt x="1560" y="3098"/>
                    </a:lnTo>
                    <a:lnTo>
                      <a:pt x="1721" y="3087"/>
                    </a:lnTo>
                    <a:lnTo>
                      <a:pt x="1861" y="3066"/>
                    </a:lnTo>
                    <a:lnTo>
                      <a:pt x="2011" y="3023"/>
                    </a:lnTo>
                    <a:lnTo>
                      <a:pt x="2151" y="2958"/>
                    </a:lnTo>
                    <a:lnTo>
                      <a:pt x="2280" y="2894"/>
                    </a:lnTo>
                    <a:lnTo>
                      <a:pt x="2409" y="2818"/>
                    </a:lnTo>
                    <a:lnTo>
                      <a:pt x="2527" y="2721"/>
                    </a:lnTo>
                    <a:lnTo>
                      <a:pt x="2635" y="2625"/>
                    </a:lnTo>
                    <a:lnTo>
                      <a:pt x="2732" y="2506"/>
                    </a:lnTo>
                    <a:lnTo>
                      <a:pt x="2818" y="2388"/>
                    </a:lnTo>
                    <a:lnTo>
                      <a:pt x="2893" y="2259"/>
                    </a:lnTo>
                    <a:lnTo>
                      <a:pt x="2957" y="2130"/>
                    </a:lnTo>
                    <a:lnTo>
                      <a:pt x="3011" y="1990"/>
                    </a:lnTo>
                    <a:lnTo>
                      <a:pt x="3054" y="1850"/>
                    </a:lnTo>
                    <a:lnTo>
                      <a:pt x="3076" y="1700"/>
                    </a:lnTo>
                    <a:lnTo>
                      <a:pt x="3076" y="1549"/>
                    </a:lnTo>
                    <a:lnTo>
                      <a:pt x="3065" y="1399"/>
                    </a:lnTo>
                    <a:lnTo>
                      <a:pt x="3044" y="1259"/>
                    </a:lnTo>
                    <a:lnTo>
                      <a:pt x="3001" y="1119"/>
                    </a:lnTo>
                    <a:lnTo>
                      <a:pt x="2936" y="979"/>
                    </a:lnTo>
                    <a:lnTo>
                      <a:pt x="2871" y="840"/>
                    </a:lnTo>
                    <a:lnTo>
                      <a:pt x="2785" y="711"/>
                    </a:lnTo>
                    <a:lnTo>
                      <a:pt x="2699" y="592"/>
                    </a:lnTo>
                    <a:lnTo>
                      <a:pt x="2592" y="474"/>
                    </a:lnTo>
                    <a:lnTo>
                      <a:pt x="2484" y="377"/>
                    </a:lnTo>
                    <a:lnTo>
                      <a:pt x="2366" y="281"/>
                    </a:lnTo>
                    <a:lnTo>
                      <a:pt x="2237" y="195"/>
                    </a:lnTo>
                    <a:lnTo>
                      <a:pt x="2108" y="130"/>
                    </a:lnTo>
                    <a:lnTo>
                      <a:pt x="1968" y="76"/>
                    </a:lnTo>
                    <a:lnTo>
                      <a:pt x="1828" y="33"/>
                    </a:lnTo>
                    <a:lnTo>
                      <a:pt x="1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 name="Google Shape;550;p15"/>
              <p:cNvSpPr/>
              <p:nvPr/>
            </p:nvSpPr>
            <p:spPr>
              <a:xfrm>
                <a:off x="1469050" y="2272525"/>
                <a:ext cx="74500" cy="74475"/>
              </a:xfrm>
              <a:custGeom>
                <a:avLst/>
                <a:gdLst/>
                <a:ahLst/>
                <a:cxnLst/>
                <a:rect l="l" t="t" r="r" b="b"/>
                <a:pathLst>
                  <a:path w="2980" h="2979" extrusionOk="0">
                    <a:moveTo>
                      <a:pt x="1496" y="0"/>
                    </a:moveTo>
                    <a:lnTo>
                      <a:pt x="1345" y="11"/>
                    </a:lnTo>
                    <a:lnTo>
                      <a:pt x="1195" y="32"/>
                    </a:lnTo>
                    <a:lnTo>
                      <a:pt x="1044" y="65"/>
                    </a:lnTo>
                    <a:lnTo>
                      <a:pt x="915" y="118"/>
                    </a:lnTo>
                    <a:lnTo>
                      <a:pt x="786" y="183"/>
                    </a:lnTo>
                    <a:lnTo>
                      <a:pt x="657" y="247"/>
                    </a:lnTo>
                    <a:lnTo>
                      <a:pt x="549" y="333"/>
                    </a:lnTo>
                    <a:lnTo>
                      <a:pt x="442" y="430"/>
                    </a:lnTo>
                    <a:lnTo>
                      <a:pt x="345" y="538"/>
                    </a:lnTo>
                    <a:lnTo>
                      <a:pt x="259" y="645"/>
                    </a:lnTo>
                    <a:lnTo>
                      <a:pt x="184" y="764"/>
                    </a:lnTo>
                    <a:lnTo>
                      <a:pt x="119" y="893"/>
                    </a:lnTo>
                    <a:lnTo>
                      <a:pt x="76" y="1032"/>
                    </a:lnTo>
                    <a:lnTo>
                      <a:pt x="33" y="1172"/>
                    </a:lnTo>
                    <a:lnTo>
                      <a:pt x="12" y="1323"/>
                    </a:lnTo>
                    <a:lnTo>
                      <a:pt x="1" y="1473"/>
                    </a:lnTo>
                    <a:lnTo>
                      <a:pt x="12" y="1635"/>
                    </a:lnTo>
                    <a:lnTo>
                      <a:pt x="33" y="1785"/>
                    </a:lnTo>
                    <a:lnTo>
                      <a:pt x="65" y="1936"/>
                    </a:lnTo>
                    <a:lnTo>
                      <a:pt x="119" y="2075"/>
                    </a:lnTo>
                    <a:lnTo>
                      <a:pt x="173" y="2204"/>
                    </a:lnTo>
                    <a:lnTo>
                      <a:pt x="248" y="2333"/>
                    </a:lnTo>
                    <a:lnTo>
                      <a:pt x="334" y="2452"/>
                    </a:lnTo>
                    <a:lnTo>
                      <a:pt x="431" y="2549"/>
                    </a:lnTo>
                    <a:lnTo>
                      <a:pt x="539" y="2645"/>
                    </a:lnTo>
                    <a:lnTo>
                      <a:pt x="657" y="2731"/>
                    </a:lnTo>
                    <a:lnTo>
                      <a:pt x="786" y="2807"/>
                    </a:lnTo>
                    <a:lnTo>
                      <a:pt x="915" y="2871"/>
                    </a:lnTo>
                    <a:lnTo>
                      <a:pt x="1055" y="2925"/>
                    </a:lnTo>
                    <a:lnTo>
                      <a:pt x="1205" y="2957"/>
                    </a:lnTo>
                    <a:lnTo>
                      <a:pt x="1356" y="2979"/>
                    </a:lnTo>
                    <a:lnTo>
                      <a:pt x="1517" y="2979"/>
                    </a:lnTo>
                    <a:lnTo>
                      <a:pt x="1668" y="2968"/>
                    </a:lnTo>
                    <a:lnTo>
                      <a:pt x="1818" y="2946"/>
                    </a:lnTo>
                    <a:lnTo>
                      <a:pt x="1958" y="2914"/>
                    </a:lnTo>
                    <a:lnTo>
                      <a:pt x="2098" y="2860"/>
                    </a:lnTo>
                    <a:lnTo>
                      <a:pt x="2227" y="2796"/>
                    </a:lnTo>
                    <a:lnTo>
                      <a:pt x="2345" y="2721"/>
                    </a:lnTo>
                    <a:lnTo>
                      <a:pt x="2453" y="2635"/>
                    </a:lnTo>
                    <a:lnTo>
                      <a:pt x="2560" y="2538"/>
                    </a:lnTo>
                    <a:lnTo>
                      <a:pt x="2657" y="2430"/>
                    </a:lnTo>
                    <a:lnTo>
                      <a:pt x="2732" y="2323"/>
                    </a:lnTo>
                    <a:lnTo>
                      <a:pt x="2807" y="2194"/>
                    </a:lnTo>
                    <a:lnTo>
                      <a:pt x="2872" y="2065"/>
                    </a:lnTo>
                    <a:lnTo>
                      <a:pt x="2915" y="1925"/>
                    </a:lnTo>
                    <a:lnTo>
                      <a:pt x="2947" y="1785"/>
                    </a:lnTo>
                    <a:lnTo>
                      <a:pt x="2969" y="1635"/>
                    </a:lnTo>
                    <a:lnTo>
                      <a:pt x="2980" y="1484"/>
                    </a:lnTo>
                    <a:lnTo>
                      <a:pt x="2969" y="1333"/>
                    </a:lnTo>
                    <a:lnTo>
                      <a:pt x="2947" y="1183"/>
                    </a:lnTo>
                    <a:lnTo>
                      <a:pt x="2915" y="1043"/>
                    </a:lnTo>
                    <a:lnTo>
                      <a:pt x="2861" y="903"/>
                    </a:lnTo>
                    <a:lnTo>
                      <a:pt x="2797" y="774"/>
                    </a:lnTo>
                    <a:lnTo>
                      <a:pt x="2721" y="656"/>
                    </a:lnTo>
                    <a:lnTo>
                      <a:pt x="2635" y="538"/>
                    </a:lnTo>
                    <a:lnTo>
                      <a:pt x="2549" y="430"/>
                    </a:lnTo>
                    <a:lnTo>
                      <a:pt x="2442" y="344"/>
                    </a:lnTo>
                    <a:lnTo>
                      <a:pt x="2324" y="258"/>
                    </a:lnTo>
                    <a:lnTo>
                      <a:pt x="2205" y="183"/>
                    </a:lnTo>
                    <a:lnTo>
                      <a:pt x="2076" y="118"/>
                    </a:lnTo>
                    <a:lnTo>
                      <a:pt x="1936" y="75"/>
                    </a:lnTo>
                    <a:lnTo>
                      <a:pt x="1797" y="32"/>
                    </a:lnTo>
                    <a:lnTo>
                      <a:pt x="1646" y="11"/>
                    </a:lnTo>
                    <a:lnTo>
                      <a:pt x="1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 name="Google Shape;551;p15"/>
              <p:cNvSpPr/>
              <p:nvPr/>
            </p:nvSpPr>
            <p:spPr>
              <a:xfrm>
                <a:off x="1469050" y="1958525"/>
                <a:ext cx="74500" cy="74225"/>
              </a:xfrm>
              <a:custGeom>
                <a:avLst/>
                <a:gdLst/>
                <a:ahLst/>
                <a:cxnLst/>
                <a:rect l="l" t="t" r="r" b="b"/>
                <a:pathLst>
                  <a:path w="2980" h="2969" extrusionOk="0">
                    <a:moveTo>
                      <a:pt x="1356" y="1"/>
                    </a:moveTo>
                    <a:lnTo>
                      <a:pt x="1205" y="22"/>
                    </a:lnTo>
                    <a:lnTo>
                      <a:pt x="1065" y="54"/>
                    </a:lnTo>
                    <a:lnTo>
                      <a:pt x="926" y="108"/>
                    </a:lnTo>
                    <a:lnTo>
                      <a:pt x="797" y="162"/>
                    </a:lnTo>
                    <a:lnTo>
                      <a:pt x="668" y="237"/>
                    </a:lnTo>
                    <a:lnTo>
                      <a:pt x="560" y="323"/>
                    </a:lnTo>
                    <a:lnTo>
                      <a:pt x="453" y="409"/>
                    </a:lnTo>
                    <a:lnTo>
                      <a:pt x="356" y="517"/>
                    </a:lnTo>
                    <a:lnTo>
                      <a:pt x="270" y="624"/>
                    </a:lnTo>
                    <a:lnTo>
                      <a:pt x="195" y="753"/>
                    </a:lnTo>
                    <a:lnTo>
                      <a:pt x="130" y="872"/>
                    </a:lnTo>
                    <a:lnTo>
                      <a:pt x="76" y="1011"/>
                    </a:lnTo>
                    <a:lnTo>
                      <a:pt x="33" y="1151"/>
                    </a:lnTo>
                    <a:lnTo>
                      <a:pt x="12" y="1302"/>
                    </a:lnTo>
                    <a:lnTo>
                      <a:pt x="1" y="1452"/>
                    </a:lnTo>
                    <a:lnTo>
                      <a:pt x="12" y="1614"/>
                    </a:lnTo>
                    <a:lnTo>
                      <a:pt x="33" y="1764"/>
                    </a:lnTo>
                    <a:lnTo>
                      <a:pt x="65" y="1915"/>
                    </a:lnTo>
                    <a:lnTo>
                      <a:pt x="108" y="2054"/>
                    </a:lnTo>
                    <a:lnTo>
                      <a:pt x="173" y="2183"/>
                    </a:lnTo>
                    <a:lnTo>
                      <a:pt x="248" y="2313"/>
                    </a:lnTo>
                    <a:lnTo>
                      <a:pt x="334" y="2431"/>
                    </a:lnTo>
                    <a:lnTo>
                      <a:pt x="431" y="2538"/>
                    </a:lnTo>
                    <a:lnTo>
                      <a:pt x="539" y="2635"/>
                    </a:lnTo>
                    <a:lnTo>
                      <a:pt x="646" y="2721"/>
                    </a:lnTo>
                    <a:lnTo>
                      <a:pt x="775" y="2796"/>
                    </a:lnTo>
                    <a:lnTo>
                      <a:pt x="904" y="2861"/>
                    </a:lnTo>
                    <a:lnTo>
                      <a:pt x="1044" y="2904"/>
                    </a:lnTo>
                    <a:lnTo>
                      <a:pt x="1195" y="2947"/>
                    </a:lnTo>
                    <a:lnTo>
                      <a:pt x="1345" y="2968"/>
                    </a:lnTo>
                    <a:lnTo>
                      <a:pt x="1657" y="2968"/>
                    </a:lnTo>
                    <a:lnTo>
                      <a:pt x="1807" y="2936"/>
                    </a:lnTo>
                    <a:lnTo>
                      <a:pt x="1947" y="2904"/>
                    </a:lnTo>
                    <a:lnTo>
                      <a:pt x="2076" y="2850"/>
                    </a:lnTo>
                    <a:lnTo>
                      <a:pt x="2205" y="2796"/>
                    </a:lnTo>
                    <a:lnTo>
                      <a:pt x="2334" y="2721"/>
                    </a:lnTo>
                    <a:lnTo>
                      <a:pt x="2442" y="2635"/>
                    </a:lnTo>
                    <a:lnTo>
                      <a:pt x="2549" y="2538"/>
                    </a:lnTo>
                    <a:lnTo>
                      <a:pt x="2646" y="2431"/>
                    </a:lnTo>
                    <a:lnTo>
                      <a:pt x="2732" y="2323"/>
                    </a:lnTo>
                    <a:lnTo>
                      <a:pt x="2797" y="2194"/>
                    </a:lnTo>
                    <a:lnTo>
                      <a:pt x="2861" y="2065"/>
                    </a:lnTo>
                    <a:lnTo>
                      <a:pt x="2915" y="1936"/>
                    </a:lnTo>
                    <a:lnTo>
                      <a:pt x="2947" y="1786"/>
                    </a:lnTo>
                    <a:lnTo>
                      <a:pt x="2969" y="1646"/>
                    </a:lnTo>
                    <a:lnTo>
                      <a:pt x="2980" y="1485"/>
                    </a:lnTo>
                    <a:lnTo>
                      <a:pt x="2969" y="1334"/>
                    </a:lnTo>
                    <a:lnTo>
                      <a:pt x="2947" y="1183"/>
                    </a:lnTo>
                    <a:lnTo>
                      <a:pt x="2915" y="1044"/>
                    </a:lnTo>
                    <a:lnTo>
                      <a:pt x="2861" y="904"/>
                    </a:lnTo>
                    <a:lnTo>
                      <a:pt x="2807" y="775"/>
                    </a:lnTo>
                    <a:lnTo>
                      <a:pt x="2732" y="657"/>
                    </a:lnTo>
                    <a:lnTo>
                      <a:pt x="2646" y="538"/>
                    </a:lnTo>
                    <a:lnTo>
                      <a:pt x="2549" y="431"/>
                    </a:lnTo>
                    <a:lnTo>
                      <a:pt x="2453" y="345"/>
                    </a:lnTo>
                    <a:lnTo>
                      <a:pt x="2334" y="259"/>
                    </a:lnTo>
                    <a:lnTo>
                      <a:pt x="2216" y="183"/>
                    </a:lnTo>
                    <a:lnTo>
                      <a:pt x="2087" y="119"/>
                    </a:lnTo>
                    <a:lnTo>
                      <a:pt x="1947" y="65"/>
                    </a:lnTo>
                    <a:lnTo>
                      <a:pt x="1807" y="33"/>
                    </a:lnTo>
                    <a:lnTo>
                      <a:pt x="1657" y="11"/>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 name="Google Shape;552;p15"/>
              <p:cNvSpPr/>
              <p:nvPr/>
            </p:nvSpPr>
            <p:spPr>
              <a:xfrm>
                <a:off x="996475" y="1958525"/>
                <a:ext cx="74225" cy="74225"/>
              </a:xfrm>
              <a:custGeom>
                <a:avLst/>
                <a:gdLst/>
                <a:ahLst/>
                <a:cxnLst/>
                <a:rect l="l" t="t" r="r" b="b"/>
                <a:pathLst>
                  <a:path w="2969" h="2969" extrusionOk="0">
                    <a:moveTo>
                      <a:pt x="1366" y="1"/>
                    </a:moveTo>
                    <a:lnTo>
                      <a:pt x="1215" y="22"/>
                    </a:lnTo>
                    <a:lnTo>
                      <a:pt x="1075" y="54"/>
                    </a:lnTo>
                    <a:lnTo>
                      <a:pt x="936" y="97"/>
                    </a:lnTo>
                    <a:lnTo>
                      <a:pt x="807" y="151"/>
                    </a:lnTo>
                    <a:lnTo>
                      <a:pt x="678" y="226"/>
                    </a:lnTo>
                    <a:lnTo>
                      <a:pt x="570" y="312"/>
                    </a:lnTo>
                    <a:lnTo>
                      <a:pt x="463" y="398"/>
                    </a:lnTo>
                    <a:lnTo>
                      <a:pt x="366" y="495"/>
                    </a:lnTo>
                    <a:lnTo>
                      <a:pt x="269" y="614"/>
                    </a:lnTo>
                    <a:lnTo>
                      <a:pt x="194" y="732"/>
                    </a:lnTo>
                    <a:lnTo>
                      <a:pt x="129" y="861"/>
                    </a:lnTo>
                    <a:lnTo>
                      <a:pt x="75" y="990"/>
                    </a:lnTo>
                    <a:lnTo>
                      <a:pt x="32" y="1130"/>
                    </a:lnTo>
                    <a:lnTo>
                      <a:pt x="11" y="1280"/>
                    </a:lnTo>
                    <a:lnTo>
                      <a:pt x="0" y="1431"/>
                    </a:lnTo>
                    <a:lnTo>
                      <a:pt x="0" y="1592"/>
                    </a:lnTo>
                    <a:lnTo>
                      <a:pt x="22" y="1743"/>
                    </a:lnTo>
                    <a:lnTo>
                      <a:pt x="54" y="1893"/>
                    </a:lnTo>
                    <a:lnTo>
                      <a:pt x="97" y="2033"/>
                    </a:lnTo>
                    <a:lnTo>
                      <a:pt x="161" y="2162"/>
                    </a:lnTo>
                    <a:lnTo>
                      <a:pt x="226" y="2291"/>
                    </a:lnTo>
                    <a:lnTo>
                      <a:pt x="312" y="2409"/>
                    </a:lnTo>
                    <a:lnTo>
                      <a:pt x="409" y="2517"/>
                    </a:lnTo>
                    <a:lnTo>
                      <a:pt x="516" y="2614"/>
                    </a:lnTo>
                    <a:lnTo>
                      <a:pt x="624" y="2710"/>
                    </a:lnTo>
                    <a:lnTo>
                      <a:pt x="753" y="2786"/>
                    </a:lnTo>
                    <a:lnTo>
                      <a:pt x="882" y="2850"/>
                    </a:lnTo>
                    <a:lnTo>
                      <a:pt x="1022" y="2904"/>
                    </a:lnTo>
                    <a:lnTo>
                      <a:pt x="1162" y="2936"/>
                    </a:lnTo>
                    <a:lnTo>
                      <a:pt x="1312" y="2968"/>
                    </a:lnTo>
                    <a:lnTo>
                      <a:pt x="1624" y="2968"/>
                    </a:lnTo>
                    <a:lnTo>
                      <a:pt x="1774" y="2947"/>
                    </a:lnTo>
                    <a:lnTo>
                      <a:pt x="1914" y="2915"/>
                    </a:lnTo>
                    <a:lnTo>
                      <a:pt x="2054" y="2861"/>
                    </a:lnTo>
                    <a:lnTo>
                      <a:pt x="2183" y="2807"/>
                    </a:lnTo>
                    <a:lnTo>
                      <a:pt x="2312" y="2732"/>
                    </a:lnTo>
                    <a:lnTo>
                      <a:pt x="2420" y="2646"/>
                    </a:lnTo>
                    <a:lnTo>
                      <a:pt x="2527" y="2549"/>
                    </a:lnTo>
                    <a:lnTo>
                      <a:pt x="2624" y="2452"/>
                    </a:lnTo>
                    <a:lnTo>
                      <a:pt x="2710" y="2334"/>
                    </a:lnTo>
                    <a:lnTo>
                      <a:pt x="2785" y="2216"/>
                    </a:lnTo>
                    <a:lnTo>
                      <a:pt x="2850" y="2087"/>
                    </a:lnTo>
                    <a:lnTo>
                      <a:pt x="2903" y="1947"/>
                    </a:lnTo>
                    <a:lnTo>
                      <a:pt x="2936" y="1807"/>
                    </a:lnTo>
                    <a:lnTo>
                      <a:pt x="2957" y="1667"/>
                    </a:lnTo>
                    <a:lnTo>
                      <a:pt x="2968" y="1506"/>
                    </a:lnTo>
                    <a:lnTo>
                      <a:pt x="2968" y="1355"/>
                    </a:lnTo>
                    <a:lnTo>
                      <a:pt x="2947" y="1205"/>
                    </a:lnTo>
                    <a:lnTo>
                      <a:pt x="2914" y="1065"/>
                    </a:lnTo>
                    <a:lnTo>
                      <a:pt x="2871" y="925"/>
                    </a:lnTo>
                    <a:lnTo>
                      <a:pt x="2807" y="796"/>
                    </a:lnTo>
                    <a:lnTo>
                      <a:pt x="2731" y="667"/>
                    </a:lnTo>
                    <a:lnTo>
                      <a:pt x="2656" y="560"/>
                    </a:lnTo>
                    <a:lnTo>
                      <a:pt x="2559" y="452"/>
                    </a:lnTo>
                    <a:lnTo>
                      <a:pt x="2463" y="355"/>
                    </a:lnTo>
                    <a:lnTo>
                      <a:pt x="2344" y="269"/>
                    </a:lnTo>
                    <a:lnTo>
                      <a:pt x="2226" y="194"/>
                    </a:lnTo>
                    <a:lnTo>
                      <a:pt x="2097" y="130"/>
                    </a:lnTo>
                    <a:lnTo>
                      <a:pt x="1968" y="76"/>
                    </a:lnTo>
                    <a:lnTo>
                      <a:pt x="1817" y="33"/>
                    </a:lnTo>
                    <a:lnTo>
                      <a:pt x="1678" y="11"/>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 name="Google Shape;553;p15"/>
              <p:cNvSpPr/>
              <p:nvPr/>
            </p:nvSpPr>
            <p:spPr>
              <a:xfrm>
                <a:off x="996200" y="2272525"/>
                <a:ext cx="74750" cy="74750"/>
              </a:xfrm>
              <a:custGeom>
                <a:avLst/>
                <a:gdLst/>
                <a:ahLst/>
                <a:cxnLst/>
                <a:rect l="l" t="t" r="r" b="b"/>
                <a:pathLst>
                  <a:path w="2990" h="2990" extrusionOk="0">
                    <a:moveTo>
                      <a:pt x="1517" y="0"/>
                    </a:moveTo>
                    <a:lnTo>
                      <a:pt x="1366" y="11"/>
                    </a:lnTo>
                    <a:lnTo>
                      <a:pt x="1216" y="22"/>
                    </a:lnTo>
                    <a:lnTo>
                      <a:pt x="1076" y="65"/>
                    </a:lnTo>
                    <a:lnTo>
                      <a:pt x="936" y="108"/>
                    </a:lnTo>
                    <a:lnTo>
                      <a:pt x="807" y="161"/>
                    </a:lnTo>
                    <a:lnTo>
                      <a:pt x="678" y="237"/>
                    </a:lnTo>
                    <a:lnTo>
                      <a:pt x="570" y="323"/>
                    </a:lnTo>
                    <a:lnTo>
                      <a:pt x="463" y="409"/>
                    </a:lnTo>
                    <a:lnTo>
                      <a:pt x="366" y="516"/>
                    </a:lnTo>
                    <a:lnTo>
                      <a:pt x="280" y="624"/>
                    </a:lnTo>
                    <a:lnTo>
                      <a:pt x="194" y="742"/>
                    </a:lnTo>
                    <a:lnTo>
                      <a:pt x="129" y="871"/>
                    </a:lnTo>
                    <a:lnTo>
                      <a:pt x="76" y="1011"/>
                    </a:lnTo>
                    <a:lnTo>
                      <a:pt x="43" y="1151"/>
                    </a:lnTo>
                    <a:lnTo>
                      <a:pt x="11" y="1290"/>
                    </a:lnTo>
                    <a:lnTo>
                      <a:pt x="0" y="1441"/>
                    </a:lnTo>
                    <a:lnTo>
                      <a:pt x="0" y="1602"/>
                    </a:lnTo>
                    <a:lnTo>
                      <a:pt x="22" y="1753"/>
                    </a:lnTo>
                    <a:lnTo>
                      <a:pt x="54" y="1903"/>
                    </a:lnTo>
                    <a:lnTo>
                      <a:pt x="97" y="2043"/>
                    </a:lnTo>
                    <a:lnTo>
                      <a:pt x="162" y="2172"/>
                    </a:lnTo>
                    <a:lnTo>
                      <a:pt x="237" y="2301"/>
                    </a:lnTo>
                    <a:lnTo>
                      <a:pt x="323" y="2419"/>
                    </a:lnTo>
                    <a:lnTo>
                      <a:pt x="409" y="2527"/>
                    </a:lnTo>
                    <a:lnTo>
                      <a:pt x="517" y="2624"/>
                    </a:lnTo>
                    <a:lnTo>
                      <a:pt x="635" y="2721"/>
                    </a:lnTo>
                    <a:lnTo>
                      <a:pt x="753" y="2796"/>
                    </a:lnTo>
                    <a:lnTo>
                      <a:pt x="882" y="2860"/>
                    </a:lnTo>
                    <a:lnTo>
                      <a:pt x="1022" y="2914"/>
                    </a:lnTo>
                    <a:lnTo>
                      <a:pt x="1173" y="2957"/>
                    </a:lnTo>
                    <a:lnTo>
                      <a:pt x="1323" y="2979"/>
                    </a:lnTo>
                    <a:lnTo>
                      <a:pt x="1474" y="2989"/>
                    </a:lnTo>
                    <a:lnTo>
                      <a:pt x="1624" y="2979"/>
                    </a:lnTo>
                    <a:lnTo>
                      <a:pt x="1775" y="2957"/>
                    </a:lnTo>
                    <a:lnTo>
                      <a:pt x="1914" y="2925"/>
                    </a:lnTo>
                    <a:lnTo>
                      <a:pt x="2054" y="2882"/>
                    </a:lnTo>
                    <a:lnTo>
                      <a:pt x="2183" y="2817"/>
                    </a:lnTo>
                    <a:lnTo>
                      <a:pt x="2312" y="2753"/>
                    </a:lnTo>
                    <a:lnTo>
                      <a:pt x="2420" y="2667"/>
                    </a:lnTo>
                    <a:lnTo>
                      <a:pt x="2527" y="2581"/>
                    </a:lnTo>
                    <a:lnTo>
                      <a:pt x="2624" y="2473"/>
                    </a:lnTo>
                    <a:lnTo>
                      <a:pt x="2710" y="2366"/>
                    </a:lnTo>
                    <a:lnTo>
                      <a:pt x="2796" y="2247"/>
                    </a:lnTo>
                    <a:lnTo>
                      <a:pt x="2861" y="2118"/>
                    </a:lnTo>
                    <a:lnTo>
                      <a:pt x="2914" y="1979"/>
                    </a:lnTo>
                    <a:lnTo>
                      <a:pt x="2947" y="1839"/>
                    </a:lnTo>
                    <a:lnTo>
                      <a:pt x="2979" y="1699"/>
                    </a:lnTo>
                    <a:lnTo>
                      <a:pt x="2990" y="1538"/>
                    </a:lnTo>
                    <a:lnTo>
                      <a:pt x="2990" y="1387"/>
                    </a:lnTo>
                    <a:lnTo>
                      <a:pt x="2968" y="1237"/>
                    </a:lnTo>
                    <a:lnTo>
                      <a:pt x="2936" y="1086"/>
                    </a:lnTo>
                    <a:lnTo>
                      <a:pt x="2893" y="946"/>
                    </a:lnTo>
                    <a:lnTo>
                      <a:pt x="2828" y="817"/>
                    </a:lnTo>
                    <a:lnTo>
                      <a:pt x="2753" y="688"/>
                    </a:lnTo>
                    <a:lnTo>
                      <a:pt x="2678" y="570"/>
                    </a:lnTo>
                    <a:lnTo>
                      <a:pt x="2581" y="462"/>
                    </a:lnTo>
                    <a:lnTo>
                      <a:pt x="2474" y="366"/>
                    </a:lnTo>
                    <a:lnTo>
                      <a:pt x="2355" y="269"/>
                    </a:lnTo>
                    <a:lnTo>
                      <a:pt x="2237" y="194"/>
                    </a:lnTo>
                    <a:lnTo>
                      <a:pt x="2108" y="129"/>
                    </a:lnTo>
                    <a:lnTo>
                      <a:pt x="1968" y="75"/>
                    </a:lnTo>
                    <a:lnTo>
                      <a:pt x="1818" y="32"/>
                    </a:lnTo>
                    <a:lnTo>
                      <a:pt x="1667"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 name="Google Shape;554;p15"/>
              <p:cNvSpPr/>
              <p:nvPr/>
            </p:nvSpPr>
            <p:spPr>
              <a:xfrm>
                <a:off x="1076850" y="2353150"/>
                <a:ext cx="74750" cy="74775"/>
              </a:xfrm>
              <a:custGeom>
                <a:avLst/>
                <a:gdLst/>
                <a:ahLst/>
                <a:cxnLst/>
                <a:rect l="l" t="t" r="r" b="b"/>
                <a:pathLst>
                  <a:path w="2990" h="2991" extrusionOk="0">
                    <a:moveTo>
                      <a:pt x="1366" y="1"/>
                    </a:moveTo>
                    <a:lnTo>
                      <a:pt x="1215" y="22"/>
                    </a:lnTo>
                    <a:lnTo>
                      <a:pt x="1076" y="65"/>
                    </a:lnTo>
                    <a:lnTo>
                      <a:pt x="936" y="108"/>
                    </a:lnTo>
                    <a:lnTo>
                      <a:pt x="796" y="173"/>
                    </a:lnTo>
                    <a:lnTo>
                      <a:pt x="678" y="238"/>
                    </a:lnTo>
                    <a:lnTo>
                      <a:pt x="559" y="324"/>
                    </a:lnTo>
                    <a:lnTo>
                      <a:pt x="452" y="420"/>
                    </a:lnTo>
                    <a:lnTo>
                      <a:pt x="355" y="528"/>
                    </a:lnTo>
                    <a:lnTo>
                      <a:pt x="258" y="646"/>
                    </a:lnTo>
                    <a:lnTo>
                      <a:pt x="183" y="764"/>
                    </a:lnTo>
                    <a:lnTo>
                      <a:pt x="119" y="904"/>
                    </a:lnTo>
                    <a:lnTo>
                      <a:pt x="76" y="1044"/>
                    </a:lnTo>
                    <a:lnTo>
                      <a:pt x="33" y="1184"/>
                    </a:lnTo>
                    <a:lnTo>
                      <a:pt x="11" y="1334"/>
                    </a:lnTo>
                    <a:lnTo>
                      <a:pt x="0" y="1496"/>
                    </a:lnTo>
                    <a:lnTo>
                      <a:pt x="11" y="1646"/>
                    </a:lnTo>
                    <a:lnTo>
                      <a:pt x="33" y="1786"/>
                    </a:lnTo>
                    <a:lnTo>
                      <a:pt x="65" y="1936"/>
                    </a:lnTo>
                    <a:lnTo>
                      <a:pt x="119" y="2066"/>
                    </a:lnTo>
                    <a:lnTo>
                      <a:pt x="172" y="2195"/>
                    </a:lnTo>
                    <a:lnTo>
                      <a:pt x="248" y="2324"/>
                    </a:lnTo>
                    <a:lnTo>
                      <a:pt x="334" y="2431"/>
                    </a:lnTo>
                    <a:lnTo>
                      <a:pt x="420" y="2539"/>
                    </a:lnTo>
                    <a:lnTo>
                      <a:pt x="527" y="2635"/>
                    </a:lnTo>
                    <a:lnTo>
                      <a:pt x="635" y="2721"/>
                    </a:lnTo>
                    <a:lnTo>
                      <a:pt x="764" y="2797"/>
                    </a:lnTo>
                    <a:lnTo>
                      <a:pt x="893" y="2861"/>
                    </a:lnTo>
                    <a:lnTo>
                      <a:pt x="1022" y="2915"/>
                    </a:lnTo>
                    <a:lnTo>
                      <a:pt x="1162" y="2947"/>
                    </a:lnTo>
                    <a:lnTo>
                      <a:pt x="1312" y="2980"/>
                    </a:lnTo>
                    <a:lnTo>
                      <a:pt x="1463" y="2990"/>
                    </a:lnTo>
                    <a:lnTo>
                      <a:pt x="1624" y="2980"/>
                    </a:lnTo>
                    <a:lnTo>
                      <a:pt x="1775" y="2969"/>
                    </a:lnTo>
                    <a:lnTo>
                      <a:pt x="1914" y="2926"/>
                    </a:lnTo>
                    <a:lnTo>
                      <a:pt x="2054" y="2883"/>
                    </a:lnTo>
                    <a:lnTo>
                      <a:pt x="2194" y="2818"/>
                    </a:lnTo>
                    <a:lnTo>
                      <a:pt x="2312" y="2743"/>
                    </a:lnTo>
                    <a:lnTo>
                      <a:pt x="2431" y="2657"/>
                    </a:lnTo>
                    <a:lnTo>
                      <a:pt x="2538" y="2571"/>
                    </a:lnTo>
                    <a:lnTo>
                      <a:pt x="2635" y="2463"/>
                    </a:lnTo>
                    <a:lnTo>
                      <a:pt x="2732" y="2345"/>
                    </a:lnTo>
                    <a:lnTo>
                      <a:pt x="2807" y="2216"/>
                    </a:lnTo>
                    <a:lnTo>
                      <a:pt x="2871" y="2087"/>
                    </a:lnTo>
                    <a:lnTo>
                      <a:pt x="2914" y="1947"/>
                    </a:lnTo>
                    <a:lnTo>
                      <a:pt x="2957" y="1807"/>
                    </a:lnTo>
                    <a:lnTo>
                      <a:pt x="2979" y="1657"/>
                    </a:lnTo>
                    <a:lnTo>
                      <a:pt x="2990" y="1496"/>
                    </a:lnTo>
                    <a:lnTo>
                      <a:pt x="2979" y="1345"/>
                    </a:lnTo>
                    <a:lnTo>
                      <a:pt x="2957" y="1195"/>
                    </a:lnTo>
                    <a:lnTo>
                      <a:pt x="2925" y="1055"/>
                    </a:lnTo>
                    <a:lnTo>
                      <a:pt x="2871" y="915"/>
                    </a:lnTo>
                    <a:lnTo>
                      <a:pt x="2818" y="786"/>
                    </a:lnTo>
                    <a:lnTo>
                      <a:pt x="2742" y="668"/>
                    </a:lnTo>
                    <a:lnTo>
                      <a:pt x="2656" y="549"/>
                    </a:lnTo>
                    <a:lnTo>
                      <a:pt x="2570" y="453"/>
                    </a:lnTo>
                    <a:lnTo>
                      <a:pt x="2463" y="356"/>
                    </a:lnTo>
                    <a:lnTo>
                      <a:pt x="2355" y="270"/>
                    </a:lnTo>
                    <a:lnTo>
                      <a:pt x="2226" y="195"/>
                    </a:lnTo>
                    <a:lnTo>
                      <a:pt x="2097" y="130"/>
                    </a:lnTo>
                    <a:lnTo>
                      <a:pt x="1968" y="76"/>
                    </a:lnTo>
                    <a:lnTo>
                      <a:pt x="1828" y="33"/>
                    </a:lnTo>
                    <a:lnTo>
                      <a:pt x="1678" y="12"/>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 name="Google Shape;555;p15"/>
              <p:cNvSpPr/>
              <p:nvPr/>
            </p:nvSpPr>
            <p:spPr>
              <a:xfrm>
                <a:off x="1077125" y="1880575"/>
                <a:ext cx="74200" cy="74475"/>
              </a:xfrm>
              <a:custGeom>
                <a:avLst/>
                <a:gdLst/>
                <a:ahLst/>
                <a:cxnLst/>
                <a:rect l="l" t="t" r="r" b="b"/>
                <a:pathLst>
                  <a:path w="2968" h="2979" extrusionOk="0">
                    <a:moveTo>
                      <a:pt x="1484" y="0"/>
                    </a:moveTo>
                    <a:lnTo>
                      <a:pt x="1323" y="11"/>
                    </a:lnTo>
                    <a:lnTo>
                      <a:pt x="1183" y="33"/>
                    </a:lnTo>
                    <a:lnTo>
                      <a:pt x="1032" y="65"/>
                    </a:lnTo>
                    <a:lnTo>
                      <a:pt x="903" y="119"/>
                    </a:lnTo>
                    <a:lnTo>
                      <a:pt x="774" y="172"/>
                    </a:lnTo>
                    <a:lnTo>
                      <a:pt x="645" y="248"/>
                    </a:lnTo>
                    <a:lnTo>
                      <a:pt x="538" y="334"/>
                    </a:lnTo>
                    <a:lnTo>
                      <a:pt x="430" y="430"/>
                    </a:lnTo>
                    <a:lnTo>
                      <a:pt x="333" y="538"/>
                    </a:lnTo>
                    <a:lnTo>
                      <a:pt x="247" y="645"/>
                    </a:lnTo>
                    <a:lnTo>
                      <a:pt x="172" y="764"/>
                    </a:lnTo>
                    <a:lnTo>
                      <a:pt x="118" y="904"/>
                    </a:lnTo>
                    <a:lnTo>
                      <a:pt x="65" y="1033"/>
                    </a:lnTo>
                    <a:lnTo>
                      <a:pt x="22" y="1172"/>
                    </a:lnTo>
                    <a:lnTo>
                      <a:pt x="0" y="1323"/>
                    </a:lnTo>
                    <a:lnTo>
                      <a:pt x="0" y="1473"/>
                    </a:lnTo>
                    <a:lnTo>
                      <a:pt x="0" y="1635"/>
                    </a:lnTo>
                    <a:lnTo>
                      <a:pt x="22" y="1785"/>
                    </a:lnTo>
                    <a:lnTo>
                      <a:pt x="65" y="1936"/>
                    </a:lnTo>
                    <a:lnTo>
                      <a:pt x="108" y="2076"/>
                    </a:lnTo>
                    <a:lnTo>
                      <a:pt x="172" y="2205"/>
                    </a:lnTo>
                    <a:lnTo>
                      <a:pt x="247" y="2334"/>
                    </a:lnTo>
                    <a:lnTo>
                      <a:pt x="333" y="2441"/>
                    </a:lnTo>
                    <a:lnTo>
                      <a:pt x="430" y="2549"/>
                    </a:lnTo>
                    <a:lnTo>
                      <a:pt x="538" y="2645"/>
                    </a:lnTo>
                    <a:lnTo>
                      <a:pt x="656" y="2732"/>
                    </a:lnTo>
                    <a:lnTo>
                      <a:pt x="785" y="2807"/>
                    </a:lnTo>
                    <a:lnTo>
                      <a:pt x="914" y="2871"/>
                    </a:lnTo>
                    <a:lnTo>
                      <a:pt x="1054" y="2914"/>
                    </a:lnTo>
                    <a:lnTo>
                      <a:pt x="1204" y="2957"/>
                    </a:lnTo>
                    <a:lnTo>
                      <a:pt x="1355" y="2968"/>
                    </a:lnTo>
                    <a:lnTo>
                      <a:pt x="1516" y="2979"/>
                    </a:lnTo>
                    <a:lnTo>
                      <a:pt x="1667" y="2968"/>
                    </a:lnTo>
                    <a:lnTo>
                      <a:pt x="1817" y="2947"/>
                    </a:lnTo>
                    <a:lnTo>
                      <a:pt x="1957" y="2904"/>
                    </a:lnTo>
                    <a:lnTo>
                      <a:pt x="2097" y="2850"/>
                    </a:lnTo>
                    <a:lnTo>
                      <a:pt x="2226" y="2785"/>
                    </a:lnTo>
                    <a:lnTo>
                      <a:pt x="2344" y="2710"/>
                    </a:lnTo>
                    <a:lnTo>
                      <a:pt x="2452" y="2624"/>
                    </a:lnTo>
                    <a:lnTo>
                      <a:pt x="2559" y="2527"/>
                    </a:lnTo>
                    <a:lnTo>
                      <a:pt x="2645" y="2420"/>
                    </a:lnTo>
                    <a:lnTo>
                      <a:pt x="2731" y="2312"/>
                    </a:lnTo>
                    <a:lnTo>
                      <a:pt x="2807" y="2183"/>
                    </a:lnTo>
                    <a:lnTo>
                      <a:pt x="2860" y="2054"/>
                    </a:lnTo>
                    <a:lnTo>
                      <a:pt x="2914" y="1914"/>
                    </a:lnTo>
                    <a:lnTo>
                      <a:pt x="2946" y="1775"/>
                    </a:lnTo>
                    <a:lnTo>
                      <a:pt x="2968" y="1624"/>
                    </a:lnTo>
                    <a:lnTo>
                      <a:pt x="2968" y="1473"/>
                    </a:lnTo>
                    <a:lnTo>
                      <a:pt x="2968" y="1323"/>
                    </a:lnTo>
                    <a:lnTo>
                      <a:pt x="2936" y="1172"/>
                    </a:lnTo>
                    <a:lnTo>
                      <a:pt x="2903" y="1033"/>
                    </a:lnTo>
                    <a:lnTo>
                      <a:pt x="2850" y="893"/>
                    </a:lnTo>
                    <a:lnTo>
                      <a:pt x="2785" y="764"/>
                    </a:lnTo>
                    <a:lnTo>
                      <a:pt x="2710" y="645"/>
                    </a:lnTo>
                    <a:lnTo>
                      <a:pt x="2635" y="527"/>
                    </a:lnTo>
                    <a:lnTo>
                      <a:pt x="2538" y="420"/>
                    </a:lnTo>
                    <a:lnTo>
                      <a:pt x="2430" y="334"/>
                    </a:lnTo>
                    <a:lnTo>
                      <a:pt x="2312" y="248"/>
                    </a:lnTo>
                    <a:lnTo>
                      <a:pt x="2194" y="172"/>
                    </a:lnTo>
                    <a:lnTo>
                      <a:pt x="2065" y="108"/>
                    </a:lnTo>
                    <a:lnTo>
                      <a:pt x="1925" y="65"/>
                    </a:lnTo>
                    <a:lnTo>
                      <a:pt x="1785" y="33"/>
                    </a:lnTo>
                    <a:lnTo>
                      <a:pt x="1635" y="11"/>
                    </a:lnTo>
                    <a:lnTo>
                      <a:pt x="1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 name="Google Shape;556;p15"/>
              <p:cNvSpPr/>
              <p:nvPr/>
            </p:nvSpPr>
            <p:spPr>
              <a:xfrm>
                <a:off x="1391100" y="2353150"/>
                <a:ext cx="74500" cy="74500"/>
              </a:xfrm>
              <a:custGeom>
                <a:avLst/>
                <a:gdLst/>
                <a:ahLst/>
                <a:cxnLst/>
                <a:rect l="l" t="t" r="r" b="b"/>
                <a:pathLst>
                  <a:path w="2980" h="2980" extrusionOk="0">
                    <a:moveTo>
                      <a:pt x="1538" y="1"/>
                    </a:moveTo>
                    <a:lnTo>
                      <a:pt x="1377" y="12"/>
                    </a:lnTo>
                    <a:lnTo>
                      <a:pt x="1226" y="22"/>
                    </a:lnTo>
                    <a:lnTo>
                      <a:pt x="1087" y="55"/>
                    </a:lnTo>
                    <a:lnTo>
                      <a:pt x="947" y="108"/>
                    </a:lnTo>
                    <a:lnTo>
                      <a:pt x="818" y="162"/>
                    </a:lnTo>
                    <a:lnTo>
                      <a:pt x="689" y="238"/>
                    </a:lnTo>
                    <a:lnTo>
                      <a:pt x="581" y="313"/>
                    </a:lnTo>
                    <a:lnTo>
                      <a:pt x="474" y="410"/>
                    </a:lnTo>
                    <a:lnTo>
                      <a:pt x="366" y="506"/>
                    </a:lnTo>
                    <a:lnTo>
                      <a:pt x="280" y="614"/>
                    </a:lnTo>
                    <a:lnTo>
                      <a:pt x="205" y="743"/>
                    </a:lnTo>
                    <a:lnTo>
                      <a:pt x="140" y="861"/>
                    </a:lnTo>
                    <a:lnTo>
                      <a:pt x="87" y="1001"/>
                    </a:lnTo>
                    <a:lnTo>
                      <a:pt x="44" y="1141"/>
                    </a:lnTo>
                    <a:lnTo>
                      <a:pt x="22" y="1291"/>
                    </a:lnTo>
                    <a:lnTo>
                      <a:pt x="1" y="1442"/>
                    </a:lnTo>
                    <a:lnTo>
                      <a:pt x="11" y="1603"/>
                    </a:lnTo>
                    <a:lnTo>
                      <a:pt x="22" y="1754"/>
                    </a:lnTo>
                    <a:lnTo>
                      <a:pt x="54" y="1893"/>
                    </a:lnTo>
                    <a:lnTo>
                      <a:pt x="108" y="2044"/>
                    </a:lnTo>
                    <a:lnTo>
                      <a:pt x="162" y="2173"/>
                    </a:lnTo>
                    <a:lnTo>
                      <a:pt x="237" y="2302"/>
                    </a:lnTo>
                    <a:lnTo>
                      <a:pt x="323" y="2420"/>
                    </a:lnTo>
                    <a:lnTo>
                      <a:pt x="420" y="2528"/>
                    </a:lnTo>
                    <a:lnTo>
                      <a:pt x="517" y="2625"/>
                    </a:lnTo>
                    <a:lnTo>
                      <a:pt x="635" y="2721"/>
                    </a:lnTo>
                    <a:lnTo>
                      <a:pt x="753" y="2797"/>
                    </a:lnTo>
                    <a:lnTo>
                      <a:pt x="893" y="2861"/>
                    </a:lnTo>
                    <a:lnTo>
                      <a:pt x="1033" y="2915"/>
                    </a:lnTo>
                    <a:lnTo>
                      <a:pt x="1173" y="2947"/>
                    </a:lnTo>
                    <a:lnTo>
                      <a:pt x="1323" y="2980"/>
                    </a:lnTo>
                    <a:lnTo>
                      <a:pt x="1635" y="2980"/>
                    </a:lnTo>
                    <a:lnTo>
                      <a:pt x="1786" y="2958"/>
                    </a:lnTo>
                    <a:lnTo>
                      <a:pt x="1925" y="2926"/>
                    </a:lnTo>
                    <a:lnTo>
                      <a:pt x="2065" y="2872"/>
                    </a:lnTo>
                    <a:lnTo>
                      <a:pt x="2194" y="2818"/>
                    </a:lnTo>
                    <a:lnTo>
                      <a:pt x="2312" y="2743"/>
                    </a:lnTo>
                    <a:lnTo>
                      <a:pt x="2431" y="2657"/>
                    </a:lnTo>
                    <a:lnTo>
                      <a:pt x="2538" y="2560"/>
                    </a:lnTo>
                    <a:lnTo>
                      <a:pt x="2635" y="2463"/>
                    </a:lnTo>
                    <a:lnTo>
                      <a:pt x="2721" y="2345"/>
                    </a:lnTo>
                    <a:lnTo>
                      <a:pt x="2796" y="2227"/>
                    </a:lnTo>
                    <a:lnTo>
                      <a:pt x="2861" y="2098"/>
                    </a:lnTo>
                    <a:lnTo>
                      <a:pt x="2915" y="1969"/>
                    </a:lnTo>
                    <a:lnTo>
                      <a:pt x="2947" y="1818"/>
                    </a:lnTo>
                    <a:lnTo>
                      <a:pt x="2968" y="1678"/>
                    </a:lnTo>
                    <a:lnTo>
                      <a:pt x="2979" y="1517"/>
                    </a:lnTo>
                    <a:lnTo>
                      <a:pt x="2979" y="1367"/>
                    </a:lnTo>
                    <a:lnTo>
                      <a:pt x="2958" y="1216"/>
                    </a:lnTo>
                    <a:lnTo>
                      <a:pt x="2925" y="1076"/>
                    </a:lnTo>
                    <a:lnTo>
                      <a:pt x="2882" y="936"/>
                    </a:lnTo>
                    <a:lnTo>
                      <a:pt x="2818" y="807"/>
                    </a:lnTo>
                    <a:lnTo>
                      <a:pt x="2753" y="678"/>
                    </a:lnTo>
                    <a:lnTo>
                      <a:pt x="2667" y="571"/>
                    </a:lnTo>
                    <a:lnTo>
                      <a:pt x="2571" y="463"/>
                    </a:lnTo>
                    <a:lnTo>
                      <a:pt x="2474" y="367"/>
                    </a:lnTo>
                    <a:lnTo>
                      <a:pt x="2355" y="281"/>
                    </a:lnTo>
                    <a:lnTo>
                      <a:pt x="2237" y="195"/>
                    </a:lnTo>
                    <a:lnTo>
                      <a:pt x="2108" y="130"/>
                    </a:lnTo>
                    <a:lnTo>
                      <a:pt x="1979" y="87"/>
                    </a:lnTo>
                    <a:lnTo>
                      <a:pt x="1829" y="44"/>
                    </a:lnTo>
                    <a:lnTo>
                      <a:pt x="1689" y="22"/>
                    </a:lnTo>
                    <a:lnTo>
                      <a:pt x="1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 name="Google Shape;557;p15"/>
              <p:cNvSpPr/>
              <p:nvPr/>
            </p:nvSpPr>
            <p:spPr>
              <a:xfrm>
                <a:off x="1391375" y="1880850"/>
                <a:ext cx="74225" cy="73950"/>
              </a:xfrm>
              <a:custGeom>
                <a:avLst/>
                <a:gdLst/>
                <a:ahLst/>
                <a:cxnLst/>
                <a:rect l="l" t="t" r="r" b="b"/>
                <a:pathLst>
                  <a:path w="2969" h="2958" extrusionOk="0">
                    <a:moveTo>
                      <a:pt x="1366" y="0"/>
                    </a:moveTo>
                    <a:lnTo>
                      <a:pt x="1215" y="22"/>
                    </a:lnTo>
                    <a:lnTo>
                      <a:pt x="1076" y="54"/>
                    </a:lnTo>
                    <a:lnTo>
                      <a:pt x="936" y="97"/>
                    </a:lnTo>
                    <a:lnTo>
                      <a:pt x="807" y="151"/>
                    </a:lnTo>
                    <a:lnTo>
                      <a:pt x="678" y="226"/>
                    </a:lnTo>
                    <a:lnTo>
                      <a:pt x="570" y="301"/>
                    </a:lnTo>
                    <a:lnTo>
                      <a:pt x="463" y="398"/>
                    </a:lnTo>
                    <a:lnTo>
                      <a:pt x="366" y="495"/>
                    </a:lnTo>
                    <a:lnTo>
                      <a:pt x="269" y="602"/>
                    </a:lnTo>
                    <a:lnTo>
                      <a:pt x="194" y="720"/>
                    </a:lnTo>
                    <a:lnTo>
                      <a:pt x="129" y="850"/>
                    </a:lnTo>
                    <a:lnTo>
                      <a:pt x="76" y="989"/>
                    </a:lnTo>
                    <a:lnTo>
                      <a:pt x="43" y="1129"/>
                    </a:lnTo>
                    <a:lnTo>
                      <a:pt x="11" y="1269"/>
                    </a:lnTo>
                    <a:lnTo>
                      <a:pt x="0" y="1430"/>
                    </a:lnTo>
                    <a:lnTo>
                      <a:pt x="0" y="1581"/>
                    </a:lnTo>
                    <a:lnTo>
                      <a:pt x="22" y="1731"/>
                    </a:lnTo>
                    <a:lnTo>
                      <a:pt x="54" y="1882"/>
                    </a:lnTo>
                    <a:lnTo>
                      <a:pt x="97" y="2022"/>
                    </a:lnTo>
                    <a:lnTo>
                      <a:pt x="162" y="2161"/>
                    </a:lnTo>
                    <a:lnTo>
                      <a:pt x="226" y="2280"/>
                    </a:lnTo>
                    <a:lnTo>
                      <a:pt x="312" y="2398"/>
                    </a:lnTo>
                    <a:lnTo>
                      <a:pt x="409" y="2505"/>
                    </a:lnTo>
                    <a:lnTo>
                      <a:pt x="516" y="2613"/>
                    </a:lnTo>
                    <a:lnTo>
                      <a:pt x="624" y="2699"/>
                    </a:lnTo>
                    <a:lnTo>
                      <a:pt x="753" y="2774"/>
                    </a:lnTo>
                    <a:lnTo>
                      <a:pt x="882" y="2839"/>
                    </a:lnTo>
                    <a:lnTo>
                      <a:pt x="1022" y="2893"/>
                    </a:lnTo>
                    <a:lnTo>
                      <a:pt x="1162" y="2925"/>
                    </a:lnTo>
                    <a:lnTo>
                      <a:pt x="1312" y="2957"/>
                    </a:lnTo>
                    <a:lnTo>
                      <a:pt x="1624" y="2957"/>
                    </a:lnTo>
                    <a:lnTo>
                      <a:pt x="1775" y="2936"/>
                    </a:lnTo>
                    <a:lnTo>
                      <a:pt x="1914" y="2903"/>
                    </a:lnTo>
                    <a:lnTo>
                      <a:pt x="2054" y="2850"/>
                    </a:lnTo>
                    <a:lnTo>
                      <a:pt x="2183" y="2796"/>
                    </a:lnTo>
                    <a:lnTo>
                      <a:pt x="2301" y="2721"/>
                    </a:lnTo>
                    <a:lnTo>
                      <a:pt x="2420" y="2634"/>
                    </a:lnTo>
                    <a:lnTo>
                      <a:pt x="2527" y="2548"/>
                    </a:lnTo>
                    <a:lnTo>
                      <a:pt x="2624" y="2441"/>
                    </a:lnTo>
                    <a:lnTo>
                      <a:pt x="2710" y="2323"/>
                    </a:lnTo>
                    <a:lnTo>
                      <a:pt x="2785" y="2204"/>
                    </a:lnTo>
                    <a:lnTo>
                      <a:pt x="2839" y="2075"/>
                    </a:lnTo>
                    <a:lnTo>
                      <a:pt x="2893" y="1946"/>
                    </a:lnTo>
                    <a:lnTo>
                      <a:pt x="2936" y="1807"/>
                    </a:lnTo>
                    <a:lnTo>
                      <a:pt x="2957" y="1656"/>
                    </a:lnTo>
                    <a:lnTo>
                      <a:pt x="2968" y="1505"/>
                    </a:lnTo>
                    <a:lnTo>
                      <a:pt x="2957" y="1344"/>
                    </a:lnTo>
                    <a:lnTo>
                      <a:pt x="2936" y="1204"/>
                    </a:lnTo>
                    <a:lnTo>
                      <a:pt x="2904" y="1054"/>
                    </a:lnTo>
                    <a:lnTo>
                      <a:pt x="2861" y="925"/>
                    </a:lnTo>
                    <a:lnTo>
                      <a:pt x="2807" y="785"/>
                    </a:lnTo>
                    <a:lnTo>
                      <a:pt x="2732" y="667"/>
                    </a:lnTo>
                    <a:lnTo>
                      <a:pt x="2646" y="548"/>
                    </a:lnTo>
                    <a:lnTo>
                      <a:pt x="2560" y="441"/>
                    </a:lnTo>
                    <a:lnTo>
                      <a:pt x="2452" y="344"/>
                    </a:lnTo>
                    <a:lnTo>
                      <a:pt x="2344" y="258"/>
                    </a:lnTo>
                    <a:lnTo>
                      <a:pt x="2226" y="183"/>
                    </a:lnTo>
                    <a:lnTo>
                      <a:pt x="2097" y="118"/>
                    </a:lnTo>
                    <a:lnTo>
                      <a:pt x="1957" y="75"/>
                    </a:lnTo>
                    <a:lnTo>
                      <a:pt x="1818" y="32"/>
                    </a:lnTo>
                    <a:lnTo>
                      <a:pt x="1678"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 name="Google Shape;558;p15"/>
              <p:cNvSpPr/>
              <p:nvPr/>
            </p:nvSpPr>
            <p:spPr>
              <a:xfrm>
                <a:off x="1233300" y="1803425"/>
                <a:ext cx="73150" cy="73125"/>
              </a:xfrm>
              <a:custGeom>
                <a:avLst/>
                <a:gdLst/>
                <a:ahLst/>
                <a:cxnLst/>
                <a:rect l="l" t="t" r="r" b="b"/>
                <a:pathLst>
                  <a:path w="2926" h="2925" extrusionOk="0">
                    <a:moveTo>
                      <a:pt x="1441" y="0"/>
                    </a:moveTo>
                    <a:lnTo>
                      <a:pt x="1302" y="11"/>
                    </a:lnTo>
                    <a:lnTo>
                      <a:pt x="1151" y="32"/>
                    </a:lnTo>
                    <a:lnTo>
                      <a:pt x="1011" y="65"/>
                    </a:lnTo>
                    <a:lnTo>
                      <a:pt x="882" y="118"/>
                    </a:lnTo>
                    <a:lnTo>
                      <a:pt x="753" y="172"/>
                    </a:lnTo>
                    <a:lnTo>
                      <a:pt x="635" y="247"/>
                    </a:lnTo>
                    <a:lnTo>
                      <a:pt x="527" y="334"/>
                    </a:lnTo>
                    <a:lnTo>
                      <a:pt x="420" y="420"/>
                    </a:lnTo>
                    <a:lnTo>
                      <a:pt x="334" y="527"/>
                    </a:lnTo>
                    <a:lnTo>
                      <a:pt x="248" y="635"/>
                    </a:lnTo>
                    <a:lnTo>
                      <a:pt x="173" y="753"/>
                    </a:lnTo>
                    <a:lnTo>
                      <a:pt x="119" y="882"/>
                    </a:lnTo>
                    <a:lnTo>
                      <a:pt x="65" y="1022"/>
                    </a:lnTo>
                    <a:lnTo>
                      <a:pt x="33" y="1161"/>
                    </a:lnTo>
                    <a:lnTo>
                      <a:pt x="11" y="1301"/>
                    </a:lnTo>
                    <a:lnTo>
                      <a:pt x="1" y="1452"/>
                    </a:lnTo>
                    <a:lnTo>
                      <a:pt x="11" y="1602"/>
                    </a:lnTo>
                    <a:lnTo>
                      <a:pt x="33" y="1753"/>
                    </a:lnTo>
                    <a:lnTo>
                      <a:pt x="65" y="1903"/>
                    </a:lnTo>
                    <a:lnTo>
                      <a:pt x="119" y="2032"/>
                    </a:lnTo>
                    <a:lnTo>
                      <a:pt x="183" y="2162"/>
                    </a:lnTo>
                    <a:lnTo>
                      <a:pt x="248" y="2291"/>
                    </a:lnTo>
                    <a:lnTo>
                      <a:pt x="334" y="2398"/>
                    </a:lnTo>
                    <a:lnTo>
                      <a:pt x="431" y="2506"/>
                    </a:lnTo>
                    <a:lnTo>
                      <a:pt x="538" y="2602"/>
                    </a:lnTo>
                    <a:lnTo>
                      <a:pt x="646" y="2678"/>
                    </a:lnTo>
                    <a:lnTo>
                      <a:pt x="775" y="2753"/>
                    </a:lnTo>
                    <a:lnTo>
                      <a:pt x="904" y="2817"/>
                    </a:lnTo>
                    <a:lnTo>
                      <a:pt x="1033" y="2860"/>
                    </a:lnTo>
                    <a:lnTo>
                      <a:pt x="1183" y="2893"/>
                    </a:lnTo>
                    <a:lnTo>
                      <a:pt x="1334" y="2914"/>
                    </a:lnTo>
                    <a:lnTo>
                      <a:pt x="1484" y="2925"/>
                    </a:lnTo>
                    <a:lnTo>
                      <a:pt x="1635" y="2914"/>
                    </a:lnTo>
                    <a:lnTo>
                      <a:pt x="1775" y="2893"/>
                    </a:lnTo>
                    <a:lnTo>
                      <a:pt x="1915" y="2850"/>
                    </a:lnTo>
                    <a:lnTo>
                      <a:pt x="2054" y="2807"/>
                    </a:lnTo>
                    <a:lnTo>
                      <a:pt x="2183" y="2742"/>
                    </a:lnTo>
                    <a:lnTo>
                      <a:pt x="2302" y="2667"/>
                    </a:lnTo>
                    <a:lnTo>
                      <a:pt x="2409" y="2592"/>
                    </a:lnTo>
                    <a:lnTo>
                      <a:pt x="2506" y="2495"/>
                    </a:lnTo>
                    <a:lnTo>
                      <a:pt x="2603" y="2398"/>
                    </a:lnTo>
                    <a:lnTo>
                      <a:pt x="2678" y="2280"/>
                    </a:lnTo>
                    <a:lnTo>
                      <a:pt x="2753" y="2162"/>
                    </a:lnTo>
                    <a:lnTo>
                      <a:pt x="2818" y="2032"/>
                    </a:lnTo>
                    <a:lnTo>
                      <a:pt x="2861" y="1903"/>
                    </a:lnTo>
                    <a:lnTo>
                      <a:pt x="2893" y="1764"/>
                    </a:lnTo>
                    <a:lnTo>
                      <a:pt x="2915" y="1624"/>
                    </a:lnTo>
                    <a:lnTo>
                      <a:pt x="2925" y="1473"/>
                    </a:lnTo>
                    <a:lnTo>
                      <a:pt x="2915" y="1312"/>
                    </a:lnTo>
                    <a:lnTo>
                      <a:pt x="2893" y="1161"/>
                    </a:lnTo>
                    <a:lnTo>
                      <a:pt x="2861" y="1022"/>
                    </a:lnTo>
                    <a:lnTo>
                      <a:pt x="2818" y="882"/>
                    </a:lnTo>
                    <a:lnTo>
                      <a:pt x="2753" y="753"/>
                    </a:lnTo>
                    <a:lnTo>
                      <a:pt x="2678" y="635"/>
                    </a:lnTo>
                    <a:lnTo>
                      <a:pt x="2592" y="516"/>
                    </a:lnTo>
                    <a:lnTo>
                      <a:pt x="2506" y="420"/>
                    </a:lnTo>
                    <a:lnTo>
                      <a:pt x="2398" y="323"/>
                    </a:lnTo>
                    <a:lnTo>
                      <a:pt x="2280" y="237"/>
                    </a:lnTo>
                    <a:lnTo>
                      <a:pt x="2162" y="172"/>
                    </a:lnTo>
                    <a:lnTo>
                      <a:pt x="2033" y="108"/>
                    </a:lnTo>
                    <a:lnTo>
                      <a:pt x="1893" y="65"/>
                    </a:lnTo>
                    <a:lnTo>
                      <a:pt x="1753" y="22"/>
                    </a:lnTo>
                    <a:lnTo>
                      <a:pt x="1603"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 name="Google Shape;559;p15"/>
              <p:cNvSpPr/>
              <p:nvPr/>
            </p:nvSpPr>
            <p:spPr>
              <a:xfrm>
                <a:off x="1547550" y="2117675"/>
                <a:ext cx="73150" cy="72875"/>
              </a:xfrm>
              <a:custGeom>
                <a:avLst/>
                <a:gdLst/>
                <a:ahLst/>
                <a:cxnLst/>
                <a:rect l="l" t="t" r="r" b="b"/>
                <a:pathLst>
                  <a:path w="2926" h="2915" extrusionOk="0">
                    <a:moveTo>
                      <a:pt x="1334" y="0"/>
                    </a:moveTo>
                    <a:lnTo>
                      <a:pt x="1184" y="22"/>
                    </a:lnTo>
                    <a:lnTo>
                      <a:pt x="1044" y="54"/>
                    </a:lnTo>
                    <a:lnTo>
                      <a:pt x="904" y="108"/>
                    </a:lnTo>
                    <a:lnTo>
                      <a:pt x="775" y="162"/>
                    </a:lnTo>
                    <a:lnTo>
                      <a:pt x="657" y="237"/>
                    </a:lnTo>
                    <a:lnTo>
                      <a:pt x="549" y="312"/>
                    </a:lnTo>
                    <a:lnTo>
                      <a:pt x="442" y="398"/>
                    </a:lnTo>
                    <a:lnTo>
                      <a:pt x="345" y="506"/>
                    </a:lnTo>
                    <a:lnTo>
                      <a:pt x="259" y="613"/>
                    </a:lnTo>
                    <a:lnTo>
                      <a:pt x="194" y="732"/>
                    </a:lnTo>
                    <a:lnTo>
                      <a:pt x="130" y="850"/>
                    </a:lnTo>
                    <a:lnTo>
                      <a:pt x="76" y="990"/>
                    </a:lnTo>
                    <a:lnTo>
                      <a:pt x="44" y="1119"/>
                    </a:lnTo>
                    <a:lnTo>
                      <a:pt x="12" y="1269"/>
                    </a:lnTo>
                    <a:lnTo>
                      <a:pt x="1" y="1420"/>
                    </a:lnTo>
                    <a:lnTo>
                      <a:pt x="12" y="1570"/>
                    </a:lnTo>
                    <a:lnTo>
                      <a:pt x="22" y="1721"/>
                    </a:lnTo>
                    <a:lnTo>
                      <a:pt x="55" y="1871"/>
                    </a:lnTo>
                    <a:lnTo>
                      <a:pt x="108" y="2000"/>
                    </a:lnTo>
                    <a:lnTo>
                      <a:pt x="162" y="2140"/>
                    </a:lnTo>
                    <a:lnTo>
                      <a:pt x="237" y="2258"/>
                    </a:lnTo>
                    <a:lnTo>
                      <a:pt x="313" y="2377"/>
                    </a:lnTo>
                    <a:lnTo>
                      <a:pt x="409" y="2484"/>
                    </a:lnTo>
                    <a:lnTo>
                      <a:pt x="506" y="2581"/>
                    </a:lnTo>
                    <a:lnTo>
                      <a:pt x="624" y="2667"/>
                    </a:lnTo>
                    <a:lnTo>
                      <a:pt x="743" y="2742"/>
                    </a:lnTo>
                    <a:lnTo>
                      <a:pt x="872" y="2796"/>
                    </a:lnTo>
                    <a:lnTo>
                      <a:pt x="1001" y="2850"/>
                    </a:lnTo>
                    <a:lnTo>
                      <a:pt x="1151" y="2893"/>
                    </a:lnTo>
                    <a:lnTo>
                      <a:pt x="1291" y="2914"/>
                    </a:lnTo>
                    <a:lnTo>
                      <a:pt x="1603" y="2914"/>
                    </a:lnTo>
                    <a:lnTo>
                      <a:pt x="1743" y="2893"/>
                    </a:lnTo>
                    <a:lnTo>
                      <a:pt x="1883" y="2861"/>
                    </a:lnTo>
                    <a:lnTo>
                      <a:pt x="2022" y="2818"/>
                    </a:lnTo>
                    <a:lnTo>
                      <a:pt x="2151" y="2753"/>
                    </a:lnTo>
                    <a:lnTo>
                      <a:pt x="2270" y="2689"/>
                    </a:lnTo>
                    <a:lnTo>
                      <a:pt x="2377" y="2603"/>
                    </a:lnTo>
                    <a:lnTo>
                      <a:pt x="2485" y="2517"/>
                    </a:lnTo>
                    <a:lnTo>
                      <a:pt x="2582" y="2420"/>
                    </a:lnTo>
                    <a:lnTo>
                      <a:pt x="2668" y="2312"/>
                    </a:lnTo>
                    <a:lnTo>
                      <a:pt x="2743" y="2194"/>
                    </a:lnTo>
                    <a:lnTo>
                      <a:pt x="2797" y="2065"/>
                    </a:lnTo>
                    <a:lnTo>
                      <a:pt x="2850" y="1936"/>
                    </a:lnTo>
                    <a:lnTo>
                      <a:pt x="2893" y="1796"/>
                    </a:lnTo>
                    <a:lnTo>
                      <a:pt x="2915" y="1646"/>
                    </a:lnTo>
                    <a:lnTo>
                      <a:pt x="2926" y="1506"/>
                    </a:lnTo>
                    <a:lnTo>
                      <a:pt x="2926" y="1344"/>
                    </a:lnTo>
                    <a:lnTo>
                      <a:pt x="2904" y="1194"/>
                    </a:lnTo>
                    <a:lnTo>
                      <a:pt x="2872" y="1054"/>
                    </a:lnTo>
                    <a:lnTo>
                      <a:pt x="2829" y="914"/>
                    </a:lnTo>
                    <a:lnTo>
                      <a:pt x="2764" y="785"/>
                    </a:lnTo>
                    <a:lnTo>
                      <a:pt x="2700" y="656"/>
                    </a:lnTo>
                    <a:lnTo>
                      <a:pt x="2614" y="549"/>
                    </a:lnTo>
                    <a:lnTo>
                      <a:pt x="2517" y="441"/>
                    </a:lnTo>
                    <a:lnTo>
                      <a:pt x="2420" y="344"/>
                    </a:lnTo>
                    <a:lnTo>
                      <a:pt x="2313" y="258"/>
                    </a:lnTo>
                    <a:lnTo>
                      <a:pt x="2184" y="183"/>
                    </a:lnTo>
                    <a:lnTo>
                      <a:pt x="2055" y="119"/>
                    </a:lnTo>
                    <a:lnTo>
                      <a:pt x="1926" y="65"/>
                    </a:lnTo>
                    <a:lnTo>
                      <a:pt x="1786" y="33"/>
                    </a:lnTo>
                    <a:lnTo>
                      <a:pt x="1635" y="11"/>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 name="Google Shape;560;p15"/>
              <p:cNvSpPr/>
              <p:nvPr/>
            </p:nvSpPr>
            <p:spPr>
              <a:xfrm>
                <a:off x="919050" y="2117675"/>
                <a:ext cx="73150" cy="73150"/>
              </a:xfrm>
              <a:custGeom>
                <a:avLst/>
                <a:gdLst/>
                <a:ahLst/>
                <a:cxnLst/>
                <a:rect l="l" t="t" r="r" b="b"/>
                <a:pathLst>
                  <a:path w="2926" h="2926" extrusionOk="0">
                    <a:moveTo>
                      <a:pt x="1334" y="0"/>
                    </a:moveTo>
                    <a:lnTo>
                      <a:pt x="1194" y="22"/>
                    </a:lnTo>
                    <a:lnTo>
                      <a:pt x="1043" y="54"/>
                    </a:lnTo>
                    <a:lnTo>
                      <a:pt x="914" y="108"/>
                    </a:lnTo>
                    <a:lnTo>
                      <a:pt x="775" y="162"/>
                    </a:lnTo>
                    <a:lnTo>
                      <a:pt x="656" y="237"/>
                    </a:lnTo>
                    <a:lnTo>
                      <a:pt x="538" y="312"/>
                    </a:lnTo>
                    <a:lnTo>
                      <a:pt x="441" y="409"/>
                    </a:lnTo>
                    <a:lnTo>
                      <a:pt x="344" y="506"/>
                    </a:lnTo>
                    <a:lnTo>
                      <a:pt x="258" y="624"/>
                    </a:lnTo>
                    <a:lnTo>
                      <a:pt x="183" y="742"/>
                    </a:lnTo>
                    <a:lnTo>
                      <a:pt x="119" y="871"/>
                    </a:lnTo>
                    <a:lnTo>
                      <a:pt x="76" y="1000"/>
                    </a:lnTo>
                    <a:lnTo>
                      <a:pt x="33" y="1151"/>
                    </a:lnTo>
                    <a:lnTo>
                      <a:pt x="11" y="1291"/>
                    </a:lnTo>
                    <a:lnTo>
                      <a:pt x="0" y="1452"/>
                    </a:lnTo>
                    <a:lnTo>
                      <a:pt x="11" y="1603"/>
                    </a:lnTo>
                    <a:lnTo>
                      <a:pt x="33" y="1753"/>
                    </a:lnTo>
                    <a:lnTo>
                      <a:pt x="65" y="1893"/>
                    </a:lnTo>
                    <a:lnTo>
                      <a:pt x="119" y="2033"/>
                    </a:lnTo>
                    <a:lnTo>
                      <a:pt x="172" y="2162"/>
                    </a:lnTo>
                    <a:lnTo>
                      <a:pt x="248" y="2280"/>
                    </a:lnTo>
                    <a:lnTo>
                      <a:pt x="334" y="2388"/>
                    </a:lnTo>
                    <a:lnTo>
                      <a:pt x="420" y="2495"/>
                    </a:lnTo>
                    <a:lnTo>
                      <a:pt x="527" y="2592"/>
                    </a:lnTo>
                    <a:lnTo>
                      <a:pt x="635" y="2678"/>
                    </a:lnTo>
                    <a:lnTo>
                      <a:pt x="764" y="2742"/>
                    </a:lnTo>
                    <a:lnTo>
                      <a:pt x="893" y="2807"/>
                    </a:lnTo>
                    <a:lnTo>
                      <a:pt x="1022" y="2861"/>
                    </a:lnTo>
                    <a:lnTo>
                      <a:pt x="1172" y="2893"/>
                    </a:lnTo>
                    <a:lnTo>
                      <a:pt x="1312" y="2914"/>
                    </a:lnTo>
                    <a:lnTo>
                      <a:pt x="1473" y="2925"/>
                    </a:lnTo>
                    <a:lnTo>
                      <a:pt x="1624" y="2914"/>
                    </a:lnTo>
                    <a:lnTo>
                      <a:pt x="1775" y="2893"/>
                    </a:lnTo>
                    <a:lnTo>
                      <a:pt x="1914" y="2861"/>
                    </a:lnTo>
                    <a:lnTo>
                      <a:pt x="2043" y="2807"/>
                    </a:lnTo>
                    <a:lnTo>
                      <a:pt x="2172" y="2742"/>
                    </a:lnTo>
                    <a:lnTo>
                      <a:pt x="2301" y="2667"/>
                    </a:lnTo>
                    <a:lnTo>
                      <a:pt x="2409" y="2592"/>
                    </a:lnTo>
                    <a:lnTo>
                      <a:pt x="2517" y="2495"/>
                    </a:lnTo>
                    <a:lnTo>
                      <a:pt x="2603" y="2388"/>
                    </a:lnTo>
                    <a:lnTo>
                      <a:pt x="2689" y="2280"/>
                    </a:lnTo>
                    <a:lnTo>
                      <a:pt x="2764" y="2151"/>
                    </a:lnTo>
                    <a:lnTo>
                      <a:pt x="2818" y="2022"/>
                    </a:lnTo>
                    <a:lnTo>
                      <a:pt x="2871" y="1893"/>
                    </a:lnTo>
                    <a:lnTo>
                      <a:pt x="2904" y="1742"/>
                    </a:lnTo>
                    <a:lnTo>
                      <a:pt x="2925" y="1603"/>
                    </a:lnTo>
                    <a:lnTo>
                      <a:pt x="2925" y="1441"/>
                    </a:lnTo>
                    <a:lnTo>
                      <a:pt x="2925" y="1291"/>
                    </a:lnTo>
                    <a:lnTo>
                      <a:pt x="2893" y="1151"/>
                    </a:lnTo>
                    <a:lnTo>
                      <a:pt x="2861" y="1011"/>
                    </a:lnTo>
                    <a:lnTo>
                      <a:pt x="2818" y="882"/>
                    </a:lnTo>
                    <a:lnTo>
                      <a:pt x="2753" y="753"/>
                    </a:lnTo>
                    <a:lnTo>
                      <a:pt x="2689" y="635"/>
                    </a:lnTo>
                    <a:lnTo>
                      <a:pt x="2603" y="527"/>
                    </a:lnTo>
                    <a:lnTo>
                      <a:pt x="2506" y="420"/>
                    </a:lnTo>
                    <a:lnTo>
                      <a:pt x="2409" y="334"/>
                    </a:lnTo>
                    <a:lnTo>
                      <a:pt x="2301" y="248"/>
                    </a:lnTo>
                    <a:lnTo>
                      <a:pt x="2183" y="172"/>
                    </a:lnTo>
                    <a:lnTo>
                      <a:pt x="2054" y="119"/>
                    </a:lnTo>
                    <a:lnTo>
                      <a:pt x="1925" y="65"/>
                    </a:lnTo>
                    <a:lnTo>
                      <a:pt x="1785" y="33"/>
                    </a:lnTo>
                    <a:lnTo>
                      <a:pt x="1646" y="11"/>
                    </a:lnTo>
                    <a:lnTo>
                      <a:pt x="1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 name="Google Shape;561;p15"/>
              <p:cNvSpPr/>
              <p:nvPr/>
            </p:nvSpPr>
            <p:spPr>
              <a:xfrm>
                <a:off x="1233300" y="2431925"/>
                <a:ext cx="73150" cy="72875"/>
              </a:xfrm>
              <a:custGeom>
                <a:avLst/>
                <a:gdLst/>
                <a:ahLst/>
                <a:cxnLst/>
                <a:rect l="l" t="t" r="r" b="b"/>
                <a:pathLst>
                  <a:path w="2926" h="2915" extrusionOk="0">
                    <a:moveTo>
                      <a:pt x="1334" y="1"/>
                    </a:moveTo>
                    <a:lnTo>
                      <a:pt x="1183" y="22"/>
                    </a:lnTo>
                    <a:lnTo>
                      <a:pt x="1044" y="54"/>
                    </a:lnTo>
                    <a:lnTo>
                      <a:pt x="904" y="108"/>
                    </a:lnTo>
                    <a:lnTo>
                      <a:pt x="775" y="162"/>
                    </a:lnTo>
                    <a:lnTo>
                      <a:pt x="646" y="237"/>
                    </a:lnTo>
                    <a:lnTo>
                      <a:pt x="538" y="312"/>
                    </a:lnTo>
                    <a:lnTo>
                      <a:pt x="431" y="409"/>
                    </a:lnTo>
                    <a:lnTo>
                      <a:pt x="334" y="517"/>
                    </a:lnTo>
                    <a:lnTo>
                      <a:pt x="259" y="624"/>
                    </a:lnTo>
                    <a:lnTo>
                      <a:pt x="183" y="743"/>
                    </a:lnTo>
                    <a:lnTo>
                      <a:pt x="119" y="872"/>
                    </a:lnTo>
                    <a:lnTo>
                      <a:pt x="65" y="1011"/>
                    </a:lnTo>
                    <a:lnTo>
                      <a:pt x="33" y="1151"/>
                    </a:lnTo>
                    <a:lnTo>
                      <a:pt x="11" y="1302"/>
                    </a:lnTo>
                    <a:lnTo>
                      <a:pt x="1" y="1452"/>
                    </a:lnTo>
                    <a:lnTo>
                      <a:pt x="11" y="1603"/>
                    </a:lnTo>
                    <a:lnTo>
                      <a:pt x="33" y="1753"/>
                    </a:lnTo>
                    <a:lnTo>
                      <a:pt x="65" y="1893"/>
                    </a:lnTo>
                    <a:lnTo>
                      <a:pt x="108" y="2022"/>
                    </a:lnTo>
                    <a:lnTo>
                      <a:pt x="173" y="2151"/>
                    </a:lnTo>
                    <a:lnTo>
                      <a:pt x="237" y="2269"/>
                    </a:lnTo>
                    <a:lnTo>
                      <a:pt x="323" y="2377"/>
                    </a:lnTo>
                    <a:lnTo>
                      <a:pt x="409" y="2485"/>
                    </a:lnTo>
                    <a:lnTo>
                      <a:pt x="506" y="2581"/>
                    </a:lnTo>
                    <a:lnTo>
                      <a:pt x="613" y="2657"/>
                    </a:lnTo>
                    <a:lnTo>
                      <a:pt x="732" y="2732"/>
                    </a:lnTo>
                    <a:lnTo>
                      <a:pt x="861" y="2796"/>
                    </a:lnTo>
                    <a:lnTo>
                      <a:pt x="990" y="2850"/>
                    </a:lnTo>
                    <a:lnTo>
                      <a:pt x="1130" y="2882"/>
                    </a:lnTo>
                    <a:lnTo>
                      <a:pt x="1269" y="2904"/>
                    </a:lnTo>
                    <a:lnTo>
                      <a:pt x="1420" y="2915"/>
                    </a:lnTo>
                    <a:lnTo>
                      <a:pt x="1571" y="2915"/>
                    </a:lnTo>
                    <a:lnTo>
                      <a:pt x="1721" y="2893"/>
                    </a:lnTo>
                    <a:lnTo>
                      <a:pt x="1872" y="2861"/>
                    </a:lnTo>
                    <a:lnTo>
                      <a:pt x="2001" y="2818"/>
                    </a:lnTo>
                    <a:lnTo>
                      <a:pt x="2140" y="2764"/>
                    </a:lnTo>
                    <a:lnTo>
                      <a:pt x="2259" y="2689"/>
                    </a:lnTo>
                    <a:lnTo>
                      <a:pt x="2377" y="2614"/>
                    </a:lnTo>
                    <a:lnTo>
                      <a:pt x="2485" y="2528"/>
                    </a:lnTo>
                    <a:lnTo>
                      <a:pt x="2581" y="2420"/>
                    </a:lnTo>
                    <a:lnTo>
                      <a:pt x="2667" y="2312"/>
                    </a:lnTo>
                    <a:lnTo>
                      <a:pt x="2743" y="2194"/>
                    </a:lnTo>
                    <a:lnTo>
                      <a:pt x="2807" y="2065"/>
                    </a:lnTo>
                    <a:lnTo>
                      <a:pt x="2850" y="1936"/>
                    </a:lnTo>
                    <a:lnTo>
                      <a:pt x="2893" y="1786"/>
                    </a:lnTo>
                    <a:lnTo>
                      <a:pt x="2915" y="1646"/>
                    </a:lnTo>
                    <a:lnTo>
                      <a:pt x="2925" y="1495"/>
                    </a:lnTo>
                    <a:lnTo>
                      <a:pt x="2925" y="1334"/>
                    </a:lnTo>
                    <a:lnTo>
                      <a:pt x="2904" y="1183"/>
                    </a:lnTo>
                    <a:lnTo>
                      <a:pt x="2872" y="1044"/>
                    </a:lnTo>
                    <a:lnTo>
                      <a:pt x="2829" y="904"/>
                    </a:lnTo>
                    <a:lnTo>
                      <a:pt x="2764" y="775"/>
                    </a:lnTo>
                    <a:lnTo>
                      <a:pt x="2700" y="657"/>
                    </a:lnTo>
                    <a:lnTo>
                      <a:pt x="2614" y="538"/>
                    </a:lnTo>
                    <a:lnTo>
                      <a:pt x="2517" y="431"/>
                    </a:lnTo>
                    <a:lnTo>
                      <a:pt x="2420" y="334"/>
                    </a:lnTo>
                    <a:lnTo>
                      <a:pt x="2312" y="248"/>
                    </a:lnTo>
                    <a:lnTo>
                      <a:pt x="2194" y="183"/>
                    </a:lnTo>
                    <a:lnTo>
                      <a:pt x="2065" y="119"/>
                    </a:lnTo>
                    <a:lnTo>
                      <a:pt x="1925" y="65"/>
                    </a:lnTo>
                    <a:lnTo>
                      <a:pt x="1786" y="33"/>
                    </a:lnTo>
                    <a:lnTo>
                      <a:pt x="163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 name="Google Shape;562;p15"/>
              <p:cNvSpPr/>
              <p:nvPr/>
            </p:nvSpPr>
            <p:spPr>
              <a:xfrm>
                <a:off x="1470125" y="2354225"/>
                <a:ext cx="72350" cy="72625"/>
              </a:xfrm>
              <a:custGeom>
                <a:avLst/>
                <a:gdLst/>
                <a:ahLst/>
                <a:cxnLst/>
                <a:rect l="l" t="t" r="r" b="b"/>
                <a:pathLst>
                  <a:path w="2894" h="2905" extrusionOk="0">
                    <a:moveTo>
                      <a:pt x="1334" y="1"/>
                    </a:moveTo>
                    <a:lnTo>
                      <a:pt x="1195" y="22"/>
                    </a:lnTo>
                    <a:lnTo>
                      <a:pt x="1055" y="55"/>
                    </a:lnTo>
                    <a:lnTo>
                      <a:pt x="915" y="98"/>
                    </a:lnTo>
                    <a:lnTo>
                      <a:pt x="786" y="152"/>
                    </a:lnTo>
                    <a:lnTo>
                      <a:pt x="668" y="227"/>
                    </a:lnTo>
                    <a:lnTo>
                      <a:pt x="560" y="302"/>
                    </a:lnTo>
                    <a:lnTo>
                      <a:pt x="453" y="388"/>
                    </a:lnTo>
                    <a:lnTo>
                      <a:pt x="356" y="496"/>
                    </a:lnTo>
                    <a:lnTo>
                      <a:pt x="270" y="603"/>
                    </a:lnTo>
                    <a:lnTo>
                      <a:pt x="195" y="721"/>
                    </a:lnTo>
                    <a:lnTo>
                      <a:pt x="130" y="840"/>
                    </a:lnTo>
                    <a:lnTo>
                      <a:pt x="76" y="969"/>
                    </a:lnTo>
                    <a:lnTo>
                      <a:pt x="33" y="1109"/>
                    </a:lnTo>
                    <a:lnTo>
                      <a:pt x="12" y="1248"/>
                    </a:lnTo>
                    <a:lnTo>
                      <a:pt x="1" y="1399"/>
                    </a:lnTo>
                    <a:lnTo>
                      <a:pt x="1" y="1549"/>
                    </a:lnTo>
                    <a:lnTo>
                      <a:pt x="22" y="1700"/>
                    </a:lnTo>
                    <a:lnTo>
                      <a:pt x="55" y="1840"/>
                    </a:lnTo>
                    <a:lnTo>
                      <a:pt x="98" y="1980"/>
                    </a:lnTo>
                    <a:lnTo>
                      <a:pt x="152" y="2109"/>
                    </a:lnTo>
                    <a:lnTo>
                      <a:pt x="227" y="2238"/>
                    </a:lnTo>
                    <a:lnTo>
                      <a:pt x="302" y="2356"/>
                    </a:lnTo>
                    <a:lnTo>
                      <a:pt x="399" y="2453"/>
                    </a:lnTo>
                    <a:lnTo>
                      <a:pt x="496" y="2549"/>
                    </a:lnTo>
                    <a:lnTo>
                      <a:pt x="614" y="2646"/>
                    </a:lnTo>
                    <a:lnTo>
                      <a:pt x="732" y="2721"/>
                    </a:lnTo>
                    <a:lnTo>
                      <a:pt x="861" y="2775"/>
                    </a:lnTo>
                    <a:lnTo>
                      <a:pt x="990" y="2829"/>
                    </a:lnTo>
                    <a:lnTo>
                      <a:pt x="1130" y="2872"/>
                    </a:lnTo>
                    <a:lnTo>
                      <a:pt x="1281" y="2894"/>
                    </a:lnTo>
                    <a:lnTo>
                      <a:pt x="1431" y="2904"/>
                    </a:lnTo>
                    <a:lnTo>
                      <a:pt x="1582" y="2894"/>
                    </a:lnTo>
                    <a:lnTo>
                      <a:pt x="1732" y="2872"/>
                    </a:lnTo>
                    <a:lnTo>
                      <a:pt x="1872" y="2840"/>
                    </a:lnTo>
                    <a:lnTo>
                      <a:pt x="2001" y="2797"/>
                    </a:lnTo>
                    <a:lnTo>
                      <a:pt x="2130" y="2732"/>
                    </a:lnTo>
                    <a:lnTo>
                      <a:pt x="2248" y="2668"/>
                    </a:lnTo>
                    <a:lnTo>
                      <a:pt x="2356" y="2582"/>
                    </a:lnTo>
                    <a:lnTo>
                      <a:pt x="2463" y="2496"/>
                    </a:lnTo>
                    <a:lnTo>
                      <a:pt x="2560" y="2388"/>
                    </a:lnTo>
                    <a:lnTo>
                      <a:pt x="2635" y="2281"/>
                    </a:lnTo>
                    <a:lnTo>
                      <a:pt x="2711" y="2162"/>
                    </a:lnTo>
                    <a:lnTo>
                      <a:pt x="2775" y="2044"/>
                    </a:lnTo>
                    <a:lnTo>
                      <a:pt x="2829" y="1904"/>
                    </a:lnTo>
                    <a:lnTo>
                      <a:pt x="2861" y="1775"/>
                    </a:lnTo>
                    <a:lnTo>
                      <a:pt x="2883" y="1625"/>
                    </a:lnTo>
                    <a:lnTo>
                      <a:pt x="2894" y="1474"/>
                    </a:lnTo>
                    <a:lnTo>
                      <a:pt x="2894" y="1334"/>
                    </a:lnTo>
                    <a:lnTo>
                      <a:pt x="2872" y="1184"/>
                    </a:lnTo>
                    <a:lnTo>
                      <a:pt x="2840" y="1044"/>
                    </a:lnTo>
                    <a:lnTo>
                      <a:pt x="2797" y="915"/>
                    </a:lnTo>
                    <a:lnTo>
                      <a:pt x="2732" y="786"/>
                    </a:lnTo>
                    <a:lnTo>
                      <a:pt x="2668" y="668"/>
                    </a:lnTo>
                    <a:lnTo>
                      <a:pt x="2592" y="549"/>
                    </a:lnTo>
                    <a:lnTo>
                      <a:pt x="2496" y="442"/>
                    </a:lnTo>
                    <a:lnTo>
                      <a:pt x="2399" y="356"/>
                    </a:lnTo>
                    <a:lnTo>
                      <a:pt x="2291" y="270"/>
                    </a:lnTo>
                    <a:lnTo>
                      <a:pt x="2173" y="195"/>
                    </a:lnTo>
                    <a:lnTo>
                      <a:pt x="2044" y="130"/>
                    </a:lnTo>
                    <a:lnTo>
                      <a:pt x="1915" y="76"/>
                    </a:lnTo>
                    <a:lnTo>
                      <a:pt x="1775" y="33"/>
                    </a:lnTo>
                    <a:lnTo>
                      <a:pt x="1635" y="1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 name="Google Shape;563;p15"/>
              <p:cNvSpPr/>
              <p:nvPr/>
            </p:nvSpPr>
            <p:spPr>
              <a:xfrm>
                <a:off x="1155600" y="2431925"/>
                <a:ext cx="72900" cy="72875"/>
              </a:xfrm>
              <a:custGeom>
                <a:avLst/>
                <a:gdLst/>
                <a:ahLst/>
                <a:cxnLst/>
                <a:rect l="l" t="t" r="r" b="b"/>
                <a:pathLst>
                  <a:path w="2916" h="2915" extrusionOk="0">
                    <a:moveTo>
                      <a:pt x="1485" y="1"/>
                    </a:moveTo>
                    <a:lnTo>
                      <a:pt x="1334" y="11"/>
                    </a:lnTo>
                    <a:lnTo>
                      <a:pt x="1184" y="22"/>
                    </a:lnTo>
                    <a:lnTo>
                      <a:pt x="1044" y="54"/>
                    </a:lnTo>
                    <a:lnTo>
                      <a:pt x="904" y="108"/>
                    </a:lnTo>
                    <a:lnTo>
                      <a:pt x="775" y="162"/>
                    </a:lnTo>
                    <a:lnTo>
                      <a:pt x="646" y="237"/>
                    </a:lnTo>
                    <a:lnTo>
                      <a:pt x="539" y="323"/>
                    </a:lnTo>
                    <a:lnTo>
                      <a:pt x="431" y="409"/>
                    </a:lnTo>
                    <a:lnTo>
                      <a:pt x="334" y="517"/>
                    </a:lnTo>
                    <a:lnTo>
                      <a:pt x="248" y="624"/>
                    </a:lnTo>
                    <a:lnTo>
                      <a:pt x="184" y="753"/>
                    </a:lnTo>
                    <a:lnTo>
                      <a:pt x="119" y="882"/>
                    </a:lnTo>
                    <a:lnTo>
                      <a:pt x="65" y="1011"/>
                    </a:lnTo>
                    <a:lnTo>
                      <a:pt x="33" y="1151"/>
                    </a:lnTo>
                    <a:lnTo>
                      <a:pt x="12" y="1302"/>
                    </a:lnTo>
                    <a:lnTo>
                      <a:pt x="1" y="1452"/>
                    </a:lnTo>
                    <a:lnTo>
                      <a:pt x="12" y="1603"/>
                    </a:lnTo>
                    <a:lnTo>
                      <a:pt x="33" y="1753"/>
                    </a:lnTo>
                    <a:lnTo>
                      <a:pt x="65" y="1893"/>
                    </a:lnTo>
                    <a:lnTo>
                      <a:pt x="108" y="2022"/>
                    </a:lnTo>
                    <a:lnTo>
                      <a:pt x="173" y="2151"/>
                    </a:lnTo>
                    <a:lnTo>
                      <a:pt x="238" y="2269"/>
                    </a:lnTo>
                    <a:lnTo>
                      <a:pt x="324" y="2377"/>
                    </a:lnTo>
                    <a:lnTo>
                      <a:pt x="410" y="2485"/>
                    </a:lnTo>
                    <a:lnTo>
                      <a:pt x="517" y="2581"/>
                    </a:lnTo>
                    <a:lnTo>
                      <a:pt x="625" y="2657"/>
                    </a:lnTo>
                    <a:lnTo>
                      <a:pt x="743" y="2732"/>
                    </a:lnTo>
                    <a:lnTo>
                      <a:pt x="872" y="2796"/>
                    </a:lnTo>
                    <a:lnTo>
                      <a:pt x="1001" y="2850"/>
                    </a:lnTo>
                    <a:lnTo>
                      <a:pt x="1141" y="2882"/>
                    </a:lnTo>
                    <a:lnTo>
                      <a:pt x="1281" y="2904"/>
                    </a:lnTo>
                    <a:lnTo>
                      <a:pt x="1431" y="2915"/>
                    </a:lnTo>
                    <a:lnTo>
                      <a:pt x="1582" y="2915"/>
                    </a:lnTo>
                    <a:lnTo>
                      <a:pt x="1732" y="2893"/>
                    </a:lnTo>
                    <a:lnTo>
                      <a:pt x="1883" y="2861"/>
                    </a:lnTo>
                    <a:lnTo>
                      <a:pt x="2012" y="2807"/>
                    </a:lnTo>
                    <a:lnTo>
                      <a:pt x="2141" y="2753"/>
                    </a:lnTo>
                    <a:lnTo>
                      <a:pt x="2270" y="2678"/>
                    </a:lnTo>
                    <a:lnTo>
                      <a:pt x="2377" y="2592"/>
                    </a:lnTo>
                    <a:lnTo>
                      <a:pt x="2485" y="2506"/>
                    </a:lnTo>
                    <a:lnTo>
                      <a:pt x="2582" y="2398"/>
                    </a:lnTo>
                    <a:lnTo>
                      <a:pt x="2668" y="2291"/>
                    </a:lnTo>
                    <a:lnTo>
                      <a:pt x="2743" y="2173"/>
                    </a:lnTo>
                    <a:lnTo>
                      <a:pt x="2797" y="2044"/>
                    </a:lnTo>
                    <a:lnTo>
                      <a:pt x="2851" y="1904"/>
                    </a:lnTo>
                    <a:lnTo>
                      <a:pt x="2883" y="1764"/>
                    </a:lnTo>
                    <a:lnTo>
                      <a:pt x="2904" y="1614"/>
                    </a:lnTo>
                    <a:lnTo>
                      <a:pt x="2915" y="1463"/>
                    </a:lnTo>
                    <a:lnTo>
                      <a:pt x="2904" y="1312"/>
                    </a:lnTo>
                    <a:lnTo>
                      <a:pt x="2894" y="1162"/>
                    </a:lnTo>
                    <a:lnTo>
                      <a:pt x="2851" y="1022"/>
                    </a:lnTo>
                    <a:lnTo>
                      <a:pt x="2807" y="893"/>
                    </a:lnTo>
                    <a:lnTo>
                      <a:pt x="2743" y="764"/>
                    </a:lnTo>
                    <a:lnTo>
                      <a:pt x="2678" y="646"/>
                    </a:lnTo>
                    <a:lnTo>
                      <a:pt x="2592" y="538"/>
                    </a:lnTo>
                    <a:lnTo>
                      <a:pt x="2506" y="431"/>
                    </a:lnTo>
                    <a:lnTo>
                      <a:pt x="2399" y="334"/>
                    </a:lnTo>
                    <a:lnTo>
                      <a:pt x="2291" y="259"/>
                    </a:lnTo>
                    <a:lnTo>
                      <a:pt x="2173" y="183"/>
                    </a:lnTo>
                    <a:lnTo>
                      <a:pt x="2055" y="119"/>
                    </a:lnTo>
                    <a:lnTo>
                      <a:pt x="1915" y="76"/>
                    </a:lnTo>
                    <a:lnTo>
                      <a:pt x="1786" y="33"/>
                    </a:lnTo>
                    <a:lnTo>
                      <a:pt x="1635" y="11"/>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 name="Google Shape;564;p15"/>
              <p:cNvSpPr/>
              <p:nvPr/>
            </p:nvSpPr>
            <p:spPr>
              <a:xfrm>
                <a:off x="997275" y="2354225"/>
                <a:ext cx="72600" cy="72625"/>
              </a:xfrm>
              <a:custGeom>
                <a:avLst/>
                <a:gdLst/>
                <a:ahLst/>
                <a:cxnLst/>
                <a:rect l="l" t="t" r="r" b="b"/>
                <a:pathLst>
                  <a:path w="2904" h="2905" extrusionOk="0">
                    <a:moveTo>
                      <a:pt x="1463" y="1"/>
                    </a:moveTo>
                    <a:lnTo>
                      <a:pt x="1312" y="12"/>
                    </a:lnTo>
                    <a:lnTo>
                      <a:pt x="1173" y="33"/>
                    </a:lnTo>
                    <a:lnTo>
                      <a:pt x="1033" y="65"/>
                    </a:lnTo>
                    <a:lnTo>
                      <a:pt x="904" y="109"/>
                    </a:lnTo>
                    <a:lnTo>
                      <a:pt x="775" y="173"/>
                    </a:lnTo>
                    <a:lnTo>
                      <a:pt x="656" y="238"/>
                    </a:lnTo>
                    <a:lnTo>
                      <a:pt x="538" y="324"/>
                    </a:lnTo>
                    <a:lnTo>
                      <a:pt x="441" y="410"/>
                    </a:lnTo>
                    <a:lnTo>
                      <a:pt x="345" y="506"/>
                    </a:lnTo>
                    <a:lnTo>
                      <a:pt x="259" y="625"/>
                    </a:lnTo>
                    <a:lnTo>
                      <a:pt x="183" y="743"/>
                    </a:lnTo>
                    <a:lnTo>
                      <a:pt x="119" y="861"/>
                    </a:lnTo>
                    <a:lnTo>
                      <a:pt x="76" y="990"/>
                    </a:lnTo>
                    <a:lnTo>
                      <a:pt x="33" y="1130"/>
                    </a:lnTo>
                    <a:lnTo>
                      <a:pt x="11" y="1281"/>
                    </a:lnTo>
                    <a:lnTo>
                      <a:pt x="0" y="1420"/>
                    </a:lnTo>
                    <a:lnTo>
                      <a:pt x="11" y="1571"/>
                    </a:lnTo>
                    <a:lnTo>
                      <a:pt x="22" y="1721"/>
                    </a:lnTo>
                    <a:lnTo>
                      <a:pt x="54" y="1861"/>
                    </a:lnTo>
                    <a:lnTo>
                      <a:pt x="108" y="1990"/>
                    </a:lnTo>
                    <a:lnTo>
                      <a:pt x="162" y="2119"/>
                    </a:lnTo>
                    <a:lnTo>
                      <a:pt x="237" y="2238"/>
                    </a:lnTo>
                    <a:lnTo>
                      <a:pt x="312" y="2356"/>
                    </a:lnTo>
                    <a:lnTo>
                      <a:pt x="398" y="2453"/>
                    </a:lnTo>
                    <a:lnTo>
                      <a:pt x="506" y="2549"/>
                    </a:lnTo>
                    <a:lnTo>
                      <a:pt x="613" y="2635"/>
                    </a:lnTo>
                    <a:lnTo>
                      <a:pt x="732" y="2711"/>
                    </a:lnTo>
                    <a:lnTo>
                      <a:pt x="850" y="2775"/>
                    </a:lnTo>
                    <a:lnTo>
                      <a:pt x="979" y="2829"/>
                    </a:lnTo>
                    <a:lnTo>
                      <a:pt x="1119" y="2861"/>
                    </a:lnTo>
                    <a:lnTo>
                      <a:pt x="1269" y="2894"/>
                    </a:lnTo>
                    <a:lnTo>
                      <a:pt x="1409" y="2904"/>
                    </a:lnTo>
                    <a:lnTo>
                      <a:pt x="1560" y="2894"/>
                    </a:lnTo>
                    <a:lnTo>
                      <a:pt x="1710" y="2883"/>
                    </a:lnTo>
                    <a:lnTo>
                      <a:pt x="1861" y="2851"/>
                    </a:lnTo>
                    <a:lnTo>
                      <a:pt x="1990" y="2797"/>
                    </a:lnTo>
                    <a:lnTo>
                      <a:pt x="2119" y="2743"/>
                    </a:lnTo>
                    <a:lnTo>
                      <a:pt x="2248" y="2668"/>
                    </a:lnTo>
                    <a:lnTo>
                      <a:pt x="2366" y="2582"/>
                    </a:lnTo>
                    <a:lnTo>
                      <a:pt x="2463" y="2496"/>
                    </a:lnTo>
                    <a:lnTo>
                      <a:pt x="2560" y="2388"/>
                    </a:lnTo>
                    <a:lnTo>
                      <a:pt x="2646" y="2281"/>
                    </a:lnTo>
                    <a:lnTo>
                      <a:pt x="2721" y="2152"/>
                    </a:lnTo>
                    <a:lnTo>
                      <a:pt x="2785" y="2033"/>
                    </a:lnTo>
                    <a:lnTo>
                      <a:pt x="2839" y="1893"/>
                    </a:lnTo>
                    <a:lnTo>
                      <a:pt x="2871" y="1754"/>
                    </a:lnTo>
                    <a:lnTo>
                      <a:pt x="2893" y="1603"/>
                    </a:lnTo>
                    <a:lnTo>
                      <a:pt x="2904" y="1453"/>
                    </a:lnTo>
                    <a:lnTo>
                      <a:pt x="2893" y="1302"/>
                    </a:lnTo>
                    <a:lnTo>
                      <a:pt x="2871" y="1162"/>
                    </a:lnTo>
                    <a:lnTo>
                      <a:pt x="2839" y="1023"/>
                    </a:lnTo>
                    <a:lnTo>
                      <a:pt x="2785" y="883"/>
                    </a:lnTo>
                    <a:lnTo>
                      <a:pt x="2732" y="764"/>
                    </a:lnTo>
                    <a:lnTo>
                      <a:pt x="2656" y="646"/>
                    </a:lnTo>
                    <a:lnTo>
                      <a:pt x="2581" y="528"/>
                    </a:lnTo>
                    <a:lnTo>
                      <a:pt x="2484" y="431"/>
                    </a:lnTo>
                    <a:lnTo>
                      <a:pt x="2388" y="334"/>
                    </a:lnTo>
                    <a:lnTo>
                      <a:pt x="2269" y="248"/>
                    </a:lnTo>
                    <a:lnTo>
                      <a:pt x="2151" y="184"/>
                    </a:lnTo>
                    <a:lnTo>
                      <a:pt x="2033" y="119"/>
                    </a:lnTo>
                    <a:lnTo>
                      <a:pt x="1893" y="65"/>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 name="Google Shape;565;p15"/>
              <p:cNvSpPr/>
              <p:nvPr/>
            </p:nvSpPr>
            <p:spPr>
              <a:xfrm>
                <a:off x="1311525" y="2431925"/>
                <a:ext cx="72625" cy="72875"/>
              </a:xfrm>
              <a:custGeom>
                <a:avLst/>
                <a:gdLst/>
                <a:ahLst/>
                <a:cxnLst/>
                <a:rect l="l" t="t" r="r" b="b"/>
                <a:pathLst>
                  <a:path w="2905" h="2915" extrusionOk="0">
                    <a:moveTo>
                      <a:pt x="1442" y="1"/>
                    </a:moveTo>
                    <a:lnTo>
                      <a:pt x="1291" y="11"/>
                    </a:lnTo>
                    <a:lnTo>
                      <a:pt x="1151" y="33"/>
                    </a:lnTo>
                    <a:lnTo>
                      <a:pt x="1011" y="65"/>
                    </a:lnTo>
                    <a:lnTo>
                      <a:pt x="882" y="119"/>
                    </a:lnTo>
                    <a:lnTo>
                      <a:pt x="753" y="173"/>
                    </a:lnTo>
                    <a:lnTo>
                      <a:pt x="635" y="248"/>
                    </a:lnTo>
                    <a:lnTo>
                      <a:pt x="528" y="323"/>
                    </a:lnTo>
                    <a:lnTo>
                      <a:pt x="420" y="420"/>
                    </a:lnTo>
                    <a:lnTo>
                      <a:pt x="334" y="517"/>
                    </a:lnTo>
                    <a:lnTo>
                      <a:pt x="248" y="635"/>
                    </a:lnTo>
                    <a:lnTo>
                      <a:pt x="173" y="753"/>
                    </a:lnTo>
                    <a:lnTo>
                      <a:pt x="108" y="872"/>
                    </a:lnTo>
                    <a:lnTo>
                      <a:pt x="65" y="1011"/>
                    </a:lnTo>
                    <a:lnTo>
                      <a:pt x="33" y="1140"/>
                    </a:lnTo>
                    <a:lnTo>
                      <a:pt x="1" y="1291"/>
                    </a:lnTo>
                    <a:lnTo>
                      <a:pt x="1" y="1441"/>
                    </a:lnTo>
                    <a:lnTo>
                      <a:pt x="1" y="1592"/>
                    </a:lnTo>
                    <a:lnTo>
                      <a:pt x="22" y="1743"/>
                    </a:lnTo>
                    <a:lnTo>
                      <a:pt x="54" y="1882"/>
                    </a:lnTo>
                    <a:lnTo>
                      <a:pt x="108" y="2022"/>
                    </a:lnTo>
                    <a:lnTo>
                      <a:pt x="162" y="2151"/>
                    </a:lnTo>
                    <a:lnTo>
                      <a:pt x="237" y="2269"/>
                    </a:lnTo>
                    <a:lnTo>
                      <a:pt x="323" y="2388"/>
                    </a:lnTo>
                    <a:lnTo>
                      <a:pt x="409" y="2485"/>
                    </a:lnTo>
                    <a:lnTo>
                      <a:pt x="517" y="2581"/>
                    </a:lnTo>
                    <a:lnTo>
                      <a:pt x="624" y="2667"/>
                    </a:lnTo>
                    <a:lnTo>
                      <a:pt x="753" y="2743"/>
                    </a:lnTo>
                    <a:lnTo>
                      <a:pt x="882" y="2796"/>
                    </a:lnTo>
                    <a:lnTo>
                      <a:pt x="1011" y="2850"/>
                    </a:lnTo>
                    <a:lnTo>
                      <a:pt x="1162" y="2882"/>
                    </a:lnTo>
                    <a:lnTo>
                      <a:pt x="1302" y="2904"/>
                    </a:lnTo>
                    <a:lnTo>
                      <a:pt x="1463" y="2915"/>
                    </a:lnTo>
                    <a:lnTo>
                      <a:pt x="1603" y="2904"/>
                    </a:lnTo>
                    <a:lnTo>
                      <a:pt x="1753" y="2882"/>
                    </a:lnTo>
                    <a:lnTo>
                      <a:pt x="1893" y="2850"/>
                    </a:lnTo>
                    <a:lnTo>
                      <a:pt x="2022" y="2796"/>
                    </a:lnTo>
                    <a:lnTo>
                      <a:pt x="2151" y="2743"/>
                    </a:lnTo>
                    <a:lnTo>
                      <a:pt x="2270" y="2667"/>
                    </a:lnTo>
                    <a:lnTo>
                      <a:pt x="2377" y="2592"/>
                    </a:lnTo>
                    <a:lnTo>
                      <a:pt x="2485" y="2495"/>
                    </a:lnTo>
                    <a:lnTo>
                      <a:pt x="2571" y="2398"/>
                    </a:lnTo>
                    <a:lnTo>
                      <a:pt x="2657" y="2280"/>
                    </a:lnTo>
                    <a:lnTo>
                      <a:pt x="2732" y="2162"/>
                    </a:lnTo>
                    <a:lnTo>
                      <a:pt x="2786" y="2044"/>
                    </a:lnTo>
                    <a:lnTo>
                      <a:pt x="2839" y="1904"/>
                    </a:lnTo>
                    <a:lnTo>
                      <a:pt x="2872" y="1775"/>
                    </a:lnTo>
                    <a:lnTo>
                      <a:pt x="2893" y="1624"/>
                    </a:lnTo>
                    <a:lnTo>
                      <a:pt x="2904" y="1474"/>
                    </a:lnTo>
                    <a:lnTo>
                      <a:pt x="2904" y="1323"/>
                    </a:lnTo>
                    <a:lnTo>
                      <a:pt x="2882" y="1173"/>
                    </a:lnTo>
                    <a:lnTo>
                      <a:pt x="2850" y="1033"/>
                    </a:lnTo>
                    <a:lnTo>
                      <a:pt x="2796" y="893"/>
                    </a:lnTo>
                    <a:lnTo>
                      <a:pt x="2743" y="764"/>
                    </a:lnTo>
                    <a:lnTo>
                      <a:pt x="2667" y="646"/>
                    </a:lnTo>
                    <a:lnTo>
                      <a:pt x="2581" y="527"/>
                    </a:lnTo>
                    <a:lnTo>
                      <a:pt x="2485" y="431"/>
                    </a:lnTo>
                    <a:lnTo>
                      <a:pt x="2388" y="334"/>
                    </a:lnTo>
                    <a:lnTo>
                      <a:pt x="2270" y="248"/>
                    </a:lnTo>
                    <a:lnTo>
                      <a:pt x="2151" y="173"/>
                    </a:lnTo>
                    <a:lnTo>
                      <a:pt x="2022" y="119"/>
                    </a:lnTo>
                    <a:lnTo>
                      <a:pt x="1882" y="65"/>
                    </a:lnTo>
                    <a:lnTo>
                      <a:pt x="1743" y="33"/>
                    </a:lnTo>
                    <a:lnTo>
                      <a:pt x="1592" y="11"/>
                    </a:lnTo>
                    <a:lnTo>
                      <a:pt x="14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 name="Google Shape;566;p15"/>
              <p:cNvSpPr/>
              <p:nvPr/>
            </p:nvSpPr>
            <p:spPr>
              <a:xfrm>
                <a:off x="1155600" y="1803675"/>
                <a:ext cx="72900" cy="72625"/>
              </a:xfrm>
              <a:custGeom>
                <a:avLst/>
                <a:gdLst/>
                <a:ahLst/>
                <a:cxnLst/>
                <a:rect l="l" t="t" r="r" b="b"/>
                <a:pathLst>
                  <a:path w="2916" h="2905" extrusionOk="0">
                    <a:moveTo>
                      <a:pt x="1291" y="1"/>
                    </a:moveTo>
                    <a:lnTo>
                      <a:pt x="1141" y="33"/>
                    </a:lnTo>
                    <a:lnTo>
                      <a:pt x="1001" y="65"/>
                    </a:lnTo>
                    <a:lnTo>
                      <a:pt x="872" y="119"/>
                    </a:lnTo>
                    <a:lnTo>
                      <a:pt x="754" y="173"/>
                    </a:lnTo>
                    <a:lnTo>
                      <a:pt x="635" y="248"/>
                    </a:lnTo>
                    <a:lnTo>
                      <a:pt x="517" y="334"/>
                    </a:lnTo>
                    <a:lnTo>
                      <a:pt x="420" y="420"/>
                    </a:lnTo>
                    <a:lnTo>
                      <a:pt x="324" y="528"/>
                    </a:lnTo>
                    <a:lnTo>
                      <a:pt x="248" y="635"/>
                    </a:lnTo>
                    <a:lnTo>
                      <a:pt x="173" y="754"/>
                    </a:lnTo>
                    <a:lnTo>
                      <a:pt x="119" y="883"/>
                    </a:lnTo>
                    <a:lnTo>
                      <a:pt x="65" y="1012"/>
                    </a:lnTo>
                    <a:lnTo>
                      <a:pt x="33" y="1151"/>
                    </a:lnTo>
                    <a:lnTo>
                      <a:pt x="12" y="1302"/>
                    </a:lnTo>
                    <a:lnTo>
                      <a:pt x="1" y="1453"/>
                    </a:lnTo>
                    <a:lnTo>
                      <a:pt x="12" y="1603"/>
                    </a:lnTo>
                    <a:lnTo>
                      <a:pt x="33" y="1743"/>
                    </a:lnTo>
                    <a:lnTo>
                      <a:pt x="65" y="1893"/>
                    </a:lnTo>
                    <a:lnTo>
                      <a:pt x="119" y="2022"/>
                    </a:lnTo>
                    <a:lnTo>
                      <a:pt x="184" y="2152"/>
                    </a:lnTo>
                    <a:lnTo>
                      <a:pt x="259" y="2270"/>
                    </a:lnTo>
                    <a:lnTo>
                      <a:pt x="334" y="2388"/>
                    </a:lnTo>
                    <a:lnTo>
                      <a:pt x="431" y="2496"/>
                    </a:lnTo>
                    <a:lnTo>
                      <a:pt x="539" y="2582"/>
                    </a:lnTo>
                    <a:lnTo>
                      <a:pt x="646" y="2668"/>
                    </a:lnTo>
                    <a:lnTo>
                      <a:pt x="775" y="2743"/>
                    </a:lnTo>
                    <a:lnTo>
                      <a:pt x="904" y="2797"/>
                    </a:lnTo>
                    <a:lnTo>
                      <a:pt x="1044" y="2850"/>
                    </a:lnTo>
                    <a:lnTo>
                      <a:pt x="1184" y="2883"/>
                    </a:lnTo>
                    <a:lnTo>
                      <a:pt x="1334" y="2904"/>
                    </a:lnTo>
                    <a:lnTo>
                      <a:pt x="1485" y="2904"/>
                    </a:lnTo>
                    <a:lnTo>
                      <a:pt x="1635" y="2893"/>
                    </a:lnTo>
                    <a:lnTo>
                      <a:pt x="1775" y="2872"/>
                    </a:lnTo>
                    <a:lnTo>
                      <a:pt x="1915" y="2840"/>
                    </a:lnTo>
                    <a:lnTo>
                      <a:pt x="2044" y="2786"/>
                    </a:lnTo>
                    <a:lnTo>
                      <a:pt x="2173" y="2721"/>
                    </a:lnTo>
                    <a:lnTo>
                      <a:pt x="2291" y="2657"/>
                    </a:lnTo>
                    <a:lnTo>
                      <a:pt x="2399" y="2571"/>
                    </a:lnTo>
                    <a:lnTo>
                      <a:pt x="2496" y="2474"/>
                    </a:lnTo>
                    <a:lnTo>
                      <a:pt x="2592" y="2377"/>
                    </a:lnTo>
                    <a:lnTo>
                      <a:pt x="2668" y="2259"/>
                    </a:lnTo>
                    <a:lnTo>
                      <a:pt x="2743" y="2141"/>
                    </a:lnTo>
                    <a:lnTo>
                      <a:pt x="2807" y="2022"/>
                    </a:lnTo>
                    <a:lnTo>
                      <a:pt x="2851" y="1883"/>
                    </a:lnTo>
                    <a:lnTo>
                      <a:pt x="2883" y="1743"/>
                    </a:lnTo>
                    <a:lnTo>
                      <a:pt x="2904" y="1603"/>
                    </a:lnTo>
                    <a:lnTo>
                      <a:pt x="2915" y="1453"/>
                    </a:lnTo>
                    <a:lnTo>
                      <a:pt x="2904" y="1302"/>
                    </a:lnTo>
                    <a:lnTo>
                      <a:pt x="2883" y="1151"/>
                    </a:lnTo>
                    <a:lnTo>
                      <a:pt x="2851" y="1012"/>
                    </a:lnTo>
                    <a:lnTo>
                      <a:pt x="2797" y="872"/>
                    </a:lnTo>
                    <a:lnTo>
                      <a:pt x="2743" y="743"/>
                    </a:lnTo>
                    <a:lnTo>
                      <a:pt x="2668" y="625"/>
                    </a:lnTo>
                    <a:lnTo>
                      <a:pt x="2582" y="517"/>
                    </a:lnTo>
                    <a:lnTo>
                      <a:pt x="2485" y="410"/>
                    </a:lnTo>
                    <a:lnTo>
                      <a:pt x="2377" y="313"/>
                    </a:lnTo>
                    <a:lnTo>
                      <a:pt x="2270" y="237"/>
                    </a:lnTo>
                    <a:lnTo>
                      <a:pt x="2141" y="162"/>
                    </a:lnTo>
                    <a:lnTo>
                      <a:pt x="2012" y="98"/>
                    </a:lnTo>
                    <a:lnTo>
                      <a:pt x="1883" y="55"/>
                    </a:lnTo>
                    <a:lnTo>
                      <a:pt x="1732"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 name="Google Shape;567;p15"/>
              <p:cNvSpPr/>
              <p:nvPr/>
            </p:nvSpPr>
            <p:spPr>
              <a:xfrm>
                <a:off x="1314225" y="1803675"/>
                <a:ext cx="72600" cy="72625"/>
              </a:xfrm>
              <a:custGeom>
                <a:avLst/>
                <a:gdLst/>
                <a:ahLst/>
                <a:cxnLst/>
                <a:rect l="l" t="t" r="r" b="b"/>
                <a:pathLst>
                  <a:path w="2904" h="2905" extrusionOk="0">
                    <a:moveTo>
                      <a:pt x="1291" y="1"/>
                    </a:moveTo>
                    <a:lnTo>
                      <a:pt x="1151" y="33"/>
                    </a:lnTo>
                    <a:lnTo>
                      <a:pt x="1011" y="65"/>
                    </a:lnTo>
                    <a:lnTo>
                      <a:pt x="882" y="108"/>
                    </a:lnTo>
                    <a:lnTo>
                      <a:pt x="753" y="173"/>
                    </a:lnTo>
                    <a:lnTo>
                      <a:pt x="635" y="248"/>
                    </a:lnTo>
                    <a:lnTo>
                      <a:pt x="527" y="334"/>
                    </a:lnTo>
                    <a:lnTo>
                      <a:pt x="420" y="420"/>
                    </a:lnTo>
                    <a:lnTo>
                      <a:pt x="323" y="528"/>
                    </a:lnTo>
                    <a:lnTo>
                      <a:pt x="248" y="635"/>
                    </a:lnTo>
                    <a:lnTo>
                      <a:pt x="172" y="754"/>
                    </a:lnTo>
                    <a:lnTo>
                      <a:pt x="119" y="883"/>
                    </a:lnTo>
                    <a:lnTo>
                      <a:pt x="65" y="1012"/>
                    </a:lnTo>
                    <a:lnTo>
                      <a:pt x="32" y="1151"/>
                    </a:lnTo>
                    <a:lnTo>
                      <a:pt x="11" y="1302"/>
                    </a:lnTo>
                    <a:lnTo>
                      <a:pt x="0" y="1453"/>
                    </a:lnTo>
                    <a:lnTo>
                      <a:pt x="11" y="1603"/>
                    </a:lnTo>
                    <a:lnTo>
                      <a:pt x="32" y="1743"/>
                    </a:lnTo>
                    <a:lnTo>
                      <a:pt x="65" y="1883"/>
                    </a:lnTo>
                    <a:lnTo>
                      <a:pt x="108" y="2012"/>
                    </a:lnTo>
                    <a:lnTo>
                      <a:pt x="172" y="2141"/>
                    </a:lnTo>
                    <a:lnTo>
                      <a:pt x="248" y="2259"/>
                    </a:lnTo>
                    <a:lnTo>
                      <a:pt x="323" y="2377"/>
                    </a:lnTo>
                    <a:lnTo>
                      <a:pt x="420" y="2474"/>
                    </a:lnTo>
                    <a:lnTo>
                      <a:pt x="516" y="2571"/>
                    </a:lnTo>
                    <a:lnTo>
                      <a:pt x="635" y="2657"/>
                    </a:lnTo>
                    <a:lnTo>
                      <a:pt x="753" y="2721"/>
                    </a:lnTo>
                    <a:lnTo>
                      <a:pt x="871" y="2786"/>
                    </a:lnTo>
                    <a:lnTo>
                      <a:pt x="1011" y="2840"/>
                    </a:lnTo>
                    <a:lnTo>
                      <a:pt x="1151" y="2872"/>
                    </a:lnTo>
                    <a:lnTo>
                      <a:pt x="1291" y="2893"/>
                    </a:lnTo>
                    <a:lnTo>
                      <a:pt x="1441" y="2904"/>
                    </a:lnTo>
                    <a:lnTo>
                      <a:pt x="1592" y="2893"/>
                    </a:lnTo>
                    <a:lnTo>
                      <a:pt x="1742" y="2872"/>
                    </a:lnTo>
                    <a:lnTo>
                      <a:pt x="1882" y="2840"/>
                    </a:lnTo>
                    <a:lnTo>
                      <a:pt x="2022" y="2797"/>
                    </a:lnTo>
                    <a:lnTo>
                      <a:pt x="2151" y="2732"/>
                    </a:lnTo>
                    <a:lnTo>
                      <a:pt x="2269" y="2657"/>
                    </a:lnTo>
                    <a:lnTo>
                      <a:pt x="2387" y="2571"/>
                    </a:lnTo>
                    <a:lnTo>
                      <a:pt x="2484" y="2474"/>
                    </a:lnTo>
                    <a:lnTo>
                      <a:pt x="2581" y="2377"/>
                    </a:lnTo>
                    <a:lnTo>
                      <a:pt x="2667" y="2259"/>
                    </a:lnTo>
                    <a:lnTo>
                      <a:pt x="2742" y="2141"/>
                    </a:lnTo>
                    <a:lnTo>
                      <a:pt x="2796" y="2012"/>
                    </a:lnTo>
                    <a:lnTo>
                      <a:pt x="2850" y="1872"/>
                    </a:lnTo>
                    <a:lnTo>
                      <a:pt x="2882" y="1721"/>
                    </a:lnTo>
                    <a:lnTo>
                      <a:pt x="2904" y="1582"/>
                    </a:lnTo>
                    <a:lnTo>
                      <a:pt x="2904" y="1420"/>
                    </a:lnTo>
                    <a:lnTo>
                      <a:pt x="2893" y="1281"/>
                    </a:lnTo>
                    <a:lnTo>
                      <a:pt x="2871" y="1130"/>
                    </a:lnTo>
                    <a:lnTo>
                      <a:pt x="2839" y="990"/>
                    </a:lnTo>
                    <a:lnTo>
                      <a:pt x="2785" y="861"/>
                    </a:lnTo>
                    <a:lnTo>
                      <a:pt x="2721" y="732"/>
                    </a:lnTo>
                    <a:lnTo>
                      <a:pt x="2656" y="614"/>
                    </a:lnTo>
                    <a:lnTo>
                      <a:pt x="2570" y="506"/>
                    </a:lnTo>
                    <a:lnTo>
                      <a:pt x="2473" y="410"/>
                    </a:lnTo>
                    <a:lnTo>
                      <a:pt x="2366" y="313"/>
                    </a:lnTo>
                    <a:lnTo>
                      <a:pt x="2258" y="237"/>
                    </a:lnTo>
                    <a:lnTo>
                      <a:pt x="2140" y="162"/>
                    </a:lnTo>
                    <a:lnTo>
                      <a:pt x="2011" y="108"/>
                    </a:lnTo>
                    <a:lnTo>
                      <a:pt x="1871" y="55"/>
                    </a:lnTo>
                    <a:lnTo>
                      <a:pt x="1731"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 name="Google Shape;568;p15"/>
              <p:cNvSpPr/>
              <p:nvPr/>
            </p:nvSpPr>
            <p:spPr>
              <a:xfrm>
                <a:off x="1547825" y="2195625"/>
                <a:ext cx="72600" cy="72875"/>
              </a:xfrm>
              <a:custGeom>
                <a:avLst/>
                <a:gdLst/>
                <a:ahLst/>
                <a:cxnLst/>
                <a:rect l="l" t="t" r="r" b="b"/>
                <a:pathLst>
                  <a:path w="2904" h="2915" extrusionOk="0">
                    <a:moveTo>
                      <a:pt x="1452" y="1"/>
                    </a:moveTo>
                    <a:lnTo>
                      <a:pt x="1302" y="11"/>
                    </a:lnTo>
                    <a:lnTo>
                      <a:pt x="1162" y="33"/>
                    </a:lnTo>
                    <a:lnTo>
                      <a:pt x="1022" y="65"/>
                    </a:lnTo>
                    <a:lnTo>
                      <a:pt x="893" y="108"/>
                    </a:lnTo>
                    <a:lnTo>
                      <a:pt x="764" y="173"/>
                    </a:lnTo>
                    <a:lnTo>
                      <a:pt x="646" y="237"/>
                    </a:lnTo>
                    <a:lnTo>
                      <a:pt x="527" y="323"/>
                    </a:lnTo>
                    <a:lnTo>
                      <a:pt x="431" y="409"/>
                    </a:lnTo>
                    <a:lnTo>
                      <a:pt x="334" y="517"/>
                    </a:lnTo>
                    <a:lnTo>
                      <a:pt x="248" y="624"/>
                    </a:lnTo>
                    <a:lnTo>
                      <a:pt x="183" y="743"/>
                    </a:lnTo>
                    <a:lnTo>
                      <a:pt x="119" y="861"/>
                    </a:lnTo>
                    <a:lnTo>
                      <a:pt x="65" y="1001"/>
                    </a:lnTo>
                    <a:lnTo>
                      <a:pt x="33" y="1141"/>
                    </a:lnTo>
                    <a:lnTo>
                      <a:pt x="11" y="1280"/>
                    </a:lnTo>
                    <a:lnTo>
                      <a:pt x="1" y="1431"/>
                    </a:lnTo>
                    <a:lnTo>
                      <a:pt x="1" y="1581"/>
                    </a:lnTo>
                    <a:lnTo>
                      <a:pt x="22" y="1732"/>
                    </a:lnTo>
                    <a:lnTo>
                      <a:pt x="54" y="1872"/>
                    </a:lnTo>
                    <a:lnTo>
                      <a:pt x="108" y="2012"/>
                    </a:lnTo>
                    <a:lnTo>
                      <a:pt x="162" y="2141"/>
                    </a:lnTo>
                    <a:lnTo>
                      <a:pt x="237" y="2259"/>
                    </a:lnTo>
                    <a:lnTo>
                      <a:pt x="312" y="2377"/>
                    </a:lnTo>
                    <a:lnTo>
                      <a:pt x="409" y="2485"/>
                    </a:lnTo>
                    <a:lnTo>
                      <a:pt x="517" y="2571"/>
                    </a:lnTo>
                    <a:lnTo>
                      <a:pt x="624" y="2657"/>
                    </a:lnTo>
                    <a:lnTo>
                      <a:pt x="743" y="2732"/>
                    </a:lnTo>
                    <a:lnTo>
                      <a:pt x="872" y="2796"/>
                    </a:lnTo>
                    <a:lnTo>
                      <a:pt x="1011" y="2850"/>
                    </a:lnTo>
                    <a:lnTo>
                      <a:pt x="1151" y="2883"/>
                    </a:lnTo>
                    <a:lnTo>
                      <a:pt x="1302" y="2904"/>
                    </a:lnTo>
                    <a:lnTo>
                      <a:pt x="1452" y="2915"/>
                    </a:lnTo>
                    <a:lnTo>
                      <a:pt x="1603" y="2904"/>
                    </a:lnTo>
                    <a:lnTo>
                      <a:pt x="1743" y="2883"/>
                    </a:lnTo>
                    <a:lnTo>
                      <a:pt x="1882" y="2850"/>
                    </a:lnTo>
                    <a:lnTo>
                      <a:pt x="2022" y="2796"/>
                    </a:lnTo>
                    <a:lnTo>
                      <a:pt x="2140" y="2743"/>
                    </a:lnTo>
                    <a:lnTo>
                      <a:pt x="2269" y="2667"/>
                    </a:lnTo>
                    <a:lnTo>
                      <a:pt x="2377" y="2592"/>
                    </a:lnTo>
                    <a:lnTo>
                      <a:pt x="2474" y="2495"/>
                    </a:lnTo>
                    <a:lnTo>
                      <a:pt x="2571" y="2399"/>
                    </a:lnTo>
                    <a:lnTo>
                      <a:pt x="2657" y="2291"/>
                    </a:lnTo>
                    <a:lnTo>
                      <a:pt x="2732" y="2173"/>
                    </a:lnTo>
                    <a:lnTo>
                      <a:pt x="2786" y="2044"/>
                    </a:lnTo>
                    <a:lnTo>
                      <a:pt x="2839" y="1915"/>
                    </a:lnTo>
                    <a:lnTo>
                      <a:pt x="2872" y="1775"/>
                    </a:lnTo>
                    <a:lnTo>
                      <a:pt x="2904" y="1635"/>
                    </a:lnTo>
                    <a:lnTo>
                      <a:pt x="2904" y="1485"/>
                    </a:lnTo>
                    <a:lnTo>
                      <a:pt x="2904" y="1334"/>
                    </a:lnTo>
                    <a:lnTo>
                      <a:pt x="2882" y="1184"/>
                    </a:lnTo>
                    <a:lnTo>
                      <a:pt x="2850" y="1044"/>
                    </a:lnTo>
                    <a:lnTo>
                      <a:pt x="2807" y="904"/>
                    </a:lnTo>
                    <a:lnTo>
                      <a:pt x="2743" y="775"/>
                    </a:lnTo>
                    <a:lnTo>
                      <a:pt x="2678" y="646"/>
                    </a:lnTo>
                    <a:lnTo>
                      <a:pt x="2592" y="538"/>
                    </a:lnTo>
                    <a:lnTo>
                      <a:pt x="2495" y="431"/>
                    </a:lnTo>
                    <a:lnTo>
                      <a:pt x="2398" y="334"/>
                    </a:lnTo>
                    <a:lnTo>
                      <a:pt x="2280" y="248"/>
                    </a:lnTo>
                    <a:lnTo>
                      <a:pt x="2162" y="173"/>
                    </a:lnTo>
                    <a:lnTo>
                      <a:pt x="2033" y="119"/>
                    </a:lnTo>
                    <a:lnTo>
                      <a:pt x="1893" y="65"/>
                    </a:lnTo>
                    <a:lnTo>
                      <a:pt x="1753" y="33"/>
                    </a:lnTo>
                    <a:lnTo>
                      <a:pt x="1603"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 name="Google Shape;569;p15"/>
              <p:cNvSpPr/>
              <p:nvPr/>
            </p:nvSpPr>
            <p:spPr>
              <a:xfrm>
                <a:off x="919325" y="2195625"/>
                <a:ext cx="72875" cy="72875"/>
              </a:xfrm>
              <a:custGeom>
                <a:avLst/>
                <a:gdLst/>
                <a:ahLst/>
                <a:cxnLst/>
                <a:rect l="l" t="t" r="r" b="b"/>
                <a:pathLst>
                  <a:path w="2915" h="2915" extrusionOk="0">
                    <a:moveTo>
                      <a:pt x="1441" y="1"/>
                    </a:moveTo>
                    <a:lnTo>
                      <a:pt x="1290" y="11"/>
                    </a:lnTo>
                    <a:lnTo>
                      <a:pt x="1151" y="33"/>
                    </a:lnTo>
                    <a:lnTo>
                      <a:pt x="1011" y="65"/>
                    </a:lnTo>
                    <a:lnTo>
                      <a:pt x="882" y="119"/>
                    </a:lnTo>
                    <a:lnTo>
                      <a:pt x="753" y="173"/>
                    </a:lnTo>
                    <a:lnTo>
                      <a:pt x="635" y="248"/>
                    </a:lnTo>
                    <a:lnTo>
                      <a:pt x="527" y="334"/>
                    </a:lnTo>
                    <a:lnTo>
                      <a:pt x="419" y="420"/>
                    </a:lnTo>
                    <a:lnTo>
                      <a:pt x="333" y="528"/>
                    </a:lnTo>
                    <a:lnTo>
                      <a:pt x="247" y="635"/>
                    </a:lnTo>
                    <a:lnTo>
                      <a:pt x="172" y="753"/>
                    </a:lnTo>
                    <a:lnTo>
                      <a:pt x="118" y="882"/>
                    </a:lnTo>
                    <a:lnTo>
                      <a:pt x="65" y="1012"/>
                    </a:lnTo>
                    <a:lnTo>
                      <a:pt x="32" y="1151"/>
                    </a:lnTo>
                    <a:lnTo>
                      <a:pt x="11" y="1291"/>
                    </a:lnTo>
                    <a:lnTo>
                      <a:pt x="0" y="1442"/>
                    </a:lnTo>
                    <a:lnTo>
                      <a:pt x="11" y="1592"/>
                    </a:lnTo>
                    <a:lnTo>
                      <a:pt x="32" y="1743"/>
                    </a:lnTo>
                    <a:lnTo>
                      <a:pt x="65" y="1882"/>
                    </a:lnTo>
                    <a:lnTo>
                      <a:pt x="108" y="2022"/>
                    </a:lnTo>
                    <a:lnTo>
                      <a:pt x="172" y="2151"/>
                    </a:lnTo>
                    <a:lnTo>
                      <a:pt x="247" y="2270"/>
                    </a:lnTo>
                    <a:lnTo>
                      <a:pt x="333" y="2388"/>
                    </a:lnTo>
                    <a:lnTo>
                      <a:pt x="419" y="2495"/>
                    </a:lnTo>
                    <a:lnTo>
                      <a:pt x="527" y="2581"/>
                    </a:lnTo>
                    <a:lnTo>
                      <a:pt x="645" y="2667"/>
                    </a:lnTo>
                    <a:lnTo>
                      <a:pt x="764" y="2743"/>
                    </a:lnTo>
                    <a:lnTo>
                      <a:pt x="893" y="2796"/>
                    </a:lnTo>
                    <a:lnTo>
                      <a:pt x="1022" y="2850"/>
                    </a:lnTo>
                    <a:lnTo>
                      <a:pt x="1172" y="2883"/>
                    </a:lnTo>
                    <a:lnTo>
                      <a:pt x="1323" y="2904"/>
                    </a:lnTo>
                    <a:lnTo>
                      <a:pt x="1473" y="2915"/>
                    </a:lnTo>
                    <a:lnTo>
                      <a:pt x="1624" y="2904"/>
                    </a:lnTo>
                    <a:lnTo>
                      <a:pt x="1764" y="2883"/>
                    </a:lnTo>
                    <a:lnTo>
                      <a:pt x="1903" y="2840"/>
                    </a:lnTo>
                    <a:lnTo>
                      <a:pt x="2032" y="2796"/>
                    </a:lnTo>
                    <a:lnTo>
                      <a:pt x="2161" y="2732"/>
                    </a:lnTo>
                    <a:lnTo>
                      <a:pt x="2280" y="2667"/>
                    </a:lnTo>
                    <a:lnTo>
                      <a:pt x="2387" y="2581"/>
                    </a:lnTo>
                    <a:lnTo>
                      <a:pt x="2495" y="2485"/>
                    </a:lnTo>
                    <a:lnTo>
                      <a:pt x="2581" y="2388"/>
                    </a:lnTo>
                    <a:lnTo>
                      <a:pt x="2667" y="2280"/>
                    </a:lnTo>
                    <a:lnTo>
                      <a:pt x="2742" y="2162"/>
                    </a:lnTo>
                    <a:lnTo>
                      <a:pt x="2796" y="2033"/>
                    </a:lnTo>
                    <a:lnTo>
                      <a:pt x="2850" y="1904"/>
                    </a:lnTo>
                    <a:lnTo>
                      <a:pt x="2882" y="1764"/>
                    </a:lnTo>
                    <a:lnTo>
                      <a:pt x="2903" y="1614"/>
                    </a:lnTo>
                    <a:lnTo>
                      <a:pt x="2914" y="1463"/>
                    </a:lnTo>
                    <a:lnTo>
                      <a:pt x="2903" y="1313"/>
                    </a:lnTo>
                    <a:lnTo>
                      <a:pt x="2882" y="1162"/>
                    </a:lnTo>
                    <a:lnTo>
                      <a:pt x="2850" y="1022"/>
                    </a:lnTo>
                    <a:lnTo>
                      <a:pt x="2796" y="893"/>
                    </a:lnTo>
                    <a:lnTo>
                      <a:pt x="2742" y="764"/>
                    </a:lnTo>
                    <a:lnTo>
                      <a:pt x="2667" y="635"/>
                    </a:lnTo>
                    <a:lnTo>
                      <a:pt x="2581" y="528"/>
                    </a:lnTo>
                    <a:lnTo>
                      <a:pt x="2484" y="420"/>
                    </a:lnTo>
                    <a:lnTo>
                      <a:pt x="2387" y="323"/>
                    </a:lnTo>
                    <a:lnTo>
                      <a:pt x="2269" y="248"/>
                    </a:lnTo>
                    <a:lnTo>
                      <a:pt x="2151" y="173"/>
                    </a:lnTo>
                    <a:lnTo>
                      <a:pt x="2022" y="108"/>
                    </a:lnTo>
                    <a:lnTo>
                      <a:pt x="1882" y="65"/>
                    </a:lnTo>
                    <a:lnTo>
                      <a:pt x="1742" y="22"/>
                    </a:lnTo>
                    <a:lnTo>
                      <a:pt x="1592" y="11"/>
                    </a:lnTo>
                    <a:lnTo>
                      <a:pt x="1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 name="Google Shape;570;p15"/>
              <p:cNvSpPr/>
              <p:nvPr/>
            </p:nvSpPr>
            <p:spPr>
              <a:xfrm>
                <a:off x="997275" y="1881650"/>
                <a:ext cx="72600" cy="72325"/>
              </a:xfrm>
              <a:custGeom>
                <a:avLst/>
                <a:gdLst/>
                <a:ahLst/>
                <a:cxnLst/>
                <a:rect l="l" t="t" r="r" b="b"/>
                <a:pathLst>
                  <a:path w="2904" h="2893" extrusionOk="0">
                    <a:moveTo>
                      <a:pt x="1312" y="0"/>
                    </a:moveTo>
                    <a:lnTo>
                      <a:pt x="1162" y="22"/>
                    </a:lnTo>
                    <a:lnTo>
                      <a:pt x="1022" y="65"/>
                    </a:lnTo>
                    <a:lnTo>
                      <a:pt x="882" y="108"/>
                    </a:lnTo>
                    <a:lnTo>
                      <a:pt x="753" y="172"/>
                    </a:lnTo>
                    <a:lnTo>
                      <a:pt x="635" y="248"/>
                    </a:lnTo>
                    <a:lnTo>
                      <a:pt x="517" y="334"/>
                    </a:lnTo>
                    <a:lnTo>
                      <a:pt x="420" y="430"/>
                    </a:lnTo>
                    <a:lnTo>
                      <a:pt x="323" y="538"/>
                    </a:lnTo>
                    <a:lnTo>
                      <a:pt x="237" y="645"/>
                    </a:lnTo>
                    <a:lnTo>
                      <a:pt x="172" y="774"/>
                    </a:lnTo>
                    <a:lnTo>
                      <a:pt x="108" y="904"/>
                    </a:lnTo>
                    <a:lnTo>
                      <a:pt x="65" y="1033"/>
                    </a:lnTo>
                    <a:lnTo>
                      <a:pt x="22" y="1183"/>
                    </a:lnTo>
                    <a:lnTo>
                      <a:pt x="11" y="1323"/>
                    </a:lnTo>
                    <a:lnTo>
                      <a:pt x="0" y="1484"/>
                    </a:lnTo>
                    <a:lnTo>
                      <a:pt x="11" y="1624"/>
                    </a:lnTo>
                    <a:lnTo>
                      <a:pt x="43" y="1775"/>
                    </a:lnTo>
                    <a:lnTo>
                      <a:pt x="76" y="1904"/>
                    </a:lnTo>
                    <a:lnTo>
                      <a:pt x="129" y="2043"/>
                    </a:lnTo>
                    <a:lnTo>
                      <a:pt x="194" y="2162"/>
                    </a:lnTo>
                    <a:lnTo>
                      <a:pt x="259" y="2280"/>
                    </a:lnTo>
                    <a:lnTo>
                      <a:pt x="345" y="2387"/>
                    </a:lnTo>
                    <a:lnTo>
                      <a:pt x="441" y="2495"/>
                    </a:lnTo>
                    <a:lnTo>
                      <a:pt x="549" y="2581"/>
                    </a:lnTo>
                    <a:lnTo>
                      <a:pt x="656" y="2667"/>
                    </a:lnTo>
                    <a:lnTo>
                      <a:pt x="775" y="2732"/>
                    </a:lnTo>
                    <a:lnTo>
                      <a:pt x="904" y="2785"/>
                    </a:lnTo>
                    <a:lnTo>
                      <a:pt x="1043" y="2839"/>
                    </a:lnTo>
                    <a:lnTo>
                      <a:pt x="1183" y="2871"/>
                    </a:lnTo>
                    <a:lnTo>
                      <a:pt x="1323" y="2893"/>
                    </a:lnTo>
                    <a:lnTo>
                      <a:pt x="1474" y="2893"/>
                    </a:lnTo>
                    <a:lnTo>
                      <a:pt x="1624" y="2882"/>
                    </a:lnTo>
                    <a:lnTo>
                      <a:pt x="1764" y="2861"/>
                    </a:lnTo>
                    <a:lnTo>
                      <a:pt x="1904" y="2828"/>
                    </a:lnTo>
                    <a:lnTo>
                      <a:pt x="2033" y="2775"/>
                    </a:lnTo>
                    <a:lnTo>
                      <a:pt x="2162" y="2710"/>
                    </a:lnTo>
                    <a:lnTo>
                      <a:pt x="2280" y="2646"/>
                    </a:lnTo>
                    <a:lnTo>
                      <a:pt x="2388" y="2559"/>
                    </a:lnTo>
                    <a:lnTo>
                      <a:pt x="2484" y="2463"/>
                    </a:lnTo>
                    <a:lnTo>
                      <a:pt x="2581" y="2366"/>
                    </a:lnTo>
                    <a:lnTo>
                      <a:pt x="2667" y="2248"/>
                    </a:lnTo>
                    <a:lnTo>
                      <a:pt x="2732" y="2129"/>
                    </a:lnTo>
                    <a:lnTo>
                      <a:pt x="2796" y="2000"/>
                    </a:lnTo>
                    <a:lnTo>
                      <a:pt x="2839" y="1871"/>
                    </a:lnTo>
                    <a:lnTo>
                      <a:pt x="2871" y="1732"/>
                    </a:lnTo>
                    <a:lnTo>
                      <a:pt x="2893" y="1592"/>
                    </a:lnTo>
                    <a:lnTo>
                      <a:pt x="2904" y="1441"/>
                    </a:lnTo>
                    <a:lnTo>
                      <a:pt x="2893" y="1291"/>
                    </a:lnTo>
                    <a:lnTo>
                      <a:pt x="2871" y="1151"/>
                    </a:lnTo>
                    <a:lnTo>
                      <a:pt x="2839" y="1011"/>
                    </a:lnTo>
                    <a:lnTo>
                      <a:pt x="2785" y="871"/>
                    </a:lnTo>
                    <a:lnTo>
                      <a:pt x="2732" y="753"/>
                    </a:lnTo>
                    <a:lnTo>
                      <a:pt x="2656" y="635"/>
                    </a:lnTo>
                    <a:lnTo>
                      <a:pt x="2570" y="516"/>
                    </a:lnTo>
                    <a:lnTo>
                      <a:pt x="2484" y="420"/>
                    </a:lnTo>
                    <a:lnTo>
                      <a:pt x="2377" y="323"/>
                    </a:lnTo>
                    <a:lnTo>
                      <a:pt x="2269" y="248"/>
                    </a:lnTo>
                    <a:lnTo>
                      <a:pt x="2151" y="172"/>
                    </a:lnTo>
                    <a:lnTo>
                      <a:pt x="2022" y="108"/>
                    </a:lnTo>
                    <a:lnTo>
                      <a:pt x="1893" y="65"/>
                    </a:lnTo>
                    <a:lnTo>
                      <a:pt x="1753"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 name="Google Shape;571;p15"/>
              <p:cNvSpPr/>
              <p:nvPr/>
            </p:nvSpPr>
            <p:spPr>
              <a:xfrm>
                <a:off x="1470125" y="1881650"/>
                <a:ext cx="72350" cy="72325"/>
              </a:xfrm>
              <a:custGeom>
                <a:avLst/>
                <a:gdLst/>
                <a:ahLst/>
                <a:cxnLst/>
                <a:rect l="l" t="t" r="r" b="b"/>
                <a:pathLst>
                  <a:path w="2894" h="2893" extrusionOk="0">
                    <a:moveTo>
                      <a:pt x="1313" y="0"/>
                    </a:moveTo>
                    <a:lnTo>
                      <a:pt x="1162" y="22"/>
                    </a:lnTo>
                    <a:lnTo>
                      <a:pt x="1022" y="54"/>
                    </a:lnTo>
                    <a:lnTo>
                      <a:pt x="893" y="108"/>
                    </a:lnTo>
                    <a:lnTo>
                      <a:pt x="764" y="162"/>
                    </a:lnTo>
                    <a:lnTo>
                      <a:pt x="646" y="237"/>
                    </a:lnTo>
                    <a:lnTo>
                      <a:pt x="539" y="312"/>
                    </a:lnTo>
                    <a:lnTo>
                      <a:pt x="431" y="409"/>
                    </a:lnTo>
                    <a:lnTo>
                      <a:pt x="334" y="506"/>
                    </a:lnTo>
                    <a:lnTo>
                      <a:pt x="248" y="624"/>
                    </a:lnTo>
                    <a:lnTo>
                      <a:pt x="184" y="731"/>
                    </a:lnTo>
                    <a:lnTo>
                      <a:pt x="119" y="861"/>
                    </a:lnTo>
                    <a:lnTo>
                      <a:pt x="65" y="990"/>
                    </a:lnTo>
                    <a:lnTo>
                      <a:pt x="33" y="1129"/>
                    </a:lnTo>
                    <a:lnTo>
                      <a:pt x="12" y="1280"/>
                    </a:lnTo>
                    <a:lnTo>
                      <a:pt x="1" y="1420"/>
                    </a:lnTo>
                    <a:lnTo>
                      <a:pt x="1" y="1570"/>
                    </a:lnTo>
                    <a:lnTo>
                      <a:pt x="22" y="1721"/>
                    </a:lnTo>
                    <a:lnTo>
                      <a:pt x="55" y="1861"/>
                    </a:lnTo>
                    <a:lnTo>
                      <a:pt x="108" y="2000"/>
                    </a:lnTo>
                    <a:lnTo>
                      <a:pt x="162" y="2129"/>
                    </a:lnTo>
                    <a:lnTo>
                      <a:pt x="238" y="2258"/>
                    </a:lnTo>
                    <a:lnTo>
                      <a:pt x="324" y="2366"/>
                    </a:lnTo>
                    <a:lnTo>
                      <a:pt x="420" y="2473"/>
                    </a:lnTo>
                    <a:lnTo>
                      <a:pt x="528" y="2570"/>
                    </a:lnTo>
                    <a:lnTo>
                      <a:pt x="635" y="2646"/>
                    </a:lnTo>
                    <a:lnTo>
                      <a:pt x="754" y="2721"/>
                    </a:lnTo>
                    <a:lnTo>
                      <a:pt x="883" y="2785"/>
                    </a:lnTo>
                    <a:lnTo>
                      <a:pt x="1022" y="2828"/>
                    </a:lnTo>
                    <a:lnTo>
                      <a:pt x="1162" y="2871"/>
                    </a:lnTo>
                    <a:lnTo>
                      <a:pt x="1313" y="2893"/>
                    </a:lnTo>
                    <a:lnTo>
                      <a:pt x="1463" y="2893"/>
                    </a:lnTo>
                    <a:lnTo>
                      <a:pt x="1614" y="2882"/>
                    </a:lnTo>
                    <a:lnTo>
                      <a:pt x="1754" y="2861"/>
                    </a:lnTo>
                    <a:lnTo>
                      <a:pt x="1893" y="2828"/>
                    </a:lnTo>
                    <a:lnTo>
                      <a:pt x="2023" y="2775"/>
                    </a:lnTo>
                    <a:lnTo>
                      <a:pt x="2152" y="2721"/>
                    </a:lnTo>
                    <a:lnTo>
                      <a:pt x="2270" y="2646"/>
                    </a:lnTo>
                    <a:lnTo>
                      <a:pt x="2377" y="2559"/>
                    </a:lnTo>
                    <a:lnTo>
                      <a:pt x="2485" y="2463"/>
                    </a:lnTo>
                    <a:lnTo>
                      <a:pt x="2571" y="2366"/>
                    </a:lnTo>
                    <a:lnTo>
                      <a:pt x="2657" y="2248"/>
                    </a:lnTo>
                    <a:lnTo>
                      <a:pt x="2732" y="2129"/>
                    </a:lnTo>
                    <a:lnTo>
                      <a:pt x="2786" y="2000"/>
                    </a:lnTo>
                    <a:lnTo>
                      <a:pt x="2829" y="1871"/>
                    </a:lnTo>
                    <a:lnTo>
                      <a:pt x="2872" y="1732"/>
                    </a:lnTo>
                    <a:lnTo>
                      <a:pt x="2894" y="1592"/>
                    </a:lnTo>
                    <a:lnTo>
                      <a:pt x="2894" y="1441"/>
                    </a:lnTo>
                    <a:lnTo>
                      <a:pt x="2894" y="1291"/>
                    </a:lnTo>
                    <a:lnTo>
                      <a:pt x="2872" y="1151"/>
                    </a:lnTo>
                    <a:lnTo>
                      <a:pt x="2829" y="1011"/>
                    </a:lnTo>
                    <a:lnTo>
                      <a:pt x="2786" y="882"/>
                    </a:lnTo>
                    <a:lnTo>
                      <a:pt x="2721" y="753"/>
                    </a:lnTo>
                    <a:lnTo>
                      <a:pt x="2646" y="635"/>
                    </a:lnTo>
                    <a:lnTo>
                      <a:pt x="2571" y="527"/>
                    </a:lnTo>
                    <a:lnTo>
                      <a:pt x="2474" y="420"/>
                    </a:lnTo>
                    <a:lnTo>
                      <a:pt x="2377" y="323"/>
                    </a:lnTo>
                    <a:lnTo>
                      <a:pt x="2259" y="248"/>
                    </a:lnTo>
                    <a:lnTo>
                      <a:pt x="2141" y="172"/>
                    </a:lnTo>
                    <a:lnTo>
                      <a:pt x="2023" y="108"/>
                    </a:lnTo>
                    <a:lnTo>
                      <a:pt x="1883" y="65"/>
                    </a:lnTo>
                    <a:lnTo>
                      <a:pt x="1754"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 name="Google Shape;572;p15"/>
              <p:cNvSpPr/>
              <p:nvPr/>
            </p:nvSpPr>
            <p:spPr>
              <a:xfrm>
                <a:off x="1547825" y="2039975"/>
                <a:ext cx="72600" cy="72625"/>
              </a:xfrm>
              <a:custGeom>
                <a:avLst/>
                <a:gdLst/>
                <a:ahLst/>
                <a:cxnLst/>
                <a:rect l="l" t="t" r="r" b="b"/>
                <a:pathLst>
                  <a:path w="2904" h="2905" extrusionOk="0">
                    <a:moveTo>
                      <a:pt x="1345" y="1"/>
                    </a:moveTo>
                    <a:lnTo>
                      <a:pt x="1205" y="22"/>
                    </a:lnTo>
                    <a:lnTo>
                      <a:pt x="1065" y="55"/>
                    </a:lnTo>
                    <a:lnTo>
                      <a:pt x="925" y="98"/>
                    </a:lnTo>
                    <a:lnTo>
                      <a:pt x="796" y="151"/>
                    </a:lnTo>
                    <a:lnTo>
                      <a:pt x="678" y="216"/>
                    </a:lnTo>
                    <a:lnTo>
                      <a:pt x="560" y="291"/>
                    </a:lnTo>
                    <a:lnTo>
                      <a:pt x="463" y="388"/>
                    </a:lnTo>
                    <a:lnTo>
                      <a:pt x="366" y="485"/>
                    </a:lnTo>
                    <a:lnTo>
                      <a:pt x="280" y="592"/>
                    </a:lnTo>
                    <a:lnTo>
                      <a:pt x="205" y="700"/>
                    </a:lnTo>
                    <a:lnTo>
                      <a:pt x="130" y="829"/>
                    </a:lnTo>
                    <a:lnTo>
                      <a:pt x="87" y="958"/>
                    </a:lnTo>
                    <a:lnTo>
                      <a:pt x="44" y="1087"/>
                    </a:lnTo>
                    <a:lnTo>
                      <a:pt x="11" y="1237"/>
                    </a:lnTo>
                    <a:lnTo>
                      <a:pt x="1" y="1377"/>
                    </a:lnTo>
                    <a:lnTo>
                      <a:pt x="1" y="1538"/>
                    </a:lnTo>
                    <a:lnTo>
                      <a:pt x="22" y="1678"/>
                    </a:lnTo>
                    <a:lnTo>
                      <a:pt x="44" y="1829"/>
                    </a:lnTo>
                    <a:lnTo>
                      <a:pt x="87" y="1969"/>
                    </a:lnTo>
                    <a:lnTo>
                      <a:pt x="151" y="2098"/>
                    </a:lnTo>
                    <a:lnTo>
                      <a:pt x="216" y="2227"/>
                    </a:lnTo>
                    <a:lnTo>
                      <a:pt x="291" y="2345"/>
                    </a:lnTo>
                    <a:lnTo>
                      <a:pt x="388" y="2452"/>
                    </a:lnTo>
                    <a:lnTo>
                      <a:pt x="484" y="2549"/>
                    </a:lnTo>
                    <a:lnTo>
                      <a:pt x="592" y="2635"/>
                    </a:lnTo>
                    <a:lnTo>
                      <a:pt x="710" y="2711"/>
                    </a:lnTo>
                    <a:lnTo>
                      <a:pt x="839" y="2775"/>
                    </a:lnTo>
                    <a:lnTo>
                      <a:pt x="968" y="2829"/>
                    </a:lnTo>
                    <a:lnTo>
                      <a:pt x="1108" y="2872"/>
                    </a:lnTo>
                    <a:lnTo>
                      <a:pt x="1259" y="2893"/>
                    </a:lnTo>
                    <a:lnTo>
                      <a:pt x="1409" y="2904"/>
                    </a:lnTo>
                    <a:lnTo>
                      <a:pt x="1560" y="2904"/>
                    </a:lnTo>
                    <a:lnTo>
                      <a:pt x="1700" y="2883"/>
                    </a:lnTo>
                    <a:lnTo>
                      <a:pt x="1839" y="2850"/>
                    </a:lnTo>
                    <a:lnTo>
                      <a:pt x="1979" y="2807"/>
                    </a:lnTo>
                    <a:lnTo>
                      <a:pt x="2108" y="2754"/>
                    </a:lnTo>
                    <a:lnTo>
                      <a:pt x="2226" y="2689"/>
                    </a:lnTo>
                    <a:lnTo>
                      <a:pt x="2345" y="2614"/>
                    </a:lnTo>
                    <a:lnTo>
                      <a:pt x="2452" y="2528"/>
                    </a:lnTo>
                    <a:lnTo>
                      <a:pt x="2549" y="2420"/>
                    </a:lnTo>
                    <a:lnTo>
                      <a:pt x="2635" y="2313"/>
                    </a:lnTo>
                    <a:lnTo>
                      <a:pt x="2710" y="2205"/>
                    </a:lnTo>
                    <a:lnTo>
                      <a:pt x="2775" y="2076"/>
                    </a:lnTo>
                    <a:lnTo>
                      <a:pt x="2829" y="1947"/>
                    </a:lnTo>
                    <a:lnTo>
                      <a:pt x="2872" y="1818"/>
                    </a:lnTo>
                    <a:lnTo>
                      <a:pt x="2893" y="1678"/>
                    </a:lnTo>
                    <a:lnTo>
                      <a:pt x="2904" y="1528"/>
                    </a:lnTo>
                    <a:lnTo>
                      <a:pt x="2904" y="1377"/>
                    </a:lnTo>
                    <a:lnTo>
                      <a:pt x="2893" y="1227"/>
                    </a:lnTo>
                    <a:lnTo>
                      <a:pt x="2861" y="1076"/>
                    </a:lnTo>
                    <a:lnTo>
                      <a:pt x="2818" y="936"/>
                    </a:lnTo>
                    <a:lnTo>
                      <a:pt x="2764" y="807"/>
                    </a:lnTo>
                    <a:lnTo>
                      <a:pt x="2689" y="678"/>
                    </a:lnTo>
                    <a:lnTo>
                      <a:pt x="2614" y="571"/>
                    </a:lnTo>
                    <a:lnTo>
                      <a:pt x="2528" y="463"/>
                    </a:lnTo>
                    <a:lnTo>
                      <a:pt x="2420" y="356"/>
                    </a:lnTo>
                    <a:lnTo>
                      <a:pt x="2312" y="270"/>
                    </a:lnTo>
                    <a:lnTo>
                      <a:pt x="2194" y="194"/>
                    </a:lnTo>
                    <a:lnTo>
                      <a:pt x="2065" y="130"/>
                    </a:lnTo>
                    <a:lnTo>
                      <a:pt x="1936" y="76"/>
                    </a:lnTo>
                    <a:lnTo>
                      <a:pt x="1796" y="33"/>
                    </a:lnTo>
                    <a:lnTo>
                      <a:pt x="1646" y="12"/>
                    </a:lnTo>
                    <a:lnTo>
                      <a:pt x="149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 name="Google Shape;573;p15"/>
              <p:cNvSpPr/>
              <p:nvPr/>
            </p:nvSpPr>
            <p:spPr>
              <a:xfrm>
                <a:off x="919325" y="2037300"/>
                <a:ext cx="72875" cy="72600"/>
              </a:xfrm>
              <a:custGeom>
                <a:avLst/>
                <a:gdLst/>
                <a:ahLst/>
                <a:cxnLst/>
                <a:rect l="l" t="t" r="r" b="b"/>
                <a:pathLst>
                  <a:path w="2915" h="2904" extrusionOk="0">
                    <a:moveTo>
                      <a:pt x="1376" y="0"/>
                    </a:moveTo>
                    <a:lnTo>
                      <a:pt x="1226" y="11"/>
                    </a:lnTo>
                    <a:lnTo>
                      <a:pt x="1086" y="43"/>
                    </a:lnTo>
                    <a:lnTo>
                      <a:pt x="946" y="86"/>
                    </a:lnTo>
                    <a:lnTo>
                      <a:pt x="807" y="140"/>
                    </a:lnTo>
                    <a:lnTo>
                      <a:pt x="688" y="205"/>
                    </a:lnTo>
                    <a:lnTo>
                      <a:pt x="570" y="291"/>
                    </a:lnTo>
                    <a:lnTo>
                      <a:pt x="462" y="377"/>
                    </a:lnTo>
                    <a:lnTo>
                      <a:pt x="366" y="484"/>
                    </a:lnTo>
                    <a:lnTo>
                      <a:pt x="280" y="592"/>
                    </a:lnTo>
                    <a:lnTo>
                      <a:pt x="194" y="710"/>
                    </a:lnTo>
                    <a:lnTo>
                      <a:pt x="129" y="828"/>
                    </a:lnTo>
                    <a:lnTo>
                      <a:pt x="75" y="968"/>
                    </a:lnTo>
                    <a:lnTo>
                      <a:pt x="43" y="1108"/>
                    </a:lnTo>
                    <a:lnTo>
                      <a:pt x="11" y="1248"/>
                    </a:lnTo>
                    <a:lnTo>
                      <a:pt x="0" y="1398"/>
                    </a:lnTo>
                    <a:lnTo>
                      <a:pt x="0" y="1549"/>
                    </a:lnTo>
                    <a:lnTo>
                      <a:pt x="22" y="1699"/>
                    </a:lnTo>
                    <a:lnTo>
                      <a:pt x="54" y="1839"/>
                    </a:lnTo>
                    <a:lnTo>
                      <a:pt x="97" y="1968"/>
                    </a:lnTo>
                    <a:lnTo>
                      <a:pt x="151" y="2097"/>
                    </a:lnTo>
                    <a:lnTo>
                      <a:pt x="215" y="2226"/>
                    </a:lnTo>
                    <a:lnTo>
                      <a:pt x="301" y="2334"/>
                    </a:lnTo>
                    <a:lnTo>
                      <a:pt x="387" y="2441"/>
                    </a:lnTo>
                    <a:lnTo>
                      <a:pt x="484" y="2538"/>
                    </a:lnTo>
                    <a:lnTo>
                      <a:pt x="591" y="2624"/>
                    </a:lnTo>
                    <a:lnTo>
                      <a:pt x="710" y="2699"/>
                    </a:lnTo>
                    <a:lnTo>
                      <a:pt x="828" y="2764"/>
                    </a:lnTo>
                    <a:lnTo>
                      <a:pt x="957" y="2818"/>
                    </a:lnTo>
                    <a:lnTo>
                      <a:pt x="1097" y="2861"/>
                    </a:lnTo>
                    <a:lnTo>
                      <a:pt x="1237" y="2893"/>
                    </a:lnTo>
                    <a:lnTo>
                      <a:pt x="1387" y="2904"/>
                    </a:lnTo>
                    <a:lnTo>
                      <a:pt x="1538" y="2904"/>
                    </a:lnTo>
                    <a:lnTo>
                      <a:pt x="1688" y="2882"/>
                    </a:lnTo>
                    <a:lnTo>
                      <a:pt x="1828" y="2850"/>
                    </a:lnTo>
                    <a:lnTo>
                      <a:pt x="1968" y="2807"/>
                    </a:lnTo>
                    <a:lnTo>
                      <a:pt x="2097" y="2753"/>
                    </a:lnTo>
                    <a:lnTo>
                      <a:pt x="2226" y="2688"/>
                    </a:lnTo>
                    <a:lnTo>
                      <a:pt x="2344" y="2613"/>
                    </a:lnTo>
                    <a:lnTo>
                      <a:pt x="2452" y="2516"/>
                    </a:lnTo>
                    <a:lnTo>
                      <a:pt x="2549" y="2420"/>
                    </a:lnTo>
                    <a:lnTo>
                      <a:pt x="2635" y="2312"/>
                    </a:lnTo>
                    <a:lnTo>
                      <a:pt x="2710" y="2194"/>
                    </a:lnTo>
                    <a:lnTo>
                      <a:pt x="2785" y="2065"/>
                    </a:lnTo>
                    <a:lnTo>
                      <a:pt x="2828" y="1936"/>
                    </a:lnTo>
                    <a:lnTo>
                      <a:pt x="2871" y="1796"/>
                    </a:lnTo>
                    <a:lnTo>
                      <a:pt x="2903" y="1645"/>
                    </a:lnTo>
                    <a:lnTo>
                      <a:pt x="2914" y="1495"/>
                    </a:lnTo>
                    <a:lnTo>
                      <a:pt x="2903" y="1344"/>
                    </a:lnTo>
                    <a:lnTo>
                      <a:pt x="2893" y="1205"/>
                    </a:lnTo>
                    <a:lnTo>
                      <a:pt x="2860" y="1054"/>
                    </a:lnTo>
                    <a:lnTo>
                      <a:pt x="2817" y="925"/>
                    </a:lnTo>
                    <a:lnTo>
                      <a:pt x="2764" y="796"/>
                    </a:lnTo>
                    <a:lnTo>
                      <a:pt x="2688" y="678"/>
                    </a:lnTo>
                    <a:lnTo>
                      <a:pt x="2613" y="559"/>
                    </a:lnTo>
                    <a:lnTo>
                      <a:pt x="2527" y="452"/>
                    </a:lnTo>
                    <a:lnTo>
                      <a:pt x="2430" y="355"/>
                    </a:lnTo>
                    <a:lnTo>
                      <a:pt x="2323" y="269"/>
                    </a:lnTo>
                    <a:lnTo>
                      <a:pt x="2204" y="194"/>
                    </a:lnTo>
                    <a:lnTo>
                      <a:pt x="2086" y="129"/>
                    </a:lnTo>
                    <a:lnTo>
                      <a:pt x="1957" y="76"/>
                    </a:lnTo>
                    <a:lnTo>
                      <a:pt x="1817" y="32"/>
                    </a:lnTo>
                    <a:lnTo>
                      <a:pt x="1678" y="11"/>
                    </a:lnTo>
                    <a:lnTo>
                      <a:pt x="1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 name="Google Shape;574;p15"/>
              <p:cNvSpPr/>
              <p:nvPr/>
            </p:nvSpPr>
            <p:spPr>
              <a:xfrm>
                <a:off x="1392450" y="1803950"/>
                <a:ext cx="72075" cy="72075"/>
              </a:xfrm>
              <a:custGeom>
                <a:avLst/>
                <a:gdLst/>
                <a:ahLst/>
                <a:cxnLst/>
                <a:rect l="l" t="t" r="r" b="b"/>
                <a:pathLst>
                  <a:path w="2883" h="2883" extrusionOk="0">
                    <a:moveTo>
                      <a:pt x="1344" y="1"/>
                    </a:moveTo>
                    <a:lnTo>
                      <a:pt x="1205" y="22"/>
                    </a:lnTo>
                    <a:lnTo>
                      <a:pt x="1065" y="54"/>
                    </a:lnTo>
                    <a:lnTo>
                      <a:pt x="925" y="97"/>
                    </a:lnTo>
                    <a:lnTo>
                      <a:pt x="796" y="151"/>
                    </a:lnTo>
                    <a:lnTo>
                      <a:pt x="678" y="226"/>
                    </a:lnTo>
                    <a:lnTo>
                      <a:pt x="560" y="302"/>
                    </a:lnTo>
                    <a:lnTo>
                      <a:pt x="463" y="399"/>
                    </a:lnTo>
                    <a:lnTo>
                      <a:pt x="355" y="495"/>
                    </a:lnTo>
                    <a:lnTo>
                      <a:pt x="269" y="603"/>
                    </a:lnTo>
                    <a:lnTo>
                      <a:pt x="194" y="721"/>
                    </a:lnTo>
                    <a:lnTo>
                      <a:pt x="129" y="850"/>
                    </a:lnTo>
                    <a:lnTo>
                      <a:pt x="76" y="979"/>
                    </a:lnTo>
                    <a:lnTo>
                      <a:pt x="33" y="1119"/>
                    </a:lnTo>
                    <a:lnTo>
                      <a:pt x="11" y="1259"/>
                    </a:lnTo>
                    <a:lnTo>
                      <a:pt x="0" y="1409"/>
                    </a:lnTo>
                    <a:lnTo>
                      <a:pt x="0" y="1549"/>
                    </a:lnTo>
                    <a:lnTo>
                      <a:pt x="22" y="1689"/>
                    </a:lnTo>
                    <a:lnTo>
                      <a:pt x="54" y="1829"/>
                    </a:lnTo>
                    <a:lnTo>
                      <a:pt x="97" y="1968"/>
                    </a:lnTo>
                    <a:lnTo>
                      <a:pt x="162" y="2097"/>
                    </a:lnTo>
                    <a:lnTo>
                      <a:pt x="237" y="2216"/>
                    </a:lnTo>
                    <a:lnTo>
                      <a:pt x="312" y="2323"/>
                    </a:lnTo>
                    <a:lnTo>
                      <a:pt x="409" y="2431"/>
                    </a:lnTo>
                    <a:lnTo>
                      <a:pt x="506" y="2528"/>
                    </a:lnTo>
                    <a:lnTo>
                      <a:pt x="613" y="2614"/>
                    </a:lnTo>
                    <a:lnTo>
                      <a:pt x="732" y="2689"/>
                    </a:lnTo>
                    <a:lnTo>
                      <a:pt x="861" y="2753"/>
                    </a:lnTo>
                    <a:lnTo>
                      <a:pt x="990" y="2807"/>
                    </a:lnTo>
                    <a:lnTo>
                      <a:pt x="1129" y="2839"/>
                    </a:lnTo>
                    <a:lnTo>
                      <a:pt x="1269" y="2872"/>
                    </a:lnTo>
                    <a:lnTo>
                      <a:pt x="1420" y="2882"/>
                    </a:lnTo>
                    <a:lnTo>
                      <a:pt x="1570" y="2872"/>
                    </a:lnTo>
                    <a:lnTo>
                      <a:pt x="1710" y="2850"/>
                    </a:lnTo>
                    <a:lnTo>
                      <a:pt x="1850" y="2818"/>
                    </a:lnTo>
                    <a:lnTo>
                      <a:pt x="1979" y="2775"/>
                    </a:lnTo>
                    <a:lnTo>
                      <a:pt x="2108" y="2710"/>
                    </a:lnTo>
                    <a:lnTo>
                      <a:pt x="2226" y="2635"/>
                    </a:lnTo>
                    <a:lnTo>
                      <a:pt x="2345" y="2560"/>
                    </a:lnTo>
                    <a:lnTo>
                      <a:pt x="2441" y="2463"/>
                    </a:lnTo>
                    <a:lnTo>
                      <a:pt x="2538" y="2366"/>
                    </a:lnTo>
                    <a:lnTo>
                      <a:pt x="2624" y="2248"/>
                    </a:lnTo>
                    <a:lnTo>
                      <a:pt x="2699" y="2130"/>
                    </a:lnTo>
                    <a:lnTo>
                      <a:pt x="2764" y="2001"/>
                    </a:lnTo>
                    <a:lnTo>
                      <a:pt x="2807" y="1872"/>
                    </a:lnTo>
                    <a:lnTo>
                      <a:pt x="2850" y="1732"/>
                    </a:lnTo>
                    <a:lnTo>
                      <a:pt x="2871" y="1592"/>
                    </a:lnTo>
                    <a:lnTo>
                      <a:pt x="2882" y="1442"/>
                    </a:lnTo>
                    <a:lnTo>
                      <a:pt x="2871" y="1302"/>
                    </a:lnTo>
                    <a:lnTo>
                      <a:pt x="2850" y="1162"/>
                    </a:lnTo>
                    <a:lnTo>
                      <a:pt x="2818" y="1033"/>
                    </a:lnTo>
                    <a:lnTo>
                      <a:pt x="2775" y="904"/>
                    </a:lnTo>
                    <a:lnTo>
                      <a:pt x="2710" y="775"/>
                    </a:lnTo>
                    <a:lnTo>
                      <a:pt x="2646" y="657"/>
                    </a:lnTo>
                    <a:lnTo>
                      <a:pt x="2560" y="549"/>
                    </a:lnTo>
                    <a:lnTo>
                      <a:pt x="2474" y="442"/>
                    </a:lnTo>
                    <a:lnTo>
                      <a:pt x="2377" y="356"/>
                    </a:lnTo>
                    <a:lnTo>
                      <a:pt x="2269" y="269"/>
                    </a:lnTo>
                    <a:lnTo>
                      <a:pt x="2151" y="194"/>
                    </a:lnTo>
                    <a:lnTo>
                      <a:pt x="2033" y="130"/>
                    </a:lnTo>
                    <a:lnTo>
                      <a:pt x="1904" y="76"/>
                    </a:lnTo>
                    <a:lnTo>
                      <a:pt x="1775" y="44"/>
                    </a:lnTo>
                    <a:lnTo>
                      <a:pt x="1635" y="11"/>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 name="Google Shape;575;p15"/>
              <p:cNvSpPr/>
              <p:nvPr/>
            </p:nvSpPr>
            <p:spPr>
              <a:xfrm>
                <a:off x="919575" y="1959600"/>
                <a:ext cx="72075" cy="72075"/>
              </a:xfrm>
              <a:custGeom>
                <a:avLst/>
                <a:gdLst/>
                <a:ahLst/>
                <a:cxnLst/>
                <a:rect l="l" t="t" r="r" b="b"/>
                <a:pathLst>
                  <a:path w="2883" h="2883" extrusionOk="0">
                    <a:moveTo>
                      <a:pt x="1420" y="1"/>
                    </a:moveTo>
                    <a:lnTo>
                      <a:pt x="1270" y="11"/>
                    </a:lnTo>
                    <a:lnTo>
                      <a:pt x="1130" y="33"/>
                    </a:lnTo>
                    <a:lnTo>
                      <a:pt x="990" y="76"/>
                    </a:lnTo>
                    <a:lnTo>
                      <a:pt x="861" y="130"/>
                    </a:lnTo>
                    <a:lnTo>
                      <a:pt x="732" y="194"/>
                    </a:lnTo>
                    <a:lnTo>
                      <a:pt x="614" y="269"/>
                    </a:lnTo>
                    <a:lnTo>
                      <a:pt x="506" y="355"/>
                    </a:lnTo>
                    <a:lnTo>
                      <a:pt x="409" y="452"/>
                    </a:lnTo>
                    <a:lnTo>
                      <a:pt x="313" y="560"/>
                    </a:lnTo>
                    <a:lnTo>
                      <a:pt x="237" y="667"/>
                    </a:lnTo>
                    <a:lnTo>
                      <a:pt x="162" y="796"/>
                    </a:lnTo>
                    <a:lnTo>
                      <a:pt x="108" y="915"/>
                    </a:lnTo>
                    <a:lnTo>
                      <a:pt x="55" y="1054"/>
                    </a:lnTo>
                    <a:lnTo>
                      <a:pt x="22" y="1194"/>
                    </a:lnTo>
                    <a:lnTo>
                      <a:pt x="12" y="1334"/>
                    </a:lnTo>
                    <a:lnTo>
                      <a:pt x="1" y="1485"/>
                    </a:lnTo>
                    <a:lnTo>
                      <a:pt x="12" y="1624"/>
                    </a:lnTo>
                    <a:lnTo>
                      <a:pt x="44" y="1764"/>
                    </a:lnTo>
                    <a:lnTo>
                      <a:pt x="76" y="1893"/>
                    </a:lnTo>
                    <a:lnTo>
                      <a:pt x="130" y="2022"/>
                    </a:lnTo>
                    <a:lnTo>
                      <a:pt x="194" y="2151"/>
                    </a:lnTo>
                    <a:lnTo>
                      <a:pt x="270" y="2259"/>
                    </a:lnTo>
                    <a:lnTo>
                      <a:pt x="356" y="2366"/>
                    </a:lnTo>
                    <a:lnTo>
                      <a:pt x="442" y="2474"/>
                    </a:lnTo>
                    <a:lnTo>
                      <a:pt x="549" y="2560"/>
                    </a:lnTo>
                    <a:lnTo>
                      <a:pt x="657" y="2646"/>
                    </a:lnTo>
                    <a:lnTo>
                      <a:pt x="775" y="2710"/>
                    </a:lnTo>
                    <a:lnTo>
                      <a:pt x="893" y="2775"/>
                    </a:lnTo>
                    <a:lnTo>
                      <a:pt x="1022" y="2818"/>
                    </a:lnTo>
                    <a:lnTo>
                      <a:pt x="1162" y="2850"/>
                    </a:lnTo>
                    <a:lnTo>
                      <a:pt x="1302" y="2872"/>
                    </a:lnTo>
                    <a:lnTo>
                      <a:pt x="1442" y="2882"/>
                    </a:lnTo>
                    <a:lnTo>
                      <a:pt x="1592" y="2872"/>
                    </a:lnTo>
                    <a:lnTo>
                      <a:pt x="1732" y="2850"/>
                    </a:lnTo>
                    <a:lnTo>
                      <a:pt x="1872" y="2818"/>
                    </a:lnTo>
                    <a:lnTo>
                      <a:pt x="2001" y="2764"/>
                    </a:lnTo>
                    <a:lnTo>
                      <a:pt x="2130" y="2710"/>
                    </a:lnTo>
                    <a:lnTo>
                      <a:pt x="2248" y="2635"/>
                    </a:lnTo>
                    <a:lnTo>
                      <a:pt x="2366" y="2549"/>
                    </a:lnTo>
                    <a:lnTo>
                      <a:pt x="2463" y="2452"/>
                    </a:lnTo>
                    <a:lnTo>
                      <a:pt x="2560" y="2345"/>
                    </a:lnTo>
                    <a:lnTo>
                      <a:pt x="2646" y="2237"/>
                    </a:lnTo>
                    <a:lnTo>
                      <a:pt x="2711" y="2119"/>
                    </a:lnTo>
                    <a:lnTo>
                      <a:pt x="2775" y="1990"/>
                    </a:lnTo>
                    <a:lnTo>
                      <a:pt x="2829" y="1861"/>
                    </a:lnTo>
                    <a:lnTo>
                      <a:pt x="2861" y="1721"/>
                    </a:lnTo>
                    <a:lnTo>
                      <a:pt x="2883" y="1581"/>
                    </a:lnTo>
                    <a:lnTo>
                      <a:pt x="2883" y="1431"/>
                    </a:lnTo>
                    <a:lnTo>
                      <a:pt x="2883" y="1280"/>
                    </a:lnTo>
                    <a:lnTo>
                      <a:pt x="2850" y="1140"/>
                    </a:lnTo>
                    <a:lnTo>
                      <a:pt x="2818" y="1001"/>
                    </a:lnTo>
                    <a:lnTo>
                      <a:pt x="2764" y="872"/>
                    </a:lnTo>
                    <a:lnTo>
                      <a:pt x="2700" y="743"/>
                    </a:lnTo>
                    <a:lnTo>
                      <a:pt x="2625" y="624"/>
                    </a:lnTo>
                    <a:lnTo>
                      <a:pt x="2539" y="517"/>
                    </a:lnTo>
                    <a:lnTo>
                      <a:pt x="2442" y="409"/>
                    </a:lnTo>
                    <a:lnTo>
                      <a:pt x="2345" y="323"/>
                    </a:lnTo>
                    <a:lnTo>
                      <a:pt x="2227" y="237"/>
                    </a:lnTo>
                    <a:lnTo>
                      <a:pt x="2108" y="162"/>
                    </a:lnTo>
                    <a:lnTo>
                      <a:pt x="1979" y="108"/>
                    </a:lnTo>
                    <a:lnTo>
                      <a:pt x="1850" y="65"/>
                    </a:lnTo>
                    <a:lnTo>
                      <a:pt x="1711" y="22"/>
                    </a:lnTo>
                    <a:lnTo>
                      <a:pt x="1571" y="11"/>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 name="Google Shape;576;p15"/>
              <p:cNvSpPr/>
              <p:nvPr/>
            </p:nvSpPr>
            <p:spPr>
              <a:xfrm>
                <a:off x="1548100" y="1959600"/>
                <a:ext cx="72075" cy="72075"/>
              </a:xfrm>
              <a:custGeom>
                <a:avLst/>
                <a:gdLst/>
                <a:ahLst/>
                <a:cxnLst/>
                <a:rect l="l" t="t" r="r" b="b"/>
                <a:pathLst>
                  <a:path w="2883" h="2883" extrusionOk="0">
                    <a:moveTo>
                      <a:pt x="1463" y="1"/>
                    </a:moveTo>
                    <a:lnTo>
                      <a:pt x="1323" y="11"/>
                    </a:lnTo>
                    <a:lnTo>
                      <a:pt x="1183" y="22"/>
                    </a:lnTo>
                    <a:lnTo>
                      <a:pt x="1043" y="65"/>
                    </a:lnTo>
                    <a:lnTo>
                      <a:pt x="904" y="108"/>
                    </a:lnTo>
                    <a:lnTo>
                      <a:pt x="785" y="173"/>
                    </a:lnTo>
                    <a:lnTo>
                      <a:pt x="656" y="237"/>
                    </a:lnTo>
                    <a:lnTo>
                      <a:pt x="549" y="323"/>
                    </a:lnTo>
                    <a:lnTo>
                      <a:pt x="441" y="420"/>
                    </a:lnTo>
                    <a:lnTo>
                      <a:pt x="344" y="517"/>
                    </a:lnTo>
                    <a:lnTo>
                      <a:pt x="258" y="624"/>
                    </a:lnTo>
                    <a:lnTo>
                      <a:pt x="183" y="743"/>
                    </a:lnTo>
                    <a:lnTo>
                      <a:pt x="119" y="872"/>
                    </a:lnTo>
                    <a:lnTo>
                      <a:pt x="76" y="1001"/>
                    </a:lnTo>
                    <a:lnTo>
                      <a:pt x="33" y="1140"/>
                    </a:lnTo>
                    <a:lnTo>
                      <a:pt x="11" y="1280"/>
                    </a:lnTo>
                    <a:lnTo>
                      <a:pt x="0" y="1431"/>
                    </a:lnTo>
                    <a:lnTo>
                      <a:pt x="11" y="1581"/>
                    </a:lnTo>
                    <a:lnTo>
                      <a:pt x="33" y="1721"/>
                    </a:lnTo>
                    <a:lnTo>
                      <a:pt x="65" y="1861"/>
                    </a:lnTo>
                    <a:lnTo>
                      <a:pt x="119" y="1990"/>
                    </a:lnTo>
                    <a:lnTo>
                      <a:pt x="172" y="2119"/>
                    </a:lnTo>
                    <a:lnTo>
                      <a:pt x="248" y="2237"/>
                    </a:lnTo>
                    <a:lnTo>
                      <a:pt x="334" y="2345"/>
                    </a:lnTo>
                    <a:lnTo>
                      <a:pt x="430" y="2452"/>
                    </a:lnTo>
                    <a:lnTo>
                      <a:pt x="527" y="2549"/>
                    </a:lnTo>
                    <a:lnTo>
                      <a:pt x="646" y="2635"/>
                    </a:lnTo>
                    <a:lnTo>
                      <a:pt x="764" y="2710"/>
                    </a:lnTo>
                    <a:lnTo>
                      <a:pt x="882" y="2764"/>
                    </a:lnTo>
                    <a:lnTo>
                      <a:pt x="1022" y="2818"/>
                    </a:lnTo>
                    <a:lnTo>
                      <a:pt x="1162" y="2850"/>
                    </a:lnTo>
                    <a:lnTo>
                      <a:pt x="1301" y="2872"/>
                    </a:lnTo>
                    <a:lnTo>
                      <a:pt x="1441" y="2882"/>
                    </a:lnTo>
                    <a:lnTo>
                      <a:pt x="1592" y="2872"/>
                    </a:lnTo>
                    <a:lnTo>
                      <a:pt x="1732" y="2850"/>
                    </a:lnTo>
                    <a:lnTo>
                      <a:pt x="1871" y="2818"/>
                    </a:lnTo>
                    <a:lnTo>
                      <a:pt x="2000" y="2764"/>
                    </a:lnTo>
                    <a:lnTo>
                      <a:pt x="2129" y="2700"/>
                    </a:lnTo>
                    <a:lnTo>
                      <a:pt x="2248" y="2624"/>
                    </a:lnTo>
                    <a:lnTo>
                      <a:pt x="2366" y="2549"/>
                    </a:lnTo>
                    <a:lnTo>
                      <a:pt x="2463" y="2452"/>
                    </a:lnTo>
                    <a:lnTo>
                      <a:pt x="2560" y="2345"/>
                    </a:lnTo>
                    <a:lnTo>
                      <a:pt x="2646" y="2237"/>
                    </a:lnTo>
                    <a:lnTo>
                      <a:pt x="2710" y="2108"/>
                    </a:lnTo>
                    <a:lnTo>
                      <a:pt x="2775" y="1990"/>
                    </a:lnTo>
                    <a:lnTo>
                      <a:pt x="2818" y="1850"/>
                    </a:lnTo>
                    <a:lnTo>
                      <a:pt x="2861" y="1710"/>
                    </a:lnTo>
                    <a:lnTo>
                      <a:pt x="2871" y="1571"/>
                    </a:lnTo>
                    <a:lnTo>
                      <a:pt x="2882" y="1431"/>
                    </a:lnTo>
                    <a:lnTo>
                      <a:pt x="2871" y="1280"/>
                    </a:lnTo>
                    <a:lnTo>
                      <a:pt x="2850" y="1140"/>
                    </a:lnTo>
                    <a:lnTo>
                      <a:pt x="2818" y="1011"/>
                    </a:lnTo>
                    <a:lnTo>
                      <a:pt x="2764" y="882"/>
                    </a:lnTo>
                    <a:lnTo>
                      <a:pt x="2710" y="753"/>
                    </a:lnTo>
                    <a:lnTo>
                      <a:pt x="2635" y="646"/>
                    </a:lnTo>
                    <a:lnTo>
                      <a:pt x="2549" y="528"/>
                    </a:lnTo>
                    <a:lnTo>
                      <a:pt x="2463" y="431"/>
                    </a:lnTo>
                    <a:lnTo>
                      <a:pt x="2355" y="334"/>
                    </a:lnTo>
                    <a:lnTo>
                      <a:pt x="2248" y="259"/>
                    </a:lnTo>
                    <a:lnTo>
                      <a:pt x="2129" y="183"/>
                    </a:lnTo>
                    <a:lnTo>
                      <a:pt x="2011" y="119"/>
                    </a:lnTo>
                    <a:lnTo>
                      <a:pt x="1882" y="76"/>
                    </a:lnTo>
                    <a:lnTo>
                      <a:pt x="1753" y="33"/>
                    </a:lnTo>
                    <a:lnTo>
                      <a:pt x="1613" y="11"/>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 name="Google Shape;577;p15"/>
              <p:cNvSpPr/>
              <p:nvPr/>
            </p:nvSpPr>
            <p:spPr>
              <a:xfrm>
                <a:off x="1548100" y="2273850"/>
                <a:ext cx="72075" cy="72075"/>
              </a:xfrm>
              <a:custGeom>
                <a:avLst/>
                <a:gdLst/>
                <a:ahLst/>
                <a:cxnLst/>
                <a:rect l="l" t="t" r="r" b="b"/>
                <a:pathLst>
                  <a:path w="2883" h="2883" extrusionOk="0">
                    <a:moveTo>
                      <a:pt x="1323" y="1"/>
                    </a:moveTo>
                    <a:lnTo>
                      <a:pt x="1172" y="22"/>
                    </a:lnTo>
                    <a:lnTo>
                      <a:pt x="1033" y="55"/>
                    </a:lnTo>
                    <a:lnTo>
                      <a:pt x="904" y="108"/>
                    </a:lnTo>
                    <a:lnTo>
                      <a:pt x="775" y="162"/>
                    </a:lnTo>
                    <a:lnTo>
                      <a:pt x="656" y="237"/>
                    </a:lnTo>
                    <a:lnTo>
                      <a:pt x="538" y="323"/>
                    </a:lnTo>
                    <a:lnTo>
                      <a:pt x="441" y="409"/>
                    </a:lnTo>
                    <a:lnTo>
                      <a:pt x="344" y="517"/>
                    </a:lnTo>
                    <a:lnTo>
                      <a:pt x="258" y="625"/>
                    </a:lnTo>
                    <a:lnTo>
                      <a:pt x="183" y="743"/>
                    </a:lnTo>
                    <a:lnTo>
                      <a:pt x="119" y="872"/>
                    </a:lnTo>
                    <a:lnTo>
                      <a:pt x="65" y="1001"/>
                    </a:lnTo>
                    <a:lnTo>
                      <a:pt x="33" y="1141"/>
                    </a:lnTo>
                    <a:lnTo>
                      <a:pt x="11" y="1280"/>
                    </a:lnTo>
                    <a:lnTo>
                      <a:pt x="0" y="1431"/>
                    </a:lnTo>
                    <a:lnTo>
                      <a:pt x="11" y="1571"/>
                    </a:lnTo>
                    <a:lnTo>
                      <a:pt x="22" y="1711"/>
                    </a:lnTo>
                    <a:lnTo>
                      <a:pt x="65" y="1850"/>
                    </a:lnTo>
                    <a:lnTo>
                      <a:pt x="108" y="1979"/>
                    </a:lnTo>
                    <a:lnTo>
                      <a:pt x="162" y="2108"/>
                    </a:lnTo>
                    <a:lnTo>
                      <a:pt x="237" y="2227"/>
                    </a:lnTo>
                    <a:lnTo>
                      <a:pt x="312" y="2334"/>
                    </a:lnTo>
                    <a:lnTo>
                      <a:pt x="398" y="2431"/>
                    </a:lnTo>
                    <a:lnTo>
                      <a:pt x="506" y="2528"/>
                    </a:lnTo>
                    <a:lnTo>
                      <a:pt x="613" y="2614"/>
                    </a:lnTo>
                    <a:lnTo>
                      <a:pt x="721" y="2689"/>
                    </a:lnTo>
                    <a:lnTo>
                      <a:pt x="850" y="2754"/>
                    </a:lnTo>
                    <a:lnTo>
                      <a:pt x="979" y="2807"/>
                    </a:lnTo>
                    <a:lnTo>
                      <a:pt x="1108" y="2840"/>
                    </a:lnTo>
                    <a:lnTo>
                      <a:pt x="1248" y="2872"/>
                    </a:lnTo>
                    <a:lnTo>
                      <a:pt x="1387" y="2883"/>
                    </a:lnTo>
                    <a:lnTo>
                      <a:pt x="1538" y="2883"/>
                    </a:lnTo>
                    <a:lnTo>
                      <a:pt x="1678" y="2861"/>
                    </a:lnTo>
                    <a:lnTo>
                      <a:pt x="1818" y="2829"/>
                    </a:lnTo>
                    <a:lnTo>
                      <a:pt x="1957" y="2786"/>
                    </a:lnTo>
                    <a:lnTo>
                      <a:pt x="2086" y="2732"/>
                    </a:lnTo>
                    <a:lnTo>
                      <a:pt x="2205" y="2657"/>
                    </a:lnTo>
                    <a:lnTo>
                      <a:pt x="2323" y="2582"/>
                    </a:lnTo>
                    <a:lnTo>
                      <a:pt x="2431" y="2496"/>
                    </a:lnTo>
                    <a:lnTo>
                      <a:pt x="2527" y="2388"/>
                    </a:lnTo>
                    <a:lnTo>
                      <a:pt x="2613" y="2280"/>
                    </a:lnTo>
                    <a:lnTo>
                      <a:pt x="2689" y="2162"/>
                    </a:lnTo>
                    <a:lnTo>
                      <a:pt x="2753" y="2044"/>
                    </a:lnTo>
                    <a:lnTo>
                      <a:pt x="2807" y="1904"/>
                    </a:lnTo>
                    <a:lnTo>
                      <a:pt x="2850" y="1764"/>
                    </a:lnTo>
                    <a:lnTo>
                      <a:pt x="2871" y="1625"/>
                    </a:lnTo>
                    <a:lnTo>
                      <a:pt x="2882" y="1485"/>
                    </a:lnTo>
                    <a:lnTo>
                      <a:pt x="2882" y="1334"/>
                    </a:lnTo>
                    <a:lnTo>
                      <a:pt x="2861" y="1184"/>
                    </a:lnTo>
                    <a:lnTo>
                      <a:pt x="2828" y="1044"/>
                    </a:lnTo>
                    <a:lnTo>
                      <a:pt x="2785" y="915"/>
                    </a:lnTo>
                    <a:lnTo>
                      <a:pt x="2721" y="786"/>
                    </a:lnTo>
                    <a:lnTo>
                      <a:pt x="2656" y="668"/>
                    </a:lnTo>
                    <a:lnTo>
                      <a:pt x="2570" y="549"/>
                    </a:lnTo>
                    <a:lnTo>
                      <a:pt x="2484" y="442"/>
                    </a:lnTo>
                    <a:lnTo>
                      <a:pt x="2377" y="356"/>
                    </a:lnTo>
                    <a:lnTo>
                      <a:pt x="2269" y="259"/>
                    </a:lnTo>
                    <a:lnTo>
                      <a:pt x="2151" y="184"/>
                    </a:lnTo>
                    <a:lnTo>
                      <a:pt x="2033" y="119"/>
                    </a:lnTo>
                    <a:lnTo>
                      <a:pt x="1893" y="76"/>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 name="Google Shape;578;p15"/>
              <p:cNvSpPr/>
              <p:nvPr/>
            </p:nvSpPr>
            <p:spPr>
              <a:xfrm>
                <a:off x="919575" y="2273850"/>
                <a:ext cx="72350" cy="72075"/>
              </a:xfrm>
              <a:custGeom>
                <a:avLst/>
                <a:gdLst/>
                <a:ahLst/>
                <a:cxnLst/>
                <a:rect l="l" t="t" r="r" b="b"/>
                <a:pathLst>
                  <a:path w="2894" h="2883" extrusionOk="0">
                    <a:moveTo>
                      <a:pt x="1442" y="1"/>
                    </a:moveTo>
                    <a:lnTo>
                      <a:pt x="1291" y="12"/>
                    </a:lnTo>
                    <a:lnTo>
                      <a:pt x="1151" y="33"/>
                    </a:lnTo>
                    <a:lnTo>
                      <a:pt x="1012" y="65"/>
                    </a:lnTo>
                    <a:lnTo>
                      <a:pt x="883" y="119"/>
                    </a:lnTo>
                    <a:lnTo>
                      <a:pt x="754" y="184"/>
                    </a:lnTo>
                    <a:lnTo>
                      <a:pt x="635" y="248"/>
                    </a:lnTo>
                    <a:lnTo>
                      <a:pt x="517" y="334"/>
                    </a:lnTo>
                    <a:lnTo>
                      <a:pt x="420" y="431"/>
                    </a:lnTo>
                    <a:lnTo>
                      <a:pt x="323" y="538"/>
                    </a:lnTo>
                    <a:lnTo>
                      <a:pt x="248" y="646"/>
                    </a:lnTo>
                    <a:lnTo>
                      <a:pt x="173" y="764"/>
                    </a:lnTo>
                    <a:lnTo>
                      <a:pt x="108" y="893"/>
                    </a:lnTo>
                    <a:lnTo>
                      <a:pt x="65" y="1033"/>
                    </a:lnTo>
                    <a:lnTo>
                      <a:pt x="33" y="1173"/>
                    </a:lnTo>
                    <a:lnTo>
                      <a:pt x="12" y="1313"/>
                    </a:lnTo>
                    <a:lnTo>
                      <a:pt x="1" y="1463"/>
                    </a:lnTo>
                    <a:lnTo>
                      <a:pt x="12" y="1603"/>
                    </a:lnTo>
                    <a:lnTo>
                      <a:pt x="33" y="1743"/>
                    </a:lnTo>
                    <a:lnTo>
                      <a:pt x="76" y="1883"/>
                    </a:lnTo>
                    <a:lnTo>
                      <a:pt x="119" y="2012"/>
                    </a:lnTo>
                    <a:lnTo>
                      <a:pt x="184" y="2130"/>
                    </a:lnTo>
                    <a:lnTo>
                      <a:pt x="248" y="2248"/>
                    </a:lnTo>
                    <a:lnTo>
                      <a:pt x="334" y="2356"/>
                    </a:lnTo>
                    <a:lnTo>
                      <a:pt x="431" y="2453"/>
                    </a:lnTo>
                    <a:lnTo>
                      <a:pt x="528" y="2549"/>
                    </a:lnTo>
                    <a:lnTo>
                      <a:pt x="635" y="2635"/>
                    </a:lnTo>
                    <a:lnTo>
                      <a:pt x="754" y="2700"/>
                    </a:lnTo>
                    <a:lnTo>
                      <a:pt x="872" y="2764"/>
                    </a:lnTo>
                    <a:lnTo>
                      <a:pt x="1001" y="2818"/>
                    </a:lnTo>
                    <a:lnTo>
                      <a:pt x="1141" y="2850"/>
                    </a:lnTo>
                    <a:lnTo>
                      <a:pt x="1280" y="2872"/>
                    </a:lnTo>
                    <a:lnTo>
                      <a:pt x="1420" y="2883"/>
                    </a:lnTo>
                    <a:lnTo>
                      <a:pt x="1571" y="2883"/>
                    </a:lnTo>
                    <a:lnTo>
                      <a:pt x="1711" y="2861"/>
                    </a:lnTo>
                    <a:lnTo>
                      <a:pt x="1850" y="2829"/>
                    </a:lnTo>
                    <a:lnTo>
                      <a:pt x="1990" y="2775"/>
                    </a:lnTo>
                    <a:lnTo>
                      <a:pt x="2119" y="2721"/>
                    </a:lnTo>
                    <a:lnTo>
                      <a:pt x="2237" y="2646"/>
                    </a:lnTo>
                    <a:lnTo>
                      <a:pt x="2345" y="2560"/>
                    </a:lnTo>
                    <a:lnTo>
                      <a:pt x="2453" y="2474"/>
                    </a:lnTo>
                    <a:lnTo>
                      <a:pt x="2549" y="2366"/>
                    </a:lnTo>
                    <a:lnTo>
                      <a:pt x="2635" y="2259"/>
                    </a:lnTo>
                    <a:lnTo>
                      <a:pt x="2711" y="2141"/>
                    </a:lnTo>
                    <a:lnTo>
                      <a:pt x="2764" y="2012"/>
                    </a:lnTo>
                    <a:lnTo>
                      <a:pt x="2818" y="1883"/>
                    </a:lnTo>
                    <a:lnTo>
                      <a:pt x="2861" y="1743"/>
                    </a:lnTo>
                    <a:lnTo>
                      <a:pt x="2883" y="1592"/>
                    </a:lnTo>
                    <a:lnTo>
                      <a:pt x="2893" y="1452"/>
                    </a:lnTo>
                    <a:lnTo>
                      <a:pt x="2883" y="1302"/>
                    </a:lnTo>
                    <a:lnTo>
                      <a:pt x="2861" y="1162"/>
                    </a:lnTo>
                    <a:lnTo>
                      <a:pt x="2829" y="1022"/>
                    </a:lnTo>
                    <a:lnTo>
                      <a:pt x="2775" y="883"/>
                    </a:lnTo>
                    <a:lnTo>
                      <a:pt x="2711" y="764"/>
                    </a:lnTo>
                    <a:lnTo>
                      <a:pt x="2646" y="635"/>
                    </a:lnTo>
                    <a:lnTo>
                      <a:pt x="2560" y="528"/>
                    </a:lnTo>
                    <a:lnTo>
                      <a:pt x="2463" y="420"/>
                    </a:lnTo>
                    <a:lnTo>
                      <a:pt x="2366" y="334"/>
                    </a:lnTo>
                    <a:lnTo>
                      <a:pt x="2248" y="248"/>
                    </a:lnTo>
                    <a:lnTo>
                      <a:pt x="2130" y="173"/>
                    </a:lnTo>
                    <a:lnTo>
                      <a:pt x="2001" y="108"/>
                    </a:lnTo>
                    <a:lnTo>
                      <a:pt x="1872" y="65"/>
                    </a:lnTo>
                    <a:lnTo>
                      <a:pt x="1732" y="33"/>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 name="Google Shape;579;p15"/>
              <p:cNvSpPr/>
              <p:nvPr/>
            </p:nvSpPr>
            <p:spPr>
              <a:xfrm>
                <a:off x="1078200" y="2432200"/>
                <a:ext cx="72050" cy="72325"/>
              </a:xfrm>
              <a:custGeom>
                <a:avLst/>
                <a:gdLst/>
                <a:ahLst/>
                <a:cxnLst/>
                <a:rect l="l" t="t" r="r" b="b"/>
                <a:pathLst>
                  <a:path w="2882" h="2893" extrusionOk="0">
                    <a:moveTo>
                      <a:pt x="1463" y="0"/>
                    </a:moveTo>
                    <a:lnTo>
                      <a:pt x="1312" y="11"/>
                    </a:lnTo>
                    <a:lnTo>
                      <a:pt x="1172" y="33"/>
                    </a:lnTo>
                    <a:lnTo>
                      <a:pt x="1032" y="65"/>
                    </a:lnTo>
                    <a:lnTo>
                      <a:pt x="903" y="108"/>
                    </a:lnTo>
                    <a:lnTo>
                      <a:pt x="774" y="172"/>
                    </a:lnTo>
                    <a:lnTo>
                      <a:pt x="656" y="248"/>
                    </a:lnTo>
                    <a:lnTo>
                      <a:pt x="538" y="323"/>
                    </a:lnTo>
                    <a:lnTo>
                      <a:pt x="430" y="420"/>
                    </a:lnTo>
                    <a:lnTo>
                      <a:pt x="344" y="516"/>
                    </a:lnTo>
                    <a:lnTo>
                      <a:pt x="258" y="635"/>
                    </a:lnTo>
                    <a:lnTo>
                      <a:pt x="183" y="753"/>
                    </a:lnTo>
                    <a:lnTo>
                      <a:pt x="118" y="882"/>
                    </a:lnTo>
                    <a:lnTo>
                      <a:pt x="65" y="1011"/>
                    </a:lnTo>
                    <a:lnTo>
                      <a:pt x="32" y="1151"/>
                    </a:lnTo>
                    <a:lnTo>
                      <a:pt x="11" y="1291"/>
                    </a:lnTo>
                    <a:lnTo>
                      <a:pt x="0" y="1441"/>
                    </a:lnTo>
                    <a:lnTo>
                      <a:pt x="11" y="1592"/>
                    </a:lnTo>
                    <a:lnTo>
                      <a:pt x="32" y="1732"/>
                    </a:lnTo>
                    <a:lnTo>
                      <a:pt x="65" y="1871"/>
                    </a:lnTo>
                    <a:lnTo>
                      <a:pt x="108" y="2000"/>
                    </a:lnTo>
                    <a:lnTo>
                      <a:pt x="172" y="2129"/>
                    </a:lnTo>
                    <a:lnTo>
                      <a:pt x="247" y="2248"/>
                    </a:lnTo>
                    <a:lnTo>
                      <a:pt x="333" y="2355"/>
                    </a:lnTo>
                    <a:lnTo>
                      <a:pt x="419" y="2463"/>
                    </a:lnTo>
                    <a:lnTo>
                      <a:pt x="527" y="2560"/>
                    </a:lnTo>
                    <a:lnTo>
                      <a:pt x="635" y="2646"/>
                    </a:lnTo>
                    <a:lnTo>
                      <a:pt x="753" y="2710"/>
                    </a:lnTo>
                    <a:lnTo>
                      <a:pt x="882" y="2775"/>
                    </a:lnTo>
                    <a:lnTo>
                      <a:pt x="1022" y="2828"/>
                    </a:lnTo>
                    <a:lnTo>
                      <a:pt x="1151" y="2861"/>
                    </a:lnTo>
                    <a:lnTo>
                      <a:pt x="1301" y="2882"/>
                    </a:lnTo>
                    <a:lnTo>
                      <a:pt x="1452" y="2893"/>
                    </a:lnTo>
                    <a:lnTo>
                      <a:pt x="1592" y="2882"/>
                    </a:lnTo>
                    <a:lnTo>
                      <a:pt x="1742" y="2861"/>
                    </a:lnTo>
                    <a:lnTo>
                      <a:pt x="1871" y="2818"/>
                    </a:lnTo>
                    <a:lnTo>
                      <a:pt x="2011" y="2775"/>
                    </a:lnTo>
                    <a:lnTo>
                      <a:pt x="2140" y="2710"/>
                    </a:lnTo>
                    <a:lnTo>
                      <a:pt x="2258" y="2635"/>
                    </a:lnTo>
                    <a:lnTo>
                      <a:pt x="2366" y="2549"/>
                    </a:lnTo>
                    <a:lnTo>
                      <a:pt x="2463" y="2452"/>
                    </a:lnTo>
                    <a:lnTo>
                      <a:pt x="2559" y="2355"/>
                    </a:lnTo>
                    <a:lnTo>
                      <a:pt x="2645" y="2237"/>
                    </a:lnTo>
                    <a:lnTo>
                      <a:pt x="2721" y="2119"/>
                    </a:lnTo>
                    <a:lnTo>
                      <a:pt x="2774" y="1990"/>
                    </a:lnTo>
                    <a:lnTo>
                      <a:pt x="2828" y="1861"/>
                    </a:lnTo>
                    <a:lnTo>
                      <a:pt x="2860" y="1721"/>
                    </a:lnTo>
                    <a:lnTo>
                      <a:pt x="2882" y="1570"/>
                    </a:lnTo>
                    <a:lnTo>
                      <a:pt x="2882" y="1430"/>
                    </a:lnTo>
                    <a:lnTo>
                      <a:pt x="2871" y="1280"/>
                    </a:lnTo>
                    <a:lnTo>
                      <a:pt x="2850" y="1140"/>
                    </a:lnTo>
                    <a:lnTo>
                      <a:pt x="2817" y="1011"/>
                    </a:lnTo>
                    <a:lnTo>
                      <a:pt x="2764" y="882"/>
                    </a:lnTo>
                    <a:lnTo>
                      <a:pt x="2710" y="753"/>
                    </a:lnTo>
                    <a:lnTo>
                      <a:pt x="2635" y="646"/>
                    </a:lnTo>
                    <a:lnTo>
                      <a:pt x="2549" y="527"/>
                    </a:lnTo>
                    <a:lnTo>
                      <a:pt x="2463" y="430"/>
                    </a:lnTo>
                    <a:lnTo>
                      <a:pt x="2355" y="334"/>
                    </a:lnTo>
                    <a:lnTo>
                      <a:pt x="2247" y="258"/>
                    </a:lnTo>
                    <a:lnTo>
                      <a:pt x="2129" y="183"/>
                    </a:lnTo>
                    <a:lnTo>
                      <a:pt x="2011" y="119"/>
                    </a:lnTo>
                    <a:lnTo>
                      <a:pt x="1882" y="76"/>
                    </a:lnTo>
                    <a:lnTo>
                      <a:pt x="1742" y="33"/>
                    </a:lnTo>
                    <a:lnTo>
                      <a:pt x="1602" y="11"/>
                    </a:lnTo>
                    <a:lnTo>
                      <a:pt x="1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 name="Google Shape;580;p15"/>
              <p:cNvSpPr/>
              <p:nvPr/>
            </p:nvSpPr>
            <p:spPr>
              <a:xfrm>
                <a:off x="1078200" y="1803950"/>
                <a:ext cx="72050" cy="72075"/>
              </a:xfrm>
              <a:custGeom>
                <a:avLst/>
                <a:gdLst/>
                <a:ahLst/>
                <a:cxnLst/>
                <a:rect l="l" t="t" r="r" b="b"/>
                <a:pathLst>
                  <a:path w="2882" h="2883" extrusionOk="0">
                    <a:moveTo>
                      <a:pt x="1301" y="1"/>
                    </a:moveTo>
                    <a:lnTo>
                      <a:pt x="1161" y="22"/>
                    </a:lnTo>
                    <a:lnTo>
                      <a:pt x="1022" y="65"/>
                    </a:lnTo>
                    <a:lnTo>
                      <a:pt x="882" y="108"/>
                    </a:lnTo>
                    <a:lnTo>
                      <a:pt x="764" y="173"/>
                    </a:lnTo>
                    <a:lnTo>
                      <a:pt x="645" y="248"/>
                    </a:lnTo>
                    <a:lnTo>
                      <a:pt x="527" y="334"/>
                    </a:lnTo>
                    <a:lnTo>
                      <a:pt x="430" y="420"/>
                    </a:lnTo>
                    <a:lnTo>
                      <a:pt x="333" y="528"/>
                    </a:lnTo>
                    <a:lnTo>
                      <a:pt x="247" y="635"/>
                    </a:lnTo>
                    <a:lnTo>
                      <a:pt x="172" y="764"/>
                    </a:lnTo>
                    <a:lnTo>
                      <a:pt x="118" y="882"/>
                    </a:lnTo>
                    <a:lnTo>
                      <a:pt x="65" y="1022"/>
                    </a:lnTo>
                    <a:lnTo>
                      <a:pt x="32" y="1162"/>
                    </a:lnTo>
                    <a:lnTo>
                      <a:pt x="11" y="1302"/>
                    </a:lnTo>
                    <a:lnTo>
                      <a:pt x="0" y="1442"/>
                    </a:lnTo>
                    <a:lnTo>
                      <a:pt x="11" y="1592"/>
                    </a:lnTo>
                    <a:lnTo>
                      <a:pt x="32" y="1732"/>
                    </a:lnTo>
                    <a:lnTo>
                      <a:pt x="65" y="1861"/>
                    </a:lnTo>
                    <a:lnTo>
                      <a:pt x="118" y="1990"/>
                    </a:lnTo>
                    <a:lnTo>
                      <a:pt x="172" y="2119"/>
                    </a:lnTo>
                    <a:lnTo>
                      <a:pt x="247" y="2237"/>
                    </a:lnTo>
                    <a:lnTo>
                      <a:pt x="323" y="2345"/>
                    </a:lnTo>
                    <a:lnTo>
                      <a:pt x="419" y="2442"/>
                    </a:lnTo>
                    <a:lnTo>
                      <a:pt x="516" y="2538"/>
                    </a:lnTo>
                    <a:lnTo>
                      <a:pt x="624" y="2624"/>
                    </a:lnTo>
                    <a:lnTo>
                      <a:pt x="742" y="2689"/>
                    </a:lnTo>
                    <a:lnTo>
                      <a:pt x="860" y="2753"/>
                    </a:lnTo>
                    <a:lnTo>
                      <a:pt x="989" y="2807"/>
                    </a:lnTo>
                    <a:lnTo>
                      <a:pt x="1129" y="2839"/>
                    </a:lnTo>
                    <a:lnTo>
                      <a:pt x="1269" y="2872"/>
                    </a:lnTo>
                    <a:lnTo>
                      <a:pt x="1409" y="2882"/>
                    </a:lnTo>
                    <a:lnTo>
                      <a:pt x="1549" y="2872"/>
                    </a:lnTo>
                    <a:lnTo>
                      <a:pt x="1699" y="2861"/>
                    </a:lnTo>
                    <a:lnTo>
                      <a:pt x="1839" y="2829"/>
                    </a:lnTo>
                    <a:lnTo>
                      <a:pt x="1968" y="2775"/>
                    </a:lnTo>
                    <a:lnTo>
                      <a:pt x="2097" y="2721"/>
                    </a:lnTo>
                    <a:lnTo>
                      <a:pt x="2215" y="2646"/>
                    </a:lnTo>
                    <a:lnTo>
                      <a:pt x="2334" y="2571"/>
                    </a:lnTo>
                    <a:lnTo>
                      <a:pt x="2441" y="2474"/>
                    </a:lnTo>
                    <a:lnTo>
                      <a:pt x="2527" y="2377"/>
                    </a:lnTo>
                    <a:lnTo>
                      <a:pt x="2613" y="2259"/>
                    </a:lnTo>
                    <a:lnTo>
                      <a:pt x="2688" y="2141"/>
                    </a:lnTo>
                    <a:lnTo>
                      <a:pt x="2753" y="2022"/>
                    </a:lnTo>
                    <a:lnTo>
                      <a:pt x="2807" y="1882"/>
                    </a:lnTo>
                    <a:lnTo>
                      <a:pt x="2850" y="1753"/>
                    </a:lnTo>
                    <a:lnTo>
                      <a:pt x="2871" y="1603"/>
                    </a:lnTo>
                    <a:lnTo>
                      <a:pt x="2882" y="1463"/>
                    </a:lnTo>
                    <a:lnTo>
                      <a:pt x="2871" y="1313"/>
                    </a:lnTo>
                    <a:lnTo>
                      <a:pt x="2860" y="1173"/>
                    </a:lnTo>
                    <a:lnTo>
                      <a:pt x="2817" y="1033"/>
                    </a:lnTo>
                    <a:lnTo>
                      <a:pt x="2774" y="893"/>
                    </a:lnTo>
                    <a:lnTo>
                      <a:pt x="2710" y="775"/>
                    </a:lnTo>
                    <a:lnTo>
                      <a:pt x="2645" y="646"/>
                    </a:lnTo>
                    <a:lnTo>
                      <a:pt x="2559" y="538"/>
                    </a:lnTo>
                    <a:lnTo>
                      <a:pt x="2463" y="431"/>
                    </a:lnTo>
                    <a:lnTo>
                      <a:pt x="2366" y="334"/>
                    </a:lnTo>
                    <a:lnTo>
                      <a:pt x="2247" y="259"/>
                    </a:lnTo>
                    <a:lnTo>
                      <a:pt x="2129" y="183"/>
                    </a:lnTo>
                    <a:lnTo>
                      <a:pt x="2011" y="119"/>
                    </a:lnTo>
                    <a:lnTo>
                      <a:pt x="1871" y="65"/>
                    </a:lnTo>
                    <a:lnTo>
                      <a:pt x="1742" y="33"/>
                    </a:lnTo>
                    <a:lnTo>
                      <a:pt x="1592"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 name="Google Shape;581;p15"/>
              <p:cNvSpPr/>
              <p:nvPr/>
            </p:nvSpPr>
            <p:spPr>
              <a:xfrm>
                <a:off x="1392450" y="2432200"/>
                <a:ext cx="72075" cy="72325"/>
              </a:xfrm>
              <a:custGeom>
                <a:avLst/>
                <a:gdLst/>
                <a:ahLst/>
                <a:cxnLst/>
                <a:rect l="l" t="t" r="r" b="b"/>
                <a:pathLst>
                  <a:path w="2883" h="2893" extrusionOk="0">
                    <a:moveTo>
                      <a:pt x="1441" y="0"/>
                    </a:moveTo>
                    <a:lnTo>
                      <a:pt x="1291" y="11"/>
                    </a:lnTo>
                    <a:lnTo>
                      <a:pt x="1151" y="33"/>
                    </a:lnTo>
                    <a:lnTo>
                      <a:pt x="1022" y="65"/>
                    </a:lnTo>
                    <a:lnTo>
                      <a:pt x="893" y="119"/>
                    </a:lnTo>
                    <a:lnTo>
                      <a:pt x="764" y="172"/>
                    </a:lnTo>
                    <a:lnTo>
                      <a:pt x="646" y="248"/>
                    </a:lnTo>
                    <a:lnTo>
                      <a:pt x="538" y="323"/>
                    </a:lnTo>
                    <a:lnTo>
                      <a:pt x="441" y="420"/>
                    </a:lnTo>
                    <a:lnTo>
                      <a:pt x="344" y="516"/>
                    </a:lnTo>
                    <a:lnTo>
                      <a:pt x="258" y="624"/>
                    </a:lnTo>
                    <a:lnTo>
                      <a:pt x="183" y="742"/>
                    </a:lnTo>
                    <a:lnTo>
                      <a:pt x="119" y="861"/>
                    </a:lnTo>
                    <a:lnTo>
                      <a:pt x="76" y="990"/>
                    </a:lnTo>
                    <a:lnTo>
                      <a:pt x="33" y="1129"/>
                    </a:lnTo>
                    <a:lnTo>
                      <a:pt x="11" y="1258"/>
                    </a:lnTo>
                    <a:lnTo>
                      <a:pt x="0" y="1409"/>
                    </a:lnTo>
                    <a:lnTo>
                      <a:pt x="0" y="1560"/>
                    </a:lnTo>
                    <a:lnTo>
                      <a:pt x="22" y="1699"/>
                    </a:lnTo>
                    <a:lnTo>
                      <a:pt x="54" y="1839"/>
                    </a:lnTo>
                    <a:lnTo>
                      <a:pt x="97" y="1968"/>
                    </a:lnTo>
                    <a:lnTo>
                      <a:pt x="151" y="2097"/>
                    </a:lnTo>
                    <a:lnTo>
                      <a:pt x="226" y="2226"/>
                    </a:lnTo>
                    <a:lnTo>
                      <a:pt x="312" y="2334"/>
                    </a:lnTo>
                    <a:lnTo>
                      <a:pt x="398" y="2441"/>
                    </a:lnTo>
                    <a:lnTo>
                      <a:pt x="495" y="2538"/>
                    </a:lnTo>
                    <a:lnTo>
                      <a:pt x="613" y="2624"/>
                    </a:lnTo>
                    <a:lnTo>
                      <a:pt x="732" y="2699"/>
                    </a:lnTo>
                    <a:lnTo>
                      <a:pt x="850" y="2764"/>
                    </a:lnTo>
                    <a:lnTo>
                      <a:pt x="990" y="2818"/>
                    </a:lnTo>
                    <a:lnTo>
                      <a:pt x="1119" y="2850"/>
                    </a:lnTo>
                    <a:lnTo>
                      <a:pt x="1269" y="2882"/>
                    </a:lnTo>
                    <a:lnTo>
                      <a:pt x="1409" y="2893"/>
                    </a:lnTo>
                    <a:lnTo>
                      <a:pt x="1560" y="2882"/>
                    </a:lnTo>
                    <a:lnTo>
                      <a:pt x="1710" y="2861"/>
                    </a:lnTo>
                    <a:lnTo>
                      <a:pt x="1839" y="2828"/>
                    </a:lnTo>
                    <a:lnTo>
                      <a:pt x="1979" y="2785"/>
                    </a:lnTo>
                    <a:lnTo>
                      <a:pt x="2108" y="2721"/>
                    </a:lnTo>
                    <a:lnTo>
                      <a:pt x="2226" y="2656"/>
                    </a:lnTo>
                    <a:lnTo>
                      <a:pt x="2334" y="2570"/>
                    </a:lnTo>
                    <a:lnTo>
                      <a:pt x="2441" y="2474"/>
                    </a:lnTo>
                    <a:lnTo>
                      <a:pt x="2538" y="2377"/>
                    </a:lnTo>
                    <a:lnTo>
                      <a:pt x="2624" y="2269"/>
                    </a:lnTo>
                    <a:lnTo>
                      <a:pt x="2699" y="2151"/>
                    </a:lnTo>
                    <a:lnTo>
                      <a:pt x="2764" y="2022"/>
                    </a:lnTo>
                    <a:lnTo>
                      <a:pt x="2807" y="1893"/>
                    </a:lnTo>
                    <a:lnTo>
                      <a:pt x="2850" y="1753"/>
                    </a:lnTo>
                    <a:lnTo>
                      <a:pt x="2871" y="1603"/>
                    </a:lnTo>
                    <a:lnTo>
                      <a:pt x="2882" y="1463"/>
                    </a:lnTo>
                    <a:lnTo>
                      <a:pt x="2871" y="1312"/>
                    </a:lnTo>
                    <a:lnTo>
                      <a:pt x="2850" y="1172"/>
                    </a:lnTo>
                    <a:lnTo>
                      <a:pt x="2818" y="1033"/>
                    </a:lnTo>
                    <a:lnTo>
                      <a:pt x="2775" y="893"/>
                    </a:lnTo>
                    <a:lnTo>
                      <a:pt x="2710" y="775"/>
                    </a:lnTo>
                    <a:lnTo>
                      <a:pt x="2635" y="646"/>
                    </a:lnTo>
                    <a:lnTo>
                      <a:pt x="2560" y="538"/>
                    </a:lnTo>
                    <a:lnTo>
                      <a:pt x="2463" y="430"/>
                    </a:lnTo>
                    <a:lnTo>
                      <a:pt x="2355" y="344"/>
                    </a:lnTo>
                    <a:lnTo>
                      <a:pt x="2248" y="258"/>
                    </a:lnTo>
                    <a:lnTo>
                      <a:pt x="2129" y="183"/>
                    </a:lnTo>
                    <a:lnTo>
                      <a:pt x="2000" y="119"/>
                    </a:lnTo>
                    <a:lnTo>
                      <a:pt x="1871" y="76"/>
                    </a:lnTo>
                    <a:lnTo>
                      <a:pt x="1732"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 name="Google Shape;582;p15"/>
              <p:cNvSpPr/>
              <p:nvPr/>
            </p:nvSpPr>
            <p:spPr>
              <a:xfrm>
                <a:off x="1471200" y="2433275"/>
                <a:ext cx="70200" cy="70175"/>
              </a:xfrm>
              <a:custGeom>
                <a:avLst/>
                <a:gdLst/>
                <a:ahLst/>
                <a:cxnLst/>
                <a:rect l="l" t="t" r="r" b="b"/>
                <a:pathLst>
                  <a:path w="2808" h="2807" extrusionOk="0">
                    <a:moveTo>
                      <a:pt x="1377" y="0"/>
                    </a:moveTo>
                    <a:lnTo>
                      <a:pt x="1248" y="11"/>
                    </a:lnTo>
                    <a:lnTo>
                      <a:pt x="1109" y="33"/>
                    </a:lnTo>
                    <a:lnTo>
                      <a:pt x="979" y="65"/>
                    </a:lnTo>
                    <a:lnTo>
                      <a:pt x="850" y="119"/>
                    </a:lnTo>
                    <a:lnTo>
                      <a:pt x="732" y="172"/>
                    </a:lnTo>
                    <a:lnTo>
                      <a:pt x="625" y="248"/>
                    </a:lnTo>
                    <a:lnTo>
                      <a:pt x="517" y="323"/>
                    </a:lnTo>
                    <a:lnTo>
                      <a:pt x="410" y="420"/>
                    </a:lnTo>
                    <a:lnTo>
                      <a:pt x="324" y="516"/>
                    </a:lnTo>
                    <a:lnTo>
                      <a:pt x="248" y="624"/>
                    </a:lnTo>
                    <a:lnTo>
                      <a:pt x="173" y="732"/>
                    </a:lnTo>
                    <a:lnTo>
                      <a:pt x="119" y="850"/>
                    </a:lnTo>
                    <a:lnTo>
                      <a:pt x="65" y="979"/>
                    </a:lnTo>
                    <a:lnTo>
                      <a:pt x="33" y="1108"/>
                    </a:lnTo>
                    <a:lnTo>
                      <a:pt x="12" y="1248"/>
                    </a:lnTo>
                    <a:lnTo>
                      <a:pt x="1" y="1387"/>
                    </a:lnTo>
                    <a:lnTo>
                      <a:pt x="1" y="1527"/>
                    </a:lnTo>
                    <a:lnTo>
                      <a:pt x="22" y="1667"/>
                    </a:lnTo>
                    <a:lnTo>
                      <a:pt x="55" y="1796"/>
                    </a:lnTo>
                    <a:lnTo>
                      <a:pt x="109" y="1925"/>
                    </a:lnTo>
                    <a:lnTo>
                      <a:pt x="162" y="2054"/>
                    </a:lnTo>
                    <a:lnTo>
                      <a:pt x="238" y="2172"/>
                    </a:lnTo>
                    <a:lnTo>
                      <a:pt x="313" y="2280"/>
                    </a:lnTo>
                    <a:lnTo>
                      <a:pt x="410" y="2387"/>
                    </a:lnTo>
                    <a:lnTo>
                      <a:pt x="506" y="2474"/>
                    </a:lnTo>
                    <a:lnTo>
                      <a:pt x="614" y="2560"/>
                    </a:lnTo>
                    <a:lnTo>
                      <a:pt x="732" y="2635"/>
                    </a:lnTo>
                    <a:lnTo>
                      <a:pt x="850" y="2689"/>
                    </a:lnTo>
                    <a:lnTo>
                      <a:pt x="979" y="2742"/>
                    </a:lnTo>
                    <a:lnTo>
                      <a:pt x="1119" y="2775"/>
                    </a:lnTo>
                    <a:lnTo>
                      <a:pt x="1259" y="2807"/>
                    </a:lnTo>
                    <a:lnTo>
                      <a:pt x="1539" y="2807"/>
                    </a:lnTo>
                    <a:lnTo>
                      <a:pt x="1678" y="2785"/>
                    </a:lnTo>
                    <a:lnTo>
                      <a:pt x="1818" y="2742"/>
                    </a:lnTo>
                    <a:lnTo>
                      <a:pt x="1947" y="2699"/>
                    </a:lnTo>
                    <a:lnTo>
                      <a:pt x="2066" y="2635"/>
                    </a:lnTo>
                    <a:lnTo>
                      <a:pt x="2184" y="2570"/>
                    </a:lnTo>
                    <a:lnTo>
                      <a:pt x="2291" y="2484"/>
                    </a:lnTo>
                    <a:lnTo>
                      <a:pt x="2399" y="2387"/>
                    </a:lnTo>
                    <a:lnTo>
                      <a:pt x="2485" y="2291"/>
                    </a:lnTo>
                    <a:lnTo>
                      <a:pt x="2571" y="2183"/>
                    </a:lnTo>
                    <a:lnTo>
                      <a:pt x="2635" y="2065"/>
                    </a:lnTo>
                    <a:lnTo>
                      <a:pt x="2700" y="1936"/>
                    </a:lnTo>
                    <a:lnTo>
                      <a:pt x="2743" y="1807"/>
                    </a:lnTo>
                    <a:lnTo>
                      <a:pt x="2786" y="1678"/>
                    </a:lnTo>
                    <a:lnTo>
                      <a:pt x="2808" y="1538"/>
                    </a:lnTo>
                    <a:lnTo>
                      <a:pt x="2808" y="1398"/>
                    </a:lnTo>
                    <a:lnTo>
                      <a:pt x="2797" y="1258"/>
                    </a:lnTo>
                    <a:lnTo>
                      <a:pt x="2775" y="1119"/>
                    </a:lnTo>
                    <a:lnTo>
                      <a:pt x="2743" y="979"/>
                    </a:lnTo>
                    <a:lnTo>
                      <a:pt x="2689" y="850"/>
                    </a:lnTo>
                    <a:lnTo>
                      <a:pt x="2635" y="732"/>
                    </a:lnTo>
                    <a:lnTo>
                      <a:pt x="2560" y="613"/>
                    </a:lnTo>
                    <a:lnTo>
                      <a:pt x="2474" y="506"/>
                    </a:lnTo>
                    <a:lnTo>
                      <a:pt x="2377" y="409"/>
                    </a:lnTo>
                    <a:lnTo>
                      <a:pt x="2281" y="312"/>
                    </a:lnTo>
                    <a:lnTo>
                      <a:pt x="2173" y="237"/>
                    </a:lnTo>
                    <a:lnTo>
                      <a:pt x="2055" y="162"/>
                    </a:lnTo>
                    <a:lnTo>
                      <a:pt x="1926" y="108"/>
                    </a:lnTo>
                    <a:lnTo>
                      <a:pt x="1797" y="54"/>
                    </a:lnTo>
                    <a:lnTo>
                      <a:pt x="1668" y="22"/>
                    </a:lnTo>
                    <a:lnTo>
                      <a:pt x="15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 name="Google Shape;583;p15"/>
              <p:cNvSpPr/>
              <p:nvPr/>
            </p:nvSpPr>
            <p:spPr>
              <a:xfrm>
                <a:off x="1548900" y="2355300"/>
                <a:ext cx="70450" cy="70475"/>
              </a:xfrm>
              <a:custGeom>
                <a:avLst/>
                <a:gdLst/>
                <a:ahLst/>
                <a:cxnLst/>
                <a:rect l="l" t="t" r="r" b="b"/>
                <a:pathLst>
                  <a:path w="2818" h="2819" extrusionOk="0">
                    <a:moveTo>
                      <a:pt x="1431" y="1"/>
                    </a:moveTo>
                    <a:lnTo>
                      <a:pt x="1291" y="12"/>
                    </a:lnTo>
                    <a:lnTo>
                      <a:pt x="1151" y="22"/>
                    </a:lnTo>
                    <a:lnTo>
                      <a:pt x="1011" y="66"/>
                    </a:lnTo>
                    <a:lnTo>
                      <a:pt x="882" y="109"/>
                    </a:lnTo>
                    <a:lnTo>
                      <a:pt x="764" y="162"/>
                    </a:lnTo>
                    <a:lnTo>
                      <a:pt x="646" y="238"/>
                    </a:lnTo>
                    <a:lnTo>
                      <a:pt x="538" y="324"/>
                    </a:lnTo>
                    <a:lnTo>
                      <a:pt x="431" y="410"/>
                    </a:lnTo>
                    <a:lnTo>
                      <a:pt x="345" y="506"/>
                    </a:lnTo>
                    <a:lnTo>
                      <a:pt x="259" y="614"/>
                    </a:lnTo>
                    <a:lnTo>
                      <a:pt x="183" y="732"/>
                    </a:lnTo>
                    <a:lnTo>
                      <a:pt x="119" y="861"/>
                    </a:lnTo>
                    <a:lnTo>
                      <a:pt x="76" y="990"/>
                    </a:lnTo>
                    <a:lnTo>
                      <a:pt x="33" y="1119"/>
                    </a:lnTo>
                    <a:lnTo>
                      <a:pt x="11" y="1259"/>
                    </a:lnTo>
                    <a:lnTo>
                      <a:pt x="1" y="1399"/>
                    </a:lnTo>
                    <a:lnTo>
                      <a:pt x="11" y="1549"/>
                    </a:lnTo>
                    <a:lnTo>
                      <a:pt x="33" y="1678"/>
                    </a:lnTo>
                    <a:lnTo>
                      <a:pt x="65" y="1818"/>
                    </a:lnTo>
                    <a:lnTo>
                      <a:pt x="119" y="1947"/>
                    </a:lnTo>
                    <a:lnTo>
                      <a:pt x="173" y="2066"/>
                    </a:lnTo>
                    <a:lnTo>
                      <a:pt x="248" y="2184"/>
                    </a:lnTo>
                    <a:lnTo>
                      <a:pt x="334" y="2291"/>
                    </a:lnTo>
                    <a:lnTo>
                      <a:pt x="420" y="2399"/>
                    </a:lnTo>
                    <a:lnTo>
                      <a:pt x="527" y="2485"/>
                    </a:lnTo>
                    <a:lnTo>
                      <a:pt x="635" y="2571"/>
                    </a:lnTo>
                    <a:lnTo>
                      <a:pt x="753" y="2646"/>
                    </a:lnTo>
                    <a:lnTo>
                      <a:pt x="872" y="2700"/>
                    </a:lnTo>
                    <a:lnTo>
                      <a:pt x="1001" y="2754"/>
                    </a:lnTo>
                    <a:lnTo>
                      <a:pt x="1140" y="2786"/>
                    </a:lnTo>
                    <a:lnTo>
                      <a:pt x="1280" y="2808"/>
                    </a:lnTo>
                    <a:lnTo>
                      <a:pt x="1420" y="2818"/>
                    </a:lnTo>
                    <a:lnTo>
                      <a:pt x="1560" y="2808"/>
                    </a:lnTo>
                    <a:lnTo>
                      <a:pt x="1700" y="2786"/>
                    </a:lnTo>
                    <a:lnTo>
                      <a:pt x="1829" y="2743"/>
                    </a:lnTo>
                    <a:lnTo>
                      <a:pt x="1958" y="2700"/>
                    </a:lnTo>
                    <a:lnTo>
                      <a:pt x="2087" y="2635"/>
                    </a:lnTo>
                    <a:lnTo>
                      <a:pt x="2205" y="2560"/>
                    </a:lnTo>
                    <a:lnTo>
                      <a:pt x="2312" y="2474"/>
                    </a:lnTo>
                    <a:lnTo>
                      <a:pt x="2409" y="2388"/>
                    </a:lnTo>
                    <a:lnTo>
                      <a:pt x="2506" y="2281"/>
                    </a:lnTo>
                    <a:lnTo>
                      <a:pt x="2581" y="2173"/>
                    </a:lnTo>
                    <a:lnTo>
                      <a:pt x="2657" y="2055"/>
                    </a:lnTo>
                    <a:lnTo>
                      <a:pt x="2710" y="1937"/>
                    </a:lnTo>
                    <a:lnTo>
                      <a:pt x="2753" y="1807"/>
                    </a:lnTo>
                    <a:lnTo>
                      <a:pt x="2796" y="1668"/>
                    </a:lnTo>
                    <a:lnTo>
                      <a:pt x="2807" y="1528"/>
                    </a:lnTo>
                    <a:lnTo>
                      <a:pt x="2818" y="1388"/>
                    </a:lnTo>
                    <a:lnTo>
                      <a:pt x="2807" y="1248"/>
                    </a:lnTo>
                    <a:lnTo>
                      <a:pt x="2786" y="1119"/>
                    </a:lnTo>
                    <a:lnTo>
                      <a:pt x="2743" y="980"/>
                    </a:lnTo>
                    <a:lnTo>
                      <a:pt x="2700" y="861"/>
                    </a:lnTo>
                    <a:lnTo>
                      <a:pt x="2635" y="743"/>
                    </a:lnTo>
                    <a:lnTo>
                      <a:pt x="2571" y="625"/>
                    </a:lnTo>
                    <a:lnTo>
                      <a:pt x="2485" y="517"/>
                    </a:lnTo>
                    <a:lnTo>
                      <a:pt x="2399" y="420"/>
                    </a:lnTo>
                    <a:lnTo>
                      <a:pt x="2302" y="334"/>
                    </a:lnTo>
                    <a:lnTo>
                      <a:pt x="2194" y="248"/>
                    </a:lnTo>
                    <a:lnTo>
                      <a:pt x="2076" y="184"/>
                    </a:lnTo>
                    <a:lnTo>
                      <a:pt x="1958" y="119"/>
                    </a:lnTo>
                    <a:lnTo>
                      <a:pt x="1839" y="76"/>
                    </a:lnTo>
                    <a:lnTo>
                      <a:pt x="1700" y="33"/>
                    </a:lnTo>
                    <a:lnTo>
                      <a:pt x="1571" y="1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 name="Google Shape;584;p15"/>
              <p:cNvSpPr/>
              <p:nvPr/>
            </p:nvSpPr>
            <p:spPr>
              <a:xfrm>
                <a:off x="998350" y="2433275"/>
                <a:ext cx="70450" cy="70175"/>
              </a:xfrm>
              <a:custGeom>
                <a:avLst/>
                <a:gdLst/>
                <a:ahLst/>
                <a:cxnLst/>
                <a:rect l="l" t="t" r="r" b="b"/>
                <a:pathLst>
                  <a:path w="2818" h="2807" extrusionOk="0">
                    <a:moveTo>
                      <a:pt x="1269" y="0"/>
                    </a:moveTo>
                    <a:lnTo>
                      <a:pt x="1140" y="22"/>
                    </a:lnTo>
                    <a:lnTo>
                      <a:pt x="1000" y="65"/>
                    </a:lnTo>
                    <a:lnTo>
                      <a:pt x="871" y="108"/>
                    </a:lnTo>
                    <a:lnTo>
                      <a:pt x="753" y="172"/>
                    </a:lnTo>
                    <a:lnTo>
                      <a:pt x="635" y="237"/>
                    </a:lnTo>
                    <a:lnTo>
                      <a:pt x="527" y="323"/>
                    </a:lnTo>
                    <a:lnTo>
                      <a:pt x="420" y="420"/>
                    </a:lnTo>
                    <a:lnTo>
                      <a:pt x="334" y="516"/>
                    </a:lnTo>
                    <a:lnTo>
                      <a:pt x="248" y="624"/>
                    </a:lnTo>
                    <a:lnTo>
                      <a:pt x="173" y="742"/>
                    </a:lnTo>
                    <a:lnTo>
                      <a:pt x="119" y="871"/>
                    </a:lnTo>
                    <a:lnTo>
                      <a:pt x="65" y="1000"/>
                    </a:lnTo>
                    <a:lnTo>
                      <a:pt x="33" y="1129"/>
                    </a:lnTo>
                    <a:lnTo>
                      <a:pt x="11" y="1269"/>
                    </a:lnTo>
                    <a:lnTo>
                      <a:pt x="0" y="1409"/>
                    </a:lnTo>
                    <a:lnTo>
                      <a:pt x="11" y="1549"/>
                    </a:lnTo>
                    <a:lnTo>
                      <a:pt x="33" y="1689"/>
                    </a:lnTo>
                    <a:lnTo>
                      <a:pt x="65" y="1818"/>
                    </a:lnTo>
                    <a:lnTo>
                      <a:pt x="119" y="1947"/>
                    </a:lnTo>
                    <a:lnTo>
                      <a:pt x="173" y="2065"/>
                    </a:lnTo>
                    <a:lnTo>
                      <a:pt x="237" y="2172"/>
                    </a:lnTo>
                    <a:lnTo>
                      <a:pt x="323" y="2280"/>
                    </a:lnTo>
                    <a:lnTo>
                      <a:pt x="409" y="2377"/>
                    </a:lnTo>
                    <a:lnTo>
                      <a:pt x="506" y="2474"/>
                    </a:lnTo>
                    <a:lnTo>
                      <a:pt x="613" y="2560"/>
                    </a:lnTo>
                    <a:lnTo>
                      <a:pt x="732" y="2624"/>
                    </a:lnTo>
                    <a:lnTo>
                      <a:pt x="850" y="2689"/>
                    </a:lnTo>
                    <a:lnTo>
                      <a:pt x="968" y="2732"/>
                    </a:lnTo>
                    <a:lnTo>
                      <a:pt x="1097" y="2775"/>
                    </a:lnTo>
                    <a:lnTo>
                      <a:pt x="1237" y="2796"/>
                    </a:lnTo>
                    <a:lnTo>
                      <a:pt x="1377" y="2807"/>
                    </a:lnTo>
                    <a:lnTo>
                      <a:pt x="1517" y="2807"/>
                    </a:lnTo>
                    <a:lnTo>
                      <a:pt x="1656" y="2785"/>
                    </a:lnTo>
                    <a:lnTo>
                      <a:pt x="1785" y="2753"/>
                    </a:lnTo>
                    <a:lnTo>
                      <a:pt x="1914" y="2710"/>
                    </a:lnTo>
                    <a:lnTo>
                      <a:pt x="2044" y="2656"/>
                    </a:lnTo>
                    <a:lnTo>
                      <a:pt x="2162" y="2581"/>
                    </a:lnTo>
                    <a:lnTo>
                      <a:pt x="2269" y="2506"/>
                    </a:lnTo>
                    <a:lnTo>
                      <a:pt x="2377" y="2409"/>
                    </a:lnTo>
                    <a:lnTo>
                      <a:pt x="2474" y="2312"/>
                    </a:lnTo>
                    <a:lnTo>
                      <a:pt x="2560" y="2205"/>
                    </a:lnTo>
                    <a:lnTo>
                      <a:pt x="2624" y="2086"/>
                    </a:lnTo>
                    <a:lnTo>
                      <a:pt x="2689" y="1968"/>
                    </a:lnTo>
                    <a:lnTo>
                      <a:pt x="2742" y="1839"/>
                    </a:lnTo>
                    <a:lnTo>
                      <a:pt x="2785" y="1710"/>
                    </a:lnTo>
                    <a:lnTo>
                      <a:pt x="2807" y="1570"/>
                    </a:lnTo>
                    <a:lnTo>
                      <a:pt x="2818" y="1420"/>
                    </a:lnTo>
                    <a:lnTo>
                      <a:pt x="2807" y="1280"/>
                    </a:lnTo>
                    <a:lnTo>
                      <a:pt x="2785" y="1140"/>
                    </a:lnTo>
                    <a:lnTo>
                      <a:pt x="2753" y="1011"/>
                    </a:lnTo>
                    <a:lnTo>
                      <a:pt x="2710" y="882"/>
                    </a:lnTo>
                    <a:lnTo>
                      <a:pt x="2656" y="753"/>
                    </a:lnTo>
                    <a:lnTo>
                      <a:pt x="2581" y="635"/>
                    </a:lnTo>
                    <a:lnTo>
                      <a:pt x="2495" y="527"/>
                    </a:lnTo>
                    <a:lnTo>
                      <a:pt x="2409" y="430"/>
                    </a:lnTo>
                    <a:lnTo>
                      <a:pt x="2312" y="334"/>
                    </a:lnTo>
                    <a:lnTo>
                      <a:pt x="2194" y="248"/>
                    </a:lnTo>
                    <a:lnTo>
                      <a:pt x="2087" y="172"/>
                    </a:lnTo>
                    <a:lnTo>
                      <a:pt x="1958" y="119"/>
                    </a:lnTo>
                    <a:lnTo>
                      <a:pt x="1828" y="65"/>
                    </a:lnTo>
                    <a:lnTo>
                      <a:pt x="1699" y="33"/>
                    </a:lnTo>
                    <a:lnTo>
                      <a:pt x="1560"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 name="Google Shape;585;p15"/>
              <p:cNvSpPr/>
              <p:nvPr/>
            </p:nvSpPr>
            <p:spPr>
              <a:xfrm>
                <a:off x="1234650" y="2510950"/>
                <a:ext cx="70450" cy="70475"/>
              </a:xfrm>
              <a:custGeom>
                <a:avLst/>
                <a:gdLst/>
                <a:ahLst/>
                <a:cxnLst/>
                <a:rect l="l" t="t" r="r" b="b"/>
                <a:pathLst>
                  <a:path w="2818" h="2819" extrusionOk="0">
                    <a:moveTo>
                      <a:pt x="1420" y="1"/>
                    </a:moveTo>
                    <a:lnTo>
                      <a:pt x="1280" y="12"/>
                    </a:lnTo>
                    <a:lnTo>
                      <a:pt x="1140" y="33"/>
                    </a:lnTo>
                    <a:lnTo>
                      <a:pt x="1000" y="65"/>
                    </a:lnTo>
                    <a:lnTo>
                      <a:pt x="871" y="119"/>
                    </a:lnTo>
                    <a:lnTo>
                      <a:pt x="753" y="173"/>
                    </a:lnTo>
                    <a:lnTo>
                      <a:pt x="635" y="248"/>
                    </a:lnTo>
                    <a:lnTo>
                      <a:pt x="527" y="334"/>
                    </a:lnTo>
                    <a:lnTo>
                      <a:pt x="420" y="420"/>
                    </a:lnTo>
                    <a:lnTo>
                      <a:pt x="334" y="528"/>
                    </a:lnTo>
                    <a:lnTo>
                      <a:pt x="248" y="635"/>
                    </a:lnTo>
                    <a:lnTo>
                      <a:pt x="172" y="754"/>
                    </a:lnTo>
                    <a:lnTo>
                      <a:pt x="119" y="872"/>
                    </a:lnTo>
                    <a:lnTo>
                      <a:pt x="65" y="1001"/>
                    </a:lnTo>
                    <a:lnTo>
                      <a:pt x="33" y="1141"/>
                    </a:lnTo>
                    <a:lnTo>
                      <a:pt x="11" y="1281"/>
                    </a:lnTo>
                    <a:lnTo>
                      <a:pt x="0" y="1420"/>
                    </a:lnTo>
                    <a:lnTo>
                      <a:pt x="11" y="1560"/>
                    </a:lnTo>
                    <a:lnTo>
                      <a:pt x="33" y="1689"/>
                    </a:lnTo>
                    <a:lnTo>
                      <a:pt x="65" y="1818"/>
                    </a:lnTo>
                    <a:lnTo>
                      <a:pt x="119" y="1947"/>
                    </a:lnTo>
                    <a:lnTo>
                      <a:pt x="172" y="2066"/>
                    </a:lnTo>
                    <a:lnTo>
                      <a:pt x="248" y="2184"/>
                    </a:lnTo>
                    <a:lnTo>
                      <a:pt x="323" y="2291"/>
                    </a:lnTo>
                    <a:lnTo>
                      <a:pt x="409" y="2388"/>
                    </a:lnTo>
                    <a:lnTo>
                      <a:pt x="506" y="2485"/>
                    </a:lnTo>
                    <a:lnTo>
                      <a:pt x="613" y="2560"/>
                    </a:lnTo>
                    <a:lnTo>
                      <a:pt x="732" y="2635"/>
                    </a:lnTo>
                    <a:lnTo>
                      <a:pt x="850" y="2700"/>
                    </a:lnTo>
                    <a:lnTo>
                      <a:pt x="968" y="2743"/>
                    </a:lnTo>
                    <a:lnTo>
                      <a:pt x="1108" y="2786"/>
                    </a:lnTo>
                    <a:lnTo>
                      <a:pt x="1237" y="2807"/>
                    </a:lnTo>
                    <a:lnTo>
                      <a:pt x="1377" y="2818"/>
                    </a:lnTo>
                    <a:lnTo>
                      <a:pt x="1517" y="2818"/>
                    </a:lnTo>
                    <a:lnTo>
                      <a:pt x="1656" y="2797"/>
                    </a:lnTo>
                    <a:lnTo>
                      <a:pt x="1796" y="2764"/>
                    </a:lnTo>
                    <a:lnTo>
                      <a:pt x="1925" y="2721"/>
                    </a:lnTo>
                    <a:lnTo>
                      <a:pt x="2043" y="2668"/>
                    </a:lnTo>
                    <a:lnTo>
                      <a:pt x="2162" y="2592"/>
                    </a:lnTo>
                    <a:lnTo>
                      <a:pt x="2280" y="2517"/>
                    </a:lnTo>
                    <a:lnTo>
                      <a:pt x="2377" y="2420"/>
                    </a:lnTo>
                    <a:lnTo>
                      <a:pt x="2474" y="2324"/>
                    </a:lnTo>
                    <a:lnTo>
                      <a:pt x="2560" y="2216"/>
                    </a:lnTo>
                    <a:lnTo>
                      <a:pt x="2635" y="2098"/>
                    </a:lnTo>
                    <a:lnTo>
                      <a:pt x="2699" y="1979"/>
                    </a:lnTo>
                    <a:lnTo>
                      <a:pt x="2742" y="1850"/>
                    </a:lnTo>
                    <a:lnTo>
                      <a:pt x="2785" y="1711"/>
                    </a:lnTo>
                    <a:lnTo>
                      <a:pt x="2807" y="1571"/>
                    </a:lnTo>
                    <a:lnTo>
                      <a:pt x="2818" y="1431"/>
                    </a:lnTo>
                    <a:lnTo>
                      <a:pt x="2818" y="1291"/>
                    </a:lnTo>
                    <a:lnTo>
                      <a:pt x="2796" y="1152"/>
                    </a:lnTo>
                    <a:lnTo>
                      <a:pt x="2764" y="1022"/>
                    </a:lnTo>
                    <a:lnTo>
                      <a:pt x="2710" y="893"/>
                    </a:lnTo>
                    <a:lnTo>
                      <a:pt x="2656" y="764"/>
                    </a:lnTo>
                    <a:lnTo>
                      <a:pt x="2581" y="646"/>
                    </a:lnTo>
                    <a:lnTo>
                      <a:pt x="2506" y="539"/>
                    </a:lnTo>
                    <a:lnTo>
                      <a:pt x="2409" y="431"/>
                    </a:lnTo>
                    <a:lnTo>
                      <a:pt x="2312" y="345"/>
                    </a:lnTo>
                    <a:lnTo>
                      <a:pt x="2205" y="259"/>
                    </a:lnTo>
                    <a:lnTo>
                      <a:pt x="2086" y="184"/>
                    </a:lnTo>
                    <a:lnTo>
                      <a:pt x="1968" y="119"/>
                    </a:lnTo>
                    <a:lnTo>
                      <a:pt x="1839" y="76"/>
                    </a:lnTo>
                    <a:lnTo>
                      <a:pt x="1699"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 name="Google Shape;586;p15"/>
              <p:cNvSpPr/>
              <p:nvPr/>
            </p:nvSpPr>
            <p:spPr>
              <a:xfrm>
                <a:off x="920650" y="2355300"/>
                <a:ext cx="70200" cy="70475"/>
              </a:xfrm>
              <a:custGeom>
                <a:avLst/>
                <a:gdLst/>
                <a:ahLst/>
                <a:cxnLst/>
                <a:rect l="l" t="t" r="r" b="b"/>
                <a:pathLst>
                  <a:path w="2808" h="2819" extrusionOk="0">
                    <a:moveTo>
                      <a:pt x="1420" y="1"/>
                    </a:moveTo>
                    <a:lnTo>
                      <a:pt x="1280" y="12"/>
                    </a:lnTo>
                    <a:lnTo>
                      <a:pt x="1141" y="22"/>
                    </a:lnTo>
                    <a:lnTo>
                      <a:pt x="1012" y="66"/>
                    </a:lnTo>
                    <a:lnTo>
                      <a:pt x="883" y="109"/>
                    </a:lnTo>
                    <a:lnTo>
                      <a:pt x="764" y="162"/>
                    </a:lnTo>
                    <a:lnTo>
                      <a:pt x="646" y="227"/>
                    </a:lnTo>
                    <a:lnTo>
                      <a:pt x="538" y="302"/>
                    </a:lnTo>
                    <a:lnTo>
                      <a:pt x="442" y="399"/>
                    </a:lnTo>
                    <a:lnTo>
                      <a:pt x="345" y="496"/>
                    </a:lnTo>
                    <a:lnTo>
                      <a:pt x="270" y="592"/>
                    </a:lnTo>
                    <a:lnTo>
                      <a:pt x="194" y="711"/>
                    </a:lnTo>
                    <a:lnTo>
                      <a:pt x="130" y="829"/>
                    </a:lnTo>
                    <a:lnTo>
                      <a:pt x="76" y="947"/>
                    </a:lnTo>
                    <a:lnTo>
                      <a:pt x="44" y="1076"/>
                    </a:lnTo>
                    <a:lnTo>
                      <a:pt x="12" y="1216"/>
                    </a:lnTo>
                    <a:lnTo>
                      <a:pt x="1" y="1356"/>
                    </a:lnTo>
                    <a:lnTo>
                      <a:pt x="1" y="1496"/>
                    </a:lnTo>
                    <a:lnTo>
                      <a:pt x="12" y="1635"/>
                    </a:lnTo>
                    <a:lnTo>
                      <a:pt x="44" y="1764"/>
                    </a:lnTo>
                    <a:lnTo>
                      <a:pt x="87" y="1904"/>
                    </a:lnTo>
                    <a:lnTo>
                      <a:pt x="141" y="2023"/>
                    </a:lnTo>
                    <a:lnTo>
                      <a:pt x="216" y="2141"/>
                    </a:lnTo>
                    <a:lnTo>
                      <a:pt x="291" y="2259"/>
                    </a:lnTo>
                    <a:lnTo>
                      <a:pt x="377" y="2356"/>
                    </a:lnTo>
                    <a:lnTo>
                      <a:pt x="474" y="2453"/>
                    </a:lnTo>
                    <a:lnTo>
                      <a:pt x="582" y="2539"/>
                    </a:lnTo>
                    <a:lnTo>
                      <a:pt x="700" y="2614"/>
                    </a:lnTo>
                    <a:lnTo>
                      <a:pt x="818" y="2678"/>
                    </a:lnTo>
                    <a:lnTo>
                      <a:pt x="947" y="2732"/>
                    </a:lnTo>
                    <a:lnTo>
                      <a:pt x="1076" y="2775"/>
                    </a:lnTo>
                    <a:lnTo>
                      <a:pt x="1216" y="2797"/>
                    </a:lnTo>
                    <a:lnTo>
                      <a:pt x="1366" y="2818"/>
                    </a:lnTo>
                    <a:lnTo>
                      <a:pt x="1506" y="2808"/>
                    </a:lnTo>
                    <a:lnTo>
                      <a:pt x="1646" y="2797"/>
                    </a:lnTo>
                    <a:lnTo>
                      <a:pt x="1775" y="2764"/>
                    </a:lnTo>
                    <a:lnTo>
                      <a:pt x="1904" y="2721"/>
                    </a:lnTo>
                    <a:lnTo>
                      <a:pt x="2033" y="2657"/>
                    </a:lnTo>
                    <a:lnTo>
                      <a:pt x="2151" y="2592"/>
                    </a:lnTo>
                    <a:lnTo>
                      <a:pt x="2259" y="2517"/>
                    </a:lnTo>
                    <a:lnTo>
                      <a:pt x="2367" y="2420"/>
                    </a:lnTo>
                    <a:lnTo>
                      <a:pt x="2463" y="2324"/>
                    </a:lnTo>
                    <a:lnTo>
                      <a:pt x="2549" y="2216"/>
                    </a:lnTo>
                    <a:lnTo>
                      <a:pt x="2614" y="2098"/>
                    </a:lnTo>
                    <a:lnTo>
                      <a:pt x="2678" y="1980"/>
                    </a:lnTo>
                    <a:lnTo>
                      <a:pt x="2732" y="1850"/>
                    </a:lnTo>
                    <a:lnTo>
                      <a:pt x="2775" y="1721"/>
                    </a:lnTo>
                    <a:lnTo>
                      <a:pt x="2797" y="1582"/>
                    </a:lnTo>
                    <a:lnTo>
                      <a:pt x="2807" y="1431"/>
                    </a:lnTo>
                    <a:lnTo>
                      <a:pt x="2807" y="1291"/>
                    </a:lnTo>
                    <a:lnTo>
                      <a:pt x="2786" y="1152"/>
                    </a:lnTo>
                    <a:lnTo>
                      <a:pt x="2754" y="1023"/>
                    </a:lnTo>
                    <a:lnTo>
                      <a:pt x="2711" y="893"/>
                    </a:lnTo>
                    <a:lnTo>
                      <a:pt x="2646" y="764"/>
                    </a:lnTo>
                    <a:lnTo>
                      <a:pt x="2582" y="646"/>
                    </a:lnTo>
                    <a:lnTo>
                      <a:pt x="2496" y="539"/>
                    </a:lnTo>
                    <a:lnTo>
                      <a:pt x="2410" y="431"/>
                    </a:lnTo>
                    <a:lnTo>
                      <a:pt x="2302" y="345"/>
                    </a:lnTo>
                    <a:lnTo>
                      <a:pt x="2194" y="259"/>
                    </a:lnTo>
                    <a:lnTo>
                      <a:pt x="2087" y="184"/>
                    </a:lnTo>
                    <a:lnTo>
                      <a:pt x="1958" y="119"/>
                    </a:lnTo>
                    <a:lnTo>
                      <a:pt x="1829" y="76"/>
                    </a:lnTo>
                    <a:lnTo>
                      <a:pt x="1700"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 name="Google Shape;587;p15"/>
              <p:cNvSpPr/>
              <p:nvPr/>
            </p:nvSpPr>
            <p:spPr>
              <a:xfrm>
                <a:off x="842700" y="2119025"/>
                <a:ext cx="70200" cy="70175"/>
              </a:xfrm>
              <a:custGeom>
                <a:avLst/>
                <a:gdLst/>
                <a:ahLst/>
                <a:cxnLst/>
                <a:rect l="l" t="t" r="r" b="b"/>
                <a:pathLst>
                  <a:path w="2808" h="2807" extrusionOk="0">
                    <a:moveTo>
                      <a:pt x="1280" y="0"/>
                    </a:moveTo>
                    <a:lnTo>
                      <a:pt x="1140" y="22"/>
                    </a:lnTo>
                    <a:lnTo>
                      <a:pt x="1011" y="54"/>
                    </a:lnTo>
                    <a:lnTo>
                      <a:pt x="882" y="108"/>
                    </a:lnTo>
                    <a:lnTo>
                      <a:pt x="753" y="161"/>
                    </a:lnTo>
                    <a:lnTo>
                      <a:pt x="646" y="237"/>
                    </a:lnTo>
                    <a:lnTo>
                      <a:pt x="527" y="312"/>
                    </a:lnTo>
                    <a:lnTo>
                      <a:pt x="431" y="409"/>
                    </a:lnTo>
                    <a:lnTo>
                      <a:pt x="334" y="506"/>
                    </a:lnTo>
                    <a:lnTo>
                      <a:pt x="248" y="613"/>
                    </a:lnTo>
                    <a:lnTo>
                      <a:pt x="183" y="731"/>
                    </a:lnTo>
                    <a:lnTo>
                      <a:pt x="119" y="860"/>
                    </a:lnTo>
                    <a:lnTo>
                      <a:pt x="65" y="989"/>
                    </a:lnTo>
                    <a:lnTo>
                      <a:pt x="33" y="1118"/>
                    </a:lnTo>
                    <a:lnTo>
                      <a:pt x="11" y="1258"/>
                    </a:lnTo>
                    <a:lnTo>
                      <a:pt x="0" y="1398"/>
                    </a:lnTo>
                    <a:lnTo>
                      <a:pt x="11" y="1538"/>
                    </a:lnTo>
                    <a:lnTo>
                      <a:pt x="33" y="1678"/>
                    </a:lnTo>
                    <a:lnTo>
                      <a:pt x="65" y="1817"/>
                    </a:lnTo>
                    <a:lnTo>
                      <a:pt x="108" y="1946"/>
                    </a:lnTo>
                    <a:lnTo>
                      <a:pt x="173" y="2065"/>
                    </a:lnTo>
                    <a:lnTo>
                      <a:pt x="248" y="2183"/>
                    </a:lnTo>
                    <a:lnTo>
                      <a:pt x="323" y="2291"/>
                    </a:lnTo>
                    <a:lnTo>
                      <a:pt x="420" y="2398"/>
                    </a:lnTo>
                    <a:lnTo>
                      <a:pt x="517" y="2484"/>
                    </a:lnTo>
                    <a:lnTo>
                      <a:pt x="635" y="2570"/>
                    </a:lnTo>
                    <a:lnTo>
                      <a:pt x="742" y="2645"/>
                    </a:lnTo>
                    <a:lnTo>
                      <a:pt x="871" y="2699"/>
                    </a:lnTo>
                    <a:lnTo>
                      <a:pt x="1001" y="2753"/>
                    </a:lnTo>
                    <a:lnTo>
                      <a:pt x="1130" y="2785"/>
                    </a:lnTo>
                    <a:lnTo>
                      <a:pt x="1269" y="2807"/>
                    </a:lnTo>
                    <a:lnTo>
                      <a:pt x="1560" y="2807"/>
                    </a:lnTo>
                    <a:lnTo>
                      <a:pt x="1699" y="2774"/>
                    </a:lnTo>
                    <a:lnTo>
                      <a:pt x="1828" y="2742"/>
                    </a:lnTo>
                    <a:lnTo>
                      <a:pt x="1958" y="2688"/>
                    </a:lnTo>
                    <a:lnTo>
                      <a:pt x="2087" y="2635"/>
                    </a:lnTo>
                    <a:lnTo>
                      <a:pt x="2194" y="2559"/>
                    </a:lnTo>
                    <a:lnTo>
                      <a:pt x="2302" y="2473"/>
                    </a:lnTo>
                    <a:lnTo>
                      <a:pt x="2409" y="2377"/>
                    </a:lnTo>
                    <a:lnTo>
                      <a:pt x="2495" y="2280"/>
                    </a:lnTo>
                    <a:lnTo>
                      <a:pt x="2581" y="2172"/>
                    </a:lnTo>
                    <a:lnTo>
                      <a:pt x="2646" y="2054"/>
                    </a:lnTo>
                    <a:lnTo>
                      <a:pt x="2710" y="1925"/>
                    </a:lnTo>
                    <a:lnTo>
                      <a:pt x="2753" y="1796"/>
                    </a:lnTo>
                    <a:lnTo>
                      <a:pt x="2786" y="1667"/>
                    </a:lnTo>
                    <a:lnTo>
                      <a:pt x="2807" y="1527"/>
                    </a:lnTo>
                    <a:lnTo>
                      <a:pt x="2807" y="1387"/>
                    </a:lnTo>
                    <a:lnTo>
                      <a:pt x="2807" y="1247"/>
                    </a:lnTo>
                    <a:lnTo>
                      <a:pt x="2775" y="1108"/>
                    </a:lnTo>
                    <a:lnTo>
                      <a:pt x="2742" y="979"/>
                    </a:lnTo>
                    <a:lnTo>
                      <a:pt x="2699" y="850"/>
                    </a:lnTo>
                    <a:lnTo>
                      <a:pt x="2635" y="731"/>
                    </a:lnTo>
                    <a:lnTo>
                      <a:pt x="2560" y="624"/>
                    </a:lnTo>
                    <a:lnTo>
                      <a:pt x="2484" y="516"/>
                    </a:lnTo>
                    <a:lnTo>
                      <a:pt x="2398" y="420"/>
                    </a:lnTo>
                    <a:lnTo>
                      <a:pt x="2291" y="323"/>
                    </a:lnTo>
                    <a:lnTo>
                      <a:pt x="2194" y="247"/>
                    </a:lnTo>
                    <a:lnTo>
                      <a:pt x="2076" y="172"/>
                    </a:lnTo>
                    <a:lnTo>
                      <a:pt x="1958" y="118"/>
                    </a:lnTo>
                    <a:lnTo>
                      <a:pt x="1828" y="65"/>
                    </a:lnTo>
                    <a:lnTo>
                      <a:pt x="1699" y="32"/>
                    </a:lnTo>
                    <a:lnTo>
                      <a:pt x="1560" y="11"/>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 name="Google Shape;588;p15"/>
              <p:cNvSpPr/>
              <p:nvPr/>
            </p:nvSpPr>
            <p:spPr>
              <a:xfrm>
                <a:off x="1312875" y="2511225"/>
                <a:ext cx="69925" cy="69925"/>
              </a:xfrm>
              <a:custGeom>
                <a:avLst/>
                <a:gdLst/>
                <a:ahLst/>
                <a:cxnLst/>
                <a:rect l="l" t="t" r="r" b="b"/>
                <a:pathLst>
                  <a:path w="2797" h="2797" extrusionOk="0">
                    <a:moveTo>
                      <a:pt x="1409" y="1"/>
                    </a:moveTo>
                    <a:lnTo>
                      <a:pt x="1269" y="11"/>
                    </a:lnTo>
                    <a:lnTo>
                      <a:pt x="1130" y="33"/>
                    </a:lnTo>
                    <a:lnTo>
                      <a:pt x="1000" y="65"/>
                    </a:lnTo>
                    <a:lnTo>
                      <a:pt x="871" y="108"/>
                    </a:lnTo>
                    <a:lnTo>
                      <a:pt x="753" y="162"/>
                    </a:lnTo>
                    <a:lnTo>
                      <a:pt x="635" y="227"/>
                    </a:lnTo>
                    <a:lnTo>
                      <a:pt x="527" y="313"/>
                    </a:lnTo>
                    <a:lnTo>
                      <a:pt x="431" y="399"/>
                    </a:lnTo>
                    <a:lnTo>
                      <a:pt x="334" y="495"/>
                    </a:lnTo>
                    <a:lnTo>
                      <a:pt x="259" y="603"/>
                    </a:lnTo>
                    <a:lnTo>
                      <a:pt x="183" y="710"/>
                    </a:lnTo>
                    <a:lnTo>
                      <a:pt x="119" y="829"/>
                    </a:lnTo>
                    <a:lnTo>
                      <a:pt x="76" y="958"/>
                    </a:lnTo>
                    <a:lnTo>
                      <a:pt x="33" y="1087"/>
                    </a:lnTo>
                    <a:lnTo>
                      <a:pt x="11" y="1227"/>
                    </a:lnTo>
                    <a:lnTo>
                      <a:pt x="0" y="1366"/>
                    </a:lnTo>
                    <a:lnTo>
                      <a:pt x="0" y="1506"/>
                    </a:lnTo>
                    <a:lnTo>
                      <a:pt x="22" y="1646"/>
                    </a:lnTo>
                    <a:lnTo>
                      <a:pt x="54" y="1786"/>
                    </a:lnTo>
                    <a:lnTo>
                      <a:pt x="97" y="1915"/>
                    </a:lnTo>
                    <a:lnTo>
                      <a:pt x="151" y="2033"/>
                    </a:lnTo>
                    <a:lnTo>
                      <a:pt x="226" y="2151"/>
                    </a:lnTo>
                    <a:lnTo>
                      <a:pt x="302" y="2270"/>
                    </a:lnTo>
                    <a:lnTo>
                      <a:pt x="398" y="2366"/>
                    </a:lnTo>
                    <a:lnTo>
                      <a:pt x="495" y="2463"/>
                    </a:lnTo>
                    <a:lnTo>
                      <a:pt x="603" y="2549"/>
                    </a:lnTo>
                    <a:lnTo>
                      <a:pt x="721" y="2624"/>
                    </a:lnTo>
                    <a:lnTo>
                      <a:pt x="839" y="2678"/>
                    </a:lnTo>
                    <a:lnTo>
                      <a:pt x="968" y="2732"/>
                    </a:lnTo>
                    <a:lnTo>
                      <a:pt x="1108" y="2764"/>
                    </a:lnTo>
                    <a:lnTo>
                      <a:pt x="1248" y="2786"/>
                    </a:lnTo>
                    <a:lnTo>
                      <a:pt x="1388" y="2796"/>
                    </a:lnTo>
                    <a:lnTo>
                      <a:pt x="1527" y="2796"/>
                    </a:lnTo>
                    <a:lnTo>
                      <a:pt x="1667" y="2775"/>
                    </a:lnTo>
                    <a:lnTo>
                      <a:pt x="1796" y="2743"/>
                    </a:lnTo>
                    <a:lnTo>
                      <a:pt x="1925" y="2700"/>
                    </a:lnTo>
                    <a:lnTo>
                      <a:pt x="2044" y="2635"/>
                    </a:lnTo>
                    <a:lnTo>
                      <a:pt x="2162" y="2571"/>
                    </a:lnTo>
                    <a:lnTo>
                      <a:pt x="2269" y="2495"/>
                    </a:lnTo>
                    <a:lnTo>
                      <a:pt x="2366" y="2399"/>
                    </a:lnTo>
                    <a:lnTo>
                      <a:pt x="2452" y="2302"/>
                    </a:lnTo>
                    <a:lnTo>
                      <a:pt x="2538" y="2205"/>
                    </a:lnTo>
                    <a:lnTo>
                      <a:pt x="2613" y="2087"/>
                    </a:lnTo>
                    <a:lnTo>
                      <a:pt x="2678" y="1968"/>
                    </a:lnTo>
                    <a:lnTo>
                      <a:pt x="2721" y="1839"/>
                    </a:lnTo>
                    <a:lnTo>
                      <a:pt x="2764" y="1710"/>
                    </a:lnTo>
                    <a:lnTo>
                      <a:pt x="2785" y="1571"/>
                    </a:lnTo>
                    <a:lnTo>
                      <a:pt x="2796" y="1442"/>
                    </a:lnTo>
                    <a:lnTo>
                      <a:pt x="2796" y="1291"/>
                    </a:lnTo>
                    <a:lnTo>
                      <a:pt x="2775" y="1151"/>
                    </a:lnTo>
                    <a:lnTo>
                      <a:pt x="2742" y="1022"/>
                    </a:lnTo>
                    <a:lnTo>
                      <a:pt x="2699" y="893"/>
                    </a:lnTo>
                    <a:lnTo>
                      <a:pt x="2635" y="764"/>
                    </a:lnTo>
                    <a:lnTo>
                      <a:pt x="2570" y="646"/>
                    </a:lnTo>
                    <a:lnTo>
                      <a:pt x="2495" y="538"/>
                    </a:lnTo>
                    <a:lnTo>
                      <a:pt x="2398" y="431"/>
                    </a:lnTo>
                    <a:lnTo>
                      <a:pt x="2302" y="334"/>
                    </a:lnTo>
                    <a:lnTo>
                      <a:pt x="2194" y="259"/>
                    </a:lnTo>
                    <a:lnTo>
                      <a:pt x="2076" y="183"/>
                    </a:lnTo>
                    <a:lnTo>
                      <a:pt x="1958" y="119"/>
                    </a:lnTo>
                    <a:lnTo>
                      <a:pt x="1828" y="65"/>
                    </a:lnTo>
                    <a:lnTo>
                      <a:pt x="1689"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 name="Google Shape;589;p15"/>
              <p:cNvSpPr/>
              <p:nvPr/>
            </p:nvSpPr>
            <p:spPr>
              <a:xfrm>
                <a:off x="1157225" y="2511225"/>
                <a:ext cx="69925" cy="69925"/>
              </a:xfrm>
              <a:custGeom>
                <a:avLst/>
                <a:gdLst/>
                <a:ahLst/>
                <a:cxnLst/>
                <a:rect l="l" t="t" r="r" b="b"/>
                <a:pathLst>
                  <a:path w="2797" h="2797" extrusionOk="0">
                    <a:moveTo>
                      <a:pt x="1366" y="1"/>
                    </a:moveTo>
                    <a:lnTo>
                      <a:pt x="1226" y="11"/>
                    </a:lnTo>
                    <a:lnTo>
                      <a:pt x="1087" y="33"/>
                    </a:lnTo>
                    <a:lnTo>
                      <a:pt x="957" y="76"/>
                    </a:lnTo>
                    <a:lnTo>
                      <a:pt x="839" y="119"/>
                    </a:lnTo>
                    <a:lnTo>
                      <a:pt x="710" y="183"/>
                    </a:lnTo>
                    <a:lnTo>
                      <a:pt x="603" y="259"/>
                    </a:lnTo>
                    <a:lnTo>
                      <a:pt x="495" y="334"/>
                    </a:lnTo>
                    <a:lnTo>
                      <a:pt x="398" y="431"/>
                    </a:lnTo>
                    <a:lnTo>
                      <a:pt x="312" y="528"/>
                    </a:lnTo>
                    <a:lnTo>
                      <a:pt x="226" y="635"/>
                    </a:lnTo>
                    <a:lnTo>
                      <a:pt x="162" y="743"/>
                    </a:lnTo>
                    <a:lnTo>
                      <a:pt x="108" y="872"/>
                    </a:lnTo>
                    <a:lnTo>
                      <a:pt x="54" y="990"/>
                    </a:lnTo>
                    <a:lnTo>
                      <a:pt x="22" y="1130"/>
                    </a:lnTo>
                    <a:lnTo>
                      <a:pt x="0" y="1259"/>
                    </a:lnTo>
                    <a:lnTo>
                      <a:pt x="0" y="1399"/>
                    </a:lnTo>
                    <a:lnTo>
                      <a:pt x="0" y="1549"/>
                    </a:lnTo>
                    <a:lnTo>
                      <a:pt x="22" y="1678"/>
                    </a:lnTo>
                    <a:lnTo>
                      <a:pt x="65" y="1818"/>
                    </a:lnTo>
                    <a:lnTo>
                      <a:pt x="108" y="1947"/>
                    </a:lnTo>
                    <a:lnTo>
                      <a:pt x="173" y="2076"/>
                    </a:lnTo>
                    <a:lnTo>
                      <a:pt x="248" y="2184"/>
                    </a:lnTo>
                    <a:lnTo>
                      <a:pt x="323" y="2302"/>
                    </a:lnTo>
                    <a:lnTo>
                      <a:pt x="420" y="2399"/>
                    </a:lnTo>
                    <a:lnTo>
                      <a:pt x="517" y="2485"/>
                    </a:lnTo>
                    <a:lnTo>
                      <a:pt x="635" y="2571"/>
                    </a:lnTo>
                    <a:lnTo>
                      <a:pt x="753" y="2635"/>
                    </a:lnTo>
                    <a:lnTo>
                      <a:pt x="871" y="2700"/>
                    </a:lnTo>
                    <a:lnTo>
                      <a:pt x="1001" y="2743"/>
                    </a:lnTo>
                    <a:lnTo>
                      <a:pt x="1140" y="2775"/>
                    </a:lnTo>
                    <a:lnTo>
                      <a:pt x="1280" y="2796"/>
                    </a:lnTo>
                    <a:lnTo>
                      <a:pt x="1420" y="2796"/>
                    </a:lnTo>
                    <a:lnTo>
                      <a:pt x="1560" y="2786"/>
                    </a:lnTo>
                    <a:lnTo>
                      <a:pt x="1699" y="2764"/>
                    </a:lnTo>
                    <a:lnTo>
                      <a:pt x="1828" y="2732"/>
                    </a:lnTo>
                    <a:lnTo>
                      <a:pt x="1958" y="2678"/>
                    </a:lnTo>
                    <a:lnTo>
                      <a:pt x="2076" y="2614"/>
                    </a:lnTo>
                    <a:lnTo>
                      <a:pt x="2183" y="2549"/>
                    </a:lnTo>
                    <a:lnTo>
                      <a:pt x="2291" y="2463"/>
                    </a:lnTo>
                    <a:lnTo>
                      <a:pt x="2388" y="2377"/>
                    </a:lnTo>
                    <a:lnTo>
                      <a:pt x="2484" y="2280"/>
                    </a:lnTo>
                    <a:lnTo>
                      <a:pt x="2560" y="2173"/>
                    </a:lnTo>
                    <a:lnTo>
                      <a:pt x="2624" y="2055"/>
                    </a:lnTo>
                    <a:lnTo>
                      <a:pt x="2689" y="1936"/>
                    </a:lnTo>
                    <a:lnTo>
                      <a:pt x="2732" y="1807"/>
                    </a:lnTo>
                    <a:lnTo>
                      <a:pt x="2764" y="1678"/>
                    </a:lnTo>
                    <a:lnTo>
                      <a:pt x="2786" y="1538"/>
                    </a:lnTo>
                    <a:lnTo>
                      <a:pt x="2796" y="1399"/>
                    </a:lnTo>
                    <a:lnTo>
                      <a:pt x="2786" y="1259"/>
                    </a:lnTo>
                    <a:lnTo>
                      <a:pt x="2764" y="1119"/>
                    </a:lnTo>
                    <a:lnTo>
                      <a:pt x="2732" y="979"/>
                    </a:lnTo>
                    <a:lnTo>
                      <a:pt x="2678" y="850"/>
                    </a:lnTo>
                    <a:lnTo>
                      <a:pt x="2613" y="732"/>
                    </a:lnTo>
                    <a:lnTo>
                      <a:pt x="2549" y="614"/>
                    </a:lnTo>
                    <a:lnTo>
                      <a:pt x="2463" y="506"/>
                    </a:lnTo>
                    <a:lnTo>
                      <a:pt x="2366" y="409"/>
                    </a:lnTo>
                    <a:lnTo>
                      <a:pt x="2269" y="313"/>
                    </a:lnTo>
                    <a:lnTo>
                      <a:pt x="2162" y="237"/>
                    </a:lnTo>
                    <a:lnTo>
                      <a:pt x="2044" y="162"/>
                    </a:lnTo>
                    <a:lnTo>
                      <a:pt x="1915" y="108"/>
                    </a:lnTo>
                    <a:lnTo>
                      <a:pt x="1785" y="54"/>
                    </a:lnTo>
                    <a:lnTo>
                      <a:pt x="1646"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 name="Google Shape;590;p15"/>
              <p:cNvSpPr/>
              <p:nvPr/>
            </p:nvSpPr>
            <p:spPr>
              <a:xfrm>
                <a:off x="1629825" y="2119275"/>
                <a:ext cx="69925" cy="69925"/>
              </a:xfrm>
              <a:custGeom>
                <a:avLst/>
                <a:gdLst/>
                <a:ahLst/>
                <a:cxnLst/>
                <a:rect l="l" t="t" r="r" b="b"/>
                <a:pathLst>
                  <a:path w="2797" h="2797" extrusionOk="0">
                    <a:moveTo>
                      <a:pt x="1237" y="1"/>
                    </a:moveTo>
                    <a:lnTo>
                      <a:pt x="1097" y="33"/>
                    </a:lnTo>
                    <a:lnTo>
                      <a:pt x="968" y="65"/>
                    </a:lnTo>
                    <a:lnTo>
                      <a:pt x="839" y="119"/>
                    </a:lnTo>
                    <a:lnTo>
                      <a:pt x="721" y="173"/>
                    </a:lnTo>
                    <a:lnTo>
                      <a:pt x="613" y="248"/>
                    </a:lnTo>
                    <a:lnTo>
                      <a:pt x="506" y="323"/>
                    </a:lnTo>
                    <a:lnTo>
                      <a:pt x="409" y="420"/>
                    </a:lnTo>
                    <a:lnTo>
                      <a:pt x="312" y="517"/>
                    </a:lnTo>
                    <a:lnTo>
                      <a:pt x="237" y="625"/>
                    </a:lnTo>
                    <a:lnTo>
                      <a:pt x="172" y="743"/>
                    </a:lnTo>
                    <a:lnTo>
                      <a:pt x="108" y="861"/>
                    </a:lnTo>
                    <a:lnTo>
                      <a:pt x="65" y="990"/>
                    </a:lnTo>
                    <a:lnTo>
                      <a:pt x="32" y="1119"/>
                    </a:lnTo>
                    <a:lnTo>
                      <a:pt x="11" y="1248"/>
                    </a:lnTo>
                    <a:lnTo>
                      <a:pt x="0" y="1388"/>
                    </a:lnTo>
                    <a:lnTo>
                      <a:pt x="11" y="1539"/>
                    </a:lnTo>
                    <a:lnTo>
                      <a:pt x="32" y="1678"/>
                    </a:lnTo>
                    <a:lnTo>
                      <a:pt x="65" y="1807"/>
                    </a:lnTo>
                    <a:lnTo>
                      <a:pt x="119" y="1936"/>
                    </a:lnTo>
                    <a:lnTo>
                      <a:pt x="172" y="2065"/>
                    </a:lnTo>
                    <a:lnTo>
                      <a:pt x="248" y="2184"/>
                    </a:lnTo>
                    <a:lnTo>
                      <a:pt x="334" y="2291"/>
                    </a:lnTo>
                    <a:lnTo>
                      <a:pt x="420" y="2388"/>
                    </a:lnTo>
                    <a:lnTo>
                      <a:pt x="527" y="2485"/>
                    </a:lnTo>
                    <a:lnTo>
                      <a:pt x="635" y="2560"/>
                    </a:lnTo>
                    <a:lnTo>
                      <a:pt x="753" y="2635"/>
                    </a:lnTo>
                    <a:lnTo>
                      <a:pt x="871" y="2689"/>
                    </a:lnTo>
                    <a:lnTo>
                      <a:pt x="1011" y="2732"/>
                    </a:lnTo>
                    <a:lnTo>
                      <a:pt x="1140" y="2775"/>
                    </a:lnTo>
                    <a:lnTo>
                      <a:pt x="1280" y="2786"/>
                    </a:lnTo>
                    <a:lnTo>
                      <a:pt x="1420" y="2797"/>
                    </a:lnTo>
                    <a:lnTo>
                      <a:pt x="1559" y="2786"/>
                    </a:lnTo>
                    <a:lnTo>
                      <a:pt x="1699" y="2764"/>
                    </a:lnTo>
                    <a:lnTo>
                      <a:pt x="1828" y="2721"/>
                    </a:lnTo>
                    <a:lnTo>
                      <a:pt x="1957" y="2678"/>
                    </a:lnTo>
                    <a:lnTo>
                      <a:pt x="2076" y="2614"/>
                    </a:lnTo>
                    <a:lnTo>
                      <a:pt x="2194" y="2549"/>
                    </a:lnTo>
                    <a:lnTo>
                      <a:pt x="2291" y="2463"/>
                    </a:lnTo>
                    <a:lnTo>
                      <a:pt x="2398" y="2377"/>
                    </a:lnTo>
                    <a:lnTo>
                      <a:pt x="2484" y="2270"/>
                    </a:lnTo>
                    <a:lnTo>
                      <a:pt x="2559" y="2162"/>
                    </a:lnTo>
                    <a:lnTo>
                      <a:pt x="2635" y="2055"/>
                    </a:lnTo>
                    <a:lnTo>
                      <a:pt x="2688" y="1936"/>
                    </a:lnTo>
                    <a:lnTo>
                      <a:pt x="2732" y="1807"/>
                    </a:lnTo>
                    <a:lnTo>
                      <a:pt x="2775" y="1678"/>
                    </a:lnTo>
                    <a:lnTo>
                      <a:pt x="2796" y="1539"/>
                    </a:lnTo>
                    <a:lnTo>
                      <a:pt x="2796" y="1399"/>
                    </a:lnTo>
                    <a:lnTo>
                      <a:pt x="2796" y="1259"/>
                    </a:lnTo>
                    <a:lnTo>
                      <a:pt x="2775" y="1119"/>
                    </a:lnTo>
                    <a:lnTo>
                      <a:pt x="2732" y="979"/>
                    </a:lnTo>
                    <a:lnTo>
                      <a:pt x="2688" y="850"/>
                    </a:lnTo>
                    <a:lnTo>
                      <a:pt x="2624" y="732"/>
                    </a:lnTo>
                    <a:lnTo>
                      <a:pt x="2549" y="614"/>
                    </a:lnTo>
                    <a:lnTo>
                      <a:pt x="2473" y="506"/>
                    </a:lnTo>
                    <a:lnTo>
                      <a:pt x="2377" y="399"/>
                    </a:lnTo>
                    <a:lnTo>
                      <a:pt x="2280" y="313"/>
                    </a:lnTo>
                    <a:lnTo>
                      <a:pt x="2162" y="227"/>
                    </a:lnTo>
                    <a:lnTo>
                      <a:pt x="2043" y="162"/>
                    </a:lnTo>
                    <a:lnTo>
                      <a:pt x="1925" y="98"/>
                    </a:lnTo>
                    <a:lnTo>
                      <a:pt x="1796" y="55"/>
                    </a:lnTo>
                    <a:lnTo>
                      <a:pt x="1656" y="22"/>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 name="Google Shape;591;p15"/>
              <p:cNvSpPr/>
              <p:nvPr/>
            </p:nvSpPr>
            <p:spPr>
              <a:xfrm>
                <a:off x="1234925" y="1724375"/>
                <a:ext cx="69900" cy="69925"/>
              </a:xfrm>
              <a:custGeom>
                <a:avLst/>
                <a:gdLst/>
                <a:ahLst/>
                <a:cxnLst/>
                <a:rect l="l" t="t" r="r" b="b"/>
                <a:pathLst>
                  <a:path w="2796" h="2797" extrusionOk="0">
                    <a:moveTo>
                      <a:pt x="1344" y="1"/>
                    </a:moveTo>
                    <a:lnTo>
                      <a:pt x="1204" y="12"/>
                    </a:lnTo>
                    <a:lnTo>
                      <a:pt x="1075" y="33"/>
                    </a:lnTo>
                    <a:lnTo>
                      <a:pt x="946" y="76"/>
                    </a:lnTo>
                    <a:lnTo>
                      <a:pt x="828" y="119"/>
                    </a:lnTo>
                    <a:lnTo>
                      <a:pt x="710" y="184"/>
                    </a:lnTo>
                    <a:lnTo>
                      <a:pt x="592" y="259"/>
                    </a:lnTo>
                    <a:lnTo>
                      <a:pt x="495" y="334"/>
                    </a:lnTo>
                    <a:lnTo>
                      <a:pt x="398" y="431"/>
                    </a:lnTo>
                    <a:lnTo>
                      <a:pt x="312" y="528"/>
                    </a:lnTo>
                    <a:lnTo>
                      <a:pt x="226" y="635"/>
                    </a:lnTo>
                    <a:lnTo>
                      <a:pt x="161" y="754"/>
                    </a:lnTo>
                    <a:lnTo>
                      <a:pt x="108" y="883"/>
                    </a:lnTo>
                    <a:lnTo>
                      <a:pt x="65" y="1012"/>
                    </a:lnTo>
                    <a:lnTo>
                      <a:pt x="32" y="1141"/>
                    </a:lnTo>
                    <a:lnTo>
                      <a:pt x="11" y="1291"/>
                    </a:lnTo>
                    <a:lnTo>
                      <a:pt x="0" y="1431"/>
                    </a:lnTo>
                    <a:lnTo>
                      <a:pt x="11" y="1571"/>
                    </a:lnTo>
                    <a:lnTo>
                      <a:pt x="32" y="1711"/>
                    </a:lnTo>
                    <a:lnTo>
                      <a:pt x="75" y="1840"/>
                    </a:lnTo>
                    <a:lnTo>
                      <a:pt x="129" y="1969"/>
                    </a:lnTo>
                    <a:lnTo>
                      <a:pt x="183" y="2087"/>
                    </a:lnTo>
                    <a:lnTo>
                      <a:pt x="258" y="2205"/>
                    </a:lnTo>
                    <a:lnTo>
                      <a:pt x="344" y="2302"/>
                    </a:lnTo>
                    <a:lnTo>
                      <a:pt x="441" y="2409"/>
                    </a:lnTo>
                    <a:lnTo>
                      <a:pt x="538" y="2495"/>
                    </a:lnTo>
                    <a:lnTo>
                      <a:pt x="656" y="2571"/>
                    </a:lnTo>
                    <a:lnTo>
                      <a:pt x="774" y="2646"/>
                    </a:lnTo>
                    <a:lnTo>
                      <a:pt x="903" y="2700"/>
                    </a:lnTo>
                    <a:lnTo>
                      <a:pt x="1032" y="2743"/>
                    </a:lnTo>
                    <a:lnTo>
                      <a:pt x="1172" y="2775"/>
                    </a:lnTo>
                    <a:lnTo>
                      <a:pt x="1323" y="2797"/>
                    </a:lnTo>
                    <a:lnTo>
                      <a:pt x="1452" y="2797"/>
                    </a:lnTo>
                    <a:lnTo>
                      <a:pt x="1592" y="2786"/>
                    </a:lnTo>
                    <a:lnTo>
                      <a:pt x="1721" y="2754"/>
                    </a:lnTo>
                    <a:lnTo>
                      <a:pt x="1850" y="2721"/>
                    </a:lnTo>
                    <a:lnTo>
                      <a:pt x="1979" y="2668"/>
                    </a:lnTo>
                    <a:lnTo>
                      <a:pt x="2097" y="2603"/>
                    </a:lnTo>
                    <a:lnTo>
                      <a:pt x="2204" y="2538"/>
                    </a:lnTo>
                    <a:lnTo>
                      <a:pt x="2312" y="2452"/>
                    </a:lnTo>
                    <a:lnTo>
                      <a:pt x="2409" y="2366"/>
                    </a:lnTo>
                    <a:lnTo>
                      <a:pt x="2495" y="2259"/>
                    </a:lnTo>
                    <a:lnTo>
                      <a:pt x="2570" y="2151"/>
                    </a:lnTo>
                    <a:lnTo>
                      <a:pt x="2635" y="2033"/>
                    </a:lnTo>
                    <a:lnTo>
                      <a:pt x="2699" y="1915"/>
                    </a:lnTo>
                    <a:lnTo>
                      <a:pt x="2742" y="1786"/>
                    </a:lnTo>
                    <a:lnTo>
                      <a:pt x="2774" y="1646"/>
                    </a:lnTo>
                    <a:lnTo>
                      <a:pt x="2796" y="1506"/>
                    </a:lnTo>
                    <a:lnTo>
                      <a:pt x="2796" y="1366"/>
                    </a:lnTo>
                    <a:lnTo>
                      <a:pt x="2785" y="1227"/>
                    </a:lnTo>
                    <a:lnTo>
                      <a:pt x="2764" y="1087"/>
                    </a:lnTo>
                    <a:lnTo>
                      <a:pt x="2731" y="958"/>
                    </a:lnTo>
                    <a:lnTo>
                      <a:pt x="2678" y="829"/>
                    </a:lnTo>
                    <a:lnTo>
                      <a:pt x="2613" y="710"/>
                    </a:lnTo>
                    <a:lnTo>
                      <a:pt x="2538" y="592"/>
                    </a:lnTo>
                    <a:lnTo>
                      <a:pt x="2463" y="485"/>
                    </a:lnTo>
                    <a:lnTo>
                      <a:pt x="2366" y="388"/>
                    </a:lnTo>
                    <a:lnTo>
                      <a:pt x="2258" y="302"/>
                    </a:lnTo>
                    <a:lnTo>
                      <a:pt x="2151" y="216"/>
                    </a:lnTo>
                    <a:lnTo>
                      <a:pt x="2032" y="151"/>
                    </a:lnTo>
                    <a:lnTo>
                      <a:pt x="1903" y="98"/>
                    </a:lnTo>
                    <a:lnTo>
                      <a:pt x="1764" y="55"/>
                    </a:lnTo>
                    <a:lnTo>
                      <a:pt x="1624" y="22"/>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 name="Google Shape;592;p15"/>
              <p:cNvSpPr/>
              <p:nvPr/>
            </p:nvSpPr>
            <p:spPr>
              <a:xfrm>
                <a:off x="1471200" y="1805025"/>
                <a:ext cx="70200" cy="69925"/>
              </a:xfrm>
              <a:custGeom>
                <a:avLst/>
                <a:gdLst/>
                <a:ahLst/>
                <a:cxnLst/>
                <a:rect l="l" t="t" r="r" b="b"/>
                <a:pathLst>
                  <a:path w="2808" h="2797" extrusionOk="0">
                    <a:moveTo>
                      <a:pt x="1377" y="1"/>
                    </a:moveTo>
                    <a:lnTo>
                      <a:pt x="1238" y="11"/>
                    </a:lnTo>
                    <a:lnTo>
                      <a:pt x="1098" y="33"/>
                    </a:lnTo>
                    <a:lnTo>
                      <a:pt x="969" y="65"/>
                    </a:lnTo>
                    <a:lnTo>
                      <a:pt x="850" y="119"/>
                    </a:lnTo>
                    <a:lnTo>
                      <a:pt x="721" y="173"/>
                    </a:lnTo>
                    <a:lnTo>
                      <a:pt x="614" y="248"/>
                    </a:lnTo>
                    <a:lnTo>
                      <a:pt x="506" y="334"/>
                    </a:lnTo>
                    <a:lnTo>
                      <a:pt x="410" y="420"/>
                    </a:lnTo>
                    <a:lnTo>
                      <a:pt x="324" y="517"/>
                    </a:lnTo>
                    <a:lnTo>
                      <a:pt x="238" y="624"/>
                    </a:lnTo>
                    <a:lnTo>
                      <a:pt x="173" y="743"/>
                    </a:lnTo>
                    <a:lnTo>
                      <a:pt x="119" y="861"/>
                    </a:lnTo>
                    <a:lnTo>
                      <a:pt x="65" y="990"/>
                    </a:lnTo>
                    <a:lnTo>
                      <a:pt x="33" y="1119"/>
                    </a:lnTo>
                    <a:lnTo>
                      <a:pt x="12" y="1259"/>
                    </a:lnTo>
                    <a:lnTo>
                      <a:pt x="1" y="1399"/>
                    </a:lnTo>
                    <a:lnTo>
                      <a:pt x="12" y="1538"/>
                    </a:lnTo>
                    <a:lnTo>
                      <a:pt x="33" y="1678"/>
                    </a:lnTo>
                    <a:lnTo>
                      <a:pt x="65" y="1818"/>
                    </a:lnTo>
                    <a:lnTo>
                      <a:pt x="119" y="1947"/>
                    </a:lnTo>
                    <a:lnTo>
                      <a:pt x="184" y="2065"/>
                    </a:lnTo>
                    <a:lnTo>
                      <a:pt x="248" y="2184"/>
                    </a:lnTo>
                    <a:lnTo>
                      <a:pt x="334" y="2291"/>
                    </a:lnTo>
                    <a:lnTo>
                      <a:pt x="431" y="2388"/>
                    </a:lnTo>
                    <a:lnTo>
                      <a:pt x="528" y="2485"/>
                    </a:lnTo>
                    <a:lnTo>
                      <a:pt x="646" y="2560"/>
                    </a:lnTo>
                    <a:lnTo>
                      <a:pt x="754" y="2635"/>
                    </a:lnTo>
                    <a:lnTo>
                      <a:pt x="883" y="2689"/>
                    </a:lnTo>
                    <a:lnTo>
                      <a:pt x="1012" y="2743"/>
                    </a:lnTo>
                    <a:lnTo>
                      <a:pt x="1152" y="2775"/>
                    </a:lnTo>
                    <a:lnTo>
                      <a:pt x="1291" y="2786"/>
                    </a:lnTo>
                    <a:lnTo>
                      <a:pt x="1431" y="2796"/>
                    </a:lnTo>
                    <a:lnTo>
                      <a:pt x="1571" y="2786"/>
                    </a:lnTo>
                    <a:lnTo>
                      <a:pt x="1711" y="2764"/>
                    </a:lnTo>
                    <a:lnTo>
                      <a:pt x="1840" y="2721"/>
                    </a:lnTo>
                    <a:lnTo>
                      <a:pt x="1969" y="2678"/>
                    </a:lnTo>
                    <a:lnTo>
                      <a:pt x="2087" y="2614"/>
                    </a:lnTo>
                    <a:lnTo>
                      <a:pt x="2195" y="2549"/>
                    </a:lnTo>
                    <a:lnTo>
                      <a:pt x="2302" y="2463"/>
                    </a:lnTo>
                    <a:lnTo>
                      <a:pt x="2399" y="2377"/>
                    </a:lnTo>
                    <a:lnTo>
                      <a:pt x="2485" y="2270"/>
                    </a:lnTo>
                    <a:lnTo>
                      <a:pt x="2571" y="2162"/>
                    </a:lnTo>
                    <a:lnTo>
                      <a:pt x="2635" y="2054"/>
                    </a:lnTo>
                    <a:lnTo>
                      <a:pt x="2700" y="1925"/>
                    </a:lnTo>
                    <a:lnTo>
                      <a:pt x="2743" y="1807"/>
                    </a:lnTo>
                    <a:lnTo>
                      <a:pt x="2775" y="1667"/>
                    </a:lnTo>
                    <a:lnTo>
                      <a:pt x="2797" y="1538"/>
                    </a:lnTo>
                    <a:lnTo>
                      <a:pt x="2808" y="1399"/>
                    </a:lnTo>
                    <a:lnTo>
                      <a:pt x="2797" y="1259"/>
                    </a:lnTo>
                    <a:lnTo>
                      <a:pt x="2775" y="1119"/>
                    </a:lnTo>
                    <a:lnTo>
                      <a:pt x="2743" y="979"/>
                    </a:lnTo>
                    <a:lnTo>
                      <a:pt x="2689" y="850"/>
                    </a:lnTo>
                    <a:lnTo>
                      <a:pt x="2625" y="721"/>
                    </a:lnTo>
                    <a:lnTo>
                      <a:pt x="2560" y="614"/>
                    </a:lnTo>
                    <a:lnTo>
                      <a:pt x="2474" y="506"/>
                    </a:lnTo>
                    <a:lnTo>
                      <a:pt x="2377" y="399"/>
                    </a:lnTo>
                    <a:lnTo>
                      <a:pt x="2281" y="313"/>
                    </a:lnTo>
                    <a:lnTo>
                      <a:pt x="2162" y="226"/>
                    </a:lnTo>
                    <a:lnTo>
                      <a:pt x="2055" y="162"/>
                    </a:lnTo>
                    <a:lnTo>
                      <a:pt x="1926" y="97"/>
                    </a:lnTo>
                    <a:lnTo>
                      <a:pt x="1797" y="54"/>
                    </a:lnTo>
                    <a:lnTo>
                      <a:pt x="1657" y="22"/>
                    </a:lnTo>
                    <a:lnTo>
                      <a:pt x="1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 name="Google Shape;593;p15"/>
              <p:cNvSpPr/>
              <p:nvPr/>
            </p:nvSpPr>
            <p:spPr>
              <a:xfrm>
                <a:off x="842975" y="2197250"/>
                <a:ext cx="69650" cy="69650"/>
              </a:xfrm>
              <a:custGeom>
                <a:avLst/>
                <a:gdLst/>
                <a:ahLst/>
                <a:cxnLst/>
                <a:rect l="l" t="t" r="r" b="b"/>
                <a:pathLst>
                  <a:path w="2786" h="2786" extrusionOk="0">
                    <a:moveTo>
                      <a:pt x="1301" y="0"/>
                    </a:moveTo>
                    <a:lnTo>
                      <a:pt x="1162" y="11"/>
                    </a:lnTo>
                    <a:lnTo>
                      <a:pt x="1033" y="43"/>
                    </a:lnTo>
                    <a:lnTo>
                      <a:pt x="903" y="86"/>
                    </a:lnTo>
                    <a:lnTo>
                      <a:pt x="785" y="140"/>
                    </a:lnTo>
                    <a:lnTo>
                      <a:pt x="667" y="205"/>
                    </a:lnTo>
                    <a:lnTo>
                      <a:pt x="559" y="280"/>
                    </a:lnTo>
                    <a:lnTo>
                      <a:pt x="452" y="366"/>
                    </a:lnTo>
                    <a:lnTo>
                      <a:pt x="366" y="463"/>
                    </a:lnTo>
                    <a:lnTo>
                      <a:pt x="280" y="559"/>
                    </a:lnTo>
                    <a:lnTo>
                      <a:pt x="205" y="667"/>
                    </a:lnTo>
                    <a:lnTo>
                      <a:pt x="140" y="785"/>
                    </a:lnTo>
                    <a:lnTo>
                      <a:pt x="86" y="914"/>
                    </a:lnTo>
                    <a:lnTo>
                      <a:pt x="43" y="1043"/>
                    </a:lnTo>
                    <a:lnTo>
                      <a:pt x="22" y="1183"/>
                    </a:lnTo>
                    <a:lnTo>
                      <a:pt x="0" y="1323"/>
                    </a:lnTo>
                    <a:lnTo>
                      <a:pt x="0" y="1463"/>
                    </a:lnTo>
                    <a:lnTo>
                      <a:pt x="22" y="1602"/>
                    </a:lnTo>
                    <a:lnTo>
                      <a:pt x="43" y="1742"/>
                    </a:lnTo>
                    <a:lnTo>
                      <a:pt x="86" y="1871"/>
                    </a:lnTo>
                    <a:lnTo>
                      <a:pt x="140" y="2000"/>
                    </a:lnTo>
                    <a:lnTo>
                      <a:pt x="205" y="2119"/>
                    </a:lnTo>
                    <a:lnTo>
                      <a:pt x="280" y="2226"/>
                    </a:lnTo>
                    <a:lnTo>
                      <a:pt x="366" y="2334"/>
                    </a:lnTo>
                    <a:lnTo>
                      <a:pt x="463" y="2430"/>
                    </a:lnTo>
                    <a:lnTo>
                      <a:pt x="570" y="2516"/>
                    </a:lnTo>
                    <a:lnTo>
                      <a:pt x="688" y="2592"/>
                    </a:lnTo>
                    <a:lnTo>
                      <a:pt x="807" y="2656"/>
                    </a:lnTo>
                    <a:lnTo>
                      <a:pt x="936" y="2710"/>
                    </a:lnTo>
                    <a:lnTo>
                      <a:pt x="1065" y="2742"/>
                    </a:lnTo>
                    <a:lnTo>
                      <a:pt x="1205" y="2775"/>
                    </a:lnTo>
                    <a:lnTo>
                      <a:pt x="1355" y="2785"/>
                    </a:lnTo>
                    <a:lnTo>
                      <a:pt x="1495" y="2785"/>
                    </a:lnTo>
                    <a:lnTo>
                      <a:pt x="1624" y="2764"/>
                    </a:lnTo>
                    <a:lnTo>
                      <a:pt x="1764" y="2731"/>
                    </a:lnTo>
                    <a:lnTo>
                      <a:pt x="1893" y="2699"/>
                    </a:lnTo>
                    <a:lnTo>
                      <a:pt x="2011" y="2645"/>
                    </a:lnTo>
                    <a:lnTo>
                      <a:pt x="2129" y="2581"/>
                    </a:lnTo>
                    <a:lnTo>
                      <a:pt x="2237" y="2506"/>
                    </a:lnTo>
                    <a:lnTo>
                      <a:pt x="2334" y="2420"/>
                    </a:lnTo>
                    <a:lnTo>
                      <a:pt x="2430" y="2323"/>
                    </a:lnTo>
                    <a:lnTo>
                      <a:pt x="2516" y="2215"/>
                    </a:lnTo>
                    <a:lnTo>
                      <a:pt x="2592" y="2108"/>
                    </a:lnTo>
                    <a:lnTo>
                      <a:pt x="2645" y="1990"/>
                    </a:lnTo>
                    <a:lnTo>
                      <a:pt x="2699" y="1871"/>
                    </a:lnTo>
                    <a:lnTo>
                      <a:pt x="2742" y="1731"/>
                    </a:lnTo>
                    <a:lnTo>
                      <a:pt x="2775" y="1602"/>
                    </a:lnTo>
                    <a:lnTo>
                      <a:pt x="2785" y="1463"/>
                    </a:lnTo>
                    <a:lnTo>
                      <a:pt x="2785" y="1323"/>
                    </a:lnTo>
                    <a:lnTo>
                      <a:pt x="2775" y="1172"/>
                    </a:lnTo>
                    <a:lnTo>
                      <a:pt x="2742" y="1043"/>
                    </a:lnTo>
                    <a:lnTo>
                      <a:pt x="2699" y="914"/>
                    </a:lnTo>
                    <a:lnTo>
                      <a:pt x="2645" y="785"/>
                    </a:lnTo>
                    <a:lnTo>
                      <a:pt x="2581" y="667"/>
                    </a:lnTo>
                    <a:lnTo>
                      <a:pt x="2506" y="549"/>
                    </a:lnTo>
                    <a:lnTo>
                      <a:pt x="2420" y="452"/>
                    </a:lnTo>
                    <a:lnTo>
                      <a:pt x="2323" y="355"/>
                    </a:lnTo>
                    <a:lnTo>
                      <a:pt x="2215" y="269"/>
                    </a:lnTo>
                    <a:lnTo>
                      <a:pt x="2108" y="194"/>
                    </a:lnTo>
                    <a:lnTo>
                      <a:pt x="1979" y="129"/>
                    </a:lnTo>
                    <a:lnTo>
                      <a:pt x="1861" y="76"/>
                    </a:lnTo>
                    <a:lnTo>
                      <a:pt x="1721"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 name="Google Shape;594;p15"/>
              <p:cNvSpPr/>
              <p:nvPr/>
            </p:nvSpPr>
            <p:spPr>
              <a:xfrm>
                <a:off x="998625" y="1804750"/>
                <a:ext cx="69900" cy="70200"/>
              </a:xfrm>
              <a:custGeom>
                <a:avLst/>
                <a:gdLst/>
                <a:ahLst/>
                <a:cxnLst/>
                <a:rect l="l" t="t" r="r" b="b"/>
                <a:pathLst>
                  <a:path w="2796" h="2808" extrusionOk="0">
                    <a:moveTo>
                      <a:pt x="1377" y="1"/>
                    </a:moveTo>
                    <a:lnTo>
                      <a:pt x="1237" y="12"/>
                    </a:lnTo>
                    <a:lnTo>
                      <a:pt x="1097" y="44"/>
                    </a:lnTo>
                    <a:lnTo>
                      <a:pt x="968" y="76"/>
                    </a:lnTo>
                    <a:lnTo>
                      <a:pt x="839" y="130"/>
                    </a:lnTo>
                    <a:lnTo>
                      <a:pt x="721" y="184"/>
                    </a:lnTo>
                    <a:lnTo>
                      <a:pt x="602" y="259"/>
                    </a:lnTo>
                    <a:lnTo>
                      <a:pt x="506" y="334"/>
                    </a:lnTo>
                    <a:lnTo>
                      <a:pt x="398" y="431"/>
                    </a:lnTo>
                    <a:lnTo>
                      <a:pt x="312" y="528"/>
                    </a:lnTo>
                    <a:lnTo>
                      <a:pt x="237" y="635"/>
                    </a:lnTo>
                    <a:lnTo>
                      <a:pt x="162" y="754"/>
                    </a:lnTo>
                    <a:lnTo>
                      <a:pt x="108" y="872"/>
                    </a:lnTo>
                    <a:lnTo>
                      <a:pt x="65" y="1001"/>
                    </a:lnTo>
                    <a:lnTo>
                      <a:pt x="22" y="1130"/>
                    </a:lnTo>
                    <a:lnTo>
                      <a:pt x="0" y="1270"/>
                    </a:lnTo>
                    <a:lnTo>
                      <a:pt x="0" y="1410"/>
                    </a:lnTo>
                    <a:lnTo>
                      <a:pt x="0" y="1549"/>
                    </a:lnTo>
                    <a:lnTo>
                      <a:pt x="22" y="1689"/>
                    </a:lnTo>
                    <a:lnTo>
                      <a:pt x="65" y="1818"/>
                    </a:lnTo>
                    <a:lnTo>
                      <a:pt x="108" y="1958"/>
                    </a:lnTo>
                    <a:lnTo>
                      <a:pt x="172" y="2076"/>
                    </a:lnTo>
                    <a:lnTo>
                      <a:pt x="248" y="2195"/>
                    </a:lnTo>
                    <a:lnTo>
                      <a:pt x="334" y="2302"/>
                    </a:lnTo>
                    <a:lnTo>
                      <a:pt x="420" y="2399"/>
                    </a:lnTo>
                    <a:lnTo>
                      <a:pt x="527" y="2496"/>
                    </a:lnTo>
                    <a:lnTo>
                      <a:pt x="635" y="2571"/>
                    </a:lnTo>
                    <a:lnTo>
                      <a:pt x="753" y="2646"/>
                    </a:lnTo>
                    <a:lnTo>
                      <a:pt x="871" y="2700"/>
                    </a:lnTo>
                    <a:lnTo>
                      <a:pt x="1011" y="2754"/>
                    </a:lnTo>
                    <a:lnTo>
                      <a:pt x="1140" y="2786"/>
                    </a:lnTo>
                    <a:lnTo>
                      <a:pt x="1280" y="2807"/>
                    </a:lnTo>
                    <a:lnTo>
                      <a:pt x="1420" y="2807"/>
                    </a:lnTo>
                    <a:lnTo>
                      <a:pt x="1559" y="2797"/>
                    </a:lnTo>
                    <a:lnTo>
                      <a:pt x="1699" y="2775"/>
                    </a:lnTo>
                    <a:lnTo>
                      <a:pt x="1828" y="2743"/>
                    </a:lnTo>
                    <a:lnTo>
                      <a:pt x="1957" y="2689"/>
                    </a:lnTo>
                    <a:lnTo>
                      <a:pt x="2076" y="2625"/>
                    </a:lnTo>
                    <a:lnTo>
                      <a:pt x="2194" y="2560"/>
                    </a:lnTo>
                    <a:lnTo>
                      <a:pt x="2301" y="2474"/>
                    </a:lnTo>
                    <a:lnTo>
                      <a:pt x="2398" y="2388"/>
                    </a:lnTo>
                    <a:lnTo>
                      <a:pt x="2484" y="2281"/>
                    </a:lnTo>
                    <a:lnTo>
                      <a:pt x="2559" y="2173"/>
                    </a:lnTo>
                    <a:lnTo>
                      <a:pt x="2635" y="2065"/>
                    </a:lnTo>
                    <a:lnTo>
                      <a:pt x="2688" y="1947"/>
                    </a:lnTo>
                    <a:lnTo>
                      <a:pt x="2731" y="1818"/>
                    </a:lnTo>
                    <a:lnTo>
                      <a:pt x="2774" y="1689"/>
                    </a:lnTo>
                    <a:lnTo>
                      <a:pt x="2796" y="1549"/>
                    </a:lnTo>
                    <a:lnTo>
                      <a:pt x="2796" y="1410"/>
                    </a:lnTo>
                    <a:lnTo>
                      <a:pt x="2796" y="1270"/>
                    </a:lnTo>
                    <a:lnTo>
                      <a:pt x="2774" y="1130"/>
                    </a:lnTo>
                    <a:lnTo>
                      <a:pt x="2731" y="990"/>
                    </a:lnTo>
                    <a:lnTo>
                      <a:pt x="2688" y="861"/>
                    </a:lnTo>
                    <a:lnTo>
                      <a:pt x="2624" y="743"/>
                    </a:lnTo>
                    <a:lnTo>
                      <a:pt x="2549" y="625"/>
                    </a:lnTo>
                    <a:lnTo>
                      <a:pt x="2473" y="517"/>
                    </a:lnTo>
                    <a:lnTo>
                      <a:pt x="2377" y="410"/>
                    </a:lnTo>
                    <a:lnTo>
                      <a:pt x="2269" y="324"/>
                    </a:lnTo>
                    <a:lnTo>
                      <a:pt x="2162" y="237"/>
                    </a:lnTo>
                    <a:lnTo>
                      <a:pt x="2043" y="173"/>
                    </a:lnTo>
                    <a:lnTo>
                      <a:pt x="1925" y="108"/>
                    </a:lnTo>
                    <a:lnTo>
                      <a:pt x="1785" y="65"/>
                    </a:lnTo>
                    <a:lnTo>
                      <a:pt x="1656" y="33"/>
                    </a:lnTo>
                    <a:lnTo>
                      <a:pt x="1516" y="1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 name="Google Shape;595;p15"/>
              <p:cNvSpPr/>
              <p:nvPr/>
            </p:nvSpPr>
            <p:spPr>
              <a:xfrm>
                <a:off x="842975" y="2038650"/>
                <a:ext cx="69650" cy="69650"/>
              </a:xfrm>
              <a:custGeom>
                <a:avLst/>
                <a:gdLst/>
                <a:ahLst/>
                <a:cxnLst/>
                <a:rect l="l" t="t" r="r" b="b"/>
                <a:pathLst>
                  <a:path w="2786" h="2786" extrusionOk="0">
                    <a:moveTo>
                      <a:pt x="1420" y="0"/>
                    </a:moveTo>
                    <a:lnTo>
                      <a:pt x="1280" y="11"/>
                    </a:lnTo>
                    <a:lnTo>
                      <a:pt x="1140" y="22"/>
                    </a:lnTo>
                    <a:lnTo>
                      <a:pt x="1000" y="54"/>
                    </a:lnTo>
                    <a:lnTo>
                      <a:pt x="871" y="108"/>
                    </a:lnTo>
                    <a:lnTo>
                      <a:pt x="753" y="161"/>
                    </a:lnTo>
                    <a:lnTo>
                      <a:pt x="635" y="226"/>
                    </a:lnTo>
                    <a:lnTo>
                      <a:pt x="527" y="312"/>
                    </a:lnTo>
                    <a:lnTo>
                      <a:pt x="420" y="398"/>
                    </a:lnTo>
                    <a:lnTo>
                      <a:pt x="334" y="495"/>
                    </a:lnTo>
                    <a:lnTo>
                      <a:pt x="248" y="613"/>
                    </a:lnTo>
                    <a:lnTo>
                      <a:pt x="183" y="720"/>
                    </a:lnTo>
                    <a:lnTo>
                      <a:pt x="119" y="849"/>
                    </a:lnTo>
                    <a:lnTo>
                      <a:pt x="65" y="979"/>
                    </a:lnTo>
                    <a:lnTo>
                      <a:pt x="32" y="1108"/>
                    </a:lnTo>
                    <a:lnTo>
                      <a:pt x="11" y="1247"/>
                    </a:lnTo>
                    <a:lnTo>
                      <a:pt x="0" y="1398"/>
                    </a:lnTo>
                    <a:lnTo>
                      <a:pt x="11" y="1538"/>
                    </a:lnTo>
                    <a:lnTo>
                      <a:pt x="32" y="1667"/>
                    </a:lnTo>
                    <a:lnTo>
                      <a:pt x="65" y="1806"/>
                    </a:lnTo>
                    <a:lnTo>
                      <a:pt x="108" y="1925"/>
                    </a:lnTo>
                    <a:lnTo>
                      <a:pt x="172" y="2043"/>
                    </a:lnTo>
                    <a:lnTo>
                      <a:pt x="237" y="2161"/>
                    </a:lnTo>
                    <a:lnTo>
                      <a:pt x="312" y="2269"/>
                    </a:lnTo>
                    <a:lnTo>
                      <a:pt x="398" y="2366"/>
                    </a:lnTo>
                    <a:lnTo>
                      <a:pt x="495" y="2452"/>
                    </a:lnTo>
                    <a:lnTo>
                      <a:pt x="602" y="2538"/>
                    </a:lnTo>
                    <a:lnTo>
                      <a:pt x="721" y="2602"/>
                    </a:lnTo>
                    <a:lnTo>
                      <a:pt x="839" y="2667"/>
                    </a:lnTo>
                    <a:lnTo>
                      <a:pt x="957" y="2721"/>
                    </a:lnTo>
                    <a:lnTo>
                      <a:pt x="1086" y="2753"/>
                    </a:lnTo>
                    <a:lnTo>
                      <a:pt x="1226" y="2774"/>
                    </a:lnTo>
                    <a:lnTo>
                      <a:pt x="1366" y="2785"/>
                    </a:lnTo>
                    <a:lnTo>
                      <a:pt x="1506" y="2785"/>
                    </a:lnTo>
                    <a:lnTo>
                      <a:pt x="1645" y="2764"/>
                    </a:lnTo>
                    <a:lnTo>
                      <a:pt x="1785" y="2731"/>
                    </a:lnTo>
                    <a:lnTo>
                      <a:pt x="1914" y="2688"/>
                    </a:lnTo>
                    <a:lnTo>
                      <a:pt x="2043" y="2624"/>
                    </a:lnTo>
                    <a:lnTo>
                      <a:pt x="2162" y="2559"/>
                    </a:lnTo>
                    <a:lnTo>
                      <a:pt x="2269" y="2473"/>
                    </a:lnTo>
                    <a:lnTo>
                      <a:pt x="2366" y="2387"/>
                    </a:lnTo>
                    <a:lnTo>
                      <a:pt x="2463" y="2290"/>
                    </a:lnTo>
                    <a:lnTo>
                      <a:pt x="2538" y="2183"/>
                    </a:lnTo>
                    <a:lnTo>
                      <a:pt x="2613" y="2065"/>
                    </a:lnTo>
                    <a:lnTo>
                      <a:pt x="2678" y="1946"/>
                    </a:lnTo>
                    <a:lnTo>
                      <a:pt x="2721" y="1817"/>
                    </a:lnTo>
                    <a:lnTo>
                      <a:pt x="2753" y="1677"/>
                    </a:lnTo>
                    <a:lnTo>
                      <a:pt x="2775" y="1538"/>
                    </a:lnTo>
                    <a:lnTo>
                      <a:pt x="2785" y="1398"/>
                    </a:lnTo>
                    <a:lnTo>
                      <a:pt x="2775" y="1258"/>
                    </a:lnTo>
                    <a:lnTo>
                      <a:pt x="2764" y="1118"/>
                    </a:lnTo>
                    <a:lnTo>
                      <a:pt x="2721" y="989"/>
                    </a:lnTo>
                    <a:lnTo>
                      <a:pt x="2678" y="860"/>
                    </a:lnTo>
                    <a:lnTo>
                      <a:pt x="2624" y="742"/>
                    </a:lnTo>
                    <a:lnTo>
                      <a:pt x="2559" y="624"/>
                    </a:lnTo>
                    <a:lnTo>
                      <a:pt x="2473" y="516"/>
                    </a:lnTo>
                    <a:lnTo>
                      <a:pt x="2387" y="419"/>
                    </a:lnTo>
                    <a:lnTo>
                      <a:pt x="2291" y="333"/>
                    </a:lnTo>
                    <a:lnTo>
                      <a:pt x="2183" y="247"/>
                    </a:lnTo>
                    <a:lnTo>
                      <a:pt x="2076" y="183"/>
                    </a:lnTo>
                    <a:lnTo>
                      <a:pt x="1957" y="118"/>
                    </a:lnTo>
                    <a:lnTo>
                      <a:pt x="1828" y="75"/>
                    </a:lnTo>
                    <a:lnTo>
                      <a:pt x="1699" y="32"/>
                    </a:lnTo>
                    <a:lnTo>
                      <a:pt x="1559"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 name="Google Shape;596;p15"/>
              <p:cNvSpPr/>
              <p:nvPr/>
            </p:nvSpPr>
            <p:spPr>
              <a:xfrm>
                <a:off x="920650" y="1882725"/>
                <a:ext cx="70200" cy="70175"/>
              </a:xfrm>
              <a:custGeom>
                <a:avLst/>
                <a:gdLst/>
                <a:ahLst/>
                <a:cxnLst/>
                <a:rect l="l" t="t" r="r" b="b"/>
                <a:pathLst>
                  <a:path w="2808" h="2807" extrusionOk="0">
                    <a:moveTo>
                      <a:pt x="1334" y="0"/>
                    </a:moveTo>
                    <a:lnTo>
                      <a:pt x="1194" y="22"/>
                    </a:lnTo>
                    <a:lnTo>
                      <a:pt x="1055" y="43"/>
                    </a:lnTo>
                    <a:lnTo>
                      <a:pt x="926" y="86"/>
                    </a:lnTo>
                    <a:lnTo>
                      <a:pt x="797" y="140"/>
                    </a:lnTo>
                    <a:lnTo>
                      <a:pt x="678" y="205"/>
                    </a:lnTo>
                    <a:lnTo>
                      <a:pt x="571" y="291"/>
                    </a:lnTo>
                    <a:lnTo>
                      <a:pt x="463" y="377"/>
                    </a:lnTo>
                    <a:lnTo>
                      <a:pt x="366" y="473"/>
                    </a:lnTo>
                    <a:lnTo>
                      <a:pt x="280" y="581"/>
                    </a:lnTo>
                    <a:lnTo>
                      <a:pt x="205" y="688"/>
                    </a:lnTo>
                    <a:lnTo>
                      <a:pt x="141" y="818"/>
                    </a:lnTo>
                    <a:lnTo>
                      <a:pt x="87" y="947"/>
                    </a:lnTo>
                    <a:lnTo>
                      <a:pt x="44" y="1076"/>
                    </a:lnTo>
                    <a:lnTo>
                      <a:pt x="12" y="1215"/>
                    </a:lnTo>
                    <a:lnTo>
                      <a:pt x="1" y="1355"/>
                    </a:lnTo>
                    <a:lnTo>
                      <a:pt x="1" y="1495"/>
                    </a:lnTo>
                    <a:lnTo>
                      <a:pt x="22" y="1635"/>
                    </a:lnTo>
                    <a:lnTo>
                      <a:pt x="55" y="1764"/>
                    </a:lnTo>
                    <a:lnTo>
                      <a:pt x="87" y="1893"/>
                    </a:lnTo>
                    <a:lnTo>
                      <a:pt x="141" y="2011"/>
                    </a:lnTo>
                    <a:lnTo>
                      <a:pt x="216" y="2129"/>
                    </a:lnTo>
                    <a:lnTo>
                      <a:pt x="291" y="2237"/>
                    </a:lnTo>
                    <a:lnTo>
                      <a:pt x="377" y="2344"/>
                    </a:lnTo>
                    <a:lnTo>
                      <a:pt x="463" y="2441"/>
                    </a:lnTo>
                    <a:lnTo>
                      <a:pt x="571" y="2527"/>
                    </a:lnTo>
                    <a:lnTo>
                      <a:pt x="678" y="2603"/>
                    </a:lnTo>
                    <a:lnTo>
                      <a:pt x="797" y="2667"/>
                    </a:lnTo>
                    <a:lnTo>
                      <a:pt x="926" y="2710"/>
                    </a:lnTo>
                    <a:lnTo>
                      <a:pt x="1055" y="2753"/>
                    </a:lnTo>
                    <a:lnTo>
                      <a:pt x="1194" y="2785"/>
                    </a:lnTo>
                    <a:lnTo>
                      <a:pt x="1334" y="2796"/>
                    </a:lnTo>
                    <a:lnTo>
                      <a:pt x="1474" y="2807"/>
                    </a:lnTo>
                    <a:lnTo>
                      <a:pt x="1614" y="2785"/>
                    </a:lnTo>
                    <a:lnTo>
                      <a:pt x="1754" y="2764"/>
                    </a:lnTo>
                    <a:lnTo>
                      <a:pt x="1883" y="2721"/>
                    </a:lnTo>
                    <a:lnTo>
                      <a:pt x="2012" y="2667"/>
                    </a:lnTo>
                    <a:lnTo>
                      <a:pt x="2130" y="2592"/>
                    </a:lnTo>
                    <a:lnTo>
                      <a:pt x="2237" y="2516"/>
                    </a:lnTo>
                    <a:lnTo>
                      <a:pt x="2345" y="2430"/>
                    </a:lnTo>
                    <a:lnTo>
                      <a:pt x="2442" y="2334"/>
                    </a:lnTo>
                    <a:lnTo>
                      <a:pt x="2528" y="2226"/>
                    </a:lnTo>
                    <a:lnTo>
                      <a:pt x="2603" y="2119"/>
                    </a:lnTo>
                    <a:lnTo>
                      <a:pt x="2668" y="1990"/>
                    </a:lnTo>
                    <a:lnTo>
                      <a:pt x="2721" y="1861"/>
                    </a:lnTo>
                    <a:lnTo>
                      <a:pt x="2764" y="1732"/>
                    </a:lnTo>
                    <a:lnTo>
                      <a:pt x="2797" y="1592"/>
                    </a:lnTo>
                    <a:lnTo>
                      <a:pt x="2807" y="1441"/>
                    </a:lnTo>
                    <a:lnTo>
                      <a:pt x="2797" y="1312"/>
                    </a:lnTo>
                    <a:lnTo>
                      <a:pt x="2786" y="1172"/>
                    </a:lnTo>
                    <a:lnTo>
                      <a:pt x="2754" y="1043"/>
                    </a:lnTo>
                    <a:lnTo>
                      <a:pt x="2711" y="914"/>
                    </a:lnTo>
                    <a:lnTo>
                      <a:pt x="2657" y="785"/>
                    </a:lnTo>
                    <a:lnTo>
                      <a:pt x="2592" y="678"/>
                    </a:lnTo>
                    <a:lnTo>
                      <a:pt x="2517" y="559"/>
                    </a:lnTo>
                    <a:lnTo>
                      <a:pt x="2431" y="463"/>
                    </a:lnTo>
                    <a:lnTo>
                      <a:pt x="2334" y="366"/>
                    </a:lnTo>
                    <a:lnTo>
                      <a:pt x="2237" y="280"/>
                    </a:lnTo>
                    <a:lnTo>
                      <a:pt x="2119" y="205"/>
                    </a:lnTo>
                    <a:lnTo>
                      <a:pt x="2001" y="140"/>
                    </a:lnTo>
                    <a:lnTo>
                      <a:pt x="1883" y="86"/>
                    </a:lnTo>
                    <a:lnTo>
                      <a:pt x="1754" y="54"/>
                    </a:lnTo>
                    <a:lnTo>
                      <a:pt x="1614"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 name="Google Shape;597;p15"/>
              <p:cNvSpPr/>
              <p:nvPr/>
            </p:nvSpPr>
            <p:spPr>
              <a:xfrm>
                <a:off x="1549175" y="1882725"/>
                <a:ext cx="69925" cy="70175"/>
              </a:xfrm>
              <a:custGeom>
                <a:avLst/>
                <a:gdLst/>
                <a:ahLst/>
                <a:cxnLst/>
                <a:rect l="l" t="t" r="r" b="b"/>
                <a:pathLst>
                  <a:path w="2797" h="2807" extrusionOk="0">
                    <a:moveTo>
                      <a:pt x="1398" y="0"/>
                    </a:moveTo>
                    <a:lnTo>
                      <a:pt x="1258" y="11"/>
                    </a:lnTo>
                    <a:lnTo>
                      <a:pt x="1119" y="33"/>
                    </a:lnTo>
                    <a:lnTo>
                      <a:pt x="979" y="65"/>
                    </a:lnTo>
                    <a:lnTo>
                      <a:pt x="850" y="119"/>
                    </a:lnTo>
                    <a:lnTo>
                      <a:pt x="732" y="183"/>
                    </a:lnTo>
                    <a:lnTo>
                      <a:pt x="613" y="248"/>
                    </a:lnTo>
                    <a:lnTo>
                      <a:pt x="506" y="334"/>
                    </a:lnTo>
                    <a:lnTo>
                      <a:pt x="409" y="430"/>
                    </a:lnTo>
                    <a:lnTo>
                      <a:pt x="312" y="527"/>
                    </a:lnTo>
                    <a:lnTo>
                      <a:pt x="237" y="635"/>
                    </a:lnTo>
                    <a:lnTo>
                      <a:pt x="162" y="753"/>
                    </a:lnTo>
                    <a:lnTo>
                      <a:pt x="108" y="882"/>
                    </a:lnTo>
                    <a:lnTo>
                      <a:pt x="54" y="1011"/>
                    </a:lnTo>
                    <a:lnTo>
                      <a:pt x="22" y="1151"/>
                    </a:lnTo>
                    <a:lnTo>
                      <a:pt x="0" y="1291"/>
                    </a:lnTo>
                    <a:lnTo>
                      <a:pt x="0" y="1430"/>
                    </a:lnTo>
                    <a:lnTo>
                      <a:pt x="11" y="1570"/>
                    </a:lnTo>
                    <a:lnTo>
                      <a:pt x="33" y="1699"/>
                    </a:lnTo>
                    <a:lnTo>
                      <a:pt x="76" y="1839"/>
                    </a:lnTo>
                    <a:lnTo>
                      <a:pt x="119" y="1957"/>
                    </a:lnTo>
                    <a:lnTo>
                      <a:pt x="183" y="2076"/>
                    </a:lnTo>
                    <a:lnTo>
                      <a:pt x="248" y="2194"/>
                    </a:lnTo>
                    <a:lnTo>
                      <a:pt x="334" y="2301"/>
                    </a:lnTo>
                    <a:lnTo>
                      <a:pt x="420" y="2398"/>
                    </a:lnTo>
                    <a:lnTo>
                      <a:pt x="527" y="2484"/>
                    </a:lnTo>
                    <a:lnTo>
                      <a:pt x="635" y="2570"/>
                    </a:lnTo>
                    <a:lnTo>
                      <a:pt x="742" y="2635"/>
                    </a:lnTo>
                    <a:lnTo>
                      <a:pt x="861" y="2689"/>
                    </a:lnTo>
                    <a:lnTo>
                      <a:pt x="990" y="2742"/>
                    </a:lnTo>
                    <a:lnTo>
                      <a:pt x="1119" y="2775"/>
                    </a:lnTo>
                    <a:lnTo>
                      <a:pt x="1258" y="2796"/>
                    </a:lnTo>
                    <a:lnTo>
                      <a:pt x="1398" y="2807"/>
                    </a:lnTo>
                    <a:lnTo>
                      <a:pt x="1538" y="2796"/>
                    </a:lnTo>
                    <a:lnTo>
                      <a:pt x="1678" y="2775"/>
                    </a:lnTo>
                    <a:lnTo>
                      <a:pt x="1818" y="2732"/>
                    </a:lnTo>
                    <a:lnTo>
                      <a:pt x="1947" y="2689"/>
                    </a:lnTo>
                    <a:lnTo>
                      <a:pt x="2065" y="2624"/>
                    </a:lnTo>
                    <a:lnTo>
                      <a:pt x="2183" y="2559"/>
                    </a:lnTo>
                    <a:lnTo>
                      <a:pt x="2291" y="2473"/>
                    </a:lnTo>
                    <a:lnTo>
                      <a:pt x="2398" y="2377"/>
                    </a:lnTo>
                    <a:lnTo>
                      <a:pt x="2484" y="2280"/>
                    </a:lnTo>
                    <a:lnTo>
                      <a:pt x="2570" y="2162"/>
                    </a:lnTo>
                    <a:lnTo>
                      <a:pt x="2635" y="2054"/>
                    </a:lnTo>
                    <a:lnTo>
                      <a:pt x="2699" y="1925"/>
                    </a:lnTo>
                    <a:lnTo>
                      <a:pt x="2742" y="1796"/>
                    </a:lnTo>
                    <a:lnTo>
                      <a:pt x="2775" y="1656"/>
                    </a:lnTo>
                    <a:lnTo>
                      <a:pt x="2796" y="1516"/>
                    </a:lnTo>
                    <a:lnTo>
                      <a:pt x="2796" y="1377"/>
                    </a:lnTo>
                    <a:lnTo>
                      <a:pt x="2785" y="1237"/>
                    </a:lnTo>
                    <a:lnTo>
                      <a:pt x="2764" y="1097"/>
                    </a:lnTo>
                    <a:lnTo>
                      <a:pt x="2732" y="968"/>
                    </a:lnTo>
                    <a:lnTo>
                      <a:pt x="2678" y="850"/>
                    </a:lnTo>
                    <a:lnTo>
                      <a:pt x="2624" y="721"/>
                    </a:lnTo>
                    <a:lnTo>
                      <a:pt x="2549" y="613"/>
                    </a:lnTo>
                    <a:lnTo>
                      <a:pt x="2463" y="506"/>
                    </a:lnTo>
                    <a:lnTo>
                      <a:pt x="2377" y="409"/>
                    </a:lnTo>
                    <a:lnTo>
                      <a:pt x="2280" y="323"/>
                    </a:lnTo>
                    <a:lnTo>
                      <a:pt x="2172" y="237"/>
                    </a:lnTo>
                    <a:lnTo>
                      <a:pt x="2054" y="172"/>
                    </a:lnTo>
                    <a:lnTo>
                      <a:pt x="1936" y="108"/>
                    </a:lnTo>
                    <a:lnTo>
                      <a:pt x="1807" y="65"/>
                    </a:lnTo>
                    <a:lnTo>
                      <a:pt x="1678" y="33"/>
                    </a:lnTo>
                    <a:lnTo>
                      <a:pt x="1538" y="11"/>
                    </a:lnTo>
                    <a:lnTo>
                      <a:pt x="1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 name="Google Shape;598;p15"/>
              <p:cNvSpPr/>
              <p:nvPr/>
            </p:nvSpPr>
            <p:spPr>
              <a:xfrm>
                <a:off x="1316100" y="1724650"/>
                <a:ext cx="69125" cy="69125"/>
              </a:xfrm>
              <a:custGeom>
                <a:avLst/>
                <a:gdLst/>
                <a:ahLst/>
                <a:cxnLst/>
                <a:rect l="l" t="t" r="r" b="b"/>
                <a:pathLst>
                  <a:path w="2765" h="2765" extrusionOk="0">
                    <a:moveTo>
                      <a:pt x="1388" y="1"/>
                    </a:moveTo>
                    <a:lnTo>
                      <a:pt x="1248" y="11"/>
                    </a:lnTo>
                    <a:lnTo>
                      <a:pt x="1108" y="33"/>
                    </a:lnTo>
                    <a:lnTo>
                      <a:pt x="968" y="65"/>
                    </a:lnTo>
                    <a:lnTo>
                      <a:pt x="839" y="108"/>
                    </a:lnTo>
                    <a:lnTo>
                      <a:pt x="721" y="173"/>
                    </a:lnTo>
                    <a:lnTo>
                      <a:pt x="603" y="237"/>
                    </a:lnTo>
                    <a:lnTo>
                      <a:pt x="495" y="323"/>
                    </a:lnTo>
                    <a:lnTo>
                      <a:pt x="398" y="409"/>
                    </a:lnTo>
                    <a:lnTo>
                      <a:pt x="302" y="517"/>
                    </a:lnTo>
                    <a:lnTo>
                      <a:pt x="226" y="624"/>
                    </a:lnTo>
                    <a:lnTo>
                      <a:pt x="151" y="743"/>
                    </a:lnTo>
                    <a:lnTo>
                      <a:pt x="97" y="861"/>
                    </a:lnTo>
                    <a:lnTo>
                      <a:pt x="54" y="990"/>
                    </a:lnTo>
                    <a:lnTo>
                      <a:pt x="22" y="1130"/>
                    </a:lnTo>
                    <a:lnTo>
                      <a:pt x="0" y="1269"/>
                    </a:lnTo>
                    <a:lnTo>
                      <a:pt x="0" y="1420"/>
                    </a:lnTo>
                    <a:lnTo>
                      <a:pt x="11" y="1560"/>
                    </a:lnTo>
                    <a:lnTo>
                      <a:pt x="33" y="1689"/>
                    </a:lnTo>
                    <a:lnTo>
                      <a:pt x="65" y="1829"/>
                    </a:lnTo>
                    <a:lnTo>
                      <a:pt x="119" y="1947"/>
                    </a:lnTo>
                    <a:lnTo>
                      <a:pt x="173" y="2065"/>
                    </a:lnTo>
                    <a:lnTo>
                      <a:pt x="248" y="2183"/>
                    </a:lnTo>
                    <a:lnTo>
                      <a:pt x="323" y="2291"/>
                    </a:lnTo>
                    <a:lnTo>
                      <a:pt x="420" y="2377"/>
                    </a:lnTo>
                    <a:lnTo>
                      <a:pt x="517" y="2463"/>
                    </a:lnTo>
                    <a:lnTo>
                      <a:pt x="624" y="2549"/>
                    </a:lnTo>
                    <a:lnTo>
                      <a:pt x="732" y="2614"/>
                    </a:lnTo>
                    <a:lnTo>
                      <a:pt x="861" y="2667"/>
                    </a:lnTo>
                    <a:lnTo>
                      <a:pt x="979" y="2710"/>
                    </a:lnTo>
                    <a:lnTo>
                      <a:pt x="1119" y="2743"/>
                    </a:lnTo>
                    <a:lnTo>
                      <a:pt x="1259" y="2764"/>
                    </a:lnTo>
                    <a:lnTo>
                      <a:pt x="1538" y="2764"/>
                    </a:lnTo>
                    <a:lnTo>
                      <a:pt x="1678" y="2732"/>
                    </a:lnTo>
                    <a:lnTo>
                      <a:pt x="1807" y="2700"/>
                    </a:lnTo>
                    <a:lnTo>
                      <a:pt x="1936" y="2657"/>
                    </a:lnTo>
                    <a:lnTo>
                      <a:pt x="2054" y="2592"/>
                    </a:lnTo>
                    <a:lnTo>
                      <a:pt x="2162" y="2527"/>
                    </a:lnTo>
                    <a:lnTo>
                      <a:pt x="2269" y="2452"/>
                    </a:lnTo>
                    <a:lnTo>
                      <a:pt x="2366" y="2355"/>
                    </a:lnTo>
                    <a:lnTo>
                      <a:pt x="2452" y="2259"/>
                    </a:lnTo>
                    <a:lnTo>
                      <a:pt x="2527" y="2151"/>
                    </a:lnTo>
                    <a:lnTo>
                      <a:pt x="2603" y="2044"/>
                    </a:lnTo>
                    <a:lnTo>
                      <a:pt x="2656" y="1925"/>
                    </a:lnTo>
                    <a:lnTo>
                      <a:pt x="2699" y="1796"/>
                    </a:lnTo>
                    <a:lnTo>
                      <a:pt x="2732" y="1667"/>
                    </a:lnTo>
                    <a:lnTo>
                      <a:pt x="2753" y="1527"/>
                    </a:lnTo>
                    <a:lnTo>
                      <a:pt x="2764" y="1388"/>
                    </a:lnTo>
                    <a:lnTo>
                      <a:pt x="2753" y="1237"/>
                    </a:lnTo>
                    <a:lnTo>
                      <a:pt x="2732" y="1108"/>
                    </a:lnTo>
                    <a:lnTo>
                      <a:pt x="2699" y="968"/>
                    </a:lnTo>
                    <a:lnTo>
                      <a:pt x="2656" y="850"/>
                    </a:lnTo>
                    <a:lnTo>
                      <a:pt x="2603" y="721"/>
                    </a:lnTo>
                    <a:lnTo>
                      <a:pt x="2527" y="613"/>
                    </a:lnTo>
                    <a:lnTo>
                      <a:pt x="2452" y="506"/>
                    </a:lnTo>
                    <a:lnTo>
                      <a:pt x="2366" y="409"/>
                    </a:lnTo>
                    <a:lnTo>
                      <a:pt x="2269" y="323"/>
                    </a:lnTo>
                    <a:lnTo>
                      <a:pt x="2162" y="237"/>
                    </a:lnTo>
                    <a:lnTo>
                      <a:pt x="2044" y="173"/>
                    </a:lnTo>
                    <a:lnTo>
                      <a:pt x="1925" y="119"/>
                    </a:lnTo>
                    <a:lnTo>
                      <a:pt x="1807" y="65"/>
                    </a:lnTo>
                    <a:lnTo>
                      <a:pt x="1667" y="33"/>
                    </a:lnTo>
                    <a:lnTo>
                      <a:pt x="1538" y="11"/>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 name="Google Shape;599;p15"/>
              <p:cNvSpPr/>
              <p:nvPr/>
            </p:nvSpPr>
            <p:spPr>
              <a:xfrm>
                <a:off x="843775" y="2275750"/>
                <a:ext cx="68300" cy="68300"/>
              </a:xfrm>
              <a:custGeom>
                <a:avLst/>
                <a:gdLst/>
                <a:ahLst/>
                <a:cxnLst/>
                <a:rect l="l" t="t" r="r" b="b"/>
                <a:pathLst>
                  <a:path w="2732" h="2732" extrusionOk="0">
                    <a:moveTo>
                      <a:pt x="1377" y="0"/>
                    </a:moveTo>
                    <a:lnTo>
                      <a:pt x="1226" y="11"/>
                    </a:lnTo>
                    <a:lnTo>
                      <a:pt x="1087" y="22"/>
                    </a:lnTo>
                    <a:lnTo>
                      <a:pt x="958" y="54"/>
                    </a:lnTo>
                    <a:lnTo>
                      <a:pt x="828" y="108"/>
                    </a:lnTo>
                    <a:lnTo>
                      <a:pt x="710" y="161"/>
                    </a:lnTo>
                    <a:lnTo>
                      <a:pt x="603" y="226"/>
                    </a:lnTo>
                    <a:lnTo>
                      <a:pt x="495" y="301"/>
                    </a:lnTo>
                    <a:lnTo>
                      <a:pt x="398" y="387"/>
                    </a:lnTo>
                    <a:lnTo>
                      <a:pt x="312" y="484"/>
                    </a:lnTo>
                    <a:lnTo>
                      <a:pt x="226" y="592"/>
                    </a:lnTo>
                    <a:lnTo>
                      <a:pt x="162" y="699"/>
                    </a:lnTo>
                    <a:lnTo>
                      <a:pt x="108" y="817"/>
                    </a:lnTo>
                    <a:lnTo>
                      <a:pt x="65" y="946"/>
                    </a:lnTo>
                    <a:lnTo>
                      <a:pt x="33" y="1075"/>
                    </a:lnTo>
                    <a:lnTo>
                      <a:pt x="11" y="1215"/>
                    </a:lnTo>
                    <a:lnTo>
                      <a:pt x="0" y="1355"/>
                    </a:lnTo>
                    <a:lnTo>
                      <a:pt x="11" y="1495"/>
                    </a:lnTo>
                    <a:lnTo>
                      <a:pt x="22" y="1635"/>
                    </a:lnTo>
                    <a:lnTo>
                      <a:pt x="54" y="1774"/>
                    </a:lnTo>
                    <a:lnTo>
                      <a:pt x="97" y="1893"/>
                    </a:lnTo>
                    <a:lnTo>
                      <a:pt x="162" y="2022"/>
                    </a:lnTo>
                    <a:lnTo>
                      <a:pt x="226" y="2129"/>
                    </a:lnTo>
                    <a:lnTo>
                      <a:pt x="302" y="2237"/>
                    </a:lnTo>
                    <a:lnTo>
                      <a:pt x="388" y="2334"/>
                    </a:lnTo>
                    <a:lnTo>
                      <a:pt x="484" y="2420"/>
                    </a:lnTo>
                    <a:lnTo>
                      <a:pt x="581" y="2495"/>
                    </a:lnTo>
                    <a:lnTo>
                      <a:pt x="699" y="2559"/>
                    </a:lnTo>
                    <a:lnTo>
                      <a:pt x="818" y="2624"/>
                    </a:lnTo>
                    <a:lnTo>
                      <a:pt x="947" y="2667"/>
                    </a:lnTo>
                    <a:lnTo>
                      <a:pt x="1076" y="2699"/>
                    </a:lnTo>
                    <a:lnTo>
                      <a:pt x="1216" y="2721"/>
                    </a:lnTo>
                    <a:lnTo>
                      <a:pt x="1355" y="2731"/>
                    </a:lnTo>
                    <a:lnTo>
                      <a:pt x="1495" y="2721"/>
                    </a:lnTo>
                    <a:lnTo>
                      <a:pt x="1635" y="2699"/>
                    </a:lnTo>
                    <a:lnTo>
                      <a:pt x="1764" y="2667"/>
                    </a:lnTo>
                    <a:lnTo>
                      <a:pt x="1893" y="2624"/>
                    </a:lnTo>
                    <a:lnTo>
                      <a:pt x="2011" y="2570"/>
                    </a:lnTo>
                    <a:lnTo>
                      <a:pt x="2130" y="2506"/>
                    </a:lnTo>
                    <a:lnTo>
                      <a:pt x="2237" y="2430"/>
                    </a:lnTo>
                    <a:lnTo>
                      <a:pt x="2334" y="2344"/>
                    </a:lnTo>
                    <a:lnTo>
                      <a:pt x="2420" y="2247"/>
                    </a:lnTo>
                    <a:lnTo>
                      <a:pt x="2495" y="2140"/>
                    </a:lnTo>
                    <a:lnTo>
                      <a:pt x="2560" y="2032"/>
                    </a:lnTo>
                    <a:lnTo>
                      <a:pt x="2624" y="1914"/>
                    </a:lnTo>
                    <a:lnTo>
                      <a:pt x="2667" y="1785"/>
                    </a:lnTo>
                    <a:lnTo>
                      <a:pt x="2699" y="1656"/>
                    </a:lnTo>
                    <a:lnTo>
                      <a:pt x="2721" y="1516"/>
                    </a:lnTo>
                    <a:lnTo>
                      <a:pt x="2732" y="1376"/>
                    </a:lnTo>
                    <a:lnTo>
                      <a:pt x="2721" y="1226"/>
                    </a:lnTo>
                    <a:lnTo>
                      <a:pt x="2699" y="1097"/>
                    </a:lnTo>
                    <a:lnTo>
                      <a:pt x="2667" y="957"/>
                    </a:lnTo>
                    <a:lnTo>
                      <a:pt x="2624" y="828"/>
                    </a:lnTo>
                    <a:lnTo>
                      <a:pt x="2570" y="710"/>
                    </a:lnTo>
                    <a:lnTo>
                      <a:pt x="2506" y="602"/>
                    </a:lnTo>
                    <a:lnTo>
                      <a:pt x="2431" y="495"/>
                    </a:lnTo>
                    <a:lnTo>
                      <a:pt x="2345" y="398"/>
                    </a:lnTo>
                    <a:lnTo>
                      <a:pt x="2248" y="312"/>
                    </a:lnTo>
                    <a:lnTo>
                      <a:pt x="2140" y="237"/>
                    </a:lnTo>
                    <a:lnTo>
                      <a:pt x="2033" y="161"/>
                    </a:lnTo>
                    <a:lnTo>
                      <a:pt x="1915" y="108"/>
                    </a:lnTo>
                    <a:lnTo>
                      <a:pt x="1785" y="65"/>
                    </a:lnTo>
                    <a:lnTo>
                      <a:pt x="1656" y="32"/>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 name="Google Shape;600;p15"/>
              <p:cNvSpPr/>
              <p:nvPr/>
            </p:nvSpPr>
            <p:spPr>
              <a:xfrm>
                <a:off x="1080075" y="2512025"/>
                <a:ext cx="68300" cy="68325"/>
              </a:xfrm>
              <a:custGeom>
                <a:avLst/>
                <a:gdLst/>
                <a:ahLst/>
                <a:cxnLst/>
                <a:rect l="l" t="t" r="r" b="b"/>
                <a:pathLst>
                  <a:path w="2732" h="2733" extrusionOk="0">
                    <a:moveTo>
                      <a:pt x="1388" y="1"/>
                    </a:moveTo>
                    <a:lnTo>
                      <a:pt x="1248" y="12"/>
                    </a:lnTo>
                    <a:lnTo>
                      <a:pt x="1108" y="22"/>
                    </a:lnTo>
                    <a:lnTo>
                      <a:pt x="979" y="55"/>
                    </a:lnTo>
                    <a:lnTo>
                      <a:pt x="850" y="98"/>
                    </a:lnTo>
                    <a:lnTo>
                      <a:pt x="732" y="151"/>
                    </a:lnTo>
                    <a:lnTo>
                      <a:pt x="613" y="216"/>
                    </a:lnTo>
                    <a:lnTo>
                      <a:pt x="506" y="291"/>
                    </a:lnTo>
                    <a:lnTo>
                      <a:pt x="409" y="377"/>
                    </a:lnTo>
                    <a:lnTo>
                      <a:pt x="323" y="474"/>
                    </a:lnTo>
                    <a:lnTo>
                      <a:pt x="248" y="582"/>
                    </a:lnTo>
                    <a:lnTo>
                      <a:pt x="172" y="689"/>
                    </a:lnTo>
                    <a:lnTo>
                      <a:pt x="119" y="807"/>
                    </a:lnTo>
                    <a:lnTo>
                      <a:pt x="65" y="936"/>
                    </a:lnTo>
                    <a:lnTo>
                      <a:pt x="33" y="1065"/>
                    </a:lnTo>
                    <a:lnTo>
                      <a:pt x="11" y="1205"/>
                    </a:lnTo>
                    <a:lnTo>
                      <a:pt x="0" y="1345"/>
                    </a:lnTo>
                    <a:lnTo>
                      <a:pt x="11" y="1485"/>
                    </a:lnTo>
                    <a:lnTo>
                      <a:pt x="22" y="1625"/>
                    </a:lnTo>
                    <a:lnTo>
                      <a:pt x="54" y="1754"/>
                    </a:lnTo>
                    <a:lnTo>
                      <a:pt x="97" y="1883"/>
                    </a:lnTo>
                    <a:lnTo>
                      <a:pt x="151" y="2012"/>
                    </a:lnTo>
                    <a:lnTo>
                      <a:pt x="215" y="2119"/>
                    </a:lnTo>
                    <a:lnTo>
                      <a:pt x="291" y="2227"/>
                    </a:lnTo>
                    <a:lnTo>
                      <a:pt x="377" y="2324"/>
                    </a:lnTo>
                    <a:lnTo>
                      <a:pt x="474" y="2410"/>
                    </a:lnTo>
                    <a:lnTo>
                      <a:pt x="570" y="2496"/>
                    </a:lnTo>
                    <a:lnTo>
                      <a:pt x="689" y="2560"/>
                    </a:lnTo>
                    <a:lnTo>
                      <a:pt x="807" y="2614"/>
                    </a:lnTo>
                    <a:lnTo>
                      <a:pt x="925" y="2668"/>
                    </a:lnTo>
                    <a:lnTo>
                      <a:pt x="1065" y="2700"/>
                    </a:lnTo>
                    <a:lnTo>
                      <a:pt x="1194" y="2721"/>
                    </a:lnTo>
                    <a:lnTo>
                      <a:pt x="1344" y="2732"/>
                    </a:lnTo>
                    <a:lnTo>
                      <a:pt x="1484" y="2732"/>
                    </a:lnTo>
                    <a:lnTo>
                      <a:pt x="1624" y="2711"/>
                    </a:lnTo>
                    <a:lnTo>
                      <a:pt x="1753" y="2678"/>
                    </a:lnTo>
                    <a:lnTo>
                      <a:pt x="1882" y="2635"/>
                    </a:lnTo>
                    <a:lnTo>
                      <a:pt x="2000" y="2582"/>
                    </a:lnTo>
                    <a:lnTo>
                      <a:pt x="2119" y="2517"/>
                    </a:lnTo>
                    <a:lnTo>
                      <a:pt x="2226" y="2442"/>
                    </a:lnTo>
                    <a:lnTo>
                      <a:pt x="2323" y="2356"/>
                    </a:lnTo>
                    <a:lnTo>
                      <a:pt x="2409" y="2259"/>
                    </a:lnTo>
                    <a:lnTo>
                      <a:pt x="2495" y="2162"/>
                    </a:lnTo>
                    <a:lnTo>
                      <a:pt x="2560" y="2044"/>
                    </a:lnTo>
                    <a:lnTo>
                      <a:pt x="2613" y="1926"/>
                    </a:lnTo>
                    <a:lnTo>
                      <a:pt x="2667" y="1807"/>
                    </a:lnTo>
                    <a:lnTo>
                      <a:pt x="2699" y="1678"/>
                    </a:lnTo>
                    <a:lnTo>
                      <a:pt x="2721" y="1539"/>
                    </a:lnTo>
                    <a:lnTo>
                      <a:pt x="2732" y="1399"/>
                    </a:lnTo>
                    <a:lnTo>
                      <a:pt x="2721" y="1248"/>
                    </a:lnTo>
                    <a:lnTo>
                      <a:pt x="2710" y="1109"/>
                    </a:lnTo>
                    <a:lnTo>
                      <a:pt x="2678" y="979"/>
                    </a:lnTo>
                    <a:lnTo>
                      <a:pt x="2635" y="850"/>
                    </a:lnTo>
                    <a:lnTo>
                      <a:pt x="2581" y="732"/>
                    </a:lnTo>
                    <a:lnTo>
                      <a:pt x="2517" y="614"/>
                    </a:lnTo>
                    <a:lnTo>
                      <a:pt x="2441" y="506"/>
                    </a:lnTo>
                    <a:lnTo>
                      <a:pt x="2355" y="410"/>
                    </a:lnTo>
                    <a:lnTo>
                      <a:pt x="2259" y="324"/>
                    </a:lnTo>
                    <a:lnTo>
                      <a:pt x="2162" y="248"/>
                    </a:lnTo>
                    <a:lnTo>
                      <a:pt x="2043" y="173"/>
                    </a:lnTo>
                    <a:lnTo>
                      <a:pt x="1925" y="119"/>
                    </a:lnTo>
                    <a:lnTo>
                      <a:pt x="1807" y="76"/>
                    </a:lnTo>
                    <a:lnTo>
                      <a:pt x="1667" y="33"/>
                    </a:lnTo>
                    <a:lnTo>
                      <a:pt x="153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 name="Google Shape;601;p15"/>
              <p:cNvSpPr/>
              <p:nvPr/>
            </p:nvSpPr>
            <p:spPr>
              <a:xfrm>
                <a:off x="1630075" y="2197500"/>
                <a:ext cx="69400" cy="69125"/>
              </a:xfrm>
              <a:custGeom>
                <a:avLst/>
                <a:gdLst/>
                <a:ahLst/>
                <a:cxnLst/>
                <a:rect l="l" t="t" r="r" b="b"/>
                <a:pathLst>
                  <a:path w="2776" h="2765" extrusionOk="0">
                    <a:moveTo>
                      <a:pt x="1259" y="1"/>
                    </a:moveTo>
                    <a:lnTo>
                      <a:pt x="1119" y="23"/>
                    </a:lnTo>
                    <a:lnTo>
                      <a:pt x="990" y="55"/>
                    </a:lnTo>
                    <a:lnTo>
                      <a:pt x="861" y="98"/>
                    </a:lnTo>
                    <a:lnTo>
                      <a:pt x="743" y="152"/>
                    </a:lnTo>
                    <a:lnTo>
                      <a:pt x="625" y="227"/>
                    </a:lnTo>
                    <a:lnTo>
                      <a:pt x="517" y="302"/>
                    </a:lnTo>
                    <a:lnTo>
                      <a:pt x="420" y="388"/>
                    </a:lnTo>
                    <a:lnTo>
                      <a:pt x="334" y="485"/>
                    </a:lnTo>
                    <a:lnTo>
                      <a:pt x="248" y="592"/>
                    </a:lnTo>
                    <a:lnTo>
                      <a:pt x="184" y="700"/>
                    </a:lnTo>
                    <a:lnTo>
                      <a:pt x="119" y="818"/>
                    </a:lnTo>
                    <a:lnTo>
                      <a:pt x="76" y="947"/>
                    </a:lnTo>
                    <a:lnTo>
                      <a:pt x="33" y="1076"/>
                    </a:lnTo>
                    <a:lnTo>
                      <a:pt x="12" y="1216"/>
                    </a:lnTo>
                    <a:lnTo>
                      <a:pt x="1" y="1356"/>
                    </a:lnTo>
                    <a:lnTo>
                      <a:pt x="12" y="1506"/>
                    </a:lnTo>
                    <a:lnTo>
                      <a:pt x="33" y="1646"/>
                    </a:lnTo>
                    <a:lnTo>
                      <a:pt x="66" y="1786"/>
                    </a:lnTo>
                    <a:lnTo>
                      <a:pt x="109" y="1915"/>
                    </a:lnTo>
                    <a:lnTo>
                      <a:pt x="162" y="2033"/>
                    </a:lnTo>
                    <a:lnTo>
                      <a:pt x="238" y="2152"/>
                    </a:lnTo>
                    <a:lnTo>
                      <a:pt x="313" y="2259"/>
                    </a:lnTo>
                    <a:lnTo>
                      <a:pt x="410" y="2356"/>
                    </a:lnTo>
                    <a:lnTo>
                      <a:pt x="506" y="2453"/>
                    </a:lnTo>
                    <a:lnTo>
                      <a:pt x="614" y="2528"/>
                    </a:lnTo>
                    <a:lnTo>
                      <a:pt x="732" y="2603"/>
                    </a:lnTo>
                    <a:lnTo>
                      <a:pt x="861" y="2657"/>
                    </a:lnTo>
                    <a:lnTo>
                      <a:pt x="990" y="2711"/>
                    </a:lnTo>
                    <a:lnTo>
                      <a:pt x="1119" y="2743"/>
                    </a:lnTo>
                    <a:lnTo>
                      <a:pt x="1259" y="2765"/>
                    </a:lnTo>
                    <a:lnTo>
                      <a:pt x="1410" y="2765"/>
                    </a:lnTo>
                    <a:lnTo>
                      <a:pt x="1549" y="2754"/>
                    </a:lnTo>
                    <a:lnTo>
                      <a:pt x="1689" y="2732"/>
                    </a:lnTo>
                    <a:lnTo>
                      <a:pt x="1818" y="2700"/>
                    </a:lnTo>
                    <a:lnTo>
                      <a:pt x="1947" y="2646"/>
                    </a:lnTo>
                    <a:lnTo>
                      <a:pt x="2066" y="2592"/>
                    </a:lnTo>
                    <a:lnTo>
                      <a:pt x="2173" y="2517"/>
                    </a:lnTo>
                    <a:lnTo>
                      <a:pt x="2281" y="2442"/>
                    </a:lnTo>
                    <a:lnTo>
                      <a:pt x="2377" y="2356"/>
                    </a:lnTo>
                    <a:lnTo>
                      <a:pt x="2463" y="2259"/>
                    </a:lnTo>
                    <a:lnTo>
                      <a:pt x="2549" y="2152"/>
                    </a:lnTo>
                    <a:lnTo>
                      <a:pt x="2614" y="2033"/>
                    </a:lnTo>
                    <a:lnTo>
                      <a:pt x="2668" y="1915"/>
                    </a:lnTo>
                    <a:lnTo>
                      <a:pt x="2711" y="1786"/>
                    </a:lnTo>
                    <a:lnTo>
                      <a:pt x="2743" y="1657"/>
                    </a:lnTo>
                    <a:lnTo>
                      <a:pt x="2765" y="1517"/>
                    </a:lnTo>
                    <a:lnTo>
                      <a:pt x="2775" y="1377"/>
                    </a:lnTo>
                    <a:lnTo>
                      <a:pt x="2765" y="1238"/>
                    </a:lnTo>
                    <a:lnTo>
                      <a:pt x="2743" y="1098"/>
                    </a:lnTo>
                    <a:lnTo>
                      <a:pt x="2711" y="969"/>
                    </a:lnTo>
                    <a:lnTo>
                      <a:pt x="2668" y="840"/>
                    </a:lnTo>
                    <a:lnTo>
                      <a:pt x="2603" y="721"/>
                    </a:lnTo>
                    <a:lnTo>
                      <a:pt x="2539" y="603"/>
                    </a:lnTo>
                    <a:lnTo>
                      <a:pt x="2463" y="496"/>
                    </a:lnTo>
                    <a:lnTo>
                      <a:pt x="2367" y="399"/>
                    </a:lnTo>
                    <a:lnTo>
                      <a:pt x="2270" y="313"/>
                    </a:lnTo>
                    <a:lnTo>
                      <a:pt x="2173" y="238"/>
                    </a:lnTo>
                    <a:lnTo>
                      <a:pt x="2055" y="162"/>
                    </a:lnTo>
                    <a:lnTo>
                      <a:pt x="1937" y="109"/>
                    </a:lnTo>
                    <a:lnTo>
                      <a:pt x="1807" y="55"/>
                    </a:lnTo>
                    <a:lnTo>
                      <a:pt x="1678" y="23"/>
                    </a:lnTo>
                    <a:lnTo>
                      <a:pt x="153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 name="Google Shape;602;p15"/>
              <p:cNvSpPr/>
              <p:nvPr/>
            </p:nvSpPr>
            <p:spPr>
              <a:xfrm>
                <a:off x="1157500" y="1724650"/>
                <a:ext cx="69100" cy="69125"/>
              </a:xfrm>
              <a:custGeom>
                <a:avLst/>
                <a:gdLst/>
                <a:ahLst/>
                <a:cxnLst/>
                <a:rect l="l" t="t" r="r" b="b"/>
                <a:pathLst>
                  <a:path w="2764" h="2765" extrusionOk="0">
                    <a:moveTo>
                      <a:pt x="1377" y="1"/>
                    </a:moveTo>
                    <a:lnTo>
                      <a:pt x="1237" y="11"/>
                    </a:lnTo>
                    <a:lnTo>
                      <a:pt x="1097" y="33"/>
                    </a:lnTo>
                    <a:lnTo>
                      <a:pt x="968" y="65"/>
                    </a:lnTo>
                    <a:lnTo>
                      <a:pt x="839" y="108"/>
                    </a:lnTo>
                    <a:lnTo>
                      <a:pt x="721" y="173"/>
                    </a:lnTo>
                    <a:lnTo>
                      <a:pt x="602" y="237"/>
                    </a:lnTo>
                    <a:lnTo>
                      <a:pt x="506" y="312"/>
                    </a:lnTo>
                    <a:lnTo>
                      <a:pt x="409" y="409"/>
                    </a:lnTo>
                    <a:lnTo>
                      <a:pt x="312" y="506"/>
                    </a:lnTo>
                    <a:lnTo>
                      <a:pt x="237" y="603"/>
                    </a:lnTo>
                    <a:lnTo>
                      <a:pt x="172" y="721"/>
                    </a:lnTo>
                    <a:lnTo>
                      <a:pt x="108" y="839"/>
                    </a:lnTo>
                    <a:lnTo>
                      <a:pt x="65" y="968"/>
                    </a:lnTo>
                    <a:lnTo>
                      <a:pt x="32" y="1097"/>
                    </a:lnTo>
                    <a:lnTo>
                      <a:pt x="11" y="1237"/>
                    </a:lnTo>
                    <a:lnTo>
                      <a:pt x="0" y="1377"/>
                    </a:lnTo>
                    <a:lnTo>
                      <a:pt x="11" y="1517"/>
                    </a:lnTo>
                    <a:lnTo>
                      <a:pt x="32" y="1657"/>
                    </a:lnTo>
                    <a:lnTo>
                      <a:pt x="65" y="1786"/>
                    </a:lnTo>
                    <a:lnTo>
                      <a:pt x="108" y="1915"/>
                    </a:lnTo>
                    <a:lnTo>
                      <a:pt x="162" y="2033"/>
                    </a:lnTo>
                    <a:lnTo>
                      <a:pt x="226" y="2151"/>
                    </a:lnTo>
                    <a:lnTo>
                      <a:pt x="301" y="2259"/>
                    </a:lnTo>
                    <a:lnTo>
                      <a:pt x="387" y="2355"/>
                    </a:lnTo>
                    <a:lnTo>
                      <a:pt x="484" y="2441"/>
                    </a:lnTo>
                    <a:lnTo>
                      <a:pt x="592" y="2527"/>
                    </a:lnTo>
                    <a:lnTo>
                      <a:pt x="710" y="2592"/>
                    </a:lnTo>
                    <a:lnTo>
                      <a:pt x="828" y="2657"/>
                    </a:lnTo>
                    <a:lnTo>
                      <a:pt x="946" y="2700"/>
                    </a:lnTo>
                    <a:lnTo>
                      <a:pt x="1086" y="2732"/>
                    </a:lnTo>
                    <a:lnTo>
                      <a:pt x="1215" y="2753"/>
                    </a:lnTo>
                    <a:lnTo>
                      <a:pt x="1366" y="2764"/>
                    </a:lnTo>
                    <a:lnTo>
                      <a:pt x="1506" y="2764"/>
                    </a:lnTo>
                    <a:lnTo>
                      <a:pt x="1645" y="2743"/>
                    </a:lnTo>
                    <a:lnTo>
                      <a:pt x="1785" y="2710"/>
                    </a:lnTo>
                    <a:lnTo>
                      <a:pt x="1914" y="2667"/>
                    </a:lnTo>
                    <a:lnTo>
                      <a:pt x="2043" y="2603"/>
                    </a:lnTo>
                    <a:lnTo>
                      <a:pt x="2151" y="2538"/>
                    </a:lnTo>
                    <a:lnTo>
                      <a:pt x="2258" y="2452"/>
                    </a:lnTo>
                    <a:lnTo>
                      <a:pt x="2366" y="2366"/>
                    </a:lnTo>
                    <a:lnTo>
                      <a:pt x="2452" y="2269"/>
                    </a:lnTo>
                    <a:lnTo>
                      <a:pt x="2538" y="2162"/>
                    </a:lnTo>
                    <a:lnTo>
                      <a:pt x="2602" y="2044"/>
                    </a:lnTo>
                    <a:lnTo>
                      <a:pt x="2656" y="1915"/>
                    </a:lnTo>
                    <a:lnTo>
                      <a:pt x="2710" y="1786"/>
                    </a:lnTo>
                    <a:lnTo>
                      <a:pt x="2742" y="1657"/>
                    </a:lnTo>
                    <a:lnTo>
                      <a:pt x="2764" y="1517"/>
                    </a:lnTo>
                    <a:lnTo>
                      <a:pt x="2764" y="1366"/>
                    </a:lnTo>
                    <a:lnTo>
                      <a:pt x="2753" y="1226"/>
                    </a:lnTo>
                    <a:lnTo>
                      <a:pt x="2731" y="1087"/>
                    </a:lnTo>
                    <a:lnTo>
                      <a:pt x="2699" y="958"/>
                    </a:lnTo>
                    <a:lnTo>
                      <a:pt x="2656" y="829"/>
                    </a:lnTo>
                    <a:lnTo>
                      <a:pt x="2592" y="710"/>
                    </a:lnTo>
                    <a:lnTo>
                      <a:pt x="2527" y="603"/>
                    </a:lnTo>
                    <a:lnTo>
                      <a:pt x="2441" y="495"/>
                    </a:lnTo>
                    <a:lnTo>
                      <a:pt x="2355" y="398"/>
                    </a:lnTo>
                    <a:lnTo>
                      <a:pt x="2258" y="312"/>
                    </a:lnTo>
                    <a:lnTo>
                      <a:pt x="2151" y="226"/>
                    </a:lnTo>
                    <a:lnTo>
                      <a:pt x="2033" y="162"/>
                    </a:lnTo>
                    <a:lnTo>
                      <a:pt x="1914" y="108"/>
                    </a:lnTo>
                    <a:lnTo>
                      <a:pt x="1785" y="65"/>
                    </a:lnTo>
                    <a:lnTo>
                      <a:pt x="1656" y="33"/>
                    </a:lnTo>
                    <a:lnTo>
                      <a:pt x="1516" y="11"/>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 name="Google Shape;603;p15"/>
              <p:cNvSpPr/>
              <p:nvPr/>
            </p:nvSpPr>
            <p:spPr>
              <a:xfrm>
                <a:off x="1630075" y="2041600"/>
                <a:ext cx="69400" cy="69375"/>
              </a:xfrm>
              <a:custGeom>
                <a:avLst/>
                <a:gdLst/>
                <a:ahLst/>
                <a:cxnLst/>
                <a:rect l="l" t="t" r="r" b="b"/>
                <a:pathLst>
                  <a:path w="2776" h="2775" extrusionOk="0">
                    <a:moveTo>
                      <a:pt x="1377" y="0"/>
                    </a:moveTo>
                    <a:lnTo>
                      <a:pt x="1238" y="11"/>
                    </a:lnTo>
                    <a:lnTo>
                      <a:pt x="1098" y="33"/>
                    </a:lnTo>
                    <a:lnTo>
                      <a:pt x="969" y="65"/>
                    </a:lnTo>
                    <a:lnTo>
                      <a:pt x="840" y="119"/>
                    </a:lnTo>
                    <a:lnTo>
                      <a:pt x="721" y="172"/>
                    </a:lnTo>
                    <a:lnTo>
                      <a:pt x="603" y="248"/>
                    </a:lnTo>
                    <a:lnTo>
                      <a:pt x="496" y="323"/>
                    </a:lnTo>
                    <a:lnTo>
                      <a:pt x="399" y="409"/>
                    </a:lnTo>
                    <a:lnTo>
                      <a:pt x="313" y="506"/>
                    </a:lnTo>
                    <a:lnTo>
                      <a:pt x="238" y="613"/>
                    </a:lnTo>
                    <a:lnTo>
                      <a:pt x="173" y="731"/>
                    </a:lnTo>
                    <a:lnTo>
                      <a:pt x="109" y="850"/>
                    </a:lnTo>
                    <a:lnTo>
                      <a:pt x="66" y="979"/>
                    </a:lnTo>
                    <a:lnTo>
                      <a:pt x="33" y="1108"/>
                    </a:lnTo>
                    <a:lnTo>
                      <a:pt x="12" y="1248"/>
                    </a:lnTo>
                    <a:lnTo>
                      <a:pt x="1" y="1387"/>
                    </a:lnTo>
                    <a:lnTo>
                      <a:pt x="12" y="1538"/>
                    </a:lnTo>
                    <a:lnTo>
                      <a:pt x="33" y="1678"/>
                    </a:lnTo>
                    <a:lnTo>
                      <a:pt x="66" y="1807"/>
                    </a:lnTo>
                    <a:lnTo>
                      <a:pt x="119" y="1936"/>
                    </a:lnTo>
                    <a:lnTo>
                      <a:pt x="173" y="2065"/>
                    </a:lnTo>
                    <a:lnTo>
                      <a:pt x="248" y="2172"/>
                    </a:lnTo>
                    <a:lnTo>
                      <a:pt x="334" y="2280"/>
                    </a:lnTo>
                    <a:lnTo>
                      <a:pt x="420" y="2387"/>
                    </a:lnTo>
                    <a:lnTo>
                      <a:pt x="528" y="2473"/>
                    </a:lnTo>
                    <a:lnTo>
                      <a:pt x="635" y="2549"/>
                    </a:lnTo>
                    <a:lnTo>
                      <a:pt x="754" y="2624"/>
                    </a:lnTo>
                    <a:lnTo>
                      <a:pt x="872" y="2678"/>
                    </a:lnTo>
                    <a:lnTo>
                      <a:pt x="1012" y="2721"/>
                    </a:lnTo>
                    <a:lnTo>
                      <a:pt x="1141" y="2753"/>
                    </a:lnTo>
                    <a:lnTo>
                      <a:pt x="1281" y="2764"/>
                    </a:lnTo>
                    <a:lnTo>
                      <a:pt x="1431" y="2775"/>
                    </a:lnTo>
                    <a:lnTo>
                      <a:pt x="1571" y="2764"/>
                    </a:lnTo>
                    <a:lnTo>
                      <a:pt x="1711" y="2732"/>
                    </a:lnTo>
                    <a:lnTo>
                      <a:pt x="1840" y="2699"/>
                    </a:lnTo>
                    <a:lnTo>
                      <a:pt x="1969" y="2646"/>
                    </a:lnTo>
                    <a:lnTo>
                      <a:pt x="2087" y="2592"/>
                    </a:lnTo>
                    <a:lnTo>
                      <a:pt x="2195" y="2516"/>
                    </a:lnTo>
                    <a:lnTo>
                      <a:pt x="2302" y="2430"/>
                    </a:lnTo>
                    <a:lnTo>
                      <a:pt x="2399" y="2344"/>
                    </a:lnTo>
                    <a:lnTo>
                      <a:pt x="2485" y="2248"/>
                    </a:lnTo>
                    <a:lnTo>
                      <a:pt x="2560" y="2140"/>
                    </a:lnTo>
                    <a:lnTo>
                      <a:pt x="2625" y="2022"/>
                    </a:lnTo>
                    <a:lnTo>
                      <a:pt x="2678" y="1904"/>
                    </a:lnTo>
                    <a:lnTo>
                      <a:pt x="2722" y="1775"/>
                    </a:lnTo>
                    <a:lnTo>
                      <a:pt x="2754" y="1635"/>
                    </a:lnTo>
                    <a:lnTo>
                      <a:pt x="2765" y="1506"/>
                    </a:lnTo>
                    <a:lnTo>
                      <a:pt x="2775" y="1355"/>
                    </a:lnTo>
                    <a:lnTo>
                      <a:pt x="2765" y="1215"/>
                    </a:lnTo>
                    <a:lnTo>
                      <a:pt x="2743" y="1086"/>
                    </a:lnTo>
                    <a:lnTo>
                      <a:pt x="2700" y="947"/>
                    </a:lnTo>
                    <a:lnTo>
                      <a:pt x="2657" y="828"/>
                    </a:lnTo>
                    <a:lnTo>
                      <a:pt x="2592" y="710"/>
                    </a:lnTo>
                    <a:lnTo>
                      <a:pt x="2528" y="592"/>
                    </a:lnTo>
                    <a:lnTo>
                      <a:pt x="2442" y="484"/>
                    </a:lnTo>
                    <a:lnTo>
                      <a:pt x="2356" y="387"/>
                    </a:lnTo>
                    <a:lnTo>
                      <a:pt x="2259" y="301"/>
                    </a:lnTo>
                    <a:lnTo>
                      <a:pt x="2152" y="226"/>
                    </a:lnTo>
                    <a:lnTo>
                      <a:pt x="2033" y="162"/>
                    </a:lnTo>
                    <a:lnTo>
                      <a:pt x="1915" y="108"/>
                    </a:lnTo>
                    <a:lnTo>
                      <a:pt x="1786" y="65"/>
                    </a:lnTo>
                    <a:lnTo>
                      <a:pt x="1657" y="33"/>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 name="Google Shape;604;p15"/>
              <p:cNvSpPr/>
              <p:nvPr/>
            </p:nvSpPr>
            <p:spPr>
              <a:xfrm>
                <a:off x="1080350" y="1725450"/>
                <a:ext cx="67750" cy="67775"/>
              </a:xfrm>
              <a:custGeom>
                <a:avLst/>
                <a:gdLst/>
                <a:ahLst/>
                <a:cxnLst/>
                <a:rect l="l" t="t" r="r" b="b"/>
                <a:pathLst>
                  <a:path w="2710" h="2711" extrusionOk="0">
                    <a:moveTo>
                      <a:pt x="1333" y="1"/>
                    </a:moveTo>
                    <a:lnTo>
                      <a:pt x="1183" y="12"/>
                    </a:lnTo>
                    <a:lnTo>
                      <a:pt x="1054" y="33"/>
                    </a:lnTo>
                    <a:lnTo>
                      <a:pt x="914" y="65"/>
                    </a:lnTo>
                    <a:lnTo>
                      <a:pt x="796" y="108"/>
                    </a:lnTo>
                    <a:lnTo>
                      <a:pt x="678" y="173"/>
                    </a:lnTo>
                    <a:lnTo>
                      <a:pt x="559" y="237"/>
                    </a:lnTo>
                    <a:lnTo>
                      <a:pt x="463" y="323"/>
                    </a:lnTo>
                    <a:lnTo>
                      <a:pt x="366" y="409"/>
                    </a:lnTo>
                    <a:lnTo>
                      <a:pt x="280" y="506"/>
                    </a:lnTo>
                    <a:lnTo>
                      <a:pt x="204" y="614"/>
                    </a:lnTo>
                    <a:lnTo>
                      <a:pt x="140" y="721"/>
                    </a:lnTo>
                    <a:lnTo>
                      <a:pt x="86" y="850"/>
                    </a:lnTo>
                    <a:lnTo>
                      <a:pt x="54" y="979"/>
                    </a:lnTo>
                    <a:lnTo>
                      <a:pt x="22" y="1108"/>
                    </a:lnTo>
                    <a:lnTo>
                      <a:pt x="0" y="1248"/>
                    </a:lnTo>
                    <a:lnTo>
                      <a:pt x="0" y="1388"/>
                    </a:lnTo>
                    <a:lnTo>
                      <a:pt x="11" y="1528"/>
                    </a:lnTo>
                    <a:lnTo>
                      <a:pt x="32" y="1668"/>
                    </a:lnTo>
                    <a:lnTo>
                      <a:pt x="65" y="1797"/>
                    </a:lnTo>
                    <a:lnTo>
                      <a:pt x="108" y="1915"/>
                    </a:lnTo>
                    <a:lnTo>
                      <a:pt x="172" y="2033"/>
                    </a:lnTo>
                    <a:lnTo>
                      <a:pt x="237" y="2141"/>
                    </a:lnTo>
                    <a:lnTo>
                      <a:pt x="312" y="2237"/>
                    </a:lnTo>
                    <a:lnTo>
                      <a:pt x="398" y="2334"/>
                    </a:lnTo>
                    <a:lnTo>
                      <a:pt x="495" y="2420"/>
                    </a:lnTo>
                    <a:lnTo>
                      <a:pt x="602" y="2485"/>
                    </a:lnTo>
                    <a:lnTo>
                      <a:pt x="710" y="2560"/>
                    </a:lnTo>
                    <a:lnTo>
                      <a:pt x="828" y="2614"/>
                    </a:lnTo>
                    <a:lnTo>
                      <a:pt x="946" y="2657"/>
                    </a:lnTo>
                    <a:lnTo>
                      <a:pt x="1075" y="2678"/>
                    </a:lnTo>
                    <a:lnTo>
                      <a:pt x="1215" y="2700"/>
                    </a:lnTo>
                    <a:lnTo>
                      <a:pt x="1355" y="2711"/>
                    </a:lnTo>
                    <a:lnTo>
                      <a:pt x="1495" y="2700"/>
                    </a:lnTo>
                    <a:lnTo>
                      <a:pt x="1635" y="2678"/>
                    </a:lnTo>
                    <a:lnTo>
                      <a:pt x="1764" y="2646"/>
                    </a:lnTo>
                    <a:lnTo>
                      <a:pt x="1893" y="2603"/>
                    </a:lnTo>
                    <a:lnTo>
                      <a:pt x="2011" y="2549"/>
                    </a:lnTo>
                    <a:lnTo>
                      <a:pt x="2129" y="2485"/>
                    </a:lnTo>
                    <a:lnTo>
                      <a:pt x="2226" y="2409"/>
                    </a:lnTo>
                    <a:lnTo>
                      <a:pt x="2323" y="2313"/>
                    </a:lnTo>
                    <a:lnTo>
                      <a:pt x="2409" y="2227"/>
                    </a:lnTo>
                    <a:lnTo>
                      <a:pt x="2484" y="2119"/>
                    </a:lnTo>
                    <a:lnTo>
                      <a:pt x="2559" y="2001"/>
                    </a:lnTo>
                    <a:lnTo>
                      <a:pt x="2613" y="1883"/>
                    </a:lnTo>
                    <a:lnTo>
                      <a:pt x="2656" y="1754"/>
                    </a:lnTo>
                    <a:lnTo>
                      <a:pt x="2688" y="1625"/>
                    </a:lnTo>
                    <a:lnTo>
                      <a:pt x="2710" y="1485"/>
                    </a:lnTo>
                    <a:lnTo>
                      <a:pt x="2710" y="1345"/>
                    </a:lnTo>
                    <a:lnTo>
                      <a:pt x="2699" y="1194"/>
                    </a:lnTo>
                    <a:lnTo>
                      <a:pt x="2678" y="1065"/>
                    </a:lnTo>
                    <a:lnTo>
                      <a:pt x="2645" y="926"/>
                    </a:lnTo>
                    <a:lnTo>
                      <a:pt x="2602" y="807"/>
                    </a:lnTo>
                    <a:lnTo>
                      <a:pt x="2549" y="689"/>
                    </a:lnTo>
                    <a:lnTo>
                      <a:pt x="2473" y="571"/>
                    </a:lnTo>
                    <a:lnTo>
                      <a:pt x="2398" y="474"/>
                    </a:lnTo>
                    <a:lnTo>
                      <a:pt x="2312" y="377"/>
                    </a:lnTo>
                    <a:lnTo>
                      <a:pt x="2215" y="291"/>
                    </a:lnTo>
                    <a:lnTo>
                      <a:pt x="2108" y="216"/>
                    </a:lnTo>
                    <a:lnTo>
                      <a:pt x="1989" y="151"/>
                    </a:lnTo>
                    <a:lnTo>
                      <a:pt x="1871" y="98"/>
                    </a:lnTo>
                    <a:lnTo>
                      <a:pt x="1742" y="55"/>
                    </a:lnTo>
                    <a:lnTo>
                      <a:pt x="1613" y="22"/>
                    </a:lnTo>
                    <a:lnTo>
                      <a:pt x="147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 name="Google Shape;605;p15"/>
              <p:cNvSpPr/>
              <p:nvPr/>
            </p:nvSpPr>
            <p:spPr>
              <a:xfrm>
                <a:off x="1550525" y="1806375"/>
                <a:ext cx="67225" cy="67225"/>
              </a:xfrm>
              <a:custGeom>
                <a:avLst/>
                <a:gdLst/>
                <a:ahLst/>
                <a:cxnLst/>
                <a:rect l="l" t="t" r="r" b="b"/>
                <a:pathLst>
                  <a:path w="2689" h="2689" extrusionOk="0">
                    <a:moveTo>
                      <a:pt x="1355" y="0"/>
                    </a:moveTo>
                    <a:lnTo>
                      <a:pt x="1215" y="11"/>
                    </a:lnTo>
                    <a:lnTo>
                      <a:pt x="1075" y="22"/>
                    </a:lnTo>
                    <a:lnTo>
                      <a:pt x="946" y="54"/>
                    </a:lnTo>
                    <a:lnTo>
                      <a:pt x="817" y="108"/>
                    </a:lnTo>
                    <a:lnTo>
                      <a:pt x="699" y="162"/>
                    </a:lnTo>
                    <a:lnTo>
                      <a:pt x="592" y="226"/>
                    </a:lnTo>
                    <a:lnTo>
                      <a:pt x="484" y="312"/>
                    </a:lnTo>
                    <a:lnTo>
                      <a:pt x="387" y="398"/>
                    </a:lnTo>
                    <a:lnTo>
                      <a:pt x="301" y="495"/>
                    </a:lnTo>
                    <a:lnTo>
                      <a:pt x="226" y="603"/>
                    </a:lnTo>
                    <a:lnTo>
                      <a:pt x="161" y="710"/>
                    </a:lnTo>
                    <a:lnTo>
                      <a:pt x="108" y="828"/>
                    </a:lnTo>
                    <a:lnTo>
                      <a:pt x="54" y="957"/>
                    </a:lnTo>
                    <a:lnTo>
                      <a:pt x="32" y="1086"/>
                    </a:lnTo>
                    <a:lnTo>
                      <a:pt x="11" y="1226"/>
                    </a:lnTo>
                    <a:lnTo>
                      <a:pt x="0" y="1366"/>
                    </a:lnTo>
                    <a:lnTo>
                      <a:pt x="11" y="1506"/>
                    </a:lnTo>
                    <a:lnTo>
                      <a:pt x="32" y="1646"/>
                    </a:lnTo>
                    <a:lnTo>
                      <a:pt x="75" y="1764"/>
                    </a:lnTo>
                    <a:lnTo>
                      <a:pt x="118" y="1893"/>
                    </a:lnTo>
                    <a:lnTo>
                      <a:pt x="172" y="2000"/>
                    </a:lnTo>
                    <a:lnTo>
                      <a:pt x="247" y="2119"/>
                    </a:lnTo>
                    <a:lnTo>
                      <a:pt x="323" y="2216"/>
                    </a:lnTo>
                    <a:lnTo>
                      <a:pt x="409" y="2312"/>
                    </a:lnTo>
                    <a:lnTo>
                      <a:pt x="505" y="2388"/>
                    </a:lnTo>
                    <a:lnTo>
                      <a:pt x="602" y="2463"/>
                    </a:lnTo>
                    <a:lnTo>
                      <a:pt x="721" y="2527"/>
                    </a:lnTo>
                    <a:lnTo>
                      <a:pt x="839" y="2581"/>
                    </a:lnTo>
                    <a:lnTo>
                      <a:pt x="957" y="2624"/>
                    </a:lnTo>
                    <a:lnTo>
                      <a:pt x="1086" y="2656"/>
                    </a:lnTo>
                    <a:lnTo>
                      <a:pt x="1226" y="2678"/>
                    </a:lnTo>
                    <a:lnTo>
                      <a:pt x="1366" y="2689"/>
                    </a:lnTo>
                    <a:lnTo>
                      <a:pt x="1495" y="2678"/>
                    </a:lnTo>
                    <a:lnTo>
                      <a:pt x="1635" y="2656"/>
                    </a:lnTo>
                    <a:lnTo>
                      <a:pt x="1764" y="2624"/>
                    </a:lnTo>
                    <a:lnTo>
                      <a:pt x="1882" y="2570"/>
                    </a:lnTo>
                    <a:lnTo>
                      <a:pt x="2000" y="2517"/>
                    </a:lnTo>
                    <a:lnTo>
                      <a:pt x="2108" y="2452"/>
                    </a:lnTo>
                    <a:lnTo>
                      <a:pt x="2204" y="2377"/>
                    </a:lnTo>
                    <a:lnTo>
                      <a:pt x="2301" y="2291"/>
                    </a:lnTo>
                    <a:lnTo>
                      <a:pt x="2387" y="2194"/>
                    </a:lnTo>
                    <a:lnTo>
                      <a:pt x="2463" y="2087"/>
                    </a:lnTo>
                    <a:lnTo>
                      <a:pt x="2527" y="1979"/>
                    </a:lnTo>
                    <a:lnTo>
                      <a:pt x="2581" y="1861"/>
                    </a:lnTo>
                    <a:lnTo>
                      <a:pt x="2624" y="1742"/>
                    </a:lnTo>
                    <a:lnTo>
                      <a:pt x="2656" y="1613"/>
                    </a:lnTo>
                    <a:lnTo>
                      <a:pt x="2678" y="1484"/>
                    </a:lnTo>
                    <a:lnTo>
                      <a:pt x="2688" y="1345"/>
                    </a:lnTo>
                    <a:lnTo>
                      <a:pt x="2678" y="1205"/>
                    </a:lnTo>
                    <a:lnTo>
                      <a:pt x="2656" y="1065"/>
                    </a:lnTo>
                    <a:lnTo>
                      <a:pt x="2624" y="947"/>
                    </a:lnTo>
                    <a:lnTo>
                      <a:pt x="2581" y="818"/>
                    </a:lnTo>
                    <a:lnTo>
                      <a:pt x="2527" y="699"/>
                    </a:lnTo>
                    <a:lnTo>
                      <a:pt x="2463" y="592"/>
                    </a:lnTo>
                    <a:lnTo>
                      <a:pt x="2387" y="484"/>
                    </a:lnTo>
                    <a:lnTo>
                      <a:pt x="2301" y="398"/>
                    </a:lnTo>
                    <a:lnTo>
                      <a:pt x="2204" y="312"/>
                    </a:lnTo>
                    <a:lnTo>
                      <a:pt x="2108" y="226"/>
                    </a:lnTo>
                    <a:lnTo>
                      <a:pt x="2000" y="162"/>
                    </a:lnTo>
                    <a:lnTo>
                      <a:pt x="1882" y="108"/>
                    </a:lnTo>
                    <a:lnTo>
                      <a:pt x="1753" y="65"/>
                    </a:lnTo>
                    <a:lnTo>
                      <a:pt x="1635" y="33"/>
                    </a:lnTo>
                    <a:lnTo>
                      <a:pt x="1495" y="11"/>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 name="Google Shape;606;p15"/>
              <p:cNvSpPr/>
              <p:nvPr/>
            </p:nvSpPr>
            <p:spPr>
              <a:xfrm>
                <a:off x="922275" y="1806375"/>
                <a:ext cx="66950" cy="67225"/>
              </a:xfrm>
              <a:custGeom>
                <a:avLst/>
                <a:gdLst/>
                <a:ahLst/>
                <a:cxnLst/>
                <a:rect l="l" t="t" r="r" b="b"/>
                <a:pathLst>
                  <a:path w="2678" h="2689" extrusionOk="0">
                    <a:moveTo>
                      <a:pt x="1248" y="0"/>
                    </a:moveTo>
                    <a:lnTo>
                      <a:pt x="1108" y="22"/>
                    </a:lnTo>
                    <a:lnTo>
                      <a:pt x="979" y="43"/>
                    </a:lnTo>
                    <a:lnTo>
                      <a:pt x="850" y="86"/>
                    </a:lnTo>
                    <a:lnTo>
                      <a:pt x="732" y="140"/>
                    </a:lnTo>
                    <a:lnTo>
                      <a:pt x="613" y="205"/>
                    </a:lnTo>
                    <a:lnTo>
                      <a:pt x="506" y="280"/>
                    </a:lnTo>
                    <a:lnTo>
                      <a:pt x="409" y="366"/>
                    </a:lnTo>
                    <a:lnTo>
                      <a:pt x="323" y="463"/>
                    </a:lnTo>
                    <a:lnTo>
                      <a:pt x="237" y="570"/>
                    </a:lnTo>
                    <a:lnTo>
                      <a:pt x="172" y="678"/>
                    </a:lnTo>
                    <a:lnTo>
                      <a:pt x="108" y="796"/>
                    </a:lnTo>
                    <a:lnTo>
                      <a:pt x="65" y="925"/>
                    </a:lnTo>
                    <a:lnTo>
                      <a:pt x="22" y="1054"/>
                    </a:lnTo>
                    <a:lnTo>
                      <a:pt x="0" y="1183"/>
                    </a:lnTo>
                    <a:lnTo>
                      <a:pt x="0" y="1334"/>
                    </a:lnTo>
                    <a:lnTo>
                      <a:pt x="0" y="1463"/>
                    </a:lnTo>
                    <a:lnTo>
                      <a:pt x="22" y="1603"/>
                    </a:lnTo>
                    <a:lnTo>
                      <a:pt x="54" y="1732"/>
                    </a:lnTo>
                    <a:lnTo>
                      <a:pt x="97" y="1850"/>
                    </a:lnTo>
                    <a:lnTo>
                      <a:pt x="151" y="1968"/>
                    </a:lnTo>
                    <a:lnTo>
                      <a:pt x="215" y="2087"/>
                    </a:lnTo>
                    <a:lnTo>
                      <a:pt x="291" y="2183"/>
                    </a:lnTo>
                    <a:lnTo>
                      <a:pt x="377" y="2280"/>
                    </a:lnTo>
                    <a:lnTo>
                      <a:pt x="463" y="2366"/>
                    </a:lnTo>
                    <a:lnTo>
                      <a:pt x="570" y="2441"/>
                    </a:lnTo>
                    <a:lnTo>
                      <a:pt x="678" y="2517"/>
                    </a:lnTo>
                    <a:lnTo>
                      <a:pt x="796" y="2570"/>
                    </a:lnTo>
                    <a:lnTo>
                      <a:pt x="914" y="2613"/>
                    </a:lnTo>
                    <a:lnTo>
                      <a:pt x="1043" y="2656"/>
                    </a:lnTo>
                    <a:lnTo>
                      <a:pt x="1172" y="2678"/>
                    </a:lnTo>
                    <a:lnTo>
                      <a:pt x="1312" y="2689"/>
                    </a:lnTo>
                    <a:lnTo>
                      <a:pt x="1452" y="2678"/>
                    </a:lnTo>
                    <a:lnTo>
                      <a:pt x="1581" y="2656"/>
                    </a:lnTo>
                    <a:lnTo>
                      <a:pt x="1710" y="2635"/>
                    </a:lnTo>
                    <a:lnTo>
                      <a:pt x="1839" y="2592"/>
                    </a:lnTo>
                    <a:lnTo>
                      <a:pt x="1957" y="2538"/>
                    </a:lnTo>
                    <a:lnTo>
                      <a:pt x="2065" y="2474"/>
                    </a:lnTo>
                    <a:lnTo>
                      <a:pt x="2172" y="2398"/>
                    </a:lnTo>
                    <a:lnTo>
                      <a:pt x="2269" y="2312"/>
                    </a:lnTo>
                    <a:lnTo>
                      <a:pt x="2355" y="2226"/>
                    </a:lnTo>
                    <a:lnTo>
                      <a:pt x="2431" y="2119"/>
                    </a:lnTo>
                    <a:lnTo>
                      <a:pt x="2506" y="2011"/>
                    </a:lnTo>
                    <a:lnTo>
                      <a:pt x="2560" y="1904"/>
                    </a:lnTo>
                    <a:lnTo>
                      <a:pt x="2613" y="1775"/>
                    </a:lnTo>
                    <a:lnTo>
                      <a:pt x="2646" y="1656"/>
                    </a:lnTo>
                    <a:lnTo>
                      <a:pt x="2667" y="1517"/>
                    </a:lnTo>
                    <a:lnTo>
                      <a:pt x="2678" y="1388"/>
                    </a:lnTo>
                    <a:lnTo>
                      <a:pt x="2678" y="1248"/>
                    </a:lnTo>
                    <a:lnTo>
                      <a:pt x="2656" y="1108"/>
                    </a:lnTo>
                    <a:lnTo>
                      <a:pt x="2635" y="979"/>
                    </a:lnTo>
                    <a:lnTo>
                      <a:pt x="2592" y="861"/>
                    </a:lnTo>
                    <a:lnTo>
                      <a:pt x="2538" y="732"/>
                    </a:lnTo>
                    <a:lnTo>
                      <a:pt x="2474" y="624"/>
                    </a:lnTo>
                    <a:lnTo>
                      <a:pt x="2398" y="517"/>
                    </a:lnTo>
                    <a:lnTo>
                      <a:pt x="2323" y="420"/>
                    </a:lnTo>
                    <a:lnTo>
                      <a:pt x="2226" y="334"/>
                    </a:lnTo>
                    <a:lnTo>
                      <a:pt x="2129" y="248"/>
                    </a:lnTo>
                    <a:lnTo>
                      <a:pt x="2022" y="183"/>
                    </a:lnTo>
                    <a:lnTo>
                      <a:pt x="1904" y="119"/>
                    </a:lnTo>
                    <a:lnTo>
                      <a:pt x="1785" y="76"/>
                    </a:lnTo>
                    <a:lnTo>
                      <a:pt x="1656" y="33"/>
                    </a:lnTo>
                    <a:lnTo>
                      <a:pt x="1527" y="11"/>
                    </a:lnTo>
                    <a:lnTo>
                      <a:pt x="1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 name="Google Shape;607;p15"/>
              <p:cNvSpPr/>
              <p:nvPr/>
            </p:nvSpPr>
            <p:spPr>
              <a:xfrm>
                <a:off x="922000" y="2434875"/>
                <a:ext cx="67225" cy="67250"/>
              </a:xfrm>
              <a:custGeom>
                <a:avLst/>
                <a:gdLst/>
                <a:ahLst/>
                <a:cxnLst/>
                <a:rect l="l" t="t" r="r" b="b"/>
                <a:pathLst>
                  <a:path w="2689" h="2690" extrusionOk="0">
                    <a:moveTo>
                      <a:pt x="1248" y="1"/>
                    </a:moveTo>
                    <a:lnTo>
                      <a:pt x="1119" y="12"/>
                    </a:lnTo>
                    <a:lnTo>
                      <a:pt x="979" y="44"/>
                    </a:lnTo>
                    <a:lnTo>
                      <a:pt x="861" y="87"/>
                    </a:lnTo>
                    <a:lnTo>
                      <a:pt x="743" y="141"/>
                    </a:lnTo>
                    <a:lnTo>
                      <a:pt x="624" y="205"/>
                    </a:lnTo>
                    <a:lnTo>
                      <a:pt x="517" y="270"/>
                    </a:lnTo>
                    <a:lnTo>
                      <a:pt x="420" y="356"/>
                    </a:lnTo>
                    <a:lnTo>
                      <a:pt x="334" y="442"/>
                    </a:lnTo>
                    <a:lnTo>
                      <a:pt x="259" y="549"/>
                    </a:lnTo>
                    <a:lnTo>
                      <a:pt x="183" y="657"/>
                    </a:lnTo>
                    <a:lnTo>
                      <a:pt x="130" y="764"/>
                    </a:lnTo>
                    <a:lnTo>
                      <a:pt x="76" y="893"/>
                    </a:lnTo>
                    <a:lnTo>
                      <a:pt x="44" y="1012"/>
                    </a:lnTo>
                    <a:lnTo>
                      <a:pt x="22" y="1151"/>
                    </a:lnTo>
                    <a:lnTo>
                      <a:pt x="1" y="1280"/>
                    </a:lnTo>
                    <a:lnTo>
                      <a:pt x="11" y="1431"/>
                    </a:lnTo>
                    <a:lnTo>
                      <a:pt x="22" y="1571"/>
                    </a:lnTo>
                    <a:lnTo>
                      <a:pt x="54" y="1700"/>
                    </a:lnTo>
                    <a:lnTo>
                      <a:pt x="97" y="1829"/>
                    </a:lnTo>
                    <a:lnTo>
                      <a:pt x="151" y="1958"/>
                    </a:lnTo>
                    <a:lnTo>
                      <a:pt x="216" y="2065"/>
                    </a:lnTo>
                    <a:lnTo>
                      <a:pt x="291" y="2173"/>
                    </a:lnTo>
                    <a:lnTo>
                      <a:pt x="377" y="2270"/>
                    </a:lnTo>
                    <a:lnTo>
                      <a:pt x="463" y="2367"/>
                    </a:lnTo>
                    <a:lnTo>
                      <a:pt x="571" y="2442"/>
                    </a:lnTo>
                    <a:lnTo>
                      <a:pt x="678" y="2517"/>
                    </a:lnTo>
                    <a:lnTo>
                      <a:pt x="796" y="2571"/>
                    </a:lnTo>
                    <a:lnTo>
                      <a:pt x="925" y="2625"/>
                    </a:lnTo>
                    <a:lnTo>
                      <a:pt x="1054" y="2657"/>
                    </a:lnTo>
                    <a:lnTo>
                      <a:pt x="1194" y="2678"/>
                    </a:lnTo>
                    <a:lnTo>
                      <a:pt x="1334" y="2689"/>
                    </a:lnTo>
                    <a:lnTo>
                      <a:pt x="1474" y="2678"/>
                    </a:lnTo>
                    <a:lnTo>
                      <a:pt x="1614" y="2657"/>
                    </a:lnTo>
                    <a:lnTo>
                      <a:pt x="1743" y="2625"/>
                    </a:lnTo>
                    <a:lnTo>
                      <a:pt x="1861" y="2582"/>
                    </a:lnTo>
                    <a:lnTo>
                      <a:pt x="1979" y="2528"/>
                    </a:lnTo>
                    <a:lnTo>
                      <a:pt x="2097" y="2463"/>
                    </a:lnTo>
                    <a:lnTo>
                      <a:pt x="2194" y="2388"/>
                    </a:lnTo>
                    <a:lnTo>
                      <a:pt x="2291" y="2313"/>
                    </a:lnTo>
                    <a:lnTo>
                      <a:pt x="2377" y="2216"/>
                    </a:lnTo>
                    <a:lnTo>
                      <a:pt x="2452" y="2108"/>
                    </a:lnTo>
                    <a:lnTo>
                      <a:pt x="2528" y="2001"/>
                    </a:lnTo>
                    <a:lnTo>
                      <a:pt x="2581" y="1893"/>
                    </a:lnTo>
                    <a:lnTo>
                      <a:pt x="2624" y="1764"/>
                    </a:lnTo>
                    <a:lnTo>
                      <a:pt x="2667" y="1635"/>
                    </a:lnTo>
                    <a:lnTo>
                      <a:pt x="2689" y="1506"/>
                    </a:lnTo>
                    <a:lnTo>
                      <a:pt x="2689" y="1366"/>
                    </a:lnTo>
                    <a:lnTo>
                      <a:pt x="2689" y="1227"/>
                    </a:lnTo>
                    <a:lnTo>
                      <a:pt x="2667" y="1098"/>
                    </a:lnTo>
                    <a:lnTo>
                      <a:pt x="2646" y="958"/>
                    </a:lnTo>
                    <a:lnTo>
                      <a:pt x="2603" y="840"/>
                    </a:lnTo>
                    <a:lnTo>
                      <a:pt x="2549" y="721"/>
                    </a:lnTo>
                    <a:lnTo>
                      <a:pt x="2485" y="603"/>
                    </a:lnTo>
                    <a:lnTo>
                      <a:pt x="2409" y="506"/>
                    </a:lnTo>
                    <a:lnTo>
                      <a:pt x="2323" y="409"/>
                    </a:lnTo>
                    <a:lnTo>
                      <a:pt x="2237" y="323"/>
                    </a:lnTo>
                    <a:lnTo>
                      <a:pt x="2130" y="237"/>
                    </a:lnTo>
                    <a:lnTo>
                      <a:pt x="2022" y="173"/>
                    </a:lnTo>
                    <a:lnTo>
                      <a:pt x="1915" y="108"/>
                    </a:lnTo>
                    <a:lnTo>
                      <a:pt x="1786" y="65"/>
                    </a:lnTo>
                    <a:lnTo>
                      <a:pt x="1657" y="33"/>
                    </a:lnTo>
                    <a:lnTo>
                      <a:pt x="152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 name="Google Shape;608;p15"/>
              <p:cNvSpPr/>
              <p:nvPr/>
            </p:nvSpPr>
            <p:spPr>
              <a:xfrm>
                <a:off x="1550525" y="2434875"/>
                <a:ext cx="67225" cy="67250"/>
              </a:xfrm>
              <a:custGeom>
                <a:avLst/>
                <a:gdLst/>
                <a:ahLst/>
                <a:cxnLst/>
                <a:rect l="l" t="t" r="r" b="b"/>
                <a:pathLst>
                  <a:path w="2689" h="2690" extrusionOk="0">
                    <a:moveTo>
                      <a:pt x="1237" y="1"/>
                    </a:moveTo>
                    <a:lnTo>
                      <a:pt x="1097" y="22"/>
                    </a:lnTo>
                    <a:lnTo>
                      <a:pt x="968" y="44"/>
                    </a:lnTo>
                    <a:lnTo>
                      <a:pt x="839" y="87"/>
                    </a:lnTo>
                    <a:lnTo>
                      <a:pt x="721" y="141"/>
                    </a:lnTo>
                    <a:lnTo>
                      <a:pt x="602" y="216"/>
                    </a:lnTo>
                    <a:lnTo>
                      <a:pt x="495" y="291"/>
                    </a:lnTo>
                    <a:lnTo>
                      <a:pt x="398" y="377"/>
                    </a:lnTo>
                    <a:lnTo>
                      <a:pt x="312" y="474"/>
                    </a:lnTo>
                    <a:lnTo>
                      <a:pt x="237" y="571"/>
                    </a:lnTo>
                    <a:lnTo>
                      <a:pt x="161" y="689"/>
                    </a:lnTo>
                    <a:lnTo>
                      <a:pt x="108" y="807"/>
                    </a:lnTo>
                    <a:lnTo>
                      <a:pt x="65" y="936"/>
                    </a:lnTo>
                    <a:lnTo>
                      <a:pt x="32" y="1065"/>
                    </a:lnTo>
                    <a:lnTo>
                      <a:pt x="11" y="1205"/>
                    </a:lnTo>
                    <a:lnTo>
                      <a:pt x="0" y="1345"/>
                    </a:lnTo>
                    <a:lnTo>
                      <a:pt x="11" y="1485"/>
                    </a:lnTo>
                    <a:lnTo>
                      <a:pt x="32" y="1614"/>
                    </a:lnTo>
                    <a:lnTo>
                      <a:pt x="65" y="1743"/>
                    </a:lnTo>
                    <a:lnTo>
                      <a:pt x="108" y="1872"/>
                    </a:lnTo>
                    <a:lnTo>
                      <a:pt x="161" y="1990"/>
                    </a:lnTo>
                    <a:lnTo>
                      <a:pt x="226" y="2098"/>
                    </a:lnTo>
                    <a:lnTo>
                      <a:pt x="301" y="2194"/>
                    </a:lnTo>
                    <a:lnTo>
                      <a:pt x="387" y="2291"/>
                    </a:lnTo>
                    <a:lnTo>
                      <a:pt x="484" y="2377"/>
                    </a:lnTo>
                    <a:lnTo>
                      <a:pt x="581" y="2453"/>
                    </a:lnTo>
                    <a:lnTo>
                      <a:pt x="699" y="2517"/>
                    </a:lnTo>
                    <a:lnTo>
                      <a:pt x="807" y="2582"/>
                    </a:lnTo>
                    <a:lnTo>
                      <a:pt x="936" y="2625"/>
                    </a:lnTo>
                    <a:lnTo>
                      <a:pt x="1065" y="2657"/>
                    </a:lnTo>
                    <a:lnTo>
                      <a:pt x="1194" y="2678"/>
                    </a:lnTo>
                    <a:lnTo>
                      <a:pt x="1333" y="2689"/>
                    </a:lnTo>
                    <a:lnTo>
                      <a:pt x="1473" y="2678"/>
                    </a:lnTo>
                    <a:lnTo>
                      <a:pt x="1613" y="2657"/>
                    </a:lnTo>
                    <a:lnTo>
                      <a:pt x="1742" y="2625"/>
                    </a:lnTo>
                    <a:lnTo>
                      <a:pt x="1860" y="2582"/>
                    </a:lnTo>
                    <a:lnTo>
                      <a:pt x="1979" y="2528"/>
                    </a:lnTo>
                    <a:lnTo>
                      <a:pt x="2097" y="2463"/>
                    </a:lnTo>
                    <a:lnTo>
                      <a:pt x="2194" y="2388"/>
                    </a:lnTo>
                    <a:lnTo>
                      <a:pt x="2290" y="2302"/>
                    </a:lnTo>
                    <a:lnTo>
                      <a:pt x="2377" y="2216"/>
                    </a:lnTo>
                    <a:lnTo>
                      <a:pt x="2452" y="2108"/>
                    </a:lnTo>
                    <a:lnTo>
                      <a:pt x="2527" y="2001"/>
                    </a:lnTo>
                    <a:lnTo>
                      <a:pt x="2581" y="1883"/>
                    </a:lnTo>
                    <a:lnTo>
                      <a:pt x="2624" y="1764"/>
                    </a:lnTo>
                    <a:lnTo>
                      <a:pt x="2656" y="1635"/>
                    </a:lnTo>
                    <a:lnTo>
                      <a:pt x="2678" y="1506"/>
                    </a:lnTo>
                    <a:lnTo>
                      <a:pt x="2688" y="1366"/>
                    </a:lnTo>
                    <a:lnTo>
                      <a:pt x="2688" y="1227"/>
                    </a:lnTo>
                    <a:lnTo>
                      <a:pt x="2667" y="1087"/>
                    </a:lnTo>
                    <a:lnTo>
                      <a:pt x="2635" y="958"/>
                    </a:lnTo>
                    <a:lnTo>
                      <a:pt x="2592" y="840"/>
                    </a:lnTo>
                    <a:lnTo>
                      <a:pt x="2538" y="721"/>
                    </a:lnTo>
                    <a:lnTo>
                      <a:pt x="2473" y="603"/>
                    </a:lnTo>
                    <a:lnTo>
                      <a:pt x="2409" y="495"/>
                    </a:lnTo>
                    <a:lnTo>
                      <a:pt x="2323" y="409"/>
                    </a:lnTo>
                    <a:lnTo>
                      <a:pt x="2226" y="313"/>
                    </a:lnTo>
                    <a:lnTo>
                      <a:pt x="2129" y="237"/>
                    </a:lnTo>
                    <a:lnTo>
                      <a:pt x="2022" y="173"/>
                    </a:lnTo>
                    <a:lnTo>
                      <a:pt x="1903" y="108"/>
                    </a:lnTo>
                    <a:lnTo>
                      <a:pt x="1785" y="65"/>
                    </a:lnTo>
                    <a:lnTo>
                      <a:pt x="1656" y="33"/>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 name="Google Shape;609;p15"/>
              <p:cNvSpPr/>
              <p:nvPr/>
            </p:nvSpPr>
            <p:spPr>
              <a:xfrm>
                <a:off x="1394325" y="2512300"/>
                <a:ext cx="68050" cy="68050"/>
              </a:xfrm>
              <a:custGeom>
                <a:avLst/>
                <a:gdLst/>
                <a:ahLst/>
                <a:cxnLst/>
                <a:rect l="l" t="t" r="r" b="b"/>
                <a:pathLst>
                  <a:path w="2722" h="2722" extrusionOk="0">
                    <a:moveTo>
                      <a:pt x="1205" y="1"/>
                    </a:moveTo>
                    <a:lnTo>
                      <a:pt x="1065" y="22"/>
                    </a:lnTo>
                    <a:lnTo>
                      <a:pt x="936" y="65"/>
                    </a:lnTo>
                    <a:lnTo>
                      <a:pt x="818" y="108"/>
                    </a:lnTo>
                    <a:lnTo>
                      <a:pt x="700" y="162"/>
                    </a:lnTo>
                    <a:lnTo>
                      <a:pt x="592" y="227"/>
                    </a:lnTo>
                    <a:lnTo>
                      <a:pt x="485" y="302"/>
                    </a:lnTo>
                    <a:lnTo>
                      <a:pt x="398" y="388"/>
                    </a:lnTo>
                    <a:lnTo>
                      <a:pt x="312" y="485"/>
                    </a:lnTo>
                    <a:lnTo>
                      <a:pt x="237" y="581"/>
                    </a:lnTo>
                    <a:lnTo>
                      <a:pt x="162" y="700"/>
                    </a:lnTo>
                    <a:lnTo>
                      <a:pt x="108" y="807"/>
                    </a:lnTo>
                    <a:lnTo>
                      <a:pt x="65" y="936"/>
                    </a:lnTo>
                    <a:lnTo>
                      <a:pt x="33" y="1065"/>
                    </a:lnTo>
                    <a:lnTo>
                      <a:pt x="11" y="1194"/>
                    </a:lnTo>
                    <a:lnTo>
                      <a:pt x="1" y="1334"/>
                    </a:lnTo>
                    <a:lnTo>
                      <a:pt x="11" y="1485"/>
                    </a:lnTo>
                    <a:lnTo>
                      <a:pt x="33" y="1624"/>
                    </a:lnTo>
                    <a:lnTo>
                      <a:pt x="65" y="1753"/>
                    </a:lnTo>
                    <a:lnTo>
                      <a:pt x="108" y="1882"/>
                    </a:lnTo>
                    <a:lnTo>
                      <a:pt x="162" y="2001"/>
                    </a:lnTo>
                    <a:lnTo>
                      <a:pt x="226" y="2119"/>
                    </a:lnTo>
                    <a:lnTo>
                      <a:pt x="302" y="2227"/>
                    </a:lnTo>
                    <a:lnTo>
                      <a:pt x="388" y="2323"/>
                    </a:lnTo>
                    <a:lnTo>
                      <a:pt x="485" y="2409"/>
                    </a:lnTo>
                    <a:lnTo>
                      <a:pt x="581" y="2485"/>
                    </a:lnTo>
                    <a:lnTo>
                      <a:pt x="700" y="2549"/>
                    </a:lnTo>
                    <a:lnTo>
                      <a:pt x="818" y="2614"/>
                    </a:lnTo>
                    <a:lnTo>
                      <a:pt x="947" y="2657"/>
                    </a:lnTo>
                    <a:lnTo>
                      <a:pt x="1076" y="2689"/>
                    </a:lnTo>
                    <a:lnTo>
                      <a:pt x="1216" y="2710"/>
                    </a:lnTo>
                    <a:lnTo>
                      <a:pt x="1355" y="2721"/>
                    </a:lnTo>
                    <a:lnTo>
                      <a:pt x="1506" y="2710"/>
                    </a:lnTo>
                    <a:lnTo>
                      <a:pt x="1646" y="2689"/>
                    </a:lnTo>
                    <a:lnTo>
                      <a:pt x="1775" y="2657"/>
                    </a:lnTo>
                    <a:lnTo>
                      <a:pt x="1904" y="2614"/>
                    </a:lnTo>
                    <a:lnTo>
                      <a:pt x="2022" y="2560"/>
                    </a:lnTo>
                    <a:lnTo>
                      <a:pt x="2140" y="2495"/>
                    </a:lnTo>
                    <a:lnTo>
                      <a:pt x="2237" y="2409"/>
                    </a:lnTo>
                    <a:lnTo>
                      <a:pt x="2334" y="2323"/>
                    </a:lnTo>
                    <a:lnTo>
                      <a:pt x="2420" y="2227"/>
                    </a:lnTo>
                    <a:lnTo>
                      <a:pt x="2495" y="2130"/>
                    </a:lnTo>
                    <a:lnTo>
                      <a:pt x="2571" y="2012"/>
                    </a:lnTo>
                    <a:lnTo>
                      <a:pt x="2624" y="1893"/>
                    </a:lnTo>
                    <a:lnTo>
                      <a:pt x="2667" y="1764"/>
                    </a:lnTo>
                    <a:lnTo>
                      <a:pt x="2700" y="1635"/>
                    </a:lnTo>
                    <a:lnTo>
                      <a:pt x="2721" y="1495"/>
                    </a:lnTo>
                    <a:lnTo>
                      <a:pt x="2721" y="1345"/>
                    </a:lnTo>
                    <a:lnTo>
                      <a:pt x="2721" y="1205"/>
                    </a:lnTo>
                    <a:lnTo>
                      <a:pt x="2700" y="1065"/>
                    </a:lnTo>
                    <a:lnTo>
                      <a:pt x="2667" y="936"/>
                    </a:lnTo>
                    <a:lnTo>
                      <a:pt x="2614" y="807"/>
                    </a:lnTo>
                    <a:lnTo>
                      <a:pt x="2560" y="689"/>
                    </a:lnTo>
                    <a:lnTo>
                      <a:pt x="2495" y="581"/>
                    </a:lnTo>
                    <a:lnTo>
                      <a:pt x="2409" y="474"/>
                    </a:lnTo>
                    <a:lnTo>
                      <a:pt x="2323" y="377"/>
                    </a:lnTo>
                    <a:lnTo>
                      <a:pt x="2226" y="291"/>
                    </a:lnTo>
                    <a:lnTo>
                      <a:pt x="2119" y="216"/>
                    </a:lnTo>
                    <a:lnTo>
                      <a:pt x="2011" y="151"/>
                    </a:lnTo>
                    <a:lnTo>
                      <a:pt x="1882" y="97"/>
                    </a:lnTo>
                    <a:lnTo>
                      <a:pt x="1764" y="54"/>
                    </a:lnTo>
                    <a:lnTo>
                      <a:pt x="1624" y="2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 name="Google Shape;610;p15"/>
              <p:cNvSpPr/>
              <p:nvPr/>
            </p:nvSpPr>
            <p:spPr>
              <a:xfrm>
                <a:off x="843775" y="1961750"/>
                <a:ext cx="68025" cy="67775"/>
              </a:xfrm>
              <a:custGeom>
                <a:avLst/>
                <a:gdLst/>
                <a:ahLst/>
                <a:cxnLst/>
                <a:rect l="l" t="t" r="r" b="b"/>
                <a:pathLst>
                  <a:path w="2721" h="2711" extrusionOk="0">
                    <a:moveTo>
                      <a:pt x="1259" y="1"/>
                    </a:moveTo>
                    <a:lnTo>
                      <a:pt x="1119" y="22"/>
                    </a:lnTo>
                    <a:lnTo>
                      <a:pt x="990" y="44"/>
                    </a:lnTo>
                    <a:lnTo>
                      <a:pt x="861" y="87"/>
                    </a:lnTo>
                    <a:lnTo>
                      <a:pt x="742" y="140"/>
                    </a:lnTo>
                    <a:lnTo>
                      <a:pt x="624" y="205"/>
                    </a:lnTo>
                    <a:lnTo>
                      <a:pt x="517" y="280"/>
                    </a:lnTo>
                    <a:lnTo>
                      <a:pt x="420" y="366"/>
                    </a:lnTo>
                    <a:lnTo>
                      <a:pt x="323" y="463"/>
                    </a:lnTo>
                    <a:lnTo>
                      <a:pt x="248" y="560"/>
                    </a:lnTo>
                    <a:lnTo>
                      <a:pt x="183" y="667"/>
                    </a:lnTo>
                    <a:lnTo>
                      <a:pt x="119" y="786"/>
                    </a:lnTo>
                    <a:lnTo>
                      <a:pt x="76" y="915"/>
                    </a:lnTo>
                    <a:lnTo>
                      <a:pt x="33" y="1044"/>
                    </a:lnTo>
                    <a:lnTo>
                      <a:pt x="11" y="1183"/>
                    </a:lnTo>
                    <a:lnTo>
                      <a:pt x="0" y="1323"/>
                    </a:lnTo>
                    <a:lnTo>
                      <a:pt x="11" y="1474"/>
                    </a:lnTo>
                    <a:lnTo>
                      <a:pt x="22" y="1614"/>
                    </a:lnTo>
                    <a:lnTo>
                      <a:pt x="54" y="1743"/>
                    </a:lnTo>
                    <a:lnTo>
                      <a:pt x="97" y="1872"/>
                    </a:lnTo>
                    <a:lnTo>
                      <a:pt x="151" y="1990"/>
                    </a:lnTo>
                    <a:lnTo>
                      <a:pt x="216" y="2108"/>
                    </a:lnTo>
                    <a:lnTo>
                      <a:pt x="291" y="2216"/>
                    </a:lnTo>
                    <a:lnTo>
                      <a:pt x="377" y="2313"/>
                    </a:lnTo>
                    <a:lnTo>
                      <a:pt x="474" y="2399"/>
                    </a:lnTo>
                    <a:lnTo>
                      <a:pt x="581" y="2474"/>
                    </a:lnTo>
                    <a:lnTo>
                      <a:pt x="689" y="2549"/>
                    </a:lnTo>
                    <a:lnTo>
                      <a:pt x="807" y="2603"/>
                    </a:lnTo>
                    <a:lnTo>
                      <a:pt x="936" y="2646"/>
                    </a:lnTo>
                    <a:lnTo>
                      <a:pt x="1065" y="2689"/>
                    </a:lnTo>
                    <a:lnTo>
                      <a:pt x="1205" y="2710"/>
                    </a:lnTo>
                    <a:lnTo>
                      <a:pt x="1495" y="2710"/>
                    </a:lnTo>
                    <a:lnTo>
                      <a:pt x="1635" y="2689"/>
                    </a:lnTo>
                    <a:lnTo>
                      <a:pt x="1764" y="2657"/>
                    </a:lnTo>
                    <a:lnTo>
                      <a:pt x="1893" y="2614"/>
                    </a:lnTo>
                    <a:lnTo>
                      <a:pt x="2011" y="2560"/>
                    </a:lnTo>
                    <a:lnTo>
                      <a:pt x="2130" y="2495"/>
                    </a:lnTo>
                    <a:lnTo>
                      <a:pt x="2226" y="2420"/>
                    </a:lnTo>
                    <a:lnTo>
                      <a:pt x="2323" y="2334"/>
                    </a:lnTo>
                    <a:lnTo>
                      <a:pt x="2420" y="2237"/>
                    </a:lnTo>
                    <a:lnTo>
                      <a:pt x="2495" y="2130"/>
                    </a:lnTo>
                    <a:lnTo>
                      <a:pt x="2560" y="2022"/>
                    </a:lnTo>
                    <a:lnTo>
                      <a:pt x="2613" y="1904"/>
                    </a:lnTo>
                    <a:lnTo>
                      <a:pt x="2667" y="1775"/>
                    </a:lnTo>
                    <a:lnTo>
                      <a:pt x="2699" y="1635"/>
                    </a:lnTo>
                    <a:lnTo>
                      <a:pt x="2710" y="1506"/>
                    </a:lnTo>
                    <a:lnTo>
                      <a:pt x="2721" y="1356"/>
                    </a:lnTo>
                    <a:lnTo>
                      <a:pt x="2721" y="1216"/>
                    </a:lnTo>
                    <a:lnTo>
                      <a:pt x="2699" y="1087"/>
                    </a:lnTo>
                    <a:lnTo>
                      <a:pt x="2667" y="958"/>
                    </a:lnTo>
                    <a:lnTo>
                      <a:pt x="2624" y="829"/>
                    </a:lnTo>
                    <a:lnTo>
                      <a:pt x="2570" y="710"/>
                    </a:lnTo>
                    <a:lnTo>
                      <a:pt x="2506" y="603"/>
                    </a:lnTo>
                    <a:lnTo>
                      <a:pt x="2431" y="495"/>
                    </a:lnTo>
                    <a:lnTo>
                      <a:pt x="2345" y="399"/>
                    </a:lnTo>
                    <a:lnTo>
                      <a:pt x="2259" y="312"/>
                    </a:lnTo>
                    <a:lnTo>
                      <a:pt x="2151" y="237"/>
                    </a:lnTo>
                    <a:lnTo>
                      <a:pt x="2044" y="173"/>
                    </a:lnTo>
                    <a:lnTo>
                      <a:pt x="1925" y="108"/>
                    </a:lnTo>
                    <a:lnTo>
                      <a:pt x="1807" y="65"/>
                    </a:lnTo>
                    <a:lnTo>
                      <a:pt x="1678"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 name="Google Shape;611;p15"/>
              <p:cNvSpPr/>
              <p:nvPr/>
            </p:nvSpPr>
            <p:spPr>
              <a:xfrm>
                <a:off x="1630900" y="1961750"/>
                <a:ext cx="67750" cy="67775"/>
              </a:xfrm>
              <a:custGeom>
                <a:avLst/>
                <a:gdLst/>
                <a:ahLst/>
                <a:cxnLst/>
                <a:rect l="l" t="t" r="r" b="b"/>
                <a:pathLst>
                  <a:path w="2710" h="2711" extrusionOk="0">
                    <a:moveTo>
                      <a:pt x="1366" y="1"/>
                    </a:moveTo>
                    <a:lnTo>
                      <a:pt x="1226" y="11"/>
                    </a:lnTo>
                    <a:lnTo>
                      <a:pt x="1086" y="22"/>
                    </a:lnTo>
                    <a:lnTo>
                      <a:pt x="957" y="54"/>
                    </a:lnTo>
                    <a:lnTo>
                      <a:pt x="828" y="97"/>
                    </a:lnTo>
                    <a:lnTo>
                      <a:pt x="710" y="151"/>
                    </a:lnTo>
                    <a:lnTo>
                      <a:pt x="592" y="226"/>
                    </a:lnTo>
                    <a:lnTo>
                      <a:pt x="484" y="302"/>
                    </a:lnTo>
                    <a:lnTo>
                      <a:pt x="387" y="388"/>
                    </a:lnTo>
                    <a:lnTo>
                      <a:pt x="301" y="485"/>
                    </a:lnTo>
                    <a:lnTo>
                      <a:pt x="226" y="581"/>
                    </a:lnTo>
                    <a:lnTo>
                      <a:pt x="162" y="700"/>
                    </a:lnTo>
                    <a:lnTo>
                      <a:pt x="108" y="818"/>
                    </a:lnTo>
                    <a:lnTo>
                      <a:pt x="65" y="947"/>
                    </a:lnTo>
                    <a:lnTo>
                      <a:pt x="33" y="1076"/>
                    </a:lnTo>
                    <a:lnTo>
                      <a:pt x="11" y="1216"/>
                    </a:lnTo>
                    <a:lnTo>
                      <a:pt x="0" y="1356"/>
                    </a:lnTo>
                    <a:lnTo>
                      <a:pt x="11" y="1495"/>
                    </a:lnTo>
                    <a:lnTo>
                      <a:pt x="22" y="1635"/>
                    </a:lnTo>
                    <a:lnTo>
                      <a:pt x="54" y="1764"/>
                    </a:lnTo>
                    <a:lnTo>
                      <a:pt x="97" y="1882"/>
                    </a:lnTo>
                    <a:lnTo>
                      <a:pt x="151" y="2001"/>
                    </a:lnTo>
                    <a:lnTo>
                      <a:pt x="215" y="2108"/>
                    </a:lnTo>
                    <a:lnTo>
                      <a:pt x="291" y="2216"/>
                    </a:lnTo>
                    <a:lnTo>
                      <a:pt x="377" y="2313"/>
                    </a:lnTo>
                    <a:lnTo>
                      <a:pt x="473" y="2399"/>
                    </a:lnTo>
                    <a:lnTo>
                      <a:pt x="570" y="2474"/>
                    </a:lnTo>
                    <a:lnTo>
                      <a:pt x="678" y="2538"/>
                    </a:lnTo>
                    <a:lnTo>
                      <a:pt x="796" y="2603"/>
                    </a:lnTo>
                    <a:lnTo>
                      <a:pt x="914" y="2646"/>
                    </a:lnTo>
                    <a:lnTo>
                      <a:pt x="1043" y="2678"/>
                    </a:lnTo>
                    <a:lnTo>
                      <a:pt x="1183" y="2700"/>
                    </a:lnTo>
                    <a:lnTo>
                      <a:pt x="1312" y="2710"/>
                    </a:lnTo>
                    <a:lnTo>
                      <a:pt x="1463" y="2710"/>
                    </a:lnTo>
                    <a:lnTo>
                      <a:pt x="1602" y="2689"/>
                    </a:lnTo>
                    <a:lnTo>
                      <a:pt x="1731" y="2667"/>
                    </a:lnTo>
                    <a:lnTo>
                      <a:pt x="1861" y="2624"/>
                    </a:lnTo>
                    <a:lnTo>
                      <a:pt x="1979" y="2571"/>
                    </a:lnTo>
                    <a:lnTo>
                      <a:pt x="2097" y="2506"/>
                    </a:lnTo>
                    <a:lnTo>
                      <a:pt x="2205" y="2431"/>
                    </a:lnTo>
                    <a:lnTo>
                      <a:pt x="2301" y="2345"/>
                    </a:lnTo>
                    <a:lnTo>
                      <a:pt x="2387" y="2248"/>
                    </a:lnTo>
                    <a:lnTo>
                      <a:pt x="2473" y="2151"/>
                    </a:lnTo>
                    <a:lnTo>
                      <a:pt x="2538" y="2033"/>
                    </a:lnTo>
                    <a:lnTo>
                      <a:pt x="2602" y="1915"/>
                    </a:lnTo>
                    <a:lnTo>
                      <a:pt x="2645" y="1796"/>
                    </a:lnTo>
                    <a:lnTo>
                      <a:pt x="2678" y="1657"/>
                    </a:lnTo>
                    <a:lnTo>
                      <a:pt x="2699" y="1528"/>
                    </a:lnTo>
                    <a:lnTo>
                      <a:pt x="2710" y="1377"/>
                    </a:lnTo>
                    <a:lnTo>
                      <a:pt x="2710" y="1237"/>
                    </a:lnTo>
                    <a:lnTo>
                      <a:pt x="2689" y="1097"/>
                    </a:lnTo>
                    <a:lnTo>
                      <a:pt x="2656" y="968"/>
                    </a:lnTo>
                    <a:lnTo>
                      <a:pt x="2613" y="839"/>
                    </a:lnTo>
                    <a:lnTo>
                      <a:pt x="2559" y="721"/>
                    </a:lnTo>
                    <a:lnTo>
                      <a:pt x="2495" y="603"/>
                    </a:lnTo>
                    <a:lnTo>
                      <a:pt x="2420" y="495"/>
                    </a:lnTo>
                    <a:lnTo>
                      <a:pt x="2334" y="399"/>
                    </a:lnTo>
                    <a:lnTo>
                      <a:pt x="2237" y="312"/>
                    </a:lnTo>
                    <a:lnTo>
                      <a:pt x="2140" y="237"/>
                    </a:lnTo>
                    <a:lnTo>
                      <a:pt x="2022" y="162"/>
                    </a:lnTo>
                    <a:lnTo>
                      <a:pt x="1904" y="108"/>
                    </a:lnTo>
                    <a:lnTo>
                      <a:pt x="1785" y="65"/>
                    </a:lnTo>
                    <a:lnTo>
                      <a:pt x="1645" y="33"/>
                    </a:lnTo>
                    <a:lnTo>
                      <a:pt x="1506" y="11"/>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 name="Google Shape;612;p15"/>
              <p:cNvSpPr/>
              <p:nvPr/>
            </p:nvSpPr>
            <p:spPr>
              <a:xfrm>
                <a:off x="1630900" y="2276000"/>
                <a:ext cx="68025" cy="67775"/>
              </a:xfrm>
              <a:custGeom>
                <a:avLst/>
                <a:gdLst/>
                <a:ahLst/>
                <a:cxnLst/>
                <a:rect l="l" t="t" r="r" b="b"/>
                <a:pathLst>
                  <a:path w="2721" h="2711" extrusionOk="0">
                    <a:moveTo>
                      <a:pt x="1226" y="1"/>
                    </a:moveTo>
                    <a:lnTo>
                      <a:pt x="1086" y="22"/>
                    </a:lnTo>
                    <a:lnTo>
                      <a:pt x="957" y="55"/>
                    </a:lnTo>
                    <a:lnTo>
                      <a:pt x="828" y="98"/>
                    </a:lnTo>
                    <a:lnTo>
                      <a:pt x="710" y="151"/>
                    </a:lnTo>
                    <a:lnTo>
                      <a:pt x="592" y="216"/>
                    </a:lnTo>
                    <a:lnTo>
                      <a:pt x="484" y="291"/>
                    </a:lnTo>
                    <a:lnTo>
                      <a:pt x="387" y="388"/>
                    </a:lnTo>
                    <a:lnTo>
                      <a:pt x="301" y="474"/>
                    </a:lnTo>
                    <a:lnTo>
                      <a:pt x="226" y="582"/>
                    </a:lnTo>
                    <a:lnTo>
                      <a:pt x="162" y="700"/>
                    </a:lnTo>
                    <a:lnTo>
                      <a:pt x="97" y="818"/>
                    </a:lnTo>
                    <a:lnTo>
                      <a:pt x="54" y="947"/>
                    </a:lnTo>
                    <a:lnTo>
                      <a:pt x="22" y="1076"/>
                    </a:lnTo>
                    <a:lnTo>
                      <a:pt x="0" y="1216"/>
                    </a:lnTo>
                    <a:lnTo>
                      <a:pt x="0" y="1356"/>
                    </a:lnTo>
                    <a:lnTo>
                      <a:pt x="0" y="1496"/>
                    </a:lnTo>
                    <a:lnTo>
                      <a:pt x="22" y="1635"/>
                    </a:lnTo>
                    <a:lnTo>
                      <a:pt x="54" y="1775"/>
                    </a:lnTo>
                    <a:lnTo>
                      <a:pt x="108" y="1893"/>
                    </a:lnTo>
                    <a:lnTo>
                      <a:pt x="162" y="2022"/>
                    </a:lnTo>
                    <a:lnTo>
                      <a:pt x="226" y="2130"/>
                    </a:lnTo>
                    <a:lnTo>
                      <a:pt x="301" y="2237"/>
                    </a:lnTo>
                    <a:lnTo>
                      <a:pt x="398" y="2334"/>
                    </a:lnTo>
                    <a:lnTo>
                      <a:pt x="495" y="2420"/>
                    </a:lnTo>
                    <a:lnTo>
                      <a:pt x="592" y="2496"/>
                    </a:lnTo>
                    <a:lnTo>
                      <a:pt x="710" y="2560"/>
                    </a:lnTo>
                    <a:lnTo>
                      <a:pt x="828" y="2614"/>
                    </a:lnTo>
                    <a:lnTo>
                      <a:pt x="957" y="2657"/>
                    </a:lnTo>
                    <a:lnTo>
                      <a:pt x="1086" y="2689"/>
                    </a:lnTo>
                    <a:lnTo>
                      <a:pt x="1226" y="2711"/>
                    </a:lnTo>
                    <a:lnTo>
                      <a:pt x="1516" y="2711"/>
                    </a:lnTo>
                    <a:lnTo>
                      <a:pt x="1656" y="2689"/>
                    </a:lnTo>
                    <a:lnTo>
                      <a:pt x="1785" y="2646"/>
                    </a:lnTo>
                    <a:lnTo>
                      <a:pt x="1914" y="2603"/>
                    </a:lnTo>
                    <a:lnTo>
                      <a:pt x="2033" y="2549"/>
                    </a:lnTo>
                    <a:lnTo>
                      <a:pt x="2140" y="2474"/>
                    </a:lnTo>
                    <a:lnTo>
                      <a:pt x="2248" y="2399"/>
                    </a:lnTo>
                    <a:lnTo>
                      <a:pt x="2344" y="2313"/>
                    </a:lnTo>
                    <a:lnTo>
                      <a:pt x="2430" y="2216"/>
                    </a:lnTo>
                    <a:lnTo>
                      <a:pt x="2506" y="2108"/>
                    </a:lnTo>
                    <a:lnTo>
                      <a:pt x="2570" y="1990"/>
                    </a:lnTo>
                    <a:lnTo>
                      <a:pt x="2624" y="1872"/>
                    </a:lnTo>
                    <a:lnTo>
                      <a:pt x="2667" y="1743"/>
                    </a:lnTo>
                    <a:lnTo>
                      <a:pt x="2689" y="1614"/>
                    </a:lnTo>
                    <a:lnTo>
                      <a:pt x="2710" y="1474"/>
                    </a:lnTo>
                    <a:lnTo>
                      <a:pt x="2721" y="1323"/>
                    </a:lnTo>
                    <a:lnTo>
                      <a:pt x="2710" y="1184"/>
                    </a:lnTo>
                    <a:lnTo>
                      <a:pt x="2689" y="1055"/>
                    </a:lnTo>
                    <a:lnTo>
                      <a:pt x="2656" y="926"/>
                    </a:lnTo>
                    <a:lnTo>
                      <a:pt x="2602" y="797"/>
                    </a:lnTo>
                    <a:lnTo>
                      <a:pt x="2549" y="689"/>
                    </a:lnTo>
                    <a:lnTo>
                      <a:pt x="2484" y="571"/>
                    </a:lnTo>
                    <a:lnTo>
                      <a:pt x="2409" y="474"/>
                    </a:lnTo>
                    <a:lnTo>
                      <a:pt x="2323" y="377"/>
                    </a:lnTo>
                    <a:lnTo>
                      <a:pt x="2226" y="291"/>
                    </a:lnTo>
                    <a:lnTo>
                      <a:pt x="2119" y="216"/>
                    </a:lnTo>
                    <a:lnTo>
                      <a:pt x="2011" y="151"/>
                    </a:lnTo>
                    <a:lnTo>
                      <a:pt x="1893" y="98"/>
                    </a:lnTo>
                    <a:lnTo>
                      <a:pt x="1774" y="55"/>
                    </a:lnTo>
                    <a:lnTo>
                      <a:pt x="1645"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 name="Google Shape;613;p15"/>
              <p:cNvSpPr/>
              <p:nvPr/>
            </p:nvSpPr>
            <p:spPr>
              <a:xfrm>
                <a:off x="1394600" y="1725450"/>
                <a:ext cx="67775" cy="67775"/>
              </a:xfrm>
              <a:custGeom>
                <a:avLst/>
                <a:gdLst/>
                <a:ahLst/>
                <a:cxnLst/>
                <a:rect l="l" t="t" r="r" b="b"/>
                <a:pathLst>
                  <a:path w="2711" h="2711" extrusionOk="0">
                    <a:moveTo>
                      <a:pt x="1226" y="1"/>
                    </a:moveTo>
                    <a:lnTo>
                      <a:pt x="1086" y="22"/>
                    </a:lnTo>
                    <a:lnTo>
                      <a:pt x="957" y="55"/>
                    </a:lnTo>
                    <a:lnTo>
                      <a:pt x="839" y="98"/>
                    </a:lnTo>
                    <a:lnTo>
                      <a:pt x="721" y="151"/>
                    </a:lnTo>
                    <a:lnTo>
                      <a:pt x="603" y="216"/>
                    </a:lnTo>
                    <a:lnTo>
                      <a:pt x="506" y="291"/>
                    </a:lnTo>
                    <a:lnTo>
                      <a:pt x="409" y="366"/>
                    </a:lnTo>
                    <a:lnTo>
                      <a:pt x="323" y="463"/>
                    </a:lnTo>
                    <a:lnTo>
                      <a:pt x="237" y="560"/>
                    </a:lnTo>
                    <a:lnTo>
                      <a:pt x="172" y="667"/>
                    </a:lnTo>
                    <a:lnTo>
                      <a:pt x="119" y="786"/>
                    </a:lnTo>
                    <a:lnTo>
                      <a:pt x="65" y="904"/>
                    </a:lnTo>
                    <a:lnTo>
                      <a:pt x="33" y="1033"/>
                    </a:lnTo>
                    <a:lnTo>
                      <a:pt x="11" y="1162"/>
                    </a:lnTo>
                    <a:lnTo>
                      <a:pt x="0" y="1302"/>
                    </a:lnTo>
                    <a:lnTo>
                      <a:pt x="0" y="1452"/>
                    </a:lnTo>
                    <a:lnTo>
                      <a:pt x="22" y="1581"/>
                    </a:lnTo>
                    <a:lnTo>
                      <a:pt x="43" y="1721"/>
                    </a:lnTo>
                    <a:lnTo>
                      <a:pt x="86" y="1850"/>
                    </a:lnTo>
                    <a:lnTo>
                      <a:pt x="140" y="1969"/>
                    </a:lnTo>
                    <a:lnTo>
                      <a:pt x="205" y="2087"/>
                    </a:lnTo>
                    <a:lnTo>
                      <a:pt x="280" y="2194"/>
                    </a:lnTo>
                    <a:lnTo>
                      <a:pt x="366" y="2291"/>
                    </a:lnTo>
                    <a:lnTo>
                      <a:pt x="452" y="2377"/>
                    </a:lnTo>
                    <a:lnTo>
                      <a:pt x="560" y="2463"/>
                    </a:lnTo>
                    <a:lnTo>
                      <a:pt x="667" y="2528"/>
                    </a:lnTo>
                    <a:lnTo>
                      <a:pt x="785" y="2592"/>
                    </a:lnTo>
                    <a:lnTo>
                      <a:pt x="904" y="2635"/>
                    </a:lnTo>
                    <a:lnTo>
                      <a:pt x="1043" y="2678"/>
                    </a:lnTo>
                    <a:lnTo>
                      <a:pt x="1172" y="2700"/>
                    </a:lnTo>
                    <a:lnTo>
                      <a:pt x="1312" y="2711"/>
                    </a:lnTo>
                    <a:lnTo>
                      <a:pt x="1463" y="2700"/>
                    </a:lnTo>
                    <a:lnTo>
                      <a:pt x="1603" y="2689"/>
                    </a:lnTo>
                    <a:lnTo>
                      <a:pt x="1732" y="2657"/>
                    </a:lnTo>
                    <a:lnTo>
                      <a:pt x="1861" y="2614"/>
                    </a:lnTo>
                    <a:lnTo>
                      <a:pt x="1979" y="2560"/>
                    </a:lnTo>
                    <a:lnTo>
                      <a:pt x="2097" y="2495"/>
                    </a:lnTo>
                    <a:lnTo>
                      <a:pt x="2205" y="2420"/>
                    </a:lnTo>
                    <a:lnTo>
                      <a:pt x="2302" y="2334"/>
                    </a:lnTo>
                    <a:lnTo>
                      <a:pt x="2388" y="2248"/>
                    </a:lnTo>
                    <a:lnTo>
                      <a:pt x="2474" y="2141"/>
                    </a:lnTo>
                    <a:lnTo>
                      <a:pt x="2538" y="2033"/>
                    </a:lnTo>
                    <a:lnTo>
                      <a:pt x="2592" y="1915"/>
                    </a:lnTo>
                    <a:lnTo>
                      <a:pt x="2646" y="1786"/>
                    </a:lnTo>
                    <a:lnTo>
                      <a:pt x="2678" y="1657"/>
                    </a:lnTo>
                    <a:lnTo>
                      <a:pt x="2699" y="1517"/>
                    </a:lnTo>
                    <a:lnTo>
                      <a:pt x="2710" y="1377"/>
                    </a:lnTo>
                    <a:lnTo>
                      <a:pt x="2699" y="1237"/>
                    </a:lnTo>
                    <a:lnTo>
                      <a:pt x="2689" y="1098"/>
                    </a:lnTo>
                    <a:lnTo>
                      <a:pt x="2656" y="958"/>
                    </a:lnTo>
                    <a:lnTo>
                      <a:pt x="2613" y="829"/>
                    </a:lnTo>
                    <a:lnTo>
                      <a:pt x="2560" y="711"/>
                    </a:lnTo>
                    <a:lnTo>
                      <a:pt x="2495" y="603"/>
                    </a:lnTo>
                    <a:lnTo>
                      <a:pt x="2420" y="495"/>
                    </a:lnTo>
                    <a:lnTo>
                      <a:pt x="2334" y="399"/>
                    </a:lnTo>
                    <a:lnTo>
                      <a:pt x="2237" y="313"/>
                    </a:lnTo>
                    <a:lnTo>
                      <a:pt x="2129" y="227"/>
                    </a:lnTo>
                    <a:lnTo>
                      <a:pt x="2022" y="162"/>
                    </a:lnTo>
                    <a:lnTo>
                      <a:pt x="1904" y="108"/>
                    </a:lnTo>
                    <a:lnTo>
                      <a:pt x="1775" y="65"/>
                    </a:lnTo>
                    <a:lnTo>
                      <a:pt x="1646" y="22"/>
                    </a:lnTo>
                    <a:lnTo>
                      <a:pt x="1506" y="12"/>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 name="Google Shape;614;p15"/>
              <p:cNvSpPr/>
              <p:nvPr/>
            </p:nvSpPr>
            <p:spPr>
              <a:xfrm>
                <a:off x="1000225" y="2512850"/>
                <a:ext cx="66700" cy="66675"/>
              </a:xfrm>
              <a:custGeom>
                <a:avLst/>
                <a:gdLst/>
                <a:ahLst/>
                <a:cxnLst/>
                <a:rect l="l" t="t" r="r" b="b"/>
                <a:pathLst>
                  <a:path w="2668" h="2667" extrusionOk="0">
                    <a:moveTo>
                      <a:pt x="1216" y="0"/>
                    </a:moveTo>
                    <a:lnTo>
                      <a:pt x="1087" y="22"/>
                    </a:lnTo>
                    <a:lnTo>
                      <a:pt x="958" y="54"/>
                    </a:lnTo>
                    <a:lnTo>
                      <a:pt x="829" y="97"/>
                    </a:lnTo>
                    <a:lnTo>
                      <a:pt x="710" y="151"/>
                    </a:lnTo>
                    <a:lnTo>
                      <a:pt x="603" y="215"/>
                    </a:lnTo>
                    <a:lnTo>
                      <a:pt x="495" y="291"/>
                    </a:lnTo>
                    <a:lnTo>
                      <a:pt x="399" y="377"/>
                    </a:lnTo>
                    <a:lnTo>
                      <a:pt x="313" y="473"/>
                    </a:lnTo>
                    <a:lnTo>
                      <a:pt x="237" y="570"/>
                    </a:lnTo>
                    <a:lnTo>
                      <a:pt x="173" y="688"/>
                    </a:lnTo>
                    <a:lnTo>
                      <a:pt x="108" y="796"/>
                    </a:lnTo>
                    <a:lnTo>
                      <a:pt x="65" y="925"/>
                    </a:lnTo>
                    <a:lnTo>
                      <a:pt x="33" y="1054"/>
                    </a:lnTo>
                    <a:lnTo>
                      <a:pt x="11" y="1183"/>
                    </a:lnTo>
                    <a:lnTo>
                      <a:pt x="1" y="1323"/>
                    </a:lnTo>
                    <a:lnTo>
                      <a:pt x="1" y="1452"/>
                    </a:lnTo>
                    <a:lnTo>
                      <a:pt x="22" y="1592"/>
                    </a:lnTo>
                    <a:lnTo>
                      <a:pt x="54" y="1721"/>
                    </a:lnTo>
                    <a:lnTo>
                      <a:pt x="98" y="1839"/>
                    </a:lnTo>
                    <a:lnTo>
                      <a:pt x="151" y="1957"/>
                    </a:lnTo>
                    <a:lnTo>
                      <a:pt x="216" y="2065"/>
                    </a:lnTo>
                    <a:lnTo>
                      <a:pt x="291" y="2172"/>
                    </a:lnTo>
                    <a:lnTo>
                      <a:pt x="377" y="2269"/>
                    </a:lnTo>
                    <a:lnTo>
                      <a:pt x="474" y="2355"/>
                    </a:lnTo>
                    <a:lnTo>
                      <a:pt x="571" y="2430"/>
                    </a:lnTo>
                    <a:lnTo>
                      <a:pt x="678" y="2506"/>
                    </a:lnTo>
                    <a:lnTo>
                      <a:pt x="796" y="2559"/>
                    </a:lnTo>
                    <a:lnTo>
                      <a:pt x="925" y="2602"/>
                    </a:lnTo>
                    <a:lnTo>
                      <a:pt x="1044" y="2645"/>
                    </a:lnTo>
                    <a:lnTo>
                      <a:pt x="1184" y="2667"/>
                    </a:lnTo>
                    <a:lnTo>
                      <a:pt x="1452" y="2667"/>
                    </a:lnTo>
                    <a:lnTo>
                      <a:pt x="1581" y="2645"/>
                    </a:lnTo>
                    <a:lnTo>
                      <a:pt x="1710" y="2613"/>
                    </a:lnTo>
                    <a:lnTo>
                      <a:pt x="1839" y="2570"/>
                    </a:lnTo>
                    <a:lnTo>
                      <a:pt x="1958" y="2516"/>
                    </a:lnTo>
                    <a:lnTo>
                      <a:pt x="2065" y="2452"/>
                    </a:lnTo>
                    <a:lnTo>
                      <a:pt x="2173" y="2377"/>
                    </a:lnTo>
                    <a:lnTo>
                      <a:pt x="2270" y="2291"/>
                    </a:lnTo>
                    <a:lnTo>
                      <a:pt x="2356" y="2194"/>
                    </a:lnTo>
                    <a:lnTo>
                      <a:pt x="2431" y="2097"/>
                    </a:lnTo>
                    <a:lnTo>
                      <a:pt x="2506" y="1990"/>
                    </a:lnTo>
                    <a:lnTo>
                      <a:pt x="2560" y="1871"/>
                    </a:lnTo>
                    <a:lnTo>
                      <a:pt x="2603" y="1753"/>
                    </a:lnTo>
                    <a:lnTo>
                      <a:pt x="2635" y="1624"/>
                    </a:lnTo>
                    <a:lnTo>
                      <a:pt x="2657" y="1495"/>
                    </a:lnTo>
                    <a:lnTo>
                      <a:pt x="2667" y="1355"/>
                    </a:lnTo>
                    <a:lnTo>
                      <a:pt x="2667" y="1215"/>
                    </a:lnTo>
                    <a:lnTo>
                      <a:pt x="2646" y="1086"/>
                    </a:lnTo>
                    <a:lnTo>
                      <a:pt x="2614" y="957"/>
                    </a:lnTo>
                    <a:lnTo>
                      <a:pt x="2571" y="828"/>
                    </a:lnTo>
                    <a:lnTo>
                      <a:pt x="2517" y="710"/>
                    </a:lnTo>
                    <a:lnTo>
                      <a:pt x="2452" y="602"/>
                    </a:lnTo>
                    <a:lnTo>
                      <a:pt x="2377" y="495"/>
                    </a:lnTo>
                    <a:lnTo>
                      <a:pt x="2291" y="398"/>
                    </a:lnTo>
                    <a:lnTo>
                      <a:pt x="2194" y="312"/>
                    </a:lnTo>
                    <a:lnTo>
                      <a:pt x="2098" y="237"/>
                    </a:lnTo>
                    <a:lnTo>
                      <a:pt x="1990" y="172"/>
                    </a:lnTo>
                    <a:lnTo>
                      <a:pt x="1872" y="108"/>
                    </a:lnTo>
                    <a:lnTo>
                      <a:pt x="1753" y="65"/>
                    </a:lnTo>
                    <a:lnTo>
                      <a:pt x="1624" y="32"/>
                    </a:lnTo>
                    <a:lnTo>
                      <a:pt x="1485" y="11"/>
                    </a:lnTo>
                    <a:lnTo>
                      <a:pt x="13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 name="Google Shape;615;p15"/>
              <p:cNvSpPr/>
              <p:nvPr/>
            </p:nvSpPr>
            <p:spPr>
              <a:xfrm>
                <a:off x="1472825" y="2512850"/>
                <a:ext cx="66950" cy="66675"/>
              </a:xfrm>
              <a:custGeom>
                <a:avLst/>
                <a:gdLst/>
                <a:ahLst/>
                <a:cxnLst/>
                <a:rect l="l" t="t" r="r" b="b"/>
                <a:pathLst>
                  <a:path w="2678" h="2667" extrusionOk="0">
                    <a:moveTo>
                      <a:pt x="1226" y="0"/>
                    </a:moveTo>
                    <a:lnTo>
                      <a:pt x="1097" y="22"/>
                    </a:lnTo>
                    <a:lnTo>
                      <a:pt x="968" y="54"/>
                    </a:lnTo>
                    <a:lnTo>
                      <a:pt x="839" y="97"/>
                    </a:lnTo>
                    <a:lnTo>
                      <a:pt x="732" y="151"/>
                    </a:lnTo>
                    <a:lnTo>
                      <a:pt x="613" y="215"/>
                    </a:lnTo>
                    <a:lnTo>
                      <a:pt x="506" y="291"/>
                    </a:lnTo>
                    <a:lnTo>
                      <a:pt x="409" y="377"/>
                    </a:lnTo>
                    <a:lnTo>
                      <a:pt x="323" y="463"/>
                    </a:lnTo>
                    <a:lnTo>
                      <a:pt x="248" y="570"/>
                    </a:lnTo>
                    <a:lnTo>
                      <a:pt x="173" y="678"/>
                    </a:lnTo>
                    <a:lnTo>
                      <a:pt x="119" y="796"/>
                    </a:lnTo>
                    <a:lnTo>
                      <a:pt x="76" y="914"/>
                    </a:lnTo>
                    <a:lnTo>
                      <a:pt x="33" y="1043"/>
                    </a:lnTo>
                    <a:lnTo>
                      <a:pt x="11" y="1172"/>
                    </a:lnTo>
                    <a:lnTo>
                      <a:pt x="0" y="1312"/>
                    </a:lnTo>
                    <a:lnTo>
                      <a:pt x="11" y="1441"/>
                    </a:lnTo>
                    <a:lnTo>
                      <a:pt x="22" y="1581"/>
                    </a:lnTo>
                    <a:lnTo>
                      <a:pt x="54" y="1710"/>
                    </a:lnTo>
                    <a:lnTo>
                      <a:pt x="97" y="1828"/>
                    </a:lnTo>
                    <a:lnTo>
                      <a:pt x="151" y="1947"/>
                    </a:lnTo>
                    <a:lnTo>
                      <a:pt x="216" y="2065"/>
                    </a:lnTo>
                    <a:lnTo>
                      <a:pt x="291" y="2162"/>
                    </a:lnTo>
                    <a:lnTo>
                      <a:pt x="377" y="2258"/>
                    </a:lnTo>
                    <a:lnTo>
                      <a:pt x="474" y="2344"/>
                    </a:lnTo>
                    <a:lnTo>
                      <a:pt x="570" y="2430"/>
                    </a:lnTo>
                    <a:lnTo>
                      <a:pt x="678" y="2495"/>
                    </a:lnTo>
                    <a:lnTo>
                      <a:pt x="796" y="2559"/>
                    </a:lnTo>
                    <a:lnTo>
                      <a:pt x="914" y="2602"/>
                    </a:lnTo>
                    <a:lnTo>
                      <a:pt x="1044" y="2635"/>
                    </a:lnTo>
                    <a:lnTo>
                      <a:pt x="1173" y="2667"/>
                    </a:lnTo>
                    <a:lnTo>
                      <a:pt x="1452" y="2667"/>
                    </a:lnTo>
                    <a:lnTo>
                      <a:pt x="1581" y="2645"/>
                    </a:lnTo>
                    <a:lnTo>
                      <a:pt x="1710" y="2624"/>
                    </a:lnTo>
                    <a:lnTo>
                      <a:pt x="1839" y="2581"/>
                    </a:lnTo>
                    <a:lnTo>
                      <a:pt x="1958" y="2527"/>
                    </a:lnTo>
                    <a:lnTo>
                      <a:pt x="2065" y="2463"/>
                    </a:lnTo>
                    <a:lnTo>
                      <a:pt x="2173" y="2387"/>
                    </a:lnTo>
                    <a:lnTo>
                      <a:pt x="2269" y="2301"/>
                    </a:lnTo>
                    <a:lnTo>
                      <a:pt x="2355" y="2205"/>
                    </a:lnTo>
                    <a:lnTo>
                      <a:pt x="2431" y="2108"/>
                    </a:lnTo>
                    <a:lnTo>
                      <a:pt x="2506" y="2000"/>
                    </a:lnTo>
                    <a:lnTo>
                      <a:pt x="2560" y="1882"/>
                    </a:lnTo>
                    <a:lnTo>
                      <a:pt x="2603" y="1753"/>
                    </a:lnTo>
                    <a:lnTo>
                      <a:pt x="2646" y="1635"/>
                    </a:lnTo>
                    <a:lnTo>
                      <a:pt x="2667" y="1495"/>
                    </a:lnTo>
                    <a:lnTo>
                      <a:pt x="2678" y="1366"/>
                    </a:lnTo>
                    <a:lnTo>
                      <a:pt x="2667" y="1226"/>
                    </a:lnTo>
                    <a:lnTo>
                      <a:pt x="2656" y="1097"/>
                    </a:lnTo>
                    <a:lnTo>
                      <a:pt x="2624" y="968"/>
                    </a:lnTo>
                    <a:lnTo>
                      <a:pt x="2581" y="839"/>
                    </a:lnTo>
                    <a:lnTo>
                      <a:pt x="2527" y="721"/>
                    </a:lnTo>
                    <a:lnTo>
                      <a:pt x="2463" y="613"/>
                    </a:lnTo>
                    <a:lnTo>
                      <a:pt x="2388" y="506"/>
                    </a:lnTo>
                    <a:lnTo>
                      <a:pt x="2302" y="409"/>
                    </a:lnTo>
                    <a:lnTo>
                      <a:pt x="2205" y="323"/>
                    </a:lnTo>
                    <a:lnTo>
                      <a:pt x="2108" y="248"/>
                    </a:lnTo>
                    <a:lnTo>
                      <a:pt x="2001" y="172"/>
                    </a:lnTo>
                    <a:lnTo>
                      <a:pt x="1882" y="118"/>
                    </a:lnTo>
                    <a:lnTo>
                      <a:pt x="1764" y="65"/>
                    </a:lnTo>
                    <a:lnTo>
                      <a:pt x="1635" y="32"/>
                    </a:lnTo>
                    <a:lnTo>
                      <a:pt x="1506"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 name="Google Shape;616;p15"/>
              <p:cNvSpPr/>
              <p:nvPr/>
            </p:nvSpPr>
            <p:spPr>
              <a:xfrm>
                <a:off x="844575" y="2357200"/>
                <a:ext cx="66700" cy="66675"/>
              </a:xfrm>
              <a:custGeom>
                <a:avLst/>
                <a:gdLst/>
                <a:ahLst/>
                <a:cxnLst/>
                <a:rect l="l" t="t" r="r" b="b"/>
                <a:pathLst>
                  <a:path w="2668" h="2667" extrusionOk="0">
                    <a:moveTo>
                      <a:pt x="1216" y="0"/>
                    </a:moveTo>
                    <a:lnTo>
                      <a:pt x="1076" y="22"/>
                    </a:lnTo>
                    <a:lnTo>
                      <a:pt x="947" y="54"/>
                    </a:lnTo>
                    <a:lnTo>
                      <a:pt x="829" y="97"/>
                    </a:lnTo>
                    <a:lnTo>
                      <a:pt x="710" y="151"/>
                    </a:lnTo>
                    <a:lnTo>
                      <a:pt x="603" y="215"/>
                    </a:lnTo>
                    <a:lnTo>
                      <a:pt x="495" y="291"/>
                    </a:lnTo>
                    <a:lnTo>
                      <a:pt x="399" y="377"/>
                    </a:lnTo>
                    <a:lnTo>
                      <a:pt x="313" y="473"/>
                    </a:lnTo>
                    <a:lnTo>
                      <a:pt x="237" y="570"/>
                    </a:lnTo>
                    <a:lnTo>
                      <a:pt x="162" y="678"/>
                    </a:lnTo>
                    <a:lnTo>
                      <a:pt x="108" y="796"/>
                    </a:lnTo>
                    <a:lnTo>
                      <a:pt x="65" y="914"/>
                    </a:lnTo>
                    <a:lnTo>
                      <a:pt x="22" y="1043"/>
                    </a:lnTo>
                    <a:lnTo>
                      <a:pt x="1" y="1183"/>
                    </a:lnTo>
                    <a:lnTo>
                      <a:pt x="1" y="1312"/>
                    </a:lnTo>
                    <a:lnTo>
                      <a:pt x="1" y="1452"/>
                    </a:lnTo>
                    <a:lnTo>
                      <a:pt x="22" y="1581"/>
                    </a:lnTo>
                    <a:lnTo>
                      <a:pt x="55" y="1710"/>
                    </a:lnTo>
                    <a:lnTo>
                      <a:pt x="98" y="1839"/>
                    </a:lnTo>
                    <a:lnTo>
                      <a:pt x="151" y="1957"/>
                    </a:lnTo>
                    <a:lnTo>
                      <a:pt x="216" y="2065"/>
                    </a:lnTo>
                    <a:lnTo>
                      <a:pt x="291" y="2172"/>
                    </a:lnTo>
                    <a:lnTo>
                      <a:pt x="377" y="2269"/>
                    </a:lnTo>
                    <a:lnTo>
                      <a:pt x="474" y="2355"/>
                    </a:lnTo>
                    <a:lnTo>
                      <a:pt x="571" y="2430"/>
                    </a:lnTo>
                    <a:lnTo>
                      <a:pt x="678" y="2495"/>
                    </a:lnTo>
                    <a:lnTo>
                      <a:pt x="796" y="2559"/>
                    </a:lnTo>
                    <a:lnTo>
                      <a:pt x="915" y="2602"/>
                    </a:lnTo>
                    <a:lnTo>
                      <a:pt x="1044" y="2635"/>
                    </a:lnTo>
                    <a:lnTo>
                      <a:pt x="1173" y="2656"/>
                    </a:lnTo>
                    <a:lnTo>
                      <a:pt x="1313" y="2667"/>
                    </a:lnTo>
                    <a:lnTo>
                      <a:pt x="1452" y="2667"/>
                    </a:lnTo>
                    <a:lnTo>
                      <a:pt x="1581" y="2645"/>
                    </a:lnTo>
                    <a:lnTo>
                      <a:pt x="1710" y="2613"/>
                    </a:lnTo>
                    <a:lnTo>
                      <a:pt x="1840" y="2570"/>
                    </a:lnTo>
                    <a:lnTo>
                      <a:pt x="1958" y="2516"/>
                    </a:lnTo>
                    <a:lnTo>
                      <a:pt x="2065" y="2452"/>
                    </a:lnTo>
                    <a:lnTo>
                      <a:pt x="2173" y="2377"/>
                    </a:lnTo>
                    <a:lnTo>
                      <a:pt x="2259" y="2291"/>
                    </a:lnTo>
                    <a:lnTo>
                      <a:pt x="2356" y="2194"/>
                    </a:lnTo>
                    <a:lnTo>
                      <a:pt x="2431" y="2097"/>
                    </a:lnTo>
                    <a:lnTo>
                      <a:pt x="2495" y="1990"/>
                    </a:lnTo>
                    <a:lnTo>
                      <a:pt x="2560" y="1871"/>
                    </a:lnTo>
                    <a:lnTo>
                      <a:pt x="2603" y="1742"/>
                    </a:lnTo>
                    <a:lnTo>
                      <a:pt x="2635" y="1624"/>
                    </a:lnTo>
                    <a:lnTo>
                      <a:pt x="2657" y="1484"/>
                    </a:lnTo>
                    <a:lnTo>
                      <a:pt x="2667" y="1355"/>
                    </a:lnTo>
                    <a:lnTo>
                      <a:pt x="2667" y="1215"/>
                    </a:lnTo>
                    <a:lnTo>
                      <a:pt x="2646" y="1076"/>
                    </a:lnTo>
                    <a:lnTo>
                      <a:pt x="2614" y="957"/>
                    </a:lnTo>
                    <a:lnTo>
                      <a:pt x="2571" y="828"/>
                    </a:lnTo>
                    <a:lnTo>
                      <a:pt x="2517" y="710"/>
                    </a:lnTo>
                    <a:lnTo>
                      <a:pt x="2452" y="602"/>
                    </a:lnTo>
                    <a:lnTo>
                      <a:pt x="2377" y="495"/>
                    </a:lnTo>
                    <a:lnTo>
                      <a:pt x="2291" y="398"/>
                    </a:lnTo>
                    <a:lnTo>
                      <a:pt x="2194" y="312"/>
                    </a:lnTo>
                    <a:lnTo>
                      <a:pt x="2098" y="237"/>
                    </a:lnTo>
                    <a:lnTo>
                      <a:pt x="1979" y="162"/>
                    </a:lnTo>
                    <a:lnTo>
                      <a:pt x="1872" y="108"/>
                    </a:lnTo>
                    <a:lnTo>
                      <a:pt x="1743" y="65"/>
                    </a:lnTo>
                    <a:lnTo>
                      <a:pt x="1614" y="33"/>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 name="Google Shape;617;p15"/>
              <p:cNvSpPr/>
              <p:nvPr/>
            </p:nvSpPr>
            <p:spPr>
              <a:xfrm>
                <a:off x="1473100" y="1726000"/>
                <a:ext cx="66425" cy="66700"/>
              </a:xfrm>
              <a:custGeom>
                <a:avLst/>
                <a:gdLst/>
                <a:ahLst/>
                <a:cxnLst/>
                <a:rect l="l" t="t" r="r" b="b"/>
                <a:pathLst>
                  <a:path w="2657" h="2668" extrusionOk="0">
                    <a:moveTo>
                      <a:pt x="1334" y="0"/>
                    </a:moveTo>
                    <a:lnTo>
                      <a:pt x="1194" y="11"/>
                    </a:lnTo>
                    <a:lnTo>
                      <a:pt x="1065" y="33"/>
                    </a:lnTo>
                    <a:lnTo>
                      <a:pt x="936" y="65"/>
                    </a:lnTo>
                    <a:lnTo>
                      <a:pt x="807" y="108"/>
                    </a:lnTo>
                    <a:lnTo>
                      <a:pt x="688" y="162"/>
                    </a:lnTo>
                    <a:lnTo>
                      <a:pt x="581" y="237"/>
                    </a:lnTo>
                    <a:lnTo>
                      <a:pt x="484" y="312"/>
                    </a:lnTo>
                    <a:lnTo>
                      <a:pt x="387" y="398"/>
                    </a:lnTo>
                    <a:lnTo>
                      <a:pt x="301" y="495"/>
                    </a:lnTo>
                    <a:lnTo>
                      <a:pt x="226" y="602"/>
                    </a:lnTo>
                    <a:lnTo>
                      <a:pt x="151" y="710"/>
                    </a:lnTo>
                    <a:lnTo>
                      <a:pt x="97" y="828"/>
                    </a:lnTo>
                    <a:lnTo>
                      <a:pt x="54" y="947"/>
                    </a:lnTo>
                    <a:lnTo>
                      <a:pt x="22" y="1076"/>
                    </a:lnTo>
                    <a:lnTo>
                      <a:pt x="0" y="1205"/>
                    </a:lnTo>
                    <a:lnTo>
                      <a:pt x="0" y="1344"/>
                    </a:lnTo>
                    <a:lnTo>
                      <a:pt x="0" y="1473"/>
                    </a:lnTo>
                    <a:lnTo>
                      <a:pt x="22" y="1603"/>
                    </a:lnTo>
                    <a:lnTo>
                      <a:pt x="54" y="1732"/>
                    </a:lnTo>
                    <a:lnTo>
                      <a:pt x="108" y="1850"/>
                    </a:lnTo>
                    <a:lnTo>
                      <a:pt x="162" y="1968"/>
                    </a:lnTo>
                    <a:lnTo>
                      <a:pt x="226" y="2076"/>
                    </a:lnTo>
                    <a:lnTo>
                      <a:pt x="301" y="2172"/>
                    </a:lnTo>
                    <a:lnTo>
                      <a:pt x="387" y="2269"/>
                    </a:lnTo>
                    <a:lnTo>
                      <a:pt x="473" y="2355"/>
                    </a:lnTo>
                    <a:lnTo>
                      <a:pt x="581" y="2430"/>
                    </a:lnTo>
                    <a:lnTo>
                      <a:pt x="688" y="2495"/>
                    </a:lnTo>
                    <a:lnTo>
                      <a:pt x="796" y="2549"/>
                    </a:lnTo>
                    <a:lnTo>
                      <a:pt x="914" y="2592"/>
                    </a:lnTo>
                    <a:lnTo>
                      <a:pt x="1043" y="2635"/>
                    </a:lnTo>
                    <a:lnTo>
                      <a:pt x="1172" y="2656"/>
                    </a:lnTo>
                    <a:lnTo>
                      <a:pt x="1301" y="2667"/>
                    </a:lnTo>
                    <a:lnTo>
                      <a:pt x="1441" y="2656"/>
                    </a:lnTo>
                    <a:lnTo>
                      <a:pt x="1570" y="2646"/>
                    </a:lnTo>
                    <a:lnTo>
                      <a:pt x="1699" y="2613"/>
                    </a:lnTo>
                    <a:lnTo>
                      <a:pt x="1818" y="2570"/>
                    </a:lnTo>
                    <a:lnTo>
                      <a:pt x="1936" y="2517"/>
                    </a:lnTo>
                    <a:lnTo>
                      <a:pt x="2054" y="2441"/>
                    </a:lnTo>
                    <a:lnTo>
                      <a:pt x="2151" y="2366"/>
                    </a:lnTo>
                    <a:lnTo>
                      <a:pt x="2248" y="2280"/>
                    </a:lnTo>
                    <a:lnTo>
                      <a:pt x="2344" y="2194"/>
                    </a:lnTo>
                    <a:lnTo>
                      <a:pt x="2420" y="2086"/>
                    </a:lnTo>
                    <a:lnTo>
                      <a:pt x="2484" y="1979"/>
                    </a:lnTo>
                    <a:lnTo>
                      <a:pt x="2549" y="1861"/>
                    </a:lnTo>
                    <a:lnTo>
                      <a:pt x="2592" y="1742"/>
                    </a:lnTo>
                    <a:lnTo>
                      <a:pt x="2624" y="1613"/>
                    </a:lnTo>
                    <a:lnTo>
                      <a:pt x="2656" y="1484"/>
                    </a:lnTo>
                    <a:lnTo>
                      <a:pt x="2656" y="1344"/>
                    </a:lnTo>
                    <a:lnTo>
                      <a:pt x="2656" y="1205"/>
                    </a:lnTo>
                    <a:lnTo>
                      <a:pt x="2635" y="1076"/>
                    </a:lnTo>
                    <a:lnTo>
                      <a:pt x="2602" y="947"/>
                    </a:lnTo>
                    <a:lnTo>
                      <a:pt x="2559" y="828"/>
                    </a:lnTo>
                    <a:lnTo>
                      <a:pt x="2506" y="710"/>
                    </a:lnTo>
                    <a:lnTo>
                      <a:pt x="2430" y="602"/>
                    </a:lnTo>
                    <a:lnTo>
                      <a:pt x="2355" y="495"/>
                    </a:lnTo>
                    <a:lnTo>
                      <a:pt x="2269" y="398"/>
                    </a:lnTo>
                    <a:lnTo>
                      <a:pt x="2172" y="312"/>
                    </a:lnTo>
                    <a:lnTo>
                      <a:pt x="2076" y="237"/>
                    </a:lnTo>
                    <a:lnTo>
                      <a:pt x="1968" y="162"/>
                    </a:lnTo>
                    <a:lnTo>
                      <a:pt x="1850"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 name="Google Shape;618;p15"/>
              <p:cNvSpPr/>
              <p:nvPr/>
            </p:nvSpPr>
            <p:spPr>
              <a:xfrm>
                <a:off x="1000225" y="1726000"/>
                <a:ext cx="66700" cy="66700"/>
              </a:xfrm>
              <a:custGeom>
                <a:avLst/>
                <a:gdLst/>
                <a:ahLst/>
                <a:cxnLst/>
                <a:rect l="l" t="t" r="r" b="b"/>
                <a:pathLst>
                  <a:path w="2668" h="2668" extrusionOk="0">
                    <a:moveTo>
                      <a:pt x="1323" y="0"/>
                    </a:moveTo>
                    <a:lnTo>
                      <a:pt x="1194" y="11"/>
                    </a:lnTo>
                    <a:lnTo>
                      <a:pt x="1065" y="33"/>
                    </a:lnTo>
                    <a:lnTo>
                      <a:pt x="936" y="65"/>
                    </a:lnTo>
                    <a:lnTo>
                      <a:pt x="818" y="108"/>
                    </a:lnTo>
                    <a:lnTo>
                      <a:pt x="700" y="162"/>
                    </a:lnTo>
                    <a:lnTo>
                      <a:pt x="592" y="226"/>
                    </a:lnTo>
                    <a:lnTo>
                      <a:pt x="495" y="301"/>
                    </a:lnTo>
                    <a:lnTo>
                      <a:pt x="399" y="387"/>
                    </a:lnTo>
                    <a:lnTo>
                      <a:pt x="313" y="484"/>
                    </a:lnTo>
                    <a:lnTo>
                      <a:pt x="237" y="581"/>
                    </a:lnTo>
                    <a:lnTo>
                      <a:pt x="173" y="689"/>
                    </a:lnTo>
                    <a:lnTo>
                      <a:pt x="119" y="796"/>
                    </a:lnTo>
                    <a:lnTo>
                      <a:pt x="65" y="925"/>
                    </a:lnTo>
                    <a:lnTo>
                      <a:pt x="33" y="1043"/>
                    </a:lnTo>
                    <a:lnTo>
                      <a:pt x="11" y="1172"/>
                    </a:lnTo>
                    <a:lnTo>
                      <a:pt x="1" y="1301"/>
                    </a:lnTo>
                    <a:lnTo>
                      <a:pt x="11" y="1441"/>
                    </a:lnTo>
                    <a:lnTo>
                      <a:pt x="22" y="1570"/>
                    </a:lnTo>
                    <a:lnTo>
                      <a:pt x="54" y="1699"/>
                    </a:lnTo>
                    <a:lnTo>
                      <a:pt x="98" y="1828"/>
                    </a:lnTo>
                    <a:lnTo>
                      <a:pt x="151" y="1947"/>
                    </a:lnTo>
                    <a:lnTo>
                      <a:pt x="216" y="2054"/>
                    </a:lnTo>
                    <a:lnTo>
                      <a:pt x="291" y="2162"/>
                    </a:lnTo>
                    <a:lnTo>
                      <a:pt x="377" y="2258"/>
                    </a:lnTo>
                    <a:lnTo>
                      <a:pt x="474" y="2344"/>
                    </a:lnTo>
                    <a:lnTo>
                      <a:pt x="581" y="2420"/>
                    </a:lnTo>
                    <a:lnTo>
                      <a:pt x="689" y="2495"/>
                    </a:lnTo>
                    <a:lnTo>
                      <a:pt x="807" y="2549"/>
                    </a:lnTo>
                    <a:lnTo>
                      <a:pt x="925" y="2603"/>
                    </a:lnTo>
                    <a:lnTo>
                      <a:pt x="1055" y="2635"/>
                    </a:lnTo>
                    <a:lnTo>
                      <a:pt x="1184" y="2656"/>
                    </a:lnTo>
                    <a:lnTo>
                      <a:pt x="1323" y="2667"/>
                    </a:lnTo>
                    <a:lnTo>
                      <a:pt x="1452" y="2656"/>
                    </a:lnTo>
                    <a:lnTo>
                      <a:pt x="1592" y="2635"/>
                    </a:lnTo>
                    <a:lnTo>
                      <a:pt x="1721" y="2603"/>
                    </a:lnTo>
                    <a:lnTo>
                      <a:pt x="1839" y="2560"/>
                    </a:lnTo>
                    <a:lnTo>
                      <a:pt x="1958" y="2506"/>
                    </a:lnTo>
                    <a:lnTo>
                      <a:pt x="2065" y="2441"/>
                    </a:lnTo>
                    <a:lnTo>
                      <a:pt x="2173" y="2366"/>
                    </a:lnTo>
                    <a:lnTo>
                      <a:pt x="2270" y="2280"/>
                    </a:lnTo>
                    <a:lnTo>
                      <a:pt x="2356" y="2183"/>
                    </a:lnTo>
                    <a:lnTo>
                      <a:pt x="2431" y="2076"/>
                    </a:lnTo>
                    <a:lnTo>
                      <a:pt x="2506" y="1968"/>
                    </a:lnTo>
                    <a:lnTo>
                      <a:pt x="2560" y="1850"/>
                    </a:lnTo>
                    <a:lnTo>
                      <a:pt x="2603" y="1732"/>
                    </a:lnTo>
                    <a:lnTo>
                      <a:pt x="2635" y="1603"/>
                    </a:lnTo>
                    <a:lnTo>
                      <a:pt x="2657" y="1473"/>
                    </a:lnTo>
                    <a:lnTo>
                      <a:pt x="2667" y="1334"/>
                    </a:lnTo>
                    <a:lnTo>
                      <a:pt x="2657" y="1194"/>
                    </a:lnTo>
                    <a:lnTo>
                      <a:pt x="2635" y="1065"/>
                    </a:lnTo>
                    <a:lnTo>
                      <a:pt x="2603" y="936"/>
                    </a:lnTo>
                    <a:lnTo>
                      <a:pt x="2560" y="818"/>
                    </a:lnTo>
                    <a:lnTo>
                      <a:pt x="2506" y="699"/>
                    </a:lnTo>
                    <a:lnTo>
                      <a:pt x="2431" y="592"/>
                    </a:lnTo>
                    <a:lnTo>
                      <a:pt x="2356" y="484"/>
                    </a:lnTo>
                    <a:lnTo>
                      <a:pt x="2270" y="387"/>
                    </a:lnTo>
                    <a:lnTo>
                      <a:pt x="2173" y="301"/>
                    </a:lnTo>
                    <a:lnTo>
                      <a:pt x="2065" y="226"/>
                    </a:lnTo>
                    <a:lnTo>
                      <a:pt x="1958" y="162"/>
                    </a:lnTo>
                    <a:lnTo>
                      <a:pt x="1839" y="108"/>
                    </a:lnTo>
                    <a:lnTo>
                      <a:pt x="1721" y="54"/>
                    </a:lnTo>
                    <a:lnTo>
                      <a:pt x="1592" y="2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 name="Google Shape;619;p15"/>
              <p:cNvSpPr/>
              <p:nvPr/>
            </p:nvSpPr>
            <p:spPr>
              <a:xfrm>
                <a:off x="844575" y="1884325"/>
                <a:ext cx="66700" cy="66700"/>
              </a:xfrm>
              <a:custGeom>
                <a:avLst/>
                <a:gdLst/>
                <a:ahLst/>
                <a:cxnLst/>
                <a:rect l="l" t="t" r="r" b="b"/>
                <a:pathLst>
                  <a:path w="2668" h="2668" extrusionOk="0">
                    <a:moveTo>
                      <a:pt x="1323" y="1"/>
                    </a:moveTo>
                    <a:lnTo>
                      <a:pt x="1194" y="12"/>
                    </a:lnTo>
                    <a:lnTo>
                      <a:pt x="1065" y="33"/>
                    </a:lnTo>
                    <a:lnTo>
                      <a:pt x="947" y="65"/>
                    </a:lnTo>
                    <a:lnTo>
                      <a:pt x="818" y="108"/>
                    </a:lnTo>
                    <a:lnTo>
                      <a:pt x="710" y="162"/>
                    </a:lnTo>
                    <a:lnTo>
                      <a:pt x="603" y="227"/>
                    </a:lnTo>
                    <a:lnTo>
                      <a:pt x="495" y="302"/>
                    </a:lnTo>
                    <a:lnTo>
                      <a:pt x="399" y="388"/>
                    </a:lnTo>
                    <a:lnTo>
                      <a:pt x="313" y="474"/>
                    </a:lnTo>
                    <a:lnTo>
                      <a:pt x="237" y="581"/>
                    </a:lnTo>
                    <a:lnTo>
                      <a:pt x="173" y="689"/>
                    </a:lnTo>
                    <a:lnTo>
                      <a:pt x="119" y="797"/>
                    </a:lnTo>
                    <a:lnTo>
                      <a:pt x="65" y="915"/>
                    </a:lnTo>
                    <a:lnTo>
                      <a:pt x="33" y="1044"/>
                    </a:lnTo>
                    <a:lnTo>
                      <a:pt x="12" y="1173"/>
                    </a:lnTo>
                    <a:lnTo>
                      <a:pt x="1" y="1302"/>
                    </a:lnTo>
                    <a:lnTo>
                      <a:pt x="1" y="1442"/>
                    </a:lnTo>
                    <a:lnTo>
                      <a:pt x="22" y="1571"/>
                    </a:lnTo>
                    <a:lnTo>
                      <a:pt x="44" y="1700"/>
                    </a:lnTo>
                    <a:lnTo>
                      <a:pt x="87" y="1818"/>
                    </a:lnTo>
                    <a:lnTo>
                      <a:pt x="141" y="1936"/>
                    </a:lnTo>
                    <a:lnTo>
                      <a:pt x="205" y="2055"/>
                    </a:lnTo>
                    <a:lnTo>
                      <a:pt x="280" y="2162"/>
                    </a:lnTo>
                    <a:lnTo>
                      <a:pt x="366" y="2259"/>
                    </a:lnTo>
                    <a:lnTo>
                      <a:pt x="463" y="2345"/>
                    </a:lnTo>
                    <a:lnTo>
                      <a:pt x="560" y="2431"/>
                    </a:lnTo>
                    <a:lnTo>
                      <a:pt x="678" y="2495"/>
                    </a:lnTo>
                    <a:lnTo>
                      <a:pt x="786" y="2560"/>
                    </a:lnTo>
                    <a:lnTo>
                      <a:pt x="915" y="2603"/>
                    </a:lnTo>
                    <a:lnTo>
                      <a:pt x="1044" y="2635"/>
                    </a:lnTo>
                    <a:lnTo>
                      <a:pt x="1173" y="2668"/>
                    </a:lnTo>
                    <a:lnTo>
                      <a:pt x="1442" y="2668"/>
                    </a:lnTo>
                    <a:lnTo>
                      <a:pt x="1581" y="2646"/>
                    </a:lnTo>
                    <a:lnTo>
                      <a:pt x="1700" y="2614"/>
                    </a:lnTo>
                    <a:lnTo>
                      <a:pt x="1829" y="2571"/>
                    </a:lnTo>
                    <a:lnTo>
                      <a:pt x="1947" y="2517"/>
                    </a:lnTo>
                    <a:lnTo>
                      <a:pt x="2055" y="2452"/>
                    </a:lnTo>
                    <a:lnTo>
                      <a:pt x="2162" y="2377"/>
                    </a:lnTo>
                    <a:lnTo>
                      <a:pt x="2259" y="2291"/>
                    </a:lnTo>
                    <a:lnTo>
                      <a:pt x="2345" y="2194"/>
                    </a:lnTo>
                    <a:lnTo>
                      <a:pt x="2431" y="2098"/>
                    </a:lnTo>
                    <a:lnTo>
                      <a:pt x="2495" y="1990"/>
                    </a:lnTo>
                    <a:lnTo>
                      <a:pt x="2549" y="1872"/>
                    </a:lnTo>
                    <a:lnTo>
                      <a:pt x="2603" y="1743"/>
                    </a:lnTo>
                    <a:lnTo>
                      <a:pt x="2635" y="1614"/>
                    </a:lnTo>
                    <a:lnTo>
                      <a:pt x="2657" y="1485"/>
                    </a:lnTo>
                    <a:lnTo>
                      <a:pt x="2667" y="1345"/>
                    </a:lnTo>
                    <a:lnTo>
                      <a:pt x="2657" y="1216"/>
                    </a:lnTo>
                    <a:lnTo>
                      <a:pt x="2635" y="1076"/>
                    </a:lnTo>
                    <a:lnTo>
                      <a:pt x="2603" y="958"/>
                    </a:lnTo>
                    <a:lnTo>
                      <a:pt x="2560" y="829"/>
                    </a:lnTo>
                    <a:lnTo>
                      <a:pt x="2506" y="711"/>
                    </a:lnTo>
                    <a:lnTo>
                      <a:pt x="2442" y="603"/>
                    </a:lnTo>
                    <a:lnTo>
                      <a:pt x="2366" y="495"/>
                    </a:lnTo>
                    <a:lnTo>
                      <a:pt x="2270" y="399"/>
                    </a:lnTo>
                    <a:lnTo>
                      <a:pt x="2184" y="313"/>
                    </a:lnTo>
                    <a:lnTo>
                      <a:pt x="2076" y="237"/>
                    </a:lnTo>
                    <a:lnTo>
                      <a:pt x="1969" y="173"/>
                    </a:lnTo>
                    <a:lnTo>
                      <a:pt x="1850" y="108"/>
                    </a:lnTo>
                    <a:lnTo>
                      <a:pt x="1721" y="65"/>
                    </a:lnTo>
                    <a:lnTo>
                      <a:pt x="1592" y="33"/>
                    </a:lnTo>
                    <a:lnTo>
                      <a:pt x="1463"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 name="Google Shape;620;p15"/>
              <p:cNvSpPr/>
              <p:nvPr/>
            </p:nvSpPr>
            <p:spPr>
              <a:xfrm>
                <a:off x="1631425" y="1884600"/>
                <a:ext cx="66700" cy="66425"/>
              </a:xfrm>
              <a:custGeom>
                <a:avLst/>
                <a:gdLst/>
                <a:ahLst/>
                <a:cxnLst/>
                <a:rect l="l" t="t" r="r" b="b"/>
                <a:pathLst>
                  <a:path w="2668" h="2657" extrusionOk="0">
                    <a:moveTo>
                      <a:pt x="1194" y="1"/>
                    </a:moveTo>
                    <a:lnTo>
                      <a:pt x="1065" y="22"/>
                    </a:lnTo>
                    <a:lnTo>
                      <a:pt x="947" y="54"/>
                    </a:lnTo>
                    <a:lnTo>
                      <a:pt x="829" y="97"/>
                    </a:lnTo>
                    <a:lnTo>
                      <a:pt x="710" y="151"/>
                    </a:lnTo>
                    <a:lnTo>
                      <a:pt x="603" y="226"/>
                    </a:lnTo>
                    <a:lnTo>
                      <a:pt x="506" y="291"/>
                    </a:lnTo>
                    <a:lnTo>
                      <a:pt x="409" y="377"/>
                    </a:lnTo>
                    <a:lnTo>
                      <a:pt x="323" y="474"/>
                    </a:lnTo>
                    <a:lnTo>
                      <a:pt x="248" y="570"/>
                    </a:lnTo>
                    <a:lnTo>
                      <a:pt x="173" y="678"/>
                    </a:lnTo>
                    <a:lnTo>
                      <a:pt x="119" y="796"/>
                    </a:lnTo>
                    <a:lnTo>
                      <a:pt x="76" y="915"/>
                    </a:lnTo>
                    <a:lnTo>
                      <a:pt x="33" y="1033"/>
                    </a:lnTo>
                    <a:lnTo>
                      <a:pt x="12" y="1162"/>
                    </a:lnTo>
                    <a:lnTo>
                      <a:pt x="1" y="1291"/>
                    </a:lnTo>
                    <a:lnTo>
                      <a:pt x="12" y="1431"/>
                    </a:lnTo>
                    <a:lnTo>
                      <a:pt x="22" y="1560"/>
                    </a:lnTo>
                    <a:lnTo>
                      <a:pt x="55" y="1689"/>
                    </a:lnTo>
                    <a:lnTo>
                      <a:pt x="98" y="1818"/>
                    </a:lnTo>
                    <a:lnTo>
                      <a:pt x="151" y="1936"/>
                    </a:lnTo>
                    <a:lnTo>
                      <a:pt x="216" y="2044"/>
                    </a:lnTo>
                    <a:lnTo>
                      <a:pt x="291" y="2151"/>
                    </a:lnTo>
                    <a:lnTo>
                      <a:pt x="377" y="2248"/>
                    </a:lnTo>
                    <a:lnTo>
                      <a:pt x="474" y="2334"/>
                    </a:lnTo>
                    <a:lnTo>
                      <a:pt x="571" y="2409"/>
                    </a:lnTo>
                    <a:lnTo>
                      <a:pt x="678" y="2484"/>
                    </a:lnTo>
                    <a:lnTo>
                      <a:pt x="796" y="2538"/>
                    </a:lnTo>
                    <a:lnTo>
                      <a:pt x="915" y="2592"/>
                    </a:lnTo>
                    <a:lnTo>
                      <a:pt x="1044" y="2624"/>
                    </a:lnTo>
                    <a:lnTo>
                      <a:pt x="1184" y="2646"/>
                    </a:lnTo>
                    <a:lnTo>
                      <a:pt x="1313" y="2657"/>
                    </a:lnTo>
                    <a:lnTo>
                      <a:pt x="1452" y="2657"/>
                    </a:lnTo>
                    <a:lnTo>
                      <a:pt x="1581" y="2635"/>
                    </a:lnTo>
                    <a:lnTo>
                      <a:pt x="1710" y="2603"/>
                    </a:lnTo>
                    <a:lnTo>
                      <a:pt x="1829" y="2560"/>
                    </a:lnTo>
                    <a:lnTo>
                      <a:pt x="1947" y="2506"/>
                    </a:lnTo>
                    <a:lnTo>
                      <a:pt x="2065" y="2441"/>
                    </a:lnTo>
                    <a:lnTo>
                      <a:pt x="2162" y="2366"/>
                    </a:lnTo>
                    <a:lnTo>
                      <a:pt x="2259" y="2280"/>
                    </a:lnTo>
                    <a:lnTo>
                      <a:pt x="2356" y="2183"/>
                    </a:lnTo>
                    <a:lnTo>
                      <a:pt x="2431" y="2076"/>
                    </a:lnTo>
                    <a:lnTo>
                      <a:pt x="2495" y="1968"/>
                    </a:lnTo>
                    <a:lnTo>
                      <a:pt x="2560" y="1850"/>
                    </a:lnTo>
                    <a:lnTo>
                      <a:pt x="2603" y="1732"/>
                    </a:lnTo>
                    <a:lnTo>
                      <a:pt x="2635" y="1603"/>
                    </a:lnTo>
                    <a:lnTo>
                      <a:pt x="2657" y="1474"/>
                    </a:lnTo>
                    <a:lnTo>
                      <a:pt x="2668" y="1334"/>
                    </a:lnTo>
                    <a:lnTo>
                      <a:pt x="2657" y="1194"/>
                    </a:lnTo>
                    <a:lnTo>
                      <a:pt x="2635" y="1065"/>
                    </a:lnTo>
                    <a:lnTo>
                      <a:pt x="2603" y="936"/>
                    </a:lnTo>
                    <a:lnTo>
                      <a:pt x="2560" y="818"/>
                    </a:lnTo>
                    <a:lnTo>
                      <a:pt x="2506" y="700"/>
                    </a:lnTo>
                    <a:lnTo>
                      <a:pt x="2442" y="592"/>
                    </a:lnTo>
                    <a:lnTo>
                      <a:pt x="2356" y="484"/>
                    </a:lnTo>
                    <a:lnTo>
                      <a:pt x="2270" y="388"/>
                    </a:lnTo>
                    <a:lnTo>
                      <a:pt x="2184" y="302"/>
                    </a:lnTo>
                    <a:lnTo>
                      <a:pt x="2076" y="226"/>
                    </a:lnTo>
                    <a:lnTo>
                      <a:pt x="1969" y="162"/>
                    </a:lnTo>
                    <a:lnTo>
                      <a:pt x="1850" y="97"/>
                    </a:lnTo>
                    <a:lnTo>
                      <a:pt x="1721" y="54"/>
                    </a:lnTo>
                    <a:lnTo>
                      <a:pt x="1592" y="2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 name="Google Shape;621;p15"/>
              <p:cNvSpPr/>
              <p:nvPr/>
            </p:nvSpPr>
            <p:spPr>
              <a:xfrm>
                <a:off x="1709650" y="2120900"/>
                <a:ext cx="66175" cy="66425"/>
              </a:xfrm>
              <a:custGeom>
                <a:avLst/>
                <a:gdLst/>
                <a:ahLst/>
                <a:cxnLst/>
                <a:rect l="l" t="t" r="r" b="b"/>
                <a:pathLst>
                  <a:path w="2647" h="2657" extrusionOk="0">
                    <a:moveTo>
                      <a:pt x="1313" y="0"/>
                    </a:moveTo>
                    <a:lnTo>
                      <a:pt x="1184" y="11"/>
                    </a:lnTo>
                    <a:lnTo>
                      <a:pt x="1055" y="33"/>
                    </a:lnTo>
                    <a:lnTo>
                      <a:pt x="936" y="65"/>
                    </a:lnTo>
                    <a:lnTo>
                      <a:pt x="807" y="108"/>
                    </a:lnTo>
                    <a:lnTo>
                      <a:pt x="700" y="172"/>
                    </a:lnTo>
                    <a:lnTo>
                      <a:pt x="592" y="237"/>
                    </a:lnTo>
                    <a:lnTo>
                      <a:pt x="485" y="312"/>
                    </a:lnTo>
                    <a:lnTo>
                      <a:pt x="399" y="398"/>
                    </a:lnTo>
                    <a:lnTo>
                      <a:pt x="313" y="484"/>
                    </a:lnTo>
                    <a:lnTo>
                      <a:pt x="237" y="592"/>
                    </a:lnTo>
                    <a:lnTo>
                      <a:pt x="162" y="699"/>
                    </a:lnTo>
                    <a:lnTo>
                      <a:pt x="108" y="807"/>
                    </a:lnTo>
                    <a:lnTo>
                      <a:pt x="65" y="925"/>
                    </a:lnTo>
                    <a:lnTo>
                      <a:pt x="22" y="1054"/>
                    </a:lnTo>
                    <a:lnTo>
                      <a:pt x="1" y="1183"/>
                    </a:lnTo>
                    <a:lnTo>
                      <a:pt x="1" y="1312"/>
                    </a:lnTo>
                    <a:lnTo>
                      <a:pt x="1" y="1441"/>
                    </a:lnTo>
                    <a:lnTo>
                      <a:pt x="22" y="1581"/>
                    </a:lnTo>
                    <a:lnTo>
                      <a:pt x="55" y="1699"/>
                    </a:lnTo>
                    <a:lnTo>
                      <a:pt x="98" y="1828"/>
                    </a:lnTo>
                    <a:lnTo>
                      <a:pt x="151" y="1947"/>
                    </a:lnTo>
                    <a:lnTo>
                      <a:pt x="216" y="2054"/>
                    </a:lnTo>
                    <a:lnTo>
                      <a:pt x="302" y="2162"/>
                    </a:lnTo>
                    <a:lnTo>
                      <a:pt x="388" y="2259"/>
                    </a:lnTo>
                    <a:lnTo>
                      <a:pt x="485" y="2345"/>
                    </a:lnTo>
                    <a:lnTo>
                      <a:pt x="582" y="2420"/>
                    </a:lnTo>
                    <a:lnTo>
                      <a:pt x="700" y="2495"/>
                    </a:lnTo>
                    <a:lnTo>
                      <a:pt x="807" y="2549"/>
                    </a:lnTo>
                    <a:lnTo>
                      <a:pt x="936" y="2592"/>
                    </a:lnTo>
                    <a:lnTo>
                      <a:pt x="1065" y="2624"/>
                    </a:lnTo>
                    <a:lnTo>
                      <a:pt x="1194" y="2646"/>
                    </a:lnTo>
                    <a:lnTo>
                      <a:pt x="1323" y="2656"/>
                    </a:lnTo>
                    <a:lnTo>
                      <a:pt x="1463" y="2646"/>
                    </a:lnTo>
                    <a:lnTo>
                      <a:pt x="1582" y="2624"/>
                    </a:lnTo>
                    <a:lnTo>
                      <a:pt x="1711" y="2592"/>
                    </a:lnTo>
                    <a:lnTo>
                      <a:pt x="1829" y="2549"/>
                    </a:lnTo>
                    <a:lnTo>
                      <a:pt x="1947" y="2495"/>
                    </a:lnTo>
                    <a:lnTo>
                      <a:pt x="2055" y="2431"/>
                    </a:lnTo>
                    <a:lnTo>
                      <a:pt x="2151" y="2355"/>
                    </a:lnTo>
                    <a:lnTo>
                      <a:pt x="2248" y="2269"/>
                    </a:lnTo>
                    <a:lnTo>
                      <a:pt x="2334" y="2173"/>
                    </a:lnTo>
                    <a:lnTo>
                      <a:pt x="2410" y="2076"/>
                    </a:lnTo>
                    <a:lnTo>
                      <a:pt x="2474" y="1968"/>
                    </a:lnTo>
                    <a:lnTo>
                      <a:pt x="2539" y="1850"/>
                    </a:lnTo>
                    <a:lnTo>
                      <a:pt x="2582" y="1732"/>
                    </a:lnTo>
                    <a:lnTo>
                      <a:pt x="2614" y="1613"/>
                    </a:lnTo>
                    <a:lnTo>
                      <a:pt x="2635" y="1484"/>
                    </a:lnTo>
                    <a:lnTo>
                      <a:pt x="2646" y="1355"/>
                    </a:lnTo>
                    <a:lnTo>
                      <a:pt x="2635" y="1215"/>
                    </a:lnTo>
                    <a:lnTo>
                      <a:pt x="2625" y="1086"/>
                    </a:lnTo>
                    <a:lnTo>
                      <a:pt x="2592" y="957"/>
                    </a:lnTo>
                    <a:lnTo>
                      <a:pt x="2549" y="839"/>
                    </a:lnTo>
                    <a:lnTo>
                      <a:pt x="2485" y="721"/>
                    </a:lnTo>
                    <a:lnTo>
                      <a:pt x="2420" y="603"/>
                    </a:lnTo>
                    <a:lnTo>
                      <a:pt x="2345" y="506"/>
                    </a:lnTo>
                    <a:lnTo>
                      <a:pt x="2259" y="409"/>
                    </a:lnTo>
                    <a:lnTo>
                      <a:pt x="2162" y="312"/>
                    </a:lnTo>
                    <a:lnTo>
                      <a:pt x="2055" y="237"/>
                    </a:lnTo>
                    <a:lnTo>
                      <a:pt x="1947" y="172"/>
                    </a:lnTo>
                    <a:lnTo>
                      <a:pt x="1829" y="108"/>
                    </a:lnTo>
                    <a:lnTo>
                      <a:pt x="1711" y="65"/>
                    </a:lnTo>
                    <a:lnTo>
                      <a:pt x="1582" y="33"/>
                    </a:lnTo>
                    <a:lnTo>
                      <a:pt x="1453"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 name="Google Shape;622;p15"/>
              <p:cNvSpPr/>
              <p:nvPr/>
            </p:nvSpPr>
            <p:spPr>
              <a:xfrm>
                <a:off x="766900" y="2120900"/>
                <a:ext cx="66425" cy="66425"/>
              </a:xfrm>
              <a:custGeom>
                <a:avLst/>
                <a:gdLst/>
                <a:ahLst/>
                <a:cxnLst/>
                <a:rect l="l" t="t" r="r" b="b"/>
                <a:pathLst>
                  <a:path w="2657" h="2657" extrusionOk="0">
                    <a:moveTo>
                      <a:pt x="1237" y="0"/>
                    </a:moveTo>
                    <a:lnTo>
                      <a:pt x="1108" y="22"/>
                    </a:lnTo>
                    <a:lnTo>
                      <a:pt x="979" y="54"/>
                    </a:lnTo>
                    <a:lnTo>
                      <a:pt x="850" y="86"/>
                    </a:lnTo>
                    <a:lnTo>
                      <a:pt x="731" y="140"/>
                    </a:lnTo>
                    <a:lnTo>
                      <a:pt x="624" y="205"/>
                    </a:lnTo>
                    <a:lnTo>
                      <a:pt x="516" y="280"/>
                    </a:lnTo>
                    <a:lnTo>
                      <a:pt x="420" y="366"/>
                    </a:lnTo>
                    <a:lnTo>
                      <a:pt x="323" y="463"/>
                    </a:lnTo>
                    <a:lnTo>
                      <a:pt x="247" y="570"/>
                    </a:lnTo>
                    <a:lnTo>
                      <a:pt x="172" y="678"/>
                    </a:lnTo>
                    <a:lnTo>
                      <a:pt x="118" y="785"/>
                    </a:lnTo>
                    <a:lnTo>
                      <a:pt x="65" y="914"/>
                    </a:lnTo>
                    <a:lnTo>
                      <a:pt x="32" y="1043"/>
                    </a:lnTo>
                    <a:lnTo>
                      <a:pt x="11" y="1172"/>
                    </a:lnTo>
                    <a:lnTo>
                      <a:pt x="0" y="1312"/>
                    </a:lnTo>
                    <a:lnTo>
                      <a:pt x="0" y="1441"/>
                    </a:lnTo>
                    <a:lnTo>
                      <a:pt x="22" y="1570"/>
                    </a:lnTo>
                    <a:lnTo>
                      <a:pt x="43" y="1689"/>
                    </a:lnTo>
                    <a:lnTo>
                      <a:pt x="86" y="1818"/>
                    </a:lnTo>
                    <a:lnTo>
                      <a:pt x="140" y="1925"/>
                    </a:lnTo>
                    <a:lnTo>
                      <a:pt x="204" y="2033"/>
                    </a:lnTo>
                    <a:lnTo>
                      <a:pt x="280" y="2140"/>
                    </a:lnTo>
                    <a:lnTo>
                      <a:pt x="366" y="2237"/>
                    </a:lnTo>
                    <a:lnTo>
                      <a:pt x="452" y="2323"/>
                    </a:lnTo>
                    <a:lnTo>
                      <a:pt x="559" y="2409"/>
                    </a:lnTo>
                    <a:lnTo>
                      <a:pt x="656" y="2474"/>
                    </a:lnTo>
                    <a:lnTo>
                      <a:pt x="774" y="2538"/>
                    </a:lnTo>
                    <a:lnTo>
                      <a:pt x="893" y="2581"/>
                    </a:lnTo>
                    <a:lnTo>
                      <a:pt x="1011" y="2624"/>
                    </a:lnTo>
                    <a:lnTo>
                      <a:pt x="1140" y="2646"/>
                    </a:lnTo>
                    <a:lnTo>
                      <a:pt x="1269" y="2656"/>
                    </a:lnTo>
                    <a:lnTo>
                      <a:pt x="1409" y="2656"/>
                    </a:lnTo>
                    <a:lnTo>
                      <a:pt x="1538" y="2646"/>
                    </a:lnTo>
                    <a:lnTo>
                      <a:pt x="1667" y="2613"/>
                    </a:lnTo>
                    <a:lnTo>
                      <a:pt x="1796" y="2570"/>
                    </a:lnTo>
                    <a:lnTo>
                      <a:pt x="1914" y="2517"/>
                    </a:lnTo>
                    <a:lnTo>
                      <a:pt x="2022" y="2452"/>
                    </a:lnTo>
                    <a:lnTo>
                      <a:pt x="2129" y="2377"/>
                    </a:lnTo>
                    <a:lnTo>
                      <a:pt x="2226" y="2291"/>
                    </a:lnTo>
                    <a:lnTo>
                      <a:pt x="2323" y="2194"/>
                    </a:lnTo>
                    <a:lnTo>
                      <a:pt x="2398" y="2097"/>
                    </a:lnTo>
                    <a:lnTo>
                      <a:pt x="2473" y="1990"/>
                    </a:lnTo>
                    <a:lnTo>
                      <a:pt x="2538" y="1871"/>
                    </a:lnTo>
                    <a:lnTo>
                      <a:pt x="2581" y="1742"/>
                    </a:lnTo>
                    <a:lnTo>
                      <a:pt x="2624" y="1624"/>
                    </a:lnTo>
                    <a:lnTo>
                      <a:pt x="2645" y="1484"/>
                    </a:lnTo>
                    <a:lnTo>
                      <a:pt x="2656" y="1355"/>
                    </a:lnTo>
                    <a:lnTo>
                      <a:pt x="2645" y="1226"/>
                    </a:lnTo>
                    <a:lnTo>
                      <a:pt x="2635" y="1097"/>
                    </a:lnTo>
                    <a:lnTo>
                      <a:pt x="2602" y="968"/>
                    </a:lnTo>
                    <a:lnTo>
                      <a:pt x="2559" y="850"/>
                    </a:lnTo>
                    <a:lnTo>
                      <a:pt x="2506" y="732"/>
                    </a:lnTo>
                    <a:lnTo>
                      <a:pt x="2441" y="624"/>
                    </a:lnTo>
                    <a:lnTo>
                      <a:pt x="2366" y="517"/>
                    </a:lnTo>
                    <a:lnTo>
                      <a:pt x="2280" y="420"/>
                    </a:lnTo>
                    <a:lnTo>
                      <a:pt x="2194" y="334"/>
                    </a:lnTo>
                    <a:lnTo>
                      <a:pt x="2097" y="258"/>
                    </a:lnTo>
                    <a:lnTo>
                      <a:pt x="1989" y="183"/>
                    </a:lnTo>
                    <a:lnTo>
                      <a:pt x="1871" y="129"/>
                    </a:lnTo>
                    <a:lnTo>
                      <a:pt x="1753" y="76"/>
                    </a:lnTo>
                    <a:lnTo>
                      <a:pt x="1635" y="43"/>
                    </a:lnTo>
                    <a:lnTo>
                      <a:pt x="1506"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 name="Google Shape;623;p15"/>
              <p:cNvSpPr/>
              <p:nvPr/>
            </p:nvSpPr>
            <p:spPr>
              <a:xfrm>
                <a:off x="1631425" y="2357200"/>
                <a:ext cx="66700" cy="66675"/>
              </a:xfrm>
              <a:custGeom>
                <a:avLst/>
                <a:gdLst/>
                <a:ahLst/>
                <a:cxnLst/>
                <a:rect l="l" t="t" r="r" b="b"/>
                <a:pathLst>
                  <a:path w="2668" h="2667" extrusionOk="0">
                    <a:moveTo>
                      <a:pt x="1270" y="0"/>
                    </a:moveTo>
                    <a:lnTo>
                      <a:pt x="1141" y="11"/>
                    </a:lnTo>
                    <a:lnTo>
                      <a:pt x="1012" y="43"/>
                    </a:lnTo>
                    <a:lnTo>
                      <a:pt x="883" y="76"/>
                    </a:lnTo>
                    <a:lnTo>
                      <a:pt x="764" y="129"/>
                    </a:lnTo>
                    <a:lnTo>
                      <a:pt x="646" y="194"/>
                    </a:lnTo>
                    <a:lnTo>
                      <a:pt x="538" y="269"/>
                    </a:lnTo>
                    <a:lnTo>
                      <a:pt x="442" y="344"/>
                    </a:lnTo>
                    <a:lnTo>
                      <a:pt x="356" y="441"/>
                    </a:lnTo>
                    <a:lnTo>
                      <a:pt x="270" y="538"/>
                    </a:lnTo>
                    <a:lnTo>
                      <a:pt x="194" y="645"/>
                    </a:lnTo>
                    <a:lnTo>
                      <a:pt x="130" y="764"/>
                    </a:lnTo>
                    <a:lnTo>
                      <a:pt x="76" y="882"/>
                    </a:lnTo>
                    <a:lnTo>
                      <a:pt x="44" y="1011"/>
                    </a:lnTo>
                    <a:lnTo>
                      <a:pt x="12" y="1140"/>
                    </a:lnTo>
                    <a:lnTo>
                      <a:pt x="1" y="1269"/>
                    </a:lnTo>
                    <a:lnTo>
                      <a:pt x="1" y="1409"/>
                    </a:lnTo>
                    <a:lnTo>
                      <a:pt x="22" y="1549"/>
                    </a:lnTo>
                    <a:lnTo>
                      <a:pt x="44" y="1678"/>
                    </a:lnTo>
                    <a:lnTo>
                      <a:pt x="87" y="1796"/>
                    </a:lnTo>
                    <a:lnTo>
                      <a:pt x="141" y="1914"/>
                    </a:lnTo>
                    <a:lnTo>
                      <a:pt x="205" y="2033"/>
                    </a:lnTo>
                    <a:lnTo>
                      <a:pt x="280" y="2140"/>
                    </a:lnTo>
                    <a:lnTo>
                      <a:pt x="356" y="2237"/>
                    </a:lnTo>
                    <a:lnTo>
                      <a:pt x="452" y="2323"/>
                    </a:lnTo>
                    <a:lnTo>
                      <a:pt x="549" y="2409"/>
                    </a:lnTo>
                    <a:lnTo>
                      <a:pt x="657" y="2484"/>
                    </a:lnTo>
                    <a:lnTo>
                      <a:pt x="775" y="2538"/>
                    </a:lnTo>
                    <a:lnTo>
                      <a:pt x="893" y="2592"/>
                    </a:lnTo>
                    <a:lnTo>
                      <a:pt x="1022" y="2635"/>
                    </a:lnTo>
                    <a:lnTo>
                      <a:pt x="1151" y="2656"/>
                    </a:lnTo>
                    <a:lnTo>
                      <a:pt x="1291" y="2667"/>
                    </a:lnTo>
                    <a:lnTo>
                      <a:pt x="1431" y="2667"/>
                    </a:lnTo>
                    <a:lnTo>
                      <a:pt x="1560" y="2645"/>
                    </a:lnTo>
                    <a:lnTo>
                      <a:pt x="1689" y="2613"/>
                    </a:lnTo>
                    <a:lnTo>
                      <a:pt x="1818" y="2581"/>
                    </a:lnTo>
                    <a:lnTo>
                      <a:pt x="1936" y="2527"/>
                    </a:lnTo>
                    <a:lnTo>
                      <a:pt x="2044" y="2463"/>
                    </a:lnTo>
                    <a:lnTo>
                      <a:pt x="2151" y="2387"/>
                    </a:lnTo>
                    <a:lnTo>
                      <a:pt x="2248" y="2301"/>
                    </a:lnTo>
                    <a:lnTo>
                      <a:pt x="2334" y="2205"/>
                    </a:lnTo>
                    <a:lnTo>
                      <a:pt x="2420" y="2108"/>
                    </a:lnTo>
                    <a:lnTo>
                      <a:pt x="2485" y="2000"/>
                    </a:lnTo>
                    <a:lnTo>
                      <a:pt x="2549" y="1882"/>
                    </a:lnTo>
                    <a:lnTo>
                      <a:pt x="2603" y="1764"/>
                    </a:lnTo>
                    <a:lnTo>
                      <a:pt x="2635" y="1635"/>
                    </a:lnTo>
                    <a:lnTo>
                      <a:pt x="2657" y="1495"/>
                    </a:lnTo>
                    <a:lnTo>
                      <a:pt x="2668" y="1366"/>
                    </a:lnTo>
                    <a:lnTo>
                      <a:pt x="2668" y="1226"/>
                    </a:lnTo>
                    <a:lnTo>
                      <a:pt x="2646" y="1097"/>
                    </a:lnTo>
                    <a:lnTo>
                      <a:pt x="2624" y="979"/>
                    </a:lnTo>
                    <a:lnTo>
                      <a:pt x="2581" y="850"/>
                    </a:lnTo>
                    <a:lnTo>
                      <a:pt x="2528" y="742"/>
                    </a:lnTo>
                    <a:lnTo>
                      <a:pt x="2463" y="624"/>
                    </a:lnTo>
                    <a:lnTo>
                      <a:pt x="2388" y="527"/>
                    </a:lnTo>
                    <a:lnTo>
                      <a:pt x="2313" y="430"/>
                    </a:lnTo>
                    <a:lnTo>
                      <a:pt x="2227" y="344"/>
                    </a:lnTo>
                    <a:lnTo>
                      <a:pt x="2119" y="258"/>
                    </a:lnTo>
                    <a:lnTo>
                      <a:pt x="2022" y="194"/>
                    </a:lnTo>
                    <a:lnTo>
                      <a:pt x="1904" y="129"/>
                    </a:lnTo>
                    <a:lnTo>
                      <a:pt x="1786" y="76"/>
                    </a:lnTo>
                    <a:lnTo>
                      <a:pt x="1667" y="43"/>
                    </a:lnTo>
                    <a:lnTo>
                      <a:pt x="1538" y="11"/>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 name="Google Shape;624;p15"/>
              <p:cNvSpPr/>
              <p:nvPr/>
            </p:nvSpPr>
            <p:spPr>
              <a:xfrm>
                <a:off x="1158825" y="2591075"/>
                <a:ext cx="66425" cy="66150"/>
              </a:xfrm>
              <a:custGeom>
                <a:avLst/>
                <a:gdLst/>
                <a:ahLst/>
                <a:cxnLst/>
                <a:rect l="l" t="t" r="r" b="b"/>
                <a:pathLst>
                  <a:path w="2657" h="2646" extrusionOk="0">
                    <a:moveTo>
                      <a:pt x="1205" y="0"/>
                    </a:moveTo>
                    <a:lnTo>
                      <a:pt x="1076" y="22"/>
                    </a:lnTo>
                    <a:lnTo>
                      <a:pt x="947" y="54"/>
                    </a:lnTo>
                    <a:lnTo>
                      <a:pt x="829" y="97"/>
                    </a:lnTo>
                    <a:lnTo>
                      <a:pt x="711" y="162"/>
                    </a:lnTo>
                    <a:lnTo>
                      <a:pt x="603" y="226"/>
                    </a:lnTo>
                    <a:lnTo>
                      <a:pt x="496" y="301"/>
                    </a:lnTo>
                    <a:lnTo>
                      <a:pt x="399" y="387"/>
                    </a:lnTo>
                    <a:lnTo>
                      <a:pt x="313" y="484"/>
                    </a:lnTo>
                    <a:lnTo>
                      <a:pt x="238" y="592"/>
                    </a:lnTo>
                    <a:lnTo>
                      <a:pt x="162" y="699"/>
                    </a:lnTo>
                    <a:lnTo>
                      <a:pt x="109" y="818"/>
                    </a:lnTo>
                    <a:lnTo>
                      <a:pt x="66" y="947"/>
                    </a:lnTo>
                    <a:lnTo>
                      <a:pt x="33" y="1065"/>
                    </a:lnTo>
                    <a:lnTo>
                      <a:pt x="12" y="1205"/>
                    </a:lnTo>
                    <a:lnTo>
                      <a:pt x="1" y="1334"/>
                    </a:lnTo>
                    <a:lnTo>
                      <a:pt x="12" y="1463"/>
                    </a:lnTo>
                    <a:lnTo>
                      <a:pt x="33" y="1592"/>
                    </a:lnTo>
                    <a:lnTo>
                      <a:pt x="66" y="1721"/>
                    </a:lnTo>
                    <a:lnTo>
                      <a:pt x="119" y="1839"/>
                    </a:lnTo>
                    <a:lnTo>
                      <a:pt x="173" y="1947"/>
                    </a:lnTo>
                    <a:lnTo>
                      <a:pt x="238" y="2054"/>
                    </a:lnTo>
                    <a:lnTo>
                      <a:pt x="313" y="2162"/>
                    </a:lnTo>
                    <a:lnTo>
                      <a:pt x="399" y="2248"/>
                    </a:lnTo>
                    <a:lnTo>
                      <a:pt x="496" y="2334"/>
                    </a:lnTo>
                    <a:lnTo>
                      <a:pt x="592" y="2409"/>
                    </a:lnTo>
                    <a:lnTo>
                      <a:pt x="700" y="2484"/>
                    </a:lnTo>
                    <a:lnTo>
                      <a:pt x="818" y="2538"/>
                    </a:lnTo>
                    <a:lnTo>
                      <a:pt x="937" y="2581"/>
                    </a:lnTo>
                    <a:lnTo>
                      <a:pt x="1055" y="2613"/>
                    </a:lnTo>
                    <a:lnTo>
                      <a:pt x="1184" y="2635"/>
                    </a:lnTo>
                    <a:lnTo>
                      <a:pt x="1313" y="2646"/>
                    </a:lnTo>
                    <a:lnTo>
                      <a:pt x="1453" y="2635"/>
                    </a:lnTo>
                    <a:lnTo>
                      <a:pt x="1582" y="2624"/>
                    </a:lnTo>
                    <a:lnTo>
                      <a:pt x="1711" y="2592"/>
                    </a:lnTo>
                    <a:lnTo>
                      <a:pt x="1829" y="2538"/>
                    </a:lnTo>
                    <a:lnTo>
                      <a:pt x="1947" y="2484"/>
                    </a:lnTo>
                    <a:lnTo>
                      <a:pt x="2066" y="2420"/>
                    </a:lnTo>
                    <a:lnTo>
                      <a:pt x="2162" y="2334"/>
                    </a:lnTo>
                    <a:lnTo>
                      <a:pt x="2259" y="2248"/>
                    </a:lnTo>
                    <a:lnTo>
                      <a:pt x="2345" y="2151"/>
                    </a:lnTo>
                    <a:lnTo>
                      <a:pt x="2431" y="2054"/>
                    </a:lnTo>
                    <a:lnTo>
                      <a:pt x="2496" y="1936"/>
                    </a:lnTo>
                    <a:lnTo>
                      <a:pt x="2549" y="1818"/>
                    </a:lnTo>
                    <a:lnTo>
                      <a:pt x="2592" y="1699"/>
                    </a:lnTo>
                    <a:lnTo>
                      <a:pt x="2625" y="1570"/>
                    </a:lnTo>
                    <a:lnTo>
                      <a:pt x="2646" y="1441"/>
                    </a:lnTo>
                    <a:lnTo>
                      <a:pt x="2657" y="1312"/>
                    </a:lnTo>
                    <a:lnTo>
                      <a:pt x="2646" y="1172"/>
                    </a:lnTo>
                    <a:lnTo>
                      <a:pt x="2625" y="1054"/>
                    </a:lnTo>
                    <a:lnTo>
                      <a:pt x="2592" y="925"/>
                    </a:lnTo>
                    <a:lnTo>
                      <a:pt x="2549" y="807"/>
                    </a:lnTo>
                    <a:lnTo>
                      <a:pt x="2485" y="689"/>
                    </a:lnTo>
                    <a:lnTo>
                      <a:pt x="2420" y="581"/>
                    </a:lnTo>
                    <a:lnTo>
                      <a:pt x="2345" y="484"/>
                    </a:lnTo>
                    <a:lnTo>
                      <a:pt x="2259" y="387"/>
                    </a:lnTo>
                    <a:lnTo>
                      <a:pt x="2162" y="301"/>
                    </a:lnTo>
                    <a:lnTo>
                      <a:pt x="2066" y="226"/>
                    </a:lnTo>
                    <a:lnTo>
                      <a:pt x="1958" y="162"/>
                    </a:lnTo>
                    <a:lnTo>
                      <a:pt x="1840" y="108"/>
                    </a:lnTo>
                    <a:lnTo>
                      <a:pt x="1721" y="65"/>
                    </a:lnTo>
                    <a:lnTo>
                      <a:pt x="1603"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 name="Google Shape;625;p15"/>
              <p:cNvSpPr/>
              <p:nvPr/>
            </p:nvSpPr>
            <p:spPr>
              <a:xfrm>
                <a:off x="1236800" y="2590800"/>
                <a:ext cx="66425" cy="66425"/>
              </a:xfrm>
              <a:custGeom>
                <a:avLst/>
                <a:gdLst/>
                <a:ahLst/>
                <a:cxnLst/>
                <a:rect l="l" t="t" r="r" b="b"/>
                <a:pathLst>
                  <a:path w="2657" h="2657" extrusionOk="0">
                    <a:moveTo>
                      <a:pt x="1323" y="1"/>
                    </a:moveTo>
                    <a:lnTo>
                      <a:pt x="1183" y="11"/>
                    </a:lnTo>
                    <a:lnTo>
                      <a:pt x="1065" y="33"/>
                    </a:lnTo>
                    <a:lnTo>
                      <a:pt x="936" y="65"/>
                    </a:lnTo>
                    <a:lnTo>
                      <a:pt x="818" y="108"/>
                    </a:lnTo>
                    <a:lnTo>
                      <a:pt x="699" y="162"/>
                    </a:lnTo>
                    <a:lnTo>
                      <a:pt x="592" y="237"/>
                    </a:lnTo>
                    <a:lnTo>
                      <a:pt x="495" y="312"/>
                    </a:lnTo>
                    <a:lnTo>
                      <a:pt x="398" y="388"/>
                    </a:lnTo>
                    <a:lnTo>
                      <a:pt x="312" y="484"/>
                    </a:lnTo>
                    <a:lnTo>
                      <a:pt x="237" y="581"/>
                    </a:lnTo>
                    <a:lnTo>
                      <a:pt x="172" y="689"/>
                    </a:lnTo>
                    <a:lnTo>
                      <a:pt x="108" y="807"/>
                    </a:lnTo>
                    <a:lnTo>
                      <a:pt x="65" y="925"/>
                    </a:lnTo>
                    <a:lnTo>
                      <a:pt x="33" y="1054"/>
                    </a:lnTo>
                    <a:lnTo>
                      <a:pt x="11" y="1183"/>
                    </a:lnTo>
                    <a:lnTo>
                      <a:pt x="0" y="1312"/>
                    </a:lnTo>
                    <a:lnTo>
                      <a:pt x="0" y="1441"/>
                    </a:lnTo>
                    <a:lnTo>
                      <a:pt x="22" y="1581"/>
                    </a:lnTo>
                    <a:lnTo>
                      <a:pt x="54" y="1710"/>
                    </a:lnTo>
                    <a:lnTo>
                      <a:pt x="97" y="1829"/>
                    </a:lnTo>
                    <a:lnTo>
                      <a:pt x="151" y="1947"/>
                    </a:lnTo>
                    <a:lnTo>
                      <a:pt x="226" y="2054"/>
                    </a:lnTo>
                    <a:lnTo>
                      <a:pt x="301" y="2162"/>
                    </a:lnTo>
                    <a:lnTo>
                      <a:pt x="387" y="2259"/>
                    </a:lnTo>
                    <a:lnTo>
                      <a:pt x="484" y="2345"/>
                    </a:lnTo>
                    <a:lnTo>
                      <a:pt x="581" y="2431"/>
                    </a:lnTo>
                    <a:lnTo>
                      <a:pt x="699" y="2495"/>
                    </a:lnTo>
                    <a:lnTo>
                      <a:pt x="818" y="2549"/>
                    </a:lnTo>
                    <a:lnTo>
                      <a:pt x="936" y="2603"/>
                    </a:lnTo>
                    <a:lnTo>
                      <a:pt x="1065" y="2635"/>
                    </a:lnTo>
                    <a:lnTo>
                      <a:pt x="1194" y="2657"/>
                    </a:lnTo>
                    <a:lnTo>
                      <a:pt x="1463" y="2657"/>
                    </a:lnTo>
                    <a:lnTo>
                      <a:pt x="1592" y="2635"/>
                    </a:lnTo>
                    <a:lnTo>
                      <a:pt x="1721" y="2603"/>
                    </a:lnTo>
                    <a:lnTo>
                      <a:pt x="1839" y="2549"/>
                    </a:lnTo>
                    <a:lnTo>
                      <a:pt x="1947" y="2495"/>
                    </a:lnTo>
                    <a:lnTo>
                      <a:pt x="2054" y="2431"/>
                    </a:lnTo>
                    <a:lnTo>
                      <a:pt x="2162" y="2355"/>
                    </a:lnTo>
                    <a:lnTo>
                      <a:pt x="2258" y="2269"/>
                    </a:lnTo>
                    <a:lnTo>
                      <a:pt x="2345" y="2183"/>
                    </a:lnTo>
                    <a:lnTo>
                      <a:pt x="2420" y="2076"/>
                    </a:lnTo>
                    <a:lnTo>
                      <a:pt x="2484" y="1968"/>
                    </a:lnTo>
                    <a:lnTo>
                      <a:pt x="2538" y="1861"/>
                    </a:lnTo>
                    <a:lnTo>
                      <a:pt x="2592" y="1743"/>
                    </a:lnTo>
                    <a:lnTo>
                      <a:pt x="2624" y="1614"/>
                    </a:lnTo>
                    <a:lnTo>
                      <a:pt x="2646" y="1484"/>
                    </a:lnTo>
                    <a:lnTo>
                      <a:pt x="2656" y="1355"/>
                    </a:lnTo>
                    <a:lnTo>
                      <a:pt x="2646" y="1216"/>
                    </a:lnTo>
                    <a:lnTo>
                      <a:pt x="2635" y="1087"/>
                    </a:lnTo>
                    <a:lnTo>
                      <a:pt x="2603" y="958"/>
                    </a:lnTo>
                    <a:lnTo>
                      <a:pt x="2549" y="839"/>
                    </a:lnTo>
                    <a:lnTo>
                      <a:pt x="2495" y="721"/>
                    </a:lnTo>
                    <a:lnTo>
                      <a:pt x="2431" y="603"/>
                    </a:lnTo>
                    <a:lnTo>
                      <a:pt x="2355" y="506"/>
                    </a:lnTo>
                    <a:lnTo>
                      <a:pt x="2269" y="409"/>
                    </a:lnTo>
                    <a:lnTo>
                      <a:pt x="2172" y="312"/>
                    </a:lnTo>
                    <a:lnTo>
                      <a:pt x="2065" y="237"/>
                    </a:lnTo>
                    <a:lnTo>
                      <a:pt x="1957" y="173"/>
                    </a:lnTo>
                    <a:lnTo>
                      <a:pt x="1839" y="108"/>
                    </a:lnTo>
                    <a:lnTo>
                      <a:pt x="1710" y="65"/>
                    </a:lnTo>
                    <a:lnTo>
                      <a:pt x="1592"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 name="Google Shape;626;p15"/>
              <p:cNvSpPr/>
              <p:nvPr/>
            </p:nvSpPr>
            <p:spPr>
              <a:xfrm>
                <a:off x="1236800" y="1648300"/>
                <a:ext cx="66150" cy="66150"/>
              </a:xfrm>
              <a:custGeom>
                <a:avLst/>
                <a:gdLst/>
                <a:ahLst/>
                <a:cxnLst/>
                <a:rect l="l" t="t" r="r" b="b"/>
                <a:pathLst>
                  <a:path w="2646" h="2646" extrusionOk="0">
                    <a:moveTo>
                      <a:pt x="1344" y="1"/>
                    </a:moveTo>
                    <a:lnTo>
                      <a:pt x="1205" y="11"/>
                    </a:lnTo>
                    <a:lnTo>
                      <a:pt x="1076" y="22"/>
                    </a:lnTo>
                    <a:lnTo>
                      <a:pt x="947" y="54"/>
                    </a:lnTo>
                    <a:lnTo>
                      <a:pt x="828" y="108"/>
                    </a:lnTo>
                    <a:lnTo>
                      <a:pt x="710" y="162"/>
                    </a:lnTo>
                    <a:lnTo>
                      <a:pt x="592" y="227"/>
                    </a:lnTo>
                    <a:lnTo>
                      <a:pt x="495" y="313"/>
                    </a:lnTo>
                    <a:lnTo>
                      <a:pt x="398" y="399"/>
                    </a:lnTo>
                    <a:lnTo>
                      <a:pt x="312" y="495"/>
                    </a:lnTo>
                    <a:lnTo>
                      <a:pt x="226" y="592"/>
                    </a:lnTo>
                    <a:lnTo>
                      <a:pt x="162" y="710"/>
                    </a:lnTo>
                    <a:lnTo>
                      <a:pt x="108" y="829"/>
                    </a:lnTo>
                    <a:lnTo>
                      <a:pt x="54" y="947"/>
                    </a:lnTo>
                    <a:lnTo>
                      <a:pt x="22" y="1076"/>
                    </a:lnTo>
                    <a:lnTo>
                      <a:pt x="11" y="1205"/>
                    </a:lnTo>
                    <a:lnTo>
                      <a:pt x="0" y="1334"/>
                    </a:lnTo>
                    <a:lnTo>
                      <a:pt x="11" y="1474"/>
                    </a:lnTo>
                    <a:lnTo>
                      <a:pt x="33" y="1592"/>
                    </a:lnTo>
                    <a:lnTo>
                      <a:pt x="65" y="1721"/>
                    </a:lnTo>
                    <a:lnTo>
                      <a:pt x="108" y="1839"/>
                    </a:lnTo>
                    <a:lnTo>
                      <a:pt x="172" y="1958"/>
                    </a:lnTo>
                    <a:lnTo>
                      <a:pt x="237" y="2065"/>
                    </a:lnTo>
                    <a:lnTo>
                      <a:pt x="312" y="2162"/>
                    </a:lnTo>
                    <a:lnTo>
                      <a:pt x="398" y="2259"/>
                    </a:lnTo>
                    <a:lnTo>
                      <a:pt x="484" y="2345"/>
                    </a:lnTo>
                    <a:lnTo>
                      <a:pt x="592" y="2420"/>
                    </a:lnTo>
                    <a:lnTo>
                      <a:pt x="699" y="2485"/>
                    </a:lnTo>
                    <a:lnTo>
                      <a:pt x="807" y="2538"/>
                    </a:lnTo>
                    <a:lnTo>
                      <a:pt x="925" y="2581"/>
                    </a:lnTo>
                    <a:lnTo>
                      <a:pt x="1054" y="2624"/>
                    </a:lnTo>
                    <a:lnTo>
                      <a:pt x="1183" y="2646"/>
                    </a:lnTo>
                    <a:lnTo>
                      <a:pt x="1441" y="2646"/>
                    </a:lnTo>
                    <a:lnTo>
                      <a:pt x="1581" y="2624"/>
                    </a:lnTo>
                    <a:lnTo>
                      <a:pt x="1710" y="2592"/>
                    </a:lnTo>
                    <a:lnTo>
                      <a:pt x="1828" y="2549"/>
                    </a:lnTo>
                    <a:lnTo>
                      <a:pt x="1947" y="2485"/>
                    </a:lnTo>
                    <a:lnTo>
                      <a:pt x="2054" y="2420"/>
                    </a:lnTo>
                    <a:lnTo>
                      <a:pt x="2162" y="2345"/>
                    </a:lnTo>
                    <a:lnTo>
                      <a:pt x="2258" y="2259"/>
                    </a:lnTo>
                    <a:lnTo>
                      <a:pt x="2345" y="2162"/>
                    </a:lnTo>
                    <a:lnTo>
                      <a:pt x="2420" y="2055"/>
                    </a:lnTo>
                    <a:lnTo>
                      <a:pt x="2495" y="1947"/>
                    </a:lnTo>
                    <a:lnTo>
                      <a:pt x="2549" y="1829"/>
                    </a:lnTo>
                    <a:lnTo>
                      <a:pt x="2592" y="1700"/>
                    </a:lnTo>
                    <a:lnTo>
                      <a:pt x="2624" y="1581"/>
                    </a:lnTo>
                    <a:lnTo>
                      <a:pt x="2646" y="1442"/>
                    </a:lnTo>
                    <a:lnTo>
                      <a:pt x="2646" y="1313"/>
                    </a:lnTo>
                    <a:lnTo>
                      <a:pt x="2646" y="1184"/>
                    </a:lnTo>
                    <a:lnTo>
                      <a:pt x="2624" y="1055"/>
                    </a:lnTo>
                    <a:lnTo>
                      <a:pt x="2592" y="925"/>
                    </a:lnTo>
                    <a:lnTo>
                      <a:pt x="2538" y="807"/>
                    </a:lnTo>
                    <a:lnTo>
                      <a:pt x="2484" y="700"/>
                    </a:lnTo>
                    <a:lnTo>
                      <a:pt x="2420" y="592"/>
                    </a:lnTo>
                    <a:lnTo>
                      <a:pt x="2345" y="485"/>
                    </a:lnTo>
                    <a:lnTo>
                      <a:pt x="2258" y="399"/>
                    </a:lnTo>
                    <a:lnTo>
                      <a:pt x="2162" y="313"/>
                    </a:lnTo>
                    <a:lnTo>
                      <a:pt x="2065" y="237"/>
                    </a:lnTo>
                    <a:lnTo>
                      <a:pt x="1957" y="162"/>
                    </a:lnTo>
                    <a:lnTo>
                      <a:pt x="1839" y="108"/>
                    </a:lnTo>
                    <a:lnTo>
                      <a:pt x="1721" y="65"/>
                    </a:lnTo>
                    <a:lnTo>
                      <a:pt x="1603" y="33"/>
                    </a:lnTo>
                    <a:lnTo>
                      <a:pt x="1474" y="11"/>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 name="Google Shape;627;p15"/>
              <p:cNvSpPr/>
              <p:nvPr/>
            </p:nvSpPr>
            <p:spPr>
              <a:xfrm>
                <a:off x="1159100" y="1648575"/>
                <a:ext cx="65900" cy="65875"/>
              </a:xfrm>
              <a:custGeom>
                <a:avLst/>
                <a:gdLst/>
                <a:ahLst/>
                <a:cxnLst/>
                <a:rect l="l" t="t" r="r" b="b"/>
                <a:pathLst>
                  <a:path w="2636" h="2635" extrusionOk="0">
                    <a:moveTo>
                      <a:pt x="1184" y="0"/>
                    </a:moveTo>
                    <a:lnTo>
                      <a:pt x="1055" y="22"/>
                    </a:lnTo>
                    <a:lnTo>
                      <a:pt x="926" y="65"/>
                    </a:lnTo>
                    <a:lnTo>
                      <a:pt x="807" y="108"/>
                    </a:lnTo>
                    <a:lnTo>
                      <a:pt x="700" y="162"/>
                    </a:lnTo>
                    <a:lnTo>
                      <a:pt x="592" y="226"/>
                    </a:lnTo>
                    <a:lnTo>
                      <a:pt x="485" y="302"/>
                    </a:lnTo>
                    <a:lnTo>
                      <a:pt x="399" y="388"/>
                    </a:lnTo>
                    <a:lnTo>
                      <a:pt x="313" y="484"/>
                    </a:lnTo>
                    <a:lnTo>
                      <a:pt x="237" y="581"/>
                    </a:lnTo>
                    <a:lnTo>
                      <a:pt x="162" y="689"/>
                    </a:lnTo>
                    <a:lnTo>
                      <a:pt x="108" y="807"/>
                    </a:lnTo>
                    <a:lnTo>
                      <a:pt x="65" y="925"/>
                    </a:lnTo>
                    <a:lnTo>
                      <a:pt x="33" y="1054"/>
                    </a:lnTo>
                    <a:lnTo>
                      <a:pt x="12" y="1173"/>
                    </a:lnTo>
                    <a:lnTo>
                      <a:pt x="1" y="1312"/>
                    </a:lnTo>
                    <a:lnTo>
                      <a:pt x="12" y="1441"/>
                    </a:lnTo>
                    <a:lnTo>
                      <a:pt x="33" y="1570"/>
                    </a:lnTo>
                    <a:lnTo>
                      <a:pt x="65" y="1689"/>
                    </a:lnTo>
                    <a:lnTo>
                      <a:pt x="108" y="1807"/>
                    </a:lnTo>
                    <a:lnTo>
                      <a:pt x="162" y="1925"/>
                    </a:lnTo>
                    <a:lnTo>
                      <a:pt x="227" y="2033"/>
                    </a:lnTo>
                    <a:lnTo>
                      <a:pt x="302" y="2130"/>
                    </a:lnTo>
                    <a:lnTo>
                      <a:pt x="388" y="2226"/>
                    </a:lnTo>
                    <a:lnTo>
                      <a:pt x="474" y="2312"/>
                    </a:lnTo>
                    <a:lnTo>
                      <a:pt x="581" y="2388"/>
                    </a:lnTo>
                    <a:lnTo>
                      <a:pt x="689" y="2463"/>
                    </a:lnTo>
                    <a:lnTo>
                      <a:pt x="796" y="2517"/>
                    </a:lnTo>
                    <a:lnTo>
                      <a:pt x="915" y="2560"/>
                    </a:lnTo>
                    <a:lnTo>
                      <a:pt x="1044" y="2603"/>
                    </a:lnTo>
                    <a:lnTo>
                      <a:pt x="1173" y="2624"/>
                    </a:lnTo>
                    <a:lnTo>
                      <a:pt x="1302" y="2635"/>
                    </a:lnTo>
                    <a:lnTo>
                      <a:pt x="1431" y="2624"/>
                    </a:lnTo>
                    <a:lnTo>
                      <a:pt x="1560" y="2603"/>
                    </a:lnTo>
                    <a:lnTo>
                      <a:pt x="1689" y="2570"/>
                    </a:lnTo>
                    <a:lnTo>
                      <a:pt x="1818" y="2527"/>
                    </a:lnTo>
                    <a:lnTo>
                      <a:pt x="1936" y="2474"/>
                    </a:lnTo>
                    <a:lnTo>
                      <a:pt x="2044" y="2398"/>
                    </a:lnTo>
                    <a:lnTo>
                      <a:pt x="2151" y="2323"/>
                    </a:lnTo>
                    <a:lnTo>
                      <a:pt x="2248" y="2237"/>
                    </a:lnTo>
                    <a:lnTo>
                      <a:pt x="2334" y="2140"/>
                    </a:lnTo>
                    <a:lnTo>
                      <a:pt x="2409" y="2033"/>
                    </a:lnTo>
                    <a:lnTo>
                      <a:pt x="2474" y="1925"/>
                    </a:lnTo>
                    <a:lnTo>
                      <a:pt x="2538" y="1807"/>
                    </a:lnTo>
                    <a:lnTo>
                      <a:pt x="2581" y="1689"/>
                    </a:lnTo>
                    <a:lnTo>
                      <a:pt x="2614" y="1560"/>
                    </a:lnTo>
                    <a:lnTo>
                      <a:pt x="2635" y="1431"/>
                    </a:lnTo>
                    <a:lnTo>
                      <a:pt x="2635" y="1291"/>
                    </a:lnTo>
                    <a:lnTo>
                      <a:pt x="2624" y="1162"/>
                    </a:lnTo>
                    <a:lnTo>
                      <a:pt x="2603" y="1033"/>
                    </a:lnTo>
                    <a:lnTo>
                      <a:pt x="2571" y="914"/>
                    </a:lnTo>
                    <a:lnTo>
                      <a:pt x="2528" y="796"/>
                    </a:lnTo>
                    <a:lnTo>
                      <a:pt x="2463" y="678"/>
                    </a:lnTo>
                    <a:lnTo>
                      <a:pt x="2399" y="570"/>
                    </a:lnTo>
                    <a:lnTo>
                      <a:pt x="2323" y="474"/>
                    </a:lnTo>
                    <a:lnTo>
                      <a:pt x="2227" y="377"/>
                    </a:lnTo>
                    <a:lnTo>
                      <a:pt x="2141" y="291"/>
                    </a:lnTo>
                    <a:lnTo>
                      <a:pt x="2033" y="216"/>
                    </a:lnTo>
                    <a:lnTo>
                      <a:pt x="1926" y="151"/>
                    </a:lnTo>
                    <a:lnTo>
                      <a:pt x="1807" y="97"/>
                    </a:lnTo>
                    <a:lnTo>
                      <a:pt x="1689" y="54"/>
                    </a:lnTo>
                    <a:lnTo>
                      <a:pt x="1571" y="22"/>
                    </a:lnTo>
                    <a:lnTo>
                      <a:pt x="14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 name="Google Shape;628;p15"/>
              <p:cNvSpPr/>
              <p:nvPr/>
            </p:nvSpPr>
            <p:spPr>
              <a:xfrm>
                <a:off x="1317725" y="1648575"/>
                <a:ext cx="65875" cy="65875"/>
              </a:xfrm>
              <a:custGeom>
                <a:avLst/>
                <a:gdLst/>
                <a:ahLst/>
                <a:cxnLst/>
                <a:rect l="l" t="t" r="r" b="b"/>
                <a:pathLst>
                  <a:path w="2635" h="2635" extrusionOk="0">
                    <a:moveTo>
                      <a:pt x="1194" y="0"/>
                    </a:moveTo>
                    <a:lnTo>
                      <a:pt x="1065" y="22"/>
                    </a:lnTo>
                    <a:lnTo>
                      <a:pt x="936" y="54"/>
                    </a:lnTo>
                    <a:lnTo>
                      <a:pt x="806" y="108"/>
                    </a:lnTo>
                    <a:lnTo>
                      <a:pt x="699" y="162"/>
                    </a:lnTo>
                    <a:lnTo>
                      <a:pt x="581" y="226"/>
                    </a:lnTo>
                    <a:lnTo>
                      <a:pt x="484" y="312"/>
                    </a:lnTo>
                    <a:lnTo>
                      <a:pt x="387" y="398"/>
                    </a:lnTo>
                    <a:lnTo>
                      <a:pt x="301" y="495"/>
                    </a:lnTo>
                    <a:lnTo>
                      <a:pt x="215" y="603"/>
                    </a:lnTo>
                    <a:lnTo>
                      <a:pt x="151" y="710"/>
                    </a:lnTo>
                    <a:lnTo>
                      <a:pt x="97" y="828"/>
                    </a:lnTo>
                    <a:lnTo>
                      <a:pt x="54" y="957"/>
                    </a:lnTo>
                    <a:lnTo>
                      <a:pt x="22" y="1076"/>
                    </a:lnTo>
                    <a:lnTo>
                      <a:pt x="0" y="1216"/>
                    </a:lnTo>
                    <a:lnTo>
                      <a:pt x="0" y="1345"/>
                    </a:lnTo>
                    <a:lnTo>
                      <a:pt x="11" y="1474"/>
                    </a:lnTo>
                    <a:lnTo>
                      <a:pt x="32" y="1603"/>
                    </a:lnTo>
                    <a:lnTo>
                      <a:pt x="65" y="1721"/>
                    </a:lnTo>
                    <a:lnTo>
                      <a:pt x="118" y="1839"/>
                    </a:lnTo>
                    <a:lnTo>
                      <a:pt x="172" y="1958"/>
                    </a:lnTo>
                    <a:lnTo>
                      <a:pt x="247" y="2065"/>
                    </a:lnTo>
                    <a:lnTo>
                      <a:pt x="323" y="2162"/>
                    </a:lnTo>
                    <a:lnTo>
                      <a:pt x="409" y="2259"/>
                    </a:lnTo>
                    <a:lnTo>
                      <a:pt x="505" y="2345"/>
                    </a:lnTo>
                    <a:lnTo>
                      <a:pt x="613" y="2420"/>
                    </a:lnTo>
                    <a:lnTo>
                      <a:pt x="720" y="2484"/>
                    </a:lnTo>
                    <a:lnTo>
                      <a:pt x="828" y="2538"/>
                    </a:lnTo>
                    <a:lnTo>
                      <a:pt x="946" y="2581"/>
                    </a:lnTo>
                    <a:lnTo>
                      <a:pt x="1075" y="2613"/>
                    </a:lnTo>
                    <a:lnTo>
                      <a:pt x="1204" y="2624"/>
                    </a:lnTo>
                    <a:lnTo>
                      <a:pt x="1333" y="2635"/>
                    </a:lnTo>
                    <a:lnTo>
                      <a:pt x="1462" y="2624"/>
                    </a:lnTo>
                    <a:lnTo>
                      <a:pt x="1591" y="2603"/>
                    </a:lnTo>
                    <a:lnTo>
                      <a:pt x="1710" y="2570"/>
                    </a:lnTo>
                    <a:lnTo>
                      <a:pt x="1828" y="2517"/>
                    </a:lnTo>
                    <a:lnTo>
                      <a:pt x="1946" y="2463"/>
                    </a:lnTo>
                    <a:lnTo>
                      <a:pt x="2054" y="2398"/>
                    </a:lnTo>
                    <a:lnTo>
                      <a:pt x="2151" y="2312"/>
                    </a:lnTo>
                    <a:lnTo>
                      <a:pt x="2247" y="2226"/>
                    </a:lnTo>
                    <a:lnTo>
                      <a:pt x="2333" y="2140"/>
                    </a:lnTo>
                    <a:lnTo>
                      <a:pt x="2409" y="2033"/>
                    </a:lnTo>
                    <a:lnTo>
                      <a:pt x="2473" y="1925"/>
                    </a:lnTo>
                    <a:lnTo>
                      <a:pt x="2527" y="1807"/>
                    </a:lnTo>
                    <a:lnTo>
                      <a:pt x="2570" y="1689"/>
                    </a:lnTo>
                    <a:lnTo>
                      <a:pt x="2602" y="1570"/>
                    </a:lnTo>
                    <a:lnTo>
                      <a:pt x="2624" y="1441"/>
                    </a:lnTo>
                    <a:lnTo>
                      <a:pt x="2634" y="1312"/>
                    </a:lnTo>
                    <a:lnTo>
                      <a:pt x="2624" y="1183"/>
                    </a:lnTo>
                    <a:lnTo>
                      <a:pt x="2602" y="1054"/>
                    </a:lnTo>
                    <a:lnTo>
                      <a:pt x="2570" y="925"/>
                    </a:lnTo>
                    <a:lnTo>
                      <a:pt x="2527" y="807"/>
                    </a:lnTo>
                    <a:lnTo>
                      <a:pt x="2473" y="699"/>
                    </a:lnTo>
                    <a:lnTo>
                      <a:pt x="2398" y="592"/>
                    </a:lnTo>
                    <a:lnTo>
                      <a:pt x="2323" y="484"/>
                    </a:lnTo>
                    <a:lnTo>
                      <a:pt x="2237" y="398"/>
                    </a:lnTo>
                    <a:lnTo>
                      <a:pt x="2151" y="312"/>
                    </a:lnTo>
                    <a:lnTo>
                      <a:pt x="2043" y="226"/>
                    </a:lnTo>
                    <a:lnTo>
                      <a:pt x="1936" y="162"/>
                    </a:lnTo>
                    <a:lnTo>
                      <a:pt x="1828" y="108"/>
                    </a:lnTo>
                    <a:lnTo>
                      <a:pt x="1710" y="65"/>
                    </a:lnTo>
                    <a:lnTo>
                      <a:pt x="1581" y="22"/>
                    </a:lnTo>
                    <a:lnTo>
                      <a:pt x="1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 name="Google Shape;629;p15"/>
              <p:cNvSpPr/>
              <p:nvPr/>
            </p:nvSpPr>
            <p:spPr>
              <a:xfrm>
                <a:off x="1314750" y="2593750"/>
                <a:ext cx="66150" cy="66175"/>
              </a:xfrm>
              <a:custGeom>
                <a:avLst/>
                <a:gdLst/>
                <a:ahLst/>
                <a:cxnLst/>
                <a:rect l="l" t="t" r="r" b="b"/>
                <a:pathLst>
                  <a:path w="2646" h="2647" extrusionOk="0">
                    <a:moveTo>
                      <a:pt x="1248" y="1"/>
                    </a:moveTo>
                    <a:lnTo>
                      <a:pt x="1119" y="22"/>
                    </a:lnTo>
                    <a:lnTo>
                      <a:pt x="1001" y="44"/>
                    </a:lnTo>
                    <a:lnTo>
                      <a:pt x="872" y="87"/>
                    </a:lnTo>
                    <a:lnTo>
                      <a:pt x="764" y="141"/>
                    </a:lnTo>
                    <a:lnTo>
                      <a:pt x="646" y="194"/>
                    </a:lnTo>
                    <a:lnTo>
                      <a:pt x="549" y="270"/>
                    </a:lnTo>
                    <a:lnTo>
                      <a:pt x="442" y="345"/>
                    </a:lnTo>
                    <a:lnTo>
                      <a:pt x="356" y="442"/>
                    </a:lnTo>
                    <a:lnTo>
                      <a:pt x="270" y="539"/>
                    </a:lnTo>
                    <a:lnTo>
                      <a:pt x="205" y="646"/>
                    </a:lnTo>
                    <a:lnTo>
                      <a:pt x="141" y="754"/>
                    </a:lnTo>
                    <a:lnTo>
                      <a:pt x="87" y="872"/>
                    </a:lnTo>
                    <a:lnTo>
                      <a:pt x="44" y="990"/>
                    </a:lnTo>
                    <a:lnTo>
                      <a:pt x="22" y="1119"/>
                    </a:lnTo>
                    <a:lnTo>
                      <a:pt x="1" y="1259"/>
                    </a:lnTo>
                    <a:lnTo>
                      <a:pt x="1" y="1388"/>
                    </a:lnTo>
                    <a:lnTo>
                      <a:pt x="11" y="1517"/>
                    </a:lnTo>
                    <a:lnTo>
                      <a:pt x="44" y="1646"/>
                    </a:lnTo>
                    <a:lnTo>
                      <a:pt x="87" y="1775"/>
                    </a:lnTo>
                    <a:lnTo>
                      <a:pt x="141" y="1893"/>
                    </a:lnTo>
                    <a:lnTo>
                      <a:pt x="194" y="2001"/>
                    </a:lnTo>
                    <a:lnTo>
                      <a:pt x="270" y="2108"/>
                    </a:lnTo>
                    <a:lnTo>
                      <a:pt x="356" y="2216"/>
                    </a:lnTo>
                    <a:lnTo>
                      <a:pt x="452" y="2302"/>
                    </a:lnTo>
                    <a:lnTo>
                      <a:pt x="549" y="2388"/>
                    </a:lnTo>
                    <a:lnTo>
                      <a:pt x="657" y="2463"/>
                    </a:lnTo>
                    <a:lnTo>
                      <a:pt x="775" y="2517"/>
                    </a:lnTo>
                    <a:lnTo>
                      <a:pt x="904" y="2571"/>
                    </a:lnTo>
                    <a:lnTo>
                      <a:pt x="1022" y="2614"/>
                    </a:lnTo>
                    <a:lnTo>
                      <a:pt x="1162" y="2635"/>
                    </a:lnTo>
                    <a:lnTo>
                      <a:pt x="1291" y="2646"/>
                    </a:lnTo>
                    <a:lnTo>
                      <a:pt x="1420" y="2646"/>
                    </a:lnTo>
                    <a:lnTo>
                      <a:pt x="1549" y="2625"/>
                    </a:lnTo>
                    <a:lnTo>
                      <a:pt x="1678" y="2592"/>
                    </a:lnTo>
                    <a:lnTo>
                      <a:pt x="1796" y="2549"/>
                    </a:lnTo>
                    <a:lnTo>
                      <a:pt x="1915" y="2506"/>
                    </a:lnTo>
                    <a:lnTo>
                      <a:pt x="2022" y="2442"/>
                    </a:lnTo>
                    <a:lnTo>
                      <a:pt x="2119" y="2367"/>
                    </a:lnTo>
                    <a:lnTo>
                      <a:pt x="2216" y="2280"/>
                    </a:lnTo>
                    <a:lnTo>
                      <a:pt x="2313" y="2184"/>
                    </a:lnTo>
                    <a:lnTo>
                      <a:pt x="2388" y="2087"/>
                    </a:lnTo>
                    <a:lnTo>
                      <a:pt x="2463" y="1979"/>
                    </a:lnTo>
                    <a:lnTo>
                      <a:pt x="2517" y="1872"/>
                    </a:lnTo>
                    <a:lnTo>
                      <a:pt x="2571" y="1754"/>
                    </a:lnTo>
                    <a:lnTo>
                      <a:pt x="2603" y="1625"/>
                    </a:lnTo>
                    <a:lnTo>
                      <a:pt x="2635" y="1496"/>
                    </a:lnTo>
                    <a:lnTo>
                      <a:pt x="2646" y="1366"/>
                    </a:lnTo>
                    <a:lnTo>
                      <a:pt x="2646" y="1237"/>
                    </a:lnTo>
                    <a:lnTo>
                      <a:pt x="2624" y="1108"/>
                    </a:lnTo>
                    <a:lnTo>
                      <a:pt x="2603" y="990"/>
                    </a:lnTo>
                    <a:lnTo>
                      <a:pt x="2560" y="861"/>
                    </a:lnTo>
                    <a:lnTo>
                      <a:pt x="2506" y="754"/>
                    </a:lnTo>
                    <a:lnTo>
                      <a:pt x="2442" y="635"/>
                    </a:lnTo>
                    <a:lnTo>
                      <a:pt x="2366" y="539"/>
                    </a:lnTo>
                    <a:lnTo>
                      <a:pt x="2291" y="442"/>
                    </a:lnTo>
                    <a:lnTo>
                      <a:pt x="2194" y="345"/>
                    </a:lnTo>
                    <a:lnTo>
                      <a:pt x="2098" y="270"/>
                    </a:lnTo>
                    <a:lnTo>
                      <a:pt x="1990" y="194"/>
                    </a:lnTo>
                    <a:lnTo>
                      <a:pt x="1883" y="130"/>
                    </a:lnTo>
                    <a:lnTo>
                      <a:pt x="1764" y="87"/>
                    </a:lnTo>
                    <a:lnTo>
                      <a:pt x="1635" y="4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 name="Google Shape;630;p15"/>
              <p:cNvSpPr/>
              <p:nvPr/>
            </p:nvSpPr>
            <p:spPr>
              <a:xfrm>
                <a:off x="766900" y="2040525"/>
                <a:ext cx="66150" cy="66150"/>
              </a:xfrm>
              <a:custGeom>
                <a:avLst/>
                <a:gdLst/>
                <a:ahLst/>
                <a:cxnLst/>
                <a:rect l="l" t="t" r="r" b="b"/>
                <a:pathLst>
                  <a:path w="2646" h="2646" extrusionOk="0">
                    <a:moveTo>
                      <a:pt x="1204" y="0"/>
                    </a:moveTo>
                    <a:lnTo>
                      <a:pt x="1075" y="22"/>
                    </a:lnTo>
                    <a:lnTo>
                      <a:pt x="957" y="54"/>
                    </a:lnTo>
                    <a:lnTo>
                      <a:pt x="839" y="97"/>
                    </a:lnTo>
                    <a:lnTo>
                      <a:pt x="721" y="151"/>
                    </a:lnTo>
                    <a:lnTo>
                      <a:pt x="613" y="215"/>
                    </a:lnTo>
                    <a:lnTo>
                      <a:pt x="506" y="291"/>
                    </a:lnTo>
                    <a:lnTo>
                      <a:pt x="409" y="377"/>
                    </a:lnTo>
                    <a:lnTo>
                      <a:pt x="323" y="473"/>
                    </a:lnTo>
                    <a:lnTo>
                      <a:pt x="247" y="570"/>
                    </a:lnTo>
                    <a:lnTo>
                      <a:pt x="183" y="678"/>
                    </a:lnTo>
                    <a:lnTo>
                      <a:pt x="118" y="796"/>
                    </a:lnTo>
                    <a:lnTo>
                      <a:pt x="75" y="914"/>
                    </a:lnTo>
                    <a:lnTo>
                      <a:pt x="32" y="1033"/>
                    </a:lnTo>
                    <a:lnTo>
                      <a:pt x="11" y="1162"/>
                    </a:lnTo>
                    <a:lnTo>
                      <a:pt x="0" y="1291"/>
                    </a:lnTo>
                    <a:lnTo>
                      <a:pt x="11" y="1420"/>
                    </a:lnTo>
                    <a:lnTo>
                      <a:pt x="22" y="1549"/>
                    </a:lnTo>
                    <a:lnTo>
                      <a:pt x="54" y="1678"/>
                    </a:lnTo>
                    <a:lnTo>
                      <a:pt x="97" y="1796"/>
                    </a:lnTo>
                    <a:lnTo>
                      <a:pt x="151" y="1914"/>
                    </a:lnTo>
                    <a:lnTo>
                      <a:pt x="215" y="2022"/>
                    </a:lnTo>
                    <a:lnTo>
                      <a:pt x="290" y="2129"/>
                    </a:lnTo>
                    <a:lnTo>
                      <a:pt x="376" y="2226"/>
                    </a:lnTo>
                    <a:lnTo>
                      <a:pt x="463" y="2312"/>
                    </a:lnTo>
                    <a:lnTo>
                      <a:pt x="559" y="2387"/>
                    </a:lnTo>
                    <a:lnTo>
                      <a:pt x="667" y="2463"/>
                    </a:lnTo>
                    <a:lnTo>
                      <a:pt x="785" y="2516"/>
                    </a:lnTo>
                    <a:lnTo>
                      <a:pt x="903" y="2570"/>
                    </a:lnTo>
                    <a:lnTo>
                      <a:pt x="1022" y="2602"/>
                    </a:lnTo>
                    <a:lnTo>
                      <a:pt x="1151" y="2624"/>
                    </a:lnTo>
                    <a:lnTo>
                      <a:pt x="1280" y="2646"/>
                    </a:lnTo>
                    <a:lnTo>
                      <a:pt x="1420" y="2635"/>
                    </a:lnTo>
                    <a:lnTo>
                      <a:pt x="1549" y="2624"/>
                    </a:lnTo>
                    <a:lnTo>
                      <a:pt x="1678" y="2592"/>
                    </a:lnTo>
                    <a:lnTo>
                      <a:pt x="1807" y="2549"/>
                    </a:lnTo>
                    <a:lnTo>
                      <a:pt x="1925" y="2495"/>
                    </a:lnTo>
                    <a:lnTo>
                      <a:pt x="2032" y="2430"/>
                    </a:lnTo>
                    <a:lnTo>
                      <a:pt x="2140" y="2344"/>
                    </a:lnTo>
                    <a:lnTo>
                      <a:pt x="2237" y="2258"/>
                    </a:lnTo>
                    <a:lnTo>
                      <a:pt x="2323" y="2162"/>
                    </a:lnTo>
                    <a:lnTo>
                      <a:pt x="2409" y="2065"/>
                    </a:lnTo>
                    <a:lnTo>
                      <a:pt x="2473" y="1957"/>
                    </a:lnTo>
                    <a:lnTo>
                      <a:pt x="2538" y="1839"/>
                    </a:lnTo>
                    <a:lnTo>
                      <a:pt x="2581" y="1710"/>
                    </a:lnTo>
                    <a:lnTo>
                      <a:pt x="2613" y="1581"/>
                    </a:lnTo>
                    <a:lnTo>
                      <a:pt x="2635" y="1452"/>
                    </a:lnTo>
                    <a:lnTo>
                      <a:pt x="2645" y="1323"/>
                    </a:lnTo>
                    <a:lnTo>
                      <a:pt x="2635" y="1183"/>
                    </a:lnTo>
                    <a:lnTo>
                      <a:pt x="2613" y="1054"/>
                    </a:lnTo>
                    <a:lnTo>
                      <a:pt x="2581" y="936"/>
                    </a:lnTo>
                    <a:lnTo>
                      <a:pt x="2538" y="817"/>
                    </a:lnTo>
                    <a:lnTo>
                      <a:pt x="2484" y="699"/>
                    </a:lnTo>
                    <a:lnTo>
                      <a:pt x="2420" y="592"/>
                    </a:lnTo>
                    <a:lnTo>
                      <a:pt x="2344" y="495"/>
                    </a:lnTo>
                    <a:lnTo>
                      <a:pt x="2258" y="398"/>
                    </a:lnTo>
                    <a:lnTo>
                      <a:pt x="2161" y="312"/>
                    </a:lnTo>
                    <a:lnTo>
                      <a:pt x="2065" y="237"/>
                    </a:lnTo>
                    <a:lnTo>
                      <a:pt x="1957" y="162"/>
                    </a:lnTo>
                    <a:lnTo>
                      <a:pt x="1839"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 name="Google Shape;631;p15"/>
              <p:cNvSpPr/>
              <p:nvPr/>
            </p:nvSpPr>
            <p:spPr>
              <a:xfrm>
                <a:off x="1709650" y="2198850"/>
                <a:ext cx="66175" cy="66150"/>
              </a:xfrm>
              <a:custGeom>
                <a:avLst/>
                <a:gdLst/>
                <a:ahLst/>
                <a:cxnLst/>
                <a:rect l="l" t="t" r="r" b="b"/>
                <a:pathLst>
                  <a:path w="2647" h="2646" extrusionOk="0">
                    <a:moveTo>
                      <a:pt x="1345" y="1"/>
                    </a:moveTo>
                    <a:lnTo>
                      <a:pt x="1205" y="12"/>
                    </a:lnTo>
                    <a:lnTo>
                      <a:pt x="1087" y="33"/>
                    </a:lnTo>
                    <a:lnTo>
                      <a:pt x="958" y="55"/>
                    </a:lnTo>
                    <a:lnTo>
                      <a:pt x="840" y="98"/>
                    </a:lnTo>
                    <a:lnTo>
                      <a:pt x="721" y="151"/>
                    </a:lnTo>
                    <a:lnTo>
                      <a:pt x="614" y="216"/>
                    </a:lnTo>
                    <a:lnTo>
                      <a:pt x="506" y="291"/>
                    </a:lnTo>
                    <a:lnTo>
                      <a:pt x="409" y="377"/>
                    </a:lnTo>
                    <a:lnTo>
                      <a:pt x="323" y="474"/>
                    </a:lnTo>
                    <a:lnTo>
                      <a:pt x="248" y="571"/>
                    </a:lnTo>
                    <a:lnTo>
                      <a:pt x="184" y="678"/>
                    </a:lnTo>
                    <a:lnTo>
                      <a:pt x="119" y="796"/>
                    </a:lnTo>
                    <a:lnTo>
                      <a:pt x="76" y="915"/>
                    </a:lnTo>
                    <a:lnTo>
                      <a:pt x="33" y="1033"/>
                    </a:lnTo>
                    <a:lnTo>
                      <a:pt x="12" y="1162"/>
                    </a:lnTo>
                    <a:lnTo>
                      <a:pt x="1" y="1291"/>
                    </a:lnTo>
                    <a:lnTo>
                      <a:pt x="1" y="1431"/>
                    </a:lnTo>
                    <a:lnTo>
                      <a:pt x="22" y="1560"/>
                    </a:lnTo>
                    <a:lnTo>
                      <a:pt x="55" y="1689"/>
                    </a:lnTo>
                    <a:lnTo>
                      <a:pt x="98" y="1807"/>
                    </a:lnTo>
                    <a:lnTo>
                      <a:pt x="151" y="1926"/>
                    </a:lnTo>
                    <a:lnTo>
                      <a:pt x="216" y="2044"/>
                    </a:lnTo>
                    <a:lnTo>
                      <a:pt x="302" y="2151"/>
                    </a:lnTo>
                    <a:lnTo>
                      <a:pt x="388" y="2248"/>
                    </a:lnTo>
                    <a:lnTo>
                      <a:pt x="485" y="2334"/>
                    </a:lnTo>
                    <a:lnTo>
                      <a:pt x="582" y="2409"/>
                    </a:lnTo>
                    <a:lnTo>
                      <a:pt x="700" y="2485"/>
                    </a:lnTo>
                    <a:lnTo>
                      <a:pt x="807" y="2538"/>
                    </a:lnTo>
                    <a:lnTo>
                      <a:pt x="936" y="2581"/>
                    </a:lnTo>
                    <a:lnTo>
                      <a:pt x="1065" y="2624"/>
                    </a:lnTo>
                    <a:lnTo>
                      <a:pt x="1194" y="2646"/>
                    </a:lnTo>
                    <a:lnTo>
                      <a:pt x="1334" y="2646"/>
                    </a:lnTo>
                    <a:lnTo>
                      <a:pt x="1463" y="2635"/>
                    </a:lnTo>
                    <a:lnTo>
                      <a:pt x="1592" y="2614"/>
                    </a:lnTo>
                    <a:lnTo>
                      <a:pt x="1711" y="2581"/>
                    </a:lnTo>
                    <a:lnTo>
                      <a:pt x="1829" y="2538"/>
                    </a:lnTo>
                    <a:lnTo>
                      <a:pt x="1947" y="2485"/>
                    </a:lnTo>
                    <a:lnTo>
                      <a:pt x="2055" y="2420"/>
                    </a:lnTo>
                    <a:lnTo>
                      <a:pt x="2151" y="2334"/>
                    </a:lnTo>
                    <a:lnTo>
                      <a:pt x="2248" y="2248"/>
                    </a:lnTo>
                    <a:lnTo>
                      <a:pt x="2334" y="2162"/>
                    </a:lnTo>
                    <a:lnTo>
                      <a:pt x="2410" y="2055"/>
                    </a:lnTo>
                    <a:lnTo>
                      <a:pt x="2474" y="1947"/>
                    </a:lnTo>
                    <a:lnTo>
                      <a:pt x="2539" y="1840"/>
                    </a:lnTo>
                    <a:lnTo>
                      <a:pt x="2582" y="1710"/>
                    </a:lnTo>
                    <a:lnTo>
                      <a:pt x="2614" y="1592"/>
                    </a:lnTo>
                    <a:lnTo>
                      <a:pt x="2635" y="1463"/>
                    </a:lnTo>
                    <a:lnTo>
                      <a:pt x="2646" y="1334"/>
                    </a:lnTo>
                    <a:lnTo>
                      <a:pt x="2635" y="1205"/>
                    </a:lnTo>
                    <a:lnTo>
                      <a:pt x="2614" y="1076"/>
                    </a:lnTo>
                    <a:lnTo>
                      <a:pt x="2582" y="947"/>
                    </a:lnTo>
                    <a:lnTo>
                      <a:pt x="2539" y="829"/>
                    </a:lnTo>
                    <a:lnTo>
                      <a:pt x="2485" y="710"/>
                    </a:lnTo>
                    <a:lnTo>
                      <a:pt x="2420" y="603"/>
                    </a:lnTo>
                    <a:lnTo>
                      <a:pt x="2345" y="506"/>
                    </a:lnTo>
                    <a:lnTo>
                      <a:pt x="2259" y="409"/>
                    </a:lnTo>
                    <a:lnTo>
                      <a:pt x="2162" y="323"/>
                    </a:lnTo>
                    <a:lnTo>
                      <a:pt x="2065" y="248"/>
                    </a:lnTo>
                    <a:lnTo>
                      <a:pt x="1958" y="173"/>
                    </a:lnTo>
                    <a:lnTo>
                      <a:pt x="1840"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 name="Google Shape;632;p15"/>
              <p:cNvSpPr/>
              <p:nvPr/>
            </p:nvSpPr>
            <p:spPr>
              <a:xfrm>
                <a:off x="764200" y="2198850"/>
                <a:ext cx="66150" cy="66150"/>
              </a:xfrm>
              <a:custGeom>
                <a:avLst/>
                <a:gdLst/>
                <a:ahLst/>
                <a:cxnLst/>
                <a:rect l="l" t="t" r="r" b="b"/>
                <a:pathLst>
                  <a:path w="2646" h="2646" extrusionOk="0">
                    <a:moveTo>
                      <a:pt x="1345" y="1"/>
                    </a:moveTo>
                    <a:lnTo>
                      <a:pt x="1205" y="12"/>
                    </a:lnTo>
                    <a:lnTo>
                      <a:pt x="1087" y="33"/>
                    </a:lnTo>
                    <a:lnTo>
                      <a:pt x="958" y="55"/>
                    </a:lnTo>
                    <a:lnTo>
                      <a:pt x="839" y="98"/>
                    </a:lnTo>
                    <a:lnTo>
                      <a:pt x="721" y="151"/>
                    </a:lnTo>
                    <a:lnTo>
                      <a:pt x="614" y="227"/>
                    </a:lnTo>
                    <a:lnTo>
                      <a:pt x="506" y="291"/>
                    </a:lnTo>
                    <a:lnTo>
                      <a:pt x="409" y="377"/>
                    </a:lnTo>
                    <a:lnTo>
                      <a:pt x="323" y="474"/>
                    </a:lnTo>
                    <a:lnTo>
                      <a:pt x="248" y="571"/>
                    </a:lnTo>
                    <a:lnTo>
                      <a:pt x="183" y="678"/>
                    </a:lnTo>
                    <a:lnTo>
                      <a:pt x="119" y="796"/>
                    </a:lnTo>
                    <a:lnTo>
                      <a:pt x="76" y="915"/>
                    </a:lnTo>
                    <a:lnTo>
                      <a:pt x="33" y="1033"/>
                    </a:lnTo>
                    <a:lnTo>
                      <a:pt x="11" y="1162"/>
                    </a:lnTo>
                    <a:lnTo>
                      <a:pt x="1" y="1291"/>
                    </a:lnTo>
                    <a:lnTo>
                      <a:pt x="1" y="1431"/>
                    </a:lnTo>
                    <a:lnTo>
                      <a:pt x="22" y="1560"/>
                    </a:lnTo>
                    <a:lnTo>
                      <a:pt x="54" y="1689"/>
                    </a:lnTo>
                    <a:lnTo>
                      <a:pt x="97" y="1807"/>
                    </a:lnTo>
                    <a:lnTo>
                      <a:pt x="151" y="1926"/>
                    </a:lnTo>
                    <a:lnTo>
                      <a:pt x="216" y="2044"/>
                    </a:lnTo>
                    <a:lnTo>
                      <a:pt x="302" y="2151"/>
                    </a:lnTo>
                    <a:lnTo>
                      <a:pt x="388" y="2248"/>
                    </a:lnTo>
                    <a:lnTo>
                      <a:pt x="484" y="2334"/>
                    </a:lnTo>
                    <a:lnTo>
                      <a:pt x="581" y="2409"/>
                    </a:lnTo>
                    <a:lnTo>
                      <a:pt x="700" y="2485"/>
                    </a:lnTo>
                    <a:lnTo>
                      <a:pt x="818" y="2538"/>
                    </a:lnTo>
                    <a:lnTo>
                      <a:pt x="936" y="2592"/>
                    </a:lnTo>
                    <a:lnTo>
                      <a:pt x="1065" y="2624"/>
                    </a:lnTo>
                    <a:lnTo>
                      <a:pt x="1194" y="2646"/>
                    </a:lnTo>
                    <a:lnTo>
                      <a:pt x="1334" y="2646"/>
                    </a:lnTo>
                    <a:lnTo>
                      <a:pt x="1463" y="2635"/>
                    </a:lnTo>
                    <a:lnTo>
                      <a:pt x="1592" y="2614"/>
                    </a:lnTo>
                    <a:lnTo>
                      <a:pt x="1710" y="2581"/>
                    </a:lnTo>
                    <a:lnTo>
                      <a:pt x="1829" y="2538"/>
                    </a:lnTo>
                    <a:lnTo>
                      <a:pt x="1947" y="2485"/>
                    </a:lnTo>
                    <a:lnTo>
                      <a:pt x="2054" y="2420"/>
                    </a:lnTo>
                    <a:lnTo>
                      <a:pt x="2151" y="2334"/>
                    </a:lnTo>
                    <a:lnTo>
                      <a:pt x="2248" y="2248"/>
                    </a:lnTo>
                    <a:lnTo>
                      <a:pt x="2334" y="2162"/>
                    </a:lnTo>
                    <a:lnTo>
                      <a:pt x="2409" y="2055"/>
                    </a:lnTo>
                    <a:lnTo>
                      <a:pt x="2474" y="1947"/>
                    </a:lnTo>
                    <a:lnTo>
                      <a:pt x="2538" y="1840"/>
                    </a:lnTo>
                    <a:lnTo>
                      <a:pt x="2581" y="1710"/>
                    </a:lnTo>
                    <a:lnTo>
                      <a:pt x="2614" y="1592"/>
                    </a:lnTo>
                    <a:lnTo>
                      <a:pt x="2635" y="1463"/>
                    </a:lnTo>
                    <a:lnTo>
                      <a:pt x="2646" y="1334"/>
                    </a:lnTo>
                    <a:lnTo>
                      <a:pt x="2635" y="1205"/>
                    </a:lnTo>
                    <a:lnTo>
                      <a:pt x="2614" y="1076"/>
                    </a:lnTo>
                    <a:lnTo>
                      <a:pt x="2581" y="947"/>
                    </a:lnTo>
                    <a:lnTo>
                      <a:pt x="2538" y="829"/>
                    </a:lnTo>
                    <a:lnTo>
                      <a:pt x="2485" y="710"/>
                    </a:lnTo>
                    <a:lnTo>
                      <a:pt x="2420" y="603"/>
                    </a:lnTo>
                    <a:lnTo>
                      <a:pt x="2345" y="506"/>
                    </a:lnTo>
                    <a:lnTo>
                      <a:pt x="2259" y="409"/>
                    </a:lnTo>
                    <a:lnTo>
                      <a:pt x="2162" y="323"/>
                    </a:lnTo>
                    <a:lnTo>
                      <a:pt x="2065" y="248"/>
                    </a:lnTo>
                    <a:lnTo>
                      <a:pt x="1958" y="173"/>
                    </a:lnTo>
                    <a:lnTo>
                      <a:pt x="1839"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 name="Google Shape;633;p15"/>
              <p:cNvSpPr/>
              <p:nvPr/>
            </p:nvSpPr>
            <p:spPr>
              <a:xfrm>
                <a:off x="1709650" y="2043200"/>
                <a:ext cx="65900" cy="66175"/>
              </a:xfrm>
              <a:custGeom>
                <a:avLst/>
                <a:gdLst/>
                <a:ahLst/>
                <a:cxnLst/>
                <a:rect l="l" t="t" r="r" b="b"/>
                <a:pathLst>
                  <a:path w="2636" h="2647" extrusionOk="0">
                    <a:moveTo>
                      <a:pt x="1356" y="1"/>
                    </a:moveTo>
                    <a:lnTo>
                      <a:pt x="1227" y="12"/>
                    </a:lnTo>
                    <a:lnTo>
                      <a:pt x="1098" y="22"/>
                    </a:lnTo>
                    <a:lnTo>
                      <a:pt x="969" y="55"/>
                    </a:lnTo>
                    <a:lnTo>
                      <a:pt x="840" y="98"/>
                    </a:lnTo>
                    <a:lnTo>
                      <a:pt x="721" y="151"/>
                    </a:lnTo>
                    <a:lnTo>
                      <a:pt x="614" y="227"/>
                    </a:lnTo>
                    <a:lnTo>
                      <a:pt x="506" y="302"/>
                    </a:lnTo>
                    <a:lnTo>
                      <a:pt x="409" y="388"/>
                    </a:lnTo>
                    <a:lnTo>
                      <a:pt x="323" y="485"/>
                    </a:lnTo>
                    <a:lnTo>
                      <a:pt x="237" y="581"/>
                    </a:lnTo>
                    <a:lnTo>
                      <a:pt x="173" y="700"/>
                    </a:lnTo>
                    <a:lnTo>
                      <a:pt x="108" y="807"/>
                    </a:lnTo>
                    <a:lnTo>
                      <a:pt x="65" y="936"/>
                    </a:lnTo>
                    <a:lnTo>
                      <a:pt x="33" y="1065"/>
                    </a:lnTo>
                    <a:lnTo>
                      <a:pt x="12" y="1194"/>
                    </a:lnTo>
                    <a:lnTo>
                      <a:pt x="1" y="1323"/>
                    </a:lnTo>
                    <a:lnTo>
                      <a:pt x="12" y="1463"/>
                    </a:lnTo>
                    <a:lnTo>
                      <a:pt x="33" y="1581"/>
                    </a:lnTo>
                    <a:lnTo>
                      <a:pt x="65" y="1711"/>
                    </a:lnTo>
                    <a:lnTo>
                      <a:pt x="108" y="1829"/>
                    </a:lnTo>
                    <a:lnTo>
                      <a:pt x="162" y="1947"/>
                    </a:lnTo>
                    <a:lnTo>
                      <a:pt x="227" y="2055"/>
                    </a:lnTo>
                    <a:lnTo>
                      <a:pt x="313" y="2151"/>
                    </a:lnTo>
                    <a:lnTo>
                      <a:pt x="399" y="2248"/>
                    </a:lnTo>
                    <a:lnTo>
                      <a:pt x="485" y="2334"/>
                    </a:lnTo>
                    <a:lnTo>
                      <a:pt x="592" y="2409"/>
                    </a:lnTo>
                    <a:lnTo>
                      <a:pt x="700" y="2474"/>
                    </a:lnTo>
                    <a:lnTo>
                      <a:pt x="807" y="2539"/>
                    </a:lnTo>
                    <a:lnTo>
                      <a:pt x="926" y="2582"/>
                    </a:lnTo>
                    <a:lnTo>
                      <a:pt x="1055" y="2614"/>
                    </a:lnTo>
                    <a:lnTo>
                      <a:pt x="1184" y="2635"/>
                    </a:lnTo>
                    <a:lnTo>
                      <a:pt x="1313" y="2646"/>
                    </a:lnTo>
                    <a:lnTo>
                      <a:pt x="1442" y="2635"/>
                    </a:lnTo>
                    <a:lnTo>
                      <a:pt x="1571" y="2614"/>
                    </a:lnTo>
                    <a:lnTo>
                      <a:pt x="1689" y="2582"/>
                    </a:lnTo>
                    <a:lnTo>
                      <a:pt x="1807" y="2539"/>
                    </a:lnTo>
                    <a:lnTo>
                      <a:pt x="1926" y="2485"/>
                    </a:lnTo>
                    <a:lnTo>
                      <a:pt x="2033" y="2420"/>
                    </a:lnTo>
                    <a:lnTo>
                      <a:pt x="2141" y="2345"/>
                    </a:lnTo>
                    <a:lnTo>
                      <a:pt x="2227" y="2259"/>
                    </a:lnTo>
                    <a:lnTo>
                      <a:pt x="2324" y="2173"/>
                    </a:lnTo>
                    <a:lnTo>
                      <a:pt x="2399" y="2065"/>
                    </a:lnTo>
                    <a:lnTo>
                      <a:pt x="2463" y="1958"/>
                    </a:lnTo>
                    <a:lnTo>
                      <a:pt x="2528" y="1850"/>
                    </a:lnTo>
                    <a:lnTo>
                      <a:pt x="2571" y="1732"/>
                    </a:lnTo>
                    <a:lnTo>
                      <a:pt x="2603" y="1603"/>
                    </a:lnTo>
                    <a:lnTo>
                      <a:pt x="2625" y="1474"/>
                    </a:lnTo>
                    <a:lnTo>
                      <a:pt x="2635" y="1345"/>
                    </a:lnTo>
                    <a:lnTo>
                      <a:pt x="2635" y="1216"/>
                    </a:lnTo>
                    <a:lnTo>
                      <a:pt x="2614" y="1087"/>
                    </a:lnTo>
                    <a:lnTo>
                      <a:pt x="2592" y="969"/>
                    </a:lnTo>
                    <a:lnTo>
                      <a:pt x="2549" y="850"/>
                    </a:lnTo>
                    <a:lnTo>
                      <a:pt x="2496" y="732"/>
                    </a:lnTo>
                    <a:lnTo>
                      <a:pt x="2431" y="624"/>
                    </a:lnTo>
                    <a:lnTo>
                      <a:pt x="2356" y="517"/>
                    </a:lnTo>
                    <a:lnTo>
                      <a:pt x="2270" y="420"/>
                    </a:lnTo>
                    <a:lnTo>
                      <a:pt x="2173" y="334"/>
                    </a:lnTo>
                    <a:lnTo>
                      <a:pt x="2076" y="259"/>
                    </a:lnTo>
                    <a:lnTo>
                      <a:pt x="1969" y="184"/>
                    </a:lnTo>
                    <a:lnTo>
                      <a:pt x="1861" y="130"/>
                    </a:lnTo>
                    <a:lnTo>
                      <a:pt x="1743" y="76"/>
                    </a:lnTo>
                    <a:lnTo>
                      <a:pt x="1614" y="44"/>
                    </a:lnTo>
                    <a:lnTo>
                      <a:pt x="1485" y="1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 name="Google Shape;634;p15"/>
              <p:cNvSpPr/>
              <p:nvPr/>
            </p:nvSpPr>
            <p:spPr>
              <a:xfrm>
                <a:off x="1395950" y="2594300"/>
                <a:ext cx="65075" cy="65075"/>
              </a:xfrm>
              <a:custGeom>
                <a:avLst/>
                <a:gdLst/>
                <a:ahLst/>
                <a:cxnLst/>
                <a:rect l="l" t="t" r="r" b="b"/>
                <a:pathLst>
                  <a:path w="2603" h="2603" extrusionOk="0">
                    <a:moveTo>
                      <a:pt x="1301" y="0"/>
                    </a:moveTo>
                    <a:lnTo>
                      <a:pt x="1161" y="11"/>
                    </a:lnTo>
                    <a:lnTo>
                      <a:pt x="1043" y="33"/>
                    </a:lnTo>
                    <a:lnTo>
                      <a:pt x="914" y="65"/>
                    </a:lnTo>
                    <a:lnTo>
                      <a:pt x="796" y="108"/>
                    </a:lnTo>
                    <a:lnTo>
                      <a:pt x="678" y="162"/>
                    </a:lnTo>
                    <a:lnTo>
                      <a:pt x="570" y="237"/>
                    </a:lnTo>
                    <a:lnTo>
                      <a:pt x="473" y="312"/>
                    </a:lnTo>
                    <a:lnTo>
                      <a:pt x="376" y="398"/>
                    </a:lnTo>
                    <a:lnTo>
                      <a:pt x="290" y="495"/>
                    </a:lnTo>
                    <a:lnTo>
                      <a:pt x="215" y="592"/>
                    </a:lnTo>
                    <a:lnTo>
                      <a:pt x="151" y="699"/>
                    </a:lnTo>
                    <a:lnTo>
                      <a:pt x="97" y="818"/>
                    </a:lnTo>
                    <a:lnTo>
                      <a:pt x="54" y="936"/>
                    </a:lnTo>
                    <a:lnTo>
                      <a:pt x="22" y="1065"/>
                    </a:lnTo>
                    <a:lnTo>
                      <a:pt x="0" y="1194"/>
                    </a:lnTo>
                    <a:lnTo>
                      <a:pt x="0" y="1323"/>
                    </a:lnTo>
                    <a:lnTo>
                      <a:pt x="11" y="1452"/>
                    </a:lnTo>
                    <a:lnTo>
                      <a:pt x="32" y="1570"/>
                    </a:lnTo>
                    <a:lnTo>
                      <a:pt x="65" y="1689"/>
                    </a:lnTo>
                    <a:lnTo>
                      <a:pt x="108" y="1807"/>
                    </a:lnTo>
                    <a:lnTo>
                      <a:pt x="161" y="1914"/>
                    </a:lnTo>
                    <a:lnTo>
                      <a:pt x="226" y="2022"/>
                    </a:lnTo>
                    <a:lnTo>
                      <a:pt x="301" y="2119"/>
                    </a:lnTo>
                    <a:lnTo>
                      <a:pt x="387" y="2215"/>
                    </a:lnTo>
                    <a:lnTo>
                      <a:pt x="473" y="2301"/>
                    </a:lnTo>
                    <a:lnTo>
                      <a:pt x="570" y="2377"/>
                    </a:lnTo>
                    <a:lnTo>
                      <a:pt x="678" y="2441"/>
                    </a:lnTo>
                    <a:lnTo>
                      <a:pt x="785" y="2495"/>
                    </a:lnTo>
                    <a:lnTo>
                      <a:pt x="903" y="2538"/>
                    </a:lnTo>
                    <a:lnTo>
                      <a:pt x="1022" y="2570"/>
                    </a:lnTo>
                    <a:lnTo>
                      <a:pt x="1151" y="2592"/>
                    </a:lnTo>
                    <a:lnTo>
                      <a:pt x="1280" y="2603"/>
                    </a:lnTo>
                    <a:lnTo>
                      <a:pt x="1409" y="2603"/>
                    </a:lnTo>
                    <a:lnTo>
                      <a:pt x="1538" y="2581"/>
                    </a:lnTo>
                    <a:lnTo>
                      <a:pt x="1656" y="2549"/>
                    </a:lnTo>
                    <a:lnTo>
                      <a:pt x="1774" y="2506"/>
                    </a:lnTo>
                    <a:lnTo>
                      <a:pt x="1893" y="2452"/>
                    </a:lnTo>
                    <a:lnTo>
                      <a:pt x="2000" y="2388"/>
                    </a:lnTo>
                    <a:lnTo>
                      <a:pt x="2108" y="2312"/>
                    </a:lnTo>
                    <a:lnTo>
                      <a:pt x="2205" y="2226"/>
                    </a:lnTo>
                    <a:lnTo>
                      <a:pt x="2291" y="2140"/>
                    </a:lnTo>
                    <a:lnTo>
                      <a:pt x="2366" y="2033"/>
                    </a:lnTo>
                    <a:lnTo>
                      <a:pt x="2430" y="1925"/>
                    </a:lnTo>
                    <a:lnTo>
                      <a:pt x="2495" y="1818"/>
                    </a:lnTo>
                    <a:lnTo>
                      <a:pt x="2538" y="1699"/>
                    </a:lnTo>
                    <a:lnTo>
                      <a:pt x="2570" y="1570"/>
                    </a:lnTo>
                    <a:lnTo>
                      <a:pt x="2592" y="1441"/>
                    </a:lnTo>
                    <a:lnTo>
                      <a:pt x="2602" y="1312"/>
                    </a:lnTo>
                    <a:lnTo>
                      <a:pt x="2592" y="1183"/>
                    </a:lnTo>
                    <a:lnTo>
                      <a:pt x="2581" y="1054"/>
                    </a:lnTo>
                    <a:lnTo>
                      <a:pt x="2549" y="936"/>
                    </a:lnTo>
                    <a:lnTo>
                      <a:pt x="2506" y="807"/>
                    </a:lnTo>
                    <a:lnTo>
                      <a:pt x="2441" y="699"/>
                    </a:lnTo>
                    <a:lnTo>
                      <a:pt x="2377" y="592"/>
                    </a:lnTo>
                    <a:lnTo>
                      <a:pt x="2301" y="484"/>
                    </a:lnTo>
                    <a:lnTo>
                      <a:pt x="2215" y="387"/>
                    </a:lnTo>
                    <a:lnTo>
                      <a:pt x="2118" y="301"/>
                    </a:lnTo>
                    <a:lnTo>
                      <a:pt x="2022" y="226"/>
                    </a:lnTo>
                    <a:lnTo>
                      <a:pt x="1914" y="162"/>
                    </a:lnTo>
                    <a:lnTo>
                      <a:pt x="1796" y="108"/>
                    </a:lnTo>
                    <a:lnTo>
                      <a:pt x="1678" y="65"/>
                    </a:lnTo>
                    <a:lnTo>
                      <a:pt x="155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 name="Google Shape;635;p15"/>
              <p:cNvSpPr/>
              <p:nvPr/>
            </p:nvSpPr>
            <p:spPr>
              <a:xfrm>
                <a:off x="1081950" y="1649100"/>
                <a:ext cx="64825" cy="64825"/>
              </a:xfrm>
              <a:custGeom>
                <a:avLst/>
                <a:gdLst/>
                <a:ahLst/>
                <a:cxnLst/>
                <a:rect l="l" t="t" r="r" b="b"/>
                <a:pathLst>
                  <a:path w="2593" h="2593" extrusionOk="0">
                    <a:moveTo>
                      <a:pt x="1269" y="1"/>
                    </a:moveTo>
                    <a:lnTo>
                      <a:pt x="1140" y="12"/>
                    </a:lnTo>
                    <a:lnTo>
                      <a:pt x="1011" y="33"/>
                    </a:lnTo>
                    <a:lnTo>
                      <a:pt x="893" y="65"/>
                    </a:lnTo>
                    <a:lnTo>
                      <a:pt x="775" y="109"/>
                    </a:lnTo>
                    <a:lnTo>
                      <a:pt x="667" y="162"/>
                    </a:lnTo>
                    <a:lnTo>
                      <a:pt x="560" y="227"/>
                    </a:lnTo>
                    <a:lnTo>
                      <a:pt x="463" y="302"/>
                    </a:lnTo>
                    <a:lnTo>
                      <a:pt x="377" y="388"/>
                    </a:lnTo>
                    <a:lnTo>
                      <a:pt x="291" y="485"/>
                    </a:lnTo>
                    <a:lnTo>
                      <a:pt x="216" y="582"/>
                    </a:lnTo>
                    <a:lnTo>
                      <a:pt x="151" y="689"/>
                    </a:lnTo>
                    <a:lnTo>
                      <a:pt x="97" y="797"/>
                    </a:lnTo>
                    <a:lnTo>
                      <a:pt x="54" y="915"/>
                    </a:lnTo>
                    <a:lnTo>
                      <a:pt x="22" y="1033"/>
                    </a:lnTo>
                    <a:lnTo>
                      <a:pt x="1" y="1162"/>
                    </a:lnTo>
                    <a:lnTo>
                      <a:pt x="1" y="1291"/>
                    </a:lnTo>
                    <a:lnTo>
                      <a:pt x="1" y="1420"/>
                    </a:lnTo>
                    <a:lnTo>
                      <a:pt x="22" y="1549"/>
                    </a:lnTo>
                    <a:lnTo>
                      <a:pt x="54" y="1678"/>
                    </a:lnTo>
                    <a:lnTo>
                      <a:pt x="97" y="1797"/>
                    </a:lnTo>
                    <a:lnTo>
                      <a:pt x="162" y="1915"/>
                    </a:lnTo>
                    <a:lnTo>
                      <a:pt x="226" y="2023"/>
                    </a:lnTo>
                    <a:lnTo>
                      <a:pt x="302" y="2119"/>
                    </a:lnTo>
                    <a:lnTo>
                      <a:pt x="388" y="2216"/>
                    </a:lnTo>
                    <a:lnTo>
                      <a:pt x="485" y="2302"/>
                    </a:lnTo>
                    <a:lnTo>
                      <a:pt x="581" y="2377"/>
                    </a:lnTo>
                    <a:lnTo>
                      <a:pt x="689" y="2442"/>
                    </a:lnTo>
                    <a:lnTo>
                      <a:pt x="807" y="2496"/>
                    </a:lnTo>
                    <a:lnTo>
                      <a:pt x="925" y="2539"/>
                    </a:lnTo>
                    <a:lnTo>
                      <a:pt x="1054" y="2571"/>
                    </a:lnTo>
                    <a:lnTo>
                      <a:pt x="1183" y="2582"/>
                    </a:lnTo>
                    <a:lnTo>
                      <a:pt x="1313" y="2592"/>
                    </a:lnTo>
                    <a:lnTo>
                      <a:pt x="1442" y="2582"/>
                    </a:lnTo>
                    <a:lnTo>
                      <a:pt x="1571" y="2560"/>
                    </a:lnTo>
                    <a:lnTo>
                      <a:pt x="1689" y="2528"/>
                    </a:lnTo>
                    <a:lnTo>
                      <a:pt x="1807" y="2474"/>
                    </a:lnTo>
                    <a:lnTo>
                      <a:pt x="1915" y="2420"/>
                    </a:lnTo>
                    <a:lnTo>
                      <a:pt x="2022" y="2356"/>
                    </a:lnTo>
                    <a:lnTo>
                      <a:pt x="2119" y="2281"/>
                    </a:lnTo>
                    <a:lnTo>
                      <a:pt x="2205" y="2195"/>
                    </a:lnTo>
                    <a:lnTo>
                      <a:pt x="2291" y="2109"/>
                    </a:lnTo>
                    <a:lnTo>
                      <a:pt x="2366" y="2001"/>
                    </a:lnTo>
                    <a:lnTo>
                      <a:pt x="2431" y="1904"/>
                    </a:lnTo>
                    <a:lnTo>
                      <a:pt x="2485" y="1786"/>
                    </a:lnTo>
                    <a:lnTo>
                      <a:pt x="2528" y="1668"/>
                    </a:lnTo>
                    <a:lnTo>
                      <a:pt x="2560" y="1549"/>
                    </a:lnTo>
                    <a:lnTo>
                      <a:pt x="2581" y="1420"/>
                    </a:lnTo>
                    <a:lnTo>
                      <a:pt x="2592" y="1302"/>
                    </a:lnTo>
                    <a:lnTo>
                      <a:pt x="2581" y="1162"/>
                    </a:lnTo>
                    <a:lnTo>
                      <a:pt x="2560" y="1033"/>
                    </a:lnTo>
                    <a:lnTo>
                      <a:pt x="2528" y="915"/>
                    </a:lnTo>
                    <a:lnTo>
                      <a:pt x="2485" y="786"/>
                    </a:lnTo>
                    <a:lnTo>
                      <a:pt x="2420" y="678"/>
                    </a:lnTo>
                    <a:lnTo>
                      <a:pt x="2356" y="571"/>
                    </a:lnTo>
                    <a:lnTo>
                      <a:pt x="2280" y="463"/>
                    </a:lnTo>
                    <a:lnTo>
                      <a:pt x="2194" y="377"/>
                    </a:lnTo>
                    <a:lnTo>
                      <a:pt x="2097" y="291"/>
                    </a:lnTo>
                    <a:lnTo>
                      <a:pt x="2001" y="216"/>
                    </a:lnTo>
                    <a:lnTo>
                      <a:pt x="1893" y="152"/>
                    </a:lnTo>
                    <a:lnTo>
                      <a:pt x="1775" y="98"/>
                    </a:lnTo>
                    <a:lnTo>
                      <a:pt x="1657" y="55"/>
                    </a:lnTo>
                    <a:lnTo>
                      <a:pt x="1528" y="22"/>
                    </a:lnTo>
                    <a:lnTo>
                      <a:pt x="139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 name="Google Shape;636;p15"/>
              <p:cNvSpPr/>
              <p:nvPr/>
            </p:nvSpPr>
            <p:spPr>
              <a:xfrm>
                <a:off x="1395950" y="1649100"/>
                <a:ext cx="64800" cy="64825"/>
              </a:xfrm>
              <a:custGeom>
                <a:avLst/>
                <a:gdLst/>
                <a:ahLst/>
                <a:cxnLst/>
                <a:rect l="l" t="t" r="r" b="b"/>
                <a:pathLst>
                  <a:path w="2592" h="2593" extrusionOk="0">
                    <a:moveTo>
                      <a:pt x="1194" y="1"/>
                    </a:moveTo>
                    <a:lnTo>
                      <a:pt x="1075" y="22"/>
                    </a:lnTo>
                    <a:lnTo>
                      <a:pt x="946" y="44"/>
                    </a:lnTo>
                    <a:lnTo>
                      <a:pt x="828" y="87"/>
                    </a:lnTo>
                    <a:lnTo>
                      <a:pt x="721" y="141"/>
                    </a:lnTo>
                    <a:lnTo>
                      <a:pt x="613" y="205"/>
                    </a:lnTo>
                    <a:lnTo>
                      <a:pt x="516" y="270"/>
                    </a:lnTo>
                    <a:lnTo>
                      <a:pt x="420" y="356"/>
                    </a:lnTo>
                    <a:lnTo>
                      <a:pt x="333" y="442"/>
                    </a:lnTo>
                    <a:lnTo>
                      <a:pt x="258" y="539"/>
                    </a:lnTo>
                    <a:lnTo>
                      <a:pt x="183" y="646"/>
                    </a:lnTo>
                    <a:lnTo>
                      <a:pt x="129" y="754"/>
                    </a:lnTo>
                    <a:lnTo>
                      <a:pt x="75" y="872"/>
                    </a:lnTo>
                    <a:lnTo>
                      <a:pt x="43" y="990"/>
                    </a:lnTo>
                    <a:lnTo>
                      <a:pt x="22" y="1109"/>
                    </a:lnTo>
                    <a:lnTo>
                      <a:pt x="0" y="1238"/>
                    </a:lnTo>
                    <a:lnTo>
                      <a:pt x="11" y="1377"/>
                    </a:lnTo>
                    <a:lnTo>
                      <a:pt x="22" y="1506"/>
                    </a:lnTo>
                    <a:lnTo>
                      <a:pt x="54" y="1625"/>
                    </a:lnTo>
                    <a:lnTo>
                      <a:pt x="86" y="1743"/>
                    </a:lnTo>
                    <a:lnTo>
                      <a:pt x="140" y="1861"/>
                    </a:lnTo>
                    <a:lnTo>
                      <a:pt x="204" y="1980"/>
                    </a:lnTo>
                    <a:lnTo>
                      <a:pt x="280" y="2076"/>
                    </a:lnTo>
                    <a:lnTo>
                      <a:pt x="355" y="2173"/>
                    </a:lnTo>
                    <a:lnTo>
                      <a:pt x="452" y="2259"/>
                    </a:lnTo>
                    <a:lnTo>
                      <a:pt x="549" y="2345"/>
                    </a:lnTo>
                    <a:lnTo>
                      <a:pt x="656" y="2410"/>
                    </a:lnTo>
                    <a:lnTo>
                      <a:pt x="774" y="2474"/>
                    </a:lnTo>
                    <a:lnTo>
                      <a:pt x="893" y="2517"/>
                    </a:lnTo>
                    <a:lnTo>
                      <a:pt x="1011" y="2560"/>
                    </a:lnTo>
                    <a:lnTo>
                      <a:pt x="1140" y="2582"/>
                    </a:lnTo>
                    <a:lnTo>
                      <a:pt x="1280" y="2592"/>
                    </a:lnTo>
                    <a:lnTo>
                      <a:pt x="1409" y="2582"/>
                    </a:lnTo>
                    <a:lnTo>
                      <a:pt x="1527" y="2571"/>
                    </a:lnTo>
                    <a:lnTo>
                      <a:pt x="1656" y="2539"/>
                    </a:lnTo>
                    <a:lnTo>
                      <a:pt x="1764" y="2496"/>
                    </a:lnTo>
                    <a:lnTo>
                      <a:pt x="1882" y="2453"/>
                    </a:lnTo>
                    <a:lnTo>
                      <a:pt x="1989" y="2388"/>
                    </a:lnTo>
                    <a:lnTo>
                      <a:pt x="2086" y="2313"/>
                    </a:lnTo>
                    <a:lnTo>
                      <a:pt x="2183" y="2238"/>
                    </a:lnTo>
                    <a:lnTo>
                      <a:pt x="2269" y="2141"/>
                    </a:lnTo>
                    <a:lnTo>
                      <a:pt x="2344" y="2044"/>
                    </a:lnTo>
                    <a:lnTo>
                      <a:pt x="2409" y="1947"/>
                    </a:lnTo>
                    <a:lnTo>
                      <a:pt x="2473" y="1840"/>
                    </a:lnTo>
                    <a:lnTo>
                      <a:pt x="2516" y="1721"/>
                    </a:lnTo>
                    <a:lnTo>
                      <a:pt x="2559" y="1603"/>
                    </a:lnTo>
                    <a:lnTo>
                      <a:pt x="2581" y="1474"/>
                    </a:lnTo>
                    <a:lnTo>
                      <a:pt x="2592" y="1345"/>
                    </a:lnTo>
                    <a:lnTo>
                      <a:pt x="2592" y="1216"/>
                    </a:lnTo>
                    <a:lnTo>
                      <a:pt x="2581" y="1087"/>
                    </a:lnTo>
                    <a:lnTo>
                      <a:pt x="2549" y="958"/>
                    </a:lnTo>
                    <a:lnTo>
                      <a:pt x="2506" y="840"/>
                    </a:lnTo>
                    <a:lnTo>
                      <a:pt x="2463" y="721"/>
                    </a:lnTo>
                    <a:lnTo>
                      <a:pt x="2398" y="614"/>
                    </a:lnTo>
                    <a:lnTo>
                      <a:pt x="2323" y="506"/>
                    </a:lnTo>
                    <a:lnTo>
                      <a:pt x="2237" y="410"/>
                    </a:lnTo>
                    <a:lnTo>
                      <a:pt x="2151" y="324"/>
                    </a:lnTo>
                    <a:lnTo>
                      <a:pt x="2054" y="248"/>
                    </a:lnTo>
                    <a:lnTo>
                      <a:pt x="1946" y="173"/>
                    </a:lnTo>
                    <a:lnTo>
                      <a:pt x="1828" y="119"/>
                    </a:lnTo>
                    <a:lnTo>
                      <a:pt x="1710" y="65"/>
                    </a:lnTo>
                    <a:lnTo>
                      <a:pt x="1581" y="33"/>
                    </a:lnTo>
                    <a:lnTo>
                      <a:pt x="1452"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 name="Google Shape;637;p15"/>
              <p:cNvSpPr/>
              <p:nvPr/>
            </p:nvSpPr>
            <p:spPr>
              <a:xfrm>
                <a:off x="1081675" y="2591600"/>
                <a:ext cx="65100" cy="65100"/>
              </a:xfrm>
              <a:custGeom>
                <a:avLst/>
                <a:gdLst/>
                <a:ahLst/>
                <a:cxnLst/>
                <a:rect l="l" t="t" r="r" b="b"/>
                <a:pathLst>
                  <a:path w="2604" h="2604" extrusionOk="0">
                    <a:moveTo>
                      <a:pt x="1194" y="1"/>
                    </a:moveTo>
                    <a:lnTo>
                      <a:pt x="1065" y="22"/>
                    </a:lnTo>
                    <a:lnTo>
                      <a:pt x="936" y="55"/>
                    </a:lnTo>
                    <a:lnTo>
                      <a:pt x="818" y="98"/>
                    </a:lnTo>
                    <a:lnTo>
                      <a:pt x="711" y="151"/>
                    </a:lnTo>
                    <a:lnTo>
                      <a:pt x="592" y="216"/>
                    </a:lnTo>
                    <a:lnTo>
                      <a:pt x="496" y="291"/>
                    </a:lnTo>
                    <a:lnTo>
                      <a:pt x="399" y="377"/>
                    </a:lnTo>
                    <a:lnTo>
                      <a:pt x="313" y="463"/>
                    </a:lnTo>
                    <a:lnTo>
                      <a:pt x="237" y="571"/>
                    </a:lnTo>
                    <a:lnTo>
                      <a:pt x="162" y="678"/>
                    </a:lnTo>
                    <a:lnTo>
                      <a:pt x="108" y="786"/>
                    </a:lnTo>
                    <a:lnTo>
                      <a:pt x="65" y="915"/>
                    </a:lnTo>
                    <a:lnTo>
                      <a:pt x="22" y="1033"/>
                    </a:lnTo>
                    <a:lnTo>
                      <a:pt x="1" y="1162"/>
                    </a:lnTo>
                    <a:lnTo>
                      <a:pt x="1" y="1291"/>
                    </a:lnTo>
                    <a:lnTo>
                      <a:pt x="1" y="1420"/>
                    </a:lnTo>
                    <a:lnTo>
                      <a:pt x="22" y="1549"/>
                    </a:lnTo>
                    <a:lnTo>
                      <a:pt x="55" y="1678"/>
                    </a:lnTo>
                    <a:lnTo>
                      <a:pt x="98" y="1797"/>
                    </a:lnTo>
                    <a:lnTo>
                      <a:pt x="162" y="1915"/>
                    </a:lnTo>
                    <a:lnTo>
                      <a:pt x="227" y="2022"/>
                    </a:lnTo>
                    <a:lnTo>
                      <a:pt x="302" y="2119"/>
                    </a:lnTo>
                    <a:lnTo>
                      <a:pt x="388" y="2216"/>
                    </a:lnTo>
                    <a:lnTo>
                      <a:pt x="485" y="2302"/>
                    </a:lnTo>
                    <a:lnTo>
                      <a:pt x="582" y="2377"/>
                    </a:lnTo>
                    <a:lnTo>
                      <a:pt x="689" y="2442"/>
                    </a:lnTo>
                    <a:lnTo>
                      <a:pt x="807" y="2496"/>
                    </a:lnTo>
                    <a:lnTo>
                      <a:pt x="926" y="2549"/>
                    </a:lnTo>
                    <a:lnTo>
                      <a:pt x="1044" y="2582"/>
                    </a:lnTo>
                    <a:lnTo>
                      <a:pt x="1173" y="2603"/>
                    </a:lnTo>
                    <a:lnTo>
                      <a:pt x="1313" y="2603"/>
                    </a:lnTo>
                    <a:lnTo>
                      <a:pt x="1442" y="2592"/>
                    </a:lnTo>
                    <a:lnTo>
                      <a:pt x="1571" y="2571"/>
                    </a:lnTo>
                    <a:lnTo>
                      <a:pt x="1689" y="2539"/>
                    </a:lnTo>
                    <a:lnTo>
                      <a:pt x="1807" y="2496"/>
                    </a:lnTo>
                    <a:lnTo>
                      <a:pt x="1926" y="2442"/>
                    </a:lnTo>
                    <a:lnTo>
                      <a:pt x="2033" y="2366"/>
                    </a:lnTo>
                    <a:lnTo>
                      <a:pt x="2130" y="2291"/>
                    </a:lnTo>
                    <a:lnTo>
                      <a:pt x="2227" y="2205"/>
                    </a:lnTo>
                    <a:lnTo>
                      <a:pt x="2313" y="2108"/>
                    </a:lnTo>
                    <a:lnTo>
                      <a:pt x="2388" y="2001"/>
                    </a:lnTo>
                    <a:lnTo>
                      <a:pt x="2453" y="1893"/>
                    </a:lnTo>
                    <a:lnTo>
                      <a:pt x="2506" y="1786"/>
                    </a:lnTo>
                    <a:lnTo>
                      <a:pt x="2549" y="1668"/>
                    </a:lnTo>
                    <a:lnTo>
                      <a:pt x="2582" y="1539"/>
                    </a:lnTo>
                    <a:lnTo>
                      <a:pt x="2603" y="1409"/>
                    </a:lnTo>
                    <a:lnTo>
                      <a:pt x="2603" y="1280"/>
                    </a:lnTo>
                    <a:lnTo>
                      <a:pt x="2592" y="1151"/>
                    </a:lnTo>
                    <a:lnTo>
                      <a:pt x="2571" y="1033"/>
                    </a:lnTo>
                    <a:lnTo>
                      <a:pt x="2539" y="904"/>
                    </a:lnTo>
                    <a:lnTo>
                      <a:pt x="2496" y="797"/>
                    </a:lnTo>
                    <a:lnTo>
                      <a:pt x="2442" y="678"/>
                    </a:lnTo>
                    <a:lnTo>
                      <a:pt x="2377" y="571"/>
                    </a:lnTo>
                    <a:lnTo>
                      <a:pt x="2302" y="474"/>
                    </a:lnTo>
                    <a:lnTo>
                      <a:pt x="2216" y="388"/>
                    </a:lnTo>
                    <a:lnTo>
                      <a:pt x="2130" y="302"/>
                    </a:lnTo>
                    <a:lnTo>
                      <a:pt x="2022" y="227"/>
                    </a:lnTo>
                    <a:lnTo>
                      <a:pt x="1926" y="162"/>
                    </a:lnTo>
                    <a:lnTo>
                      <a:pt x="1807" y="108"/>
                    </a:lnTo>
                    <a:lnTo>
                      <a:pt x="1700" y="65"/>
                    </a:lnTo>
                    <a:lnTo>
                      <a:pt x="1571" y="22"/>
                    </a:lnTo>
                    <a:lnTo>
                      <a:pt x="14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 name="Google Shape;638;p15"/>
              <p:cNvSpPr/>
              <p:nvPr/>
            </p:nvSpPr>
            <p:spPr>
              <a:xfrm>
                <a:off x="1710200" y="2277350"/>
                <a:ext cx="64800" cy="65075"/>
              </a:xfrm>
              <a:custGeom>
                <a:avLst/>
                <a:gdLst/>
                <a:ahLst/>
                <a:cxnLst/>
                <a:rect l="l" t="t" r="r" b="b"/>
                <a:pathLst>
                  <a:path w="2592" h="2603" extrusionOk="0">
                    <a:moveTo>
                      <a:pt x="1323" y="1"/>
                    </a:moveTo>
                    <a:lnTo>
                      <a:pt x="1194" y="11"/>
                    </a:lnTo>
                    <a:lnTo>
                      <a:pt x="1065" y="22"/>
                    </a:lnTo>
                    <a:lnTo>
                      <a:pt x="947" y="54"/>
                    </a:lnTo>
                    <a:lnTo>
                      <a:pt x="818" y="97"/>
                    </a:lnTo>
                    <a:lnTo>
                      <a:pt x="710" y="151"/>
                    </a:lnTo>
                    <a:lnTo>
                      <a:pt x="603" y="216"/>
                    </a:lnTo>
                    <a:lnTo>
                      <a:pt x="495" y="291"/>
                    </a:lnTo>
                    <a:lnTo>
                      <a:pt x="398" y="377"/>
                    </a:lnTo>
                    <a:lnTo>
                      <a:pt x="312" y="463"/>
                    </a:lnTo>
                    <a:lnTo>
                      <a:pt x="237" y="571"/>
                    </a:lnTo>
                    <a:lnTo>
                      <a:pt x="172" y="678"/>
                    </a:lnTo>
                    <a:lnTo>
                      <a:pt x="108" y="786"/>
                    </a:lnTo>
                    <a:lnTo>
                      <a:pt x="65" y="904"/>
                    </a:lnTo>
                    <a:lnTo>
                      <a:pt x="33" y="1033"/>
                    </a:lnTo>
                    <a:lnTo>
                      <a:pt x="11" y="1162"/>
                    </a:lnTo>
                    <a:lnTo>
                      <a:pt x="0" y="1291"/>
                    </a:lnTo>
                    <a:lnTo>
                      <a:pt x="11" y="1420"/>
                    </a:lnTo>
                    <a:lnTo>
                      <a:pt x="22" y="1538"/>
                    </a:lnTo>
                    <a:lnTo>
                      <a:pt x="54" y="1657"/>
                    </a:lnTo>
                    <a:lnTo>
                      <a:pt x="97" y="1775"/>
                    </a:lnTo>
                    <a:lnTo>
                      <a:pt x="151" y="1893"/>
                    </a:lnTo>
                    <a:lnTo>
                      <a:pt x="205" y="1990"/>
                    </a:lnTo>
                    <a:lnTo>
                      <a:pt x="280" y="2097"/>
                    </a:lnTo>
                    <a:lnTo>
                      <a:pt x="366" y="2183"/>
                    </a:lnTo>
                    <a:lnTo>
                      <a:pt x="452" y="2270"/>
                    </a:lnTo>
                    <a:lnTo>
                      <a:pt x="549" y="2345"/>
                    </a:lnTo>
                    <a:lnTo>
                      <a:pt x="646" y="2420"/>
                    </a:lnTo>
                    <a:lnTo>
                      <a:pt x="753" y="2474"/>
                    </a:lnTo>
                    <a:lnTo>
                      <a:pt x="871" y="2528"/>
                    </a:lnTo>
                    <a:lnTo>
                      <a:pt x="990" y="2560"/>
                    </a:lnTo>
                    <a:lnTo>
                      <a:pt x="1119" y="2581"/>
                    </a:lnTo>
                    <a:lnTo>
                      <a:pt x="1248" y="2603"/>
                    </a:lnTo>
                    <a:lnTo>
                      <a:pt x="1377" y="2592"/>
                    </a:lnTo>
                    <a:lnTo>
                      <a:pt x="1506" y="2581"/>
                    </a:lnTo>
                    <a:lnTo>
                      <a:pt x="1624" y="2560"/>
                    </a:lnTo>
                    <a:lnTo>
                      <a:pt x="1753" y="2517"/>
                    </a:lnTo>
                    <a:lnTo>
                      <a:pt x="1861" y="2463"/>
                    </a:lnTo>
                    <a:lnTo>
                      <a:pt x="1979" y="2399"/>
                    </a:lnTo>
                    <a:lnTo>
                      <a:pt x="2076" y="2334"/>
                    </a:lnTo>
                    <a:lnTo>
                      <a:pt x="2172" y="2248"/>
                    </a:lnTo>
                    <a:lnTo>
                      <a:pt x="2259" y="2162"/>
                    </a:lnTo>
                    <a:lnTo>
                      <a:pt x="2345" y="2065"/>
                    </a:lnTo>
                    <a:lnTo>
                      <a:pt x="2409" y="1958"/>
                    </a:lnTo>
                    <a:lnTo>
                      <a:pt x="2474" y="1839"/>
                    </a:lnTo>
                    <a:lnTo>
                      <a:pt x="2527" y="1721"/>
                    </a:lnTo>
                    <a:lnTo>
                      <a:pt x="2560" y="1603"/>
                    </a:lnTo>
                    <a:lnTo>
                      <a:pt x="2581" y="1474"/>
                    </a:lnTo>
                    <a:lnTo>
                      <a:pt x="2592" y="1345"/>
                    </a:lnTo>
                    <a:lnTo>
                      <a:pt x="2592" y="1216"/>
                    </a:lnTo>
                    <a:lnTo>
                      <a:pt x="2581" y="1087"/>
                    </a:lnTo>
                    <a:lnTo>
                      <a:pt x="2549" y="958"/>
                    </a:lnTo>
                    <a:lnTo>
                      <a:pt x="2506" y="839"/>
                    </a:lnTo>
                    <a:lnTo>
                      <a:pt x="2452" y="721"/>
                    </a:lnTo>
                    <a:lnTo>
                      <a:pt x="2388" y="614"/>
                    </a:lnTo>
                    <a:lnTo>
                      <a:pt x="2323" y="517"/>
                    </a:lnTo>
                    <a:lnTo>
                      <a:pt x="2237" y="420"/>
                    </a:lnTo>
                    <a:lnTo>
                      <a:pt x="2140" y="323"/>
                    </a:lnTo>
                    <a:lnTo>
                      <a:pt x="2043" y="248"/>
                    </a:lnTo>
                    <a:lnTo>
                      <a:pt x="1936" y="183"/>
                    </a:lnTo>
                    <a:lnTo>
                      <a:pt x="1828" y="119"/>
                    </a:lnTo>
                    <a:lnTo>
                      <a:pt x="1710" y="76"/>
                    </a:lnTo>
                    <a:lnTo>
                      <a:pt x="158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 name="Google Shape;639;p15"/>
              <p:cNvSpPr/>
              <p:nvPr/>
            </p:nvSpPr>
            <p:spPr>
              <a:xfrm>
                <a:off x="1710200" y="1963375"/>
                <a:ext cx="64800" cy="64800"/>
              </a:xfrm>
              <a:custGeom>
                <a:avLst/>
                <a:gdLst/>
                <a:ahLst/>
                <a:cxnLst/>
                <a:rect l="l" t="t" r="r" b="b"/>
                <a:pathLst>
                  <a:path w="2592" h="2592" extrusionOk="0">
                    <a:moveTo>
                      <a:pt x="1172" y="0"/>
                    </a:moveTo>
                    <a:lnTo>
                      <a:pt x="1043" y="22"/>
                    </a:lnTo>
                    <a:lnTo>
                      <a:pt x="925" y="54"/>
                    </a:lnTo>
                    <a:lnTo>
                      <a:pt x="807" y="97"/>
                    </a:lnTo>
                    <a:lnTo>
                      <a:pt x="699" y="151"/>
                    </a:lnTo>
                    <a:lnTo>
                      <a:pt x="592" y="215"/>
                    </a:lnTo>
                    <a:lnTo>
                      <a:pt x="495" y="291"/>
                    </a:lnTo>
                    <a:lnTo>
                      <a:pt x="398" y="366"/>
                    </a:lnTo>
                    <a:lnTo>
                      <a:pt x="312" y="463"/>
                    </a:lnTo>
                    <a:lnTo>
                      <a:pt x="237" y="559"/>
                    </a:lnTo>
                    <a:lnTo>
                      <a:pt x="172" y="656"/>
                    </a:lnTo>
                    <a:lnTo>
                      <a:pt x="119" y="774"/>
                    </a:lnTo>
                    <a:lnTo>
                      <a:pt x="76" y="893"/>
                    </a:lnTo>
                    <a:lnTo>
                      <a:pt x="33" y="1011"/>
                    </a:lnTo>
                    <a:lnTo>
                      <a:pt x="11" y="1129"/>
                    </a:lnTo>
                    <a:lnTo>
                      <a:pt x="0" y="1258"/>
                    </a:lnTo>
                    <a:lnTo>
                      <a:pt x="11" y="1398"/>
                    </a:lnTo>
                    <a:lnTo>
                      <a:pt x="22" y="1527"/>
                    </a:lnTo>
                    <a:lnTo>
                      <a:pt x="54" y="1645"/>
                    </a:lnTo>
                    <a:lnTo>
                      <a:pt x="97" y="1764"/>
                    </a:lnTo>
                    <a:lnTo>
                      <a:pt x="151" y="1882"/>
                    </a:lnTo>
                    <a:lnTo>
                      <a:pt x="215" y="1989"/>
                    </a:lnTo>
                    <a:lnTo>
                      <a:pt x="291" y="2097"/>
                    </a:lnTo>
                    <a:lnTo>
                      <a:pt x="377" y="2194"/>
                    </a:lnTo>
                    <a:lnTo>
                      <a:pt x="474" y="2280"/>
                    </a:lnTo>
                    <a:lnTo>
                      <a:pt x="570" y="2355"/>
                    </a:lnTo>
                    <a:lnTo>
                      <a:pt x="678" y="2420"/>
                    </a:lnTo>
                    <a:lnTo>
                      <a:pt x="796" y="2484"/>
                    </a:lnTo>
                    <a:lnTo>
                      <a:pt x="914" y="2527"/>
                    </a:lnTo>
                    <a:lnTo>
                      <a:pt x="1033" y="2559"/>
                    </a:lnTo>
                    <a:lnTo>
                      <a:pt x="1162" y="2581"/>
                    </a:lnTo>
                    <a:lnTo>
                      <a:pt x="1301" y="2592"/>
                    </a:lnTo>
                    <a:lnTo>
                      <a:pt x="1431" y="2581"/>
                    </a:lnTo>
                    <a:lnTo>
                      <a:pt x="1549" y="2559"/>
                    </a:lnTo>
                    <a:lnTo>
                      <a:pt x="1678" y="2527"/>
                    </a:lnTo>
                    <a:lnTo>
                      <a:pt x="1785" y="2484"/>
                    </a:lnTo>
                    <a:lnTo>
                      <a:pt x="1904" y="2430"/>
                    </a:lnTo>
                    <a:lnTo>
                      <a:pt x="2011" y="2366"/>
                    </a:lnTo>
                    <a:lnTo>
                      <a:pt x="2108" y="2301"/>
                    </a:lnTo>
                    <a:lnTo>
                      <a:pt x="2194" y="2215"/>
                    </a:lnTo>
                    <a:lnTo>
                      <a:pt x="2280" y="2119"/>
                    </a:lnTo>
                    <a:lnTo>
                      <a:pt x="2355" y="2022"/>
                    </a:lnTo>
                    <a:lnTo>
                      <a:pt x="2420" y="1925"/>
                    </a:lnTo>
                    <a:lnTo>
                      <a:pt x="2484" y="1807"/>
                    </a:lnTo>
                    <a:lnTo>
                      <a:pt x="2527" y="1699"/>
                    </a:lnTo>
                    <a:lnTo>
                      <a:pt x="2560" y="1570"/>
                    </a:lnTo>
                    <a:lnTo>
                      <a:pt x="2581" y="1452"/>
                    </a:lnTo>
                    <a:lnTo>
                      <a:pt x="2592" y="1323"/>
                    </a:lnTo>
                    <a:lnTo>
                      <a:pt x="2592" y="1183"/>
                    </a:lnTo>
                    <a:lnTo>
                      <a:pt x="2570" y="1065"/>
                    </a:lnTo>
                    <a:lnTo>
                      <a:pt x="2538" y="936"/>
                    </a:lnTo>
                    <a:lnTo>
                      <a:pt x="2506" y="817"/>
                    </a:lnTo>
                    <a:lnTo>
                      <a:pt x="2441" y="699"/>
                    </a:lnTo>
                    <a:lnTo>
                      <a:pt x="2377" y="592"/>
                    </a:lnTo>
                    <a:lnTo>
                      <a:pt x="2302" y="484"/>
                    </a:lnTo>
                    <a:lnTo>
                      <a:pt x="2226" y="387"/>
                    </a:lnTo>
                    <a:lnTo>
                      <a:pt x="2129" y="301"/>
                    </a:lnTo>
                    <a:lnTo>
                      <a:pt x="2033" y="226"/>
                    </a:lnTo>
                    <a:lnTo>
                      <a:pt x="1925" y="161"/>
                    </a:lnTo>
                    <a:lnTo>
                      <a:pt x="1807" y="108"/>
                    </a:lnTo>
                    <a:lnTo>
                      <a:pt x="1689"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 name="Google Shape;640;p15"/>
              <p:cNvSpPr/>
              <p:nvPr/>
            </p:nvSpPr>
            <p:spPr>
              <a:xfrm>
                <a:off x="767425" y="1963100"/>
                <a:ext cx="65075" cy="65075"/>
              </a:xfrm>
              <a:custGeom>
                <a:avLst/>
                <a:gdLst/>
                <a:ahLst/>
                <a:cxnLst/>
                <a:rect l="l" t="t" r="r" b="b"/>
                <a:pathLst>
                  <a:path w="2603" h="2603" extrusionOk="0">
                    <a:moveTo>
                      <a:pt x="1269" y="0"/>
                    </a:moveTo>
                    <a:lnTo>
                      <a:pt x="1140" y="11"/>
                    </a:lnTo>
                    <a:lnTo>
                      <a:pt x="1011" y="33"/>
                    </a:lnTo>
                    <a:lnTo>
                      <a:pt x="893" y="65"/>
                    </a:lnTo>
                    <a:lnTo>
                      <a:pt x="786" y="119"/>
                    </a:lnTo>
                    <a:lnTo>
                      <a:pt x="667" y="172"/>
                    </a:lnTo>
                    <a:lnTo>
                      <a:pt x="571" y="237"/>
                    </a:lnTo>
                    <a:lnTo>
                      <a:pt x="474" y="312"/>
                    </a:lnTo>
                    <a:lnTo>
                      <a:pt x="377" y="398"/>
                    </a:lnTo>
                    <a:lnTo>
                      <a:pt x="291" y="495"/>
                    </a:lnTo>
                    <a:lnTo>
                      <a:pt x="226" y="592"/>
                    </a:lnTo>
                    <a:lnTo>
                      <a:pt x="162" y="699"/>
                    </a:lnTo>
                    <a:lnTo>
                      <a:pt x="108" y="807"/>
                    </a:lnTo>
                    <a:lnTo>
                      <a:pt x="65" y="925"/>
                    </a:lnTo>
                    <a:lnTo>
                      <a:pt x="33" y="1043"/>
                    </a:lnTo>
                    <a:lnTo>
                      <a:pt x="11" y="1172"/>
                    </a:lnTo>
                    <a:lnTo>
                      <a:pt x="1" y="1291"/>
                    </a:lnTo>
                    <a:lnTo>
                      <a:pt x="11" y="1431"/>
                    </a:lnTo>
                    <a:lnTo>
                      <a:pt x="22" y="1549"/>
                    </a:lnTo>
                    <a:lnTo>
                      <a:pt x="54" y="1678"/>
                    </a:lnTo>
                    <a:lnTo>
                      <a:pt x="108" y="1796"/>
                    </a:lnTo>
                    <a:lnTo>
                      <a:pt x="162" y="1914"/>
                    </a:lnTo>
                    <a:lnTo>
                      <a:pt x="226" y="2022"/>
                    </a:lnTo>
                    <a:lnTo>
                      <a:pt x="302" y="2119"/>
                    </a:lnTo>
                    <a:lnTo>
                      <a:pt x="388" y="2216"/>
                    </a:lnTo>
                    <a:lnTo>
                      <a:pt x="485" y="2302"/>
                    </a:lnTo>
                    <a:lnTo>
                      <a:pt x="581" y="2377"/>
                    </a:lnTo>
                    <a:lnTo>
                      <a:pt x="689" y="2441"/>
                    </a:lnTo>
                    <a:lnTo>
                      <a:pt x="807" y="2506"/>
                    </a:lnTo>
                    <a:lnTo>
                      <a:pt x="925" y="2549"/>
                    </a:lnTo>
                    <a:lnTo>
                      <a:pt x="1054" y="2581"/>
                    </a:lnTo>
                    <a:lnTo>
                      <a:pt x="1183" y="2603"/>
                    </a:lnTo>
                    <a:lnTo>
                      <a:pt x="1313" y="2603"/>
                    </a:lnTo>
                    <a:lnTo>
                      <a:pt x="1442" y="2592"/>
                    </a:lnTo>
                    <a:lnTo>
                      <a:pt x="1571" y="2570"/>
                    </a:lnTo>
                    <a:lnTo>
                      <a:pt x="1689" y="2538"/>
                    </a:lnTo>
                    <a:lnTo>
                      <a:pt x="1807" y="2495"/>
                    </a:lnTo>
                    <a:lnTo>
                      <a:pt x="1925" y="2441"/>
                    </a:lnTo>
                    <a:lnTo>
                      <a:pt x="2033" y="2366"/>
                    </a:lnTo>
                    <a:lnTo>
                      <a:pt x="2130" y="2291"/>
                    </a:lnTo>
                    <a:lnTo>
                      <a:pt x="2227" y="2205"/>
                    </a:lnTo>
                    <a:lnTo>
                      <a:pt x="2313" y="2108"/>
                    </a:lnTo>
                    <a:lnTo>
                      <a:pt x="2388" y="2011"/>
                    </a:lnTo>
                    <a:lnTo>
                      <a:pt x="2452" y="1904"/>
                    </a:lnTo>
                    <a:lnTo>
                      <a:pt x="2506" y="1785"/>
                    </a:lnTo>
                    <a:lnTo>
                      <a:pt x="2549" y="1667"/>
                    </a:lnTo>
                    <a:lnTo>
                      <a:pt x="2581" y="1538"/>
                    </a:lnTo>
                    <a:lnTo>
                      <a:pt x="2603" y="1409"/>
                    </a:lnTo>
                    <a:lnTo>
                      <a:pt x="2603" y="1280"/>
                    </a:lnTo>
                    <a:lnTo>
                      <a:pt x="2592" y="1151"/>
                    </a:lnTo>
                    <a:lnTo>
                      <a:pt x="2571" y="1022"/>
                    </a:lnTo>
                    <a:lnTo>
                      <a:pt x="2538" y="904"/>
                    </a:lnTo>
                    <a:lnTo>
                      <a:pt x="2485" y="775"/>
                    </a:lnTo>
                    <a:lnTo>
                      <a:pt x="2431" y="667"/>
                    </a:lnTo>
                    <a:lnTo>
                      <a:pt x="2356" y="560"/>
                    </a:lnTo>
                    <a:lnTo>
                      <a:pt x="2280" y="463"/>
                    </a:lnTo>
                    <a:lnTo>
                      <a:pt x="2194" y="366"/>
                    </a:lnTo>
                    <a:lnTo>
                      <a:pt x="2097" y="280"/>
                    </a:lnTo>
                    <a:lnTo>
                      <a:pt x="2001" y="205"/>
                    </a:lnTo>
                    <a:lnTo>
                      <a:pt x="1882" y="140"/>
                    </a:lnTo>
                    <a:lnTo>
                      <a:pt x="1775" y="86"/>
                    </a:lnTo>
                    <a:lnTo>
                      <a:pt x="1646" y="54"/>
                    </a:lnTo>
                    <a:lnTo>
                      <a:pt x="1528" y="22"/>
                    </a:lnTo>
                    <a:lnTo>
                      <a:pt x="13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 name="Google Shape;641;p15"/>
              <p:cNvSpPr/>
              <p:nvPr/>
            </p:nvSpPr>
            <p:spPr>
              <a:xfrm>
                <a:off x="1551850" y="2513925"/>
                <a:ext cx="64825" cy="64800"/>
              </a:xfrm>
              <a:custGeom>
                <a:avLst/>
                <a:gdLst/>
                <a:ahLst/>
                <a:cxnLst/>
                <a:rect l="l" t="t" r="r" b="b"/>
                <a:pathLst>
                  <a:path w="2593" h="2592" extrusionOk="0">
                    <a:moveTo>
                      <a:pt x="1184" y="0"/>
                    </a:moveTo>
                    <a:lnTo>
                      <a:pt x="1055" y="22"/>
                    </a:lnTo>
                    <a:lnTo>
                      <a:pt x="936" y="43"/>
                    </a:lnTo>
                    <a:lnTo>
                      <a:pt x="818" y="86"/>
                    </a:lnTo>
                    <a:lnTo>
                      <a:pt x="711" y="140"/>
                    </a:lnTo>
                    <a:lnTo>
                      <a:pt x="603" y="205"/>
                    </a:lnTo>
                    <a:lnTo>
                      <a:pt x="506" y="269"/>
                    </a:lnTo>
                    <a:lnTo>
                      <a:pt x="409" y="355"/>
                    </a:lnTo>
                    <a:lnTo>
                      <a:pt x="323" y="441"/>
                    </a:lnTo>
                    <a:lnTo>
                      <a:pt x="248" y="538"/>
                    </a:lnTo>
                    <a:lnTo>
                      <a:pt x="173" y="645"/>
                    </a:lnTo>
                    <a:lnTo>
                      <a:pt x="119" y="753"/>
                    </a:lnTo>
                    <a:lnTo>
                      <a:pt x="76" y="871"/>
                    </a:lnTo>
                    <a:lnTo>
                      <a:pt x="33" y="989"/>
                    </a:lnTo>
                    <a:lnTo>
                      <a:pt x="12" y="1119"/>
                    </a:lnTo>
                    <a:lnTo>
                      <a:pt x="1" y="1248"/>
                    </a:lnTo>
                    <a:lnTo>
                      <a:pt x="1" y="1377"/>
                    </a:lnTo>
                    <a:lnTo>
                      <a:pt x="12" y="1506"/>
                    </a:lnTo>
                    <a:lnTo>
                      <a:pt x="44" y="1635"/>
                    </a:lnTo>
                    <a:lnTo>
                      <a:pt x="87" y="1753"/>
                    </a:lnTo>
                    <a:lnTo>
                      <a:pt x="141" y="1871"/>
                    </a:lnTo>
                    <a:lnTo>
                      <a:pt x="194" y="1979"/>
                    </a:lnTo>
                    <a:lnTo>
                      <a:pt x="270" y="2076"/>
                    </a:lnTo>
                    <a:lnTo>
                      <a:pt x="356" y="2172"/>
                    </a:lnTo>
                    <a:lnTo>
                      <a:pt x="452" y="2269"/>
                    </a:lnTo>
                    <a:lnTo>
                      <a:pt x="549" y="2344"/>
                    </a:lnTo>
                    <a:lnTo>
                      <a:pt x="657" y="2409"/>
                    </a:lnTo>
                    <a:lnTo>
                      <a:pt x="764" y="2473"/>
                    </a:lnTo>
                    <a:lnTo>
                      <a:pt x="883" y="2516"/>
                    </a:lnTo>
                    <a:lnTo>
                      <a:pt x="1012" y="2559"/>
                    </a:lnTo>
                    <a:lnTo>
                      <a:pt x="1141" y="2581"/>
                    </a:lnTo>
                    <a:lnTo>
                      <a:pt x="1270" y="2592"/>
                    </a:lnTo>
                    <a:lnTo>
                      <a:pt x="1399" y="2581"/>
                    </a:lnTo>
                    <a:lnTo>
                      <a:pt x="1528" y="2570"/>
                    </a:lnTo>
                    <a:lnTo>
                      <a:pt x="1646" y="2538"/>
                    </a:lnTo>
                    <a:lnTo>
                      <a:pt x="1764" y="2495"/>
                    </a:lnTo>
                    <a:lnTo>
                      <a:pt x="1883" y="2441"/>
                    </a:lnTo>
                    <a:lnTo>
                      <a:pt x="1979" y="2387"/>
                    </a:lnTo>
                    <a:lnTo>
                      <a:pt x="2087" y="2312"/>
                    </a:lnTo>
                    <a:lnTo>
                      <a:pt x="2173" y="2226"/>
                    </a:lnTo>
                    <a:lnTo>
                      <a:pt x="2259" y="2140"/>
                    </a:lnTo>
                    <a:lnTo>
                      <a:pt x="2345" y="2043"/>
                    </a:lnTo>
                    <a:lnTo>
                      <a:pt x="2410" y="1936"/>
                    </a:lnTo>
                    <a:lnTo>
                      <a:pt x="2463" y="1828"/>
                    </a:lnTo>
                    <a:lnTo>
                      <a:pt x="2517" y="1710"/>
                    </a:lnTo>
                    <a:lnTo>
                      <a:pt x="2549" y="1592"/>
                    </a:lnTo>
                    <a:lnTo>
                      <a:pt x="2571" y="1473"/>
                    </a:lnTo>
                    <a:lnTo>
                      <a:pt x="2592" y="1344"/>
                    </a:lnTo>
                    <a:lnTo>
                      <a:pt x="2582" y="1205"/>
                    </a:lnTo>
                    <a:lnTo>
                      <a:pt x="2571" y="1076"/>
                    </a:lnTo>
                    <a:lnTo>
                      <a:pt x="2539" y="957"/>
                    </a:lnTo>
                    <a:lnTo>
                      <a:pt x="2506" y="839"/>
                    </a:lnTo>
                    <a:lnTo>
                      <a:pt x="2453" y="721"/>
                    </a:lnTo>
                    <a:lnTo>
                      <a:pt x="2388" y="613"/>
                    </a:lnTo>
                    <a:lnTo>
                      <a:pt x="2313" y="506"/>
                    </a:lnTo>
                    <a:lnTo>
                      <a:pt x="2227" y="409"/>
                    </a:lnTo>
                    <a:lnTo>
                      <a:pt x="2141" y="323"/>
                    </a:lnTo>
                    <a:lnTo>
                      <a:pt x="2033" y="237"/>
                    </a:lnTo>
                    <a:lnTo>
                      <a:pt x="1936" y="172"/>
                    </a:lnTo>
                    <a:lnTo>
                      <a:pt x="1818" y="108"/>
                    </a:lnTo>
                    <a:lnTo>
                      <a:pt x="1700" y="65"/>
                    </a:lnTo>
                    <a:lnTo>
                      <a:pt x="1571"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 name="Google Shape;642;p15"/>
              <p:cNvSpPr/>
              <p:nvPr/>
            </p:nvSpPr>
            <p:spPr>
              <a:xfrm>
                <a:off x="923350" y="2513925"/>
                <a:ext cx="64800" cy="64800"/>
              </a:xfrm>
              <a:custGeom>
                <a:avLst/>
                <a:gdLst/>
                <a:ahLst/>
                <a:cxnLst/>
                <a:rect l="l" t="t" r="r" b="b"/>
                <a:pathLst>
                  <a:path w="2592" h="2592" extrusionOk="0">
                    <a:moveTo>
                      <a:pt x="1162" y="0"/>
                    </a:moveTo>
                    <a:lnTo>
                      <a:pt x="1043" y="22"/>
                    </a:lnTo>
                    <a:lnTo>
                      <a:pt x="925" y="54"/>
                    </a:lnTo>
                    <a:lnTo>
                      <a:pt x="807" y="97"/>
                    </a:lnTo>
                    <a:lnTo>
                      <a:pt x="689" y="151"/>
                    </a:lnTo>
                    <a:lnTo>
                      <a:pt x="581" y="215"/>
                    </a:lnTo>
                    <a:lnTo>
                      <a:pt x="484" y="291"/>
                    </a:lnTo>
                    <a:lnTo>
                      <a:pt x="398" y="366"/>
                    </a:lnTo>
                    <a:lnTo>
                      <a:pt x="312" y="463"/>
                    </a:lnTo>
                    <a:lnTo>
                      <a:pt x="237" y="559"/>
                    </a:lnTo>
                    <a:lnTo>
                      <a:pt x="172" y="667"/>
                    </a:lnTo>
                    <a:lnTo>
                      <a:pt x="108" y="774"/>
                    </a:lnTo>
                    <a:lnTo>
                      <a:pt x="65" y="893"/>
                    </a:lnTo>
                    <a:lnTo>
                      <a:pt x="33" y="1011"/>
                    </a:lnTo>
                    <a:lnTo>
                      <a:pt x="11" y="1140"/>
                    </a:lnTo>
                    <a:lnTo>
                      <a:pt x="0" y="1269"/>
                    </a:lnTo>
                    <a:lnTo>
                      <a:pt x="0" y="1398"/>
                    </a:lnTo>
                    <a:lnTo>
                      <a:pt x="22" y="1527"/>
                    </a:lnTo>
                    <a:lnTo>
                      <a:pt x="54" y="1645"/>
                    </a:lnTo>
                    <a:lnTo>
                      <a:pt x="97" y="1774"/>
                    </a:lnTo>
                    <a:lnTo>
                      <a:pt x="151" y="1882"/>
                    </a:lnTo>
                    <a:lnTo>
                      <a:pt x="215" y="2000"/>
                    </a:lnTo>
                    <a:lnTo>
                      <a:pt x="291" y="2097"/>
                    </a:lnTo>
                    <a:lnTo>
                      <a:pt x="377" y="2194"/>
                    </a:lnTo>
                    <a:lnTo>
                      <a:pt x="463" y="2280"/>
                    </a:lnTo>
                    <a:lnTo>
                      <a:pt x="570" y="2355"/>
                    </a:lnTo>
                    <a:lnTo>
                      <a:pt x="678" y="2420"/>
                    </a:lnTo>
                    <a:lnTo>
                      <a:pt x="785" y="2484"/>
                    </a:lnTo>
                    <a:lnTo>
                      <a:pt x="904" y="2527"/>
                    </a:lnTo>
                    <a:lnTo>
                      <a:pt x="1033" y="2559"/>
                    </a:lnTo>
                    <a:lnTo>
                      <a:pt x="1162" y="2581"/>
                    </a:lnTo>
                    <a:lnTo>
                      <a:pt x="1291" y="2592"/>
                    </a:lnTo>
                    <a:lnTo>
                      <a:pt x="1420" y="2581"/>
                    </a:lnTo>
                    <a:lnTo>
                      <a:pt x="1549" y="2559"/>
                    </a:lnTo>
                    <a:lnTo>
                      <a:pt x="1667" y="2527"/>
                    </a:lnTo>
                    <a:lnTo>
                      <a:pt x="1785" y="2484"/>
                    </a:lnTo>
                    <a:lnTo>
                      <a:pt x="1893" y="2430"/>
                    </a:lnTo>
                    <a:lnTo>
                      <a:pt x="2000" y="2366"/>
                    </a:lnTo>
                    <a:lnTo>
                      <a:pt x="2108" y="2301"/>
                    </a:lnTo>
                    <a:lnTo>
                      <a:pt x="2194" y="2215"/>
                    </a:lnTo>
                    <a:lnTo>
                      <a:pt x="2280" y="2129"/>
                    </a:lnTo>
                    <a:lnTo>
                      <a:pt x="2355" y="2022"/>
                    </a:lnTo>
                    <a:lnTo>
                      <a:pt x="2420" y="1925"/>
                    </a:lnTo>
                    <a:lnTo>
                      <a:pt x="2474" y="1807"/>
                    </a:lnTo>
                    <a:lnTo>
                      <a:pt x="2527" y="1699"/>
                    </a:lnTo>
                    <a:lnTo>
                      <a:pt x="2560" y="1570"/>
                    </a:lnTo>
                    <a:lnTo>
                      <a:pt x="2581" y="1452"/>
                    </a:lnTo>
                    <a:lnTo>
                      <a:pt x="2592" y="1323"/>
                    </a:lnTo>
                    <a:lnTo>
                      <a:pt x="2592" y="1194"/>
                    </a:lnTo>
                    <a:lnTo>
                      <a:pt x="2570" y="1065"/>
                    </a:lnTo>
                    <a:lnTo>
                      <a:pt x="2538" y="936"/>
                    </a:lnTo>
                    <a:lnTo>
                      <a:pt x="2495" y="817"/>
                    </a:lnTo>
                    <a:lnTo>
                      <a:pt x="2441" y="699"/>
                    </a:lnTo>
                    <a:lnTo>
                      <a:pt x="2377" y="592"/>
                    </a:lnTo>
                    <a:lnTo>
                      <a:pt x="2302" y="484"/>
                    </a:lnTo>
                    <a:lnTo>
                      <a:pt x="2215" y="387"/>
                    </a:lnTo>
                    <a:lnTo>
                      <a:pt x="2129" y="301"/>
                    </a:lnTo>
                    <a:lnTo>
                      <a:pt x="2022" y="226"/>
                    </a:lnTo>
                    <a:lnTo>
                      <a:pt x="1914" y="162"/>
                    </a:lnTo>
                    <a:lnTo>
                      <a:pt x="1796" y="108"/>
                    </a:lnTo>
                    <a:lnTo>
                      <a:pt x="1678"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 name="Google Shape;643;p15"/>
              <p:cNvSpPr/>
              <p:nvPr/>
            </p:nvSpPr>
            <p:spPr>
              <a:xfrm>
                <a:off x="764750" y="2277350"/>
                <a:ext cx="65075" cy="65075"/>
              </a:xfrm>
              <a:custGeom>
                <a:avLst/>
                <a:gdLst/>
                <a:ahLst/>
                <a:cxnLst/>
                <a:rect l="l" t="t" r="r" b="b"/>
                <a:pathLst>
                  <a:path w="2603" h="2603" extrusionOk="0">
                    <a:moveTo>
                      <a:pt x="1172" y="1"/>
                    </a:moveTo>
                    <a:lnTo>
                      <a:pt x="1054" y="22"/>
                    </a:lnTo>
                    <a:lnTo>
                      <a:pt x="925" y="54"/>
                    </a:lnTo>
                    <a:lnTo>
                      <a:pt x="807" y="97"/>
                    </a:lnTo>
                    <a:lnTo>
                      <a:pt x="699" y="151"/>
                    </a:lnTo>
                    <a:lnTo>
                      <a:pt x="592" y="216"/>
                    </a:lnTo>
                    <a:lnTo>
                      <a:pt x="495" y="291"/>
                    </a:lnTo>
                    <a:lnTo>
                      <a:pt x="398" y="366"/>
                    </a:lnTo>
                    <a:lnTo>
                      <a:pt x="312" y="463"/>
                    </a:lnTo>
                    <a:lnTo>
                      <a:pt x="237" y="560"/>
                    </a:lnTo>
                    <a:lnTo>
                      <a:pt x="172" y="657"/>
                    </a:lnTo>
                    <a:lnTo>
                      <a:pt x="118" y="775"/>
                    </a:lnTo>
                    <a:lnTo>
                      <a:pt x="65" y="882"/>
                    </a:lnTo>
                    <a:lnTo>
                      <a:pt x="32" y="1001"/>
                    </a:lnTo>
                    <a:lnTo>
                      <a:pt x="11" y="1130"/>
                    </a:lnTo>
                    <a:lnTo>
                      <a:pt x="0" y="1259"/>
                    </a:lnTo>
                    <a:lnTo>
                      <a:pt x="0" y="1388"/>
                    </a:lnTo>
                    <a:lnTo>
                      <a:pt x="11" y="1517"/>
                    </a:lnTo>
                    <a:lnTo>
                      <a:pt x="43" y="1635"/>
                    </a:lnTo>
                    <a:lnTo>
                      <a:pt x="86" y="1764"/>
                    </a:lnTo>
                    <a:lnTo>
                      <a:pt x="140" y="1872"/>
                    </a:lnTo>
                    <a:lnTo>
                      <a:pt x="204" y="1990"/>
                    </a:lnTo>
                    <a:lnTo>
                      <a:pt x="269" y="2087"/>
                    </a:lnTo>
                    <a:lnTo>
                      <a:pt x="355" y="2183"/>
                    </a:lnTo>
                    <a:lnTo>
                      <a:pt x="452" y="2270"/>
                    </a:lnTo>
                    <a:lnTo>
                      <a:pt x="549" y="2356"/>
                    </a:lnTo>
                    <a:lnTo>
                      <a:pt x="656" y="2420"/>
                    </a:lnTo>
                    <a:lnTo>
                      <a:pt x="764" y="2485"/>
                    </a:lnTo>
                    <a:lnTo>
                      <a:pt x="882" y="2528"/>
                    </a:lnTo>
                    <a:lnTo>
                      <a:pt x="1011" y="2571"/>
                    </a:lnTo>
                    <a:lnTo>
                      <a:pt x="1140" y="2592"/>
                    </a:lnTo>
                    <a:lnTo>
                      <a:pt x="1269" y="2603"/>
                    </a:lnTo>
                    <a:lnTo>
                      <a:pt x="1398" y="2603"/>
                    </a:lnTo>
                    <a:lnTo>
                      <a:pt x="1527" y="2581"/>
                    </a:lnTo>
                    <a:lnTo>
                      <a:pt x="1656" y="2549"/>
                    </a:lnTo>
                    <a:lnTo>
                      <a:pt x="1774" y="2506"/>
                    </a:lnTo>
                    <a:lnTo>
                      <a:pt x="1882" y="2452"/>
                    </a:lnTo>
                    <a:lnTo>
                      <a:pt x="2000" y="2388"/>
                    </a:lnTo>
                    <a:lnTo>
                      <a:pt x="2097" y="2313"/>
                    </a:lnTo>
                    <a:lnTo>
                      <a:pt x="2194" y="2237"/>
                    </a:lnTo>
                    <a:lnTo>
                      <a:pt x="2280" y="2140"/>
                    </a:lnTo>
                    <a:lnTo>
                      <a:pt x="2355" y="2044"/>
                    </a:lnTo>
                    <a:lnTo>
                      <a:pt x="2430" y="1936"/>
                    </a:lnTo>
                    <a:lnTo>
                      <a:pt x="2484" y="1818"/>
                    </a:lnTo>
                    <a:lnTo>
                      <a:pt x="2538" y="1700"/>
                    </a:lnTo>
                    <a:lnTo>
                      <a:pt x="2570" y="1571"/>
                    </a:lnTo>
                    <a:lnTo>
                      <a:pt x="2592" y="1452"/>
                    </a:lnTo>
                    <a:lnTo>
                      <a:pt x="2602" y="1312"/>
                    </a:lnTo>
                    <a:lnTo>
                      <a:pt x="2592" y="1183"/>
                    </a:lnTo>
                    <a:lnTo>
                      <a:pt x="2581" y="1054"/>
                    </a:lnTo>
                    <a:lnTo>
                      <a:pt x="2549" y="936"/>
                    </a:lnTo>
                    <a:lnTo>
                      <a:pt x="2506" y="818"/>
                    </a:lnTo>
                    <a:lnTo>
                      <a:pt x="2441" y="700"/>
                    </a:lnTo>
                    <a:lnTo>
                      <a:pt x="2377" y="592"/>
                    </a:lnTo>
                    <a:lnTo>
                      <a:pt x="2301" y="485"/>
                    </a:lnTo>
                    <a:lnTo>
                      <a:pt x="2215" y="398"/>
                    </a:lnTo>
                    <a:lnTo>
                      <a:pt x="2129" y="312"/>
                    </a:lnTo>
                    <a:lnTo>
                      <a:pt x="2022" y="226"/>
                    </a:lnTo>
                    <a:lnTo>
                      <a:pt x="1914" y="162"/>
                    </a:lnTo>
                    <a:lnTo>
                      <a:pt x="1807" y="108"/>
                    </a:lnTo>
                    <a:lnTo>
                      <a:pt x="1688" y="65"/>
                    </a:lnTo>
                    <a:lnTo>
                      <a:pt x="1559" y="22"/>
                    </a:lnTo>
                    <a:lnTo>
                      <a:pt x="1430" y="11"/>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 name="Google Shape;644;p15"/>
              <p:cNvSpPr/>
              <p:nvPr/>
            </p:nvSpPr>
            <p:spPr>
              <a:xfrm>
                <a:off x="845400" y="2435950"/>
                <a:ext cx="64800" cy="64825"/>
              </a:xfrm>
              <a:custGeom>
                <a:avLst/>
                <a:gdLst/>
                <a:ahLst/>
                <a:cxnLst/>
                <a:rect l="l" t="t" r="r" b="b"/>
                <a:pathLst>
                  <a:path w="2592" h="2593" extrusionOk="0">
                    <a:moveTo>
                      <a:pt x="1301" y="1"/>
                    </a:moveTo>
                    <a:lnTo>
                      <a:pt x="1172" y="12"/>
                    </a:lnTo>
                    <a:lnTo>
                      <a:pt x="1043" y="33"/>
                    </a:lnTo>
                    <a:lnTo>
                      <a:pt x="914" y="65"/>
                    </a:lnTo>
                    <a:lnTo>
                      <a:pt x="796" y="108"/>
                    </a:lnTo>
                    <a:lnTo>
                      <a:pt x="677" y="162"/>
                    </a:lnTo>
                    <a:lnTo>
                      <a:pt x="570" y="237"/>
                    </a:lnTo>
                    <a:lnTo>
                      <a:pt x="473" y="313"/>
                    </a:lnTo>
                    <a:lnTo>
                      <a:pt x="376" y="399"/>
                    </a:lnTo>
                    <a:lnTo>
                      <a:pt x="290" y="496"/>
                    </a:lnTo>
                    <a:lnTo>
                      <a:pt x="215" y="592"/>
                    </a:lnTo>
                    <a:lnTo>
                      <a:pt x="151" y="700"/>
                    </a:lnTo>
                    <a:lnTo>
                      <a:pt x="97" y="818"/>
                    </a:lnTo>
                    <a:lnTo>
                      <a:pt x="54" y="936"/>
                    </a:lnTo>
                    <a:lnTo>
                      <a:pt x="22" y="1065"/>
                    </a:lnTo>
                    <a:lnTo>
                      <a:pt x="11" y="1194"/>
                    </a:lnTo>
                    <a:lnTo>
                      <a:pt x="0" y="1323"/>
                    </a:lnTo>
                    <a:lnTo>
                      <a:pt x="11" y="1453"/>
                    </a:lnTo>
                    <a:lnTo>
                      <a:pt x="32" y="1582"/>
                    </a:lnTo>
                    <a:lnTo>
                      <a:pt x="65" y="1700"/>
                    </a:lnTo>
                    <a:lnTo>
                      <a:pt x="118" y="1818"/>
                    </a:lnTo>
                    <a:lnTo>
                      <a:pt x="172" y="1926"/>
                    </a:lnTo>
                    <a:lnTo>
                      <a:pt x="237" y="2033"/>
                    </a:lnTo>
                    <a:lnTo>
                      <a:pt x="312" y="2130"/>
                    </a:lnTo>
                    <a:lnTo>
                      <a:pt x="398" y="2216"/>
                    </a:lnTo>
                    <a:lnTo>
                      <a:pt x="495" y="2302"/>
                    </a:lnTo>
                    <a:lnTo>
                      <a:pt x="591" y="2377"/>
                    </a:lnTo>
                    <a:lnTo>
                      <a:pt x="699" y="2442"/>
                    </a:lnTo>
                    <a:lnTo>
                      <a:pt x="806" y="2496"/>
                    </a:lnTo>
                    <a:lnTo>
                      <a:pt x="925" y="2539"/>
                    </a:lnTo>
                    <a:lnTo>
                      <a:pt x="1043" y="2571"/>
                    </a:lnTo>
                    <a:lnTo>
                      <a:pt x="1172" y="2582"/>
                    </a:lnTo>
                    <a:lnTo>
                      <a:pt x="1301" y="2592"/>
                    </a:lnTo>
                    <a:lnTo>
                      <a:pt x="1430" y="2582"/>
                    </a:lnTo>
                    <a:lnTo>
                      <a:pt x="1559" y="2560"/>
                    </a:lnTo>
                    <a:lnTo>
                      <a:pt x="1688" y="2528"/>
                    </a:lnTo>
                    <a:lnTo>
                      <a:pt x="1807" y="2485"/>
                    </a:lnTo>
                    <a:lnTo>
                      <a:pt x="1914" y="2431"/>
                    </a:lnTo>
                    <a:lnTo>
                      <a:pt x="2022" y="2367"/>
                    </a:lnTo>
                    <a:lnTo>
                      <a:pt x="2129" y="2280"/>
                    </a:lnTo>
                    <a:lnTo>
                      <a:pt x="2215" y="2194"/>
                    </a:lnTo>
                    <a:lnTo>
                      <a:pt x="2301" y="2108"/>
                    </a:lnTo>
                    <a:lnTo>
                      <a:pt x="2376" y="2001"/>
                    </a:lnTo>
                    <a:lnTo>
                      <a:pt x="2441" y="1893"/>
                    </a:lnTo>
                    <a:lnTo>
                      <a:pt x="2495" y="1775"/>
                    </a:lnTo>
                    <a:lnTo>
                      <a:pt x="2538" y="1657"/>
                    </a:lnTo>
                    <a:lnTo>
                      <a:pt x="2570" y="1528"/>
                    </a:lnTo>
                    <a:lnTo>
                      <a:pt x="2591" y="1399"/>
                    </a:lnTo>
                    <a:lnTo>
                      <a:pt x="2591" y="1270"/>
                    </a:lnTo>
                    <a:lnTo>
                      <a:pt x="2581" y="1141"/>
                    </a:lnTo>
                    <a:lnTo>
                      <a:pt x="2559" y="1012"/>
                    </a:lnTo>
                    <a:lnTo>
                      <a:pt x="2527" y="893"/>
                    </a:lnTo>
                    <a:lnTo>
                      <a:pt x="2484" y="775"/>
                    </a:lnTo>
                    <a:lnTo>
                      <a:pt x="2430" y="668"/>
                    </a:lnTo>
                    <a:lnTo>
                      <a:pt x="2355" y="560"/>
                    </a:lnTo>
                    <a:lnTo>
                      <a:pt x="2280" y="463"/>
                    </a:lnTo>
                    <a:lnTo>
                      <a:pt x="2204" y="377"/>
                    </a:lnTo>
                    <a:lnTo>
                      <a:pt x="2108" y="291"/>
                    </a:lnTo>
                    <a:lnTo>
                      <a:pt x="2011" y="216"/>
                    </a:lnTo>
                    <a:lnTo>
                      <a:pt x="1903" y="151"/>
                    </a:lnTo>
                    <a:lnTo>
                      <a:pt x="1796" y="98"/>
                    </a:lnTo>
                    <a:lnTo>
                      <a:pt x="1677" y="55"/>
                    </a:lnTo>
                    <a:lnTo>
                      <a:pt x="1548" y="22"/>
                    </a:lnTo>
                    <a:lnTo>
                      <a:pt x="1430" y="12"/>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 name="Google Shape;645;p15"/>
              <p:cNvSpPr/>
              <p:nvPr/>
            </p:nvSpPr>
            <p:spPr>
              <a:xfrm>
                <a:off x="923625" y="1727350"/>
                <a:ext cx="64275" cy="64000"/>
              </a:xfrm>
              <a:custGeom>
                <a:avLst/>
                <a:gdLst/>
                <a:ahLst/>
                <a:cxnLst/>
                <a:rect l="l" t="t" r="r" b="b"/>
                <a:pathLst>
                  <a:path w="2571" h="2560" extrusionOk="0">
                    <a:moveTo>
                      <a:pt x="1194" y="0"/>
                    </a:moveTo>
                    <a:lnTo>
                      <a:pt x="1065" y="11"/>
                    </a:lnTo>
                    <a:lnTo>
                      <a:pt x="946" y="43"/>
                    </a:lnTo>
                    <a:lnTo>
                      <a:pt x="828" y="75"/>
                    </a:lnTo>
                    <a:lnTo>
                      <a:pt x="710" y="129"/>
                    </a:lnTo>
                    <a:lnTo>
                      <a:pt x="602" y="194"/>
                    </a:lnTo>
                    <a:lnTo>
                      <a:pt x="506" y="258"/>
                    </a:lnTo>
                    <a:lnTo>
                      <a:pt x="409" y="344"/>
                    </a:lnTo>
                    <a:lnTo>
                      <a:pt x="323" y="430"/>
                    </a:lnTo>
                    <a:lnTo>
                      <a:pt x="247" y="527"/>
                    </a:lnTo>
                    <a:lnTo>
                      <a:pt x="183" y="624"/>
                    </a:lnTo>
                    <a:lnTo>
                      <a:pt x="118" y="731"/>
                    </a:lnTo>
                    <a:lnTo>
                      <a:pt x="75" y="850"/>
                    </a:lnTo>
                    <a:lnTo>
                      <a:pt x="43" y="968"/>
                    </a:lnTo>
                    <a:lnTo>
                      <a:pt x="11" y="1097"/>
                    </a:lnTo>
                    <a:lnTo>
                      <a:pt x="0" y="1226"/>
                    </a:lnTo>
                    <a:lnTo>
                      <a:pt x="0" y="1366"/>
                    </a:lnTo>
                    <a:lnTo>
                      <a:pt x="22" y="1495"/>
                    </a:lnTo>
                    <a:lnTo>
                      <a:pt x="43" y="1613"/>
                    </a:lnTo>
                    <a:lnTo>
                      <a:pt x="86" y="1742"/>
                    </a:lnTo>
                    <a:lnTo>
                      <a:pt x="140" y="1850"/>
                    </a:lnTo>
                    <a:lnTo>
                      <a:pt x="204" y="1968"/>
                    </a:lnTo>
                    <a:lnTo>
                      <a:pt x="269" y="2065"/>
                    </a:lnTo>
                    <a:lnTo>
                      <a:pt x="355" y="2161"/>
                    </a:lnTo>
                    <a:lnTo>
                      <a:pt x="452" y="2247"/>
                    </a:lnTo>
                    <a:lnTo>
                      <a:pt x="549" y="2323"/>
                    </a:lnTo>
                    <a:lnTo>
                      <a:pt x="656" y="2398"/>
                    </a:lnTo>
                    <a:lnTo>
                      <a:pt x="764" y="2452"/>
                    </a:lnTo>
                    <a:lnTo>
                      <a:pt x="882" y="2495"/>
                    </a:lnTo>
                    <a:lnTo>
                      <a:pt x="1011" y="2527"/>
                    </a:lnTo>
                    <a:lnTo>
                      <a:pt x="1140" y="2549"/>
                    </a:lnTo>
                    <a:lnTo>
                      <a:pt x="1280" y="2559"/>
                    </a:lnTo>
                    <a:lnTo>
                      <a:pt x="1409" y="2559"/>
                    </a:lnTo>
                    <a:lnTo>
                      <a:pt x="1527" y="2538"/>
                    </a:lnTo>
                    <a:lnTo>
                      <a:pt x="1656" y="2506"/>
                    </a:lnTo>
                    <a:lnTo>
                      <a:pt x="1774" y="2463"/>
                    </a:lnTo>
                    <a:lnTo>
                      <a:pt x="1882" y="2409"/>
                    </a:lnTo>
                    <a:lnTo>
                      <a:pt x="1989" y="2344"/>
                    </a:lnTo>
                    <a:lnTo>
                      <a:pt x="2086" y="2280"/>
                    </a:lnTo>
                    <a:lnTo>
                      <a:pt x="2183" y="2194"/>
                    </a:lnTo>
                    <a:lnTo>
                      <a:pt x="2258" y="2108"/>
                    </a:lnTo>
                    <a:lnTo>
                      <a:pt x="2334" y="2011"/>
                    </a:lnTo>
                    <a:lnTo>
                      <a:pt x="2398" y="1903"/>
                    </a:lnTo>
                    <a:lnTo>
                      <a:pt x="2463" y="1796"/>
                    </a:lnTo>
                    <a:lnTo>
                      <a:pt x="2506" y="1678"/>
                    </a:lnTo>
                    <a:lnTo>
                      <a:pt x="2538" y="1559"/>
                    </a:lnTo>
                    <a:lnTo>
                      <a:pt x="2559" y="1430"/>
                    </a:lnTo>
                    <a:lnTo>
                      <a:pt x="2570" y="1301"/>
                    </a:lnTo>
                    <a:lnTo>
                      <a:pt x="2559" y="1172"/>
                    </a:lnTo>
                    <a:lnTo>
                      <a:pt x="2549" y="1043"/>
                    </a:lnTo>
                    <a:lnTo>
                      <a:pt x="2516" y="925"/>
                    </a:lnTo>
                    <a:lnTo>
                      <a:pt x="2473" y="807"/>
                    </a:lnTo>
                    <a:lnTo>
                      <a:pt x="2430" y="688"/>
                    </a:lnTo>
                    <a:lnTo>
                      <a:pt x="2366" y="581"/>
                    </a:lnTo>
                    <a:lnTo>
                      <a:pt x="2291" y="484"/>
                    </a:lnTo>
                    <a:lnTo>
                      <a:pt x="2215" y="398"/>
                    </a:lnTo>
                    <a:lnTo>
                      <a:pt x="2118" y="312"/>
                    </a:lnTo>
                    <a:lnTo>
                      <a:pt x="2022" y="237"/>
                    </a:lnTo>
                    <a:lnTo>
                      <a:pt x="1925" y="172"/>
                    </a:lnTo>
                    <a:lnTo>
                      <a:pt x="1817" y="108"/>
                    </a:lnTo>
                    <a:lnTo>
                      <a:pt x="1699" y="65"/>
                    </a:lnTo>
                    <a:lnTo>
                      <a:pt x="1581" y="3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 name="Google Shape;646;p15"/>
              <p:cNvSpPr/>
              <p:nvPr/>
            </p:nvSpPr>
            <p:spPr>
              <a:xfrm>
                <a:off x="1632775" y="1807975"/>
                <a:ext cx="64000" cy="64025"/>
              </a:xfrm>
              <a:custGeom>
                <a:avLst/>
                <a:gdLst/>
                <a:ahLst/>
                <a:cxnLst/>
                <a:rect l="l" t="t" r="r" b="b"/>
                <a:pathLst>
                  <a:path w="2560" h="2561" extrusionOk="0">
                    <a:moveTo>
                      <a:pt x="1173" y="1"/>
                    </a:moveTo>
                    <a:lnTo>
                      <a:pt x="1044" y="22"/>
                    </a:lnTo>
                    <a:lnTo>
                      <a:pt x="915" y="44"/>
                    </a:lnTo>
                    <a:lnTo>
                      <a:pt x="807" y="87"/>
                    </a:lnTo>
                    <a:lnTo>
                      <a:pt x="689" y="141"/>
                    </a:lnTo>
                    <a:lnTo>
                      <a:pt x="581" y="205"/>
                    </a:lnTo>
                    <a:lnTo>
                      <a:pt x="484" y="270"/>
                    </a:lnTo>
                    <a:lnTo>
                      <a:pt x="388" y="356"/>
                    </a:lnTo>
                    <a:lnTo>
                      <a:pt x="312" y="442"/>
                    </a:lnTo>
                    <a:lnTo>
                      <a:pt x="237" y="539"/>
                    </a:lnTo>
                    <a:lnTo>
                      <a:pt x="173" y="646"/>
                    </a:lnTo>
                    <a:lnTo>
                      <a:pt x="108" y="754"/>
                    </a:lnTo>
                    <a:lnTo>
                      <a:pt x="65" y="872"/>
                    </a:lnTo>
                    <a:lnTo>
                      <a:pt x="33" y="990"/>
                    </a:lnTo>
                    <a:lnTo>
                      <a:pt x="11" y="1119"/>
                    </a:lnTo>
                    <a:lnTo>
                      <a:pt x="1" y="1248"/>
                    </a:lnTo>
                    <a:lnTo>
                      <a:pt x="1" y="1377"/>
                    </a:lnTo>
                    <a:lnTo>
                      <a:pt x="22" y="1506"/>
                    </a:lnTo>
                    <a:lnTo>
                      <a:pt x="54" y="1635"/>
                    </a:lnTo>
                    <a:lnTo>
                      <a:pt x="87" y="1754"/>
                    </a:lnTo>
                    <a:lnTo>
                      <a:pt x="140" y="1872"/>
                    </a:lnTo>
                    <a:lnTo>
                      <a:pt x="205" y="1980"/>
                    </a:lnTo>
                    <a:lnTo>
                      <a:pt x="280" y="2087"/>
                    </a:lnTo>
                    <a:lnTo>
                      <a:pt x="366" y="2173"/>
                    </a:lnTo>
                    <a:lnTo>
                      <a:pt x="463" y="2259"/>
                    </a:lnTo>
                    <a:lnTo>
                      <a:pt x="560" y="2334"/>
                    </a:lnTo>
                    <a:lnTo>
                      <a:pt x="667" y="2410"/>
                    </a:lnTo>
                    <a:lnTo>
                      <a:pt x="785" y="2463"/>
                    </a:lnTo>
                    <a:lnTo>
                      <a:pt x="904" y="2506"/>
                    </a:lnTo>
                    <a:lnTo>
                      <a:pt x="1033" y="2539"/>
                    </a:lnTo>
                    <a:lnTo>
                      <a:pt x="1162" y="2560"/>
                    </a:lnTo>
                    <a:lnTo>
                      <a:pt x="1291" y="2560"/>
                    </a:lnTo>
                    <a:lnTo>
                      <a:pt x="1420" y="2549"/>
                    </a:lnTo>
                    <a:lnTo>
                      <a:pt x="1549" y="2528"/>
                    </a:lnTo>
                    <a:lnTo>
                      <a:pt x="1667" y="2496"/>
                    </a:lnTo>
                    <a:lnTo>
                      <a:pt x="1786" y="2453"/>
                    </a:lnTo>
                    <a:lnTo>
                      <a:pt x="1893" y="2399"/>
                    </a:lnTo>
                    <a:lnTo>
                      <a:pt x="2001" y="2334"/>
                    </a:lnTo>
                    <a:lnTo>
                      <a:pt x="2097" y="2259"/>
                    </a:lnTo>
                    <a:lnTo>
                      <a:pt x="2194" y="2184"/>
                    </a:lnTo>
                    <a:lnTo>
                      <a:pt x="2269" y="2087"/>
                    </a:lnTo>
                    <a:lnTo>
                      <a:pt x="2345" y="1990"/>
                    </a:lnTo>
                    <a:lnTo>
                      <a:pt x="2409" y="1883"/>
                    </a:lnTo>
                    <a:lnTo>
                      <a:pt x="2463" y="1775"/>
                    </a:lnTo>
                    <a:lnTo>
                      <a:pt x="2506" y="1657"/>
                    </a:lnTo>
                    <a:lnTo>
                      <a:pt x="2538" y="1539"/>
                    </a:lnTo>
                    <a:lnTo>
                      <a:pt x="2560" y="1410"/>
                    </a:lnTo>
                    <a:lnTo>
                      <a:pt x="2560" y="1281"/>
                    </a:lnTo>
                    <a:lnTo>
                      <a:pt x="2560" y="1152"/>
                    </a:lnTo>
                    <a:lnTo>
                      <a:pt x="2538" y="1022"/>
                    </a:lnTo>
                    <a:lnTo>
                      <a:pt x="2506" y="904"/>
                    </a:lnTo>
                    <a:lnTo>
                      <a:pt x="2463" y="786"/>
                    </a:lnTo>
                    <a:lnTo>
                      <a:pt x="2409" y="678"/>
                    </a:lnTo>
                    <a:lnTo>
                      <a:pt x="2345" y="571"/>
                    </a:lnTo>
                    <a:lnTo>
                      <a:pt x="2280" y="474"/>
                    </a:lnTo>
                    <a:lnTo>
                      <a:pt x="2194" y="377"/>
                    </a:lnTo>
                    <a:lnTo>
                      <a:pt x="2108" y="291"/>
                    </a:lnTo>
                    <a:lnTo>
                      <a:pt x="2011" y="227"/>
                    </a:lnTo>
                    <a:lnTo>
                      <a:pt x="1904" y="162"/>
                    </a:lnTo>
                    <a:lnTo>
                      <a:pt x="1796" y="98"/>
                    </a:lnTo>
                    <a:lnTo>
                      <a:pt x="1678" y="55"/>
                    </a:lnTo>
                    <a:lnTo>
                      <a:pt x="1549" y="2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 name="Google Shape;647;p15"/>
              <p:cNvSpPr/>
              <p:nvPr/>
            </p:nvSpPr>
            <p:spPr>
              <a:xfrm>
                <a:off x="845650" y="1807725"/>
                <a:ext cx="64550" cy="64525"/>
              </a:xfrm>
              <a:custGeom>
                <a:avLst/>
                <a:gdLst/>
                <a:ahLst/>
                <a:cxnLst/>
                <a:rect l="l" t="t" r="r" b="b"/>
                <a:pathLst>
                  <a:path w="2582" h="2581" extrusionOk="0">
                    <a:moveTo>
                      <a:pt x="1184" y="0"/>
                    </a:moveTo>
                    <a:lnTo>
                      <a:pt x="1055" y="22"/>
                    </a:lnTo>
                    <a:lnTo>
                      <a:pt x="926" y="54"/>
                    </a:lnTo>
                    <a:lnTo>
                      <a:pt x="807" y="97"/>
                    </a:lnTo>
                    <a:lnTo>
                      <a:pt x="689" y="151"/>
                    </a:lnTo>
                    <a:lnTo>
                      <a:pt x="581" y="215"/>
                    </a:lnTo>
                    <a:lnTo>
                      <a:pt x="485" y="291"/>
                    </a:lnTo>
                    <a:lnTo>
                      <a:pt x="388" y="377"/>
                    </a:lnTo>
                    <a:lnTo>
                      <a:pt x="302" y="463"/>
                    </a:lnTo>
                    <a:lnTo>
                      <a:pt x="227" y="570"/>
                    </a:lnTo>
                    <a:lnTo>
                      <a:pt x="162" y="678"/>
                    </a:lnTo>
                    <a:lnTo>
                      <a:pt x="108" y="785"/>
                    </a:lnTo>
                    <a:lnTo>
                      <a:pt x="55" y="903"/>
                    </a:lnTo>
                    <a:lnTo>
                      <a:pt x="22" y="1032"/>
                    </a:lnTo>
                    <a:lnTo>
                      <a:pt x="12" y="1162"/>
                    </a:lnTo>
                    <a:lnTo>
                      <a:pt x="1" y="1291"/>
                    </a:lnTo>
                    <a:lnTo>
                      <a:pt x="12" y="1420"/>
                    </a:lnTo>
                    <a:lnTo>
                      <a:pt x="22" y="1549"/>
                    </a:lnTo>
                    <a:lnTo>
                      <a:pt x="55" y="1667"/>
                    </a:lnTo>
                    <a:lnTo>
                      <a:pt x="98" y="1785"/>
                    </a:lnTo>
                    <a:lnTo>
                      <a:pt x="151" y="1893"/>
                    </a:lnTo>
                    <a:lnTo>
                      <a:pt x="216" y="2000"/>
                    </a:lnTo>
                    <a:lnTo>
                      <a:pt x="291" y="2097"/>
                    </a:lnTo>
                    <a:lnTo>
                      <a:pt x="377" y="2194"/>
                    </a:lnTo>
                    <a:lnTo>
                      <a:pt x="463" y="2269"/>
                    </a:lnTo>
                    <a:lnTo>
                      <a:pt x="560" y="2344"/>
                    </a:lnTo>
                    <a:lnTo>
                      <a:pt x="667" y="2409"/>
                    </a:lnTo>
                    <a:lnTo>
                      <a:pt x="775" y="2463"/>
                    </a:lnTo>
                    <a:lnTo>
                      <a:pt x="893" y="2516"/>
                    </a:lnTo>
                    <a:lnTo>
                      <a:pt x="1012" y="2549"/>
                    </a:lnTo>
                    <a:lnTo>
                      <a:pt x="1141" y="2570"/>
                    </a:lnTo>
                    <a:lnTo>
                      <a:pt x="1270" y="2581"/>
                    </a:lnTo>
                    <a:lnTo>
                      <a:pt x="1399" y="2570"/>
                    </a:lnTo>
                    <a:lnTo>
                      <a:pt x="1528" y="2559"/>
                    </a:lnTo>
                    <a:lnTo>
                      <a:pt x="1657" y="2527"/>
                    </a:lnTo>
                    <a:lnTo>
                      <a:pt x="1775" y="2484"/>
                    </a:lnTo>
                    <a:lnTo>
                      <a:pt x="1883" y="2430"/>
                    </a:lnTo>
                    <a:lnTo>
                      <a:pt x="1990" y="2366"/>
                    </a:lnTo>
                    <a:lnTo>
                      <a:pt x="2098" y="2291"/>
                    </a:lnTo>
                    <a:lnTo>
                      <a:pt x="2194" y="2205"/>
                    </a:lnTo>
                    <a:lnTo>
                      <a:pt x="2280" y="2108"/>
                    </a:lnTo>
                    <a:lnTo>
                      <a:pt x="2356" y="2011"/>
                    </a:lnTo>
                    <a:lnTo>
                      <a:pt x="2420" y="1903"/>
                    </a:lnTo>
                    <a:lnTo>
                      <a:pt x="2474" y="1785"/>
                    </a:lnTo>
                    <a:lnTo>
                      <a:pt x="2517" y="1667"/>
                    </a:lnTo>
                    <a:lnTo>
                      <a:pt x="2549" y="1549"/>
                    </a:lnTo>
                    <a:lnTo>
                      <a:pt x="2571" y="1420"/>
                    </a:lnTo>
                    <a:lnTo>
                      <a:pt x="2581" y="1280"/>
                    </a:lnTo>
                    <a:lnTo>
                      <a:pt x="2571" y="1151"/>
                    </a:lnTo>
                    <a:lnTo>
                      <a:pt x="2549" y="1032"/>
                    </a:lnTo>
                    <a:lnTo>
                      <a:pt x="2517" y="903"/>
                    </a:lnTo>
                    <a:lnTo>
                      <a:pt x="2474" y="796"/>
                    </a:lnTo>
                    <a:lnTo>
                      <a:pt x="2420" y="678"/>
                    </a:lnTo>
                    <a:lnTo>
                      <a:pt x="2356" y="581"/>
                    </a:lnTo>
                    <a:lnTo>
                      <a:pt x="2280" y="473"/>
                    </a:lnTo>
                    <a:lnTo>
                      <a:pt x="2205" y="387"/>
                    </a:lnTo>
                    <a:lnTo>
                      <a:pt x="2119" y="301"/>
                    </a:lnTo>
                    <a:lnTo>
                      <a:pt x="2012" y="226"/>
                    </a:lnTo>
                    <a:lnTo>
                      <a:pt x="1915" y="162"/>
                    </a:lnTo>
                    <a:lnTo>
                      <a:pt x="1807" y="108"/>
                    </a:lnTo>
                    <a:lnTo>
                      <a:pt x="1689" y="65"/>
                    </a:lnTo>
                    <a:lnTo>
                      <a:pt x="1560"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 name="Google Shape;648;p15"/>
              <p:cNvSpPr/>
              <p:nvPr/>
            </p:nvSpPr>
            <p:spPr>
              <a:xfrm>
                <a:off x="1552125" y="1727350"/>
                <a:ext cx="64000" cy="64000"/>
              </a:xfrm>
              <a:custGeom>
                <a:avLst/>
                <a:gdLst/>
                <a:ahLst/>
                <a:cxnLst/>
                <a:rect l="l" t="t" r="r" b="b"/>
                <a:pathLst>
                  <a:path w="2560" h="2560" extrusionOk="0">
                    <a:moveTo>
                      <a:pt x="1140" y="0"/>
                    </a:moveTo>
                    <a:lnTo>
                      <a:pt x="1022" y="22"/>
                    </a:lnTo>
                    <a:lnTo>
                      <a:pt x="893" y="54"/>
                    </a:lnTo>
                    <a:lnTo>
                      <a:pt x="786" y="97"/>
                    </a:lnTo>
                    <a:lnTo>
                      <a:pt x="667" y="151"/>
                    </a:lnTo>
                    <a:lnTo>
                      <a:pt x="571" y="215"/>
                    </a:lnTo>
                    <a:lnTo>
                      <a:pt x="463" y="290"/>
                    </a:lnTo>
                    <a:lnTo>
                      <a:pt x="377" y="376"/>
                    </a:lnTo>
                    <a:lnTo>
                      <a:pt x="291" y="462"/>
                    </a:lnTo>
                    <a:lnTo>
                      <a:pt x="226" y="559"/>
                    </a:lnTo>
                    <a:lnTo>
                      <a:pt x="162" y="667"/>
                    </a:lnTo>
                    <a:lnTo>
                      <a:pt x="108" y="774"/>
                    </a:lnTo>
                    <a:lnTo>
                      <a:pt x="65" y="893"/>
                    </a:lnTo>
                    <a:lnTo>
                      <a:pt x="33" y="1011"/>
                    </a:lnTo>
                    <a:lnTo>
                      <a:pt x="11" y="1140"/>
                    </a:lnTo>
                    <a:lnTo>
                      <a:pt x="1" y="1269"/>
                    </a:lnTo>
                    <a:lnTo>
                      <a:pt x="11" y="1409"/>
                    </a:lnTo>
                    <a:lnTo>
                      <a:pt x="22" y="1538"/>
                    </a:lnTo>
                    <a:lnTo>
                      <a:pt x="54" y="1656"/>
                    </a:lnTo>
                    <a:lnTo>
                      <a:pt x="108" y="1774"/>
                    </a:lnTo>
                    <a:lnTo>
                      <a:pt x="162" y="1893"/>
                    </a:lnTo>
                    <a:lnTo>
                      <a:pt x="226" y="2000"/>
                    </a:lnTo>
                    <a:lnTo>
                      <a:pt x="302" y="2097"/>
                    </a:lnTo>
                    <a:lnTo>
                      <a:pt x="388" y="2194"/>
                    </a:lnTo>
                    <a:lnTo>
                      <a:pt x="485" y="2280"/>
                    </a:lnTo>
                    <a:lnTo>
                      <a:pt x="581" y="2355"/>
                    </a:lnTo>
                    <a:lnTo>
                      <a:pt x="689" y="2409"/>
                    </a:lnTo>
                    <a:lnTo>
                      <a:pt x="807" y="2463"/>
                    </a:lnTo>
                    <a:lnTo>
                      <a:pt x="925" y="2506"/>
                    </a:lnTo>
                    <a:lnTo>
                      <a:pt x="1054" y="2538"/>
                    </a:lnTo>
                    <a:lnTo>
                      <a:pt x="1183" y="2559"/>
                    </a:lnTo>
                    <a:lnTo>
                      <a:pt x="1312" y="2559"/>
                    </a:lnTo>
                    <a:lnTo>
                      <a:pt x="1442" y="2549"/>
                    </a:lnTo>
                    <a:lnTo>
                      <a:pt x="1571" y="2527"/>
                    </a:lnTo>
                    <a:lnTo>
                      <a:pt x="1689" y="2495"/>
                    </a:lnTo>
                    <a:lnTo>
                      <a:pt x="1807" y="2441"/>
                    </a:lnTo>
                    <a:lnTo>
                      <a:pt x="1915" y="2387"/>
                    </a:lnTo>
                    <a:lnTo>
                      <a:pt x="2022" y="2323"/>
                    </a:lnTo>
                    <a:lnTo>
                      <a:pt x="2119" y="2247"/>
                    </a:lnTo>
                    <a:lnTo>
                      <a:pt x="2205" y="2161"/>
                    </a:lnTo>
                    <a:lnTo>
                      <a:pt x="2291" y="2075"/>
                    </a:lnTo>
                    <a:lnTo>
                      <a:pt x="2356" y="1968"/>
                    </a:lnTo>
                    <a:lnTo>
                      <a:pt x="2420" y="1860"/>
                    </a:lnTo>
                    <a:lnTo>
                      <a:pt x="2474" y="1753"/>
                    </a:lnTo>
                    <a:lnTo>
                      <a:pt x="2517" y="1635"/>
                    </a:lnTo>
                    <a:lnTo>
                      <a:pt x="2538" y="1516"/>
                    </a:lnTo>
                    <a:lnTo>
                      <a:pt x="2560" y="1387"/>
                    </a:lnTo>
                    <a:lnTo>
                      <a:pt x="2560" y="1258"/>
                    </a:lnTo>
                    <a:lnTo>
                      <a:pt x="2549" y="1129"/>
                    </a:lnTo>
                    <a:lnTo>
                      <a:pt x="2528" y="1000"/>
                    </a:lnTo>
                    <a:lnTo>
                      <a:pt x="2495" y="882"/>
                    </a:lnTo>
                    <a:lnTo>
                      <a:pt x="2452" y="764"/>
                    </a:lnTo>
                    <a:lnTo>
                      <a:pt x="2399" y="656"/>
                    </a:lnTo>
                    <a:lnTo>
                      <a:pt x="2334" y="548"/>
                    </a:lnTo>
                    <a:lnTo>
                      <a:pt x="2259" y="452"/>
                    </a:lnTo>
                    <a:lnTo>
                      <a:pt x="2173" y="366"/>
                    </a:lnTo>
                    <a:lnTo>
                      <a:pt x="2087" y="280"/>
                    </a:lnTo>
                    <a:lnTo>
                      <a:pt x="1990" y="204"/>
                    </a:lnTo>
                    <a:lnTo>
                      <a:pt x="1882" y="151"/>
                    </a:lnTo>
                    <a:lnTo>
                      <a:pt x="1775" y="97"/>
                    </a:lnTo>
                    <a:lnTo>
                      <a:pt x="1657" y="54"/>
                    </a:lnTo>
                    <a:lnTo>
                      <a:pt x="1528" y="22"/>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 name="Google Shape;649;p15"/>
              <p:cNvSpPr/>
              <p:nvPr/>
            </p:nvSpPr>
            <p:spPr>
              <a:xfrm>
                <a:off x="1632500" y="2436225"/>
                <a:ext cx="64550" cy="64275"/>
              </a:xfrm>
              <a:custGeom>
                <a:avLst/>
                <a:gdLst/>
                <a:ahLst/>
                <a:cxnLst/>
                <a:rect l="l" t="t" r="r" b="b"/>
                <a:pathLst>
                  <a:path w="2582" h="2571" extrusionOk="0">
                    <a:moveTo>
                      <a:pt x="1184" y="1"/>
                    </a:moveTo>
                    <a:lnTo>
                      <a:pt x="1055" y="22"/>
                    </a:lnTo>
                    <a:lnTo>
                      <a:pt x="936" y="54"/>
                    </a:lnTo>
                    <a:lnTo>
                      <a:pt x="807" y="87"/>
                    </a:lnTo>
                    <a:lnTo>
                      <a:pt x="700" y="140"/>
                    </a:lnTo>
                    <a:lnTo>
                      <a:pt x="592" y="205"/>
                    </a:lnTo>
                    <a:lnTo>
                      <a:pt x="485" y="280"/>
                    </a:lnTo>
                    <a:lnTo>
                      <a:pt x="399" y="366"/>
                    </a:lnTo>
                    <a:lnTo>
                      <a:pt x="313" y="463"/>
                    </a:lnTo>
                    <a:lnTo>
                      <a:pt x="227" y="560"/>
                    </a:lnTo>
                    <a:lnTo>
                      <a:pt x="162" y="667"/>
                    </a:lnTo>
                    <a:lnTo>
                      <a:pt x="108" y="786"/>
                    </a:lnTo>
                    <a:lnTo>
                      <a:pt x="65" y="904"/>
                    </a:lnTo>
                    <a:lnTo>
                      <a:pt x="33" y="1022"/>
                    </a:lnTo>
                    <a:lnTo>
                      <a:pt x="12" y="1151"/>
                    </a:lnTo>
                    <a:lnTo>
                      <a:pt x="1" y="1291"/>
                    </a:lnTo>
                    <a:lnTo>
                      <a:pt x="12" y="1420"/>
                    </a:lnTo>
                    <a:lnTo>
                      <a:pt x="33" y="1538"/>
                    </a:lnTo>
                    <a:lnTo>
                      <a:pt x="65" y="1667"/>
                    </a:lnTo>
                    <a:lnTo>
                      <a:pt x="108" y="1775"/>
                    </a:lnTo>
                    <a:lnTo>
                      <a:pt x="162" y="1893"/>
                    </a:lnTo>
                    <a:lnTo>
                      <a:pt x="216" y="2001"/>
                    </a:lnTo>
                    <a:lnTo>
                      <a:pt x="291" y="2097"/>
                    </a:lnTo>
                    <a:lnTo>
                      <a:pt x="377" y="2183"/>
                    </a:lnTo>
                    <a:lnTo>
                      <a:pt x="463" y="2269"/>
                    </a:lnTo>
                    <a:lnTo>
                      <a:pt x="560" y="2345"/>
                    </a:lnTo>
                    <a:lnTo>
                      <a:pt x="667" y="2409"/>
                    </a:lnTo>
                    <a:lnTo>
                      <a:pt x="775" y="2463"/>
                    </a:lnTo>
                    <a:lnTo>
                      <a:pt x="893" y="2506"/>
                    </a:lnTo>
                    <a:lnTo>
                      <a:pt x="1012" y="2538"/>
                    </a:lnTo>
                    <a:lnTo>
                      <a:pt x="1141" y="2560"/>
                    </a:lnTo>
                    <a:lnTo>
                      <a:pt x="1270" y="2571"/>
                    </a:lnTo>
                    <a:lnTo>
                      <a:pt x="1399" y="2571"/>
                    </a:lnTo>
                    <a:lnTo>
                      <a:pt x="1528" y="2549"/>
                    </a:lnTo>
                    <a:lnTo>
                      <a:pt x="1657" y="2528"/>
                    </a:lnTo>
                    <a:lnTo>
                      <a:pt x="1775" y="2485"/>
                    </a:lnTo>
                    <a:lnTo>
                      <a:pt x="1883" y="2431"/>
                    </a:lnTo>
                    <a:lnTo>
                      <a:pt x="2001" y="2366"/>
                    </a:lnTo>
                    <a:lnTo>
                      <a:pt x="2098" y="2291"/>
                    </a:lnTo>
                    <a:lnTo>
                      <a:pt x="2194" y="2205"/>
                    </a:lnTo>
                    <a:lnTo>
                      <a:pt x="2280" y="2108"/>
                    </a:lnTo>
                    <a:lnTo>
                      <a:pt x="2356" y="2011"/>
                    </a:lnTo>
                    <a:lnTo>
                      <a:pt x="2420" y="1904"/>
                    </a:lnTo>
                    <a:lnTo>
                      <a:pt x="2474" y="1786"/>
                    </a:lnTo>
                    <a:lnTo>
                      <a:pt x="2517" y="1667"/>
                    </a:lnTo>
                    <a:lnTo>
                      <a:pt x="2549" y="1549"/>
                    </a:lnTo>
                    <a:lnTo>
                      <a:pt x="2571" y="1420"/>
                    </a:lnTo>
                    <a:lnTo>
                      <a:pt x="2581" y="1280"/>
                    </a:lnTo>
                    <a:lnTo>
                      <a:pt x="2571" y="1151"/>
                    </a:lnTo>
                    <a:lnTo>
                      <a:pt x="2560" y="1033"/>
                    </a:lnTo>
                    <a:lnTo>
                      <a:pt x="2528" y="904"/>
                    </a:lnTo>
                    <a:lnTo>
                      <a:pt x="2485" y="796"/>
                    </a:lnTo>
                    <a:lnTo>
                      <a:pt x="2431" y="678"/>
                    </a:lnTo>
                    <a:lnTo>
                      <a:pt x="2366" y="581"/>
                    </a:lnTo>
                    <a:lnTo>
                      <a:pt x="2291" y="474"/>
                    </a:lnTo>
                    <a:lnTo>
                      <a:pt x="2205" y="388"/>
                    </a:lnTo>
                    <a:lnTo>
                      <a:pt x="2119" y="302"/>
                    </a:lnTo>
                    <a:lnTo>
                      <a:pt x="2022" y="226"/>
                    </a:lnTo>
                    <a:lnTo>
                      <a:pt x="1915" y="162"/>
                    </a:lnTo>
                    <a:lnTo>
                      <a:pt x="1807" y="108"/>
                    </a:lnTo>
                    <a:lnTo>
                      <a:pt x="1689" y="65"/>
                    </a:lnTo>
                    <a:lnTo>
                      <a:pt x="157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 name="Google Shape;650;p15"/>
              <p:cNvSpPr/>
              <p:nvPr/>
            </p:nvSpPr>
            <p:spPr>
              <a:xfrm>
                <a:off x="1474975" y="2595650"/>
                <a:ext cx="62650" cy="62650"/>
              </a:xfrm>
              <a:custGeom>
                <a:avLst/>
                <a:gdLst/>
                <a:ahLst/>
                <a:cxnLst/>
                <a:rect l="l" t="t" r="r" b="b"/>
                <a:pathLst>
                  <a:path w="2506" h="2506" extrusionOk="0">
                    <a:moveTo>
                      <a:pt x="1216" y="0"/>
                    </a:moveTo>
                    <a:lnTo>
                      <a:pt x="1097" y="11"/>
                    </a:lnTo>
                    <a:lnTo>
                      <a:pt x="968" y="32"/>
                    </a:lnTo>
                    <a:lnTo>
                      <a:pt x="850" y="54"/>
                    </a:lnTo>
                    <a:lnTo>
                      <a:pt x="742" y="97"/>
                    </a:lnTo>
                    <a:lnTo>
                      <a:pt x="635" y="151"/>
                    </a:lnTo>
                    <a:lnTo>
                      <a:pt x="538" y="215"/>
                    </a:lnTo>
                    <a:lnTo>
                      <a:pt x="441" y="290"/>
                    </a:lnTo>
                    <a:lnTo>
                      <a:pt x="355" y="366"/>
                    </a:lnTo>
                    <a:lnTo>
                      <a:pt x="280" y="452"/>
                    </a:lnTo>
                    <a:lnTo>
                      <a:pt x="205" y="549"/>
                    </a:lnTo>
                    <a:lnTo>
                      <a:pt x="151" y="645"/>
                    </a:lnTo>
                    <a:lnTo>
                      <a:pt x="97" y="753"/>
                    </a:lnTo>
                    <a:lnTo>
                      <a:pt x="54" y="871"/>
                    </a:lnTo>
                    <a:lnTo>
                      <a:pt x="33" y="989"/>
                    </a:lnTo>
                    <a:lnTo>
                      <a:pt x="11" y="1108"/>
                    </a:lnTo>
                    <a:lnTo>
                      <a:pt x="1" y="1237"/>
                    </a:lnTo>
                    <a:lnTo>
                      <a:pt x="11" y="1377"/>
                    </a:lnTo>
                    <a:lnTo>
                      <a:pt x="22" y="1506"/>
                    </a:lnTo>
                    <a:lnTo>
                      <a:pt x="54" y="1624"/>
                    </a:lnTo>
                    <a:lnTo>
                      <a:pt x="97" y="1742"/>
                    </a:lnTo>
                    <a:lnTo>
                      <a:pt x="151" y="1850"/>
                    </a:lnTo>
                    <a:lnTo>
                      <a:pt x="205" y="1957"/>
                    </a:lnTo>
                    <a:lnTo>
                      <a:pt x="280" y="2054"/>
                    </a:lnTo>
                    <a:lnTo>
                      <a:pt x="355" y="2140"/>
                    </a:lnTo>
                    <a:lnTo>
                      <a:pt x="452" y="2215"/>
                    </a:lnTo>
                    <a:lnTo>
                      <a:pt x="549" y="2291"/>
                    </a:lnTo>
                    <a:lnTo>
                      <a:pt x="646" y="2355"/>
                    </a:lnTo>
                    <a:lnTo>
                      <a:pt x="764" y="2409"/>
                    </a:lnTo>
                    <a:lnTo>
                      <a:pt x="872" y="2441"/>
                    </a:lnTo>
                    <a:lnTo>
                      <a:pt x="1001" y="2473"/>
                    </a:lnTo>
                    <a:lnTo>
                      <a:pt x="1130" y="2495"/>
                    </a:lnTo>
                    <a:lnTo>
                      <a:pt x="1259" y="2506"/>
                    </a:lnTo>
                    <a:lnTo>
                      <a:pt x="1388" y="2495"/>
                    </a:lnTo>
                    <a:lnTo>
                      <a:pt x="1517" y="2473"/>
                    </a:lnTo>
                    <a:lnTo>
                      <a:pt x="1635" y="2441"/>
                    </a:lnTo>
                    <a:lnTo>
                      <a:pt x="1753" y="2398"/>
                    </a:lnTo>
                    <a:lnTo>
                      <a:pt x="1872" y="2344"/>
                    </a:lnTo>
                    <a:lnTo>
                      <a:pt x="1968" y="2291"/>
                    </a:lnTo>
                    <a:lnTo>
                      <a:pt x="2065" y="2215"/>
                    </a:lnTo>
                    <a:lnTo>
                      <a:pt x="2151" y="2129"/>
                    </a:lnTo>
                    <a:lnTo>
                      <a:pt x="2237" y="2043"/>
                    </a:lnTo>
                    <a:lnTo>
                      <a:pt x="2302" y="1946"/>
                    </a:lnTo>
                    <a:lnTo>
                      <a:pt x="2366" y="1839"/>
                    </a:lnTo>
                    <a:lnTo>
                      <a:pt x="2409" y="1731"/>
                    </a:lnTo>
                    <a:lnTo>
                      <a:pt x="2452" y="1613"/>
                    </a:lnTo>
                    <a:lnTo>
                      <a:pt x="2484" y="1495"/>
                    </a:lnTo>
                    <a:lnTo>
                      <a:pt x="2495" y="1366"/>
                    </a:lnTo>
                    <a:lnTo>
                      <a:pt x="2506" y="1226"/>
                    </a:lnTo>
                    <a:lnTo>
                      <a:pt x="2495" y="1097"/>
                    </a:lnTo>
                    <a:lnTo>
                      <a:pt x="2474" y="968"/>
                    </a:lnTo>
                    <a:lnTo>
                      <a:pt x="2441" y="850"/>
                    </a:lnTo>
                    <a:lnTo>
                      <a:pt x="2398" y="731"/>
                    </a:lnTo>
                    <a:lnTo>
                      <a:pt x="2345" y="624"/>
                    </a:lnTo>
                    <a:lnTo>
                      <a:pt x="2280" y="527"/>
                    </a:lnTo>
                    <a:lnTo>
                      <a:pt x="2205" y="430"/>
                    </a:lnTo>
                    <a:lnTo>
                      <a:pt x="2130" y="344"/>
                    </a:lnTo>
                    <a:lnTo>
                      <a:pt x="2033" y="258"/>
                    </a:lnTo>
                    <a:lnTo>
                      <a:pt x="1936" y="194"/>
                    </a:lnTo>
                    <a:lnTo>
                      <a:pt x="1839" y="129"/>
                    </a:lnTo>
                    <a:lnTo>
                      <a:pt x="1721" y="86"/>
                    </a:lnTo>
                    <a:lnTo>
                      <a:pt x="1603" y="43"/>
                    </a:lnTo>
                    <a:lnTo>
                      <a:pt x="1484" y="22"/>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 name="Google Shape;651;p15"/>
              <p:cNvSpPr/>
              <p:nvPr/>
            </p:nvSpPr>
            <p:spPr>
              <a:xfrm>
                <a:off x="765825" y="2359350"/>
                <a:ext cx="62650" cy="62375"/>
              </a:xfrm>
              <a:custGeom>
                <a:avLst/>
                <a:gdLst/>
                <a:ahLst/>
                <a:cxnLst/>
                <a:rect l="l" t="t" r="r" b="b"/>
                <a:pathLst>
                  <a:path w="2506" h="2495" extrusionOk="0">
                    <a:moveTo>
                      <a:pt x="1108" y="0"/>
                    </a:moveTo>
                    <a:lnTo>
                      <a:pt x="979" y="22"/>
                    </a:lnTo>
                    <a:lnTo>
                      <a:pt x="860" y="54"/>
                    </a:lnTo>
                    <a:lnTo>
                      <a:pt x="753" y="97"/>
                    </a:lnTo>
                    <a:lnTo>
                      <a:pt x="645" y="151"/>
                    </a:lnTo>
                    <a:lnTo>
                      <a:pt x="538" y="205"/>
                    </a:lnTo>
                    <a:lnTo>
                      <a:pt x="452" y="280"/>
                    </a:lnTo>
                    <a:lnTo>
                      <a:pt x="366" y="355"/>
                    </a:lnTo>
                    <a:lnTo>
                      <a:pt x="280" y="441"/>
                    </a:lnTo>
                    <a:lnTo>
                      <a:pt x="215" y="538"/>
                    </a:lnTo>
                    <a:lnTo>
                      <a:pt x="151" y="645"/>
                    </a:lnTo>
                    <a:lnTo>
                      <a:pt x="108" y="753"/>
                    </a:lnTo>
                    <a:lnTo>
                      <a:pt x="65" y="861"/>
                    </a:lnTo>
                    <a:lnTo>
                      <a:pt x="32" y="979"/>
                    </a:lnTo>
                    <a:lnTo>
                      <a:pt x="11" y="1108"/>
                    </a:lnTo>
                    <a:lnTo>
                      <a:pt x="0" y="1226"/>
                    </a:lnTo>
                    <a:lnTo>
                      <a:pt x="11" y="1366"/>
                    </a:lnTo>
                    <a:lnTo>
                      <a:pt x="32" y="1495"/>
                    </a:lnTo>
                    <a:lnTo>
                      <a:pt x="54" y="1613"/>
                    </a:lnTo>
                    <a:lnTo>
                      <a:pt x="97" y="1732"/>
                    </a:lnTo>
                    <a:lnTo>
                      <a:pt x="151" y="1839"/>
                    </a:lnTo>
                    <a:lnTo>
                      <a:pt x="204" y="1947"/>
                    </a:lnTo>
                    <a:lnTo>
                      <a:pt x="280" y="2043"/>
                    </a:lnTo>
                    <a:lnTo>
                      <a:pt x="355" y="2129"/>
                    </a:lnTo>
                    <a:lnTo>
                      <a:pt x="441" y="2215"/>
                    </a:lnTo>
                    <a:lnTo>
                      <a:pt x="538" y="2291"/>
                    </a:lnTo>
                    <a:lnTo>
                      <a:pt x="645" y="2344"/>
                    </a:lnTo>
                    <a:lnTo>
                      <a:pt x="753" y="2398"/>
                    </a:lnTo>
                    <a:lnTo>
                      <a:pt x="871" y="2441"/>
                    </a:lnTo>
                    <a:lnTo>
                      <a:pt x="989" y="2473"/>
                    </a:lnTo>
                    <a:lnTo>
                      <a:pt x="1118" y="2495"/>
                    </a:lnTo>
                    <a:lnTo>
                      <a:pt x="1387" y="2495"/>
                    </a:lnTo>
                    <a:lnTo>
                      <a:pt x="1516" y="2473"/>
                    </a:lnTo>
                    <a:lnTo>
                      <a:pt x="1635" y="2441"/>
                    </a:lnTo>
                    <a:lnTo>
                      <a:pt x="1753" y="2398"/>
                    </a:lnTo>
                    <a:lnTo>
                      <a:pt x="1860" y="2344"/>
                    </a:lnTo>
                    <a:lnTo>
                      <a:pt x="1968" y="2291"/>
                    </a:lnTo>
                    <a:lnTo>
                      <a:pt x="2065" y="2215"/>
                    </a:lnTo>
                    <a:lnTo>
                      <a:pt x="2151" y="2140"/>
                    </a:lnTo>
                    <a:lnTo>
                      <a:pt x="2226" y="2043"/>
                    </a:lnTo>
                    <a:lnTo>
                      <a:pt x="2301" y="1947"/>
                    </a:lnTo>
                    <a:lnTo>
                      <a:pt x="2366" y="1850"/>
                    </a:lnTo>
                    <a:lnTo>
                      <a:pt x="2420" y="1732"/>
                    </a:lnTo>
                    <a:lnTo>
                      <a:pt x="2452" y="1613"/>
                    </a:lnTo>
                    <a:lnTo>
                      <a:pt x="2484" y="1495"/>
                    </a:lnTo>
                    <a:lnTo>
                      <a:pt x="2506" y="1366"/>
                    </a:lnTo>
                    <a:lnTo>
                      <a:pt x="2506" y="1237"/>
                    </a:lnTo>
                    <a:lnTo>
                      <a:pt x="2495" y="1108"/>
                    </a:lnTo>
                    <a:lnTo>
                      <a:pt x="2484" y="979"/>
                    </a:lnTo>
                    <a:lnTo>
                      <a:pt x="2452" y="850"/>
                    </a:lnTo>
                    <a:lnTo>
                      <a:pt x="2409" y="742"/>
                    </a:lnTo>
                    <a:lnTo>
                      <a:pt x="2355" y="624"/>
                    </a:lnTo>
                    <a:lnTo>
                      <a:pt x="2291" y="527"/>
                    </a:lnTo>
                    <a:lnTo>
                      <a:pt x="2215" y="430"/>
                    </a:lnTo>
                    <a:lnTo>
                      <a:pt x="2140" y="344"/>
                    </a:lnTo>
                    <a:lnTo>
                      <a:pt x="2043" y="269"/>
                    </a:lnTo>
                    <a:lnTo>
                      <a:pt x="1946" y="194"/>
                    </a:lnTo>
                    <a:lnTo>
                      <a:pt x="1839" y="129"/>
                    </a:lnTo>
                    <a:lnTo>
                      <a:pt x="1731" y="86"/>
                    </a:lnTo>
                    <a:lnTo>
                      <a:pt x="1613" y="43"/>
                    </a:lnTo>
                    <a:lnTo>
                      <a:pt x="1495"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 name="Google Shape;652;p15"/>
              <p:cNvSpPr/>
              <p:nvPr/>
            </p:nvSpPr>
            <p:spPr>
              <a:xfrm>
                <a:off x="768775" y="1886475"/>
                <a:ext cx="62400" cy="62675"/>
              </a:xfrm>
              <a:custGeom>
                <a:avLst/>
                <a:gdLst/>
                <a:ahLst/>
                <a:cxnLst/>
                <a:rect l="l" t="t" r="r" b="b"/>
                <a:pathLst>
                  <a:path w="2496" h="2507" extrusionOk="0">
                    <a:moveTo>
                      <a:pt x="1237" y="1"/>
                    </a:moveTo>
                    <a:lnTo>
                      <a:pt x="1108" y="12"/>
                    </a:lnTo>
                    <a:lnTo>
                      <a:pt x="979" y="33"/>
                    </a:lnTo>
                    <a:lnTo>
                      <a:pt x="861" y="55"/>
                    </a:lnTo>
                    <a:lnTo>
                      <a:pt x="742" y="98"/>
                    </a:lnTo>
                    <a:lnTo>
                      <a:pt x="635" y="151"/>
                    </a:lnTo>
                    <a:lnTo>
                      <a:pt x="527" y="216"/>
                    </a:lnTo>
                    <a:lnTo>
                      <a:pt x="431" y="291"/>
                    </a:lnTo>
                    <a:lnTo>
                      <a:pt x="345" y="366"/>
                    </a:lnTo>
                    <a:lnTo>
                      <a:pt x="269" y="463"/>
                    </a:lnTo>
                    <a:lnTo>
                      <a:pt x="194" y="560"/>
                    </a:lnTo>
                    <a:lnTo>
                      <a:pt x="140" y="668"/>
                    </a:lnTo>
                    <a:lnTo>
                      <a:pt x="86" y="775"/>
                    </a:lnTo>
                    <a:lnTo>
                      <a:pt x="43" y="893"/>
                    </a:lnTo>
                    <a:lnTo>
                      <a:pt x="22" y="1012"/>
                    </a:lnTo>
                    <a:lnTo>
                      <a:pt x="0" y="1141"/>
                    </a:lnTo>
                    <a:lnTo>
                      <a:pt x="0" y="1280"/>
                    </a:lnTo>
                    <a:lnTo>
                      <a:pt x="11" y="1399"/>
                    </a:lnTo>
                    <a:lnTo>
                      <a:pt x="22" y="1528"/>
                    </a:lnTo>
                    <a:lnTo>
                      <a:pt x="54" y="1646"/>
                    </a:lnTo>
                    <a:lnTo>
                      <a:pt x="97" y="1754"/>
                    </a:lnTo>
                    <a:lnTo>
                      <a:pt x="151" y="1861"/>
                    </a:lnTo>
                    <a:lnTo>
                      <a:pt x="215" y="1969"/>
                    </a:lnTo>
                    <a:lnTo>
                      <a:pt x="280" y="2055"/>
                    </a:lnTo>
                    <a:lnTo>
                      <a:pt x="355" y="2141"/>
                    </a:lnTo>
                    <a:lnTo>
                      <a:pt x="441" y="2227"/>
                    </a:lnTo>
                    <a:lnTo>
                      <a:pt x="538" y="2291"/>
                    </a:lnTo>
                    <a:lnTo>
                      <a:pt x="646" y="2356"/>
                    </a:lnTo>
                    <a:lnTo>
                      <a:pt x="753" y="2409"/>
                    </a:lnTo>
                    <a:lnTo>
                      <a:pt x="861" y="2442"/>
                    </a:lnTo>
                    <a:lnTo>
                      <a:pt x="979" y="2474"/>
                    </a:lnTo>
                    <a:lnTo>
                      <a:pt x="1108" y="2496"/>
                    </a:lnTo>
                    <a:lnTo>
                      <a:pt x="1226" y="2506"/>
                    </a:lnTo>
                    <a:lnTo>
                      <a:pt x="1366" y="2496"/>
                    </a:lnTo>
                    <a:lnTo>
                      <a:pt x="1495" y="2485"/>
                    </a:lnTo>
                    <a:lnTo>
                      <a:pt x="1613" y="2453"/>
                    </a:lnTo>
                    <a:lnTo>
                      <a:pt x="1732" y="2409"/>
                    </a:lnTo>
                    <a:lnTo>
                      <a:pt x="1839" y="2366"/>
                    </a:lnTo>
                    <a:lnTo>
                      <a:pt x="1947" y="2302"/>
                    </a:lnTo>
                    <a:lnTo>
                      <a:pt x="2043" y="2227"/>
                    </a:lnTo>
                    <a:lnTo>
                      <a:pt x="2129" y="2151"/>
                    </a:lnTo>
                    <a:lnTo>
                      <a:pt x="2216" y="2065"/>
                    </a:lnTo>
                    <a:lnTo>
                      <a:pt x="2291" y="1969"/>
                    </a:lnTo>
                    <a:lnTo>
                      <a:pt x="2345" y="1861"/>
                    </a:lnTo>
                    <a:lnTo>
                      <a:pt x="2398" y="1754"/>
                    </a:lnTo>
                    <a:lnTo>
                      <a:pt x="2441" y="1635"/>
                    </a:lnTo>
                    <a:lnTo>
                      <a:pt x="2474" y="1517"/>
                    </a:lnTo>
                    <a:lnTo>
                      <a:pt x="2495" y="1388"/>
                    </a:lnTo>
                    <a:lnTo>
                      <a:pt x="2495" y="1259"/>
                    </a:lnTo>
                    <a:lnTo>
                      <a:pt x="2495" y="1130"/>
                    </a:lnTo>
                    <a:lnTo>
                      <a:pt x="2474" y="1001"/>
                    </a:lnTo>
                    <a:lnTo>
                      <a:pt x="2441" y="872"/>
                    </a:lnTo>
                    <a:lnTo>
                      <a:pt x="2409" y="754"/>
                    </a:lnTo>
                    <a:lnTo>
                      <a:pt x="2355" y="646"/>
                    </a:lnTo>
                    <a:lnTo>
                      <a:pt x="2291" y="549"/>
                    </a:lnTo>
                    <a:lnTo>
                      <a:pt x="2216" y="452"/>
                    </a:lnTo>
                    <a:lnTo>
                      <a:pt x="2140" y="356"/>
                    </a:lnTo>
                    <a:lnTo>
                      <a:pt x="2054" y="280"/>
                    </a:lnTo>
                    <a:lnTo>
                      <a:pt x="1957" y="205"/>
                    </a:lnTo>
                    <a:lnTo>
                      <a:pt x="1850" y="151"/>
                    </a:lnTo>
                    <a:lnTo>
                      <a:pt x="1742" y="98"/>
                    </a:lnTo>
                    <a:lnTo>
                      <a:pt x="1624" y="55"/>
                    </a:lnTo>
                    <a:lnTo>
                      <a:pt x="1495" y="22"/>
                    </a:lnTo>
                    <a:lnTo>
                      <a:pt x="1377" y="1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 name="Google Shape;653;p15"/>
              <p:cNvSpPr/>
              <p:nvPr/>
            </p:nvSpPr>
            <p:spPr>
              <a:xfrm>
                <a:off x="1002375" y="2592675"/>
                <a:ext cx="62400" cy="62675"/>
              </a:xfrm>
              <a:custGeom>
                <a:avLst/>
                <a:gdLst/>
                <a:ahLst/>
                <a:cxnLst/>
                <a:rect l="l" t="t" r="r" b="b"/>
                <a:pathLst>
                  <a:path w="2496" h="2507" extrusionOk="0">
                    <a:moveTo>
                      <a:pt x="1227" y="1"/>
                    </a:moveTo>
                    <a:lnTo>
                      <a:pt x="1098" y="12"/>
                    </a:lnTo>
                    <a:lnTo>
                      <a:pt x="979" y="33"/>
                    </a:lnTo>
                    <a:lnTo>
                      <a:pt x="861" y="65"/>
                    </a:lnTo>
                    <a:lnTo>
                      <a:pt x="743" y="108"/>
                    </a:lnTo>
                    <a:lnTo>
                      <a:pt x="635" y="151"/>
                    </a:lnTo>
                    <a:lnTo>
                      <a:pt x="538" y="216"/>
                    </a:lnTo>
                    <a:lnTo>
                      <a:pt x="442" y="291"/>
                    </a:lnTo>
                    <a:lnTo>
                      <a:pt x="356" y="366"/>
                    </a:lnTo>
                    <a:lnTo>
                      <a:pt x="280" y="452"/>
                    </a:lnTo>
                    <a:lnTo>
                      <a:pt x="205" y="549"/>
                    </a:lnTo>
                    <a:lnTo>
                      <a:pt x="151" y="646"/>
                    </a:lnTo>
                    <a:lnTo>
                      <a:pt x="98" y="754"/>
                    </a:lnTo>
                    <a:lnTo>
                      <a:pt x="55" y="861"/>
                    </a:lnTo>
                    <a:lnTo>
                      <a:pt x="22" y="979"/>
                    </a:lnTo>
                    <a:lnTo>
                      <a:pt x="1" y="1108"/>
                    </a:lnTo>
                    <a:lnTo>
                      <a:pt x="1" y="1237"/>
                    </a:lnTo>
                    <a:lnTo>
                      <a:pt x="1" y="1366"/>
                    </a:lnTo>
                    <a:lnTo>
                      <a:pt x="22" y="1496"/>
                    </a:lnTo>
                    <a:lnTo>
                      <a:pt x="44" y="1614"/>
                    </a:lnTo>
                    <a:lnTo>
                      <a:pt x="87" y="1732"/>
                    </a:lnTo>
                    <a:lnTo>
                      <a:pt x="141" y="1850"/>
                    </a:lnTo>
                    <a:lnTo>
                      <a:pt x="194" y="1947"/>
                    </a:lnTo>
                    <a:lnTo>
                      <a:pt x="270" y="2044"/>
                    </a:lnTo>
                    <a:lnTo>
                      <a:pt x="345" y="2141"/>
                    </a:lnTo>
                    <a:lnTo>
                      <a:pt x="431" y="2216"/>
                    </a:lnTo>
                    <a:lnTo>
                      <a:pt x="528" y="2291"/>
                    </a:lnTo>
                    <a:lnTo>
                      <a:pt x="635" y="2356"/>
                    </a:lnTo>
                    <a:lnTo>
                      <a:pt x="743" y="2410"/>
                    </a:lnTo>
                    <a:lnTo>
                      <a:pt x="861" y="2453"/>
                    </a:lnTo>
                    <a:lnTo>
                      <a:pt x="979" y="2485"/>
                    </a:lnTo>
                    <a:lnTo>
                      <a:pt x="1108" y="2496"/>
                    </a:lnTo>
                    <a:lnTo>
                      <a:pt x="1237" y="2506"/>
                    </a:lnTo>
                    <a:lnTo>
                      <a:pt x="1366" y="2506"/>
                    </a:lnTo>
                    <a:lnTo>
                      <a:pt x="1495" y="2485"/>
                    </a:lnTo>
                    <a:lnTo>
                      <a:pt x="1624" y="2453"/>
                    </a:lnTo>
                    <a:lnTo>
                      <a:pt x="1743" y="2410"/>
                    </a:lnTo>
                    <a:lnTo>
                      <a:pt x="1850" y="2366"/>
                    </a:lnTo>
                    <a:lnTo>
                      <a:pt x="1958" y="2302"/>
                    </a:lnTo>
                    <a:lnTo>
                      <a:pt x="2055" y="2227"/>
                    </a:lnTo>
                    <a:lnTo>
                      <a:pt x="2141" y="2151"/>
                    </a:lnTo>
                    <a:lnTo>
                      <a:pt x="2216" y="2065"/>
                    </a:lnTo>
                    <a:lnTo>
                      <a:pt x="2291" y="1969"/>
                    </a:lnTo>
                    <a:lnTo>
                      <a:pt x="2356" y="1861"/>
                    </a:lnTo>
                    <a:lnTo>
                      <a:pt x="2409" y="1754"/>
                    </a:lnTo>
                    <a:lnTo>
                      <a:pt x="2442" y="1635"/>
                    </a:lnTo>
                    <a:lnTo>
                      <a:pt x="2474" y="1517"/>
                    </a:lnTo>
                    <a:lnTo>
                      <a:pt x="2495" y="1388"/>
                    </a:lnTo>
                    <a:lnTo>
                      <a:pt x="2495" y="1248"/>
                    </a:lnTo>
                    <a:lnTo>
                      <a:pt x="2495" y="1119"/>
                    </a:lnTo>
                    <a:lnTo>
                      <a:pt x="2474" y="990"/>
                    </a:lnTo>
                    <a:lnTo>
                      <a:pt x="2442" y="872"/>
                    </a:lnTo>
                    <a:lnTo>
                      <a:pt x="2399" y="754"/>
                    </a:lnTo>
                    <a:lnTo>
                      <a:pt x="2345" y="646"/>
                    </a:lnTo>
                    <a:lnTo>
                      <a:pt x="2291" y="538"/>
                    </a:lnTo>
                    <a:lnTo>
                      <a:pt x="2216" y="442"/>
                    </a:lnTo>
                    <a:lnTo>
                      <a:pt x="2130" y="356"/>
                    </a:lnTo>
                    <a:lnTo>
                      <a:pt x="2044" y="280"/>
                    </a:lnTo>
                    <a:lnTo>
                      <a:pt x="1947" y="205"/>
                    </a:lnTo>
                    <a:lnTo>
                      <a:pt x="1840" y="151"/>
                    </a:lnTo>
                    <a:lnTo>
                      <a:pt x="1732" y="98"/>
                    </a:lnTo>
                    <a:lnTo>
                      <a:pt x="1614" y="55"/>
                    </a:lnTo>
                    <a:lnTo>
                      <a:pt x="1495" y="22"/>
                    </a:lnTo>
                    <a:lnTo>
                      <a:pt x="1366" y="12"/>
                    </a:lnTo>
                    <a:lnTo>
                      <a:pt x="12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 name="Google Shape;654;p15"/>
              <p:cNvSpPr/>
              <p:nvPr/>
            </p:nvSpPr>
            <p:spPr>
              <a:xfrm>
                <a:off x="1239225" y="2673875"/>
                <a:ext cx="61575" cy="61575"/>
              </a:xfrm>
              <a:custGeom>
                <a:avLst/>
                <a:gdLst/>
                <a:ahLst/>
                <a:cxnLst/>
                <a:rect l="l" t="t" r="r" b="b"/>
                <a:pathLst>
                  <a:path w="2463" h="2463" extrusionOk="0">
                    <a:moveTo>
                      <a:pt x="1237" y="0"/>
                    </a:moveTo>
                    <a:lnTo>
                      <a:pt x="1108" y="11"/>
                    </a:lnTo>
                    <a:lnTo>
                      <a:pt x="979" y="32"/>
                    </a:lnTo>
                    <a:lnTo>
                      <a:pt x="860" y="54"/>
                    </a:lnTo>
                    <a:lnTo>
                      <a:pt x="753" y="97"/>
                    </a:lnTo>
                    <a:lnTo>
                      <a:pt x="645" y="151"/>
                    </a:lnTo>
                    <a:lnTo>
                      <a:pt x="538" y="205"/>
                    </a:lnTo>
                    <a:lnTo>
                      <a:pt x="441" y="280"/>
                    </a:lnTo>
                    <a:lnTo>
                      <a:pt x="355" y="355"/>
                    </a:lnTo>
                    <a:lnTo>
                      <a:pt x="280" y="441"/>
                    </a:lnTo>
                    <a:lnTo>
                      <a:pt x="204" y="538"/>
                    </a:lnTo>
                    <a:lnTo>
                      <a:pt x="151" y="645"/>
                    </a:lnTo>
                    <a:lnTo>
                      <a:pt x="97" y="753"/>
                    </a:lnTo>
                    <a:lnTo>
                      <a:pt x="54" y="860"/>
                    </a:lnTo>
                    <a:lnTo>
                      <a:pt x="22" y="979"/>
                    </a:lnTo>
                    <a:lnTo>
                      <a:pt x="0" y="1108"/>
                    </a:lnTo>
                    <a:lnTo>
                      <a:pt x="0" y="1226"/>
                    </a:lnTo>
                    <a:lnTo>
                      <a:pt x="0" y="1355"/>
                    </a:lnTo>
                    <a:lnTo>
                      <a:pt x="22" y="1484"/>
                    </a:lnTo>
                    <a:lnTo>
                      <a:pt x="54" y="1602"/>
                    </a:lnTo>
                    <a:lnTo>
                      <a:pt x="97" y="1710"/>
                    </a:lnTo>
                    <a:lnTo>
                      <a:pt x="140" y="1828"/>
                    </a:lnTo>
                    <a:lnTo>
                      <a:pt x="204" y="1925"/>
                    </a:lnTo>
                    <a:lnTo>
                      <a:pt x="269" y="2022"/>
                    </a:lnTo>
                    <a:lnTo>
                      <a:pt x="355" y="2108"/>
                    </a:lnTo>
                    <a:lnTo>
                      <a:pt x="441" y="2183"/>
                    </a:lnTo>
                    <a:lnTo>
                      <a:pt x="538" y="2258"/>
                    </a:lnTo>
                    <a:lnTo>
                      <a:pt x="635" y="2312"/>
                    </a:lnTo>
                    <a:lnTo>
                      <a:pt x="742" y="2366"/>
                    </a:lnTo>
                    <a:lnTo>
                      <a:pt x="860" y="2409"/>
                    </a:lnTo>
                    <a:lnTo>
                      <a:pt x="979" y="2441"/>
                    </a:lnTo>
                    <a:lnTo>
                      <a:pt x="1097" y="2463"/>
                    </a:lnTo>
                    <a:lnTo>
                      <a:pt x="1355" y="2463"/>
                    </a:lnTo>
                    <a:lnTo>
                      <a:pt x="1473" y="2441"/>
                    </a:lnTo>
                    <a:lnTo>
                      <a:pt x="1592" y="2409"/>
                    </a:lnTo>
                    <a:lnTo>
                      <a:pt x="1710" y="2366"/>
                    </a:lnTo>
                    <a:lnTo>
                      <a:pt x="1817" y="2323"/>
                    </a:lnTo>
                    <a:lnTo>
                      <a:pt x="1914" y="2258"/>
                    </a:lnTo>
                    <a:lnTo>
                      <a:pt x="2011" y="2194"/>
                    </a:lnTo>
                    <a:lnTo>
                      <a:pt x="2097" y="2108"/>
                    </a:lnTo>
                    <a:lnTo>
                      <a:pt x="2183" y="2022"/>
                    </a:lnTo>
                    <a:lnTo>
                      <a:pt x="2248" y="1925"/>
                    </a:lnTo>
                    <a:lnTo>
                      <a:pt x="2312" y="1828"/>
                    </a:lnTo>
                    <a:lnTo>
                      <a:pt x="2366" y="1721"/>
                    </a:lnTo>
                    <a:lnTo>
                      <a:pt x="2409" y="1602"/>
                    </a:lnTo>
                    <a:lnTo>
                      <a:pt x="2430" y="1484"/>
                    </a:lnTo>
                    <a:lnTo>
                      <a:pt x="2452" y="1366"/>
                    </a:lnTo>
                    <a:lnTo>
                      <a:pt x="2463" y="1237"/>
                    </a:lnTo>
                    <a:lnTo>
                      <a:pt x="2452" y="1108"/>
                    </a:lnTo>
                    <a:lnTo>
                      <a:pt x="2430" y="990"/>
                    </a:lnTo>
                    <a:lnTo>
                      <a:pt x="2409" y="871"/>
                    </a:lnTo>
                    <a:lnTo>
                      <a:pt x="2366" y="753"/>
                    </a:lnTo>
                    <a:lnTo>
                      <a:pt x="2312" y="645"/>
                    </a:lnTo>
                    <a:lnTo>
                      <a:pt x="2258" y="549"/>
                    </a:lnTo>
                    <a:lnTo>
                      <a:pt x="2183" y="452"/>
                    </a:lnTo>
                    <a:lnTo>
                      <a:pt x="2108" y="366"/>
                    </a:lnTo>
                    <a:lnTo>
                      <a:pt x="2022" y="280"/>
                    </a:lnTo>
                    <a:lnTo>
                      <a:pt x="1925" y="215"/>
                    </a:lnTo>
                    <a:lnTo>
                      <a:pt x="1828" y="151"/>
                    </a:lnTo>
                    <a:lnTo>
                      <a:pt x="1721"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 name="Google Shape;655;p15"/>
              <p:cNvSpPr/>
              <p:nvPr/>
            </p:nvSpPr>
            <p:spPr>
              <a:xfrm>
                <a:off x="847275" y="2515525"/>
                <a:ext cx="61300" cy="61325"/>
              </a:xfrm>
              <a:custGeom>
                <a:avLst/>
                <a:gdLst/>
                <a:ahLst/>
                <a:cxnLst/>
                <a:rect l="l" t="t" r="r" b="b"/>
                <a:pathLst>
                  <a:path w="2452" h="2453" extrusionOk="0">
                    <a:moveTo>
                      <a:pt x="1205" y="1"/>
                    </a:moveTo>
                    <a:lnTo>
                      <a:pt x="1076" y="11"/>
                    </a:lnTo>
                    <a:lnTo>
                      <a:pt x="957" y="33"/>
                    </a:lnTo>
                    <a:lnTo>
                      <a:pt x="839" y="65"/>
                    </a:lnTo>
                    <a:lnTo>
                      <a:pt x="731" y="108"/>
                    </a:lnTo>
                    <a:lnTo>
                      <a:pt x="624" y="151"/>
                    </a:lnTo>
                    <a:lnTo>
                      <a:pt x="516" y="216"/>
                    </a:lnTo>
                    <a:lnTo>
                      <a:pt x="430" y="291"/>
                    </a:lnTo>
                    <a:lnTo>
                      <a:pt x="344" y="366"/>
                    </a:lnTo>
                    <a:lnTo>
                      <a:pt x="269" y="463"/>
                    </a:lnTo>
                    <a:lnTo>
                      <a:pt x="194" y="549"/>
                    </a:lnTo>
                    <a:lnTo>
                      <a:pt x="140" y="657"/>
                    </a:lnTo>
                    <a:lnTo>
                      <a:pt x="86" y="764"/>
                    </a:lnTo>
                    <a:lnTo>
                      <a:pt x="43" y="882"/>
                    </a:lnTo>
                    <a:lnTo>
                      <a:pt x="22" y="1001"/>
                    </a:lnTo>
                    <a:lnTo>
                      <a:pt x="0" y="1119"/>
                    </a:lnTo>
                    <a:lnTo>
                      <a:pt x="0" y="1248"/>
                    </a:lnTo>
                    <a:lnTo>
                      <a:pt x="0" y="1377"/>
                    </a:lnTo>
                    <a:lnTo>
                      <a:pt x="22" y="1495"/>
                    </a:lnTo>
                    <a:lnTo>
                      <a:pt x="54" y="1614"/>
                    </a:lnTo>
                    <a:lnTo>
                      <a:pt x="97" y="1721"/>
                    </a:lnTo>
                    <a:lnTo>
                      <a:pt x="151" y="1829"/>
                    </a:lnTo>
                    <a:lnTo>
                      <a:pt x="215" y="1936"/>
                    </a:lnTo>
                    <a:lnTo>
                      <a:pt x="280" y="2022"/>
                    </a:lnTo>
                    <a:lnTo>
                      <a:pt x="366" y="2108"/>
                    </a:lnTo>
                    <a:lnTo>
                      <a:pt x="452" y="2184"/>
                    </a:lnTo>
                    <a:lnTo>
                      <a:pt x="549" y="2259"/>
                    </a:lnTo>
                    <a:lnTo>
                      <a:pt x="645" y="2313"/>
                    </a:lnTo>
                    <a:lnTo>
                      <a:pt x="764" y="2366"/>
                    </a:lnTo>
                    <a:lnTo>
                      <a:pt x="871" y="2409"/>
                    </a:lnTo>
                    <a:lnTo>
                      <a:pt x="990" y="2431"/>
                    </a:lnTo>
                    <a:lnTo>
                      <a:pt x="1119" y="2452"/>
                    </a:lnTo>
                    <a:lnTo>
                      <a:pt x="1366" y="2452"/>
                    </a:lnTo>
                    <a:lnTo>
                      <a:pt x="1495" y="2431"/>
                    </a:lnTo>
                    <a:lnTo>
                      <a:pt x="1602" y="2399"/>
                    </a:lnTo>
                    <a:lnTo>
                      <a:pt x="1721" y="2356"/>
                    </a:lnTo>
                    <a:lnTo>
                      <a:pt x="1828" y="2302"/>
                    </a:lnTo>
                    <a:lnTo>
                      <a:pt x="1925" y="2237"/>
                    </a:lnTo>
                    <a:lnTo>
                      <a:pt x="2022" y="2162"/>
                    </a:lnTo>
                    <a:lnTo>
                      <a:pt x="2108" y="2087"/>
                    </a:lnTo>
                    <a:lnTo>
                      <a:pt x="2183" y="2001"/>
                    </a:lnTo>
                    <a:lnTo>
                      <a:pt x="2248" y="1904"/>
                    </a:lnTo>
                    <a:lnTo>
                      <a:pt x="2312" y="1796"/>
                    </a:lnTo>
                    <a:lnTo>
                      <a:pt x="2366" y="1689"/>
                    </a:lnTo>
                    <a:lnTo>
                      <a:pt x="2398" y="1581"/>
                    </a:lnTo>
                    <a:lnTo>
                      <a:pt x="2430" y="1463"/>
                    </a:lnTo>
                    <a:lnTo>
                      <a:pt x="2441" y="1334"/>
                    </a:lnTo>
                    <a:lnTo>
                      <a:pt x="2452" y="1216"/>
                    </a:lnTo>
                    <a:lnTo>
                      <a:pt x="2441" y="1087"/>
                    </a:lnTo>
                    <a:lnTo>
                      <a:pt x="2420" y="958"/>
                    </a:lnTo>
                    <a:lnTo>
                      <a:pt x="2387" y="850"/>
                    </a:lnTo>
                    <a:lnTo>
                      <a:pt x="2344" y="732"/>
                    </a:lnTo>
                    <a:lnTo>
                      <a:pt x="2301" y="624"/>
                    </a:lnTo>
                    <a:lnTo>
                      <a:pt x="2237" y="528"/>
                    </a:lnTo>
                    <a:lnTo>
                      <a:pt x="2162" y="431"/>
                    </a:lnTo>
                    <a:lnTo>
                      <a:pt x="2086" y="345"/>
                    </a:lnTo>
                    <a:lnTo>
                      <a:pt x="1990" y="270"/>
                    </a:lnTo>
                    <a:lnTo>
                      <a:pt x="1904" y="205"/>
                    </a:lnTo>
                    <a:lnTo>
                      <a:pt x="1796" y="141"/>
                    </a:lnTo>
                    <a:lnTo>
                      <a:pt x="1689" y="87"/>
                    </a:lnTo>
                    <a:lnTo>
                      <a:pt x="1570" y="55"/>
                    </a:lnTo>
                    <a:lnTo>
                      <a:pt x="1452" y="22"/>
                    </a:lnTo>
                    <a:lnTo>
                      <a:pt x="1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 name="Google Shape;656;p15"/>
              <p:cNvSpPr/>
              <p:nvPr/>
            </p:nvSpPr>
            <p:spPr>
              <a:xfrm>
                <a:off x="1239225" y="1572775"/>
                <a:ext cx="61300" cy="61575"/>
              </a:xfrm>
              <a:custGeom>
                <a:avLst/>
                <a:gdLst/>
                <a:ahLst/>
                <a:cxnLst/>
                <a:rect l="l" t="t" r="r" b="b"/>
                <a:pathLst>
                  <a:path w="2452" h="2463" extrusionOk="0">
                    <a:moveTo>
                      <a:pt x="1237" y="0"/>
                    </a:moveTo>
                    <a:lnTo>
                      <a:pt x="1108" y="11"/>
                    </a:lnTo>
                    <a:lnTo>
                      <a:pt x="979" y="32"/>
                    </a:lnTo>
                    <a:lnTo>
                      <a:pt x="860" y="54"/>
                    </a:lnTo>
                    <a:lnTo>
                      <a:pt x="753" y="97"/>
                    </a:lnTo>
                    <a:lnTo>
                      <a:pt x="645" y="151"/>
                    </a:lnTo>
                    <a:lnTo>
                      <a:pt x="538" y="215"/>
                    </a:lnTo>
                    <a:lnTo>
                      <a:pt x="452" y="280"/>
                    </a:lnTo>
                    <a:lnTo>
                      <a:pt x="366" y="355"/>
                    </a:lnTo>
                    <a:lnTo>
                      <a:pt x="280" y="441"/>
                    </a:lnTo>
                    <a:lnTo>
                      <a:pt x="215" y="538"/>
                    </a:lnTo>
                    <a:lnTo>
                      <a:pt x="151" y="645"/>
                    </a:lnTo>
                    <a:lnTo>
                      <a:pt x="97" y="753"/>
                    </a:lnTo>
                    <a:lnTo>
                      <a:pt x="54" y="860"/>
                    </a:lnTo>
                    <a:lnTo>
                      <a:pt x="22" y="979"/>
                    </a:lnTo>
                    <a:lnTo>
                      <a:pt x="11" y="1097"/>
                    </a:lnTo>
                    <a:lnTo>
                      <a:pt x="0" y="1226"/>
                    </a:lnTo>
                    <a:lnTo>
                      <a:pt x="11" y="1355"/>
                    </a:lnTo>
                    <a:lnTo>
                      <a:pt x="22" y="1473"/>
                    </a:lnTo>
                    <a:lnTo>
                      <a:pt x="54" y="1592"/>
                    </a:lnTo>
                    <a:lnTo>
                      <a:pt x="97" y="1710"/>
                    </a:lnTo>
                    <a:lnTo>
                      <a:pt x="151" y="1817"/>
                    </a:lnTo>
                    <a:lnTo>
                      <a:pt x="204" y="1914"/>
                    </a:lnTo>
                    <a:lnTo>
                      <a:pt x="280" y="2011"/>
                    </a:lnTo>
                    <a:lnTo>
                      <a:pt x="355" y="2097"/>
                    </a:lnTo>
                    <a:lnTo>
                      <a:pt x="441" y="2183"/>
                    </a:lnTo>
                    <a:lnTo>
                      <a:pt x="538" y="2247"/>
                    </a:lnTo>
                    <a:lnTo>
                      <a:pt x="635" y="2312"/>
                    </a:lnTo>
                    <a:lnTo>
                      <a:pt x="742" y="2366"/>
                    </a:lnTo>
                    <a:lnTo>
                      <a:pt x="860" y="2409"/>
                    </a:lnTo>
                    <a:lnTo>
                      <a:pt x="979" y="2430"/>
                    </a:lnTo>
                    <a:lnTo>
                      <a:pt x="1097" y="2452"/>
                    </a:lnTo>
                    <a:lnTo>
                      <a:pt x="1226" y="2463"/>
                    </a:lnTo>
                    <a:lnTo>
                      <a:pt x="1355" y="2452"/>
                    </a:lnTo>
                    <a:lnTo>
                      <a:pt x="1473" y="2430"/>
                    </a:lnTo>
                    <a:lnTo>
                      <a:pt x="1592" y="2409"/>
                    </a:lnTo>
                    <a:lnTo>
                      <a:pt x="1710" y="2366"/>
                    </a:lnTo>
                    <a:lnTo>
                      <a:pt x="1817" y="2312"/>
                    </a:lnTo>
                    <a:lnTo>
                      <a:pt x="1914" y="2258"/>
                    </a:lnTo>
                    <a:lnTo>
                      <a:pt x="2011" y="2183"/>
                    </a:lnTo>
                    <a:lnTo>
                      <a:pt x="2097" y="2108"/>
                    </a:lnTo>
                    <a:lnTo>
                      <a:pt x="2172" y="2022"/>
                    </a:lnTo>
                    <a:lnTo>
                      <a:pt x="2248" y="1925"/>
                    </a:lnTo>
                    <a:lnTo>
                      <a:pt x="2312" y="1817"/>
                    </a:lnTo>
                    <a:lnTo>
                      <a:pt x="2355" y="1721"/>
                    </a:lnTo>
                    <a:lnTo>
                      <a:pt x="2398" y="1602"/>
                    </a:lnTo>
                    <a:lnTo>
                      <a:pt x="2430" y="1484"/>
                    </a:lnTo>
                    <a:lnTo>
                      <a:pt x="2452" y="1366"/>
                    </a:lnTo>
                    <a:lnTo>
                      <a:pt x="2452" y="1237"/>
                    </a:lnTo>
                    <a:lnTo>
                      <a:pt x="2452" y="1108"/>
                    </a:lnTo>
                    <a:lnTo>
                      <a:pt x="2430" y="989"/>
                    </a:lnTo>
                    <a:lnTo>
                      <a:pt x="2398" y="871"/>
                    </a:lnTo>
                    <a:lnTo>
                      <a:pt x="2366" y="753"/>
                    </a:lnTo>
                    <a:lnTo>
                      <a:pt x="2312" y="645"/>
                    </a:lnTo>
                    <a:lnTo>
                      <a:pt x="2248" y="549"/>
                    </a:lnTo>
                    <a:lnTo>
                      <a:pt x="2183" y="452"/>
                    </a:lnTo>
                    <a:lnTo>
                      <a:pt x="2097" y="366"/>
                    </a:lnTo>
                    <a:lnTo>
                      <a:pt x="2011" y="280"/>
                    </a:lnTo>
                    <a:lnTo>
                      <a:pt x="1925" y="215"/>
                    </a:lnTo>
                    <a:lnTo>
                      <a:pt x="1817" y="151"/>
                    </a:lnTo>
                    <a:lnTo>
                      <a:pt x="1710"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 name="Google Shape;657;p15"/>
              <p:cNvSpPr/>
              <p:nvPr/>
            </p:nvSpPr>
            <p:spPr>
              <a:xfrm>
                <a:off x="688675" y="2123575"/>
                <a:ext cx="61300" cy="61325"/>
              </a:xfrm>
              <a:custGeom>
                <a:avLst/>
                <a:gdLst/>
                <a:ahLst/>
                <a:cxnLst/>
                <a:rect l="l" t="t" r="r" b="b"/>
                <a:pathLst>
                  <a:path w="2452" h="2453" extrusionOk="0">
                    <a:moveTo>
                      <a:pt x="1108" y="1"/>
                    </a:moveTo>
                    <a:lnTo>
                      <a:pt x="979" y="22"/>
                    </a:lnTo>
                    <a:lnTo>
                      <a:pt x="860" y="55"/>
                    </a:lnTo>
                    <a:lnTo>
                      <a:pt x="753" y="87"/>
                    </a:lnTo>
                    <a:lnTo>
                      <a:pt x="645" y="141"/>
                    </a:lnTo>
                    <a:lnTo>
                      <a:pt x="538" y="205"/>
                    </a:lnTo>
                    <a:lnTo>
                      <a:pt x="452" y="270"/>
                    </a:lnTo>
                    <a:lnTo>
                      <a:pt x="355" y="356"/>
                    </a:lnTo>
                    <a:lnTo>
                      <a:pt x="280" y="442"/>
                    </a:lnTo>
                    <a:lnTo>
                      <a:pt x="215" y="528"/>
                    </a:lnTo>
                    <a:lnTo>
                      <a:pt x="151" y="635"/>
                    </a:lnTo>
                    <a:lnTo>
                      <a:pt x="97" y="743"/>
                    </a:lnTo>
                    <a:lnTo>
                      <a:pt x="54" y="850"/>
                    </a:lnTo>
                    <a:lnTo>
                      <a:pt x="22" y="969"/>
                    </a:lnTo>
                    <a:lnTo>
                      <a:pt x="11" y="1098"/>
                    </a:lnTo>
                    <a:lnTo>
                      <a:pt x="0" y="1216"/>
                    </a:lnTo>
                    <a:lnTo>
                      <a:pt x="11" y="1345"/>
                    </a:lnTo>
                    <a:lnTo>
                      <a:pt x="22" y="1474"/>
                    </a:lnTo>
                    <a:lnTo>
                      <a:pt x="54" y="1592"/>
                    </a:lnTo>
                    <a:lnTo>
                      <a:pt x="97" y="1700"/>
                    </a:lnTo>
                    <a:lnTo>
                      <a:pt x="151" y="1807"/>
                    </a:lnTo>
                    <a:lnTo>
                      <a:pt x="204" y="1915"/>
                    </a:lnTo>
                    <a:lnTo>
                      <a:pt x="280" y="2001"/>
                    </a:lnTo>
                    <a:lnTo>
                      <a:pt x="355" y="2087"/>
                    </a:lnTo>
                    <a:lnTo>
                      <a:pt x="441" y="2173"/>
                    </a:lnTo>
                    <a:lnTo>
                      <a:pt x="538" y="2238"/>
                    </a:lnTo>
                    <a:lnTo>
                      <a:pt x="634" y="2302"/>
                    </a:lnTo>
                    <a:lnTo>
                      <a:pt x="742" y="2356"/>
                    </a:lnTo>
                    <a:lnTo>
                      <a:pt x="860" y="2399"/>
                    </a:lnTo>
                    <a:lnTo>
                      <a:pt x="979" y="2420"/>
                    </a:lnTo>
                    <a:lnTo>
                      <a:pt x="1097" y="2442"/>
                    </a:lnTo>
                    <a:lnTo>
                      <a:pt x="1226" y="2453"/>
                    </a:lnTo>
                    <a:lnTo>
                      <a:pt x="1355" y="2442"/>
                    </a:lnTo>
                    <a:lnTo>
                      <a:pt x="1473" y="2431"/>
                    </a:lnTo>
                    <a:lnTo>
                      <a:pt x="1591" y="2399"/>
                    </a:lnTo>
                    <a:lnTo>
                      <a:pt x="1710" y="2356"/>
                    </a:lnTo>
                    <a:lnTo>
                      <a:pt x="1817" y="2302"/>
                    </a:lnTo>
                    <a:lnTo>
                      <a:pt x="1914" y="2248"/>
                    </a:lnTo>
                    <a:lnTo>
                      <a:pt x="2011" y="2173"/>
                    </a:lnTo>
                    <a:lnTo>
                      <a:pt x="2097" y="2098"/>
                    </a:lnTo>
                    <a:lnTo>
                      <a:pt x="2172" y="2012"/>
                    </a:lnTo>
                    <a:lnTo>
                      <a:pt x="2247" y="1915"/>
                    </a:lnTo>
                    <a:lnTo>
                      <a:pt x="2312" y="1818"/>
                    </a:lnTo>
                    <a:lnTo>
                      <a:pt x="2355" y="1711"/>
                    </a:lnTo>
                    <a:lnTo>
                      <a:pt x="2398" y="1592"/>
                    </a:lnTo>
                    <a:lnTo>
                      <a:pt x="2430" y="1474"/>
                    </a:lnTo>
                    <a:lnTo>
                      <a:pt x="2452" y="1356"/>
                    </a:lnTo>
                    <a:lnTo>
                      <a:pt x="2452" y="1227"/>
                    </a:lnTo>
                    <a:lnTo>
                      <a:pt x="2452" y="1098"/>
                    </a:lnTo>
                    <a:lnTo>
                      <a:pt x="2430" y="979"/>
                    </a:lnTo>
                    <a:lnTo>
                      <a:pt x="2398" y="861"/>
                    </a:lnTo>
                    <a:lnTo>
                      <a:pt x="2366" y="743"/>
                    </a:lnTo>
                    <a:lnTo>
                      <a:pt x="2312" y="635"/>
                    </a:lnTo>
                    <a:lnTo>
                      <a:pt x="2247" y="539"/>
                    </a:lnTo>
                    <a:lnTo>
                      <a:pt x="2183" y="442"/>
                    </a:lnTo>
                    <a:lnTo>
                      <a:pt x="2097" y="356"/>
                    </a:lnTo>
                    <a:lnTo>
                      <a:pt x="2011" y="281"/>
                    </a:lnTo>
                    <a:lnTo>
                      <a:pt x="1914" y="205"/>
                    </a:lnTo>
                    <a:lnTo>
                      <a:pt x="1817" y="141"/>
                    </a:lnTo>
                    <a:lnTo>
                      <a:pt x="1710" y="98"/>
                    </a:lnTo>
                    <a:lnTo>
                      <a:pt x="1602" y="55"/>
                    </a:lnTo>
                    <a:lnTo>
                      <a:pt x="1484" y="22"/>
                    </a:lnTo>
                    <a:lnTo>
                      <a:pt x="135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 name="Google Shape;658;p15"/>
              <p:cNvSpPr/>
              <p:nvPr/>
            </p:nvSpPr>
            <p:spPr>
              <a:xfrm>
                <a:off x="1789775" y="2123575"/>
                <a:ext cx="61575" cy="61325"/>
              </a:xfrm>
              <a:custGeom>
                <a:avLst/>
                <a:gdLst/>
                <a:ahLst/>
                <a:cxnLst/>
                <a:rect l="l" t="t" r="r" b="b"/>
                <a:pathLst>
                  <a:path w="2463" h="2453" extrusionOk="0">
                    <a:moveTo>
                      <a:pt x="1086" y="1"/>
                    </a:moveTo>
                    <a:lnTo>
                      <a:pt x="968" y="22"/>
                    </a:lnTo>
                    <a:lnTo>
                      <a:pt x="850" y="55"/>
                    </a:lnTo>
                    <a:lnTo>
                      <a:pt x="731" y="98"/>
                    </a:lnTo>
                    <a:lnTo>
                      <a:pt x="624" y="151"/>
                    </a:lnTo>
                    <a:lnTo>
                      <a:pt x="527" y="216"/>
                    </a:lnTo>
                    <a:lnTo>
                      <a:pt x="430" y="281"/>
                    </a:lnTo>
                    <a:lnTo>
                      <a:pt x="344" y="367"/>
                    </a:lnTo>
                    <a:lnTo>
                      <a:pt x="269" y="453"/>
                    </a:lnTo>
                    <a:lnTo>
                      <a:pt x="205" y="549"/>
                    </a:lnTo>
                    <a:lnTo>
                      <a:pt x="140" y="646"/>
                    </a:lnTo>
                    <a:lnTo>
                      <a:pt x="97" y="754"/>
                    </a:lnTo>
                    <a:lnTo>
                      <a:pt x="54" y="872"/>
                    </a:lnTo>
                    <a:lnTo>
                      <a:pt x="22" y="990"/>
                    </a:lnTo>
                    <a:lnTo>
                      <a:pt x="11" y="1108"/>
                    </a:lnTo>
                    <a:lnTo>
                      <a:pt x="0" y="1238"/>
                    </a:lnTo>
                    <a:lnTo>
                      <a:pt x="11" y="1367"/>
                    </a:lnTo>
                    <a:lnTo>
                      <a:pt x="33" y="1485"/>
                    </a:lnTo>
                    <a:lnTo>
                      <a:pt x="65" y="1603"/>
                    </a:lnTo>
                    <a:lnTo>
                      <a:pt x="108" y="1721"/>
                    </a:lnTo>
                    <a:lnTo>
                      <a:pt x="162" y="1829"/>
                    </a:lnTo>
                    <a:lnTo>
                      <a:pt x="215" y="1926"/>
                    </a:lnTo>
                    <a:lnTo>
                      <a:pt x="291" y="2022"/>
                    </a:lnTo>
                    <a:lnTo>
                      <a:pt x="366" y="2109"/>
                    </a:lnTo>
                    <a:lnTo>
                      <a:pt x="463" y="2184"/>
                    </a:lnTo>
                    <a:lnTo>
                      <a:pt x="559" y="2248"/>
                    </a:lnTo>
                    <a:lnTo>
                      <a:pt x="656" y="2313"/>
                    </a:lnTo>
                    <a:lnTo>
                      <a:pt x="764" y="2356"/>
                    </a:lnTo>
                    <a:lnTo>
                      <a:pt x="882" y="2399"/>
                    </a:lnTo>
                    <a:lnTo>
                      <a:pt x="1000" y="2431"/>
                    </a:lnTo>
                    <a:lnTo>
                      <a:pt x="1119" y="2442"/>
                    </a:lnTo>
                    <a:lnTo>
                      <a:pt x="1248" y="2453"/>
                    </a:lnTo>
                    <a:lnTo>
                      <a:pt x="1377" y="2442"/>
                    </a:lnTo>
                    <a:lnTo>
                      <a:pt x="1495" y="2420"/>
                    </a:lnTo>
                    <a:lnTo>
                      <a:pt x="1613" y="2388"/>
                    </a:lnTo>
                    <a:lnTo>
                      <a:pt x="1721" y="2345"/>
                    </a:lnTo>
                    <a:lnTo>
                      <a:pt x="1828" y="2291"/>
                    </a:lnTo>
                    <a:lnTo>
                      <a:pt x="1936" y="2238"/>
                    </a:lnTo>
                    <a:lnTo>
                      <a:pt x="2022" y="2162"/>
                    </a:lnTo>
                    <a:lnTo>
                      <a:pt x="2108" y="2087"/>
                    </a:lnTo>
                    <a:lnTo>
                      <a:pt x="2194" y="1990"/>
                    </a:lnTo>
                    <a:lnTo>
                      <a:pt x="2258" y="1904"/>
                    </a:lnTo>
                    <a:lnTo>
                      <a:pt x="2323" y="1797"/>
                    </a:lnTo>
                    <a:lnTo>
                      <a:pt x="2366" y="1689"/>
                    </a:lnTo>
                    <a:lnTo>
                      <a:pt x="2409" y="1571"/>
                    </a:lnTo>
                    <a:lnTo>
                      <a:pt x="2441" y="1453"/>
                    </a:lnTo>
                    <a:lnTo>
                      <a:pt x="2452" y="1334"/>
                    </a:lnTo>
                    <a:lnTo>
                      <a:pt x="2463" y="1205"/>
                    </a:lnTo>
                    <a:lnTo>
                      <a:pt x="2452" y="1076"/>
                    </a:lnTo>
                    <a:lnTo>
                      <a:pt x="2430" y="958"/>
                    </a:lnTo>
                    <a:lnTo>
                      <a:pt x="2398" y="840"/>
                    </a:lnTo>
                    <a:lnTo>
                      <a:pt x="2355" y="732"/>
                    </a:lnTo>
                    <a:lnTo>
                      <a:pt x="2301" y="625"/>
                    </a:lnTo>
                    <a:lnTo>
                      <a:pt x="2237" y="517"/>
                    </a:lnTo>
                    <a:lnTo>
                      <a:pt x="2172" y="431"/>
                    </a:lnTo>
                    <a:lnTo>
                      <a:pt x="2086" y="345"/>
                    </a:lnTo>
                    <a:lnTo>
                      <a:pt x="2000" y="259"/>
                    </a:lnTo>
                    <a:lnTo>
                      <a:pt x="1904" y="194"/>
                    </a:lnTo>
                    <a:lnTo>
                      <a:pt x="1807" y="141"/>
                    </a:lnTo>
                    <a:lnTo>
                      <a:pt x="1699" y="87"/>
                    </a:lnTo>
                    <a:lnTo>
                      <a:pt x="1581" y="44"/>
                    </a:lnTo>
                    <a:lnTo>
                      <a:pt x="1463" y="22"/>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 name="Google Shape;659;p15"/>
              <p:cNvSpPr/>
              <p:nvPr/>
            </p:nvSpPr>
            <p:spPr>
              <a:xfrm>
                <a:off x="1711550" y="1886750"/>
                <a:ext cx="62375" cy="62125"/>
              </a:xfrm>
              <a:custGeom>
                <a:avLst/>
                <a:gdLst/>
                <a:ahLst/>
                <a:cxnLst/>
                <a:rect l="l" t="t" r="r" b="b"/>
                <a:pathLst>
                  <a:path w="2495" h="2485" extrusionOk="0">
                    <a:moveTo>
                      <a:pt x="1118" y="1"/>
                    </a:moveTo>
                    <a:lnTo>
                      <a:pt x="989" y="22"/>
                    </a:lnTo>
                    <a:lnTo>
                      <a:pt x="871" y="54"/>
                    </a:lnTo>
                    <a:lnTo>
                      <a:pt x="753" y="87"/>
                    </a:lnTo>
                    <a:lnTo>
                      <a:pt x="645" y="140"/>
                    </a:lnTo>
                    <a:lnTo>
                      <a:pt x="549" y="194"/>
                    </a:lnTo>
                    <a:lnTo>
                      <a:pt x="452" y="269"/>
                    </a:lnTo>
                    <a:lnTo>
                      <a:pt x="366" y="345"/>
                    </a:lnTo>
                    <a:lnTo>
                      <a:pt x="280" y="431"/>
                    </a:lnTo>
                    <a:lnTo>
                      <a:pt x="215" y="527"/>
                    </a:lnTo>
                    <a:lnTo>
                      <a:pt x="151" y="624"/>
                    </a:lnTo>
                    <a:lnTo>
                      <a:pt x="97" y="732"/>
                    </a:lnTo>
                    <a:lnTo>
                      <a:pt x="54" y="850"/>
                    </a:lnTo>
                    <a:lnTo>
                      <a:pt x="32" y="968"/>
                    </a:lnTo>
                    <a:lnTo>
                      <a:pt x="11" y="1087"/>
                    </a:lnTo>
                    <a:lnTo>
                      <a:pt x="0" y="1216"/>
                    </a:lnTo>
                    <a:lnTo>
                      <a:pt x="0" y="1345"/>
                    </a:lnTo>
                    <a:lnTo>
                      <a:pt x="22" y="1474"/>
                    </a:lnTo>
                    <a:lnTo>
                      <a:pt x="43" y="1603"/>
                    </a:lnTo>
                    <a:lnTo>
                      <a:pt x="86" y="1721"/>
                    </a:lnTo>
                    <a:lnTo>
                      <a:pt x="140" y="1829"/>
                    </a:lnTo>
                    <a:lnTo>
                      <a:pt x="194" y="1936"/>
                    </a:lnTo>
                    <a:lnTo>
                      <a:pt x="269" y="2033"/>
                    </a:lnTo>
                    <a:lnTo>
                      <a:pt x="344" y="2119"/>
                    </a:lnTo>
                    <a:lnTo>
                      <a:pt x="441" y="2205"/>
                    </a:lnTo>
                    <a:lnTo>
                      <a:pt x="538" y="2280"/>
                    </a:lnTo>
                    <a:lnTo>
                      <a:pt x="635" y="2334"/>
                    </a:lnTo>
                    <a:lnTo>
                      <a:pt x="742" y="2388"/>
                    </a:lnTo>
                    <a:lnTo>
                      <a:pt x="860" y="2431"/>
                    </a:lnTo>
                    <a:lnTo>
                      <a:pt x="989" y="2463"/>
                    </a:lnTo>
                    <a:lnTo>
                      <a:pt x="1118" y="2485"/>
                    </a:lnTo>
                    <a:lnTo>
                      <a:pt x="1377" y="2485"/>
                    </a:lnTo>
                    <a:lnTo>
                      <a:pt x="1495" y="2463"/>
                    </a:lnTo>
                    <a:lnTo>
                      <a:pt x="1624" y="2431"/>
                    </a:lnTo>
                    <a:lnTo>
                      <a:pt x="1731" y="2398"/>
                    </a:lnTo>
                    <a:lnTo>
                      <a:pt x="1839" y="2345"/>
                    </a:lnTo>
                    <a:lnTo>
                      <a:pt x="1946" y="2280"/>
                    </a:lnTo>
                    <a:lnTo>
                      <a:pt x="2043" y="2216"/>
                    </a:lnTo>
                    <a:lnTo>
                      <a:pt x="2129" y="2140"/>
                    </a:lnTo>
                    <a:lnTo>
                      <a:pt x="2205" y="2054"/>
                    </a:lnTo>
                    <a:lnTo>
                      <a:pt x="2280" y="1958"/>
                    </a:lnTo>
                    <a:lnTo>
                      <a:pt x="2334" y="1861"/>
                    </a:lnTo>
                    <a:lnTo>
                      <a:pt x="2387" y="1753"/>
                    </a:lnTo>
                    <a:lnTo>
                      <a:pt x="2430" y="1635"/>
                    </a:lnTo>
                    <a:lnTo>
                      <a:pt x="2463" y="1517"/>
                    </a:lnTo>
                    <a:lnTo>
                      <a:pt x="2484" y="1398"/>
                    </a:lnTo>
                    <a:lnTo>
                      <a:pt x="2495" y="1269"/>
                    </a:lnTo>
                    <a:lnTo>
                      <a:pt x="2484" y="1130"/>
                    </a:lnTo>
                    <a:lnTo>
                      <a:pt x="2473" y="1011"/>
                    </a:lnTo>
                    <a:lnTo>
                      <a:pt x="2441" y="882"/>
                    </a:lnTo>
                    <a:lnTo>
                      <a:pt x="2398" y="764"/>
                    </a:lnTo>
                    <a:lnTo>
                      <a:pt x="2355" y="657"/>
                    </a:lnTo>
                    <a:lnTo>
                      <a:pt x="2291" y="549"/>
                    </a:lnTo>
                    <a:lnTo>
                      <a:pt x="2215" y="452"/>
                    </a:lnTo>
                    <a:lnTo>
                      <a:pt x="2140" y="366"/>
                    </a:lnTo>
                    <a:lnTo>
                      <a:pt x="2054" y="280"/>
                    </a:lnTo>
                    <a:lnTo>
                      <a:pt x="1957" y="205"/>
                    </a:lnTo>
                    <a:lnTo>
                      <a:pt x="1850" y="140"/>
                    </a:lnTo>
                    <a:lnTo>
                      <a:pt x="1742" y="97"/>
                    </a:lnTo>
                    <a:lnTo>
                      <a:pt x="1624" y="5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 name="Google Shape;660;p15"/>
              <p:cNvSpPr/>
              <p:nvPr/>
            </p:nvSpPr>
            <p:spPr>
              <a:xfrm>
                <a:off x="1475250" y="1650175"/>
                <a:ext cx="62125" cy="62400"/>
              </a:xfrm>
              <a:custGeom>
                <a:avLst/>
                <a:gdLst/>
                <a:ahLst/>
                <a:cxnLst/>
                <a:rect l="l" t="t" r="r" b="b"/>
                <a:pathLst>
                  <a:path w="2485" h="2496" extrusionOk="0">
                    <a:moveTo>
                      <a:pt x="1291" y="1"/>
                    </a:moveTo>
                    <a:lnTo>
                      <a:pt x="1162" y="12"/>
                    </a:lnTo>
                    <a:lnTo>
                      <a:pt x="1033" y="22"/>
                    </a:lnTo>
                    <a:lnTo>
                      <a:pt x="904" y="44"/>
                    </a:lnTo>
                    <a:lnTo>
                      <a:pt x="785" y="87"/>
                    </a:lnTo>
                    <a:lnTo>
                      <a:pt x="678" y="130"/>
                    </a:lnTo>
                    <a:lnTo>
                      <a:pt x="570" y="195"/>
                    </a:lnTo>
                    <a:lnTo>
                      <a:pt x="473" y="259"/>
                    </a:lnTo>
                    <a:lnTo>
                      <a:pt x="377" y="345"/>
                    </a:lnTo>
                    <a:lnTo>
                      <a:pt x="291" y="431"/>
                    </a:lnTo>
                    <a:lnTo>
                      <a:pt x="215" y="517"/>
                    </a:lnTo>
                    <a:lnTo>
                      <a:pt x="151" y="625"/>
                    </a:lnTo>
                    <a:lnTo>
                      <a:pt x="97" y="732"/>
                    </a:lnTo>
                    <a:lnTo>
                      <a:pt x="54" y="850"/>
                    </a:lnTo>
                    <a:lnTo>
                      <a:pt x="22" y="969"/>
                    </a:lnTo>
                    <a:lnTo>
                      <a:pt x="0" y="1098"/>
                    </a:lnTo>
                    <a:lnTo>
                      <a:pt x="0" y="1227"/>
                    </a:lnTo>
                    <a:lnTo>
                      <a:pt x="0" y="1356"/>
                    </a:lnTo>
                    <a:lnTo>
                      <a:pt x="22" y="1485"/>
                    </a:lnTo>
                    <a:lnTo>
                      <a:pt x="43" y="1603"/>
                    </a:lnTo>
                    <a:lnTo>
                      <a:pt x="86" y="1721"/>
                    </a:lnTo>
                    <a:lnTo>
                      <a:pt x="129" y="1829"/>
                    </a:lnTo>
                    <a:lnTo>
                      <a:pt x="194" y="1926"/>
                    </a:lnTo>
                    <a:lnTo>
                      <a:pt x="258" y="2023"/>
                    </a:lnTo>
                    <a:lnTo>
                      <a:pt x="334" y="2119"/>
                    </a:lnTo>
                    <a:lnTo>
                      <a:pt x="420" y="2195"/>
                    </a:lnTo>
                    <a:lnTo>
                      <a:pt x="506" y="2270"/>
                    </a:lnTo>
                    <a:lnTo>
                      <a:pt x="613" y="2334"/>
                    </a:lnTo>
                    <a:lnTo>
                      <a:pt x="710" y="2388"/>
                    </a:lnTo>
                    <a:lnTo>
                      <a:pt x="828" y="2431"/>
                    </a:lnTo>
                    <a:lnTo>
                      <a:pt x="947" y="2463"/>
                    </a:lnTo>
                    <a:lnTo>
                      <a:pt x="1065" y="2485"/>
                    </a:lnTo>
                    <a:lnTo>
                      <a:pt x="1194" y="2496"/>
                    </a:lnTo>
                    <a:lnTo>
                      <a:pt x="1323" y="2496"/>
                    </a:lnTo>
                    <a:lnTo>
                      <a:pt x="1452" y="2474"/>
                    </a:lnTo>
                    <a:lnTo>
                      <a:pt x="1581" y="2453"/>
                    </a:lnTo>
                    <a:lnTo>
                      <a:pt x="1699" y="2420"/>
                    </a:lnTo>
                    <a:lnTo>
                      <a:pt x="1807" y="2367"/>
                    </a:lnTo>
                    <a:lnTo>
                      <a:pt x="1914" y="2302"/>
                    </a:lnTo>
                    <a:lnTo>
                      <a:pt x="2011" y="2238"/>
                    </a:lnTo>
                    <a:lnTo>
                      <a:pt x="2108" y="2162"/>
                    </a:lnTo>
                    <a:lnTo>
                      <a:pt x="2194" y="2076"/>
                    </a:lnTo>
                    <a:lnTo>
                      <a:pt x="2269" y="1980"/>
                    </a:lnTo>
                    <a:lnTo>
                      <a:pt x="2334" y="1883"/>
                    </a:lnTo>
                    <a:lnTo>
                      <a:pt x="2387" y="1764"/>
                    </a:lnTo>
                    <a:lnTo>
                      <a:pt x="2430" y="1657"/>
                    </a:lnTo>
                    <a:lnTo>
                      <a:pt x="2463" y="1528"/>
                    </a:lnTo>
                    <a:lnTo>
                      <a:pt x="2484" y="1399"/>
                    </a:lnTo>
                    <a:lnTo>
                      <a:pt x="2484" y="1270"/>
                    </a:lnTo>
                    <a:lnTo>
                      <a:pt x="2484" y="1141"/>
                    </a:lnTo>
                    <a:lnTo>
                      <a:pt x="2463" y="1023"/>
                    </a:lnTo>
                    <a:lnTo>
                      <a:pt x="2441" y="893"/>
                    </a:lnTo>
                    <a:lnTo>
                      <a:pt x="2398" y="786"/>
                    </a:lnTo>
                    <a:lnTo>
                      <a:pt x="2355" y="678"/>
                    </a:lnTo>
                    <a:lnTo>
                      <a:pt x="2291" y="571"/>
                    </a:lnTo>
                    <a:lnTo>
                      <a:pt x="2226" y="474"/>
                    </a:lnTo>
                    <a:lnTo>
                      <a:pt x="2151" y="388"/>
                    </a:lnTo>
                    <a:lnTo>
                      <a:pt x="2065" y="302"/>
                    </a:lnTo>
                    <a:lnTo>
                      <a:pt x="1979" y="227"/>
                    </a:lnTo>
                    <a:lnTo>
                      <a:pt x="1882" y="173"/>
                    </a:lnTo>
                    <a:lnTo>
                      <a:pt x="1775" y="109"/>
                    </a:lnTo>
                    <a:lnTo>
                      <a:pt x="1656" y="66"/>
                    </a:lnTo>
                    <a:lnTo>
                      <a:pt x="1538" y="33"/>
                    </a:lnTo>
                    <a:lnTo>
                      <a:pt x="1420" y="1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 name="Google Shape;661;p15"/>
              <p:cNvSpPr/>
              <p:nvPr/>
            </p:nvSpPr>
            <p:spPr>
              <a:xfrm>
                <a:off x="1002375" y="1650175"/>
                <a:ext cx="62400" cy="62400"/>
              </a:xfrm>
              <a:custGeom>
                <a:avLst/>
                <a:gdLst/>
                <a:ahLst/>
                <a:cxnLst/>
                <a:rect l="l" t="t" r="r" b="b"/>
                <a:pathLst>
                  <a:path w="2496" h="2496" extrusionOk="0">
                    <a:moveTo>
                      <a:pt x="1280" y="1"/>
                    </a:moveTo>
                    <a:lnTo>
                      <a:pt x="1141" y="12"/>
                    </a:lnTo>
                    <a:lnTo>
                      <a:pt x="1012" y="22"/>
                    </a:lnTo>
                    <a:lnTo>
                      <a:pt x="893" y="55"/>
                    </a:lnTo>
                    <a:lnTo>
                      <a:pt x="775" y="87"/>
                    </a:lnTo>
                    <a:lnTo>
                      <a:pt x="667" y="141"/>
                    </a:lnTo>
                    <a:lnTo>
                      <a:pt x="560" y="205"/>
                    </a:lnTo>
                    <a:lnTo>
                      <a:pt x="463" y="270"/>
                    </a:lnTo>
                    <a:lnTo>
                      <a:pt x="366" y="356"/>
                    </a:lnTo>
                    <a:lnTo>
                      <a:pt x="291" y="442"/>
                    </a:lnTo>
                    <a:lnTo>
                      <a:pt x="216" y="539"/>
                    </a:lnTo>
                    <a:lnTo>
                      <a:pt x="151" y="635"/>
                    </a:lnTo>
                    <a:lnTo>
                      <a:pt x="98" y="754"/>
                    </a:lnTo>
                    <a:lnTo>
                      <a:pt x="55" y="861"/>
                    </a:lnTo>
                    <a:lnTo>
                      <a:pt x="33" y="990"/>
                    </a:lnTo>
                    <a:lnTo>
                      <a:pt x="12" y="1119"/>
                    </a:lnTo>
                    <a:lnTo>
                      <a:pt x="1" y="1248"/>
                    </a:lnTo>
                    <a:lnTo>
                      <a:pt x="12" y="1377"/>
                    </a:lnTo>
                    <a:lnTo>
                      <a:pt x="22" y="1506"/>
                    </a:lnTo>
                    <a:lnTo>
                      <a:pt x="55" y="1625"/>
                    </a:lnTo>
                    <a:lnTo>
                      <a:pt x="98" y="1732"/>
                    </a:lnTo>
                    <a:lnTo>
                      <a:pt x="141" y="1840"/>
                    </a:lnTo>
                    <a:lnTo>
                      <a:pt x="205" y="1947"/>
                    </a:lnTo>
                    <a:lnTo>
                      <a:pt x="270" y="2044"/>
                    </a:lnTo>
                    <a:lnTo>
                      <a:pt x="356" y="2130"/>
                    </a:lnTo>
                    <a:lnTo>
                      <a:pt x="431" y="2205"/>
                    </a:lnTo>
                    <a:lnTo>
                      <a:pt x="528" y="2281"/>
                    </a:lnTo>
                    <a:lnTo>
                      <a:pt x="624" y="2345"/>
                    </a:lnTo>
                    <a:lnTo>
                      <a:pt x="732" y="2399"/>
                    </a:lnTo>
                    <a:lnTo>
                      <a:pt x="850" y="2431"/>
                    </a:lnTo>
                    <a:lnTo>
                      <a:pt x="969" y="2463"/>
                    </a:lnTo>
                    <a:lnTo>
                      <a:pt x="1087" y="2485"/>
                    </a:lnTo>
                    <a:lnTo>
                      <a:pt x="1216" y="2496"/>
                    </a:lnTo>
                    <a:lnTo>
                      <a:pt x="1356" y="2496"/>
                    </a:lnTo>
                    <a:lnTo>
                      <a:pt x="1485" y="2474"/>
                    </a:lnTo>
                    <a:lnTo>
                      <a:pt x="1603" y="2453"/>
                    </a:lnTo>
                    <a:lnTo>
                      <a:pt x="1721" y="2410"/>
                    </a:lnTo>
                    <a:lnTo>
                      <a:pt x="1840" y="2356"/>
                    </a:lnTo>
                    <a:lnTo>
                      <a:pt x="1936" y="2302"/>
                    </a:lnTo>
                    <a:lnTo>
                      <a:pt x="2033" y="2227"/>
                    </a:lnTo>
                    <a:lnTo>
                      <a:pt x="2130" y="2152"/>
                    </a:lnTo>
                    <a:lnTo>
                      <a:pt x="2205" y="2066"/>
                    </a:lnTo>
                    <a:lnTo>
                      <a:pt x="2280" y="1969"/>
                    </a:lnTo>
                    <a:lnTo>
                      <a:pt x="2345" y="1861"/>
                    </a:lnTo>
                    <a:lnTo>
                      <a:pt x="2399" y="1754"/>
                    </a:lnTo>
                    <a:lnTo>
                      <a:pt x="2442" y="1635"/>
                    </a:lnTo>
                    <a:lnTo>
                      <a:pt x="2474" y="1517"/>
                    </a:lnTo>
                    <a:lnTo>
                      <a:pt x="2485" y="1388"/>
                    </a:lnTo>
                    <a:lnTo>
                      <a:pt x="2495" y="1248"/>
                    </a:lnTo>
                    <a:lnTo>
                      <a:pt x="2485" y="1119"/>
                    </a:lnTo>
                    <a:lnTo>
                      <a:pt x="2474" y="1001"/>
                    </a:lnTo>
                    <a:lnTo>
                      <a:pt x="2442" y="883"/>
                    </a:lnTo>
                    <a:lnTo>
                      <a:pt x="2399" y="764"/>
                    </a:lnTo>
                    <a:lnTo>
                      <a:pt x="2356" y="657"/>
                    </a:lnTo>
                    <a:lnTo>
                      <a:pt x="2291" y="560"/>
                    </a:lnTo>
                    <a:lnTo>
                      <a:pt x="2227" y="463"/>
                    </a:lnTo>
                    <a:lnTo>
                      <a:pt x="2151" y="377"/>
                    </a:lnTo>
                    <a:lnTo>
                      <a:pt x="2065" y="291"/>
                    </a:lnTo>
                    <a:lnTo>
                      <a:pt x="1969" y="216"/>
                    </a:lnTo>
                    <a:lnTo>
                      <a:pt x="1872" y="162"/>
                    </a:lnTo>
                    <a:lnTo>
                      <a:pt x="1764" y="109"/>
                    </a:lnTo>
                    <a:lnTo>
                      <a:pt x="1646" y="66"/>
                    </a:lnTo>
                    <a:lnTo>
                      <a:pt x="1528" y="33"/>
                    </a:lnTo>
                    <a:lnTo>
                      <a:pt x="1409"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 name="Google Shape;662;p15"/>
              <p:cNvSpPr/>
              <p:nvPr/>
            </p:nvSpPr>
            <p:spPr>
              <a:xfrm>
                <a:off x="1711550" y="2359350"/>
                <a:ext cx="62375" cy="62375"/>
              </a:xfrm>
              <a:custGeom>
                <a:avLst/>
                <a:gdLst/>
                <a:ahLst/>
                <a:cxnLst/>
                <a:rect l="l" t="t" r="r" b="b"/>
                <a:pathLst>
                  <a:path w="2495" h="2495" extrusionOk="0">
                    <a:moveTo>
                      <a:pt x="1161" y="0"/>
                    </a:moveTo>
                    <a:lnTo>
                      <a:pt x="1032" y="22"/>
                    </a:lnTo>
                    <a:lnTo>
                      <a:pt x="914" y="43"/>
                    </a:lnTo>
                    <a:lnTo>
                      <a:pt x="796" y="76"/>
                    </a:lnTo>
                    <a:lnTo>
                      <a:pt x="678" y="129"/>
                    </a:lnTo>
                    <a:lnTo>
                      <a:pt x="570" y="183"/>
                    </a:lnTo>
                    <a:lnTo>
                      <a:pt x="473" y="258"/>
                    </a:lnTo>
                    <a:lnTo>
                      <a:pt x="387" y="334"/>
                    </a:lnTo>
                    <a:lnTo>
                      <a:pt x="301" y="420"/>
                    </a:lnTo>
                    <a:lnTo>
                      <a:pt x="226" y="516"/>
                    </a:lnTo>
                    <a:lnTo>
                      <a:pt x="161" y="613"/>
                    </a:lnTo>
                    <a:lnTo>
                      <a:pt x="108" y="721"/>
                    </a:lnTo>
                    <a:lnTo>
                      <a:pt x="65" y="839"/>
                    </a:lnTo>
                    <a:lnTo>
                      <a:pt x="32" y="957"/>
                    </a:lnTo>
                    <a:lnTo>
                      <a:pt x="11" y="1086"/>
                    </a:lnTo>
                    <a:lnTo>
                      <a:pt x="0" y="1215"/>
                    </a:lnTo>
                    <a:lnTo>
                      <a:pt x="0" y="1355"/>
                    </a:lnTo>
                    <a:lnTo>
                      <a:pt x="22" y="1473"/>
                    </a:lnTo>
                    <a:lnTo>
                      <a:pt x="43" y="1592"/>
                    </a:lnTo>
                    <a:lnTo>
                      <a:pt x="86" y="1710"/>
                    </a:lnTo>
                    <a:lnTo>
                      <a:pt x="129" y="1818"/>
                    </a:lnTo>
                    <a:lnTo>
                      <a:pt x="194" y="1925"/>
                    </a:lnTo>
                    <a:lnTo>
                      <a:pt x="258" y="2022"/>
                    </a:lnTo>
                    <a:lnTo>
                      <a:pt x="333" y="2108"/>
                    </a:lnTo>
                    <a:lnTo>
                      <a:pt x="420" y="2194"/>
                    </a:lnTo>
                    <a:lnTo>
                      <a:pt x="506" y="2258"/>
                    </a:lnTo>
                    <a:lnTo>
                      <a:pt x="602" y="2323"/>
                    </a:lnTo>
                    <a:lnTo>
                      <a:pt x="710" y="2377"/>
                    </a:lnTo>
                    <a:lnTo>
                      <a:pt x="828" y="2430"/>
                    </a:lnTo>
                    <a:lnTo>
                      <a:pt x="946" y="2463"/>
                    </a:lnTo>
                    <a:lnTo>
                      <a:pt x="1065" y="2484"/>
                    </a:lnTo>
                    <a:lnTo>
                      <a:pt x="1194" y="2495"/>
                    </a:lnTo>
                    <a:lnTo>
                      <a:pt x="1323" y="2495"/>
                    </a:lnTo>
                    <a:lnTo>
                      <a:pt x="1452" y="2473"/>
                    </a:lnTo>
                    <a:lnTo>
                      <a:pt x="1581" y="2452"/>
                    </a:lnTo>
                    <a:lnTo>
                      <a:pt x="1699" y="2409"/>
                    </a:lnTo>
                    <a:lnTo>
                      <a:pt x="1807" y="2366"/>
                    </a:lnTo>
                    <a:lnTo>
                      <a:pt x="1914" y="2301"/>
                    </a:lnTo>
                    <a:lnTo>
                      <a:pt x="2011" y="2237"/>
                    </a:lnTo>
                    <a:lnTo>
                      <a:pt x="2108" y="2162"/>
                    </a:lnTo>
                    <a:lnTo>
                      <a:pt x="2194" y="2076"/>
                    </a:lnTo>
                    <a:lnTo>
                      <a:pt x="2269" y="1979"/>
                    </a:lnTo>
                    <a:lnTo>
                      <a:pt x="2334" y="1882"/>
                    </a:lnTo>
                    <a:lnTo>
                      <a:pt x="2387" y="1764"/>
                    </a:lnTo>
                    <a:lnTo>
                      <a:pt x="2430" y="1656"/>
                    </a:lnTo>
                    <a:lnTo>
                      <a:pt x="2463" y="1527"/>
                    </a:lnTo>
                    <a:lnTo>
                      <a:pt x="2484" y="1409"/>
                    </a:lnTo>
                    <a:lnTo>
                      <a:pt x="2495" y="1269"/>
                    </a:lnTo>
                    <a:lnTo>
                      <a:pt x="2484" y="1140"/>
                    </a:lnTo>
                    <a:lnTo>
                      <a:pt x="2473" y="1022"/>
                    </a:lnTo>
                    <a:lnTo>
                      <a:pt x="2441" y="893"/>
                    </a:lnTo>
                    <a:lnTo>
                      <a:pt x="2409" y="785"/>
                    </a:lnTo>
                    <a:lnTo>
                      <a:pt x="2355" y="678"/>
                    </a:lnTo>
                    <a:lnTo>
                      <a:pt x="2301" y="570"/>
                    </a:lnTo>
                    <a:lnTo>
                      <a:pt x="2237" y="473"/>
                    </a:lnTo>
                    <a:lnTo>
                      <a:pt x="2162" y="387"/>
                    </a:lnTo>
                    <a:lnTo>
                      <a:pt x="2075" y="301"/>
                    </a:lnTo>
                    <a:lnTo>
                      <a:pt x="1979" y="226"/>
                    </a:lnTo>
                    <a:lnTo>
                      <a:pt x="1882" y="162"/>
                    </a:lnTo>
                    <a:lnTo>
                      <a:pt x="1774" y="108"/>
                    </a:lnTo>
                    <a:lnTo>
                      <a:pt x="1667" y="65"/>
                    </a:lnTo>
                    <a:lnTo>
                      <a:pt x="154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 name="Google Shape;663;p15"/>
              <p:cNvSpPr/>
              <p:nvPr/>
            </p:nvSpPr>
            <p:spPr>
              <a:xfrm>
                <a:off x="1161525" y="1573025"/>
                <a:ext cx="61050" cy="61050"/>
              </a:xfrm>
              <a:custGeom>
                <a:avLst/>
                <a:gdLst/>
                <a:ahLst/>
                <a:cxnLst/>
                <a:rect l="l" t="t" r="r" b="b"/>
                <a:pathLst>
                  <a:path w="2442" h="2442"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32"/>
                    </a:lnTo>
                    <a:lnTo>
                      <a:pt x="65" y="840"/>
                    </a:lnTo>
                    <a:lnTo>
                      <a:pt x="33" y="947"/>
                    </a:lnTo>
                    <a:lnTo>
                      <a:pt x="11" y="1065"/>
                    </a:lnTo>
                    <a:lnTo>
                      <a:pt x="1" y="1184"/>
                    </a:lnTo>
                    <a:lnTo>
                      <a:pt x="1" y="1313"/>
                    </a:lnTo>
                    <a:lnTo>
                      <a:pt x="22" y="1431"/>
                    </a:lnTo>
                    <a:lnTo>
                      <a:pt x="44" y="1549"/>
                    </a:lnTo>
                    <a:lnTo>
                      <a:pt x="87" y="1668"/>
                    </a:lnTo>
                    <a:lnTo>
                      <a:pt x="130" y="1775"/>
                    </a:lnTo>
                    <a:lnTo>
                      <a:pt x="194" y="1883"/>
                    </a:lnTo>
                    <a:lnTo>
                      <a:pt x="259" y="1979"/>
                    </a:lnTo>
                    <a:lnTo>
                      <a:pt x="345" y="2065"/>
                    </a:lnTo>
                    <a:lnTo>
                      <a:pt x="431" y="2151"/>
                    </a:lnTo>
                    <a:lnTo>
                      <a:pt x="517" y="2216"/>
                    </a:lnTo>
                    <a:lnTo>
                      <a:pt x="624" y="2281"/>
                    </a:lnTo>
                    <a:lnTo>
                      <a:pt x="732" y="2334"/>
                    </a:lnTo>
                    <a:lnTo>
                      <a:pt x="839" y="2377"/>
                    </a:lnTo>
                    <a:lnTo>
                      <a:pt x="958" y="2410"/>
                    </a:lnTo>
                    <a:lnTo>
                      <a:pt x="1076" y="2431"/>
                    </a:lnTo>
                    <a:lnTo>
                      <a:pt x="1205" y="2442"/>
                    </a:lnTo>
                    <a:lnTo>
                      <a:pt x="1323" y="2442"/>
                    </a:lnTo>
                    <a:lnTo>
                      <a:pt x="1452" y="2420"/>
                    </a:lnTo>
                    <a:lnTo>
                      <a:pt x="1570" y="2399"/>
                    </a:lnTo>
                    <a:lnTo>
                      <a:pt x="1678" y="2356"/>
                    </a:lnTo>
                    <a:lnTo>
                      <a:pt x="1786" y="2302"/>
                    </a:lnTo>
                    <a:lnTo>
                      <a:pt x="1893" y="2237"/>
                    </a:lnTo>
                    <a:lnTo>
                      <a:pt x="1990" y="2173"/>
                    </a:lnTo>
                    <a:lnTo>
                      <a:pt x="2076" y="2098"/>
                    </a:lnTo>
                    <a:lnTo>
                      <a:pt x="2162" y="2012"/>
                    </a:lnTo>
                    <a:lnTo>
                      <a:pt x="2226" y="1915"/>
                    </a:lnTo>
                    <a:lnTo>
                      <a:pt x="2291" y="1807"/>
                    </a:lnTo>
                    <a:lnTo>
                      <a:pt x="2345" y="1711"/>
                    </a:lnTo>
                    <a:lnTo>
                      <a:pt x="2388" y="1592"/>
                    </a:lnTo>
                    <a:lnTo>
                      <a:pt x="2420" y="1474"/>
                    </a:lnTo>
                    <a:lnTo>
                      <a:pt x="2441" y="1356"/>
                    </a:lnTo>
                    <a:lnTo>
                      <a:pt x="2441" y="1227"/>
                    </a:lnTo>
                    <a:lnTo>
                      <a:pt x="2441" y="1098"/>
                    </a:lnTo>
                    <a:lnTo>
                      <a:pt x="2420" y="979"/>
                    </a:lnTo>
                    <a:lnTo>
                      <a:pt x="2388" y="861"/>
                    </a:lnTo>
                    <a:lnTo>
                      <a:pt x="2345" y="754"/>
                    </a:lnTo>
                    <a:lnTo>
                      <a:pt x="2302" y="646"/>
                    </a:lnTo>
                    <a:lnTo>
                      <a:pt x="2237" y="539"/>
                    </a:lnTo>
                    <a:lnTo>
                      <a:pt x="2162" y="442"/>
                    </a:lnTo>
                    <a:lnTo>
                      <a:pt x="2087" y="356"/>
                    </a:lnTo>
                    <a:lnTo>
                      <a:pt x="2001" y="280"/>
                    </a:lnTo>
                    <a:lnTo>
                      <a:pt x="1904" y="205"/>
                    </a:lnTo>
                    <a:lnTo>
                      <a:pt x="1796" y="151"/>
                    </a:lnTo>
                    <a:lnTo>
                      <a:pt x="168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 name="Google Shape;664;p15"/>
              <p:cNvSpPr/>
              <p:nvPr/>
            </p:nvSpPr>
            <p:spPr>
              <a:xfrm>
                <a:off x="1317175" y="2674125"/>
                <a:ext cx="61325" cy="61325"/>
              </a:xfrm>
              <a:custGeom>
                <a:avLst/>
                <a:gdLst/>
                <a:ahLst/>
                <a:cxnLst/>
                <a:rect l="l" t="t" r="r" b="b"/>
                <a:pathLst>
                  <a:path w="2453" h="2453"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21"/>
                    </a:lnTo>
                    <a:lnTo>
                      <a:pt x="65" y="840"/>
                    </a:lnTo>
                    <a:lnTo>
                      <a:pt x="33" y="947"/>
                    </a:lnTo>
                    <a:lnTo>
                      <a:pt x="11" y="1066"/>
                    </a:lnTo>
                    <a:lnTo>
                      <a:pt x="1" y="1195"/>
                    </a:lnTo>
                    <a:lnTo>
                      <a:pt x="1" y="1313"/>
                    </a:lnTo>
                    <a:lnTo>
                      <a:pt x="22" y="1442"/>
                    </a:lnTo>
                    <a:lnTo>
                      <a:pt x="44" y="1560"/>
                    </a:lnTo>
                    <a:lnTo>
                      <a:pt x="87" y="1678"/>
                    </a:lnTo>
                    <a:lnTo>
                      <a:pt x="130" y="1786"/>
                    </a:lnTo>
                    <a:lnTo>
                      <a:pt x="194" y="1883"/>
                    </a:lnTo>
                    <a:lnTo>
                      <a:pt x="259" y="1980"/>
                    </a:lnTo>
                    <a:lnTo>
                      <a:pt x="345" y="2076"/>
                    </a:lnTo>
                    <a:lnTo>
                      <a:pt x="431" y="2152"/>
                    </a:lnTo>
                    <a:lnTo>
                      <a:pt x="517" y="2227"/>
                    </a:lnTo>
                    <a:lnTo>
                      <a:pt x="624" y="2291"/>
                    </a:lnTo>
                    <a:lnTo>
                      <a:pt x="721" y="2345"/>
                    </a:lnTo>
                    <a:lnTo>
                      <a:pt x="839" y="2388"/>
                    </a:lnTo>
                    <a:lnTo>
                      <a:pt x="958" y="2420"/>
                    </a:lnTo>
                    <a:lnTo>
                      <a:pt x="1076" y="2442"/>
                    </a:lnTo>
                    <a:lnTo>
                      <a:pt x="1205" y="2453"/>
                    </a:lnTo>
                    <a:lnTo>
                      <a:pt x="1334" y="2442"/>
                    </a:lnTo>
                    <a:lnTo>
                      <a:pt x="1452" y="2431"/>
                    </a:lnTo>
                    <a:lnTo>
                      <a:pt x="1570" y="2399"/>
                    </a:lnTo>
                    <a:lnTo>
                      <a:pt x="1689" y="2356"/>
                    </a:lnTo>
                    <a:lnTo>
                      <a:pt x="1796" y="2313"/>
                    </a:lnTo>
                    <a:lnTo>
                      <a:pt x="1893" y="2248"/>
                    </a:lnTo>
                    <a:lnTo>
                      <a:pt x="1990" y="2184"/>
                    </a:lnTo>
                    <a:lnTo>
                      <a:pt x="2087" y="2098"/>
                    </a:lnTo>
                    <a:lnTo>
                      <a:pt x="2162" y="2012"/>
                    </a:lnTo>
                    <a:lnTo>
                      <a:pt x="2237" y="1915"/>
                    </a:lnTo>
                    <a:lnTo>
                      <a:pt x="2302" y="1818"/>
                    </a:lnTo>
                    <a:lnTo>
                      <a:pt x="2345" y="1711"/>
                    </a:lnTo>
                    <a:lnTo>
                      <a:pt x="2388" y="1603"/>
                    </a:lnTo>
                    <a:lnTo>
                      <a:pt x="2420" y="1485"/>
                    </a:lnTo>
                    <a:lnTo>
                      <a:pt x="2441" y="1356"/>
                    </a:lnTo>
                    <a:lnTo>
                      <a:pt x="2452" y="1227"/>
                    </a:lnTo>
                    <a:lnTo>
                      <a:pt x="2441" y="1109"/>
                    </a:lnTo>
                    <a:lnTo>
                      <a:pt x="2431" y="980"/>
                    </a:lnTo>
                    <a:lnTo>
                      <a:pt x="2398" y="861"/>
                    </a:lnTo>
                    <a:lnTo>
                      <a:pt x="2355" y="754"/>
                    </a:lnTo>
                    <a:lnTo>
                      <a:pt x="2302" y="646"/>
                    </a:lnTo>
                    <a:lnTo>
                      <a:pt x="2237" y="539"/>
                    </a:lnTo>
                    <a:lnTo>
                      <a:pt x="2173" y="442"/>
                    </a:lnTo>
                    <a:lnTo>
                      <a:pt x="2097" y="356"/>
                    </a:lnTo>
                    <a:lnTo>
                      <a:pt x="2001" y="281"/>
                    </a:lnTo>
                    <a:lnTo>
                      <a:pt x="1915" y="205"/>
                    </a:lnTo>
                    <a:lnTo>
                      <a:pt x="1807" y="152"/>
                    </a:lnTo>
                    <a:lnTo>
                      <a:pt x="169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 name="Google Shape;665;p15"/>
              <p:cNvSpPr/>
              <p:nvPr/>
            </p:nvSpPr>
            <p:spPr>
              <a:xfrm>
                <a:off x="1790050" y="2201275"/>
                <a:ext cx="61025" cy="61325"/>
              </a:xfrm>
              <a:custGeom>
                <a:avLst/>
                <a:gdLst/>
                <a:ahLst/>
                <a:cxnLst/>
                <a:rect l="l" t="t" r="r" b="b"/>
                <a:pathLst>
                  <a:path w="2441" h="2453" extrusionOk="0">
                    <a:moveTo>
                      <a:pt x="1226" y="1"/>
                    </a:moveTo>
                    <a:lnTo>
                      <a:pt x="1097" y="11"/>
                    </a:lnTo>
                    <a:lnTo>
                      <a:pt x="979" y="33"/>
                    </a:lnTo>
                    <a:lnTo>
                      <a:pt x="860" y="54"/>
                    </a:lnTo>
                    <a:lnTo>
                      <a:pt x="742" y="97"/>
                    </a:lnTo>
                    <a:lnTo>
                      <a:pt x="634" y="151"/>
                    </a:lnTo>
                    <a:lnTo>
                      <a:pt x="538" y="216"/>
                    </a:lnTo>
                    <a:lnTo>
                      <a:pt x="441" y="280"/>
                    </a:lnTo>
                    <a:lnTo>
                      <a:pt x="355" y="366"/>
                    </a:lnTo>
                    <a:lnTo>
                      <a:pt x="269" y="452"/>
                    </a:lnTo>
                    <a:lnTo>
                      <a:pt x="204" y="549"/>
                    </a:lnTo>
                    <a:lnTo>
                      <a:pt x="140" y="646"/>
                    </a:lnTo>
                    <a:lnTo>
                      <a:pt x="86" y="753"/>
                    </a:lnTo>
                    <a:lnTo>
                      <a:pt x="43" y="872"/>
                    </a:lnTo>
                    <a:lnTo>
                      <a:pt x="22" y="990"/>
                    </a:lnTo>
                    <a:lnTo>
                      <a:pt x="0" y="1108"/>
                    </a:lnTo>
                    <a:lnTo>
                      <a:pt x="0" y="1237"/>
                    </a:lnTo>
                    <a:lnTo>
                      <a:pt x="0" y="1355"/>
                    </a:lnTo>
                    <a:lnTo>
                      <a:pt x="22" y="1484"/>
                    </a:lnTo>
                    <a:lnTo>
                      <a:pt x="54" y="1592"/>
                    </a:lnTo>
                    <a:lnTo>
                      <a:pt x="86" y="1700"/>
                    </a:lnTo>
                    <a:lnTo>
                      <a:pt x="140" y="1807"/>
                    </a:lnTo>
                    <a:lnTo>
                      <a:pt x="204" y="1904"/>
                    </a:lnTo>
                    <a:lnTo>
                      <a:pt x="269" y="2001"/>
                    </a:lnTo>
                    <a:lnTo>
                      <a:pt x="344" y="2087"/>
                    </a:lnTo>
                    <a:lnTo>
                      <a:pt x="430" y="2162"/>
                    </a:lnTo>
                    <a:lnTo>
                      <a:pt x="516" y="2237"/>
                    </a:lnTo>
                    <a:lnTo>
                      <a:pt x="613" y="2302"/>
                    </a:lnTo>
                    <a:lnTo>
                      <a:pt x="720" y="2355"/>
                    </a:lnTo>
                    <a:lnTo>
                      <a:pt x="828" y="2388"/>
                    </a:lnTo>
                    <a:lnTo>
                      <a:pt x="946" y="2420"/>
                    </a:lnTo>
                    <a:lnTo>
                      <a:pt x="1065" y="2441"/>
                    </a:lnTo>
                    <a:lnTo>
                      <a:pt x="1183" y="2452"/>
                    </a:lnTo>
                    <a:lnTo>
                      <a:pt x="1312" y="2452"/>
                    </a:lnTo>
                    <a:lnTo>
                      <a:pt x="1441" y="2431"/>
                    </a:lnTo>
                    <a:lnTo>
                      <a:pt x="1559" y="2409"/>
                    </a:lnTo>
                    <a:lnTo>
                      <a:pt x="1667" y="2366"/>
                    </a:lnTo>
                    <a:lnTo>
                      <a:pt x="1774" y="2323"/>
                    </a:lnTo>
                    <a:lnTo>
                      <a:pt x="1882" y="2259"/>
                    </a:lnTo>
                    <a:lnTo>
                      <a:pt x="1979" y="2194"/>
                    </a:lnTo>
                    <a:lnTo>
                      <a:pt x="2065" y="2119"/>
                    </a:lnTo>
                    <a:lnTo>
                      <a:pt x="2151" y="2033"/>
                    </a:lnTo>
                    <a:lnTo>
                      <a:pt x="2226" y="1936"/>
                    </a:lnTo>
                    <a:lnTo>
                      <a:pt x="2290" y="1839"/>
                    </a:lnTo>
                    <a:lnTo>
                      <a:pt x="2344" y="1732"/>
                    </a:lnTo>
                    <a:lnTo>
                      <a:pt x="2387" y="1613"/>
                    </a:lnTo>
                    <a:lnTo>
                      <a:pt x="2419" y="1495"/>
                    </a:lnTo>
                    <a:lnTo>
                      <a:pt x="2441" y="1377"/>
                    </a:lnTo>
                    <a:lnTo>
                      <a:pt x="2441" y="1248"/>
                    </a:lnTo>
                    <a:lnTo>
                      <a:pt x="2441" y="1119"/>
                    </a:lnTo>
                    <a:lnTo>
                      <a:pt x="2419" y="1001"/>
                    </a:lnTo>
                    <a:lnTo>
                      <a:pt x="2398" y="882"/>
                    </a:lnTo>
                    <a:lnTo>
                      <a:pt x="2355" y="764"/>
                    </a:lnTo>
                    <a:lnTo>
                      <a:pt x="2301" y="656"/>
                    </a:lnTo>
                    <a:lnTo>
                      <a:pt x="2247" y="560"/>
                    </a:lnTo>
                    <a:lnTo>
                      <a:pt x="2172" y="463"/>
                    </a:lnTo>
                    <a:lnTo>
                      <a:pt x="2097" y="377"/>
                    </a:lnTo>
                    <a:lnTo>
                      <a:pt x="2011" y="291"/>
                    </a:lnTo>
                    <a:lnTo>
                      <a:pt x="1914" y="216"/>
                    </a:lnTo>
                    <a:lnTo>
                      <a:pt x="1817" y="162"/>
                    </a:lnTo>
                    <a:lnTo>
                      <a:pt x="1710" y="108"/>
                    </a:lnTo>
                    <a:lnTo>
                      <a:pt x="1591" y="6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 name="Google Shape;666;p15"/>
              <p:cNvSpPr/>
              <p:nvPr/>
            </p:nvSpPr>
            <p:spPr>
              <a:xfrm>
                <a:off x="1634125" y="1728675"/>
                <a:ext cx="61300" cy="61050"/>
              </a:xfrm>
              <a:custGeom>
                <a:avLst/>
                <a:gdLst/>
                <a:ahLst/>
                <a:cxnLst/>
                <a:rect l="l" t="t" r="r" b="b"/>
                <a:pathLst>
                  <a:path w="2452" h="2442" extrusionOk="0">
                    <a:moveTo>
                      <a:pt x="1205" y="1"/>
                    </a:moveTo>
                    <a:lnTo>
                      <a:pt x="1076" y="12"/>
                    </a:lnTo>
                    <a:lnTo>
                      <a:pt x="957" y="33"/>
                    </a:lnTo>
                    <a:lnTo>
                      <a:pt x="839" y="65"/>
                    </a:lnTo>
                    <a:lnTo>
                      <a:pt x="731" y="108"/>
                    </a:lnTo>
                    <a:lnTo>
                      <a:pt x="624" y="162"/>
                    </a:lnTo>
                    <a:lnTo>
                      <a:pt x="516" y="227"/>
                    </a:lnTo>
                    <a:lnTo>
                      <a:pt x="430" y="302"/>
                    </a:lnTo>
                    <a:lnTo>
                      <a:pt x="344" y="388"/>
                    </a:lnTo>
                    <a:lnTo>
                      <a:pt x="269" y="474"/>
                    </a:lnTo>
                    <a:lnTo>
                      <a:pt x="194" y="571"/>
                    </a:lnTo>
                    <a:lnTo>
                      <a:pt x="140" y="678"/>
                    </a:lnTo>
                    <a:lnTo>
                      <a:pt x="86" y="786"/>
                    </a:lnTo>
                    <a:lnTo>
                      <a:pt x="54" y="893"/>
                    </a:lnTo>
                    <a:lnTo>
                      <a:pt x="22" y="1012"/>
                    </a:lnTo>
                    <a:lnTo>
                      <a:pt x="11" y="1141"/>
                    </a:lnTo>
                    <a:lnTo>
                      <a:pt x="0" y="1259"/>
                    </a:lnTo>
                    <a:lnTo>
                      <a:pt x="11" y="1388"/>
                    </a:lnTo>
                    <a:lnTo>
                      <a:pt x="33" y="1506"/>
                    </a:lnTo>
                    <a:lnTo>
                      <a:pt x="65" y="1614"/>
                    </a:lnTo>
                    <a:lnTo>
                      <a:pt x="108" y="1721"/>
                    </a:lnTo>
                    <a:lnTo>
                      <a:pt x="162" y="1829"/>
                    </a:lnTo>
                    <a:lnTo>
                      <a:pt x="226" y="1926"/>
                    </a:lnTo>
                    <a:lnTo>
                      <a:pt x="301" y="2012"/>
                    </a:lnTo>
                    <a:lnTo>
                      <a:pt x="377" y="2098"/>
                    </a:lnTo>
                    <a:lnTo>
                      <a:pt x="463" y="2173"/>
                    </a:lnTo>
                    <a:lnTo>
                      <a:pt x="559" y="2248"/>
                    </a:lnTo>
                    <a:lnTo>
                      <a:pt x="656" y="2302"/>
                    </a:lnTo>
                    <a:lnTo>
                      <a:pt x="764" y="2356"/>
                    </a:lnTo>
                    <a:lnTo>
                      <a:pt x="871" y="2388"/>
                    </a:lnTo>
                    <a:lnTo>
                      <a:pt x="990" y="2420"/>
                    </a:lnTo>
                    <a:lnTo>
                      <a:pt x="1108" y="2442"/>
                    </a:lnTo>
                    <a:lnTo>
                      <a:pt x="1355" y="2442"/>
                    </a:lnTo>
                    <a:lnTo>
                      <a:pt x="1473" y="2420"/>
                    </a:lnTo>
                    <a:lnTo>
                      <a:pt x="1592" y="2388"/>
                    </a:lnTo>
                    <a:lnTo>
                      <a:pt x="1699" y="2345"/>
                    </a:lnTo>
                    <a:lnTo>
                      <a:pt x="1807" y="2302"/>
                    </a:lnTo>
                    <a:lnTo>
                      <a:pt x="1914" y="2237"/>
                    </a:lnTo>
                    <a:lnTo>
                      <a:pt x="2011" y="2162"/>
                    </a:lnTo>
                    <a:lnTo>
                      <a:pt x="2097" y="2087"/>
                    </a:lnTo>
                    <a:lnTo>
                      <a:pt x="2172" y="2001"/>
                    </a:lnTo>
                    <a:lnTo>
                      <a:pt x="2248" y="1904"/>
                    </a:lnTo>
                    <a:lnTo>
                      <a:pt x="2301" y="1797"/>
                    </a:lnTo>
                    <a:lnTo>
                      <a:pt x="2355" y="1689"/>
                    </a:lnTo>
                    <a:lnTo>
                      <a:pt x="2398" y="1582"/>
                    </a:lnTo>
                    <a:lnTo>
                      <a:pt x="2430" y="1463"/>
                    </a:lnTo>
                    <a:lnTo>
                      <a:pt x="2441" y="1334"/>
                    </a:lnTo>
                    <a:lnTo>
                      <a:pt x="2452" y="1216"/>
                    </a:lnTo>
                    <a:lnTo>
                      <a:pt x="2441" y="1087"/>
                    </a:lnTo>
                    <a:lnTo>
                      <a:pt x="2420" y="969"/>
                    </a:lnTo>
                    <a:lnTo>
                      <a:pt x="2387" y="850"/>
                    </a:lnTo>
                    <a:lnTo>
                      <a:pt x="2344" y="732"/>
                    </a:lnTo>
                    <a:lnTo>
                      <a:pt x="2291" y="635"/>
                    </a:lnTo>
                    <a:lnTo>
                      <a:pt x="2226" y="528"/>
                    </a:lnTo>
                    <a:lnTo>
                      <a:pt x="2162" y="431"/>
                    </a:lnTo>
                    <a:lnTo>
                      <a:pt x="2076" y="345"/>
                    </a:lnTo>
                    <a:lnTo>
                      <a:pt x="1990" y="270"/>
                    </a:lnTo>
                    <a:lnTo>
                      <a:pt x="1893" y="205"/>
                    </a:lnTo>
                    <a:lnTo>
                      <a:pt x="1796" y="141"/>
                    </a:lnTo>
                    <a:lnTo>
                      <a:pt x="1678" y="87"/>
                    </a:lnTo>
                    <a:lnTo>
                      <a:pt x="1570" y="55"/>
                    </a:lnTo>
                    <a:lnTo>
                      <a:pt x="1452" y="22"/>
                    </a:lnTo>
                    <a:lnTo>
                      <a:pt x="1334" y="1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 name="Google Shape;667;p15"/>
              <p:cNvSpPr/>
              <p:nvPr/>
            </p:nvSpPr>
            <p:spPr>
              <a:xfrm>
                <a:off x="847275" y="1728675"/>
                <a:ext cx="61300" cy="61325"/>
              </a:xfrm>
              <a:custGeom>
                <a:avLst/>
                <a:gdLst/>
                <a:ahLst/>
                <a:cxnLst/>
                <a:rect l="l" t="t" r="r" b="b"/>
                <a:pathLst>
                  <a:path w="2452" h="2453" extrusionOk="0">
                    <a:moveTo>
                      <a:pt x="1151" y="1"/>
                    </a:moveTo>
                    <a:lnTo>
                      <a:pt x="1033" y="12"/>
                    </a:lnTo>
                    <a:lnTo>
                      <a:pt x="904" y="44"/>
                    </a:lnTo>
                    <a:lnTo>
                      <a:pt x="796" y="76"/>
                    </a:lnTo>
                    <a:lnTo>
                      <a:pt x="678" y="130"/>
                    </a:lnTo>
                    <a:lnTo>
                      <a:pt x="581" y="184"/>
                    </a:lnTo>
                    <a:lnTo>
                      <a:pt x="484" y="248"/>
                    </a:lnTo>
                    <a:lnTo>
                      <a:pt x="387" y="323"/>
                    </a:lnTo>
                    <a:lnTo>
                      <a:pt x="312" y="409"/>
                    </a:lnTo>
                    <a:lnTo>
                      <a:pt x="237" y="506"/>
                    </a:lnTo>
                    <a:lnTo>
                      <a:pt x="172" y="603"/>
                    </a:lnTo>
                    <a:lnTo>
                      <a:pt x="108" y="711"/>
                    </a:lnTo>
                    <a:lnTo>
                      <a:pt x="65" y="818"/>
                    </a:lnTo>
                    <a:lnTo>
                      <a:pt x="33" y="936"/>
                    </a:lnTo>
                    <a:lnTo>
                      <a:pt x="11" y="1055"/>
                    </a:lnTo>
                    <a:lnTo>
                      <a:pt x="0" y="1184"/>
                    </a:lnTo>
                    <a:lnTo>
                      <a:pt x="0" y="1313"/>
                    </a:lnTo>
                    <a:lnTo>
                      <a:pt x="11" y="1431"/>
                    </a:lnTo>
                    <a:lnTo>
                      <a:pt x="43" y="1549"/>
                    </a:lnTo>
                    <a:lnTo>
                      <a:pt x="86" y="1668"/>
                    </a:lnTo>
                    <a:lnTo>
                      <a:pt x="129" y="1775"/>
                    </a:lnTo>
                    <a:lnTo>
                      <a:pt x="194" y="1883"/>
                    </a:lnTo>
                    <a:lnTo>
                      <a:pt x="258" y="1979"/>
                    </a:lnTo>
                    <a:lnTo>
                      <a:pt x="334" y="2065"/>
                    </a:lnTo>
                    <a:lnTo>
                      <a:pt x="420" y="2151"/>
                    </a:lnTo>
                    <a:lnTo>
                      <a:pt x="516" y="2227"/>
                    </a:lnTo>
                    <a:lnTo>
                      <a:pt x="613" y="2291"/>
                    </a:lnTo>
                    <a:lnTo>
                      <a:pt x="721" y="2345"/>
                    </a:lnTo>
                    <a:lnTo>
                      <a:pt x="828" y="2388"/>
                    </a:lnTo>
                    <a:lnTo>
                      <a:pt x="947" y="2420"/>
                    </a:lnTo>
                    <a:lnTo>
                      <a:pt x="1076" y="2442"/>
                    </a:lnTo>
                    <a:lnTo>
                      <a:pt x="1194" y="2453"/>
                    </a:lnTo>
                    <a:lnTo>
                      <a:pt x="1323" y="2442"/>
                    </a:lnTo>
                    <a:lnTo>
                      <a:pt x="1441" y="2431"/>
                    </a:lnTo>
                    <a:lnTo>
                      <a:pt x="1570" y="2399"/>
                    </a:lnTo>
                    <a:lnTo>
                      <a:pt x="1678" y="2366"/>
                    </a:lnTo>
                    <a:lnTo>
                      <a:pt x="1785" y="2313"/>
                    </a:lnTo>
                    <a:lnTo>
                      <a:pt x="1893" y="2248"/>
                    </a:lnTo>
                    <a:lnTo>
                      <a:pt x="1990" y="2184"/>
                    </a:lnTo>
                    <a:lnTo>
                      <a:pt x="2076" y="2108"/>
                    </a:lnTo>
                    <a:lnTo>
                      <a:pt x="2162" y="2022"/>
                    </a:lnTo>
                    <a:lnTo>
                      <a:pt x="2226" y="1926"/>
                    </a:lnTo>
                    <a:lnTo>
                      <a:pt x="2291" y="1829"/>
                    </a:lnTo>
                    <a:lnTo>
                      <a:pt x="2344" y="1721"/>
                    </a:lnTo>
                    <a:lnTo>
                      <a:pt x="2387" y="1603"/>
                    </a:lnTo>
                    <a:lnTo>
                      <a:pt x="2420" y="1485"/>
                    </a:lnTo>
                    <a:lnTo>
                      <a:pt x="2441" y="1366"/>
                    </a:lnTo>
                    <a:lnTo>
                      <a:pt x="2452" y="1237"/>
                    </a:lnTo>
                    <a:lnTo>
                      <a:pt x="2441" y="1119"/>
                    </a:lnTo>
                    <a:lnTo>
                      <a:pt x="2430" y="1001"/>
                    </a:lnTo>
                    <a:lnTo>
                      <a:pt x="2398" y="883"/>
                    </a:lnTo>
                    <a:lnTo>
                      <a:pt x="2366" y="764"/>
                    </a:lnTo>
                    <a:lnTo>
                      <a:pt x="2312" y="668"/>
                    </a:lnTo>
                    <a:lnTo>
                      <a:pt x="2258" y="560"/>
                    </a:lnTo>
                    <a:lnTo>
                      <a:pt x="2183" y="463"/>
                    </a:lnTo>
                    <a:lnTo>
                      <a:pt x="2108" y="377"/>
                    </a:lnTo>
                    <a:lnTo>
                      <a:pt x="2033" y="302"/>
                    </a:lnTo>
                    <a:lnTo>
                      <a:pt x="1936" y="227"/>
                    </a:lnTo>
                    <a:lnTo>
                      <a:pt x="1839" y="162"/>
                    </a:lnTo>
                    <a:lnTo>
                      <a:pt x="1742" y="108"/>
                    </a:lnTo>
                    <a:lnTo>
                      <a:pt x="1635" y="65"/>
                    </a:lnTo>
                    <a:lnTo>
                      <a:pt x="1516" y="33"/>
                    </a:lnTo>
                    <a:lnTo>
                      <a:pt x="1398"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 name="Google Shape;668;p15"/>
              <p:cNvSpPr/>
              <p:nvPr/>
            </p:nvSpPr>
            <p:spPr>
              <a:xfrm>
                <a:off x="1320125" y="1573025"/>
                <a:ext cx="61050" cy="61050"/>
              </a:xfrm>
              <a:custGeom>
                <a:avLst/>
                <a:gdLst/>
                <a:ahLst/>
                <a:cxnLst/>
                <a:rect l="l" t="t" r="r" b="b"/>
                <a:pathLst>
                  <a:path w="2442" h="2442" extrusionOk="0">
                    <a:moveTo>
                      <a:pt x="1151" y="1"/>
                    </a:moveTo>
                    <a:lnTo>
                      <a:pt x="1022" y="12"/>
                    </a:lnTo>
                    <a:lnTo>
                      <a:pt x="904" y="44"/>
                    </a:lnTo>
                    <a:lnTo>
                      <a:pt x="797" y="76"/>
                    </a:lnTo>
                    <a:lnTo>
                      <a:pt x="678" y="119"/>
                    </a:lnTo>
                    <a:lnTo>
                      <a:pt x="581" y="184"/>
                    </a:lnTo>
                    <a:lnTo>
                      <a:pt x="485" y="248"/>
                    </a:lnTo>
                    <a:lnTo>
                      <a:pt x="388" y="323"/>
                    </a:lnTo>
                    <a:lnTo>
                      <a:pt x="302" y="409"/>
                    </a:lnTo>
                    <a:lnTo>
                      <a:pt x="237" y="506"/>
                    </a:lnTo>
                    <a:lnTo>
                      <a:pt x="162" y="603"/>
                    </a:lnTo>
                    <a:lnTo>
                      <a:pt x="108" y="711"/>
                    </a:lnTo>
                    <a:lnTo>
                      <a:pt x="65" y="818"/>
                    </a:lnTo>
                    <a:lnTo>
                      <a:pt x="33" y="936"/>
                    </a:lnTo>
                    <a:lnTo>
                      <a:pt x="12" y="1055"/>
                    </a:lnTo>
                    <a:lnTo>
                      <a:pt x="1" y="1184"/>
                    </a:lnTo>
                    <a:lnTo>
                      <a:pt x="1" y="1302"/>
                    </a:lnTo>
                    <a:lnTo>
                      <a:pt x="12" y="1431"/>
                    </a:lnTo>
                    <a:lnTo>
                      <a:pt x="44" y="1549"/>
                    </a:lnTo>
                    <a:lnTo>
                      <a:pt x="76" y="1657"/>
                    </a:lnTo>
                    <a:lnTo>
                      <a:pt x="130" y="1775"/>
                    </a:lnTo>
                    <a:lnTo>
                      <a:pt x="184" y="1872"/>
                    </a:lnTo>
                    <a:lnTo>
                      <a:pt x="259" y="1969"/>
                    </a:lnTo>
                    <a:lnTo>
                      <a:pt x="334" y="2065"/>
                    </a:lnTo>
                    <a:lnTo>
                      <a:pt x="420" y="2141"/>
                    </a:lnTo>
                    <a:lnTo>
                      <a:pt x="506" y="2216"/>
                    </a:lnTo>
                    <a:lnTo>
                      <a:pt x="614" y="2281"/>
                    </a:lnTo>
                    <a:lnTo>
                      <a:pt x="721" y="2334"/>
                    </a:lnTo>
                    <a:lnTo>
                      <a:pt x="829" y="2377"/>
                    </a:lnTo>
                    <a:lnTo>
                      <a:pt x="947" y="2410"/>
                    </a:lnTo>
                    <a:lnTo>
                      <a:pt x="1065" y="2431"/>
                    </a:lnTo>
                    <a:lnTo>
                      <a:pt x="1194" y="2442"/>
                    </a:lnTo>
                    <a:lnTo>
                      <a:pt x="1313" y="2442"/>
                    </a:lnTo>
                    <a:lnTo>
                      <a:pt x="1442" y="2420"/>
                    </a:lnTo>
                    <a:lnTo>
                      <a:pt x="1560" y="2399"/>
                    </a:lnTo>
                    <a:lnTo>
                      <a:pt x="1668" y="2356"/>
                    </a:lnTo>
                    <a:lnTo>
                      <a:pt x="1775" y="2302"/>
                    </a:lnTo>
                    <a:lnTo>
                      <a:pt x="1883" y="2248"/>
                    </a:lnTo>
                    <a:lnTo>
                      <a:pt x="1979" y="2173"/>
                    </a:lnTo>
                    <a:lnTo>
                      <a:pt x="2065" y="2098"/>
                    </a:lnTo>
                    <a:lnTo>
                      <a:pt x="2151" y="2012"/>
                    </a:lnTo>
                    <a:lnTo>
                      <a:pt x="2216" y="1915"/>
                    </a:lnTo>
                    <a:lnTo>
                      <a:pt x="2280" y="1818"/>
                    </a:lnTo>
                    <a:lnTo>
                      <a:pt x="2334" y="1711"/>
                    </a:lnTo>
                    <a:lnTo>
                      <a:pt x="2377" y="1603"/>
                    </a:lnTo>
                    <a:lnTo>
                      <a:pt x="2409" y="1485"/>
                    </a:lnTo>
                    <a:lnTo>
                      <a:pt x="2431" y="1356"/>
                    </a:lnTo>
                    <a:lnTo>
                      <a:pt x="2442" y="1237"/>
                    </a:lnTo>
                    <a:lnTo>
                      <a:pt x="2431" y="1108"/>
                    </a:lnTo>
                    <a:lnTo>
                      <a:pt x="2420" y="990"/>
                    </a:lnTo>
                    <a:lnTo>
                      <a:pt x="2388" y="883"/>
                    </a:lnTo>
                    <a:lnTo>
                      <a:pt x="2356" y="775"/>
                    </a:lnTo>
                    <a:lnTo>
                      <a:pt x="2302" y="668"/>
                    </a:lnTo>
                    <a:lnTo>
                      <a:pt x="2248" y="560"/>
                    </a:lnTo>
                    <a:lnTo>
                      <a:pt x="2184" y="474"/>
                    </a:lnTo>
                    <a:lnTo>
                      <a:pt x="2108" y="388"/>
                    </a:lnTo>
                    <a:lnTo>
                      <a:pt x="2022" y="302"/>
                    </a:lnTo>
                    <a:lnTo>
                      <a:pt x="1936" y="227"/>
                    </a:lnTo>
                    <a:lnTo>
                      <a:pt x="1840" y="162"/>
                    </a:lnTo>
                    <a:lnTo>
                      <a:pt x="1732" y="108"/>
                    </a:lnTo>
                    <a:lnTo>
                      <a:pt x="1624" y="65"/>
                    </a:lnTo>
                    <a:lnTo>
                      <a:pt x="1517" y="33"/>
                    </a:lnTo>
                    <a:lnTo>
                      <a:pt x="1399" y="12"/>
                    </a:lnTo>
                    <a:lnTo>
                      <a:pt x="12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 name="Google Shape;669;p15"/>
              <p:cNvSpPr/>
              <p:nvPr/>
            </p:nvSpPr>
            <p:spPr>
              <a:xfrm>
                <a:off x="688675" y="2201275"/>
                <a:ext cx="61300" cy="61325"/>
              </a:xfrm>
              <a:custGeom>
                <a:avLst/>
                <a:gdLst/>
                <a:ahLst/>
                <a:cxnLst/>
                <a:rect l="l" t="t" r="r" b="b"/>
                <a:pathLst>
                  <a:path w="2452" h="2453" extrusionOk="0">
                    <a:moveTo>
                      <a:pt x="1204" y="1"/>
                    </a:moveTo>
                    <a:lnTo>
                      <a:pt x="1075" y="11"/>
                    </a:lnTo>
                    <a:lnTo>
                      <a:pt x="957" y="33"/>
                    </a:lnTo>
                    <a:lnTo>
                      <a:pt x="839" y="65"/>
                    </a:lnTo>
                    <a:lnTo>
                      <a:pt x="731" y="108"/>
                    </a:lnTo>
                    <a:lnTo>
                      <a:pt x="634" y="162"/>
                    </a:lnTo>
                    <a:lnTo>
                      <a:pt x="527" y="216"/>
                    </a:lnTo>
                    <a:lnTo>
                      <a:pt x="441" y="291"/>
                    </a:lnTo>
                    <a:lnTo>
                      <a:pt x="355" y="366"/>
                    </a:lnTo>
                    <a:lnTo>
                      <a:pt x="280" y="452"/>
                    </a:lnTo>
                    <a:lnTo>
                      <a:pt x="215" y="549"/>
                    </a:lnTo>
                    <a:lnTo>
                      <a:pt x="151" y="646"/>
                    </a:lnTo>
                    <a:lnTo>
                      <a:pt x="97" y="753"/>
                    </a:lnTo>
                    <a:lnTo>
                      <a:pt x="65" y="861"/>
                    </a:lnTo>
                    <a:lnTo>
                      <a:pt x="32" y="979"/>
                    </a:lnTo>
                    <a:lnTo>
                      <a:pt x="11" y="1097"/>
                    </a:lnTo>
                    <a:lnTo>
                      <a:pt x="0" y="1216"/>
                    </a:lnTo>
                    <a:lnTo>
                      <a:pt x="11" y="1345"/>
                    </a:lnTo>
                    <a:lnTo>
                      <a:pt x="22" y="1463"/>
                    </a:lnTo>
                    <a:lnTo>
                      <a:pt x="54" y="1581"/>
                    </a:lnTo>
                    <a:lnTo>
                      <a:pt x="97" y="1700"/>
                    </a:lnTo>
                    <a:lnTo>
                      <a:pt x="151" y="1807"/>
                    </a:lnTo>
                    <a:lnTo>
                      <a:pt x="204" y="1904"/>
                    </a:lnTo>
                    <a:lnTo>
                      <a:pt x="280" y="2001"/>
                    </a:lnTo>
                    <a:lnTo>
                      <a:pt x="355" y="2087"/>
                    </a:lnTo>
                    <a:lnTo>
                      <a:pt x="441" y="2173"/>
                    </a:lnTo>
                    <a:lnTo>
                      <a:pt x="538" y="2248"/>
                    </a:lnTo>
                    <a:lnTo>
                      <a:pt x="634" y="2302"/>
                    </a:lnTo>
                    <a:lnTo>
                      <a:pt x="742" y="2355"/>
                    </a:lnTo>
                    <a:lnTo>
                      <a:pt x="860" y="2398"/>
                    </a:lnTo>
                    <a:lnTo>
                      <a:pt x="979" y="2431"/>
                    </a:lnTo>
                    <a:lnTo>
                      <a:pt x="1097" y="2452"/>
                    </a:lnTo>
                    <a:lnTo>
                      <a:pt x="1355" y="2452"/>
                    </a:lnTo>
                    <a:lnTo>
                      <a:pt x="1473" y="2431"/>
                    </a:lnTo>
                    <a:lnTo>
                      <a:pt x="1591" y="2398"/>
                    </a:lnTo>
                    <a:lnTo>
                      <a:pt x="1710" y="2355"/>
                    </a:lnTo>
                    <a:lnTo>
                      <a:pt x="1817" y="2302"/>
                    </a:lnTo>
                    <a:lnTo>
                      <a:pt x="1914" y="2237"/>
                    </a:lnTo>
                    <a:lnTo>
                      <a:pt x="2011" y="2173"/>
                    </a:lnTo>
                    <a:lnTo>
                      <a:pt x="2097" y="2087"/>
                    </a:lnTo>
                    <a:lnTo>
                      <a:pt x="2183" y="2001"/>
                    </a:lnTo>
                    <a:lnTo>
                      <a:pt x="2247" y="1904"/>
                    </a:lnTo>
                    <a:lnTo>
                      <a:pt x="2312" y="1807"/>
                    </a:lnTo>
                    <a:lnTo>
                      <a:pt x="2355" y="1700"/>
                    </a:lnTo>
                    <a:lnTo>
                      <a:pt x="2398" y="1581"/>
                    </a:lnTo>
                    <a:lnTo>
                      <a:pt x="2430" y="1463"/>
                    </a:lnTo>
                    <a:lnTo>
                      <a:pt x="2452" y="1345"/>
                    </a:lnTo>
                    <a:lnTo>
                      <a:pt x="2452" y="1216"/>
                    </a:lnTo>
                    <a:lnTo>
                      <a:pt x="2441" y="1087"/>
                    </a:lnTo>
                    <a:lnTo>
                      <a:pt x="2419" y="968"/>
                    </a:lnTo>
                    <a:lnTo>
                      <a:pt x="2387" y="850"/>
                    </a:lnTo>
                    <a:lnTo>
                      <a:pt x="2344" y="732"/>
                    </a:lnTo>
                    <a:lnTo>
                      <a:pt x="2301" y="624"/>
                    </a:lnTo>
                    <a:lnTo>
                      <a:pt x="2237" y="527"/>
                    </a:lnTo>
                    <a:lnTo>
                      <a:pt x="2161" y="431"/>
                    </a:lnTo>
                    <a:lnTo>
                      <a:pt x="2075" y="345"/>
                    </a:lnTo>
                    <a:lnTo>
                      <a:pt x="1989" y="269"/>
                    </a:lnTo>
                    <a:lnTo>
                      <a:pt x="1893" y="205"/>
                    </a:lnTo>
                    <a:lnTo>
                      <a:pt x="1796" y="140"/>
                    </a:lnTo>
                    <a:lnTo>
                      <a:pt x="1677" y="97"/>
                    </a:lnTo>
                    <a:lnTo>
                      <a:pt x="1570" y="54"/>
                    </a:lnTo>
                    <a:lnTo>
                      <a:pt x="1452" y="22"/>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 name="Google Shape;670;p15"/>
              <p:cNvSpPr/>
              <p:nvPr/>
            </p:nvSpPr>
            <p:spPr>
              <a:xfrm>
                <a:off x="1161525" y="2674125"/>
                <a:ext cx="61325" cy="61325"/>
              </a:xfrm>
              <a:custGeom>
                <a:avLst/>
                <a:gdLst/>
                <a:ahLst/>
                <a:cxnLst/>
                <a:rect l="l" t="t" r="r" b="b"/>
                <a:pathLst>
                  <a:path w="2453" h="2453" extrusionOk="0">
                    <a:moveTo>
                      <a:pt x="1097" y="1"/>
                    </a:moveTo>
                    <a:lnTo>
                      <a:pt x="979" y="22"/>
                    </a:lnTo>
                    <a:lnTo>
                      <a:pt x="861" y="55"/>
                    </a:lnTo>
                    <a:lnTo>
                      <a:pt x="753" y="87"/>
                    </a:lnTo>
                    <a:lnTo>
                      <a:pt x="646" y="141"/>
                    </a:lnTo>
                    <a:lnTo>
                      <a:pt x="549" y="205"/>
                    </a:lnTo>
                    <a:lnTo>
                      <a:pt x="452" y="270"/>
                    </a:lnTo>
                    <a:lnTo>
                      <a:pt x="366" y="345"/>
                    </a:lnTo>
                    <a:lnTo>
                      <a:pt x="291" y="431"/>
                    </a:lnTo>
                    <a:lnTo>
                      <a:pt x="216" y="517"/>
                    </a:lnTo>
                    <a:lnTo>
                      <a:pt x="162" y="614"/>
                    </a:lnTo>
                    <a:lnTo>
                      <a:pt x="108" y="721"/>
                    </a:lnTo>
                    <a:lnTo>
                      <a:pt x="65" y="829"/>
                    </a:lnTo>
                    <a:lnTo>
                      <a:pt x="33" y="947"/>
                    </a:lnTo>
                    <a:lnTo>
                      <a:pt x="11" y="1066"/>
                    </a:lnTo>
                    <a:lnTo>
                      <a:pt x="1" y="1184"/>
                    </a:lnTo>
                    <a:lnTo>
                      <a:pt x="1" y="1313"/>
                    </a:lnTo>
                    <a:lnTo>
                      <a:pt x="11" y="1431"/>
                    </a:lnTo>
                    <a:lnTo>
                      <a:pt x="44" y="1549"/>
                    </a:lnTo>
                    <a:lnTo>
                      <a:pt x="76" y="1668"/>
                    </a:lnTo>
                    <a:lnTo>
                      <a:pt x="130" y="1775"/>
                    </a:lnTo>
                    <a:lnTo>
                      <a:pt x="183" y="1883"/>
                    </a:lnTo>
                    <a:lnTo>
                      <a:pt x="259" y="1980"/>
                    </a:lnTo>
                    <a:lnTo>
                      <a:pt x="334" y="2066"/>
                    </a:lnTo>
                    <a:lnTo>
                      <a:pt x="420" y="2152"/>
                    </a:lnTo>
                    <a:lnTo>
                      <a:pt x="506" y="2227"/>
                    </a:lnTo>
                    <a:lnTo>
                      <a:pt x="613" y="2291"/>
                    </a:lnTo>
                    <a:lnTo>
                      <a:pt x="721" y="2345"/>
                    </a:lnTo>
                    <a:lnTo>
                      <a:pt x="829" y="2388"/>
                    </a:lnTo>
                    <a:lnTo>
                      <a:pt x="947" y="2420"/>
                    </a:lnTo>
                    <a:lnTo>
                      <a:pt x="1065" y="2442"/>
                    </a:lnTo>
                    <a:lnTo>
                      <a:pt x="1194" y="2453"/>
                    </a:lnTo>
                    <a:lnTo>
                      <a:pt x="1323" y="2442"/>
                    </a:lnTo>
                    <a:lnTo>
                      <a:pt x="1441" y="2431"/>
                    </a:lnTo>
                    <a:lnTo>
                      <a:pt x="1560" y="2399"/>
                    </a:lnTo>
                    <a:lnTo>
                      <a:pt x="1678" y="2367"/>
                    </a:lnTo>
                    <a:lnTo>
                      <a:pt x="1786" y="2313"/>
                    </a:lnTo>
                    <a:lnTo>
                      <a:pt x="1893" y="2248"/>
                    </a:lnTo>
                    <a:lnTo>
                      <a:pt x="1990" y="2184"/>
                    </a:lnTo>
                    <a:lnTo>
                      <a:pt x="2076" y="2109"/>
                    </a:lnTo>
                    <a:lnTo>
                      <a:pt x="2151" y="2023"/>
                    </a:lnTo>
                    <a:lnTo>
                      <a:pt x="2226" y="1926"/>
                    </a:lnTo>
                    <a:lnTo>
                      <a:pt x="2291" y="1829"/>
                    </a:lnTo>
                    <a:lnTo>
                      <a:pt x="2345" y="1721"/>
                    </a:lnTo>
                    <a:lnTo>
                      <a:pt x="2388" y="1603"/>
                    </a:lnTo>
                    <a:lnTo>
                      <a:pt x="2420" y="1485"/>
                    </a:lnTo>
                    <a:lnTo>
                      <a:pt x="2441" y="1367"/>
                    </a:lnTo>
                    <a:lnTo>
                      <a:pt x="2452" y="1238"/>
                    </a:lnTo>
                    <a:lnTo>
                      <a:pt x="2441" y="1109"/>
                    </a:lnTo>
                    <a:lnTo>
                      <a:pt x="2420" y="990"/>
                    </a:lnTo>
                    <a:lnTo>
                      <a:pt x="2398" y="872"/>
                    </a:lnTo>
                    <a:lnTo>
                      <a:pt x="2355" y="754"/>
                    </a:lnTo>
                    <a:lnTo>
                      <a:pt x="2302" y="646"/>
                    </a:lnTo>
                    <a:lnTo>
                      <a:pt x="2248" y="549"/>
                    </a:lnTo>
                    <a:lnTo>
                      <a:pt x="2173" y="453"/>
                    </a:lnTo>
                    <a:lnTo>
                      <a:pt x="2097" y="367"/>
                    </a:lnTo>
                    <a:lnTo>
                      <a:pt x="2011" y="281"/>
                    </a:lnTo>
                    <a:lnTo>
                      <a:pt x="1915" y="216"/>
                    </a:lnTo>
                    <a:lnTo>
                      <a:pt x="1807" y="152"/>
                    </a:lnTo>
                    <a:lnTo>
                      <a:pt x="1700" y="98"/>
                    </a:lnTo>
                    <a:lnTo>
                      <a:pt x="1592" y="55"/>
                    </a:lnTo>
                    <a:lnTo>
                      <a:pt x="1474"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 name="Google Shape;671;p15"/>
              <p:cNvSpPr/>
              <p:nvPr/>
            </p:nvSpPr>
            <p:spPr>
              <a:xfrm>
                <a:off x="1634125" y="2515525"/>
                <a:ext cx="61300" cy="61325"/>
              </a:xfrm>
              <a:custGeom>
                <a:avLst/>
                <a:gdLst/>
                <a:ahLst/>
                <a:cxnLst/>
                <a:rect l="l" t="t" r="r" b="b"/>
                <a:pathLst>
                  <a:path w="2452" h="2453" extrusionOk="0">
                    <a:moveTo>
                      <a:pt x="1226" y="1"/>
                    </a:moveTo>
                    <a:lnTo>
                      <a:pt x="1097" y="11"/>
                    </a:lnTo>
                    <a:lnTo>
                      <a:pt x="979" y="33"/>
                    </a:lnTo>
                    <a:lnTo>
                      <a:pt x="871" y="55"/>
                    </a:lnTo>
                    <a:lnTo>
                      <a:pt x="753" y="98"/>
                    </a:lnTo>
                    <a:lnTo>
                      <a:pt x="656" y="151"/>
                    </a:lnTo>
                    <a:lnTo>
                      <a:pt x="549" y="205"/>
                    </a:lnTo>
                    <a:lnTo>
                      <a:pt x="463" y="270"/>
                    </a:lnTo>
                    <a:lnTo>
                      <a:pt x="377" y="345"/>
                    </a:lnTo>
                    <a:lnTo>
                      <a:pt x="291" y="431"/>
                    </a:lnTo>
                    <a:lnTo>
                      <a:pt x="226" y="528"/>
                    </a:lnTo>
                    <a:lnTo>
                      <a:pt x="162" y="624"/>
                    </a:lnTo>
                    <a:lnTo>
                      <a:pt x="108" y="721"/>
                    </a:lnTo>
                    <a:lnTo>
                      <a:pt x="65" y="839"/>
                    </a:lnTo>
                    <a:lnTo>
                      <a:pt x="33" y="947"/>
                    </a:lnTo>
                    <a:lnTo>
                      <a:pt x="11" y="1065"/>
                    </a:lnTo>
                    <a:lnTo>
                      <a:pt x="0" y="1194"/>
                    </a:lnTo>
                    <a:lnTo>
                      <a:pt x="0" y="1313"/>
                    </a:lnTo>
                    <a:lnTo>
                      <a:pt x="22" y="1442"/>
                    </a:lnTo>
                    <a:lnTo>
                      <a:pt x="43" y="1560"/>
                    </a:lnTo>
                    <a:lnTo>
                      <a:pt x="86" y="1678"/>
                    </a:lnTo>
                    <a:lnTo>
                      <a:pt x="140" y="1786"/>
                    </a:lnTo>
                    <a:lnTo>
                      <a:pt x="194" y="1883"/>
                    </a:lnTo>
                    <a:lnTo>
                      <a:pt x="258" y="1979"/>
                    </a:lnTo>
                    <a:lnTo>
                      <a:pt x="344" y="2076"/>
                    </a:lnTo>
                    <a:lnTo>
                      <a:pt x="420" y="2151"/>
                    </a:lnTo>
                    <a:lnTo>
                      <a:pt x="516" y="2227"/>
                    </a:lnTo>
                    <a:lnTo>
                      <a:pt x="613" y="2291"/>
                    </a:lnTo>
                    <a:lnTo>
                      <a:pt x="721" y="2345"/>
                    </a:lnTo>
                    <a:lnTo>
                      <a:pt x="839" y="2388"/>
                    </a:lnTo>
                    <a:lnTo>
                      <a:pt x="957" y="2420"/>
                    </a:lnTo>
                    <a:lnTo>
                      <a:pt x="1076" y="2442"/>
                    </a:lnTo>
                    <a:lnTo>
                      <a:pt x="1205" y="2452"/>
                    </a:lnTo>
                    <a:lnTo>
                      <a:pt x="1334" y="2452"/>
                    </a:lnTo>
                    <a:lnTo>
                      <a:pt x="1452" y="2431"/>
                    </a:lnTo>
                    <a:lnTo>
                      <a:pt x="1570" y="2409"/>
                    </a:lnTo>
                    <a:lnTo>
                      <a:pt x="1689" y="2366"/>
                    </a:lnTo>
                    <a:lnTo>
                      <a:pt x="1796" y="2313"/>
                    </a:lnTo>
                    <a:lnTo>
                      <a:pt x="1893" y="2259"/>
                    </a:lnTo>
                    <a:lnTo>
                      <a:pt x="1990" y="2184"/>
                    </a:lnTo>
                    <a:lnTo>
                      <a:pt x="2086" y="2108"/>
                    </a:lnTo>
                    <a:lnTo>
                      <a:pt x="2162" y="2022"/>
                    </a:lnTo>
                    <a:lnTo>
                      <a:pt x="2237" y="1926"/>
                    </a:lnTo>
                    <a:lnTo>
                      <a:pt x="2301" y="1829"/>
                    </a:lnTo>
                    <a:lnTo>
                      <a:pt x="2355" y="1721"/>
                    </a:lnTo>
                    <a:lnTo>
                      <a:pt x="2398" y="1603"/>
                    </a:lnTo>
                    <a:lnTo>
                      <a:pt x="2420" y="1485"/>
                    </a:lnTo>
                    <a:lnTo>
                      <a:pt x="2441" y="1366"/>
                    </a:lnTo>
                    <a:lnTo>
                      <a:pt x="2452" y="1237"/>
                    </a:lnTo>
                    <a:lnTo>
                      <a:pt x="2452" y="1108"/>
                    </a:lnTo>
                    <a:lnTo>
                      <a:pt x="2430" y="990"/>
                    </a:lnTo>
                    <a:lnTo>
                      <a:pt x="2398" y="872"/>
                    </a:lnTo>
                    <a:lnTo>
                      <a:pt x="2355" y="753"/>
                    </a:lnTo>
                    <a:lnTo>
                      <a:pt x="2312" y="646"/>
                    </a:lnTo>
                    <a:lnTo>
                      <a:pt x="2248" y="549"/>
                    </a:lnTo>
                    <a:lnTo>
                      <a:pt x="2172" y="452"/>
                    </a:lnTo>
                    <a:lnTo>
                      <a:pt x="2097" y="366"/>
                    </a:lnTo>
                    <a:lnTo>
                      <a:pt x="2011" y="280"/>
                    </a:lnTo>
                    <a:lnTo>
                      <a:pt x="1914" y="216"/>
                    </a:lnTo>
                    <a:lnTo>
                      <a:pt x="1818" y="151"/>
                    </a:lnTo>
                    <a:lnTo>
                      <a:pt x="1710" y="98"/>
                    </a:lnTo>
                    <a:lnTo>
                      <a:pt x="1592" y="5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 name="Google Shape;672;p15"/>
              <p:cNvSpPr/>
              <p:nvPr/>
            </p:nvSpPr>
            <p:spPr>
              <a:xfrm>
                <a:off x="1790050" y="2045625"/>
                <a:ext cx="61025" cy="61325"/>
              </a:xfrm>
              <a:custGeom>
                <a:avLst/>
                <a:gdLst/>
                <a:ahLst/>
                <a:cxnLst/>
                <a:rect l="l" t="t" r="r" b="b"/>
                <a:pathLst>
                  <a:path w="2441" h="2453" extrusionOk="0">
                    <a:moveTo>
                      <a:pt x="1247" y="1"/>
                    </a:moveTo>
                    <a:lnTo>
                      <a:pt x="1118" y="11"/>
                    </a:lnTo>
                    <a:lnTo>
                      <a:pt x="989" y="22"/>
                    </a:lnTo>
                    <a:lnTo>
                      <a:pt x="871" y="54"/>
                    </a:lnTo>
                    <a:lnTo>
                      <a:pt x="763" y="87"/>
                    </a:lnTo>
                    <a:lnTo>
                      <a:pt x="656" y="140"/>
                    </a:lnTo>
                    <a:lnTo>
                      <a:pt x="548" y="205"/>
                    </a:lnTo>
                    <a:lnTo>
                      <a:pt x="452" y="269"/>
                    </a:lnTo>
                    <a:lnTo>
                      <a:pt x="366" y="345"/>
                    </a:lnTo>
                    <a:lnTo>
                      <a:pt x="280" y="431"/>
                    </a:lnTo>
                    <a:lnTo>
                      <a:pt x="215" y="527"/>
                    </a:lnTo>
                    <a:lnTo>
                      <a:pt x="151" y="624"/>
                    </a:lnTo>
                    <a:lnTo>
                      <a:pt x="97" y="732"/>
                    </a:lnTo>
                    <a:lnTo>
                      <a:pt x="54" y="850"/>
                    </a:lnTo>
                    <a:lnTo>
                      <a:pt x="22" y="968"/>
                    </a:lnTo>
                    <a:lnTo>
                      <a:pt x="0" y="1087"/>
                    </a:lnTo>
                    <a:lnTo>
                      <a:pt x="0" y="1216"/>
                    </a:lnTo>
                    <a:lnTo>
                      <a:pt x="0" y="1334"/>
                    </a:lnTo>
                    <a:lnTo>
                      <a:pt x="22" y="1463"/>
                    </a:lnTo>
                    <a:lnTo>
                      <a:pt x="43" y="1571"/>
                    </a:lnTo>
                    <a:lnTo>
                      <a:pt x="86" y="1689"/>
                    </a:lnTo>
                    <a:lnTo>
                      <a:pt x="129" y="1786"/>
                    </a:lnTo>
                    <a:lnTo>
                      <a:pt x="194" y="1893"/>
                    </a:lnTo>
                    <a:lnTo>
                      <a:pt x="258" y="1990"/>
                    </a:lnTo>
                    <a:lnTo>
                      <a:pt x="333" y="2076"/>
                    </a:lnTo>
                    <a:lnTo>
                      <a:pt x="419" y="2151"/>
                    </a:lnTo>
                    <a:lnTo>
                      <a:pt x="505" y="2226"/>
                    </a:lnTo>
                    <a:lnTo>
                      <a:pt x="602" y="2291"/>
                    </a:lnTo>
                    <a:lnTo>
                      <a:pt x="710" y="2345"/>
                    </a:lnTo>
                    <a:lnTo>
                      <a:pt x="817" y="2388"/>
                    </a:lnTo>
                    <a:lnTo>
                      <a:pt x="925" y="2420"/>
                    </a:lnTo>
                    <a:lnTo>
                      <a:pt x="1043" y="2442"/>
                    </a:lnTo>
                    <a:lnTo>
                      <a:pt x="1172" y="2452"/>
                    </a:lnTo>
                    <a:lnTo>
                      <a:pt x="1290" y="2452"/>
                    </a:lnTo>
                    <a:lnTo>
                      <a:pt x="1419" y="2431"/>
                    </a:lnTo>
                    <a:lnTo>
                      <a:pt x="1538" y="2409"/>
                    </a:lnTo>
                    <a:lnTo>
                      <a:pt x="1656" y="2377"/>
                    </a:lnTo>
                    <a:lnTo>
                      <a:pt x="1764" y="2323"/>
                    </a:lnTo>
                    <a:lnTo>
                      <a:pt x="1871" y="2269"/>
                    </a:lnTo>
                    <a:lnTo>
                      <a:pt x="1968" y="2205"/>
                    </a:lnTo>
                    <a:lnTo>
                      <a:pt x="2054" y="2119"/>
                    </a:lnTo>
                    <a:lnTo>
                      <a:pt x="2140" y="2044"/>
                    </a:lnTo>
                    <a:lnTo>
                      <a:pt x="2215" y="1947"/>
                    </a:lnTo>
                    <a:lnTo>
                      <a:pt x="2280" y="1850"/>
                    </a:lnTo>
                    <a:lnTo>
                      <a:pt x="2333" y="1743"/>
                    </a:lnTo>
                    <a:lnTo>
                      <a:pt x="2376" y="1635"/>
                    </a:lnTo>
                    <a:lnTo>
                      <a:pt x="2409" y="1517"/>
                    </a:lnTo>
                    <a:lnTo>
                      <a:pt x="2430" y="1388"/>
                    </a:lnTo>
                    <a:lnTo>
                      <a:pt x="2441" y="1269"/>
                    </a:lnTo>
                    <a:lnTo>
                      <a:pt x="2441" y="1140"/>
                    </a:lnTo>
                    <a:lnTo>
                      <a:pt x="2430" y="1011"/>
                    </a:lnTo>
                    <a:lnTo>
                      <a:pt x="2398" y="893"/>
                    </a:lnTo>
                    <a:lnTo>
                      <a:pt x="2366" y="786"/>
                    </a:lnTo>
                    <a:lnTo>
                      <a:pt x="2312" y="667"/>
                    </a:lnTo>
                    <a:lnTo>
                      <a:pt x="2258" y="570"/>
                    </a:lnTo>
                    <a:lnTo>
                      <a:pt x="2183" y="474"/>
                    </a:lnTo>
                    <a:lnTo>
                      <a:pt x="2108" y="377"/>
                    </a:lnTo>
                    <a:lnTo>
                      <a:pt x="2022" y="302"/>
                    </a:lnTo>
                    <a:lnTo>
                      <a:pt x="1925" y="226"/>
                    </a:lnTo>
                    <a:lnTo>
                      <a:pt x="1828" y="162"/>
                    </a:lnTo>
                    <a:lnTo>
                      <a:pt x="1721" y="108"/>
                    </a:lnTo>
                    <a:lnTo>
                      <a:pt x="1613" y="65"/>
                    </a:lnTo>
                    <a:lnTo>
                      <a:pt x="1495" y="33"/>
                    </a:lnTo>
                    <a:lnTo>
                      <a:pt x="1366" y="11"/>
                    </a:lnTo>
                    <a:lnTo>
                      <a:pt x="124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 name="Google Shape;673;p15"/>
              <p:cNvSpPr/>
              <p:nvPr/>
            </p:nvSpPr>
            <p:spPr>
              <a:xfrm>
                <a:off x="688675" y="2042950"/>
                <a:ext cx="61300" cy="61300"/>
              </a:xfrm>
              <a:custGeom>
                <a:avLst/>
                <a:gdLst/>
                <a:ahLst/>
                <a:cxnLst/>
                <a:rect l="l" t="t" r="r" b="b"/>
                <a:pathLst>
                  <a:path w="2452" h="2452" extrusionOk="0">
                    <a:moveTo>
                      <a:pt x="1204" y="0"/>
                    </a:moveTo>
                    <a:lnTo>
                      <a:pt x="1086" y="11"/>
                    </a:lnTo>
                    <a:lnTo>
                      <a:pt x="968" y="22"/>
                    </a:lnTo>
                    <a:lnTo>
                      <a:pt x="850" y="54"/>
                    </a:lnTo>
                    <a:lnTo>
                      <a:pt x="742" y="97"/>
                    </a:lnTo>
                    <a:lnTo>
                      <a:pt x="634" y="151"/>
                    </a:lnTo>
                    <a:lnTo>
                      <a:pt x="538" y="204"/>
                    </a:lnTo>
                    <a:lnTo>
                      <a:pt x="441" y="280"/>
                    </a:lnTo>
                    <a:lnTo>
                      <a:pt x="366" y="355"/>
                    </a:lnTo>
                    <a:lnTo>
                      <a:pt x="280" y="441"/>
                    </a:lnTo>
                    <a:lnTo>
                      <a:pt x="215" y="538"/>
                    </a:lnTo>
                    <a:lnTo>
                      <a:pt x="151" y="634"/>
                    </a:lnTo>
                    <a:lnTo>
                      <a:pt x="108" y="731"/>
                    </a:lnTo>
                    <a:lnTo>
                      <a:pt x="65" y="850"/>
                    </a:lnTo>
                    <a:lnTo>
                      <a:pt x="32" y="957"/>
                    </a:lnTo>
                    <a:lnTo>
                      <a:pt x="11" y="1075"/>
                    </a:lnTo>
                    <a:lnTo>
                      <a:pt x="0" y="1204"/>
                    </a:lnTo>
                    <a:lnTo>
                      <a:pt x="11" y="1323"/>
                    </a:lnTo>
                    <a:lnTo>
                      <a:pt x="22" y="1452"/>
                    </a:lnTo>
                    <a:lnTo>
                      <a:pt x="54" y="1570"/>
                    </a:lnTo>
                    <a:lnTo>
                      <a:pt x="97" y="1688"/>
                    </a:lnTo>
                    <a:lnTo>
                      <a:pt x="140" y="1796"/>
                    </a:lnTo>
                    <a:lnTo>
                      <a:pt x="204" y="1893"/>
                    </a:lnTo>
                    <a:lnTo>
                      <a:pt x="269" y="1989"/>
                    </a:lnTo>
                    <a:lnTo>
                      <a:pt x="355" y="2075"/>
                    </a:lnTo>
                    <a:lnTo>
                      <a:pt x="441" y="2161"/>
                    </a:lnTo>
                    <a:lnTo>
                      <a:pt x="527" y="2237"/>
                    </a:lnTo>
                    <a:lnTo>
                      <a:pt x="634" y="2290"/>
                    </a:lnTo>
                    <a:lnTo>
                      <a:pt x="742" y="2344"/>
                    </a:lnTo>
                    <a:lnTo>
                      <a:pt x="850" y="2387"/>
                    </a:lnTo>
                    <a:lnTo>
                      <a:pt x="968" y="2419"/>
                    </a:lnTo>
                    <a:lnTo>
                      <a:pt x="1097" y="2441"/>
                    </a:lnTo>
                    <a:lnTo>
                      <a:pt x="1215" y="2452"/>
                    </a:lnTo>
                    <a:lnTo>
                      <a:pt x="1344" y="2441"/>
                    </a:lnTo>
                    <a:lnTo>
                      <a:pt x="1473" y="2419"/>
                    </a:lnTo>
                    <a:lnTo>
                      <a:pt x="1591" y="2398"/>
                    </a:lnTo>
                    <a:lnTo>
                      <a:pt x="1699" y="2355"/>
                    </a:lnTo>
                    <a:lnTo>
                      <a:pt x="1807" y="2301"/>
                    </a:lnTo>
                    <a:lnTo>
                      <a:pt x="1914" y="2237"/>
                    </a:lnTo>
                    <a:lnTo>
                      <a:pt x="2011" y="2172"/>
                    </a:lnTo>
                    <a:lnTo>
                      <a:pt x="2097" y="2086"/>
                    </a:lnTo>
                    <a:lnTo>
                      <a:pt x="2172" y="2000"/>
                    </a:lnTo>
                    <a:lnTo>
                      <a:pt x="2247" y="1903"/>
                    </a:lnTo>
                    <a:lnTo>
                      <a:pt x="2301" y="1807"/>
                    </a:lnTo>
                    <a:lnTo>
                      <a:pt x="2355" y="1699"/>
                    </a:lnTo>
                    <a:lnTo>
                      <a:pt x="2398" y="1581"/>
                    </a:lnTo>
                    <a:lnTo>
                      <a:pt x="2430" y="1462"/>
                    </a:lnTo>
                    <a:lnTo>
                      <a:pt x="2441" y="1344"/>
                    </a:lnTo>
                    <a:lnTo>
                      <a:pt x="2452" y="1215"/>
                    </a:lnTo>
                    <a:lnTo>
                      <a:pt x="2441" y="1086"/>
                    </a:lnTo>
                    <a:lnTo>
                      <a:pt x="2430" y="968"/>
                    </a:lnTo>
                    <a:lnTo>
                      <a:pt x="2398" y="850"/>
                    </a:lnTo>
                    <a:lnTo>
                      <a:pt x="2355" y="731"/>
                    </a:lnTo>
                    <a:lnTo>
                      <a:pt x="2301" y="624"/>
                    </a:lnTo>
                    <a:lnTo>
                      <a:pt x="2237" y="527"/>
                    </a:lnTo>
                    <a:lnTo>
                      <a:pt x="2161" y="430"/>
                    </a:lnTo>
                    <a:lnTo>
                      <a:pt x="2086" y="344"/>
                    </a:lnTo>
                    <a:lnTo>
                      <a:pt x="2000" y="269"/>
                    </a:lnTo>
                    <a:lnTo>
                      <a:pt x="1903" y="194"/>
                    </a:lnTo>
                    <a:lnTo>
                      <a:pt x="1796" y="140"/>
                    </a:lnTo>
                    <a:lnTo>
                      <a:pt x="1688" y="86"/>
                    </a:lnTo>
                    <a:lnTo>
                      <a:pt x="1581" y="43"/>
                    </a:lnTo>
                    <a:lnTo>
                      <a:pt x="1452" y="22"/>
                    </a:lnTo>
                    <a:lnTo>
                      <a:pt x="1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 name="Google Shape;674;p15"/>
              <p:cNvSpPr/>
              <p:nvPr/>
            </p:nvSpPr>
            <p:spPr>
              <a:xfrm>
                <a:off x="1712350" y="1809600"/>
                <a:ext cx="60775" cy="60775"/>
              </a:xfrm>
              <a:custGeom>
                <a:avLst/>
                <a:gdLst/>
                <a:ahLst/>
                <a:cxnLst/>
                <a:rect l="l" t="t" r="r" b="b"/>
                <a:pathLst>
                  <a:path w="2431" h="2431" extrusionOk="0">
                    <a:moveTo>
                      <a:pt x="1076" y="0"/>
                    </a:moveTo>
                    <a:lnTo>
                      <a:pt x="957" y="22"/>
                    </a:lnTo>
                    <a:lnTo>
                      <a:pt x="839" y="54"/>
                    </a:lnTo>
                    <a:lnTo>
                      <a:pt x="732" y="97"/>
                    </a:lnTo>
                    <a:lnTo>
                      <a:pt x="624" y="151"/>
                    </a:lnTo>
                    <a:lnTo>
                      <a:pt x="527" y="216"/>
                    </a:lnTo>
                    <a:lnTo>
                      <a:pt x="441" y="280"/>
                    </a:lnTo>
                    <a:lnTo>
                      <a:pt x="355" y="366"/>
                    </a:lnTo>
                    <a:lnTo>
                      <a:pt x="280" y="452"/>
                    </a:lnTo>
                    <a:lnTo>
                      <a:pt x="205" y="538"/>
                    </a:lnTo>
                    <a:lnTo>
                      <a:pt x="151" y="635"/>
                    </a:lnTo>
                    <a:lnTo>
                      <a:pt x="97" y="742"/>
                    </a:lnTo>
                    <a:lnTo>
                      <a:pt x="54" y="850"/>
                    </a:lnTo>
                    <a:lnTo>
                      <a:pt x="22" y="968"/>
                    </a:lnTo>
                    <a:lnTo>
                      <a:pt x="0" y="1087"/>
                    </a:lnTo>
                    <a:lnTo>
                      <a:pt x="0" y="1205"/>
                    </a:lnTo>
                    <a:lnTo>
                      <a:pt x="0" y="1334"/>
                    </a:lnTo>
                    <a:lnTo>
                      <a:pt x="22" y="1452"/>
                    </a:lnTo>
                    <a:lnTo>
                      <a:pt x="54" y="1570"/>
                    </a:lnTo>
                    <a:lnTo>
                      <a:pt x="97" y="1678"/>
                    </a:lnTo>
                    <a:lnTo>
                      <a:pt x="151" y="1785"/>
                    </a:lnTo>
                    <a:lnTo>
                      <a:pt x="205" y="1893"/>
                    </a:lnTo>
                    <a:lnTo>
                      <a:pt x="280" y="1990"/>
                    </a:lnTo>
                    <a:lnTo>
                      <a:pt x="366" y="2076"/>
                    </a:lnTo>
                    <a:lnTo>
                      <a:pt x="452" y="2151"/>
                    </a:lnTo>
                    <a:lnTo>
                      <a:pt x="549" y="2226"/>
                    </a:lnTo>
                    <a:lnTo>
                      <a:pt x="646" y="2280"/>
                    </a:lnTo>
                    <a:lnTo>
                      <a:pt x="753" y="2334"/>
                    </a:lnTo>
                    <a:lnTo>
                      <a:pt x="871" y="2377"/>
                    </a:lnTo>
                    <a:lnTo>
                      <a:pt x="990" y="2409"/>
                    </a:lnTo>
                    <a:lnTo>
                      <a:pt x="1108" y="2420"/>
                    </a:lnTo>
                    <a:lnTo>
                      <a:pt x="1237" y="2431"/>
                    </a:lnTo>
                    <a:lnTo>
                      <a:pt x="1355" y="2420"/>
                    </a:lnTo>
                    <a:lnTo>
                      <a:pt x="1474" y="2398"/>
                    </a:lnTo>
                    <a:lnTo>
                      <a:pt x="1581" y="2366"/>
                    </a:lnTo>
                    <a:lnTo>
                      <a:pt x="1689" y="2323"/>
                    </a:lnTo>
                    <a:lnTo>
                      <a:pt x="1796" y="2280"/>
                    </a:lnTo>
                    <a:lnTo>
                      <a:pt x="1893" y="2216"/>
                    </a:lnTo>
                    <a:lnTo>
                      <a:pt x="1990" y="2140"/>
                    </a:lnTo>
                    <a:lnTo>
                      <a:pt x="2076" y="2065"/>
                    </a:lnTo>
                    <a:lnTo>
                      <a:pt x="2151" y="1979"/>
                    </a:lnTo>
                    <a:lnTo>
                      <a:pt x="2216" y="1882"/>
                    </a:lnTo>
                    <a:lnTo>
                      <a:pt x="2280" y="1785"/>
                    </a:lnTo>
                    <a:lnTo>
                      <a:pt x="2334" y="1678"/>
                    </a:lnTo>
                    <a:lnTo>
                      <a:pt x="2377" y="1570"/>
                    </a:lnTo>
                    <a:lnTo>
                      <a:pt x="2398" y="1463"/>
                    </a:lnTo>
                    <a:lnTo>
                      <a:pt x="2420" y="1345"/>
                    </a:lnTo>
                    <a:lnTo>
                      <a:pt x="2431" y="1226"/>
                    </a:lnTo>
                    <a:lnTo>
                      <a:pt x="2420" y="1097"/>
                    </a:lnTo>
                    <a:lnTo>
                      <a:pt x="2409" y="979"/>
                    </a:lnTo>
                    <a:lnTo>
                      <a:pt x="2377" y="861"/>
                    </a:lnTo>
                    <a:lnTo>
                      <a:pt x="2334" y="742"/>
                    </a:lnTo>
                    <a:lnTo>
                      <a:pt x="2280" y="635"/>
                    </a:lnTo>
                    <a:lnTo>
                      <a:pt x="2216" y="538"/>
                    </a:lnTo>
                    <a:lnTo>
                      <a:pt x="2140" y="441"/>
                    </a:lnTo>
                    <a:lnTo>
                      <a:pt x="2065" y="355"/>
                    </a:lnTo>
                    <a:lnTo>
                      <a:pt x="1979" y="269"/>
                    </a:lnTo>
                    <a:lnTo>
                      <a:pt x="1882" y="205"/>
                    </a:lnTo>
                    <a:lnTo>
                      <a:pt x="1775" y="140"/>
                    </a:lnTo>
                    <a:lnTo>
                      <a:pt x="1667" y="87"/>
                    </a:lnTo>
                    <a:lnTo>
                      <a:pt x="1560" y="43"/>
                    </a:lnTo>
                    <a:lnTo>
                      <a:pt x="1441" y="22"/>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 name="Google Shape;675;p15"/>
              <p:cNvSpPr/>
              <p:nvPr/>
            </p:nvSpPr>
            <p:spPr>
              <a:xfrm>
                <a:off x="769575" y="1809325"/>
                <a:ext cx="61050" cy="61050"/>
              </a:xfrm>
              <a:custGeom>
                <a:avLst/>
                <a:gdLst/>
                <a:ahLst/>
                <a:cxnLst/>
                <a:rect l="l" t="t" r="r" b="b"/>
                <a:pathLst>
                  <a:path w="2442" h="2442" extrusionOk="0">
                    <a:moveTo>
                      <a:pt x="1248" y="1"/>
                    </a:moveTo>
                    <a:lnTo>
                      <a:pt x="1130" y="11"/>
                    </a:lnTo>
                    <a:lnTo>
                      <a:pt x="1001" y="22"/>
                    </a:lnTo>
                    <a:lnTo>
                      <a:pt x="882" y="54"/>
                    </a:lnTo>
                    <a:lnTo>
                      <a:pt x="775" y="87"/>
                    </a:lnTo>
                    <a:lnTo>
                      <a:pt x="667" y="141"/>
                    </a:lnTo>
                    <a:lnTo>
                      <a:pt x="560" y="205"/>
                    </a:lnTo>
                    <a:lnTo>
                      <a:pt x="463" y="270"/>
                    </a:lnTo>
                    <a:lnTo>
                      <a:pt x="377" y="345"/>
                    </a:lnTo>
                    <a:lnTo>
                      <a:pt x="291" y="431"/>
                    </a:lnTo>
                    <a:lnTo>
                      <a:pt x="216" y="528"/>
                    </a:lnTo>
                    <a:lnTo>
                      <a:pt x="151" y="635"/>
                    </a:lnTo>
                    <a:lnTo>
                      <a:pt x="97" y="743"/>
                    </a:lnTo>
                    <a:lnTo>
                      <a:pt x="54" y="850"/>
                    </a:lnTo>
                    <a:lnTo>
                      <a:pt x="22" y="968"/>
                    </a:lnTo>
                    <a:lnTo>
                      <a:pt x="1" y="1087"/>
                    </a:lnTo>
                    <a:lnTo>
                      <a:pt x="1" y="1216"/>
                    </a:lnTo>
                    <a:lnTo>
                      <a:pt x="1" y="1334"/>
                    </a:lnTo>
                    <a:lnTo>
                      <a:pt x="22" y="1452"/>
                    </a:lnTo>
                    <a:lnTo>
                      <a:pt x="54" y="1571"/>
                    </a:lnTo>
                    <a:lnTo>
                      <a:pt x="87" y="1678"/>
                    </a:lnTo>
                    <a:lnTo>
                      <a:pt x="140" y="1786"/>
                    </a:lnTo>
                    <a:lnTo>
                      <a:pt x="194" y="1882"/>
                    </a:lnTo>
                    <a:lnTo>
                      <a:pt x="269" y="1979"/>
                    </a:lnTo>
                    <a:lnTo>
                      <a:pt x="345" y="2065"/>
                    </a:lnTo>
                    <a:lnTo>
                      <a:pt x="431" y="2151"/>
                    </a:lnTo>
                    <a:lnTo>
                      <a:pt x="517" y="2216"/>
                    </a:lnTo>
                    <a:lnTo>
                      <a:pt x="614" y="2280"/>
                    </a:lnTo>
                    <a:lnTo>
                      <a:pt x="721" y="2334"/>
                    </a:lnTo>
                    <a:lnTo>
                      <a:pt x="829" y="2377"/>
                    </a:lnTo>
                    <a:lnTo>
                      <a:pt x="947" y="2409"/>
                    </a:lnTo>
                    <a:lnTo>
                      <a:pt x="1054" y="2431"/>
                    </a:lnTo>
                    <a:lnTo>
                      <a:pt x="1183" y="2442"/>
                    </a:lnTo>
                    <a:lnTo>
                      <a:pt x="1302" y="2442"/>
                    </a:lnTo>
                    <a:lnTo>
                      <a:pt x="1431" y="2420"/>
                    </a:lnTo>
                    <a:lnTo>
                      <a:pt x="1549" y="2399"/>
                    </a:lnTo>
                    <a:lnTo>
                      <a:pt x="1657" y="2356"/>
                    </a:lnTo>
                    <a:lnTo>
                      <a:pt x="1775" y="2313"/>
                    </a:lnTo>
                    <a:lnTo>
                      <a:pt x="1872" y="2248"/>
                    </a:lnTo>
                    <a:lnTo>
                      <a:pt x="1968" y="2184"/>
                    </a:lnTo>
                    <a:lnTo>
                      <a:pt x="2065" y="2098"/>
                    </a:lnTo>
                    <a:lnTo>
                      <a:pt x="2141" y="2012"/>
                    </a:lnTo>
                    <a:lnTo>
                      <a:pt x="2216" y="1915"/>
                    </a:lnTo>
                    <a:lnTo>
                      <a:pt x="2280" y="1818"/>
                    </a:lnTo>
                    <a:lnTo>
                      <a:pt x="2334" y="1710"/>
                    </a:lnTo>
                    <a:lnTo>
                      <a:pt x="2377" y="1603"/>
                    </a:lnTo>
                    <a:lnTo>
                      <a:pt x="2409" y="1485"/>
                    </a:lnTo>
                    <a:lnTo>
                      <a:pt x="2431" y="1356"/>
                    </a:lnTo>
                    <a:lnTo>
                      <a:pt x="2442" y="1237"/>
                    </a:lnTo>
                    <a:lnTo>
                      <a:pt x="2431" y="1108"/>
                    </a:lnTo>
                    <a:lnTo>
                      <a:pt x="2409" y="990"/>
                    </a:lnTo>
                    <a:lnTo>
                      <a:pt x="2388" y="882"/>
                    </a:lnTo>
                    <a:lnTo>
                      <a:pt x="2345" y="764"/>
                    </a:lnTo>
                    <a:lnTo>
                      <a:pt x="2291" y="657"/>
                    </a:lnTo>
                    <a:lnTo>
                      <a:pt x="2237" y="560"/>
                    </a:lnTo>
                    <a:lnTo>
                      <a:pt x="2173" y="463"/>
                    </a:lnTo>
                    <a:lnTo>
                      <a:pt x="2097" y="377"/>
                    </a:lnTo>
                    <a:lnTo>
                      <a:pt x="2011" y="302"/>
                    </a:lnTo>
                    <a:lnTo>
                      <a:pt x="1915" y="227"/>
                    </a:lnTo>
                    <a:lnTo>
                      <a:pt x="1818" y="162"/>
                    </a:lnTo>
                    <a:lnTo>
                      <a:pt x="1710" y="108"/>
                    </a:lnTo>
                    <a:lnTo>
                      <a:pt x="1603" y="65"/>
                    </a:lnTo>
                    <a:lnTo>
                      <a:pt x="1495" y="33"/>
                    </a:lnTo>
                    <a:lnTo>
                      <a:pt x="137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 name="Google Shape;676;p15"/>
              <p:cNvSpPr/>
              <p:nvPr/>
            </p:nvSpPr>
            <p:spPr>
              <a:xfrm>
                <a:off x="925225" y="2593500"/>
                <a:ext cx="61050" cy="61050"/>
              </a:xfrm>
              <a:custGeom>
                <a:avLst/>
                <a:gdLst/>
                <a:ahLst/>
                <a:cxnLst/>
                <a:rect l="l" t="t" r="r" b="b"/>
                <a:pathLst>
                  <a:path w="2442" h="2442" extrusionOk="0">
                    <a:moveTo>
                      <a:pt x="1248" y="0"/>
                    </a:moveTo>
                    <a:lnTo>
                      <a:pt x="1130" y="11"/>
                    </a:lnTo>
                    <a:lnTo>
                      <a:pt x="1011" y="22"/>
                    </a:lnTo>
                    <a:lnTo>
                      <a:pt x="893" y="54"/>
                    </a:lnTo>
                    <a:lnTo>
                      <a:pt x="775" y="86"/>
                    </a:lnTo>
                    <a:lnTo>
                      <a:pt x="678" y="140"/>
                    </a:lnTo>
                    <a:lnTo>
                      <a:pt x="571" y="194"/>
                    </a:lnTo>
                    <a:lnTo>
                      <a:pt x="474" y="258"/>
                    </a:lnTo>
                    <a:lnTo>
                      <a:pt x="388" y="333"/>
                    </a:lnTo>
                    <a:lnTo>
                      <a:pt x="312" y="419"/>
                    </a:lnTo>
                    <a:lnTo>
                      <a:pt x="237" y="505"/>
                    </a:lnTo>
                    <a:lnTo>
                      <a:pt x="173" y="602"/>
                    </a:lnTo>
                    <a:lnTo>
                      <a:pt x="119" y="710"/>
                    </a:lnTo>
                    <a:lnTo>
                      <a:pt x="76" y="817"/>
                    </a:lnTo>
                    <a:lnTo>
                      <a:pt x="33" y="936"/>
                    </a:lnTo>
                    <a:lnTo>
                      <a:pt x="11" y="1054"/>
                    </a:lnTo>
                    <a:lnTo>
                      <a:pt x="1" y="1172"/>
                    </a:lnTo>
                    <a:lnTo>
                      <a:pt x="1" y="1290"/>
                    </a:lnTo>
                    <a:lnTo>
                      <a:pt x="11" y="1419"/>
                    </a:lnTo>
                    <a:lnTo>
                      <a:pt x="44" y="1538"/>
                    </a:lnTo>
                    <a:lnTo>
                      <a:pt x="76" y="1656"/>
                    </a:lnTo>
                    <a:lnTo>
                      <a:pt x="130" y="1764"/>
                    </a:lnTo>
                    <a:lnTo>
                      <a:pt x="183" y="1860"/>
                    </a:lnTo>
                    <a:lnTo>
                      <a:pt x="259" y="1968"/>
                    </a:lnTo>
                    <a:lnTo>
                      <a:pt x="334" y="2054"/>
                    </a:lnTo>
                    <a:lnTo>
                      <a:pt x="420" y="2140"/>
                    </a:lnTo>
                    <a:lnTo>
                      <a:pt x="506" y="2215"/>
                    </a:lnTo>
                    <a:lnTo>
                      <a:pt x="614" y="2280"/>
                    </a:lnTo>
                    <a:lnTo>
                      <a:pt x="721" y="2333"/>
                    </a:lnTo>
                    <a:lnTo>
                      <a:pt x="829" y="2377"/>
                    </a:lnTo>
                    <a:lnTo>
                      <a:pt x="947" y="2409"/>
                    </a:lnTo>
                    <a:lnTo>
                      <a:pt x="1065" y="2430"/>
                    </a:lnTo>
                    <a:lnTo>
                      <a:pt x="1194" y="2441"/>
                    </a:lnTo>
                    <a:lnTo>
                      <a:pt x="1313" y="2441"/>
                    </a:lnTo>
                    <a:lnTo>
                      <a:pt x="1431" y="2420"/>
                    </a:lnTo>
                    <a:lnTo>
                      <a:pt x="1549" y="2398"/>
                    </a:lnTo>
                    <a:lnTo>
                      <a:pt x="1657" y="2355"/>
                    </a:lnTo>
                    <a:lnTo>
                      <a:pt x="1764" y="2312"/>
                    </a:lnTo>
                    <a:lnTo>
                      <a:pt x="1872" y="2258"/>
                    </a:lnTo>
                    <a:lnTo>
                      <a:pt x="1958" y="2183"/>
                    </a:lnTo>
                    <a:lnTo>
                      <a:pt x="2054" y="2108"/>
                    </a:lnTo>
                    <a:lnTo>
                      <a:pt x="2130" y="2032"/>
                    </a:lnTo>
                    <a:lnTo>
                      <a:pt x="2205" y="1936"/>
                    </a:lnTo>
                    <a:lnTo>
                      <a:pt x="2270" y="1839"/>
                    </a:lnTo>
                    <a:lnTo>
                      <a:pt x="2323" y="1742"/>
                    </a:lnTo>
                    <a:lnTo>
                      <a:pt x="2366" y="1635"/>
                    </a:lnTo>
                    <a:lnTo>
                      <a:pt x="2399" y="1516"/>
                    </a:lnTo>
                    <a:lnTo>
                      <a:pt x="2431" y="1398"/>
                    </a:lnTo>
                    <a:lnTo>
                      <a:pt x="2442" y="1280"/>
                    </a:lnTo>
                    <a:lnTo>
                      <a:pt x="2442" y="1151"/>
                    </a:lnTo>
                    <a:lnTo>
                      <a:pt x="2420" y="1032"/>
                    </a:lnTo>
                    <a:lnTo>
                      <a:pt x="2399" y="914"/>
                    </a:lnTo>
                    <a:lnTo>
                      <a:pt x="2356" y="796"/>
                    </a:lnTo>
                    <a:lnTo>
                      <a:pt x="2313" y="688"/>
                    </a:lnTo>
                    <a:lnTo>
                      <a:pt x="2259" y="581"/>
                    </a:lnTo>
                    <a:lnTo>
                      <a:pt x="2184" y="484"/>
                    </a:lnTo>
                    <a:lnTo>
                      <a:pt x="2108" y="398"/>
                    </a:lnTo>
                    <a:lnTo>
                      <a:pt x="2022" y="312"/>
                    </a:lnTo>
                    <a:lnTo>
                      <a:pt x="1925" y="237"/>
                    </a:lnTo>
                    <a:lnTo>
                      <a:pt x="1829" y="172"/>
                    </a:lnTo>
                    <a:lnTo>
                      <a:pt x="1721" y="118"/>
                    </a:lnTo>
                    <a:lnTo>
                      <a:pt x="1614" y="75"/>
                    </a:lnTo>
                    <a:lnTo>
                      <a:pt x="1495" y="32"/>
                    </a:lnTo>
                    <a:lnTo>
                      <a:pt x="1377"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 name="Google Shape;677;p15"/>
              <p:cNvSpPr/>
              <p:nvPr/>
            </p:nvSpPr>
            <p:spPr>
              <a:xfrm>
                <a:off x="1553750" y="2596450"/>
                <a:ext cx="60775" cy="60775"/>
              </a:xfrm>
              <a:custGeom>
                <a:avLst/>
                <a:gdLst/>
                <a:ahLst/>
                <a:cxnLst/>
                <a:rect l="l" t="t" r="r" b="b"/>
                <a:pathLst>
                  <a:path w="2431" h="2431" extrusionOk="0">
                    <a:moveTo>
                      <a:pt x="1118" y="0"/>
                    </a:moveTo>
                    <a:lnTo>
                      <a:pt x="1000" y="22"/>
                    </a:lnTo>
                    <a:lnTo>
                      <a:pt x="882" y="43"/>
                    </a:lnTo>
                    <a:lnTo>
                      <a:pt x="774" y="86"/>
                    </a:lnTo>
                    <a:lnTo>
                      <a:pt x="667" y="140"/>
                    </a:lnTo>
                    <a:lnTo>
                      <a:pt x="559" y="194"/>
                    </a:lnTo>
                    <a:lnTo>
                      <a:pt x="463" y="269"/>
                    </a:lnTo>
                    <a:lnTo>
                      <a:pt x="376" y="344"/>
                    </a:lnTo>
                    <a:lnTo>
                      <a:pt x="290" y="431"/>
                    </a:lnTo>
                    <a:lnTo>
                      <a:pt x="215" y="527"/>
                    </a:lnTo>
                    <a:lnTo>
                      <a:pt x="161" y="635"/>
                    </a:lnTo>
                    <a:lnTo>
                      <a:pt x="108" y="742"/>
                    </a:lnTo>
                    <a:lnTo>
                      <a:pt x="65" y="850"/>
                    </a:lnTo>
                    <a:lnTo>
                      <a:pt x="32" y="968"/>
                    </a:lnTo>
                    <a:lnTo>
                      <a:pt x="11" y="1086"/>
                    </a:lnTo>
                    <a:lnTo>
                      <a:pt x="0" y="1215"/>
                    </a:lnTo>
                    <a:lnTo>
                      <a:pt x="11" y="1334"/>
                    </a:lnTo>
                    <a:lnTo>
                      <a:pt x="22" y="1452"/>
                    </a:lnTo>
                    <a:lnTo>
                      <a:pt x="54" y="1570"/>
                    </a:lnTo>
                    <a:lnTo>
                      <a:pt x="97" y="1678"/>
                    </a:lnTo>
                    <a:lnTo>
                      <a:pt x="140" y="1785"/>
                    </a:lnTo>
                    <a:lnTo>
                      <a:pt x="204" y="1882"/>
                    </a:lnTo>
                    <a:lnTo>
                      <a:pt x="269" y="1968"/>
                    </a:lnTo>
                    <a:lnTo>
                      <a:pt x="344" y="2065"/>
                    </a:lnTo>
                    <a:lnTo>
                      <a:pt x="430" y="2140"/>
                    </a:lnTo>
                    <a:lnTo>
                      <a:pt x="527" y="2215"/>
                    </a:lnTo>
                    <a:lnTo>
                      <a:pt x="624" y="2269"/>
                    </a:lnTo>
                    <a:lnTo>
                      <a:pt x="721" y="2323"/>
                    </a:lnTo>
                    <a:lnTo>
                      <a:pt x="839" y="2366"/>
                    </a:lnTo>
                    <a:lnTo>
                      <a:pt x="946" y="2398"/>
                    </a:lnTo>
                    <a:lnTo>
                      <a:pt x="1065" y="2420"/>
                    </a:lnTo>
                    <a:lnTo>
                      <a:pt x="1183" y="2431"/>
                    </a:lnTo>
                    <a:lnTo>
                      <a:pt x="1312" y="2431"/>
                    </a:lnTo>
                    <a:lnTo>
                      <a:pt x="1430" y="2409"/>
                    </a:lnTo>
                    <a:lnTo>
                      <a:pt x="1549" y="2388"/>
                    </a:lnTo>
                    <a:lnTo>
                      <a:pt x="1667" y="2345"/>
                    </a:lnTo>
                    <a:lnTo>
                      <a:pt x="1774" y="2291"/>
                    </a:lnTo>
                    <a:lnTo>
                      <a:pt x="1871" y="2237"/>
                    </a:lnTo>
                    <a:lnTo>
                      <a:pt x="1968" y="2162"/>
                    </a:lnTo>
                    <a:lnTo>
                      <a:pt x="2065" y="2086"/>
                    </a:lnTo>
                    <a:lnTo>
                      <a:pt x="2140" y="2000"/>
                    </a:lnTo>
                    <a:lnTo>
                      <a:pt x="2215" y="1904"/>
                    </a:lnTo>
                    <a:lnTo>
                      <a:pt x="2280" y="1807"/>
                    </a:lnTo>
                    <a:lnTo>
                      <a:pt x="2334" y="1699"/>
                    </a:lnTo>
                    <a:lnTo>
                      <a:pt x="2377" y="1581"/>
                    </a:lnTo>
                    <a:lnTo>
                      <a:pt x="2409" y="1463"/>
                    </a:lnTo>
                    <a:lnTo>
                      <a:pt x="2430" y="1345"/>
                    </a:lnTo>
                    <a:lnTo>
                      <a:pt x="2430" y="1226"/>
                    </a:lnTo>
                    <a:lnTo>
                      <a:pt x="2430" y="1097"/>
                    </a:lnTo>
                    <a:lnTo>
                      <a:pt x="2409" y="979"/>
                    </a:lnTo>
                    <a:lnTo>
                      <a:pt x="2377" y="871"/>
                    </a:lnTo>
                    <a:lnTo>
                      <a:pt x="2344" y="764"/>
                    </a:lnTo>
                    <a:lnTo>
                      <a:pt x="2291" y="656"/>
                    </a:lnTo>
                    <a:lnTo>
                      <a:pt x="2226" y="560"/>
                    </a:lnTo>
                    <a:lnTo>
                      <a:pt x="2161" y="463"/>
                    </a:lnTo>
                    <a:lnTo>
                      <a:pt x="2086" y="377"/>
                    </a:lnTo>
                    <a:lnTo>
                      <a:pt x="2000" y="291"/>
                    </a:lnTo>
                    <a:lnTo>
                      <a:pt x="1914" y="226"/>
                    </a:lnTo>
                    <a:lnTo>
                      <a:pt x="1807" y="162"/>
                    </a:lnTo>
                    <a:lnTo>
                      <a:pt x="1710" y="108"/>
                    </a:lnTo>
                    <a:lnTo>
                      <a:pt x="1602" y="65"/>
                    </a:lnTo>
                    <a:lnTo>
                      <a:pt x="1484" y="33"/>
                    </a:lnTo>
                    <a:lnTo>
                      <a:pt x="1366" y="11"/>
                    </a:lnTo>
                    <a:lnTo>
                      <a:pt x="12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 name="Google Shape;678;p15"/>
              <p:cNvSpPr/>
              <p:nvPr/>
            </p:nvSpPr>
            <p:spPr>
              <a:xfrm>
                <a:off x="1398100" y="2674400"/>
                <a:ext cx="60775" cy="60775"/>
              </a:xfrm>
              <a:custGeom>
                <a:avLst/>
                <a:gdLst/>
                <a:ahLst/>
                <a:cxnLst/>
                <a:rect l="l" t="t" r="r" b="b"/>
                <a:pathLst>
                  <a:path w="2431" h="2431" extrusionOk="0">
                    <a:moveTo>
                      <a:pt x="1118" y="1"/>
                    </a:moveTo>
                    <a:lnTo>
                      <a:pt x="1000" y="22"/>
                    </a:lnTo>
                    <a:lnTo>
                      <a:pt x="882" y="55"/>
                    </a:lnTo>
                    <a:lnTo>
                      <a:pt x="764" y="87"/>
                    </a:lnTo>
                    <a:lnTo>
                      <a:pt x="656" y="141"/>
                    </a:lnTo>
                    <a:lnTo>
                      <a:pt x="559" y="205"/>
                    </a:lnTo>
                    <a:lnTo>
                      <a:pt x="463" y="280"/>
                    </a:lnTo>
                    <a:lnTo>
                      <a:pt x="366" y="356"/>
                    </a:lnTo>
                    <a:lnTo>
                      <a:pt x="290" y="442"/>
                    </a:lnTo>
                    <a:lnTo>
                      <a:pt x="215" y="538"/>
                    </a:lnTo>
                    <a:lnTo>
                      <a:pt x="151" y="646"/>
                    </a:lnTo>
                    <a:lnTo>
                      <a:pt x="97" y="753"/>
                    </a:lnTo>
                    <a:lnTo>
                      <a:pt x="54" y="861"/>
                    </a:lnTo>
                    <a:lnTo>
                      <a:pt x="22" y="979"/>
                    </a:lnTo>
                    <a:lnTo>
                      <a:pt x="11" y="1098"/>
                    </a:lnTo>
                    <a:lnTo>
                      <a:pt x="0" y="1227"/>
                    </a:lnTo>
                    <a:lnTo>
                      <a:pt x="11" y="1345"/>
                    </a:lnTo>
                    <a:lnTo>
                      <a:pt x="32" y="1463"/>
                    </a:lnTo>
                    <a:lnTo>
                      <a:pt x="65" y="1581"/>
                    </a:lnTo>
                    <a:lnTo>
                      <a:pt x="97" y="1689"/>
                    </a:lnTo>
                    <a:lnTo>
                      <a:pt x="151" y="1796"/>
                    </a:lnTo>
                    <a:lnTo>
                      <a:pt x="215" y="1893"/>
                    </a:lnTo>
                    <a:lnTo>
                      <a:pt x="290" y="1979"/>
                    </a:lnTo>
                    <a:lnTo>
                      <a:pt x="366" y="2065"/>
                    </a:lnTo>
                    <a:lnTo>
                      <a:pt x="452" y="2151"/>
                    </a:lnTo>
                    <a:lnTo>
                      <a:pt x="549" y="2216"/>
                    </a:lnTo>
                    <a:lnTo>
                      <a:pt x="645" y="2280"/>
                    </a:lnTo>
                    <a:lnTo>
                      <a:pt x="753" y="2334"/>
                    </a:lnTo>
                    <a:lnTo>
                      <a:pt x="860" y="2366"/>
                    </a:lnTo>
                    <a:lnTo>
                      <a:pt x="968" y="2399"/>
                    </a:lnTo>
                    <a:lnTo>
                      <a:pt x="1086" y="2420"/>
                    </a:lnTo>
                    <a:lnTo>
                      <a:pt x="1215" y="2431"/>
                    </a:lnTo>
                    <a:lnTo>
                      <a:pt x="1334" y="2420"/>
                    </a:lnTo>
                    <a:lnTo>
                      <a:pt x="1452" y="2399"/>
                    </a:lnTo>
                    <a:lnTo>
                      <a:pt x="1559" y="2377"/>
                    </a:lnTo>
                    <a:lnTo>
                      <a:pt x="1678" y="2334"/>
                    </a:lnTo>
                    <a:lnTo>
                      <a:pt x="1774" y="2280"/>
                    </a:lnTo>
                    <a:lnTo>
                      <a:pt x="1882" y="2216"/>
                    </a:lnTo>
                    <a:lnTo>
                      <a:pt x="1968" y="2151"/>
                    </a:lnTo>
                    <a:lnTo>
                      <a:pt x="2054" y="2076"/>
                    </a:lnTo>
                    <a:lnTo>
                      <a:pt x="2140" y="1990"/>
                    </a:lnTo>
                    <a:lnTo>
                      <a:pt x="2205" y="1893"/>
                    </a:lnTo>
                    <a:lnTo>
                      <a:pt x="2269" y="1796"/>
                    </a:lnTo>
                    <a:lnTo>
                      <a:pt x="2323" y="1689"/>
                    </a:lnTo>
                    <a:lnTo>
                      <a:pt x="2366" y="1581"/>
                    </a:lnTo>
                    <a:lnTo>
                      <a:pt x="2398" y="1463"/>
                    </a:lnTo>
                    <a:lnTo>
                      <a:pt x="2420" y="1356"/>
                    </a:lnTo>
                    <a:lnTo>
                      <a:pt x="2430" y="1227"/>
                    </a:lnTo>
                    <a:lnTo>
                      <a:pt x="2420" y="1108"/>
                    </a:lnTo>
                    <a:lnTo>
                      <a:pt x="2409" y="990"/>
                    </a:lnTo>
                    <a:lnTo>
                      <a:pt x="2377" y="882"/>
                    </a:lnTo>
                    <a:lnTo>
                      <a:pt x="2334" y="764"/>
                    </a:lnTo>
                    <a:lnTo>
                      <a:pt x="2291" y="667"/>
                    </a:lnTo>
                    <a:lnTo>
                      <a:pt x="2226" y="560"/>
                    </a:lnTo>
                    <a:lnTo>
                      <a:pt x="2162" y="463"/>
                    </a:lnTo>
                    <a:lnTo>
                      <a:pt x="2086" y="377"/>
                    </a:lnTo>
                    <a:lnTo>
                      <a:pt x="2000" y="302"/>
                    </a:lnTo>
                    <a:lnTo>
                      <a:pt x="1903" y="227"/>
                    </a:lnTo>
                    <a:lnTo>
                      <a:pt x="1807" y="162"/>
                    </a:lnTo>
                    <a:lnTo>
                      <a:pt x="1699" y="108"/>
                    </a:lnTo>
                    <a:lnTo>
                      <a:pt x="1592" y="65"/>
                    </a:lnTo>
                    <a:lnTo>
                      <a:pt x="1484" y="33"/>
                    </a:lnTo>
                    <a:lnTo>
                      <a:pt x="1366"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 name="Google Shape;679;p15"/>
              <p:cNvSpPr/>
              <p:nvPr/>
            </p:nvSpPr>
            <p:spPr>
              <a:xfrm>
                <a:off x="766625" y="2437850"/>
                <a:ext cx="61050" cy="61050"/>
              </a:xfrm>
              <a:custGeom>
                <a:avLst/>
                <a:gdLst/>
                <a:ahLst/>
                <a:cxnLst/>
                <a:rect l="l" t="t" r="r" b="b"/>
                <a:pathLst>
                  <a:path w="2442" h="2442" extrusionOk="0">
                    <a:moveTo>
                      <a:pt x="1237" y="0"/>
                    </a:moveTo>
                    <a:lnTo>
                      <a:pt x="1108" y="11"/>
                    </a:lnTo>
                    <a:lnTo>
                      <a:pt x="990" y="22"/>
                    </a:lnTo>
                    <a:lnTo>
                      <a:pt x="871" y="54"/>
                    </a:lnTo>
                    <a:lnTo>
                      <a:pt x="753" y="97"/>
                    </a:lnTo>
                    <a:lnTo>
                      <a:pt x="646" y="151"/>
                    </a:lnTo>
                    <a:lnTo>
                      <a:pt x="549" y="215"/>
                    </a:lnTo>
                    <a:lnTo>
                      <a:pt x="452" y="280"/>
                    </a:lnTo>
                    <a:lnTo>
                      <a:pt x="366" y="366"/>
                    </a:lnTo>
                    <a:lnTo>
                      <a:pt x="280" y="452"/>
                    </a:lnTo>
                    <a:lnTo>
                      <a:pt x="215" y="549"/>
                    </a:lnTo>
                    <a:lnTo>
                      <a:pt x="151" y="645"/>
                    </a:lnTo>
                    <a:lnTo>
                      <a:pt x="97" y="753"/>
                    </a:lnTo>
                    <a:lnTo>
                      <a:pt x="54" y="871"/>
                    </a:lnTo>
                    <a:lnTo>
                      <a:pt x="22" y="989"/>
                    </a:lnTo>
                    <a:lnTo>
                      <a:pt x="11" y="1108"/>
                    </a:lnTo>
                    <a:lnTo>
                      <a:pt x="0" y="1237"/>
                    </a:lnTo>
                    <a:lnTo>
                      <a:pt x="11" y="1355"/>
                    </a:lnTo>
                    <a:lnTo>
                      <a:pt x="33" y="1473"/>
                    </a:lnTo>
                    <a:lnTo>
                      <a:pt x="65" y="1592"/>
                    </a:lnTo>
                    <a:lnTo>
                      <a:pt x="108" y="1699"/>
                    </a:lnTo>
                    <a:lnTo>
                      <a:pt x="162" y="1807"/>
                    </a:lnTo>
                    <a:lnTo>
                      <a:pt x="215" y="1903"/>
                    </a:lnTo>
                    <a:lnTo>
                      <a:pt x="291" y="2000"/>
                    </a:lnTo>
                    <a:lnTo>
                      <a:pt x="366" y="2086"/>
                    </a:lnTo>
                    <a:lnTo>
                      <a:pt x="452" y="2161"/>
                    </a:lnTo>
                    <a:lnTo>
                      <a:pt x="549" y="2226"/>
                    </a:lnTo>
                    <a:lnTo>
                      <a:pt x="646" y="2291"/>
                    </a:lnTo>
                    <a:lnTo>
                      <a:pt x="753" y="2344"/>
                    </a:lnTo>
                    <a:lnTo>
                      <a:pt x="861" y="2387"/>
                    </a:lnTo>
                    <a:lnTo>
                      <a:pt x="968" y="2409"/>
                    </a:lnTo>
                    <a:lnTo>
                      <a:pt x="1086" y="2430"/>
                    </a:lnTo>
                    <a:lnTo>
                      <a:pt x="1215" y="2441"/>
                    </a:lnTo>
                    <a:lnTo>
                      <a:pt x="1334" y="2430"/>
                    </a:lnTo>
                    <a:lnTo>
                      <a:pt x="1463" y="2420"/>
                    </a:lnTo>
                    <a:lnTo>
                      <a:pt x="1581" y="2387"/>
                    </a:lnTo>
                    <a:lnTo>
                      <a:pt x="1689" y="2344"/>
                    </a:lnTo>
                    <a:lnTo>
                      <a:pt x="1796" y="2291"/>
                    </a:lnTo>
                    <a:lnTo>
                      <a:pt x="1904" y="2226"/>
                    </a:lnTo>
                    <a:lnTo>
                      <a:pt x="2000" y="2161"/>
                    </a:lnTo>
                    <a:lnTo>
                      <a:pt x="2086" y="2075"/>
                    </a:lnTo>
                    <a:lnTo>
                      <a:pt x="2162" y="1989"/>
                    </a:lnTo>
                    <a:lnTo>
                      <a:pt x="2237" y="1893"/>
                    </a:lnTo>
                    <a:lnTo>
                      <a:pt x="2302" y="1796"/>
                    </a:lnTo>
                    <a:lnTo>
                      <a:pt x="2355" y="1688"/>
                    </a:lnTo>
                    <a:lnTo>
                      <a:pt x="2388" y="1570"/>
                    </a:lnTo>
                    <a:lnTo>
                      <a:pt x="2420" y="1452"/>
                    </a:lnTo>
                    <a:lnTo>
                      <a:pt x="2441" y="1334"/>
                    </a:lnTo>
                    <a:lnTo>
                      <a:pt x="2441" y="1204"/>
                    </a:lnTo>
                    <a:lnTo>
                      <a:pt x="2431" y="1086"/>
                    </a:lnTo>
                    <a:lnTo>
                      <a:pt x="2420" y="968"/>
                    </a:lnTo>
                    <a:lnTo>
                      <a:pt x="2388" y="850"/>
                    </a:lnTo>
                    <a:lnTo>
                      <a:pt x="2345" y="742"/>
                    </a:lnTo>
                    <a:lnTo>
                      <a:pt x="2291" y="635"/>
                    </a:lnTo>
                    <a:lnTo>
                      <a:pt x="2226" y="538"/>
                    </a:lnTo>
                    <a:lnTo>
                      <a:pt x="2162" y="441"/>
                    </a:lnTo>
                    <a:lnTo>
                      <a:pt x="2086" y="355"/>
                    </a:lnTo>
                    <a:lnTo>
                      <a:pt x="2000" y="280"/>
                    </a:lnTo>
                    <a:lnTo>
                      <a:pt x="1904" y="215"/>
                    </a:lnTo>
                    <a:lnTo>
                      <a:pt x="1807" y="151"/>
                    </a:lnTo>
                    <a:lnTo>
                      <a:pt x="1699" y="97"/>
                    </a:lnTo>
                    <a:lnTo>
                      <a:pt x="1592" y="54"/>
                    </a:lnTo>
                    <a:lnTo>
                      <a:pt x="147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 name="Google Shape;680;p15"/>
              <p:cNvSpPr/>
              <p:nvPr/>
            </p:nvSpPr>
            <p:spPr>
              <a:xfrm>
                <a:off x="1712350" y="2437850"/>
                <a:ext cx="60775" cy="61050"/>
              </a:xfrm>
              <a:custGeom>
                <a:avLst/>
                <a:gdLst/>
                <a:ahLst/>
                <a:cxnLst/>
                <a:rect l="l" t="t" r="r" b="b"/>
                <a:pathLst>
                  <a:path w="2431" h="2442" extrusionOk="0">
                    <a:moveTo>
                      <a:pt x="1248" y="0"/>
                    </a:moveTo>
                    <a:lnTo>
                      <a:pt x="1129" y="11"/>
                    </a:lnTo>
                    <a:lnTo>
                      <a:pt x="1000" y="22"/>
                    </a:lnTo>
                    <a:lnTo>
                      <a:pt x="882" y="54"/>
                    </a:lnTo>
                    <a:lnTo>
                      <a:pt x="775" y="86"/>
                    </a:lnTo>
                    <a:lnTo>
                      <a:pt x="667" y="140"/>
                    </a:lnTo>
                    <a:lnTo>
                      <a:pt x="560" y="204"/>
                    </a:lnTo>
                    <a:lnTo>
                      <a:pt x="463" y="269"/>
                    </a:lnTo>
                    <a:lnTo>
                      <a:pt x="377" y="344"/>
                    </a:lnTo>
                    <a:lnTo>
                      <a:pt x="291" y="441"/>
                    </a:lnTo>
                    <a:lnTo>
                      <a:pt x="215" y="527"/>
                    </a:lnTo>
                    <a:lnTo>
                      <a:pt x="151" y="635"/>
                    </a:lnTo>
                    <a:lnTo>
                      <a:pt x="97" y="742"/>
                    </a:lnTo>
                    <a:lnTo>
                      <a:pt x="54" y="850"/>
                    </a:lnTo>
                    <a:lnTo>
                      <a:pt x="22" y="968"/>
                    </a:lnTo>
                    <a:lnTo>
                      <a:pt x="0" y="1086"/>
                    </a:lnTo>
                    <a:lnTo>
                      <a:pt x="0" y="1215"/>
                    </a:lnTo>
                    <a:lnTo>
                      <a:pt x="0" y="1334"/>
                    </a:lnTo>
                    <a:lnTo>
                      <a:pt x="22" y="1452"/>
                    </a:lnTo>
                    <a:lnTo>
                      <a:pt x="43" y="1559"/>
                    </a:lnTo>
                    <a:lnTo>
                      <a:pt x="86" y="1678"/>
                    </a:lnTo>
                    <a:lnTo>
                      <a:pt x="140" y="1774"/>
                    </a:lnTo>
                    <a:lnTo>
                      <a:pt x="194" y="1882"/>
                    </a:lnTo>
                    <a:lnTo>
                      <a:pt x="269" y="1968"/>
                    </a:lnTo>
                    <a:lnTo>
                      <a:pt x="345" y="2065"/>
                    </a:lnTo>
                    <a:lnTo>
                      <a:pt x="431" y="2140"/>
                    </a:lnTo>
                    <a:lnTo>
                      <a:pt x="517" y="2215"/>
                    </a:lnTo>
                    <a:lnTo>
                      <a:pt x="613" y="2280"/>
                    </a:lnTo>
                    <a:lnTo>
                      <a:pt x="721" y="2323"/>
                    </a:lnTo>
                    <a:lnTo>
                      <a:pt x="828" y="2377"/>
                    </a:lnTo>
                    <a:lnTo>
                      <a:pt x="936" y="2409"/>
                    </a:lnTo>
                    <a:lnTo>
                      <a:pt x="1054" y="2430"/>
                    </a:lnTo>
                    <a:lnTo>
                      <a:pt x="1172" y="2441"/>
                    </a:lnTo>
                    <a:lnTo>
                      <a:pt x="1302" y="2430"/>
                    </a:lnTo>
                    <a:lnTo>
                      <a:pt x="1420" y="2420"/>
                    </a:lnTo>
                    <a:lnTo>
                      <a:pt x="1538" y="2387"/>
                    </a:lnTo>
                    <a:lnTo>
                      <a:pt x="1656" y="2355"/>
                    </a:lnTo>
                    <a:lnTo>
                      <a:pt x="1764" y="2301"/>
                    </a:lnTo>
                    <a:lnTo>
                      <a:pt x="1861" y="2237"/>
                    </a:lnTo>
                    <a:lnTo>
                      <a:pt x="1957" y="2172"/>
                    </a:lnTo>
                    <a:lnTo>
                      <a:pt x="2054" y="2097"/>
                    </a:lnTo>
                    <a:lnTo>
                      <a:pt x="2130" y="2011"/>
                    </a:lnTo>
                    <a:lnTo>
                      <a:pt x="2205" y="1914"/>
                    </a:lnTo>
                    <a:lnTo>
                      <a:pt x="2269" y="1807"/>
                    </a:lnTo>
                    <a:lnTo>
                      <a:pt x="2323" y="1699"/>
                    </a:lnTo>
                    <a:lnTo>
                      <a:pt x="2366" y="1592"/>
                    </a:lnTo>
                    <a:lnTo>
                      <a:pt x="2398" y="1473"/>
                    </a:lnTo>
                    <a:lnTo>
                      <a:pt x="2420" y="1355"/>
                    </a:lnTo>
                    <a:lnTo>
                      <a:pt x="2431" y="1226"/>
                    </a:lnTo>
                    <a:lnTo>
                      <a:pt x="2420" y="1108"/>
                    </a:lnTo>
                    <a:lnTo>
                      <a:pt x="2409" y="989"/>
                    </a:lnTo>
                    <a:lnTo>
                      <a:pt x="2377" y="882"/>
                    </a:lnTo>
                    <a:lnTo>
                      <a:pt x="2334" y="764"/>
                    </a:lnTo>
                    <a:lnTo>
                      <a:pt x="2291" y="667"/>
                    </a:lnTo>
                    <a:lnTo>
                      <a:pt x="2226" y="559"/>
                    </a:lnTo>
                    <a:lnTo>
                      <a:pt x="2162" y="473"/>
                    </a:lnTo>
                    <a:lnTo>
                      <a:pt x="2086" y="387"/>
                    </a:lnTo>
                    <a:lnTo>
                      <a:pt x="2000" y="301"/>
                    </a:lnTo>
                    <a:lnTo>
                      <a:pt x="1914" y="226"/>
                    </a:lnTo>
                    <a:lnTo>
                      <a:pt x="1807" y="172"/>
                    </a:lnTo>
                    <a:lnTo>
                      <a:pt x="1710" y="118"/>
                    </a:lnTo>
                    <a:lnTo>
                      <a:pt x="1603" y="75"/>
                    </a:lnTo>
                    <a:lnTo>
                      <a:pt x="1484" y="32"/>
                    </a:lnTo>
                    <a:lnTo>
                      <a:pt x="1366"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 name="Google Shape;681;p15"/>
              <p:cNvSpPr/>
              <p:nvPr/>
            </p:nvSpPr>
            <p:spPr>
              <a:xfrm>
                <a:off x="688925" y="1965250"/>
                <a:ext cx="60775" cy="60775"/>
              </a:xfrm>
              <a:custGeom>
                <a:avLst/>
                <a:gdLst/>
                <a:ahLst/>
                <a:cxnLst/>
                <a:rect l="l" t="t" r="r" b="b"/>
                <a:pathLst>
                  <a:path w="2431" h="2431" extrusionOk="0">
                    <a:moveTo>
                      <a:pt x="1259" y="0"/>
                    </a:moveTo>
                    <a:lnTo>
                      <a:pt x="1141" y="11"/>
                    </a:lnTo>
                    <a:lnTo>
                      <a:pt x="1022" y="22"/>
                    </a:lnTo>
                    <a:lnTo>
                      <a:pt x="904" y="43"/>
                    </a:lnTo>
                    <a:lnTo>
                      <a:pt x="796" y="86"/>
                    </a:lnTo>
                    <a:lnTo>
                      <a:pt x="689" y="129"/>
                    </a:lnTo>
                    <a:lnTo>
                      <a:pt x="581" y="194"/>
                    </a:lnTo>
                    <a:lnTo>
                      <a:pt x="495" y="259"/>
                    </a:lnTo>
                    <a:lnTo>
                      <a:pt x="399" y="334"/>
                    </a:lnTo>
                    <a:lnTo>
                      <a:pt x="323" y="409"/>
                    </a:lnTo>
                    <a:lnTo>
                      <a:pt x="248" y="506"/>
                    </a:lnTo>
                    <a:lnTo>
                      <a:pt x="184" y="603"/>
                    </a:lnTo>
                    <a:lnTo>
                      <a:pt x="119" y="699"/>
                    </a:lnTo>
                    <a:lnTo>
                      <a:pt x="76" y="818"/>
                    </a:lnTo>
                    <a:lnTo>
                      <a:pt x="44" y="925"/>
                    </a:lnTo>
                    <a:lnTo>
                      <a:pt x="22" y="1043"/>
                    </a:lnTo>
                    <a:lnTo>
                      <a:pt x="1" y="1162"/>
                    </a:lnTo>
                    <a:lnTo>
                      <a:pt x="12" y="1291"/>
                    </a:lnTo>
                    <a:lnTo>
                      <a:pt x="22" y="1409"/>
                    </a:lnTo>
                    <a:lnTo>
                      <a:pt x="44" y="1527"/>
                    </a:lnTo>
                    <a:lnTo>
                      <a:pt x="87" y="1635"/>
                    </a:lnTo>
                    <a:lnTo>
                      <a:pt x="130" y="1753"/>
                    </a:lnTo>
                    <a:lnTo>
                      <a:pt x="194" y="1850"/>
                    </a:lnTo>
                    <a:lnTo>
                      <a:pt x="259" y="1947"/>
                    </a:lnTo>
                    <a:lnTo>
                      <a:pt x="345" y="2044"/>
                    </a:lnTo>
                    <a:lnTo>
                      <a:pt x="431" y="2130"/>
                    </a:lnTo>
                    <a:lnTo>
                      <a:pt x="528" y="2205"/>
                    </a:lnTo>
                    <a:lnTo>
                      <a:pt x="624" y="2269"/>
                    </a:lnTo>
                    <a:lnTo>
                      <a:pt x="732" y="2323"/>
                    </a:lnTo>
                    <a:lnTo>
                      <a:pt x="840" y="2366"/>
                    </a:lnTo>
                    <a:lnTo>
                      <a:pt x="958" y="2398"/>
                    </a:lnTo>
                    <a:lnTo>
                      <a:pt x="1087" y="2420"/>
                    </a:lnTo>
                    <a:lnTo>
                      <a:pt x="1205" y="2431"/>
                    </a:lnTo>
                    <a:lnTo>
                      <a:pt x="1323" y="2420"/>
                    </a:lnTo>
                    <a:lnTo>
                      <a:pt x="1442" y="2409"/>
                    </a:lnTo>
                    <a:lnTo>
                      <a:pt x="1560" y="2377"/>
                    </a:lnTo>
                    <a:lnTo>
                      <a:pt x="1667" y="2334"/>
                    </a:lnTo>
                    <a:lnTo>
                      <a:pt x="1775" y="2291"/>
                    </a:lnTo>
                    <a:lnTo>
                      <a:pt x="1872" y="2226"/>
                    </a:lnTo>
                    <a:lnTo>
                      <a:pt x="1969" y="2162"/>
                    </a:lnTo>
                    <a:lnTo>
                      <a:pt x="2055" y="2076"/>
                    </a:lnTo>
                    <a:lnTo>
                      <a:pt x="2130" y="2000"/>
                    </a:lnTo>
                    <a:lnTo>
                      <a:pt x="2205" y="1904"/>
                    </a:lnTo>
                    <a:lnTo>
                      <a:pt x="2270" y="1807"/>
                    </a:lnTo>
                    <a:lnTo>
                      <a:pt x="2323" y="1699"/>
                    </a:lnTo>
                    <a:lnTo>
                      <a:pt x="2366" y="1592"/>
                    </a:lnTo>
                    <a:lnTo>
                      <a:pt x="2399" y="1484"/>
                    </a:lnTo>
                    <a:lnTo>
                      <a:pt x="2420" y="1366"/>
                    </a:lnTo>
                    <a:lnTo>
                      <a:pt x="2431" y="1237"/>
                    </a:lnTo>
                    <a:lnTo>
                      <a:pt x="2431" y="1119"/>
                    </a:lnTo>
                    <a:lnTo>
                      <a:pt x="2409" y="1000"/>
                    </a:lnTo>
                    <a:lnTo>
                      <a:pt x="2388" y="893"/>
                    </a:lnTo>
                    <a:lnTo>
                      <a:pt x="2345" y="775"/>
                    </a:lnTo>
                    <a:lnTo>
                      <a:pt x="2291" y="678"/>
                    </a:lnTo>
                    <a:lnTo>
                      <a:pt x="2237" y="570"/>
                    </a:lnTo>
                    <a:lnTo>
                      <a:pt x="2173" y="474"/>
                    </a:lnTo>
                    <a:lnTo>
                      <a:pt x="2098" y="388"/>
                    </a:lnTo>
                    <a:lnTo>
                      <a:pt x="2012" y="312"/>
                    </a:lnTo>
                    <a:lnTo>
                      <a:pt x="1915" y="237"/>
                    </a:lnTo>
                    <a:lnTo>
                      <a:pt x="1818" y="172"/>
                    </a:lnTo>
                    <a:lnTo>
                      <a:pt x="1721" y="119"/>
                    </a:lnTo>
                    <a:lnTo>
                      <a:pt x="1603" y="76"/>
                    </a:lnTo>
                    <a:lnTo>
                      <a:pt x="1495" y="33"/>
                    </a:lnTo>
                    <a:lnTo>
                      <a:pt x="1377" y="11"/>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 name="Google Shape;682;p15"/>
              <p:cNvSpPr/>
              <p:nvPr/>
            </p:nvSpPr>
            <p:spPr>
              <a:xfrm>
                <a:off x="1083825" y="1573300"/>
                <a:ext cx="60800" cy="60525"/>
              </a:xfrm>
              <a:custGeom>
                <a:avLst/>
                <a:gdLst/>
                <a:ahLst/>
                <a:cxnLst/>
                <a:rect l="l" t="t" r="r" b="b"/>
                <a:pathLst>
                  <a:path w="2432" h="2421" extrusionOk="0">
                    <a:moveTo>
                      <a:pt x="1119" y="1"/>
                    </a:moveTo>
                    <a:lnTo>
                      <a:pt x="1001" y="22"/>
                    </a:lnTo>
                    <a:lnTo>
                      <a:pt x="883" y="44"/>
                    </a:lnTo>
                    <a:lnTo>
                      <a:pt x="775" y="87"/>
                    </a:lnTo>
                    <a:lnTo>
                      <a:pt x="668" y="140"/>
                    </a:lnTo>
                    <a:lnTo>
                      <a:pt x="571" y="194"/>
                    </a:lnTo>
                    <a:lnTo>
                      <a:pt x="474" y="259"/>
                    </a:lnTo>
                    <a:lnTo>
                      <a:pt x="388" y="345"/>
                    </a:lnTo>
                    <a:lnTo>
                      <a:pt x="302" y="420"/>
                    </a:lnTo>
                    <a:lnTo>
                      <a:pt x="237" y="517"/>
                    </a:lnTo>
                    <a:lnTo>
                      <a:pt x="173" y="614"/>
                    </a:lnTo>
                    <a:lnTo>
                      <a:pt x="119" y="721"/>
                    </a:lnTo>
                    <a:lnTo>
                      <a:pt x="65" y="829"/>
                    </a:lnTo>
                    <a:lnTo>
                      <a:pt x="33" y="936"/>
                    </a:lnTo>
                    <a:lnTo>
                      <a:pt x="12" y="1054"/>
                    </a:lnTo>
                    <a:lnTo>
                      <a:pt x="1" y="1173"/>
                    </a:lnTo>
                    <a:lnTo>
                      <a:pt x="12" y="1302"/>
                    </a:lnTo>
                    <a:lnTo>
                      <a:pt x="22" y="1420"/>
                    </a:lnTo>
                    <a:lnTo>
                      <a:pt x="55" y="1538"/>
                    </a:lnTo>
                    <a:lnTo>
                      <a:pt x="87" y="1657"/>
                    </a:lnTo>
                    <a:lnTo>
                      <a:pt x="141" y="1764"/>
                    </a:lnTo>
                    <a:lnTo>
                      <a:pt x="205" y="1861"/>
                    </a:lnTo>
                    <a:lnTo>
                      <a:pt x="280" y="1958"/>
                    </a:lnTo>
                    <a:lnTo>
                      <a:pt x="356" y="2054"/>
                    </a:lnTo>
                    <a:lnTo>
                      <a:pt x="442" y="2130"/>
                    </a:lnTo>
                    <a:lnTo>
                      <a:pt x="539" y="2205"/>
                    </a:lnTo>
                    <a:lnTo>
                      <a:pt x="635" y="2270"/>
                    </a:lnTo>
                    <a:lnTo>
                      <a:pt x="743" y="2323"/>
                    </a:lnTo>
                    <a:lnTo>
                      <a:pt x="861" y="2366"/>
                    </a:lnTo>
                    <a:lnTo>
                      <a:pt x="979" y="2399"/>
                    </a:lnTo>
                    <a:lnTo>
                      <a:pt x="1098" y="2420"/>
                    </a:lnTo>
                    <a:lnTo>
                      <a:pt x="1345" y="2420"/>
                    </a:lnTo>
                    <a:lnTo>
                      <a:pt x="1463" y="2399"/>
                    </a:lnTo>
                    <a:lnTo>
                      <a:pt x="1582" y="2366"/>
                    </a:lnTo>
                    <a:lnTo>
                      <a:pt x="1689" y="2323"/>
                    </a:lnTo>
                    <a:lnTo>
                      <a:pt x="1786" y="2270"/>
                    </a:lnTo>
                    <a:lnTo>
                      <a:pt x="1893" y="2216"/>
                    </a:lnTo>
                    <a:lnTo>
                      <a:pt x="1979" y="2140"/>
                    </a:lnTo>
                    <a:lnTo>
                      <a:pt x="2065" y="2065"/>
                    </a:lnTo>
                    <a:lnTo>
                      <a:pt x="2152" y="1979"/>
                    </a:lnTo>
                    <a:lnTo>
                      <a:pt x="2216" y="1882"/>
                    </a:lnTo>
                    <a:lnTo>
                      <a:pt x="2281" y="1786"/>
                    </a:lnTo>
                    <a:lnTo>
                      <a:pt x="2334" y="1678"/>
                    </a:lnTo>
                    <a:lnTo>
                      <a:pt x="2367" y="1571"/>
                    </a:lnTo>
                    <a:lnTo>
                      <a:pt x="2399" y="1452"/>
                    </a:lnTo>
                    <a:lnTo>
                      <a:pt x="2420" y="1334"/>
                    </a:lnTo>
                    <a:lnTo>
                      <a:pt x="2431" y="1216"/>
                    </a:lnTo>
                    <a:lnTo>
                      <a:pt x="2420" y="1097"/>
                    </a:lnTo>
                    <a:lnTo>
                      <a:pt x="2410" y="979"/>
                    </a:lnTo>
                    <a:lnTo>
                      <a:pt x="2377" y="861"/>
                    </a:lnTo>
                    <a:lnTo>
                      <a:pt x="2334" y="753"/>
                    </a:lnTo>
                    <a:lnTo>
                      <a:pt x="2281" y="646"/>
                    </a:lnTo>
                    <a:lnTo>
                      <a:pt x="2227" y="549"/>
                    </a:lnTo>
                    <a:lnTo>
                      <a:pt x="2152" y="452"/>
                    </a:lnTo>
                    <a:lnTo>
                      <a:pt x="2076" y="366"/>
                    </a:lnTo>
                    <a:lnTo>
                      <a:pt x="1990" y="291"/>
                    </a:lnTo>
                    <a:lnTo>
                      <a:pt x="1904" y="216"/>
                    </a:lnTo>
                    <a:lnTo>
                      <a:pt x="1797" y="151"/>
                    </a:lnTo>
                    <a:lnTo>
                      <a:pt x="1700" y="108"/>
                    </a:lnTo>
                    <a:lnTo>
                      <a:pt x="1592" y="65"/>
                    </a:lnTo>
                    <a:lnTo>
                      <a:pt x="1474" y="33"/>
                    </a:lnTo>
                    <a:lnTo>
                      <a:pt x="1356" y="11"/>
                    </a:lnTo>
                    <a:lnTo>
                      <a:pt x="12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 name="Google Shape;683;p15"/>
              <p:cNvSpPr/>
              <p:nvPr/>
            </p:nvSpPr>
            <p:spPr>
              <a:xfrm>
                <a:off x="1790300" y="1965250"/>
                <a:ext cx="60525" cy="60775"/>
              </a:xfrm>
              <a:custGeom>
                <a:avLst/>
                <a:gdLst/>
                <a:ahLst/>
                <a:cxnLst/>
                <a:rect l="l" t="t" r="r" b="b"/>
                <a:pathLst>
                  <a:path w="2421" h="2431" extrusionOk="0">
                    <a:moveTo>
                      <a:pt x="1237" y="0"/>
                    </a:moveTo>
                    <a:lnTo>
                      <a:pt x="1119" y="11"/>
                    </a:lnTo>
                    <a:lnTo>
                      <a:pt x="1001" y="22"/>
                    </a:lnTo>
                    <a:lnTo>
                      <a:pt x="883" y="54"/>
                    </a:lnTo>
                    <a:lnTo>
                      <a:pt x="775" y="86"/>
                    </a:lnTo>
                    <a:lnTo>
                      <a:pt x="667" y="140"/>
                    </a:lnTo>
                    <a:lnTo>
                      <a:pt x="571" y="194"/>
                    </a:lnTo>
                    <a:lnTo>
                      <a:pt x="474" y="259"/>
                    </a:lnTo>
                    <a:lnTo>
                      <a:pt x="388" y="334"/>
                    </a:lnTo>
                    <a:lnTo>
                      <a:pt x="302" y="420"/>
                    </a:lnTo>
                    <a:lnTo>
                      <a:pt x="227" y="517"/>
                    </a:lnTo>
                    <a:lnTo>
                      <a:pt x="162" y="613"/>
                    </a:lnTo>
                    <a:lnTo>
                      <a:pt x="108" y="710"/>
                    </a:lnTo>
                    <a:lnTo>
                      <a:pt x="65" y="828"/>
                    </a:lnTo>
                    <a:lnTo>
                      <a:pt x="33" y="936"/>
                    </a:lnTo>
                    <a:lnTo>
                      <a:pt x="12" y="1054"/>
                    </a:lnTo>
                    <a:lnTo>
                      <a:pt x="1" y="1173"/>
                    </a:lnTo>
                    <a:lnTo>
                      <a:pt x="1" y="1302"/>
                    </a:lnTo>
                    <a:lnTo>
                      <a:pt x="12" y="1420"/>
                    </a:lnTo>
                    <a:lnTo>
                      <a:pt x="44" y="1538"/>
                    </a:lnTo>
                    <a:lnTo>
                      <a:pt x="76" y="1646"/>
                    </a:lnTo>
                    <a:lnTo>
                      <a:pt x="130" y="1764"/>
                    </a:lnTo>
                    <a:lnTo>
                      <a:pt x="194" y="1861"/>
                    </a:lnTo>
                    <a:lnTo>
                      <a:pt x="259" y="1957"/>
                    </a:lnTo>
                    <a:lnTo>
                      <a:pt x="345" y="2054"/>
                    </a:lnTo>
                    <a:lnTo>
                      <a:pt x="431" y="2130"/>
                    </a:lnTo>
                    <a:lnTo>
                      <a:pt x="528" y="2205"/>
                    </a:lnTo>
                    <a:lnTo>
                      <a:pt x="624" y="2269"/>
                    </a:lnTo>
                    <a:lnTo>
                      <a:pt x="732" y="2323"/>
                    </a:lnTo>
                    <a:lnTo>
                      <a:pt x="850" y="2366"/>
                    </a:lnTo>
                    <a:lnTo>
                      <a:pt x="958" y="2398"/>
                    </a:lnTo>
                    <a:lnTo>
                      <a:pt x="1087" y="2420"/>
                    </a:lnTo>
                    <a:lnTo>
                      <a:pt x="1205" y="2431"/>
                    </a:lnTo>
                    <a:lnTo>
                      <a:pt x="1334" y="2420"/>
                    </a:lnTo>
                    <a:lnTo>
                      <a:pt x="1442" y="2409"/>
                    </a:lnTo>
                    <a:lnTo>
                      <a:pt x="1560" y="2377"/>
                    </a:lnTo>
                    <a:lnTo>
                      <a:pt x="1667" y="2334"/>
                    </a:lnTo>
                    <a:lnTo>
                      <a:pt x="1775" y="2280"/>
                    </a:lnTo>
                    <a:lnTo>
                      <a:pt x="1872" y="2226"/>
                    </a:lnTo>
                    <a:lnTo>
                      <a:pt x="1969" y="2151"/>
                    </a:lnTo>
                    <a:lnTo>
                      <a:pt x="2055" y="2076"/>
                    </a:lnTo>
                    <a:lnTo>
                      <a:pt x="2130" y="1990"/>
                    </a:lnTo>
                    <a:lnTo>
                      <a:pt x="2205" y="1893"/>
                    </a:lnTo>
                    <a:lnTo>
                      <a:pt x="2270" y="1796"/>
                    </a:lnTo>
                    <a:lnTo>
                      <a:pt x="2323" y="1689"/>
                    </a:lnTo>
                    <a:lnTo>
                      <a:pt x="2366" y="1581"/>
                    </a:lnTo>
                    <a:lnTo>
                      <a:pt x="2399" y="1474"/>
                    </a:lnTo>
                    <a:lnTo>
                      <a:pt x="2409" y="1355"/>
                    </a:lnTo>
                    <a:lnTo>
                      <a:pt x="2420" y="1226"/>
                    </a:lnTo>
                    <a:lnTo>
                      <a:pt x="2420" y="1108"/>
                    </a:lnTo>
                    <a:lnTo>
                      <a:pt x="2399" y="990"/>
                    </a:lnTo>
                    <a:lnTo>
                      <a:pt x="2366" y="882"/>
                    </a:lnTo>
                    <a:lnTo>
                      <a:pt x="2334" y="775"/>
                    </a:lnTo>
                    <a:lnTo>
                      <a:pt x="2280" y="667"/>
                    </a:lnTo>
                    <a:lnTo>
                      <a:pt x="2227" y="560"/>
                    </a:lnTo>
                    <a:lnTo>
                      <a:pt x="2151" y="474"/>
                    </a:lnTo>
                    <a:lnTo>
                      <a:pt x="2076" y="377"/>
                    </a:lnTo>
                    <a:lnTo>
                      <a:pt x="1990" y="302"/>
                    </a:lnTo>
                    <a:lnTo>
                      <a:pt x="1904" y="226"/>
                    </a:lnTo>
                    <a:lnTo>
                      <a:pt x="1797" y="162"/>
                    </a:lnTo>
                    <a:lnTo>
                      <a:pt x="1700" y="108"/>
                    </a:lnTo>
                    <a:lnTo>
                      <a:pt x="1592" y="65"/>
                    </a:lnTo>
                    <a:lnTo>
                      <a:pt x="1474"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 name="Google Shape;684;p15"/>
              <p:cNvSpPr/>
              <p:nvPr/>
            </p:nvSpPr>
            <p:spPr>
              <a:xfrm>
                <a:off x="1083825" y="2674400"/>
                <a:ext cx="60800" cy="60775"/>
              </a:xfrm>
              <a:custGeom>
                <a:avLst/>
                <a:gdLst/>
                <a:ahLst/>
                <a:cxnLst/>
                <a:rect l="l" t="t" r="r" b="b"/>
                <a:pathLst>
                  <a:path w="2432" h="2431" extrusionOk="0">
                    <a:moveTo>
                      <a:pt x="1108" y="1"/>
                    </a:moveTo>
                    <a:lnTo>
                      <a:pt x="990" y="22"/>
                    </a:lnTo>
                    <a:lnTo>
                      <a:pt x="872" y="44"/>
                    </a:lnTo>
                    <a:lnTo>
                      <a:pt x="764" y="87"/>
                    </a:lnTo>
                    <a:lnTo>
                      <a:pt x="657" y="141"/>
                    </a:lnTo>
                    <a:lnTo>
                      <a:pt x="549" y="205"/>
                    </a:lnTo>
                    <a:lnTo>
                      <a:pt x="453" y="270"/>
                    </a:lnTo>
                    <a:lnTo>
                      <a:pt x="367" y="356"/>
                    </a:lnTo>
                    <a:lnTo>
                      <a:pt x="280" y="442"/>
                    </a:lnTo>
                    <a:lnTo>
                      <a:pt x="216" y="538"/>
                    </a:lnTo>
                    <a:lnTo>
                      <a:pt x="151" y="635"/>
                    </a:lnTo>
                    <a:lnTo>
                      <a:pt x="98" y="743"/>
                    </a:lnTo>
                    <a:lnTo>
                      <a:pt x="55" y="861"/>
                    </a:lnTo>
                    <a:lnTo>
                      <a:pt x="22" y="979"/>
                    </a:lnTo>
                    <a:lnTo>
                      <a:pt x="1" y="1098"/>
                    </a:lnTo>
                    <a:lnTo>
                      <a:pt x="1" y="1216"/>
                    </a:lnTo>
                    <a:lnTo>
                      <a:pt x="12" y="1345"/>
                    </a:lnTo>
                    <a:lnTo>
                      <a:pt x="22" y="1463"/>
                    </a:lnTo>
                    <a:lnTo>
                      <a:pt x="55" y="1571"/>
                    </a:lnTo>
                    <a:lnTo>
                      <a:pt x="98" y="1678"/>
                    </a:lnTo>
                    <a:lnTo>
                      <a:pt x="151" y="1786"/>
                    </a:lnTo>
                    <a:lnTo>
                      <a:pt x="205" y="1883"/>
                    </a:lnTo>
                    <a:lnTo>
                      <a:pt x="280" y="1979"/>
                    </a:lnTo>
                    <a:lnTo>
                      <a:pt x="356" y="2065"/>
                    </a:lnTo>
                    <a:lnTo>
                      <a:pt x="442" y="2141"/>
                    </a:lnTo>
                    <a:lnTo>
                      <a:pt x="528" y="2216"/>
                    </a:lnTo>
                    <a:lnTo>
                      <a:pt x="635" y="2270"/>
                    </a:lnTo>
                    <a:lnTo>
                      <a:pt x="732" y="2323"/>
                    </a:lnTo>
                    <a:lnTo>
                      <a:pt x="840" y="2366"/>
                    </a:lnTo>
                    <a:lnTo>
                      <a:pt x="958" y="2399"/>
                    </a:lnTo>
                    <a:lnTo>
                      <a:pt x="1076" y="2420"/>
                    </a:lnTo>
                    <a:lnTo>
                      <a:pt x="1194" y="2431"/>
                    </a:lnTo>
                    <a:lnTo>
                      <a:pt x="1324" y="2420"/>
                    </a:lnTo>
                    <a:lnTo>
                      <a:pt x="1442" y="2409"/>
                    </a:lnTo>
                    <a:lnTo>
                      <a:pt x="1560" y="2377"/>
                    </a:lnTo>
                    <a:lnTo>
                      <a:pt x="1668" y="2334"/>
                    </a:lnTo>
                    <a:lnTo>
                      <a:pt x="1775" y="2291"/>
                    </a:lnTo>
                    <a:lnTo>
                      <a:pt x="1883" y="2227"/>
                    </a:lnTo>
                    <a:lnTo>
                      <a:pt x="1979" y="2151"/>
                    </a:lnTo>
                    <a:lnTo>
                      <a:pt x="2065" y="2076"/>
                    </a:lnTo>
                    <a:lnTo>
                      <a:pt x="2152" y="1990"/>
                    </a:lnTo>
                    <a:lnTo>
                      <a:pt x="2216" y="1893"/>
                    </a:lnTo>
                    <a:lnTo>
                      <a:pt x="2281" y="1786"/>
                    </a:lnTo>
                    <a:lnTo>
                      <a:pt x="2334" y="1678"/>
                    </a:lnTo>
                    <a:lnTo>
                      <a:pt x="2377" y="1571"/>
                    </a:lnTo>
                    <a:lnTo>
                      <a:pt x="2410" y="1452"/>
                    </a:lnTo>
                    <a:lnTo>
                      <a:pt x="2431" y="1334"/>
                    </a:lnTo>
                    <a:lnTo>
                      <a:pt x="2431" y="1205"/>
                    </a:lnTo>
                    <a:lnTo>
                      <a:pt x="2420" y="1087"/>
                    </a:lnTo>
                    <a:lnTo>
                      <a:pt x="2410" y="969"/>
                    </a:lnTo>
                    <a:lnTo>
                      <a:pt x="2377" y="850"/>
                    </a:lnTo>
                    <a:lnTo>
                      <a:pt x="2334" y="743"/>
                    </a:lnTo>
                    <a:lnTo>
                      <a:pt x="2281" y="646"/>
                    </a:lnTo>
                    <a:lnTo>
                      <a:pt x="2227" y="538"/>
                    </a:lnTo>
                    <a:lnTo>
                      <a:pt x="2152" y="452"/>
                    </a:lnTo>
                    <a:lnTo>
                      <a:pt x="2076" y="366"/>
                    </a:lnTo>
                    <a:lnTo>
                      <a:pt x="1990" y="280"/>
                    </a:lnTo>
                    <a:lnTo>
                      <a:pt x="1904" y="216"/>
                    </a:lnTo>
                    <a:lnTo>
                      <a:pt x="1797" y="151"/>
                    </a:lnTo>
                    <a:lnTo>
                      <a:pt x="1700" y="98"/>
                    </a:lnTo>
                    <a:lnTo>
                      <a:pt x="1592" y="55"/>
                    </a:lnTo>
                    <a:lnTo>
                      <a:pt x="1474" y="2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 name="Google Shape;685;p15"/>
              <p:cNvSpPr/>
              <p:nvPr/>
            </p:nvSpPr>
            <p:spPr>
              <a:xfrm>
                <a:off x="688925" y="2279500"/>
                <a:ext cx="60775" cy="60775"/>
              </a:xfrm>
              <a:custGeom>
                <a:avLst/>
                <a:gdLst/>
                <a:ahLst/>
                <a:cxnLst/>
                <a:rect l="l" t="t" r="r" b="b"/>
                <a:pathLst>
                  <a:path w="2431" h="2431" extrusionOk="0">
                    <a:moveTo>
                      <a:pt x="1216" y="1"/>
                    </a:moveTo>
                    <a:lnTo>
                      <a:pt x="1087" y="11"/>
                    </a:lnTo>
                    <a:lnTo>
                      <a:pt x="969" y="33"/>
                    </a:lnTo>
                    <a:lnTo>
                      <a:pt x="861" y="54"/>
                    </a:lnTo>
                    <a:lnTo>
                      <a:pt x="753" y="97"/>
                    </a:lnTo>
                    <a:lnTo>
                      <a:pt x="646" y="151"/>
                    </a:lnTo>
                    <a:lnTo>
                      <a:pt x="549" y="216"/>
                    </a:lnTo>
                    <a:lnTo>
                      <a:pt x="452" y="280"/>
                    </a:lnTo>
                    <a:lnTo>
                      <a:pt x="366" y="366"/>
                    </a:lnTo>
                    <a:lnTo>
                      <a:pt x="291" y="452"/>
                    </a:lnTo>
                    <a:lnTo>
                      <a:pt x="216" y="538"/>
                    </a:lnTo>
                    <a:lnTo>
                      <a:pt x="151" y="635"/>
                    </a:lnTo>
                    <a:lnTo>
                      <a:pt x="108" y="743"/>
                    </a:lnTo>
                    <a:lnTo>
                      <a:pt x="65" y="850"/>
                    </a:lnTo>
                    <a:lnTo>
                      <a:pt x="33" y="968"/>
                    </a:lnTo>
                    <a:lnTo>
                      <a:pt x="12" y="1087"/>
                    </a:lnTo>
                    <a:lnTo>
                      <a:pt x="1" y="1205"/>
                    </a:lnTo>
                    <a:lnTo>
                      <a:pt x="12" y="1334"/>
                    </a:lnTo>
                    <a:lnTo>
                      <a:pt x="33" y="1452"/>
                    </a:lnTo>
                    <a:lnTo>
                      <a:pt x="65" y="1571"/>
                    </a:lnTo>
                    <a:lnTo>
                      <a:pt x="108" y="1678"/>
                    </a:lnTo>
                    <a:lnTo>
                      <a:pt x="162" y="1786"/>
                    </a:lnTo>
                    <a:lnTo>
                      <a:pt x="227" y="1893"/>
                    </a:lnTo>
                    <a:lnTo>
                      <a:pt x="291" y="1990"/>
                    </a:lnTo>
                    <a:lnTo>
                      <a:pt x="377" y="2076"/>
                    </a:lnTo>
                    <a:lnTo>
                      <a:pt x="463" y="2151"/>
                    </a:lnTo>
                    <a:lnTo>
                      <a:pt x="560" y="2227"/>
                    </a:lnTo>
                    <a:lnTo>
                      <a:pt x="667" y="2291"/>
                    </a:lnTo>
                    <a:lnTo>
                      <a:pt x="775" y="2345"/>
                    </a:lnTo>
                    <a:lnTo>
                      <a:pt x="893" y="2377"/>
                    </a:lnTo>
                    <a:lnTo>
                      <a:pt x="1012" y="2409"/>
                    </a:lnTo>
                    <a:lnTo>
                      <a:pt x="1130" y="2420"/>
                    </a:lnTo>
                    <a:lnTo>
                      <a:pt x="1248" y="2431"/>
                    </a:lnTo>
                    <a:lnTo>
                      <a:pt x="1366" y="2420"/>
                    </a:lnTo>
                    <a:lnTo>
                      <a:pt x="1485" y="2399"/>
                    </a:lnTo>
                    <a:lnTo>
                      <a:pt x="1603" y="2366"/>
                    </a:lnTo>
                    <a:lnTo>
                      <a:pt x="1710" y="2313"/>
                    </a:lnTo>
                    <a:lnTo>
                      <a:pt x="1818" y="2259"/>
                    </a:lnTo>
                    <a:lnTo>
                      <a:pt x="1915" y="2194"/>
                    </a:lnTo>
                    <a:lnTo>
                      <a:pt x="2001" y="2130"/>
                    </a:lnTo>
                    <a:lnTo>
                      <a:pt x="2087" y="2044"/>
                    </a:lnTo>
                    <a:lnTo>
                      <a:pt x="2162" y="1958"/>
                    </a:lnTo>
                    <a:lnTo>
                      <a:pt x="2237" y="1861"/>
                    </a:lnTo>
                    <a:lnTo>
                      <a:pt x="2291" y="1764"/>
                    </a:lnTo>
                    <a:lnTo>
                      <a:pt x="2345" y="1657"/>
                    </a:lnTo>
                    <a:lnTo>
                      <a:pt x="2377" y="1549"/>
                    </a:lnTo>
                    <a:lnTo>
                      <a:pt x="2409" y="1431"/>
                    </a:lnTo>
                    <a:lnTo>
                      <a:pt x="2431" y="1313"/>
                    </a:lnTo>
                    <a:lnTo>
                      <a:pt x="2431" y="1194"/>
                    </a:lnTo>
                    <a:lnTo>
                      <a:pt x="2420" y="1076"/>
                    </a:lnTo>
                    <a:lnTo>
                      <a:pt x="2399" y="958"/>
                    </a:lnTo>
                    <a:lnTo>
                      <a:pt x="2366" y="839"/>
                    </a:lnTo>
                    <a:lnTo>
                      <a:pt x="2323" y="732"/>
                    </a:lnTo>
                    <a:lnTo>
                      <a:pt x="2270" y="635"/>
                    </a:lnTo>
                    <a:lnTo>
                      <a:pt x="2205" y="528"/>
                    </a:lnTo>
                    <a:lnTo>
                      <a:pt x="2141" y="442"/>
                    </a:lnTo>
                    <a:lnTo>
                      <a:pt x="2055" y="355"/>
                    </a:lnTo>
                    <a:lnTo>
                      <a:pt x="1969" y="280"/>
                    </a:lnTo>
                    <a:lnTo>
                      <a:pt x="1883" y="205"/>
                    </a:lnTo>
                    <a:lnTo>
                      <a:pt x="1775" y="151"/>
                    </a:lnTo>
                    <a:lnTo>
                      <a:pt x="1678" y="97"/>
                    </a:lnTo>
                    <a:lnTo>
                      <a:pt x="1560" y="54"/>
                    </a:lnTo>
                    <a:lnTo>
                      <a:pt x="1452" y="22"/>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 name="Google Shape;686;p15"/>
              <p:cNvSpPr/>
              <p:nvPr/>
            </p:nvSpPr>
            <p:spPr>
              <a:xfrm>
                <a:off x="925225" y="1651000"/>
                <a:ext cx="60775" cy="60775"/>
              </a:xfrm>
              <a:custGeom>
                <a:avLst/>
                <a:gdLst/>
                <a:ahLst/>
                <a:cxnLst/>
                <a:rect l="l" t="t" r="r" b="b"/>
                <a:pathLst>
                  <a:path w="2431" h="2431" extrusionOk="0">
                    <a:moveTo>
                      <a:pt x="1237" y="0"/>
                    </a:moveTo>
                    <a:lnTo>
                      <a:pt x="1119" y="11"/>
                    </a:lnTo>
                    <a:lnTo>
                      <a:pt x="1001" y="22"/>
                    </a:lnTo>
                    <a:lnTo>
                      <a:pt x="882" y="54"/>
                    </a:lnTo>
                    <a:lnTo>
                      <a:pt x="775" y="86"/>
                    </a:lnTo>
                    <a:lnTo>
                      <a:pt x="667" y="140"/>
                    </a:lnTo>
                    <a:lnTo>
                      <a:pt x="571" y="194"/>
                    </a:lnTo>
                    <a:lnTo>
                      <a:pt x="474" y="269"/>
                    </a:lnTo>
                    <a:lnTo>
                      <a:pt x="388" y="344"/>
                    </a:lnTo>
                    <a:lnTo>
                      <a:pt x="302" y="420"/>
                    </a:lnTo>
                    <a:lnTo>
                      <a:pt x="237" y="516"/>
                    </a:lnTo>
                    <a:lnTo>
                      <a:pt x="173" y="613"/>
                    </a:lnTo>
                    <a:lnTo>
                      <a:pt x="119" y="710"/>
                    </a:lnTo>
                    <a:lnTo>
                      <a:pt x="76" y="828"/>
                    </a:lnTo>
                    <a:lnTo>
                      <a:pt x="33" y="936"/>
                    </a:lnTo>
                    <a:lnTo>
                      <a:pt x="11" y="1054"/>
                    </a:lnTo>
                    <a:lnTo>
                      <a:pt x="1" y="1172"/>
                    </a:lnTo>
                    <a:lnTo>
                      <a:pt x="1" y="1301"/>
                    </a:lnTo>
                    <a:lnTo>
                      <a:pt x="22" y="1420"/>
                    </a:lnTo>
                    <a:lnTo>
                      <a:pt x="44" y="1538"/>
                    </a:lnTo>
                    <a:lnTo>
                      <a:pt x="87" y="1645"/>
                    </a:lnTo>
                    <a:lnTo>
                      <a:pt x="140" y="1764"/>
                    </a:lnTo>
                    <a:lnTo>
                      <a:pt x="194" y="1861"/>
                    </a:lnTo>
                    <a:lnTo>
                      <a:pt x="269" y="1957"/>
                    </a:lnTo>
                    <a:lnTo>
                      <a:pt x="345" y="2054"/>
                    </a:lnTo>
                    <a:lnTo>
                      <a:pt x="431" y="2129"/>
                    </a:lnTo>
                    <a:lnTo>
                      <a:pt x="528" y="2205"/>
                    </a:lnTo>
                    <a:lnTo>
                      <a:pt x="624" y="2269"/>
                    </a:lnTo>
                    <a:lnTo>
                      <a:pt x="732" y="2323"/>
                    </a:lnTo>
                    <a:lnTo>
                      <a:pt x="839" y="2366"/>
                    </a:lnTo>
                    <a:lnTo>
                      <a:pt x="958" y="2409"/>
                    </a:lnTo>
                    <a:lnTo>
                      <a:pt x="1076" y="2420"/>
                    </a:lnTo>
                    <a:lnTo>
                      <a:pt x="1205" y="2430"/>
                    </a:lnTo>
                    <a:lnTo>
                      <a:pt x="1323" y="2430"/>
                    </a:lnTo>
                    <a:lnTo>
                      <a:pt x="1442" y="2409"/>
                    </a:lnTo>
                    <a:lnTo>
                      <a:pt x="1560" y="2387"/>
                    </a:lnTo>
                    <a:lnTo>
                      <a:pt x="1667" y="2344"/>
                    </a:lnTo>
                    <a:lnTo>
                      <a:pt x="1775" y="2301"/>
                    </a:lnTo>
                    <a:lnTo>
                      <a:pt x="1872" y="2237"/>
                    </a:lnTo>
                    <a:lnTo>
                      <a:pt x="1968" y="2172"/>
                    </a:lnTo>
                    <a:lnTo>
                      <a:pt x="2054" y="2097"/>
                    </a:lnTo>
                    <a:lnTo>
                      <a:pt x="2130" y="2011"/>
                    </a:lnTo>
                    <a:lnTo>
                      <a:pt x="2205" y="1925"/>
                    </a:lnTo>
                    <a:lnTo>
                      <a:pt x="2270" y="1817"/>
                    </a:lnTo>
                    <a:lnTo>
                      <a:pt x="2323" y="1721"/>
                    </a:lnTo>
                    <a:lnTo>
                      <a:pt x="2366" y="1613"/>
                    </a:lnTo>
                    <a:lnTo>
                      <a:pt x="2399" y="1495"/>
                    </a:lnTo>
                    <a:lnTo>
                      <a:pt x="2420" y="1377"/>
                    </a:lnTo>
                    <a:lnTo>
                      <a:pt x="2431" y="1258"/>
                    </a:lnTo>
                    <a:lnTo>
                      <a:pt x="2431" y="1140"/>
                    </a:lnTo>
                    <a:lnTo>
                      <a:pt x="2420" y="1011"/>
                    </a:lnTo>
                    <a:lnTo>
                      <a:pt x="2388" y="893"/>
                    </a:lnTo>
                    <a:lnTo>
                      <a:pt x="2356" y="785"/>
                    </a:lnTo>
                    <a:lnTo>
                      <a:pt x="2302" y="678"/>
                    </a:lnTo>
                    <a:lnTo>
                      <a:pt x="2248" y="570"/>
                    </a:lnTo>
                    <a:lnTo>
                      <a:pt x="2173" y="473"/>
                    </a:lnTo>
                    <a:lnTo>
                      <a:pt x="2097" y="387"/>
                    </a:lnTo>
                    <a:lnTo>
                      <a:pt x="2011" y="301"/>
                    </a:lnTo>
                    <a:lnTo>
                      <a:pt x="1915" y="226"/>
                    </a:lnTo>
                    <a:lnTo>
                      <a:pt x="1818" y="162"/>
                    </a:lnTo>
                    <a:lnTo>
                      <a:pt x="1710" y="108"/>
                    </a:lnTo>
                    <a:lnTo>
                      <a:pt x="1603" y="65"/>
                    </a:lnTo>
                    <a:lnTo>
                      <a:pt x="1485"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 name="Google Shape;687;p15"/>
              <p:cNvSpPr/>
              <p:nvPr/>
            </p:nvSpPr>
            <p:spPr>
              <a:xfrm>
                <a:off x="1790300" y="2279500"/>
                <a:ext cx="60525" cy="60775"/>
              </a:xfrm>
              <a:custGeom>
                <a:avLst/>
                <a:gdLst/>
                <a:ahLst/>
                <a:cxnLst/>
                <a:rect l="l" t="t" r="r" b="b"/>
                <a:pathLst>
                  <a:path w="2421" h="2431" extrusionOk="0">
                    <a:moveTo>
                      <a:pt x="1237" y="1"/>
                    </a:moveTo>
                    <a:lnTo>
                      <a:pt x="1119" y="11"/>
                    </a:lnTo>
                    <a:lnTo>
                      <a:pt x="1001" y="22"/>
                    </a:lnTo>
                    <a:lnTo>
                      <a:pt x="883" y="54"/>
                    </a:lnTo>
                    <a:lnTo>
                      <a:pt x="775" y="87"/>
                    </a:lnTo>
                    <a:lnTo>
                      <a:pt x="667" y="140"/>
                    </a:lnTo>
                    <a:lnTo>
                      <a:pt x="571" y="194"/>
                    </a:lnTo>
                    <a:lnTo>
                      <a:pt x="474" y="259"/>
                    </a:lnTo>
                    <a:lnTo>
                      <a:pt x="388" y="345"/>
                    </a:lnTo>
                    <a:lnTo>
                      <a:pt x="302" y="420"/>
                    </a:lnTo>
                    <a:lnTo>
                      <a:pt x="227" y="517"/>
                    </a:lnTo>
                    <a:lnTo>
                      <a:pt x="162" y="614"/>
                    </a:lnTo>
                    <a:lnTo>
                      <a:pt x="108" y="721"/>
                    </a:lnTo>
                    <a:lnTo>
                      <a:pt x="65" y="829"/>
                    </a:lnTo>
                    <a:lnTo>
                      <a:pt x="33" y="936"/>
                    </a:lnTo>
                    <a:lnTo>
                      <a:pt x="12" y="1054"/>
                    </a:lnTo>
                    <a:lnTo>
                      <a:pt x="1" y="1173"/>
                    </a:lnTo>
                    <a:lnTo>
                      <a:pt x="1" y="1291"/>
                    </a:lnTo>
                    <a:lnTo>
                      <a:pt x="12" y="1409"/>
                    </a:lnTo>
                    <a:lnTo>
                      <a:pt x="44" y="1528"/>
                    </a:lnTo>
                    <a:lnTo>
                      <a:pt x="76" y="1635"/>
                    </a:lnTo>
                    <a:lnTo>
                      <a:pt x="130" y="1743"/>
                    </a:lnTo>
                    <a:lnTo>
                      <a:pt x="184" y="1850"/>
                    </a:lnTo>
                    <a:lnTo>
                      <a:pt x="248" y="1936"/>
                    </a:lnTo>
                    <a:lnTo>
                      <a:pt x="323" y="2033"/>
                    </a:lnTo>
                    <a:lnTo>
                      <a:pt x="409" y="2108"/>
                    </a:lnTo>
                    <a:lnTo>
                      <a:pt x="495" y="2184"/>
                    </a:lnTo>
                    <a:lnTo>
                      <a:pt x="592" y="2248"/>
                    </a:lnTo>
                    <a:lnTo>
                      <a:pt x="700" y="2313"/>
                    </a:lnTo>
                    <a:lnTo>
                      <a:pt x="807" y="2356"/>
                    </a:lnTo>
                    <a:lnTo>
                      <a:pt x="915" y="2388"/>
                    </a:lnTo>
                    <a:lnTo>
                      <a:pt x="1033" y="2409"/>
                    </a:lnTo>
                    <a:lnTo>
                      <a:pt x="1151" y="2431"/>
                    </a:lnTo>
                    <a:lnTo>
                      <a:pt x="1280" y="2431"/>
                    </a:lnTo>
                    <a:lnTo>
                      <a:pt x="1399" y="2409"/>
                    </a:lnTo>
                    <a:lnTo>
                      <a:pt x="1517" y="2388"/>
                    </a:lnTo>
                    <a:lnTo>
                      <a:pt x="1635" y="2345"/>
                    </a:lnTo>
                    <a:lnTo>
                      <a:pt x="1743" y="2302"/>
                    </a:lnTo>
                    <a:lnTo>
                      <a:pt x="1850" y="2237"/>
                    </a:lnTo>
                    <a:lnTo>
                      <a:pt x="1947" y="2173"/>
                    </a:lnTo>
                    <a:lnTo>
                      <a:pt x="2033" y="2087"/>
                    </a:lnTo>
                    <a:lnTo>
                      <a:pt x="2119" y="2001"/>
                    </a:lnTo>
                    <a:lnTo>
                      <a:pt x="2194" y="1915"/>
                    </a:lnTo>
                    <a:lnTo>
                      <a:pt x="2259" y="1807"/>
                    </a:lnTo>
                    <a:lnTo>
                      <a:pt x="2313" y="1700"/>
                    </a:lnTo>
                    <a:lnTo>
                      <a:pt x="2356" y="1592"/>
                    </a:lnTo>
                    <a:lnTo>
                      <a:pt x="2388" y="1474"/>
                    </a:lnTo>
                    <a:lnTo>
                      <a:pt x="2409" y="1356"/>
                    </a:lnTo>
                    <a:lnTo>
                      <a:pt x="2420" y="1226"/>
                    </a:lnTo>
                    <a:lnTo>
                      <a:pt x="2420" y="1108"/>
                    </a:lnTo>
                    <a:lnTo>
                      <a:pt x="2399" y="990"/>
                    </a:lnTo>
                    <a:lnTo>
                      <a:pt x="2366" y="872"/>
                    </a:lnTo>
                    <a:lnTo>
                      <a:pt x="2334" y="764"/>
                    </a:lnTo>
                    <a:lnTo>
                      <a:pt x="2280" y="657"/>
                    </a:lnTo>
                    <a:lnTo>
                      <a:pt x="2216" y="560"/>
                    </a:lnTo>
                    <a:lnTo>
                      <a:pt x="2151" y="463"/>
                    </a:lnTo>
                    <a:lnTo>
                      <a:pt x="2076" y="377"/>
                    </a:lnTo>
                    <a:lnTo>
                      <a:pt x="1990" y="302"/>
                    </a:lnTo>
                    <a:lnTo>
                      <a:pt x="1893" y="226"/>
                    </a:lnTo>
                    <a:lnTo>
                      <a:pt x="1797" y="162"/>
                    </a:lnTo>
                    <a:lnTo>
                      <a:pt x="1700" y="108"/>
                    </a:lnTo>
                    <a:lnTo>
                      <a:pt x="1581" y="65"/>
                    </a:lnTo>
                    <a:lnTo>
                      <a:pt x="1474" y="33"/>
                    </a:lnTo>
                    <a:lnTo>
                      <a:pt x="1356" y="11"/>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 name="Google Shape;688;p15"/>
              <p:cNvSpPr/>
              <p:nvPr/>
            </p:nvSpPr>
            <p:spPr>
              <a:xfrm>
                <a:off x="1553750" y="1651000"/>
                <a:ext cx="60775" cy="60775"/>
              </a:xfrm>
              <a:custGeom>
                <a:avLst/>
                <a:gdLst/>
                <a:ahLst/>
                <a:cxnLst/>
                <a:rect l="l" t="t" r="r" b="b"/>
                <a:pathLst>
                  <a:path w="2431" h="2431" extrusionOk="0">
                    <a:moveTo>
                      <a:pt x="1237" y="0"/>
                    </a:moveTo>
                    <a:lnTo>
                      <a:pt x="1108" y="11"/>
                    </a:lnTo>
                    <a:lnTo>
                      <a:pt x="989" y="22"/>
                    </a:lnTo>
                    <a:lnTo>
                      <a:pt x="871" y="54"/>
                    </a:lnTo>
                    <a:lnTo>
                      <a:pt x="764" y="97"/>
                    </a:lnTo>
                    <a:lnTo>
                      <a:pt x="656" y="140"/>
                    </a:lnTo>
                    <a:lnTo>
                      <a:pt x="549" y="205"/>
                    </a:lnTo>
                    <a:lnTo>
                      <a:pt x="452" y="280"/>
                    </a:lnTo>
                    <a:lnTo>
                      <a:pt x="366" y="355"/>
                    </a:lnTo>
                    <a:lnTo>
                      <a:pt x="290" y="441"/>
                    </a:lnTo>
                    <a:lnTo>
                      <a:pt x="215" y="538"/>
                    </a:lnTo>
                    <a:lnTo>
                      <a:pt x="151" y="645"/>
                    </a:lnTo>
                    <a:lnTo>
                      <a:pt x="97" y="753"/>
                    </a:lnTo>
                    <a:lnTo>
                      <a:pt x="54" y="860"/>
                    </a:lnTo>
                    <a:lnTo>
                      <a:pt x="22" y="979"/>
                    </a:lnTo>
                    <a:lnTo>
                      <a:pt x="11" y="1097"/>
                    </a:lnTo>
                    <a:lnTo>
                      <a:pt x="0" y="1226"/>
                    </a:lnTo>
                    <a:lnTo>
                      <a:pt x="11" y="1344"/>
                    </a:lnTo>
                    <a:lnTo>
                      <a:pt x="22" y="1463"/>
                    </a:lnTo>
                    <a:lnTo>
                      <a:pt x="54" y="1581"/>
                    </a:lnTo>
                    <a:lnTo>
                      <a:pt x="97" y="1688"/>
                    </a:lnTo>
                    <a:lnTo>
                      <a:pt x="151" y="1796"/>
                    </a:lnTo>
                    <a:lnTo>
                      <a:pt x="215" y="1893"/>
                    </a:lnTo>
                    <a:lnTo>
                      <a:pt x="280" y="1979"/>
                    </a:lnTo>
                    <a:lnTo>
                      <a:pt x="355" y="2065"/>
                    </a:lnTo>
                    <a:lnTo>
                      <a:pt x="441" y="2151"/>
                    </a:lnTo>
                    <a:lnTo>
                      <a:pt x="538" y="2215"/>
                    </a:lnTo>
                    <a:lnTo>
                      <a:pt x="635" y="2280"/>
                    </a:lnTo>
                    <a:lnTo>
                      <a:pt x="731" y="2334"/>
                    </a:lnTo>
                    <a:lnTo>
                      <a:pt x="850" y="2377"/>
                    </a:lnTo>
                    <a:lnTo>
                      <a:pt x="957" y="2409"/>
                    </a:lnTo>
                    <a:lnTo>
                      <a:pt x="1075" y="2420"/>
                    </a:lnTo>
                    <a:lnTo>
                      <a:pt x="1194" y="2430"/>
                    </a:lnTo>
                    <a:lnTo>
                      <a:pt x="1323" y="2430"/>
                    </a:lnTo>
                    <a:lnTo>
                      <a:pt x="1441" y="2409"/>
                    </a:lnTo>
                    <a:lnTo>
                      <a:pt x="1559" y="2387"/>
                    </a:lnTo>
                    <a:lnTo>
                      <a:pt x="1678" y="2344"/>
                    </a:lnTo>
                    <a:lnTo>
                      <a:pt x="1785" y="2291"/>
                    </a:lnTo>
                    <a:lnTo>
                      <a:pt x="1882" y="2226"/>
                    </a:lnTo>
                    <a:lnTo>
                      <a:pt x="1979" y="2162"/>
                    </a:lnTo>
                    <a:lnTo>
                      <a:pt x="2065" y="2076"/>
                    </a:lnTo>
                    <a:lnTo>
                      <a:pt x="2151" y="1990"/>
                    </a:lnTo>
                    <a:lnTo>
                      <a:pt x="2215" y="1893"/>
                    </a:lnTo>
                    <a:lnTo>
                      <a:pt x="2280" y="1796"/>
                    </a:lnTo>
                    <a:lnTo>
                      <a:pt x="2334" y="1688"/>
                    </a:lnTo>
                    <a:lnTo>
                      <a:pt x="2377" y="1570"/>
                    </a:lnTo>
                    <a:lnTo>
                      <a:pt x="2409" y="1452"/>
                    </a:lnTo>
                    <a:lnTo>
                      <a:pt x="2430" y="1334"/>
                    </a:lnTo>
                    <a:lnTo>
                      <a:pt x="2430" y="1205"/>
                    </a:lnTo>
                    <a:lnTo>
                      <a:pt x="2430" y="1086"/>
                    </a:lnTo>
                    <a:lnTo>
                      <a:pt x="2409" y="968"/>
                    </a:lnTo>
                    <a:lnTo>
                      <a:pt x="2377" y="860"/>
                    </a:lnTo>
                    <a:lnTo>
                      <a:pt x="2334" y="753"/>
                    </a:lnTo>
                    <a:lnTo>
                      <a:pt x="2280" y="645"/>
                    </a:lnTo>
                    <a:lnTo>
                      <a:pt x="2226" y="549"/>
                    </a:lnTo>
                    <a:lnTo>
                      <a:pt x="2151" y="452"/>
                    </a:lnTo>
                    <a:lnTo>
                      <a:pt x="2075" y="366"/>
                    </a:lnTo>
                    <a:lnTo>
                      <a:pt x="1989" y="291"/>
                    </a:lnTo>
                    <a:lnTo>
                      <a:pt x="1903" y="215"/>
                    </a:lnTo>
                    <a:lnTo>
                      <a:pt x="1796" y="151"/>
                    </a:lnTo>
                    <a:lnTo>
                      <a:pt x="1699" y="108"/>
                    </a:lnTo>
                    <a:lnTo>
                      <a:pt x="1592" y="65"/>
                    </a:lnTo>
                    <a:lnTo>
                      <a:pt x="1473" y="33"/>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 name="Google Shape;689;p15"/>
              <p:cNvSpPr/>
              <p:nvPr/>
            </p:nvSpPr>
            <p:spPr>
              <a:xfrm>
                <a:off x="1398350" y="1573300"/>
                <a:ext cx="60250" cy="60525"/>
              </a:xfrm>
              <a:custGeom>
                <a:avLst/>
                <a:gdLst/>
                <a:ahLst/>
                <a:cxnLst/>
                <a:rect l="l" t="t" r="r" b="b"/>
                <a:pathLst>
                  <a:path w="2410" h="2421" extrusionOk="0">
                    <a:moveTo>
                      <a:pt x="1130" y="1"/>
                    </a:moveTo>
                    <a:lnTo>
                      <a:pt x="1012" y="22"/>
                    </a:lnTo>
                    <a:lnTo>
                      <a:pt x="893" y="44"/>
                    </a:lnTo>
                    <a:lnTo>
                      <a:pt x="786" y="87"/>
                    </a:lnTo>
                    <a:lnTo>
                      <a:pt x="678" y="130"/>
                    </a:lnTo>
                    <a:lnTo>
                      <a:pt x="582" y="183"/>
                    </a:lnTo>
                    <a:lnTo>
                      <a:pt x="485" y="259"/>
                    </a:lnTo>
                    <a:lnTo>
                      <a:pt x="388" y="334"/>
                    </a:lnTo>
                    <a:lnTo>
                      <a:pt x="313" y="420"/>
                    </a:lnTo>
                    <a:lnTo>
                      <a:pt x="237" y="506"/>
                    </a:lnTo>
                    <a:lnTo>
                      <a:pt x="173" y="603"/>
                    </a:lnTo>
                    <a:lnTo>
                      <a:pt x="108" y="710"/>
                    </a:lnTo>
                    <a:lnTo>
                      <a:pt x="65" y="818"/>
                    </a:lnTo>
                    <a:lnTo>
                      <a:pt x="33" y="925"/>
                    </a:lnTo>
                    <a:lnTo>
                      <a:pt x="12" y="1044"/>
                    </a:lnTo>
                    <a:lnTo>
                      <a:pt x="1" y="1162"/>
                    </a:lnTo>
                    <a:lnTo>
                      <a:pt x="1" y="1291"/>
                    </a:lnTo>
                    <a:lnTo>
                      <a:pt x="12" y="1399"/>
                    </a:lnTo>
                    <a:lnTo>
                      <a:pt x="33" y="1517"/>
                    </a:lnTo>
                    <a:lnTo>
                      <a:pt x="76" y="1624"/>
                    </a:lnTo>
                    <a:lnTo>
                      <a:pt x="119" y="1732"/>
                    </a:lnTo>
                    <a:lnTo>
                      <a:pt x="184" y="1839"/>
                    </a:lnTo>
                    <a:lnTo>
                      <a:pt x="248" y="1936"/>
                    </a:lnTo>
                    <a:lnTo>
                      <a:pt x="324" y="2022"/>
                    </a:lnTo>
                    <a:lnTo>
                      <a:pt x="410" y="2108"/>
                    </a:lnTo>
                    <a:lnTo>
                      <a:pt x="496" y="2183"/>
                    </a:lnTo>
                    <a:lnTo>
                      <a:pt x="592" y="2248"/>
                    </a:lnTo>
                    <a:lnTo>
                      <a:pt x="700" y="2302"/>
                    </a:lnTo>
                    <a:lnTo>
                      <a:pt x="807" y="2345"/>
                    </a:lnTo>
                    <a:lnTo>
                      <a:pt x="926" y="2388"/>
                    </a:lnTo>
                    <a:lnTo>
                      <a:pt x="1044" y="2409"/>
                    </a:lnTo>
                    <a:lnTo>
                      <a:pt x="1162" y="2420"/>
                    </a:lnTo>
                    <a:lnTo>
                      <a:pt x="1281" y="2420"/>
                    </a:lnTo>
                    <a:lnTo>
                      <a:pt x="1399" y="2399"/>
                    </a:lnTo>
                    <a:lnTo>
                      <a:pt x="1506" y="2377"/>
                    </a:lnTo>
                    <a:lnTo>
                      <a:pt x="1625" y="2345"/>
                    </a:lnTo>
                    <a:lnTo>
                      <a:pt x="1732" y="2291"/>
                    </a:lnTo>
                    <a:lnTo>
                      <a:pt x="1829" y="2237"/>
                    </a:lnTo>
                    <a:lnTo>
                      <a:pt x="1926" y="2162"/>
                    </a:lnTo>
                    <a:lnTo>
                      <a:pt x="2012" y="2087"/>
                    </a:lnTo>
                    <a:lnTo>
                      <a:pt x="2098" y="2011"/>
                    </a:lnTo>
                    <a:lnTo>
                      <a:pt x="2173" y="1915"/>
                    </a:lnTo>
                    <a:lnTo>
                      <a:pt x="2238" y="1818"/>
                    </a:lnTo>
                    <a:lnTo>
                      <a:pt x="2291" y="1710"/>
                    </a:lnTo>
                    <a:lnTo>
                      <a:pt x="2345" y="1603"/>
                    </a:lnTo>
                    <a:lnTo>
                      <a:pt x="2377" y="1495"/>
                    </a:lnTo>
                    <a:lnTo>
                      <a:pt x="2399" y="1377"/>
                    </a:lnTo>
                    <a:lnTo>
                      <a:pt x="2410" y="1259"/>
                    </a:lnTo>
                    <a:lnTo>
                      <a:pt x="2410" y="1140"/>
                    </a:lnTo>
                    <a:lnTo>
                      <a:pt x="2399" y="1022"/>
                    </a:lnTo>
                    <a:lnTo>
                      <a:pt x="2367" y="904"/>
                    </a:lnTo>
                    <a:lnTo>
                      <a:pt x="2334" y="796"/>
                    </a:lnTo>
                    <a:lnTo>
                      <a:pt x="2281" y="689"/>
                    </a:lnTo>
                    <a:lnTo>
                      <a:pt x="2227" y="581"/>
                    </a:lnTo>
                    <a:lnTo>
                      <a:pt x="2162" y="485"/>
                    </a:lnTo>
                    <a:lnTo>
                      <a:pt x="2087" y="398"/>
                    </a:lnTo>
                    <a:lnTo>
                      <a:pt x="2001" y="312"/>
                    </a:lnTo>
                    <a:lnTo>
                      <a:pt x="1904" y="237"/>
                    </a:lnTo>
                    <a:lnTo>
                      <a:pt x="1807" y="173"/>
                    </a:lnTo>
                    <a:lnTo>
                      <a:pt x="1711" y="119"/>
                    </a:lnTo>
                    <a:lnTo>
                      <a:pt x="1603" y="76"/>
                    </a:lnTo>
                    <a:lnTo>
                      <a:pt x="1485" y="33"/>
                    </a:lnTo>
                    <a:lnTo>
                      <a:pt x="136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 name="Google Shape;690;p15"/>
              <p:cNvSpPr/>
              <p:nvPr/>
            </p:nvSpPr>
            <p:spPr>
              <a:xfrm>
                <a:off x="1004000" y="2675225"/>
                <a:ext cx="59150" cy="58875"/>
              </a:xfrm>
              <a:custGeom>
                <a:avLst/>
                <a:gdLst/>
                <a:ahLst/>
                <a:cxnLst/>
                <a:rect l="l" t="t" r="r" b="b"/>
                <a:pathLst>
                  <a:path w="2366" h="2355" extrusionOk="0">
                    <a:moveTo>
                      <a:pt x="1183" y="0"/>
                    </a:moveTo>
                    <a:lnTo>
                      <a:pt x="1065" y="11"/>
                    </a:lnTo>
                    <a:lnTo>
                      <a:pt x="947" y="32"/>
                    </a:lnTo>
                    <a:lnTo>
                      <a:pt x="828" y="54"/>
                    </a:lnTo>
                    <a:lnTo>
                      <a:pt x="721" y="97"/>
                    </a:lnTo>
                    <a:lnTo>
                      <a:pt x="613" y="151"/>
                    </a:lnTo>
                    <a:lnTo>
                      <a:pt x="516" y="215"/>
                    </a:lnTo>
                    <a:lnTo>
                      <a:pt x="430" y="290"/>
                    </a:lnTo>
                    <a:lnTo>
                      <a:pt x="344" y="366"/>
                    </a:lnTo>
                    <a:lnTo>
                      <a:pt x="269" y="452"/>
                    </a:lnTo>
                    <a:lnTo>
                      <a:pt x="194" y="548"/>
                    </a:lnTo>
                    <a:lnTo>
                      <a:pt x="140" y="645"/>
                    </a:lnTo>
                    <a:lnTo>
                      <a:pt x="86" y="753"/>
                    </a:lnTo>
                    <a:lnTo>
                      <a:pt x="54" y="860"/>
                    </a:lnTo>
                    <a:lnTo>
                      <a:pt x="22" y="979"/>
                    </a:lnTo>
                    <a:lnTo>
                      <a:pt x="11" y="1097"/>
                    </a:lnTo>
                    <a:lnTo>
                      <a:pt x="0" y="1215"/>
                    </a:lnTo>
                    <a:lnTo>
                      <a:pt x="11" y="1333"/>
                    </a:lnTo>
                    <a:lnTo>
                      <a:pt x="33" y="1452"/>
                    </a:lnTo>
                    <a:lnTo>
                      <a:pt x="76" y="1559"/>
                    </a:lnTo>
                    <a:lnTo>
                      <a:pt x="119" y="1667"/>
                    </a:lnTo>
                    <a:lnTo>
                      <a:pt x="172" y="1763"/>
                    </a:lnTo>
                    <a:lnTo>
                      <a:pt x="226" y="1860"/>
                    </a:lnTo>
                    <a:lnTo>
                      <a:pt x="301" y="1946"/>
                    </a:lnTo>
                    <a:lnTo>
                      <a:pt x="377" y="2032"/>
                    </a:lnTo>
                    <a:lnTo>
                      <a:pt x="463" y="2108"/>
                    </a:lnTo>
                    <a:lnTo>
                      <a:pt x="559" y="2172"/>
                    </a:lnTo>
                    <a:lnTo>
                      <a:pt x="656" y="2226"/>
                    </a:lnTo>
                    <a:lnTo>
                      <a:pt x="753" y="2280"/>
                    </a:lnTo>
                    <a:lnTo>
                      <a:pt x="861" y="2312"/>
                    </a:lnTo>
                    <a:lnTo>
                      <a:pt x="979" y="2344"/>
                    </a:lnTo>
                    <a:lnTo>
                      <a:pt x="1086" y="2355"/>
                    </a:lnTo>
                    <a:lnTo>
                      <a:pt x="1323" y="2355"/>
                    </a:lnTo>
                    <a:lnTo>
                      <a:pt x="1441" y="2333"/>
                    </a:lnTo>
                    <a:lnTo>
                      <a:pt x="1549" y="2301"/>
                    </a:lnTo>
                    <a:lnTo>
                      <a:pt x="1656" y="2258"/>
                    </a:lnTo>
                    <a:lnTo>
                      <a:pt x="1753" y="2204"/>
                    </a:lnTo>
                    <a:lnTo>
                      <a:pt x="1850" y="2140"/>
                    </a:lnTo>
                    <a:lnTo>
                      <a:pt x="1947" y="2075"/>
                    </a:lnTo>
                    <a:lnTo>
                      <a:pt x="2022" y="2000"/>
                    </a:lnTo>
                    <a:lnTo>
                      <a:pt x="2097" y="1914"/>
                    </a:lnTo>
                    <a:lnTo>
                      <a:pt x="2162" y="1817"/>
                    </a:lnTo>
                    <a:lnTo>
                      <a:pt x="2226" y="1720"/>
                    </a:lnTo>
                    <a:lnTo>
                      <a:pt x="2269" y="1624"/>
                    </a:lnTo>
                    <a:lnTo>
                      <a:pt x="2312" y="1516"/>
                    </a:lnTo>
                    <a:lnTo>
                      <a:pt x="2344" y="1398"/>
                    </a:lnTo>
                    <a:lnTo>
                      <a:pt x="2355" y="1290"/>
                    </a:lnTo>
                    <a:lnTo>
                      <a:pt x="2366" y="1172"/>
                    </a:lnTo>
                    <a:lnTo>
                      <a:pt x="2355" y="1054"/>
                    </a:lnTo>
                    <a:lnTo>
                      <a:pt x="2334" y="936"/>
                    </a:lnTo>
                    <a:lnTo>
                      <a:pt x="2301" y="828"/>
                    </a:lnTo>
                    <a:lnTo>
                      <a:pt x="2269" y="720"/>
                    </a:lnTo>
                    <a:lnTo>
                      <a:pt x="2215" y="624"/>
                    </a:lnTo>
                    <a:lnTo>
                      <a:pt x="2151" y="527"/>
                    </a:lnTo>
                    <a:lnTo>
                      <a:pt x="2086" y="430"/>
                    </a:lnTo>
                    <a:lnTo>
                      <a:pt x="2011" y="355"/>
                    </a:lnTo>
                    <a:lnTo>
                      <a:pt x="1925" y="269"/>
                    </a:lnTo>
                    <a:lnTo>
                      <a:pt x="1839" y="204"/>
                    </a:lnTo>
                    <a:lnTo>
                      <a:pt x="1742" y="151"/>
                    </a:lnTo>
                    <a:lnTo>
                      <a:pt x="1635" y="97"/>
                    </a:lnTo>
                    <a:lnTo>
                      <a:pt x="1527" y="54"/>
                    </a:lnTo>
                    <a:lnTo>
                      <a:pt x="1420" y="32"/>
                    </a:lnTo>
                    <a:lnTo>
                      <a:pt x="1301"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 name="Google Shape;691;p15"/>
              <p:cNvSpPr/>
              <p:nvPr/>
            </p:nvSpPr>
            <p:spPr>
              <a:xfrm>
                <a:off x="1477125" y="1574375"/>
                <a:ext cx="58350" cy="58375"/>
              </a:xfrm>
              <a:custGeom>
                <a:avLst/>
                <a:gdLst/>
                <a:ahLst/>
                <a:cxnLst/>
                <a:rect l="l" t="t" r="r" b="b"/>
                <a:pathLst>
                  <a:path w="2334" h="2335" extrusionOk="0">
                    <a:moveTo>
                      <a:pt x="1065" y="1"/>
                    </a:moveTo>
                    <a:lnTo>
                      <a:pt x="947" y="22"/>
                    </a:lnTo>
                    <a:lnTo>
                      <a:pt x="839" y="44"/>
                    </a:lnTo>
                    <a:lnTo>
                      <a:pt x="732" y="87"/>
                    </a:lnTo>
                    <a:lnTo>
                      <a:pt x="624" y="130"/>
                    </a:lnTo>
                    <a:lnTo>
                      <a:pt x="527" y="194"/>
                    </a:lnTo>
                    <a:lnTo>
                      <a:pt x="441" y="259"/>
                    </a:lnTo>
                    <a:lnTo>
                      <a:pt x="355" y="334"/>
                    </a:lnTo>
                    <a:lnTo>
                      <a:pt x="280" y="409"/>
                    </a:lnTo>
                    <a:lnTo>
                      <a:pt x="205" y="495"/>
                    </a:lnTo>
                    <a:lnTo>
                      <a:pt x="151" y="592"/>
                    </a:lnTo>
                    <a:lnTo>
                      <a:pt x="97" y="700"/>
                    </a:lnTo>
                    <a:lnTo>
                      <a:pt x="54" y="796"/>
                    </a:lnTo>
                    <a:lnTo>
                      <a:pt x="22" y="915"/>
                    </a:lnTo>
                    <a:lnTo>
                      <a:pt x="11" y="1022"/>
                    </a:lnTo>
                    <a:lnTo>
                      <a:pt x="1" y="1140"/>
                    </a:lnTo>
                    <a:lnTo>
                      <a:pt x="1" y="1269"/>
                    </a:lnTo>
                    <a:lnTo>
                      <a:pt x="22" y="1388"/>
                    </a:lnTo>
                    <a:lnTo>
                      <a:pt x="44" y="1495"/>
                    </a:lnTo>
                    <a:lnTo>
                      <a:pt x="87" y="1614"/>
                    </a:lnTo>
                    <a:lnTo>
                      <a:pt x="130" y="1710"/>
                    </a:lnTo>
                    <a:lnTo>
                      <a:pt x="194" y="1818"/>
                    </a:lnTo>
                    <a:lnTo>
                      <a:pt x="259" y="1904"/>
                    </a:lnTo>
                    <a:lnTo>
                      <a:pt x="334" y="1990"/>
                    </a:lnTo>
                    <a:lnTo>
                      <a:pt x="420" y="2065"/>
                    </a:lnTo>
                    <a:lnTo>
                      <a:pt x="517" y="2140"/>
                    </a:lnTo>
                    <a:lnTo>
                      <a:pt x="613" y="2194"/>
                    </a:lnTo>
                    <a:lnTo>
                      <a:pt x="721" y="2248"/>
                    </a:lnTo>
                    <a:lnTo>
                      <a:pt x="829" y="2291"/>
                    </a:lnTo>
                    <a:lnTo>
                      <a:pt x="947" y="2313"/>
                    </a:lnTo>
                    <a:lnTo>
                      <a:pt x="1065" y="2334"/>
                    </a:lnTo>
                    <a:lnTo>
                      <a:pt x="1302" y="2334"/>
                    </a:lnTo>
                    <a:lnTo>
                      <a:pt x="1420" y="2313"/>
                    </a:lnTo>
                    <a:lnTo>
                      <a:pt x="1527" y="2280"/>
                    </a:lnTo>
                    <a:lnTo>
                      <a:pt x="1635" y="2237"/>
                    </a:lnTo>
                    <a:lnTo>
                      <a:pt x="1732" y="2194"/>
                    </a:lnTo>
                    <a:lnTo>
                      <a:pt x="1829" y="2130"/>
                    </a:lnTo>
                    <a:lnTo>
                      <a:pt x="1915" y="2065"/>
                    </a:lnTo>
                    <a:lnTo>
                      <a:pt x="2001" y="1990"/>
                    </a:lnTo>
                    <a:lnTo>
                      <a:pt x="2076" y="1904"/>
                    </a:lnTo>
                    <a:lnTo>
                      <a:pt x="2140" y="1818"/>
                    </a:lnTo>
                    <a:lnTo>
                      <a:pt x="2194" y="1721"/>
                    </a:lnTo>
                    <a:lnTo>
                      <a:pt x="2248" y="1614"/>
                    </a:lnTo>
                    <a:lnTo>
                      <a:pt x="2280" y="1506"/>
                    </a:lnTo>
                    <a:lnTo>
                      <a:pt x="2312" y="1399"/>
                    </a:lnTo>
                    <a:lnTo>
                      <a:pt x="2334" y="1280"/>
                    </a:lnTo>
                    <a:lnTo>
                      <a:pt x="2334" y="1162"/>
                    </a:lnTo>
                    <a:lnTo>
                      <a:pt x="2334" y="1044"/>
                    </a:lnTo>
                    <a:lnTo>
                      <a:pt x="2312" y="936"/>
                    </a:lnTo>
                    <a:lnTo>
                      <a:pt x="2280" y="818"/>
                    </a:lnTo>
                    <a:lnTo>
                      <a:pt x="2248" y="710"/>
                    </a:lnTo>
                    <a:lnTo>
                      <a:pt x="2194" y="614"/>
                    </a:lnTo>
                    <a:lnTo>
                      <a:pt x="2140" y="517"/>
                    </a:lnTo>
                    <a:lnTo>
                      <a:pt x="2065" y="431"/>
                    </a:lnTo>
                    <a:lnTo>
                      <a:pt x="2001" y="345"/>
                    </a:lnTo>
                    <a:lnTo>
                      <a:pt x="1915" y="269"/>
                    </a:lnTo>
                    <a:lnTo>
                      <a:pt x="1829" y="205"/>
                    </a:lnTo>
                    <a:lnTo>
                      <a:pt x="1732" y="140"/>
                    </a:lnTo>
                    <a:lnTo>
                      <a:pt x="1624" y="97"/>
                    </a:lnTo>
                    <a:lnTo>
                      <a:pt x="1517" y="54"/>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 name="Google Shape;692;p15"/>
              <p:cNvSpPr/>
              <p:nvPr/>
            </p:nvSpPr>
            <p:spPr>
              <a:xfrm>
                <a:off x="690000" y="2360950"/>
                <a:ext cx="58900" cy="58900"/>
              </a:xfrm>
              <a:custGeom>
                <a:avLst/>
                <a:gdLst/>
                <a:ahLst/>
                <a:cxnLst/>
                <a:rect l="l" t="t" r="r" b="b"/>
                <a:pathLst>
                  <a:path w="2356" h="2356" extrusionOk="0">
                    <a:moveTo>
                      <a:pt x="1194" y="1"/>
                    </a:moveTo>
                    <a:lnTo>
                      <a:pt x="1076" y="12"/>
                    </a:lnTo>
                    <a:lnTo>
                      <a:pt x="958" y="22"/>
                    </a:lnTo>
                    <a:lnTo>
                      <a:pt x="850" y="55"/>
                    </a:lnTo>
                    <a:lnTo>
                      <a:pt x="743" y="87"/>
                    </a:lnTo>
                    <a:lnTo>
                      <a:pt x="646" y="141"/>
                    </a:lnTo>
                    <a:lnTo>
                      <a:pt x="538" y="194"/>
                    </a:lnTo>
                    <a:lnTo>
                      <a:pt x="452" y="259"/>
                    </a:lnTo>
                    <a:lnTo>
                      <a:pt x="366" y="334"/>
                    </a:lnTo>
                    <a:lnTo>
                      <a:pt x="291" y="420"/>
                    </a:lnTo>
                    <a:lnTo>
                      <a:pt x="216" y="506"/>
                    </a:lnTo>
                    <a:lnTo>
                      <a:pt x="151" y="603"/>
                    </a:lnTo>
                    <a:lnTo>
                      <a:pt x="108" y="700"/>
                    </a:lnTo>
                    <a:lnTo>
                      <a:pt x="65" y="807"/>
                    </a:lnTo>
                    <a:lnTo>
                      <a:pt x="33" y="915"/>
                    </a:lnTo>
                    <a:lnTo>
                      <a:pt x="12" y="1033"/>
                    </a:lnTo>
                    <a:lnTo>
                      <a:pt x="1" y="1151"/>
                    </a:lnTo>
                    <a:lnTo>
                      <a:pt x="1" y="1270"/>
                    </a:lnTo>
                    <a:lnTo>
                      <a:pt x="12" y="1388"/>
                    </a:lnTo>
                    <a:lnTo>
                      <a:pt x="44" y="1506"/>
                    </a:lnTo>
                    <a:lnTo>
                      <a:pt x="76" y="1614"/>
                    </a:lnTo>
                    <a:lnTo>
                      <a:pt x="130" y="1721"/>
                    </a:lnTo>
                    <a:lnTo>
                      <a:pt x="194" y="1818"/>
                    </a:lnTo>
                    <a:lnTo>
                      <a:pt x="259" y="1915"/>
                    </a:lnTo>
                    <a:lnTo>
                      <a:pt x="334" y="2001"/>
                    </a:lnTo>
                    <a:lnTo>
                      <a:pt x="420" y="2076"/>
                    </a:lnTo>
                    <a:lnTo>
                      <a:pt x="517" y="2151"/>
                    </a:lnTo>
                    <a:lnTo>
                      <a:pt x="614" y="2216"/>
                    </a:lnTo>
                    <a:lnTo>
                      <a:pt x="721" y="2270"/>
                    </a:lnTo>
                    <a:lnTo>
                      <a:pt x="829" y="2302"/>
                    </a:lnTo>
                    <a:lnTo>
                      <a:pt x="947" y="2334"/>
                    </a:lnTo>
                    <a:lnTo>
                      <a:pt x="1065" y="2356"/>
                    </a:lnTo>
                    <a:lnTo>
                      <a:pt x="1302" y="2356"/>
                    </a:lnTo>
                    <a:lnTo>
                      <a:pt x="1420" y="2334"/>
                    </a:lnTo>
                    <a:lnTo>
                      <a:pt x="1528" y="2302"/>
                    </a:lnTo>
                    <a:lnTo>
                      <a:pt x="1635" y="2270"/>
                    </a:lnTo>
                    <a:lnTo>
                      <a:pt x="1732" y="2216"/>
                    </a:lnTo>
                    <a:lnTo>
                      <a:pt x="1829" y="2151"/>
                    </a:lnTo>
                    <a:lnTo>
                      <a:pt x="1926" y="2087"/>
                    </a:lnTo>
                    <a:lnTo>
                      <a:pt x="2001" y="2012"/>
                    </a:lnTo>
                    <a:lnTo>
                      <a:pt x="2076" y="1926"/>
                    </a:lnTo>
                    <a:lnTo>
                      <a:pt x="2151" y="1840"/>
                    </a:lnTo>
                    <a:lnTo>
                      <a:pt x="2205" y="1743"/>
                    </a:lnTo>
                    <a:lnTo>
                      <a:pt x="2259" y="1635"/>
                    </a:lnTo>
                    <a:lnTo>
                      <a:pt x="2302" y="1528"/>
                    </a:lnTo>
                    <a:lnTo>
                      <a:pt x="2323" y="1420"/>
                    </a:lnTo>
                    <a:lnTo>
                      <a:pt x="2345" y="1302"/>
                    </a:lnTo>
                    <a:lnTo>
                      <a:pt x="2356" y="1184"/>
                    </a:lnTo>
                    <a:lnTo>
                      <a:pt x="2345" y="1076"/>
                    </a:lnTo>
                    <a:lnTo>
                      <a:pt x="2334" y="958"/>
                    </a:lnTo>
                    <a:lnTo>
                      <a:pt x="2302" y="850"/>
                    </a:lnTo>
                    <a:lnTo>
                      <a:pt x="2259" y="743"/>
                    </a:lnTo>
                    <a:lnTo>
                      <a:pt x="2216" y="635"/>
                    </a:lnTo>
                    <a:lnTo>
                      <a:pt x="2151" y="538"/>
                    </a:lnTo>
                    <a:lnTo>
                      <a:pt x="2087" y="452"/>
                    </a:lnTo>
                    <a:lnTo>
                      <a:pt x="2012" y="366"/>
                    </a:lnTo>
                    <a:lnTo>
                      <a:pt x="1926" y="291"/>
                    </a:lnTo>
                    <a:lnTo>
                      <a:pt x="1840" y="216"/>
                    </a:lnTo>
                    <a:lnTo>
                      <a:pt x="1743" y="162"/>
                    </a:lnTo>
                    <a:lnTo>
                      <a:pt x="1646" y="108"/>
                    </a:lnTo>
                    <a:lnTo>
                      <a:pt x="1538" y="65"/>
                    </a:lnTo>
                    <a:lnTo>
                      <a:pt x="1431" y="33"/>
                    </a:lnTo>
                    <a:lnTo>
                      <a:pt x="1313" y="1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 name="Google Shape;693;p15"/>
              <p:cNvSpPr/>
              <p:nvPr/>
            </p:nvSpPr>
            <p:spPr>
              <a:xfrm>
                <a:off x="690000" y="1888375"/>
                <a:ext cx="58900" cy="58875"/>
              </a:xfrm>
              <a:custGeom>
                <a:avLst/>
                <a:gdLst/>
                <a:ahLst/>
                <a:cxnLst/>
                <a:rect l="l" t="t" r="r" b="b"/>
                <a:pathLst>
                  <a:path w="2356" h="2355" extrusionOk="0">
                    <a:moveTo>
                      <a:pt x="1076" y="0"/>
                    </a:moveTo>
                    <a:lnTo>
                      <a:pt x="969" y="22"/>
                    </a:lnTo>
                    <a:lnTo>
                      <a:pt x="850" y="43"/>
                    </a:lnTo>
                    <a:lnTo>
                      <a:pt x="743" y="86"/>
                    </a:lnTo>
                    <a:lnTo>
                      <a:pt x="646" y="129"/>
                    </a:lnTo>
                    <a:lnTo>
                      <a:pt x="549" y="183"/>
                    </a:lnTo>
                    <a:lnTo>
                      <a:pt x="452" y="258"/>
                    </a:lnTo>
                    <a:lnTo>
                      <a:pt x="366" y="323"/>
                    </a:lnTo>
                    <a:lnTo>
                      <a:pt x="291" y="409"/>
                    </a:lnTo>
                    <a:lnTo>
                      <a:pt x="216" y="495"/>
                    </a:lnTo>
                    <a:lnTo>
                      <a:pt x="162" y="592"/>
                    </a:lnTo>
                    <a:lnTo>
                      <a:pt x="108" y="688"/>
                    </a:lnTo>
                    <a:lnTo>
                      <a:pt x="65" y="796"/>
                    </a:lnTo>
                    <a:lnTo>
                      <a:pt x="33" y="914"/>
                    </a:lnTo>
                    <a:lnTo>
                      <a:pt x="12" y="1022"/>
                    </a:lnTo>
                    <a:lnTo>
                      <a:pt x="1" y="1140"/>
                    </a:lnTo>
                    <a:lnTo>
                      <a:pt x="1" y="1258"/>
                    </a:lnTo>
                    <a:lnTo>
                      <a:pt x="12" y="1376"/>
                    </a:lnTo>
                    <a:lnTo>
                      <a:pt x="33" y="1484"/>
                    </a:lnTo>
                    <a:lnTo>
                      <a:pt x="76" y="1592"/>
                    </a:lnTo>
                    <a:lnTo>
                      <a:pt x="119" y="1699"/>
                    </a:lnTo>
                    <a:lnTo>
                      <a:pt x="173" y="1796"/>
                    </a:lnTo>
                    <a:lnTo>
                      <a:pt x="237" y="1882"/>
                    </a:lnTo>
                    <a:lnTo>
                      <a:pt x="313" y="1968"/>
                    </a:lnTo>
                    <a:lnTo>
                      <a:pt x="399" y="2054"/>
                    </a:lnTo>
                    <a:lnTo>
                      <a:pt x="485" y="2118"/>
                    </a:lnTo>
                    <a:lnTo>
                      <a:pt x="581" y="2183"/>
                    </a:lnTo>
                    <a:lnTo>
                      <a:pt x="678" y="2237"/>
                    </a:lnTo>
                    <a:lnTo>
                      <a:pt x="786" y="2280"/>
                    </a:lnTo>
                    <a:lnTo>
                      <a:pt x="893" y="2323"/>
                    </a:lnTo>
                    <a:lnTo>
                      <a:pt x="1012" y="2344"/>
                    </a:lnTo>
                    <a:lnTo>
                      <a:pt x="1130" y="2355"/>
                    </a:lnTo>
                    <a:lnTo>
                      <a:pt x="1248" y="2355"/>
                    </a:lnTo>
                    <a:lnTo>
                      <a:pt x="1366" y="2344"/>
                    </a:lnTo>
                    <a:lnTo>
                      <a:pt x="1485" y="2312"/>
                    </a:lnTo>
                    <a:lnTo>
                      <a:pt x="1592" y="2280"/>
                    </a:lnTo>
                    <a:lnTo>
                      <a:pt x="1700" y="2226"/>
                    </a:lnTo>
                    <a:lnTo>
                      <a:pt x="1797" y="2172"/>
                    </a:lnTo>
                    <a:lnTo>
                      <a:pt x="1893" y="2108"/>
                    </a:lnTo>
                    <a:lnTo>
                      <a:pt x="1979" y="2022"/>
                    </a:lnTo>
                    <a:lnTo>
                      <a:pt x="2065" y="1946"/>
                    </a:lnTo>
                    <a:lnTo>
                      <a:pt x="2130" y="1850"/>
                    </a:lnTo>
                    <a:lnTo>
                      <a:pt x="2194" y="1753"/>
                    </a:lnTo>
                    <a:lnTo>
                      <a:pt x="2248" y="1645"/>
                    </a:lnTo>
                    <a:lnTo>
                      <a:pt x="2291" y="1538"/>
                    </a:lnTo>
                    <a:lnTo>
                      <a:pt x="2323" y="1419"/>
                    </a:lnTo>
                    <a:lnTo>
                      <a:pt x="2345" y="1301"/>
                    </a:lnTo>
                    <a:lnTo>
                      <a:pt x="2356" y="1183"/>
                    </a:lnTo>
                    <a:lnTo>
                      <a:pt x="2345" y="1065"/>
                    </a:lnTo>
                    <a:lnTo>
                      <a:pt x="2334" y="957"/>
                    </a:lnTo>
                    <a:lnTo>
                      <a:pt x="2302" y="839"/>
                    </a:lnTo>
                    <a:lnTo>
                      <a:pt x="2259" y="731"/>
                    </a:lnTo>
                    <a:lnTo>
                      <a:pt x="2216" y="635"/>
                    </a:lnTo>
                    <a:lnTo>
                      <a:pt x="2151" y="538"/>
                    </a:lnTo>
                    <a:lnTo>
                      <a:pt x="2087" y="441"/>
                    </a:lnTo>
                    <a:lnTo>
                      <a:pt x="2012" y="355"/>
                    </a:lnTo>
                    <a:lnTo>
                      <a:pt x="1936" y="280"/>
                    </a:lnTo>
                    <a:lnTo>
                      <a:pt x="1840" y="215"/>
                    </a:lnTo>
                    <a:lnTo>
                      <a:pt x="1743" y="151"/>
                    </a:lnTo>
                    <a:lnTo>
                      <a:pt x="1646" y="97"/>
                    </a:lnTo>
                    <a:lnTo>
                      <a:pt x="1538" y="54"/>
                    </a:lnTo>
                    <a:lnTo>
                      <a:pt x="1431" y="32"/>
                    </a:lnTo>
                    <a:lnTo>
                      <a:pt x="1313" y="11"/>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 name="Google Shape;694;p15"/>
              <p:cNvSpPr/>
              <p:nvPr/>
            </p:nvSpPr>
            <p:spPr>
              <a:xfrm>
                <a:off x="1476850" y="2675225"/>
                <a:ext cx="58900" cy="58875"/>
              </a:xfrm>
              <a:custGeom>
                <a:avLst/>
                <a:gdLst/>
                <a:ahLst/>
                <a:cxnLst/>
                <a:rect l="l" t="t" r="r" b="b"/>
                <a:pathLst>
                  <a:path w="2356" h="2355" extrusionOk="0">
                    <a:moveTo>
                      <a:pt x="1098" y="0"/>
                    </a:moveTo>
                    <a:lnTo>
                      <a:pt x="969" y="22"/>
                    </a:lnTo>
                    <a:lnTo>
                      <a:pt x="861" y="43"/>
                    </a:lnTo>
                    <a:lnTo>
                      <a:pt x="753" y="86"/>
                    </a:lnTo>
                    <a:lnTo>
                      <a:pt x="646" y="140"/>
                    </a:lnTo>
                    <a:lnTo>
                      <a:pt x="538" y="194"/>
                    </a:lnTo>
                    <a:lnTo>
                      <a:pt x="452" y="269"/>
                    </a:lnTo>
                    <a:lnTo>
                      <a:pt x="356" y="344"/>
                    </a:lnTo>
                    <a:lnTo>
                      <a:pt x="280" y="430"/>
                    </a:lnTo>
                    <a:lnTo>
                      <a:pt x="205" y="516"/>
                    </a:lnTo>
                    <a:lnTo>
                      <a:pt x="151" y="613"/>
                    </a:lnTo>
                    <a:lnTo>
                      <a:pt x="98" y="720"/>
                    </a:lnTo>
                    <a:lnTo>
                      <a:pt x="55" y="828"/>
                    </a:lnTo>
                    <a:lnTo>
                      <a:pt x="22" y="946"/>
                    </a:lnTo>
                    <a:lnTo>
                      <a:pt x="12" y="1065"/>
                    </a:lnTo>
                    <a:lnTo>
                      <a:pt x="1" y="1183"/>
                    </a:lnTo>
                    <a:lnTo>
                      <a:pt x="12" y="1301"/>
                    </a:lnTo>
                    <a:lnTo>
                      <a:pt x="22" y="1419"/>
                    </a:lnTo>
                    <a:lnTo>
                      <a:pt x="55" y="1527"/>
                    </a:lnTo>
                    <a:lnTo>
                      <a:pt x="98" y="1634"/>
                    </a:lnTo>
                    <a:lnTo>
                      <a:pt x="151" y="1742"/>
                    </a:lnTo>
                    <a:lnTo>
                      <a:pt x="205" y="1839"/>
                    </a:lnTo>
                    <a:lnTo>
                      <a:pt x="270" y="1925"/>
                    </a:lnTo>
                    <a:lnTo>
                      <a:pt x="345" y="2011"/>
                    </a:lnTo>
                    <a:lnTo>
                      <a:pt x="431" y="2086"/>
                    </a:lnTo>
                    <a:lnTo>
                      <a:pt x="528" y="2151"/>
                    </a:lnTo>
                    <a:lnTo>
                      <a:pt x="624" y="2215"/>
                    </a:lnTo>
                    <a:lnTo>
                      <a:pt x="721" y="2258"/>
                    </a:lnTo>
                    <a:lnTo>
                      <a:pt x="829" y="2301"/>
                    </a:lnTo>
                    <a:lnTo>
                      <a:pt x="936" y="2333"/>
                    </a:lnTo>
                    <a:lnTo>
                      <a:pt x="1055" y="2355"/>
                    </a:lnTo>
                    <a:lnTo>
                      <a:pt x="1291" y="2355"/>
                    </a:lnTo>
                    <a:lnTo>
                      <a:pt x="1399" y="2333"/>
                    </a:lnTo>
                    <a:lnTo>
                      <a:pt x="1517" y="2312"/>
                    </a:lnTo>
                    <a:lnTo>
                      <a:pt x="1624" y="2269"/>
                    </a:lnTo>
                    <a:lnTo>
                      <a:pt x="1721" y="2215"/>
                    </a:lnTo>
                    <a:lnTo>
                      <a:pt x="1818" y="2161"/>
                    </a:lnTo>
                    <a:lnTo>
                      <a:pt x="1915" y="2097"/>
                    </a:lnTo>
                    <a:lnTo>
                      <a:pt x="2001" y="2022"/>
                    </a:lnTo>
                    <a:lnTo>
                      <a:pt x="2076" y="1936"/>
                    </a:lnTo>
                    <a:lnTo>
                      <a:pt x="2141" y="1850"/>
                    </a:lnTo>
                    <a:lnTo>
                      <a:pt x="2205" y="1753"/>
                    </a:lnTo>
                    <a:lnTo>
                      <a:pt x="2259" y="1656"/>
                    </a:lnTo>
                    <a:lnTo>
                      <a:pt x="2291" y="1548"/>
                    </a:lnTo>
                    <a:lnTo>
                      <a:pt x="2323" y="1430"/>
                    </a:lnTo>
                    <a:lnTo>
                      <a:pt x="2345" y="1323"/>
                    </a:lnTo>
                    <a:lnTo>
                      <a:pt x="2356" y="1204"/>
                    </a:lnTo>
                    <a:lnTo>
                      <a:pt x="2356" y="1086"/>
                    </a:lnTo>
                    <a:lnTo>
                      <a:pt x="2334" y="968"/>
                    </a:lnTo>
                    <a:lnTo>
                      <a:pt x="2313" y="860"/>
                    </a:lnTo>
                    <a:lnTo>
                      <a:pt x="2270" y="753"/>
                    </a:lnTo>
                    <a:lnTo>
                      <a:pt x="2227" y="645"/>
                    </a:lnTo>
                    <a:lnTo>
                      <a:pt x="2173" y="548"/>
                    </a:lnTo>
                    <a:lnTo>
                      <a:pt x="2098" y="462"/>
                    </a:lnTo>
                    <a:lnTo>
                      <a:pt x="2033" y="376"/>
                    </a:lnTo>
                    <a:lnTo>
                      <a:pt x="1947" y="290"/>
                    </a:lnTo>
                    <a:lnTo>
                      <a:pt x="1861" y="226"/>
                    </a:lnTo>
                    <a:lnTo>
                      <a:pt x="1764" y="161"/>
                    </a:lnTo>
                    <a:lnTo>
                      <a:pt x="1657" y="108"/>
                    </a:lnTo>
                    <a:lnTo>
                      <a:pt x="1560" y="65"/>
                    </a:lnTo>
                    <a:lnTo>
                      <a:pt x="1442" y="32"/>
                    </a:lnTo>
                    <a:lnTo>
                      <a:pt x="133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 name="Google Shape;695;p15"/>
              <p:cNvSpPr/>
              <p:nvPr/>
            </p:nvSpPr>
            <p:spPr>
              <a:xfrm>
                <a:off x="1791125" y="2360950"/>
                <a:ext cx="58875" cy="58900"/>
              </a:xfrm>
              <a:custGeom>
                <a:avLst/>
                <a:gdLst/>
                <a:ahLst/>
                <a:cxnLst/>
                <a:rect l="l" t="t" r="r" b="b"/>
                <a:pathLst>
                  <a:path w="2355" h="2356" extrusionOk="0">
                    <a:moveTo>
                      <a:pt x="1183" y="1"/>
                    </a:moveTo>
                    <a:lnTo>
                      <a:pt x="1065" y="12"/>
                    </a:lnTo>
                    <a:lnTo>
                      <a:pt x="957" y="22"/>
                    </a:lnTo>
                    <a:lnTo>
                      <a:pt x="839" y="55"/>
                    </a:lnTo>
                    <a:lnTo>
                      <a:pt x="731" y="98"/>
                    </a:lnTo>
                    <a:lnTo>
                      <a:pt x="634" y="141"/>
                    </a:lnTo>
                    <a:lnTo>
                      <a:pt x="538" y="205"/>
                    </a:lnTo>
                    <a:lnTo>
                      <a:pt x="441" y="270"/>
                    </a:lnTo>
                    <a:lnTo>
                      <a:pt x="366" y="345"/>
                    </a:lnTo>
                    <a:lnTo>
                      <a:pt x="280" y="420"/>
                    </a:lnTo>
                    <a:lnTo>
                      <a:pt x="215" y="517"/>
                    </a:lnTo>
                    <a:lnTo>
                      <a:pt x="151" y="614"/>
                    </a:lnTo>
                    <a:lnTo>
                      <a:pt x="97" y="710"/>
                    </a:lnTo>
                    <a:lnTo>
                      <a:pt x="65" y="818"/>
                    </a:lnTo>
                    <a:lnTo>
                      <a:pt x="32" y="926"/>
                    </a:lnTo>
                    <a:lnTo>
                      <a:pt x="11" y="1044"/>
                    </a:lnTo>
                    <a:lnTo>
                      <a:pt x="0" y="1162"/>
                    </a:lnTo>
                    <a:lnTo>
                      <a:pt x="0" y="1280"/>
                    </a:lnTo>
                    <a:lnTo>
                      <a:pt x="22" y="1399"/>
                    </a:lnTo>
                    <a:lnTo>
                      <a:pt x="43" y="1517"/>
                    </a:lnTo>
                    <a:lnTo>
                      <a:pt x="86" y="1624"/>
                    </a:lnTo>
                    <a:lnTo>
                      <a:pt x="140" y="1732"/>
                    </a:lnTo>
                    <a:lnTo>
                      <a:pt x="194" y="1829"/>
                    </a:lnTo>
                    <a:lnTo>
                      <a:pt x="269" y="1926"/>
                    </a:lnTo>
                    <a:lnTo>
                      <a:pt x="344" y="2012"/>
                    </a:lnTo>
                    <a:lnTo>
                      <a:pt x="430" y="2087"/>
                    </a:lnTo>
                    <a:lnTo>
                      <a:pt x="527" y="2162"/>
                    </a:lnTo>
                    <a:lnTo>
                      <a:pt x="624" y="2216"/>
                    </a:lnTo>
                    <a:lnTo>
                      <a:pt x="731" y="2270"/>
                    </a:lnTo>
                    <a:lnTo>
                      <a:pt x="839" y="2313"/>
                    </a:lnTo>
                    <a:lnTo>
                      <a:pt x="957" y="2334"/>
                    </a:lnTo>
                    <a:lnTo>
                      <a:pt x="1075" y="2356"/>
                    </a:lnTo>
                    <a:lnTo>
                      <a:pt x="1312" y="2356"/>
                    </a:lnTo>
                    <a:lnTo>
                      <a:pt x="1430" y="2334"/>
                    </a:lnTo>
                    <a:lnTo>
                      <a:pt x="1538" y="2302"/>
                    </a:lnTo>
                    <a:lnTo>
                      <a:pt x="1645" y="2259"/>
                    </a:lnTo>
                    <a:lnTo>
                      <a:pt x="1742" y="2205"/>
                    </a:lnTo>
                    <a:lnTo>
                      <a:pt x="1839" y="2151"/>
                    </a:lnTo>
                    <a:lnTo>
                      <a:pt x="1925" y="2076"/>
                    </a:lnTo>
                    <a:lnTo>
                      <a:pt x="2011" y="2001"/>
                    </a:lnTo>
                    <a:lnTo>
                      <a:pt x="2086" y="1915"/>
                    </a:lnTo>
                    <a:lnTo>
                      <a:pt x="2151" y="1829"/>
                    </a:lnTo>
                    <a:lnTo>
                      <a:pt x="2215" y="1732"/>
                    </a:lnTo>
                    <a:lnTo>
                      <a:pt x="2258" y="1624"/>
                    </a:lnTo>
                    <a:lnTo>
                      <a:pt x="2301" y="1517"/>
                    </a:lnTo>
                    <a:lnTo>
                      <a:pt x="2333" y="1409"/>
                    </a:lnTo>
                    <a:lnTo>
                      <a:pt x="2344" y="1291"/>
                    </a:lnTo>
                    <a:lnTo>
                      <a:pt x="2355" y="1184"/>
                    </a:lnTo>
                    <a:lnTo>
                      <a:pt x="2344" y="1065"/>
                    </a:lnTo>
                    <a:lnTo>
                      <a:pt x="2333" y="947"/>
                    </a:lnTo>
                    <a:lnTo>
                      <a:pt x="2301" y="840"/>
                    </a:lnTo>
                    <a:lnTo>
                      <a:pt x="2258" y="732"/>
                    </a:lnTo>
                    <a:lnTo>
                      <a:pt x="2215" y="624"/>
                    </a:lnTo>
                    <a:lnTo>
                      <a:pt x="2151" y="528"/>
                    </a:lnTo>
                    <a:lnTo>
                      <a:pt x="2086" y="442"/>
                    </a:lnTo>
                    <a:lnTo>
                      <a:pt x="2011" y="356"/>
                    </a:lnTo>
                    <a:lnTo>
                      <a:pt x="1925" y="280"/>
                    </a:lnTo>
                    <a:lnTo>
                      <a:pt x="1839" y="216"/>
                    </a:lnTo>
                    <a:lnTo>
                      <a:pt x="1742" y="151"/>
                    </a:lnTo>
                    <a:lnTo>
                      <a:pt x="1634" y="98"/>
                    </a:lnTo>
                    <a:lnTo>
                      <a:pt x="1527" y="65"/>
                    </a:lnTo>
                    <a:lnTo>
                      <a:pt x="1419" y="33"/>
                    </a:lnTo>
                    <a:lnTo>
                      <a:pt x="1301" y="1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 name="Google Shape;696;p15"/>
              <p:cNvSpPr/>
              <p:nvPr/>
            </p:nvSpPr>
            <p:spPr>
              <a:xfrm>
                <a:off x="1004275" y="1574375"/>
                <a:ext cx="58625" cy="58375"/>
              </a:xfrm>
              <a:custGeom>
                <a:avLst/>
                <a:gdLst/>
                <a:ahLst/>
                <a:cxnLst/>
                <a:rect l="l" t="t" r="r" b="b"/>
                <a:pathLst>
                  <a:path w="2345" h="2335" extrusionOk="0">
                    <a:moveTo>
                      <a:pt x="1086" y="1"/>
                    </a:moveTo>
                    <a:lnTo>
                      <a:pt x="968" y="11"/>
                    </a:lnTo>
                    <a:lnTo>
                      <a:pt x="850" y="44"/>
                    </a:lnTo>
                    <a:lnTo>
                      <a:pt x="742" y="87"/>
                    </a:lnTo>
                    <a:lnTo>
                      <a:pt x="634" y="130"/>
                    </a:lnTo>
                    <a:lnTo>
                      <a:pt x="538" y="183"/>
                    </a:lnTo>
                    <a:lnTo>
                      <a:pt x="441" y="259"/>
                    </a:lnTo>
                    <a:lnTo>
                      <a:pt x="355" y="334"/>
                    </a:lnTo>
                    <a:lnTo>
                      <a:pt x="280" y="420"/>
                    </a:lnTo>
                    <a:lnTo>
                      <a:pt x="204" y="506"/>
                    </a:lnTo>
                    <a:lnTo>
                      <a:pt x="151" y="603"/>
                    </a:lnTo>
                    <a:lnTo>
                      <a:pt x="97" y="710"/>
                    </a:lnTo>
                    <a:lnTo>
                      <a:pt x="54" y="818"/>
                    </a:lnTo>
                    <a:lnTo>
                      <a:pt x="32" y="936"/>
                    </a:lnTo>
                    <a:lnTo>
                      <a:pt x="11" y="1054"/>
                    </a:lnTo>
                    <a:lnTo>
                      <a:pt x="0" y="1173"/>
                    </a:lnTo>
                    <a:lnTo>
                      <a:pt x="11" y="1291"/>
                    </a:lnTo>
                    <a:lnTo>
                      <a:pt x="32" y="1409"/>
                    </a:lnTo>
                    <a:lnTo>
                      <a:pt x="54" y="1517"/>
                    </a:lnTo>
                    <a:lnTo>
                      <a:pt x="97" y="1624"/>
                    </a:lnTo>
                    <a:lnTo>
                      <a:pt x="151" y="1721"/>
                    </a:lnTo>
                    <a:lnTo>
                      <a:pt x="204" y="1818"/>
                    </a:lnTo>
                    <a:lnTo>
                      <a:pt x="269" y="1915"/>
                    </a:lnTo>
                    <a:lnTo>
                      <a:pt x="344" y="1990"/>
                    </a:lnTo>
                    <a:lnTo>
                      <a:pt x="430" y="2065"/>
                    </a:lnTo>
                    <a:lnTo>
                      <a:pt x="516" y="2140"/>
                    </a:lnTo>
                    <a:lnTo>
                      <a:pt x="613" y="2194"/>
                    </a:lnTo>
                    <a:lnTo>
                      <a:pt x="720" y="2248"/>
                    </a:lnTo>
                    <a:lnTo>
                      <a:pt x="817" y="2280"/>
                    </a:lnTo>
                    <a:lnTo>
                      <a:pt x="936" y="2313"/>
                    </a:lnTo>
                    <a:lnTo>
                      <a:pt x="1043" y="2334"/>
                    </a:lnTo>
                    <a:lnTo>
                      <a:pt x="1280" y="2334"/>
                    </a:lnTo>
                    <a:lnTo>
                      <a:pt x="1398" y="2313"/>
                    </a:lnTo>
                    <a:lnTo>
                      <a:pt x="1505" y="2291"/>
                    </a:lnTo>
                    <a:lnTo>
                      <a:pt x="1613" y="2248"/>
                    </a:lnTo>
                    <a:lnTo>
                      <a:pt x="1721" y="2205"/>
                    </a:lnTo>
                    <a:lnTo>
                      <a:pt x="1817" y="2140"/>
                    </a:lnTo>
                    <a:lnTo>
                      <a:pt x="1903" y="2076"/>
                    </a:lnTo>
                    <a:lnTo>
                      <a:pt x="1989" y="2001"/>
                    </a:lnTo>
                    <a:lnTo>
                      <a:pt x="2065" y="1925"/>
                    </a:lnTo>
                    <a:lnTo>
                      <a:pt x="2129" y="1829"/>
                    </a:lnTo>
                    <a:lnTo>
                      <a:pt x="2194" y="1743"/>
                    </a:lnTo>
                    <a:lnTo>
                      <a:pt x="2247" y="1635"/>
                    </a:lnTo>
                    <a:lnTo>
                      <a:pt x="2280" y="1528"/>
                    </a:lnTo>
                    <a:lnTo>
                      <a:pt x="2312" y="1420"/>
                    </a:lnTo>
                    <a:lnTo>
                      <a:pt x="2333" y="1302"/>
                    </a:lnTo>
                    <a:lnTo>
                      <a:pt x="2344" y="1194"/>
                    </a:lnTo>
                    <a:lnTo>
                      <a:pt x="2333" y="1076"/>
                    </a:lnTo>
                    <a:lnTo>
                      <a:pt x="2323" y="958"/>
                    </a:lnTo>
                    <a:lnTo>
                      <a:pt x="2301" y="839"/>
                    </a:lnTo>
                    <a:lnTo>
                      <a:pt x="2258" y="743"/>
                    </a:lnTo>
                    <a:lnTo>
                      <a:pt x="2215" y="635"/>
                    </a:lnTo>
                    <a:lnTo>
                      <a:pt x="2151" y="538"/>
                    </a:lnTo>
                    <a:lnTo>
                      <a:pt x="2086" y="452"/>
                    </a:lnTo>
                    <a:lnTo>
                      <a:pt x="2022" y="366"/>
                    </a:lnTo>
                    <a:lnTo>
                      <a:pt x="1936" y="291"/>
                    </a:lnTo>
                    <a:lnTo>
                      <a:pt x="1850" y="216"/>
                    </a:lnTo>
                    <a:lnTo>
                      <a:pt x="1753" y="151"/>
                    </a:lnTo>
                    <a:lnTo>
                      <a:pt x="1656" y="108"/>
                    </a:lnTo>
                    <a:lnTo>
                      <a:pt x="1548" y="65"/>
                    </a:lnTo>
                    <a:lnTo>
                      <a:pt x="1441" y="33"/>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 name="Google Shape;697;p15"/>
              <p:cNvSpPr/>
              <p:nvPr/>
            </p:nvSpPr>
            <p:spPr>
              <a:xfrm>
                <a:off x="1791375" y="1888625"/>
                <a:ext cx="58375" cy="58375"/>
              </a:xfrm>
              <a:custGeom>
                <a:avLst/>
                <a:gdLst/>
                <a:ahLst/>
                <a:cxnLst/>
                <a:rect l="l" t="t" r="r" b="b"/>
                <a:pathLst>
                  <a:path w="2335" h="2335" extrusionOk="0">
                    <a:moveTo>
                      <a:pt x="1055" y="1"/>
                    </a:moveTo>
                    <a:lnTo>
                      <a:pt x="936" y="22"/>
                    </a:lnTo>
                    <a:lnTo>
                      <a:pt x="829" y="44"/>
                    </a:lnTo>
                    <a:lnTo>
                      <a:pt x="721" y="87"/>
                    </a:lnTo>
                    <a:lnTo>
                      <a:pt x="624" y="130"/>
                    </a:lnTo>
                    <a:lnTo>
                      <a:pt x="528" y="194"/>
                    </a:lnTo>
                    <a:lnTo>
                      <a:pt x="431" y="259"/>
                    </a:lnTo>
                    <a:lnTo>
                      <a:pt x="356" y="334"/>
                    </a:lnTo>
                    <a:lnTo>
                      <a:pt x="280" y="409"/>
                    </a:lnTo>
                    <a:lnTo>
                      <a:pt x="205" y="506"/>
                    </a:lnTo>
                    <a:lnTo>
                      <a:pt x="151" y="592"/>
                    </a:lnTo>
                    <a:lnTo>
                      <a:pt x="98" y="700"/>
                    </a:lnTo>
                    <a:lnTo>
                      <a:pt x="55" y="807"/>
                    </a:lnTo>
                    <a:lnTo>
                      <a:pt x="22" y="915"/>
                    </a:lnTo>
                    <a:lnTo>
                      <a:pt x="1" y="1033"/>
                    </a:lnTo>
                    <a:lnTo>
                      <a:pt x="1" y="1141"/>
                    </a:lnTo>
                    <a:lnTo>
                      <a:pt x="1" y="1270"/>
                    </a:lnTo>
                    <a:lnTo>
                      <a:pt x="22" y="1388"/>
                    </a:lnTo>
                    <a:lnTo>
                      <a:pt x="44" y="1496"/>
                    </a:lnTo>
                    <a:lnTo>
                      <a:pt x="87" y="1614"/>
                    </a:lnTo>
                    <a:lnTo>
                      <a:pt x="130" y="1711"/>
                    </a:lnTo>
                    <a:lnTo>
                      <a:pt x="194" y="1818"/>
                    </a:lnTo>
                    <a:lnTo>
                      <a:pt x="259" y="1904"/>
                    </a:lnTo>
                    <a:lnTo>
                      <a:pt x="345" y="1990"/>
                    </a:lnTo>
                    <a:lnTo>
                      <a:pt x="431" y="2065"/>
                    </a:lnTo>
                    <a:lnTo>
                      <a:pt x="517" y="2141"/>
                    </a:lnTo>
                    <a:lnTo>
                      <a:pt x="614" y="2194"/>
                    </a:lnTo>
                    <a:lnTo>
                      <a:pt x="721" y="2248"/>
                    </a:lnTo>
                    <a:lnTo>
                      <a:pt x="829" y="2291"/>
                    </a:lnTo>
                    <a:lnTo>
                      <a:pt x="947" y="2313"/>
                    </a:lnTo>
                    <a:lnTo>
                      <a:pt x="1065" y="2334"/>
                    </a:lnTo>
                    <a:lnTo>
                      <a:pt x="1184" y="2334"/>
                    </a:lnTo>
                    <a:lnTo>
                      <a:pt x="1302" y="2323"/>
                    </a:lnTo>
                    <a:lnTo>
                      <a:pt x="1420" y="2313"/>
                    </a:lnTo>
                    <a:lnTo>
                      <a:pt x="1528" y="2280"/>
                    </a:lnTo>
                    <a:lnTo>
                      <a:pt x="1635" y="2237"/>
                    </a:lnTo>
                    <a:lnTo>
                      <a:pt x="1732" y="2184"/>
                    </a:lnTo>
                    <a:lnTo>
                      <a:pt x="1829" y="2130"/>
                    </a:lnTo>
                    <a:lnTo>
                      <a:pt x="1915" y="2055"/>
                    </a:lnTo>
                    <a:lnTo>
                      <a:pt x="2001" y="1979"/>
                    </a:lnTo>
                    <a:lnTo>
                      <a:pt x="2076" y="1904"/>
                    </a:lnTo>
                    <a:lnTo>
                      <a:pt x="2141" y="1807"/>
                    </a:lnTo>
                    <a:lnTo>
                      <a:pt x="2194" y="1711"/>
                    </a:lnTo>
                    <a:lnTo>
                      <a:pt x="2248" y="1614"/>
                    </a:lnTo>
                    <a:lnTo>
                      <a:pt x="2280" y="1506"/>
                    </a:lnTo>
                    <a:lnTo>
                      <a:pt x="2313" y="1388"/>
                    </a:lnTo>
                    <a:lnTo>
                      <a:pt x="2334" y="1280"/>
                    </a:lnTo>
                    <a:lnTo>
                      <a:pt x="2334" y="1162"/>
                    </a:lnTo>
                    <a:lnTo>
                      <a:pt x="2323" y="1044"/>
                    </a:lnTo>
                    <a:lnTo>
                      <a:pt x="2313" y="926"/>
                    </a:lnTo>
                    <a:lnTo>
                      <a:pt x="2280" y="818"/>
                    </a:lnTo>
                    <a:lnTo>
                      <a:pt x="2237" y="711"/>
                    </a:lnTo>
                    <a:lnTo>
                      <a:pt x="2194" y="614"/>
                    </a:lnTo>
                    <a:lnTo>
                      <a:pt x="2130" y="517"/>
                    </a:lnTo>
                    <a:lnTo>
                      <a:pt x="2065" y="420"/>
                    </a:lnTo>
                    <a:lnTo>
                      <a:pt x="1990" y="345"/>
                    </a:lnTo>
                    <a:lnTo>
                      <a:pt x="1904" y="270"/>
                    </a:lnTo>
                    <a:lnTo>
                      <a:pt x="1818" y="194"/>
                    </a:lnTo>
                    <a:lnTo>
                      <a:pt x="1721" y="141"/>
                    </a:lnTo>
                    <a:lnTo>
                      <a:pt x="1624" y="87"/>
                    </a:lnTo>
                    <a:lnTo>
                      <a:pt x="1517" y="55"/>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 name="Google Shape;698;p15"/>
              <p:cNvSpPr/>
              <p:nvPr/>
            </p:nvSpPr>
            <p:spPr>
              <a:xfrm>
                <a:off x="1556150" y="2676550"/>
                <a:ext cx="56225" cy="56225"/>
              </a:xfrm>
              <a:custGeom>
                <a:avLst/>
                <a:gdLst/>
                <a:ahLst/>
                <a:cxnLst/>
                <a:rect l="l" t="t" r="r" b="b"/>
                <a:pathLst>
                  <a:path w="2249" h="2249" extrusionOk="0">
                    <a:moveTo>
                      <a:pt x="1108" y="1"/>
                    </a:moveTo>
                    <a:lnTo>
                      <a:pt x="990" y="12"/>
                    </a:lnTo>
                    <a:lnTo>
                      <a:pt x="883" y="33"/>
                    </a:lnTo>
                    <a:lnTo>
                      <a:pt x="764" y="55"/>
                    </a:lnTo>
                    <a:lnTo>
                      <a:pt x="668" y="98"/>
                    </a:lnTo>
                    <a:lnTo>
                      <a:pt x="571" y="141"/>
                    </a:lnTo>
                    <a:lnTo>
                      <a:pt x="474" y="194"/>
                    </a:lnTo>
                    <a:lnTo>
                      <a:pt x="388" y="259"/>
                    </a:lnTo>
                    <a:lnTo>
                      <a:pt x="313" y="334"/>
                    </a:lnTo>
                    <a:lnTo>
                      <a:pt x="237" y="409"/>
                    </a:lnTo>
                    <a:lnTo>
                      <a:pt x="184" y="495"/>
                    </a:lnTo>
                    <a:lnTo>
                      <a:pt x="119" y="592"/>
                    </a:lnTo>
                    <a:lnTo>
                      <a:pt x="76" y="689"/>
                    </a:lnTo>
                    <a:lnTo>
                      <a:pt x="44" y="796"/>
                    </a:lnTo>
                    <a:lnTo>
                      <a:pt x="22" y="904"/>
                    </a:lnTo>
                    <a:lnTo>
                      <a:pt x="1" y="1022"/>
                    </a:lnTo>
                    <a:lnTo>
                      <a:pt x="1" y="1141"/>
                    </a:lnTo>
                    <a:lnTo>
                      <a:pt x="1" y="1259"/>
                    </a:lnTo>
                    <a:lnTo>
                      <a:pt x="22" y="1366"/>
                    </a:lnTo>
                    <a:lnTo>
                      <a:pt x="44" y="1474"/>
                    </a:lnTo>
                    <a:lnTo>
                      <a:pt x="87" y="1581"/>
                    </a:lnTo>
                    <a:lnTo>
                      <a:pt x="130" y="1678"/>
                    </a:lnTo>
                    <a:lnTo>
                      <a:pt x="194" y="1775"/>
                    </a:lnTo>
                    <a:lnTo>
                      <a:pt x="259" y="1861"/>
                    </a:lnTo>
                    <a:lnTo>
                      <a:pt x="324" y="1936"/>
                    </a:lnTo>
                    <a:lnTo>
                      <a:pt x="410" y="2012"/>
                    </a:lnTo>
                    <a:lnTo>
                      <a:pt x="496" y="2065"/>
                    </a:lnTo>
                    <a:lnTo>
                      <a:pt x="592" y="2119"/>
                    </a:lnTo>
                    <a:lnTo>
                      <a:pt x="689" y="2173"/>
                    </a:lnTo>
                    <a:lnTo>
                      <a:pt x="786" y="2205"/>
                    </a:lnTo>
                    <a:lnTo>
                      <a:pt x="904" y="2227"/>
                    </a:lnTo>
                    <a:lnTo>
                      <a:pt x="1012" y="2248"/>
                    </a:lnTo>
                    <a:lnTo>
                      <a:pt x="1248" y="2248"/>
                    </a:lnTo>
                    <a:lnTo>
                      <a:pt x="1367" y="2227"/>
                    </a:lnTo>
                    <a:lnTo>
                      <a:pt x="1474" y="2194"/>
                    </a:lnTo>
                    <a:lnTo>
                      <a:pt x="1571" y="2162"/>
                    </a:lnTo>
                    <a:lnTo>
                      <a:pt x="1678" y="2119"/>
                    </a:lnTo>
                    <a:lnTo>
                      <a:pt x="1764" y="2055"/>
                    </a:lnTo>
                    <a:lnTo>
                      <a:pt x="1850" y="1990"/>
                    </a:lnTo>
                    <a:lnTo>
                      <a:pt x="1926" y="1926"/>
                    </a:lnTo>
                    <a:lnTo>
                      <a:pt x="2001" y="1840"/>
                    </a:lnTo>
                    <a:lnTo>
                      <a:pt x="2065" y="1753"/>
                    </a:lnTo>
                    <a:lnTo>
                      <a:pt x="2119" y="1657"/>
                    </a:lnTo>
                    <a:lnTo>
                      <a:pt x="2162" y="1560"/>
                    </a:lnTo>
                    <a:lnTo>
                      <a:pt x="2195" y="1452"/>
                    </a:lnTo>
                    <a:lnTo>
                      <a:pt x="2227" y="1345"/>
                    </a:lnTo>
                    <a:lnTo>
                      <a:pt x="2238" y="1237"/>
                    </a:lnTo>
                    <a:lnTo>
                      <a:pt x="2248" y="1119"/>
                    </a:lnTo>
                    <a:lnTo>
                      <a:pt x="2238" y="1001"/>
                    </a:lnTo>
                    <a:lnTo>
                      <a:pt x="2216" y="883"/>
                    </a:lnTo>
                    <a:lnTo>
                      <a:pt x="2195" y="775"/>
                    </a:lnTo>
                    <a:lnTo>
                      <a:pt x="2152" y="667"/>
                    </a:lnTo>
                    <a:lnTo>
                      <a:pt x="2109" y="571"/>
                    </a:lnTo>
                    <a:lnTo>
                      <a:pt x="2055" y="485"/>
                    </a:lnTo>
                    <a:lnTo>
                      <a:pt x="1990" y="399"/>
                    </a:lnTo>
                    <a:lnTo>
                      <a:pt x="1915" y="323"/>
                    </a:lnTo>
                    <a:lnTo>
                      <a:pt x="1840" y="248"/>
                    </a:lnTo>
                    <a:lnTo>
                      <a:pt x="1743" y="184"/>
                    </a:lnTo>
                    <a:lnTo>
                      <a:pt x="1657" y="130"/>
                    </a:lnTo>
                    <a:lnTo>
                      <a:pt x="1560" y="87"/>
                    </a:lnTo>
                    <a:lnTo>
                      <a:pt x="1453" y="55"/>
                    </a:lnTo>
                    <a:lnTo>
                      <a:pt x="1345" y="22"/>
                    </a:lnTo>
                    <a:lnTo>
                      <a:pt x="1227"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 name="Google Shape;699;p15"/>
              <p:cNvSpPr/>
              <p:nvPr/>
            </p:nvSpPr>
            <p:spPr>
              <a:xfrm>
                <a:off x="1241900" y="1497500"/>
                <a:ext cx="56225" cy="56200"/>
              </a:xfrm>
              <a:custGeom>
                <a:avLst/>
                <a:gdLst/>
                <a:ahLst/>
                <a:cxnLst/>
                <a:rect l="l" t="t" r="r" b="b"/>
                <a:pathLst>
                  <a:path w="2249" h="2248" extrusionOk="0">
                    <a:moveTo>
                      <a:pt x="1140" y="0"/>
                    </a:moveTo>
                    <a:lnTo>
                      <a:pt x="1022" y="11"/>
                    </a:lnTo>
                    <a:lnTo>
                      <a:pt x="904" y="22"/>
                    </a:lnTo>
                    <a:lnTo>
                      <a:pt x="796" y="54"/>
                    </a:lnTo>
                    <a:lnTo>
                      <a:pt x="689" y="86"/>
                    </a:lnTo>
                    <a:lnTo>
                      <a:pt x="592" y="129"/>
                    </a:lnTo>
                    <a:lnTo>
                      <a:pt x="506" y="183"/>
                    </a:lnTo>
                    <a:lnTo>
                      <a:pt x="409" y="248"/>
                    </a:lnTo>
                    <a:lnTo>
                      <a:pt x="334" y="312"/>
                    </a:lnTo>
                    <a:lnTo>
                      <a:pt x="259" y="398"/>
                    </a:lnTo>
                    <a:lnTo>
                      <a:pt x="194" y="473"/>
                    </a:lnTo>
                    <a:lnTo>
                      <a:pt x="140" y="570"/>
                    </a:lnTo>
                    <a:lnTo>
                      <a:pt x="87" y="667"/>
                    </a:lnTo>
                    <a:lnTo>
                      <a:pt x="54" y="775"/>
                    </a:lnTo>
                    <a:lnTo>
                      <a:pt x="22" y="882"/>
                    </a:lnTo>
                    <a:lnTo>
                      <a:pt x="1" y="990"/>
                    </a:lnTo>
                    <a:lnTo>
                      <a:pt x="1" y="1108"/>
                    </a:lnTo>
                    <a:lnTo>
                      <a:pt x="1" y="1226"/>
                    </a:lnTo>
                    <a:lnTo>
                      <a:pt x="22" y="1344"/>
                    </a:lnTo>
                    <a:lnTo>
                      <a:pt x="44" y="1452"/>
                    </a:lnTo>
                    <a:lnTo>
                      <a:pt x="76" y="1559"/>
                    </a:lnTo>
                    <a:lnTo>
                      <a:pt x="119" y="1656"/>
                    </a:lnTo>
                    <a:lnTo>
                      <a:pt x="173" y="1753"/>
                    </a:lnTo>
                    <a:lnTo>
                      <a:pt x="237" y="1839"/>
                    </a:lnTo>
                    <a:lnTo>
                      <a:pt x="313" y="1914"/>
                    </a:lnTo>
                    <a:lnTo>
                      <a:pt x="388" y="1990"/>
                    </a:lnTo>
                    <a:lnTo>
                      <a:pt x="474" y="2054"/>
                    </a:lnTo>
                    <a:lnTo>
                      <a:pt x="560" y="2108"/>
                    </a:lnTo>
                    <a:lnTo>
                      <a:pt x="657" y="2162"/>
                    </a:lnTo>
                    <a:lnTo>
                      <a:pt x="764" y="2194"/>
                    </a:lnTo>
                    <a:lnTo>
                      <a:pt x="872" y="2226"/>
                    </a:lnTo>
                    <a:lnTo>
                      <a:pt x="990" y="2248"/>
                    </a:lnTo>
                    <a:lnTo>
                      <a:pt x="1216" y="2248"/>
                    </a:lnTo>
                    <a:lnTo>
                      <a:pt x="1334" y="2237"/>
                    </a:lnTo>
                    <a:lnTo>
                      <a:pt x="1442" y="2205"/>
                    </a:lnTo>
                    <a:lnTo>
                      <a:pt x="1549" y="2172"/>
                    </a:lnTo>
                    <a:lnTo>
                      <a:pt x="1646" y="2129"/>
                    </a:lnTo>
                    <a:lnTo>
                      <a:pt x="1743" y="2076"/>
                    </a:lnTo>
                    <a:lnTo>
                      <a:pt x="1829" y="2011"/>
                    </a:lnTo>
                    <a:lnTo>
                      <a:pt x="1915" y="1947"/>
                    </a:lnTo>
                    <a:lnTo>
                      <a:pt x="1979" y="1861"/>
                    </a:lnTo>
                    <a:lnTo>
                      <a:pt x="2044" y="1775"/>
                    </a:lnTo>
                    <a:lnTo>
                      <a:pt x="2108" y="1689"/>
                    </a:lnTo>
                    <a:lnTo>
                      <a:pt x="2151" y="1592"/>
                    </a:lnTo>
                    <a:lnTo>
                      <a:pt x="2194" y="1484"/>
                    </a:lnTo>
                    <a:lnTo>
                      <a:pt x="2216" y="1377"/>
                    </a:lnTo>
                    <a:lnTo>
                      <a:pt x="2237" y="1269"/>
                    </a:lnTo>
                    <a:lnTo>
                      <a:pt x="2248" y="1151"/>
                    </a:lnTo>
                    <a:lnTo>
                      <a:pt x="2237" y="1033"/>
                    </a:lnTo>
                    <a:lnTo>
                      <a:pt x="2227" y="914"/>
                    </a:lnTo>
                    <a:lnTo>
                      <a:pt x="2205" y="807"/>
                    </a:lnTo>
                    <a:lnTo>
                      <a:pt x="2162" y="699"/>
                    </a:lnTo>
                    <a:lnTo>
                      <a:pt x="2119" y="602"/>
                    </a:lnTo>
                    <a:lnTo>
                      <a:pt x="2065" y="506"/>
                    </a:lnTo>
                    <a:lnTo>
                      <a:pt x="2001" y="420"/>
                    </a:lnTo>
                    <a:lnTo>
                      <a:pt x="1936" y="344"/>
                    </a:lnTo>
                    <a:lnTo>
                      <a:pt x="1861" y="269"/>
                    </a:lnTo>
                    <a:lnTo>
                      <a:pt x="1775" y="205"/>
                    </a:lnTo>
                    <a:lnTo>
                      <a:pt x="1678" y="140"/>
                    </a:lnTo>
                    <a:lnTo>
                      <a:pt x="1581" y="97"/>
                    </a:lnTo>
                    <a:lnTo>
                      <a:pt x="1485" y="54"/>
                    </a:lnTo>
                    <a:lnTo>
                      <a:pt x="1377" y="33"/>
                    </a:lnTo>
                    <a:lnTo>
                      <a:pt x="1259"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 name="Google Shape;700;p15"/>
              <p:cNvSpPr/>
              <p:nvPr/>
            </p:nvSpPr>
            <p:spPr>
              <a:xfrm>
                <a:off x="1713950" y="2517675"/>
                <a:ext cx="57300" cy="57300"/>
              </a:xfrm>
              <a:custGeom>
                <a:avLst/>
                <a:gdLst/>
                <a:ahLst/>
                <a:cxnLst/>
                <a:rect l="l" t="t" r="r" b="b"/>
                <a:pathLst>
                  <a:path w="2292" h="2292" extrusionOk="0">
                    <a:moveTo>
                      <a:pt x="1044" y="1"/>
                    </a:moveTo>
                    <a:lnTo>
                      <a:pt x="926" y="22"/>
                    </a:lnTo>
                    <a:lnTo>
                      <a:pt x="818" y="44"/>
                    </a:lnTo>
                    <a:lnTo>
                      <a:pt x="711" y="87"/>
                    </a:lnTo>
                    <a:lnTo>
                      <a:pt x="603" y="130"/>
                    </a:lnTo>
                    <a:lnTo>
                      <a:pt x="506" y="184"/>
                    </a:lnTo>
                    <a:lnTo>
                      <a:pt x="420" y="248"/>
                    </a:lnTo>
                    <a:lnTo>
                      <a:pt x="334" y="323"/>
                    </a:lnTo>
                    <a:lnTo>
                      <a:pt x="270" y="399"/>
                    </a:lnTo>
                    <a:lnTo>
                      <a:pt x="194" y="485"/>
                    </a:lnTo>
                    <a:lnTo>
                      <a:pt x="141" y="581"/>
                    </a:lnTo>
                    <a:lnTo>
                      <a:pt x="98" y="689"/>
                    </a:lnTo>
                    <a:lnTo>
                      <a:pt x="55" y="796"/>
                    </a:lnTo>
                    <a:lnTo>
                      <a:pt x="33" y="904"/>
                    </a:lnTo>
                    <a:lnTo>
                      <a:pt x="12" y="1022"/>
                    </a:lnTo>
                    <a:lnTo>
                      <a:pt x="1" y="1141"/>
                    </a:lnTo>
                    <a:lnTo>
                      <a:pt x="12" y="1259"/>
                    </a:lnTo>
                    <a:lnTo>
                      <a:pt x="22" y="1366"/>
                    </a:lnTo>
                    <a:lnTo>
                      <a:pt x="55" y="1485"/>
                    </a:lnTo>
                    <a:lnTo>
                      <a:pt x="87" y="1581"/>
                    </a:lnTo>
                    <a:lnTo>
                      <a:pt x="130" y="1689"/>
                    </a:lnTo>
                    <a:lnTo>
                      <a:pt x="184" y="1775"/>
                    </a:lnTo>
                    <a:lnTo>
                      <a:pt x="248" y="1861"/>
                    </a:lnTo>
                    <a:lnTo>
                      <a:pt x="324" y="1947"/>
                    </a:lnTo>
                    <a:lnTo>
                      <a:pt x="399" y="2022"/>
                    </a:lnTo>
                    <a:lnTo>
                      <a:pt x="485" y="2087"/>
                    </a:lnTo>
                    <a:lnTo>
                      <a:pt x="571" y="2141"/>
                    </a:lnTo>
                    <a:lnTo>
                      <a:pt x="668" y="2184"/>
                    </a:lnTo>
                    <a:lnTo>
                      <a:pt x="775" y="2227"/>
                    </a:lnTo>
                    <a:lnTo>
                      <a:pt x="883" y="2259"/>
                    </a:lnTo>
                    <a:lnTo>
                      <a:pt x="990" y="2280"/>
                    </a:lnTo>
                    <a:lnTo>
                      <a:pt x="1108" y="2291"/>
                    </a:lnTo>
                    <a:lnTo>
                      <a:pt x="1227" y="2280"/>
                    </a:lnTo>
                    <a:lnTo>
                      <a:pt x="1345" y="2270"/>
                    </a:lnTo>
                    <a:lnTo>
                      <a:pt x="1463" y="2248"/>
                    </a:lnTo>
                    <a:lnTo>
                      <a:pt x="1571" y="2216"/>
                    </a:lnTo>
                    <a:lnTo>
                      <a:pt x="1668" y="2173"/>
                    </a:lnTo>
                    <a:lnTo>
                      <a:pt x="1764" y="2119"/>
                    </a:lnTo>
                    <a:lnTo>
                      <a:pt x="1861" y="2055"/>
                    </a:lnTo>
                    <a:lnTo>
                      <a:pt x="1936" y="1979"/>
                    </a:lnTo>
                    <a:lnTo>
                      <a:pt x="2012" y="1904"/>
                    </a:lnTo>
                    <a:lnTo>
                      <a:pt x="2087" y="1818"/>
                    </a:lnTo>
                    <a:lnTo>
                      <a:pt x="2141" y="1721"/>
                    </a:lnTo>
                    <a:lnTo>
                      <a:pt x="2195" y="1624"/>
                    </a:lnTo>
                    <a:lnTo>
                      <a:pt x="2238" y="1517"/>
                    </a:lnTo>
                    <a:lnTo>
                      <a:pt x="2270" y="1409"/>
                    </a:lnTo>
                    <a:lnTo>
                      <a:pt x="2281" y="1291"/>
                    </a:lnTo>
                    <a:lnTo>
                      <a:pt x="2291" y="1173"/>
                    </a:lnTo>
                    <a:lnTo>
                      <a:pt x="2291" y="1055"/>
                    </a:lnTo>
                    <a:lnTo>
                      <a:pt x="2281" y="936"/>
                    </a:lnTo>
                    <a:lnTo>
                      <a:pt x="2248" y="818"/>
                    </a:lnTo>
                    <a:lnTo>
                      <a:pt x="2216" y="710"/>
                    </a:lnTo>
                    <a:lnTo>
                      <a:pt x="2173" y="614"/>
                    </a:lnTo>
                    <a:lnTo>
                      <a:pt x="2119" y="517"/>
                    </a:lnTo>
                    <a:lnTo>
                      <a:pt x="2055" y="420"/>
                    </a:lnTo>
                    <a:lnTo>
                      <a:pt x="1979" y="345"/>
                    </a:lnTo>
                    <a:lnTo>
                      <a:pt x="1904" y="270"/>
                    </a:lnTo>
                    <a:lnTo>
                      <a:pt x="1807" y="205"/>
                    </a:lnTo>
                    <a:lnTo>
                      <a:pt x="1721" y="141"/>
                    </a:lnTo>
                    <a:lnTo>
                      <a:pt x="1614" y="98"/>
                    </a:lnTo>
                    <a:lnTo>
                      <a:pt x="1517" y="55"/>
                    </a:lnTo>
                    <a:lnTo>
                      <a:pt x="1399" y="22"/>
                    </a:lnTo>
                    <a:lnTo>
                      <a:pt x="12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 name="Google Shape;701;p15"/>
              <p:cNvSpPr/>
              <p:nvPr/>
            </p:nvSpPr>
            <p:spPr>
              <a:xfrm>
                <a:off x="613400" y="2045625"/>
                <a:ext cx="56200" cy="55950"/>
              </a:xfrm>
              <a:custGeom>
                <a:avLst/>
                <a:gdLst/>
                <a:ahLst/>
                <a:cxnLst/>
                <a:rect l="l" t="t" r="r" b="b"/>
                <a:pathLst>
                  <a:path w="2248" h="2238" extrusionOk="0">
                    <a:moveTo>
                      <a:pt x="1043" y="1"/>
                    </a:moveTo>
                    <a:lnTo>
                      <a:pt x="925" y="11"/>
                    </a:lnTo>
                    <a:lnTo>
                      <a:pt x="817" y="33"/>
                    </a:lnTo>
                    <a:lnTo>
                      <a:pt x="710" y="65"/>
                    </a:lnTo>
                    <a:lnTo>
                      <a:pt x="613" y="108"/>
                    </a:lnTo>
                    <a:lnTo>
                      <a:pt x="516" y="162"/>
                    </a:lnTo>
                    <a:lnTo>
                      <a:pt x="430" y="226"/>
                    </a:lnTo>
                    <a:lnTo>
                      <a:pt x="355" y="291"/>
                    </a:lnTo>
                    <a:lnTo>
                      <a:pt x="280" y="377"/>
                    </a:lnTo>
                    <a:lnTo>
                      <a:pt x="215" y="452"/>
                    </a:lnTo>
                    <a:lnTo>
                      <a:pt x="151" y="549"/>
                    </a:lnTo>
                    <a:lnTo>
                      <a:pt x="108" y="646"/>
                    </a:lnTo>
                    <a:lnTo>
                      <a:pt x="65" y="743"/>
                    </a:lnTo>
                    <a:lnTo>
                      <a:pt x="32" y="850"/>
                    </a:lnTo>
                    <a:lnTo>
                      <a:pt x="11" y="968"/>
                    </a:lnTo>
                    <a:lnTo>
                      <a:pt x="0" y="1076"/>
                    </a:lnTo>
                    <a:lnTo>
                      <a:pt x="11" y="1194"/>
                    </a:lnTo>
                    <a:lnTo>
                      <a:pt x="22" y="1312"/>
                    </a:lnTo>
                    <a:lnTo>
                      <a:pt x="43" y="1420"/>
                    </a:lnTo>
                    <a:lnTo>
                      <a:pt x="75" y="1527"/>
                    </a:lnTo>
                    <a:lnTo>
                      <a:pt x="118" y="1624"/>
                    </a:lnTo>
                    <a:lnTo>
                      <a:pt x="172" y="1721"/>
                    </a:lnTo>
                    <a:lnTo>
                      <a:pt x="237" y="1807"/>
                    </a:lnTo>
                    <a:lnTo>
                      <a:pt x="301" y="1893"/>
                    </a:lnTo>
                    <a:lnTo>
                      <a:pt x="377" y="1968"/>
                    </a:lnTo>
                    <a:lnTo>
                      <a:pt x="463" y="2033"/>
                    </a:lnTo>
                    <a:lnTo>
                      <a:pt x="559" y="2087"/>
                    </a:lnTo>
                    <a:lnTo>
                      <a:pt x="656" y="2140"/>
                    </a:lnTo>
                    <a:lnTo>
                      <a:pt x="753" y="2173"/>
                    </a:lnTo>
                    <a:lnTo>
                      <a:pt x="860" y="2205"/>
                    </a:lnTo>
                    <a:lnTo>
                      <a:pt x="968" y="2226"/>
                    </a:lnTo>
                    <a:lnTo>
                      <a:pt x="1086" y="2237"/>
                    </a:lnTo>
                    <a:lnTo>
                      <a:pt x="1205" y="2237"/>
                    </a:lnTo>
                    <a:lnTo>
                      <a:pt x="1323" y="2216"/>
                    </a:lnTo>
                    <a:lnTo>
                      <a:pt x="1430" y="2194"/>
                    </a:lnTo>
                    <a:lnTo>
                      <a:pt x="1538" y="2162"/>
                    </a:lnTo>
                    <a:lnTo>
                      <a:pt x="1635" y="2119"/>
                    </a:lnTo>
                    <a:lnTo>
                      <a:pt x="1731" y="2065"/>
                    </a:lnTo>
                    <a:lnTo>
                      <a:pt x="1817" y="2001"/>
                    </a:lnTo>
                    <a:lnTo>
                      <a:pt x="1893" y="1936"/>
                    </a:lnTo>
                    <a:lnTo>
                      <a:pt x="1968" y="1861"/>
                    </a:lnTo>
                    <a:lnTo>
                      <a:pt x="2043" y="1775"/>
                    </a:lnTo>
                    <a:lnTo>
                      <a:pt x="2097" y="1689"/>
                    </a:lnTo>
                    <a:lnTo>
                      <a:pt x="2151" y="1592"/>
                    </a:lnTo>
                    <a:lnTo>
                      <a:pt x="2183" y="1484"/>
                    </a:lnTo>
                    <a:lnTo>
                      <a:pt x="2215" y="1377"/>
                    </a:lnTo>
                    <a:lnTo>
                      <a:pt x="2237" y="1269"/>
                    </a:lnTo>
                    <a:lnTo>
                      <a:pt x="2248" y="1151"/>
                    </a:lnTo>
                    <a:lnTo>
                      <a:pt x="2237" y="1033"/>
                    </a:lnTo>
                    <a:lnTo>
                      <a:pt x="2226" y="925"/>
                    </a:lnTo>
                    <a:lnTo>
                      <a:pt x="2205" y="807"/>
                    </a:lnTo>
                    <a:lnTo>
                      <a:pt x="2172" y="710"/>
                    </a:lnTo>
                    <a:lnTo>
                      <a:pt x="2129" y="603"/>
                    </a:lnTo>
                    <a:lnTo>
                      <a:pt x="2076" y="517"/>
                    </a:lnTo>
                    <a:lnTo>
                      <a:pt x="2011" y="420"/>
                    </a:lnTo>
                    <a:lnTo>
                      <a:pt x="1946" y="345"/>
                    </a:lnTo>
                    <a:lnTo>
                      <a:pt x="1871" y="269"/>
                    </a:lnTo>
                    <a:lnTo>
                      <a:pt x="1785" y="205"/>
                    </a:lnTo>
                    <a:lnTo>
                      <a:pt x="1688" y="140"/>
                    </a:lnTo>
                    <a:lnTo>
                      <a:pt x="1592" y="97"/>
                    </a:lnTo>
                    <a:lnTo>
                      <a:pt x="1495" y="54"/>
                    </a:lnTo>
                    <a:lnTo>
                      <a:pt x="1387" y="2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 name="Google Shape;702;p15"/>
              <p:cNvSpPr/>
              <p:nvPr/>
            </p:nvSpPr>
            <p:spPr>
              <a:xfrm>
                <a:off x="613400" y="2126000"/>
                <a:ext cx="56200" cy="56475"/>
              </a:xfrm>
              <a:custGeom>
                <a:avLst/>
                <a:gdLst/>
                <a:ahLst/>
                <a:cxnLst/>
                <a:rect l="l" t="t" r="r" b="b"/>
                <a:pathLst>
                  <a:path w="2248" h="2259" extrusionOk="0">
                    <a:moveTo>
                      <a:pt x="1054" y="1"/>
                    </a:moveTo>
                    <a:lnTo>
                      <a:pt x="936" y="11"/>
                    </a:lnTo>
                    <a:lnTo>
                      <a:pt x="817" y="33"/>
                    </a:lnTo>
                    <a:lnTo>
                      <a:pt x="710" y="65"/>
                    </a:lnTo>
                    <a:lnTo>
                      <a:pt x="613" y="119"/>
                    </a:lnTo>
                    <a:lnTo>
                      <a:pt x="516" y="173"/>
                    </a:lnTo>
                    <a:lnTo>
                      <a:pt x="420" y="227"/>
                    </a:lnTo>
                    <a:lnTo>
                      <a:pt x="344" y="302"/>
                    </a:lnTo>
                    <a:lnTo>
                      <a:pt x="269" y="377"/>
                    </a:lnTo>
                    <a:lnTo>
                      <a:pt x="194" y="463"/>
                    </a:lnTo>
                    <a:lnTo>
                      <a:pt x="140" y="560"/>
                    </a:lnTo>
                    <a:lnTo>
                      <a:pt x="86" y="657"/>
                    </a:lnTo>
                    <a:lnTo>
                      <a:pt x="54" y="764"/>
                    </a:lnTo>
                    <a:lnTo>
                      <a:pt x="22" y="882"/>
                    </a:lnTo>
                    <a:lnTo>
                      <a:pt x="0" y="990"/>
                    </a:lnTo>
                    <a:lnTo>
                      <a:pt x="0" y="1119"/>
                    </a:lnTo>
                    <a:lnTo>
                      <a:pt x="0" y="1237"/>
                    </a:lnTo>
                    <a:lnTo>
                      <a:pt x="11" y="1345"/>
                    </a:lnTo>
                    <a:lnTo>
                      <a:pt x="43" y="1452"/>
                    </a:lnTo>
                    <a:lnTo>
                      <a:pt x="75" y="1560"/>
                    </a:lnTo>
                    <a:lnTo>
                      <a:pt x="118" y="1657"/>
                    </a:lnTo>
                    <a:lnTo>
                      <a:pt x="172" y="1753"/>
                    </a:lnTo>
                    <a:lnTo>
                      <a:pt x="237" y="1839"/>
                    </a:lnTo>
                    <a:lnTo>
                      <a:pt x="312" y="1925"/>
                    </a:lnTo>
                    <a:lnTo>
                      <a:pt x="387" y="1990"/>
                    </a:lnTo>
                    <a:lnTo>
                      <a:pt x="473" y="2055"/>
                    </a:lnTo>
                    <a:lnTo>
                      <a:pt x="559" y="2119"/>
                    </a:lnTo>
                    <a:lnTo>
                      <a:pt x="656" y="2162"/>
                    </a:lnTo>
                    <a:lnTo>
                      <a:pt x="764" y="2205"/>
                    </a:lnTo>
                    <a:lnTo>
                      <a:pt x="871" y="2227"/>
                    </a:lnTo>
                    <a:lnTo>
                      <a:pt x="979" y="2248"/>
                    </a:lnTo>
                    <a:lnTo>
                      <a:pt x="1097" y="2259"/>
                    </a:lnTo>
                    <a:lnTo>
                      <a:pt x="1215" y="2248"/>
                    </a:lnTo>
                    <a:lnTo>
                      <a:pt x="1334" y="2237"/>
                    </a:lnTo>
                    <a:lnTo>
                      <a:pt x="1441" y="2216"/>
                    </a:lnTo>
                    <a:lnTo>
                      <a:pt x="1549" y="2173"/>
                    </a:lnTo>
                    <a:lnTo>
                      <a:pt x="1645" y="2130"/>
                    </a:lnTo>
                    <a:lnTo>
                      <a:pt x="1742" y="2076"/>
                    </a:lnTo>
                    <a:lnTo>
                      <a:pt x="1828" y="2022"/>
                    </a:lnTo>
                    <a:lnTo>
                      <a:pt x="1914" y="1947"/>
                    </a:lnTo>
                    <a:lnTo>
                      <a:pt x="1979" y="1872"/>
                    </a:lnTo>
                    <a:lnTo>
                      <a:pt x="2043" y="1786"/>
                    </a:lnTo>
                    <a:lnTo>
                      <a:pt x="2108" y="1700"/>
                    </a:lnTo>
                    <a:lnTo>
                      <a:pt x="2151" y="1603"/>
                    </a:lnTo>
                    <a:lnTo>
                      <a:pt x="2194" y="1495"/>
                    </a:lnTo>
                    <a:lnTo>
                      <a:pt x="2226" y="1388"/>
                    </a:lnTo>
                    <a:lnTo>
                      <a:pt x="2248" y="1280"/>
                    </a:lnTo>
                    <a:lnTo>
                      <a:pt x="2248" y="1162"/>
                    </a:lnTo>
                    <a:lnTo>
                      <a:pt x="2248" y="1044"/>
                    </a:lnTo>
                    <a:lnTo>
                      <a:pt x="2237" y="936"/>
                    </a:lnTo>
                    <a:lnTo>
                      <a:pt x="2215" y="818"/>
                    </a:lnTo>
                    <a:lnTo>
                      <a:pt x="2183" y="710"/>
                    </a:lnTo>
                    <a:lnTo>
                      <a:pt x="2140" y="614"/>
                    </a:lnTo>
                    <a:lnTo>
                      <a:pt x="2086" y="517"/>
                    </a:lnTo>
                    <a:lnTo>
                      <a:pt x="2022" y="431"/>
                    </a:lnTo>
                    <a:lnTo>
                      <a:pt x="1957" y="345"/>
                    </a:lnTo>
                    <a:lnTo>
                      <a:pt x="1882" y="280"/>
                    </a:lnTo>
                    <a:lnTo>
                      <a:pt x="1796" y="205"/>
                    </a:lnTo>
                    <a:lnTo>
                      <a:pt x="1710" y="151"/>
                    </a:lnTo>
                    <a:lnTo>
                      <a:pt x="1613" y="97"/>
                    </a:lnTo>
                    <a:lnTo>
                      <a:pt x="1516" y="65"/>
                    </a:lnTo>
                    <a:lnTo>
                      <a:pt x="1409" y="33"/>
                    </a:lnTo>
                    <a:lnTo>
                      <a:pt x="1291" y="11"/>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 name="Google Shape;703;p15"/>
              <p:cNvSpPr/>
              <p:nvPr/>
            </p:nvSpPr>
            <p:spPr>
              <a:xfrm>
                <a:off x="1870425" y="2126000"/>
                <a:ext cx="56200" cy="56225"/>
              </a:xfrm>
              <a:custGeom>
                <a:avLst/>
                <a:gdLst/>
                <a:ahLst/>
                <a:cxnLst/>
                <a:rect l="l" t="t" r="r" b="b"/>
                <a:pathLst>
                  <a:path w="2248" h="2249" extrusionOk="0">
                    <a:moveTo>
                      <a:pt x="1118" y="1"/>
                    </a:moveTo>
                    <a:lnTo>
                      <a:pt x="1000" y="11"/>
                    </a:lnTo>
                    <a:lnTo>
                      <a:pt x="882" y="22"/>
                    </a:lnTo>
                    <a:lnTo>
                      <a:pt x="774" y="54"/>
                    </a:lnTo>
                    <a:lnTo>
                      <a:pt x="667" y="87"/>
                    </a:lnTo>
                    <a:lnTo>
                      <a:pt x="570" y="141"/>
                    </a:lnTo>
                    <a:lnTo>
                      <a:pt x="484" y="194"/>
                    </a:lnTo>
                    <a:lnTo>
                      <a:pt x="398" y="259"/>
                    </a:lnTo>
                    <a:lnTo>
                      <a:pt x="312" y="323"/>
                    </a:lnTo>
                    <a:lnTo>
                      <a:pt x="247" y="409"/>
                    </a:lnTo>
                    <a:lnTo>
                      <a:pt x="183" y="495"/>
                    </a:lnTo>
                    <a:lnTo>
                      <a:pt x="129" y="581"/>
                    </a:lnTo>
                    <a:lnTo>
                      <a:pt x="75" y="689"/>
                    </a:lnTo>
                    <a:lnTo>
                      <a:pt x="43" y="786"/>
                    </a:lnTo>
                    <a:lnTo>
                      <a:pt x="22" y="893"/>
                    </a:lnTo>
                    <a:lnTo>
                      <a:pt x="0" y="1011"/>
                    </a:lnTo>
                    <a:lnTo>
                      <a:pt x="0" y="1130"/>
                    </a:lnTo>
                    <a:lnTo>
                      <a:pt x="0" y="1248"/>
                    </a:lnTo>
                    <a:lnTo>
                      <a:pt x="22" y="1356"/>
                    </a:lnTo>
                    <a:lnTo>
                      <a:pt x="43" y="1474"/>
                    </a:lnTo>
                    <a:lnTo>
                      <a:pt x="86" y="1571"/>
                    </a:lnTo>
                    <a:lnTo>
                      <a:pt x="129" y="1667"/>
                    </a:lnTo>
                    <a:lnTo>
                      <a:pt x="183" y="1764"/>
                    </a:lnTo>
                    <a:lnTo>
                      <a:pt x="247" y="1850"/>
                    </a:lnTo>
                    <a:lnTo>
                      <a:pt x="323" y="1925"/>
                    </a:lnTo>
                    <a:lnTo>
                      <a:pt x="398" y="2001"/>
                    </a:lnTo>
                    <a:lnTo>
                      <a:pt x="484" y="2065"/>
                    </a:lnTo>
                    <a:lnTo>
                      <a:pt x="581" y="2119"/>
                    </a:lnTo>
                    <a:lnTo>
                      <a:pt x="678" y="2162"/>
                    </a:lnTo>
                    <a:lnTo>
                      <a:pt x="785" y="2205"/>
                    </a:lnTo>
                    <a:lnTo>
                      <a:pt x="893" y="2227"/>
                    </a:lnTo>
                    <a:lnTo>
                      <a:pt x="1000" y="2248"/>
                    </a:lnTo>
                    <a:lnTo>
                      <a:pt x="1237" y="2248"/>
                    </a:lnTo>
                    <a:lnTo>
                      <a:pt x="1355" y="2227"/>
                    </a:lnTo>
                    <a:lnTo>
                      <a:pt x="1463" y="2205"/>
                    </a:lnTo>
                    <a:lnTo>
                      <a:pt x="1570" y="2162"/>
                    </a:lnTo>
                    <a:lnTo>
                      <a:pt x="1667" y="2119"/>
                    </a:lnTo>
                    <a:lnTo>
                      <a:pt x="1753" y="2065"/>
                    </a:lnTo>
                    <a:lnTo>
                      <a:pt x="1839" y="2001"/>
                    </a:lnTo>
                    <a:lnTo>
                      <a:pt x="1925" y="1925"/>
                    </a:lnTo>
                    <a:lnTo>
                      <a:pt x="1989" y="1850"/>
                    </a:lnTo>
                    <a:lnTo>
                      <a:pt x="2054" y="1764"/>
                    </a:lnTo>
                    <a:lnTo>
                      <a:pt x="2108" y="1667"/>
                    </a:lnTo>
                    <a:lnTo>
                      <a:pt x="2162" y="1571"/>
                    </a:lnTo>
                    <a:lnTo>
                      <a:pt x="2194" y="1463"/>
                    </a:lnTo>
                    <a:lnTo>
                      <a:pt x="2226" y="1356"/>
                    </a:lnTo>
                    <a:lnTo>
                      <a:pt x="2237" y="1237"/>
                    </a:lnTo>
                    <a:lnTo>
                      <a:pt x="2248" y="1119"/>
                    </a:lnTo>
                    <a:lnTo>
                      <a:pt x="2237" y="1001"/>
                    </a:lnTo>
                    <a:lnTo>
                      <a:pt x="2215" y="893"/>
                    </a:lnTo>
                    <a:lnTo>
                      <a:pt x="2194" y="786"/>
                    </a:lnTo>
                    <a:lnTo>
                      <a:pt x="2151" y="678"/>
                    </a:lnTo>
                    <a:lnTo>
                      <a:pt x="2108" y="581"/>
                    </a:lnTo>
                    <a:lnTo>
                      <a:pt x="2054" y="485"/>
                    </a:lnTo>
                    <a:lnTo>
                      <a:pt x="1989" y="399"/>
                    </a:lnTo>
                    <a:lnTo>
                      <a:pt x="1914" y="323"/>
                    </a:lnTo>
                    <a:lnTo>
                      <a:pt x="1839" y="248"/>
                    </a:lnTo>
                    <a:lnTo>
                      <a:pt x="1753" y="184"/>
                    </a:lnTo>
                    <a:lnTo>
                      <a:pt x="1656" y="130"/>
                    </a:lnTo>
                    <a:lnTo>
                      <a:pt x="1559" y="87"/>
                    </a:lnTo>
                    <a:lnTo>
                      <a:pt x="1452" y="54"/>
                    </a:lnTo>
                    <a:lnTo>
                      <a:pt x="1344" y="22"/>
                    </a:lnTo>
                    <a:lnTo>
                      <a:pt x="1237" y="11"/>
                    </a:lnTo>
                    <a:lnTo>
                      <a:pt x="111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 name="Google Shape;704;p15"/>
              <p:cNvSpPr/>
              <p:nvPr/>
            </p:nvSpPr>
            <p:spPr>
              <a:xfrm>
                <a:off x="1163950" y="1497775"/>
                <a:ext cx="56200" cy="55925"/>
              </a:xfrm>
              <a:custGeom>
                <a:avLst/>
                <a:gdLst/>
                <a:ahLst/>
                <a:cxnLst/>
                <a:rect l="l" t="t" r="r" b="b"/>
                <a:pathLst>
                  <a:path w="2248" h="2237" extrusionOk="0">
                    <a:moveTo>
                      <a:pt x="1022" y="0"/>
                    </a:moveTo>
                    <a:lnTo>
                      <a:pt x="914" y="22"/>
                    </a:lnTo>
                    <a:lnTo>
                      <a:pt x="807" y="43"/>
                    </a:lnTo>
                    <a:lnTo>
                      <a:pt x="699" y="75"/>
                    </a:lnTo>
                    <a:lnTo>
                      <a:pt x="602" y="118"/>
                    </a:lnTo>
                    <a:lnTo>
                      <a:pt x="506" y="172"/>
                    </a:lnTo>
                    <a:lnTo>
                      <a:pt x="420" y="237"/>
                    </a:lnTo>
                    <a:lnTo>
                      <a:pt x="344" y="312"/>
                    </a:lnTo>
                    <a:lnTo>
                      <a:pt x="269" y="387"/>
                    </a:lnTo>
                    <a:lnTo>
                      <a:pt x="205" y="473"/>
                    </a:lnTo>
                    <a:lnTo>
                      <a:pt x="140" y="559"/>
                    </a:lnTo>
                    <a:lnTo>
                      <a:pt x="97" y="667"/>
                    </a:lnTo>
                    <a:lnTo>
                      <a:pt x="54" y="764"/>
                    </a:lnTo>
                    <a:lnTo>
                      <a:pt x="33" y="871"/>
                    </a:lnTo>
                    <a:lnTo>
                      <a:pt x="11" y="989"/>
                    </a:lnTo>
                    <a:lnTo>
                      <a:pt x="0" y="1097"/>
                    </a:lnTo>
                    <a:lnTo>
                      <a:pt x="11" y="1215"/>
                    </a:lnTo>
                    <a:lnTo>
                      <a:pt x="22" y="1333"/>
                    </a:lnTo>
                    <a:lnTo>
                      <a:pt x="54" y="1441"/>
                    </a:lnTo>
                    <a:lnTo>
                      <a:pt x="86" y="1548"/>
                    </a:lnTo>
                    <a:lnTo>
                      <a:pt x="129" y="1645"/>
                    </a:lnTo>
                    <a:lnTo>
                      <a:pt x="183" y="1742"/>
                    </a:lnTo>
                    <a:lnTo>
                      <a:pt x="248" y="1828"/>
                    </a:lnTo>
                    <a:lnTo>
                      <a:pt x="323" y="1903"/>
                    </a:lnTo>
                    <a:lnTo>
                      <a:pt x="398" y="1979"/>
                    </a:lnTo>
                    <a:lnTo>
                      <a:pt x="484" y="2043"/>
                    </a:lnTo>
                    <a:lnTo>
                      <a:pt x="570" y="2097"/>
                    </a:lnTo>
                    <a:lnTo>
                      <a:pt x="667" y="2151"/>
                    </a:lnTo>
                    <a:lnTo>
                      <a:pt x="775" y="2183"/>
                    </a:lnTo>
                    <a:lnTo>
                      <a:pt x="882" y="2215"/>
                    </a:lnTo>
                    <a:lnTo>
                      <a:pt x="990" y="2226"/>
                    </a:lnTo>
                    <a:lnTo>
                      <a:pt x="1108" y="2237"/>
                    </a:lnTo>
                    <a:lnTo>
                      <a:pt x="1226" y="2237"/>
                    </a:lnTo>
                    <a:lnTo>
                      <a:pt x="1344" y="2215"/>
                    </a:lnTo>
                    <a:lnTo>
                      <a:pt x="1452" y="2194"/>
                    </a:lnTo>
                    <a:lnTo>
                      <a:pt x="1549" y="2161"/>
                    </a:lnTo>
                    <a:lnTo>
                      <a:pt x="1656" y="2108"/>
                    </a:lnTo>
                    <a:lnTo>
                      <a:pt x="1742" y="2054"/>
                    </a:lnTo>
                    <a:lnTo>
                      <a:pt x="1828" y="2000"/>
                    </a:lnTo>
                    <a:lnTo>
                      <a:pt x="1914" y="1925"/>
                    </a:lnTo>
                    <a:lnTo>
                      <a:pt x="1990" y="1850"/>
                    </a:lnTo>
                    <a:lnTo>
                      <a:pt x="2054" y="1764"/>
                    </a:lnTo>
                    <a:lnTo>
                      <a:pt x="2108" y="1667"/>
                    </a:lnTo>
                    <a:lnTo>
                      <a:pt x="2151" y="1570"/>
                    </a:lnTo>
                    <a:lnTo>
                      <a:pt x="2194" y="1473"/>
                    </a:lnTo>
                    <a:lnTo>
                      <a:pt x="2215" y="1366"/>
                    </a:lnTo>
                    <a:lnTo>
                      <a:pt x="2237" y="1247"/>
                    </a:lnTo>
                    <a:lnTo>
                      <a:pt x="2248" y="1129"/>
                    </a:lnTo>
                    <a:lnTo>
                      <a:pt x="2237" y="1022"/>
                    </a:lnTo>
                    <a:lnTo>
                      <a:pt x="2226" y="903"/>
                    </a:lnTo>
                    <a:lnTo>
                      <a:pt x="2205" y="796"/>
                    </a:lnTo>
                    <a:lnTo>
                      <a:pt x="2162" y="688"/>
                    </a:lnTo>
                    <a:lnTo>
                      <a:pt x="2119" y="591"/>
                    </a:lnTo>
                    <a:lnTo>
                      <a:pt x="2065" y="495"/>
                    </a:lnTo>
                    <a:lnTo>
                      <a:pt x="2000" y="409"/>
                    </a:lnTo>
                    <a:lnTo>
                      <a:pt x="1936" y="333"/>
                    </a:lnTo>
                    <a:lnTo>
                      <a:pt x="1861" y="258"/>
                    </a:lnTo>
                    <a:lnTo>
                      <a:pt x="1775" y="194"/>
                    </a:lnTo>
                    <a:lnTo>
                      <a:pt x="1678" y="140"/>
                    </a:lnTo>
                    <a:lnTo>
                      <a:pt x="1581" y="86"/>
                    </a:lnTo>
                    <a:lnTo>
                      <a:pt x="1473" y="54"/>
                    </a:lnTo>
                    <a:lnTo>
                      <a:pt x="1366"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 name="Google Shape;705;p15"/>
              <p:cNvSpPr/>
              <p:nvPr/>
            </p:nvSpPr>
            <p:spPr>
              <a:xfrm>
                <a:off x="1792450" y="2440250"/>
                <a:ext cx="56225" cy="56225"/>
              </a:xfrm>
              <a:custGeom>
                <a:avLst/>
                <a:gdLst/>
                <a:ahLst/>
                <a:cxnLst/>
                <a:rect l="l" t="t" r="r" b="b"/>
                <a:pathLst>
                  <a:path w="2249" h="2249" extrusionOk="0">
                    <a:moveTo>
                      <a:pt x="1130" y="1"/>
                    </a:moveTo>
                    <a:lnTo>
                      <a:pt x="1012" y="12"/>
                    </a:lnTo>
                    <a:lnTo>
                      <a:pt x="893" y="22"/>
                    </a:lnTo>
                    <a:lnTo>
                      <a:pt x="786" y="55"/>
                    </a:lnTo>
                    <a:lnTo>
                      <a:pt x="689" y="87"/>
                    </a:lnTo>
                    <a:lnTo>
                      <a:pt x="581" y="141"/>
                    </a:lnTo>
                    <a:lnTo>
                      <a:pt x="495" y="194"/>
                    </a:lnTo>
                    <a:lnTo>
                      <a:pt x="409" y="259"/>
                    </a:lnTo>
                    <a:lnTo>
                      <a:pt x="323" y="324"/>
                    </a:lnTo>
                    <a:lnTo>
                      <a:pt x="259" y="410"/>
                    </a:lnTo>
                    <a:lnTo>
                      <a:pt x="194" y="496"/>
                    </a:lnTo>
                    <a:lnTo>
                      <a:pt x="141" y="582"/>
                    </a:lnTo>
                    <a:lnTo>
                      <a:pt x="87" y="678"/>
                    </a:lnTo>
                    <a:lnTo>
                      <a:pt x="55" y="786"/>
                    </a:lnTo>
                    <a:lnTo>
                      <a:pt x="22" y="893"/>
                    </a:lnTo>
                    <a:lnTo>
                      <a:pt x="12" y="1001"/>
                    </a:lnTo>
                    <a:lnTo>
                      <a:pt x="1" y="1119"/>
                    </a:lnTo>
                    <a:lnTo>
                      <a:pt x="12" y="1238"/>
                    </a:lnTo>
                    <a:lnTo>
                      <a:pt x="22" y="1356"/>
                    </a:lnTo>
                    <a:lnTo>
                      <a:pt x="55" y="1463"/>
                    </a:lnTo>
                    <a:lnTo>
                      <a:pt x="87" y="1560"/>
                    </a:lnTo>
                    <a:lnTo>
                      <a:pt x="130" y="1668"/>
                    </a:lnTo>
                    <a:lnTo>
                      <a:pt x="194" y="1754"/>
                    </a:lnTo>
                    <a:lnTo>
                      <a:pt x="248" y="1840"/>
                    </a:lnTo>
                    <a:lnTo>
                      <a:pt x="323" y="1915"/>
                    </a:lnTo>
                    <a:lnTo>
                      <a:pt x="399" y="1990"/>
                    </a:lnTo>
                    <a:lnTo>
                      <a:pt x="485" y="2055"/>
                    </a:lnTo>
                    <a:lnTo>
                      <a:pt x="581" y="2108"/>
                    </a:lnTo>
                    <a:lnTo>
                      <a:pt x="678" y="2162"/>
                    </a:lnTo>
                    <a:lnTo>
                      <a:pt x="786" y="2195"/>
                    </a:lnTo>
                    <a:lnTo>
                      <a:pt x="893" y="2227"/>
                    </a:lnTo>
                    <a:lnTo>
                      <a:pt x="1001" y="2238"/>
                    </a:lnTo>
                    <a:lnTo>
                      <a:pt x="1119" y="2248"/>
                    </a:lnTo>
                    <a:lnTo>
                      <a:pt x="1237" y="2238"/>
                    </a:lnTo>
                    <a:lnTo>
                      <a:pt x="1345" y="2227"/>
                    </a:lnTo>
                    <a:lnTo>
                      <a:pt x="1463" y="2195"/>
                    </a:lnTo>
                    <a:lnTo>
                      <a:pt x="1560" y="2162"/>
                    </a:lnTo>
                    <a:lnTo>
                      <a:pt x="1657" y="2119"/>
                    </a:lnTo>
                    <a:lnTo>
                      <a:pt x="1754" y="2055"/>
                    </a:lnTo>
                    <a:lnTo>
                      <a:pt x="1840" y="2001"/>
                    </a:lnTo>
                    <a:lnTo>
                      <a:pt x="1915" y="1926"/>
                    </a:lnTo>
                    <a:lnTo>
                      <a:pt x="1990" y="1850"/>
                    </a:lnTo>
                    <a:lnTo>
                      <a:pt x="2055" y="1764"/>
                    </a:lnTo>
                    <a:lnTo>
                      <a:pt x="2108" y="1668"/>
                    </a:lnTo>
                    <a:lnTo>
                      <a:pt x="2151" y="1571"/>
                    </a:lnTo>
                    <a:lnTo>
                      <a:pt x="2194" y="1463"/>
                    </a:lnTo>
                    <a:lnTo>
                      <a:pt x="2216" y="1356"/>
                    </a:lnTo>
                    <a:lnTo>
                      <a:pt x="2237" y="1248"/>
                    </a:lnTo>
                    <a:lnTo>
                      <a:pt x="2248" y="1130"/>
                    </a:lnTo>
                    <a:lnTo>
                      <a:pt x="2237" y="1012"/>
                    </a:lnTo>
                    <a:lnTo>
                      <a:pt x="2227" y="893"/>
                    </a:lnTo>
                    <a:lnTo>
                      <a:pt x="2194" y="786"/>
                    </a:lnTo>
                    <a:lnTo>
                      <a:pt x="2162" y="689"/>
                    </a:lnTo>
                    <a:lnTo>
                      <a:pt x="2108" y="592"/>
                    </a:lnTo>
                    <a:lnTo>
                      <a:pt x="2055" y="496"/>
                    </a:lnTo>
                    <a:lnTo>
                      <a:pt x="1990" y="410"/>
                    </a:lnTo>
                    <a:lnTo>
                      <a:pt x="1926" y="334"/>
                    </a:lnTo>
                    <a:lnTo>
                      <a:pt x="1840" y="259"/>
                    </a:lnTo>
                    <a:lnTo>
                      <a:pt x="1754" y="194"/>
                    </a:lnTo>
                    <a:lnTo>
                      <a:pt x="1668" y="141"/>
                    </a:lnTo>
                    <a:lnTo>
                      <a:pt x="1571" y="87"/>
                    </a:lnTo>
                    <a:lnTo>
                      <a:pt x="1463" y="55"/>
                    </a:lnTo>
                    <a:lnTo>
                      <a:pt x="1356" y="22"/>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 name="Google Shape;706;p15"/>
              <p:cNvSpPr/>
              <p:nvPr/>
            </p:nvSpPr>
            <p:spPr>
              <a:xfrm>
                <a:off x="1319600" y="2754525"/>
                <a:ext cx="56200" cy="56200"/>
              </a:xfrm>
              <a:custGeom>
                <a:avLst/>
                <a:gdLst/>
                <a:ahLst/>
                <a:cxnLst/>
                <a:rect l="l" t="t" r="r" b="b"/>
                <a:pathLst>
                  <a:path w="2248" h="2248" extrusionOk="0">
                    <a:moveTo>
                      <a:pt x="1108" y="0"/>
                    </a:moveTo>
                    <a:lnTo>
                      <a:pt x="990" y="11"/>
                    </a:lnTo>
                    <a:lnTo>
                      <a:pt x="882" y="22"/>
                    </a:lnTo>
                    <a:lnTo>
                      <a:pt x="775" y="54"/>
                    </a:lnTo>
                    <a:lnTo>
                      <a:pt x="667" y="86"/>
                    </a:lnTo>
                    <a:lnTo>
                      <a:pt x="570" y="140"/>
                    </a:lnTo>
                    <a:lnTo>
                      <a:pt x="473" y="194"/>
                    </a:lnTo>
                    <a:lnTo>
                      <a:pt x="398" y="258"/>
                    </a:lnTo>
                    <a:lnTo>
                      <a:pt x="312" y="333"/>
                    </a:lnTo>
                    <a:lnTo>
                      <a:pt x="248" y="409"/>
                    </a:lnTo>
                    <a:lnTo>
                      <a:pt x="183" y="506"/>
                    </a:lnTo>
                    <a:lnTo>
                      <a:pt x="129" y="592"/>
                    </a:lnTo>
                    <a:lnTo>
                      <a:pt x="86" y="699"/>
                    </a:lnTo>
                    <a:lnTo>
                      <a:pt x="54" y="796"/>
                    </a:lnTo>
                    <a:lnTo>
                      <a:pt x="22" y="903"/>
                    </a:lnTo>
                    <a:lnTo>
                      <a:pt x="11" y="1022"/>
                    </a:lnTo>
                    <a:lnTo>
                      <a:pt x="0" y="1140"/>
                    </a:lnTo>
                    <a:lnTo>
                      <a:pt x="11" y="1258"/>
                    </a:lnTo>
                    <a:lnTo>
                      <a:pt x="33" y="1377"/>
                    </a:lnTo>
                    <a:lnTo>
                      <a:pt x="54" y="1484"/>
                    </a:lnTo>
                    <a:lnTo>
                      <a:pt x="97" y="1581"/>
                    </a:lnTo>
                    <a:lnTo>
                      <a:pt x="140" y="1678"/>
                    </a:lnTo>
                    <a:lnTo>
                      <a:pt x="205" y="1774"/>
                    </a:lnTo>
                    <a:lnTo>
                      <a:pt x="269" y="1860"/>
                    </a:lnTo>
                    <a:lnTo>
                      <a:pt x="334" y="1936"/>
                    </a:lnTo>
                    <a:lnTo>
                      <a:pt x="420" y="2011"/>
                    </a:lnTo>
                    <a:lnTo>
                      <a:pt x="506" y="2065"/>
                    </a:lnTo>
                    <a:lnTo>
                      <a:pt x="602" y="2118"/>
                    </a:lnTo>
                    <a:lnTo>
                      <a:pt x="699" y="2172"/>
                    </a:lnTo>
                    <a:lnTo>
                      <a:pt x="807" y="2204"/>
                    </a:lnTo>
                    <a:lnTo>
                      <a:pt x="914" y="2226"/>
                    </a:lnTo>
                    <a:lnTo>
                      <a:pt x="1033" y="2247"/>
                    </a:lnTo>
                    <a:lnTo>
                      <a:pt x="1151" y="2247"/>
                    </a:lnTo>
                    <a:lnTo>
                      <a:pt x="1258" y="2237"/>
                    </a:lnTo>
                    <a:lnTo>
                      <a:pt x="1377" y="2226"/>
                    </a:lnTo>
                    <a:lnTo>
                      <a:pt x="1484" y="2194"/>
                    </a:lnTo>
                    <a:lnTo>
                      <a:pt x="1592" y="2151"/>
                    </a:lnTo>
                    <a:lnTo>
                      <a:pt x="1689" y="2108"/>
                    </a:lnTo>
                    <a:lnTo>
                      <a:pt x="1775" y="2054"/>
                    </a:lnTo>
                    <a:lnTo>
                      <a:pt x="1861" y="1989"/>
                    </a:lnTo>
                    <a:lnTo>
                      <a:pt x="1936" y="1914"/>
                    </a:lnTo>
                    <a:lnTo>
                      <a:pt x="2011" y="1828"/>
                    </a:lnTo>
                    <a:lnTo>
                      <a:pt x="2076" y="1742"/>
                    </a:lnTo>
                    <a:lnTo>
                      <a:pt x="2129" y="1656"/>
                    </a:lnTo>
                    <a:lnTo>
                      <a:pt x="2172" y="1549"/>
                    </a:lnTo>
                    <a:lnTo>
                      <a:pt x="2205" y="1452"/>
                    </a:lnTo>
                    <a:lnTo>
                      <a:pt x="2237" y="1333"/>
                    </a:lnTo>
                    <a:lnTo>
                      <a:pt x="2248" y="1226"/>
                    </a:lnTo>
                    <a:lnTo>
                      <a:pt x="2248" y="1108"/>
                    </a:lnTo>
                    <a:lnTo>
                      <a:pt x="2248" y="989"/>
                    </a:lnTo>
                    <a:lnTo>
                      <a:pt x="2226" y="871"/>
                    </a:lnTo>
                    <a:lnTo>
                      <a:pt x="2194" y="764"/>
                    </a:lnTo>
                    <a:lnTo>
                      <a:pt x="2162" y="667"/>
                    </a:lnTo>
                    <a:lnTo>
                      <a:pt x="2108" y="570"/>
                    </a:lnTo>
                    <a:lnTo>
                      <a:pt x="2054" y="473"/>
                    </a:lnTo>
                    <a:lnTo>
                      <a:pt x="1990" y="387"/>
                    </a:lnTo>
                    <a:lnTo>
                      <a:pt x="1914" y="312"/>
                    </a:lnTo>
                    <a:lnTo>
                      <a:pt x="1839" y="237"/>
                    </a:lnTo>
                    <a:lnTo>
                      <a:pt x="1753" y="183"/>
                    </a:lnTo>
                    <a:lnTo>
                      <a:pt x="1656" y="118"/>
                    </a:lnTo>
                    <a:lnTo>
                      <a:pt x="1559" y="75"/>
                    </a:lnTo>
                    <a:lnTo>
                      <a:pt x="1452" y="43"/>
                    </a:lnTo>
                    <a:lnTo>
                      <a:pt x="1344" y="22"/>
                    </a:lnTo>
                    <a:lnTo>
                      <a:pt x="12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 name="Google Shape;707;p15"/>
              <p:cNvSpPr/>
              <p:nvPr/>
            </p:nvSpPr>
            <p:spPr>
              <a:xfrm>
                <a:off x="1241625" y="2754525"/>
                <a:ext cx="56500" cy="56200"/>
              </a:xfrm>
              <a:custGeom>
                <a:avLst/>
                <a:gdLst/>
                <a:ahLst/>
                <a:cxnLst/>
                <a:rect l="l" t="t" r="r" b="b"/>
                <a:pathLst>
                  <a:path w="2260" h="2248" extrusionOk="0">
                    <a:moveTo>
                      <a:pt x="979" y="0"/>
                    </a:moveTo>
                    <a:lnTo>
                      <a:pt x="872" y="22"/>
                    </a:lnTo>
                    <a:lnTo>
                      <a:pt x="764" y="54"/>
                    </a:lnTo>
                    <a:lnTo>
                      <a:pt x="657" y="97"/>
                    </a:lnTo>
                    <a:lnTo>
                      <a:pt x="560" y="140"/>
                    </a:lnTo>
                    <a:lnTo>
                      <a:pt x="474" y="204"/>
                    </a:lnTo>
                    <a:lnTo>
                      <a:pt x="388" y="269"/>
                    </a:lnTo>
                    <a:lnTo>
                      <a:pt x="313" y="333"/>
                    </a:lnTo>
                    <a:lnTo>
                      <a:pt x="237" y="419"/>
                    </a:lnTo>
                    <a:lnTo>
                      <a:pt x="173" y="506"/>
                    </a:lnTo>
                    <a:lnTo>
                      <a:pt x="119" y="602"/>
                    </a:lnTo>
                    <a:lnTo>
                      <a:pt x="76" y="699"/>
                    </a:lnTo>
                    <a:lnTo>
                      <a:pt x="44" y="807"/>
                    </a:lnTo>
                    <a:lnTo>
                      <a:pt x="22" y="914"/>
                    </a:lnTo>
                    <a:lnTo>
                      <a:pt x="12" y="1032"/>
                    </a:lnTo>
                    <a:lnTo>
                      <a:pt x="1" y="1151"/>
                    </a:lnTo>
                    <a:lnTo>
                      <a:pt x="12" y="1269"/>
                    </a:lnTo>
                    <a:lnTo>
                      <a:pt x="33" y="1377"/>
                    </a:lnTo>
                    <a:lnTo>
                      <a:pt x="65" y="1484"/>
                    </a:lnTo>
                    <a:lnTo>
                      <a:pt x="98" y="1592"/>
                    </a:lnTo>
                    <a:lnTo>
                      <a:pt x="141" y="1688"/>
                    </a:lnTo>
                    <a:lnTo>
                      <a:pt x="205" y="1774"/>
                    </a:lnTo>
                    <a:lnTo>
                      <a:pt x="270" y="1860"/>
                    </a:lnTo>
                    <a:lnTo>
                      <a:pt x="334" y="1936"/>
                    </a:lnTo>
                    <a:lnTo>
                      <a:pt x="420" y="2011"/>
                    </a:lnTo>
                    <a:lnTo>
                      <a:pt x="506" y="2075"/>
                    </a:lnTo>
                    <a:lnTo>
                      <a:pt x="592" y="2129"/>
                    </a:lnTo>
                    <a:lnTo>
                      <a:pt x="700" y="2172"/>
                    </a:lnTo>
                    <a:lnTo>
                      <a:pt x="797" y="2204"/>
                    </a:lnTo>
                    <a:lnTo>
                      <a:pt x="915" y="2237"/>
                    </a:lnTo>
                    <a:lnTo>
                      <a:pt x="1022" y="2247"/>
                    </a:lnTo>
                    <a:lnTo>
                      <a:pt x="1270" y="2247"/>
                    </a:lnTo>
                    <a:lnTo>
                      <a:pt x="1388" y="2226"/>
                    </a:lnTo>
                    <a:lnTo>
                      <a:pt x="1496" y="2194"/>
                    </a:lnTo>
                    <a:lnTo>
                      <a:pt x="1603" y="2161"/>
                    </a:lnTo>
                    <a:lnTo>
                      <a:pt x="1700" y="2108"/>
                    </a:lnTo>
                    <a:lnTo>
                      <a:pt x="1797" y="2054"/>
                    </a:lnTo>
                    <a:lnTo>
                      <a:pt x="1883" y="1979"/>
                    </a:lnTo>
                    <a:lnTo>
                      <a:pt x="1958" y="1903"/>
                    </a:lnTo>
                    <a:lnTo>
                      <a:pt x="2033" y="1828"/>
                    </a:lnTo>
                    <a:lnTo>
                      <a:pt x="2098" y="1731"/>
                    </a:lnTo>
                    <a:lnTo>
                      <a:pt x="2152" y="1635"/>
                    </a:lnTo>
                    <a:lnTo>
                      <a:pt x="2195" y="1538"/>
                    </a:lnTo>
                    <a:lnTo>
                      <a:pt x="2227" y="1420"/>
                    </a:lnTo>
                    <a:lnTo>
                      <a:pt x="2248" y="1312"/>
                    </a:lnTo>
                    <a:lnTo>
                      <a:pt x="2259" y="1194"/>
                    </a:lnTo>
                    <a:lnTo>
                      <a:pt x="2259" y="1075"/>
                    </a:lnTo>
                    <a:lnTo>
                      <a:pt x="2248" y="957"/>
                    </a:lnTo>
                    <a:lnTo>
                      <a:pt x="2227" y="850"/>
                    </a:lnTo>
                    <a:lnTo>
                      <a:pt x="2195" y="742"/>
                    </a:lnTo>
                    <a:lnTo>
                      <a:pt x="2162" y="635"/>
                    </a:lnTo>
                    <a:lnTo>
                      <a:pt x="2109" y="538"/>
                    </a:lnTo>
                    <a:lnTo>
                      <a:pt x="2055" y="452"/>
                    </a:lnTo>
                    <a:lnTo>
                      <a:pt x="1979" y="366"/>
                    </a:lnTo>
                    <a:lnTo>
                      <a:pt x="1904" y="290"/>
                    </a:lnTo>
                    <a:lnTo>
                      <a:pt x="1829" y="226"/>
                    </a:lnTo>
                    <a:lnTo>
                      <a:pt x="1743" y="161"/>
                    </a:lnTo>
                    <a:lnTo>
                      <a:pt x="1646" y="108"/>
                    </a:lnTo>
                    <a:lnTo>
                      <a:pt x="1549" y="65"/>
                    </a:lnTo>
                    <a:lnTo>
                      <a:pt x="1442" y="32"/>
                    </a:lnTo>
                    <a:lnTo>
                      <a:pt x="132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 name="Google Shape;708;p15"/>
              <p:cNvSpPr/>
              <p:nvPr/>
            </p:nvSpPr>
            <p:spPr>
              <a:xfrm>
                <a:off x="1163950" y="2754525"/>
                <a:ext cx="56200" cy="56200"/>
              </a:xfrm>
              <a:custGeom>
                <a:avLst/>
                <a:gdLst/>
                <a:ahLst/>
                <a:cxnLst/>
                <a:rect l="l" t="t" r="r" b="b"/>
                <a:pathLst>
                  <a:path w="2248" h="2248" extrusionOk="0">
                    <a:moveTo>
                      <a:pt x="1022" y="0"/>
                    </a:moveTo>
                    <a:lnTo>
                      <a:pt x="904" y="22"/>
                    </a:lnTo>
                    <a:lnTo>
                      <a:pt x="796" y="43"/>
                    </a:lnTo>
                    <a:lnTo>
                      <a:pt x="688" y="86"/>
                    </a:lnTo>
                    <a:lnTo>
                      <a:pt x="592" y="129"/>
                    </a:lnTo>
                    <a:lnTo>
                      <a:pt x="495" y="183"/>
                    </a:lnTo>
                    <a:lnTo>
                      <a:pt x="409" y="247"/>
                    </a:lnTo>
                    <a:lnTo>
                      <a:pt x="334" y="312"/>
                    </a:lnTo>
                    <a:lnTo>
                      <a:pt x="258" y="387"/>
                    </a:lnTo>
                    <a:lnTo>
                      <a:pt x="194" y="473"/>
                    </a:lnTo>
                    <a:lnTo>
                      <a:pt x="140" y="570"/>
                    </a:lnTo>
                    <a:lnTo>
                      <a:pt x="86" y="667"/>
                    </a:lnTo>
                    <a:lnTo>
                      <a:pt x="54" y="774"/>
                    </a:lnTo>
                    <a:lnTo>
                      <a:pt x="22" y="882"/>
                    </a:lnTo>
                    <a:lnTo>
                      <a:pt x="11" y="989"/>
                    </a:lnTo>
                    <a:lnTo>
                      <a:pt x="0" y="1108"/>
                    </a:lnTo>
                    <a:lnTo>
                      <a:pt x="11" y="1226"/>
                    </a:lnTo>
                    <a:lnTo>
                      <a:pt x="22" y="1344"/>
                    </a:lnTo>
                    <a:lnTo>
                      <a:pt x="43" y="1452"/>
                    </a:lnTo>
                    <a:lnTo>
                      <a:pt x="86" y="1559"/>
                    </a:lnTo>
                    <a:lnTo>
                      <a:pt x="129" y="1656"/>
                    </a:lnTo>
                    <a:lnTo>
                      <a:pt x="183" y="1753"/>
                    </a:lnTo>
                    <a:lnTo>
                      <a:pt x="248" y="1839"/>
                    </a:lnTo>
                    <a:lnTo>
                      <a:pt x="312" y="1914"/>
                    </a:lnTo>
                    <a:lnTo>
                      <a:pt x="398" y="1989"/>
                    </a:lnTo>
                    <a:lnTo>
                      <a:pt x="484" y="2054"/>
                    </a:lnTo>
                    <a:lnTo>
                      <a:pt x="570" y="2108"/>
                    </a:lnTo>
                    <a:lnTo>
                      <a:pt x="667" y="2161"/>
                    </a:lnTo>
                    <a:lnTo>
                      <a:pt x="775" y="2194"/>
                    </a:lnTo>
                    <a:lnTo>
                      <a:pt x="882" y="2226"/>
                    </a:lnTo>
                    <a:lnTo>
                      <a:pt x="1000" y="2237"/>
                    </a:lnTo>
                    <a:lnTo>
                      <a:pt x="1119" y="2247"/>
                    </a:lnTo>
                    <a:lnTo>
                      <a:pt x="1237" y="2247"/>
                    </a:lnTo>
                    <a:lnTo>
                      <a:pt x="1344" y="2226"/>
                    </a:lnTo>
                    <a:lnTo>
                      <a:pt x="1452" y="2204"/>
                    </a:lnTo>
                    <a:lnTo>
                      <a:pt x="1559" y="2161"/>
                    </a:lnTo>
                    <a:lnTo>
                      <a:pt x="1656" y="2118"/>
                    </a:lnTo>
                    <a:lnTo>
                      <a:pt x="1753" y="2065"/>
                    </a:lnTo>
                    <a:lnTo>
                      <a:pt x="1839" y="2000"/>
                    </a:lnTo>
                    <a:lnTo>
                      <a:pt x="1914" y="1936"/>
                    </a:lnTo>
                    <a:lnTo>
                      <a:pt x="1990" y="1850"/>
                    </a:lnTo>
                    <a:lnTo>
                      <a:pt x="2054" y="1764"/>
                    </a:lnTo>
                    <a:lnTo>
                      <a:pt x="2108" y="1678"/>
                    </a:lnTo>
                    <a:lnTo>
                      <a:pt x="2162" y="1581"/>
                    </a:lnTo>
                    <a:lnTo>
                      <a:pt x="2194" y="1473"/>
                    </a:lnTo>
                    <a:lnTo>
                      <a:pt x="2226" y="1366"/>
                    </a:lnTo>
                    <a:lnTo>
                      <a:pt x="2248" y="1247"/>
                    </a:lnTo>
                    <a:lnTo>
                      <a:pt x="2248" y="1140"/>
                    </a:lnTo>
                    <a:lnTo>
                      <a:pt x="2248" y="1022"/>
                    </a:lnTo>
                    <a:lnTo>
                      <a:pt x="2226" y="903"/>
                    </a:lnTo>
                    <a:lnTo>
                      <a:pt x="2205" y="796"/>
                    </a:lnTo>
                    <a:lnTo>
                      <a:pt x="2172" y="688"/>
                    </a:lnTo>
                    <a:lnTo>
                      <a:pt x="2119" y="592"/>
                    </a:lnTo>
                    <a:lnTo>
                      <a:pt x="2065" y="495"/>
                    </a:lnTo>
                    <a:lnTo>
                      <a:pt x="2000" y="409"/>
                    </a:lnTo>
                    <a:lnTo>
                      <a:pt x="1936" y="333"/>
                    </a:lnTo>
                    <a:lnTo>
                      <a:pt x="1861" y="258"/>
                    </a:lnTo>
                    <a:lnTo>
                      <a:pt x="1775" y="194"/>
                    </a:lnTo>
                    <a:lnTo>
                      <a:pt x="1678" y="140"/>
                    </a:lnTo>
                    <a:lnTo>
                      <a:pt x="1581" y="86"/>
                    </a:lnTo>
                    <a:lnTo>
                      <a:pt x="1473" y="54"/>
                    </a:lnTo>
                    <a:lnTo>
                      <a:pt x="1366" y="2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 name="Google Shape;709;p15"/>
              <p:cNvSpPr/>
              <p:nvPr/>
            </p:nvSpPr>
            <p:spPr>
              <a:xfrm>
                <a:off x="691350" y="2440250"/>
                <a:ext cx="56200" cy="56225"/>
              </a:xfrm>
              <a:custGeom>
                <a:avLst/>
                <a:gdLst/>
                <a:ahLst/>
                <a:cxnLst/>
                <a:rect l="l" t="t" r="r" b="b"/>
                <a:pathLst>
                  <a:path w="2248" h="2249" extrusionOk="0">
                    <a:moveTo>
                      <a:pt x="1119" y="1"/>
                    </a:moveTo>
                    <a:lnTo>
                      <a:pt x="1001" y="12"/>
                    </a:lnTo>
                    <a:lnTo>
                      <a:pt x="893" y="22"/>
                    </a:lnTo>
                    <a:lnTo>
                      <a:pt x="786" y="55"/>
                    </a:lnTo>
                    <a:lnTo>
                      <a:pt x="678" y="87"/>
                    </a:lnTo>
                    <a:lnTo>
                      <a:pt x="581" y="130"/>
                    </a:lnTo>
                    <a:lnTo>
                      <a:pt x="484" y="184"/>
                    </a:lnTo>
                    <a:lnTo>
                      <a:pt x="398" y="248"/>
                    </a:lnTo>
                    <a:lnTo>
                      <a:pt x="323" y="324"/>
                    </a:lnTo>
                    <a:lnTo>
                      <a:pt x="248" y="399"/>
                    </a:lnTo>
                    <a:lnTo>
                      <a:pt x="183" y="485"/>
                    </a:lnTo>
                    <a:lnTo>
                      <a:pt x="130" y="582"/>
                    </a:lnTo>
                    <a:lnTo>
                      <a:pt x="87" y="678"/>
                    </a:lnTo>
                    <a:lnTo>
                      <a:pt x="44" y="786"/>
                    </a:lnTo>
                    <a:lnTo>
                      <a:pt x="22" y="893"/>
                    </a:lnTo>
                    <a:lnTo>
                      <a:pt x="1" y="1001"/>
                    </a:lnTo>
                    <a:lnTo>
                      <a:pt x="1" y="1119"/>
                    </a:lnTo>
                    <a:lnTo>
                      <a:pt x="1" y="1238"/>
                    </a:lnTo>
                    <a:lnTo>
                      <a:pt x="22" y="1356"/>
                    </a:lnTo>
                    <a:lnTo>
                      <a:pt x="44" y="1463"/>
                    </a:lnTo>
                    <a:lnTo>
                      <a:pt x="87" y="1571"/>
                    </a:lnTo>
                    <a:lnTo>
                      <a:pt x="130" y="1668"/>
                    </a:lnTo>
                    <a:lnTo>
                      <a:pt x="183" y="1754"/>
                    </a:lnTo>
                    <a:lnTo>
                      <a:pt x="248" y="1850"/>
                    </a:lnTo>
                    <a:lnTo>
                      <a:pt x="312" y="1926"/>
                    </a:lnTo>
                    <a:lnTo>
                      <a:pt x="398" y="2001"/>
                    </a:lnTo>
                    <a:lnTo>
                      <a:pt x="484" y="2055"/>
                    </a:lnTo>
                    <a:lnTo>
                      <a:pt x="570" y="2119"/>
                    </a:lnTo>
                    <a:lnTo>
                      <a:pt x="678" y="2162"/>
                    </a:lnTo>
                    <a:lnTo>
                      <a:pt x="775" y="2195"/>
                    </a:lnTo>
                    <a:lnTo>
                      <a:pt x="882" y="2227"/>
                    </a:lnTo>
                    <a:lnTo>
                      <a:pt x="1001" y="2248"/>
                    </a:lnTo>
                    <a:lnTo>
                      <a:pt x="1237" y="2248"/>
                    </a:lnTo>
                    <a:lnTo>
                      <a:pt x="1345" y="2227"/>
                    </a:lnTo>
                    <a:lnTo>
                      <a:pt x="1463" y="2205"/>
                    </a:lnTo>
                    <a:lnTo>
                      <a:pt x="1560" y="2162"/>
                    </a:lnTo>
                    <a:lnTo>
                      <a:pt x="1657" y="2119"/>
                    </a:lnTo>
                    <a:lnTo>
                      <a:pt x="1753" y="2065"/>
                    </a:lnTo>
                    <a:lnTo>
                      <a:pt x="1839" y="2001"/>
                    </a:lnTo>
                    <a:lnTo>
                      <a:pt x="1915" y="1926"/>
                    </a:lnTo>
                    <a:lnTo>
                      <a:pt x="1990" y="1850"/>
                    </a:lnTo>
                    <a:lnTo>
                      <a:pt x="2054" y="1764"/>
                    </a:lnTo>
                    <a:lnTo>
                      <a:pt x="2108" y="1668"/>
                    </a:lnTo>
                    <a:lnTo>
                      <a:pt x="2162" y="1571"/>
                    </a:lnTo>
                    <a:lnTo>
                      <a:pt x="2194" y="1474"/>
                    </a:lnTo>
                    <a:lnTo>
                      <a:pt x="2226" y="1356"/>
                    </a:lnTo>
                    <a:lnTo>
                      <a:pt x="2237" y="1248"/>
                    </a:lnTo>
                    <a:lnTo>
                      <a:pt x="2248" y="1130"/>
                    </a:lnTo>
                    <a:lnTo>
                      <a:pt x="2237" y="1012"/>
                    </a:lnTo>
                    <a:lnTo>
                      <a:pt x="2226" y="893"/>
                    </a:lnTo>
                    <a:lnTo>
                      <a:pt x="2194" y="786"/>
                    </a:lnTo>
                    <a:lnTo>
                      <a:pt x="2162" y="678"/>
                    </a:lnTo>
                    <a:lnTo>
                      <a:pt x="2119" y="582"/>
                    </a:lnTo>
                    <a:lnTo>
                      <a:pt x="2054" y="496"/>
                    </a:lnTo>
                    <a:lnTo>
                      <a:pt x="2001" y="410"/>
                    </a:lnTo>
                    <a:lnTo>
                      <a:pt x="1925" y="324"/>
                    </a:lnTo>
                    <a:lnTo>
                      <a:pt x="1850" y="259"/>
                    </a:lnTo>
                    <a:lnTo>
                      <a:pt x="1764" y="194"/>
                    </a:lnTo>
                    <a:lnTo>
                      <a:pt x="1667" y="130"/>
                    </a:lnTo>
                    <a:lnTo>
                      <a:pt x="1570" y="87"/>
                    </a:lnTo>
                    <a:lnTo>
                      <a:pt x="1463" y="55"/>
                    </a:lnTo>
                    <a:lnTo>
                      <a:pt x="135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 name="Google Shape;710;p15"/>
              <p:cNvSpPr/>
              <p:nvPr/>
            </p:nvSpPr>
            <p:spPr>
              <a:xfrm>
                <a:off x="1636275" y="2598325"/>
                <a:ext cx="57275" cy="57300"/>
              </a:xfrm>
              <a:custGeom>
                <a:avLst/>
                <a:gdLst/>
                <a:ahLst/>
                <a:cxnLst/>
                <a:rect l="l" t="t" r="r" b="b"/>
                <a:pathLst>
                  <a:path w="2291" h="2292" extrusionOk="0">
                    <a:moveTo>
                      <a:pt x="1076" y="1"/>
                    </a:moveTo>
                    <a:lnTo>
                      <a:pt x="957" y="11"/>
                    </a:lnTo>
                    <a:lnTo>
                      <a:pt x="839" y="33"/>
                    </a:lnTo>
                    <a:lnTo>
                      <a:pt x="732" y="65"/>
                    </a:lnTo>
                    <a:lnTo>
                      <a:pt x="624" y="108"/>
                    </a:lnTo>
                    <a:lnTo>
                      <a:pt x="527" y="162"/>
                    </a:lnTo>
                    <a:lnTo>
                      <a:pt x="441" y="226"/>
                    </a:lnTo>
                    <a:lnTo>
                      <a:pt x="355" y="302"/>
                    </a:lnTo>
                    <a:lnTo>
                      <a:pt x="280" y="377"/>
                    </a:lnTo>
                    <a:lnTo>
                      <a:pt x="215" y="463"/>
                    </a:lnTo>
                    <a:lnTo>
                      <a:pt x="151" y="560"/>
                    </a:lnTo>
                    <a:lnTo>
                      <a:pt x="97" y="657"/>
                    </a:lnTo>
                    <a:lnTo>
                      <a:pt x="54" y="764"/>
                    </a:lnTo>
                    <a:lnTo>
                      <a:pt x="22" y="872"/>
                    </a:lnTo>
                    <a:lnTo>
                      <a:pt x="11" y="990"/>
                    </a:lnTo>
                    <a:lnTo>
                      <a:pt x="0" y="1108"/>
                    </a:lnTo>
                    <a:lnTo>
                      <a:pt x="0" y="1226"/>
                    </a:lnTo>
                    <a:lnTo>
                      <a:pt x="11" y="1345"/>
                    </a:lnTo>
                    <a:lnTo>
                      <a:pt x="43" y="1452"/>
                    </a:lnTo>
                    <a:lnTo>
                      <a:pt x="76" y="1560"/>
                    </a:lnTo>
                    <a:lnTo>
                      <a:pt x="119" y="1667"/>
                    </a:lnTo>
                    <a:lnTo>
                      <a:pt x="172" y="1764"/>
                    </a:lnTo>
                    <a:lnTo>
                      <a:pt x="237" y="1850"/>
                    </a:lnTo>
                    <a:lnTo>
                      <a:pt x="301" y="1936"/>
                    </a:lnTo>
                    <a:lnTo>
                      <a:pt x="387" y="2011"/>
                    </a:lnTo>
                    <a:lnTo>
                      <a:pt x="473" y="2076"/>
                    </a:lnTo>
                    <a:lnTo>
                      <a:pt x="570" y="2140"/>
                    </a:lnTo>
                    <a:lnTo>
                      <a:pt x="667" y="2194"/>
                    </a:lnTo>
                    <a:lnTo>
                      <a:pt x="775" y="2227"/>
                    </a:lnTo>
                    <a:lnTo>
                      <a:pt x="882" y="2259"/>
                    </a:lnTo>
                    <a:lnTo>
                      <a:pt x="1000" y="2280"/>
                    </a:lnTo>
                    <a:lnTo>
                      <a:pt x="1119" y="2291"/>
                    </a:lnTo>
                    <a:lnTo>
                      <a:pt x="1237" y="2280"/>
                    </a:lnTo>
                    <a:lnTo>
                      <a:pt x="1355" y="2270"/>
                    </a:lnTo>
                    <a:lnTo>
                      <a:pt x="1473" y="2237"/>
                    </a:lnTo>
                    <a:lnTo>
                      <a:pt x="1581" y="2205"/>
                    </a:lnTo>
                    <a:lnTo>
                      <a:pt x="1678" y="2162"/>
                    </a:lnTo>
                    <a:lnTo>
                      <a:pt x="1775" y="2108"/>
                    </a:lnTo>
                    <a:lnTo>
                      <a:pt x="1861" y="2044"/>
                    </a:lnTo>
                    <a:lnTo>
                      <a:pt x="1947" y="1968"/>
                    </a:lnTo>
                    <a:lnTo>
                      <a:pt x="2022" y="1893"/>
                    </a:lnTo>
                    <a:lnTo>
                      <a:pt x="2086" y="1796"/>
                    </a:lnTo>
                    <a:lnTo>
                      <a:pt x="2140" y="1710"/>
                    </a:lnTo>
                    <a:lnTo>
                      <a:pt x="2194" y="1603"/>
                    </a:lnTo>
                    <a:lnTo>
                      <a:pt x="2237" y="1495"/>
                    </a:lnTo>
                    <a:lnTo>
                      <a:pt x="2258" y="1388"/>
                    </a:lnTo>
                    <a:lnTo>
                      <a:pt x="2280" y="1270"/>
                    </a:lnTo>
                    <a:lnTo>
                      <a:pt x="2291" y="1151"/>
                    </a:lnTo>
                    <a:lnTo>
                      <a:pt x="2280" y="1033"/>
                    </a:lnTo>
                    <a:lnTo>
                      <a:pt x="2269" y="925"/>
                    </a:lnTo>
                    <a:lnTo>
                      <a:pt x="2237" y="807"/>
                    </a:lnTo>
                    <a:lnTo>
                      <a:pt x="2205" y="710"/>
                    </a:lnTo>
                    <a:lnTo>
                      <a:pt x="2162" y="603"/>
                    </a:lnTo>
                    <a:lnTo>
                      <a:pt x="2108" y="517"/>
                    </a:lnTo>
                    <a:lnTo>
                      <a:pt x="2043" y="431"/>
                    </a:lnTo>
                    <a:lnTo>
                      <a:pt x="1979" y="345"/>
                    </a:lnTo>
                    <a:lnTo>
                      <a:pt x="1904" y="269"/>
                    </a:lnTo>
                    <a:lnTo>
                      <a:pt x="1818" y="205"/>
                    </a:lnTo>
                    <a:lnTo>
                      <a:pt x="1721" y="151"/>
                    </a:lnTo>
                    <a:lnTo>
                      <a:pt x="1635" y="97"/>
                    </a:lnTo>
                    <a:lnTo>
                      <a:pt x="1527" y="54"/>
                    </a:lnTo>
                    <a:lnTo>
                      <a:pt x="1420" y="33"/>
                    </a:lnTo>
                    <a:lnTo>
                      <a:pt x="1312" y="11"/>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 name="Google Shape;711;p15"/>
              <p:cNvSpPr/>
              <p:nvPr/>
            </p:nvSpPr>
            <p:spPr>
              <a:xfrm>
                <a:off x="1714225" y="1730825"/>
                <a:ext cx="57025" cy="57025"/>
              </a:xfrm>
              <a:custGeom>
                <a:avLst/>
                <a:gdLst/>
                <a:ahLst/>
                <a:cxnLst/>
                <a:rect l="l" t="t" r="r" b="b"/>
                <a:pathLst>
                  <a:path w="2281" h="2281" extrusionOk="0">
                    <a:moveTo>
                      <a:pt x="1119" y="1"/>
                    </a:moveTo>
                    <a:lnTo>
                      <a:pt x="1011" y="12"/>
                    </a:lnTo>
                    <a:lnTo>
                      <a:pt x="893" y="22"/>
                    </a:lnTo>
                    <a:lnTo>
                      <a:pt x="786" y="55"/>
                    </a:lnTo>
                    <a:lnTo>
                      <a:pt x="678" y="87"/>
                    </a:lnTo>
                    <a:lnTo>
                      <a:pt x="581" y="141"/>
                    </a:lnTo>
                    <a:lnTo>
                      <a:pt x="495" y="194"/>
                    </a:lnTo>
                    <a:lnTo>
                      <a:pt x="409" y="259"/>
                    </a:lnTo>
                    <a:lnTo>
                      <a:pt x="323" y="323"/>
                    </a:lnTo>
                    <a:lnTo>
                      <a:pt x="259" y="409"/>
                    </a:lnTo>
                    <a:lnTo>
                      <a:pt x="194" y="496"/>
                    </a:lnTo>
                    <a:lnTo>
                      <a:pt x="140" y="582"/>
                    </a:lnTo>
                    <a:lnTo>
                      <a:pt x="87" y="678"/>
                    </a:lnTo>
                    <a:lnTo>
                      <a:pt x="54" y="786"/>
                    </a:lnTo>
                    <a:lnTo>
                      <a:pt x="22" y="893"/>
                    </a:lnTo>
                    <a:lnTo>
                      <a:pt x="11" y="1012"/>
                    </a:lnTo>
                    <a:lnTo>
                      <a:pt x="1" y="1130"/>
                    </a:lnTo>
                    <a:lnTo>
                      <a:pt x="1" y="1248"/>
                    </a:lnTo>
                    <a:lnTo>
                      <a:pt x="22" y="1366"/>
                    </a:lnTo>
                    <a:lnTo>
                      <a:pt x="44" y="1474"/>
                    </a:lnTo>
                    <a:lnTo>
                      <a:pt x="87" y="1582"/>
                    </a:lnTo>
                    <a:lnTo>
                      <a:pt x="130" y="1689"/>
                    </a:lnTo>
                    <a:lnTo>
                      <a:pt x="183" y="1786"/>
                    </a:lnTo>
                    <a:lnTo>
                      <a:pt x="248" y="1872"/>
                    </a:lnTo>
                    <a:lnTo>
                      <a:pt x="323" y="1947"/>
                    </a:lnTo>
                    <a:lnTo>
                      <a:pt x="409" y="2022"/>
                    </a:lnTo>
                    <a:lnTo>
                      <a:pt x="495" y="2087"/>
                    </a:lnTo>
                    <a:lnTo>
                      <a:pt x="592" y="2151"/>
                    </a:lnTo>
                    <a:lnTo>
                      <a:pt x="689" y="2194"/>
                    </a:lnTo>
                    <a:lnTo>
                      <a:pt x="796" y="2227"/>
                    </a:lnTo>
                    <a:lnTo>
                      <a:pt x="915" y="2259"/>
                    </a:lnTo>
                    <a:lnTo>
                      <a:pt x="1033" y="2270"/>
                    </a:lnTo>
                    <a:lnTo>
                      <a:pt x="1151" y="2280"/>
                    </a:lnTo>
                    <a:lnTo>
                      <a:pt x="1270" y="2270"/>
                    </a:lnTo>
                    <a:lnTo>
                      <a:pt x="1388" y="2248"/>
                    </a:lnTo>
                    <a:lnTo>
                      <a:pt x="1506" y="2227"/>
                    </a:lnTo>
                    <a:lnTo>
                      <a:pt x="1603" y="2184"/>
                    </a:lnTo>
                    <a:lnTo>
                      <a:pt x="1710" y="2130"/>
                    </a:lnTo>
                    <a:lnTo>
                      <a:pt x="1796" y="2076"/>
                    </a:lnTo>
                    <a:lnTo>
                      <a:pt x="1893" y="2012"/>
                    </a:lnTo>
                    <a:lnTo>
                      <a:pt x="1968" y="1936"/>
                    </a:lnTo>
                    <a:lnTo>
                      <a:pt x="2044" y="1850"/>
                    </a:lnTo>
                    <a:lnTo>
                      <a:pt x="2098" y="1764"/>
                    </a:lnTo>
                    <a:lnTo>
                      <a:pt x="2151" y="1668"/>
                    </a:lnTo>
                    <a:lnTo>
                      <a:pt x="2205" y="1560"/>
                    </a:lnTo>
                    <a:lnTo>
                      <a:pt x="2237" y="1453"/>
                    </a:lnTo>
                    <a:lnTo>
                      <a:pt x="2259" y="1334"/>
                    </a:lnTo>
                    <a:lnTo>
                      <a:pt x="2270" y="1216"/>
                    </a:lnTo>
                    <a:lnTo>
                      <a:pt x="2280" y="1098"/>
                    </a:lnTo>
                    <a:lnTo>
                      <a:pt x="2270" y="979"/>
                    </a:lnTo>
                    <a:lnTo>
                      <a:pt x="2248" y="872"/>
                    </a:lnTo>
                    <a:lnTo>
                      <a:pt x="2216" y="764"/>
                    </a:lnTo>
                    <a:lnTo>
                      <a:pt x="2173" y="657"/>
                    </a:lnTo>
                    <a:lnTo>
                      <a:pt x="2130" y="560"/>
                    </a:lnTo>
                    <a:lnTo>
                      <a:pt x="2076" y="474"/>
                    </a:lnTo>
                    <a:lnTo>
                      <a:pt x="2011" y="388"/>
                    </a:lnTo>
                    <a:lnTo>
                      <a:pt x="1936" y="313"/>
                    </a:lnTo>
                    <a:lnTo>
                      <a:pt x="1850" y="237"/>
                    </a:lnTo>
                    <a:lnTo>
                      <a:pt x="1764" y="173"/>
                    </a:lnTo>
                    <a:lnTo>
                      <a:pt x="1667" y="119"/>
                    </a:lnTo>
                    <a:lnTo>
                      <a:pt x="1571" y="76"/>
                    </a:lnTo>
                    <a:lnTo>
                      <a:pt x="1463" y="44"/>
                    </a:lnTo>
                    <a:lnTo>
                      <a:pt x="1356" y="2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 name="Google Shape;712;p15"/>
              <p:cNvSpPr/>
              <p:nvPr/>
            </p:nvSpPr>
            <p:spPr>
              <a:xfrm>
                <a:off x="771450" y="1730575"/>
                <a:ext cx="57300" cy="57275"/>
              </a:xfrm>
              <a:custGeom>
                <a:avLst/>
                <a:gdLst/>
                <a:ahLst/>
                <a:cxnLst/>
                <a:rect l="l" t="t" r="r" b="b"/>
                <a:pathLst>
                  <a:path w="2292" h="2291" extrusionOk="0">
                    <a:moveTo>
                      <a:pt x="1152" y="0"/>
                    </a:moveTo>
                    <a:lnTo>
                      <a:pt x="1033" y="11"/>
                    </a:lnTo>
                    <a:lnTo>
                      <a:pt x="926" y="22"/>
                    </a:lnTo>
                    <a:lnTo>
                      <a:pt x="807" y="54"/>
                    </a:lnTo>
                    <a:lnTo>
                      <a:pt x="711" y="86"/>
                    </a:lnTo>
                    <a:lnTo>
                      <a:pt x="603" y="129"/>
                    </a:lnTo>
                    <a:lnTo>
                      <a:pt x="517" y="183"/>
                    </a:lnTo>
                    <a:lnTo>
                      <a:pt x="431" y="247"/>
                    </a:lnTo>
                    <a:lnTo>
                      <a:pt x="345" y="312"/>
                    </a:lnTo>
                    <a:lnTo>
                      <a:pt x="270" y="387"/>
                    </a:lnTo>
                    <a:lnTo>
                      <a:pt x="205" y="473"/>
                    </a:lnTo>
                    <a:lnTo>
                      <a:pt x="151" y="559"/>
                    </a:lnTo>
                    <a:lnTo>
                      <a:pt x="98" y="656"/>
                    </a:lnTo>
                    <a:lnTo>
                      <a:pt x="55" y="764"/>
                    </a:lnTo>
                    <a:lnTo>
                      <a:pt x="33" y="871"/>
                    </a:lnTo>
                    <a:lnTo>
                      <a:pt x="12" y="979"/>
                    </a:lnTo>
                    <a:lnTo>
                      <a:pt x="1" y="1097"/>
                    </a:lnTo>
                    <a:lnTo>
                      <a:pt x="1" y="1215"/>
                    </a:lnTo>
                    <a:lnTo>
                      <a:pt x="12" y="1333"/>
                    </a:lnTo>
                    <a:lnTo>
                      <a:pt x="33" y="1452"/>
                    </a:lnTo>
                    <a:lnTo>
                      <a:pt x="65" y="1559"/>
                    </a:lnTo>
                    <a:lnTo>
                      <a:pt x="108" y="1667"/>
                    </a:lnTo>
                    <a:lnTo>
                      <a:pt x="162" y="1764"/>
                    </a:lnTo>
                    <a:lnTo>
                      <a:pt x="227" y="1850"/>
                    </a:lnTo>
                    <a:lnTo>
                      <a:pt x="302" y="1936"/>
                    </a:lnTo>
                    <a:lnTo>
                      <a:pt x="377" y="2011"/>
                    </a:lnTo>
                    <a:lnTo>
                      <a:pt x="463" y="2075"/>
                    </a:lnTo>
                    <a:lnTo>
                      <a:pt x="549" y="2140"/>
                    </a:lnTo>
                    <a:lnTo>
                      <a:pt x="657" y="2194"/>
                    </a:lnTo>
                    <a:lnTo>
                      <a:pt x="754" y="2237"/>
                    </a:lnTo>
                    <a:lnTo>
                      <a:pt x="872" y="2258"/>
                    </a:lnTo>
                    <a:lnTo>
                      <a:pt x="979" y="2280"/>
                    </a:lnTo>
                    <a:lnTo>
                      <a:pt x="1108" y="2290"/>
                    </a:lnTo>
                    <a:lnTo>
                      <a:pt x="1227" y="2290"/>
                    </a:lnTo>
                    <a:lnTo>
                      <a:pt x="1345" y="2280"/>
                    </a:lnTo>
                    <a:lnTo>
                      <a:pt x="1453" y="2247"/>
                    </a:lnTo>
                    <a:lnTo>
                      <a:pt x="1560" y="2215"/>
                    </a:lnTo>
                    <a:lnTo>
                      <a:pt x="1668" y="2172"/>
                    </a:lnTo>
                    <a:lnTo>
                      <a:pt x="1764" y="2118"/>
                    </a:lnTo>
                    <a:lnTo>
                      <a:pt x="1850" y="2054"/>
                    </a:lnTo>
                    <a:lnTo>
                      <a:pt x="1936" y="1979"/>
                    </a:lnTo>
                    <a:lnTo>
                      <a:pt x="2012" y="1903"/>
                    </a:lnTo>
                    <a:lnTo>
                      <a:pt x="2076" y="1817"/>
                    </a:lnTo>
                    <a:lnTo>
                      <a:pt x="2141" y="1721"/>
                    </a:lnTo>
                    <a:lnTo>
                      <a:pt x="2184" y="1624"/>
                    </a:lnTo>
                    <a:lnTo>
                      <a:pt x="2227" y="1516"/>
                    </a:lnTo>
                    <a:lnTo>
                      <a:pt x="2259" y="1409"/>
                    </a:lnTo>
                    <a:lnTo>
                      <a:pt x="2281" y="1290"/>
                    </a:lnTo>
                    <a:lnTo>
                      <a:pt x="2291" y="1172"/>
                    </a:lnTo>
                    <a:lnTo>
                      <a:pt x="2281" y="1054"/>
                    </a:lnTo>
                    <a:lnTo>
                      <a:pt x="2270" y="936"/>
                    </a:lnTo>
                    <a:lnTo>
                      <a:pt x="2238" y="817"/>
                    </a:lnTo>
                    <a:lnTo>
                      <a:pt x="2205" y="710"/>
                    </a:lnTo>
                    <a:lnTo>
                      <a:pt x="2162" y="613"/>
                    </a:lnTo>
                    <a:lnTo>
                      <a:pt x="2109" y="516"/>
                    </a:lnTo>
                    <a:lnTo>
                      <a:pt x="2044" y="430"/>
                    </a:lnTo>
                    <a:lnTo>
                      <a:pt x="1969" y="344"/>
                    </a:lnTo>
                    <a:lnTo>
                      <a:pt x="1893" y="269"/>
                    </a:lnTo>
                    <a:lnTo>
                      <a:pt x="1797" y="204"/>
                    </a:lnTo>
                    <a:lnTo>
                      <a:pt x="1711" y="151"/>
                    </a:lnTo>
                    <a:lnTo>
                      <a:pt x="1603" y="97"/>
                    </a:lnTo>
                    <a:lnTo>
                      <a:pt x="1496" y="54"/>
                    </a:lnTo>
                    <a:lnTo>
                      <a:pt x="1388" y="32"/>
                    </a:lnTo>
                    <a:lnTo>
                      <a:pt x="1270" y="11"/>
                    </a:lnTo>
                    <a:lnTo>
                      <a:pt x="11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 name="Google Shape;713;p15"/>
              <p:cNvSpPr/>
              <p:nvPr/>
            </p:nvSpPr>
            <p:spPr>
              <a:xfrm>
                <a:off x="1870425" y="2203975"/>
                <a:ext cx="55925" cy="55925"/>
              </a:xfrm>
              <a:custGeom>
                <a:avLst/>
                <a:gdLst/>
                <a:ahLst/>
                <a:cxnLst/>
                <a:rect l="l" t="t" r="r" b="b"/>
                <a:pathLst>
                  <a:path w="2237" h="2237" extrusionOk="0">
                    <a:moveTo>
                      <a:pt x="1022" y="0"/>
                    </a:moveTo>
                    <a:lnTo>
                      <a:pt x="903" y="22"/>
                    </a:lnTo>
                    <a:lnTo>
                      <a:pt x="796" y="43"/>
                    </a:lnTo>
                    <a:lnTo>
                      <a:pt x="699" y="86"/>
                    </a:lnTo>
                    <a:lnTo>
                      <a:pt x="592" y="129"/>
                    </a:lnTo>
                    <a:lnTo>
                      <a:pt x="506" y="183"/>
                    </a:lnTo>
                    <a:lnTo>
                      <a:pt x="420" y="237"/>
                    </a:lnTo>
                    <a:lnTo>
                      <a:pt x="334" y="312"/>
                    </a:lnTo>
                    <a:lnTo>
                      <a:pt x="258" y="387"/>
                    </a:lnTo>
                    <a:lnTo>
                      <a:pt x="194" y="473"/>
                    </a:lnTo>
                    <a:lnTo>
                      <a:pt x="140" y="570"/>
                    </a:lnTo>
                    <a:lnTo>
                      <a:pt x="86" y="667"/>
                    </a:lnTo>
                    <a:lnTo>
                      <a:pt x="54" y="764"/>
                    </a:lnTo>
                    <a:lnTo>
                      <a:pt x="22" y="871"/>
                    </a:lnTo>
                    <a:lnTo>
                      <a:pt x="11" y="989"/>
                    </a:lnTo>
                    <a:lnTo>
                      <a:pt x="0" y="1108"/>
                    </a:lnTo>
                    <a:lnTo>
                      <a:pt x="0" y="1215"/>
                    </a:lnTo>
                    <a:lnTo>
                      <a:pt x="22" y="1333"/>
                    </a:lnTo>
                    <a:lnTo>
                      <a:pt x="43" y="1441"/>
                    </a:lnTo>
                    <a:lnTo>
                      <a:pt x="75" y="1548"/>
                    </a:lnTo>
                    <a:lnTo>
                      <a:pt x="118" y="1645"/>
                    </a:lnTo>
                    <a:lnTo>
                      <a:pt x="172" y="1742"/>
                    </a:lnTo>
                    <a:lnTo>
                      <a:pt x="237" y="1828"/>
                    </a:lnTo>
                    <a:lnTo>
                      <a:pt x="312" y="1903"/>
                    </a:lnTo>
                    <a:lnTo>
                      <a:pt x="387" y="1979"/>
                    </a:lnTo>
                    <a:lnTo>
                      <a:pt x="473" y="2043"/>
                    </a:lnTo>
                    <a:lnTo>
                      <a:pt x="559" y="2097"/>
                    </a:lnTo>
                    <a:lnTo>
                      <a:pt x="656" y="2151"/>
                    </a:lnTo>
                    <a:lnTo>
                      <a:pt x="764" y="2183"/>
                    </a:lnTo>
                    <a:lnTo>
                      <a:pt x="871" y="2215"/>
                    </a:lnTo>
                    <a:lnTo>
                      <a:pt x="979" y="2237"/>
                    </a:lnTo>
                    <a:lnTo>
                      <a:pt x="1215" y="2237"/>
                    </a:lnTo>
                    <a:lnTo>
                      <a:pt x="1334" y="2226"/>
                    </a:lnTo>
                    <a:lnTo>
                      <a:pt x="1441" y="2194"/>
                    </a:lnTo>
                    <a:lnTo>
                      <a:pt x="1549" y="2161"/>
                    </a:lnTo>
                    <a:lnTo>
                      <a:pt x="1645" y="2118"/>
                    </a:lnTo>
                    <a:lnTo>
                      <a:pt x="1731" y="2065"/>
                    </a:lnTo>
                    <a:lnTo>
                      <a:pt x="1828" y="2000"/>
                    </a:lnTo>
                    <a:lnTo>
                      <a:pt x="1903" y="1936"/>
                    </a:lnTo>
                    <a:lnTo>
                      <a:pt x="1979" y="1850"/>
                    </a:lnTo>
                    <a:lnTo>
                      <a:pt x="2043" y="1764"/>
                    </a:lnTo>
                    <a:lnTo>
                      <a:pt x="2097" y="1678"/>
                    </a:lnTo>
                    <a:lnTo>
                      <a:pt x="2151" y="1581"/>
                    </a:lnTo>
                    <a:lnTo>
                      <a:pt x="2183" y="1473"/>
                    </a:lnTo>
                    <a:lnTo>
                      <a:pt x="2215" y="1366"/>
                    </a:lnTo>
                    <a:lnTo>
                      <a:pt x="2237" y="1258"/>
                    </a:lnTo>
                    <a:lnTo>
                      <a:pt x="2237" y="1140"/>
                    </a:lnTo>
                    <a:lnTo>
                      <a:pt x="2237" y="1022"/>
                    </a:lnTo>
                    <a:lnTo>
                      <a:pt x="2215" y="914"/>
                    </a:lnTo>
                    <a:lnTo>
                      <a:pt x="2194" y="807"/>
                    </a:lnTo>
                    <a:lnTo>
                      <a:pt x="2162" y="699"/>
                    </a:lnTo>
                    <a:lnTo>
                      <a:pt x="2119" y="602"/>
                    </a:lnTo>
                    <a:lnTo>
                      <a:pt x="2065" y="505"/>
                    </a:lnTo>
                    <a:lnTo>
                      <a:pt x="2000" y="419"/>
                    </a:lnTo>
                    <a:lnTo>
                      <a:pt x="1925" y="333"/>
                    </a:lnTo>
                    <a:lnTo>
                      <a:pt x="1850" y="269"/>
                    </a:lnTo>
                    <a:lnTo>
                      <a:pt x="1764" y="204"/>
                    </a:lnTo>
                    <a:lnTo>
                      <a:pt x="1678" y="140"/>
                    </a:lnTo>
                    <a:lnTo>
                      <a:pt x="1581" y="97"/>
                    </a:lnTo>
                    <a:lnTo>
                      <a:pt x="1473" y="54"/>
                    </a:lnTo>
                    <a:lnTo>
                      <a:pt x="1366" y="3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 name="Google Shape;714;p15"/>
              <p:cNvSpPr/>
              <p:nvPr/>
            </p:nvSpPr>
            <p:spPr>
              <a:xfrm>
                <a:off x="613400" y="2203975"/>
                <a:ext cx="56200" cy="56200"/>
              </a:xfrm>
              <a:custGeom>
                <a:avLst/>
                <a:gdLst/>
                <a:ahLst/>
                <a:cxnLst/>
                <a:rect l="l" t="t" r="r" b="b"/>
                <a:pathLst>
                  <a:path w="2248" h="2248" extrusionOk="0">
                    <a:moveTo>
                      <a:pt x="1022" y="0"/>
                    </a:moveTo>
                    <a:lnTo>
                      <a:pt x="914" y="22"/>
                    </a:lnTo>
                    <a:lnTo>
                      <a:pt x="807" y="43"/>
                    </a:lnTo>
                    <a:lnTo>
                      <a:pt x="699" y="75"/>
                    </a:lnTo>
                    <a:lnTo>
                      <a:pt x="592" y="118"/>
                    </a:lnTo>
                    <a:lnTo>
                      <a:pt x="506" y="172"/>
                    </a:lnTo>
                    <a:lnTo>
                      <a:pt x="420" y="237"/>
                    </a:lnTo>
                    <a:lnTo>
                      <a:pt x="334" y="312"/>
                    </a:lnTo>
                    <a:lnTo>
                      <a:pt x="258" y="387"/>
                    </a:lnTo>
                    <a:lnTo>
                      <a:pt x="194" y="473"/>
                    </a:lnTo>
                    <a:lnTo>
                      <a:pt x="140" y="559"/>
                    </a:lnTo>
                    <a:lnTo>
                      <a:pt x="97" y="656"/>
                    </a:lnTo>
                    <a:lnTo>
                      <a:pt x="54" y="764"/>
                    </a:lnTo>
                    <a:lnTo>
                      <a:pt x="22" y="871"/>
                    </a:lnTo>
                    <a:lnTo>
                      <a:pt x="11" y="989"/>
                    </a:lnTo>
                    <a:lnTo>
                      <a:pt x="0" y="1097"/>
                    </a:lnTo>
                    <a:lnTo>
                      <a:pt x="0" y="1215"/>
                    </a:lnTo>
                    <a:lnTo>
                      <a:pt x="22" y="1333"/>
                    </a:lnTo>
                    <a:lnTo>
                      <a:pt x="43" y="1441"/>
                    </a:lnTo>
                    <a:lnTo>
                      <a:pt x="75" y="1548"/>
                    </a:lnTo>
                    <a:lnTo>
                      <a:pt x="129" y="1645"/>
                    </a:lnTo>
                    <a:lnTo>
                      <a:pt x="183" y="1742"/>
                    </a:lnTo>
                    <a:lnTo>
                      <a:pt x="237" y="1828"/>
                    </a:lnTo>
                    <a:lnTo>
                      <a:pt x="312" y="1914"/>
                    </a:lnTo>
                    <a:lnTo>
                      <a:pt x="387" y="1979"/>
                    </a:lnTo>
                    <a:lnTo>
                      <a:pt x="473" y="2043"/>
                    </a:lnTo>
                    <a:lnTo>
                      <a:pt x="570" y="2108"/>
                    </a:lnTo>
                    <a:lnTo>
                      <a:pt x="667" y="2151"/>
                    </a:lnTo>
                    <a:lnTo>
                      <a:pt x="764" y="2194"/>
                    </a:lnTo>
                    <a:lnTo>
                      <a:pt x="871" y="2215"/>
                    </a:lnTo>
                    <a:lnTo>
                      <a:pt x="989" y="2237"/>
                    </a:lnTo>
                    <a:lnTo>
                      <a:pt x="1108" y="2247"/>
                    </a:lnTo>
                    <a:lnTo>
                      <a:pt x="1226" y="2237"/>
                    </a:lnTo>
                    <a:lnTo>
                      <a:pt x="1334" y="2226"/>
                    </a:lnTo>
                    <a:lnTo>
                      <a:pt x="1452" y="2204"/>
                    </a:lnTo>
                    <a:lnTo>
                      <a:pt x="1549" y="2161"/>
                    </a:lnTo>
                    <a:lnTo>
                      <a:pt x="1656" y="2118"/>
                    </a:lnTo>
                    <a:lnTo>
                      <a:pt x="1742" y="2065"/>
                    </a:lnTo>
                    <a:lnTo>
                      <a:pt x="1828" y="2011"/>
                    </a:lnTo>
                    <a:lnTo>
                      <a:pt x="1914" y="1936"/>
                    </a:lnTo>
                    <a:lnTo>
                      <a:pt x="1989" y="1860"/>
                    </a:lnTo>
                    <a:lnTo>
                      <a:pt x="2054" y="1774"/>
                    </a:lnTo>
                    <a:lnTo>
                      <a:pt x="2108" y="1678"/>
                    </a:lnTo>
                    <a:lnTo>
                      <a:pt x="2151" y="1581"/>
                    </a:lnTo>
                    <a:lnTo>
                      <a:pt x="2194" y="1484"/>
                    </a:lnTo>
                    <a:lnTo>
                      <a:pt x="2226" y="1376"/>
                    </a:lnTo>
                    <a:lnTo>
                      <a:pt x="2237" y="1258"/>
                    </a:lnTo>
                    <a:lnTo>
                      <a:pt x="2248" y="1140"/>
                    </a:lnTo>
                    <a:lnTo>
                      <a:pt x="2248" y="1022"/>
                    </a:lnTo>
                    <a:lnTo>
                      <a:pt x="2226" y="914"/>
                    </a:lnTo>
                    <a:lnTo>
                      <a:pt x="2205" y="796"/>
                    </a:lnTo>
                    <a:lnTo>
                      <a:pt x="2172" y="699"/>
                    </a:lnTo>
                    <a:lnTo>
                      <a:pt x="2119" y="591"/>
                    </a:lnTo>
                    <a:lnTo>
                      <a:pt x="2076" y="505"/>
                    </a:lnTo>
                    <a:lnTo>
                      <a:pt x="2011" y="409"/>
                    </a:lnTo>
                    <a:lnTo>
                      <a:pt x="1936" y="333"/>
                    </a:lnTo>
                    <a:lnTo>
                      <a:pt x="1860" y="258"/>
                    </a:lnTo>
                    <a:lnTo>
                      <a:pt x="1774" y="194"/>
                    </a:lnTo>
                    <a:lnTo>
                      <a:pt x="1688" y="140"/>
                    </a:lnTo>
                    <a:lnTo>
                      <a:pt x="1581" y="86"/>
                    </a:lnTo>
                    <a:lnTo>
                      <a:pt x="1484" y="54"/>
                    </a:lnTo>
                    <a:lnTo>
                      <a:pt x="1377"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 name="Google Shape;715;p15"/>
              <p:cNvSpPr/>
              <p:nvPr/>
            </p:nvSpPr>
            <p:spPr>
              <a:xfrm>
                <a:off x="849150" y="1652875"/>
                <a:ext cx="57275" cy="57025"/>
              </a:xfrm>
              <a:custGeom>
                <a:avLst/>
                <a:gdLst/>
                <a:ahLst/>
                <a:cxnLst/>
                <a:rect l="l" t="t" r="r" b="b"/>
                <a:pathLst>
                  <a:path w="2291" h="2281" extrusionOk="0">
                    <a:moveTo>
                      <a:pt x="1097" y="1"/>
                    </a:moveTo>
                    <a:lnTo>
                      <a:pt x="979" y="11"/>
                    </a:lnTo>
                    <a:lnTo>
                      <a:pt x="872" y="33"/>
                    </a:lnTo>
                    <a:lnTo>
                      <a:pt x="764" y="65"/>
                    </a:lnTo>
                    <a:lnTo>
                      <a:pt x="667" y="97"/>
                    </a:lnTo>
                    <a:lnTo>
                      <a:pt x="570" y="151"/>
                    </a:lnTo>
                    <a:lnTo>
                      <a:pt x="474" y="205"/>
                    </a:lnTo>
                    <a:lnTo>
                      <a:pt x="398" y="269"/>
                    </a:lnTo>
                    <a:lnTo>
                      <a:pt x="312" y="345"/>
                    </a:lnTo>
                    <a:lnTo>
                      <a:pt x="248" y="420"/>
                    </a:lnTo>
                    <a:lnTo>
                      <a:pt x="183" y="506"/>
                    </a:lnTo>
                    <a:lnTo>
                      <a:pt x="130" y="603"/>
                    </a:lnTo>
                    <a:lnTo>
                      <a:pt x="87" y="699"/>
                    </a:lnTo>
                    <a:lnTo>
                      <a:pt x="54" y="807"/>
                    </a:lnTo>
                    <a:lnTo>
                      <a:pt x="22" y="915"/>
                    </a:lnTo>
                    <a:lnTo>
                      <a:pt x="11" y="1033"/>
                    </a:lnTo>
                    <a:lnTo>
                      <a:pt x="1" y="1151"/>
                    </a:lnTo>
                    <a:lnTo>
                      <a:pt x="11" y="1280"/>
                    </a:lnTo>
                    <a:lnTo>
                      <a:pt x="33" y="1388"/>
                    </a:lnTo>
                    <a:lnTo>
                      <a:pt x="54" y="1506"/>
                    </a:lnTo>
                    <a:lnTo>
                      <a:pt x="97" y="1603"/>
                    </a:lnTo>
                    <a:lnTo>
                      <a:pt x="140" y="1710"/>
                    </a:lnTo>
                    <a:lnTo>
                      <a:pt x="205" y="1796"/>
                    </a:lnTo>
                    <a:lnTo>
                      <a:pt x="269" y="1893"/>
                    </a:lnTo>
                    <a:lnTo>
                      <a:pt x="345" y="1968"/>
                    </a:lnTo>
                    <a:lnTo>
                      <a:pt x="420" y="2044"/>
                    </a:lnTo>
                    <a:lnTo>
                      <a:pt x="517" y="2108"/>
                    </a:lnTo>
                    <a:lnTo>
                      <a:pt x="613" y="2162"/>
                    </a:lnTo>
                    <a:lnTo>
                      <a:pt x="710" y="2205"/>
                    </a:lnTo>
                    <a:lnTo>
                      <a:pt x="818" y="2237"/>
                    </a:lnTo>
                    <a:lnTo>
                      <a:pt x="936" y="2269"/>
                    </a:lnTo>
                    <a:lnTo>
                      <a:pt x="1054" y="2280"/>
                    </a:lnTo>
                    <a:lnTo>
                      <a:pt x="1291" y="2280"/>
                    </a:lnTo>
                    <a:lnTo>
                      <a:pt x="1409" y="2259"/>
                    </a:lnTo>
                    <a:lnTo>
                      <a:pt x="1517" y="2226"/>
                    </a:lnTo>
                    <a:lnTo>
                      <a:pt x="1624" y="2183"/>
                    </a:lnTo>
                    <a:lnTo>
                      <a:pt x="1721" y="2140"/>
                    </a:lnTo>
                    <a:lnTo>
                      <a:pt x="1818" y="2076"/>
                    </a:lnTo>
                    <a:lnTo>
                      <a:pt x="1904" y="2011"/>
                    </a:lnTo>
                    <a:lnTo>
                      <a:pt x="1979" y="1936"/>
                    </a:lnTo>
                    <a:lnTo>
                      <a:pt x="2054" y="1861"/>
                    </a:lnTo>
                    <a:lnTo>
                      <a:pt x="2119" y="1764"/>
                    </a:lnTo>
                    <a:lnTo>
                      <a:pt x="2173" y="1667"/>
                    </a:lnTo>
                    <a:lnTo>
                      <a:pt x="2216" y="1570"/>
                    </a:lnTo>
                    <a:lnTo>
                      <a:pt x="2248" y="1463"/>
                    </a:lnTo>
                    <a:lnTo>
                      <a:pt x="2280" y="1345"/>
                    </a:lnTo>
                    <a:lnTo>
                      <a:pt x="2291" y="1226"/>
                    </a:lnTo>
                    <a:lnTo>
                      <a:pt x="2291" y="1097"/>
                    </a:lnTo>
                    <a:lnTo>
                      <a:pt x="2280" y="979"/>
                    </a:lnTo>
                    <a:lnTo>
                      <a:pt x="2259" y="872"/>
                    </a:lnTo>
                    <a:lnTo>
                      <a:pt x="2226" y="764"/>
                    </a:lnTo>
                    <a:lnTo>
                      <a:pt x="2194" y="656"/>
                    </a:lnTo>
                    <a:lnTo>
                      <a:pt x="2140" y="560"/>
                    </a:lnTo>
                    <a:lnTo>
                      <a:pt x="2076" y="463"/>
                    </a:lnTo>
                    <a:lnTo>
                      <a:pt x="2011" y="377"/>
                    </a:lnTo>
                    <a:lnTo>
                      <a:pt x="1936" y="302"/>
                    </a:lnTo>
                    <a:lnTo>
                      <a:pt x="1850" y="226"/>
                    </a:lnTo>
                    <a:lnTo>
                      <a:pt x="1764" y="162"/>
                    </a:lnTo>
                    <a:lnTo>
                      <a:pt x="1667" y="108"/>
                    </a:lnTo>
                    <a:lnTo>
                      <a:pt x="1560" y="65"/>
                    </a:lnTo>
                    <a:lnTo>
                      <a:pt x="1452" y="33"/>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 name="Google Shape;716;p15"/>
              <p:cNvSpPr/>
              <p:nvPr/>
            </p:nvSpPr>
            <p:spPr>
              <a:xfrm>
                <a:off x="1636275" y="1652875"/>
                <a:ext cx="57000" cy="57025"/>
              </a:xfrm>
              <a:custGeom>
                <a:avLst/>
                <a:gdLst/>
                <a:ahLst/>
                <a:cxnLst/>
                <a:rect l="l" t="t" r="r" b="b"/>
                <a:pathLst>
                  <a:path w="2280" h="2281" extrusionOk="0">
                    <a:moveTo>
                      <a:pt x="1151" y="1"/>
                    </a:moveTo>
                    <a:lnTo>
                      <a:pt x="1033" y="11"/>
                    </a:lnTo>
                    <a:lnTo>
                      <a:pt x="914" y="22"/>
                    </a:lnTo>
                    <a:lnTo>
                      <a:pt x="796" y="54"/>
                    </a:lnTo>
                    <a:lnTo>
                      <a:pt x="689" y="87"/>
                    </a:lnTo>
                    <a:lnTo>
                      <a:pt x="592" y="140"/>
                    </a:lnTo>
                    <a:lnTo>
                      <a:pt x="495" y="194"/>
                    </a:lnTo>
                    <a:lnTo>
                      <a:pt x="409" y="259"/>
                    </a:lnTo>
                    <a:lnTo>
                      <a:pt x="323" y="334"/>
                    </a:lnTo>
                    <a:lnTo>
                      <a:pt x="248" y="409"/>
                    </a:lnTo>
                    <a:lnTo>
                      <a:pt x="183" y="506"/>
                    </a:lnTo>
                    <a:lnTo>
                      <a:pt x="129" y="603"/>
                    </a:lnTo>
                    <a:lnTo>
                      <a:pt x="86" y="699"/>
                    </a:lnTo>
                    <a:lnTo>
                      <a:pt x="54" y="807"/>
                    </a:lnTo>
                    <a:lnTo>
                      <a:pt x="22" y="925"/>
                    </a:lnTo>
                    <a:lnTo>
                      <a:pt x="11" y="1044"/>
                    </a:lnTo>
                    <a:lnTo>
                      <a:pt x="0" y="1162"/>
                    </a:lnTo>
                    <a:lnTo>
                      <a:pt x="11" y="1280"/>
                    </a:lnTo>
                    <a:lnTo>
                      <a:pt x="33" y="1388"/>
                    </a:lnTo>
                    <a:lnTo>
                      <a:pt x="54" y="1495"/>
                    </a:lnTo>
                    <a:lnTo>
                      <a:pt x="97" y="1603"/>
                    </a:lnTo>
                    <a:lnTo>
                      <a:pt x="140" y="1699"/>
                    </a:lnTo>
                    <a:lnTo>
                      <a:pt x="194" y="1796"/>
                    </a:lnTo>
                    <a:lnTo>
                      <a:pt x="258" y="1882"/>
                    </a:lnTo>
                    <a:lnTo>
                      <a:pt x="334" y="1958"/>
                    </a:lnTo>
                    <a:lnTo>
                      <a:pt x="409" y="2033"/>
                    </a:lnTo>
                    <a:lnTo>
                      <a:pt x="495" y="2087"/>
                    </a:lnTo>
                    <a:lnTo>
                      <a:pt x="592" y="2151"/>
                    </a:lnTo>
                    <a:lnTo>
                      <a:pt x="689" y="2194"/>
                    </a:lnTo>
                    <a:lnTo>
                      <a:pt x="796" y="2226"/>
                    </a:lnTo>
                    <a:lnTo>
                      <a:pt x="904" y="2259"/>
                    </a:lnTo>
                    <a:lnTo>
                      <a:pt x="1011" y="2269"/>
                    </a:lnTo>
                    <a:lnTo>
                      <a:pt x="1129" y="2280"/>
                    </a:lnTo>
                    <a:lnTo>
                      <a:pt x="1258" y="2280"/>
                    </a:lnTo>
                    <a:lnTo>
                      <a:pt x="1377" y="2259"/>
                    </a:lnTo>
                    <a:lnTo>
                      <a:pt x="1484" y="2237"/>
                    </a:lnTo>
                    <a:lnTo>
                      <a:pt x="1592" y="2194"/>
                    </a:lnTo>
                    <a:lnTo>
                      <a:pt x="1689" y="2151"/>
                    </a:lnTo>
                    <a:lnTo>
                      <a:pt x="1785" y="2087"/>
                    </a:lnTo>
                    <a:lnTo>
                      <a:pt x="1871" y="2022"/>
                    </a:lnTo>
                    <a:lnTo>
                      <a:pt x="1957" y="1958"/>
                    </a:lnTo>
                    <a:lnTo>
                      <a:pt x="2033" y="1872"/>
                    </a:lnTo>
                    <a:lnTo>
                      <a:pt x="2097" y="1786"/>
                    </a:lnTo>
                    <a:lnTo>
                      <a:pt x="2151" y="1689"/>
                    </a:lnTo>
                    <a:lnTo>
                      <a:pt x="2194" y="1581"/>
                    </a:lnTo>
                    <a:lnTo>
                      <a:pt x="2237" y="1474"/>
                    </a:lnTo>
                    <a:lnTo>
                      <a:pt x="2258" y="1366"/>
                    </a:lnTo>
                    <a:lnTo>
                      <a:pt x="2280" y="1248"/>
                    </a:lnTo>
                    <a:lnTo>
                      <a:pt x="2280" y="1119"/>
                    </a:lnTo>
                    <a:lnTo>
                      <a:pt x="2269" y="1011"/>
                    </a:lnTo>
                    <a:lnTo>
                      <a:pt x="2258" y="893"/>
                    </a:lnTo>
                    <a:lnTo>
                      <a:pt x="2226" y="785"/>
                    </a:lnTo>
                    <a:lnTo>
                      <a:pt x="2194" y="678"/>
                    </a:lnTo>
                    <a:lnTo>
                      <a:pt x="2140" y="581"/>
                    </a:lnTo>
                    <a:lnTo>
                      <a:pt x="2086" y="495"/>
                    </a:lnTo>
                    <a:lnTo>
                      <a:pt x="2022" y="409"/>
                    </a:lnTo>
                    <a:lnTo>
                      <a:pt x="1947" y="323"/>
                    </a:lnTo>
                    <a:lnTo>
                      <a:pt x="1871" y="259"/>
                    </a:lnTo>
                    <a:lnTo>
                      <a:pt x="1785" y="194"/>
                    </a:lnTo>
                    <a:lnTo>
                      <a:pt x="1689" y="140"/>
                    </a:lnTo>
                    <a:lnTo>
                      <a:pt x="1592" y="87"/>
                    </a:lnTo>
                    <a:lnTo>
                      <a:pt x="1495" y="54"/>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 name="Google Shape;717;p15"/>
              <p:cNvSpPr/>
              <p:nvPr/>
            </p:nvSpPr>
            <p:spPr>
              <a:xfrm>
                <a:off x="849150" y="2595375"/>
                <a:ext cx="57550" cy="57550"/>
              </a:xfrm>
              <a:custGeom>
                <a:avLst/>
                <a:gdLst/>
                <a:ahLst/>
                <a:cxnLst/>
                <a:rect l="l" t="t" r="r" b="b"/>
                <a:pathLst>
                  <a:path w="2302" h="2302" extrusionOk="0">
                    <a:moveTo>
                      <a:pt x="1065" y="0"/>
                    </a:moveTo>
                    <a:lnTo>
                      <a:pt x="947" y="11"/>
                    </a:lnTo>
                    <a:lnTo>
                      <a:pt x="829" y="43"/>
                    </a:lnTo>
                    <a:lnTo>
                      <a:pt x="721" y="76"/>
                    </a:lnTo>
                    <a:lnTo>
                      <a:pt x="624" y="119"/>
                    </a:lnTo>
                    <a:lnTo>
                      <a:pt x="527" y="172"/>
                    </a:lnTo>
                    <a:lnTo>
                      <a:pt x="431" y="237"/>
                    </a:lnTo>
                    <a:lnTo>
                      <a:pt x="355" y="312"/>
                    </a:lnTo>
                    <a:lnTo>
                      <a:pt x="269" y="387"/>
                    </a:lnTo>
                    <a:lnTo>
                      <a:pt x="205" y="474"/>
                    </a:lnTo>
                    <a:lnTo>
                      <a:pt x="151" y="570"/>
                    </a:lnTo>
                    <a:lnTo>
                      <a:pt x="97" y="667"/>
                    </a:lnTo>
                    <a:lnTo>
                      <a:pt x="54" y="775"/>
                    </a:lnTo>
                    <a:lnTo>
                      <a:pt x="22" y="893"/>
                    </a:lnTo>
                    <a:lnTo>
                      <a:pt x="1" y="1000"/>
                    </a:lnTo>
                    <a:lnTo>
                      <a:pt x="1" y="1129"/>
                    </a:lnTo>
                    <a:lnTo>
                      <a:pt x="1" y="1248"/>
                    </a:lnTo>
                    <a:lnTo>
                      <a:pt x="11" y="1366"/>
                    </a:lnTo>
                    <a:lnTo>
                      <a:pt x="44" y="1474"/>
                    </a:lnTo>
                    <a:lnTo>
                      <a:pt x="76" y="1581"/>
                    </a:lnTo>
                    <a:lnTo>
                      <a:pt x="130" y="1689"/>
                    </a:lnTo>
                    <a:lnTo>
                      <a:pt x="183" y="1785"/>
                    </a:lnTo>
                    <a:lnTo>
                      <a:pt x="248" y="1871"/>
                    </a:lnTo>
                    <a:lnTo>
                      <a:pt x="323" y="1957"/>
                    </a:lnTo>
                    <a:lnTo>
                      <a:pt x="398" y="2033"/>
                    </a:lnTo>
                    <a:lnTo>
                      <a:pt x="484" y="2097"/>
                    </a:lnTo>
                    <a:lnTo>
                      <a:pt x="581" y="2162"/>
                    </a:lnTo>
                    <a:lnTo>
                      <a:pt x="689" y="2205"/>
                    </a:lnTo>
                    <a:lnTo>
                      <a:pt x="786" y="2248"/>
                    </a:lnTo>
                    <a:lnTo>
                      <a:pt x="904" y="2280"/>
                    </a:lnTo>
                    <a:lnTo>
                      <a:pt x="1022" y="2291"/>
                    </a:lnTo>
                    <a:lnTo>
                      <a:pt x="1140" y="2302"/>
                    </a:lnTo>
                    <a:lnTo>
                      <a:pt x="1259" y="2291"/>
                    </a:lnTo>
                    <a:lnTo>
                      <a:pt x="1377" y="2280"/>
                    </a:lnTo>
                    <a:lnTo>
                      <a:pt x="1495" y="2248"/>
                    </a:lnTo>
                    <a:lnTo>
                      <a:pt x="1603" y="2215"/>
                    </a:lnTo>
                    <a:lnTo>
                      <a:pt x="1700" y="2162"/>
                    </a:lnTo>
                    <a:lnTo>
                      <a:pt x="1796" y="2108"/>
                    </a:lnTo>
                    <a:lnTo>
                      <a:pt x="1882" y="2043"/>
                    </a:lnTo>
                    <a:lnTo>
                      <a:pt x="1968" y="1968"/>
                    </a:lnTo>
                    <a:lnTo>
                      <a:pt x="2044" y="1893"/>
                    </a:lnTo>
                    <a:lnTo>
                      <a:pt x="2108" y="1796"/>
                    </a:lnTo>
                    <a:lnTo>
                      <a:pt x="2162" y="1699"/>
                    </a:lnTo>
                    <a:lnTo>
                      <a:pt x="2216" y="1603"/>
                    </a:lnTo>
                    <a:lnTo>
                      <a:pt x="2248" y="1495"/>
                    </a:lnTo>
                    <a:lnTo>
                      <a:pt x="2280" y="1377"/>
                    </a:lnTo>
                    <a:lnTo>
                      <a:pt x="2291" y="1269"/>
                    </a:lnTo>
                    <a:lnTo>
                      <a:pt x="2302" y="1140"/>
                    </a:lnTo>
                    <a:lnTo>
                      <a:pt x="2291" y="1022"/>
                    </a:lnTo>
                    <a:lnTo>
                      <a:pt x="2280" y="914"/>
                    </a:lnTo>
                    <a:lnTo>
                      <a:pt x="2248" y="807"/>
                    </a:lnTo>
                    <a:lnTo>
                      <a:pt x="2216" y="699"/>
                    </a:lnTo>
                    <a:lnTo>
                      <a:pt x="2162" y="603"/>
                    </a:lnTo>
                    <a:lnTo>
                      <a:pt x="2108" y="506"/>
                    </a:lnTo>
                    <a:lnTo>
                      <a:pt x="2044" y="420"/>
                    </a:lnTo>
                    <a:lnTo>
                      <a:pt x="1979" y="344"/>
                    </a:lnTo>
                    <a:lnTo>
                      <a:pt x="1904" y="269"/>
                    </a:lnTo>
                    <a:lnTo>
                      <a:pt x="1818" y="205"/>
                    </a:lnTo>
                    <a:lnTo>
                      <a:pt x="1721" y="140"/>
                    </a:lnTo>
                    <a:lnTo>
                      <a:pt x="1624" y="97"/>
                    </a:lnTo>
                    <a:lnTo>
                      <a:pt x="1527" y="54"/>
                    </a:lnTo>
                    <a:lnTo>
                      <a:pt x="1409" y="22"/>
                    </a:lnTo>
                    <a:lnTo>
                      <a:pt x="1302"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 name="Google Shape;718;p15"/>
              <p:cNvSpPr/>
              <p:nvPr/>
            </p:nvSpPr>
            <p:spPr>
              <a:xfrm>
                <a:off x="768775" y="2517675"/>
                <a:ext cx="57025" cy="57025"/>
              </a:xfrm>
              <a:custGeom>
                <a:avLst/>
                <a:gdLst/>
                <a:ahLst/>
                <a:cxnLst/>
                <a:rect l="l" t="t" r="r" b="b"/>
                <a:pathLst>
                  <a:path w="2281" h="2281" extrusionOk="0">
                    <a:moveTo>
                      <a:pt x="1054" y="1"/>
                    </a:moveTo>
                    <a:lnTo>
                      <a:pt x="936" y="12"/>
                    </a:lnTo>
                    <a:lnTo>
                      <a:pt x="828" y="33"/>
                    </a:lnTo>
                    <a:lnTo>
                      <a:pt x="721" y="76"/>
                    </a:lnTo>
                    <a:lnTo>
                      <a:pt x="624" y="119"/>
                    </a:lnTo>
                    <a:lnTo>
                      <a:pt x="527" y="162"/>
                    </a:lnTo>
                    <a:lnTo>
                      <a:pt x="441" y="227"/>
                    </a:lnTo>
                    <a:lnTo>
                      <a:pt x="355" y="291"/>
                    </a:lnTo>
                    <a:lnTo>
                      <a:pt x="280" y="366"/>
                    </a:lnTo>
                    <a:lnTo>
                      <a:pt x="215" y="452"/>
                    </a:lnTo>
                    <a:lnTo>
                      <a:pt x="151" y="538"/>
                    </a:lnTo>
                    <a:lnTo>
                      <a:pt x="108" y="635"/>
                    </a:lnTo>
                    <a:lnTo>
                      <a:pt x="65" y="732"/>
                    </a:lnTo>
                    <a:lnTo>
                      <a:pt x="33" y="839"/>
                    </a:lnTo>
                    <a:lnTo>
                      <a:pt x="11" y="958"/>
                    </a:lnTo>
                    <a:lnTo>
                      <a:pt x="0" y="1065"/>
                    </a:lnTo>
                    <a:lnTo>
                      <a:pt x="0" y="1194"/>
                    </a:lnTo>
                    <a:lnTo>
                      <a:pt x="0" y="1313"/>
                    </a:lnTo>
                    <a:lnTo>
                      <a:pt x="22" y="1420"/>
                    </a:lnTo>
                    <a:lnTo>
                      <a:pt x="54" y="1538"/>
                    </a:lnTo>
                    <a:lnTo>
                      <a:pt x="97" y="1635"/>
                    </a:lnTo>
                    <a:lnTo>
                      <a:pt x="151" y="1732"/>
                    </a:lnTo>
                    <a:lnTo>
                      <a:pt x="215" y="1829"/>
                    </a:lnTo>
                    <a:lnTo>
                      <a:pt x="280" y="1915"/>
                    </a:lnTo>
                    <a:lnTo>
                      <a:pt x="355" y="1990"/>
                    </a:lnTo>
                    <a:lnTo>
                      <a:pt x="441" y="2065"/>
                    </a:lnTo>
                    <a:lnTo>
                      <a:pt x="527" y="2119"/>
                    </a:lnTo>
                    <a:lnTo>
                      <a:pt x="635" y="2173"/>
                    </a:lnTo>
                    <a:lnTo>
                      <a:pt x="732" y="2216"/>
                    </a:lnTo>
                    <a:lnTo>
                      <a:pt x="839" y="2248"/>
                    </a:lnTo>
                    <a:lnTo>
                      <a:pt x="957" y="2270"/>
                    </a:lnTo>
                    <a:lnTo>
                      <a:pt x="1076" y="2280"/>
                    </a:lnTo>
                    <a:lnTo>
                      <a:pt x="1205" y="2280"/>
                    </a:lnTo>
                    <a:lnTo>
                      <a:pt x="1323" y="2270"/>
                    </a:lnTo>
                    <a:lnTo>
                      <a:pt x="1431" y="2248"/>
                    </a:lnTo>
                    <a:lnTo>
                      <a:pt x="1538" y="2216"/>
                    </a:lnTo>
                    <a:lnTo>
                      <a:pt x="1646" y="2173"/>
                    </a:lnTo>
                    <a:lnTo>
                      <a:pt x="1742" y="2119"/>
                    </a:lnTo>
                    <a:lnTo>
                      <a:pt x="1839" y="2065"/>
                    </a:lnTo>
                    <a:lnTo>
                      <a:pt x="1914" y="1990"/>
                    </a:lnTo>
                    <a:lnTo>
                      <a:pt x="2000" y="1915"/>
                    </a:lnTo>
                    <a:lnTo>
                      <a:pt x="2065" y="1829"/>
                    </a:lnTo>
                    <a:lnTo>
                      <a:pt x="2129" y="1732"/>
                    </a:lnTo>
                    <a:lnTo>
                      <a:pt x="2173" y="1635"/>
                    </a:lnTo>
                    <a:lnTo>
                      <a:pt x="2216" y="1538"/>
                    </a:lnTo>
                    <a:lnTo>
                      <a:pt x="2248" y="1420"/>
                    </a:lnTo>
                    <a:lnTo>
                      <a:pt x="2269" y="1313"/>
                    </a:lnTo>
                    <a:lnTo>
                      <a:pt x="2280" y="1184"/>
                    </a:lnTo>
                    <a:lnTo>
                      <a:pt x="2280" y="1065"/>
                    </a:lnTo>
                    <a:lnTo>
                      <a:pt x="2269" y="947"/>
                    </a:lnTo>
                    <a:lnTo>
                      <a:pt x="2248" y="839"/>
                    </a:lnTo>
                    <a:lnTo>
                      <a:pt x="2205" y="732"/>
                    </a:lnTo>
                    <a:lnTo>
                      <a:pt x="2162" y="624"/>
                    </a:lnTo>
                    <a:lnTo>
                      <a:pt x="2108" y="528"/>
                    </a:lnTo>
                    <a:lnTo>
                      <a:pt x="2054" y="442"/>
                    </a:lnTo>
                    <a:lnTo>
                      <a:pt x="1979" y="356"/>
                    </a:lnTo>
                    <a:lnTo>
                      <a:pt x="1904" y="280"/>
                    </a:lnTo>
                    <a:lnTo>
                      <a:pt x="1818" y="205"/>
                    </a:lnTo>
                    <a:lnTo>
                      <a:pt x="1721" y="151"/>
                    </a:lnTo>
                    <a:lnTo>
                      <a:pt x="1624" y="98"/>
                    </a:lnTo>
                    <a:lnTo>
                      <a:pt x="1517" y="55"/>
                    </a:lnTo>
                    <a:lnTo>
                      <a:pt x="1409" y="22"/>
                    </a:lnTo>
                    <a:lnTo>
                      <a:pt x="1291" y="12"/>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 name="Google Shape;719;p15"/>
              <p:cNvSpPr/>
              <p:nvPr/>
            </p:nvSpPr>
            <p:spPr>
              <a:xfrm>
                <a:off x="927650" y="1575450"/>
                <a:ext cx="56200" cy="56225"/>
              </a:xfrm>
              <a:custGeom>
                <a:avLst/>
                <a:gdLst/>
                <a:ahLst/>
                <a:cxnLst/>
                <a:rect l="l" t="t" r="r" b="b"/>
                <a:pathLst>
                  <a:path w="2248" h="2249" extrusionOk="0">
                    <a:moveTo>
                      <a:pt x="1151" y="1"/>
                    </a:moveTo>
                    <a:lnTo>
                      <a:pt x="1033" y="11"/>
                    </a:lnTo>
                    <a:lnTo>
                      <a:pt x="914" y="22"/>
                    </a:lnTo>
                    <a:lnTo>
                      <a:pt x="807" y="44"/>
                    </a:lnTo>
                    <a:lnTo>
                      <a:pt x="710" y="87"/>
                    </a:lnTo>
                    <a:lnTo>
                      <a:pt x="603" y="130"/>
                    </a:lnTo>
                    <a:lnTo>
                      <a:pt x="517" y="183"/>
                    </a:lnTo>
                    <a:lnTo>
                      <a:pt x="420" y="237"/>
                    </a:lnTo>
                    <a:lnTo>
                      <a:pt x="345" y="312"/>
                    </a:lnTo>
                    <a:lnTo>
                      <a:pt x="269" y="388"/>
                    </a:lnTo>
                    <a:lnTo>
                      <a:pt x="205" y="474"/>
                    </a:lnTo>
                    <a:lnTo>
                      <a:pt x="151" y="560"/>
                    </a:lnTo>
                    <a:lnTo>
                      <a:pt x="97" y="657"/>
                    </a:lnTo>
                    <a:lnTo>
                      <a:pt x="54" y="764"/>
                    </a:lnTo>
                    <a:lnTo>
                      <a:pt x="33" y="872"/>
                    </a:lnTo>
                    <a:lnTo>
                      <a:pt x="11" y="979"/>
                    </a:lnTo>
                    <a:lnTo>
                      <a:pt x="0" y="1097"/>
                    </a:lnTo>
                    <a:lnTo>
                      <a:pt x="11" y="1216"/>
                    </a:lnTo>
                    <a:lnTo>
                      <a:pt x="22" y="1323"/>
                    </a:lnTo>
                    <a:lnTo>
                      <a:pt x="43" y="1442"/>
                    </a:lnTo>
                    <a:lnTo>
                      <a:pt x="76" y="1538"/>
                    </a:lnTo>
                    <a:lnTo>
                      <a:pt x="119" y="1646"/>
                    </a:lnTo>
                    <a:lnTo>
                      <a:pt x="172" y="1732"/>
                    </a:lnTo>
                    <a:lnTo>
                      <a:pt x="237" y="1818"/>
                    </a:lnTo>
                    <a:lnTo>
                      <a:pt x="312" y="1904"/>
                    </a:lnTo>
                    <a:lnTo>
                      <a:pt x="388" y="1979"/>
                    </a:lnTo>
                    <a:lnTo>
                      <a:pt x="474" y="2044"/>
                    </a:lnTo>
                    <a:lnTo>
                      <a:pt x="560" y="2097"/>
                    </a:lnTo>
                    <a:lnTo>
                      <a:pt x="656" y="2151"/>
                    </a:lnTo>
                    <a:lnTo>
                      <a:pt x="764" y="2184"/>
                    </a:lnTo>
                    <a:lnTo>
                      <a:pt x="871" y="2216"/>
                    </a:lnTo>
                    <a:lnTo>
                      <a:pt x="979" y="2237"/>
                    </a:lnTo>
                    <a:lnTo>
                      <a:pt x="1097" y="2248"/>
                    </a:lnTo>
                    <a:lnTo>
                      <a:pt x="1216" y="2237"/>
                    </a:lnTo>
                    <a:lnTo>
                      <a:pt x="1323" y="2227"/>
                    </a:lnTo>
                    <a:lnTo>
                      <a:pt x="1431" y="2205"/>
                    </a:lnTo>
                    <a:lnTo>
                      <a:pt x="1538" y="2173"/>
                    </a:lnTo>
                    <a:lnTo>
                      <a:pt x="1635" y="2119"/>
                    </a:lnTo>
                    <a:lnTo>
                      <a:pt x="1732" y="2076"/>
                    </a:lnTo>
                    <a:lnTo>
                      <a:pt x="1818" y="2011"/>
                    </a:lnTo>
                    <a:lnTo>
                      <a:pt x="1904" y="1936"/>
                    </a:lnTo>
                    <a:lnTo>
                      <a:pt x="1979" y="1861"/>
                    </a:lnTo>
                    <a:lnTo>
                      <a:pt x="2043" y="1775"/>
                    </a:lnTo>
                    <a:lnTo>
                      <a:pt x="2097" y="1689"/>
                    </a:lnTo>
                    <a:lnTo>
                      <a:pt x="2151" y="1592"/>
                    </a:lnTo>
                    <a:lnTo>
                      <a:pt x="2183" y="1485"/>
                    </a:lnTo>
                    <a:lnTo>
                      <a:pt x="2216" y="1377"/>
                    </a:lnTo>
                    <a:lnTo>
                      <a:pt x="2237" y="1270"/>
                    </a:lnTo>
                    <a:lnTo>
                      <a:pt x="2248" y="1151"/>
                    </a:lnTo>
                    <a:lnTo>
                      <a:pt x="2237" y="1033"/>
                    </a:lnTo>
                    <a:lnTo>
                      <a:pt x="2226" y="925"/>
                    </a:lnTo>
                    <a:lnTo>
                      <a:pt x="2205" y="807"/>
                    </a:lnTo>
                    <a:lnTo>
                      <a:pt x="2162" y="710"/>
                    </a:lnTo>
                    <a:lnTo>
                      <a:pt x="2119" y="603"/>
                    </a:lnTo>
                    <a:lnTo>
                      <a:pt x="2065" y="517"/>
                    </a:lnTo>
                    <a:lnTo>
                      <a:pt x="2011" y="431"/>
                    </a:lnTo>
                    <a:lnTo>
                      <a:pt x="1936" y="345"/>
                    </a:lnTo>
                    <a:lnTo>
                      <a:pt x="1861" y="269"/>
                    </a:lnTo>
                    <a:lnTo>
                      <a:pt x="1775" y="205"/>
                    </a:lnTo>
                    <a:lnTo>
                      <a:pt x="1689" y="151"/>
                    </a:lnTo>
                    <a:lnTo>
                      <a:pt x="1592" y="97"/>
                    </a:lnTo>
                    <a:lnTo>
                      <a:pt x="1484" y="65"/>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 name="Google Shape;720;p15"/>
              <p:cNvSpPr/>
              <p:nvPr/>
            </p:nvSpPr>
            <p:spPr>
              <a:xfrm>
                <a:off x="1556150" y="1575450"/>
                <a:ext cx="55950" cy="56225"/>
              </a:xfrm>
              <a:custGeom>
                <a:avLst/>
                <a:gdLst/>
                <a:ahLst/>
                <a:cxnLst/>
                <a:rect l="l" t="t" r="r" b="b"/>
                <a:pathLst>
                  <a:path w="2238" h="2249" extrusionOk="0">
                    <a:moveTo>
                      <a:pt x="1162" y="1"/>
                    </a:moveTo>
                    <a:lnTo>
                      <a:pt x="1044" y="11"/>
                    </a:lnTo>
                    <a:lnTo>
                      <a:pt x="926" y="22"/>
                    </a:lnTo>
                    <a:lnTo>
                      <a:pt x="818" y="44"/>
                    </a:lnTo>
                    <a:lnTo>
                      <a:pt x="711" y="76"/>
                    </a:lnTo>
                    <a:lnTo>
                      <a:pt x="614" y="119"/>
                    </a:lnTo>
                    <a:lnTo>
                      <a:pt x="517" y="173"/>
                    </a:lnTo>
                    <a:lnTo>
                      <a:pt x="431" y="237"/>
                    </a:lnTo>
                    <a:lnTo>
                      <a:pt x="345" y="302"/>
                    </a:lnTo>
                    <a:lnTo>
                      <a:pt x="270" y="377"/>
                    </a:lnTo>
                    <a:lnTo>
                      <a:pt x="205" y="463"/>
                    </a:lnTo>
                    <a:lnTo>
                      <a:pt x="151" y="549"/>
                    </a:lnTo>
                    <a:lnTo>
                      <a:pt x="98" y="646"/>
                    </a:lnTo>
                    <a:lnTo>
                      <a:pt x="65" y="753"/>
                    </a:lnTo>
                    <a:lnTo>
                      <a:pt x="33" y="861"/>
                    </a:lnTo>
                    <a:lnTo>
                      <a:pt x="12" y="968"/>
                    </a:lnTo>
                    <a:lnTo>
                      <a:pt x="1" y="1087"/>
                    </a:lnTo>
                    <a:lnTo>
                      <a:pt x="1" y="1205"/>
                    </a:lnTo>
                    <a:lnTo>
                      <a:pt x="12" y="1313"/>
                    </a:lnTo>
                    <a:lnTo>
                      <a:pt x="44" y="1431"/>
                    </a:lnTo>
                    <a:lnTo>
                      <a:pt x="76" y="1528"/>
                    </a:lnTo>
                    <a:lnTo>
                      <a:pt x="119" y="1635"/>
                    </a:lnTo>
                    <a:lnTo>
                      <a:pt x="173" y="1721"/>
                    </a:lnTo>
                    <a:lnTo>
                      <a:pt x="227" y="1818"/>
                    </a:lnTo>
                    <a:lnTo>
                      <a:pt x="302" y="1893"/>
                    </a:lnTo>
                    <a:lnTo>
                      <a:pt x="377" y="1968"/>
                    </a:lnTo>
                    <a:lnTo>
                      <a:pt x="463" y="2033"/>
                    </a:lnTo>
                    <a:lnTo>
                      <a:pt x="549" y="2097"/>
                    </a:lnTo>
                    <a:lnTo>
                      <a:pt x="646" y="2140"/>
                    </a:lnTo>
                    <a:lnTo>
                      <a:pt x="743" y="2184"/>
                    </a:lnTo>
                    <a:lnTo>
                      <a:pt x="850" y="2216"/>
                    </a:lnTo>
                    <a:lnTo>
                      <a:pt x="969" y="2237"/>
                    </a:lnTo>
                    <a:lnTo>
                      <a:pt x="1087" y="2248"/>
                    </a:lnTo>
                    <a:lnTo>
                      <a:pt x="1195" y="2248"/>
                    </a:lnTo>
                    <a:lnTo>
                      <a:pt x="1313" y="2227"/>
                    </a:lnTo>
                    <a:lnTo>
                      <a:pt x="1420" y="2205"/>
                    </a:lnTo>
                    <a:lnTo>
                      <a:pt x="1528" y="2173"/>
                    </a:lnTo>
                    <a:lnTo>
                      <a:pt x="1625" y="2130"/>
                    </a:lnTo>
                    <a:lnTo>
                      <a:pt x="1721" y="2076"/>
                    </a:lnTo>
                    <a:lnTo>
                      <a:pt x="1807" y="2011"/>
                    </a:lnTo>
                    <a:lnTo>
                      <a:pt x="1893" y="1947"/>
                    </a:lnTo>
                    <a:lnTo>
                      <a:pt x="1969" y="1872"/>
                    </a:lnTo>
                    <a:lnTo>
                      <a:pt x="2033" y="1786"/>
                    </a:lnTo>
                    <a:lnTo>
                      <a:pt x="2087" y="1700"/>
                    </a:lnTo>
                    <a:lnTo>
                      <a:pt x="2141" y="1603"/>
                    </a:lnTo>
                    <a:lnTo>
                      <a:pt x="2184" y="1495"/>
                    </a:lnTo>
                    <a:lnTo>
                      <a:pt x="2216" y="1388"/>
                    </a:lnTo>
                    <a:lnTo>
                      <a:pt x="2227" y="1280"/>
                    </a:lnTo>
                    <a:lnTo>
                      <a:pt x="2238" y="1162"/>
                    </a:lnTo>
                    <a:lnTo>
                      <a:pt x="2238" y="1044"/>
                    </a:lnTo>
                    <a:lnTo>
                      <a:pt x="2227" y="936"/>
                    </a:lnTo>
                    <a:lnTo>
                      <a:pt x="2205" y="818"/>
                    </a:lnTo>
                    <a:lnTo>
                      <a:pt x="2173" y="721"/>
                    </a:lnTo>
                    <a:lnTo>
                      <a:pt x="2130" y="614"/>
                    </a:lnTo>
                    <a:lnTo>
                      <a:pt x="2076" y="528"/>
                    </a:lnTo>
                    <a:lnTo>
                      <a:pt x="2012" y="431"/>
                    </a:lnTo>
                    <a:lnTo>
                      <a:pt x="1947" y="356"/>
                    </a:lnTo>
                    <a:lnTo>
                      <a:pt x="1861" y="280"/>
                    </a:lnTo>
                    <a:lnTo>
                      <a:pt x="1786" y="216"/>
                    </a:lnTo>
                    <a:lnTo>
                      <a:pt x="1689" y="151"/>
                    </a:lnTo>
                    <a:lnTo>
                      <a:pt x="1592" y="108"/>
                    </a:lnTo>
                    <a:lnTo>
                      <a:pt x="1496" y="65"/>
                    </a:lnTo>
                    <a:lnTo>
                      <a:pt x="1388" y="33"/>
                    </a:lnTo>
                    <a:lnTo>
                      <a:pt x="1281" y="11"/>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 name="Google Shape;721;p15"/>
              <p:cNvSpPr/>
              <p:nvPr/>
            </p:nvSpPr>
            <p:spPr>
              <a:xfrm>
                <a:off x="691350" y="1812025"/>
                <a:ext cx="55950" cy="55925"/>
              </a:xfrm>
              <a:custGeom>
                <a:avLst/>
                <a:gdLst/>
                <a:ahLst/>
                <a:cxnLst/>
                <a:rect l="l" t="t" r="r" b="b"/>
                <a:pathLst>
                  <a:path w="2238" h="2237" extrusionOk="0">
                    <a:moveTo>
                      <a:pt x="1011" y="0"/>
                    </a:moveTo>
                    <a:lnTo>
                      <a:pt x="904" y="11"/>
                    </a:lnTo>
                    <a:lnTo>
                      <a:pt x="796" y="43"/>
                    </a:lnTo>
                    <a:lnTo>
                      <a:pt x="689" y="76"/>
                    </a:lnTo>
                    <a:lnTo>
                      <a:pt x="592" y="119"/>
                    </a:lnTo>
                    <a:lnTo>
                      <a:pt x="495" y="183"/>
                    </a:lnTo>
                    <a:lnTo>
                      <a:pt x="409" y="237"/>
                    </a:lnTo>
                    <a:lnTo>
                      <a:pt x="334" y="312"/>
                    </a:lnTo>
                    <a:lnTo>
                      <a:pt x="259" y="387"/>
                    </a:lnTo>
                    <a:lnTo>
                      <a:pt x="194" y="473"/>
                    </a:lnTo>
                    <a:lnTo>
                      <a:pt x="140" y="570"/>
                    </a:lnTo>
                    <a:lnTo>
                      <a:pt x="87" y="667"/>
                    </a:lnTo>
                    <a:lnTo>
                      <a:pt x="54" y="764"/>
                    </a:lnTo>
                    <a:lnTo>
                      <a:pt x="22" y="871"/>
                    </a:lnTo>
                    <a:lnTo>
                      <a:pt x="11" y="990"/>
                    </a:lnTo>
                    <a:lnTo>
                      <a:pt x="1" y="1108"/>
                    </a:lnTo>
                    <a:lnTo>
                      <a:pt x="1" y="1226"/>
                    </a:lnTo>
                    <a:lnTo>
                      <a:pt x="22" y="1334"/>
                    </a:lnTo>
                    <a:lnTo>
                      <a:pt x="44" y="1441"/>
                    </a:lnTo>
                    <a:lnTo>
                      <a:pt x="87" y="1549"/>
                    </a:lnTo>
                    <a:lnTo>
                      <a:pt x="130" y="1645"/>
                    </a:lnTo>
                    <a:lnTo>
                      <a:pt x="183" y="1742"/>
                    </a:lnTo>
                    <a:lnTo>
                      <a:pt x="248" y="1828"/>
                    </a:lnTo>
                    <a:lnTo>
                      <a:pt x="312" y="1904"/>
                    </a:lnTo>
                    <a:lnTo>
                      <a:pt x="398" y="1979"/>
                    </a:lnTo>
                    <a:lnTo>
                      <a:pt x="474" y="2043"/>
                    </a:lnTo>
                    <a:lnTo>
                      <a:pt x="570" y="2097"/>
                    </a:lnTo>
                    <a:lnTo>
                      <a:pt x="667" y="2151"/>
                    </a:lnTo>
                    <a:lnTo>
                      <a:pt x="775" y="2183"/>
                    </a:lnTo>
                    <a:lnTo>
                      <a:pt x="882" y="2215"/>
                    </a:lnTo>
                    <a:lnTo>
                      <a:pt x="990" y="2226"/>
                    </a:lnTo>
                    <a:lnTo>
                      <a:pt x="1108" y="2237"/>
                    </a:lnTo>
                    <a:lnTo>
                      <a:pt x="1226" y="2237"/>
                    </a:lnTo>
                    <a:lnTo>
                      <a:pt x="1334" y="2215"/>
                    </a:lnTo>
                    <a:lnTo>
                      <a:pt x="1452" y="2194"/>
                    </a:lnTo>
                    <a:lnTo>
                      <a:pt x="1549" y="2151"/>
                    </a:lnTo>
                    <a:lnTo>
                      <a:pt x="1646" y="2108"/>
                    </a:lnTo>
                    <a:lnTo>
                      <a:pt x="1743" y="2054"/>
                    </a:lnTo>
                    <a:lnTo>
                      <a:pt x="1829" y="1990"/>
                    </a:lnTo>
                    <a:lnTo>
                      <a:pt x="1915" y="1925"/>
                    </a:lnTo>
                    <a:lnTo>
                      <a:pt x="1979" y="1839"/>
                    </a:lnTo>
                    <a:lnTo>
                      <a:pt x="2044" y="1753"/>
                    </a:lnTo>
                    <a:lnTo>
                      <a:pt x="2108" y="1667"/>
                    </a:lnTo>
                    <a:lnTo>
                      <a:pt x="2151" y="1570"/>
                    </a:lnTo>
                    <a:lnTo>
                      <a:pt x="2183" y="1463"/>
                    </a:lnTo>
                    <a:lnTo>
                      <a:pt x="2216" y="1355"/>
                    </a:lnTo>
                    <a:lnTo>
                      <a:pt x="2237" y="1248"/>
                    </a:lnTo>
                    <a:lnTo>
                      <a:pt x="2237" y="1129"/>
                    </a:lnTo>
                    <a:lnTo>
                      <a:pt x="2237" y="1011"/>
                    </a:lnTo>
                    <a:lnTo>
                      <a:pt x="2216" y="893"/>
                    </a:lnTo>
                    <a:lnTo>
                      <a:pt x="2194" y="785"/>
                    </a:lnTo>
                    <a:lnTo>
                      <a:pt x="2162" y="688"/>
                    </a:lnTo>
                    <a:lnTo>
                      <a:pt x="2108" y="592"/>
                    </a:lnTo>
                    <a:lnTo>
                      <a:pt x="2054" y="495"/>
                    </a:lnTo>
                    <a:lnTo>
                      <a:pt x="2001" y="409"/>
                    </a:lnTo>
                    <a:lnTo>
                      <a:pt x="1925" y="323"/>
                    </a:lnTo>
                    <a:lnTo>
                      <a:pt x="1850" y="258"/>
                    </a:lnTo>
                    <a:lnTo>
                      <a:pt x="1764" y="194"/>
                    </a:lnTo>
                    <a:lnTo>
                      <a:pt x="1667" y="129"/>
                    </a:lnTo>
                    <a:lnTo>
                      <a:pt x="1570" y="86"/>
                    </a:lnTo>
                    <a:lnTo>
                      <a:pt x="1474" y="43"/>
                    </a:lnTo>
                    <a:lnTo>
                      <a:pt x="136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 name="Google Shape;722;p15"/>
              <p:cNvSpPr/>
              <p:nvPr/>
            </p:nvSpPr>
            <p:spPr>
              <a:xfrm>
                <a:off x="1792450" y="1812025"/>
                <a:ext cx="56225" cy="55925"/>
              </a:xfrm>
              <a:custGeom>
                <a:avLst/>
                <a:gdLst/>
                <a:ahLst/>
                <a:cxnLst/>
                <a:rect l="l" t="t" r="r" b="b"/>
                <a:pathLst>
                  <a:path w="2249" h="2237" extrusionOk="0">
                    <a:moveTo>
                      <a:pt x="1033" y="0"/>
                    </a:moveTo>
                    <a:lnTo>
                      <a:pt x="915" y="11"/>
                    </a:lnTo>
                    <a:lnTo>
                      <a:pt x="807" y="43"/>
                    </a:lnTo>
                    <a:lnTo>
                      <a:pt x="700" y="76"/>
                    </a:lnTo>
                    <a:lnTo>
                      <a:pt x="603" y="119"/>
                    </a:lnTo>
                    <a:lnTo>
                      <a:pt x="506" y="172"/>
                    </a:lnTo>
                    <a:lnTo>
                      <a:pt x="420" y="237"/>
                    </a:lnTo>
                    <a:lnTo>
                      <a:pt x="345" y="301"/>
                    </a:lnTo>
                    <a:lnTo>
                      <a:pt x="270" y="377"/>
                    </a:lnTo>
                    <a:lnTo>
                      <a:pt x="205" y="463"/>
                    </a:lnTo>
                    <a:lnTo>
                      <a:pt x="151" y="559"/>
                    </a:lnTo>
                    <a:lnTo>
                      <a:pt x="98" y="656"/>
                    </a:lnTo>
                    <a:lnTo>
                      <a:pt x="55" y="753"/>
                    </a:lnTo>
                    <a:lnTo>
                      <a:pt x="33" y="860"/>
                    </a:lnTo>
                    <a:lnTo>
                      <a:pt x="12" y="979"/>
                    </a:lnTo>
                    <a:lnTo>
                      <a:pt x="1" y="1097"/>
                    </a:lnTo>
                    <a:lnTo>
                      <a:pt x="12" y="1205"/>
                    </a:lnTo>
                    <a:lnTo>
                      <a:pt x="22" y="1323"/>
                    </a:lnTo>
                    <a:lnTo>
                      <a:pt x="44" y="1430"/>
                    </a:lnTo>
                    <a:lnTo>
                      <a:pt x="76" y="1538"/>
                    </a:lnTo>
                    <a:lnTo>
                      <a:pt x="130" y="1635"/>
                    </a:lnTo>
                    <a:lnTo>
                      <a:pt x="184" y="1731"/>
                    </a:lnTo>
                    <a:lnTo>
                      <a:pt x="237" y="1818"/>
                    </a:lnTo>
                    <a:lnTo>
                      <a:pt x="313" y="1893"/>
                    </a:lnTo>
                    <a:lnTo>
                      <a:pt x="388" y="1968"/>
                    </a:lnTo>
                    <a:lnTo>
                      <a:pt x="474" y="2033"/>
                    </a:lnTo>
                    <a:lnTo>
                      <a:pt x="560" y="2097"/>
                    </a:lnTo>
                    <a:lnTo>
                      <a:pt x="657" y="2140"/>
                    </a:lnTo>
                    <a:lnTo>
                      <a:pt x="764" y="2183"/>
                    </a:lnTo>
                    <a:lnTo>
                      <a:pt x="872" y="2215"/>
                    </a:lnTo>
                    <a:lnTo>
                      <a:pt x="979" y="2226"/>
                    </a:lnTo>
                    <a:lnTo>
                      <a:pt x="1098" y="2237"/>
                    </a:lnTo>
                    <a:lnTo>
                      <a:pt x="1216" y="2237"/>
                    </a:lnTo>
                    <a:lnTo>
                      <a:pt x="1334" y="2215"/>
                    </a:lnTo>
                    <a:lnTo>
                      <a:pt x="1442" y="2194"/>
                    </a:lnTo>
                    <a:lnTo>
                      <a:pt x="1538" y="2162"/>
                    </a:lnTo>
                    <a:lnTo>
                      <a:pt x="1646" y="2119"/>
                    </a:lnTo>
                    <a:lnTo>
                      <a:pt x="1732" y="2065"/>
                    </a:lnTo>
                    <a:lnTo>
                      <a:pt x="1829" y="2000"/>
                    </a:lnTo>
                    <a:lnTo>
                      <a:pt x="1904" y="1925"/>
                    </a:lnTo>
                    <a:lnTo>
                      <a:pt x="1979" y="1850"/>
                    </a:lnTo>
                    <a:lnTo>
                      <a:pt x="2044" y="1764"/>
                    </a:lnTo>
                    <a:lnTo>
                      <a:pt x="2098" y="1678"/>
                    </a:lnTo>
                    <a:lnTo>
                      <a:pt x="2151" y="1581"/>
                    </a:lnTo>
                    <a:lnTo>
                      <a:pt x="2184" y="1473"/>
                    </a:lnTo>
                    <a:lnTo>
                      <a:pt x="2216" y="1366"/>
                    </a:lnTo>
                    <a:lnTo>
                      <a:pt x="2237" y="1258"/>
                    </a:lnTo>
                    <a:lnTo>
                      <a:pt x="2248" y="1140"/>
                    </a:lnTo>
                    <a:lnTo>
                      <a:pt x="2237" y="1022"/>
                    </a:lnTo>
                    <a:lnTo>
                      <a:pt x="2227" y="914"/>
                    </a:lnTo>
                    <a:lnTo>
                      <a:pt x="2205" y="796"/>
                    </a:lnTo>
                    <a:lnTo>
                      <a:pt x="2162" y="699"/>
                    </a:lnTo>
                    <a:lnTo>
                      <a:pt x="2119" y="592"/>
                    </a:lnTo>
                    <a:lnTo>
                      <a:pt x="2065" y="506"/>
                    </a:lnTo>
                    <a:lnTo>
                      <a:pt x="2001" y="420"/>
                    </a:lnTo>
                    <a:lnTo>
                      <a:pt x="1936" y="334"/>
                    </a:lnTo>
                    <a:lnTo>
                      <a:pt x="1861" y="258"/>
                    </a:lnTo>
                    <a:lnTo>
                      <a:pt x="1775" y="194"/>
                    </a:lnTo>
                    <a:lnTo>
                      <a:pt x="1678" y="140"/>
                    </a:lnTo>
                    <a:lnTo>
                      <a:pt x="1581" y="86"/>
                    </a:lnTo>
                    <a:lnTo>
                      <a:pt x="1485" y="54"/>
                    </a:lnTo>
                    <a:lnTo>
                      <a:pt x="137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 name="Google Shape;723;p15"/>
              <p:cNvSpPr/>
              <p:nvPr/>
            </p:nvSpPr>
            <p:spPr>
              <a:xfrm>
                <a:off x="1870425" y="2048325"/>
                <a:ext cx="55925" cy="55925"/>
              </a:xfrm>
              <a:custGeom>
                <a:avLst/>
                <a:gdLst/>
                <a:ahLst/>
                <a:cxnLst/>
                <a:rect l="l" t="t" r="r" b="b"/>
                <a:pathLst>
                  <a:path w="2237" h="2237" extrusionOk="0">
                    <a:moveTo>
                      <a:pt x="1043" y="0"/>
                    </a:moveTo>
                    <a:lnTo>
                      <a:pt x="936" y="11"/>
                    </a:lnTo>
                    <a:lnTo>
                      <a:pt x="828" y="32"/>
                    </a:lnTo>
                    <a:lnTo>
                      <a:pt x="721" y="65"/>
                    </a:lnTo>
                    <a:lnTo>
                      <a:pt x="613" y="108"/>
                    </a:lnTo>
                    <a:lnTo>
                      <a:pt x="527" y="161"/>
                    </a:lnTo>
                    <a:lnTo>
                      <a:pt x="430" y="226"/>
                    </a:lnTo>
                    <a:lnTo>
                      <a:pt x="355" y="290"/>
                    </a:lnTo>
                    <a:lnTo>
                      <a:pt x="280" y="366"/>
                    </a:lnTo>
                    <a:lnTo>
                      <a:pt x="204" y="452"/>
                    </a:lnTo>
                    <a:lnTo>
                      <a:pt x="151" y="538"/>
                    </a:lnTo>
                    <a:lnTo>
                      <a:pt x="97" y="635"/>
                    </a:lnTo>
                    <a:lnTo>
                      <a:pt x="65" y="742"/>
                    </a:lnTo>
                    <a:lnTo>
                      <a:pt x="32" y="850"/>
                    </a:lnTo>
                    <a:lnTo>
                      <a:pt x="11" y="957"/>
                    </a:lnTo>
                    <a:lnTo>
                      <a:pt x="0" y="1075"/>
                    </a:lnTo>
                    <a:lnTo>
                      <a:pt x="0" y="1194"/>
                    </a:lnTo>
                    <a:lnTo>
                      <a:pt x="11" y="1301"/>
                    </a:lnTo>
                    <a:lnTo>
                      <a:pt x="32" y="1419"/>
                    </a:lnTo>
                    <a:lnTo>
                      <a:pt x="65" y="1516"/>
                    </a:lnTo>
                    <a:lnTo>
                      <a:pt x="108" y="1624"/>
                    </a:lnTo>
                    <a:lnTo>
                      <a:pt x="161" y="1710"/>
                    </a:lnTo>
                    <a:lnTo>
                      <a:pt x="226" y="1807"/>
                    </a:lnTo>
                    <a:lnTo>
                      <a:pt x="290" y="1882"/>
                    </a:lnTo>
                    <a:lnTo>
                      <a:pt x="366" y="1957"/>
                    </a:lnTo>
                    <a:lnTo>
                      <a:pt x="452" y="2032"/>
                    </a:lnTo>
                    <a:lnTo>
                      <a:pt x="538" y="2086"/>
                    </a:lnTo>
                    <a:lnTo>
                      <a:pt x="635" y="2140"/>
                    </a:lnTo>
                    <a:lnTo>
                      <a:pt x="742" y="2183"/>
                    </a:lnTo>
                    <a:lnTo>
                      <a:pt x="850" y="2204"/>
                    </a:lnTo>
                    <a:lnTo>
                      <a:pt x="957" y="2226"/>
                    </a:lnTo>
                    <a:lnTo>
                      <a:pt x="1075" y="2237"/>
                    </a:lnTo>
                    <a:lnTo>
                      <a:pt x="1194" y="2237"/>
                    </a:lnTo>
                    <a:lnTo>
                      <a:pt x="1301" y="2226"/>
                    </a:lnTo>
                    <a:lnTo>
                      <a:pt x="1420" y="2204"/>
                    </a:lnTo>
                    <a:lnTo>
                      <a:pt x="1516" y="2172"/>
                    </a:lnTo>
                    <a:lnTo>
                      <a:pt x="1624" y="2129"/>
                    </a:lnTo>
                    <a:lnTo>
                      <a:pt x="1710" y="2075"/>
                    </a:lnTo>
                    <a:lnTo>
                      <a:pt x="1807" y="2011"/>
                    </a:lnTo>
                    <a:lnTo>
                      <a:pt x="1882" y="1946"/>
                    </a:lnTo>
                    <a:lnTo>
                      <a:pt x="1957" y="1871"/>
                    </a:lnTo>
                    <a:lnTo>
                      <a:pt x="2032" y="1785"/>
                    </a:lnTo>
                    <a:lnTo>
                      <a:pt x="2086" y="1699"/>
                    </a:lnTo>
                    <a:lnTo>
                      <a:pt x="2140" y="1602"/>
                    </a:lnTo>
                    <a:lnTo>
                      <a:pt x="2172" y="1495"/>
                    </a:lnTo>
                    <a:lnTo>
                      <a:pt x="2205" y="1387"/>
                    </a:lnTo>
                    <a:lnTo>
                      <a:pt x="2226" y="1280"/>
                    </a:lnTo>
                    <a:lnTo>
                      <a:pt x="2237" y="1161"/>
                    </a:lnTo>
                    <a:lnTo>
                      <a:pt x="2237" y="1043"/>
                    </a:lnTo>
                    <a:lnTo>
                      <a:pt x="2226" y="936"/>
                    </a:lnTo>
                    <a:lnTo>
                      <a:pt x="2205" y="828"/>
                    </a:lnTo>
                    <a:lnTo>
                      <a:pt x="2172" y="721"/>
                    </a:lnTo>
                    <a:lnTo>
                      <a:pt x="2129" y="613"/>
                    </a:lnTo>
                    <a:lnTo>
                      <a:pt x="2075" y="527"/>
                    </a:lnTo>
                    <a:lnTo>
                      <a:pt x="2011" y="430"/>
                    </a:lnTo>
                    <a:lnTo>
                      <a:pt x="1946" y="355"/>
                    </a:lnTo>
                    <a:lnTo>
                      <a:pt x="1871" y="280"/>
                    </a:lnTo>
                    <a:lnTo>
                      <a:pt x="1785" y="215"/>
                    </a:lnTo>
                    <a:lnTo>
                      <a:pt x="1699" y="151"/>
                    </a:lnTo>
                    <a:lnTo>
                      <a:pt x="1602" y="97"/>
                    </a:lnTo>
                    <a:lnTo>
                      <a:pt x="1495" y="65"/>
                    </a:lnTo>
                    <a:lnTo>
                      <a:pt x="1387" y="32"/>
                    </a:lnTo>
                    <a:lnTo>
                      <a:pt x="1280" y="11"/>
                    </a:lnTo>
                    <a:lnTo>
                      <a:pt x="11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 name="Google Shape;724;p15"/>
              <p:cNvSpPr/>
              <p:nvPr/>
            </p:nvSpPr>
            <p:spPr>
              <a:xfrm>
                <a:off x="1322550" y="1497775"/>
                <a:ext cx="55950" cy="55925"/>
              </a:xfrm>
              <a:custGeom>
                <a:avLst/>
                <a:gdLst/>
                <a:ahLst/>
                <a:cxnLst/>
                <a:rect l="l" t="t" r="r" b="b"/>
                <a:pathLst>
                  <a:path w="2238" h="2237" extrusionOk="0">
                    <a:moveTo>
                      <a:pt x="1044" y="0"/>
                    </a:moveTo>
                    <a:lnTo>
                      <a:pt x="925" y="11"/>
                    </a:lnTo>
                    <a:lnTo>
                      <a:pt x="818" y="32"/>
                    </a:lnTo>
                    <a:lnTo>
                      <a:pt x="710" y="75"/>
                    </a:lnTo>
                    <a:lnTo>
                      <a:pt x="613" y="118"/>
                    </a:lnTo>
                    <a:lnTo>
                      <a:pt x="517" y="172"/>
                    </a:lnTo>
                    <a:lnTo>
                      <a:pt x="431" y="226"/>
                    </a:lnTo>
                    <a:lnTo>
                      <a:pt x="345" y="301"/>
                    </a:lnTo>
                    <a:lnTo>
                      <a:pt x="269" y="376"/>
                    </a:lnTo>
                    <a:lnTo>
                      <a:pt x="205" y="462"/>
                    </a:lnTo>
                    <a:lnTo>
                      <a:pt x="151" y="548"/>
                    </a:lnTo>
                    <a:lnTo>
                      <a:pt x="97" y="645"/>
                    </a:lnTo>
                    <a:lnTo>
                      <a:pt x="65" y="742"/>
                    </a:lnTo>
                    <a:lnTo>
                      <a:pt x="33" y="850"/>
                    </a:lnTo>
                    <a:lnTo>
                      <a:pt x="11" y="968"/>
                    </a:lnTo>
                    <a:lnTo>
                      <a:pt x="1" y="1086"/>
                    </a:lnTo>
                    <a:lnTo>
                      <a:pt x="1" y="1194"/>
                    </a:lnTo>
                    <a:lnTo>
                      <a:pt x="22" y="1312"/>
                    </a:lnTo>
                    <a:lnTo>
                      <a:pt x="44" y="1419"/>
                    </a:lnTo>
                    <a:lnTo>
                      <a:pt x="76" y="1527"/>
                    </a:lnTo>
                    <a:lnTo>
                      <a:pt x="119" y="1624"/>
                    </a:lnTo>
                    <a:lnTo>
                      <a:pt x="173" y="1721"/>
                    </a:lnTo>
                    <a:lnTo>
                      <a:pt x="237" y="1807"/>
                    </a:lnTo>
                    <a:lnTo>
                      <a:pt x="302" y="1893"/>
                    </a:lnTo>
                    <a:lnTo>
                      <a:pt x="377" y="1968"/>
                    </a:lnTo>
                    <a:lnTo>
                      <a:pt x="463" y="2032"/>
                    </a:lnTo>
                    <a:lnTo>
                      <a:pt x="549" y="2086"/>
                    </a:lnTo>
                    <a:lnTo>
                      <a:pt x="646" y="2140"/>
                    </a:lnTo>
                    <a:lnTo>
                      <a:pt x="753" y="2183"/>
                    </a:lnTo>
                    <a:lnTo>
                      <a:pt x="861" y="2204"/>
                    </a:lnTo>
                    <a:lnTo>
                      <a:pt x="968" y="2226"/>
                    </a:lnTo>
                    <a:lnTo>
                      <a:pt x="1087" y="2237"/>
                    </a:lnTo>
                    <a:lnTo>
                      <a:pt x="1205" y="2237"/>
                    </a:lnTo>
                    <a:lnTo>
                      <a:pt x="1312" y="2226"/>
                    </a:lnTo>
                    <a:lnTo>
                      <a:pt x="1431" y="2194"/>
                    </a:lnTo>
                    <a:lnTo>
                      <a:pt x="1527" y="2161"/>
                    </a:lnTo>
                    <a:lnTo>
                      <a:pt x="1635" y="2118"/>
                    </a:lnTo>
                    <a:lnTo>
                      <a:pt x="1721" y="2065"/>
                    </a:lnTo>
                    <a:lnTo>
                      <a:pt x="1818" y="2011"/>
                    </a:lnTo>
                    <a:lnTo>
                      <a:pt x="1893" y="1936"/>
                    </a:lnTo>
                    <a:lnTo>
                      <a:pt x="1968" y="1860"/>
                    </a:lnTo>
                    <a:lnTo>
                      <a:pt x="2033" y="1774"/>
                    </a:lnTo>
                    <a:lnTo>
                      <a:pt x="2097" y="1688"/>
                    </a:lnTo>
                    <a:lnTo>
                      <a:pt x="2140" y="1591"/>
                    </a:lnTo>
                    <a:lnTo>
                      <a:pt x="2183" y="1484"/>
                    </a:lnTo>
                    <a:lnTo>
                      <a:pt x="2216" y="1376"/>
                    </a:lnTo>
                    <a:lnTo>
                      <a:pt x="2237" y="1269"/>
                    </a:lnTo>
                    <a:lnTo>
                      <a:pt x="2237" y="1151"/>
                    </a:lnTo>
                    <a:lnTo>
                      <a:pt x="2237" y="1032"/>
                    </a:lnTo>
                    <a:lnTo>
                      <a:pt x="2226" y="925"/>
                    </a:lnTo>
                    <a:lnTo>
                      <a:pt x="2205" y="817"/>
                    </a:lnTo>
                    <a:lnTo>
                      <a:pt x="2173" y="710"/>
                    </a:lnTo>
                    <a:lnTo>
                      <a:pt x="2130" y="613"/>
                    </a:lnTo>
                    <a:lnTo>
                      <a:pt x="2076" y="516"/>
                    </a:lnTo>
                    <a:lnTo>
                      <a:pt x="2011" y="430"/>
                    </a:lnTo>
                    <a:lnTo>
                      <a:pt x="1947" y="344"/>
                    </a:lnTo>
                    <a:lnTo>
                      <a:pt x="1861" y="269"/>
                    </a:lnTo>
                    <a:lnTo>
                      <a:pt x="1786" y="204"/>
                    </a:lnTo>
                    <a:lnTo>
                      <a:pt x="1689" y="151"/>
                    </a:lnTo>
                    <a:lnTo>
                      <a:pt x="1592" y="97"/>
                    </a:lnTo>
                    <a:lnTo>
                      <a:pt x="1495" y="54"/>
                    </a:lnTo>
                    <a:lnTo>
                      <a:pt x="1388" y="22"/>
                    </a:lnTo>
                    <a:lnTo>
                      <a:pt x="1269" y="11"/>
                    </a:lnTo>
                    <a:lnTo>
                      <a:pt x="116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 name="Google Shape;725;p15"/>
              <p:cNvSpPr/>
              <p:nvPr/>
            </p:nvSpPr>
            <p:spPr>
              <a:xfrm>
                <a:off x="927650" y="2676550"/>
                <a:ext cx="56200" cy="56225"/>
              </a:xfrm>
              <a:custGeom>
                <a:avLst/>
                <a:gdLst/>
                <a:ahLst/>
                <a:cxnLst/>
                <a:rect l="l" t="t" r="r" b="b"/>
                <a:pathLst>
                  <a:path w="2248" h="2249" extrusionOk="0">
                    <a:moveTo>
                      <a:pt x="1119" y="1"/>
                    </a:moveTo>
                    <a:lnTo>
                      <a:pt x="1000" y="12"/>
                    </a:lnTo>
                    <a:lnTo>
                      <a:pt x="882" y="22"/>
                    </a:lnTo>
                    <a:lnTo>
                      <a:pt x="775" y="55"/>
                    </a:lnTo>
                    <a:lnTo>
                      <a:pt x="678" y="87"/>
                    </a:lnTo>
                    <a:lnTo>
                      <a:pt x="570" y="141"/>
                    </a:lnTo>
                    <a:lnTo>
                      <a:pt x="484" y="194"/>
                    </a:lnTo>
                    <a:lnTo>
                      <a:pt x="398" y="259"/>
                    </a:lnTo>
                    <a:lnTo>
                      <a:pt x="323" y="334"/>
                    </a:lnTo>
                    <a:lnTo>
                      <a:pt x="248" y="409"/>
                    </a:lnTo>
                    <a:lnTo>
                      <a:pt x="183" y="495"/>
                    </a:lnTo>
                    <a:lnTo>
                      <a:pt x="129" y="592"/>
                    </a:lnTo>
                    <a:lnTo>
                      <a:pt x="86" y="689"/>
                    </a:lnTo>
                    <a:lnTo>
                      <a:pt x="43" y="796"/>
                    </a:lnTo>
                    <a:lnTo>
                      <a:pt x="22" y="904"/>
                    </a:lnTo>
                    <a:lnTo>
                      <a:pt x="0" y="1012"/>
                    </a:lnTo>
                    <a:lnTo>
                      <a:pt x="0" y="1130"/>
                    </a:lnTo>
                    <a:lnTo>
                      <a:pt x="0" y="1248"/>
                    </a:lnTo>
                    <a:lnTo>
                      <a:pt x="22" y="1366"/>
                    </a:lnTo>
                    <a:lnTo>
                      <a:pt x="54" y="1474"/>
                    </a:lnTo>
                    <a:lnTo>
                      <a:pt x="86" y="1581"/>
                    </a:lnTo>
                    <a:lnTo>
                      <a:pt x="129" y="1678"/>
                    </a:lnTo>
                    <a:lnTo>
                      <a:pt x="194" y="1764"/>
                    </a:lnTo>
                    <a:lnTo>
                      <a:pt x="248" y="1850"/>
                    </a:lnTo>
                    <a:lnTo>
                      <a:pt x="323" y="1936"/>
                    </a:lnTo>
                    <a:lnTo>
                      <a:pt x="409" y="2001"/>
                    </a:lnTo>
                    <a:lnTo>
                      <a:pt x="495" y="2065"/>
                    </a:lnTo>
                    <a:lnTo>
                      <a:pt x="581" y="2119"/>
                    </a:lnTo>
                    <a:lnTo>
                      <a:pt x="678" y="2162"/>
                    </a:lnTo>
                    <a:lnTo>
                      <a:pt x="785" y="2205"/>
                    </a:lnTo>
                    <a:lnTo>
                      <a:pt x="893" y="2227"/>
                    </a:lnTo>
                    <a:lnTo>
                      <a:pt x="1011" y="2248"/>
                    </a:lnTo>
                    <a:lnTo>
                      <a:pt x="1248" y="2248"/>
                    </a:lnTo>
                    <a:lnTo>
                      <a:pt x="1355" y="2227"/>
                    </a:lnTo>
                    <a:lnTo>
                      <a:pt x="1474" y="2205"/>
                    </a:lnTo>
                    <a:lnTo>
                      <a:pt x="1570" y="2162"/>
                    </a:lnTo>
                    <a:lnTo>
                      <a:pt x="1667" y="2119"/>
                    </a:lnTo>
                    <a:lnTo>
                      <a:pt x="1764" y="2065"/>
                    </a:lnTo>
                    <a:lnTo>
                      <a:pt x="1850" y="2001"/>
                    </a:lnTo>
                    <a:lnTo>
                      <a:pt x="1925" y="1926"/>
                    </a:lnTo>
                    <a:lnTo>
                      <a:pt x="2000" y="1850"/>
                    </a:lnTo>
                    <a:lnTo>
                      <a:pt x="2065" y="1764"/>
                    </a:lnTo>
                    <a:lnTo>
                      <a:pt x="2119" y="1667"/>
                    </a:lnTo>
                    <a:lnTo>
                      <a:pt x="2162" y="1571"/>
                    </a:lnTo>
                    <a:lnTo>
                      <a:pt x="2194" y="1463"/>
                    </a:lnTo>
                    <a:lnTo>
                      <a:pt x="2226" y="1356"/>
                    </a:lnTo>
                    <a:lnTo>
                      <a:pt x="2237" y="1237"/>
                    </a:lnTo>
                    <a:lnTo>
                      <a:pt x="2248" y="1119"/>
                    </a:lnTo>
                    <a:lnTo>
                      <a:pt x="2237" y="1001"/>
                    </a:lnTo>
                    <a:lnTo>
                      <a:pt x="2226" y="893"/>
                    </a:lnTo>
                    <a:lnTo>
                      <a:pt x="2194" y="786"/>
                    </a:lnTo>
                    <a:lnTo>
                      <a:pt x="2162" y="678"/>
                    </a:lnTo>
                    <a:lnTo>
                      <a:pt x="2108" y="581"/>
                    </a:lnTo>
                    <a:lnTo>
                      <a:pt x="2054" y="485"/>
                    </a:lnTo>
                    <a:lnTo>
                      <a:pt x="1990" y="399"/>
                    </a:lnTo>
                    <a:lnTo>
                      <a:pt x="1925" y="323"/>
                    </a:lnTo>
                    <a:lnTo>
                      <a:pt x="1839" y="248"/>
                    </a:lnTo>
                    <a:lnTo>
                      <a:pt x="1753" y="184"/>
                    </a:lnTo>
                    <a:lnTo>
                      <a:pt x="1667" y="130"/>
                    </a:lnTo>
                    <a:lnTo>
                      <a:pt x="1560" y="87"/>
                    </a:lnTo>
                    <a:lnTo>
                      <a:pt x="1463" y="55"/>
                    </a:lnTo>
                    <a:lnTo>
                      <a:pt x="134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 name="Google Shape;726;p15"/>
              <p:cNvSpPr/>
              <p:nvPr/>
            </p:nvSpPr>
            <p:spPr>
              <a:xfrm>
                <a:off x="1870675" y="2282200"/>
                <a:ext cx="55425" cy="55400"/>
              </a:xfrm>
              <a:custGeom>
                <a:avLst/>
                <a:gdLst/>
                <a:ahLst/>
                <a:cxnLst/>
                <a:rect l="l" t="t" r="r" b="b"/>
                <a:pathLst>
                  <a:path w="2217" h="2216" extrusionOk="0">
                    <a:moveTo>
                      <a:pt x="1022" y="0"/>
                    </a:moveTo>
                    <a:lnTo>
                      <a:pt x="915" y="11"/>
                    </a:lnTo>
                    <a:lnTo>
                      <a:pt x="807" y="43"/>
                    </a:lnTo>
                    <a:lnTo>
                      <a:pt x="700" y="75"/>
                    </a:lnTo>
                    <a:lnTo>
                      <a:pt x="603" y="118"/>
                    </a:lnTo>
                    <a:lnTo>
                      <a:pt x="506" y="172"/>
                    </a:lnTo>
                    <a:lnTo>
                      <a:pt x="420" y="237"/>
                    </a:lnTo>
                    <a:lnTo>
                      <a:pt x="334" y="312"/>
                    </a:lnTo>
                    <a:lnTo>
                      <a:pt x="259" y="387"/>
                    </a:lnTo>
                    <a:lnTo>
                      <a:pt x="194" y="473"/>
                    </a:lnTo>
                    <a:lnTo>
                      <a:pt x="141" y="570"/>
                    </a:lnTo>
                    <a:lnTo>
                      <a:pt x="87" y="667"/>
                    </a:lnTo>
                    <a:lnTo>
                      <a:pt x="55" y="774"/>
                    </a:lnTo>
                    <a:lnTo>
                      <a:pt x="22" y="882"/>
                    </a:lnTo>
                    <a:lnTo>
                      <a:pt x="1" y="989"/>
                    </a:lnTo>
                    <a:lnTo>
                      <a:pt x="1" y="1108"/>
                    </a:lnTo>
                    <a:lnTo>
                      <a:pt x="1" y="1215"/>
                    </a:lnTo>
                    <a:lnTo>
                      <a:pt x="22" y="1323"/>
                    </a:lnTo>
                    <a:lnTo>
                      <a:pt x="44" y="1430"/>
                    </a:lnTo>
                    <a:lnTo>
                      <a:pt x="76" y="1527"/>
                    </a:lnTo>
                    <a:lnTo>
                      <a:pt x="130" y="1624"/>
                    </a:lnTo>
                    <a:lnTo>
                      <a:pt x="184" y="1710"/>
                    </a:lnTo>
                    <a:lnTo>
                      <a:pt x="237" y="1796"/>
                    </a:lnTo>
                    <a:lnTo>
                      <a:pt x="313" y="1882"/>
                    </a:lnTo>
                    <a:lnTo>
                      <a:pt x="388" y="1946"/>
                    </a:lnTo>
                    <a:lnTo>
                      <a:pt x="474" y="2011"/>
                    </a:lnTo>
                    <a:lnTo>
                      <a:pt x="560" y="2076"/>
                    </a:lnTo>
                    <a:lnTo>
                      <a:pt x="657" y="2119"/>
                    </a:lnTo>
                    <a:lnTo>
                      <a:pt x="754" y="2162"/>
                    </a:lnTo>
                    <a:lnTo>
                      <a:pt x="861" y="2194"/>
                    </a:lnTo>
                    <a:lnTo>
                      <a:pt x="969" y="2205"/>
                    </a:lnTo>
                    <a:lnTo>
                      <a:pt x="1076" y="2215"/>
                    </a:lnTo>
                    <a:lnTo>
                      <a:pt x="1195" y="2215"/>
                    </a:lnTo>
                    <a:lnTo>
                      <a:pt x="1302" y="2205"/>
                    </a:lnTo>
                    <a:lnTo>
                      <a:pt x="1410" y="2172"/>
                    </a:lnTo>
                    <a:lnTo>
                      <a:pt x="1517" y="2140"/>
                    </a:lnTo>
                    <a:lnTo>
                      <a:pt x="1614" y="2097"/>
                    </a:lnTo>
                    <a:lnTo>
                      <a:pt x="1711" y="2043"/>
                    </a:lnTo>
                    <a:lnTo>
                      <a:pt x="1797" y="1979"/>
                    </a:lnTo>
                    <a:lnTo>
                      <a:pt x="1883" y="1903"/>
                    </a:lnTo>
                    <a:lnTo>
                      <a:pt x="1958" y="1828"/>
                    </a:lnTo>
                    <a:lnTo>
                      <a:pt x="2022" y="1742"/>
                    </a:lnTo>
                    <a:lnTo>
                      <a:pt x="2076" y="1645"/>
                    </a:lnTo>
                    <a:lnTo>
                      <a:pt x="2130" y="1549"/>
                    </a:lnTo>
                    <a:lnTo>
                      <a:pt x="2162" y="1441"/>
                    </a:lnTo>
                    <a:lnTo>
                      <a:pt x="2195" y="1334"/>
                    </a:lnTo>
                    <a:lnTo>
                      <a:pt x="2216" y="1226"/>
                    </a:lnTo>
                    <a:lnTo>
                      <a:pt x="2216" y="1108"/>
                    </a:lnTo>
                    <a:lnTo>
                      <a:pt x="2216" y="1000"/>
                    </a:lnTo>
                    <a:lnTo>
                      <a:pt x="2195" y="893"/>
                    </a:lnTo>
                    <a:lnTo>
                      <a:pt x="2173" y="785"/>
                    </a:lnTo>
                    <a:lnTo>
                      <a:pt x="2141" y="688"/>
                    </a:lnTo>
                    <a:lnTo>
                      <a:pt x="2087" y="592"/>
                    </a:lnTo>
                    <a:lnTo>
                      <a:pt x="2033" y="495"/>
                    </a:lnTo>
                    <a:lnTo>
                      <a:pt x="1979" y="420"/>
                    </a:lnTo>
                    <a:lnTo>
                      <a:pt x="1904" y="334"/>
                    </a:lnTo>
                    <a:lnTo>
                      <a:pt x="1829" y="258"/>
                    </a:lnTo>
                    <a:lnTo>
                      <a:pt x="1743" y="194"/>
                    </a:lnTo>
                    <a:lnTo>
                      <a:pt x="1657" y="140"/>
                    </a:lnTo>
                    <a:lnTo>
                      <a:pt x="1560" y="97"/>
                    </a:lnTo>
                    <a:lnTo>
                      <a:pt x="1463" y="54"/>
                    </a:lnTo>
                    <a:lnTo>
                      <a:pt x="135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 name="Google Shape;727;p15"/>
              <p:cNvSpPr/>
              <p:nvPr/>
            </p:nvSpPr>
            <p:spPr>
              <a:xfrm>
                <a:off x="613650" y="1967925"/>
                <a:ext cx="55675" cy="55425"/>
              </a:xfrm>
              <a:custGeom>
                <a:avLst/>
                <a:gdLst/>
                <a:ahLst/>
                <a:cxnLst/>
                <a:rect l="l" t="t" r="r" b="b"/>
                <a:pathLst>
                  <a:path w="2227" h="2217" extrusionOk="0">
                    <a:moveTo>
                      <a:pt x="1044" y="1"/>
                    </a:moveTo>
                    <a:lnTo>
                      <a:pt x="936" y="12"/>
                    </a:lnTo>
                    <a:lnTo>
                      <a:pt x="818" y="33"/>
                    </a:lnTo>
                    <a:lnTo>
                      <a:pt x="721" y="76"/>
                    </a:lnTo>
                    <a:lnTo>
                      <a:pt x="614" y="119"/>
                    </a:lnTo>
                    <a:lnTo>
                      <a:pt x="528" y="173"/>
                    </a:lnTo>
                    <a:lnTo>
                      <a:pt x="431" y="238"/>
                    </a:lnTo>
                    <a:lnTo>
                      <a:pt x="356" y="302"/>
                    </a:lnTo>
                    <a:lnTo>
                      <a:pt x="281" y="377"/>
                    </a:lnTo>
                    <a:lnTo>
                      <a:pt x="205" y="463"/>
                    </a:lnTo>
                    <a:lnTo>
                      <a:pt x="151" y="560"/>
                    </a:lnTo>
                    <a:lnTo>
                      <a:pt x="98" y="657"/>
                    </a:lnTo>
                    <a:lnTo>
                      <a:pt x="65" y="764"/>
                    </a:lnTo>
                    <a:lnTo>
                      <a:pt x="33" y="872"/>
                    </a:lnTo>
                    <a:lnTo>
                      <a:pt x="12" y="979"/>
                    </a:lnTo>
                    <a:lnTo>
                      <a:pt x="1" y="1087"/>
                    </a:lnTo>
                    <a:lnTo>
                      <a:pt x="12" y="1205"/>
                    </a:lnTo>
                    <a:lnTo>
                      <a:pt x="22" y="1313"/>
                    </a:lnTo>
                    <a:lnTo>
                      <a:pt x="44" y="1420"/>
                    </a:lnTo>
                    <a:lnTo>
                      <a:pt x="87" y="1517"/>
                    </a:lnTo>
                    <a:lnTo>
                      <a:pt x="130" y="1614"/>
                    </a:lnTo>
                    <a:lnTo>
                      <a:pt x="184" y="1711"/>
                    </a:lnTo>
                    <a:lnTo>
                      <a:pt x="237" y="1797"/>
                    </a:lnTo>
                    <a:lnTo>
                      <a:pt x="313" y="1872"/>
                    </a:lnTo>
                    <a:lnTo>
                      <a:pt x="388" y="1947"/>
                    </a:lnTo>
                    <a:lnTo>
                      <a:pt x="463" y="2012"/>
                    </a:lnTo>
                    <a:lnTo>
                      <a:pt x="560" y="2066"/>
                    </a:lnTo>
                    <a:lnTo>
                      <a:pt x="646" y="2119"/>
                    </a:lnTo>
                    <a:lnTo>
                      <a:pt x="754" y="2162"/>
                    </a:lnTo>
                    <a:lnTo>
                      <a:pt x="850" y="2195"/>
                    </a:lnTo>
                    <a:lnTo>
                      <a:pt x="958" y="2205"/>
                    </a:lnTo>
                    <a:lnTo>
                      <a:pt x="1065" y="2216"/>
                    </a:lnTo>
                    <a:lnTo>
                      <a:pt x="1184" y="2216"/>
                    </a:lnTo>
                    <a:lnTo>
                      <a:pt x="1291" y="2205"/>
                    </a:lnTo>
                    <a:lnTo>
                      <a:pt x="1410" y="2184"/>
                    </a:lnTo>
                    <a:lnTo>
                      <a:pt x="1506" y="2152"/>
                    </a:lnTo>
                    <a:lnTo>
                      <a:pt x="1614" y="2098"/>
                    </a:lnTo>
                    <a:lnTo>
                      <a:pt x="1700" y="2044"/>
                    </a:lnTo>
                    <a:lnTo>
                      <a:pt x="1797" y="1990"/>
                    </a:lnTo>
                    <a:lnTo>
                      <a:pt x="1872" y="1915"/>
                    </a:lnTo>
                    <a:lnTo>
                      <a:pt x="1947" y="1840"/>
                    </a:lnTo>
                    <a:lnTo>
                      <a:pt x="2022" y="1754"/>
                    </a:lnTo>
                    <a:lnTo>
                      <a:pt x="2076" y="1657"/>
                    </a:lnTo>
                    <a:lnTo>
                      <a:pt x="2130" y="1560"/>
                    </a:lnTo>
                    <a:lnTo>
                      <a:pt x="2173" y="1463"/>
                    </a:lnTo>
                    <a:lnTo>
                      <a:pt x="2195" y="1356"/>
                    </a:lnTo>
                    <a:lnTo>
                      <a:pt x="2216" y="1238"/>
                    </a:lnTo>
                    <a:lnTo>
                      <a:pt x="2227" y="1130"/>
                    </a:lnTo>
                    <a:lnTo>
                      <a:pt x="2216" y="1012"/>
                    </a:lnTo>
                    <a:lnTo>
                      <a:pt x="2205" y="904"/>
                    </a:lnTo>
                    <a:lnTo>
                      <a:pt x="2184" y="797"/>
                    </a:lnTo>
                    <a:lnTo>
                      <a:pt x="2152" y="700"/>
                    </a:lnTo>
                    <a:lnTo>
                      <a:pt x="2098" y="603"/>
                    </a:lnTo>
                    <a:lnTo>
                      <a:pt x="2044" y="517"/>
                    </a:lnTo>
                    <a:lnTo>
                      <a:pt x="1990" y="431"/>
                    </a:lnTo>
                    <a:lnTo>
                      <a:pt x="1915" y="345"/>
                    </a:lnTo>
                    <a:lnTo>
                      <a:pt x="1840" y="270"/>
                    </a:lnTo>
                    <a:lnTo>
                      <a:pt x="1764" y="205"/>
                    </a:lnTo>
                    <a:lnTo>
                      <a:pt x="1668" y="152"/>
                    </a:lnTo>
                    <a:lnTo>
                      <a:pt x="1582" y="98"/>
                    </a:lnTo>
                    <a:lnTo>
                      <a:pt x="1485" y="5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 name="Google Shape;728;p15"/>
              <p:cNvSpPr/>
              <p:nvPr/>
            </p:nvSpPr>
            <p:spPr>
              <a:xfrm>
                <a:off x="1870675" y="1967925"/>
                <a:ext cx="55425" cy="55425"/>
              </a:xfrm>
              <a:custGeom>
                <a:avLst/>
                <a:gdLst/>
                <a:ahLst/>
                <a:cxnLst/>
                <a:rect l="l" t="t" r="r" b="b"/>
                <a:pathLst>
                  <a:path w="2217" h="2217" extrusionOk="0">
                    <a:moveTo>
                      <a:pt x="1044" y="1"/>
                    </a:moveTo>
                    <a:lnTo>
                      <a:pt x="936" y="12"/>
                    </a:lnTo>
                    <a:lnTo>
                      <a:pt x="829" y="33"/>
                    </a:lnTo>
                    <a:lnTo>
                      <a:pt x="721" y="65"/>
                    </a:lnTo>
                    <a:lnTo>
                      <a:pt x="625" y="119"/>
                    </a:lnTo>
                    <a:lnTo>
                      <a:pt x="528" y="173"/>
                    </a:lnTo>
                    <a:lnTo>
                      <a:pt x="442" y="227"/>
                    </a:lnTo>
                    <a:lnTo>
                      <a:pt x="356" y="302"/>
                    </a:lnTo>
                    <a:lnTo>
                      <a:pt x="280" y="377"/>
                    </a:lnTo>
                    <a:lnTo>
                      <a:pt x="205" y="463"/>
                    </a:lnTo>
                    <a:lnTo>
                      <a:pt x="151" y="560"/>
                    </a:lnTo>
                    <a:lnTo>
                      <a:pt x="98" y="657"/>
                    </a:lnTo>
                    <a:lnTo>
                      <a:pt x="55" y="754"/>
                    </a:lnTo>
                    <a:lnTo>
                      <a:pt x="22" y="861"/>
                    </a:lnTo>
                    <a:lnTo>
                      <a:pt x="12" y="969"/>
                    </a:lnTo>
                    <a:lnTo>
                      <a:pt x="1" y="1087"/>
                    </a:lnTo>
                    <a:lnTo>
                      <a:pt x="1" y="1195"/>
                    </a:lnTo>
                    <a:lnTo>
                      <a:pt x="12" y="1302"/>
                    </a:lnTo>
                    <a:lnTo>
                      <a:pt x="44" y="1410"/>
                    </a:lnTo>
                    <a:lnTo>
                      <a:pt x="76" y="1506"/>
                    </a:lnTo>
                    <a:lnTo>
                      <a:pt x="119" y="1603"/>
                    </a:lnTo>
                    <a:lnTo>
                      <a:pt x="173" y="1700"/>
                    </a:lnTo>
                    <a:lnTo>
                      <a:pt x="237" y="1786"/>
                    </a:lnTo>
                    <a:lnTo>
                      <a:pt x="302" y="1861"/>
                    </a:lnTo>
                    <a:lnTo>
                      <a:pt x="377" y="1937"/>
                    </a:lnTo>
                    <a:lnTo>
                      <a:pt x="463" y="2001"/>
                    </a:lnTo>
                    <a:lnTo>
                      <a:pt x="549" y="2066"/>
                    </a:lnTo>
                    <a:lnTo>
                      <a:pt x="635" y="2109"/>
                    </a:lnTo>
                    <a:lnTo>
                      <a:pt x="743" y="2152"/>
                    </a:lnTo>
                    <a:lnTo>
                      <a:pt x="840" y="2184"/>
                    </a:lnTo>
                    <a:lnTo>
                      <a:pt x="947" y="2205"/>
                    </a:lnTo>
                    <a:lnTo>
                      <a:pt x="1055" y="2216"/>
                    </a:lnTo>
                    <a:lnTo>
                      <a:pt x="1173" y="2216"/>
                    </a:lnTo>
                    <a:lnTo>
                      <a:pt x="1281" y="2205"/>
                    </a:lnTo>
                    <a:lnTo>
                      <a:pt x="1388" y="2184"/>
                    </a:lnTo>
                    <a:lnTo>
                      <a:pt x="1496" y="2152"/>
                    </a:lnTo>
                    <a:lnTo>
                      <a:pt x="1592" y="2109"/>
                    </a:lnTo>
                    <a:lnTo>
                      <a:pt x="1689" y="2055"/>
                    </a:lnTo>
                    <a:lnTo>
                      <a:pt x="1786" y="1990"/>
                    </a:lnTo>
                    <a:lnTo>
                      <a:pt x="1861" y="1915"/>
                    </a:lnTo>
                    <a:lnTo>
                      <a:pt x="1936" y="1840"/>
                    </a:lnTo>
                    <a:lnTo>
                      <a:pt x="2012" y="1754"/>
                    </a:lnTo>
                    <a:lnTo>
                      <a:pt x="2065" y="1668"/>
                    </a:lnTo>
                    <a:lnTo>
                      <a:pt x="2119" y="1571"/>
                    </a:lnTo>
                    <a:lnTo>
                      <a:pt x="2162" y="1463"/>
                    </a:lnTo>
                    <a:lnTo>
                      <a:pt x="2195" y="1356"/>
                    </a:lnTo>
                    <a:lnTo>
                      <a:pt x="2205" y="1248"/>
                    </a:lnTo>
                    <a:lnTo>
                      <a:pt x="2216" y="1130"/>
                    </a:lnTo>
                    <a:lnTo>
                      <a:pt x="2216" y="1023"/>
                    </a:lnTo>
                    <a:lnTo>
                      <a:pt x="2205" y="915"/>
                    </a:lnTo>
                    <a:lnTo>
                      <a:pt x="2173" y="807"/>
                    </a:lnTo>
                    <a:lnTo>
                      <a:pt x="2141" y="711"/>
                    </a:lnTo>
                    <a:lnTo>
                      <a:pt x="2098" y="614"/>
                    </a:lnTo>
                    <a:lnTo>
                      <a:pt x="2044" y="517"/>
                    </a:lnTo>
                    <a:lnTo>
                      <a:pt x="1990" y="431"/>
                    </a:lnTo>
                    <a:lnTo>
                      <a:pt x="1915" y="356"/>
                    </a:lnTo>
                    <a:lnTo>
                      <a:pt x="1840" y="281"/>
                    </a:lnTo>
                    <a:lnTo>
                      <a:pt x="1764" y="216"/>
                    </a:lnTo>
                    <a:lnTo>
                      <a:pt x="1668" y="152"/>
                    </a:lnTo>
                    <a:lnTo>
                      <a:pt x="1582" y="109"/>
                    </a:lnTo>
                    <a:lnTo>
                      <a:pt x="1474" y="6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 name="Google Shape;729;p15"/>
              <p:cNvSpPr/>
              <p:nvPr/>
            </p:nvSpPr>
            <p:spPr>
              <a:xfrm>
                <a:off x="613650" y="2282200"/>
                <a:ext cx="55675" cy="55400"/>
              </a:xfrm>
              <a:custGeom>
                <a:avLst/>
                <a:gdLst/>
                <a:ahLst/>
                <a:cxnLst/>
                <a:rect l="l" t="t" r="r" b="b"/>
                <a:pathLst>
                  <a:path w="2227" h="2216" extrusionOk="0">
                    <a:moveTo>
                      <a:pt x="1033" y="0"/>
                    </a:moveTo>
                    <a:lnTo>
                      <a:pt x="915" y="11"/>
                    </a:lnTo>
                    <a:lnTo>
                      <a:pt x="807" y="43"/>
                    </a:lnTo>
                    <a:lnTo>
                      <a:pt x="700" y="75"/>
                    </a:lnTo>
                    <a:lnTo>
                      <a:pt x="603" y="118"/>
                    </a:lnTo>
                    <a:lnTo>
                      <a:pt x="506" y="172"/>
                    </a:lnTo>
                    <a:lnTo>
                      <a:pt x="420" y="237"/>
                    </a:lnTo>
                    <a:lnTo>
                      <a:pt x="345" y="312"/>
                    </a:lnTo>
                    <a:lnTo>
                      <a:pt x="270" y="387"/>
                    </a:lnTo>
                    <a:lnTo>
                      <a:pt x="205" y="473"/>
                    </a:lnTo>
                    <a:lnTo>
                      <a:pt x="141" y="570"/>
                    </a:lnTo>
                    <a:lnTo>
                      <a:pt x="98" y="667"/>
                    </a:lnTo>
                    <a:lnTo>
                      <a:pt x="55" y="774"/>
                    </a:lnTo>
                    <a:lnTo>
                      <a:pt x="22" y="882"/>
                    </a:lnTo>
                    <a:lnTo>
                      <a:pt x="12" y="989"/>
                    </a:lnTo>
                    <a:lnTo>
                      <a:pt x="1" y="1108"/>
                    </a:lnTo>
                    <a:lnTo>
                      <a:pt x="12" y="1215"/>
                    </a:lnTo>
                    <a:lnTo>
                      <a:pt x="22" y="1323"/>
                    </a:lnTo>
                    <a:lnTo>
                      <a:pt x="55" y="1430"/>
                    </a:lnTo>
                    <a:lnTo>
                      <a:pt x="87" y="1527"/>
                    </a:lnTo>
                    <a:lnTo>
                      <a:pt x="130" y="1624"/>
                    </a:lnTo>
                    <a:lnTo>
                      <a:pt x="184" y="1721"/>
                    </a:lnTo>
                    <a:lnTo>
                      <a:pt x="248" y="1807"/>
                    </a:lnTo>
                    <a:lnTo>
                      <a:pt x="324" y="1882"/>
                    </a:lnTo>
                    <a:lnTo>
                      <a:pt x="399" y="1957"/>
                    </a:lnTo>
                    <a:lnTo>
                      <a:pt x="485" y="2022"/>
                    </a:lnTo>
                    <a:lnTo>
                      <a:pt x="571" y="2076"/>
                    </a:lnTo>
                    <a:lnTo>
                      <a:pt x="668" y="2119"/>
                    </a:lnTo>
                    <a:lnTo>
                      <a:pt x="764" y="2162"/>
                    </a:lnTo>
                    <a:lnTo>
                      <a:pt x="872" y="2194"/>
                    </a:lnTo>
                    <a:lnTo>
                      <a:pt x="979" y="2205"/>
                    </a:lnTo>
                    <a:lnTo>
                      <a:pt x="1087" y="2215"/>
                    </a:lnTo>
                    <a:lnTo>
                      <a:pt x="1195" y="2215"/>
                    </a:lnTo>
                    <a:lnTo>
                      <a:pt x="1313" y="2205"/>
                    </a:lnTo>
                    <a:lnTo>
                      <a:pt x="1420" y="2172"/>
                    </a:lnTo>
                    <a:lnTo>
                      <a:pt x="1528" y="2140"/>
                    </a:lnTo>
                    <a:lnTo>
                      <a:pt x="1625" y="2097"/>
                    </a:lnTo>
                    <a:lnTo>
                      <a:pt x="1721" y="2032"/>
                    </a:lnTo>
                    <a:lnTo>
                      <a:pt x="1807" y="1979"/>
                    </a:lnTo>
                    <a:lnTo>
                      <a:pt x="1883" y="1903"/>
                    </a:lnTo>
                    <a:lnTo>
                      <a:pt x="1958" y="1817"/>
                    </a:lnTo>
                    <a:lnTo>
                      <a:pt x="2022" y="1731"/>
                    </a:lnTo>
                    <a:lnTo>
                      <a:pt x="2087" y="1645"/>
                    </a:lnTo>
                    <a:lnTo>
                      <a:pt x="2130" y="1549"/>
                    </a:lnTo>
                    <a:lnTo>
                      <a:pt x="2173" y="1441"/>
                    </a:lnTo>
                    <a:lnTo>
                      <a:pt x="2205" y="1334"/>
                    </a:lnTo>
                    <a:lnTo>
                      <a:pt x="2216" y="1226"/>
                    </a:lnTo>
                    <a:lnTo>
                      <a:pt x="2227" y="1108"/>
                    </a:lnTo>
                    <a:lnTo>
                      <a:pt x="2216" y="1000"/>
                    </a:lnTo>
                    <a:lnTo>
                      <a:pt x="2205" y="893"/>
                    </a:lnTo>
                    <a:lnTo>
                      <a:pt x="2173" y="785"/>
                    </a:lnTo>
                    <a:lnTo>
                      <a:pt x="2141" y="688"/>
                    </a:lnTo>
                    <a:lnTo>
                      <a:pt x="2098" y="592"/>
                    </a:lnTo>
                    <a:lnTo>
                      <a:pt x="2044" y="495"/>
                    </a:lnTo>
                    <a:lnTo>
                      <a:pt x="1979" y="409"/>
                    </a:lnTo>
                    <a:lnTo>
                      <a:pt x="1904" y="334"/>
                    </a:lnTo>
                    <a:lnTo>
                      <a:pt x="1829" y="258"/>
                    </a:lnTo>
                    <a:lnTo>
                      <a:pt x="1754" y="194"/>
                    </a:lnTo>
                    <a:lnTo>
                      <a:pt x="1657" y="140"/>
                    </a:lnTo>
                    <a:lnTo>
                      <a:pt x="1560" y="97"/>
                    </a:lnTo>
                    <a:lnTo>
                      <a:pt x="1463" y="54"/>
                    </a:lnTo>
                    <a:lnTo>
                      <a:pt x="136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 name="Google Shape;730;p15"/>
              <p:cNvSpPr/>
              <p:nvPr/>
            </p:nvSpPr>
            <p:spPr>
              <a:xfrm>
                <a:off x="1400775" y="2754775"/>
                <a:ext cx="55400" cy="55675"/>
              </a:xfrm>
              <a:custGeom>
                <a:avLst/>
                <a:gdLst/>
                <a:ahLst/>
                <a:cxnLst/>
                <a:rect l="l" t="t" r="r" b="b"/>
                <a:pathLst>
                  <a:path w="2216" h="2227" extrusionOk="0">
                    <a:moveTo>
                      <a:pt x="1022" y="1"/>
                    </a:moveTo>
                    <a:lnTo>
                      <a:pt x="904" y="22"/>
                    </a:lnTo>
                    <a:lnTo>
                      <a:pt x="807" y="44"/>
                    </a:lnTo>
                    <a:lnTo>
                      <a:pt x="700" y="76"/>
                    </a:lnTo>
                    <a:lnTo>
                      <a:pt x="603" y="119"/>
                    </a:lnTo>
                    <a:lnTo>
                      <a:pt x="517" y="173"/>
                    </a:lnTo>
                    <a:lnTo>
                      <a:pt x="431" y="237"/>
                    </a:lnTo>
                    <a:lnTo>
                      <a:pt x="345" y="302"/>
                    </a:lnTo>
                    <a:lnTo>
                      <a:pt x="270" y="377"/>
                    </a:lnTo>
                    <a:lnTo>
                      <a:pt x="205" y="463"/>
                    </a:lnTo>
                    <a:lnTo>
                      <a:pt x="151" y="549"/>
                    </a:lnTo>
                    <a:lnTo>
                      <a:pt x="97" y="646"/>
                    </a:lnTo>
                    <a:lnTo>
                      <a:pt x="54" y="743"/>
                    </a:lnTo>
                    <a:lnTo>
                      <a:pt x="33" y="850"/>
                    </a:lnTo>
                    <a:lnTo>
                      <a:pt x="11" y="958"/>
                    </a:lnTo>
                    <a:lnTo>
                      <a:pt x="1" y="1065"/>
                    </a:lnTo>
                    <a:lnTo>
                      <a:pt x="1" y="1184"/>
                    </a:lnTo>
                    <a:lnTo>
                      <a:pt x="11" y="1291"/>
                    </a:lnTo>
                    <a:lnTo>
                      <a:pt x="33" y="1399"/>
                    </a:lnTo>
                    <a:lnTo>
                      <a:pt x="65" y="1506"/>
                    </a:lnTo>
                    <a:lnTo>
                      <a:pt x="108" y="1603"/>
                    </a:lnTo>
                    <a:lnTo>
                      <a:pt x="162" y="1700"/>
                    </a:lnTo>
                    <a:lnTo>
                      <a:pt x="227" y="1786"/>
                    </a:lnTo>
                    <a:lnTo>
                      <a:pt x="302" y="1872"/>
                    </a:lnTo>
                    <a:lnTo>
                      <a:pt x="377" y="1947"/>
                    </a:lnTo>
                    <a:lnTo>
                      <a:pt x="463" y="2012"/>
                    </a:lnTo>
                    <a:lnTo>
                      <a:pt x="549" y="2076"/>
                    </a:lnTo>
                    <a:lnTo>
                      <a:pt x="646" y="2130"/>
                    </a:lnTo>
                    <a:lnTo>
                      <a:pt x="753" y="2162"/>
                    </a:lnTo>
                    <a:lnTo>
                      <a:pt x="861" y="2194"/>
                    </a:lnTo>
                    <a:lnTo>
                      <a:pt x="968" y="2216"/>
                    </a:lnTo>
                    <a:lnTo>
                      <a:pt x="1087" y="2227"/>
                    </a:lnTo>
                    <a:lnTo>
                      <a:pt x="1194" y="2216"/>
                    </a:lnTo>
                    <a:lnTo>
                      <a:pt x="1302" y="2205"/>
                    </a:lnTo>
                    <a:lnTo>
                      <a:pt x="1409" y="2184"/>
                    </a:lnTo>
                    <a:lnTo>
                      <a:pt x="1506" y="2151"/>
                    </a:lnTo>
                    <a:lnTo>
                      <a:pt x="1603" y="2098"/>
                    </a:lnTo>
                    <a:lnTo>
                      <a:pt x="1700" y="2055"/>
                    </a:lnTo>
                    <a:lnTo>
                      <a:pt x="1786" y="1990"/>
                    </a:lnTo>
                    <a:lnTo>
                      <a:pt x="1861" y="1926"/>
                    </a:lnTo>
                    <a:lnTo>
                      <a:pt x="1936" y="1850"/>
                    </a:lnTo>
                    <a:lnTo>
                      <a:pt x="2001" y="1764"/>
                    </a:lnTo>
                    <a:lnTo>
                      <a:pt x="2065" y="1678"/>
                    </a:lnTo>
                    <a:lnTo>
                      <a:pt x="2119" y="1582"/>
                    </a:lnTo>
                    <a:lnTo>
                      <a:pt x="2151" y="1485"/>
                    </a:lnTo>
                    <a:lnTo>
                      <a:pt x="2184" y="1377"/>
                    </a:lnTo>
                    <a:lnTo>
                      <a:pt x="2205" y="1270"/>
                    </a:lnTo>
                    <a:lnTo>
                      <a:pt x="2216" y="1162"/>
                    </a:lnTo>
                    <a:lnTo>
                      <a:pt x="2216" y="1044"/>
                    </a:lnTo>
                    <a:lnTo>
                      <a:pt x="2205" y="936"/>
                    </a:lnTo>
                    <a:lnTo>
                      <a:pt x="2184" y="829"/>
                    </a:lnTo>
                    <a:lnTo>
                      <a:pt x="2151" y="721"/>
                    </a:lnTo>
                    <a:lnTo>
                      <a:pt x="2098" y="625"/>
                    </a:lnTo>
                    <a:lnTo>
                      <a:pt x="2044" y="528"/>
                    </a:lnTo>
                    <a:lnTo>
                      <a:pt x="1990" y="442"/>
                    </a:lnTo>
                    <a:lnTo>
                      <a:pt x="1915" y="356"/>
                    </a:lnTo>
                    <a:lnTo>
                      <a:pt x="1839" y="280"/>
                    </a:lnTo>
                    <a:lnTo>
                      <a:pt x="1753" y="216"/>
                    </a:lnTo>
                    <a:lnTo>
                      <a:pt x="1657" y="151"/>
                    </a:lnTo>
                    <a:lnTo>
                      <a:pt x="1560" y="98"/>
                    </a:lnTo>
                    <a:lnTo>
                      <a:pt x="1463" y="65"/>
                    </a:lnTo>
                    <a:lnTo>
                      <a:pt x="1356" y="33"/>
                    </a:lnTo>
                    <a:lnTo>
                      <a:pt x="1237"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 name="Google Shape;731;p15"/>
              <p:cNvSpPr/>
              <p:nvPr/>
            </p:nvSpPr>
            <p:spPr>
              <a:xfrm>
                <a:off x="1086525" y="1498025"/>
                <a:ext cx="55400" cy="55400"/>
              </a:xfrm>
              <a:custGeom>
                <a:avLst/>
                <a:gdLst/>
                <a:ahLst/>
                <a:cxnLst/>
                <a:rect l="l" t="t" r="r" b="b"/>
                <a:pathLst>
                  <a:path w="2216" h="2216" extrusionOk="0">
                    <a:moveTo>
                      <a:pt x="1000" y="1"/>
                    </a:moveTo>
                    <a:lnTo>
                      <a:pt x="882" y="22"/>
                    </a:lnTo>
                    <a:lnTo>
                      <a:pt x="775" y="44"/>
                    </a:lnTo>
                    <a:lnTo>
                      <a:pt x="678" y="87"/>
                    </a:lnTo>
                    <a:lnTo>
                      <a:pt x="581" y="130"/>
                    </a:lnTo>
                    <a:lnTo>
                      <a:pt x="484" y="194"/>
                    </a:lnTo>
                    <a:lnTo>
                      <a:pt x="398" y="259"/>
                    </a:lnTo>
                    <a:lnTo>
                      <a:pt x="323" y="334"/>
                    </a:lnTo>
                    <a:lnTo>
                      <a:pt x="248" y="409"/>
                    </a:lnTo>
                    <a:lnTo>
                      <a:pt x="183" y="495"/>
                    </a:lnTo>
                    <a:lnTo>
                      <a:pt x="129" y="592"/>
                    </a:lnTo>
                    <a:lnTo>
                      <a:pt x="76" y="689"/>
                    </a:lnTo>
                    <a:lnTo>
                      <a:pt x="43" y="797"/>
                    </a:lnTo>
                    <a:lnTo>
                      <a:pt x="22" y="904"/>
                    </a:lnTo>
                    <a:lnTo>
                      <a:pt x="0" y="1012"/>
                    </a:lnTo>
                    <a:lnTo>
                      <a:pt x="0" y="1130"/>
                    </a:lnTo>
                    <a:lnTo>
                      <a:pt x="0" y="1237"/>
                    </a:lnTo>
                    <a:lnTo>
                      <a:pt x="22" y="1345"/>
                    </a:lnTo>
                    <a:lnTo>
                      <a:pt x="54" y="1452"/>
                    </a:lnTo>
                    <a:lnTo>
                      <a:pt x="97" y="1549"/>
                    </a:lnTo>
                    <a:lnTo>
                      <a:pt x="140" y="1646"/>
                    </a:lnTo>
                    <a:lnTo>
                      <a:pt x="194" y="1732"/>
                    </a:lnTo>
                    <a:lnTo>
                      <a:pt x="259" y="1818"/>
                    </a:lnTo>
                    <a:lnTo>
                      <a:pt x="334" y="1893"/>
                    </a:lnTo>
                    <a:lnTo>
                      <a:pt x="409" y="1969"/>
                    </a:lnTo>
                    <a:lnTo>
                      <a:pt x="495" y="2033"/>
                    </a:lnTo>
                    <a:lnTo>
                      <a:pt x="581" y="2087"/>
                    </a:lnTo>
                    <a:lnTo>
                      <a:pt x="678" y="2130"/>
                    </a:lnTo>
                    <a:lnTo>
                      <a:pt x="785" y="2162"/>
                    </a:lnTo>
                    <a:lnTo>
                      <a:pt x="882" y="2194"/>
                    </a:lnTo>
                    <a:lnTo>
                      <a:pt x="990" y="2216"/>
                    </a:lnTo>
                    <a:lnTo>
                      <a:pt x="1216" y="2216"/>
                    </a:lnTo>
                    <a:lnTo>
                      <a:pt x="1334" y="2194"/>
                    </a:lnTo>
                    <a:lnTo>
                      <a:pt x="1441" y="2162"/>
                    </a:lnTo>
                    <a:lnTo>
                      <a:pt x="1538" y="2130"/>
                    </a:lnTo>
                    <a:lnTo>
                      <a:pt x="1635" y="2076"/>
                    </a:lnTo>
                    <a:lnTo>
                      <a:pt x="1732" y="2022"/>
                    </a:lnTo>
                    <a:lnTo>
                      <a:pt x="1818" y="1958"/>
                    </a:lnTo>
                    <a:lnTo>
                      <a:pt x="1893" y="1883"/>
                    </a:lnTo>
                    <a:lnTo>
                      <a:pt x="1968" y="1807"/>
                    </a:lnTo>
                    <a:lnTo>
                      <a:pt x="2033" y="1711"/>
                    </a:lnTo>
                    <a:lnTo>
                      <a:pt x="2087" y="1625"/>
                    </a:lnTo>
                    <a:lnTo>
                      <a:pt x="2140" y="1528"/>
                    </a:lnTo>
                    <a:lnTo>
                      <a:pt x="2173" y="1420"/>
                    </a:lnTo>
                    <a:lnTo>
                      <a:pt x="2205" y="1313"/>
                    </a:lnTo>
                    <a:lnTo>
                      <a:pt x="2216" y="1194"/>
                    </a:lnTo>
                    <a:lnTo>
                      <a:pt x="2216" y="1087"/>
                    </a:lnTo>
                    <a:lnTo>
                      <a:pt x="2216" y="979"/>
                    </a:lnTo>
                    <a:lnTo>
                      <a:pt x="2194" y="872"/>
                    </a:lnTo>
                    <a:lnTo>
                      <a:pt x="2162" y="764"/>
                    </a:lnTo>
                    <a:lnTo>
                      <a:pt x="2119" y="667"/>
                    </a:lnTo>
                    <a:lnTo>
                      <a:pt x="2076" y="571"/>
                    </a:lnTo>
                    <a:lnTo>
                      <a:pt x="2022" y="485"/>
                    </a:lnTo>
                    <a:lnTo>
                      <a:pt x="1957" y="399"/>
                    </a:lnTo>
                    <a:lnTo>
                      <a:pt x="1882" y="323"/>
                    </a:lnTo>
                    <a:lnTo>
                      <a:pt x="1807" y="248"/>
                    </a:lnTo>
                    <a:lnTo>
                      <a:pt x="1721" y="184"/>
                    </a:lnTo>
                    <a:lnTo>
                      <a:pt x="1635" y="130"/>
                    </a:lnTo>
                    <a:lnTo>
                      <a:pt x="1538" y="87"/>
                    </a:lnTo>
                    <a:lnTo>
                      <a:pt x="1431" y="44"/>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 name="Google Shape;732;p15"/>
              <p:cNvSpPr/>
              <p:nvPr/>
            </p:nvSpPr>
            <p:spPr>
              <a:xfrm>
                <a:off x="1086525" y="2754775"/>
                <a:ext cx="55400" cy="55675"/>
              </a:xfrm>
              <a:custGeom>
                <a:avLst/>
                <a:gdLst/>
                <a:ahLst/>
                <a:cxnLst/>
                <a:rect l="l" t="t" r="r" b="b"/>
                <a:pathLst>
                  <a:path w="2216" h="2227" extrusionOk="0">
                    <a:moveTo>
                      <a:pt x="1000" y="1"/>
                    </a:moveTo>
                    <a:lnTo>
                      <a:pt x="882" y="22"/>
                    </a:lnTo>
                    <a:lnTo>
                      <a:pt x="775" y="55"/>
                    </a:lnTo>
                    <a:lnTo>
                      <a:pt x="667" y="87"/>
                    </a:lnTo>
                    <a:lnTo>
                      <a:pt x="570" y="141"/>
                    </a:lnTo>
                    <a:lnTo>
                      <a:pt x="484" y="194"/>
                    </a:lnTo>
                    <a:lnTo>
                      <a:pt x="398" y="259"/>
                    </a:lnTo>
                    <a:lnTo>
                      <a:pt x="312" y="334"/>
                    </a:lnTo>
                    <a:lnTo>
                      <a:pt x="237" y="409"/>
                    </a:lnTo>
                    <a:lnTo>
                      <a:pt x="172" y="506"/>
                    </a:lnTo>
                    <a:lnTo>
                      <a:pt x="119" y="592"/>
                    </a:lnTo>
                    <a:lnTo>
                      <a:pt x="76" y="700"/>
                    </a:lnTo>
                    <a:lnTo>
                      <a:pt x="43" y="797"/>
                    </a:lnTo>
                    <a:lnTo>
                      <a:pt x="11" y="904"/>
                    </a:lnTo>
                    <a:lnTo>
                      <a:pt x="0" y="1022"/>
                    </a:lnTo>
                    <a:lnTo>
                      <a:pt x="0" y="1141"/>
                    </a:lnTo>
                    <a:lnTo>
                      <a:pt x="0" y="1248"/>
                    </a:lnTo>
                    <a:lnTo>
                      <a:pt x="22" y="1356"/>
                    </a:lnTo>
                    <a:lnTo>
                      <a:pt x="54" y="1463"/>
                    </a:lnTo>
                    <a:lnTo>
                      <a:pt x="86" y="1560"/>
                    </a:lnTo>
                    <a:lnTo>
                      <a:pt x="140" y="1657"/>
                    </a:lnTo>
                    <a:lnTo>
                      <a:pt x="194" y="1743"/>
                    </a:lnTo>
                    <a:lnTo>
                      <a:pt x="259" y="1829"/>
                    </a:lnTo>
                    <a:lnTo>
                      <a:pt x="323" y="1904"/>
                    </a:lnTo>
                    <a:lnTo>
                      <a:pt x="409" y="1979"/>
                    </a:lnTo>
                    <a:lnTo>
                      <a:pt x="495" y="2044"/>
                    </a:lnTo>
                    <a:lnTo>
                      <a:pt x="581" y="2098"/>
                    </a:lnTo>
                    <a:lnTo>
                      <a:pt x="678" y="2141"/>
                    </a:lnTo>
                    <a:lnTo>
                      <a:pt x="775" y="2173"/>
                    </a:lnTo>
                    <a:lnTo>
                      <a:pt x="882" y="2205"/>
                    </a:lnTo>
                    <a:lnTo>
                      <a:pt x="990" y="2216"/>
                    </a:lnTo>
                    <a:lnTo>
                      <a:pt x="1108" y="2227"/>
                    </a:lnTo>
                    <a:lnTo>
                      <a:pt x="1216" y="2216"/>
                    </a:lnTo>
                    <a:lnTo>
                      <a:pt x="1334" y="2205"/>
                    </a:lnTo>
                    <a:lnTo>
                      <a:pt x="1441" y="2173"/>
                    </a:lnTo>
                    <a:lnTo>
                      <a:pt x="1549" y="2141"/>
                    </a:lnTo>
                    <a:lnTo>
                      <a:pt x="1646" y="2087"/>
                    </a:lnTo>
                    <a:lnTo>
                      <a:pt x="1732" y="2033"/>
                    </a:lnTo>
                    <a:lnTo>
                      <a:pt x="1818" y="1969"/>
                    </a:lnTo>
                    <a:lnTo>
                      <a:pt x="1904" y="1893"/>
                    </a:lnTo>
                    <a:lnTo>
                      <a:pt x="1979" y="1807"/>
                    </a:lnTo>
                    <a:lnTo>
                      <a:pt x="2044" y="1721"/>
                    </a:lnTo>
                    <a:lnTo>
                      <a:pt x="2097" y="1635"/>
                    </a:lnTo>
                    <a:lnTo>
                      <a:pt x="2140" y="1528"/>
                    </a:lnTo>
                    <a:lnTo>
                      <a:pt x="2173" y="1431"/>
                    </a:lnTo>
                    <a:lnTo>
                      <a:pt x="2205" y="1313"/>
                    </a:lnTo>
                    <a:lnTo>
                      <a:pt x="2216" y="1205"/>
                    </a:lnTo>
                    <a:lnTo>
                      <a:pt x="2216" y="1087"/>
                    </a:lnTo>
                    <a:lnTo>
                      <a:pt x="2216" y="979"/>
                    </a:lnTo>
                    <a:lnTo>
                      <a:pt x="2194" y="872"/>
                    </a:lnTo>
                    <a:lnTo>
                      <a:pt x="2162" y="764"/>
                    </a:lnTo>
                    <a:lnTo>
                      <a:pt x="2130" y="668"/>
                    </a:lnTo>
                    <a:lnTo>
                      <a:pt x="2076" y="571"/>
                    </a:lnTo>
                    <a:lnTo>
                      <a:pt x="2022" y="485"/>
                    </a:lnTo>
                    <a:lnTo>
                      <a:pt x="1957" y="399"/>
                    </a:lnTo>
                    <a:lnTo>
                      <a:pt x="1893" y="323"/>
                    </a:lnTo>
                    <a:lnTo>
                      <a:pt x="1807" y="248"/>
                    </a:lnTo>
                    <a:lnTo>
                      <a:pt x="1721" y="184"/>
                    </a:lnTo>
                    <a:lnTo>
                      <a:pt x="1635" y="130"/>
                    </a:lnTo>
                    <a:lnTo>
                      <a:pt x="1538" y="87"/>
                    </a:lnTo>
                    <a:lnTo>
                      <a:pt x="1441" y="55"/>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 name="Google Shape;733;p15"/>
              <p:cNvSpPr/>
              <p:nvPr/>
            </p:nvSpPr>
            <p:spPr>
              <a:xfrm>
                <a:off x="1400775" y="1498025"/>
                <a:ext cx="55400" cy="55400"/>
              </a:xfrm>
              <a:custGeom>
                <a:avLst/>
                <a:gdLst/>
                <a:ahLst/>
                <a:cxnLst/>
                <a:rect l="l" t="t" r="r" b="b"/>
                <a:pathLst>
                  <a:path w="2216" h="2216" extrusionOk="0">
                    <a:moveTo>
                      <a:pt x="1022" y="1"/>
                    </a:moveTo>
                    <a:lnTo>
                      <a:pt x="915" y="22"/>
                    </a:lnTo>
                    <a:lnTo>
                      <a:pt x="807" y="44"/>
                    </a:lnTo>
                    <a:lnTo>
                      <a:pt x="710" y="76"/>
                    </a:lnTo>
                    <a:lnTo>
                      <a:pt x="614" y="119"/>
                    </a:lnTo>
                    <a:lnTo>
                      <a:pt x="517" y="173"/>
                    </a:lnTo>
                    <a:lnTo>
                      <a:pt x="431" y="237"/>
                    </a:lnTo>
                    <a:lnTo>
                      <a:pt x="356" y="302"/>
                    </a:lnTo>
                    <a:lnTo>
                      <a:pt x="280" y="377"/>
                    </a:lnTo>
                    <a:lnTo>
                      <a:pt x="216" y="463"/>
                    </a:lnTo>
                    <a:lnTo>
                      <a:pt x="151" y="549"/>
                    </a:lnTo>
                    <a:lnTo>
                      <a:pt x="97" y="646"/>
                    </a:lnTo>
                    <a:lnTo>
                      <a:pt x="65" y="743"/>
                    </a:lnTo>
                    <a:lnTo>
                      <a:pt x="33" y="850"/>
                    </a:lnTo>
                    <a:lnTo>
                      <a:pt x="11" y="958"/>
                    </a:lnTo>
                    <a:lnTo>
                      <a:pt x="1" y="1065"/>
                    </a:lnTo>
                    <a:lnTo>
                      <a:pt x="1" y="1184"/>
                    </a:lnTo>
                    <a:lnTo>
                      <a:pt x="11" y="1291"/>
                    </a:lnTo>
                    <a:lnTo>
                      <a:pt x="44" y="1399"/>
                    </a:lnTo>
                    <a:lnTo>
                      <a:pt x="76" y="1506"/>
                    </a:lnTo>
                    <a:lnTo>
                      <a:pt x="119" y="1603"/>
                    </a:lnTo>
                    <a:lnTo>
                      <a:pt x="173" y="1700"/>
                    </a:lnTo>
                    <a:lnTo>
                      <a:pt x="237" y="1786"/>
                    </a:lnTo>
                    <a:lnTo>
                      <a:pt x="313" y="1872"/>
                    </a:lnTo>
                    <a:lnTo>
                      <a:pt x="399" y="1947"/>
                    </a:lnTo>
                    <a:lnTo>
                      <a:pt x="485" y="2012"/>
                    </a:lnTo>
                    <a:lnTo>
                      <a:pt x="571" y="2076"/>
                    </a:lnTo>
                    <a:lnTo>
                      <a:pt x="667" y="2119"/>
                    </a:lnTo>
                    <a:lnTo>
                      <a:pt x="775" y="2162"/>
                    </a:lnTo>
                    <a:lnTo>
                      <a:pt x="882" y="2194"/>
                    </a:lnTo>
                    <a:lnTo>
                      <a:pt x="990" y="2205"/>
                    </a:lnTo>
                    <a:lnTo>
                      <a:pt x="1108" y="2216"/>
                    </a:lnTo>
                    <a:lnTo>
                      <a:pt x="1216" y="2205"/>
                    </a:lnTo>
                    <a:lnTo>
                      <a:pt x="1323" y="2194"/>
                    </a:lnTo>
                    <a:lnTo>
                      <a:pt x="1431" y="2162"/>
                    </a:lnTo>
                    <a:lnTo>
                      <a:pt x="1528" y="2130"/>
                    </a:lnTo>
                    <a:lnTo>
                      <a:pt x="1624" y="2076"/>
                    </a:lnTo>
                    <a:lnTo>
                      <a:pt x="1721" y="2022"/>
                    </a:lnTo>
                    <a:lnTo>
                      <a:pt x="1807" y="1958"/>
                    </a:lnTo>
                    <a:lnTo>
                      <a:pt x="1882" y="1893"/>
                    </a:lnTo>
                    <a:lnTo>
                      <a:pt x="1958" y="1807"/>
                    </a:lnTo>
                    <a:lnTo>
                      <a:pt x="2022" y="1732"/>
                    </a:lnTo>
                    <a:lnTo>
                      <a:pt x="2076" y="1635"/>
                    </a:lnTo>
                    <a:lnTo>
                      <a:pt x="2119" y="1538"/>
                    </a:lnTo>
                    <a:lnTo>
                      <a:pt x="2162" y="1442"/>
                    </a:lnTo>
                    <a:lnTo>
                      <a:pt x="2194" y="1334"/>
                    </a:lnTo>
                    <a:lnTo>
                      <a:pt x="2205" y="1227"/>
                    </a:lnTo>
                    <a:lnTo>
                      <a:pt x="2216" y="1119"/>
                    </a:lnTo>
                    <a:lnTo>
                      <a:pt x="2205" y="1012"/>
                    </a:lnTo>
                    <a:lnTo>
                      <a:pt x="2194" y="904"/>
                    </a:lnTo>
                    <a:lnTo>
                      <a:pt x="2173" y="797"/>
                    </a:lnTo>
                    <a:lnTo>
                      <a:pt x="2130" y="700"/>
                    </a:lnTo>
                    <a:lnTo>
                      <a:pt x="2087" y="603"/>
                    </a:lnTo>
                    <a:lnTo>
                      <a:pt x="2033" y="506"/>
                    </a:lnTo>
                    <a:lnTo>
                      <a:pt x="1968" y="420"/>
                    </a:lnTo>
                    <a:lnTo>
                      <a:pt x="1904" y="345"/>
                    </a:lnTo>
                    <a:lnTo>
                      <a:pt x="1818" y="270"/>
                    </a:lnTo>
                    <a:lnTo>
                      <a:pt x="1743" y="205"/>
                    </a:lnTo>
                    <a:lnTo>
                      <a:pt x="1646" y="141"/>
                    </a:lnTo>
                    <a:lnTo>
                      <a:pt x="1549" y="98"/>
                    </a:lnTo>
                    <a:lnTo>
                      <a:pt x="1452" y="55"/>
                    </a:lnTo>
                    <a:lnTo>
                      <a:pt x="1356" y="33"/>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 name="Google Shape;734;p15"/>
              <p:cNvSpPr/>
              <p:nvPr/>
            </p:nvSpPr>
            <p:spPr>
              <a:xfrm>
                <a:off x="850775" y="2677625"/>
                <a:ext cx="54050" cy="54075"/>
              </a:xfrm>
              <a:custGeom>
                <a:avLst/>
                <a:gdLst/>
                <a:ahLst/>
                <a:cxnLst/>
                <a:rect l="l" t="t" r="r" b="b"/>
                <a:pathLst>
                  <a:path w="2162" h="2163" extrusionOk="0">
                    <a:moveTo>
                      <a:pt x="1086" y="1"/>
                    </a:moveTo>
                    <a:lnTo>
                      <a:pt x="979" y="12"/>
                    </a:lnTo>
                    <a:lnTo>
                      <a:pt x="871" y="22"/>
                    </a:lnTo>
                    <a:lnTo>
                      <a:pt x="764" y="55"/>
                    </a:lnTo>
                    <a:lnTo>
                      <a:pt x="667" y="98"/>
                    </a:lnTo>
                    <a:lnTo>
                      <a:pt x="570" y="141"/>
                    </a:lnTo>
                    <a:lnTo>
                      <a:pt x="484" y="194"/>
                    </a:lnTo>
                    <a:lnTo>
                      <a:pt x="398" y="259"/>
                    </a:lnTo>
                    <a:lnTo>
                      <a:pt x="323" y="334"/>
                    </a:lnTo>
                    <a:lnTo>
                      <a:pt x="247" y="420"/>
                    </a:lnTo>
                    <a:lnTo>
                      <a:pt x="183" y="506"/>
                    </a:lnTo>
                    <a:lnTo>
                      <a:pt x="129" y="592"/>
                    </a:lnTo>
                    <a:lnTo>
                      <a:pt x="86" y="689"/>
                    </a:lnTo>
                    <a:lnTo>
                      <a:pt x="43" y="786"/>
                    </a:lnTo>
                    <a:lnTo>
                      <a:pt x="22" y="893"/>
                    </a:lnTo>
                    <a:lnTo>
                      <a:pt x="0" y="1001"/>
                    </a:lnTo>
                    <a:lnTo>
                      <a:pt x="0" y="1108"/>
                    </a:lnTo>
                    <a:lnTo>
                      <a:pt x="11" y="1216"/>
                    </a:lnTo>
                    <a:lnTo>
                      <a:pt x="32" y="1313"/>
                    </a:lnTo>
                    <a:lnTo>
                      <a:pt x="54" y="1420"/>
                    </a:lnTo>
                    <a:lnTo>
                      <a:pt x="97" y="1517"/>
                    </a:lnTo>
                    <a:lnTo>
                      <a:pt x="140" y="1603"/>
                    </a:lnTo>
                    <a:lnTo>
                      <a:pt x="204" y="1689"/>
                    </a:lnTo>
                    <a:lnTo>
                      <a:pt x="269" y="1775"/>
                    </a:lnTo>
                    <a:lnTo>
                      <a:pt x="333" y="1850"/>
                    </a:lnTo>
                    <a:lnTo>
                      <a:pt x="409" y="1915"/>
                    </a:lnTo>
                    <a:lnTo>
                      <a:pt x="495" y="1979"/>
                    </a:lnTo>
                    <a:lnTo>
                      <a:pt x="581" y="2033"/>
                    </a:lnTo>
                    <a:lnTo>
                      <a:pt x="678" y="2076"/>
                    </a:lnTo>
                    <a:lnTo>
                      <a:pt x="774" y="2119"/>
                    </a:lnTo>
                    <a:lnTo>
                      <a:pt x="871" y="2141"/>
                    </a:lnTo>
                    <a:lnTo>
                      <a:pt x="979" y="2162"/>
                    </a:lnTo>
                    <a:lnTo>
                      <a:pt x="1194" y="2162"/>
                    </a:lnTo>
                    <a:lnTo>
                      <a:pt x="1301" y="2141"/>
                    </a:lnTo>
                    <a:lnTo>
                      <a:pt x="1398" y="2119"/>
                    </a:lnTo>
                    <a:lnTo>
                      <a:pt x="1495" y="2076"/>
                    </a:lnTo>
                    <a:lnTo>
                      <a:pt x="1592" y="2033"/>
                    </a:lnTo>
                    <a:lnTo>
                      <a:pt x="1688" y="1969"/>
                    </a:lnTo>
                    <a:lnTo>
                      <a:pt x="1774" y="1904"/>
                    </a:lnTo>
                    <a:lnTo>
                      <a:pt x="1850" y="1829"/>
                    </a:lnTo>
                    <a:lnTo>
                      <a:pt x="1925" y="1754"/>
                    </a:lnTo>
                    <a:lnTo>
                      <a:pt x="1979" y="1667"/>
                    </a:lnTo>
                    <a:lnTo>
                      <a:pt x="2043" y="1581"/>
                    </a:lnTo>
                    <a:lnTo>
                      <a:pt x="2086" y="1485"/>
                    </a:lnTo>
                    <a:lnTo>
                      <a:pt x="2118" y="1377"/>
                    </a:lnTo>
                    <a:lnTo>
                      <a:pt x="2151" y="1280"/>
                    </a:lnTo>
                    <a:lnTo>
                      <a:pt x="2161" y="1173"/>
                    </a:lnTo>
                    <a:lnTo>
                      <a:pt x="2161" y="1065"/>
                    </a:lnTo>
                    <a:lnTo>
                      <a:pt x="2161" y="958"/>
                    </a:lnTo>
                    <a:lnTo>
                      <a:pt x="2140" y="850"/>
                    </a:lnTo>
                    <a:lnTo>
                      <a:pt x="2108" y="753"/>
                    </a:lnTo>
                    <a:lnTo>
                      <a:pt x="2075" y="657"/>
                    </a:lnTo>
                    <a:lnTo>
                      <a:pt x="2022" y="560"/>
                    </a:lnTo>
                    <a:lnTo>
                      <a:pt x="1968" y="474"/>
                    </a:lnTo>
                    <a:lnTo>
                      <a:pt x="1903" y="399"/>
                    </a:lnTo>
                    <a:lnTo>
                      <a:pt x="1828" y="323"/>
                    </a:lnTo>
                    <a:lnTo>
                      <a:pt x="1753" y="248"/>
                    </a:lnTo>
                    <a:lnTo>
                      <a:pt x="1678" y="184"/>
                    </a:lnTo>
                    <a:lnTo>
                      <a:pt x="1581" y="130"/>
                    </a:lnTo>
                    <a:lnTo>
                      <a:pt x="1495" y="87"/>
                    </a:lnTo>
                    <a:lnTo>
                      <a:pt x="1398" y="55"/>
                    </a:lnTo>
                    <a:lnTo>
                      <a:pt x="1290" y="22"/>
                    </a:lnTo>
                    <a:lnTo>
                      <a:pt x="1194" y="12"/>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 name="Google Shape;735;p15"/>
              <p:cNvSpPr/>
              <p:nvPr/>
            </p:nvSpPr>
            <p:spPr>
              <a:xfrm>
                <a:off x="614475" y="2363375"/>
                <a:ext cx="54050" cy="54325"/>
              </a:xfrm>
              <a:custGeom>
                <a:avLst/>
                <a:gdLst/>
                <a:ahLst/>
                <a:cxnLst/>
                <a:rect l="l" t="t" r="r" b="b"/>
                <a:pathLst>
                  <a:path w="2162" h="2173" extrusionOk="0">
                    <a:moveTo>
                      <a:pt x="1086" y="1"/>
                    </a:moveTo>
                    <a:lnTo>
                      <a:pt x="979" y="11"/>
                    </a:lnTo>
                    <a:lnTo>
                      <a:pt x="882" y="22"/>
                    </a:lnTo>
                    <a:lnTo>
                      <a:pt x="774" y="44"/>
                    </a:lnTo>
                    <a:lnTo>
                      <a:pt x="678" y="87"/>
                    </a:lnTo>
                    <a:lnTo>
                      <a:pt x="592" y="130"/>
                    </a:lnTo>
                    <a:lnTo>
                      <a:pt x="506" y="183"/>
                    </a:lnTo>
                    <a:lnTo>
                      <a:pt x="420" y="248"/>
                    </a:lnTo>
                    <a:lnTo>
                      <a:pt x="344" y="312"/>
                    </a:lnTo>
                    <a:lnTo>
                      <a:pt x="269" y="388"/>
                    </a:lnTo>
                    <a:lnTo>
                      <a:pt x="204" y="463"/>
                    </a:lnTo>
                    <a:lnTo>
                      <a:pt x="151" y="560"/>
                    </a:lnTo>
                    <a:lnTo>
                      <a:pt x="97" y="646"/>
                    </a:lnTo>
                    <a:lnTo>
                      <a:pt x="54" y="743"/>
                    </a:lnTo>
                    <a:lnTo>
                      <a:pt x="32" y="839"/>
                    </a:lnTo>
                    <a:lnTo>
                      <a:pt x="11" y="947"/>
                    </a:lnTo>
                    <a:lnTo>
                      <a:pt x="0" y="1054"/>
                    </a:lnTo>
                    <a:lnTo>
                      <a:pt x="0" y="1162"/>
                    </a:lnTo>
                    <a:lnTo>
                      <a:pt x="11" y="1269"/>
                    </a:lnTo>
                    <a:lnTo>
                      <a:pt x="32" y="1366"/>
                    </a:lnTo>
                    <a:lnTo>
                      <a:pt x="75" y="1474"/>
                    </a:lnTo>
                    <a:lnTo>
                      <a:pt x="118" y="1571"/>
                    </a:lnTo>
                    <a:lnTo>
                      <a:pt x="172" y="1657"/>
                    </a:lnTo>
                    <a:lnTo>
                      <a:pt x="237" y="1743"/>
                    </a:lnTo>
                    <a:lnTo>
                      <a:pt x="301" y="1829"/>
                    </a:lnTo>
                    <a:lnTo>
                      <a:pt x="387" y="1904"/>
                    </a:lnTo>
                    <a:lnTo>
                      <a:pt x="473" y="1968"/>
                    </a:lnTo>
                    <a:lnTo>
                      <a:pt x="559" y="2022"/>
                    </a:lnTo>
                    <a:lnTo>
                      <a:pt x="656" y="2076"/>
                    </a:lnTo>
                    <a:lnTo>
                      <a:pt x="753" y="2119"/>
                    </a:lnTo>
                    <a:lnTo>
                      <a:pt x="860" y="2140"/>
                    </a:lnTo>
                    <a:lnTo>
                      <a:pt x="968" y="2162"/>
                    </a:lnTo>
                    <a:lnTo>
                      <a:pt x="1075" y="2173"/>
                    </a:lnTo>
                    <a:lnTo>
                      <a:pt x="1183" y="2162"/>
                    </a:lnTo>
                    <a:lnTo>
                      <a:pt x="1280" y="2151"/>
                    </a:lnTo>
                    <a:lnTo>
                      <a:pt x="1387" y="2119"/>
                    </a:lnTo>
                    <a:lnTo>
                      <a:pt x="1484" y="2087"/>
                    </a:lnTo>
                    <a:lnTo>
                      <a:pt x="1570" y="2044"/>
                    </a:lnTo>
                    <a:lnTo>
                      <a:pt x="1667" y="1990"/>
                    </a:lnTo>
                    <a:lnTo>
                      <a:pt x="1742" y="1925"/>
                    </a:lnTo>
                    <a:lnTo>
                      <a:pt x="1828" y="1861"/>
                    </a:lnTo>
                    <a:lnTo>
                      <a:pt x="1893" y="1786"/>
                    </a:lnTo>
                    <a:lnTo>
                      <a:pt x="1957" y="1700"/>
                    </a:lnTo>
                    <a:lnTo>
                      <a:pt x="2011" y="1614"/>
                    </a:lnTo>
                    <a:lnTo>
                      <a:pt x="2065" y="1527"/>
                    </a:lnTo>
                    <a:lnTo>
                      <a:pt x="2108" y="1431"/>
                    </a:lnTo>
                    <a:lnTo>
                      <a:pt x="2140" y="1334"/>
                    </a:lnTo>
                    <a:lnTo>
                      <a:pt x="2151" y="1226"/>
                    </a:lnTo>
                    <a:lnTo>
                      <a:pt x="2162" y="1119"/>
                    </a:lnTo>
                    <a:lnTo>
                      <a:pt x="2162" y="1011"/>
                    </a:lnTo>
                    <a:lnTo>
                      <a:pt x="2151" y="904"/>
                    </a:lnTo>
                    <a:lnTo>
                      <a:pt x="2129" y="796"/>
                    </a:lnTo>
                    <a:lnTo>
                      <a:pt x="2086" y="700"/>
                    </a:lnTo>
                    <a:lnTo>
                      <a:pt x="2043" y="603"/>
                    </a:lnTo>
                    <a:lnTo>
                      <a:pt x="1989" y="506"/>
                    </a:lnTo>
                    <a:lnTo>
                      <a:pt x="1925" y="420"/>
                    </a:lnTo>
                    <a:lnTo>
                      <a:pt x="1860" y="345"/>
                    </a:lnTo>
                    <a:lnTo>
                      <a:pt x="1774" y="269"/>
                    </a:lnTo>
                    <a:lnTo>
                      <a:pt x="1688" y="205"/>
                    </a:lnTo>
                    <a:lnTo>
                      <a:pt x="1602" y="140"/>
                    </a:lnTo>
                    <a:lnTo>
                      <a:pt x="1506" y="97"/>
                    </a:lnTo>
                    <a:lnTo>
                      <a:pt x="1409" y="54"/>
                    </a:lnTo>
                    <a:lnTo>
                      <a:pt x="1301" y="22"/>
                    </a:lnTo>
                    <a:lnTo>
                      <a:pt x="1194"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 name="Google Shape;736;p15"/>
              <p:cNvSpPr/>
              <p:nvPr/>
            </p:nvSpPr>
            <p:spPr>
              <a:xfrm>
                <a:off x="1871225" y="2363375"/>
                <a:ext cx="54325" cy="54325"/>
              </a:xfrm>
              <a:custGeom>
                <a:avLst/>
                <a:gdLst/>
                <a:ahLst/>
                <a:cxnLst/>
                <a:rect l="l" t="t" r="r" b="b"/>
                <a:pathLst>
                  <a:path w="2173" h="2173" extrusionOk="0">
                    <a:moveTo>
                      <a:pt x="1076" y="1"/>
                    </a:moveTo>
                    <a:lnTo>
                      <a:pt x="968" y="11"/>
                    </a:lnTo>
                    <a:lnTo>
                      <a:pt x="861" y="22"/>
                    </a:lnTo>
                    <a:lnTo>
                      <a:pt x="764" y="54"/>
                    </a:lnTo>
                    <a:lnTo>
                      <a:pt x="667" y="97"/>
                    </a:lnTo>
                    <a:lnTo>
                      <a:pt x="570" y="140"/>
                    </a:lnTo>
                    <a:lnTo>
                      <a:pt x="484" y="194"/>
                    </a:lnTo>
                    <a:lnTo>
                      <a:pt x="398" y="259"/>
                    </a:lnTo>
                    <a:lnTo>
                      <a:pt x="323" y="334"/>
                    </a:lnTo>
                    <a:lnTo>
                      <a:pt x="258" y="409"/>
                    </a:lnTo>
                    <a:lnTo>
                      <a:pt x="194" y="484"/>
                    </a:lnTo>
                    <a:lnTo>
                      <a:pt x="140" y="570"/>
                    </a:lnTo>
                    <a:lnTo>
                      <a:pt x="97" y="667"/>
                    </a:lnTo>
                    <a:lnTo>
                      <a:pt x="54" y="764"/>
                    </a:lnTo>
                    <a:lnTo>
                      <a:pt x="33" y="861"/>
                    </a:lnTo>
                    <a:lnTo>
                      <a:pt x="11" y="968"/>
                    </a:lnTo>
                    <a:lnTo>
                      <a:pt x="0" y="1076"/>
                    </a:lnTo>
                    <a:lnTo>
                      <a:pt x="11" y="1183"/>
                    </a:lnTo>
                    <a:lnTo>
                      <a:pt x="22" y="1291"/>
                    </a:lnTo>
                    <a:lnTo>
                      <a:pt x="54" y="1398"/>
                    </a:lnTo>
                    <a:lnTo>
                      <a:pt x="86" y="1495"/>
                    </a:lnTo>
                    <a:lnTo>
                      <a:pt x="140" y="1592"/>
                    </a:lnTo>
                    <a:lnTo>
                      <a:pt x="194" y="1678"/>
                    </a:lnTo>
                    <a:lnTo>
                      <a:pt x="258" y="1764"/>
                    </a:lnTo>
                    <a:lnTo>
                      <a:pt x="334" y="1850"/>
                    </a:lnTo>
                    <a:lnTo>
                      <a:pt x="409" y="1915"/>
                    </a:lnTo>
                    <a:lnTo>
                      <a:pt x="495" y="1979"/>
                    </a:lnTo>
                    <a:lnTo>
                      <a:pt x="581" y="2033"/>
                    </a:lnTo>
                    <a:lnTo>
                      <a:pt x="678" y="2087"/>
                    </a:lnTo>
                    <a:lnTo>
                      <a:pt x="785" y="2119"/>
                    </a:lnTo>
                    <a:lnTo>
                      <a:pt x="882" y="2151"/>
                    </a:lnTo>
                    <a:lnTo>
                      <a:pt x="990" y="2162"/>
                    </a:lnTo>
                    <a:lnTo>
                      <a:pt x="1108" y="2173"/>
                    </a:lnTo>
                    <a:lnTo>
                      <a:pt x="1205" y="2162"/>
                    </a:lnTo>
                    <a:lnTo>
                      <a:pt x="1312" y="2140"/>
                    </a:lnTo>
                    <a:lnTo>
                      <a:pt x="1409" y="2119"/>
                    </a:lnTo>
                    <a:lnTo>
                      <a:pt x="1506" y="2076"/>
                    </a:lnTo>
                    <a:lnTo>
                      <a:pt x="1603" y="2033"/>
                    </a:lnTo>
                    <a:lnTo>
                      <a:pt x="1689" y="1979"/>
                    </a:lnTo>
                    <a:lnTo>
                      <a:pt x="1775" y="1915"/>
                    </a:lnTo>
                    <a:lnTo>
                      <a:pt x="1850" y="1839"/>
                    </a:lnTo>
                    <a:lnTo>
                      <a:pt x="1914" y="1764"/>
                    </a:lnTo>
                    <a:lnTo>
                      <a:pt x="1979" y="1689"/>
                    </a:lnTo>
                    <a:lnTo>
                      <a:pt x="2033" y="1592"/>
                    </a:lnTo>
                    <a:lnTo>
                      <a:pt x="2076" y="1506"/>
                    </a:lnTo>
                    <a:lnTo>
                      <a:pt x="2119" y="1409"/>
                    </a:lnTo>
                    <a:lnTo>
                      <a:pt x="2151" y="1302"/>
                    </a:lnTo>
                    <a:lnTo>
                      <a:pt x="2162" y="1205"/>
                    </a:lnTo>
                    <a:lnTo>
                      <a:pt x="2173" y="1097"/>
                    </a:lnTo>
                    <a:lnTo>
                      <a:pt x="2162" y="990"/>
                    </a:lnTo>
                    <a:lnTo>
                      <a:pt x="2151" y="882"/>
                    </a:lnTo>
                    <a:lnTo>
                      <a:pt x="2119" y="775"/>
                    </a:lnTo>
                    <a:lnTo>
                      <a:pt x="2087" y="678"/>
                    </a:lnTo>
                    <a:lnTo>
                      <a:pt x="2033" y="581"/>
                    </a:lnTo>
                    <a:lnTo>
                      <a:pt x="1979" y="495"/>
                    </a:lnTo>
                    <a:lnTo>
                      <a:pt x="1914" y="409"/>
                    </a:lnTo>
                    <a:lnTo>
                      <a:pt x="1839" y="323"/>
                    </a:lnTo>
                    <a:lnTo>
                      <a:pt x="1764" y="259"/>
                    </a:lnTo>
                    <a:lnTo>
                      <a:pt x="1678" y="194"/>
                    </a:lnTo>
                    <a:lnTo>
                      <a:pt x="1592" y="130"/>
                    </a:lnTo>
                    <a:lnTo>
                      <a:pt x="1495" y="87"/>
                    </a:lnTo>
                    <a:lnTo>
                      <a:pt x="1388" y="44"/>
                    </a:lnTo>
                    <a:lnTo>
                      <a:pt x="1291" y="2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 name="Google Shape;737;p15"/>
              <p:cNvSpPr/>
              <p:nvPr/>
            </p:nvSpPr>
            <p:spPr>
              <a:xfrm>
                <a:off x="851025" y="1576800"/>
                <a:ext cx="53800" cy="53525"/>
              </a:xfrm>
              <a:custGeom>
                <a:avLst/>
                <a:gdLst/>
                <a:ahLst/>
                <a:cxnLst/>
                <a:rect l="l" t="t" r="r" b="b"/>
                <a:pathLst>
                  <a:path w="2152" h="2141" extrusionOk="0">
                    <a:moveTo>
                      <a:pt x="1001" y="0"/>
                    </a:moveTo>
                    <a:lnTo>
                      <a:pt x="893" y="11"/>
                    </a:lnTo>
                    <a:lnTo>
                      <a:pt x="786" y="33"/>
                    </a:lnTo>
                    <a:lnTo>
                      <a:pt x="689" y="76"/>
                    </a:lnTo>
                    <a:lnTo>
                      <a:pt x="592" y="119"/>
                    </a:lnTo>
                    <a:lnTo>
                      <a:pt x="495" y="172"/>
                    </a:lnTo>
                    <a:lnTo>
                      <a:pt x="409" y="237"/>
                    </a:lnTo>
                    <a:lnTo>
                      <a:pt x="334" y="302"/>
                    </a:lnTo>
                    <a:lnTo>
                      <a:pt x="259" y="377"/>
                    </a:lnTo>
                    <a:lnTo>
                      <a:pt x="194" y="463"/>
                    </a:lnTo>
                    <a:lnTo>
                      <a:pt x="141" y="560"/>
                    </a:lnTo>
                    <a:lnTo>
                      <a:pt x="87" y="646"/>
                    </a:lnTo>
                    <a:lnTo>
                      <a:pt x="55" y="753"/>
                    </a:lnTo>
                    <a:lnTo>
                      <a:pt x="22" y="861"/>
                    </a:lnTo>
                    <a:lnTo>
                      <a:pt x="1" y="968"/>
                    </a:lnTo>
                    <a:lnTo>
                      <a:pt x="1" y="1076"/>
                    </a:lnTo>
                    <a:lnTo>
                      <a:pt x="1" y="1183"/>
                    </a:lnTo>
                    <a:lnTo>
                      <a:pt x="22" y="1280"/>
                    </a:lnTo>
                    <a:lnTo>
                      <a:pt x="44" y="1388"/>
                    </a:lnTo>
                    <a:lnTo>
                      <a:pt x="87" y="1484"/>
                    </a:lnTo>
                    <a:lnTo>
                      <a:pt x="130" y="1570"/>
                    </a:lnTo>
                    <a:lnTo>
                      <a:pt x="184" y="1667"/>
                    </a:lnTo>
                    <a:lnTo>
                      <a:pt x="248" y="1742"/>
                    </a:lnTo>
                    <a:lnTo>
                      <a:pt x="313" y="1818"/>
                    </a:lnTo>
                    <a:lnTo>
                      <a:pt x="388" y="1893"/>
                    </a:lnTo>
                    <a:lnTo>
                      <a:pt x="474" y="1957"/>
                    </a:lnTo>
                    <a:lnTo>
                      <a:pt x="560" y="2011"/>
                    </a:lnTo>
                    <a:lnTo>
                      <a:pt x="657" y="2054"/>
                    </a:lnTo>
                    <a:lnTo>
                      <a:pt x="754" y="2097"/>
                    </a:lnTo>
                    <a:lnTo>
                      <a:pt x="850" y="2119"/>
                    </a:lnTo>
                    <a:lnTo>
                      <a:pt x="958" y="2140"/>
                    </a:lnTo>
                    <a:lnTo>
                      <a:pt x="1173" y="2140"/>
                    </a:lnTo>
                    <a:lnTo>
                      <a:pt x="1270" y="2130"/>
                    </a:lnTo>
                    <a:lnTo>
                      <a:pt x="1377" y="2097"/>
                    </a:lnTo>
                    <a:lnTo>
                      <a:pt x="1474" y="2065"/>
                    </a:lnTo>
                    <a:lnTo>
                      <a:pt x="1560" y="2022"/>
                    </a:lnTo>
                    <a:lnTo>
                      <a:pt x="1657" y="1968"/>
                    </a:lnTo>
                    <a:lnTo>
                      <a:pt x="1732" y="1904"/>
                    </a:lnTo>
                    <a:lnTo>
                      <a:pt x="1818" y="1839"/>
                    </a:lnTo>
                    <a:lnTo>
                      <a:pt x="1883" y="1764"/>
                    </a:lnTo>
                    <a:lnTo>
                      <a:pt x="1947" y="1678"/>
                    </a:lnTo>
                    <a:lnTo>
                      <a:pt x="2001" y="1592"/>
                    </a:lnTo>
                    <a:lnTo>
                      <a:pt x="2055" y="1506"/>
                    </a:lnTo>
                    <a:lnTo>
                      <a:pt x="2087" y="1409"/>
                    </a:lnTo>
                    <a:lnTo>
                      <a:pt x="2119" y="1302"/>
                    </a:lnTo>
                    <a:lnTo>
                      <a:pt x="2141" y="1205"/>
                    </a:lnTo>
                    <a:lnTo>
                      <a:pt x="2151" y="1097"/>
                    </a:lnTo>
                    <a:lnTo>
                      <a:pt x="2141" y="990"/>
                    </a:lnTo>
                    <a:lnTo>
                      <a:pt x="2130" y="882"/>
                    </a:lnTo>
                    <a:lnTo>
                      <a:pt x="2108" y="785"/>
                    </a:lnTo>
                    <a:lnTo>
                      <a:pt x="2076" y="689"/>
                    </a:lnTo>
                    <a:lnTo>
                      <a:pt x="2033" y="592"/>
                    </a:lnTo>
                    <a:lnTo>
                      <a:pt x="1979" y="506"/>
                    </a:lnTo>
                    <a:lnTo>
                      <a:pt x="1915" y="420"/>
                    </a:lnTo>
                    <a:lnTo>
                      <a:pt x="1850" y="345"/>
                    </a:lnTo>
                    <a:lnTo>
                      <a:pt x="1775" y="269"/>
                    </a:lnTo>
                    <a:lnTo>
                      <a:pt x="1700" y="205"/>
                    </a:lnTo>
                    <a:lnTo>
                      <a:pt x="1614"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 name="Google Shape;738;p15"/>
              <p:cNvSpPr/>
              <p:nvPr/>
            </p:nvSpPr>
            <p:spPr>
              <a:xfrm>
                <a:off x="769850" y="2596725"/>
                <a:ext cx="54875" cy="54850"/>
              </a:xfrm>
              <a:custGeom>
                <a:avLst/>
                <a:gdLst/>
                <a:ahLst/>
                <a:cxnLst/>
                <a:rect l="l" t="t" r="r" b="b"/>
                <a:pathLst>
                  <a:path w="2195" h="2194" extrusionOk="0">
                    <a:moveTo>
                      <a:pt x="1086" y="0"/>
                    </a:moveTo>
                    <a:lnTo>
                      <a:pt x="979" y="11"/>
                    </a:lnTo>
                    <a:lnTo>
                      <a:pt x="871" y="22"/>
                    </a:lnTo>
                    <a:lnTo>
                      <a:pt x="775" y="54"/>
                    </a:lnTo>
                    <a:lnTo>
                      <a:pt x="667" y="86"/>
                    </a:lnTo>
                    <a:lnTo>
                      <a:pt x="581" y="140"/>
                    </a:lnTo>
                    <a:lnTo>
                      <a:pt x="484" y="194"/>
                    </a:lnTo>
                    <a:lnTo>
                      <a:pt x="398" y="258"/>
                    </a:lnTo>
                    <a:lnTo>
                      <a:pt x="323" y="333"/>
                    </a:lnTo>
                    <a:lnTo>
                      <a:pt x="248" y="409"/>
                    </a:lnTo>
                    <a:lnTo>
                      <a:pt x="194" y="495"/>
                    </a:lnTo>
                    <a:lnTo>
                      <a:pt x="129" y="592"/>
                    </a:lnTo>
                    <a:lnTo>
                      <a:pt x="86" y="688"/>
                    </a:lnTo>
                    <a:lnTo>
                      <a:pt x="43" y="785"/>
                    </a:lnTo>
                    <a:lnTo>
                      <a:pt x="22" y="882"/>
                    </a:lnTo>
                    <a:lnTo>
                      <a:pt x="0" y="989"/>
                    </a:lnTo>
                    <a:lnTo>
                      <a:pt x="0" y="1097"/>
                    </a:lnTo>
                    <a:lnTo>
                      <a:pt x="11" y="1204"/>
                    </a:lnTo>
                    <a:lnTo>
                      <a:pt x="22" y="1312"/>
                    </a:lnTo>
                    <a:lnTo>
                      <a:pt x="54" y="1420"/>
                    </a:lnTo>
                    <a:lnTo>
                      <a:pt x="86" y="1516"/>
                    </a:lnTo>
                    <a:lnTo>
                      <a:pt x="140" y="1613"/>
                    </a:lnTo>
                    <a:lnTo>
                      <a:pt x="194" y="1699"/>
                    </a:lnTo>
                    <a:lnTo>
                      <a:pt x="258" y="1785"/>
                    </a:lnTo>
                    <a:lnTo>
                      <a:pt x="334" y="1871"/>
                    </a:lnTo>
                    <a:lnTo>
                      <a:pt x="409" y="1936"/>
                    </a:lnTo>
                    <a:lnTo>
                      <a:pt x="495" y="2000"/>
                    </a:lnTo>
                    <a:lnTo>
                      <a:pt x="592" y="2054"/>
                    </a:lnTo>
                    <a:lnTo>
                      <a:pt x="689" y="2108"/>
                    </a:lnTo>
                    <a:lnTo>
                      <a:pt x="785" y="2140"/>
                    </a:lnTo>
                    <a:lnTo>
                      <a:pt x="882" y="2172"/>
                    </a:lnTo>
                    <a:lnTo>
                      <a:pt x="990" y="2183"/>
                    </a:lnTo>
                    <a:lnTo>
                      <a:pt x="1097" y="2194"/>
                    </a:lnTo>
                    <a:lnTo>
                      <a:pt x="1205" y="2183"/>
                    </a:lnTo>
                    <a:lnTo>
                      <a:pt x="1312" y="2161"/>
                    </a:lnTo>
                    <a:lnTo>
                      <a:pt x="1420" y="2140"/>
                    </a:lnTo>
                    <a:lnTo>
                      <a:pt x="1517" y="2097"/>
                    </a:lnTo>
                    <a:lnTo>
                      <a:pt x="1613" y="2054"/>
                    </a:lnTo>
                    <a:lnTo>
                      <a:pt x="1699" y="1989"/>
                    </a:lnTo>
                    <a:lnTo>
                      <a:pt x="1785" y="1925"/>
                    </a:lnTo>
                    <a:lnTo>
                      <a:pt x="1861" y="1860"/>
                    </a:lnTo>
                    <a:lnTo>
                      <a:pt x="1936" y="1774"/>
                    </a:lnTo>
                    <a:lnTo>
                      <a:pt x="2000" y="1688"/>
                    </a:lnTo>
                    <a:lnTo>
                      <a:pt x="2054" y="1602"/>
                    </a:lnTo>
                    <a:lnTo>
                      <a:pt x="2108" y="1506"/>
                    </a:lnTo>
                    <a:lnTo>
                      <a:pt x="2140" y="1409"/>
                    </a:lnTo>
                    <a:lnTo>
                      <a:pt x="2173" y="1301"/>
                    </a:lnTo>
                    <a:lnTo>
                      <a:pt x="2183" y="1194"/>
                    </a:lnTo>
                    <a:lnTo>
                      <a:pt x="2194" y="1086"/>
                    </a:lnTo>
                    <a:lnTo>
                      <a:pt x="2183" y="979"/>
                    </a:lnTo>
                    <a:lnTo>
                      <a:pt x="2162" y="871"/>
                    </a:lnTo>
                    <a:lnTo>
                      <a:pt x="2140" y="774"/>
                    </a:lnTo>
                    <a:lnTo>
                      <a:pt x="2097" y="667"/>
                    </a:lnTo>
                    <a:lnTo>
                      <a:pt x="2054" y="581"/>
                    </a:lnTo>
                    <a:lnTo>
                      <a:pt x="1990" y="484"/>
                    </a:lnTo>
                    <a:lnTo>
                      <a:pt x="1925" y="398"/>
                    </a:lnTo>
                    <a:lnTo>
                      <a:pt x="1861" y="323"/>
                    </a:lnTo>
                    <a:lnTo>
                      <a:pt x="1775" y="247"/>
                    </a:lnTo>
                    <a:lnTo>
                      <a:pt x="1689" y="194"/>
                    </a:lnTo>
                    <a:lnTo>
                      <a:pt x="1603" y="129"/>
                    </a:lnTo>
                    <a:lnTo>
                      <a:pt x="1506" y="86"/>
                    </a:lnTo>
                    <a:lnTo>
                      <a:pt x="1409" y="54"/>
                    </a:lnTo>
                    <a:lnTo>
                      <a:pt x="1302" y="22"/>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 name="Google Shape;739;p15"/>
              <p:cNvSpPr/>
              <p:nvPr/>
            </p:nvSpPr>
            <p:spPr>
              <a:xfrm>
                <a:off x="692425" y="2519300"/>
                <a:ext cx="53800" cy="53775"/>
              </a:xfrm>
              <a:custGeom>
                <a:avLst/>
                <a:gdLst/>
                <a:ahLst/>
                <a:cxnLst/>
                <a:rect l="l" t="t" r="r" b="b"/>
                <a:pathLst>
                  <a:path w="2152" h="2151" extrusionOk="0">
                    <a:moveTo>
                      <a:pt x="990" y="0"/>
                    </a:moveTo>
                    <a:lnTo>
                      <a:pt x="882" y="22"/>
                    </a:lnTo>
                    <a:lnTo>
                      <a:pt x="775" y="43"/>
                    </a:lnTo>
                    <a:lnTo>
                      <a:pt x="678" y="86"/>
                    </a:lnTo>
                    <a:lnTo>
                      <a:pt x="581" y="129"/>
                    </a:lnTo>
                    <a:lnTo>
                      <a:pt x="495" y="183"/>
                    </a:lnTo>
                    <a:lnTo>
                      <a:pt x="409" y="248"/>
                    </a:lnTo>
                    <a:lnTo>
                      <a:pt x="334" y="312"/>
                    </a:lnTo>
                    <a:lnTo>
                      <a:pt x="259" y="398"/>
                    </a:lnTo>
                    <a:lnTo>
                      <a:pt x="194" y="484"/>
                    </a:lnTo>
                    <a:lnTo>
                      <a:pt x="140" y="570"/>
                    </a:lnTo>
                    <a:lnTo>
                      <a:pt x="87" y="667"/>
                    </a:lnTo>
                    <a:lnTo>
                      <a:pt x="54" y="764"/>
                    </a:lnTo>
                    <a:lnTo>
                      <a:pt x="22" y="871"/>
                    </a:lnTo>
                    <a:lnTo>
                      <a:pt x="11" y="979"/>
                    </a:lnTo>
                    <a:lnTo>
                      <a:pt x="1" y="1086"/>
                    </a:lnTo>
                    <a:lnTo>
                      <a:pt x="11" y="1194"/>
                    </a:lnTo>
                    <a:lnTo>
                      <a:pt x="22" y="1291"/>
                    </a:lnTo>
                    <a:lnTo>
                      <a:pt x="54" y="1387"/>
                    </a:lnTo>
                    <a:lnTo>
                      <a:pt x="87" y="1484"/>
                    </a:lnTo>
                    <a:lnTo>
                      <a:pt x="130" y="1581"/>
                    </a:lnTo>
                    <a:lnTo>
                      <a:pt x="183" y="1667"/>
                    </a:lnTo>
                    <a:lnTo>
                      <a:pt x="248" y="1753"/>
                    </a:lnTo>
                    <a:lnTo>
                      <a:pt x="312" y="1828"/>
                    </a:lnTo>
                    <a:lnTo>
                      <a:pt x="388" y="1893"/>
                    </a:lnTo>
                    <a:lnTo>
                      <a:pt x="474" y="1957"/>
                    </a:lnTo>
                    <a:lnTo>
                      <a:pt x="560" y="2011"/>
                    </a:lnTo>
                    <a:lnTo>
                      <a:pt x="656" y="2065"/>
                    </a:lnTo>
                    <a:lnTo>
                      <a:pt x="753" y="2097"/>
                    </a:lnTo>
                    <a:lnTo>
                      <a:pt x="850" y="2129"/>
                    </a:lnTo>
                    <a:lnTo>
                      <a:pt x="947" y="2151"/>
                    </a:lnTo>
                    <a:lnTo>
                      <a:pt x="1162" y="2151"/>
                    </a:lnTo>
                    <a:lnTo>
                      <a:pt x="1269" y="2140"/>
                    </a:lnTo>
                    <a:lnTo>
                      <a:pt x="1377" y="2108"/>
                    </a:lnTo>
                    <a:lnTo>
                      <a:pt x="1474" y="2076"/>
                    </a:lnTo>
                    <a:lnTo>
                      <a:pt x="1570" y="2022"/>
                    </a:lnTo>
                    <a:lnTo>
                      <a:pt x="1667" y="1968"/>
                    </a:lnTo>
                    <a:lnTo>
                      <a:pt x="1743" y="1904"/>
                    </a:lnTo>
                    <a:lnTo>
                      <a:pt x="1829" y="1839"/>
                    </a:lnTo>
                    <a:lnTo>
                      <a:pt x="1904" y="1764"/>
                    </a:lnTo>
                    <a:lnTo>
                      <a:pt x="1968" y="1678"/>
                    </a:lnTo>
                    <a:lnTo>
                      <a:pt x="2022" y="1581"/>
                    </a:lnTo>
                    <a:lnTo>
                      <a:pt x="2065" y="1495"/>
                    </a:lnTo>
                    <a:lnTo>
                      <a:pt x="2108" y="1387"/>
                    </a:lnTo>
                    <a:lnTo>
                      <a:pt x="2130" y="1291"/>
                    </a:lnTo>
                    <a:lnTo>
                      <a:pt x="2151" y="1183"/>
                    </a:lnTo>
                    <a:lnTo>
                      <a:pt x="2151" y="1076"/>
                    </a:lnTo>
                    <a:lnTo>
                      <a:pt x="2151" y="968"/>
                    </a:lnTo>
                    <a:lnTo>
                      <a:pt x="2130" y="861"/>
                    </a:lnTo>
                    <a:lnTo>
                      <a:pt x="2108" y="764"/>
                    </a:lnTo>
                    <a:lnTo>
                      <a:pt x="2065" y="667"/>
                    </a:lnTo>
                    <a:lnTo>
                      <a:pt x="2022" y="570"/>
                    </a:lnTo>
                    <a:lnTo>
                      <a:pt x="1968" y="484"/>
                    </a:lnTo>
                    <a:lnTo>
                      <a:pt x="1904" y="409"/>
                    </a:lnTo>
                    <a:lnTo>
                      <a:pt x="1839" y="323"/>
                    </a:lnTo>
                    <a:lnTo>
                      <a:pt x="1764" y="258"/>
                    </a:lnTo>
                    <a:lnTo>
                      <a:pt x="1678" y="194"/>
                    </a:lnTo>
                    <a:lnTo>
                      <a:pt x="1592" y="140"/>
                    </a:lnTo>
                    <a:lnTo>
                      <a:pt x="1506" y="97"/>
                    </a:lnTo>
                    <a:lnTo>
                      <a:pt x="1409" y="54"/>
                    </a:lnTo>
                    <a:lnTo>
                      <a:pt x="130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 name="Google Shape;740;p15"/>
              <p:cNvSpPr/>
              <p:nvPr/>
            </p:nvSpPr>
            <p:spPr>
              <a:xfrm>
                <a:off x="1715575" y="1654225"/>
                <a:ext cx="54325" cy="54325"/>
              </a:xfrm>
              <a:custGeom>
                <a:avLst/>
                <a:gdLst/>
                <a:ahLst/>
                <a:cxnLst/>
                <a:rect l="l" t="t" r="r" b="b"/>
                <a:pathLst>
                  <a:path w="2173" h="2173" extrusionOk="0">
                    <a:moveTo>
                      <a:pt x="1108" y="0"/>
                    </a:moveTo>
                    <a:lnTo>
                      <a:pt x="1000" y="11"/>
                    </a:lnTo>
                    <a:lnTo>
                      <a:pt x="893" y="22"/>
                    </a:lnTo>
                    <a:lnTo>
                      <a:pt x="785" y="54"/>
                    </a:lnTo>
                    <a:lnTo>
                      <a:pt x="689" y="86"/>
                    </a:lnTo>
                    <a:lnTo>
                      <a:pt x="592" y="129"/>
                    </a:lnTo>
                    <a:lnTo>
                      <a:pt x="495" y="194"/>
                    </a:lnTo>
                    <a:lnTo>
                      <a:pt x="409" y="248"/>
                    </a:lnTo>
                    <a:lnTo>
                      <a:pt x="334" y="323"/>
                    </a:lnTo>
                    <a:lnTo>
                      <a:pt x="259" y="398"/>
                    </a:lnTo>
                    <a:lnTo>
                      <a:pt x="194" y="484"/>
                    </a:lnTo>
                    <a:lnTo>
                      <a:pt x="140" y="581"/>
                    </a:lnTo>
                    <a:lnTo>
                      <a:pt x="86" y="678"/>
                    </a:lnTo>
                    <a:lnTo>
                      <a:pt x="54" y="774"/>
                    </a:lnTo>
                    <a:lnTo>
                      <a:pt x="22" y="882"/>
                    </a:lnTo>
                    <a:lnTo>
                      <a:pt x="0" y="990"/>
                    </a:lnTo>
                    <a:lnTo>
                      <a:pt x="0" y="1097"/>
                    </a:lnTo>
                    <a:lnTo>
                      <a:pt x="11" y="1205"/>
                    </a:lnTo>
                    <a:lnTo>
                      <a:pt x="22" y="1301"/>
                    </a:lnTo>
                    <a:lnTo>
                      <a:pt x="54" y="1409"/>
                    </a:lnTo>
                    <a:lnTo>
                      <a:pt x="86" y="1506"/>
                    </a:lnTo>
                    <a:lnTo>
                      <a:pt x="129" y="1592"/>
                    </a:lnTo>
                    <a:lnTo>
                      <a:pt x="183" y="1678"/>
                    </a:lnTo>
                    <a:lnTo>
                      <a:pt x="248" y="1764"/>
                    </a:lnTo>
                    <a:lnTo>
                      <a:pt x="323" y="1839"/>
                    </a:lnTo>
                    <a:lnTo>
                      <a:pt x="398" y="1914"/>
                    </a:lnTo>
                    <a:lnTo>
                      <a:pt x="474" y="1979"/>
                    </a:lnTo>
                    <a:lnTo>
                      <a:pt x="570" y="2033"/>
                    </a:lnTo>
                    <a:lnTo>
                      <a:pt x="656" y="2076"/>
                    </a:lnTo>
                    <a:lnTo>
                      <a:pt x="753" y="2119"/>
                    </a:lnTo>
                    <a:lnTo>
                      <a:pt x="850" y="2140"/>
                    </a:lnTo>
                    <a:lnTo>
                      <a:pt x="957" y="2162"/>
                    </a:lnTo>
                    <a:lnTo>
                      <a:pt x="1065" y="2172"/>
                    </a:lnTo>
                    <a:lnTo>
                      <a:pt x="1173" y="2172"/>
                    </a:lnTo>
                    <a:lnTo>
                      <a:pt x="1280" y="2151"/>
                    </a:lnTo>
                    <a:lnTo>
                      <a:pt x="1388" y="2129"/>
                    </a:lnTo>
                    <a:lnTo>
                      <a:pt x="1484" y="2086"/>
                    </a:lnTo>
                    <a:lnTo>
                      <a:pt x="1581" y="2043"/>
                    </a:lnTo>
                    <a:lnTo>
                      <a:pt x="1667" y="1990"/>
                    </a:lnTo>
                    <a:lnTo>
                      <a:pt x="1753" y="1925"/>
                    </a:lnTo>
                    <a:lnTo>
                      <a:pt x="1839" y="1850"/>
                    </a:lnTo>
                    <a:lnTo>
                      <a:pt x="1914" y="1775"/>
                    </a:lnTo>
                    <a:lnTo>
                      <a:pt x="1979" y="1688"/>
                    </a:lnTo>
                    <a:lnTo>
                      <a:pt x="2033" y="1602"/>
                    </a:lnTo>
                    <a:lnTo>
                      <a:pt x="2076" y="1506"/>
                    </a:lnTo>
                    <a:lnTo>
                      <a:pt x="2119" y="1398"/>
                    </a:lnTo>
                    <a:lnTo>
                      <a:pt x="2140" y="1301"/>
                    </a:lnTo>
                    <a:lnTo>
                      <a:pt x="2162" y="1194"/>
                    </a:lnTo>
                    <a:lnTo>
                      <a:pt x="2173" y="1086"/>
                    </a:lnTo>
                    <a:lnTo>
                      <a:pt x="2162" y="979"/>
                    </a:lnTo>
                    <a:lnTo>
                      <a:pt x="2140" y="871"/>
                    </a:lnTo>
                    <a:lnTo>
                      <a:pt x="2119" y="774"/>
                    </a:lnTo>
                    <a:lnTo>
                      <a:pt x="2076" y="678"/>
                    </a:lnTo>
                    <a:lnTo>
                      <a:pt x="2033" y="581"/>
                    </a:lnTo>
                    <a:lnTo>
                      <a:pt x="1979" y="495"/>
                    </a:lnTo>
                    <a:lnTo>
                      <a:pt x="1914" y="409"/>
                    </a:lnTo>
                    <a:lnTo>
                      <a:pt x="1850" y="334"/>
                    </a:lnTo>
                    <a:lnTo>
                      <a:pt x="1775" y="269"/>
                    </a:lnTo>
                    <a:lnTo>
                      <a:pt x="1689" y="205"/>
                    </a:lnTo>
                    <a:lnTo>
                      <a:pt x="1603" y="151"/>
                    </a:lnTo>
                    <a:lnTo>
                      <a:pt x="1506" y="97"/>
                    </a:lnTo>
                    <a:lnTo>
                      <a:pt x="1409" y="65"/>
                    </a:lnTo>
                    <a:lnTo>
                      <a:pt x="1312"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 name="Google Shape;741;p15"/>
              <p:cNvSpPr/>
              <p:nvPr/>
            </p:nvSpPr>
            <p:spPr>
              <a:xfrm>
                <a:off x="1793525" y="2519300"/>
                <a:ext cx="54075" cy="53775"/>
              </a:xfrm>
              <a:custGeom>
                <a:avLst/>
                <a:gdLst/>
                <a:ahLst/>
                <a:cxnLst/>
                <a:rect l="l" t="t" r="r" b="b"/>
                <a:pathLst>
                  <a:path w="2163" h="2151" extrusionOk="0">
                    <a:moveTo>
                      <a:pt x="1001" y="0"/>
                    </a:moveTo>
                    <a:lnTo>
                      <a:pt x="893" y="22"/>
                    </a:lnTo>
                    <a:lnTo>
                      <a:pt x="786" y="43"/>
                    </a:lnTo>
                    <a:lnTo>
                      <a:pt x="689" y="76"/>
                    </a:lnTo>
                    <a:lnTo>
                      <a:pt x="592" y="119"/>
                    </a:lnTo>
                    <a:lnTo>
                      <a:pt x="506" y="172"/>
                    </a:lnTo>
                    <a:lnTo>
                      <a:pt x="420" y="237"/>
                    </a:lnTo>
                    <a:lnTo>
                      <a:pt x="334" y="312"/>
                    </a:lnTo>
                    <a:lnTo>
                      <a:pt x="270" y="387"/>
                    </a:lnTo>
                    <a:lnTo>
                      <a:pt x="205" y="473"/>
                    </a:lnTo>
                    <a:lnTo>
                      <a:pt x="141" y="559"/>
                    </a:lnTo>
                    <a:lnTo>
                      <a:pt x="98" y="656"/>
                    </a:lnTo>
                    <a:lnTo>
                      <a:pt x="55" y="753"/>
                    </a:lnTo>
                    <a:lnTo>
                      <a:pt x="33" y="861"/>
                    </a:lnTo>
                    <a:lnTo>
                      <a:pt x="12" y="968"/>
                    </a:lnTo>
                    <a:lnTo>
                      <a:pt x="1" y="1076"/>
                    </a:lnTo>
                    <a:lnTo>
                      <a:pt x="12" y="1183"/>
                    </a:lnTo>
                    <a:lnTo>
                      <a:pt x="22" y="1280"/>
                    </a:lnTo>
                    <a:lnTo>
                      <a:pt x="55" y="1387"/>
                    </a:lnTo>
                    <a:lnTo>
                      <a:pt x="87" y="1484"/>
                    </a:lnTo>
                    <a:lnTo>
                      <a:pt x="130" y="1570"/>
                    </a:lnTo>
                    <a:lnTo>
                      <a:pt x="184" y="1656"/>
                    </a:lnTo>
                    <a:lnTo>
                      <a:pt x="248" y="1742"/>
                    </a:lnTo>
                    <a:lnTo>
                      <a:pt x="313" y="1818"/>
                    </a:lnTo>
                    <a:lnTo>
                      <a:pt x="388" y="1893"/>
                    </a:lnTo>
                    <a:lnTo>
                      <a:pt x="474" y="1957"/>
                    </a:lnTo>
                    <a:lnTo>
                      <a:pt x="560" y="2011"/>
                    </a:lnTo>
                    <a:lnTo>
                      <a:pt x="646" y="2054"/>
                    </a:lnTo>
                    <a:lnTo>
                      <a:pt x="743" y="2097"/>
                    </a:lnTo>
                    <a:lnTo>
                      <a:pt x="840" y="2129"/>
                    </a:lnTo>
                    <a:lnTo>
                      <a:pt x="947" y="2140"/>
                    </a:lnTo>
                    <a:lnTo>
                      <a:pt x="1055" y="2151"/>
                    </a:lnTo>
                    <a:lnTo>
                      <a:pt x="1162" y="2151"/>
                    </a:lnTo>
                    <a:lnTo>
                      <a:pt x="1270" y="2140"/>
                    </a:lnTo>
                    <a:lnTo>
                      <a:pt x="1366" y="2108"/>
                    </a:lnTo>
                    <a:lnTo>
                      <a:pt x="1474" y="2076"/>
                    </a:lnTo>
                    <a:lnTo>
                      <a:pt x="1571" y="2033"/>
                    </a:lnTo>
                    <a:lnTo>
                      <a:pt x="1657" y="1979"/>
                    </a:lnTo>
                    <a:lnTo>
                      <a:pt x="1743" y="1914"/>
                    </a:lnTo>
                    <a:lnTo>
                      <a:pt x="1818" y="1850"/>
                    </a:lnTo>
                    <a:lnTo>
                      <a:pt x="1893" y="1764"/>
                    </a:lnTo>
                    <a:lnTo>
                      <a:pt x="1958" y="1689"/>
                    </a:lnTo>
                    <a:lnTo>
                      <a:pt x="2022" y="1592"/>
                    </a:lnTo>
                    <a:lnTo>
                      <a:pt x="2065" y="1495"/>
                    </a:lnTo>
                    <a:lnTo>
                      <a:pt x="2108" y="1398"/>
                    </a:lnTo>
                    <a:lnTo>
                      <a:pt x="2130" y="1301"/>
                    </a:lnTo>
                    <a:lnTo>
                      <a:pt x="2151" y="1194"/>
                    </a:lnTo>
                    <a:lnTo>
                      <a:pt x="2162" y="1076"/>
                    </a:lnTo>
                    <a:lnTo>
                      <a:pt x="2151" y="979"/>
                    </a:lnTo>
                    <a:lnTo>
                      <a:pt x="2141" y="871"/>
                    </a:lnTo>
                    <a:lnTo>
                      <a:pt x="2108" y="774"/>
                    </a:lnTo>
                    <a:lnTo>
                      <a:pt x="2076" y="678"/>
                    </a:lnTo>
                    <a:lnTo>
                      <a:pt x="2033" y="581"/>
                    </a:lnTo>
                    <a:lnTo>
                      <a:pt x="1979" y="495"/>
                    </a:lnTo>
                    <a:lnTo>
                      <a:pt x="1915" y="409"/>
                    </a:lnTo>
                    <a:lnTo>
                      <a:pt x="1850" y="334"/>
                    </a:lnTo>
                    <a:lnTo>
                      <a:pt x="1775" y="269"/>
                    </a:lnTo>
                    <a:lnTo>
                      <a:pt x="1689" y="205"/>
                    </a:lnTo>
                    <a:lnTo>
                      <a:pt x="1603"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 name="Google Shape;742;p15"/>
              <p:cNvSpPr/>
              <p:nvPr/>
            </p:nvSpPr>
            <p:spPr>
              <a:xfrm>
                <a:off x="1479275" y="1498575"/>
                <a:ext cx="54050" cy="54325"/>
              </a:xfrm>
              <a:custGeom>
                <a:avLst/>
                <a:gdLst/>
                <a:ahLst/>
                <a:cxnLst/>
                <a:rect l="l" t="t" r="r" b="b"/>
                <a:pathLst>
                  <a:path w="2162" h="2173" extrusionOk="0">
                    <a:moveTo>
                      <a:pt x="1076" y="0"/>
                    </a:moveTo>
                    <a:lnTo>
                      <a:pt x="968" y="11"/>
                    </a:lnTo>
                    <a:lnTo>
                      <a:pt x="872" y="22"/>
                    </a:lnTo>
                    <a:lnTo>
                      <a:pt x="775" y="54"/>
                    </a:lnTo>
                    <a:lnTo>
                      <a:pt x="678" y="86"/>
                    </a:lnTo>
                    <a:lnTo>
                      <a:pt x="581" y="140"/>
                    </a:lnTo>
                    <a:lnTo>
                      <a:pt x="495" y="194"/>
                    </a:lnTo>
                    <a:lnTo>
                      <a:pt x="409" y="248"/>
                    </a:lnTo>
                    <a:lnTo>
                      <a:pt x="334" y="323"/>
                    </a:lnTo>
                    <a:lnTo>
                      <a:pt x="259" y="398"/>
                    </a:lnTo>
                    <a:lnTo>
                      <a:pt x="194" y="473"/>
                    </a:lnTo>
                    <a:lnTo>
                      <a:pt x="140" y="559"/>
                    </a:lnTo>
                    <a:lnTo>
                      <a:pt x="97" y="656"/>
                    </a:lnTo>
                    <a:lnTo>
                      <a:pt x="54" y="753"/>
                    </a:lnTo>
                    <a:lnTo>
                      <a:pt x="22" y="850"/>
                    </a:lnTo>
                    <a:lnTo>
                      <a:pt x="11" y="957"/>
                    </a:lnTo>
                    <a:lnTo>
                      <a:pt x="1" y="1065"/>
                    </a:lnTo>
                    <a:lnTo>
                      <a:pt x="1" y="1172"/>
                    </a:lnTo>
                    <a:lnTo>
                      <a:pt x="22" y="1280"/>
                    </a:lnTo>
                    <a:lnTo>
                      <a:pt x="44" y="1377"/>
                    </a:lnTo>
                    <a:lnTo>
                      <a:pt x="76" y="1484"/>
                    </a:lnTo>
                    <a:lnTo>
                      <a:pt x="130" y="1581"/>
                    </a:lnTo>
                    <a:lnTo>
                      <a:pt x="183" y="1667"/>
                    </a:lnTo>
                    <a:lnTo>
                      <a:pt x="248" y="1753"/>
                    </a:lnTo>
                    <a:lnTo>
                      <a:pt x="312" y="1839"/>
                    </a:lnTo>
                    <a:lnTo>
                      <a:pt x="398" y="1904"/>
                    </a:lnTo>
                    <a:lnTo>
                      <a:pt x="484" y="1968"/>
                    </a:lnTo>
                    <a:lnTo>
                      <a:pt x="570" y="2033"/>
                    </a:lnTo>
                    <a:lnTo>
                      <a:pt x="667" y="2076"/>
                    </a:lnTo>
                    <a:lnTo>
                      <a:pt x="764" y="2119"/>
                    </a:lnTo>
                    <a:lnTo>
                      <a:pt x="872" y="2140"/>
                    </a:lnTo>
                    <a:lnTo>
                      <a:pt x="979" y="2162"/>
                    </a:lnTo>
                    <a:lnTo>
                      <a:pt x="1087" y="2172"/>
                    </a:lnTo>
                    <a:lnTo>
                      <a:pt x="1194" y="2162"/>
                    </a:lnTo>
                    <a:lnTo>
                      <a:pt x="1291" y="2140"/>
                    </a:lnTo>
                    <a:lnTo>
                      <a:pt x="1398" y="2119"/>
                    </a:lnTo>
                    <a:lnTo>
                      <a:pt x="1495" y="2076"/>
                    </a:lnTo>
                    <a:lnTo>
                      <a:pt x="1581" y="2033"/>
                    </a:lnTo>
                    <a:lnTo>
                      <a:pt x="1667" y="1979"/>
                    </a:lnTo>
                    <a:lnTo>
                      <a:pt x="1753" y="1914"/>
                    </a:lnTo>
                    <a:lnTo>
                      <a:pt x="1829" y="1850"/>
                    </a:lnTo>
                    <a:lnTo>
                      <a:pt x="1904" y="1775"/>
                    </a:lnTo>
                    <a:lnTo>
                      <a:pt x="1968" y="1689"/>
                    </a:lnTo>
                    <a:lnTo>
                      <a:pt x="2022" y="1603"/>
                    </a:lnTo>
                    <a:lnTo>
                      <a:pt x="2065" y="1516"/>
                    </a:lnTo>
                    <a:lnTo>
                      <a:pt x="2108" y="1420"/>
                    </a:lnTo>
                    <a:lnTo>
                      <a:pt x="2140" y="1323"/>
                    </a:lnTo>
                    <a:lnTo>
                      <a:pt x="2151" y="1215"/>
                    </a:lnTo>
                    <a:lnTo>
                      <a:pt x="2162" y="1108"/>
                    </a:lnTo>
                    <a:lnTo>
                      <a:pt x="2162" y="1000"/>
                    </a:lnTo>
                    <a:lnTo>
                      <a:pt x="2140" y="893"/>
                    </a:lnTo>
                    <a:lnTo>
                      <a:pt x="2119" y="785"/>
                    </a:lnTo>
                    <a:lnTo>
                      <a:pt x="2087" y="689"/>
                    </a:lnTo>
                    <a:lnTo>
                      <a:pt x="2033" y="592"/>
                    </a:lnTo>
                    <a:lnTo>
                      <a:pt x="1979" y="506"/>
                    </a:lnTo>
                    <a:lnTo>
                      <a:pt x="1915" y="420"/>
                    </a:lnTo>
                    <a:lnTo>
                      <a:pt x="1850" y="334"/>
                    </a:lnTo>
                    <a:lnTo>
                      <a:pt x="1764" y="269"/>
                    </a:lnTo>
                    <a:lnTo>
                      <a:pt x="1689" y="194"/>
                    </a:lnTo>
                    <a:lnTo>
                      <a:pt x="1592" y="140"/>
                    </a:lnTo>
                    <a:lnTo>
                      <a:pt x="1495" y="97"/>
                    </a:lnTo>
                    <a:lnTo>
                      <a:pt x="1398" y="54"/>
                    </a:lnTo>
                    <a:lnTo>
                      <a:pt x="1291" y="22"/>
                    </a:lnTo>
                    <a:lnTo>
                      <a:pt x="1183" y="11"/>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 name="Google Shape;743;p15"/>
              <p:cNvSpPr/>
              <p:nvPr/>
            </p:nvSpPr>
            <p:spPr>
              <a:xfrm>
                <a:off x="1479000" y="2755325"/>
                <a:ext cx="54600" cy="54600"/>
              </a:xfrm>
              <a:custGeom>
                <a:avLst/>
                <a:gdLst/>
                <a:ahLst/>
                <a:cxnLst/>
                <a:rect l="l" t="t" r="r" b="b"/>
                <a:pathLst>
                  <a:path w="2184" h="2184" extrusionOk="0">
                    <a:moveTo>
                      <a:pt x="1022" y="0"/>
                    </a:moveTo>
                    <a:lnTo>
                      <a:pt x="926" y="11"/>
                    </a:lnTo>
                    <a:lnTo>
                      <a:pt x="818" y="43"/>
                    </a:lnTo>
                    <a:lnTo>
                      <a:pt x="721" y="76"/>
                    </a:lnTo>
                    <a:lnTo>
                      <a:pt x="624" y="119"/>
                    </a:lnTo>
                    <a:lnTo>
                      <a:pt x="528" y="172"/>
                    </a:lnTo>
                    <a:lnTo>
                      <a:pt x="442" y="237"/>
                    </a:lnTo>
                    <a:lnTo>
                      <a:pt x="356" y="301"/>
                    </a:lnTo>
                    <a:lnTo>
                      <a:pt x="280" y="377"/>
                    </a:lnTo>
                    <a:lnTo>
                      <a:pt x="216" y="463"/>
                    </a:lnTo>
                    <a:lnTo>
                      <a:pt x="162" y="549"/>
                    </a:lnTo>
                    <a:lnTo>
                      <a:pt x="108" y="646"/>
                    </a:lnTo>
                    <a:lnTo>
                      <a:pt x="65" y="742"/>
                    </a:lnTo>
                    <a:lnTo>
                      <a:pt x="33" y="850"/>
                    </a:lnTo>
                    <a:lnTo>
                      <a:pt x="12" y="957"/>
                    </a:lnTo>
                    <a:lnTo>
                      <a:pt x="1" y="1065"/>
                    </a:lnTo>
                    <a:lnTo>
                      <a:pt x="12" y="1172"/>
                    </a:lnTo>
                    <a:lnTo>
                      <a:pt x="22" y="1280"/>
                    </a:lnTo>
                    <a:lnTo>
                      <a:pt x="44" y="1377"/>
                    </a:lnTo>
                    <a:lnTo>
                      <a:pt x="76" y="1484"/>
                    </a:lnTo>
                    <a:lnTo>
                      <a:pt x="130" y="1581"/>
                    </a:lnTo>
                    <a:lnTo>
                      <a:pt x="184" y="1667"/>
                    </a:lnTo>
                    <a:lnTo>
                      <a:pt x="248" y="1753"/>
                    </a:lnTo>
                    <a:lnTo>
                      <a:pt x="313" y="1839"/>
                    </a:lnTo>
                    <a:lnTo>
                      <a:pt x="388" y="1904"/>
                    </a:lnTo>
                    <a:lnTo>
                      <a:pt x="474" y="1979"/>
                    </a:lnTo>
                    <a:lnTo>
                      <a:pt x="560" y="2033"/>
                    </a:lnTo>
                    <a:lnTo>
                      <a:pt x="657" y="2086"/>
                    </a:lnTo>
                    <a:lnTo>
                      <a:pt x="764" y="2119"/>
                    </a:lnTo>
                    <a:lnTo>
                      <a:pt x="861" y="2151"/>
                    </a:lnTo>
                    <a:lnTo>
                      <a:pt x="969" y="2172"/>
                    </a:lnTo>
                    <a:lnTo>
                      <a:pt x="1076" y="2183"/>
                    </a:lnTo>
                    <a:lnTo>
                      <a:pt x="1184" y="2172"/>
                    </a:lnTo>
                    <a:lnTo>
                      <a:pt x="1291" y="2162"/>
                    </a:lnTo>
                    <a:lnTo>
                      <a:pt x="1399" y="2129"/>
                    </a:lnTo>
                    <a:lnTo>
                      <a:pt x="1495" y="2097"/>
                    </a:lnTo>
                    <a:lnTo>
                      <a:pt x="1592" y="2054"/>
                    </a:lnTo>
                    <a:lnTo>
                      <a:pt x="1678" y="1990"/>
                    </a:lnTo>
                    <a:lnTo>
                      <a:pt x="1764" y="1925"/>
                    </a:lnTo>
                    <a:lnTo>
                      <a:pt x="1850" y="1861"/>
                    </a:lnTo>
                    <a:lnTo>
                      <a:pt x="1915" y="1785"/>
                    </a:lnTo>
                    <a:lnTo>
                      <a:pt x="1990" y="1699"/>
                    </a:lnTo>
                    <a:lnTo>
                      <a:pt x="2044" y="1603"/>
                    </a:lnTo>
                    <a:lnTo>
                      <a:pt x="2087" y="1506"/>
                    </a:lnTo>
                    <a:lnTo>
                      <a:pt x="2130" y="1409"/>
                    </a:lnTo>
                    <a:lnTo>
                      <a:pt x="2162" y="1312"/>
                    </a:lnTo>
                    <a:lnTo>
                      <a:pt x="2173" y="1205"/>
                    </a:lnTo>
                    <a:lnTo>
                      <a:pt x="2184" y="1097"/>
                    </a:lnTo>
                    <a:lnTo>
                      <a:pt x="2173" y="990"/>
                    </a:lnTo>
                    <a:lnTo>
                      <a:pt x="2162" y="882"/>
                    </a:lnTo>
                    <a:lnTo>
                      <a:pt x="2130" y="785"/>
                    </a:lnTo>
                    <a:lnTo>
                      <a:pt x="2098" y="689"/>
                    </a:lnTo>
                    <a:lnTo>
                      <a:pt x="2055" y="592"/>
                    </a:lnTo>
                    <a:lnTo>
                      <a:pt x="2001" y="506"/>
                    </a:lnTo>
                    <a:lnTo>
                      <a:pt x="1936" y="420"/>
                    </a:lnTo>
                    <a:lnTo>
                      <a:pt x="1872" y="344"/>
                    </a:lnTo>
                    <a:lnTo>
                      <a:pt x="1797" y="280"/>
                    </a:lnTo>
                    <a:lnTo>
                      <a:pt x="1711" y="215"/>
                    </a:lnTo>
                    <a:lnTo>
                      <a:pt x="1625" y="151"/>
                    </a:lnTo>
                    <a:lnTo>
                      <a:pt x="1538" y="108"/>
                    </a:lnTo>
                    <a:lnTo>
                      <a:pt x="1442" y="65"/>
                    </a:lnTo>
                    <a:lnTo>
                      <a:pt x="1345" y="33"/>
                    </a:lnTo>
                    <a:lnTo>
                      <a:pt x="1237" y="11"/>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 name="Google Shape;744;p15"/>
              <p:cNvSpPr/>
              <p:nvPr/>
            </p:nvSpPr>
            <p:spPr>
              <a:xfrm>
                <a:off x="772800" y="1654225"/>
                <a:ext cx="54600" cy="54600"/>
              </a:xfrm>
              <a:custGeom>
                <a:avLst/>
                <a:gdLst/>
                <a:ahLst/>
                <a:cxnLst/>
                <a:rect l="l" t="t" r="r" b="b"/>
                <a:pathLst>
                  <a:path w="2184" h="2184" extrusionOk="0">
                    <a:moveTo>
                      <a:pt x="1011" y="0"/>
                    </a:moveTo>
                    <a:lnTo>
                      <a:pt x="904" y="11"/>
                    </a:lnTo>
                    <a:lnTo>
                      <a:pt x="796" y="43"/>
                    </a:lnTo>
                    <a:lnTo>
                      <a:pt x="700" y="76"/>
                    </a:lnTo>
                    <a:lnTo>
                      <a:pt x="603" y="119"/>
                    </a:lnTo>
                    <a:lnTo>
                      <a:pt x="506" y="172"/>
                    </a:lnTo>
                    <a:lnTo>
                      <a:pt x="420" y="237"/>
                    </a:lnTo>
                    <a:lnTo>
                      <a:pt x="345" y="312"/>
                    </a:lnTo>
                    <a:lnTo>
                      <a:pt x="270" y="387"/>
                    </a:lnTo>
                    <a:lnTo>
                      <a:pt x="205" y="473"/>
                    </a:lnTo>
                    <a:lnTo>
                      <a:pt x="140" y="559"/>
                    </a:lnTo>
                    <a:lnTo>
                      <a:pt x="97" y="656"/>
                    </a:lnTo>
                    <a:lnTo>
                      <a:pt x="54" y="753"/>
                    </a:lnTo>
                    <a:lnTo>
                      <a:pt x="22" y="861"/>
                    </a:lnTo>
                    <a:lnTo>
                      <a:pt x="1" y="968"/>
                    </a:lnTo>
                    <a:lnTo>
                      <a:pt x="1" y="1076"/>
                    </a:lnTo>
                    <a:lnTo>
                      <a:pt x="1" y="1183"/>
                    </a:lnTo>
                    <a:lnTo>
                      <a:pt x="22" y="1291"/>
                    </a:lnTo>
                    <a:lnTo>
                      <a:pt x="44" y="1398"/>
                    </a:lnTo>
                    <a:lnTo>
                      <a:pt x="87" y="1495"/>
                    </a:lnTo>
                    <a:lnTo>
                      <a:pt x="130" y="1592"/>
                    </a:lnTo>
                    <a:lnTo>
                      <a:pt x="184" y="1678"/>
                    </a:lnTo>
                    <a:lnTo>
                      <a:pt x="248" y="1764"/>
                    </a:lnTo>
                    <a:lnTo>
                      <a:pt x="323" y="1850"/>
                    </a:lnTo>
                    <a:lnTo>
                      <a:pt x="399" y="1914"/>
                    </a:lnTo>
                    <a:lnTo>
                      <a:pt x="485" y="1979"/>
                    </a:lnTo>
                    <a:lnTo>
                      <a:pt x="571" y="2043"/>
                    </a:lnTo>
                    <a:lnTo>
                      <a:pt x="667" y="2086"/>
                    </a:lnTo>
                    <a:lnTo>
                      <a:pt x="775" y="2129"/>
                    </a:lnTo>
                    <a:lnTo>
                      <a:pt x="872" y="2151"/>
                    </a:lnTo>
                    <a:lnTo>
                      <a:pt x="979" y="2172"/>
                    </a:lnTo>
                    <a:lnTo>
                      <a:pt x="1087" y="2183"/>
                    </a:lnTo>
                    <a:lnTo>
                      <a:pt x="1194" y="2172"/>
                    </a:lnTo>
                    <a:lnTo>
                      <a:pt x="1302" y="2151"/>
                    </a:lnTo>
                    <a:lnTo>
                      <a:pt x="1409" y="2129"/>
                    </a:lnTo>
                    <a:lnTo>
                      <a:pt x="1506" y="2086"/>
                    </a:lnTo>
                    <a:lnTo>
                      <a:pt x="1603" y="2043"/>
                    </a:lnTo>
                    <a:lnTo>
                      <a:pt x="1689" y="1979"/>
                    </a:lnTo>
                    <a:lnTo>
                      <a:pt x="1775" y="1914"/>
                    </a:lnTo>
                    <a:lnTo>
                      <a:pt x="1861" y="1839"/>
                    </a:lnTo>
                    <a:lnTo>
                      <a:pt x="1925" y="1764"/>
                    </a:lnTo>
                    <a:lnTo>
                      <a:pt x="1990" y="1678"/>
                    </a:lnTo>
                    <a:lnTo>
                      <a:pt x="2044" y="1592"/>
                    </a:lnTo>
                    <a:lnTo>
                      <a:pt x="2098" y="1495"/>
                    </a:lnTo>
                    <a:lnTo>
                      <a:pt x="2130" y="1387"/>
                    </a:lnTo>
                    <a:lnTo>
                      <a:pt x="2162" y="1291"/>
                    </a:lnTo>
                    <a:lnTo>
                      <a:pt x="2173" y="1183"/>
                    </a:lnTo>
                    <a:lnTo>
                      <a:pt x="2184" y="1076"/>
                    </a:lnTo>
                    <a:lnTo>
                      <a:pt x="2173" y="968"/>
                    </a:lnTo>
                    <a:lnTo>
                      <a:pt x="2151" y="861"/>
                    </a:lnTo>
                    <a:lnTo>
                      <a:pt x="2130" y="764"/>
                    </a:lnTo>
                    <a:lnTo>
                      <a:pt x="2087" y="667"/>
                    </a:lnTo>
                    <a:lnTo>
                      <a:pt x="2044" y="581"/>
                    </a:lnTo>
                    <a:lnTo>
                      <a:pt x="1990" y="484"/>
                    </a:lnTo>
                    <a:lnTo>
                      <a:pt x="1925" y="409"/>
                    </a:lnTo>
                    <a:lnTo>
                      <a:pt x="1850" y="334"/>
                    </a:lnTo>
                    <a:lnTo>
                      <a:pt x="1775" y="258"/>
                    </a:lnTo>
                    <a:lnTo>
                      <a:pt x="1700" y="194"/>
                    </a:lnTo>
                    <a:lnTo>
                      <a:pt x="1614" y="140"/>
                    </a:lnTo>
                    <a:lnTo>
                      <a:pt x="1517" y="97"/>
                    </a:lnTo>
                    <a:lnTo>
                      <a:pt x="1420" y="54"/>
                    </a:lnTo>
                    <a:lnTo>
                      <a:pt x="1323" y="22"/>
                    </a:lnTo>
                    <a:lnTo>
                      <a:pt x="121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 name="Google Shape;745;p15"/>
              <p:cNvSpPr/>
              <p:nvPr/>
            </p:nvSpPr>
            <p:spPr>
              <a:xfrm>
                <a:off x="1637875" y="2677900"/>
                <a:ext cx="53800" cy="53800"/>
              </a:xfrm>
              <a:custGeom>
                <a:avLst/>
                <a:gdLst/>
                <a:ahLst/>
                <a:cxnLst/>
                <a:rect l="l" t="t" r="r" b="b"/>
                <a:pathLst>
                  <a:path w="2152" h="2152" extrusionOk="0">
                    <a:moveTo>
                      <a:pt x="990" y="1"/>
                    </a:moveTo>
                    <a:lnTo>
                      <a:pt x="893" y="11"/>
                    </a:lnTo>
                    <a:lnTo>
                      <a:pt x="797" y="33"/>
                    </a:lnTo>
                    <a:lnTo>
                      <a:pt x="700" y="76"/>
                    </a:lnTo>
                    <a:lnTo>
                      <a:pt x="603" y="119"/>
                    </a:lnTo>
                    <a:lnTo>
                      <a:pt x="517" y="162"/>
                    </a:lnTo>
                    <a:lnTo>
                      <a:pt x="431" y="226"/>
                    </a:lnTo>
                    <a:lnTo>
                      <a:pt x="356" y="291"/>
                    </a:lnTo>
                    <a:lnTo>
                      <a:pt x="280" y="366"/>
                    </a:lnTo>
                    <a:lnTo>
                      <a:pt x="216" y="441"/>
                    </a:lnTo>
                    <a:lnTo>
                      <a:pt x="162" y="527"/>
                    </a:lnTo>
                    <a:lnTo>
                      <a:pt x="108" y="624"/>
                    </a:lnTo>
                    <a:lnTo>
                      <a:pt x="65" y="710"/>
                    </a:lnTo>
                    <a:lnTo>
                      <a:pt x="33" y="818"/>
                    </a:lnTo>
                    <a:lnTo>
                      <a:pt x="12" y="915"/>
                    </a:lnTo>
                    <a:lnTo>
                      <a:pt x="1" y="1022"/>
                    </a:lnTo>
                    <a:lnTo>
                      <a:pt x="1" y="1130"/>
                    </a:lnTo>
                    <a:lnTo>
                      <a:pt x="12" y="1237"/>
                    </a:lnTo>
                    <a:lnTo>
                      <a:pt x="33" y="1345"/>
                    </a:lnTo>
                    <a:lnTo>
                      <a:pt x="65" y="1441"/>
                    </a:lnTo>
                    <a:lnTo>
                      <a:pt x="108" y="1538"/>
                    </a:lnTo>
                    <a:lnTo>
                      <a:pt x="162" y="1635"/>
                    </a:lnTo>
                    <a:lnTo>
                      <a:pt x="227" y="1721"/>
                    </a:lnTo>
                    <a:lnTo>
                      <a:pt x="291" y="1796"/>
                    </a:lnTo>
                    <a:lnTo>
                      <a:pt x="366" y="1872"/>
                    </a:lnTo>
                    <a:lnTo>
                      <a:pt x="452" y="1936"/>
                    </a:lnTo>
                    <a:lnTo>
                      <a:pt x="538" y="2001"/>
                    </a:lnTo>
                    <a:lnTo>
                      <a:pt x="635" y="2054"/>
                    </a:lnTo>
                    <a:lnTo>
                      <a:pt x="732" y="2087"/>
                    </a:lnTo>
                    <a:lnTo>
                      <a:pt x="840" y="2119"/>
                    </a:lnTo>
                    <a:lnTo>
                      <a:pt x="947" y="2140"/>
                    </a:lnTo>
                    <a:lnTo>
                      <a:pt x="1055" y="2151"/>
                    </a:lnTo>
                    <a:lnTo>
                      <a:pt x="1162" y="2151"/>
                    </a:lnTo>
                    <a:lnTo>
                      <a:pt x="1259" y="2130"/>
                    </a:lnTo>
                    <a:lnTo>
                      <a:pt x="1366" y="2108"/>
                    </a:lnTo>
                    <a:lnTo>
                      <a:pt x="1463" y="2076"/>
                    </a:lnTo>
                    <a:lnTo>
                      <a:pt x="1549" y="2033"/>
                    </a:lnTo>
                    <a:lnTo>
                      <a:pt x="1646" y="1979"/>
                    </a:lnTo>
                    <a:lnTo>
                      <a:pt x="1721" y="1925"/>
                    </a:lnTo>
                    <a:lnTo>
                      <a:pt x="1807" y="1861"/>
                    </a:lnTo>
                    <a:lnTo>
                      <a:pt x="1872" y="1786"/>
                    </a:lnTo>
                    <a:lnTo>
                      <a:pt x="1936" y="1699"/>
                    </a:lnTo>
                    <a:lnTo>
                      <a:pt x="2001" y="1613"/>
                    </a:lnTo>
                    <a:lnTo>
                      <a:pt x="2044" y="1527"/>
                    </a:lnTo>
                    <a:lnTo>
                      <a:pt x="2087" y="1431"/>
                    </a:lnTo>
                    <a:lnTo>
                      <a:pt x="2119" y="1334"/>
                    </a:lnTo>
                    <a:lnTo>
                      <a:pt x="2141" y="1226"/>
                    </a:lnTo>
                    <a:lnTo>
                      <a:pt x="2151" y="1119"/>
                    </a:lnTo>
                    <a:lnTo>
                      <a:pt x="2151" y="1011"/>
                    </a:lnTo>
                    <a:lnTo>
                      <a:pt x="2141" y="904"/>
                    </a:lnTo>
                    <a:lnTo>
                      <a:pt x="2119" y="807"/>
                    </a:lnTo>
                    <a:lnTo>
                      <a:pt x="2087" y="699"/>
                    </a:lnTo>
                    <a:lnTo>
                      <a:pt x="2044" y="603"/>
                    </a:lnTo>
                    <a:lnTo>
                      <a:pt x="1990" y="517"/>
                    </a:lnTo>
                    <a:lnTo>
                      <a:pt x="1926" y="431"/>
                    </a:lnTo>
                    <a:lnTo>
                      <a:pt x="1861" y="345"/>
                    </a:lnTo>
                    <a:lnTo>
                      <a:pt x="1786" y="269"/>
                    </a:lnTo>
                    <a:lnTo>
                      <a:pt x="1700" y="205"/>
                    </a:lnTo>
                    <a:lnTo>
                      <a:pt x="1614" y="151"/>
                    </a:lnTo>
                    <a:lnTo>
                      <a:pt x="1517" y="97"/>
                    </a:lnTo>
                    <a:lnTo>
                      <a:pt x="1420" y="54"/>
                    </a:lnTo>
                    <a:lnTo>
                      <a:pt x="1313" y="2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 name="Google Shape;746;p15"/>
              <p:cNvSpPr/>
              <p:nvPr/>
            </p:nvSpPr>
            <p:spPr>
              <a:xfrm>
                <a:off x="1006425" y="2755325"/>
                <a:ext cx="54325" cy="54600"/>
              </a:xfrm>
              <a:custGeom>
                <a:avLst/>
                <a:gdLst/>
                <a:ahLst/>
                <a:cxnLst/>
                <a:rect l="l" t="t" r="r" b="b"/>
                <a:pathLst>
                  <a:path w="2173" h="2184" extrusionOk="0">
                    <a:moveTo>
                      <a:pt x="1065" y="0"/>
                    </a:moveTo>
                    <a:lnTo>
                      <a:pt x="957" y="11"/>
                    </a:lnTo>
                    <a:lnTo>
                      <a:pt x="860" y="33"/>
                    </a:lnTo>
                    <a:lnTo>
                      <a:pt x="753" y="54"/>
                    </a:lnTo>
                    <a:lnTo>
                      <a:pt x="656" y="97"/>
                    </a:lnTo>
                    <a:lnTo>
                      <a:pt x="570" y="140"/>
                    </a:lnTo>
                    <a:lnTo>
                      <a:pt x="484" y="194"/>
                    </a:lnTo>
                    <a:lnTo>
                      <a:pt x="398" y="258"/>
                    </a:lnTo>
                    <a:lnTo>
                      <a:pt x="323" y="334"/>
                    </a:lnTo>
                    <a:lnTo>
                      <a:pt x="258" y="409"/>
                    </a:lnTo>
                    <a:lnTo>
                      <a:pt x="194" y="495"/>
                    </a:lnTo>
                    <a:lnTo>
                      <a:pt x="140" y="581"/>
                    </a:lnTo>
                    <a:lnTo>
                      <a:pt x="86" y="667"/>
                    </a:lnTo>
                    <a:lnTo>
                      <a:pt x="54" y="764"/>
                    </a:lnTo>
                    <a:lnTo>
                      <a:pt x="22" y="861"/>
                    </a:lnTo>
                    <a:lnTo>
                      <a:pt x="11" y="968"/>
                    </a:lnTo>
                    <a:lnTo>
                      <a:pt x="0" y="1076"/>
                    </a:lnTo>
                    <a:lnTo>
                      <a:pt x="0" y="1183"/>
                    </a:lnTo>
                    <a:lnTo>
                      <a:pt x="22" y="1291"/>
                    </a:lnTo>
                    <a:lnTo>
                      <a:pt x="43" y="1388"/>
                    </a:lnTo>
                    <a:lnTo>
                      <a:pt x="75" y="1495"/>
                    </a:lnTo>
                    <a:lnTo>
                      <a:pt x="129" y="1592"/>
                    </a:lnTo>
                    <a:lnTo>
                      <a:pt x="183" y="1678"/>
                    </a:lnTo>
                    <a:lnTo>
                      <a:pt x="247" y="1764"/>
                    </a:lnTo>
                    <a:lnTo>
                      <a:pt x="312" y="1839"/>
                    </a:lnTo>
                    <a:lnTo>
                      <a:pt x="398" y="1914"/>
                    </a:lnTo>
                    <a:lnTo>
                      <a:pt x="484" y="1979"/>
                    </a:lnTo>
                    <a:lnTo>
                      <a:pt x="570" y="2043"/>
                    </a:lnTo>
                    <a:lnTo>
                      <a:pt x="667" y="2086"/>
                    </a:lnTo>
                    <a:lnTo>
                      <a:pt x="764" y="2129"/>
                    </a:lnTo>
                    <a:lnTo>
                      <a:pt x="871" y="2151"/>
                    </a:lnTo>
                    <a:lnTo>
                      <a:pt x="979" y="2172"/>
                    </a:lnTo>
                    <a:lnTo>
                      <a:pt x="1086" y="2183"/>
                    </a:lnTo>
                    <a:lnTo>
                      <a:pt x="1194" y="2172"/>
                    </a:lnTo>
                    <a:lnTo>
                      <a:pt x="1301" y="2162"/>
                    </a:lnTo>
                    <a:lnTo>
                      <a:pt x="1398" y="2129"/>
                    </a:lnTo>
                    <a:lnTo>
                      <a:pt x="1495" y="2086"/>
                    </a:lnTo>
                    <a:lnTo>
                      <a:pt x="1591" y="2043"/>
                    </a:lnTo>
                    <a:lnTo>
                      <a:pt x="1688" y="1990"/>
                    </a:lnTo>
                    <a:lnTo>
                      <a:pt x="1774" y="1925"/>
                    </a:lnTo>
                    <a:lnTo>
                      <a:pt x="1850" y="1850"/>
                    </a:lnTo>
                    <a:lnTo>
                      <a:pt x="1925" y="1775"/>
                    </a:lnTo>
                    <a:lnTo>
                      <a:pt x="1989" y="1689"/>
                    </a:lnTo>
                    <a:lnTo>
                      <a:pt x="2043" y="1592"/>
                    </a:lnTo>
                    <a:lnTo>
                      <a:pt x="2086" y="1495"/>
                    </a:lnTo>
                    <a:lnTo>
                      <a:pt x="2129" y="1398"/>
                    </a:lnTo>
                    <a:lnTo>
                      <a:pt x="2151" y="1301"/>
                    </a:lnTo>
                    <a:lnTo>
                      <a:pt x="2172" y="1194"/>
                    </a:lnTo>
                    <a:lnTo>
                      <a:pt x="2172" y="1086"/>
                    </a:lnTo>
                    <a:lnTo>
                      <a:pt x="2172" y="968"/>
                    </a:lnTo>
                    <a:lnTo>
                      <a:pt x="2151" y="871"/>
                    </a:lnTo>
                    <a:lnTo>
                      <a:pt x="2118" y="764"/>
                    </a:lnTo>
                    <a:lnTo>
                      <a:pt x="2075" y="667"/>
                    </a:lnTo>
                    <a:lnTo>
                      <a:pt x="2032" y="570"/>
                    </a:lnTo>
                    <a:lnTo>
                      <a:pt x="1979" y="484"/>
                    </a:lnTo>
                    <a:lnTo>
                      <a:pt x="1903" y="398"/>
                    </a:lnTo>
                    <a:lnTo>
                      <a:pt x="1839" y="312"/>
                    </a:lnTo>
                    <a:lnTo>
                      <a:pt x="1753" y="248"/>
                    </a:lnTo>
                    <a:lnTo>
                      <a:pt x="1667" y="183"/>
                    </a:lnTo>
                    <a:lnTo>
                      <a:pt x="1581" y="129"/>
                    </a:lnTo>
                    <a:lnTo>
                      <a:pt x="1484" y="86"/>
                    </a:lnTo>
                    <a:lnTo>
                      <a:pt x="1376" y="43"/>
                    </a:lnTo>
                    <a:lnTo>
                      <a:pt x="1280" y="22"/>
                    </a:lnTo>
                    <a:lnTo>
                      <a:pt x="11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 name="Google Shape;747;p15"/>
              <p:cNvSpPr/>
              <p:nvPr/>
            </p:nvSpPr>
            <p:spPr>
              <a:xfrm>
                <a:off x="1006675" y="1495875"/>
                <a:ext cx="53800" cy="54075"/>
              </a:xfrm>
              <a:custGeom>
                <a:avLst/>
                <a:gdLst/>
                <a:ahLst/>
                <a:cxnLst/>
                <a:rect l="l" t="t" r="r" b="b"/>
                <a:pathLst>
                  <a:path w="2152" h="2163" extrusionOk="0">
                    <a:moveTo>
                      <a:pt x="1108" y="1"/>
                    </a:moveTo>
                    <a:lnTo>
                      <a:pt x="1001" y="12"/>
                    </a:lnTo>
                    <a:lnTo>
                      <a:pt x="893" y="22"/>
                    </a:lnTo>
                    <a:lnTo>
                      <a:pt x="797" y="44"/>
                    </a:lnTo>
                    <a:lnTo>
                      <a:pt x="689" y="76"/>
                    </a:lnTo>
                    <a:lnTo>
                      <a:pt x="592" y="130"/>
                    </a:lnTo>
                    <a:lnTo>
                      <a:pt x="506" y="184"/>
                    </a:lnTo>
                    <a:lnTo>
                      <a:pt x="420" y="237"/>
                    </a:lnTo>
                    <a:lnTo>
                      <a:pt x="334" y="313"/>
                    </a:lnTo>
                    <a:lnTo>
                      <a:pt x="270" y="388"/>
                    </a:lnTo>
                    <a:lnTo>
                      <a:pt x="194" y="474"/>
                    </a:lnTo>
                    <a:lnTo>
                      <a:pt x="141" y="560"/>
                    </a:lnTo>
                    <a:lnTo>
                      <a:pt x="98" y="657"/>
                    </a:lnTo>
                    <a:lnTo>
                      <a:pt x="55" y="753"/>
                    </a:lnTo>
                    <a:lnTo>
                      <a:pt x="22" y="861"/>
                    </a:lnTo>
                    <a:lnTo>
                      <a:pt x="12" y="969"/>
                    </a:lnTo>
                    <a:lnTo>
                      <a:pt x="1" y="1076"/>
                    </a:lnTo>
                    <a:lnTo>
                      <a:pt x="1" y="1184"/>
                    </a:lnTo>
                    <a:lnTo>
                      <a:pt x="22" y="1280"/>
                    </a:lnTo>
                    <a:lnTo>
                      <a:pt x="44" y="1388"/>
                    </a:lnTo>
                    <a:lnTo>
                      <a:pt x="76" y="1485"/>
                    </a:lnTo>
                    <a:lnTo>
                      <a:pt x="130" y="1571"/>
                    </a:lnTo>
                    <a:lnTo>
                      <a:pt x="173" y="1657"/>
                    </a:lnTo>
                    <a:lnTo>
                      <a:pt x="237" y="1743"/>
                    </a:lnTo>
                    <a:lnTo>
                      <a:pt x="302" y="1818"/>
                    </a:lnTo>
                    <a:lnTo>
                      <a:pt x="377" y="1893"/>
                    </a:lnTo>
                    <a:lnTo>
                      <a:pt x="463" y="1958"/>
                    </a:lnTo>
                    <a:lnTo>
                      <a:pt x="549" y="2012"/>
                    </a:lnTo>
                    <a:lnTo>
                      <a:pt x="635" y="2055"/>
                    </a:lnTo>
                    <a:lnTo>
                      <a:pt x="732" y="2098"/>
                    </a:lnTo>
                    <a:lnTo>
                      <a:pt x="829" y="2130"/>
                    </a:lnTo>
                    <a:lnTo>
                      <a:pt x="936" y="2151"/>
                    </a:lnTo>
                    <a:lnTo>
                      <a:pt x="1044" y="2162"/>
                    </a:lnTo>
                    <a:lnTo>
                      <a:pt x="1151" y="2162"/>
                    </a:lnTo>
                    <a:lnTo>
                      <a:pt x="1259" y="2141"/>
                    </a:lnTo>
                    <a:lnTo>
                      <a:pt x="1366" y="2119"/>
                    </a:lnTo>
                    <a:lnTo>
                      <a:pt x="1463" y="2087"/>
                    </a:lnTo>
                    <a:lnTo>
                      <a:pt x="1560" y="2044"/>
                    </a:lnTo>
                    <a:lnTo>
                      <a:pt x="1646" y="1990"/>
                    </a:lnTo>
                    <a:lnTo>
                      <a:pt x="1732" y="1926"/>
                    </a:lnTo>
                    <a:lnTo>
                      <a:pt x="1818" y="1850"/>
                    </a:lnTo>
                    <a:lnTo>
                      <a:pt x="1893" y="1775"/>
                    </a:lnTo>
                    <a:lnTo>
                      <a:pt x="1958" y="1689"/>
                    </a:lnTo>
                    <a:lnTo>
                      <a:pt x="2012" y="1603"/>
                    </a:lnTo>
                    <a:lnTo>
                      <a:pt x="2055" y="1506"/>
                    </a:lnTo>
                    <a:lnTo>
                      <a:pt x="2098" y="1409"/>
                    </a:lnTo>
                    <a:lnTo>
                      <a:pt x="2130" y="1302"/>
                    </a:lnTo>
                    <a:lnTo>
                      <a:pt x="2151" y="1194"/>
                    </a:lnTo>
                    <a:lnTo>
                      <a:pt x="2151" y="1087"/>
                    </a:lnTo>
                    <a:lnTo>
                      <a:pt x="2151" y="979"/>
                    </a:lnTo>
                    <a:lnTo>
                      <a:pt x="2130" y="883"/>
                    </a:lnTo>
                    <a:lnTo>
                      <a:pt x="2108" y="786"/>
                    </a:lnTo>
                    <a:lnTo>
                      <a:pt x="2076" y="689"/>
                    </a:lnTo>
                    <a:lnTo>
                      <a:pt x="2022" y="592"/>
                    </a:lnTo>
                    <a:lnTo>
                      <a:pt x="1979" y="506"/>
                    </a:lnTo>
                    <a:lnTo>
                      <a:pt x="1915" y="420"/>
                    </a:lnTo>
                    <a:lnTo>
                      <a:pt x="1850" y="345"/>
                    </a:lnTo>
                    <a:lnTo>
                      <a:pt x="1775" y="270"/>
                    </a:lnTo>
                    <a:lnTo>
                      <a:pt x="1689" y="205"/>
                    </a:lnTo>
                    <a:lnTo>
                      <a:pt x="1603" y="151"/>
                    </a:lnTo>
                    <a:lnTo>
                      <a:pt x="1517" y="108"/>
                    </a:lnTo>
                    <a:lnTo>
                      <a:pt x="1420" y="65"/>
                    </a:lnTo>
                    <a:lnTo>
                      <a:pt x="1323" y="33"/>
                    </a:lnTo>
                    <a:lnTo>
                      <a:pt x="1216"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 name="Google Shape;748;p15"/>
              <p:cNvSpPr/>
              <p:nvPr/>
            </p:nvSpPr>
            <p:spPr>
              <a:xfrm>
                <a:off x="1715300" y="2599675"/>
                <a:ext cx="54600" cy="54325"/>
              </a:xfrm>
              <a:custGeom>
                <a:avLst/>
                <a:gdLst/>
                <a:ahLst/>
                <a:cxnLst/>
                <a:rect l="l" t="t" r="r" b="b"/>
                <a:pathLst>
                  <a:path w="2184" h="2173" extrusionOk="0">
                    <a:moveTo>
                      <a:pt x="1011" y="0"/>
                    </a:moveTo>
                    <a:lnTo>
                      <a:pt x="904" y="11"/>
                    </a:lnTo>
                    <a:lnTo>
                      <a:pt x="796" y="43"/>
                    </a:lnTo>
                    <a:lnTo>
                      <a:pt x="700" y="76"/>
                    </a:lnTo>
                    <a:lnTo>
                      <a:pt x="603" y="119"/>
                    </a:lnTo>
                    <a:lnTo>
                      <a:pt x="517" y="172"/>
                    </a:lnTo>
                    <a:lnTo>
                      <a:pt x="431" y="237"/>
                    </a:lnTo>
                    <a:lnTo>
                      <a:pt x="345" y="312"/>
                    </a:lnTo>
                    <a:lnTo>
                      <a:pt x="270" y="388"/>
                    </a:lnTo>
                    <a:lnTo>
                      <a:pt x="205" y="474"/>
                    </a:lnTo>
                    <a:lnTo>
                      <a:pt x="151" y="560"/>
                    </a:lnTo>
                    <a:lnTo>
                      <a:pt x="97" y="656"/>
                    </a:lnTo>
                    <a:lnTo>
                      <a:pt x="65" y="753"/>
                    </a:lnTo>
                    <a:lnTo>
                      <a:pt x="33" y="861"/>
                    </a:lnTo>
                    <a:lnTo>
                      <a:pt x="11" y="968"/>
                    </a:lnTo>
                    <a:lnTo>
                      <a:pt x="1" y="1076"/>
                    </a:lnTo>
                    <a:lnTo>
                      <a:pt x="11" y="1183"/>
                    </a:lnTo>
                    <a:lnTo>
                      <a:pt x="22" y="1280"/>
                    </a:lnTo>
                    <a:lnTo>
                      <a:pt x="54" y="1388"/>
                    </a:lnTo>
                    <a:lnTo>
                      <a:pt x="87" y="1484"/>
                    </a:lnTo>
                    <a:lnTo>
                      <a:pt x="130" y="1570"/>
                    </a:lnTo>
                    <a:lnTo>
                      <a:pt x="183" y="1667"/>
                    </a:lnTo>
                    <a:lnTo>
                      <a:pt x="237" y="1742"/>
                    </a:lnTo>
                    <a:lnTo>
                      <a:pt x="313" y="1828"/>
                    </a:lnTo>
                    <a:lnTo>
                      <a:pt x="377" y="1893"/>
                    </a:lnTo>
                    <a:lnTo>
                      <a:pt x="463" y="1968"/>
                    </a:lnTo>
                    <a:lnTo>
                      <a:pt x="549" y="2022"/>
                    </a:lnTo>
                    <a:lnTo>
                      <a:pt x="635" y="2076"/>
                    </a:lnTo>
                    <a:lnTo>
                      <a:pt x="732" y="2108"/>
                    </a:lnTo>
                    <a:lnTo>
                      <a:pt x="839" y="2140"/>
                    </a:lnTo>
                    <a:lnTo>
                      <a:pt x="936" y="2162"/>
                    </a:lnTo>
                    <a:lnTo>
                      <a:pt x="1044" y="2173"/>
                    </a:lnTo>
                    <a:lnTo>
                      <a:pt x="1151" y="2173"/>
                    </a:lnTo>
                    <a:lnTo>
                      <a:pt x="1259" y="2162"/>
                    </a:lnTo>
                    <a:lnTo>
                      <a:pt x="1356" y="2140"/>
                    </a:lnTo>
                    <a:lnTo>
                      <a:pt x="1463" y="2108"/>
                    </a:lnTo>
                    <a:lnTo>
                      <a:pt x="1560" y="2065"/>
                    </a:lnTo>
                    <a:lnTo>
                      <a:pt x="1657" y="2011"/>
                    </a:lnTo>
                    <a:lnTo>
                      <a:pt x="1743" y="1957"/>
                    </a:lnTo>
                    <a:lnTo>
                      <a:pt x="1818" y="1882"/>
                    </a:lnTo>
                    <a:lnTo>
                      <a:pt x="1893" y="1807"/>
                    </a:lnTo>
                    <a:lnTo>
                      <a:pt x="1968" y="1732"/>
                    </a:lnTo>
                    <a:lnTo>
                      <a:pt x="2022" y="1635"/>
                    </a:lnTo>
                    <a:lnTo>
                      <a:pt x="2076" y="1549"/>
                    </a:lnTo>
                    <a:lnTo>
                      <a:pt x="2119" y="1441"/>
                    </a:lnTo>
                    <a:lnTo>
                      <a:pt x="2151" y="1345"/>
                    </a:lnTo>
                    <a:lnTo>
                      <a:pt x="2173" y="1237"/>
                    </a:lnTo>
                    <a:lnTo>
                      <a:pt x="2184" y="1129"/>
                    </a:lnTo>
                    <a:lnTo>
                      <a:pt x="2184" y="1022"/>
                    </a:lnTo>
                    <a:lnTo>
                      <a:pt x="2173" y="914"/>
                    </a:lnTo>
                    <a:lnTo>
                      <a:pt x="2151" y="807"/>
                    </a:lnTo>
                    <a:lnTo>
                      <a:pt x="2108" y="710"/>
                    </a:lnTo>
                    <a:lnTo>
                      <a:pt x="2065" y="613"/>
                    </a:lnTo>
                    <a:lnTo>
                      <a:pt x="2012" y="517"/>
                    </a:lnTo>
                    <a:lnTo>
                      <a:pt x="1947" y="431"/>
                    </a:lnTo>
                    <a:lnTo>
                      <a:pt x="1882" y="355"/>
                    </a:lnTo>
                    <a:lnTo>
                      <a:pt x="1807" y="280"/>
                    </a:lnTo>
                    <a:lnTo>
                      <a:pt x="1721" y="205"/>
                    </a:lnTo>
                    <a:lnTo>
                      <a:pt x="1635" y="151"/>
                    </a:lnTo>
                    <a:lnTo>
                      <a:pt x="1538" y="97"/>
                    </a:lnTo>
                    <a:lnTo>
                      <a:pt x="1442" y="54"/>
                    </a:lnTo>
                    <a:lnTo>
                      <a:pt x="1334" y="33"/>
                    </a:lnTo>
                    <a:lnTo>
                      <a:pt x="1227"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 name="Google Shape;749;p15"/>
              <p:cNvSpPr/>
              <p:nvPr/>
            </p:nvSpPr>
            <p:spPr>
              <a:xfrm>
                <a:off x="614475" y="1890775"/>
                <a:ext cx="54050" cy="54075"/>
              </a:xfrm>
              <a:custGeom>
                <a:avLst/>
                <a:gdLst/>
                <a:ahLst/>
                <a:cxnLst/>
                <a:rect l="l" t="t" r="r" b="b"/>
                <a:pathLst>
                  <a:path w="2162" h="2163" extrusionOk="0">
                    <a:moveTo>
                      <a:pt x="979" y="1"/>
                    </a:moveTo>
                    <a:lnTo>
                      <a:pt x="882" y="22"/>
                    </a:lnTo>
                    <a:lnTo>
                      <a:pt x="774" y="44"/>
                    </a:lnTo>
                    <a:lnTo>
                      <a:pt x="678" y="87"/>
                    </a:lnTo>
                    <a:lnTo>
                      <a:pt x="581" y="130"/>
                    </a:lnTo>
                    <a:lnTo>
                      <a:pt x="484" y="184"/>
                    </a:lnTo>
                    <a:lnTo>
                      <a:pt x="398" y="248"/>
                    </a:lnTo>
                    <a:lnTo>
                      <a:pt x="323" y="323"/>
                    </a:lnTo>
                    <a:lnTo>
                      <a:pt x="248" y="399"/>
                    </a:lnTo>
                    <a:lnTo>
                      <a:pt x="183" y="485"/>
                    </a:lnTo>
                    <a:lnTo>
                      <a:pt x="129" y="582"/>
                    </a:lnTo>
                    <a:lnTo>
                      <a:pt x="86" y="678"/>
                    </a:lnTo>
                    <a:lnTo>
                      <a:pt x="43" y="775"/>
                    </a:lnTo>
                    <a:lnTo>
                      <a:pt x="22" y="883"/>
                    </a:lnTo>
                    <a:lnTo>
                      <a:pt x="0" y="990"/>
                    </a:lnTo>
                    <a:lnTo>
                      <a:pt x="0" y="1098"/>
                    </a:lnTo>
                    <a:lnTo>
                      <a:pt x="0" y="1205"/>
                    </a:lnTo>
                    <a:lnTo>
                      <a:pt x="22" y="1302"/>
                    </a:lnTo>
                    <a:lnTo>
                      <a:pt x="54" y="1410"/>
                    </a:lnTo>
                    <a:lnTo>
                      <a:pt x="86" y="1506"/>
                    </a:lnTo>
                    <a:lnTo>
                      <a:pt x="140" y="1592"/>
                    </a:lnTo>
                    <a:lnTo>
                      <a:pt x="194" y="1678"/>
                    </a:lnTo>
                    <a:lnTo>
                      <a:pt x="258" y="1764"/>
                    </a:lnTo>
                    <a:lnTo>
                      <a:pt x="323" y="1840"/>
                    </a:lnTo>
                    <a:lnTo>
                      <a:pt x="398" y="1915"/>
                    </a:lnTo>
                    <a:lnTo>
                      <a:pt x="484" y="1969"/>
                    </a:lnTo>
                    <a:lnTo>
                      <a:pt x="570" y="2033"/>
                    </a:lnTo>
                    <a:lnTo>
                      <a:pt x="667" y="2076"/>
                    </a:lnTo>
                    <a:lnTo>
                      <a:pt x="764" y="2108"/>
                    </a:lnTo>
                    <a:lnTo>
                      <a:pt x="860" y="2141"/>
                    </a:lnTo>
                    <a:lnTo>
                      <a:pt x="968" y="2162"/>
                    </a:lnTo>
                    <a:lnTo>
                      <a:pt x="1183" y="2162"/>
                    </a:lnTo>
                    <a:lnTo>
                      <a:pt x="1280" y="2141"/>
                    </a:lnTo>
                    <a:lnTo>
                      <a:pt x="1387" y="2119"/>
                    </a:lnTo>
                    <a:lnTo>
                      <a:pt x="1484" y="2076"/>
                    </a:lnTo>
                    <a:lnTo>
                      <a:pt x="1581" y="2033"/>
                    </a:lnTo>
                    <a:lnTo>
                      <a:pt x="1678" y="1979"/>
                    </a:lnTo>
                    <a:lnTo>
                      <a:pt x="1764" y="1915"/>
                    </a:lnTo>
                    <a:lnTo>
                      <a:pt x="1839" y="1840"/>
                    </a:lnTo>
                    <a:lnTo>
                      <a:pt x="1914" y="1754"/>
                    </a:lnTo>
                    <a:lnTo>
                      <a:pt x="1979" y="1668"/>
                    </a:lnTo>
                    <a:lnTo>
                      <a:pt x="2033" y="1582"/>
                    </a:lnTo>
                    <a:lnTo>
                      <a:pt x="2076" y="1485"/>
                    </a:lnTo>
                    <a:lnTo>
                      <a:pt x="2119" y="1388"/>
                    </a:lnTo>
                    <a:lnTo>
                      <a:pt x="2140" y="1280"/>
                    </a:lnTo>
                    <a:lnTo>
                      <a:pt x="2162" y="1173"/>
                    </a:lnTo>
                    <a:lnTo>
                      <a:pt x="2162" y="1065"/>
                    </a:lnTo>
                    <a:lnTo>
                      <a:pt x="2162" y="958"/>
                    </a:lnTo>
                    <a:lnTo>
                      <a:pt x="2140" y="861"/>
                    </a:lnTo>
                    <a:lnTo>
                      <a:pt x="2108" y="754"/>
                    </a:lnTo>
                    <a:lnTo>
                      <a:pt x="2076" y="657"/>
                    </a:lnTo>
                    <a:lnTo>
                      <a:pt x="2022" y="571"/>
                    </a:lnTo>
                    <a:lnTo>
                      <a:pt x="1968" y="474"/>
                    </a:lnTo>
                    <a:lnTo>
                      <a:pt x="1903" y="399"/>
                    </a:lnTo>
                    <a:lnTo>
                      <a:pt x="1839" y="323"/>
                    </a:lnTo>
                    <a:lnTo>
                      <a:pt x="1764" y="248"/>
                    </a:lnTo>
                    <a:lnTo>
                      <a:pt x="1678" y="184"/>
                    </a:lnTo>
                    <a:lnTo>
                      <a:pt x="1592" y="130"/>
                    </a:lnTo>
                    <a:lnTo>
                      <a:pt x="1495" y="87"/>
                    </a:lnTo>
                    <a:lnTo>
                      <a:pt x="1398" y="55"/>
                    </a:lnTo>
                    <a:lnTo>
                      <a:pt x="1301" y="2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 name="Google Shape;750;p15"/>
              <p:cNvSpPr/>
              <p:nvPr/>
            </p:nvSpPr>
            <p:spPr>
              <a:xfrm>
                <a:off x="1874175" y="1890775"/>
                <a:ext cx="53800" cy="54075"/>
              </a:xfrm>
              <a:custGeom>
                <a:avLst/>
                <a:gdLst/>
                <a:ahLst/>
                <a:cxnLst/>
                <a:rect l="l" t="t" r="r" b="b"/>
                <a:pathLst>
                  <a:path w="2152" h="2163" extrusionOk="0">
                    <a:moveTo>
                      <a:pt x="1076" y="1"/>
                    </a:moveTo>
                    <a:lnTo>
                      <a:pt x="979" y="12"/>
                    </a:lnTo>
                    <a:lnTo>
                      <a:pt x="872" y="22"/>
                    </a:lnTo>
                    <a:lnTo>
                      <a:pt x="775" y="55"/>
                    </a:lnTo>
                    <a:lnTo>
                      <a:pt x="678" y="87"/>
                    </a:lnTo>
                    <a:lnTo>
                      <a:pt x="581" y="130"/>
                    </a:lnTo>
                    <a:lnTo>
                      <a:pt x="495" y="184"/>
                    </a:lnTo>
                    <a:lnTo>
                      <a:pt x="409" y="248"/>
                    </a:lnTo>
                    <a:lnTo>
                      <a:pt x="334" y="313"/>
                    </a:lnTo>
                    <a:lnTo>
                      <a:pt x="270" y="388"/>
                    </a:lnTo>
                    <a:lnTo>
                      <a:pt x="205" y="474"/>
                    </a:lnTo>
                    <a:lnTo>
                      <a:pt x="151" y="560"/>
                    </a:lnTo>
                    <a:lnTo>
                      <a:pt x="97" y="646"/>
                    </a:lnTo>
                    <a:lnTo>
                      <a:pt x="65" y="743"/>
                    </a:lnTo>
                    <a:lnTo>
                      <a:pt x="33" y="840"/>
                    </a:lnTo>
                    <a:lnTo>
                      <a:pt x="11" y="947"/>
                    </a:lnTo>
                    <a:lnTo>
                      <a:pt x="1" y="1055"/>
                    </a:lnTo>
                    <a:lnTo>
                      <a:pt x="11" y="1162"/>
                    </a:lnTo>
                    <a:lnTo>
                      <a:pt x="22" y="1270"/>
                    </a:lnTo>
                    <a:lnTo>
                      <a:pt x="44" y="1377"/>
                    </a:lnTo>
                    <a:lnTo>
                      <a:pt x="87" y="1474"/>
                    </a:lnTo>
                    <a:lnTo>
                      <a:pt x="130" y="1571"/>
                    </a:lnTo>
                    <a:lnTo>
                      <a:pt x="184" y="1657"/>
                    </a:lnTo>
                    <a:lnTo>
                      <a:pt x="248" y="1743"/>
                    </a:lnTo>
                    <a:lnTo>
                      <a:pt x="313" y="1829"/>
                    </a:lnTo>
                    <a:lnTo>
                      <a:pt x="388" y="1893"/>
                    </a:lnTo>
                    <a:lnTo>
                      <a:pt x="474" y="1958"/>
                    </a:lnTo>
                    <a:lnTo>
                      <a:pt x="571" y="2022"/>
                    </a:lnTo>
                    <a:lnTo>
                      <a:pt x="657" y="2065"/>
                    </a:lnTo>
                    <a:lnTo>
                      <a:pt x="764" y="2108"/>
                    </a:lnTo>
                    <a:lnTo>
                      <a:pt x="861" y="2130"/>
                    </a:lnTo>
                    <a:lnTo>
                      <a:pt x="968" y="2151"/>
                    </a:lnTo>
                    <a:lnTo>
                      <a:pt x="1076" y="2162"/>
                    </a:lnTo>
                    <a:lnTo>
                      <a:pt x="1184" y="2151"/>
                    </a:lnTo>
                    <a:lnTo>
                      <a:pt x="1291" y="2141"/>
                    </a:lnTo>
                    <a:lnTo>
                      <a:pt x="1388" y="2108"/>
                    </a:lnTo>
                    <a:lnTo>
                      <a:pt x="1485" y="2076"/>
                    </a:lnTo>
                    <a:lnTo>
                      <a:pt x="1581" y="2033"/>
                    </a:lnTo>
                    <a:lnTo>
                      <a:pt x="1667" y="1979"/>
                    </a:lnTo>
                    <a:lnTo>
                      <a:pt x="1753" y="1915"/>
                    </a:lnTo>
                    <a:lnTo>
                      <a:pt x="1829" y="1850"/>
                    </a:lnTo>
                    <a:lnTo>
                      <a:pt x="1893" y="1775"/>
                    </a:lnTo>
                    <a:lnTo>
                      <a:pt x="1958" y="1689"/>
                    </a:lnTo>
                    <a:lnTo>
                      <a:pt x="2012" y="1603"/>
                    </a:lnTo>
                    <a:lnTo>
                      <a:pt x="2065" y="1517"/>
                    </a:lnTo>
                    <a:lnTo>
                      <a:pt x="2098" y="1420"/>
                    </a:lnTo>
                    <a:lnTo>
                      <a:pt x="2130" y="1313"/>
                    </a:lnTo>
                    <a:lnTo>
                      <a:pt x="2151" y="1216"/>
                    </a:lnTo>
                    <a:lnTo>
                      <a:pt x="2151" y="1108"/>
                    </a:lnTo>
                    <a:lnTo>
                      <a:pt x="2151" y="1001"/>
                    </a:lnTo>
                    <a:lnTo>
                      <a:pt x="2141" y="893"/>
                    </a:lnTo>
                    <a:lnTo>
                      <a:pt x="2119" y="786"/>
                    </a:lnTo>
                    <a:lnTo>
                      <a:pt x="2076" y="689"/>
                    </a:lnTo>
                    <a:lnTo>
                      <a:pt x="2033" y="592"/>
                    </a:lnTo>
                    <a:lnTo>
                      <a:pt x="1979" y="506"/>
                    </a:lnTo>
                    <a:lnTo>
                      <a:pt x="1915" y="420"/>
                    </a:lnTo>
                    <a:lnTo>
                      <a:pt x="1850" y="334"/>
                    </a:lnTo>
                    <a:lnTo>
                      <a:pt x="1764" y="259"/>
                    </a:lnTo>
                    <a:lnTo>
                      <a:pt x="1689" y="194"/>
                    </a:lnTo>
                    <a:lnTo>
                      <a:pt x="1592" y="141"/>
                    </a:lnTo>
                    <a:lnTo>
                      <a:pt x="1495" y="98"/>
                    </a:lnTo>
                    <a:lnTo>
                      <a:pt x="1399" y="55"/>
                    </a:lnTo>
                    <a:lnTo>
                      <a:pt x="1291" y="22"/>
                    </a:lnTo>
                    <a:lnTo>
                      <a:pt x="1194" y="1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 name="Google Shape;751;p15"/>
              <p:cNvSpPr/>
              <p:nvPr/>
            </p:nvSpPr>
            <p:spPr>
              <a:xfrm>
                <a:off x="1638150" y="1576800"/>
                <a:ext cx="53250" cy="53525"/>
              </a:xfrm>
              <a:custGeom>
                <a:avLst/>
                <a:gdLst/>
                <a:ahLst/>
                <a:cxnLst/>
                <a:rect l="l" t="t" r="r" b="b"/>
                <a:pathLst>
                  <a:path w="2130" h="2141" extrusionOk="0">
                    <a:moveTo>
                      <a:pt x="1011" y="0"/>
                    </a:moveTo>
                    <a:lnTo>
                      <a:pt x="915" y="11"/>
                    </a:lnTo>
                    <a:lnTo>
                      <a:pt x="807" y="33"/>
                    </a:lnTo>
                    <a:lnTo>
                      <a:pt x="710" y="65"/>
                    </a:lnTo>
                    <a:lnTo>
                      <a:pt x="614" y="108"/>
                    </a:lnTo>
                    <a:lnTo>
                      <a:pt x="527" y="151"/>
                    </a:lnTo>
                    <a:lnTo>
                      <a:pt x="441" y="205"/>
                    </a:lnTo>
                    <a:lnTo>
                      <a:pt x="366" y="269"/>
                    </a:lnTo>
                    <a:lnTo>
                      <a:pt x="291" y="345"/>
                    </a:lnTo>
                    <a:lnTo>
                      <a:pt x="226" y="420"/>
                    </a:lnTo>
                    <a:lnTo>
                      <a:pt x="162" y="506"/>
                    </a:lnTo>
                    <a:lnTo>
                      <a:pt x="119" y="592"/>
                    </a:lnTo>
                    <a:lnTo>
                      <a:pt x="76" y="689"/>
                    </a:lnTo>
                    <a:lnTo>
                      <a:pt x="44" y="785"/>
                    </a:lnTo>
                    <a:lnTo>
                      <a:pt x="11" y="893"/>
                    </a:lnTo>
                    <a:lnTo>
                      <a:pt x="1" y="1000"/>
                    </a:lnTo>
                    <a:lnTo>
                      <a:pt x="1" y="1108"/>
                    </a:lnTo>
                    <a:lnTo>
                      <a:pt x="11" y="1216"/>
                    </a:lnTo>
                    <a:lnTo>
                      <a:pt x="33" y="1323"/>
                    </a:lnTo>
                    <a:lnTo>
                      <a:pt x="65" y="1431"/>
                    </a:lnTo>
                    <a:lnTo>
                      <a:pt x="97" y="1527"/>
                    </a:lnTo>
                    <a:lnTo>
                      <a:pt x="151" y="1613"/>
                    </a:lnTo>
                    <a:lnTo>
                      <a:pt x="216" y="1699"/>
                    </a:lnTo>
                    <a:lnTo>
                      <a:pt x="280" y="1785"/>
                    </a:lnTo>
                    <a:lnTo>
                      <a:pt x="355" y="1861"/>
                    </a:lnTo>
                    <a:lnTo>
                      <a:pt x="431" y="1925"/>
                    </a:lnTo>
                    <a:lnTo>
                      <a:pt x="527" y="1990"/>
                    </a:lnTo>
                    <a:lnTo>
                      <a:pt x="614" y="2033"/>
                    </a:lnTo>
                    <a:lnTo>
                      <a:pt x="721" y="2076"/>
                    </a:lnTo>
                    <a:lnTo>
                      <a:pt x="818" y="2108"/>
                    </a:lnTo>
                    <a:lnTo>
                      <a:pt x="925" y="2130"/>
                    </a:lnTo>
                    <a:lnTo>
                      <a:pt x="1044" y="2140"/>
                    </a:lnTo>
                    <a:lnTo>
                      <a:pt x="1140" y="2140"/>
                    </a:lnTo>
                    <a:lnTo>
                      <a:pt x="1248" y="2119"/>
                    </a:lnTo>
                    <a:lnTo>
                      <a:pt x="1355" y="2097"/>
                    </a:lnTo>
                    <a:lnTo>
                      <a:pt x="1452" y="2065"/>
                    </a:lnTo>
                    <a:lnTo>
                      <a:pt x="1538" y="2022"/>
                    </a:lnTo>
                    <a:lnTo>
                      <a:pt x="1635" y="1979"/>
                    </a:lnTo>
                    <a:lnTo>
                      <a:pt x="1710" y="1914"/>
                    </a:lnTo>
                    <a:lnTo>
                      <a:pt x="1796" y="1850"/>
                    </a:lnTo>
                    <a:lnTo>
                      <a:pt x="1861" y="1775"/>
                    </a:lnTo>
                    <a:lnTo>
                      <a:pt x="1925" y="1699"/>
                    </a:lnTo>
                    <a:lnTo>
                      <a:pt x="1979" y="1613"/>
                    </a:lnTo>
                    <a:lnTo>
                      <a:pt x="2033" y="1517"/>
                    </a:lnTo>
                    <a:lnTo>
                      <a:pt x="2076" y="1420"/>
                    </a:lnTo>
                    <a:lnTo>
                      <a:pt x="2108" y="1323"/>
                    </a:lnTo>
                    <a:lnTo>
                      <a:pt x="2119" y="1216"/>
                    </a:lnTo>
                    <a:lnTo>
                      <a:pt x="2130" y="1108"/>
                    </a:lnTo>
                    <a:lnTo>
                      <a:pt x="2130" y="1011"/>
                    </a:lnTo>
                    <a:lnTo>
                      <a:pt x="2119" y="904"/>
                    </a:lnTo>
                    <a:lnTo>
                      <a:pt x="2097" y="796"/>
                    </a:lnTo>
                    <a:lnTo>
                      <a:pt x="2065" y="699"/>
                    </a:lnTo>
                    <a:lnTo>
                      <a:pt x="2022" y="613"/>
                    </a:lnTo>
                    <a:lnTo>
                      <a:pt x="1979" y="517"/>
                    </a:lnTo>
                    <a:lnTo>
                      <a:pt x="1925" y="431"/>
                    </a:lnTo>
                    <a:lnTo>
                      <a:pt x="1850" y="355"/>
                    </a:lnTo>
                    <a:lnTo>
                      <a:pt x="1786" y="280"/>
                    </a:lnTo>
                    <a:lnTo>
                      <a:pt x="1700" y="215"/>
                    </a:lnTo>
                    <a:lnTo>
                      <a:pt x="1614" y="162"/>
                    </a:lnTo>
                    <a:lnTo>
                      <a:pt x="1528" y="108"/>
                    </a:lnTo>
                    <a:lnTo>
                      <a:pt x="1431" y="76"/>
                    </a:lnTo>
                    <a:lnTo>
                      <a:pt x="1334" y="43"/>
                    </a:lnTo>
                    <a:lnTo>
                      <a:pt x="122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 name="Google Shape;752;p15"/>
              <p:cNvSpPr/>
              <p:nvPr/>
            </p:nvSpPr>
            <p:spPr>
              <a:xfrm>
                <a:off x="692700" y="1732450"/>
                <a:ext cx="53250" cy="53525"/>
              </a:xfrm>
              <a:custGeom>
                <a:avLst/>
                <a:gdLst/>
                <a:ahLst/>
                <a:cxnLst/>
                <a:rect l="l" t="t" r="r" b="b"/>
                <a:pathLst>
                  <a:path w="2130" h="2141" extrusionOk="0">
                    <a:moveTo>
                      <a:pt x="1097" y="0"/>
                    </a:moveTo>
                    <a:lnTo>
                      <a:pt x="990" y="11"/>
                    </a:lnTo>
                    <a:lnTo>
                      <a:pt x="882" y="22"/>
                    </a:lnTo>
                    <a:lnTo>
                      <a:pt x="775" y="43"/>
                    </a:lnTo>
                    <a:lnTo>
                      <a:pt x="678" y="86"/>
                    </a:lnTo>
                    <a:lnTo>
                      <a:pt x="581" y="129"/>
                    </a:lnTo>
                    <a:lnTo>
                      <a:pt x="484" y="183"/>
                    </a:lnTo>
                    <a:lnTo>
                      <a:pt x="398" y="248"/>
                    </a:lnTo>
                    <a:lnTo>
                      <a:pt x="323" y="312"/>
                    </a:lnTo>
                    <a:lnTo>
                      <a:pt x="248" y="387"/>
                    </a:lnTo>
                    <a:lnTo>
                      <a:pt x="183" y="474"/>
                    </a:lnTo>
                    <a:lnTo>
                      <a:pt x="129" y="570"/>
                    </a:lnTo>
                    <a:lnTo>
                      <a:pt x="86" y="656"/>
                    </a:lnTo>
                    <a:lnTo>
                      <a:pt x="43" y="764"/>
                    </a:lnTo>
                    <a:lnTo>
                      <a:pt x="22" y="861"/>
                    </a:lnTo>
                    <a:lnTo>
                      <a:pt x="0" y="979"/>
                    </a:lnTo>
                    <a:lnTo>
                      <a:pt x="0" y="1086"/>
                    </a:lnTo>
                    <a:lnTo>
                      <a:pt x="0" y="1194"/>
                    </a:lnTo>
                    <a:lnTo>
                      <a:pt x="22" y="1291"/>
                    </a:lnTo>
                    <a:lnTo>
                      <a:pt x="54" y="1398"/>
                    </a:lnTo>
                    <a:lnTo>
                      <a:pt x="86" y="1495"/>
                    </a:lnTo>
                    <a:lnTo>
                      <a:pt x="129" y="1581"/>
                    </a:lnTo>
                    <a:lnTo>
                      <a:pt x="183" y="1667"/>
                    </a:lnTo>
                    <a:lnTo>
                      <a:pt x="248" y="1753"/>
                    </a:lnTo>
                    <a:lnTo>
                      <a:pt x="312" y="1828"/>
                    </a:lnTo>
                    <a:lnTo>
                      <a:pt x="398" y="1893"/>
                    </a:lnTo>
                    <a:lnTo>
                      <a:pt x="473" y="1957"/>
                    </a:lnTo>
                    <a:lnTo>
                      <a:pt x="559" y="2011"/>
                    </a:lnTo>
                    <a:lnTo>
                      <a:pt x="656" y="2054"/>
                    </a:lnTo>
                    <a:lnTo>
                      <a:pt x="753" y="2097"/>
                    </a:lnTo>
                    <a:lnTo>
                      <a:pt x="850" y="2119"/>
                    </a:lnTo>
                    <a:lnTo>
                      <a:pt x="957" y="2140"/>
                    </a:lnTo>
                    <a:lnTo>
                      <a:pt x="1172" y="2140"/>
                    </a:lnTo>
                    <a:lnTo>
                      <a:pt x="1269" y="2119"/>
                    </a:lnTo>
                    <a:lnTo>
                      <a:pt x="1377" y="2097"/>
                    </a:lnTo>
                    <a:lnTo>
                      <a:pt x="1473" y="2054"/>
                    </a:lnTo>
                    <a:lnTo>
                      <a:pt x="1559" y="2011"/>
                    </a:lnTo>
                    <a:lnTo>
                      <a:pt x="1656" y="1957"/>
                    </a:lnTo>
                    <a:lnTo>
                      <a:pt x="1732" y="1904"/>
                    </a:lnTo>
                    <a:lnTo>
                      <a:pt x="1807" y="1828"/>
                    </a:lnTo>
                    <a:lnTo>
                      <a:pt x="1882" y="1753"/>
                    </a:lnTo>
                    <a:lnTo>
                      <a:pt x="1947" y="1678"/>
                    </a:lnTo>
                    <a:lnTo>
                      <a:pt x="2000" y="1592"/>
                    </a:lnTo>
                    <a:lnTo>
                      <a:pt x="2043" y="1495"/>
                    </a:lnTo>
                    <a:lnTo>
                      <a:pt x="2076" y="1398"/>
                    </a:lnTo>
                    <a:lnTo>
                      <a:pt x="2108" y="1301"/>
                    </a:lnTo>
                    <a:lnTo>
                      <a:pt x="2129" y="1194"/>
                    </a:lnTo>
                    <a:lnTo>
                      <a:pt x="2129" y="1086"/>
                    </a:lnTo>
                    <a:lnTo>
                      <a:pt x="2129" y="990"/>
                    </a:lnTo>
                    <a:lnTo>
                      <a:pt x="2119" y="882"/>
                    </a:lnTo>
                    <a:lnTo>
                      <a:pt x="2097" y="775"/>
                    </a:lnTo>
                    <a:lnTo>
                      <a:pt x="2054" y="678"/>
                    </a:lnTo>
                    <a:lnTo>
                      <a:pt x="2011" y="592"/>
                    </a:lnTo>
                    <a:lnTo>
                      <a:pt x="1968" y="506"/>
                    </a:lnTo>
                    <a:lnTo>
                      <a:pt x="1904" y="420"/>
                    </a:lnTo>
                    <a:lnTo>
                      <a:pt x="1839" y="344"/>
                    </a:lnTo>
                    <a:lnTo>
                      <a:pt x="1764" y="269"/>
                    </a:lnTo>
                    <a:lnTo>
                      <a:pt x="1678" y="205"/>
                    </a:lnTo>
                    <a:lnTo>
                      <a:pt x="1592" y="151"/>
                    </a:lnTo>
                    <a:lnTo>
                      <a:pt x="1506" y="108"/>
                    </a:lnTo>
                    <a:lnTo>
                      <a:pt x="1409" y="65"/>
                    </a:lnTo>
                    <a:lnTo>
                      <a:pt x="131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 name="Google Shape;753;p15"/>
              <p:cNvSpPr/>
              <p:nvPr/>
            </p:nvSpPr>
            <p:spPr>
              <a:xfrm>
                <a:off x="1793800" y="1732450"/>
                <a:ext cx="53525" cy="53525"/>
              </a:xfrm>
              <a:custGeom>
                <a:avLst/>
                <a:gdLst/>
                <a:ahLst/>
                <a:cxnLst/>
                <a:rect l="l" t="t" r="r" b="b"/>
                <a:pathLst>
                  <a:path w="2141" h="2141" extrusionOk="0">
                    <a:moveTo>
                      <a:pt x="1087" y="0"/>
                    </a:moveTo>
                    <a:lnTo>
                      <a:pt x="979" y="11"/>
                    </a:lnTo>
                    <a:lnTo>
                      <a:pt x="882" y="22"/>
                    </a:lnTo>
                    <a:lnTo>
                      <a:pt x="775" y="43"/>
                    </a:lnTo>
                    <a:lnTo>
                      <a:pt x="678" y="86"/>
                    </a:lnTo>
                    <a:lnTo>
                      <a:pt x="592" y="129"/>
                    </a:lnTo>
                    <a:lnTo>
                      <a:pt x="495" y="172"/>
                    </a:lnTo>
                    <a:lnTo>
                      <a:pt x="420" y="237"/>
                    </a:lnTo>
                    <a:lnTo>
                      <a:pt x="334" y="301"/>
                    </a:lnTo>
                    <a:lnTo>
                      <a:pt x="269" y="377"/>
                    </a:lnTo>
                    <a:lnTo>
                      <a:pt x="205" y="452"/>
                    </a:lnTo>
                    <a:lnTo>
                      <a:pt x="151" y="538"/>
                    </a:lnTo>
                    <a:lnTo>
                      <a:pt x="97" y="635"/>
                    </a:lnTo>
                    <a:lnTo>
                      <a:pt x="65" y="732"/>
                    </a:lnTo>
                    <a:lnTo>
                      <a:pt x="33" y="828"/>
                    </a:lnTo>
                    <a:lnTo>
                      <a:pt x="11" y="936"/>
                    </a:lnTo>
                    <a:lnTo>
                      <a:pt x="1" y="1043"/>
                    </a:lnTo>
                    <a:lnTo>
                      <a:pt x="1" y="1151"/>
                    </a:lnTo>
                    <a:lnTo>
                      <a:pt x="11" y="1248"/>
                    </a:lnTo>
                    <a:lnTo>
                      <a:pt x="44" y="1355"/>
                    </a:lnTo>
                    <a:lnTo>
                      <a:pt x="76" y="1452"/>
                    </a:lnTo>
                    <a:lnTo>
                      <a:pt x="108" y="1549"/>
                    </a:lnTo>
                    <a:lnTo>
                      <a:pt x="162" y="1635"/>
                    </a:lnTo>
                    <a:lnTo>
                      <a:pt x="226" y="1721"/>
                    </a:lnTo>
                    <a:lnTo>
                      <a:pt x="291" y="1796"/>
                    </a:lnTo>
                    <a:lnTo>
                      <a:pt x="355" y="1871"/>
                    </a:lnTo>
                    <a:lnTo>
                      <a:pt x="441" y="1936"/>
                    </a:lnTo>
                    <a:lnTo>
                      <a:pt x="527" y="1990"/>
                    </a:lnTo>
                    <a:lnTo>
                      <a:pt x="613" y="2033"/>
                    </a:lnTo>
                    <a:lnTo>
                      <a:pt x="710" y="2076"/>
                    </a:lnTo>
                    <a:lnTo>
                      <a:pt x="807" y="2108"/>
                    </a:lnTo>
                    <a:lnTo>
                      <a:pt x="915" y="2129"/>
                    </a:lnTo>
                    <a:lnTo>
                      <a:pt x="1022" y="2140"/>
                    </a:lnTo>
                    <a:lnTo>
                      <a:pt x="1130" y="2140"/>
                    </a:lnTo>
                    <a:lnTo>
                      <a:pt x="1237" y="2129"/>
                    </a:lnTo>
                    <a:lnTo>
                      <a:pt x="1345" y="2108"/>
                    </a:lnTo>
                    <a:lnTo>
                      <a:pt x="1441" y="2076"/>
                    </a:lnTo>
                    <a:lnTo>
                      <a:pt x="1538" y="2033"/>
                    </a:lnTo>
                    <a:lnTo>
                      <a:pt x="1635" y="1979"/>
                    </a:lnTo>
                    <a:lnTo>
                      <a:pt x="1721" y="1914"/>
                    </a:lnTo>
                    <a:lnTo>
                      <a:pt x="1796" y="1850"/>
                    </a:lnTo>
                    <a:lnTo>
                      <a:pt x="1872" y="1764"/>
                    </a:lnTo>
                    <a:lnTo>
                      <a:pt x="1936" y="1689"/>
                    </a:lnTo>
                    <a:lnTo>
                      <a:pt x="2001" y="1592"/>
                    </a:lnTo>
                    <a:lnTo>
                      <a:pt x="2044" y="1506"/>
                    </a:lnTo>
                    <a:lnTo>
                      <a:pt x="2087" y="1398"/>
                    </a:lnTo>
                    <a:lnTo>
                      <a:pt x="2108" y="1301"/>
                    </a:lnTo>
                    <a:lnTo>
                      <a:pt x="2130" y="1194"/>
                    </a:lnTo>
                    <a:lnTo>
                      <a:pt x="2140" y="1076"/>
                    </a:lnTo>
                    <a:lnTo>
                      <a:pt x="2130" y="968"/>
                    </a:lnTo>
                    <a:lnTo>
                      <a:pt x="2119" y="871"/>
                    </a:lnTo>
                    <a:lnTo>
                      <a:pt x="2087" y="764"/>
                    </a:lnTo>
                    <a:lnTo>
                      <a:pt x="2054" y="667"/>
                    </a:lnTo>
                    <a:lnTo>
                      <a:pt x="2011" y="581"/>
                    </a:lnTo>
                    <a:lnTo>
                      <a:pt x="1958" y="495"/>
                    </a:lnTo>
                    <a:lnTo>
                      <a:pt x="1904" y="409"/>
                    </a:lnTo>
                    <a:lnTo>
                      <a:pt x="1829" y="334"/>
                    </a:lnTo>
                    <a:lnTo>
                      <a:pt x="1753" y="258"/>
                    </a:lnTo>
                    <a:lnTo>
                      <a:pt x="1678" y="194"/>
                    </a:lnTo>
                    <a:lnTo>
                      <a:pt x="1592" y="140"/>
                    </a:lnTo>
                    <a:lnTo>
                      <a:pt x="1495" y="97"/>
                    </a:lnTo>
                    <a:lnTo>
                      <a:pt x="1398" y="65"/>
                    </a:lnTo>
                    <a:lnTo>
                      <a:pt x="1302" y="33"/>
                    </a:lnTo>
                    <a:lnTo>
                      <a:pt x="1194" y="11"/>
                    </a:lnTo>
                    <a:lnTo>
                      <a:pt x="10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 name="Google Shape;754;p15"/>
              <p:cNvSpPr/>
              <p:nvPr/>
            </p:nvSpPr>
            <p:spPr>
              <a:xfrm>
                <a:off x="930075" y="2756925"/>
                <a:ext cx="51375" cy="51375"/>
              </a:xfrm>
              <a:custGeom>
                <a:avLst/>
                <a:gdLst/>
                <a:ahLst/>
                <a:cxnLst/>
                <a:rect l="l" t="t" r="r" b="b"/>
                <a:pathLst>
                  <a:path w="2055" h="2055" extrusionOk="0">
                    <a:moveTo>
                      <a:pt x="957" y="1"/>
                    </a:moveTo>
                    <a:lnTo>
                      <a:pt x="850" y="12"/>
                    </a:lnTo>
                    <a:lnTo>
                      <a:pt x="742" y="44"/>
                    </a:lnTo>
                    <a:lnTo>
                      <a:pt x="645" y="65"/>
                    </a:lnTo>
                    <a:lnTo>
                      <a:pt x="549" y="108"/>
                    </a:lnTo>
                    <a:lnTo>
                      <a:pt x="463" y="162"/>
                    </a:lnTo>
                    <a:lnTo>
                      <a:pt x="377" y="216"/>
                    </a:lnTo>
                    <a:lnTo>
                      <a:pt x="301" y="280"/>
                    </a:lnTo>
                    <a:lnTo>
                      <a:pt x="237" y="356"/>
                    </a:lnTo>
                    <a:lnTo>
                      <a:pt x="172" y="431"/>
                    </a:lnTo>
                    <a:lnTo>
                      <a:pt x="129" y="517"/>
                    </a:lnTo>
                    <a:lnTo>
                      <a:pt x="86" y="614"/>
                    </a:lnTo>
                    <a:lnTo>
                      <a:pt x="43" y="711"/>
                    </a:lnTo>
                    <a:lnTo>
                      <a:pt x="22" y="818"/>
                    </a:lnTo>
                    <a:lnTo>
                      <a:pt x="11" y="915"/>
                    </a:lnTo>
                    <a:lnTo>
                      <a:pt x="0" y="1033"/>
                    </a:lnTo>
                    <a:lnTo>
                      <a:pt x="11" y="1141"/>
                    </a:lnTo>
                    <a:lnTo>
                      <a:pt x="22" y="1237"/>
                    </a:lnTo>
                    <a:lnTo>
                      <a:pt x="43" y="1345"/>
                    </a:lnTo>
                    <a:lnTo>
                      <a:pt x="75" y="1431"/>
                    </a:lnTo>
                    <a:lnTo>
                      <a:pt x="118" y="1528"/>
                    </a:lnTo>
                    <a:lnTo>
                      <a:pt x="172" y="1603"/>
                    </a:lnTo>
                    <a:lnTo>
                      <a:pt x="226" y="1689"/>
                    </a:lnTo>
                    <a:lnTo>
                      <a:pt x="291" y="1754"/>
                    </a:lnTo>
                    <a:lnTo>
                      <a:pt x="366" y="1818"/>
                    </a:lnTo>
                    <a:lnTo>
                      <a:pt x="441" y="1883"/>
                    </a:lnTo>
                    <a:lnTo>
                      <a:pt x="527" y="1926"/>
                    </a:lnTo>
                    <a:lnTo>
                      <a:pt x="613" y="1969"/>
                    </a:lnTo>
                    <a:lnTo>
                      <a:pt x="710" y="2001"/>
                    </a:lnTo>
                    <a:lnTo>
                      <a:pt x="807" y="2033"/>
                    </a:lnTo>
                    <a:lnTo>
                      <a:pt x="914" y="2044"/>
                    </a:lnTo>
                    <a:lnTo>
                      <a:pt x="1011" y="2055"/>
                    </a:lnTo>
                    <a:lnTo>
                      <a:pt x="1119" y="2044"/>
                    </a:lnTo>
                    <a:lnTo>
                      <a:pt x="1226" y="2033"/>
                    </a:lnTo>
                    <a:lnTo>
                      <a:pt x="1323" y="2012"/>
                    </a:lnTo>
                    <a:lnTo>
                      <a:pt x="1420" y="1979"/>
                    </a:lnTo>
                    <a:lnTo>
                      <a:pt x="1506" y="1936"/>
                    </a:lnTo>
                    <a:lnTo>
                      <a:pt x="1592" y="1893"/>
                    </a:lnTo>
                    <a:lnTo>
                      <a:pt x="1678" y="1829"/>
                    </a:lnTo>
                    <a:lnTo>
                      <a:pt x="1742" y="1764"/>
                    </a:lnTo>
                    <a:lnTo>
                      <a:pt x="1817" y="1700"/>
                    </a:lnTo>
                    <a:lnTo>
                      <a:pt x="1871" y="1625"/>
                    </a:lnTo>
                    <a:lnTo>
                      <a:pt x="1925" y="1539"/>
                    </a:lnTo>
                    <a:lnTo>
                      <a:pt x="1968" y="1453"/>
                    </a:lnTo>
                    <a:lnTo>
                      <a:pt x="2000" y="1356"/>
                    </a:lnTo>
                    <a:lnTo>
                      <a:pt x="2022" y="1259"/>
                    </a:lnTo>
                    <a:lnTo>
                      <a:pt x="2043" y="1162"/>
                    </a:lnTo>
                    <a:lnTo>
                      <a:pt x="2054" y="1055"/>
                    </a:lnTo>
                    <a:lnTo>
                      <a:pt x="2043" y="947"/>
                    </a:lnTo>
                    <a:lnTo>
                      <a:pt x="2033" y="840"/>
                    </a:lnTo>
                    <a:lnTo>
                      <a:pt x="2011" y="743"/>
                    </a:lnTo>
                    <a:lnTo>
                      <a:pt x="1979" y="646"/>
                    </a:lnTo>
                    <a:lnTo>
                      <a:pt x="1946" y="549"/>
                    </a:lnTo>
                    <a:lnTo>
                      <a:pt x="1893" y="463"/>
                    </a:lnTo>
                    <a:lnTo>
                      <a:pt x="1839" y="388"/>
                    </a:lnTo>
                    <a:lnTo>
                      <a:pt x="1774" y="313"/>
                    </a:lnTo>
                    <a:lnTo>
                      <a:pt x="1710" y="248"/>
                    </a:lnTo>
                    <a:lnTo>
                      <a:pt x="1635" y="184"/>
                    </a:lnTo>
                    <a:lnTo>
                      <a:pt x="1549" y="141"/>
                    </a:lnTo>
                    <a:lnTo>
                      <a:pt x="1463" y="87"/>
                    </a:lnTo>
                    <a:lnTo>
                      <a:pt x="1366" y="55"/>
                    </a:lnTo>
                    <a:lnTo>
                      <a:pt x="1269" y="33"/>
                    </a:lnTo>
                    <a:lnTo>
                      <a:pt x="1172" y="12"/>
                    </a:lnTo>
                    <a:lnTo>
                      <a:pt x="106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 name="Google Shape;755;p15"/>
              <p:cNvSpPr/>
              <p:nvPr/>
            </p:nvSpPr>
            <p:spPr>
              <a:xfrm>
                <a:off x="615800" y="2442675"/>
                <a:ext cx="51375" cy="51375"/>
              </a:xfrm>
              <a:custGeom>
                <a:avLst/>
                <a:gdLst/>
                <a:ahLst/>
                <a:cxnLst/>
                <a:rect l="l" t="t" r="r" b="b"/>
                <a:pathLst>
                  <a:path w="2055" h="2055" extrusionOk="0">
                    <a:moveTo>
                      <a:pt x="1022" y="1"/>
                    </a:moveTo>
                    <a:lnTo>
                      <a:pt x="926" y="11"/>
                    </a:lnTo>
                    <a:lnTo>
                      <a:pt x="818" y="22"/>
                    </a:lnTo>
                    <a:lnTo>
                      <a:pt x="721" y="44"/>
                    </a:lnTo>
                    <a:lnTo>
                      <a:pt x="625" y="87"/>
                    </a:lnTo>
                    <a:lnTo>
                      <a:pt x="539" y="119"/>
                    </a:lnTo>
                    <a:lnTo>
                      <a:pt x="453" y="173"/>
                    </a:lnTo>
                    <a:lnTo>
                      <a:pt x="377" y="227"/>
                    </a:lnTo>
                    <a:lnTo>
                      <a:pt x="302" y="291"/>
                    </a:lnTo>
                    <a:lnTo>
                      <a:pt x="238" y="366"/>
                    </a:lnTo>
                    <a:lnTo>
                      <a:pt x="184" y="442"/>
                    </a:lnTo>
                    <a:lnTo>
                      <a:pt x="130" y="528"/>
                    </a:lnTo>
                    <a:lnTo>
                      <a:pt x="87" y="614"/>
                    </a:lnTo>
                    <a:lnTo>
                      <a:pt x="55" y="710"/>
                    </a:lnTo>
                    <a:lnTo>
                      <a:pt x="22" y="807"/>
                    </a:lnTo>
                    <a:lnTo>
                      <a:pt x="12" y="904"/>
                    </a:lnTo>
                    <a:lnTo>
                      <a:pt x="1" y="1011"/>
                    </a:lnTo>
                    <a:lnTo>
                      <a:pt x="12" y="1130"/>
                    </a:lnTo>
                    <a:lnTo>
                      <a:pt x="22" y="1237"/>
                    </a:lnTo>
                    <a:lnTo>
                      <a:pt x="44" y="1334"/>
                    </a:lnTo>
                    <a:lnTo>
                      <a:pt x="87" y="1431"/>
                    </a:lnTo>
                    <a:lnTo>
                      <a:pt x="130" y="1528"/>
                    </a:lnTo>
                    <a:lnTo>
                      <a:pt x="173" y="1614"/>
                    </a:lnTo>
                    <a:lnTo>
                      <a:pt x="238" y="1689"/>
                    </a:lnTo>
                    <a:lnTo>
                      <a:pt x="302" y="1764"/>
                    </a:lnTo>
                    <a:lnTo>
                      <a:pt x="377" y="1829"/>
                    </a:lnTo>
                    <a:lnTo>
                      <a:pt x="453" y="1882"/>
                    </a:lnTo>
                    <a:lnTo>
                      <a:pt x="549" y="1936"/>
                    </a:lnTo>
                    <a:lnTo>
                      <a:pt x="635" y="1979"/>
                    </a:lnTo>
                    <a:lnTo>
                      <a:pt x="732" y="2011"/>
                    </a:lnTo>
                    <a:lnTo>
                      <a:pt x="840" y="2033"/>
                    </a:lnTo>
                    <a:lnTo>
                      <a:pt x="947" y="2044"/>
                    </a:lnTo>
                    <a:lnTo>
                      <a:pt x="1055" y="2055"/>
                    </a:lnTo>
                    <a:lnTo>
                      <a:pt x="1162" y="2044"/>
                    </a:lnTo>
                    <a:lnTo>
                      <a:pt x="1270" y="2022"/>
                    </a:lnTo>
                    <a:lnTo>
                      <a:pt x="1367" y="2001"/>
                    </a:lnTo>
                    <a:lnTo>
                      <a:pt x="1453" y="1968"/>
                    </a:lnTo>
                    <a:lnTo>
                      <a:pt x="1539" y="1925"/>
                    </a:lnTo>
                    <a:lnTo>
                      <a:pt x="1625" y="1872"/>
                    </a:lnTo>
                    <a:lnTo>
                      <a:pt x="1700" y="1807"/>
                    </a:lnTo>
                    <a:lnTo>
                      <a:pt x="1775" y="1743"/>
                    </a:lnTo>
                    <a:lnTo>
                      <a:pt x="1840" y="1667"/>
                    </a:lnTo>
                    <a:lnTo>
                      <a:pt x="1893" y="1592"/>
                    </a:lnTo>
                    <a:lnTo>
                      <a:pt x="1936" y="1506"/>
                    </a:lnTo>
                    <a:lnTo>
                      <a:pt x="1980" y="1420"/>
                    </a:lnTo>
                    <a:lnTo>
                      <a:pt x="2012" y="1323"/>
                    </a:lnTo>
                    <a:lnTo>
                      <a:pt x="2033" y="1227"/>
                    </a:lnTo>
                    <a:lnTo>
                      <a:pt x="2044" y="1119"/>
                    </a:lnTo>
                    <a:lnTo>
                      <a:pt x="2055" y="1011"/>
                    </a:lnTo>
                    <a:lnTo>
                      <a:pt x="2044" y="904"/>
                    </a:lnTo>
                    <a:lnTo>
                      <a:pt x="2033" y="807"/>
                    </a:lnTo>
                    <a:lnTo>
                      <a:pt x="2001" y="710"/>
                    </a:lnTo>
                    <a:lnTo>
                      <a:pt x="1969" y="614"/>
                    </a:lnTo>
                    <a:lnTo>
                      <a:pt x="1926" y="528"/>
                    </a:lnTo>
                    <a:lnTo>
                      <a:pt x="1872" y="442"/>
                    </a:lnTo>
                    <a:lnTo>
                      <a:pt x="1818" y="366"/>
                    </a:lnTo>
                    <a:lnTo>
                      <a:pt x="1754" y="291"/>
                    </a:lnTo>
                    <a:lnTo>
                      <a:pt x="1678" y="227"/>
                    </a:lnTo>
                    <a:lnTo>
                      <a:pt x="1603" y="173"/>
                    </a:lnTo>
                    <a:lnTo>
                      <a:pt x="1517" y="119"/>
                    </a:lnTo>
                    <a:lnTo>
                      <a:pt x="1431" y="87"/>
                    </a:lnTo>
                    <a:lnTo>
                      <a:pt x="1334" y="44"/>
                    </a:lnTo>
                    <a:lnTo>
                      <a:pt x="1238" y="22"/>
                    </a:lnTo>
                    <a:lnTo>
                      <a:pt x="1130"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 name="Google Shape;756;p15"/>
              <p:cNvSpPr/>
              <p:nvPr/>
            </p:nvSpPr>
            <p:spPr>
              <a:xfrm>
                <a:off x="1558575" y="2756925"/>
                <a:ext cx="51100" cy="51375"/>
              </a:xfrm>
              <a:custGeom>
                <a:avLst/>
                <a:gdLst/>
                <a:ahLst/>
                <a:cxnLst/>
                <a:rect l="l" t="t" r="r" b="b"/>
                <a:pathLst>
                  <a:path w="2044" h="2055" extrusionOk="0">
                    <a:moveTo>
                      <a:pt x="1022" y="1"/>
                    </a:moveTo>
                    <a:lnTo>
                      <a:pt x="915" y="12"/>
                    </a:lnTo>
                    <a:lnTo>
                      <a:pt x="807" y="22"/>
                    </a:lnTo>
                    <a:lnTo>
                      <a:pt x="710" y="44"/>
                    </a:lnTo>
                    <a:lnTo>
                      <a:pt x="614" y="76"/>
                    </a:lnTo>
                    <a:lnTo>
                      <a:pt x="528" y="119"/>
                    </a:lnTo>
                    <a:lnTo>
                      <a:pt x="442" y="173"/>
                    </a:lnTo>
                    <a:lnTo>
                      <a:pt x="366" y="227"/>
                    </a:lnTo>
                    <a:lnTo>
                      <a:pt x="291" y="291"/>
                    </a:lnTo>
                    <a:lnTo>
                      <a:pt x="227" y="366"/>
                    </a:lnTo>
                    <a:lnTo>
                      <a:pt x="173" y="442"/>
                    </a:lnTo>
                    <a:lnTo>
                      <a:pt x="119" y="528"/>
                    </a:lnTo>
                    <a:lnTo>
                      <a:pt x="76" y="614"/>
                    </a:lnTo>
                    <a:lnTo>
                      <a:pt x="44" y="711"/>
                    </a:lnTo>
                    <a:lnTo>
                      <a:pt x="22" y="807"/>
                    </a:lnTo>
                    <a:lnTo>
                      <a:pt x="1" y="915"/>
                    </a:lnTo>
                    <a:lnTo>
                      <a:pt x="1" y="1022"/>
                    </a:lnTo>
                    <a:lnTo>
                      <a:pt x="1" y="1119"/>
                    </a:lnTo>
                    <a:lnTo>
                      <a:pt x="22" y="1227"/>
                    </a:lnTo>
                    <a:lnTo>
                      <a:pt x="44" y="1324"/>
                    </a:lnTo>
                    <a:lnTo>
                      <a:pt x="76" y="1420"/>
                    </a:lnTo>
                    <a:lnTo>
                      <a:pt x="108" y="1517"/>
                    </a:lnTo>
                    <a:lnTo>
                      <a:pt x="162" y="1592"/>
                    </a:lnTo>
                    <a:lnTo>
                      <a:pt x="216" y="1678"/>
                    </a:lnTo>
                    <a:lnTo>
                      <a:pt x="280" y="1743"/>
                    </a:lnTo>
                    <a:lnTo>
                      <a:pt x="356" y="1818"/>
                    </a:lnTo>
                    <a:lnTo>
                      <a:pt x="431" y="1872"/>
                    </a:lnTo>
                    <a:lnTo>
                      <a:pt x="506" y="1926"/>
                    </a:lnTo>
                    <a:lnTo>
                      <a:pt x="603" y="1969"/>
                    </a:lnTo>
                    <a:lnTo>
                      <a:pt x="689" y="2001"/>
                    </a:lnTo>
                    <a:lnTo>
                      <a:pt x="796" y="2033"/>
                    </a:lnTo>
                    <a:lnTo>
                      <a:pt x="893" y="2044"/>
                    </a:lnTo>
                    <a:lnTo>
                      <a:pt x="1001" y="2055"/>
                    </a:lnTo>
                    <a:lnTo>
                      <a:pt x="1108" y="2044"/>
                    </a:lnTo>
                    <a:lnTo>
                      <a:pt x="1216" y="2033"/>
                    </a:lnTo>
                    <a:lnTo>
                      <a:pt x="1323" y="2012"/>
                    </a:lnTo>
                    <a:lnTo>
                      <a:pt x="1420" y="1979"/>
                    </a:lnTo>
                    <a:lnTo>
                      <a:pt x="1517" y="1936"/>
                    </a:lnTo>
                    <a:lnTo>
                      <a:pt x="1603" y="1883"/>
                    </a:lnTo>
                    <a:lnTo>
                      <a:pt x="1678" y="1829"/>
                    </a:lnTo>
                    <a:lnTo>
                      <a:pt x="1753" y="1764"/>
                    </a:lnTo>
                    <a:lnTo>
                      <a:pt x="1818" y="1689"/>
                    </a:lnTo>
                    <a:lnTo>
                      <a:pt x="1882" y="1603"/>
                    </a:lnTo>
                    <a:lnTo>
                      <a:pt x="1925" y="1517"/>
                    </a:lnTo>
                    <a:lnTo>
                      <a:pt x="1968" y="1431"/>
                    </a:lnTo>
                    <a:lnTo>
                      <a:pt x="2012" y="1334"/>
                    </a:lnTo>
                    <a:lnTo>
                      <a:pt x="2033" y="1227"/>
                    </a:lnTo>
                    <a:lnTo>
                      <a:pt x="2044" y="1119"/>
                    </a:lnTo>
                    <a:lnTo>
                      <a:pt x="2044" y="1012"/>
                    </a:lnTo>
                    <a:lnTo>
                      <a:pt x="2044" y="904"/>
                    </a:lnTo>
                    <a:lnTo>
                      <a:pt x="2022" y="797"/>
                    </a:lnTo>
                    <a:lnTo>
                      <a:pt x="2001" y="700"/>
                    </a:lnTo>
                    <a:lnTo>
                      <a:pt x="1968" y="603"/>
                    </a:lnTo>
                    <a:lnTo>
                      <a:pt x="1925" y="517"/>
                    </a:lnTo>
                    <a:lnTo>
                      <a:pt x="1872" y="431"/>
                    </a:lnTo>
                    <a:lnTo>
                      <a:pt x="1818" y="356"/>
                    </a:lnTo>
                    <a:lnTo>
                      <a:pt x="1753" y="291"/>
                    </a:lnTo>
                    <a:lnTo>
                      <a:pt x="1678" y="227"/>
                    </a:lnTo>
                    <a:lnTo>
                      <a:pt x="1603" y="162"/>
                    </a:lnTo>
                    <a:lnTo>
                      <a:pt x="1517" y="119"/>
                    </a:lnTo>
                    <a:lnTo>
                      <a:pt x="1420" y="76"/>
                    </a:lnTo>
                    <a:lnTo>
                      <a:pt x="1334" y="44"/>
                    </a:lnTo>
                    <a:lnTo>
                      <a:pt x="1227" y="22"/>
                    </a:lnTo>
                    <a:lnTo>
                      <a:pt x="1130" y="1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 name="Google Shape;757;p15"/>
              <p:cNvSpPr/>
              <p:nvPr/>
            </p:nvSpPr>
            <p:spPr>
              <a:xfrm>
                <a:off x="1872825" y="2442950"/>
                <a:ext cx="51125" cy="50825"/>
              </a:xfrm>
              <a:custGeom>
                <a:avLst/>
                <a:gdLst/>
                <a:ahLst/>
                <a:cxnLst/>
                <a:rect l="l" t="t" r="r" b="b"/>
                <a:pathLst>
                  <a:path w="2045" h="2033" extrusionOk="0">
                    <a:moveTo>
                      <a:pt x="947" y="0"/>
                    </a:moveTo>
                    <a:lnTo>
                      <a:pt x="840" y="11"/>
                    </a:lnTo>
                    <a:lnTo>
                      <a:pt x="732" y="33"/>
                    </a:lnTo>
                    <a:lnTo>
                      <a:pt x="635" y="65"/>
                    </a:lnTo>
                    <a:lnTo>
                      <a:pt x="549" y="108"/>
                    </a:lnTo>
                    <a:lnTo>
                      <a:pt x="463" y="162"/>
                    </a:lnTo>
                    <a:lnTo>
                      <a:pt x="377" y="216"/>
                    </a:lnTo>
                    <a:lnTo>
                      <a:pt x="302" y="280"/>
                    </a:lnTo>
                    <a:lnTo>
                      <a:pt x="238" y="355"/>
                    </a:lnTo>
                    <a:lnTo>
                      <a:pt x="173" y="431"/>
                    </a:lnTo>
                    <a:lnTo>
                      <a:pt x="130" y="517"/>
                    </a:lnTo>
                    <a:lnTo>
                      <a:pt x="87" y="613"/>
                    </a:lnTo>
                    <a:lnTo>
                      <a:pt x="44" y="710"/>
                    </a:lnTo>
                    <a:lnTo>
                      <a:pt x="22" y="807"/>
                    </a:lnTo>
                    <a:lnTo>
                      <a:pt x="12" y="914"/>
                    </a:lnTo>
                    <a:lnTo>
                      <a:pt x="1" y="1022"/>
                    </a:lnTo>
                    <a:lnTo>
                      <a:pt x="12" y="1130"/>
                    </a:lnTo>
                    <a:lnTo>
                      <a:pt x="22" y="1237"/>
                    </a:lnTo>
                    <a:lnTo>
                      <a:pt x="44" y="1334"/>
                    </a:lnTo>
                    <a:lnTo>
                      <a:pt x="87" y="1431"/>
                    </a:lnTo>
                    <a:lnTo>
                      <a:pt x="119" y="1517"/>
                    </a:lnTo>
                    <a:lnTo>
                      <a:pt x="173" y="1603"/>
                    </a:lnTo>
                    <a:lnTo>
                      <a:pt x="227" y="1678"/>
                    </a:lnTo>
                    <a:lnTo>
                      <a:pt x="291" y="1742"/>
                    </a:lnTo>
                    <a:lnTo>
                      <a:pt x="367" y="1807"/>
                    </a:lnTo>
                    <a:lnTo>
                      <a:pt x="442" y="1871"/>
                    </a:lnTo>
                    <a:lnTo>
                      <a:pt x="528" y="1914"/>
                    </a:lnTo>
                    <a:lnTo>
                      <a:pt x="614" y="1957"/>
                    </a:lnTo>
                    <a:lnTo>
                      <a:pt x="711" y="1990"/>
                    </a:lnTo>
                    <a:lnTo>
                      <a:pt x="807" y="2011"/>
                    </a:lnTo>
                    <a:lnTo>
                      <a:pt x="915" y="2033"/>
                    </a:lnTo>
                    <a:lnTo>
                      <a:pt x="1119" y="2033"/>
                    </a:lnTo>
                    <a:lnTo>
                      <a:pt x="1227" y="2022"/>
                    </a:lnTo>
                    <a:lnTo>
                      <a:pt x="1324" y="1990"/>
                    </a:lnTo>
                    <a:lnTo>
                      <a:pt x="1420" y="1957"/>
                    </a:lnTo>
                    <a:lnTo>
                      <a:pt x="1506" y="1925"/>
                    </a:lnTo>
                    <a:lnTo>
                      <a:pt x="1592" y="1871"/>
                    </a:lnTo>
                    <a:lnTo>
                      <a:pt x="1668" y="1818"/>
                    </a:lnTo>
                    <a:lnTo>
                      <a:pt x="1743" y="1753"/>
                    </a:lnTo>
                    <a:lnTo>
                      <a:pt x="1807" y="1678"/>
                    </a:lnTo>
                    <a:lnTo>
                      <a:pt x="1861" y="1603"/>
                    </a:lnTo>
                    <a:lnTo>
                      <a:pt x="1915" y="1527"/>
                    </a:lnTo>
                    <a:lnTo>
                      <a:pt x="1958" y="1431"/>
                    </a:lnTo>
                    <a:lnTo>
                      <a:pt x="1990" y="1345"/>
                    </a:lnTo>
                    <a:lnTo>
                      <a:pt x="2023" y="1248"/>
                    </a:lnTo>
                    <a:lnTo>
                      <a:pt x="2033" y="1140"/>
                    </a:lnTo>
                    <a:lnTo>
                      <a:pt x="2044" y="1033"/>
                    </a:lnTo>
                    <a:lnTo>
                      <a:pt x="2033" y="925"/>
                    </a:lnTo>
                    <a:lnTo>
                      <a:pt x="2023" y="828"/>
                    </a:lnTo>
                    <a:lnTo>
                      <a:pt x="2001" y="732"/>
                    </a:lnTo>
                    <a:lnTo>
                      <a:pt x="1969" y="635"/>
                    </a:lnTo>
                    <a:lnTo>
                      <a:pt x="1936" y="549"/>
                    </a:lnTo>
                    <a:lnTo>
                      <a:pt x="1883" y="463"/>
                    </a:lnTo>
                    <a:lnTo>
                      <a:pt x="1829" y="377"/>
                    </a:lnTo>
                    <a:lnTo>
                      <a:pt x="1764" y="312"/>
                    </a:lnTo>
                    <a:lnTo>
                      <a:pt x="1700" y="237"/>
                    </a:lnTo>
                    <a:lnTo>
                      <a:pt x="1625" y="183"/>
                    </a:lnTo>
                    <a:lnTo>
                      <a:pt x="1539" y="129"/>
                    </a:lnTo>
                    <a:lnTo>
                      <a:pt x="1453" y="86"/>
                    </a:lnTo>
                    <a:lnTo>
                      <a:pt x="1356" y="54"/>
                    </a:lnTo>
                    <a:lnTo>
                      <a:pt x="1259" y="22"/>
                    </a:lnTo>
                    <a:lnTo>
                      <a:pt x="116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 name="Google Shape;758;p15"/>
              <p:cNvSpPr/>
              <p:nvPr/>
            </p:nvSpPr>
            <p:spPr>
              <a:xfrm>
                <a:off x="538125" y="2128700"/>
                <a:ext cx="51100" cy="50825"/>
              </a:xfrm>
              <a:custGeom>
                <a:avLst/>
                <a:gdLst/>
                <a:ahLst/>
                <a:cxnLst/>
                <a:rect l="l" t="t" r="r" b="b"/>
                <a:pathLst>
                  <a:path w="2044" h="2033" extrusionOk="0">
                    <a:moveTo>
                      <a:pt x="1011" y="0"/>
                    </a:moveTo>
                    <a:lnTo>
                      <a:pt x="904" y="11"/>
                    </a:lnTo>
                    <a:lnTo>
                      <a:pt x="807" y="22"/>
                    </a:lnTo>
                    <a:lnTo>
                      <a:pt x="710" y="43"/>
                    </a:lnTo>
                    <a:lnTo>
                      <a:pt x="613" y="76"/>
                    </a:lnTo>
                    <a:lnTo>
                      <a:pt x="527" y="119"/>
                    </a:lnTo>
                    <a:lnTo>
                      <a:pt x="441" y="172"/>
                    </a:lnTo>
                    <a:lnTo>
                      <a:pt x="366" y="226"/>
                    </a:lnTo>
                    <a:lnTo>
                      <a:pt x="291" y="301"/>
                    </a:lnTo>
                    <a:lnTo>
                      <a:pt x="226" y="366"/>
                    </a:lnTo>
                    <a:lnTo>
                      <a:pt x="172" y="441"/>
                    </a:lnTo>
                    <a:lnTo>
                      <a:pt x="119" y="527"/>
                    </a:lnTo>
                    <a:lnTo>
                      <a:pt x="76" y="624"/>
                    </a:lnTo>
                    <a:lnTo>
                      <a:pt x="43" y="710"/>
                    </a:lnTo>
                    <a:lnTo>
                      <a:pt x="22" y="817"/>
                    </a:lnTo>
                    <a:lnTo>
                      <a:pt x="11" y="914"/>
                    </a:lnTo>
                    <a:lnTo>
                      <a:pt x="0" y="1022"/>
                    </a:lnTo>
                    <a:lnTo>
                      <a:pt x="11" y="1129"/>
                    </a:lnTo>
                    <a:lnTo>
                      <a:pt x="22" y="1237"/>
                    </a:lnTo>
                    <a:lnTo>
                      <a:pt x="54" y="1334"/>
                    </a:lnTo>
                    <a:lnTo>
                      <a:pt x="86" y="1430"/>
                    </a:lnTo>
                    <a:lnTo>
                      <a:pt x="129" y="1516"/>
                    </a:lnTo>
                    <a:lnTo>
                      <a:pt x="172" y="1602"/>
                    </a:lnTo>
                    <a:lnTo>
                      <a:pt x="237" y="1678"/>
                    </a:lnTo>
                    <a:lnTo>
                      <a:pt x="301" y="1753"/>
                    </a:lnTo>
                    <a:lnTo>
                      <a:pt x="366" y="1817"/>
                    </a:lnTo>
                    <a:lnTo>
                      <a:pt x="452" y="1871"/>
                    </a:lnTo>
                    <a:lnTo>
                      <a:pt x="538" y="1914"/>
                    </a:lnTo>
                    <a:lnTo>
                      <a:pt x="624" y="1957"/>
                    </a:lnTo>
                    <a:lnTo>
                      <a:pt x="721" y="1990"/>
                    </a:lnTo>
                    <a:lnTo>
                      <a:pt x="818" y="2022"/>
                    </a:lnTo>
                    <a:lnTo>
                      <a:pt x="925" y="2033"/>
                    </a:lnTo>
                    <a:lnTo>
                      <a:pt x="1129" y="2033"/>
                    </a:lnTo>
                    <a:lnTo>
                      <a:pt x="1237" y="2011"/>
                    </a:lnTo>
                    <a:lnTo>
                      <a:pt x="1334" y="1990"/>
                    </a:lnTo>
                    <a:lnTo>
                      <a:pt x="1430" y="1957"/>
                    </a:lnTo>
                    <a:lnTo>
                      <a:pt x="1517" y="1914"/>
                    </a:lnTo>
                    <a:lnTo>
                      <a:pt x="1603" y="1861"/>
                    </a:lnTo>
                    <a:lnTo>
                      <a:pt x="1678" y="1807"/>
                    </a:lnTo>
                    <a:lnTo>
                      <a:pt x="1753" y="1742"/>
                    </a:lnTo>
                    <a:lnTo>
                      <a:pt x="1818" y="1667"/>
                    </a:lnTo>
                    <a:lnTo>
                      <a:pt x="1871" y="1592"/>
                    </a:lnTo>
                    <a:lnTo>
                      <a:pt x="1925" y="1506"/>
                    </a:lnTo>
                    <a:lnTo>
                      <a:pt x="1968" y="1420"/>
                    </a:lnTo>
                    <a:lnTo>
                      <a:pt x="2000" y="1323"/>
                    </a:lnTo>
                    <a:lnTo>
                      <a:pt x="2022" y="1226"/>
                    </a:lnTo>
                    <a:lnTo>
                      <a:pt x="2033" y="1119"/>
                    </a:lnTo>
                    <a:lnTo>
                      <a:pt x="2043" y="1011"/>
                    </a:lnTo>
                    <a:lnTo>
                      <a:pt x="2033" y="903"/>
                    </a:lnTo>
                    <a:lnTo>
                      <a:pt x="2022" y="807"/>
                    </a:lnTo>
                    <a:lnTo>
                      <a:pt x="1990" y="699"/>
                    </a:lnTo>
                    <a:lnTo>
                      <a:pt x="1957" y="613"/>
                    </a:lnTo>
                    <a:lnTo>
                      <a:pt x="1914" y="516"/>
                    </a:lnTo>
                    <a:lnTo>
                      <a:pt x="1861" y="441"/>
                    </a:lnTo>
                    <a:lnTo>
                      <a:pt x="1807" y="355"/>
                    </a:lnTo>
                    <a:lnTo>
                      <a:pt x="1742" y="291"/>
                    </a:lnTo>
                    <a:lnTo>
                      <a:pt x="1667" y="226"/>
                    </a:lnTo>
                    <a:lnTo>
                      <a:pt x="1592" y="162"/>
                    </a:lnTo>
                    <a:lnTo>
                      <a:pt x="1506" y="119"/>
                    </a:lnTo>
                    <a:lnTo>
                      <a:pt x="1420" y="76"/>
                    </a:lnTo>
                    <a:lnTo>
                      <a:pt x="1323" y="43"/>
                    </a:lnTo>
                    <a:lnTo>
                      <a:pt x="1226" y="22"/>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 name="Google Shape;759;p15"/>
              <p:cNvSpPr/>
              <p:nvPr/>
            </p:nvSpPr>
            <p:spPr>
              <a:xfrm>
                <a:off x="1953750" y="2128700"/>
                <a:ext cx="50575" cy="50825"/>
              </a:xfrm>
              <a:custGeom>
                <a:avLst/>
                <a:gdLst/>
                <a:ahLst/>
                <a:cxnLst/>
                <a:rect l="l" t="t" r="r" b="b"/>
                <a:pathLst>
                  <a:path w="2023" h="2033" extrusionOk="0">
                    <a:moveTo>
                      <a:pt x="990" y="0"/>
                    </a:moveTo>
                    <a:lnTo>
                      <a:pt x="893" y="11"/>
                    </a:lnTo>
                    <a:lnTo>
                      <a:pt x="786" y="33"/>
                    </a:lnTo>
                    <a:lnTo>
                      <a:pt x="689" y="54"/>
                    </a:lnTo>
                    <a:lnTo>
                      <a:pt x="592" y="86"/>
                    </a:lnTo>
                    <a:lnTo>
                      <a:pt x="506" y="129"/>
                    </a:lnTo>
                    <a:lnTo>
                      <a:pt x="431" y="183"/>
                    </a:lnTo>
                    <a:lnTo>
                      <a:pt x="345" y="237"/>
                    </a:lnTo>
                    <a:lnTo>
                      <a:pt x="280" y="312"/>
                    </a:lnTo>
                    <a:lnTo>
                      <a:pt x="216" y="377"/>
                    </a:lnTo>
                    <a:lnTo>
                      <a:pt x="162" y="463"/>
                    </a:lnTo>
                    <a:lnTo>
                      <a:pt x="108" y="538"/>
                    </a:lnTo>
                    <a:lnTo>
                      <a:pt x="76" y="635"/>
                    </a:lnTo>
                    <a:lnTo>
                      <a:pt x="44" y="731"/>
                    </a:lnTo>
                    <a:lnTo>
                      <a:pt x="11" y="828"/>
                    </a:lnTo>
                    <a:lnTo>
                      <a:pt x="1" y="925"/>
                    </a:lnTo>
                    <a:lnTo>
                      <a:pt x="1" y="1033"/>
                    </a:lnTo>
                    <a:lnTo>
                      <a:pt x="1" y="1140"/>
                    </a:lnTo>
                    <a:lnTo>
                      <a:pt x="22" y="1237"/>
                    </a:lnTo>
                    <a:lnTo>
                      <a:pt x="44" y="1344"/>
                    </a:lnTo>
                    <a:lnTo>
                      <a:pt x="87" y="1430"/>
                    </a:lnTo>
                    <a:lnTo>
                      <a:pt x="130" y="1516"/>
                    </a:lnTo>
                    <a:lnTo>
                      <a:pt x="173" y="1602"/>
                    </a:lnTo>
                    <a:lnTo>
                      <a:pt x="237" y="1678"/>
                    </a:lnTo>
                    <a:lnTo>
                      <a:pt x="302" y="1753"/>
                    </a:lnTo>
                    <a:lnTo>
                      <a:pt x="377" y="1817"/>
                    </a:lnTo>
                    <a:lnTo>
                      <a:pt x="452" y="1871"/>
                    </a:lnTo>
                    <a:lnTo>
                      <a:pt x="538" y="1914"/>
                    </a:lnTo>
                    <a:lnTo>
                      <a:pt x="624" y="1957"/>
                    </a:lnTo>
                    <a:lnTo>
                      <a:pt x="721" y="1990"/>
                    </a:lnTo>
                    <a:lnTo>
                      <a:pt x="818" y="2011"/>
                    </a:lnTo>
                    <a:lnTo>
                      <a:pt x="925" y="2033"/>
                    </a:lnTo>
                    <a:lnTo>
                      <a:pt x="1033" y="2033"/>
                    </a:lnTo>
                    <a:lnTo>
                      <a:pt x="1130" y="2022"/>
                    </a:lnTo>
                    <a:lnTo>
                      <a:pt x="1237" y="2011"/>
                    </a:lnTo>
                    <a:lnTo>
                      <a:pt x="1334" y="1979"/>
                    </a:lnTo>
                    <a:lnTo>
                      <a:pt x="1431" y="1947"/>
                    </a:lnTo>
                    <a:lnTo>
                      <a:pt x="1517" y="1904"/>
                    </a:lnTo>
                    <a:lnTo>
                      <a:pt x="1592" y="1850"/>
                    </a:lnTo>
                    <a:lnTo>
                      <a:pt x="1678" y="1796"/>
                    </a:lnTo>
                    <a:lnTo>
                      <a:pt x="1743" y="1731"/>
                    </a:lnTo>
                    <a:lnTo>
                      <a:pt x="1807" y="1656"/>
                    </a:lnTo>
                    <a:lnTo>
                      <a:pt x="1861" y="1581"/>
                    </a:lnTo>
                    <a:lnTo>
                      <a:pt x="1915" y="1495"/>
                    </a:lnTo>
                    <a:lnTo>
                      <a:pt x="1958" y="1409"/>
                    </a:lnTo>
                    <a:lnTo>
                      <a:pt x="1979" y="1312"/>
                    </a:lnTo>
                    <a:lnTo>
                      <a:pt x="2011" y="1215"/>
                    </a:lnTo>
                    <a:lnTo>
                      <a:pt x="2022" y="1108"/>
                    </a:lnTo>
                    <a:lnTo>
                      <a:pt x="2022" y="1000"/>
                    </a:lnTo>
                    <a:lnTo>
                      <a:pt x="2022" y="893"/>
                    </a:lnTo>
                    <a:lnTo>
                      <a:pt x="2001" y="796"/>
                    </a:lnTo>
                    <a:lnTo>
                      <a:pt x="1979" y="699"/>
                    </a:lnTo>
                    <a:lnTo>
                      <a:pt x="1936" y="602"/>
                    </a:lnTo>
                    <a:lnTo>
                      <a:pt x="1893" y="516"/>
                    </a:lnTo>
                    <a:lnTo>
                      <a:pt x="1850" y="430"/>
                    </a:lnTo>
                    <a:lnTo>
                      <a:pt x="1786" y="355"/>
                    </a:lnTo>
                    <a:lnTo>
                      <a:pt x="1721" y="291"/>
                    </a:lnTo>
                    <a:lnTo>
                      <a:pt x="1646" y="226"/>
                    </a:lnTo>
                    <a:lnTo>
                      <a:pt x="1571" y="162"/>
                    </a:lnTo>
                    <a:lnTo>
                      <a:pt x="1485" y="119"/>
                    </a:lnTo>
                    <a:lnTo>
                      <a:pt x="1398" y="76"/>
                    </a:lnTo>
                    <a:lnTo>
                      <a:pt x="1302" y="43"/>
                    </a:lnTo>
                    <a:lnTo>
                      <a:pt x="1205" y="22"/>
                    </a:lnTo>
                    <a:lnTo>
                      <a:pt x="1097" y="11"/>
                    </a:lnTo>
                    <a:lnTo>
                      <a:pt x="99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 name="Google Shape;760;p15"/>
              <p:cNvSpPr/>
              <p:nvPr/>
            </p:nvSpPr>
            <p:spPr>
              <a:xfrm>
                <a:off x="538400" y="2206650"/>
                <a:ext cx="50550" cy="50575"/>
              </a:xfrm>
              <a:custGeom>
                <a:avLst/>
                <a:gdLst/>
                <a:ahLst/>
                <a:cxnLst/>
                <a:rect l="l" t="t" r="r" b="b"/>
                <a:pathLst>
                  <a:path w="2022" h="2023" extrusionOk="0">
                    <a:moveTo>
                      <a:pt x="1011" y="1"/>
                    </a:moveTo>
                    <a:lnTo>
                      <a:pt x="903" y="11"/>
                    </a:lnTo>
                    <a:lnTo>
                      <a:pt x="807" y="22"/>
                    </a:lnTo>
                    <a:lnTo>
                      <a:pt x="710" y="44"/>
                    </a:lnTo>
                    <a:lnTo>
                      <a:pt x="613" y="76"/>
                    </a:lnTo>
                    <a:lnTo>
                      <a:pt x="527" y="119"/>
                    </a:lnTo>
                    <a:lnTo>
                      <a:pt x="441" y="173"/>
                    </a:lnTo>
                    <a:lnTo>
                      <a:pt x="366" y="226"/>
                    </a:lnTo>
                    <a:lnTo>
                      <a:pt x="290" y="291"/>
                    </a:lnTo>
                    <a:lnTo>
                      <a:pt x="226" y="355"/>
                    </a:lnTo>
                    <a:lnTo>
                      <a:pt x="172" y="441"/>
                    </a:lnTo>
                    <a:lnTo>
                      <a:pt x="118" y="517"/>
                    </a:lnTo>
                    <a:lnTo>
                      <a:pt x="75" y="614"/>
                    </a:lnTo>
                    <a:lnTo>
                      <a:pt x="43" y="700"/>
                    </a:lnTo>
                    <a:lnTo>
                      <a:pt x="22" y="796"/>
                    </a:lnTo>
                    <a:lnTo>
                      <a:pt x="0" y="904"/>
                    </a:lnTo>
                    <a:lnTo>
                      <a:pt x="0" y="1011"/>
                    </a:lnTo>
                    <a:lnTo>
                      <a:pt x="0" y="1119"/>
                    </a:lnTo>
                    <a:lnTo>
                      <a:pt x="11" y="1216"/>
                    </a:lnTo>
                    <a:lnTo>
                      <a:pt x="43" y="1312"/>
                    </a:lnTo>
                    <a:lnTo>
                      <a:pt x="75" y="1409"/>
                    </a:lnTo>
                    <a:lnTo>
                      <a:pt x="118" y="1495"/>
                    </a:lnTo>
                    <a:lnTo>
                      <a:pt x="161" y="1581"/>
                    </a:lnTo>
                    <a:lnTo>
                      <a:pt x="215" y="1657"/>
                    </a:lnTo>
                    <a:lnTo>
                      <a:pt x="280" y="1732"/>
                    </a:lnTo>
                    <a:lnTo>
                      <a:pt x="355" y="1796"/>
                    </a:lnTo>
                    <a:lnTo>
                      <a:pt x="430" y="1861"/>
                    </a:lnTo>
                    <a:lnTo>
                      <a:pt x="516" y="1904"/>
                    </a:lnTo>
                    <a:lnTo>
                      <a:pt x="602" y="1947"/>
                    </a:lnTo>
                    <a:lnTo>
                      <a:pt x="699" y="1979"/>
                    </a:lnTo>
                    <a:lnTo>
                      <a:pt x="796" y="2011"/>
                    </a:lnTo>
                    <a:lnTo>
                      <a:pt x="903" y="2022"/>
                    </a:lnTo>
                    <a:lnTo>
                      <a:pt x="1108" y="2022"/>
                    </a:lnTo>
                    <a:lnTo>
                      <a:pt x="1215" y="2011"/>
                    </a:lnTo>
                    <a:lnTo>
                      <a:pt x="1312" y="1990"/>
                    </a:lnTo>
                    <a:lnTo>
                      <a:pt x="1409" y="1947"/>
                    </a:lnTo>
                    <a:lnTo>
                      <a:pt x="1495" y="1915"/>
                    </a:lnTo>
                    <a:lnTo>
                      <a:pt x="1581" y="1861"/>
                    </a:lnTo>
                    <a:lnTo>
                      <a:pt x="1656" y="1807"/>
                    </a:lnTo>
                    <a:lnTo>
                      <a:pt x="1731" y="1743"/>
                    </a:lnTo>
                    <a:lnTo>
                      <a:pt x="1796" y="1667"/>
                    </a:lnTo>
                    <a:lnTo>
                      <a:pt x="1850" y="1592"/>
                    </a:lnTo>
                    <a:lnTo>
                      <a:pt x="1903" y="1506"/>
                    </a:lnTo>
                    <a:lnTo>
                      <a:pt x="1946" y="1420"/>
                    </a:lnTo>
                    <a:lnTo>
                      <a:pt x="1979" y="1323"/>
                    </a:lnTo>
                    <a:lnTo>
                      <a:pt x="2000" y="1226"/>
                    </a:lnTo>
                    <a:lnTo>
                      <a:pt x="2022" y="1130"/>
                    </a:lnTo>
                    <a:lnTo>
                      <a:pt x="2022" y="1022"/>
                    </a:lnTo>
                    <a:lnTo>
                      <a:pt x="2022" y="915"/>
                    </a:lnTo>
                    <a:lnTo>
                      <a:pt x="2000" y="807"/>
                    </a:lnTo>
                    <a:lnTo>
                      <a:pt x="1979" y="710"/>
                    </a:lnTo>
                    <a:lnTo>
                      <a:pt x="1946" y="614"/>
                    </a:lnTo>
                    <a:lnTo>
                      <a:pt x="1903" y="527"/>
                    </a:lnTo>
                    <a:lnTo>
                      <a:pt x="1860" y="441"/>
                    </a:lnTo>
                    <a:lnTo>
                      <a:pt x="1796" y="366"/>
                    </a:lnTo>
                    <a:lnTo>
                      <a:pt x="1731" y="291"/>
                    </a:lnTo>
                    <a:lnTo>
                      <a:pt x="1667" y="226"/>
                    </a:lnTo>
                    <a:lnTo>
                      <a:pt x="1592" y="173"/>
                    </a:lnTo>
                    <a:lnTo>
                      <a:pt x="1506" y="119"/>
                    </a:lnTo>
                    <a:lnTo>
                      <a:pt x="1419" y="76"/>
                    </a:lnTo>
                    <a:lnTo>
                      <a:pt x="1323" y="44"/>
                    </a:lnTo>
                    <a:lnTo>
                      <a:pt x="1226" y="22"/>
                    </a:lnTo>
                    <a:lnTo>
                      <a:pt x="111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 name="Google Shape;761;p15"/>
              <p:cNvSpPr/>
              <p:nvPr/>
            </p:nvSpPr>
            <p:spPr>
              <a:xfrm>
                <a:off x="1166625" y="2835175"/>
                <a:ext cx="50850" cy="50550"/>
              </a:xfrm>
              <a:custGeom>
                <a:avLst/>
                <a:gdLst/>
                <a:ahLst/>
                <a:cxnLst/>
                <a:rect l="l" t="t" r="r" b="b"/>
                <a:pathLst>
                  <a:path w="2034" h="2022" extrusionOk="0">
                    <a:moveTo>
                      <a:pt x="915" y="0"/>
                    </a:moveTo>
                    <a:lnTo>
                      <a:pt x="818" y="22"/>
                    </a:lnTo>
                    <a:lnTo>
                      <a:pt x="711" y="43"/>
                    </a:lnTo>
                    <a:lnTo>
                      <a:pt x="625" y="75"/>
                    </a:lnTo>
                    <a:lnTo>
                      <a:pt x="528" y="118"/>
                    </a:lnTo>
                    <a:lnTo>
                      <a:pt x="452" y="161"/>
                    </a:lnTo>
                    <a:lnTo>
                      <a:pt x="366" y="226"/>
                    </a:lnTo>
                    <a:lnTo>
                      <a:pt x="302" y="290"/>
                    </a:lnTo>
                    <a:lnTo>
                      <a:pt x="237" y="355"/>
                    </a:lnTo>
                    <a:lnTo>
                      <a:pt x="173" y="430"/>
                    </a:lnTo>
                    <a:lnTo>
                      <a:pt x="130" y="516"/>
                    </a:lnTo>
                    <a:lnTo>
                      <a:pt x="87" y="602"/>
                    </a:lnTo>
                    <a:lnTo>
                      <a:pt x="55" y="699"/>
                    </a:lnTo>
                    <a:lnTo>
                      <a:pt x="22" y="796"/>
                    </a:lnTo>
                    <a:lnTo>
                      <a:pt x="12" y="903"/>
                    </a:lnTo>
                    <a:lnTo>
                      <a:pt x="1" y="1011"/>
                    </a:lnTo>
                    <a:lnTo>
                      <a:pt x="12" y="1108"/>
                    </a:lnTo>
                    <a:lnTo>
                      <a:pt x="22" y="1215"/>
                    </a:lnTo>
                    <a:lnTo>
                      <a:pt x="44" y="1312"/>
                    </a:lnTo>
                    <a:lnTo>
                      <a:pt x="76" y="1409"/>
                    </a:lnTo>
                    <a:lnTo>
                      <a:pt x="119" y="1495"/>
                    </a:lnTo>
                    <a:lnTo>
                      <a:pt x="173" y="1581"/>
                    </a:lnTo>
                    <a:lnTo>
                      <a:pt x="227" y="1656"/>
                    </a:lnTo>
                    <a:lnTo>
                      <a:pt x="291" y="1731"/>
                    </a:lnTo>
                    <a:lnTo>
                      <a:pt x="366" y="1796"/>
                    </a:lnTo>
                    <a:lnTo>
                      <a:pt x="442" y="1850"/>
                    </a:lnTo>
                    <a:lnTo>
                      <a:pt x="528" y="1903"/>
                    </a:lnTo>
                    <a:lnTo>
                      <a:pt x="614" y="1946"/>
                    </a:lnTo>
                    <a:lnTo>
                      <a:pt x="711" y="1979"/>
                    </a:lnTo>
                    <a:lnTo>
                      <a:pt x="807" y="2000"/>
                    </a:lnTo>
                    <a:lnTo>
                      <a:pt x="904" y="2022"/>
                    </a:lnTo>
                    <a:lnTo>
                      <a:pt x="1119" y="2022"/>
                    </a:lnTo>
                    <a:lnTo>
                      <a:pt x="1227" y="2011"/>
                    </a:lnTo>
                    <a:lnTo>
                      <a:pt x="1323" y="1979"/>
                    </a:lnTo>
                    <a:lnTo>
                      <a:pt x="1420" y="1946"/>
                    </a:lnTo>
                    <a:lnTo>
                      <a:pt x="1506" y="1903"/>
                    </a:lnTo>
                    <a:lnTo>
                      <a:pt x="1592" y="1860"/>
                    </a:lnTo>
                    <a:lnTo>
                      <a:pt x="1668" y="1807"/>
                    </a:lnTo>
                    <a:lnTo>
                      <a:pt x="1743" y="1742"/>
                    </a:lnTo>
                    <a:lnTo>
                      <a:pt x="1807" y="1667"/>
                    </a:lnTo>
                    <a:lnTo>
                      <a:pt x="1861" y="1591"/>
                    </a:lnTo>
                    <a:lnTo>
                      <a:pt x="1915" y="1505"/>
                    </a:lnTo>
                    <a:lnTo>
                      <a:pt x="1958" y="1419"/>
                    </a:lnTo>
                    <a:lnTo>
                      <a:pt x="1990" y="1323"/>
                    </a:lnTo>
                    <a:lnTo>
                      <a:pt x="2012" y="1226"/>
                    </a:lnTo>
                    <a:lnTo>
                      <a:pt x="2022" y="1118"/>
                    </a:lnTo>
                    <a:lnTo>
                      <a:pt x="2033" y="1022"/>
                    </a:lnTo>
                    <a:lnTo>
                      <a:pt x="2033" y="914"/>
                    </a:lnTo>
                    <a:lnTo>
                      <a:pt x="2012" y="806"/>
                    </a:lnTo>
                    <a:lnTo>
                      <a:pt x="1990" y="710"/>
                    </a:lnTo>
                    <a:lnTo>
                      <a:pt x="1958" y="613"/>
                    </a:lnTo>
                    <a:lnTo>
                      <a:pt x="1915" y="527"/>
                    </a:lnTo>
                    <a:lnTo>
                      <a:pt x="1861" y="441"/>
                    </a:lnTo>
                    <a:lnTo>
                      <a:pt x="1807" y="366"/>
                    </a:lnTo>
                    <a:lnTo>
                      <a:pt x="1743" y="290"/>
                    </a:lnTo>
                    <a:lnTo>
                      <a:pt x="1678" y="226"/>
                    </a:lnTo>
                    <a:lnTo>
                      <a:pt x="1592" y="172"/>
                    </a:lnTo>
                    <a:lnTo>
                      <a:pt x="1517" y="118"/>
                    </a:lnTo>
                    <a:lnTo>
                      <a:pt x="1420" y="75"/>
                    </a:lnTo>
                    <a:lnTo>
                      <a:pt x="1334" y="43"/>
                    </a:lnTo>
                    <a:lnTo>
                      <a:pt x="123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 name="Google Shape;762;p15"/>
              <p:cNvSpPr/>
              <p:nvPr/>
            </p:nvSpPr>
            <p:spPr>
              <a:xfrm>
                <a:off x="1244600" y="2834900"/>
                <a:ext cx="50825" cy="51100"/>
              </a:xfrm>
              <a:custGeom>
                <a:avLst/>
                <a:gdLst/>
                <a:ahLst/>
                <a:cxnLst/>
                <a:rect l="l" t="t" r="r" b="b"/>
                <a:pathLst>
                  <a:path w="2033" h="2044" extrusionOk="0">
                    <a:moveTo>
                      <a:pt x="1011" y="0"/>
                    </a:moveTo>
                    <a:lnTo>
                      <a:pt x="903" y="11"/>
                    </a:lnTo>
                    <a:lnTo>
                      <a:pt x="807" y="22"/>
                    </a:lnTo>
                    <a:lnTo>
                      <a:pt x="710" y="43"/>
                    </a:lnTo>
                    <a:lnTo>
                      <a:pt x="613" y="76"/>
                    </a:lnTo>
                    <a:lnTo>
                      <a:pt x="527" y="119"/>
                    </a:lnTo>
                    <a:lnTo>
                      <a:pt x="441" y="172"/>
                    </a:lnTo>
                    <a:lnTo>
                      <a:pt x="366" y="226"/>
                    </a:lnTo>
                    <a:lnTo>
                      <a:pt x="291" y="291"/>
                    </a:lnTo>
                    <a:lnTo>
                      <a:pt x="226" y="366"/>
                    </a:lnTo>
                    <a:lnTo>
                      <a:pt x="172" y="441"/>
                    </a:lnTo>
                    <a:lnTo>
                      <a:pt x="118" y="527"/>
                    </a:lnTo>
                    <a:lnTo>
                      <a:pt x="75" y="613"/>
                    </a:lnTo>
                    <a:lnTo>
                      <a:pt x="43" y="699"/>
                    </a:lnTo>
                    <a:lnTo>
                      <a:pt x="22" y="807"/>
                    </a:lnTo>
                    <a:lnTo>
                      <a:pt x="0" y="904"/>
                    </a:lnTo>
                    <a:lnTo>
                      <a:pt x="0" y="1011"/>
                    </a:lnTo>
                    <a:lnTo>
                      <a:pt x="0" y="1119"/>
                    </a:lnTo>
                    <a:lnTo>
                      <a:pt x="11" y="1226"/>
                    </a:lnTo>
                    <a:lnTo>
                      <a:pt x="43" y="1334"/>
                    </a:lnTo>
                    <a:lnTo>
                      <a:pt x="75" y="1430"/>
                    </a:lnTo>
                    <a:lnTo>
                      <a:pt x="118" y="1516"/>
                    </a:lnTo>
                    <a:lnTo>
                      <a:pt x="161" y="1602"/>
                    </a:lnTo>
                    <a:lnTo>
                      <a:pt x="226" y="1678"/>
                    </a:lnTo>
                    <a:lnTo>
                      <a:pt x="291" y="1753"/>
                    </a:lnTo>
                    <a:lnTo>
                      <a:pt x="366" y="1818"/>
                    </a:lnTo>
                    <a:lnTo>
                      <a:pt x="452" y="1882"/>
                    </a:lnTo>
                    <a:lnTo>
                      <a:pt x="538" y="1925"/>
                    </a:lnTo>
                    <a:lnTo>
                      <a:pt x="624" y="1968"/>
                    </a:lnTo>
                    <a:lnTo>
                      <a:pt x="721" y="2000"/>
                    </a:lnTo>
                    <a:lnTo>
                      <a:pt x="828" y="2022"/>
                    </a:lnTo>
                    <a:lnTo>
                      <a:pt x="936" y="2043"/>
                    </a:lnTo>
                    <a:lnTo>
                      <a:pt x="1043" y="2043"/>
                    </a:lnTo>
                    <a:lnTo>
                      <a:pt x="1151" y="2033"/>
                    </a:lnTo>
                    <a:lnTo>
                      <a:pt x="1248" y="2022"/>
                    </a:lnTo>
                    <a:lnTo>
                      <a:pt x="1344" y="1990"/>
                    </a:lnTo>
                    <a:lnTo>
                      <a:pt x="1441" y="1957"/>
                    </a:lnTo>
                    <a:lnTo>
                      <a:pt x="1527" y="1914"/>
                    </a:lnTo>
                    <a:lnTo>
                      <a:pt x="1613" y="1861"/>
                    </a:lnTo>
                    <a:lnTo>
                      <a:pt x="1688" y="1807"/>
                    </a:lnTo>
                    <a:lnTo>
                      <a:pt x="1753" y="1731"/>
                    </a:lnTo>
                    <a:lnTo>
                      <a:pt x="1817" y="1667"/>
                    </a:lnTo>
                    <a:lnTo>
                      <a:pt x="1871" y="1581"/>
                    </a:lnTo>
                    <a:lnTo>
                      <a:pt x="1925" y="1495"/>
                    </a:lnTo>
                    <a:lnTo>
                      <a:pt x="1957" y="1409"/>
                    </a:lnTo>
                    <a:lnTo>
                      <a:pt x="1990" y="1312"/>
                    </a:lnTo>
                    <a:lnTo>
                      <a:pt x="2011" y="1215"/>
                    </a:lnTo>
                    <a:lnTo>
                      <a:pt x="2033" y="1119"/>
                    </a:lnTo>
                    <a:lnTo>
                      <a:pt x="2033" y="1011"/>
                    </a:lnTo>
                    <a:lnTo>
                      <a:pt x="2022" y="904"/>
                    </a:lnTo>
                    <a:lnTo>
                      <a:pt x="2011" y="796"/>
                    </a:lnTo>
                    <a:lnTo>
                      <a:pt x="1990" y="699"/>
                    </a:lnTo>
                    <a:lnTo>
                      <a:pt x="1946" y="613"/>
                    </a:lnTo>
                    <a:lnTo>
                      <a:pt x="1914" y="516"/>
                    </a:lnTo>
                    <a:lnTo>
                      <a:pt x="1860" y="441"/>
                    </a:lnTo>
                    <a:lnTo>
                      <a:pt x="1796" y="355"/>
                    </a:lnTo>
                    <a:lnTo>
                      <a:pt x="1731" y="291"/>
                    </a:lnTo>
                    <a:lnTo>
                      <a:pt x="1667" y="226"/>
                    </a:lnTo>
                    <a:lnTo>
                      <a:pt x="1592" y="172"/>
                    </a:lnTo>
                    <a:lnTo>
                      <a:pt x="1506" y="119"/>
                    </a:lnTo>
                    <a:lnTo>
                      <a:pt x="1409" y="76"/>
                    </a:lnTo>
                    <a:lnTo>
                      <a:pt x="1323" y="43"/>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 name="Google Shape;763;p15"/>
              <p:cNvSpPr/>
              <p:nvPr/>
            </p:nvSpPr>
            <p:spPr>
              <a:xfrm>
                <a:off x="1322550" y="2835175"/>
                <a:ext cx="50575" cy="50550"/>
              </a:xfrm>
              <a:custGeom>
                <a:avLst/>
                <a:gdLst/>
                <a:ahLst/>
                <a:cxnLst/>
                <a:rect l="l" t="t" r="r" b="b"/>
                <a:pathLst>
                  <a:path w="2023" h="2022" extrusionOk="0">
                    <a:moveTo>
                      <a:pt x="915" y="0"/>
                    </a:moveTo>
                    <a:lnTo>
                      <a:pt x="807" y="11"/>
                    </a:lnTo>
                    <a:lnTo>
                      <a:pt x="710" y="43"/>
                    </a:lnTo>
                    <a:lnTo>
                      <a:pt x="613" y="75"/>
                    </a:lnTo>
                    <a:lnTo>
                      <a:pt x="527" y="108"/>
                    </a:lnTo>
                    <a:lnTo>
                      <a:pt x="441" y="161"/>
                    </a:lnTo>
                    <a:lnTo>
                      <a:pt x="366" y="215"/>
                    </a:lnTo>
                    <a:lnTo>
                      <a:pt x="291" y="280"/>
                    </a:lnTo>
                    <a:lnTo>
                      <a:pt x="226" y="355"/>
                    </a:lnTo>
                    <a:lnTo>
                      <a:pt x="173" y="430"/>
                    </a:lnTo>
                    <a:lnTo>
                      <a:pt x="119" y="516"/>
                    </a:lnTo>
                    <a:lnTo>
                      <a:pt x="76" y="602"/>
                    </a:lnTo>
                    <a:lnTo>
                      <a:pt x="44" y="699"/>
                    </a:lnTo>
                    <a:lnTo>
                      <a:pt x="22" y="796"/>
                    </a:lnTo>
                    <a:lnTo>
                      <a:pt x="1" y="893"/>
                    </a:lnTo>
                    <a:lnTo>
                      <a:pt x="1" y="1000"/>
                    </a:lnTo>
                    <a:lnTo>
                      <a:pt x="1" y="1108"/>
                    </a:lnTo>
                    <a:lnTo>
                      <a:pt x="11" y="1215"/>
                    </a:lnTo>
                    <a:lnTo>
                      <a:pt x="33" y="1312"/>
                    </a:lnTo>
                    <a:lnTo>
                      <a:pt x="65" y="1409"/>
                    </a:lnTo>
                    <a:lnTo>
                      <a:pt x="108" y="1495"/>
                    </a:lnTo>
                    <a:lnTo>
                      <a:pt x="162" y="1581"/>
                    </a:lnTo>
                    <a:lnTo>
                      <a:pt x="216" y="1656"/>
                    </a:lnTo>
                    <a:lnTo>
                      <a:pt x="280" y="1731"/>
                    </a:lnTo>
                    <a:lnTo>
                      <a:pt x="355" y="1796"/>
                    </a:lnTo>
                    <a:lnTo>
                      <a:pt x="431" y="1850"/>
                    </a:lnTo>
                    <a:lnTo>
                      <a:pt x="517" y="1903"/>
                    </a:lnTo>
                    <a:lnTo>
                      <a:pt x="603" y="1946"/>
                    </a:lnTo>
                    <a:lnTo>
                      <a:pt x="689" y="1979"/>
                    </a:lnTo>
                    <a:lnTo>
                      <a:pt x="796" y="2000"/>
                    </a:lnTo>
                    <a:lnTo>
                      <a:pt x="893" y="2022"/>
                    </a:lnTo>
                    <a:lnTo>
                      <a:pt x="1108" y="2022"/>
                    </a:lnTo>
                    <a:lnTo>
                      <a:pt x="1205" y="2011"/>
                    </a:lnTo>
                    <a:lnTo>
                      <a:pt x="1312" y="1989"/>
                    </a:lnTo>
                    <a:lnTo>
                      <a:pt x="1398" y="1946"/>
                    </a:lnTo>
                    <a:lnTo>
                      <a:pt x="1495" y="1914"/>
                    </a:lnTo>
                    <a:lnTo>
                      <a:pt x="1581" y="1860"/>
                    </a:lnTo>
                    <a:lnTo>
                      <a:pt x="1657" y="1807"/>
                    </a:lnTo>
                    <a:lnTo>
                      <a:pt x="1732" y="1742"/>
                    </a:lnTo>
                    <a:lnTo>
                      <a:pt x="1796" y="1667"/>
                    </a:lnTo>
                    <a:lnTo>
                      <a:pt x="1850" y="1591"/>
                    </a:lnTo>
                    <a:lnTo>
                      <a:pt x="1904" y="1505"/>
                    </a:lnTo>
                    <a:lnTo>
                      <a:pt x="1947" y="1419"/>
                    </a:lnTo>
                    <a:lnTo>
                      <a:pt x="1979" y="1333"/>
                    </a:lnTo>
                    <a:lnTo>
                      <a:pt x="2001" y="1226"/>
                    </a:lnTo>
                    <a:lnTo>
                      <a:pt x="2022" y="1129"/>
                    </a:lnTo>
                    <a:lnTo>
                      <a:pt x="2022" y="1022"/>
                    </a:lnTo>
                    <a:lnTo>
                      <a:pt x="2022" y="914"/>
                    </a:lnTo>
                    <a:lnTo>
                      <a:pt x="2011" y="817"/>
                    </a:lnTo>
                    <a:lnTo>
                      <a:pt x="1979" y="710"/>
                    </a:lnTo>
                    <a:lnTo>
                      <a:pt x="1947" y="624"/>
                    </a:lnTo>
                    <a:lnTo>
                      <a:pt x="1915" y="527"/>
                    </a:lnTo>
                    <a:lnTo>
                      <a:pt x="1861" y="441"/>
                    </a:lnTo>
                    <a:lnTo>
                      <a:pt x="1807" y="366"/>
                    </a:lnTo>
                    <a:lnTo>
                      <a:pt x="1743" y="290"/>
                    </a:lnTo>
                    <a:lnTo>
                      <a:pt x="1667" y="226"/>
                    </a:lnTo>
                    <a:lnTo>
                      <a:pt x="1592" y="172"/>
                    </a:lnTo>
                    <a:lnTo>
                      <a:pt x="1506" y="118"/>
                    </a:lnTo>
                    <a:lnTo>
                      <a:pt x="1420" y="75"/>
                    </a:lnTo>
                    <a:lnTo>
                      <a:pt x="1323" y="43"/>
                    </a:lnTo>
                    <a:lnTo>
                      <a:pt x="1226"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 name="Google Shape;764;p15"/>
              <p:cNvSpPr/>
              <p:nvPr/>
            </p:nvSpPr>
            <p:spPr>
              <a:xfrm>
                <a:off x="1875800" y="1814450"/>
                <a:ext cx="50825" cy="50825"/>
              </a:xfrm>
              <a:custGeom>
                <a:avLst/>
                <a:gdLst/>
                <a:ahLst/>
                <a:cxnLst/>
                <a:rect l="l" t="t" r="r" b="b"/>
                <a:pathLst>
                  <a:path w="2033" h="2033" extrusionOk="0">
                    <a:moveTo>
                      <a:pt x="1011" y="0"/>
                    </a:moveTo>
                    <a:lnTo>
                      <a:pt x="903" y="11"/>
                    </a:lnTo>
                    <a:lnTo>
                      <a:pt x="807" y="22"/>
                    </a:lnTo>
                    <a:lnTo>
                      <a:pt x="710" y="54"/>
                    </a:lnTo>
                    <a:lnTo>
                      <a:pt x="613" y="86"/>
                    </a:lnTo>
                    <a:lnTo>
                      <a:pt x="527" y="129"/>
                    </a:lnTo>
                    <a:lnTo>
                      <a:pt x="441" y="172"/>
                    </a:lnTo>
                    <a:lnTo>
                      <a:pt x="366" y="237"/>
                    </a:lnTo>
                    <a:lnTo>
                      <a:pt x="291" y="301"/>
                    </a:lnTo>
                    <a:lnTo>
                      <a:pt x="226" y="366"/>
                    </a:lnTo>
                    <a:lnTo>
                      <a:pt x="172" y="452"/>
                    </a:lnTo>
                    <a:lnTo>
                      <a:pt x="119" y="527"/>
                    </a:lnTo>
                    <a:lnTo>
                      <a:pt x="75" y="624"/>
                    </a:lnTo>
                    <a:lnTo>
                      <a:pt x="43" y="710"/>
                    </a:lnTo>
                    <a:lnTo>
                      <a:pt x="22" y="817"/>
                    </a:lnTo>
                    <a:lnTo>
                      <a:pt x="11" y="914"/>
                    </a:lnTo>
                    <a:lnTo>
                      <a:pt x="0" y="1022"/>
                    </a:lnTo>
                    <a:lnTo>
                      <a:pt x="11" y="1129"/>
                    </a:lnTo>
                    <a:lnTo>
                      <a:pt x="22" y="1226"/>
                    </a:lnTo>
                    <a:lnTo>
                      <a:pt x="43" y="1333"/>
                    </a:lnTo>
                    <a:lnTo>
                      <a:pt x="75" y="1419"/>
                    </a:lnTo>
                    <a:lnTo>
                      <a:pt x="119" y="1516"/>
                    </a:lnTo>
                    <a:lnTo>
                      <a:pt x="172" y="1591"/>
                    </a:lnTo>
                    <a:lnTo>
                      <a:pt x="226" y="1677"/>
                    </a:lnTo>
                    <a:lnTo>
                      <a:pt x="291" y="1742"/>
                    </a:lnTo>
                    <a:lnTo>
                      <a:pt x="366" y="1807"/>
                    </a:lnTo>
                    <a:lnTo>
                      <a:pt x="441" y="1871"/>
                    </a:lnTo>
                    <a:lnTo>
                      <a:pt x="527" y="1914"/>
                    </a:lnTo>
                    <a:lnTo>
                      <a:pt x="613" y="1957"/>
                    </a:lnTo>
                    <a:lnTo>
                      <a:pt x="710" y="1989"/>
                    </a:lnTo>
                    <a:lnTo>
                      <a:pt x="807" y="2011"/>
                    </a:lnTo>
                    <a:lnTo>
                      <a:pt x="914" y="2032"/>
                    </a:lnTo>
                    <a:lnTo>
                      <a:pt x="1129" y="2032"/>
                    </a:lnTo>
                    <a:lnTo>
                      <a:pt x="1226" y="2011"/>
                    </a:lnTo>
                    <a:lnTo>
                      <a:pt x="1323" y="1989"/>
                    </a:lnTo>
                    <a:lnTo>
                      <a:pt x="1420" y="1957"/>
                    </a:lnTo>
                    <a:lnTo>
                      <a:pt x="1506" y="1914"/>
                    </a:lnTo>
                    <a:lnTo>
                      <a:pt x="1592" y="1860"/>
                    </a:lnTo>
                    <a:lnTo>
                      <a:pt x="1667" y="1807"/>
                    </a:lnTo>
                    <a:lnTo>
                      <a:pt x="1742" y="1742"/>
                    </a:lnTo>
                    <a:lnTo>
                      <a:pt x="1807" y="1667"/>
                    </a:lnTo>
                    <a:lnTo>
                      <a:pt x="1860" y="1591"/>
                    </a:lnTo>
                    <a:lnTo>
                      <a:pt x="1914" y="1505"/>
                    </a:lnTo>
                    <a:lnTo>
                      <a:pt x="1957" y="1419"/>
                    </a:lnTo>
                    <a:lnTo>
                      <a:pt x="1990" y="1323"/>
                    </a:lnTo>
                    <a:lnTo>
                      <a:pt x="2011" y="1226"/>
                    </a:lnTo>
                    <a:lnTo>
                      <a:pt x="2022" y="1118"/>
                    </a:lnTo>
                    <a:lnTo>
                      <a:pt x="2033" y="1022"/>
                    </a:lnTo>
                    <a:lnTo>
                      <a:pt x="2022" y="914"/>
                    </a:lnTo>
                    <a:lnTo>
                      <a:pt x="2011" y="807"/>
                    </a:lnTo>
                    <a:lnTo>
                      <a:pt x="1990" y="710"/>
                    </a:lnTo>
                    <a:lnTo>
                      <a:pt x="1947" y="613"/>
                    </a:lnTo>
                    <a:lnTo>
                      <a:pt x="1904" y="527"/>
                    </a:lnTo>
                    <a:lnTo>
                      <a:pt x="1860" y="441"/>
                    </a:lnTo>
                    <a:lnTo>
                      <a:pt x="1796" y="366"/>
                    </a:lnTo>
                    <a:lnTo>
                      <a:pt x="1731" y="290"/>
                    </a:lnTo>
                    <a:lnTo>
                      <a:pt x="1667" y="226"/>
                    </a:lnTo>
                    <a:lnTo>
                      <a:pt x="1592" y="172"/>
                    </a:lnTo>
                    <a:lnTo>
                      <a:pt x="1506" y="118"/>
                    </a:lnTo>
                    <a:lnTo>
                      <a:pt x="1409" y="86"/>
                    </a:lnTo>
                    <a:lnTo>
                      <a:pt x="1323" y="54"/>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 name="Google Shape;765;p15"/>
              <p:cNvSpPr/>
              <p:nvPr/>
            </p:nvSpPr>
            <p:spPr>
              <a:xfrm>
                <a:off x="930325" y="1497500"/>
                <a:ext cx="50850" cy="50825"/>
              </a:xfrm>
              <a:custGeom>
                <a:avLst/>
                <a:gdLst/>
                <a:ahLst/>
                <a:cxnLst/>
                <a:rect l="l" t="t" r="r" b="b"/>
                <a:pathLst>
                  <a:path w="2034" h="2033" extrusionOk="0">
                    <a:moveTo>
                      <a:pt x="1012" y="0"/>
                    </a:moveTo>
                    <a:lnTo>
                      <a:pt x="904" y="11"/>
                    </a:lnTo>
                    <a:lnTo>
                      <a:pt x="797" y="22"/>
                    </a:lnTo>
                    <a:lnTo>
                      <a:pt x="700" y="54"/>
                    </a:lnTo>
                    <a:lnTo>
                      <a:pt x="614" y="86"/>
                    </a:lnTo>
                    <a:lnTo>
                      <a:pt x="517" y="129"/>
                    </a:lnTo>
                    <a:lnTo>
                      <a:pt x="442" y="172"/>
                    </a:lnTo>
                    <a:lnTo>
                      <a:pt x="356" y="237"/>
                    </a:lnTo>
                    <a:lnTo>
                      <a:pt x="291" y="301"/>
                    </a:lnTo>
                    <a:lnTo>
                      <a:pt x="227" y="366"/>
                    </a:lnTo>
                    <a:lnTo>
                      <a:pt x="173" y="452"/>
                    </a:lnTo>
                    <a:lnTo>
                      <a:pt x="119" y="527"/>
                    </a:lnTo>
                    <a:lnTo>
                      <a:pt x="76" y="624"/>
                    </a:lnTo>
                    <a:lnTo>
                      <a:pt x="44" y="721"/>
                    </a:lnTo>
                    <a:lnTo>
                      <a:pt x="22" y="818"/>
                    </a:lnTo>
                    <a:lnTo>
                      <a:pt x="1" y="914"/>
                    </a:lnTo>
                    <a:lnTo>
                      <a:pt x="1" y="1022"/>
                    </a:lnTo>
                    <a:lnTo>
                      <a:pt x="12" y="1129"/>
                    </a:lnTo>
                    <a:lnTo>
                      <a:pt x="22" y="1237"/>
                    </a:lnTo>
                    <a:lnTo>
                      <a:pt x="44" y="1334"/>
                    </a:lnTo>
                    <a:lnTo>
                      <a:pt x="76" y="1420"/>
                    </a:lnTo>
                    <a:lnTo>
                      <a:pt x="119" y="1516"/>
                    </a:lnTo>
                    <a:lnTo>
                      <a:pt x="173" y="1592"/>
                    </a:lnTo>
                    <a:lnTo>
                      <a:pt x="227" y="1678"/>
                    </a:lnTo>
                    <a:lnTo>
                      <a:pt x="302" y="1742"/>
                    </a:lnTo>
                    <a:lnTo>
                      <a:pt x="367" y="1807"/>
                    </a:lnTo>
                    <a:lnTo>
                      <a:pt x="442" y="1861"/>
                    </a:lnTo>
                    <a:lnTo>
                      <a:pt x="528" y="1914"/>
                    </a:lnTo>
                    <a:lnTo>
                      <a:pt x="625" y="1957"/>
                    </a:lnTo>
                    <a:lnTo>
                      <a:pt x="711" y="1990"/>
                    </a:lnTo>
                    <a:lnTo>
                      <a:pt x="818" y="2011"/>
                    </a:lnTo>
                    <a:lnTo>
                      <a:pt x="915" y="2022"/>
                    </a:lnTo>
                    <a:lnTo>
                      <a:pt x="1022" y="2033"/>
                    </a:lnTo>
                    <a:lnTo>
                      <a:pt x="1130" y="2022"/>
                    </a:lnTo>
                    <a:lnTo>
                      <a:pt x="1227" y="2011"/>
                    </a:lnTo>
                    <a:lnTo>
                      <a:pt x="1334" y="1990"/>
                    </a:lnTo>
                    <a:lnTo>
                      <a:pt x="1420" y="1947"/>
                    </a:lnTo>
                    <a:lnTo>
                      <a:pt x="1506" y="1914"/>
                    </a:lnTo>
                    <a:lnTo>
                      <a:pt x="1592" y="1861"/>
                    </a:lnTo>
                    <a:lnTo>
                      <a:pt x="1668" y="1796"/>
                    </a:lnTo>
                    <a:lnTo>
                      <a:pt x="1743" y="1732"/>
                    </a:lnTo>
                    <a:lnTo>
                      <a:pt x="1807" y="1667"/>
                    </a:lnTo>
                    <a:lnTo>
                      <a:pt x="1861" y="1592"/>
                    </a:lnTo>
                    <a:lnTo>
                      <a:pt x="1915" y="1506"/>
                    </a:lnTo>
                    <a:lnTo>
                      <a:pt x="1958" y="1409"/>
                    </a:lnTo>
                    <a:lnTo>
                      <a:pt x="1990" y="1323"/>
                    </a:lnTo>
                    <a:lnTo>
                      <a:pt x="2012" y="1215"/>
                    </a:lnTo>
                    <a:lnTo>
                      <a:pt x="2023" y="1119"/>
                    </a:lnTo>
                    <a:lnTo>
                      <a:pt x="2033" y="1011"/>
                    </a:lnTo>
                    <a:lnTo>
                      <a:pt x="2023" y="904"/>
                    </a:lnTo>
                    <a:lnTo>
                      <a:pt x="2012" y="807"/>
                    </a:lnTo>
                    <a:lnTo>
                      <a:pt x="1980" y="699"/>
                    </a:lnTo>
                    <a:lnTo>
                      <a:pt x="1947" y="613"/>
                    </a:lnTo>
                    <a:lnTo>
                      <a:pt x="1904" y="516"/>
                    </a:lnTo>
                    <a:lnTo>
                      <a:pt x="1861" y="441"/>
                    </a:lnTo>
                    <a:lnTo>
                      <a:pt x="1797" y="366"/>
                    </a:lnTo>
                    <a:lnTo>
                      <a:pt x="1732" y="291"/>
                    </a:lnTo>
                    <a:lnTo>
                      <a:pt x="1668" y="226"/>
                    </a:lnTo>
                    <a:lnTo>
                      <a:pt x="1582" y="172"/>
                    </a:lnTo>
                    <a:lnTo>
                      <a:pt x="1506" y="119"/>
                    </a:lnTo>
                    <a:lnTo>
                      <a:pt x="1410" y="76"/>
                    </a:lnTo>
                    <a:lnTo>
                      <a:pt x="1313" y="43"/>
                    </a:lnTo>
                    <a:lnTo>
                      <a:pt x="1216" y="22"/>
                    </a:lnTo>
                    <a:lnTo>
                      <a:pt x="1119" y="11"/>
                    </a:lnTo>
                    <a:lnTo>
                      <a:pt x="10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 name="Google Shape;766;p15"/>
              <p:cNvSpPr/>
              <p:nvPr/>
            </p:nvSpPr>
            <p:spPr>
              <a:xfrm>
                <a:off x="1558575" y="1500175"/>
                <a:ext cx="51100" cy="51100"/>
              </a:xfrm>
              <a:custGeom>
                <a:avLst/>
                <a:gdLst/>
                <a:ahLst/>
                <a:cxnLst/>
                <a:rect l="l" t="t" r="r" b="b"/>
                <a:pathLst>
                  <a:path w="2044" h="2044" extrusionOk="0">
                    <a:moveTo>
                      <a:pt x="1033" y="1"/>
                    </a:moveTo>
                    <a:lnTo>
                      <a:pt x="915" y="12"/>
                    </a:lnTo>
                    <a:lnTo>
                      <a:pt x="807" y="22"/>
                    </a:lnTo>
                    <a:lnTo>
                      <a:pt x="710" y="44"/>
                    </a:lnTo>
                    <a:lnTo>
                      <a:pt x="614" y="87"/>
                    </a:lnTo>
                    <a:lnTo>
                      <a:pt x="528" y="130"/>
                    </a:lnTo>
                    <a:lnTo>
                      <a:pt x="442" y="173"/>
                    </a:lnTo>
                    <a:lnTo>
                      <a:pt x="356" y="237"/>
                    </a:lnTo>
                    <a:lnTo>
                      <a:pt x="280" y="302"/>
                    </a:lnTo>
                    <a:lnTo>
                      <a:pt x="216" y="377"/>
                    </a:lnTo>
                    <a:lnTo>
                      <a:pt x="162" y="463"/>
                    </a:lnTo>
                    <a:lnTo>
                      <a:pt x="119" y="549"/>
                    </a:lnTo>
                    <a:lnTo>
                      <a:pt x="76" y="635"/>
                    </a:lnTo>
                    <a:lnTo>
                      <a:pt x="44" y="743"/>
                    </a:lnTo>
                    <a:lnTo>
                      <a:pt x="22" y="840"/>
                    </a:lnTo>
                    <a:lnTo>
                      <a:pt x="11" y="947"/>
                    </a:lnTo>
                    <a:lnTo>
                      <a:pt x="1" y="1055"/>
                    </a:lnTo>
                    <a:lnTo>
                      <a:pt x="11" y="1162"/>
                    </a:lnTo>
                    <a:lnTo>
                      <a:pt x="33" y="1270"/>
                    </a:lnTo>
                    <a:lnTo>
                      <a:pt x="54" y="1366"/>
                    </a:lnTo>
                    <a:lnTo>
                      <a:pt x="97" y="1452"/>
                    </a:lnTo>
                    <a:lnTo>
                      <a:pt x="140" y="1539"/>
                    </a:lnTo>
                    <a:lnTo>
                      <a:pt x="194" y="1625"/>
                    </a:lnTo>
                    <a:lnTo>
                      <a:pt x="248" y="1700"/>
                    </a:lnTo>
                    <a:lnTo>
                      <a:pt x="313" y="1764"/>
                    </a:lnTo>
                    <a:lnTo>
                      <a:pt x="388" y="1829"/>
                    </a:lnTo>
                    <a:lnTo>
                      <a:pt x="474" y="1883"/>
                    </a:lnTo>
                    <a:lnTo>
                      <a:pt x="549" y="1936"/>
                    </a:lnTo>
                    <a:lnTo>
                      <a:pt x="646" y="1969"/>
                    </a:lnTo>
                    <a:lnTo>
                      <a:pt x="743" y="2001"/>
                    </a:lnTo>
                    <a:lnTo>
                      <a:pt x="839" y="2022"/>
                    </a:lnTo>
                    <a:lnTo>
                      <a:pt x="936" y="2033"/>
                    </a:lnTo>
                    <a:lnTo>
                      <a:pt x="1044" y="2044"/>
                    </a:lnTo>
                    <a:lnTo>
                      <a:pt x="1151" y="2033"/>
                    </a:lnTo>
                    <a:lnTo>
                      <a:pt x="1259" y="2012"/>
                    </a:lnTo>
                    <a:lnTo>
                      <a:pt x="1356" y="1990"/>
                    </a:lnTo>
                    <a:lnTo>
                      <a:pt x="1442" y="1958"/>
                    </a:lnTo>
                    <a:lnTo>
                      <a:pt x="1538" y="1915"/>
                    </a:lnTo>
                    <a:lnTo>
                      <a:pt x="1614" y="1861"/>
                    </a:lnTo>
                    <a:lnTo>
                      <a:pt x="1689" y="1807"/>
                    </a:lnTo>
                    <a:lnTo>
                      <a:pt x="1764" y="1743"/>
                    </a:lnTo>
                    <a:lnTo>
                      <a:pt x="1829" y="1668"/>
                    </a:lnTo>
                    <a:lnTo>
                      <a:pt x="1882" y="1592"/>
                    </a:lnTo>
                    <a:lnTo>
                      <a:pt x="1925" y="1506"/>
                    </a:lnTo>
                    <a:lnTo>
                      <a:pt x="1968" y="1409"/>
                    </a:lnTo>
                    <a:lnTo>
                      <a:pt x="2001" y="1323"/>
                    </a:lnTo>
                    <a:lnTo>
                      <a:pt x="2022" y="1216"/>
                    </a:lnTo>
                    <a:lnTo>
                      <a:pt x="2044" y="1119"/>
                    </a:lnTo>
                    <a:lnTo>
                      <a:pt x="2044" y="1012"/>
                    </a:lnTo>
                    <a:lnTo>
                      <a:pt x="2033" y="904"/>
                    </a:lnTo>
                    <a:lnTo>
                      <a:pt x="2022" y="807"/>
                    </a:lnTo>
                    <a:lnTo>
                      <a:pt x="2001" y="700"/>
                    </a:lnTo>
                    <a:lnTo>
                      <a:pt x="1968" y="614"/>
                    </a:lnTo>
                    <a:lnTo>
                      <a:pt x="1925" y="528"/>
                    </a:lnTo>
                    <a:lnTo>
                      <a:pt x="1872" y="442"/>
                    </a:lnTo>
                    <a:lnTo>
                      <a:pt x="1818" y="366"/>
                    </a:lnTo>
                    <a:lnTo>
                      <a:pt x="1753" y="291"/>
                    </a:lnTo>
                    <a:lnTo>
                      <a:pt x="1678" y="227"/>
                    </a:lnTo>
                    <a:lnTo>
                      <a:pt x="1603" y="173"/>
                    </a:lnTo>
                    <a:lnTo>
                      <a:pt x="1517" y="119"/>
                    </a:lnTo>
                    <a:lnTo>
                      <a:pt x="1431" y="76"/>
                    </a:lnTo>
                    <a:lnTo>
                      <a:pt x="1334" y="44"/>
                    </a:lnTo>
                    <a:lnTo>
                      <a:pt x="1237" y="22"/>
                    </a:lnTo>
                    <a:lnTo>
                      <a:pt x="1130"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 name="Google Shape;767;p15"/>
              <p:cNvSpPr/>
              <p:nvPr/>
            </p:nvSpPr>
            <p:spPr>
              <a:xfrm>
                <a:off x="616075" y="1814450"/>
                <a:ext cx="50850" cy="51100"/>
              </a:xfrm>
              <a:custGeom>
                <a:avLst/>
                <a:gdLst/>
                <a:ahLst/>
                <a:cxnLst/>
                <a:rect l="l" t="t" r="r" b="b"/>
                <a:pathLst>
                  <a:path w="2034" h="2044" extrusionOk="0">
                    <a:moveTo>
                      <a:pt x="915" y="0"/>
                    </a:moveTo>
                    <a:lnTo>
                      <a:pt x="807" y="22"/>
                    </a:lnTo>
                    <a:lnTo>
                      <a:pt x="700" y="43"/>
                    </a:lnTo>
                    <a:lnTo>
                      <a:pt x="603" y="75"/>
                    </a:lnTo>
                    <a:lnTo>
                      <a:pt x="517" y="129"/>
                    </a:lnTo>
                    <a:lnTo>
                      <a:pt x="431" y="172"/>
                    </a:lnTo>
                    <a:lnTo>
                      <a:pt x="356" y="237"/>
                    </a:lnTo>
                    <a:lnTo>
                      <a:pt x="280" y="301"/>
                    </a:lnTo>
                    <a:lnTo>
                      <a:pt x="216" y="376"/>
                    </a:lnTo>
                    <a:lnTo>
                      <a:pt x="151" y="462"/>
                    </a:lnTo>
                    <a:lnTo>
                      <a:pt x="108" y="548"/>
                    </a:lnTo>
                    <a:lnTo>
                      <a:pt x="65" y="634"/>
                    </a:lnTo>
                    <a:lnTo>
                      <a:pt x="33" y="742"/>
                    </a:lnTo>
                    <a:lnTo>
                      <a:pt x="11" y="839"/>
                    </a:lnTo>
                    <a:lnTo>
                      <a:pt x="1" y="946"/>
                    </a:lnTo>
                    <a:lnTo>
                      <a:pt x="1" y="1054"/>
                    </a:lnTo>
                    <a:lnTo>
                      <a:pt x="11" y="1161"/>
                    </a:lnTo>
                    <a:lnTo>
                      <a:pt x="22" y="1269"/>
                    </a:lnTo>
                    <a:lnTo>
                      <a:pt x="54" y="1366"/>
                    </a:lnTo>
                    <a:lnTo>
                      <a:pt x="87" y="1452"/>
                    </a:lnTo>
                    <a:lnTo>
                      <a:pt x="130" y="1538"/>
                    </a:lnTo>
                    <a:lnTo>
                      <a:pt x="184" y="1624"/>
                    </a:lnTo>
                    <a:lnTo>
                      <a:pt x="248" y="1699"/>
                    </a:lnTo>
                    <a:lnTo>
                      <a:pt x="313" y="1764"/>
                    </a:lnTo>
                    <a:lnTo>
                      <a:pt x="388" y="1828"/>
                    </a:lnTo>
                    <a:lnTo>
                      <a:pt x="463" y="1882"/>
                    </a:lnTo>
                    <a:lnTo>
                      <a:pt x="549" y="1936"/>
                    </a:lnTo>
                    <a:lnTo>
                      <a:pt x="635" y="1968"/>
                    </a:lnTo>
                    <a:lnTo>
                      <a:pt x="732" y="2000"/>
                    </a:lnTo>
                    <a:lnTo>
                      <a:pt x="829" y="2022"/>
                    </a:lnTo>
                    <a:lnTo>
                      <a:pt x="936" y="2032"/>
                    </a:lnTo>
                    <a:lnTo>
                      <a:pt x="1044" y="2043"/>
                    </a:lnTo>
                    <a:lnTo>
                      <a:pt x="1151" y="2032"/>
                    </a:lnTo>
                    <a:lnTo>
                      <a:pt x="1248" y="2011"/>
                    </a:lnTo>
                    <a:lnTo>
                      <a:pt x="1345" y="1989"/>
                    </a:lnTo>
                    <a:lnTo>
                      <a:pt x="1442" y="1957"/>
                    </a:lnTo>
                    <a:lnTo>
                      <a:pt x="1528" y="1914"/>
                    </a:lnTo>
                    <a:lnTo>
                      <a:pt x="1614" y="1860"/>
                    </a:lnTo>
                    <a:lnTo>
                      <a:pt x="1689" y="1796"/>
                    </a:lnTo>
                    <a:lnTo>
                      <a:pt x="1753" y="1731"/>
                    </a:lnTo>
                    <a:lnTo>
                      <a:pt x="1818" y="1667"/>
                    </a:lnTo>
                    <a:lnTo>
                      <a:pt x="1872" y="1581"/>
                    </a:lnTo>
                    <a:lnTo>
                      <a:pt x="1925" y="1505"/>
                    </a:lnTo>
                    <a:lnTo>
                      <a:pt x="1969" y="1409"/>
                    </a:lnTo>
                    <a:lnTo>
                      <a:pt x="2001" y="1312"/>
                    </a:lnTo>
                    <a:lnTo>
                      <a:pt x="2022" y="1215"/>
                    </a:lnTo>
                    <a:lnTo>
                      <a:pt x="2033" y="1118"/>
                    </a:lnTo>
                    <a:lnTo>
                      <a:pt x="2033" y="1011"/>
                    </a:lnTo>
                    <a:lnTo>
                      <a:pt x="2033" y="903"/>
                    </a:lnTo>
                    <a:lnTo>
                      <a:pt x="2012" y="796"/>
                    </a:lnTo>
                    <a:lnTo>
                      <a:pt x="1990" y="699"/>
                    </a:lnTo>
                    <a:lnTo>
                      <a:pt x="1958" y="613"/>
                    </a:lnTo>
                    <a:lnTo>
                      <a:pt x="1915" y="516"/>
                    </a:lnTo>
                    <a:lnTo>
                      <a:pt x="1861" y="441"/>
                    </a:lnTo>
                    <a:lnTo>
                      <a:pt x="1807" y="355"/>
                    </a:lnTo>
                    <a:lnTo>
                      <a:pt x="1743" y="290"/>
                    </a:lnTo>
                    <a:lnTo>
                      <a:pt x="1667" y="226"/>
                    </a:lnTo>
                    <a:lnTo>
                      <a:pt x="1592" y="172"/>
                    </a:lnTo>
                    <a:lnTo>
                      <a:pt x="1506" y="118"/>
                    </a:lnTo>
                    <a:lnTo>
                      <a:pt x="1420" y="75"/>
                    </a:lnTo>
                    <a:lnTo>
                      <a:pt x="1323" y="43"/>
                    </a:lnTo>
                    <a:lnTo>
                      <a:pt x="1227" y="22"/>
                    </a:lnTo>
                    <a:lnTo>
                      <a:pt x="1130" y="11"/>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 name="Google Shape;768;p15"/>
              <p:cNvSpPr/>
              <p:nvPr/>
            </p:nvSpPr>
            <p:spPr>
              <a:xfrm>
                <a:off x="1403475" y="2835425"/>
                <a:ext cx="50025" cy="50025"/>
              </a:xfrm>
              <a:custGeom>
                <a:avLst/>
                <a:gdLst/>
                <a:ahLst/>
                <a:cxnLst/>
                <a:rect l="l" t="t" r="r" b="b"/>
                <a:pathLst>
                  <a:path w="2001" h="2001" extrusionOk="0">
                    <a:moveTo>
                      <a:pt x="925" y="1"/>
                    </a:moveTo>
                    <a:lnTo>
                      <a:pt x="828" y="12"/>
                    </a:lnTo>
                    <a:lnTo>
                      <a:pt x="731" y="33"/>
                    </a:lnTo>
                    <a:lnTo>
                      <a:pt x="635" y="65"/>
                    </a:lnTo>
                    <a:lnTo>
                      <a:pt x="538" y="108"/>
                    </a:lnTo>
                    <a:lnTo>
                      <a:pt x="452" y="162"/>
                    </a:lnTo>
                    <a:lnTo>
                      <a:pt x="377" y="216"/>
                    </a:lnTo>
                    <a:lnTo>
                      <a:pt x="301" y="280"/>
                    </a:lnTo>
                    <a:lnTo>
                      <a:pt x="237" y="356"/>
                    </a:lnTo>
                    <a:lnTo>
                      <a:pt x="172" y="431"/>
                    </a:lnTo>
                    <a:lnTo>
                      <a:pt x="129" y="517"/>
                    </a:lnTo>
                    <a:lnTo>
                      <a:pt x="75" y="603"/>
                    </a:lnTo>
                    <a:lnTo>
                      <a:pt x="43" y="700"/>
                    </a:lnTo>
                    <a:lnTo>
                      <a:pt x="22" y="796"/>
                    </a:lnTo>
                    <a:lnTo>
                      <a:pt x="0" y="893"/>
                    </a:lnTo>
                    <a:lnTo>
                      <a:pt x="0" y="1001"/>
                    </a:lnTo>
                    <a:lnTo>
                      <a:pt x="0" y="1098"/>
                    </a:lnTo>
                    <a:lnTo>
                      <a:pt x="11" y="1194"/>
                    </a:lnTo>
                    <a:lnTo>
                      <a:pt x="43" y="1291"/>
                    </a:lnTo>
                    <a:lnTo>
                      <a:pt x="75" y="1377"/>
                    </a:lnTo>
                    <a:lnTo>
                      <a:pt x="108" y="1463"/>
                    </a:lnTo>
                    <a:lnTo>
                      <a:pt x="162" y="1549"/>
                    </a:lnTo>
                    <a:lnTo>
                      <a:pt x="215" y="1624"/>
                    </a:lnTo>
                    <a:lnTo>
                      <a:pt x="280" y="1700"/>
                    </a:lnTo>
                    <a:lnTo>
                      <a:pt x="344" y="1764"/>
                    </a:lnTo>
                    <a:lnTo>
                      <a:pt x="420" y="1818"/>
                    </a:lnTo>
                    <a:lnTo>
                      <a:pt x="506" y="1872"/>
                    </a:lnTo>
                    <a:lnTo>
                      <a:pt x="592" y="1915"/>
                    </a:lnTo>
                    <a:lnTo>
                      <a:pt x="678" y="1947"/>
                    </a:lnTo>
                    <a:lnTo>
                      <a:pt x="774" y="1979"/>
                    </a:lnTo>
                    <a:lnTo>
                      <a:pt x="871" y="1990"/>
                    </a:lnTo>
                    <a:lnTo>
                      <a:pt x="968" y="2001"/>
                    </a:lnTo>
                    <a:lnTo>
                      <a:pt x="1076" y="2001"/>
                    </a:lnTo>
                    <a:lnTo>
                      <a:pt x="1172" y="1990"/>
                    </a:lnTo>
                    <a:lnTo>
                      <a:pt x="1269" y="1969"/>
                    </a:lnTo>
                    <a:lnTo>
                      <a:pt x="1366" y="1936"/>
                    </a:lnTo>
                    <a:lnTo>
                      <a:pt x="1452" y="1893"/>
                    </a:lnTo>
                    <a:lnTo>
                      <a:pt x="1538" y="1840"/>
                    </a:lnTo>
                    <a:lnTo>
                      <a:pt x="1624" y="1786"/>
                    </a:lnTo>
                    <a:lnTo>
                      <a:pt x="1699" y="1721"/>
                    </a:lnTo>
                    <a:lnTo>
                      <a:pt x="1764" y="1646"/>
                    </a:lnTo>
                    <a:lnTo>
                      <a:pt x="1817" y="1571"/>
                    </a:lnTo>
                    <a:lnTo>
                      <a:pt x="1871" y="1485"/>
                    </a:lnTo>
                    <a:lnTo>
                      <a:pt x="1914" y="1399"/>
                    </a:lnTo>
                    <a:lnTo>
                      <a:pt x="1957" y="1313"/>
                    </a:lnTo>
                    <a:lnTo>
                      <a:pt x="1979" y="1205"/>
                    </a:lnTo>
                    <a:lnTo>
                      <a:pt x="2000" y="1108"/>
                    </a:lnTo>
                    <a:lnTo>
                      <a:pt x="2000" y="1001"/>
                    </a:lnTo>
                    <a:lnTo>
                      <a:pt x="2000" y="904"/>
                    </a:lnTo>
                    <a:lnTo>
                      <a:pt x="1979" y="807"/>
                    </a:lnTo>
                    <a:lnTo>
                      <a:pt x="1957" y="710"/>
                    </a:lnTo>
                    <a:lnTo>
                      <a:pt x="1925" y="624"/>
                    </a:lnTo>
                    <a:lnTo>
                      <a:pt x="1882" y="538"/>
                    </a:lnTo>
                    <a:lnTo>
                      <a:pt x="1839" y="452"/>
                    </a:lnTo>
                    <a:lnTo>
                      <a:pt x="1785" y="377"/>
                    </a:lnTo>
                    <a:lnTo>
                      <a:pt x="1721" y="302"/>
                    </a:lnTo>
                    <a:lnTo>
                      <a:pt x="1645" y="237"/>
                    </a:lnTo>
                    <a:lnTo>
                      <a:pt x="1570" y="184"/>
                    </a:lnTo>
                    <a:lnTo>
                      <a:pt x="1495" y="130"/>
                    </a:lnTo>
                    <a:lnTo>
                      <a:pt x="1409" y="87"/>
                    </a:lnTo>
                    <a:lnTo>
                      <a:pt x="1323" y="55"/>
                    </a:lnTo>
                    <a:lnTo>
                      <a:pt x="1226" y="22"/>
                    </a:lnTo>
                    <a:lnTo>
                      <a:pt x="1129"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 name="Google Shape;769;p15"/>
              <p:cNvSpPr/>
              <p:nvPr/>
            </p:nvSpPr>
            <p:spPr>
              <a:xfrm>
                <a:off x="1089200" y="2835425"/>
                <a:ext cx="50050" cy="50025"/>
              </a:xfrm>
              <a:custGeom>
                <a:avLst/>
                <a:gdLst/>
                <a:ahLst/>
                <a:cxnLst/>
                <a:rect l="l" t="t" r="r" b="b"/>
                <a:pathLst>
                  <a:path w="2002" h="2001" extrusionOk="0">
                    <a:moveTo>
                      <a:pt x="979" y="1"/>
                    </a:moveTo>
                    <a:lnTo>
                      <a:pt x="883" y="12"/>
                    </a:lnTo>
                    <a:lnTo>
                      <a:pt x="786" y="22"/>
                    </a:lnTo>
                    <a:lnTo>
                      <a:pt x="689" y="44"/>
                    </a:lnTo>
                    <a:lnTo>
                      <a:pt x="603" y="87"/>
                    </a:lnTo>
                    <a:lnTo>
                      <a:pt x="517" y="130"/>
                    </a:lnTo>
                    <a:lnTo>
                      <a:pt x="431" y="173"/>
                    </a:lnTo>
                    <a:lnTo>
                      <a:pt x="356" y="237"/>
                    </a:lnTo>
                    <a:lnTo>
                      <a:pt x="291" y="291"/>
                    </a:lnTo>
                    <a:lnTo>
                      <a:pt x="227" y="366"/>
                    </a:lnTo>
                    <a:lnTo>
                      <a:pt x="173" y="442"/>
                    </a:lnTo>
                    <a:lnTo>
                      <a:pt x="119" y="528"/>
                    </a:lnTo>
                    <a:lnTo>
                      <a:pt x="76" y="614"/>
                    </a:lnTo>
                    <a:lnTo>
                      <a:pt x="44" y="700"/>
                    </a:lnTo>
                    <a:lnTo>
                      <a:pt x="22" y="796"/>
                    </a:lnTo>
                    <a:lnTo>
                      <a:pt x="1" y="893"/>
                    </a:lnTo>
                    <a:lnTo>
                      <a:pt x="1" y="990"/>
                    </a:lnTo>
                    <a:lnTo>
                      <a:pt x="1" y="1098"/>
                    </a:lnTo>
                    <a:lnTo>
                      <a:pt x="22" y="1194"/>
                    </a:lnTo>
                    <a:lnTo>
                      <a:pt x="44" y="1291"/>
                    </a:lnTo>
                    <a:lnTo>
                      <a:pt x="76" y="1388"/>
                    </a:lnTo>
                    <a:lnTo>
                      <a:pt x="119" y="1474"/>
                    </a:lnTo>
                    <a:lnTo>
                      <a:pt x="173" y="1560"/>
                    </a:lnTo>
                    <a:lnTo>
                      <a:pt x="227" y="1635"/>
                    </a:lnTo>
                    <a:lnTo>
                      <a:pt x="291" y="1710"/>
                    </a:lnTo>
                    <a:lnTo>
                      <a:pt x="367" y="1775"/>
                    </a:lnTo>
                    <a:lnTo>
                      <a:pt x="453" y="1840"/>
                    </a:lnTo>
                    <a:lnTo>
                      <a:pt x="528" y="1883"/>
                    </a:lnTo>
                    <a:lnTo>
                      <a:pt x="625" y="1926"/>
                    </a:lnTo>
                    <a:lnTo>
                      <a:pt x="711" y="1958"/>
                    </a:lnTo>
                    <a:lnTo>
                      <a:pt x="818" y="1990"/>
                    </a:lnTo>
                    <a:lnTo>
                      <a:pt x="915" y="2001"/>
                    </a:lnTo>
                    <a:lnTo>
                      <a:pt x="1119" y="2001"/>
                    </a:lnTo>
                    <a:lnTo>
                      <a:pt x="1216" y="1979"/>
                    </a:lnTo>
                    <a:lnTo>
                      <a:pt x="1313" y="1958"/>
                    </a:lnTo>
                    <a:lnTo>
                      <a:pt x="1399" y="1926"/>
                    </a:lnTo>
                    <a:lnTo>
                      <a:pt x="1485" y="1883"/>
                    </a:lnTo>
                    <a:lnTo>
                      <a:pt x="1571" y="1829"/>
                    </a:lnTo>
                    <a:lnTo>
                      <a:pt x="1646" y="1775"/>
                    </a:lnTo>
                    <a:lnTo>
                      <a:pt x="1711" y="1710"/>
                    </a:lnTo>
                    <a:lnTo>
                      <a:pt x="1775" y="1635"/>
                    </a:lnTo>
                    <a:lnTo>
                      <a:pt x="1829" y="1560"/>
                    </a:lnTo>
                    <a:lnTo>
                      <a:pt x="1883" y="1474"/>
                    </a:lnTo>
                    <a:lnTo>
                      <a:pt x="1926" y="1399"/>
                    </a:lnTo>
                    <a:lnTo>
                      <a:pt x="1958" y="1302"/>
                    </a:lnTo>
                    <a:lnTo>
                      <a:pt x="1980" y="1205"/>
                    </a:lnTo>
                    <a:lnTo>
                      <a:pt x="2001" y="1108"/>
                    </a:lnTo>
                    <a:lnTo>
                      <a:pt x="2001" y="1012"/>
                    </a:lnTo>
                    <a:lnTo>
                      <a:pt x="2001" y="904"/>
                    </a:lnTo>
                    <a:lnTo>
                      <a:pt x="1980" y="807"/>
                    </a:lnTo>
                    <a:lnTo>
                      <a:pt x="1958" y="710"/>
                    </a:lnTo>
                    <a:lnTo>
                      <a:pt x="1926" y="614"/>
                    </a:lnTo>
                    <a:lnTo>
                      <a:pt x="1883" y="528"/>
                    </a:lnTo>
                    <a:lnTo>
                      <a:pt x="1829" y="442"/>
                    </a:lnTo>
                    <a:lnTo>
                      <a:pt x="1775" y="366"/>
                    </a:lnTo>
                    <a:lnTo>
                      <a:pt x="1711" y="291"/>
                    </a:lnTo>
                    <a:lnTo>
                      <a:pt x="1635" y="227"/>
                    </a:lnTo>
                    <a:lnTo>
                      <a:pt x="1549" y="162"/>
                    </a:lnTo>
                    <a:lnTo>
                      <a:pt x="1474" y="119"/>
                    </a:lnTo>
                    <a:lnTo>
                      <a:pt x="1377" y="76"/>
                    </a:lnTo>
                    <a:lnTo>
                      <a:pt x="1291" y="44"/>
                    </a:lnTo>
                    <a:lnTo>
                      <a:pt x="1184"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 name="Google Shape;770;p15"/>
              <p:cNvSpPr/>
              <p:nvPr/>
            </p:nvSpPr>
            <p:spPr>
              <a:xfrm>
                <a:off x="538650" y="2284875"/>
                <a:ext cx="50025" cy="50025"/>
              </a:xfrm>
              <a:custGeom>
                <a:avLst/>
                <a:gdLst/>
                <a:ahLst/>
                <a:cxnLst/>
                <a:rect l="l" t="t" r="r" b="b"/>
                <a:pathLst>
                  <a:path w="2001" h="2001" extrusionOk="0">
                    <a:moveTo>
                      <a:pt x="915" y="1"/>
                    </a:moveTo>
                    <a:lnTo>
                      <a:pt x="818" y="22"/>
                    </a:lnTo>
                    <a:lnTo>
                      <a:pt x="721" y="44"/>
                    </a:lnTo>
                    <a:lnTo>
                      <a:pt x="635" y="76"/>
                    </a:lnTo>
                    <a:lnTo>
                      <a:pt x="549" y="108"/>
                    </a:lnTo>
                    <a:lnTo>
                      <a:pt x="463" y="162"/>
                    </a:lnTo>
                    <a:lnTo>
                      <a:pt x="388" y="216"/>
                    </a:lnTo>
                    <a:lnTo>
                      <a:pt x="313" y="280"/>
                    </a:lnTo>
                    <a:lnTo>
                      <a:pt x="248" y="345"/>
                    </a:lnTo>
                    <a:lnTo>
                      <a:pt x="184" y="420"/>
                    </a:lnTo>
                    <a:lnTo>
                      <a:pt x="141" y="506"/>
                    </a:lnTo>
                    <a:lnTo>
                      <a:pt x="87" y="581"/>
                    </a:lnTo>
                    <a:lnTo>
                      <a:pt x="55" y="678"/>
                    </a:lnTo>
                    <a:lnTo>
                      <a:pt x="22" y="775"/>
                    </a:lnTo>
                    <a:lnTo>
                      <a:pt x="12" y="872"/>
                    </a:lnTo>
                    <a:lnTo>
                      <a:pt x="1" y="968"/>
                    </a:lnTo>
                    <a:lnTo>
                      <a:pt x="1" y="1076"/>
                    </a:lnTo>
                    <a:lnTo>
                      <a:pt x="12" y="1173"/>
                    </a:lnTo>
                    <a:lnTo>
                      <a:pt x="33" y="1270"/>
                    </a:lnTo>
                    <a:lnTo>
                      <a:pt x="65" y="1366"/>
                    </a:lnTo>
                    <a:lnTo>
                      <a:pt x="108" y="1452"/>
                    </a:lnTo>
                    <a:lnTo>
                      <a:pt x="162" y="1538"/>
                    </a:lnTo>
                    <a:lnTo>
                      <a:pt x="216" y="1624"/>
                    </a:lnTo>
                    <a:lnTo>
                      <a:pt x="291" y="1700"/>
                    </a:lnTo>
                    <a:lnTo>
                      <a:pt x="356" y="1764"/>
                    </a:lnTo>
                    <a:lnTo>
                      <a:pt x="442" y="1818"/>
                    </a:lnTo>
                    <a:lnTo>
                      <a:pt x="517" y="1872"/>
                    </a:lnTo>
                    <a:lnTo>
                      <a:pt x="614" y="1915"/>
                    </a:lnTo>
                    <a:lnTo>
                      <a:pt x="700" y="1958"/>
                    </a:lnTo>
                    <a:lnTo>
                      <a:pt x="807" y="1979"/>
                    </a:lnTo>
                    <a:lnTo>
                      <a:pt x="904" y="1990"/>
                    </a:lnTo>
                    <a:lnTo>
                      <a:pt x="1012" y="2001"/>
                    </a:lnTo>
                    <a:lnTo>
                      <a:pt x="1108" y="1990"/>
                    </a:lnTo>
                    <a:lnTo>
                      <a:pt x="1205" y="1979"/>
                    </a:lnTo>
                    <a:lnTo>
                      <a:pt x="1302" y="1958"/>
                    </a:lnTo>
                    <a:lnTo>
                      <a:pt x="1388" y="1915"/>
                    </a:lnTo>
                    <a:lnTo>
                      <a:pt x="1474" y="1872"/>
                    </a:lnTo>
                    <a:lnTo>
                      <a:pt x="1560" y="1829"/>
                    </a:lnTo>
                    <a:lnTo>
                      <a:pt x="1635" y="1764"/>
                    </a:lnTo>
                    <a:lnTo>
                      <a:pt x="1711" y="1700"/>
                    </a:lnTo>
                    <a:lnTo>
                      <a:pt x="1764" y="1635"/>
                    </a:lnTo>
                    <a:lnTo>
                      <a:pt x="1829" y="1560"/>
                    </a:lnTo>
                    <a:lnTo>
                      <a:pt x="1872" y="1474"/>
                    </a:lnTo>
                    <a:lnTo>
                      <a:pt x="1915" y="1388"/>
                    </a:lnTo>
                    <a:lnTo>
                      <a:pt x="1958" y="1302"/>
                    </a:lnTo>
                    <a:lnTo>
                      <a:pt x="1979" y="1205"/>
                    </a:lnTo>
                    <a:lnTo>
                      <a:pt x="1990" y="1108"/>
                    </a:lnTo>
                    <a:lnTo>
                      <a:pt x="2001" y="1001"/>
                    </a:lnTo>
                    <a:lnTo>
                      <a:pt x="1990" y="904"/>
                    </a:lnTo>
                    <a:lnTo>
                      <a:pt x="1979" y="807"/>
                    </a:lnTo>
                    <a:lnTo>
                      <a:pt x="1958" y="710"/>
                    </a:lnTo>
                    <a:lnTo>
                      <a:pt x="1926" y="624"/>
                    </a:lnTo>
                    <a:lnTo>
                      <a:pt x="1883" y="538"/>
                    </a:lnTo>
                    <a:lnTo>
                      <a:pt x="1829" y="452"/>
                    </a:lnTo>
                    <a:lnTo>
                      <a:pt x="1775" y="377"/>
                    </a:lnTo>
                    <a:lnTo>
                      <a:pt x="1711" y="302"/>
                    </a:lnTo>
                    <a:lnTo>
                      <a:pt x="1646" y="237"/>
                    </a:lnTo>
                    <a:lnTo>
                      <a:pt x="1571" y="184"/>
                    </a:lnTo>
                    <a:lnTo>
                      <a:pt x="1485" y="130"/>
                    </a:lnTo>
                    <a:lnTo>
                      <a:pt x="1399" y="87"/>
                    </a:lnTo>
                    <a:lnTo>
                      <a:pt x="1313" y="54"/>
                    </a:lnTo>
                    <a:lnTo>
                      <a:pt x="1216" y="22"/>
                    </a:lnTo>
                    <a:lnTo>
                      <a:pt x="1119"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 name="Google Shape;771;p15"/>
              <p:cNvSpPr/>
              <p:nvPr/>
            </p:nvSpPr>
            <p:spPr>
              <a:xfrm>
                <a:off x="1954025" y="2284875"/>
                <a:ext cx="50025" cy="50025"/>
              </a:xfrm>
              <a:custGeom>
                <a:avLst/>
                <a:gdLst/>
                <a:ahLst/>
                <a:cxnLst/>
                <a:rect l="l" t="t" r="r" b="b"/>
                <a:pathLst>
                  <a:path w="2001" h="2001" extrusionOk="0">
                    <a:moveTo>
                      <a:pt x="925" y="1"/>
                    </a:moveTo>
                    <a:lnTo>
                      <a:pt x="828" y="11"/>
                    </a:lnTo>
                    <a:lnTo>
                      <a:pt x="742" y="33"/>
                    </a:lnTo>
                    <a:lnTo>
                      <a:pt x="646" y="65"/>
                    </a:lnTo>
                    <a:lnTo>
                      <a:pt x="560" y="108"/>
                    </a:lnTo>
                    <a:lnTo>
                      <a:pt x="473" y="151"/>
                    </a:lnTo>
                    <a:lnTo>
                      <a:pt x="398" y="205"/>
                    </a:lnTo>
                    <a:lnTo>
                      <a:pt x="323" y="270"/>
                    </a:lnTo>
                    <a:lnTo>
                      <a:pt x="258" y="345"/>
                    </a:lnTo>
                    <a:lnTo>
                      <a:pt x="194" y="409"/>
                    </a:lnTo>
                    <a:lnTo>
                      <a:pt x="140" y="495"/>
                    </a:lnTo>
                    <a:lnTo>
                      <a:pt x="97" y="581"/>
                    </a:lnTo>
                    <a:lnTo>
                      <a:pt x="65" y="667"/>
                    </a:lnTo>
                    <a:lnTo>
                      <a:pt x="33" y="764"/>
                    </a:lnTo>
                    <a:lnTo>
                      <a:pt x="11" y="861"/>
                    </a:lnTo>
                    <a:lnTo>
                      <a:pt x="0" y="958"/>
                    </a:lnTo>
                    <a:lnTo>
                      <a:pt x="0" y="1054"/>
                    </a:lnTo>
                    <a:lnTo>
                      <a:pt x="11" y="1151"/>
                    </a:lnTo>
                    <a:lnTo>
                      <a:pt x="33" y="1248"/>
                    </a:lnTo>
                    <a:lnTo>
                      <a:pt x="65" y="1345"/>
                    </a:lnTo>
                    <a:lnTo>
                      <a:pt x="97" y="1431"/>
                    </a:lnTo>
                    <a:lnTo>
                      <a:pt x="151" y="1517"/>
                    </a:lnTo>
                    <a:lnTo>
                      <a:pt x="205" y="1592"/>
                    </a:lnTo>
                    <a:lnTo>
                      <a:pt x="258" y="1667"/>
                    </a:lnTo>
                    <a:lnTo>
                      <a:pt x="334" y="1732"/>
                    </a:lnTo>
                    <a:lnTo>
                      <a:pt x="398" y="1796"/>
                    </a:lnTo>
                    <a:lnTo>
                      <a:pt x="484" y="1850"/>
                    </a:lnTo>
                    <a:lnTo>
                      <a:pt x="570" y="1893"/>
                    </a:lnTo>
                    <a:lnTo>
                      <a:pt x="656" y="1936"/>
                    </a:lnTo>
                    <a:lnTo>
                      <a:pt x="742" y="1969"/>
                    </a:lnTo>
                    <a:lnTo>
                      <a:pt x="839" y="1990"/>
                    </a:lnTo>
                    <a:lnTo>
                      <a:pt x="947" y="2001"/>
                    </a:lnTo>
                    <a:lnTo>
                      <a:pt x="1043" y="2001"/>
                    </a:lnTo>
                    <a:lnTo>
                      <a:pt x="1140" y="1990"/>
                    </a:lnTo>
                    <a:lnTo>
                      <a:pt x="1237" y="1969"/>
                    </a:lnTo>
                    <a:lnTo>
                      <a:pt x="1334" y="1947"/>
                    </a:lnTo>
                    <a:lnTo>
                      <a:pt x="1420" y="1904"/>
                    </a:lnTo>
                    <a:lnTo>
                      <a:pt x="1506" y="1861"/>
                    </a:lnTo>
                    <a:lnTo>
                      <a:pt x="1581" y="1807"/>
                    </a:lnTo>
                    <a:lnTo>
                      <a:pt x="1656" y="1743"/>
                    </a:lnTo>
                    <a:lnTo>
                      <a:pt x="1721" y="1678"/>
                    </a:lnTo>
                    <a:lnTo>
                      <a:pt x="1785" y="1614"/>
                    </a:lnTo>
                    <a:lnTo>
                      <a:pt x="1839" y="1528"/>
                    </a:lnTo>
                    <a:lnTo>
                      <a:pt x="1893" y="1452"/>
                    </a:lnTo>
                    <a:lnTo>
                      <a:pt x="1936" y="1356"/>
                    </a:lnTo>
                    <a:lnTo>
                      <a:pt x="1957" y="1270"/>
                    </a:lnTo>
                    <a:lnTo>
                      <a:pt x="1990" y="1173"/>
                    </a:lnTo>
                    <a:lnTo>
                      <a:pt x="2000" y="1076"/>
                    </a:lnTo>
                    <a:lnTo>
                      <a:pt x="2000" y="968"/>
                    </a:lnTo>
                    <a:lnTo>
                      <a:pt x="1990" y="861"/>
                    </a:lnTo>
                    <a:lnTo>
                      <a:pt x="1968" y="764"/>
                    </a:lnTo>
                    <a:lnTo>
                      <a:pt x="1947" y="667"/>
                    </a:lnTo>
                    <a:lnTo>
                      <a:pt x="1904" y="581"/>
                    </a:lnTo>
                    <a:lnTo>
                      <a:pt x="1861" y="495"/>
                    </a:lnTo>
                    <a:lnTo>
                      <a:pt x="1807" y="409"/>
                    </a:lnTo>
                    <a:lnTo>
                      <a:pt x="1742" y="334"/>
                    </a:lnTo>
                    <a:lnTo>
                      <a:pt x="1667" y="259"/>
                    </a:lnTo>
                    <a:lnTo>
                      <a:pt x="1592" y="205"/>
                    </a:lnTo>
                    <a:lnTo>
                      <a:pt x="1506" y="140"/>
                    </a:lnTo>
                    <a:lnTo>
                      <a:pt x="1420" y="97"/>
                    </a:lnTo>
                    <a:lnTo>
                      <a:pt x="1334" y="54"/>
                    </a:lnTo>
                    <a:lnTo>
                      <a:pt x="1237" y="33"/>
                    </a:lnTo>
                    <a:lnTo>
                      <a:pt x="1129" y="11"/>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 name="Google Shape;772;p15"/>
              <p:cNvSpPr/>
              <p:nvPr/>
            </p:nvSpPr>
            <p:spPr>
              <a:xfrm>
                <a:off x="694300" y="2599125"/>
                <a:ext cx="50025" cy="50025"/>
              </a:xfrm>
              <a:custGeom>
                <a:avLst/>
                <a:gdLst/>
                <a:ahLst/>
                <a:cxnLst/>
                <a:rect l="l" t="t" r="r" b="b"/>
                <a:pathLst>
                  <a:path w="2001" h="2001" extrusionOk="0">
                    <a:moveTo>
                      <a:pt x="883" y="1"/>
                    </a:moveTo>
                    <a:lnTo>
                      <a:pt x="786" y="22"/>
                    </a:lnTo>
                    <a:lnTo>
                      <a:pt x="689" y="44"/>
                    </a:lnTo>
                    <a:lnTo>
                      <a:pt x="603" y="87"/>
                    </a:lnTo>
                    <a:lnTo>
                      <a:pt x="517" y="119"/>
                    </a:lnTo>
                    <a:lnTo>
                      <a:pt x="431" y="173"/>
                    </a:lnTo>
                    <a:lnTo>
                      <a:pt x="356" y="237"/>
                    </a:lnTo>
                    <a:lnTo>
                      <a:pt x="291" y="302"/>
                    </a:lnTo>
                    <a:lnTo>
                      <a:pt x="227" y="367"/>
                    </a:lnTo>
                    <a:lnTo>
                      <a:pt x="173" y="442"/>
                    </a:lnTo>
                    <a:lnTo>
                      <a:pt x="119" y="528"/>
                    </a:lnTo>
                    <a:lnTo>
                      <a:pt x="76" y="614"/>
                    </a:lnTo>
                    <a:lnTo>
                      <a:pt x="44" y="700"/>
                    </a:lnTo>
                    <a:lnTo>
                      <a:pt x="22" y="797"/>
                    </a:lnTo>
                    <a:lnTo>
                      <a:pt x="12" y="893"/>
                    </a:lnTo>
                    <a:lnTo>
                      <a:pt x="1" y="990"/>
                    </a:lnTo>
                    <a:lnTo>
                      <a:pt x="1" y="1098"/>
                    </a:lnTo>
                    <a:lnTo>
                      <a:pt x="22" y="1194"/>
                    </a:lnTo>
                    <a:lnTo>
                      <a:pt x="44" y="1291"/>
                    </a:lnTo>
                    <a:lnTo>
                      <a:pt x="76" y="1388"/>
                    </a:lnTo>
                    <a:lnTo>
                      <a:pt x="119" y="1474"/>
                    </a:lnTo>
                    <a:lnTo>
                      <a:pt x="173" y="1560"/>
                    </a:lnTo>
                    <a:lnTo>
                      <a:pt x="237" y="1635"/>
                    </a:lnTo>
                    <a:lnTo>
                      <a:pt x="302" y="1711"/>
                    </a:lnTo>
                    <a:lnTo>
                      <a:pt x="377" y="1775"/>
                    </a:lnTo>
                    <a:lnTo>
                      <a:pt x="452" y="1840"/>
                    </a:lnTo>
                    <a:lnTo>
                      <a:pt x="538" y="1883"/>
                    </a:lnTo>
                    <a:lnTo>
                      <a:pt x="625" y="1926"/>
                    </a:lnTo>
                    <a:lnTo>
                      <a:pt x="721" y="1958"/>
                    </a:lnTo>
                    <a:lnTo>
                      <a:pt x="818" y="1979"/>
                    </a:lnTo>
                    <a:lnTo>
                      <a:pt x="915" y="2001"/>
                    </a:lnTo>
                    <a:lnTo>
                      <a:pt x="1022" y="2001"/>
                    </a:lnTo>
                    <a:lnTo>
                      <a:pt x="1119" y="1990"/>
                    </a:lnTo>
                    <a:lnTo>
                      <a:pt x="1227" y="1979"/>
                    </a:lnTo>
                    <a:lnTo>
                      <a:pt x="1313" y="1947"/>
                    </a:lnTo>
                    <a:lnTo>
                      <a:pt x="1409" y="1915"/>
                    </a:lnTo>
                    <a:lnTo>
                      <a:pt x="1495" y="1872"/>
                    </a:lnTo>
                    <a:lnTo>
                      <a:pt x="1571" y="1818"/>
                    </a:lnTo>
                    <a:lnTo>
                      <a:pt x="1646" y="1764"/>
                    </a:lnTo>
                    <a:lnTo>
                      <a:pt x="1711" y="1700"/>
                    </a:lnTo>
                    <a:lnTo>
                      <a:pt x="1775" y="1635"/>
                    </a:lnTo>
                    <a:lnTo>
                      <a:pt x="1840" y="1549"/>
                    </a:lnTo>
                    <a:lnTo>
                      <a:pt x="1883" y="1474"/>
                    </a:lnTo>
                    <a:lnTo>
                      <a:pt x="1926" y="1388"/>
                    </a:lnTo>
                    <a:lnTo>
                      <a:pt x="1958" y="1291"/>
                    </a:lnTo>
                    <a:lnTo>
                      <a:pt x="1979" y="1205"/>
                    </a:lnTo>
                    <a:lnTo>
                      <a:pt x="2001" y="1108"/>
                    </a:lnTo>
                    <a:lnTo>
                      <a:pt x="2001" y="1001"/>
                    </a:lnTo>
                    <a:lnTo>
                      <a:pt x="2001" y="904"/>
                    </a:lnTo>
                    <a:lnTo>
                      <a:pt x="1979" y="797"/>
                    </a:lnTo>
                    <a:lnTo>
                      <a:pt x="1958" y="700"/>
                    </a:lnTo>
                    <a:lnTo>
                      <a:pt x="1926" y="614"/>
                    </a:lnTo>
                    <a:lnTo>
                      <a:pt x="1883" y="517"/>
                    </a:lnTo>
                    <a:lnTo>
                      <a:pt x="1829" y="431"/>
                    </a:lnTo>
                    <a:lnTo>
                      <a:pt x="1775" y="356"/>
                    </a:lnTo>
                    <a:lnTo>
                      <a:pt x="1700" y="280"/>
                    </a:lnTo>
                    <a:lnTo>
                      <a:pt x="1635" y="216"/>
                    </a:lnTo>
                    <a:lnTo>
                      <a:pt x="1549" y="162"/>
                    </a:lnTo>
                    <a:lnTo>
                      <a:pt x="1463" y="108"/>
                    </a:lnTo>
                    <a:lnTo>
                      <a:pt x="1377" y="65"/>
                    </a:lnTo>
                    <a:lnTo>
                      <a:pt x="1280" y="33"/>
                    </a:lnTo>
                    <a:lnTo>
                      <a:pt x="1184" y="1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 name="Google Shape;773;p15"/>
              <p:cNvSpPr/>
              <p:nvPr/>
            </p:nvSpPr>
            <p:spPr>
              <a:xfrm>
                <a:off x="1795425" y="2601825"/>
                <a:ext cx="50025" cy="50025"/>
              </a:xfrm>
              <a:custGeom>
                <a:avLst/>
                <a:gdLst/>
                <a:ahLst/>
                <a:cxnLst/>
                <a:rect l="l" t="t" r="r" b="b"/>
                <a:pathLst>
                  <a:path w="2001" h="2001" extrusionOk="0">
                    <a:moveTo>
                      <a:pt x="946" y="0"/>
                    </a:moveTo>
                    <a:lnTo>
                      <a:pt x="839" y="11"/>
                    </a:lnTo>
                    <a:lnTo>
                      <a:pt x="753" y="33"/>
                    </a:lnTo>
                    <a:lnTo>
                      <a:pt x="656" y="65"/>
                    </a:lnTo>
                    <a:lnTo>
                      <a:pt x="570" y="108"/>
                    </a:lnTo>
                    <a:lnTo>
                      <a:pt x="484" y="151"/>
                    </a:lnTo>
                    <a:lnTo>
                      <a:pt x="409" y="205"/>
                    </a:lnTo>
                    <a:lnTo>
                      <a:pt x="333" y="269"/>
                    </a:lnTo>
                    <a:lnTo>
                      <a:pt x="269" y="334"/>
                    </a:lnTo>
                    <a:lnTo>
                      <a:pt x="204" y="409"/>
                    </a:lnTo>
                    <a:lnTo>
                      <a:pt x="151" y="484"/>
                    </a:lnTo>
                    <a:lnTo>
                      <a:pt x="108" y="570"/>
                    </a:lnTo>
                    <a:lnTo>
                      <a:pt x="65" y="667"/>
                    </a:lnTo>
                    <a:lnTo>
                      <a:pt x="32" y="753"/>
                    </a:lnTo>
                    <a:lnTo>
                      <a:pt x="11" y="850"/>
                    </a:lnTo>
                    <a:lnTo>
                      <a:pt x="0" y="947"/>
                    </a:lnTo>
                    <a:lnTo>
                      <a:pt x="11" y="1054"/>
                    </a:lnTo>
                    <a:lnTo>
                      <a:pt x="22" y="1162"/>
                    </a:lnTo>
                    <a:lnTo>
                      <a:pt x="43" y="1259"/>
                    </a:lnTo>
                    <a:lnTo>
                      <a:pt x="65" y="1355"/>
                    </a:lnTo>
                    <a:lnTo>
                      <a:pt x="108" y="1441"/>
                    </a:lnTo>
                    <a:lnTo>
                      <a:pt x="161" y="1527"/>
                    </a:lnTo>
                    <a:lnTo>
                      <a:pt x="215" y="1613"/>
                    </a:lnTo>
                    <a:lnTo>
                      <a:pt x="280" y="1689"/>
                    </a:lnTo>
                    <a:lnTo>
                      <a:pt x="355" y="1753"/>
                    </a:lnTo>
                    <a:lnTo>
                      <a:pt x="430" y="1818"/>
                    </a:lnTo>
                    <a:lnTo>
                      <a:pt x="505" y="1871"/>
                    </a:lnTo>
                    <a:lnTo>
                      <a:pt x="602" y="1914"/>
                    </a:lnTo>
                    <a:lnTo>
                      <a:pt x="688" y="1947"/>
                    </a:lnTo>
                    <a:lnTo>
                      <a:pt x="785" y="1979"/>
                    </a:lnTo>
                    <a:lnTo>
                      <a:pt x="893" y="2000"/>
                    </a:lnTo>
                    <a:lnTo>
                      <a:pt x="1097" y="2000"/>
                    </a:lnTo>
                    <a:lnTo>
                      <a:pt x="1194" y="1979"/>
                    </a:lnTo>
                    <a:lnTo>
                      <a:pt x="1290" y="1957"/>
                    </a:lnTo>
                    <a:lnTo>
                      <a:pt x="1376" y="1925"/>
                    </a:lnTo>
                    <a:lnTo>
                      <a:pt x="1462" y="1882"/>
                    </a:lnTo>
                    <a:lnTo>
                      <a:pt x="1549" y="1839"/>
                    </a:lnTo>
                    <a:lnTo>
                      <a:pt x="1624" y="1785"/>
                    </a:lnTo>
                    <a:lnTo>
                      <a:pt x="1699" y="1721"/>
                    </a:lnTo>
                    <a:lnTo>
                      <a:pt x="1764" y="1646"/>
                    </a:lnTo>
                    <a:lnTo>
                      <a:pt x="1817" y="1570"/>
                    </a:lnTo>
                    <a:lnTo>
                      <a:pt x="1871" y="1495"/>
                    </a:lnTo>
                    <a:lnTo>
                      <a:pt x="1914" y="1409"/>
                    </a:lnTo>
                    <a:lnTo>
                      <a:pt x="1957" y="1312"/>
                    </a:lnTo>
                    <a:lnTo>
                      <a:pt x="1979" y="1226"/>
                    </a:lnTo>
                    <a:lnTo>
                      <a:pt x="2000" y="1130"/>
                    </a:lnTo>
                    <a:lnTo>
                      <a:pt x="2000" y="1022"/>
                    </a:lnTo>
                    <a:lnTo>
                      <a:pt x="2000" y="925"/>
                    </a:lnTo>
                    <a:lnTo>
                      <a:pt x="1989" y="828"/>
                    </a:lnTo>
                    <a:lnTo>
                      <a:pt x="1968" y="732"/>
                    </a:lnTo>
                    <a:lnTo>
                      <a:pt x="1936" y="635"/>
                    </a:lnTo>
                    <a:lnTo>
                      <a:pt x="1893" y="549"/>
                    </a:lnTo>
                    <a:lnTo>
                      <a:pt x="1850" y="474"/>
                    </a:lnTo>
                    <a:lnTo>
                      <a:pt x="1796" y="388"/>
                    </a:lnTo>
                    <a:lnTo>
                      <a:pt x="1731" y="323"/>
                    </a:lnTo>
                    <a:lnTo>
                      <a:pt x="1656" y="248"/>
                    </a:lnTo>
                    <a:lnTo>
                      <a:pt x="1592" y="194"/>
                    </a:lnTo>
                    <a:lnTo>
                      <a:pt x="1506" y="140"/>
                    </a:lnTo>
                    <a:lnTo>
                      <a:pt x="1419" y="97"/>
                    </a:lnTo>
                    <a:lnTo>
                      <a:pt x="1333" y="54"/>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 name="Google Shape;774;p15"/>
              <p:cNvSpPr/>
              <p:nvPr/>
            </p:nvSpPr>
            <p:spPr>
              <a:xfrm>
                <a:off x="538650" y="1970625"/>
                <a:ext cx="50025" cy="50025"/>
              </a:xfrm>
              <a:custGeom>
                <a:avLst/>
                <a:gdLst/>
                <a:ahLst/>
                <a:cxnLst/>
                <a:rect l="l" t="t" r="r" b="b"/>
                <a:pathLst>
                  <a:path w="2001" h="2001" extrusionOk="0">
                    <a:moveTo>
                      <a:pt x="990" y="1"/>
                    </a:moveTo>
                    <a:lnTo>
                      <a:pt x="893" y="11"/>
                    </a:lnTo>
                    <a:lnTo>
                      <a:pt x="797" y="22"/>
                    </a:lnTo>
                    <a:lnTo>
                      <a:pt x="700" y="44"/>
                    </a:lnTo>
                    <a:lnTo>
                      <a:pt x="603" y="87"/>
                    </a:lnTo>
                    <a:lnTo>
                      <a:pt x="517" y="130"/>
                    </a:lnTo>
                    <a:lnTo>
                      <a:pt x="442" y="173"/>
                    </a:lnTo>
                    <a:lnTo>
                      <a:pt x="366" y="237"/>
                    </a:lnTo>
                    <a:lnTo>
                      <a:pt x="291" y="302"/>
                    </a:lnTo>
                    <a:lnTo>
                      <a:pt x="227" y="366"/>
                    </a:lnTo>
                    <a:lnTo>
                      <a:pt x="173" y="441"/>
                    </a:lnTo>
                    <a:lnTo>
                      <a:pt x="119" y="527"/>
                    </a:lnTo>
                    <a:lnTo>
                      <a:pt x="76" y="613"/>
                    </a:lnTo>
                    <a:lnTo>
                      <a:pt x="44" y="699"/>
                    </a:lnTo>
                    <a:lnTo>
                      <a:pt x="22" y="796"/>
                    </a:lnTo>
                    <a:lnTo>
                      <a:pt x="1" y="893"/>
                    </a:lnTo>
                    <a:lnTo>
                      <a:pt x="1" y="1001"/>
                    </a:lnTo>
                    <a:lnTo>
                      <a:pt x="1" y="1097"/>
                    </a:lnTo>
                    <a:lnTo>
                      <a:pt x="22" y="1194"/>
                    </a:lnTo>
                    <a:lnTo>
                      <a:pt x="44" y="1291"/>
                    </a:lnTo>
                    <a:lnTo>
                      <a:pt x="76" y="1377"/>
                    </a:lnTo>
                    <a:lnTo>
                      <a:pt x="119" y="1463"/>
                    </a:lnTo>
                    <a:lnTo>
                      <a:pt x="162" y="1549"/>
                    </a:lnTo>
                    <a:lnTo>
                      <a:pt x="227" y="1624"/>
                    </a:lnTo>
                    <a:lnTo>
                      <a:pt x="291" y="1699"/>
                    </a:lnTo>
                    <a:lnTo>
                      <a:pt x="356" y="1764"/>
                    </a:lnTo>
                    <a:lnTo>
                      <a:pt x="431" y="1818"/>
                    </a:lnTo>
                    <a:lnTo>
                      <a:pt x="517" y="1872"/>
                    </a:lnTo>
                    <a:lnTo>
                      <a:pt x="603" y="1915"/>
                    </a:lnTo>
                    <a:lnTo>
                      <a:pt x="689" y="1947"/>
                    </a:lnTo>
                    <a:lnTo>
                      <a:pt x="786" y="1979"/>
                    </a:lnTo>
                    <a:lnTo>
                      <a:pt x="883" y="1990"/>
                    </a:lnTo>
                    <a:lnTo>
                      <a:pt x="979" y="2001"/>
                    </a:lnTo>
                    <a:lnTo>
                      <a:pt x="1087" y="2001"/>
                    </a:lnTo>
                    <a:lnTo>
                      <a:pt x="1184" y="1979"/>
                    </a:lnTo>
                    <a:lnTo>
                      <a:pt x="1280" y="1958"/>
                    </a:lnTo>
                    <a:lnTo>
                      <a:pt x="1377" y="1925"/>
                    </a:lnTo>
                    <a:lnTo>
                      <a:pt x="1474" y="1882"/>
                    </a:lnTo>
                    <a:lnTo>
                      <a:pt x="1549" y="1829"/>
                    </a:lnTo>
                    <a:lnTo>
                      <a:pt x="1635" y="1775"/>
                    </a:lnTo>
                    <a:lnTo>
                      <a:pt x="1711" y="1699"/>
                    </a:lnTo>
                    <a:lnTo>
                      <a:pt x="1775" y="1635"/>
                    </a:lnTo>
                    <a:lnTo>
                      <a:pt x="1829" y="1549"/>
                    </a:lnTo>
                    <a:lnTo>
                      <a:pt x="1883" y="1463"/>
                    </a:lnTo>
                    <a:lnTo>
                      <a:pt x="1926" y="1377"/>
                    </a:lnTo>
                    <a:lnTo>
                      <a:pt x="1958" y="1280"/>
                    </a:lnTo>
                    <a:lnTo>
                      <a:pt x="1979" y="1183"/>
                    </a:lnTo>
                    <a:lnTo>
                      <a:pt x="2001" y="1087"/>
                    </a:lnTo>
                    <a:lnTo>
                      <a:pt x="2001" y="979"/>
                    </a:lnTo>
                    <a:lnTo>
                      <a:pt x="1990" y="882"/>
                    </a:lnTo>
                    <a:lnTo>
                      <a:pt x="1979" y="785"/>
                    </a:lnTo>
                    <a:lnTo>
                      <a:pt x="1947" y="689"/>
                    </a:lnTo>
                    <a:lnTo>
                      <a:pt x="1915" y="592"/>
                    </a:lnTo>
                    <a:lnTo>
                      <a:pt x="1872" y="517"/>
                    </a:lnTo>
                    <a:lnTo>
                      <a:pt x="1818" y="431"/>
                    </a:lnTo>
                    <a:lnTo>
                      <a:pt x="1754" y="355"/>
                    </a:lnTo>
                    <a:lnTo>
                      <a:pt x="1689" y="291"/>
                    </a:lnTo>
                    <a:lnTo>
                      <a:pt x="1625" y="226"/>
                    </a:lnTo>
                    <a:lnTo>
                      <a:pt x="1549" y="162"/>
                    </a:lnTo>
                    <a:lnTo>
                      <a:pt x="1463" y="119"/>
                    </a:lnTo>
                    <a:lnTo>
                      <a:pt x="1377" y="76"/>
                    </a:lnTo>
                    <a:lnTo>
                      <a:pt x="1280" y="44"/>
                    </a:lnTo>
                    <a:lnTo>
                      <a:pt x="1194" y="22"/>
                    </a:lnTo>
                    <a:lnTo>
                      <a:pt x="108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 name="Google Shape;775;p15"/>
              <p:cNvSpPr/>
              <p:nvPr/>
            </p:nvSpPr>
            <p:spPr>
              <a:xfrm>
                <a:off x="1795675" y="1656650"/>
                <a:ext cx="49775" cy="49750"/>
              </a:xfrm>
              <a:custGeom>
                <a:avLst/>
                <a:gdLst/>
                <a:ahLst/>
                <a:cxnLst/>
                <a:rect l="l" t="t" r="r" b="b"/>
                <a:pathLst>
                  <a:path w="1991" h="1990" extrusionOk="0">
                    <a:moveTo>
                      <a:pt x="926" y="0"/>
                    </a:moveTo>
                    <a:lnTo>
                      <a:pt x="818" y="11"/>
                    </a:lnTo>
                    <a:lnTo>
                      <a:pt x="721" y="32"/>
                    </a:lnTo>
                    <a:lnTo>
                      <a:pt x="635" y="65"/>
                    </a:lnTo>
                    <a:lnTo>
                      <a:pt x="538" y="108"/>
                    </a:lnTo>
                    <a:lnTo>
                      <a:pt x="452" y="161"/>
                    </a:lnTo>
                    <a:lnTo>
                      <a:pt x="377" y="215"/>
                    </a:lnTo>
                    <a:lnTo>
                      <a:pt x="302" y="280"/>
                    </a:lnTo>
                    <a:lnTo>
                      <a:pt x="237" y="355"/>
                    </a:lnTo>
                    <a:lnTo>
                      <a:pt x="173" y="430"/>
                    </a:lnTo>
                    <a:lnTo>
                      <a:pt x="119" y="516"/>
                    </a:lnTo>
                    <a:lnTo>
                      <a:pt x="76" y="602"/>
                    </a:lnTo>
                    <a:lnTo>
                      <a:pt x="44" y="699"/>
                    </a:lnTo>
                    <a:lnTo>
                      <a:pt x="22" y="796"/>
                    </a:lnTo>
                    <a:lnTo>
                      <a:pt x="1" y="893"/>
                    </a:lnTo>
                    <a:lnTo>
                      <a:pt x="1" y="1000"/>
                    </a:lnTo>
                    <a:lnTo>
                      <a:pt x="1" y="1097"/>
                    </a:lnTo>
                    <a:lnTo>
                      <a:pt x="22" y="1194"/>
                    </a:lnTo>
                    <a:lnTo>
                      <a:pt x="44" y="1290"/>
                    </a:lnTo>
                    <a:lnTo>
                      <a:pt x="76" y="1376"/>
                    </a:lnTo>
                    <a:lnTo>
                      <a:pt x="119" y="1462"/>
                    </a:lnTo>
                    <a:lnTo>
                      <a:pt x="173" y="1548"/>
                    </a:lnTo>
                    <a:lnTo>
                      <a:pt x="227" y="1624"/>
                    </a:lnTo>
                    <a:lnTo>
                      <a:pt x="291" y="1699"/>
                    </a:lnTo>
                    <a:lnTo>
                      <a:pt x="366" y="1753"/>
                    </a:lnTo>
                    <a:lnTo>
                      <a:pt x="442" y="1817"/>
                    </a:lnTo>
                    <a:lnTo>
                      <a:pt x="528" y="1860"/>
                    </a:lnTo>
                    <a:lnTo>
                      <a:pt x="614" y="1903"/>
                    </a:lnTo>
                    <a:lnTo>
                      <a:pt x="700" y="1946"/>
                    </a:lnTo>
                    <a:lnTo>
                      <a:pt x="797" y="1968"/>
                    </a:lnTo>
                    <a:lnTo>
                      <a:pt x="893" y="1979"/>
                    </a:lnTo>
                    <a:lnTo>
                      <a:pt x="990" y="1989"/>
                    </a:lnTo>
                    <a:lnTo>
                      <a:pt x="1087" y="1979"/>
                    </a:lnTo>
                    <a:lnTo>
                      <a:pt x="1184" y="1968"/>
                    </a:lnTo>
                    <a:lnTo>
                      <a:pt x="1280" y="1946"/>
                    </a:lnTo>
                    <a:lnTo>
                      <a:pt x="1366" y="1914"/>
                    </a:lnTo>
                    <a:lnTo>
                      <a:pt x="1452" y="1871"/>
                    </a:lnTo>
                    <a:lnTo>
                      <a:pt x="1539" y="1817"/>
                    </a:lnTo>
                    <a:lnTo>
                      <a:pt x="1614" y="1764"/>
                    </a:lnTo>
                    <a:lnTo>
                      <a:pt x="1689" y="1699"/>
                    </a:lnTo>
                    <a:lnTo>
                      <a:pt x="1754" y="1635"/>
                    </a:lnTo>
                    <a:lnTo>
                      <a:pt x="1807" y="1559"/>
                    </a:lnTo>
                    <a:lnTo>
                      <a:pt x="1861" y="1473"/>
                    </a:lnTo>
                    <a:lnTo>
                      <a:pt x="1904" y="1387"/>
                    </a:lnTo>
                    <a:lnTo>
                      <a:pt x="1936" y="1301"/>
                    </a:lnTo>
                    <a:lnTo>
                      <a:pt x="1969" y="1204"/>
                    </a:lnTo>
                    <a:lnTo>
                      <a:pt x="1979" y="1108"/>
                    </a:lnTo>
                    <a:lnTo>
                      <a:pt x="1990" y="1011"/>
                    </a:lnTo>
                    <a:lnTo>
                      <a:pt x="1990" y="914"/>
                    </a:lnTo>
                    <a:lnTo>
                      <a:pt x="1969" y="817"/>
                    </a:lnTo>
                    <a:lnTo>
                      <a:pt x="1947" y="721"/>
                    </a:lnTo>
                    <a:lnTo>
                      <a:pt x="1915" y="624"/>
                    </a:lnTo>
                    <a:lnTo>
                      <a:pt x="1883" y="538"/>
                    </a:lnTo>
                    <a:lnTo>
                      <a:pt x="1829" y="462"/>
                    </a:lnTo>
                    <a:lnTo>
                      <a:pt x="1775" y="376"/>
                    </a:lnTo>
                    <a:lnTo>
                      <a:pt x="1711" y="312"/>
                    </a:lnTo>
                    <a:lnTo>
                      <a:pt x="1646" y="247"/>
                    </a:lnTo>
                    <a:lnTo>
                      <a:pt x="1571" y="183"/>
                    </a:lnTo>
                    <a:lnTo>
                      <a:pt x="1485" y="129"/>
                    </a:lnTo>
                    <a:lnTo>
                      <a:pt x="1399" y="86"/>
                    </a:lnTo>
                    <a:lnTo>
                      <a:pt x="1313" y="54"/>
                    </a:lnTo>
                    <a:lnTo>
                      <a:pt x="122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 name="Google Shape;776;p15"/>
              <p:cNvSpPr/>
              <p:nvPr/>
            </p:nvSpPr>
            <p:spPr>
              <a:xfrm>
                <a:off x="694575" y="1656650"/>
                <a:ext cx="49750" cy="49750"/>
              </a:xfrm>
              <a:custGeom>
                <a:avLst/>
                <a:gdLst/>
                <a:ahLst/>
                <a:cxnLst/>
                <a:rect l="l" t="t" r="r" b="b"/>
                <a:pathLst>
                  <a:path w="1990" h="1990" extrusionOk="0">
                    <a:moveTo>
                      <a:pt x="861" y="0"/>
                    </a:moveTo>
                    <a:lnTo>
                      <a:pt x="764" y="22"/>
                    </a:lnTo>
                    <a:lnTo>
                      <a:pt x="667" y="54"/>
                    </a:lnTo>
                    <a:lnTo>
                      <a:pt x="570" y="86"/>
                    </a:lnTo>
                    <a:lnTo>
                      <a:pt x="484" y="140"/>
                    </a:lnTo>
                    <a:lnTo>
                      <a:pt x="409" y="194"/>
                    </a:lnTo>
                    <a:lnTo>
                      <a:pt x="334" y="258"/>
                    </a:lnTo>
                    <a:lnTo>
                      <a:pt x="259" y="323"/>
                    </a:lnTo>
                    <a:lnTo>
                      <a:pt x="194" y="398"/>
                    </a:lnTo>
                    <a:lnTo>
                      <a:pt x="140" y="484"/>
                    </a:lnTo>
                    <a:lnTo>
                      <a:pt x="97" y="570"/>
                    </a:lnTo>
                    <a:lnTo>
                      <a:pt x="54" y="667"/>
                    </a:lnTo>
                    <a:lnTo>
                      <a:pt x="22" y="764"/>
                    </a:lnTo>
                    <a:lnTo>
                      <a:pt x="1" y="860"/>
                    </a:lnTo>
                    <a:lnTo>
                      <a:pt x="1" y="957"/>
                    </a:lnTo>
                    <a:lnTo>
                      <a:pt x="1" y="1065"/>
                    </a:lnTo>
                    <a:lnTo>
                      <a:pt x="11" y="1161"/>
                    </a:lnTo>
                    <a:lnTo>
                      <a:pt x="33" y="1247"/>
                    </a:lnTo>
                    <a:lnTo>
                      <a:pt x="65" y="1344"/>
                    </a:lnTo>
                    <a:lnTo>
                      <a:pt x="97" y="1430"/>
                    </a:lnTo>
                    <a:lnTo>
                      <a:pt x="151" y="1516"/>
                    </a:lnTo>
                    <a:lnTo>
                      <a:pt x="205" y="1591"/>
                    </a:lnTo>
                    <a:lnTo>
                      <a:pt x="269" y="1667"/>
                    </a:lnTo>
                    <a:lnTo>
                      <a:pt x="334" y="1731"/>
                    </a:lnTo>
                    <a:lnTo>
                      <a:pt x="409" y="1796"/>
                    </a:lnTo>
                    <a:lnTo>
                      <a:pt x="484" y="1850"/>
                    </a:lnTo>
                    <a:lnTo>
                      <a:pt x="570" y="1893"/>
                    </a:lnTo>
                    <a:lnTo>
                      <a:pt x="657" y="1925"/>
                    </a:lnTo>
                    <a:lnTo>
                      <a:pt x="753" y="1957"/>
                    </a:lnTo>
                    <a:lnTo>
                      <a:pt x="850" y="1979"/>
                    </a:lnTo>
                    <a:lnTo>
                      <a:pt x="947" y="1989"/>
                    </a:lnTo>
                    <a:lnTo>
                      <a:pt x="1044" y="1989"/>
                    </a:lnTo>
                    <a:lnTo>
                      <a:pt x="1140" y="1979"/>
                    </a:lnTo>
                    <a:lnTo>
                      <a:pt x="1237" y="1957"/>
                    </a:lnTo>
                    <a:lnTo>
                      <a:pt x="1334" y="1925"/>
                    </a:lnTo>
                    <a:lnTo>
                      <a:pt x="1420" y="1893"/>
                    </a:lnTo>
                    <a:lnTo>
                      <a:pt x="1506" y="1839"/>
                    </a:lnTo>
                    <a:lnTo>
                      <a:pt x="1581" y="1785"/>
                    </a:lnTo>
                    <a:lnTo>
                      <a:pt x="1657" y="1731"/>
                    </a:lnTo>
                    <a:lnTo>
                      <a:pt x="1721" y="1656"/>
                    </a:lnTo>
                    <a:lnTo>
                      <a:pt x="1786" y="1591"/>
                    </a:lnTo>
                    <a:lnTo>
                      <a:pt x="1839" y="1505"/>
                    </a:lnTo>
                    <a:lnTo>
                      <a:pt x="1882" y="1419"/>
                    </a:lnTo>
                    <a:lnTo>
                      <a:pt x="1925" y="1333"/>
                    </a:lnTo>
                    <a:lnTo>
                      <a:pt x="1958" y="1247"/>
                    </a:lnTo>
                    <a:lnTo>
                      <a:pt x="1979" y="1151"/>
                    </a:lnTo>
                    <a:lnTo>
                      <a:pt x="1990" y="1043"/>
                    </a:lnTo>
                    <a:lnTo>
                      <a:pt x="1990" y="946"/>
                    </a:lnTo>
                    <a:lnTo>
                      <a:pt x="1979" y="850"/>
                    </a:lnTo>
                    <a:lnTo>
                      <a:pt x="1958" y="753"/>
                    </a:lnTo>
                    <a:lnTo>
                      <a:pt x="1936" y="667"/>
                    </a:lnTo>
                    <a:lnTo>
                      <a:pt x="1893" y="581"/>
                    </a:lnTo>
                    <a:lnTo>
                      <a:pt x="1850" y="495"/>
                    </a:lnTo>
                    <a:lnTo>
                      <a:pt x="1796" y="409"/>
                    </a:lnTo>
                    <a:lnTo>
                      <a:pt x="1743" y="344"/>
                    </a:lnTo>
                    <a:lnTo>
                      <a:pt x="1667" y="269"/>
                    </a:lnTo>
                    <a:lnTo>
                      <a:pt x="1603" y="204"/>
                    </a:lnTo>
                    <a:lnTo>
                      <a:pt x="1517" y="151"/>
                    </a:lnTo>
                    <a:lnTo>
                      <a:pt x="1441" y="108"/>
                    </a:lnTo>
                    <a:lnTo>
                      <a:pt x="1345" y="65"/>
                    </a:lnTo>
                    <a:lnTo>
                      <a:pt x="1259" y="32"/>
                    </a:lnTo>
                    <a:lnTo>
                      <a:pt x="1162"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 name="Google Shape;777;p15"/>
              <p:cNvSpPr/>
              <p:nvPr/>
            </p:nvSpPr>
            <p:spPr>
              <a:xfrm>
                <a:off x="1953750" y="2206925"/>
                <a:ext cx="50575" cy="50300"/>
              </a:xfrm>
              <a:custGeom>
                <a:avLst/>
                <a:gdLst/>
                <a:ahLst/>
                <a:cxnLst/>
                <a:rect l="l" t="t" r="r" b="b"/>
                <a:pathLst>
                  <a:path w="2023" h="2012" extrusionOk="0">
                    <a:moveTo>
                      <a:pt x="861" y="0"/>
                    </a:moveTo>
                    <a:lnTo>
                      <a:pt x="764" y="22"/>
                    </a:lnTo>
                    <a:lnTo>
                      <a:pt x="667" y="54"/>
                    </a:lnTo>
                    <a:lnTo>
                      <a:pt x="571" y="97"/>
                    </a:lnTo>
                    <a:lnTo>
                      <a:pt x="484" y="140"/>
                    </a:lnTo>
                    <a:lnTo>
                      <a:pt x="409" y="194"/>
                    </a:lnTo>
                    <a:lnTo>
                      <a:pt x="334" y="258"/>
                    </a:lnTo>
                    <a:lnTo>
                      <a:pt x="259" y="323"/>
                    </a:lnTo>
                    <a:lnTo>
                      <a:pt x="194" y="398"/>
                    </a:lnTo>
                    <a:lnTo>
                      <a:pt x="140" y="473"/>
                    </a:lnTo>
                    <a:lnTo>
                      <a:pt x="97" y="570"/>
                    </a:lnTo>
                    <a:lnTo>
                      <a:pt x="65" y="656"/>
                    </a:lnTo>
                    <a:lnTo>
                      <a:pt x="33" y="753"/>
                    </a:lnTo>
                    <a:lnTo>
                      <a:pt x="11" y="850"/>
                    </a:lnTo>
                    <a:lnTo>
                      <a:pt x="1" y="957"/>
                    </a:lnTo>
                    <a:lnTo>
                      <a:pt x="1" y="1065"/>
                    </a:lnTo>
                    <a:lnTo>
                      <a:pt x="11" y="1172"/>
                    </a:lnTo>
                    <a:lnTo>
                      <a:pt x="33" y="1269"/>
                    </a:lnTo>
                    <a:lnTo>
                      <a:pt x="65" y="1366"/>
                    </a:lnTo>
                    <a:lnTo>
                      <a:pt x="108" y="1452"/>
                    </a:lnTo>
                    <a:lnTo>
                      <a:pt x="151" y="1538"/>
                    </a:lnTo>
                    <a:lnTo>
                      <a:pt x="205" y="1624"/>
                    </a:lnTo>
                    <a:lnTo>
                      <a:pt x="269" y="1699"/>
                    </a:lnTo>
                    <a:lnTo>
                      <a:pt x="345" y="1764"/>
                    </a:lnTo>
                    <a:lnTo>
                      <a:pt x="420" y="1828"/>
                    </a:lnTo>
                    <a:lnTo>
                      <a:pt x="495" y="1882"/>
                    </a:lnTo>
                    <a:lnTo>
                      <a:pt x="581" y="1925"/>
                    </a:lnTo>
                    <a:lnTo>
                      <a:pt x="678" y="1957"/>
                    </a:lnTo>
                    <a:lnTo>
                      <a:pt x="775" y="1990"/>
                    </a:lnTo>
                    <a:lnTo>
                      <a:pt x="872" y="2000"/>
                    </a:lnTo>
                    <a:lnTo>
                      <a:pt x="979" y="2011"/>
                    </a:lnTo>
                    <a:lnTo>
                      <a:pt x="1087" y="2011"/>
                    </a:lnTo>
                    <a:lnTo>
                      <a:pt x="1183" y="2000"/>
                    </a:lnTo>
                    <a:lnTo>
                      <a:pt x="1280" y="1979"/>
                    </a:lnTo>
                    <a:lnTo>
                      <a:pt x="1366" y="1947"/>
                    </a:lnTo>
                    <a:lnTo>
                      <a:pt x="1463" y="1914"/>
                    </a:lnTo>
                    <a:lnTo>
                      <a:pt x="1538" y="1861"/>
                    </a:lnTo>
                    <a:lnTo>
                      <a:pt x="1624" y="1818"/>
                    </a:lnTo>
                    <a:lnTo>
                      <a:pt x="1689" y="1753"/>
                    </a:lnTo>
                    <a:lnTo>
                      <a:pt x="1764" y="1689"/>
                    </a:lnTo>
                    <a:lnTo>
                      <a:pt x="1818" y="1613"/>
                    </a:lnTo>
                    <a:lnTo>
                      <a:pt x="1872" y="1538"/>
                    </a:lnTo>
                    <a:lnTo>
                      <a:pt x="1915" y="1452"/>
                    </a:lnTo>
                    <a:lnTo>
                      <a:pt x="1958" y="1366"/>
                    </a:lnTo>
                    <a:lnTo>
                      <a:pt x="1990" y="1269"/>
                    </a:lnTo>
                    <a:lnTo>
                      <a:pt x="2011" y="1172"/>
                    </a:lnTo>
                    <a:lnTo>
                      <a:pt x="2022" y="1076"/>
                    </a:lnTo>
                    <a:lnTo>
                      <a:pt x="2022" y="968"/>
                    </a:lnTo>
                    <a:lnTo>
                      <a:pt x="2011" y="861"/>
                    </a:lnTo>
                    <a:lnTo>
                      <a:pt x="1990" y="764"/>
                    </a:lnTo>
                    <a:lnTo>
                      <a:pt x="1968" y="667"/>
                    </a:lnTo>
                    <a:lnTo>
                      <a:pt x="1925" y="581"/>
                    </a:lnTo>
                    <a:lnTo>
                      <a:pt x="1882" y="484"/>
                    </a:lnTo>
                    <a:lnTo>
                      <a:pt x="1829" y="409"/>
                    </a:lnTo>
                    <a:lnTo>
                      <a:pt x="1775" y="334"/>
                    </a:lnTo>
                    <a:lnTo>
                      <a:pt x="1700" y="258"/>
                    </a:lnTo>
                    <a:lnTo>
                      <a:pt x="1624" y="194"/>
                    </a:lnTo>
                    <a:lnTo>
                      <a:pt x="1549" y="140"/>
                    </a:lnTo>
                    <a:lnTo>
                      <a:pt x="1463" y="97"/>
                    </a:lnTo>
                    <a:lnTo>
                      <a:pt x="1366" y="54"/>
                    </a:lnTo>
                    <a:lnTo>
                      <a:pt x="1269" y="22"/>
                    </a:lnTo>
                    <a:lnTo>
                      <a:pt x="1173"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 name="Google Shape;778;p15"/>
              <p:cNvSpPr/>
              <p:nvPr/>
            </p:nvSpPr>
            <p:spPr>
              <a:xfrm>
                <a:off x="1089200" y="1420075"/>
                <a:ext cx="50050" cy="50025"/>
              </a:xfrm>
              <a:custGeom>
                <a:avLst/>
                <a:gdLst/>
                <a:ahLst/>
                <a:cxnLst/>
                <a:rect l="l" t="t" r="r" b="b"/>
                <a:pathLst>
                  <a:path w="2002" h="2001" extrusionOk="0">
                    <a:moveTo>
                      <a:pt x="1001" y="0"/>
                    </a:moveTo>
                    <a:lnTo>
                      <a:pt x="904" y="11"/>
                    </a:lnTo>
                    <a:lnTo>
                      <a:pt x="807" y="22"/>
                    </a:lnTo>
                    <a:lnTo>
                      <a:pt x="721" y="43"/>
                    </a:lnTo>
                    <a:lnTo>
                      <a:pt x="625" y="76"/>
                    </a:lnTo>
                    <a:lnTo>
                      <a:pt x="539" y="119"/>
                    </a:lnTo>
                    <a:lnTo>
                      <a:pt x="453" y="172"/>
                    </a:lnTo>
                    <a:lnTo>
                      <a:pt x="377" y="226"/>
                    </a:lnTo>
                    <a:lnTo>
                      <a:pt x="313" y="291"/>
                    </a:lnTo>
                    <a:lnTo>
                      <a:pt x="248" y="355"/>
                    </a:lnTo>
                    <a:lnTo>
                      <a:pt x="184" y="431"/>
                    </a:lnTo>
                    <a:lnTo>
                      <a:pt x="130" y="517"/>
                    </a:lnTo>
                    <a:lnTo>
                      <a:pt x="87" y="603"/>
                    </a:lnTo>
                    <a:lnTo>
                      <a:pt x="55" y="689"/>
                    </a:lnTo>
                    <a:lnTo>
                      <a:pt x="33" y="785"/>
                    </a:lnTo>
                    <a:lnTo>
                      <a:pt x="12" y="882"/>
                    </a:lnTo>
                    <a:lnTo>
                      <a:pt x="1" y="979"/>
                    </a:lnTo>
                    <a:lnTo>
                      <a:pt x="12" y="1087"/>
                    </a:lnTo>
                    <a:lnTo>
                      <a:pt x="22" y="1183"/>
                    </a:lnTo>
                    <a:lnTo>
                      <a:pt x="44" y="1280"/>
                    </a:lnTo>
                    <a:lnTo>
                      <a:pt x="76" y="1377"/>
                    </a:lnTo>
                    <a:lnTo>
                      <a:pt x="119" y="1463"/>
                    </a:lnTo>
                    <a:lnTo>
                      <a:pt x="173" y="1549"/>
                    </a:lnTo>
                    <a:lnTo>
                      <a:pt x="238" y="1624"/>
                    </a:lnTo>
                    <a:lnTo>
                      <a:pt x="302" y="1699"/>
                    </a:lnTo>
                    <a:lnTo>
                      <a:pt x="377" y="1764"/>
                    </a:lnTo>
                    <a:lnTo>
                      <a:pt x="453" y="1828"/>
                    </a:lnTo>
                    <a:lnTo>
                      <a:pt x="539" y="1882"/>
                    </a:lnTo>
                    <a:lnTo>
                      <a:pt x="625" y="1925"/>
                    </a:lnTo>
                    <a:lnTo>
                      <a:pt x="721" y="1957"/>
                    </a:lnTo>
                    <a:lnTo>
                      <a:pt x="818" y="1979"/>
                    </a:lnTo>
                    <a:lnTo>
                      <a:pt x="915" y="1990"/>
                    </a:lnTo>
                    <a:lnTo>
                      <a:pt x="1023" y="2001"/>
                    </a:lnTo>
                    <a:lnTo>
                      <a:pt x="1119" y="1990"/>
                    </a:lnTo>
                    <a:lnTo>
                      <a:pt x="1216" y="1968"/>
                    </a:lnTo>
                    <a:lnTo>
                      <a:pt x="1313" y="1947"/>
                    </a:lnTo>
                    <a:lnTo>
                      <a:pt x="1399" y="1904"/>
                    </a:lnTo>
                    <a:lnTo>
                      <a:pt x="1485" y="1861"/>
                    </a:lnTo>
                    <a:lnTo>
                      <a:pt x="1571" y="1818"/>
                    </a:lnTo>
                    <a:lnTo>
                      <a:pt x="1646" y="1753"/>
                    </a:lnTo>
                    <a:lnTo>
                      <a:pt x="1711" y="1689"/>
                    </a:lnTo>
                    <a:lnTo>
                      <a:pt x="1775" y="1613"/>
                    </a:lnTo>
                    <a:lnTo>
                      <a:pt x="1829" y="1538"/>
                    </a:lnTo>
                    <a:lnTo>
                      <a:pt x="1883" y="1463"/>
                    </a:lnTo>
                    <a:lnTo>
                      <a:pt x="1926" y="1377"/>
                    </a:lnTo>
                    <a:lnTo>
                      <a:pt x="1958" y="1280"/>
                    </a:lnTo>
                    <a:lnTo>
                      <a:pt x="1980" y="1183"/>
                    </a:lnTo>
                    <a:lnTo>
                      <a:pt x="1990" y="1087"/>
                    </a:lnTo>
                    <a:lnTo>
                      <a:pt x="2001" y="990"/>
                    </a:lnTo>
                    <a:lnTo>
                      <a:pt x="1990" y="893"/>
                    </a:lnTo>
                    <a:lnTo>
                      <a:pt x="1980" y="796"/>
                    </a:lnTo>
                    <a:lnTo>
                      <a:pt x="1947" y="699"/>
                    </a:lnTo>
                    <a:lnTo>
                      <a:pt x="1915" y="613"/>
                    </a:lnTo>
                    <a:lnTo>
                      <a:pt x="1872" y="527"/>
                    </a:lnTo>
                    <a:lnTo>
                      <a:pt x="1818" y="441"/>
                    </a:lnTo>
                    <a:lnTo>
                      <a:pt x="1764" y="366"/>
                    </a:lnTo>
                    <a:lnTo>
                      <a:pt x="1700" y="302"/>
                    </a:lnTo>
                    <a:lnTo>
                      <a:pt x="1625" y="237"/>
                    </a:lnTo>
                    <a:lnTo>
                      <a:pt x="1549" y="172"/>
                    </a:lnTo>
                    <a:lnTo>
                      <a:pt x="1474" y="129"/>
                    </a:lnTo>
                    <a:lnTo>
                      <a:pt x="1388" y="86"/>
                    </a:lnTo>
                    <a:lnTo>
                      <a:pt x="1291" y="54"/>
                    </a:lnTo>
                    <a:lnTo>
                      <a:pt x="1205" y="22"/>
                    </a:lnTo>
                    <a:lnTo>
                      <a:pt x="1109" y="11"/>
                    </a:lnTo>
                    <a:lnTo>
                      <a:pt x="10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 name="Google Shape;779;p15"/>
              <p:cNvSpPr/>
              <p:nvPr/>
            </p:nvSpPr>
            <p:spPr>
              <a:xfrm>
                <a:off x="1166900" y="1419800"/>
                <a:ext cx="50300" cy="50300"/>
              </a:xfrm>
              <a:custGeom>
                <a:avLst/>
                <a:gdLst/>
                <a:ahLst/>
                <a:cxnLst/>
                <a:rect l="l" t="t" r="r" b="b"/>
                <a:pathLst>
                  <a:path w="2012" h="2012" extrusionOk="0">
                    <a:moveTo>
                      <a:pt x="1011" y="1"/>
                    </a:moveTo>
                    <a:lnTo>
                      <a:pt x="904" y="11"/>
                    </a:lnTo>
                    <a:lnTo>
                      <a:pt x="807" y="22"/>
                    </a:lnTo>
                    <a:lnTo>
                      <a:pt x="710" y="44"/>
                    </a:lnTo>
                    <a:lnTo>
                      <a:pt x="614" y="87"/>
                    </a:lnTo>
                    <a:lnTo>
                      <a:pt x="527" y="119"/>
                    </a:lnTo>
                    <a:lnTo>
                      <a:pt x="441" y="173"/>
                    </a:lnTo>
                    <a:lnTo>
                      <a:pt x="366" y="237"/>
                    </a:lnTo>
                    <a:lnTo>
                      <a:pt x="291" y="302"/>
                    </a:lnTo>
                    <a:lnTo>
                      <a:pt x="226" y="366"/>
                    </a:lnTo>
                    <a:lnTo>
                      <a:pt x="173" y="442"/>
                    </a:lnTo>
                    <a:lnTo>
                      <a:pt x="119" y="528"/>
                    </a:lnTo>
                    <a:lnTo>
                      <a:pt x="76" y="624"/>
                    </a:lnTo>
                    <a:lnTo>
                      <a:pt x="44" y="710"/>
                    </a:lnTo>
                    <a:lnTo>
                      <a:pt x="22" y="807"/>
                    </a:lnTo>
                    <a:lnTo>
                      <a:pt x="11" y="915"/>
                    </a:lnTo>
                    <a:lnTo>
                      <a:pt x="1" y="1022"/>
                    </a:lnTo>
                    <a:lnTo>
                      <a:pt x="11" y="1119"/>
                    </a:lnTo>
                    <a:lnTo>
                      <a:pt x="22" y="1216"/>
                    </a:lnTo>
                    <a:lnTo>
                      <a:pt x="44" y="1313"/>
                    </a:lnTo>
                    <a:lnTo>
                      <a:pt x="76" y="1399"/>
                    </a:lnTo>
                    <a:lnTo>
                      <a:pt x="119" y="1485"/>
                    </a:lnTo>
                    <a:lnTo>
                      <a:pt x="173" y="1571"/>
                    </a:lnTo>
                    <a:lnTo>
                      <a:pt x="226" y="1646"/>
                    </a:lnTo>
                    <a:lnTo>
                      <a:pt x="280" y="1710"/>
                    </a:lnTo>
                    <a:lnTo>
                      <a:pt x="355" y="1775"/>
                    </a:lnTo>
                    <a:lnTo>
                      <a:pt x="431" y="1839"/>
                    </a:lnTo>
                    <a:lnTo>
                      <a:pt x="506" y="1882"/>
                    </a:lnTo>
                    <a:lnTo>
                      <a:pt x="592" y="1925"/>
                    </a:lnTo>
                    <a:lnTo>
                      <a:pt x="678" y="1968"/>
                    </a:lnTo>
                    <a:lnTo>
                      <a:pt x="775" y="1990"/>
                    </a:lnTo>
                    <a:lnTo>
                      <a:pt x="872" y="2012"/>
                    </a:lnTo>
                    <a:lnTo>
                      <a:pt x="1076" y="2012"/>
                    </a:lnTo>
                    <a:lnTo>
                      <a:pt x="1183" y="2001"/>
                    </a:lnTo>
                    <a:lnTo>
                      <a:pt x="1280" y="1979"/>
                    </a:lnTo>
                    <a:lnTo>
                      <a:pt x="1377" y="1947"/>
                    </a:lnTo>
                    <a:lnTo>
                      <a:pt x="1463" y="1915"/>
                    </a:lnTo>
                    <a:lnTo>
                      <a:pt x="1549" y="1861"/>
                    </a:lnTo>
                    <a:lnTo>
                      <a:pt x="1624" y="1807"/>
                    </a:lnTo>
                    <a:lnTo>
                      <a:pt x="1700" y="1743"/>
                    </a:lnTo>
                    <a:lnTo>
                      <a:pt x="1764" y="1667"/>
                    </a:lnTo>
                    <a:lnTo>
                      <a:pt x="1829" y="1592"/>
                    </a:lnTo>
                    <a:lnTo>
                      <a:pt x="1882" y="1517"/>
                    </a:lnTo>
                    <a:lnTo>
                      <a:pt x="1925" y="1431"/>
                    </a:lnTo>
                    <a:lnTo>
                      <a:pt x="1958" y="1334"/>
                    </a:lnTo>
                    <a:lnTo>
                      <a:pt x="1990" y="1237"/>
                    </a:lnTo>
                    <a:lnTo>
                      <a:pt x="2011" y="1141"/>
                    </a:lnTo>
                    <a:lnTo>
                      <a:pt x="2011" y="1033"/>
                    </a:lnTo>
                    <a:lnTo>
                      <a:pt x="2011" y="925"/>
                    </a:lnTo>
                    <a:lnTo>
                      <a:pt x="2001" y="829"/>
                    </a:lnTo>
                    <a:lnTo>
                      <a:pt x="1968" y="721"/>
                    </a:lnTo>
                    <a:lnTo>
                      <a:pt x="1936" y="635"/>
                    </a:lnTo>
                    <a:lnTo>
                      <a:pt x="1904" y="538"/>
                    </a:lnTo>
                    <a:lnTo>
                      <a:pt x="1850" y="463"/>
                    </a:lnTo>
                    <a:lnTo>
                      <a:pt x="1796" y="377"/>
                    </a:lnTo>
                    <a:lnTo>
                      <a:pt x="1732" y="302"/>
                    </a:lnTo>
                    <a:lnTo>
                      <a:pt x="1657" y="237"/>
                    </a:lnTo>
                    <a:lnTo>
                      <a:pt x="1581" y="183"/>
                    </a:lnTo>
                    <a:lnTo>
                      <a:pt x="1495" y="130"/>
                    </a:lnTo>
                    <a:lnTo>
                      <a:pt x="1409" y="87"/>
                    </a:lnTo>
                    <a:lnTo>
                      <a:pt x="1312" y="54"/>
                    </a:lnTo>
                    <a:lnTo>
                      <a:pt x="1216" y="22"/>
                    </a:lnTo>
                    <a:lnTo>
                      <a:pt x="1119"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 name="Google Shape;780;p15"/>
              <p:cNvSpPr/>
              <p:nvPr/>
            </p:nvSpPr>
            <p:spPr>
              <a:xfrm>
                <a:off x="1244600" y="1419800"/>
                <a:ext cx="50550" cy="50575"/>
              </a:xfrm>
              <a:custGeom>
                <a:avLst/>
                <a:gdLst/>
                <a:ahLst/>
                <a:cxnLst/>
                <a:rect l="l" t="t" r="r" b="b"/>
                <a:pathLst>
                  <a:path w="2022" h="2023" extrusionOk="0">
                    <a:moveTo>
                      <a:pt x="979" y="1"/>
                    </a:moveTo>
                    <a:lnTo>
                      <a:pt x="871" y="11"/>
                    </a:lnTo>
                    <a:lnTo>
                      <a:pt x="774" y="22"/>
                    </a:lnTo>
                    <a:lnTo>
                      <a:pt x="688" y="54"/>
                    </a:lnTo>
                    <a:lnTo>
                      <a:pt x="592" y="87"/>
                    </a:lnTo>
                    <a:lnTo>
                      <a:pt x="506" y="130"/>
                    </a:lnTo>
                    <a:lnTo>
                      <a:pt x="430" y="183"/>
                    </a:lnTo>
                    <a:lnTo>
                      <a:pt x="355" y="237"/>
                    </a:lnTo>
                    <a:lnTo>
                      <a:pt x="291" y="302"/>
                    </a:lnTo>
                    <a:lnTo>
                      <a:pt x="226" y="377"/>
                    </a:lnTo>
                    <a:lnTo>
                      <a:pt x="172" y="452"/>
                    </a:lnTo>
                    <a:lnTo>
                      <a:pt x="118" y="528"/>
                    </a:lnTo>
                    <a:lnTo>
                      <a:pt x="75" y="614"/>
                    </a:lnTo>
                    <a:lnTo>
                      <a:pt x="43" y="710"/>
                    </a:lnTo>
                    <a:lnTo>
                      <a:pt x="22" y="807"/>
                    </a:lnTo>
                    <a:lnTo>
                      <a:pt x="11" y="904"/>
                    </a:lnTo>
                    <a:lnTo>
                      <a:pt x="0" y="1001"/>
                    </a:lnTo>
                    <a:lnTo>
                      <a:pt x="11" y="1108"/>
                    </a:lnTo>
                    <a:lnTo>
                      <a:pt x="22" y="1216"/>
                    </a:lnTo>
                    <a:lnTo>
                      <a:pt x="43" y="1313"/>
                    </a:lnTo>
                    <a:lnTo>
                      <a:pt x="86" y="1409"/>
                    </a:lnTo>
                    <a:lnTo>
                      <a:pt x="118" y="1495"/>
                    </a:lnTo>
                    <a:lnTo>
                      <a:pt x="172" y="1581"/>
                    </a:lnTo>
                    <a:lnTo>
                      <a:pt x="226" y="1657"/>
                    </a:lnTo>
                    <a:lnTo>
                      <a:pt x="301" y="1732"/>
                    </a:lnTo>
                    <a:lnTo>
                      <a:pt x="366" y="1796"/>
                    </a:lnTo>
                    <a:lnTo>
                      <a:pt x="452" y="1850"/>
                    </a:lnTo>
                    <a:lnTo>
                      <a:pt x="527" y="1904"/>
                    </a:lnTo>
                    <a:lnTo>
                      <a:pt x="624" y="1947"/>
                    </a:lnTo>
                    <a:lnTo>
                      <a:pt x="710" y="1979"/>
                    </a:lnTo>
                    <a:lnTo>
                      <a:pt x="817" y="2001"/>
                    </a:lnTo>
                    <a:lnTo>
                      <a:pt x="914" y="2012"/>
                    </a:lnTo>
                    <a:lnTo>
                      <a:pt x="1022" y="2022"/>
                    </a:lnTo>
                    <a:lnTo>
                      <a:pt x="1129" y="2012"/>
                    </a:lnTo>
                    <a:lnTo>
                      <a:pt x="1226" y="2001"/>
                    </a:lnTo>
                    <a:lnTo>
                      <a:pt x="1334" y="1968"/>
                    </a:lnTo>
                    <a:lnTo>
                      <a:pt x="1420" y="1936"/>
                    </a:lnTo>
                    <a:lnTo>
                      <a:pt x="1506" y="1893"/>
                    </a:lnTo>
                    <a:lnTo>
                      <a:pt x="1592" y="1839"/>
                    </a:lnTo>
                    <a:lnTo>
                      <a:pt x="1667" y="1786"/>
                    </a:lnTo>
                    <a:lnTo>
                      <a:pt x="1742" y="1721"/>
                    </a:lnTo>
                    <a:lnTo>
                      <a:pt x="1807" y="1646"/>
                    </a:lnTo>
                    <a:lnTo>
                      <a:pt x="1860" y="1571"/>
                    </a:lnTo>
                    <a:lnTo>
                      <a:pt x="1914" y="1485"/>
                    </a:lnTo>
                    <a:lnTo>
                      <a:pt x="1957" y="1388"/>
                    </a:lnTo>
                    <a:lnTo>
                      <a:pt x="1990" y="1302"/>
                    </a:lnTo>
                    <a:lnTo>
                      <a:pt x="2011" y="1194"/>
                    </a:lnTo>
                    <a:lnTo>
                      <a:pt x="2022" y="1098"/>
                    </a:lnTo>
                    <a:lnTo>
                      <a:pt x="2022" y="990"/>
                    </a:lnTo>
                    <a:lnTo>
                      <a:pt x="2022" y="882"/>
                    </a:lnTo>
                    <a:lnTo>
                      <a:pt x="2000" y="786"/>
                    </a:lnTo>
                    <a:lnTo>
                      <a:pt x="1968" y="678"/>
                    </a:lnTo>
                    <a:lnTo>
                      <a:pt x="1936" y="592"/>
                    </a:lnTo>
                    <a:lnTo>
                      <a:pt x="1893" y="506"/>
                    </a:lnTo>
                    <a:lnTo>
                      <a:pt x="1839" y="420"/>
                    </a:lnTo>
                    <a:lnTo>
                      <a:pt x="1774" y="345"/>
                    </a:lnTo>
                    <a:lnTo>
                      <a:pt x="1710" y="270"/>
                    </a:lnTo>
                    <a:lnTo>
                      <a:pt x="1635" y="216"/>
                    </a:lnTo>
                    <a:lnTo>
                      <a:pt x="1559" y="151"/>
                    </a:lnTo>
                    <a:lnTo>
                      <a:pt x="1473" y="108"/>
                    </a:lnTo>
                    <a:lnTo>
                      <a:pt x="1387" y="65"/>
                    </a:lnTo>
                    <a:lnTo>
                      <a:pt x="1291" y="33"/>
                    </a:lnTo>
                    <a:lnTo>
                      <a:pt x="1183"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 name="Google Shape;781;p15"/>
              <p:cNvSpPr/>
              <p:nvPr/>
            </p:nvSpPr>
            <p:spPr>
              <a:xfrm>
                <a:off x="1717725" y="1578675"/>
                <a:ext cx="49750" cy="49750"/>
              </a:xfrm>
              <a:custGeom>
                <a:avLst/>
                <a:gdLst/>
                <a:ahLst/>
                <a:cxnLst/>
                <a:rect l="l" t="t" r="r" b="b"/>
                <a:pathLst>
                  <a:path w="1990" h="1990" extrusionOk="0">
                    <a:moveTo>
                      <a:pt x="904" y="1"/>
                    </a:moveTo>
                    <a:lnTo>
                      <a:pt x="807" y="22"/>
                    </a:lnTo>
                    <a:lnTo>
                      <a:pt x="710" y="44"/>
                    </a:lnTo>
                    <a:lnTo>
                      <a:pt x="613" y="76"/>
                    </a:lnTo>
                    <a:lnTo>
                      <a:pt x="527" y="119"/>
                    </a:lnTo>
                    <a:lnTo>
                      <a:pt x="441" y="173"/>
                    </a:lnTo>
                    <a:lnTo>
                      <a:pt x="366" y="237"/>
                    </a:lnTo>
                    <a:lnTo>
                      <a:pt x="291" y="302"/>
                    </a:lnTo>
                    <a:lnTo>
                      <a:pt x="226" y="377"/>
                    </a:lnTo>
                    <a:lnTo>
                      <a:pt x="162" y="452"/>
                    </a:lnTo>
                    <a:lnTo>
                      <a:pt x="119" y="538"/>
                    </a:lnTo>
                    <a:lnTo>
                      <a:pt x="76" y="635"/>
                    </a:lnTo>
                    <a:lnTo>
                      <a:pt x="43" y="721"/>
                    </a:lnTo>
                    <a:lnTo>
                      <a:pt x="22" y="829"/>
                    </a:lnTo>
                    <a:lnTo>
                      <a:pt x="0" y="925"/>
                    </a:lnTo>
                    <a:lnTo>
                      <a:pt x="0" y="1022"/>
                    </a:lnTo>
                    <a:lnTo>
                      <a:pt x="11" y="1130"/>
                    </a:lnTo>
                    <a:lnTo>
                      <a:pt x="33" y="1227"/>
                    </a:lnTo>
                    <a:lnTo>
                      <a:pt x="54" y="1313"/>
                    </a:lnTo>
                    <a:lnTo>
                      <a:pt x="97" y="1409"/>
                    </a:lnTo>
                    <a:lnTo>
                      <a:pt x="140" y="1495"/>
                    </a:lnTo>
                    <a:lnTo>
                      <a:pt x="194" y="1571"/>
                    </a:lnTo>
                    <a:lnTo>
                      <a:pt x="248" y="1646"/>
                    </a:lnTo>
                    <a:lnTo>
                      <a:pt x="312" y="1710"/>
                    </a:lnTo>
                    <a:lnTo>
                      <a:pt x="388" y="1775"/>
                    </a:lnTo>
                    <a:lnTo>
                      <a:pt x="463" y="1829"/>
                    </a:lnTo>
                    <a:lnTo>
                      <a:pt x="549" y="1882"/>
                    </a:lnTo>
                    <a:lnTo>
                      <a:pt x="635" y="1925"/>
                    </a:lnTo>
                    <a:lnTo>
                      <a:pt x="721" y="1947"/>
                    </a:lnTo>
                    <a:lnTo>
                      <a:pt x="818" y="1979"/>
                    </a:lnTo>
                    <a:lnTo>
                      <a:pt x="914" y="1990"/>
                    </a:lnTo>
                    <a:lnTo>
                      <a:pt x="1119" y="1990"/>
                    </a:lnTo>
                    <a:lnTo>
                      <a:pt x="1216" y="1968"/>
                    </a:lnTo>
                    <a:lnTo>
                      <a:pt x="1302" y="1936"/>
                    </a:lnTo>
                    <a:lnTo>
                      <a:pt x="1398" y="1904"/>
                    </a:lnTo>
                    <a:lnTo>
                      <a:pt x="1484" y="1861"/>
                    </a:lnTo>
                    <a:lnTo>
                      <a:pt x="1560" y="1807"/>
                    </a:lnTo>
                    <a:lnTo>
                      <a:pt x="1635" y="1753"/>
                    </a:lnTo>
                    <a:lnTo>
                      <a:pt x="1710" y="1689"/>
                    </a:lnTo>
                    <a:lnTo>
                      <a:pt x="1775" y="1614"/>
                    </a:lnTo>
                    <a:lnTo>
                      <a:pt x="1828" y="1538"/>
                    </a:lnTo>
                    <a:lnTo>
                      <a:pt x="1871" y="1463"/>
                    </a:lnTo>
                    <a:lnTo>
                      <a:pt x="1915" y="1377"/>
                    </a:lnTo>
                    <a:lnTo>
                      <a:pt x="1947" y="1280"/>
                    </a:lnTo>
                    <a:lnTo>
                      <a:pt x="1979" y="1184"/>
                    </a:lnTo>
                    <a:lnTo>
                      <a:pt x="1990" y="1087"/>
                    </a:lnTo>
                    <a:lnTo>
                      <a:pt x="1990" y="990"/>
                    </a:lnTo>
                    <a:lnTo>
                      <a:pt x="1990" y="893"/>
                    </a:lnTo>
                    <a:lnTo>
                      <a:pt x="1968" y="796"/>
                    </a:lnTo>
                    <a:lnTo>
                      <a:pt x="1947" y="700"/>
                    </a:lnTo>
                    <a:lnTo>
                      <a:pt x="1915" y="614"/>
                    </a:lnTo>
                    <a:lnTo>
                      <a:pt x="1871" y="528"/>
                    </a:lnTo>
                    <a:lnTo>
                      <a:pt x="1818" y="442"/>
                    </a:lnTo>
                    <a:lnTo>
                      <a:pt x="1764" y="366"/>
                    </a:lnTo>
                    <a:lnTo>
                      <a:pt x="1699" y="302"/>
                    </a:lnTo>
                    <a:lnTo>
                      <a:pt x="1635" y="237"/>
                    </a:lnTo>
                    <a:lnTo>
                      <a:pt x="1560" y="173"/>
                    </a:lnTo>
                    <a:lnTo>
                      <a:pt x="1474" y="130"/>
                    </a:lnTo>
                    <a:lnTo>
                      <a:pt x="1388" y="87"/>
                    </a:lnTo>
                    <a:lnTo>
                      <a:pt x="1302" y="44"/>
                    </a:lnTo>
                    <a:lnTo>
                      <a:pt x="1205" y="22"/>
                    </a:lnTo>
                    <a:lnTo>
                      <a:pt x="110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 name="Google Shape;782;p15"/>
              <p:cNvSpPr/>
              <p:nvPr/>
            </p:nvSpPr>
            <p:spPr>
              <a:xfrm>
                <a:off x="774950" y="1578675"/>
                <a:ext cx="50025" cy="49750"/>
              </a:xfrm>
              <a:custGeom>
                <a:avLst/>
                <a:gdLst/>
                <a:ahLst/>
                <a:cxnLst/>
                <a:rect l="l" t="t" r="r" b="b"/>
                <a:pathLst>
                  <a:path w="2001" h="1990" extrusionOk="0">
                    <a:moveTo>
                      <a:pt x="904" y="1"/>
                    </a:moveTo>
                    <a:lnTo>
                      <a:pt x="796" y="22"/>
                    </a:lnTo>
                    <a:lnTo>
                      <a:pt x="700" y="44"/>
                    </a:lnTo>
                    <a:lnTo>
                      <a:pt x="614" y="76"/>
                    </a:lnTo>
                    <a:lnTo>
                      <a:pt x="517" y="130"/>
                    </a:lnTo>
                    <a:lnTo>
                      <a:pt x="431" y="173"/>
                    </a:lnTo>
                    <a:lnTo>
                      <a:pt x="356" y="237"/>
                    </a:lnTo>
                    <a:lnTo>
                      <a:pt x="280" y="302"/>
                    </a:lnTo>
                    <a:lnTo>
                      <a:pt x="216" y="377"/>
                    </a:lnTo>
                    <a:lnTo>
                      <a:pt x="162" y="463"/>
                    </a:lnTo>
                    <a:lnTo>
                      <a:pt x="108" y="549"/>
                    </a:lnTo>
                    <a:lnTo>
                      <a:pt x="76" y="635"/>
                    </a:lnTo>
                    <a:lnTo>
                      <a:pt x="44" y="732"/>
                    </a:lnTo>
                    <a:lnTo>
                      <a:pt x="22" y="829"/>
                    </a:lnTo>
                    <a:lnTo>
                      <a:pt x="1" y="936"/>
                    </a:lnTo>
                    <a:lnTo>
                      <a:pt x="1" y="1033"/>
                    </a:lnTo>
                    <a:lnTo>
                      <a:pt x="11" y="1130"/>
                    </a:lnTo>
                    <a:lnTo>
                      <a:pt x="33" y="1227"/>
                    </a:lnTo>
                    <a:lnTo>
                      <a:pt x="65" y="1323"/>
                    </a:lnTo>
                    <a:lnTo>
                      <a:pt x="98" y="1409"/>
                    </a:lnTo>
                    <a:lnTo>
                      <a:pt x="141" y="1495"/>
                    </a:lnTo>
                    <a:lnTo>
                      <a:pt x="194" y="1581"/>
                    </a:lnTo>
                    <a:lnTo>
                      <a:pt x="259" y="1657"/>
                    </a:lnTo>
                    <a:lnTo>
                      <a:pt x="323" y="1721"/>
                    </a:lnTo>
                    <a:lnTo>
                      <a:pt x="399" y="1786"/>
                    </a:lnTo>
                    <a:lnTo>
                      <a:pt x="474" y="1839"/>
                    </a:lnTo>
                    <a:lnTo>
                      <a:pt x="560" y="1882"/>
                    </a:lnTo>
                    <a:lnTo>
                      <a:pt x="646" y="1925"/>
                    </a:lnTo>
                    <a:lnTo>
                      <a:pt x="732" y="1958"/>
                    </a:lnTo>
                    <a:lnTo>
                      <a:pt x="829" y="1979"/>
                    </a:lnTo>
                    <a:lnTo>
                      <a:pt x="925" y="1990"/>
                    </a:lnTo>
                    <a:lnTo>
                      <a:pt x="1130" y="1990"/>
                    </a:lnTo>
                    <a:lnTo>
                      <a:pt x="1227" y="1968"/>
                    </a:lnTo>
                    <a:lnTo>
                      <a:pt x="1323" y="1947"/>
                    </a:lnTo>
                    <a:lnTo>
                      <a:pt x="1409" y="1904"/>
                    </a:lnTo>
                    <a:lnTo>
                      <a:pt x="1495" y="1861"/>
                    </a:lnTo>
                    <a:lnTo>
                      <a:pt x="1571" y="1807"/>
                    </a:lnTo>
                    <a:lnTo>
                      <a:pt x="1646" y="1753"/>
                    </a:lnTo>
                    <a:lnTo>
                      <a:pt x="1721" y="1689"/>
                    </a:lnTo>
                    <a:lnTo>
                      <a:pt x="1786" y="1614"/>
                    </a:lnTo>
                    <a:lnTo>
                      <a:pt x="1839" y="1538"/>
                    </a:lnTo>
                    <a:lnTo>
                      <a:pt x="1882" y="1452"/>
                    </a:lnTo>
                    <a:lnTo>
                      <a:pt x="1926" y="1366"/>
                    </a:lnTo>
                    <a:lnTo>
                      <a:pt x="1958" y="1280"/>
                    </a:lnTo>
                    <a:lnTo>
                      <a:pt x="1979" y="1184"/>
                    </a:lnTo>
                    <a:lnTo>
                      <a:pt x="2001" y="1087"/>
                    </a:lnTo>
                    <a:lnTo>
                      <a:pt x="2001" y="979"/>
                    </a:lnTo>
                    <a:lnTo>
                      <a:pt x="1990" y="882"/>
                    </a:lnTo>
                    <a:lnTo>
                      <a:pt x="1979" y="786"/>
                    </a:lnTo>
                    <a:lnTo>
                      <a:pt x="1958" y="689"/>
                    </a:lnTo>
                    <a:lnTo>
                      <a:pt x="1915" y="603"/>
                    </a:lnTo>
                    <a:lnTo>
                      <a:pt x="1872" y="517"/>
                    </a:lnTo>
                    <a:lnTo>
                      <a:pt x="1829" y="431"/>
                    </a:lnTo>
                    <a:lnTo>
                      <a:pt x="1764" y="356"/>
                    </a:lnTo>
                    <a:lnTo>
                      <a:pt x="1700" y="291"/>
                    </a:lnTo>
                    <a:lnTo>
                      <a:pt x="1635" y="227"/>
                    </a:lnTo>
                    <a:lnTo>
                      <a:pt x="1560" y="173"/>
                    </a:lnTo>
                    <a:lnTo>
                      <a:pt x="1474" y="119"/>
                    </a:lnTo>
                    <a:lnTo>
                      <a:pt x="1388" y="76"/>
                    </a:lnTo>
                    <a:lnTo>
                      <a:pt x="1291" y="44"/>
                    </a:lnTo>
                    <a:lnTo>
                      <a:pt x="1205" y="2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 name="Google Shape;783;p15"/>
              <p:cNvSpPr/>
              <p:nvPr/>
            </p:nvSpPr>
            <p:spPr>
              <a:xfrm>
                <a:off x="1325500" y="1419800"/>
                <a:ext cx="50300" cy="50300"/>
              </a:xfrm>
              <a:custGeom>
                <a:avLst/>
                <a:gdLst/>
                <a:ahLst/>
                <a:cxnLst/>
                <a:rect l="l" t="t" r="r" b="b"/>
                <a:pathLst>
                  <a:path w="2012" h="2012" extrusionOk="0">
                    <a:moveTo>
                      <a:pt x="1044" y="1"/>
                    </a:moveTo>
                    <a:lnTo>
                      <a:pt x="936" y="11"/>
                    </a:lnTo>
                    <a:lnTo>
                      <a:pt x="840" y="22"/>
                    </a:lnTo>
                    <a:lnTo>
                      <a:pt x="732" y="44"/>
                    </a:lnTo>
                    <a:lnTo>
                      <a:pt x="646" y="65"/>
                    </a:lnTo>
                    <a:lnTo>
                      <a:pt x="549" y="108"/>
                    </a:lnTo>
                    <a:lnTo>
                      <a:pt x="463" y="162"/>
                    </a:lnTo>
                    <a:lnTo>
                      <a:pt x="388" y="216"/>
                    </a:lnTo>
                    <a:lnTo>
                      <a:pt x="313" y="280"/>
                    </a:lnTo>
                    <a:lnTo>
                      <a:pt x="248" y="345"/>
                    </a:lnTo>
                    <a:lnTo>
                      <a:pt x="184" y="420"/>
                    </a:lnTo>
                    <a:lnTo>
                      <a:pt x="130" y="506"/>
                    </a:lnTo>
                    <a:lnTo>
                      <a:pt x="87" y="592"/>
                    </a:lnTo>
                    <a:lnTo>
                      <a:pt x="55" y="689"/>
                    </a:lnTo>
                    <a:lnTo>
                      <a:pt x="22" y="786"/>
                    </a:lnTo>
                    <a:lnTo>
                      <a:pt x="1" y="882"/>
                    </a:lnTo>
                    <a:lnTo>
                      <a:pt x="1" y="990"/>
                    </a:lnTo>
                    <a:lnTo>
                      <a:pt x="1" y="1087"/>
                    </a:lnTo>
                    <a:lnTo>
                      <a:pt x="12" y="1194"/>
                    </a:lnTo>
                    <a:lnTo>
                      <a:pt x="33" y="1291"/>
                    </a:lnTo>
                    <a:lnTo>
                      <a:pt x="65" y="1388"/>
                    </a:lnTo>
                    <a:lnTo>
                      <a:pt x="108" y="1474"/>
                    </a:lnTo>
                    <a:lnTo>
                      <a:pt x="162" y="1560"/>
                    </a:lnTo>
                    <a:lnTo>
                      <a:pt x="216" y="1635"/>
                    </a:lnTo>
                    <a:lnTo>
                      <a:pt x="280" y="1710"/>
                    </a:lnTo>
                    <a:lnTo>
                      <a:pt x="345" y="1775"/>
                    </a:lnTo>
                    <a:lnTo>
                      <a:pt x="420" y="1839"/>
                    </a:lnTo>
                    <a:lnTo>
                      <a:pt x="506" y="1893"/>
                    </a:lnTo>
                    <a:lnTo>
                      <a:pt x="592" y="1936"/>
                    </a:lnTo>
                    <a:lnTo>
                      <a:pt x="689" y="1968"/>
                    </a:lnTo>
                    <a:lnTo>
                      <a:pt x="786" y="1990"/>
                    </a:lnTo>
                    <a:lnTo>
                      <a:pt x="883" y="2012"/>
                    </a:lnTo>
                    <a:lnTo>
                      <a:pt x="1098" y="2012"/>
                    </a:lnTo>
                    <a:lnTo>
                      <a:pt x="1194" y="2001"/>
                    </a:lnTo>
                    <a:lnTo>
                      <a:pt x="1291" y="1979"/>
                    </a:lnTo>
                    <a:lnTo>
                      <a:pt x="1377" y="1947"/>
                    </a:lnTo>
                    <a:lnTo>
                      <a:pt x="1463" y="1904"/>
                    </a:lnTo>
                    <a:lnTo>
                      <a:pt x="1549" y="1861"/>
                    </a:lnTo>
                    <a:lnTo>
                      <a:pt x="1625" y="1807"/>
                    </a:lnTo>
                    <a:lnTo>
                      <a:pt x="1700" y="1743"/>
                    </a:lnTo>
                    <a:lnTo>
                      <a:pt x="1764" y="1678"/>
                    </a:lnTo>
                    <a:lnTo>
                      <a:pt x="1818" y="1603"/>
                    </a:lnTo>
                    <a:lnTo>
                      <a:pt x="1872" y="1528"/>
                    </a:lnTo>
                    <a:lnTo>
                      <a:pt x="1915" y="1442"/>
                    </a:lnTo>
                    <a:lnTo>
                      <a:pt x="1947" y="1356"/>
                    </a:lnTo>
                    <a:lnTo>
                      <a:pt x="1979" y="1259"/>
                    </a:lnTo>
                    <a:lnTo>
                      <a:pt x="2001" y="1162"/>
                    </a:lnTo>
                    <a:lnTo>
                      <a:pt x="2012" y="1065"/>
                    </a:lnTo>
                    <a:lnTo>
                      <a:pt x="2012" y="958"/>
                    </a:lnTo>
                    <a:lnTo>
                      <a:pt x="2001" y="850"/>
                    </a:lnTo>
                    <a:lnTo>
                      <a:pt x="1979" y="753"/>
                    </a:lnTo>
                    <a:lnTo>
                      <a:pt x="1947" y="657"/>
                    </a:lnTo>
                    <a:lnTo>
                      <a:pt x="1915" y="571"/>
                    </a:lnTo>
                    <a:lnTo>
                      <a:pt x="1861" y="485"/>
                    </a:lnTo>
                    <a:lnTo>
                      <a:pt x="1807" y="399"/>
                    </a:lnTo>
                    <a:lnTo>
                      <a:pt x="1743" y="323"/>
                    </a:lnTo>
                    <a:lnTo>
                      <a:pt x="1678" y="259"/>
                    </a:lnTo>
                    <a:lnTo>
                      <a:pt x="1603" y="194"/>
                    </a:lnTo>
                    <a:lnTo>
                      <a:pt x="1517" y="140"/>
                    </a:lnTo>
                    <a:lnTo>
                      <a:pt x="1431" y="97"/>
                    </a:lnTo>
                    <a:lnTo>
                      <a:pt x="1345" y="65"/>
                    </a:lnTo>
                    <a:lnTo>
                      <a:pt x="1248" y="33"/>
                    </a:lnTo>
                    <a:lnTo>
                      <a:pt x="1151" y="11"/>
                    </a:lnTo>
                    <a:lnTo>
                      <a:pt x="10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 name="Google Shape;784;p15"/>
              <p:cNvSpPr/>
              <p:nvPr/>
            </p:nvSpPr>
            <p:spPr>
              <a:xfrm>
                <a:off x="1953750" y="2051000"/>
                <a:ext cx="50575" cy="50575"/>
              </a:xfrm>
              <a:custGeom>
                <a:avLst/>
                <a:gdLst/>
                <a:ahLst/>
                <a:cxnLst/>
                <a:rect l="l" t="t" r="r" b="b"/>
                <a:pathLst>
                  <a:path w="2023" h="2023" extrusionOk="0">
                    <a:moveTo>
                      <a:pt x="979" y="1"/>
                    </a:moveTo>
                    <a:lnTo>
                      <a:pt x="882" y="11"/>
                    </a:lnTo>
                    <a:lnTo>
                      <a:pt x="786" y="33"/>
                    </a:lnTo>
                    <a:lnTo>
                      <a:pt x="689" y="54"/>
                    </a:lnTo>
                    <a:lnTo>
                      <a:pt x="603" y="87"/>
                    </a:lnTo>
                    <a:lnTo>
                      <a:pt x="517" y="130"/>
                    </a:lnTo>
                    <a:lnTo>
                      <a:pt x="431" y="183"/>
                    </a:lnTo>
                    <a:lnTo>
                      <a:pt x="355" y="237"/>
                    </a:lnTo>
                    <a:lnTo>
                      <a:pt x="291" y="302"/>
                    </a:lnTo>
                    <a:lnTo>
                      <a:pt x="226" y="377"/>
                    </a:lnTo>
                    <a:lnTo>
                      <a:pt x="173" y="452"/>
                    </a:lnTo>
                    <a:lnTo>
                      <a:pt x="119" y="528"/>
                    </a:lnTo>
                    <a:lnTo>
                      <a:pt x="87" y="624"/>
                    </a:lnTo>
                    <a:lnTo>
                      <a:pt x="54" y="710"/>
                    </a:lnTo>
                    <a:lnTo>
                      <a:pt x="22" y="807"/>
                    </a:lnTo>
                    <a:lnTo>
                      <a:pt x="11" y="904"/>
                    </a:lnTo>
                    <a:lnTo>
                      <a:pt x="1" y="1001"/>
                    </a:lnTo>
                    <a:lnTo>
                      <a:pt x="11" y="1108"/>
                    </a:lnTo>
                    <a:lnTo>
                      <a:pt x="22" y="1205"/>
                    </a:lnTo>
                    <a:lnTo>
                      <a:pt x="44" y="1312"/>
                    </a:lnTo>
                    <a:lnTo>
                      <a:pt x="87" y="1399"/>
                    </a:lnTo>
                    <a:lnTo>
                      <a:pt x="119" y="1495"/>
                    </a:lnTo>
                    <a:lnTo>
                      <a:pt x="173" y="1571"/>
                    </a:lnTo>
                    <a:lnTo>
                      <a:pt x="226" y="1657"/>
                    </a:lnTo>
                    <a:lnTo>
                      <a:pt x="291" y="1721"/>
                    </a:lnTo>
                    <a:lnTo>
                      <a:pt x="366" y="1786"/>
                    </a:lnTo>
                    <a:lnTo>
                      <a:pt x="441" y="1850"/>
                    </a:lnTo>
                    <a:lnTo>
                      <a:pt x="527" y="1893"/>
                    </a:lnTo>
                    <a:lnTo>
                      <a:pt x="614" y="1936"/>
                    </a:lnTo>
                    <a:lnTo>
                      <a:pt x="710" y="1968"/>
                    </a:lnTo>
                    <a:lnTo>
                      <a:pt x="807" y="2001"/>
                    </a:lnTo>
                    <a:lnTo>
                      <a:pt x="915" y="2011"/>
                    </a:lnTo>
                    <a:lnTo>
                      <a:pt x="1011" y="2022"/>
                    </a:lnTo>
                    <a:lnTo>
                      <a:pt x="1119" y="2011"/>
                    </a:lnTo>
                    <a:lnTo>
                      <a:pt x="1226" y="2001"/>
                    </a:lnTo>
                    <a:lnTo>
                      <a:pt x="1323" y="1968"/>
                    </a:lnTo>
                    <a:lnTo>
                      <a:pt x="1409" y="1936"/>
                    </a:lnTo>
                    <a:lnTo>
                      <a:pt x="1506" y="1893"/>
                    </a:lnTo>
                    <a:lnTo>
                      <a:pt x="1581" y="1839"/>
                    </a:lnTo>
                    <a:lnTo>
                      <a:pt x="1657" y="1786"/>
                    </a:lnTo>
                    <a:lnTo>
                      <a:pt x="1732" y="1721"/>
                    </a:lnTo>
                    <a:lnTo>
                      <a:pt x="1796" y="1646"/>
                    </a:lnTo>
                    <a:lnTo>
                      <a:pt x="1850" y="1571"/>
                    </a:lnTo>
                    <a:lnTo>
                      <a:pt x="1904" y="1485"/>
                    </a:lnTo>
                    <a:lnTo>
                      <a:pt x="1947" y="1388"/>
                    </a:lnTo>
                    <a:lnTo>
                      <a:pt x="1979" y="1302"/>
                    </a:lnTo>
                    <a:lnTo>
                      <a:pt x="2001" y="1205"/>
                    </a:lnTo>
                    <a:lnTo>
                      <a:pt x="2011" y="1097"/>
                    </a:lnTo>
                    <a:lnTo>
                      <a:pt x="2022" y="990"/>
                    </a:lnTo>
                    <a:lnTo>
                      <a:pt x="2011" y="893"/>
                    </a:lnTo>
                    <a:lnTo>
                      <a:pt x="1990" y="786"/>
                    </a:lnTo>
                    <a:lnTo>
                      <a:pt x="1968" y="689"/>
                    </a:lnTo>
                    <a:lnTo>
                      <a:pt x="1936" y="603"/>
                    </a:lnTo>
                    <a:lnTo>
                      <a:pt x="1882" y="506"/>
                    </a:lnTo>
                    <a:lnTo>
                      <a:pt x="1839" y="431"/>
                    </a:lnTo>
                    <a:lnTo>
                      <a:pt x="1775" y="355"/>
                    </a:lnTo>
                    <a:lnTo>
                      <a:pt x="1710" y="280"/>
                    </a:lnTo>
                    <a:lnTo>
                      <a:pt x="1635" y="216"/>
                    </a:lnTo>
                    <a:lnTo>
                      <a:pt x="1560" y="162"/>
                    </a:lnTo>
                    <a:lnTo>
                      <a:pt x="1474" y="119"/>
                    </a:lnTo>
                    <a:lnTo>
                      <a:pt x="1377" y="76"/>
                    </a:lnTo>
                    <a:lnTo>
                      <a:pt x="1280" y="44"/>
                    </a:lnTo>
                    <a:lnTo>
                      <a:pt x="1183" y="22"/>
                    </a:lnTo>
                    <a:lnTo>
                      <a:pt x="1087"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 name="Google Shape;785;p15"/>
              <p:cNvSpPr/>
              <p:nvPr/>
            </p:nvSpPr>
            <p:spPr>
              <a:xfrm>
                <a:off x="1403475" y="1420075"/>
                <a:ext cx="49750" cy="50025"/>
              </a:xfrm>
              <a:custGeom>
                <a:avLst/>
                <a:gdLst/>
                <a:ahLst/>
                <a:cxnLst/>
                <a:rect l="l" t="t" r="r" b="b"/>
                <a:pathLst>
                  <a:path w="1990" h="2001" extrusionOk="0">
                    <a:moveTo>
                      <a:pt x="946" y="0"/>
                    </a:moveTo>
                    <a:lnTo>
                      <a:pt x="839" y="11"/>
                    </a:lnTo>
                    <a:lnTo>
                      <a:pt x="742" y="33"/>
                    </a:lnTo>
                    <a:lnTo>
                      <a:pt x="645" y="65"/>
                    </a:lnTo>
                    <a:lnTo>
                      <a:pt x="559" y="108"/>
                    </a:lnTo>
                    <a:lnTo>
                      <a:pt x="473" y="162"/>
                    </a:lnTo>
                    <a:lnTo>
                      <a:pt x="387" y="216"/>
                    </a:lnTo>
                    <a:lnTo>
                      <a:pt x="323" y="280"/>
                    </a:lnTo>
                    <a:lnTo>
                      <a:pt x="248" y="355"/>
                    </a:lnTo>
                    <a:lnTo>
                      <a:pt x="183" y="431"/>
                    </a:lnTo>
                    <a:lnTo>
                      <a:pt x="140" y="517"/>
                    </a:lnTo>
                    <a:lnTo>
                      <a:pt x="86" y="603"/>
                    </a:lnTo>
                    <a:lnTo>
                      <a:pt x="54" y="699"/>
                    </a:lnTo>
                    <a:lnTo>
                      <a:pt x="22" y="796"/>
                    </a:lnTo>
                    <a:lnTo>
                      <a:pt x="11" y="893"/>
                    </a:lnTo>
                    <a:lnTo>
                      <a:pt x="0" y="990"/>
                    </a:lnTo>
                    <a:lnTo>
                      <a:pt x="11" y="1097"/>
                    </a:lnTo>
                    <a:lnTo>
                      <a:pt x="22" y="1194"/>
                    </a:lnTo>
                    <a:lnTo>
                      <a:pt x="43" y="1280"/>
                    </a:lnTo>
                    <a:lnTo>
                      <a:pt x="75" y="1377"/>
                    </a:lnTo>
                    <a:lnTo>
                      <a:pt x="119" y="1463"/>
                    </a:lnTo>
                    <a:lnTo>
                      <a:pt x="172" y="1538"/>
                    </a:lnTo>
                    <a:lnTo>
                      <a:pt x="226" y="1624"/>
                    </a:lnTo>
                    <a:lnTo>
                      <a:pt x="291" y="1689"/>
                    </a:lnTo>
                    <a:lnTo>
                      <a:pt x="355" y="1753"/>
                    </a:lnTo>
                    <a:lnTo>
                      <a:pt x="430" y="1818"/>
                    </a:lnTo>
                    <a:lnTo>
                      <a:pt x="516" y="1871"/>
                    </a:lnTo>
                    <a:lnTo>
                      <a:pt x="602" y="1914"/>
                    </a:lnTo>
                    <a:lnTo>
                      <a:pt x="688" y="1947"/>
                    </a:lnTo>
                    <a:lnTo>
                      <a:pt x="785" y="1968"/>
                    </a:lnTo>
                    <a:lnTo>
                      <a:pt x="882" y="1990"/>
                    </a:lnTo>
                    <a:lnTo>
                      <a:pt x="979" y="2001"/>
                    </a:lnTo>
                    <a:lnTo>
                      <a:pt x="1076" y="1990"/>
                    </a:lnTo>
                    <a:lnTo>
                      <a:pt x="1172" y="1979"/>
                    </a:lnTo>
                    <a:lnTo>
                      <a:pt x="1269" y="1957"/>
                    </a:lnTo>
                    <a:lnTo>
                      <a:pt x="1366" y="1925"/>
                    </a:lnTo>
                    <a:lnTo>
                      <a:pt x="1452" y="1882"/>
                    </a:lnTo>
                    <a:lnTo>
                      <a:pt x="1527" y="1839"/>
                    </a:lnTo>
                    <a:lnTo>
                      <a:pt x="1613" y="1785"/>
                    </a:lnTo>
                    <a:lnTo>
                      <a:pt x="1678" y="1721"/>
                    </a:lnTo>
                    <a:lnTo>
                      <a:pt x="1742" y="1646"/>
                    </a:lnTo>
                    <a:lnTo>
                      <a:pt x="1807" y="1570"/>
                    </a:lnTo>
                    <a:lnTo>
                      <a:pt x="1860" y="1495"/>
                    </a:lnTo>
                    <a:lnTo>
                      <a:pt x="1904" y="1409"/>
                    </a:lnTo>
                    <a:lnTo>
                      <a:pt x="1936" y="1323"/>
                    </a:lnTo>
                    <a:lnTo>
                      <a:pt x="1968" y="1226"/>
                    </a:lnTo>
                    <a:lnTo>
                      <a:pt x="1990" y="1130"/>
                    </a:lnTo>
                    <a:lnTo>
                      <a:pt x="1990" y="1033"/>
                    </a:lnTo>
                    <a:lnTo>
                      <a:pt x="1990" y="936"/>
                    </a:lnTo>
                    <a:lnTo>
                      <a:pt x="1979" y="839"/>
                    </a:lnTo>
                    <a:lnTo>
                      <a:pt x="1957" y="742"/>
                    </a:lnTo>
                    <a:lnTo>
                      <a:pt x="1925" y="656"/>
                    </a:lnTo>
                    <a:lnTo>
                      <a:pt x="1893" y="560"/>
                    </a:lnTo>
                    <a:lnTo>
                      <a:pt x="1839" y="484"/>
                    </a:lnTo>
                    <a:lnTo>
                      <a:pt x="1785" y="398"/>
                    </a:lnTo>
                    <a:lnTo>
                      <a:pt x="1731" y="334"/>
                    </a:lnTo>
                    <a:lnTo>
                      <a:pt x="1656" y="259"/>
                    </a:lnTo>
                    <a:lnTo>
                      <a:pt x="1581" y="205"/>
                    </a:lnTo>
                    <a:lnTo>
                      <a:pt x="1506" y="151"/>
                    </a:lnTo>
                    <a:lnTo>
                      <a:pt x="1420" y="97"/>
                    </a:lnTo>
                    <a:lnTo>
                      <a:pt x="1334" y="65"/>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 name="Google Shape;786;p15"/>
              <p:cNvSpPr/>
              <p:nvPr/>
            </p:nvSpPr>
            <p:spPr>
              <a:xfrm>
                <a:off x="1954025" y="1970625"/>
                <a:ext cx="50025" cy="50025"/>
              </a:xfrm>
              <a:custGeom>
                <a:avLst/>
                <a:gdLst/>
                <a:ahLst/>
                <a:cxnLst/>
                <a:rect l="l" t="t" r="r" b="b"/>
                <a:pathLst>
                  <a:path w="2001" h="2001" extrusionOk="0">
                    <a:moveTo>
                      <a:pt x="990" y="1"/>
                    </a:moveTo>
                    <a:lnTo>
                      <a:pt x="893" y="11"/>
                    </a:lnTo>
                    <a:lnTo>
                      <a:pt x="796" y="22"/>
                    </a:lnTo>
                    <a:lnTo>
                      <a:pt x="699" y="54"/>
                    </a:lnTo>
                    <a:lnTo>
                      <a:pt x="613" y="87"/>
                    </a:lnTo>
                    <a:lnTo>
                      <a:pt x="527" y="130"/>
                    </a:lnTo>
                    <a:lnTo>
                      <a:pt x="452" y="183"/>
                    </a:lnTo>
                    <a:lnTo>
                      <a:pt x="366" y="237"/>
                    </a:lnTo>
                    <a:lnTo>
                      <a:pt x="301" y="302"/>
                    </a:lnTo>
                    <a:lnTo>
                      <a:pt x="237" y="366"/>
                    </a:lnTo>
                    <a:lnTo>
                      <a:pt x="183" y="441"/>
                    </a:lnTo>
                    <a:lnTo>
                      <a:pt x="129" y="527"/>
                    </a:lnTo>
                    <a:lnTo>
                      <a:pt x="86" y="613"/>
                    </a:lnTo>
                    <a:lnTo>
                      <a:pt x="54" y="699"/>
                    </a:lnTo>
                    <a:lnTo>
                      <a:pt x="22" y="796"/>
                    </a:lnTo>
                    <a:lnTo>
                      <a:pt x="11" y="893"/>
                    </a:lnTo>
                    <a:lnTo>
                      <a:pt x="0" y="990"/>
                    </a:lnTo>
                    <a:lnTo>
                      <a:pt x="11" y="1097"/>
                    </a:lnTo>
                    <a:lnTo>
                      <a:pt x="22" y="1194"/>
                    </a:lnTo>
                    <a:lnTo>
                      <a:pt x="54" y="1291"/>
                    </a:lnTo>
                    <a:lnTo>
                      <a:pt x="86" y="1388"/>
                    </a:lnTo>
                    <a:lnTo>
                      <a:pt x="129" y="1474"/>
                    </a:lnTo>
                    <a:lnTo>
                      <a:pt x="183" y="1560"/>
                    </a:lnTo>
                    <a:lnTo>
                      <a:pt x="237" y="1635"/>
                    </a:lnTo>
                    <a:lnTo>
                      <a:pt x="312" y="1710"/>
                    </a:lnTo>
                    <a:lnTo>
                      <a:pt x="387" y="1775"/>
                    </a:lnTo>
                    <a:lnTo>
                      <a:pt x="463" y="1839"/>
                    </a:lnTo>
                    <a:lnTo>
                      <a:pt x="549" y="1882"/>
                    </a:lnTo>
                    <a:lnTo>
                      <a:pt x="635" y="1925"/>
                    </a:lnTo>
                    <a:lnTo>
                      <a:pt x="732" y="1958"/>
                    </a:lnTo>
                    <a:lnTo>
                      <a:pt x="828" y="1979"/>
                    </a:lnTo>
                    <a:lnTo>
                      <a:pt x="936" y="1990"/>
                    </a:lnTo>
                    <a:lnTo>
                      <a:pt x="1033" y="2001"/>
                    </a:lnTo>
                    <a:lnTo>
                      <a:pt x="1129" y="1990"/>
                    </a:lnTo>
                    <a:lnTo>
                      <a:pt x="1226" y="1968"/>
                    </a:lnTo>
                    <a:lnTo>
                      <a:pt x="1323" y="1947"/>
                    </a:lnTo>
                    <a:lnTo>
                      <a:pt x="1409" y="1904"/>
                    </a:lnTo>
                    <a:lnTo>
                      <a:pt x="1495" y="1861"/>
                    </a:lnTo>
                    <a:lnTo>
                      <a:pt x="1581" y="1807"/>
                    </a:lnTo>
                    <a:lnTo>
                      <a:pt x="1656" y="1753"/>
                    </a:lnTo>
                    <a:lnTo>
                      <a:pt x="1721" y="1678"/>
                    </a:lnTo>
                    <a:lnTo>
                      <a:pt x="1785" y="1613"/>
                    </a:lnTo>
                    <a:lnTo>
                      <a:pt x="1839" y="1527"/>
                    </a:lnTo>
                    <a:lnTo>
                      <a:pt x="1882" y="1452"/>
                    </a:lnTo>
                    <a:lnTo>
                      <a:pt x="1925" y="1366"/>
                    </a:lnTo>
                    <a:lnTo>
                      <a:pt x="1957" y="1269"/>
                    </a:lnTo>
                    <a:lnTo>
                      <a:pt x="1979" y="1173"/>
                    </a:lnTo>
                    <a:lnTo>
                      <a:pt x="1990" y="1076"/>
                    </a:lnTo>
                    <a:lnTo>
                      <a:pt x="2000" y="979"/>
                    </a:lnTo>
                    <a:lnTo>
                      <a:pt x="1990" y="882"/>
                    </a:lnTo>
                    <a:lnTo>
                      <a:pt x="1968" y="785"/>
                    </a:lnTo>
                    <a:lnTo>
                      <a:pt x="1947" y="689"/>
                    </a:lnTo>
                    <a:lnTo>
                      <a:pt x="1914" y="603"/>
                    </a:lnTo>
                    <a:lnTo>
                      <a:pt x="1871" y="517"/>
                    </a:lnTo>
                    <a:lnTo>
                      <a:pt x="1818" y="441"/>
                    </a:lnTo>
                    <a:lnTo>
                      <a:pt x="1753" y="366"/>
                    </a:lnTo>
                    <a:lnTo>
                      <a:pt x="1689" y="291"/>
                    </a:lnTo>
                    <a:lnTo>
                      <a:pt x="1624" y="226"/>
                    </a:lnTo>
                    <a:lnTo>
                      <a:pt x="1538" y="173"/>
                    </a:lnTo>
                    <a:lnTo>
                      <a:pt x="1463" y="119"/>
                    </a:lnTo>
                    <a:lnTo>
                      <a:pt x="1377" y="76"/>
                    </a:lnTo>
                    <a:lnTo>
                      <a:pt x="1280" y="44"/>
                    </a:lnTo>
                    <a:lnTo>
                      <a:pt x="1194" y="22"/>
                    </a:lnTo>
                    <a:lnTo>
                      <a:pt x="109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 name="Google Shape;787;p15"/>
              <p:cNvSpPr/>
              <p:nvPr/>
            </p:nvSpPr>
            <p:spPr>
              <a:xfrm>
                <a:off x="538400" y="2048325"/>
                <a:ext cx="50550" cy="50550"/>
              </a:xfrm>
              <a:custGeom>
                <a:avLst/>
                <a:gdLst/>
                <a:ahLst/>
                <a:cxnLst/>
                <a:rect l="l" t="t" r="r" b="b"/>
                <a:pathLst>
                  <a:path w="2022" h="2022" extrusionOk="0">
                    <a:moveTo>
                      <a:pt x="903" y="0"/>
                    </a:moveTo>
                    <a:lnTo>
                      <a:pt x="807" y="22"/>
                    </a:lnTo>
                    <a:lnTo>
                      <a:pt x="710" y="43"/>
                    </a:lnTo>
                    <a:lnTo>
                      <a:pt x="613" y="75"/>
                    </a:lnTo>
                    <a:lnTo>
                      <a:pt x="527" y="118"/>
                    </a:lnTo>
                    <a:lnTo>
                      <a:pt x="441" y="172"/>
                    </a:lnTo>
                    <a:lnTo>
                      <a:pt x="366" y="226"/>
                    </a:lnTo>
                    <a:lnTo>
                      <a:pt x="290" y="290"/>
                    </a:lnTo>
                    <a:lnTo>
                      <a:pt x="226" y="366"/>
                    </a:lnTo>
                    <a:lnTo>
                      <a:pt x="172" y="441"/>
                    </a:lnTo>
                    <a:lnTo>
                      <a:pt x="118" y="527"/>
                    </a:lnTo>
                    <a:lnTo>
                      <a:pt x="75" y="613"/>
                    </a:lnTo>
                    <a:lnTo>
                      <a:pt x="43" y="710"/>
                    </a:lnTo>
                    <a:lnTo>
                      <a:pt x="22" y="807"/>
                    </a:lnTo>
                    <a:lnTo>
                      <a:pt x="0" y="914"/>
                    </a:lnTo>
                    <a:lnTo>
                      <a:pt x="0" y="1011"/>
                    </a:lnTo>
                    <a:lnTo>
                      <a:pt x="11" y="1118"/>
                    </a:lnTo>
                    <a:lnTo>
                      <a:pt x="22" y="1226"/>
                    </a:lnTo>
                    <a:lnTo>
                      <a:pt x="43" y="1323"/>
                    </a:lnTo>
                    <a:lnTo>
                      <a:pt x="86" y="1419"/>
                    </a:lnTo>
                    <a:lnTo>
                      <a:pt x="129" y="1506"/>
                    </a:lnTo>
                    <a:lnTo>
                      <a:pt x="172" y="1592"/>
                    </a:lnTo>
                    <a:lnTo>
                      <a:pt x="237" y="1667"/>
                    </a:lnTo>
                    <a:lnTo>
                      <a:pt x="301" y="1731"/>
                    </a:lnTo>
                    <a:lnTo>
                      <a:pt x="376" y="1796"/>
                    </a:lnTo>
                    <a:lnTo>
                      <a:pt x="452" y="1860"/>
                    </a:lnTo>
                    <a:lnTo>
                      <a:pt x="538" y="1903"/>
                    </a:lnTo>
                    <a:lnTo>
                      <a:pt x="624" y="1946"/>
                    </a:lnTo>
                    <a:lnTo>
                      <a:pt x="721" y="1979"/>
                    </a:lnTo>
                    <a:lnTo>
                      <a:pt x="828" y="2000"/>
                    </a:lnTo>
                    <a:lnTo>
                      <a:pt x="925" y="2011"/>
                    </a:lnTo>
                    <a:lnTo>
                      <a:pt x="1032" y="2022"/>
                    </a:lnTo>
                    <a:lnTo>
                      <a:pt x="1140" y="2011"/>
                    </a:lnTo>
                    <a:lnTo>
                      <a:pt x="1237" y="1989"/>
                    </a:lnTo>
                    <a:lnTo>
                      <a:pt x="1333" y="1968"/>
                    </a:lnTo>
                    <a:lnTo>
                      <a:pt x="1430" y="1936"/>
                    </a:lnTo>
                    <a:lnTo>
                      <a:pt x="1516" y="1882"/>
                    </a:lnTo>
                    <a:lnTo>
                      <a:pt x="1602" y="1828"/>
                    </a:lnTo>
                    <a:lnTo>
                      <a:pt x="1678" y="1774"/>
                    </a:lnTo>
                    <a:lnTo>
                      <a:pt x="1742" y="1710"/>
                    </a:lnTo>
                    <a:lnTo>
                      <a:pt x="1807" y="1635"/>
                    </a:lnTo>
                    <a:lnTo>
                      <a:pt x="1860" y="1549"/>
                    </a:lnTo>
                    <a:lnTo>
                      <a:pt x="1914" y="1463"/>
                    </a:lnTo>
                    <a:lnTo>
                      <a:pt x="1957" y="1376"/>
                    </a:lnTo>
                    <a:lnTo>
                      <a:pt x="1979" y="1280"/>
                    </a:lnTo>
                    <a:lnTo>
                      <a:pt x="2011" y="1183"/>
                    </a:lnTo>
                    <a:lnTo>
                      <a:pt x="2022" y="1075"/>
                    </a:lnTo>
                    <a:lnTo>
                      <a:pt x="2022" y="968"/>
                    </a:lnTo>
                    <a:lnTo>
                      <a:pt x="2011" y="871"/>
                    </a:lnTo>
                    <a:lnTo>
                      <a:pt x="1989" y="774"/>
                    </a:lnTo>
                    <a:lnTo>
                      <a:pt x="1968" y="678"/>
                    </a:lnTo>
                    <a:lnTo>
                      <a:pt x="1936" y="592"/>
                    </a:lnTo>
                    <a:lnTo>
                      <a:pt x="1893" y="505"/>
                    </a:lnTo>
                    <a:lnTo>
                      <a:pt x="1839" y="419"/>
                    </a:lnTo>
                    <a:lnTo>
                      <a:pt x="1785" y="344"/>
                    </a:lnTo>
                    <a:lnTo>
                      <a:pt x="1721" y="280"/>
                    </a:lnTo>
                    <a:lnTo>
                      <a:pt x="1645" y="215"/>
                    </a:lnTo>
                    <a:lnTo>
                      <a:pt x="1570" y="161"/>
                    </a:lnTo>
                    <a:lnTo>
                      <a:pt x="1484" y="118"/>
                    </a:lnTo>
                    <a:lnTo>
                      <a:pt x="1398" y="75"/>
                    </a:lnTo>
                    <a:lnTo>
                      <a:pt x="1312" y="43"/>
                    </a:lnTo>
                    <a:lnTo>
                      <a:pt x="1215" y="22"/>
                    </a:lnTo>
                    <a:lnTo>
                      <a:pt x="11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 name="Google Shape;788;p15"/>
              <p:cNvSpPr/>
              <p:nvPr/>
            </p:nvSpPr>
            <p:spPr>
              <a:xfrm>
                <a:off x="772275" y="2679775"/>
                <a:ext cx="50025" cy="50025"/>
              </a:xfrm>
              <a:custGeom>
                <a:avLst/>
                <a:gdLst/>
                <a:ahLst/>
                <a:cxnLst/>
                <a:rect l="l" t="t" r="r" b="b"/>
                <a:pathLst>
                  <a:path w="2001" h="2001" extrusionOk="0">
                    <a:moveTo>
                      <a:pt x="914" y="1"/>
                    </a:moveTo>
                    <a:lnTo>
                      <a:pt x="807" y="22"/>
                    </a:lnTo>
                    <a:lnTo>
                      <a:pt x="710" y="44"/>
                    </a:lnTo>
                    <a:lnTo>
                      <a:pt x="613" y="76"/>
                    </a:lnTo>
                    <a:lnTo>
                      <a:pt x="527" y="119"/>
                    </a:lnTo>
                    <a:lnTo>
                      <a:pt x="441" y="173"/>
                    </a:lnTo>
                    <a:lnTo>
                      <a:pt x="366" y="227"/>
                    </a:lnTo>
                    <a:lnTo>
                      <a:pt x="291" y="302"/>
                    </a:lnTo>
                    <a:lnTo>
                      <a:pt x="226" y="366"/>
                    </a:lnTo>
                    <a:lnTo>
                      <a:pt x="161" y="452"/>
                    </a:lnTo>
                    <a:lnTo>
                      <a:pt x="118" y="538"/>
                    </a:lnTo>
                    <a:lnTo>
                      <a:pt x="75" y="624"/>
                    </a:lnTo>
                    <a:lnTo>
                      <a:pt x="43" y="721"/>
                    </a:lnTo>
                    <a:lnTo>
                      <a:pt x="11" y="818"/>
                    </a:lnTo>
                    <a:lnTo>
                      <a:pt x="0" y="926"/>
                    </a:lnTo>
                    <a:lnTo>
                      <a:pt x="0" y="1022"/>
                    </a:lnTo>
                    <a:lnTo>
                      <a:pt x="11" y="1130"/>
                    </a:lnTo>
                    <a:lnTo>
                      <a:pt x="22" y="1227"/>
                    </a:lnTo>
                    <a:lnTo>
                      <a:pt x="54" y="1313"/>
                    </a:lnTo>
                    <a:lnTo>
                      <a:pt x="86" y="1409"/>
                    </a:lnTo>
                    <a:lnTo>
                      <a:pt x="129" y="1495"/>
                    </a:lnTo>
                    <a:lnTo>
                      <a:pt x="183" y="1571"/>
                    </a:lnTo>
                    <a:lnTo>
                      <a:pt x="237" y="1646"/>
                    </a:lnTo>
                    <a:lnTo>
                      <a:pt x="312" y="1721"/>
                    </a:lnTo>
                    <a:lnTo>
                      <a:pt x="377" y="1775"/>
                    </a:lnTo>
                    <a:lnTo>
                      <a:pt x="452" y="1840"/>
                    </a:lnTo>
                    <a:lnTo>
                      <a:pt x="538" y="1883"/>
                    </a:lnTo>
                    <a:lnTo>
                      <a:pt x="624" y="1926"/>
                    </a:lnTo>
                    <a:lnTo>
                      <a:pt x="721" y="1958"/>
                    </a:lnTo>
                    <a:lnTo>
                      <a:pt x="817" y="1979"/>
                    </a:lnTo>
                    <a:lnTo>
                      <a:pt x="914" y="1990"/>
                    </a:lnTo>
                    <a:lnTo>
                      <a:pt x="1011" y="2001"/>
                    </a:lnTo>
                    <a:lnTo>
                      <a:pt x="1108" y="1990"/>
                    </a:lnTo>
                    <a:lnTo>
                      <a:pt x="1205" y="1979"/>
                    </a:lnTo>
                    <a:lnTo>
                      <a:pt x="1301" y="1947"/>
                    </a:lnTo>
                    <a:lnTo>
                      <a:pt x="1398" y="1915"/>
                    </a:lnTo>
                    <a:lnTo>
                      <a:pt x="1484" y="1872"/>
                    </a:lnTo>
                    <a:lnTo>
                      <a:pt x="1559" y="1818"/>
                    </a:lnTo>
                    <a:lnTo>
                      <a:pt x="1635" y="1764"/>
                    </a:lnTo>
                    <a:lnTo>
                      <a:pt x="1710" y="1700"/>
                    </a:lnTo>
                    <a:lnTo>
                      <a:pt x="1774" y="1624"/>
                    </a:lnTo>
                    <a:lnTo>
                      <a:pt x="1828" y="1549"/>
                    </a:lnTo>
                    <a:lnTo>
                      <a:pt x="1882" y="1474"/>
                    </a:lnTo>
                    <a:lnTo>
                      <a:pt x="1914" y="1388"/>
                    </a:lnTo>
                    <a:lnTo>
                      <a:pt x="1957" y="1291"/>
                    </a:lnTo>
                    <a:lnTo>
                      <a:pt x="1979" y="1194"/>
                    </a:lnTo>
                    <a:lnTo>
                      <a:pt x="1989" y="1098"/>
                    </a:lnTo>
                    <a:lnTo>
                      <a:pt x="2000" y="1001"/>
                    </a:lnTo>
                    <a:lnTo>
                      <a:pt x="1989" y="904"/>
                    </a:lnTo>
                    <a:lnTo>
                      <a:pt x="1979" y="807"/>
                    </a:lnTo>
                    <a:lnTo>
                      <a:pt x="1957" y="710"/>
                    </a:lnTo>
                    <a:lnTo>
                      <a:pt x="1925" y="614"/>
                    </a:lnTo>
                    <a:lnTo>
                      <a:pt x="1882" y="528"/>
                    </a:lnTo>
                    <a:lnTo>
                      <a:pt x="1828" y="452"/>
                    </a:lnTo>
                    <a:lnTo>
                      <a:pt x="1774" y="366"/>
                    </a:lnTo>
                    <a:lnTo>
                      <a:pt x="1710" y="302"/>
                    </a:lnTo>
                    <a:lnTo>
                      <a:pt x="1635" y="237"/>
                    </a:lnTo>
                    <a:lnTo>
                      <a:pt x="1559" y="173"/>
                    </a:lnTo>
                    <a:lnTo>
                      <a:pt x="1484" y="130"/>
                    </a:lnTo>
                    <a:lnTo>
                      <a:pt x="1398" y="87"/>
                    </a:lnTo>
                    <a:lnTo>
                      <a:pt x="1301" y="44"/>
                    </a:lnTo>
                    <a:lnTo>
                      <a:pt x="1215" y="2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 name="Google Shape;789;p15"/>
              <p:cNvSpPr/>
              <p:nvPr/>
            </p:nvSpPr>
            <p:spPr>
              <a:xfrm>
                <a:off x="1717725" y="2679775"/>
                <a:ext cx="50025" cy="50025"/>
              </a:xfrm>
              <a:custGeom>
                <a:avLst/>
                <a:gdLst/>
                <a:ahLst/>
                <a:cxnLst/>
                <a:rect l="l" t="t" r="r" b="b"/>
                <a:pathLst>
                  <a:path w="2001" h="2001" extrusionOk="0">
                    <a:moveTo>
                      <a:pt x="882" y="1"/>
                    </a:moveTo>
                    <a:lnTo>
                      <a:pt x="785" y="22"/>
                    </a:lnTo>
                    <a:lnTo>
                      <a:pt x="689" y="44"/>
                    </a:lnTo>
                    <a:lnTo>
                      <a:pt x="603" y="87"/>
                    </a:lnTo>
                    <a:lnTo>
                      <a:pt x="517" y="130"/>
                    </a:lnTo>
                    <a:lnTo>
                      <a:pt x="431" y="173"/>
                    </a:lnTo>
                    <a:lnTo>
                      <a:pt x="355" y="237"/>
                    </a:lnTo>
                    <a:lnTo>
                      <a:pt x="291" y="302"/>
                    </a:lnTo>
                    <a:lnTo>
                      <a:pt x="226" y="366"/>
                    </a:lnTo>
                    <a:lnTo>
                      <a:pt x="162" y="452"/>
                    </a:lnTo>
                    <a:lnTo>
                      <a:pt x="119" y="528"/>
                    </a:lnTo>
                    <a:lnTo>
                      <a:pt x="76" y="614"/>
                    </a:lnTo>
                    <a:lnTo>
                      <a:pt x="43" y="710"/>
                    </a:lnTo>
                    <a:lnTo>
                      <a:pt x="22" y="807"/>
                    </a:lnTo>
                    <a:lnTo>
                      <a:pt x="0" y="904"/>
                    </a:lnTo>
                    <a:lnTo>
                      <a:pt x="0" y="1001"/>
                    </a:lnTo>
                    <a:lnTo>
                      <a:pt x="0" y="1098"/>
                    </a:lnTo>
                    <a:lnTo>
                      <a:pt x="22" y="1194"/>
                    </a:lnTo>
                    <a:lnTo>
                      <a:pt x="43" y="1291"/>
                    </a:lnTo>
                    <a:lnTo>
                      <a:pt x="76" y="1388"/>
                    </a:lnTo>
                    <a:lnTo>
                      <a:pt x="119" y="1474"/>
                    </a:lnTo>
                    <a:lnTo>
                      <a:pt x="173" y="1549"/>
                    </a:lnTo>
                    <a:lnTo>
                      <a:pt x="226" y="1624"/>
                    </a:lnTo>
                    <a:lnTo>
                      <a:pt x="291" y="1700"/>
                    </a:lnTo>
                    <a:lnTo>
                      <a:pt x="355" y="1764"/>
                    </a:lnTo>
                    <a:lnTo>
                      <a:pt x="431" y="1818"/>
                    </a:lnTo>
                    <a:lnTo>
                      <a:pt x="517" y="1872"/>
                    </a:lnTo>
                    <a:lnTo>
                      <a:pt x="603" y="1915"/>
                    </a:lnTo>
                    <a:lnTo>
                      <a:pt x="689" y="1947"/>
                    </a:lnTo>
                    <a:lnTo>
                      <a:pt x="785" y="1979"/>
                    </a:lnTo>
                    <a:lnTo>
                      <a:pt x="882" y="1990"/>
                    </a:lnTo>
                    <a:lnTo>
                      <a:pt x="990" y="2001"/>
                    </a:lnTo>
                    <a:lnTo>
                      <a:pt x="1087" y="1990"/>
                    </a:lnTo>
                    <a:lnTo>
                      <a:pt x="1183" y="1979"/>
                    </a:lnTo>
                    <a:lnTo>
                      <a:pt x="1280" y="1958"/>
                    </a:lnTo>
                    <a:lnTo>
                      <a:pt x="1366" y="1926"/>
                    </a:lnTo>
                    <a:lnTo>
                      <a:pt x="1452" y="1883"/>
                    </a:lnTo>
                    <a:lnTo>
                      <a:pt x="1538" y="1840"/>
                    </a:lnTo>
                    <a:lnTo>
                      <a:pt x="1613" y="1775"/>
                    </a:lnTo>
                    <a:lnTo>
                      <a:pt x="1689" y="1721"/>
                    </a:lnTo>
                    <a:lnTo>
                      <a:pt x="1753" y="1646"/>
                    </a:lnTo>
                    <a:lnTo>
                      <a:pt x="1818" y="1571"/>
                    </a:lnTo>
                    <a:lnTo>
                      <a:pt x="1861" y="1495"/>
                    </a:lnTo>
                    <a:lnTo>
                      <a:pt x="1915" y="1409"/>
                    </a:lnTo>
                    <a:lnTo>
                      <a:pt x="1947" y="1313"/>
                    </a:lnTo>
                    <a:lnTo>
                      <a:pt x="1968" y="1227"/>
                    </a:lnTo>
                    <a:lnTo>
                      <a:pt x="1990" y="1130"/>
                    </a:lnTo>
                    <a:lnTo>
                      <a:pt x="2001" y="1022"/>
                    </a:lnTo>
                    <a:lnTo>
                      <a:pt x="1990" y="926"/>
                    </a:lnTo>
                    <a:lnTo>
                      <a:pt x="1979" y="818"/>
                    </a:lnTo>
                    <a:lnTo>
                      <a:pt x="1958" y="721"/>
                    </a:lnTo>
                    <a:lnTo>
                      <a:pt x="1925" y="624"/>
                    </a:lnTo>
                    <a:lnTo>
                      <a:pt x="1882" y="538"/>
                    </a:lnTo>
                    <a:lnTo>
                      <a:pt x="1828" y="452"/>
                    </a:lnTo>
                    <a:lnTo>
                      <a:pt x="1775" y="366"/>
                    </a:lnTo>
                    <a:lnTo>
                      <a:pt x="1710" y="302"/>
                    </a:lnTo>
                    <a:lnTo>
                      <a:pt x="1635" y="227"/>
                    </a:lnTo>
                    <a:lnTo>
                      <a:pt x="1560" y="173"/>
                    </a:lnTo>
                    <a:lnTo>
                      <a:pt x="1474" y="119"/>
                    </a:lnTo>
                    <a:lnTo>
                      <a:pt x="1377" y="76"/>
                    </a:lnTo>
                    <a:lnTo>
                      <a:pt x="1291" y="44"/>
                    </a:lnTo>
                    <a:lnTo>
                      <a:pt x="1183"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 name="Google Shape;790;p15"/>
              <p:cNvSpPr/>
              <p:nvPr/>
            </p:nvSpPr>
            <p:spPr>
              <a:xfrm>
                <a:off x="1640300" y="2758000"/>
                <a:ext cx="48950" cy="49225"/>
              </a:xfrm>
              <a:custGeom>
                <a:avLst/>
                <a:gdLst/>
                <a:ahLst/>
                <a:cxnLst/>
                <a:rect l="l" t="t" r="r" b="b"/>
                <a:pathLst>
                  <a:path w="1958" h="1969" extrusionOk="0">
                    <a:moveTo>
                      <a:pt x="990" y="1"/>
                    </a:moveTo>
                    <a:lnTo>
                      <a:pt x="893" y="12"/>
                    </a:lnTo>
                    <a:lnTo>
                      <a:pt x="796" y="22"/>
                    </a:lnTo>
                    <a:lnTo>
                      <a:pt x="710" y="44"/>
                    </a:lnTo>
                    <a:lnTo>
                      <a:pt x="614" y="76"/>
                    </a:lnTo>
                    <a:lnTo>
                      <a:pt x="528" y="119"/>
                    </a:lnTo>
                    <a:lnTo>
                      <a:pt x="452" y="173"/>
                    </a:lnTo>
                    <a:lnTo>
                      <a:pt x="366" y="227"/>
                    </a:lnTo>
                    <a:lnTo>
                      <a:pt x="302" y="291"/>
                    </a:lnTo>
                    <a:lnTo>
                      <a:pt x="237" y="367"/>
                    </a:lnTo>
                    <a:lnTo>
                      <a:pt x="173" y="442"/>
                    </a:lnTo>
                    <a:lnTo>
                      <a:pt x="130" y="528"/>
                    </a:lnTo>
                    <a:lnTo>
                      <a:pt x="87" y="614"/>
                    </a:lnTo>
                    <a:lnTo>
                      <a:pt x="44" y="700"/>
                    </a:lnTo>
                    <a:lnTo>
                      <a:pt x="22" y="797"/>
                    </a:lnTo>
                    <a:lnTo>
                      <a:pt x="1" y="883"/>
                    </a:lnTo>
                    <a:lnTo>
                      <a:pt x="1" y="990"/>
                    </a:lnTo>
                    <a:lnTo>
                      <a:pt x="1" y="1076"/>
                    </a:lnTo>
                    <a:lnTo>
                      <a:pt x="22" y="1173"/>
                    </a:lnTo>
                    <a:lnTo>
                      <a:pt x="44" y="1259"/>
                    </a:lnTo>
                    <a:lnTo>
                      <a:pt x="76" y="1345"/>
                    </a:lnTo>
                    <a:lnTo>
                      <a:pt x="119" y="1431"/>
                    </a:lnTo>
                    <a:lnTo>
                      <a:pt x="162" y="1506"/>
                    </a:lnTo>
                    <a:lnTo>
                      <a:pt x="216" y="1582"/>
                    </a:lnTo>
                    <a:lnTo>
                      <a:pt x="280" y="1657"/>
                    </a:lnTo>
                    <a:lnTo>
                      <a:pt x="345" y="1721"/>
                    </a:lnTo>
                    <a:lnTo>
                      <a:pt x="420" y="1775"/>
                    </a:lnTo>
                    <a:lnTo>
                      <a:pt x="495" y="1829"/>
                    </a:lnTo>
                    <a:lnTo>
                      <a:pt x="581" y="1872"/>
                    </a:lnTo>
                    <a:lnTo>
                      <a:pt x="667" y="1904"/>
                    </a:lnTo>
                    <a:lnTo>
                      <a:pt x="753" y="1936"/>
                    </a:lnTo>
                    <a:lnTo>
                      <a:pt x="850" y="1958"/>
                    </a:lnTo>
                    <a:lnTo>
                      <a:pt x="936" y="1969"/>
                    </a:lnTo>
                    <a:lnTo>
                      <a:pt x="1033" y="1958"/>
                    </a:lnTo>
                    <a:lnTo>
                      <a:pt x="1130" y="1947"/>
                    </a:lnTo>
                    <a:lnTo>
                      <a:pt x="1226" y="1926"/>
                    </a:lnTo>
                    <a:lnTo>
                      <a:pt x="1312" y="1904"/>
                    </a:lnTo>
                    <a:lnTo>
                      <a:pt x="1409" y="1861"/>
                    </a:lnTo>
                    <a:lnTo>
                      <a:pt x="1485" y="1807"/>
                    </a:lnTo>
                    <a:lnTo>
                      <a:pt x="1571" y="1754"/>
                    </a:lnTo>
                    <a:lnTo>
                      <a:pt x="1635" y="1689"/>
                    </a:lnTo>
                    <a:lnTo>
                      <a:pt x="1710" y="1625"/>
                    </a:lnTo>
                    <a:lnTo>
                      <a:pt x="1764" y="1549"/>
                    </a:lnTo>
                    <a:lnTo>
                      <a:pt x="1818" y="1474"/>
                    </a:lnTo>
                    <a:lnTo>
                      <a:pt x="1872" y="1388"/>
                    </a:lnTo>
                    <a:lnTo>
                      <a:pt x="1904" y="1291"/>
                    </a:lnTo>
                    <a:lnTo>
                      <a:pt x="1936" y="1205"/>
                    </a:lnTo>
                    <a:lnTo>
                      <a:pt x="1947" y="1108"/>
                    </a:lnTo>
                    <a:lnTo>
                      <a:pt x="1958" y="1012"/>
                    </a:lnTo>
                    <a:lnTo>
                      <a:pt x="1958" y="915"/>
                    </a:lnTo>
                    <a:lnTo>
                      <a:pt x="1947" y="818"/>
                    </a:lnTo>
                    <a:lnTo>
                      <a:pt x="1925" y="721"/>
                    </a:lnTo>
                    <a:lnTo>
                      <a:pt x="1893" y="635"/>
                    </a:lnTo>
                    <a:lnTo>
                      <a:pt x="1850" y="549"/>
                    </a:lnTo>
                    <a:lnTo>
                      <a:pt x="1796" y="463"/>
                    </a:lnTo>
                    <a:lnTo>
                      <a:pt x="1743" y="388"/>
                    </a:lnTo>
                    <a:lnTo>
                      <a:pt x="1678" y="313"/>
                    </a:lnTo>
                    <a:lnTo>
                      <a:pt x="1614" y="248"/>
                    </a:lnTo>
                    <a:lnTo>
                      <a:pt x="1538" y="184"/>
                    </a:lnTo>
                    <a:lnTo>
                      <a:pt x="1452" y="141"/>
                    </a:lnTo>
                    <a:lnTo>
                      <a:pt x="1366" y="87"/>
                    </a:lnTo>
                    <a:lnTo>
                      <a:pt x="1280" y="55"/>
                    </a:lnTo>
                    <a:lnTo>
                      <a:pt x="1183" y="33"/>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 name="Google Shape;791;p15"/>
              <p:cNvSpPr/>
              <p:nvPr/>
            </p:nvSpPr>
            <p:spPr>
              <a:xfrm>
                <a:off x="853175" y="2758000"/>
                <a:ext cx="49225" cy="49225"/>
              </a:xfrm>
              <a:custGeom>
                <a:avLst/>
                <a:gdLst/>
                <a:ahLst/>
                <a:cxnLst/>
                <a:rect l="l" t="t" r="r" b="b"/>
                <a:pathLst>
                  <a:path w="1969" h="1969" extrusionOk="0">
                    <a:moveTo>
                      <a:pt x="1001" y="1"/>
                    </a:moveTo>
                    <a:lnTo>
                      <a:pt x="904" y="12"/>
                    </a:lnTo>
                    <a:lnTo>
                      <a:pt x="807" y="22"/>
                    </a:lnTo>
                    <a:lnTo>
                      <a:pt x="711" y="44"/>
                    </a:lnTo>
                    <a:lnTo>
                      <a:pt x="625" y="76"/>
                    </a:lnTo>
                    <a:lnTo>
                      <a:pt x="538" y="119"/>
                    </a:lnTo>
                    <a:lnTo>
                      <a:pt x="452" y="173"/>
                    </a:lnTo>
                    <a:lnTo>
                      <a:pt x="377" y="227"/>
                    </a:lnTo>
                    <a:lnTo>
                      <a:pt x="302" y="291"/>
                    </a:lnTo>
                    <a:lnTo>
                      <a:pt x="237" y="367"/>
                    </a:lnTo>
                    <a:lnTo>
                      <a:pt x="184" y="442"/>
                    </a:lnTo>
                    <a:lnTo>
                      <a:pt x="130" y="528"/>
                    </a:lnTo>
                    <a:lnTo>
                      <a:pt x="87" y="614"/>
                    </a:lnTo>
                    <a:lnTo>
                      <a:pt x="55" y="700"/>
                    </a:lnTo>
                    <a:lnTo>
                      <a:pt x="22" y="797"/>
                    </a:lnTo>
                    <a:lnTo>
                      <a:pt x="12" y="893"/>
                    </a:lnTo>
                    <a:lnTo>
                      <a:pt x="1" y="990"/>
                    </a:lnTo>
                    <a:lnTo>
                      <a:pt x="12" y="1087"/>
                    </a:lnTo>
                    <a:lnTo>
                      <a:pt x="33" y="1184"/>
                    </a:lnTo>
                    <a:lnTo>
                      <a:pt x="55" y="1270"/>
                    </a:lnTo>
                    <a:lnTo>
                      <a:pt x="87" y="1367"/>
                    </a:lnTo>
                    <a:lnTo>
                      <a:pt x="130" y="1453"/>
                    </a:lnTo>
                    <a:lnTo>
                      <a:pt x="184" y="1528"/>
                    </a:lnTo>
                    <a:lnTo>
                      <a:pt x="248" y="1603"/>
                    </a:lnTo>
                    <a:lnTo>
                      <a:pt x="313" y="1678"/>
                    </a:lnTo>
                    <a:lnTo>
                      <a:pt x="377" y="1743"/>
                    </a:lnTo>
                    <a:lnTo>
                      <a:pt x="463" y="1797"/>
                    </a:lnTo>
                    <a:lnTo>
                      <a:pt x="538" y="1850"/>
                    </a:lnTo>
                    <a:lnTo>
                      <a:pt x="625" y="1893"/>
                    </a:lnTo>
                    <a:lnTo>
                      <a:pt x="721" y="1926"/>
                    </a:lnTo>
                    <a:lnTo>
                      <a:pt x="807" y="1947"/>
                    </a:lnTo>
                    <a:lnTo>
                      <a:pt x="904" y="1958"/>
                    </a:lnTo>
                    <a:lnTo>
                      <a:pt x="1001" y="1969"/>
                    </a:lnTo>
                    <a:lnTo>
                      <a:pt x="1098" y="1958"/>
                    </a:lnTo>
                    <a:lnTo>
                      <a:pt x="1194" y="1936"/>
                    </a:lnTo>
                    <a:lnTo>
                      <a:pt x="1291" y="1915"/>
                    </a:lnTo>
                    <a:lnTo>
                      <a:pt x="1377" y="1872"/>
                    </a:lnTo>
                    <a:lnTo>
                      <a:pt x="1463" y="1829"/>
                    </a:lnTo>
                    <a:lnTo>
                      <a:pt x="1549" y="1775"/>
                    </a:lnTo>
                    <a:lnTo>
                      <a:pt x="1625" y="1721"/>
                    </a:lnTo>
                    <a:lnTo>
                      <a:pt x="1689" y="1657"/>
                    </a:lnTo>
                    <a:lnTo>
                      <a:pt x="1754" y="1582"/>
                    </a:lnTo>
                    <a:lnTo>
                      <a:pt x="1807" y="1506"/>
                    </a:lnTo>
                    <a:lnTo>
                      <a:pt x="1861" y="1420"/>
                    </a:lnTo>
                    <a:lnTo>
                      <a:pt x="1904" y="1334"/>
                    </a:lnTo>
                    <a:lnTo>
                      <a:pt x="1936" y="1238"/>
                    </a:lnTo>
                    <a:lnTo>
                      <a:pt x="1958" y="1151"/>
                    </a:lnTo>
                    <a:lnTo>
                      <a:pt x="1969" y="1055"/>
                    </a:lnTo>
                    <a:lnTo>
                      <a:pt x="1969" y="958"/>
                    </a:lnTo>
                    <a:lnTo>
                      <a:pt x="1958" y="861"/>
                    </a:lnTo>
                    <a:lnTo>
                      <a:pt x="1947" y="764"/>
                    </a:lnTo>
                    <a:lnTo>
                      <a:pt x="1915" y="678"/>
                    </a:lnTo>
                    <a:lnTo>
                      <a:pt x="1883" y="592"/>
                    </a:lnTo>
                    <a:lnTo>
                      <a:pt x="1840" y="506"/>
                    </a:lnTo>
                    <a:lnTo>
                      <a:pt x="1786" y="431"/>
                    </a:lnTo>
                    <a:lnTo>
                      <a:pt x="1732" y="356"/>
                    </a:lnTo>
                    <a:lnTo>
                      <a:pt x="1668" y="291"/>
                    </a:lnTo>
                    <a:lnTo>
                      <a:pt x="1592" y="227"/>
                    </a:lnTo>
                    <a:lnTo>
                      <a:pt x="1528" y="173"/>
                    </a:lnTo>
                    <a:lnTo>
                      <a:pt x="1442" y="119"/>
                    </a:lnTo>
                    <a:lnTo>
                      <a:pt x="1356" y="87"/>
                    </a:lnTo>
                    <a:lnTo>
                      <a:pt x="1270" y="44"/>
                    </a:lnTo>
                    <a:lnTo>
                      <a:pt x="1184" y="22"/>
                    </a:lnTo>
                    <a:lnTo>
                      <a:pt x="1098" y="12"/>
                    </a:lnTo>
                    <a:lnTo>
                      <a:pt x="10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 name="Google Shape;792;p15"/>
              <p:cNvSpPr/>
              <p:nvPr/>
            </p:nvSpPr>
            <p:spPr>
              <a:xfrm>
                <a:off x="1873900" y="2521725"/>
                <a:ext cx="48950" cy="48950"/>
              </a:xfrm>
              <a:custGeom>
                <a:avLst/>
                <a:gdLst/>
                <a:ahLst/>
                <a:cxnLst/>
                <a:rect l="l" t="t" r="r" b="b"/>
                <a:pathLst>
                  <a:path w="1958" h="1958" extrusionOk="0">
                    <a:moveTo>
                      <a:pt x="958" y="0"/>
                    </a:moveTo>
                    <a:lnTo>
                      <a:pt x="861" y="11"/>
                    </a:lnTo>
                    <a:lnTo>
                      <a:pt x="764" y="22"/>
                    </a:lnTo>
                    <a:lnTo>
                      <a:pt x="668" y="54"/>
                    </a:lnTo>
                    <a:lnTo>
                      <a:pt x="582" y="86"/>
                    </a:lnTo>
                    <a:lnTo>
                      <a:pt x="496" y="140"/>
                    </a:lnTo>
                    <a:lnTo>
                      <a:pt x="420" y="194"/>
                    </a:lnTo>
                    <a:lnTo>
                      <a:pt x="345" y="247"/>
                    </a:lnTo>
                    <a:lnTo>
                      <a:pt x="270" y="312"/>
                    </a:lnTo>
                    <a:lnTo>
                      <a:pt x="205" y="387"/>
                    </a:lnTo>
                    <a:lnTo>
                      <a:pt x="151" y="473"/>
                    </a:lnTo>
                    <a:lnTo>
                      <a:pt x="108" y="548"/>
                    </a:lnTo>
                    <a:lnTo>
                      <a:pt x="65" y="634"/>
                    </a:lnTo>
                    <a:lnTo>
                      <a:pt x="33" y="731"/>
                    </a:lnTo>
                    <a:lnTo>
                      <a:pt x="12" y="828"/>
                    </a:lnTo>
                    <a:lnTo>
                      <a:pt x="1" y="914"/>
                    </a:lnTo>
                    <a:lnTo>
                      <a:pt x="1" y="1011"/>
                    </a:lnTo>
                    <a:lnTo>
                      <a:pt x="12" y="1108"/>
                    </a:lnTo>
                    <a:lnTo>
                      <a:pt x="22" y="1204"/>
                    </a:lnTo>
                    <a:lnTo>
                      <a:pt x="55" y="1290"/>
                    </a:lnTo>
                    <a:lnTo>
                      <a:pt x="87" y="1376"/>
                    </a:lnTo>
                    <a:lnTo>
                      <a:pt x="130" y="1462"/>
                    </a:lnTo>
                    <a:lnTo>
                      <a:pt x="184" y="1538"/>
                    </a:lnTo>
                    <a:lnTo>
                      <a:pt x="238" y="1613"/>
                    </a:lnTo>
                    <a:lnTo>
                      <a:pt x="302" y="1678"/>
                    </a:lnTo>
                    <a:lnTo>
                      <a:pt x="377" y="1742"/>
                    </a:lnTo>
                    <a:lnTo>
                      <a:pt x="453" y="1796"/>
                    </a:lnTo>
                    <a:lnTo>
                      <a:pt x="528" y="1839"/>
                    </a:lnTo>
                    <a:lnTo>
                      <a:pt x="614" y="1882"/>
                    </a:lnTo>
                    <a:lnTo>
                      <a:pt x="700" y="1914"/>
                    </a:lnTo>
                    <a:lnTo>
                      <a:pt x="786" y="1946"/>
                    </a:lnTo>
                    <a:lnTo>
                      <a:pt x="883" y="1957"/>
                    </a:lnTo>
                    <a:lnTo>
                      <a:pt x="1076" y="1957"/>
                    </a:lnTo>
                    <a:lnTo>
                      <a:pt x="1173" y="1946"/>
                    </a:lnTo>
                    <a:lnTo>
                      <a:pt x="1259" y="1914"/>
                    </a:lnTo>
                    <a:lnTo>
                      <a:pt x="1356" y="1882"/>
                    </a:lnTo>
                    <a:lnTo>
                      <a:pt x="1442" y="1839"/>
                    </a:lnTo>
                    <a:lnTo>
                      <a:pt x="1517" y="1785"/>
                    </a:lnTo>
                    <a:lnTo>
                      <a:pt x="1592" y="1731"/>
                    </a:lnTo>
                    <a:lnTo>
                      <a:pt x="1668" y="1667"/>
                    </a:lnTo>
                    <a:lnTo>
                      <a:pt x="1732" y="1592"/>
                    </a:lnTo>
                    <a:lnTo>
                      <a:pt x="1786" y="1516"/>
                    </a:lnTo>
                    <a:lnTo>
                      <a:pt x="1840" y="1441"/>
                    </a:lnTo>
                    <a:lnTo>
                      <a:pt x="1883" y="1355"/>
                    </a:lnTo>
                    <a:lnTo>
                      <a:pt x="1915" y="1258"/>
                    </a:lnTo>
                    <a:lnTo>
                      <a:pt x="1947" y="1161"/>
                    </a:lnTo>
                    <a:lnTo>
                      <a:pt x="1958" y="1075"/>
                    </a:lnTo>
                    <a:lnTo>
                      <a:pt x="1958" y="968"/>
                    </a:lnTo>
                    <a:lnTo>
                      <a:pt x="1958" y="871"/>
                    </a:lnTo>
                    <a:lnTo>
                      <a:pt x="1936" y="774"/>
                    </a:lnTo>
                    <a:lnTo>
                      <a:pt x="1915" y="688"/>
                    </a:lnTo>
                    <a:lnTo>
                      <a:pt x="1872" y="591"/>
                    </a:lnTo>
                    <a:lnTo>
                      <a:pt x="1829" y="505"/>
                    </a:lnTo>
                    <a:lnTo>
                      <a:pt x="1775" y="430"/>
                    </a:lnTo>
                    <a:lnTo>
                      <a:pt x="1721" y="355"/>
                    </a:lnTo>
                    <a:lnTo>
                      <a:pt x="1657" y="280"/>
                    </a:lnTo>
                    <a:lnTo>
                      <a:pt x="1582" y="215"/>
                    </a:lnTo>
                    <a:lnTo>
                      <a:pt x="1506" y="161"/>
                    </a:lnTo>
                    <a:lnTo>
                      <a:pt x="1420" y="108"/>
                    </a:lnTo>
                    <a:lnTo>
                      <a:pt x="1334" y="75"/>
                    </a:lnTo>
                    <a:lnTo>
                      <a:pt x="1248" y="43"/>
                    </a:lnTo>
                    <a:lnTo>
                      <a:pt x="115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 name="Google Shape;793;p15"/>
              <p:cNvSpPr/>
              <p:nvPr/>
            </p:nvSpPr>
            <p:spPr>
              <a:xfrm>
                <a:off x="616875" y="2521725"/>
                <a:ext cx="49225" cy="48950"/>
              </a:xfrm>
              <a:custGeom>
                <a:avLst/>
                <a:gdLst/>
                <a:ahLst/>
                <a:cxnLst/>
                <a:rect l="l" t="t" r="r" b="b"/>
                <a:pathLst>
                  <a:path w="1969" h="1958" extrusionOk="0">
                    <a:moveTo>
                      <a:pt x="936" y="0"/>
                    </a:moveTo>
                    <a:lnTo>
                      <a:pt x="840" y="11"/>
                    </a:lnTo>
                    <a:lnTo>
                      <a:pt x="743" y="32"/>
                    </a:lnTo>
                    <a:lnTo>
                      <a:pt x="657" y="65"/>
                    </a:lnTo>
                    <a:lnTo>
                      <a:pt x="571" y="97"/>
                    </a:lnTo>
                    <a:lnTo>
                      <a:pt x="485" y="151"/>
                    </a:lnTo>
                    <a:lnTo>
                      <a:pt x="399" y="204"/>
                    </a:lnTo>
                    <a:lnTo>
                      <a:pt x="334" y="269"/>
                    </a:lnTo>
                    <a:lnTo>
                      <a:pt x="259" y="333"/>
                    </a:lnTo>
                    <a:lnTo>
                      <a:pt x="205" y="409"/>
                    </a:lnTo>
                    <a:lnTo>
                      <a:pt x="152" y="484"/>
                    </a:lnTo>
                    <a:lnTo>
                      <a:pt x="98" y="570"/>
                    </a:lnTo>
                    <a:lnTo>
                      <a:pt x="65" y="656"/>
                    </a:lnTo>
                    <a:lnTo>
                      <a:pt x="33" y="753"/>
                    </a:lnTo>
                    <a:lnTo>
                      <a:pt x="12" y="850"/>
                    </a:lnTo>
                    <a:lnTo>
                      <a:pt x="1" y="946"/>
                    </a:lnTo>
                    <a:lnTo>
                      <a:pt x="1" y="1043"/>
                    </a:lnTo>
                    <a:lnTo>
                      <a:pt x="22" y="1140"/>
                    </a:lnTo>
                    <a:lnTo>
                      <a:pt x="44" y="1237"/>
                    </a:lnTo>
                    <a:lnTo>
                      <a:pt x="65" y="1323"/>
                    </a:lnTo>
                    <a:lnTo>
                      <a:pt x="108" y="1409"/>
                    </a:lnTo>
                    <a:lnTo>
                      <a:pt x="162" y="1495"/>
                    </a:lnTo>
                    <a:lnTo>
                      <a:pt x="216" y="1570"/>
                    </a:lnTo>
                    <a:lnTo>
                      <a:pt x="281" y="1645"/>
                    </a:lnTo>
                    <a:lnTo>
                      <a:pt x="345" y="1710"/>
                    </a:lnTo>
                    <a:lnTo>
                      <a:pt x="420" y="1774"/>
                    </a:lnTo>
                    <a:lnTo>
                      <a:pt x="506" y="1828"/>
                    </a:lnTo>
                    <a:lnTo>
                      <a:pt x="592" y="1871"/>
                    </a:lnTo>
                    <a:lnTo>
                      <a:pt x="678" y="1903"/>
                    </a:lnTo>
                    <a:lnTo>
                      <a:pt x="775" y="1936"/>
                    </a:lnTo>
                    <a:lnTo>
                      <a:pt x="872" y="1957"/>
                    </a:lnTo>
                    <a:lnTo>
                      <a:pt x="1066" y="1957"/>
                    </a:lnTo>
                    <a:lnTo>
                      <a:pt x="1162" y="1946"/>
                    </a:lnTo>
                    <a:lnTo>
                      <a:pt x="1248" y="1925"/>
                    </a:lnTo>
                    <a:lnTo>
                      <a:pt x="1345" y="1893"/>
                    </a:lnTo>
                    <a:lnTo>
                      <a:pt x="1431" y="1850"/>
                    </a:lnTo>
                    <a:lnTo>
                      <a:pt x="1517" y="1796"/>
                    </a:lnTo>
                    <a:lnTo>
                      <a:pt x="1592" y="1742"/>
                    </a:lnTo>
                    <a:lnTo>
                      <a:pt x="1657" y="1678"/>
                    </a:lnTo>
                    <a:lnTo>
                      <a:pt x="1732" y="1602"/>
                    </a:lnTo>
                    <a:lnTo>
                      <a:pt x="1786" y="1527"/>
                    </a:lnTo>
                    <a:lnTo>
                      <a:pt x="1840" y="1452"/>
                    </a:lnTo>
                    <a:lnTo>
                      <a:pt x="1883" y="1366"/>
                    </a:lnTo>
                    <a:lnTo>
                      <a:pt x="1915" y="1269"/>
                    </a:lnTo>
                    <a:lnTo>
                      <a:pt x="1947" y="1183"/>
                    </a:lnTo>
                    <a:lnTo>
                      <a:pt x="1958" y="1086"/>
                    </a:lnTo>
                    <a:lnTo>
                      <a:pt x="1969" y="989"/>
                    </a:lnTo>
                    <a:lnTo>
                      <a:pt x="1958" y="893"/>
                    </a:lnTo>
                    <a:lnTo>
                      <a:pt x="1947" y="796"/>
                    </a:lnTo>
                    <a:lnTo>
                      <a:pt x="1926" y="710"/>
                    </a:lnTo>
                    <a:lnTo>
                      <a:pt x="1893" y="624"/>
                    </a:lnTo>
                    <a:lnTo>
                      <a:pt x="1850" y="538"/>
                    </a:lnTo>
                    <a:lnTo>
                      <a:pt x="1807" y="462"/>
                    </a:lnTo>
                    <a:lnTo>
                      <a:pt x="1754" y="387"/>
                    </a:lnTo>
                    <a:lnTo>
                      <a:pt x="1689" y="312"/>
                    </a:lnTo>
                    <a:lnTo>
                      <a:pt x="1625" y="247"/>
                    </a:lnTo>
                    <a:lnTo>
                      <a:pt x="1549" y="194"/>
                    </a:lnTo>
                    <a:lnTo>
                      <a:pt x="1474" y="140"/>
                    </a:lnTo>
                    <a:lnTo>
                      <a:pt x="1388" y="97"/>
                    </a:lnTo>
                    <a:lnTo>
                      <a:pt x="1313" y="54"/>
                    </a:lnTo>
                    <a:lnTo>
                      <a:pt x="1216" y="32"/>
                    </a:lnTo>
                    <a:lnTo>
                      <a:pt x="1130" y="11"/>
                    </a:lnTo>
                    <a:lnTo>
                      <a:pt x="10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 name="Google Shape;794;p15"/>
              <p:cNvSpPr/>
              <p:nvPr/>
            </p:nvSpPr>
            <p:spPr>
              <a:xfrm>
                <a:off x="1876875" y="1735125"/>
                <a:ext cx="48400" cy="48425"/>
              </a:xfrm>
              <a:custGeom>
                <a:avLst/>
                <a:gdLst/>
                <a:ahLst/>
                <a:cxnLst/>
                <a:rect l="l" t="t" r="r" b="b"/>
                <a:pathLst>
                  <a:path w="1936" h="1937" extrusionOk="0">
                    <a:moveTo>
                      <a:pt x="882" y="1"/>
                    </a:moveTo>
                    <a:lnTo>
                      <a:pt x="785" y="22"/>
                    </a:lnTo>
                    <a:lnTo>
                      <a:pt x="699" y="44"/>
                    </a:lnTo>
                    <a:lnTo>
                      <a:pt x="602" y="76"/>
                    </a:lnTo>
                    <a:lnTo>
                      <a:pt x="516" y="119"/>
                    </a:lnTo>
                    <a:lnTo>
                      <a:pt x="441" y="173"/>
                    </a:lnTo>
                    <a:lnTo>
                      <a:pt x="366" y="227"/>
                    </a:lnTo>
                    <a:lnTo>
                      <a:pt x="291" y="291"/>
                    </a:lnTo>
                    <a:lnTo>
                      <a:pt x="226" y="367"/>
                    </a:lnTo>
                    <a:lnTo>
                      <a:pt x="172" y="442"/>
                    </a:lnTo>
                    <a:lnTo>
                      <a:pt x="119" y="528"/>
                    </a:lnTo>
                    <a:lnTo>
                      <a:pt x="76" y="614"/>
                    </a:lnTo>
                    <a:lnTo>
                      <a:pt x="43" y="711"/>
                    </a:lnTo>
                    <a:lnTo>
                      <a:pt x="22" y="797"/>
                    </a:lnTo>
                    <a:lnTo>
                      <a:pt x="11" y="893"/>
                    </a:lnTo>
                    <a:lnTo>
                      <a:pt x="0" y="990"/>
                    </a:lnTo>
                    <a:lnTo>
                      <a:pt x="11" y="1087"/>
                    </a:lnTo>
                    <a:lnTo>
                      <a:pt x="32" y="1184"/>
                    </a:lnTo>
                    <a:lnTo>
                      <a:pt x="54" y="1270"/>
                    </a:lnTo>
                    <a:lnTo>
                      <a:pt x="97" y="1356"/>
                    </a:lnTo>
                    <a:lnTo>
                      <a:pt x="140" y="1442"/>
                    </a:lnTo>
                    <a:lnTo>
                      <a:pt x="194" y="1517"/>
                    </a:lnTo>
                    <a:lnTo>
                      <a:pt x="248" y="1592"/>
                    </a:lnTo>
                    <a:lnTo>
                      <a:pt x="312" y="1657"/>
                    </a:lnTo>
                    <a:lnTo>
                      <a:pt x="377" y="1721"/>
                    </a:lnTo>
                    <a:lnTo>
                      <a:pt x="452" y="1775"/>
                    </a:lnTo>
                    <a:lnTo>
                      <a:pt x="538" y="1818"/>
                    </a:lnTo>
                    <a:lnTo>
                      <a:pt x="624" y="1861"/>
                    </a:lnTo>
                    <a:lnTo>
                      <a:pt x="710" y="1893"/>
                    </a:lnTo>
                    <a:lnTo>
                      <a:pt x="796" y="1915"/>
                    </a:lnTo>
                    <a:lnTo>
                      <a:pt x="893" y="1926"/>
                    </a:lnTo>
                    <a:lnTo>
                      <a:pt x="990" y="1936"/>
                    </a:lnTo>
                    <a:lnTo>
                      <a:pt x="1086" y="1926"/>
                    </a:lnTo>
                    <a:lnTo>
                      <a:pt x="1172" y="1915"/>
                    </a:lnTo>
                    <a:lnTo>
                      <a:pt x="1269" y="1883"/>
                    </a:lnTo>
                    <a:lnTo>
                      <a:pt x="1355" y="1850"/>
                    </a:lnTo>
                    <a:lnTo>
                      <a:pt x="1430" y="1807"/>
                    </a:lnTo>
                    <a:lnTo>
                      <a:pt x="1516" y="1754"/>
                    </a:lnTo>
                    <a:lnTo>
                      <a:pt x="1581" y="1700"/>
                    </a:lnTo>
                    <a:lnTo>
                      <a:pt x="1656" y="1635"/>
                    </a:lnTo>
                    <a:lnTo>
                      <a:pt x="1721" y="1571"/>
                    </a:lnTo>
                    <a:lnTo>
                      <a:pt x="1774" y="1496"/>
                    </a:lnTo>
                    <a:lnTo>
                      <a:pt x="1817" y="1410"/>
                    </a:lnTo>
                    <a:lnTo>
                      <a:pt x="1861" y="1334"/>
                    </a:lnTo>
                    <a:lnTo>
                      <a:pt x="1893" y="1248"/>
                    </a:lnTo>
                    <a:lnTo>
                      <a:pt x="1914" y="1151"/>
                    </a:lnTo>
                    <a:lnTo>
                      <a:pt x="1936" y="1065"/>
                    </a:lnTo>
                    <a:lnTo>
                      <a:pt x="1936" y="969"/>
                    </a:lnTo>
                    <a:lnTo>
                      <a:pt x="1936" y="872"/>
                    </a:lnTo>
                    <a:lnTo>
                      <a:pt x="1914" y="775"/>
                    </a:lnTo>
                    <a:lnTo>
                      <a:pt x="1893" y="689"/>
                    </a:lnTo>
                    <a:lnTo>
                      <a:pt x="1861" y="603"/>
                    </a:lnTo>
                    <a:lnTo>
                      <a:pt x="1817" y="517"/>
                    </a:lnTo>
                    <a:lnTo>
                      <a:pt x="1774" y="442"/>
                    </a:lnTo>
                    <a:lnTo>
                      <a:pt x="1721" y="367"/>
                    </a:lnTo>
                    <a:lnTo>
                      <a:pt x="1656" y="291"/>
                    </a:lnTo>
                    <a:lnTo>
                      <a:pt x="1581" y="227"/>
                    </a:lnTo>
                    <a:lnTo>
                      <a:pt x="1516" y="173"/>
                    </a:lnTo>
                    <a:lnTo>
                      <a:pt x="1430" y="119"/>
                    </a:lnTo>
                    <a:lnTo>
                      <a:pt x="1355" y="87"/>
                    </a:lnTo>
                    <a:lnTo>
                      <a:pt x="1258" y="44"/>
                    </a:lnTo>
                    <a:lnTo>
                      <a:pt x="1172" y="2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 name="Google Shape;795;p15"/>
              <p:cNvSpPr/>
              <p:nvPr/>
            </p:nvSpPr>
            <p:spPr>
              <a:xfrm>
                <a:off x="1954825" y="1893750"/>
                <a:ext cx="48425" cy="48125"/>
              </a:xfrm>
              <a:custGeom>
                <a:avLst/>
                <a:gdLst/>
                <a:ahLst/>
                <a:cxnLst/>
                <a:rect l="l" t="t" r="r" b="b"/>
                <a:pathLst>
                  <a:path w="1937" h="1925" extrusionOk="0">
                    <a:moveTo>
                      <a:pt x="882" y="0"/>
                    </a:moveTo>
                    <a:lnTo>
                      <a:pt x="786" y="11"/>
                    </a:lnTo>
                    <a:lnTo>
                      <a:pt x="689" y="43"/>
                    </a:lnTo>
                    <a:lnTo>
                      <a:pt x="603" y="75"/>
                    </a:lnTo>
                    <a:lnTo>
                      <a:pt x="517" y="118"/>
                    </a:lnTo>
                    <a:lnTo>
                      <a:pt x="431" y="172"/>
                    </a:lnTo>
                    <a:lnTo>
                      <a:pt x="355" y="226"/>
                    </a:lnTo>
                    <a:lnTo>
                      <a:pt x="280" y="290"/>
                    </a:lnTo>
                    <a:lnTo>
                      <a:pt x="216" y="366"/>
                    </a:lnTo>
                    <a:lnTo>
                      <a:pt x="162" y="441"/>
                    </a:lnTo>
                    <a:lnTo>
                      <a:pt x="119" y="527"/>
                    </a:lnTo>
                    <a:lnTo>
                      <a:pt x="76" y="613"/>
                    </a:lnTo>
                    <a:lnTo>
                      <a:pt x="44" y="699"/>
                    </a:lnTo>
                    <a:lnTo>
                      <a:pt x="22" y="796"/>
                    </a:lnTo>
                    <a:lnTo>
                      <a:pt x="1" y="893"/>
                    </a:lnTo>
                    <a:lnTo>
                      <a:pt x="1" y="989"/>
                    </a:lnTo>
                    <a:lnTo>
                      <a:pt x="11" y="1086"/>
                    </a:lnTo>
                    <a:lnTo>
                      <a:pt x="33" y="1183"/>
                    </a:lnTo>
                    <a:lnTo>
                      <a:pt x="54" y="1269"/>
                    </a:lnTo>
                    <a:lnTo>
                      <a:pt x="97" y="1355"/>
                    </a:lnTo>
                    <a:lnTo>
                      <a:pt x="140" y="1441"/>
                    </a:lnTo>
                    <a:lnTo>
                      <a:pt x="183" y="1516"/>
                    </a:lnTo>
                    <a:lnTo>
                      <a:pt x="248" y="1592"/>
                    </a:lnTo>
                    <a:lnTo>
                      <a:pt x="312" y="1656"/>
                    </a:lnTo>
                    <a:lnTo>
                      <a:pt x="377" y="1721"/>
                    </a:lnTo>
                    <a:lnTo>
                      <a:pt x="452" y="1774"/>
                    </a:lnTo>
                    <a:lnTo>
                      <a:pt x="538" y="1817"/>
                    </a:lnTo>
                    <a:lnTo>
                      <a:pt x="624" y="1860"/>
                    </a:lnTo>
                    <a:lnTo>
                      <a:pt x="710" y="1893"/>
                    </a:lnTo>
                    <a:lnTo>
                      <a:pt x="796" y="1914"/>
                    </a:lnTo>
                    <a:lnTo>
                      <a:pt x="893" y="1925"/>
                    </a:lnTo>
                    <a:lnTo>
                      <a:pt x="990" y="1925"/>
                    </a:lnTo>
                    <a:lnTo>
                      <a:pt x="1076" y="1914"/>
                    </a:lnTo>
                    <a:lnTo>
                      <a:pt x="1173" y="1903"/>
                    </a:lnTo>
                    <a:lnTo>
                      <a:pt x="1259" y="1882"/>
                    </a:lnTo>
                    <a:lnTo>
                      <a:pt x="1345" y="1839"/>
                    </a:lnTo>
                    <a:lnTo>
                      <a:pt x="1431" y="1796"/>
                    </a:lnTo>
                    <a:lnTo>
                      <a:pt x="1506" y="1753"/>
                    </a:lnTo>
                    <a:lnTo>
                      <a:pt x="1581" y="1688"/>
                    </a:lnTo>
                    <a:lnTo>
                      <a:pt x="1657" y="1635"/>
                    </a:lnTo>
                    <a:lnTo>
                      <a:pt x="1710" y="1559"/>
                    </a:lnTo>
                    <a:lnTo>
                      <a:pt x="1764" y="1484"/>
                    </a:lnTo>
                    <a:lnTo>
                      <a:pt x="1818" y="1409"/>
                    </a:lnTo>
                    <a:lnTo>
                      <a:pt x="1861" y="1323"/>
                    </a:lnTo>
                    <a:lnTo>
                      <a:pt x="1893" y="1237"/>
                    </a:lnTo>
                    <a:lnTo>
                      <a:pt x="1915" y="1151"/>
                    </a:lnTo>
                    <a:lnTo>
                      <a:pt x="1925" y="1054"/>
                    </a:lnTo>
                    <a:lnTo>
                      <a:pt x="1936" y="957"/>
                    </a:lnTo>
                    <a:lnTo>
                      <a:pt x="1925" y="860"/>
                    </a:lnTo>
                    <a:lnTo>
                      <a:pt x="1915" y="774"/>
                    </a:lnTo>
                    <a:lnTo>
                      <a:pt x="1893" y="678"/>
                    </a:lnTo>
                    <a:lnTo>
                      <a:pt x="1850" y="592"/>
                    </a:lnTo>
                    <a:lnTo>
                      <a:pt x="1818" y="506"/>
                    </a:lnTo>
                    <a:lnTo>
                      <a:pt x="1764" y="430"/>
                    </a:lnTo>
                    <a:lnTo>
                      <a:pt x="1710" y="355"/>
                    </a:lnTo>
                    <a:lnTo>
                      <a:pt x="1646" y="290"/>
                    </a:lnTo>
                    <a:lnTo>
                      <a:pt x="1581" y="226"/>
                    </a:lnTo>
                    <a:lnTo>
                      <a:pt x="1506" y="172"/>
                    </a:lnTo>
                    <a:lnTo>
                      <a:pt x="1431" y="118"/>
                    </a:lnTo>
                    <a:lnTo>
                      <a:pt x="1345" y="75"/>
                    </a:lnTo>
                    <a:lnTo>
                      <a:pt x="1259" y="43"/>
                    </a:lnTo>
                    <a:lnTo>
                      <a:pt x="1162" y="22"/>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 name="Google Shape;796;p15"/>
              <p:cNvSpPr/>
              <p:nvPr/>
            </p:nvSpPr>
            <p:spPr>
              <a:xfrm>
                <a:off x="539200" y="1893475"/>
                <a:ext cx="48675" cy="48675"/>
              </a:xfrm>
              <a:custGeom>
                <a:avLst/>
                <a:gdLst/>
                <a:ahLst/>
                <a:cxnLst/>
                <a:rect l="l" t="t" r="r" b="b"/>
                <a:pathLst>
                  <a:path w="1947" h="1947" extrusionOk="0">
                    <a:moveTo>
                      <a:pt x="968" y="0"/>
                    </a:moveTo>
                    <a:lnTo>
                      <a:pt x="871" y="11"/>
                    </a:lnTo>
                    <a:lnTo>
                      <a:pt x="775" y="22"/>
                    </a:lnTo>
                    <a:lnTo>
                      <a:pt x="689" y="43"/>
                    </a:lnTo>
                    <a:lnTo>
                      <a:pt x="603" y="86"/>
                    </a:lnTo>
                    <a:lnTo>
                      <a:pt x="516" y="119"/>
                    </a:lnTo>
                    <a:lnTo>
                      <a:pt x="441" y="172"/>
                    </a:lnTo>
                    <a:lnTo>
                      <a:pt x="366" y="226"/>
                    </a:lnTo>
                    <a:lnTo>
                      <a:pt x="301" y="291"/>
                    </a:lnTo>
                    <a:lnTo>
                      <a:pt x="237" y="366"/>
                    </a:lnTo>
                    <a:lnTo>
                      <a:pt x="183" y="431"/>
                    </a:lnTo>
                    <a:lnTo>
                      <a:pt x="129" y="517"/>
                    </a:lnTo>
                    <a:lnTo>
                      <a:pt x="86" y="592"/>
                    </a:lnTo>
                    <a:lnTo>
                      <a:pt x="54" y="689"/>
                    </a:lnTo>
                    <a:lnTo>
                      <a:pt x="33" y="775"/>
                    </a:lnTo>
                    <a:lnTo>
                      <a:pt x="11" y="861"/>
                    </a:lnTo>
                    <a:lnTo>
                      <a:pt x="0" y="957"/>
                    </a:lnTo>
                    <a:lnTo>
                      <a:pt x="11" y="1054"/>
                    </a:lnTo>
                    <a:lnTo>
                      <a:pt x="22" y="1151"/>
                    </a:lnTo>
                    <a:lnTo>
                      <a:pt x="43" y="1248"/>
                    </a:lnTo>
                    <a:lnTo>
                      <a:pt x="86" y="1334"/>
                    </a:lnTo>
                    <a:lnTo>
                      <a:pt x="129" y="1420"/>
                    </a:lnTo>
                    <a:lnTo>
                      <a:pt x="172" y="1506"/>
                    </a:lnTo>
                    <a:lnTo>
                      <a:pt x="237" y="1581"/>
                    </a:lnTo>
                    <a:lnTo>
                      <a:pt x="301" y="1656"/>
                    </a:lnTo>
                    <a:lnTo>
                      <a:pt x="366" y="1721"/>
                    </a:lnTo>
                    <a:lnTo>
                      <a:pt x="452" y="1775"/>
                    </a:lnTo>
                    <a:lnTo>
                      <a:pt x="527" y="1828"/>
                    </a:lnTo>
                    <a:lnTo>
                      <a:pt x="613" y="1871"/>
                    </a:lnTo>
                    <a:lnTo>
                      <a:pt x="710" y="1904"/>
                    </a:lnTo>
                    <a:lnTo>
                      <a:pt x="796" y="1925"/>
                    </a:lnTo>
                    <a:lnTo>
                      <a:pt x="893" y="1947"/>
                    </a:lnTo>
                    <a:lnTo>
                      <a:pt x="990" y="1947"/>
                    </a:lnTo>
                    <a:lnTo>
                      <a:pt x="1086" y="1936"/>
                    </a:lnTo>
                    <a:lnTo>
                      <a:pt x="1183" y="1925"/>
                    </a:lnTo>
                    <a:lnTo>
                      <a:pt x="1269" y="1893"/>
                    </a:lnTo>
                    <a:lnTo>
                      <a:pt x="1355" y="1861"/>
                    </a:lnTo>
                    <a:lnTo>
                      <a:pt x="1441" y="1818"/>
                    </a:lnTo>
                    <a:lnTo>
                      <a:pt x="1517" y="1775"/>
                    </a:lnTo>
                    <a:lnTo>
                      <a:pt x="1592" y="1721"/>
                    </a:lnTo>
                    <a:lnTo>
                      <a:pt x="1656" y="1656"/>
                    </a:lnTo>
                    <a:lnTo>
                      <a:pt x="1721" y="1581"/>
                    </a:lnTo>
                    <a:lnTo>
                      <a:pt x="1775" y="1506"/>
                    </a:lnTo>
                    <a:lnTo>
                      <a:pt x="1828" y="1431"/>
                    </a:lnTo>
                    <a:lnTo>
                      <a:pt x="1871" y="1345"/>
                    </a:lnTo>
                    <a:lnTo>
                      <a:pt x="1904" y="1259"/>
                    </a:lnTo>
                    <a:lnTo>
                      <a:pt x="1925" y="1172"/>
                    </a:lnTo>
                    <a:lnTo>
                      <a:pt x="1947" y="1076"/>
                    </a:lnTo>
                    <a:lnTo>
                      <a:pt x="1947" y="990"/>
                    </a:lnTo>
                    <a:lnTo>
                      <a:pt x="1947" y="893"/>
                    </a:lnTo>
                    <a:lnTo>
                      <a:pt x="1936" y="796"/>
                    </a:lnTo>
                    <a:lnTo>
                      <a:pt x="1904" y="699"/>
                    </a:lnTo>
                    <a:lnTo>
                      <a:pt x="1871" y="613"/>
                    </a:lnTo>
                    <a:lnTo>
                      <a:pt x="1828" y="527"/>
                    </a:lnTo>
                    <a:lnTo>
                      <a:pt x="1785" y="441"/>
                    </a:lnTo>
                    <a:lnTo>
                      <a:pt x="1721" y="366"/>
                    </a:lnTo>
                    <a:lnTo>
                      <a:pt x="1656" y="291"/>
                    </a:lnTo>
                    <a:lnTo>
                      <a:pt x="1581" y="226"/>
                    </a:lnTo>
                    <a:lnTo>
                      <a:pt x="1506" y="172"/>
                    </a:lnTo>
                    <a:lnTo>
                      <a:pt x="1430" y="119"/>
                    </a:lnTo>
                    <a:lnTo>
                      <a:pt x="1344" y="76"/>
                    </a:lnTo>
                    <a:lnTo>
                      <a:pt x="1248" y="43"/>
                    </a:lnTo>
                    <a:lnTo>
                      <a:pt x="1162" y="22"/>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 name="Google Shape;797;p15"/>
              <p:cNvSpPr/>
              <p:nvPr/>
            </p:nvSpPr>
            <p:spPr>
              <a:xfrm>
                <a:off x="617150" y="1734875"/>
                <a:ext cx="48700" cy="48950"/>
              </a:xfrm>
              <a:custGeom>
                <a:avLst/>
                <a:gdLst/>
                <a:ahLst/>
                <a:cxnLst/>
                <a:rect l="l" t="t" r="r" b="b"/>
                <a:pathLst>
                  <a:path w="1948" h="1958" extrusionOk="0">
                    <a:moveTo>
                      <a:pt x="979" y="0"/>
                    </a:moveTo>
                    <a:lnTo>
                      <a:pt x="882" y="11"/>
                    </a:lnTo>
                    <a:lnTo>
                      <a:pt x="796" y="22"/>
                    </a:lnTo>
                    <a:lnTo>
                      <a:pt x="700" y="43"/>
                    </a:lnTo>
                    <a:lnTo>
                      <a:pt x="614" y="75"/>
                    </a:lnTo>
                    <a:lnTo>
                      <a:pt x="528" y="118"/>
                    </a:lnTo>
                    <a:lnTo>
                      <a:pt x="452" y="161"/>
                    </a:lnTo>
                    <a:lnTo>
                      <a:pt x="377" y="215"/>
                    </a:lnTo>
                    <a:lnTo>
                      <a:pt x="302" y="280"/>
                    </a:lnTo>
                    <a:lnTo>
                      <a:pt x="237" y="355"/>
                    </a:lnTo>
                    <a:lnTo>
                      <a:pt x="184" y="420"/>
                    </a:lnTo>
                    <a:lnTo>
                      <a:pt x="130" y="506"/>
                    </a:lnTo>
                    <a:lnTo>
                      <a:pt x="87" y="581"/>
                    </a:lnTo>
                    <a:lnTo>
                      <a:pt x="54" y="667"/>
                    </a:lnTo>
                    <a:lnTo>
                      <a:pt x="22" y="764"/>
                    </a:lnTo>
                    <a:lnTo>
                      <a:pt x="11" y="850"/>
                    </a:lnTo>
                    <a:lnTo>
                      <a:pt x="1" y="946"/>
                    </a:lnTo>
                    <a:lnTo>
                      <a:pt x="1" y="1043"/>
                    </a:lnTo>
                    <a:lnTo>
                      <a:pt x="11" y="1140"/>
                    </a:lnTo>
                    <a:lnTo>
                      <a:pt x="33" y="1237"/>
                    </a:lnTo>
                    <a:lnTo>
                      <a:pt x="65" y="1323"/>
                    </a:lnTo>
                    <a:lnTo>
                      <a:pt x="108" y="1409"/>
                    </a:lnTo>
                    <a:lnTo>
                      <a:pt x="162" y="1495"/>
                    </a:lnTo>
                    <a:lnTo>
                      <a:pt x="216" y="1570"/>
                    </a:lnTo>
                    <a:lnTo>
                      <a:pt x="280" y="1645"/>
                    </a:lnTo>
                    <a:lnTo>
                      <a:pt x="345" y="1710"/>
                    </a:lnTo>
                    <a:lnTo>
                      <a:pt x="431" y="1774"/>
                    </a:lnTo>
                    <a:lnTo>
                      <a:pt x="506" y="1828"/>
                    </a:lnTo>
                    <a:lnTo>
                      <a:pt x="592" y="1871"/>
                    </a:lnTo>
                    <a:lnTo>
                      <a:pt x="678" y="1903"/>
                    </a:lnTo>
                    <a:lnTo>
                      <a:pt x="775" y="1925"/>
                    </a:lnTo>
                    <a:lnTo>
                      <a:pt x="872" y="1946"/>
                    </a:lnTo>
                    <a:lnTo>
                      <a:pt x="968" y="1957"/>
                    </a:lnTo>
                    <a:lnTo>
                      <a:pt x="1065" y="1946"/>
                    </a:lnTo>
                    <a:lnTo>
                      <a:pt x="1162" y="1936"/>
                    </a:lnTo>
                    <a:lnTo>
                      <a:pt x="1248" y="1914"/>
                    </a:lnTo>
                    <a:lnTo>
                      <a:pt x="1334" y="1882"/>
                    </a:lnTo>
                    <a:lnTo>
                      <a:pt x="1420" y="1839"/>
                    </a:lnTo>
                    <a:lnTo>
                      <a:pt x="1495" y="1785"/>
                    </a:lnTo>
                    <a:lnTo>
                      <a:pt x="1571" y="1731"/>
                    </a:lnTo>
                    <a:lnTo>
                      <a:pt x="1646" y="1667"/>
                    </a:lnTo>
                    <a:lnTo>
                      <a:pt x="1710" y="1602"/>
                    </a:lnTo>
                    <a:lnTo>
                      <a:pt x="1764" y="1527"/>
                    </a:lnTo>
                    <a:lnTo>
                      <a:pt x="1818" y="1452"/>
                    </a:lnTo>
                    <a:lnTo>
                      <a:pt x="1861" y="1366"/>
                    </a:lnTo>
                    <a:lnTo>
                      <a:pt x="1893" y="1280"/>
                    </a:lnTo>
                    <a:lnTo>
                      <a:pt x="1926" y="1194"/>
                    </a:lnTo>
                    <a:lnTo>
                      <a:pt x="1936" y="1097"/>
                    </a:lnTo>
                    <a:lnTo>
                      <a:pt x="1947" y="1011"/>
                    </a:lnTo>
                    <a:lnTo>
                      <a:pt x="1947" y="914"/>
                    </a:lnTo>
                    <a:lnTo>
                      <a:pt x="1936" y="817"/>
                    </a:lnTo>
                    <a:lnTo>
                      <a:pt x="1915" y="721"/>
                    </a:lnTo>
                    <a:lnTo>
                      <a:pt x="1882" y="635"/>
                    </a:lnTo>
                    <a:lnTo>
                      <a:pt x="1839" y="538"/>
                    </a:lnTo>
                    <a:lnTo>
                      <a:pt x="1786" y="463"/>
                    </a:lnTo>
                    <a:lnTo>
                      <a:pt x="1732" y="377"/>
                    </a:lnTo>
                    <a:lnTo>
                      <a:pt x="1667" y="312"/>
                    </a:lnTo>
                    <a:lnTo>
                      <a:pt x="1603" y="247"/>
                    </a:lnTo>
                    <a:lnTo>
                      <a:pt x="1517" y="183"/>
                    </a:lnTo>
                    <a:lnTo>
                      <a:pt x="1442" y="129"/>
                    </a:lnTo>
                    <a:lnTo>
                      <a:pt x="1356" y="86"/>
                    </a:lnTo>
                    <a:lnTo>
                      <a:pt x="1270" y="54"/>
                    </a:lnTo>
                    <a:lnTo>
                      <a:pt x="1173" y="22"/>
                    </a:lnTo>
                    <a:lnTo>
                      <a:pt x="1076"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 name="Google Shape;798;p15"/>
              <p:cNvSpPr/>
              <p:nvPr/>
            </p:nvSpPr>
            <p:spPr>
              <a:xfrm>
                <a:off x="1481975" y="2835975"/>
                <a:ext cx="48675" cy="48950"/>
              </a:xfrm>
              <a:custGeom>
                <a:avLst/>
                <a:gdLst/>
                <a:ahLst/>
                <a:cxnLst/>
                <a:rect l="l" t="t" r="r" b="b"/>
                <a:pathLst>
                  <a:path w="1947" h="1958" extrusionOk="0">
                    <a:moveTo>
                      <a:pt x="914" y="0"/>
                    </a:moveTo>
                    <a:lnTo>
                      <a:pt x="817" y="11"/>
                    </a:lnTo>
                    <a:lnTo>
                      <a:pt x="731" y="33"/>
                    </a:lnTo>
                    <a:lnTo>
                      <a:pt x="635" y="65"/>
                    </a:lnTo>
                    <a:lnTo>
                      <a:pt x="548" y="108"/>
                    </a:lnTo>
                    <a:lnTo>
                      <a:pt x="462" y="162"/>
                    </a:lnTo>
                    <a:lnTo>
                      <a:pt x="387" y="215"/>
                    </a:lnTo>
                    <a:lnTo>
                      <a:pt x="312" y="280"/>
                    </a:lnTo>
                    <a:lnTo>
                      <a:pt x="247" y="344"/>
                    </a:lnTo>
                    <a:lnTo>
                      <a:pt x="183" y="420"/>
                    </a:lnTo>
                    <a:lnTo>
                      <a:pt x="129" y="506"/>
                    </a:lnTo>
                    <a:lnTo>
                      <a:pt x="86" y="592"/>
                    </a:lnTo>
                    <a:lnTo>
                      <a:pt x="54" y="678"/>
                    </a:lnTo>
                    <a:lnTo>
                      <a:pt x="22" y="774"/>
                    </a:lnTo>
                    <a:lnTo>
                      <a:pt x="0" y="871"/>
                    </a:lnTo>
                    <a:lnTo>
                      <a:pt x="0" y="968"/>
                    </a:lnTo>
                    <a:lnTo>
                      <a:pt x="0" y="1065"/>
                    </a:lnTo>
                    <a:lnTo>
                      <a:pt x="11" y="1151"/>
                    </a:lnTo>
                    <a:lnTo>
                      <a:pt x="32" y="1237"/>
                    </a:lnTo>
                    <a:lnTo>
                      <a:pt x="65" y="1334"/>
                    </a:lnTo>
                    <a:lnTo>
                      <a:pt x="108" y="1409"/>
                    </a:lnTo>
                    <a:lnTo>
                      <a:pt x="161" y="1495"/>
                    </a:lnTo>
                    <a:lnTo>
                      <a:pt x="215" y="1570"/>
                    </a:lnTo>
                    <a:lnTo>
                      <a:pt x="269" y="1635"/>
                    </a:lnTo>
                    <a:lnTo>
                      <a:pt x="333" y="1699"/>
                    </a:lnTo>
                    <a:lnTo>
                      <a:pt x="409" y="1764"/>
                    </a:lnTo>
                    <a:lnTo>
                      <a:pt x="484" y="1818"/>
                    </a:lnTo>
                    <a:lnTo>
                      <a:pt x="570" y="1861"/>
                    </a:lnTo>
                    <a:lnTo>
                      <a:pt x="656" y="1893"/>
                    </a:lnTo>
                    <a:lnTo>
                      <a:pt x="742" y="1925"/>
                    </a:lnTo>
                    <a:lnTo>
                      <a:pt x="839" y="1947"/>
                    </a:lnTo>
                    <a:lnTo>
                      <a:pt x="936" y="1957"/>
                    </a:lnTo>
                    <a:lnTo>
                      <a:pt x="1032" y="1957"/>
                    </a:lnTo>
                    <a:lnTo>
                      <a:pt x="1129" y="1947"/>
                    </a:lnTo>
                    <a:lnTo>
                      <a:pt x="1215" y="1925"/>
                    </a:lnTo>
                    <a:lnTo>
                      <a:pt x="1312" y="1893"/>
                    </a:lnTo>
                    <a:lnTo>
                      <a:pt x="1398" y="1850"/>
                    </a:lnTo>
                    <a:lnTo>
                      <a:pt x="1484" y="1796"/>
                    </a:lnTo>
                    <a:lnTo>
                      <a:pt x="1559" y="1742"/>
                    </a:lnTo>
                    <a:lnTo>
                      <a:pt x="1635" y="1678"/>
                    </a:lnTo>
                    <a:lnTo>
                      <a:pt x="1699" y="1613"/>
                    </a:lnTo>
                    <a:lnTo>
                      <a:pt x="1764" y="1538"/>
                    </a:lnTo>
                    <a:lnTo>
                      <a:pt x="1817" y="1452"/>
                    </a:lnTo>
                    <a:lnTo>
                      <a:pt x="1860" y="1366"/>
                    </a:lnTo>
                    <a:lnTo>
                      <a:pt x="1893" y="1280"/>
                    </a:lnTo>
                    <a:lnTo>
                      <a:pt x="1925" y="1183"/>
                    </a:lnTo>
                    <a:lnTo>
                      <a:pt x="1946" y="1086"/>
                    </a:lnTo>
                    <a:lnTo>
                      <a:pt x="1946" y="990"/>
                    </a:lnTo>
                    <a:lnTo>
                      <a:pt x="1946" y="904"/>
                    </a:lnTo>
                    <a:lnTo>
                      <a:pt x="1936" y="807"/>
                    </a:lnTo>
                    <a:lnTo>
                      <a:pt x="1914" y="721"/>
                    </a:lnTo>
                    <a:lnTo>
                      <a:pt x="1882" y="635"/>
                    </a:lnTo>
                    <a:lnTo>
                      <a:pt x="1839" y="549"/>
                    </a:lnTo>
                    <a:lnTo>
                      <a:pt x="1796" y="463"/>
                    </a:lnTo>
                    <a:lnTo>
                      <a:pt x="1731" y="387"/>
                    </a:lnTo>
                    <a:lnTo>
                      <a:pt x="1678" y="323"/>
                    </a:lnTo>
                    <a:lnTo>
                      <a:pt x="1613" y="258"/>
                    </a:lnTo>
                    <a:lnTo>
                      <a:pt x="1538" y="194"/>
                    </a:lnTo>
                    <a:lnTo>
                      <a:pt x="1463" y="140"/>
                    </a:lnTo>
                    <a:lnTo>
                      <a:pt x="1376" y="97"/>
                    </a:lnTo>
                    <a:lnTo>
                      <a:pt x="1290" y="65"/>
                    </a:lnTo>
                    <a:lnTo>
                      <a:pt x="1204" y="33"/>
                    </a:lnTo>
                    <a:lnTo>
                      <a:pt x="1108"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 name="Google Shape;799;p15"/>
              <p:cNvSpPr/>
              <p:nvPr/>
            </p:nvSpPr>
            <p:spPr>
              <a:xfrm>
                <a:off x="1009100" y="2835975"/>
                <a:ext cx="48950" cy="48950"/>
              </a:xfrm>
              <a:custGeom>
                <a:avLst/>
                <a:gdLst/>
                <a:ahLst/>
                <a:cxnLst/>
                <a:rect l="l" t="t" r="r" b="b"/>
                <a:pathLst>
                  <a:path w="1958" h="1958" extrusionOk="0">
                    <a:moveTo>
                      <a:pt x="968" y="0"/>
                    </a:moveTo>
                    <a:lnTo>
                      <a:pt x="872" y="11"/>
                    </a:lnTo>
                    <a:lnTo>
                      <a:pt x="786" y="22"/>
                    </a:lnTo>
                    <a:lnTo>
                      <a:pt x="689" y="54"/>
                    </a:lnTo>
                    <a:lnTo>
                      <a:pt x="603" y="86"/>
                    </a:lnTo>
                    <a:lnTo>
                      <a:pt x="527" y="129"/>
                    </a:lnTo>
                    <a:lnTo>
                      <a:pt x="441" y="172"/>
                    </a:lnTo>
                    <a:lnTo>
                      <a:pt x="366" y="237"/>
                    </a:lnTo>
                    <a:lnTo>
                      <a:pt x="302" y="291"/>
                    </a:lnTo>
                    <a:lnTo>
                      <a:pt x="237" y="366"/>
                    </a:lnTo>
                    <a:lnTo>
                      <a:pt x="183" y="441"/>
                    </a:lnTo>
                    <a:lnTo>
                      <a:pt x="130" y="516"/>
                    </a:lnTo>
                    <a:lnTo>
                      <a:pt x="87" y="602"/>
                    </a:lnTo>
                    <a:lnTo>
                      <a:pt x="54" y="688"/>
                    </a:lnTo>
                    <a:lnTo>
                      <a:pt x="33" y="774"/>
                    </a:lnTo>
                    <a:lnTo>
                      <a:pt x="11" y="871"/>
                    </a:lnTo>
                    <a:lnTo>
                      <a:pt x="1" y="957"/>
                    </a:lnTo>
                    <a:lnTo>
                      <a:pt x="11" y="1054"/>
                    </a:lnTo>
                    <a:lnTo>
                      <a:pt x="22" y="1151"/>
                    </a:lnTo>
                    <a:lnTo>
                      <a:pt x="44" y="1248"/>
                    </a:lnTo>
                    <a:lnTo>
                      <a:pt x="76" y="1344"/>
                    </a:lnTo>
                    <a:lnTo>
                      <a:pt x="119" y="1430"/>
                    </a:lnTo>
                    <a:lnTo>
                      <a:pt x="173" y="1506"/>
                    </a:lnTo>
                    <a:lnTo>
                      <a:pt x="226" y="1581"/>
                    </a:lnTo>
                    <a:lnTo>
                      <a:pt x="291" y="1656"/>
                    </a:lnTo>
                    <a:lnTo>
                      <a:pt x="366" y="1721"/>
                    </a:lnTo>
                    <a:lnTo>
                      <a:pt x="441" y="1785"/>
                    </a:lnTo>
                    <a:lnTo>
                      <a:pt x="527" y="1828"/>
                    </a:lnTo>
                    <a:lnTo>
                      <a:pt x="614" y="1871"/>
                    </a:lnTo>
                    <a:lnTo>
                      <a:pt x="700" y="1914"/>
                    </a:lnTo>
                    <a:lnTo>
                      <a:pt x="796" y="1936"/>
                    </a:lnTo>
                    <a:lnTo>
                      <a:pt x="893" y="1947"/>
                    </a:lnTo>
                    <a:lnTo>
                      <a:pt x="990" y="1957"/>
                    </a:lnTo>
                    <a:lnTo>
                      <a:pt x="1087" y="1947"/>
                    </a:lnTo>
                    <a:lnTo>
                      <a:pt x="1173" y="1936"/>
                    </a:lnTo>
                    <a:lnTo>
                      <a:pt x="1269" y="1904"/>
                    </a:lnTo>
                    <a:lnTo>
                      <a:pt x="1355" y="1871"/>
                    </a:lnTo>
                    <a:lnTo>
                      <a:pt x="1431" y="1828"/>
                    </a:lnTo>
                    <a:lnTo>
                      <a:pt x="1517" y="1785"/>
                    </a:lnTo>
                    <a:lnTo>
                      <a:pt x="1592" y="1731"/>
                    </a:lnTo>
                    <a:lnTo>
                      <a:pt x="1657" y="1667"/>
                    </a:lnTo>
                    <a:lnTo>
                      <a:pt x="1721" y="1592"/>
                    </a:lnTo>
                    <a:lnTo>
                      <a:pt x="1775" y="1516"/>
                    </a:lnTo>
                    <a:lnTo>
                      <a:pt x="1829" y="1441"/>
                    </a:lnTo>
                    <a:lnTo>
                      <a:pt x="1872" y="1355"/>
                    </a:lnTo>
                    <a:lnTo>
                      <a:pt x="1904" y="1269"/>
                    </a:lnTo>
                    <a:lnTo>
                      <a:pt x="1936" y="1183"/>
                    </a:lnTo>
                    <a:lnTo>
                      <a:pt x="1947" y="1086"/>
                    </a:lnTo>
                    <a:lnTo>
                      <a:pt x="1958"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 name="Google Shape;800;p15"/>
              <p:cNvSpPr/>
              <p:nvPr/>
            </p:nvSpPr>
            <p:spPr>
              <a:xfrm>
                <a:off x="1009375" y="1420875"/>
                <a:ext cx="48400" cy="48425"/>
              </a:xfrm>
              <a:custGeom>
                <a:avLst/>
                <a:gdLst/>
                <a:ahLst/>
                <a:cxnLst/>
                <a:rect l="l" t="t" r="r" b="b"/>
                <a:pathLst>
                  <a:path w="1936" h="1937" extrusionOk="0">
                    <a:moveTo>
                      <a:pt x="957" y="1"/>
                    </a:moveTo>
                    <a:lnTo>
                      <a:pt x="871" y="11"/>
                    </a:lnTo>
                    <a:lnTo>
                      <a:pt x="775" y="22"/>
                    </a:lnTo>
                    <a:lnTo>
                      <a:pt x="689" y="54"/>
                    </a:lnTo>
                    <a:lnTo>
                      <a:pt x="592" y="87"/>
                    </a:lnTo>
                    <a:lnTo>
                      <a:pt x="516" y="130"/>
                    </a:lnTo>
                    <a:lnTo>
                      <a:pt x="430" y="173"/>
                    </a:lnTo>
                    <a:lnTo>
                      <a:pt x="366" y="227"/>
                    </a:lnTo>
                    <a:lnTo>
                      <a:pt x="291" y="291"/>
                    </a:lnTo>
                    <a:lnTo>
                      <a:pt x="226" y="356"/>
                    </a:lnTo>
                    <a:lnTo>
                      <a:pt x="172" y="431"/>
                    </a:lnTo>
                    <a:lnTo>
                      <a:pt x="129" y="517"/>
                    </a:lnTo>
                    <a:lnTo>
                      <a:pt x="86" y="592"/>
                    </a:lnTo>
                    <a:lnTo>
                      <a:pt x="54" y="689"/>
                    </a:lnTo>
                    <a:lnTo>
                      <a:pt x="22" y="775"/>
                    </a:lnTo>
                    <a:lnTo>
                      <a:pt x="11" y="872"/>
                    </a:lnTo>
                    <a:lnTo>
                      <a:pt x="0" y="958"/>
                    </a:lnTo>
                    <a:lnTo>
                      <a:pt x="11" y="1055"/>
                    </a:lnTo>
                    <a:lnTo>
                      <a:pt x="22" y="1151"/>
                    </a:lnTo>
                    <a:lnTo>
                      <a:pt x="54" y="1248"/>
                    </a:lnTo>
                    <a:lnTo>
                      <a:pt x="86" y="1345"/>
                    </a:lnTo>
                    <a:lnTo>
                      <a:pt x="129" y="1431"/>
                    </a:lnTo>
                    <a:lnTo>
                      <a:pt x="183" y="1506"/>
                    </a:lnTo>
                    <a:lnTo>
                      <a:pt x="237" y="1581"/>
                    </a:lnTo>
                    <a:lnTo>
                      <a:pt x="301" y="1657"/>
                    </a:lnTo>
                    <a:lnTo>
                      <a:pt x="377" y="1721"/>
                    </a:lnTo>
                    <a:lnTo>
                      <a:pt x="452" y="1775"/>
                    </a:lnTo>
                    <a:lnTo>
                      <a:pt x="538" y="1829"/>
                    </a:lnTo>
                    <a:lnTo>
                      <a:pt x="624" y="1861"/>
                    </a:lnTo>
                    <a:lnTo>
                      <a:pt x="710" y="1893"/>
                    </a:lnTo>
                    <a:lnTo>
                      <a:pt x="807" y="1915"/>
                    </a:lnTo>
                    <a:lnTo>
                      <a:pt x="904" y="1936"/>
                    </a:lnTo>
                    <a:lnTo>
                      <a:pt x="1000" y="1936"/>
                    </a:lnTo>
                    <a:lnTo>
                      <a:pt x="1097" y="1925"/>
                    </a:lnTo>
                    <a:lnTo>
                      <a:pt x="1194" y="1904"/>
                    </a:lnTo>
                    <a:lnTo>
                      <a:pt x="1280" y="1882"/>
                    </a:lnTo>
                    <a:lnTo>
                      <a:pt x="1366" y="1839"/>
                    </a:lnTo>
                    <a:lnTo>
                      <a:pt x="1452" y="1796"/>
                    </a:lnTo>
                    <a:lnTo>
                      <a:pt x="1527" y="1743"/>
                    </a:lnTo>
                    <a:lnTo>
                      <a:pt x="1603" y="1689"/>
                    </a:lnTo>
                    <a:lnTo>
                      <a:pt x="1667" y="1624"/>
                    </a:lnTo>
                    <a:lnTo>
                      <a:pt x="1721" y="1549"/>
                    </a:lnTo>
                    <a:lnTo>
                      <a:pt x="1775" y="1474"/>
                    </a:lnTo>
                    <a:lnTo>
                      <a:pt x="1828" y="1399"/>
                    </a:lnTo>
                    <a:lnTo>
                      <a:pt x="1861" y="1313"/>
                    </a:lnTo>
                    <a:lnTo>
                      <a:pt x="1893" y="1227"/>
                    </a:lnTo>
                    <a:lnTo>
                      <a:pt x="1914" y="1130"/>
                    </a:lnTo>
                    <a:lnTo>
                      <a:pt x="1925" y="1044"/>
                    </a:lnTo>
                    <a:lnTo>
                      <a:pt x="1936" y="947"/>
                    </a:lnTo>
                    <a:lnTo>
                      <a:pt x="1925" y="850"/>
                    </a:lnTo>
                    <a:lnTo>
                      <a:pt x="1904" y="764"/>
                    </a:lnTo>
                    <a:lnTo>
                      <a:pt x="1882" y="667"/>
                    </a:lnTo>
                    <a:lnTo>
                      <a:pt x="1850" y="581"/>
                    </a:lnTo>
                    <a:lnTo>
                      <a:pt x="1807" y="495"/>
                    </a:lnTo>
                    <a:lnTo>
                      <a:pt x="1753" y="420"/>
                    </a:lnTo>
                    <a:lnTo>
                      <a:pt x="1699" y="345"/>
                    </a:lnTo>
                    <a:lnTo>
                      <a:pt x="1635" y="280"/>
                    </a:lnTo>
                    <a:lnTo>
                      <a:pt x="1560" y="216"/>
                    </a:lnTo>
                    <a:lnTo>
                      <a:pt x="1484" y="162"/>
                    </a:lnTo>
                    <a:lnTo>
                      <a:pt x="1409" y="119"/>
                    </a:lnTo>
                    <a:lnTo>
                      <a:pt x="1323" y="76"/>
                    </a:lnTo>
                    <a:lnTo>
                      <a:pt x="1237" y="44"/>
                    </a:lnTo>
                    <a:lnTo>
                      <a:pt x="1151" y="22"/>
                    </a:lnTo>
                    <a:lnTo>
                      <a:pt x="1054" y="11"/>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 name="Google Shape;801;p15"/>
              <p:cNvSpPr/>
              <p:nvPr/>
            </p:nvSpPr>
            <p:spPr>
              <a:xfrm>
                <a:off x="1482225" y="1420875"/>
                <a:ext cx="48150" cy="48425"/>
              </a:xfrm>
              <a:custGeom>
                <a:avLst/>
                <a:gdLst/>
                <a:ahLst/>
                <a:cxnLst/>
                <a:rect l="l" t="t" r="r" b="b"/>
                <a:pathLst>
                  <a:path w="1926" h="1937" extrusionOk="0">
                    <a:moveTo>
                      <a:pt x="979" y="1"/>
                    </a:moveTo>
                    <a:lnTo>
                      <a:pt x="883" y="11"/>
                    </a:lnTo>
                    <a:lnTo>
                      <a:pt x="797" y="22"/>
                    </a:lnTo>
                    <a:lnTo>
                      <a:pt x="700" y="44"/>
                    </a:lnTo>
                    <a:lnTo>
                      <a:pt x="614" y="76"/>
                    </a:lnTo>
                    <a:lnTo>
                      <a:pt x="528" y="108"/>
                    </a:lnTo>
                    <a:lnTo>
                      <a:pt x="452" y="162"/>
                    </a:lnTo>
                    <a:lnTo>
                      <a:pt x="377" y="216"/>
                    </a:lnTo>
                    <a:lnTo>
                      <a:pt x="302" y="270"/>
                    </a:lnTo>
                    <a:lnTo>
                      <a:pt x="237" y="345"/>
                    </a:lnTo>
                    <a:lnTo>
                      <a:pt x="184" y="409"/>
                    </a:lnTo>
                    <a:lnTo>
                      <a:pt x="130" y="495"/>
                    </a:lnTo>
                    <a:lnTo>
                      <a:pt x="87" y="571"/>
                    </a:lnTo>
                    <a:lnTo>
                      <a:pt x="55" y="657"/>
                    </a:lnTo>
                    <a:lnTo>
                      <a:pt x="22" y="753"/>
                    </a:lnTo>
                    <a:lnTo>
                      <a:pt x="12" y="839"/>
                    </a:lnTo>
                    <a:lnTo>
                      <a:pt x="1" y="936"/>
                    </a:lnTo>
                    <a:lnTo>
                      <a:pt x="1" y="1033"/>
                    </a:lnTo>
                    <a:lnTo>
                      <a:pt x="12" y="1130"/>
                    </a:lnTo>
                    <a:lnTo>
                      <a:pt x="33" y="1227"/>
                    </a:lnTo>
                    <a:lnTo>
                      <a:pt x="65" y="1313"/>
                    </a:lnTo>
                    <a:lnTo>
                      <a:pt x="108" y="1399"/>
                    </a:lnTo>
                    <a:lnTo>
                      <a:pt x="162" y="1485"/>
                    </a:lnTo>
                    <a:lnTo>
                      <a:pt x="216" y="1560"/>
                    </a:lnTo>
                    <a:lnTo>
                      <a:pt x="280" y="1635"/>
                    </a:lnTo>
                    <a:lnTo>
                      <a:pt x="356" y="1700"/>
                    </a:lnTo>
                    <a:lnTo>
                      <a:pt x="431" y="1764"/>
                    </a:lnTo>
                    <a:lnTo>
                      <a:pt x="506" y="1807"/>
                    </a:lnTo>
                    <a:lnTo>
                      <a:pt x="592" y="1850"/>
                    </a:lnTo>
                    <a:lnTo>
                      <a:pt x="689" y="1893"/>
                    </a:lnTo>
                    <a:lnTo>
                      <a:pt x="775" y="1915"/>
                    </a:lnTo>
                    <a:lnTo>
                      <a:pt x="872" y="1925"/>
                    </a:lnTo>
                    <a:lnTo>
                      <a:pt x="969" y="1936"/>
                    </a:lnTo>
                    <a:lnTo>
                      <a:pt x="1065" y="1925"/>
                    </a:lnTo>
                    <a:lnTo>
                      <a:pt x="1162" y="1915"/>
                    </a:lnTo>
                    <a:lnTo>
                      <a:pt x="1248" y="1882"/>
                    </a:lnTo>
                    <a:lnTo>
                      <a:pt x="1334" y="1850"/>
                    </a:lnTo>
                    <a:lnTo>
                      <a:pt x="1420" y="1807"/>
                    </a:lnTo>
                    <a:lnTo>
                      <a:pt x="1496" y="1764"/>
                    </a:lnTo>
                    <a:lnTo>
                      <a:pt x="1571" y="1700"/>
                    </a:lnTo>
                    <a:lnTo>
                      <a:pt x="1646" y="1646"/>
                    </a:lnTo>
                    <a:lnTo>
                      <a:pt x="1700" y="1571"/>
                    </a:lnTo>
                    <a:lnTo>
                      <a:pt x="1764" y="1495"/>
                    </a:lnTo>
                    <a:lnTo>
                      <a:pt x="1807" y="1420"/>
                    </a:lnTo>
                    <a:lnTo>
                      <a:pt x="1850" y="1334"/>
                    </a:lnTo>
                    <a:lnTo>
                      <a:pt x="1883" y="1248"/>
                    </a:lnTo>
                    <a:lnTo>
                      <a:pt x="1904" y="1162"/>
                    </a:lnTo>
                    <a:lnTo>
                      <a:pt x="1926" y="1065"/>
                    </a:lnTo>
                    <a:lnTo>
                      <a:pt x="1926" y="968"/>
                    </a:lnTo>
                    <a:lnTo>
                      <a:pt x="1926" y="872"/>
                    </a:lnTo>
                    <a:lnTo>
                      <a:pt x="1904" y="786"/>
                    </a:lnTo>
                    <a:lnTo>
                      <a:pt x="1883" y="689"/>
                    </a:lnTo>
                    <a:lnTo>
                      <a:pt x="1850" y="603"/>
                    </a:lnTo>
                    <a:lnTo>
                      <a:pt x="1807" y="528"/>
                    </a:lnTo>
                    <a:lnTo>
                      <a:pt x="1764" y="442"/>
                    </a:lnTo>
                    <a:lnTo>
                      <a:pt x="1711" y="366"/>
                    </a:lnTo>
                    <a:lnTo>
                      <a:pt x="1646" y="302"/>
                    </a:lnTo>
                    <a:lnTo>
                      <a:pt x="1582" y="237"/>
                    </a:lnTo>
                    <a:lnTo>
                      <a:pt x="1506" y="184"/>
                    </a:lnTo>
                    <a:lnTo>
                      <a:pt x="1431" y="130"/>
                    </a:lnTo>
                    <a:lnTo>
                      <a:pt x="1345" y="87"/>
                    </a:lnTo>
                    <a:lnTo>
                      <a:pt x="1259" y="54"/>
                    </a:lnTo>
                    <a:lnTo>
                      <a:pt x="1173" y="22"/>
                    </a:lnTo>
                    <a:lnTo>
                      <a:pt x="1076"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 name="Google Shape;802;p15"/>
              <p:cNvSpPr/>
              <p:nvPr/>
            </p:nvSpPr>
            <p:spPr>
              <a:xfrm>
                <a:off x="539200" y="2366075"/>
                <a:ext cx="48950" cy="48950"/>
              </a:xfrm>
              <a:custGeom>
                <a:avLst/>
                <a:gdLst/>
                <a:ahLst/>
                <a:cxnLst/>
                <a:rect l="l" t="t" r="r" b="b"/>
                <a:pathLst>
                  <a:path w="1958" h="1958" extrusionOk="0">
                    <a:moveTo>
                      <a:pt x="968" y="0"/>
                    </a:moveTo>
                    <a:lnTo>
                      <a:pt x="871" y="11"/>
                    </a:lnTo>
                    <a:lnTo>
                      <a:pt x="785" y="22"/>
                    </a:lnTo>
                    <a:lnTo>
                      <a:pt x="689" y="54"/>
                    </a:lnTo>
                    <a:lnTo>
                      <a:pt x="603" y="86"/>
                    </a:lnTo>
                    <a:lnTo>
                      <a:pt x="516" y="129"/>
                    </a:lnTo>
                    <a:lnTo>
                      <a:pt x="441" y="172"/>
                    </a:lnTo>
                    <a:lnTo>
                      <a:pt x="366" y="226"/>
                    </a:lnTo>
                    <a:lnTo>
                      <a:pt x="301" y="290"/>
                    </a:lnTo>
                    <a:lnTo>
                      <a:pt x="237" y="366"/>
                    </a:lnTo>
                    <a:lnTo>
                      <a:pt x="183" y="441"/>
                    </a:lnTo>
                    <a:lnTo>
                      <a:pt x="129" y="516"/>
                    </a:lnTo>
                    <a:lnTo>
                      <a:pt x="86" y="602"/>
                    </a:lnTo>
                    <a:lnTo>
                      <a:pt x="54" y="688"/>
                    </a:lnTo>
                    <a:lnTo>
                      <a:pt x="22" y="774"/>
                    </a:lnTo>
                    <a:lnTo>
                      <a:pt x="11" y="860"/>
                    </a:lnTo>
                    <a:lnTo>
                      <a:pt x="0" y="957"/>
                    </a:lnTo>
                    <a:lnTo>
                      <a:pt x="11" y="1054"/>
                    </a:lnTo>
                    <a:lnTo>
                      <a:pt x="22" y="1151"/>
                    </a:lnTo>
                    <a:lnTo>
                      <a:pt x="43" y="1247"/>
                    </a:lnTo>
                    <a:lnTo>
                      <a:pt x="76" y="1333"/>
                    </a:lnTo>
                    <a:lnTo>
                      <a:pt x="119" y="1419"/>
                    </a:lnTo>
                    <a:lnTo>
                      <a:pt x="172" y="1506"/>
                    </a:lnTo>
                    <a:lnTo>
                      <a:pt x="226" y="1581"/>
                    </a:lnTo>
                    <a:lnTo>
                      <a:pt x="291" y="1656"/>
                    </a:lnTo>
                    <a:lnTo>
                      <a:pt x="366" y="1721"/>
                    </a:lnTo>
                    <a:lnTo>
                      <a:pt x="441" y="1785"/>
                    </a:lnTo>
                    <a:lnTo>
                      <a:pt x="527" y="1828"/>
                    </a:lnTo>
                    <a:lnTo>
                      <a:pt x="613" y="1871"/>
                    </a:lnTo>
                    <a:lnTo>
                      <a:pt x="699" y="1903"/>
                    </a:lnTo>
                    <a:lnTo>
                      <a:pt x="796" y="1936"/>
                    </a:lnTo>
                    <a:lnTo>
                      <a:pt x="893" y="1946"/>
                    </a:lnTo>
                    <a:lnTo>
                      <a:pt x="990" y="1957"/>
                    </a:lnTo>
                    <a:lnTo>
                      <a:pt x="1086" y="1946"/>
                    </a:lnTo>
                    <a:lnTo>
                      <a:pt x="1172" y="1936"/>
                    </a:lnTo>
                    <a:lnTo>
                      <a:pt x="1258" y="1903"/>
                    </a:lnTo>
                    <a:lnTo>
                      <a:pt x="1355" y="1871"/>
                    </a:lnTo>
                    <a:lnTo>
                      <a:pt x="1430" y="1828"/>
                    </a:lnTo>
                    <a:lnTo>
                      <a:pt x="1517" y="1785"/>
                    </a:lnTo>
                    <a:lnTo>
                      <a:pt x="1592" y="1721"/>
                    </a:lnTo>
                    <a:lnTo>
                      <a:pt x="1656" y="1667"/>
                    </a:lnTo>
                    <a:lnTo>
                      <a:pt x="1721" y="1592"/>
                    </a:lnTo>
                    <a:lnTo>
                      <a:pt x="1775" y="1516"/>
                    </a:lnTo>
                    <a:lnTo>
                      <a:pt x="1828" y="1441"/>
                    </a:lnTo>
                    <a:lnTo>
                      <a:pt x="1871" y="1355"/>
                    </a:lnTo>
                    <a:lnTo>
                      <a:pt x="1904" y="1269"/>
                    </a:lnTo>
                    <a:lnTo>
                      <a:pt x="1925" y="1183"/>
                    </a:lnTo>
                    <a:lnTo>
                      <a:pt x="1947" y="1086"/>
                    </a:lnTo>
                    <a:lnTo>
                      <a:pt x="1957" y="1000"/>
                    </a:lnTo>
                    <a:lnTo>
                      <a:pt x="1947" y="893"/>
                    </a:lnTo>
                    <a:lnTo>
                      <a:pt x="1936" y="807"/>
                    </a:lnTo>
                    <a:lnTo>
                      <a:pt x="1914" y="710"/>
                    </a:lnTo>
                    <a:lnTo>
                      <a:pt x="1882" y="613"/>
                    </a:lnTo>
                    <a:lnTo>
                      <a:pt x="1839" y="527"/>
                    </a:lnTo>
                    <a:lnTo>
                      <a:pt x="1785" y="452"/>
                    </a:lnTo>
                    <a:lnTo>
                      <a:pt x="1732" y="376"/>
                    </a:lnTo>
                    <a:lnTo>
                      <a:pt x="1667" y="301"/>
                    </a:lnTo>
                    <a:lnTo>
                      <a:pt x="1592" y="237"/>
                    </a:lnTo>
                    <a:lnTo>
                      <a:pt x="1517" y="172"/>
                    </a:lnTo>
                    <a:lnTo>
                      <a:pt x="1430" y="129"/>
                    </a:lnTo>
                    <a:lnTo>
                      <a:pt x="1344" y="86"/>
                    </a:lnTo>
                    <a:lnTo>
                      <a:pt x="1258"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 name="Google Shape;803;p15"/>
              <p:cNvSpPr/>
              <p:nvPr/>
            </p:nvSpPr>
            <p:spPr>
              <a:xfrm>
                <a:off x="1954825" y="2366325"/>
                <a:ext cx="48425" cy="48425"/>
              </a:xfrm>
              <a:custGeom>
                <a:avLst/>
                <a:gdLst/>
                <a:ahLst/>
                <a:cxnLst/>
                <a:rect l="l" t="t" r="r" b="b"/>
                <a:pathLst>
                  <a:path w="1937" h="1937" extrusionOk="0">
                    <a:moveTo>
                      <a:pt x="893" y="1"/>
                    </a:moveTo>
                    <a:lnTo>
                      <a:pt x="796" y="12"/>
                    </a:lnTo>
                    <a:lnTo>
                      <a:pt x="710" y="33"/>
                    </a:lnTo>
                    <a:lnTo>
                      <a:pt x="624" y="65"/>
                    </a:lnTo>
                    <a:lnTo>
                      <a:pt x="538" y="108"/>
                    </a:lnTo>
                    <a:lnTo>
                      <a:pt x="463" y="151"/>
                    </a:lnTo>
                    <a:lnTo>
                      <a:pt x="388" y="205"/>
                    </a:lnTo>
                    <a:lnTo>
                      <a:pt x="312" y="270"/>
                    </a:lnTo>
                    <a:lnTo>
                      <a:pt x="248" y="334"/>
                    </a:lnTo>
                    <a:lnTo>
                      <a:pt x="183" y="409"/>
                    </a:lnTo>
                    <a:lnTo>
                      <a:pt x="140" y="485"/>
                    </a:lnTo>
                    <a:lnTo>
                      <a:pt x="97" y="571"/>
                    </a:lnTo>
                    <a:lnTo>
                      <a:pt x="54" y="657"/>
                    </a:lnTo>
                    <a:lnTo>
                      <a:pt x="33" y="743"/>
                    </a:lnTo>
                    <a:lnTo>
                      <a:pt x="11" y="840"/>
                    </a:lnTo>
                    <a:lnTo>
                      <a:pt x="1" y="936"/>
                    </a:lnTo>
                    <a:lnTo>
                      <a:pt x="1" y="1033"/>
                    </a:lnTo>
                    <a:lnTo>
                      <a:pt x="11" y="1130"/>
                    </a:lnTo>
                    <a:lnTo>
                      <a:pt x="33" y="1227"/>
                    </a:lnTo>
                    <a:lnTo>
                      <a:pt x="65" y="1313"/>
                    </a:lnTo>
                    <a:lnTo>
                      <a:pt x="108" y="1399"/>
                    </a:lnTo>
                    <a:lnTo>
                      <a:pt x="162" y="1485"/>
                    </a:lnTo>
                    <a:lnTo>
                      <a:pt x="216" y="1560"/>
                    </a:lnTo>
                    <a:lnTo>
                      <a:pt x="280" y="1635"/>
                    </a:lnTo>
                    <a:lnTo>
                      <a:pt x="355" y="1700"/>
                    </a:lnTo>
                    <a:lnTo>
                      <a:pt x="431" y="1764"/>
                    </a:lnTo>
                    <a:lnTo>
                      <a:pt x="506" y="1807"/>
                    </a:lnTo>
                    <a:lnTo>
                      <a:pt x="592" y="1850"/>
                    </a:lnTo>
                    <a:lnTo>
                      <a:pt x="689" y="1893"/>
                    </a:lnTo>
                    <a:lnTo>
                      <a:pt x="786" y="1915"/>
                    </a:lnTo>
                    <a:lnTo>
                      <a:pt x="882" y="1926"/>
                    </a:lnTo>
                    <a:lnTo>
                      <a:pt x="979" y="1936"/>
                    </a:lnTo>
                    <a:lnTo>
                      <a:pt x="1076" y="1926"/>
                    </a:lnTo>
                    <a:lnTo>
                      <a:pt x="1162" y="1915"/>
                    </a:lnTo>
                    <a:lnTo>
                      <a:pt x="1259" y="1893"/>
                    </a:lnTo>
                    <a:lnTo>
                      <a:pt x="1345" y="1850"/>
                    </a:lnTo>
                    <a:lnTo>
                      <a:pt x="1420" y="1818"/>
                    </a:lnTo>
                    <a:lnTo>
                      <a:pt x="1506" y="1764"/>
                    </a:lnTo>
                    <a:lnTo>
                      <a:pt x="1581" y="1711"/>
                    </a:lnTo>
                    <a:lnTo>
                      <a:pt x="1646" y="1646"/>
                    </a:lnTo>
                    <a:lnTo>
                      <a:pt x="1710" y="1571"/>
                    </a:lnTo>
                    <a:lnTo>
                      <a:pt x="1764" y="1506"/>
                    </a:lnTo>
                    <a:lnTo>
                      <a:pt x="1818" y="1420"/>
                    </a:lnTo>
                    <a:lnTo>
                      <a:pt x="1861" y="1334"/>
                    </a:lnTo>
                    <a:lnTo>
                      <a:pt x="1893" y="1248"/>
                    </a:lnTo>
                    <a:lnTo>
                      <a:pt x="1915" y="1162"/>
                    </a:lnTo>
                    <a:lnTo>
                      <a:pt x="1925" y="1065"/>
                    </a:lnTo>
                    <a:lnTo>
                      <a:pt x="1936" y="969"/>
                    </a:lnTo>
                    <a:lnTo>
                      <a:pt x="1936" y="883"/>
                    </a:lnTo>
                    <a:lnTo>
                      <a:pt x="1915" y="786"/>
                    </a:lnTo>
                    <a:lnTo>
                      <a:pt x="1893" y="700"/>
                    </a:lnTo>
                    <a:lnTo>
                      <a:pt x="1861" y="614"/>
                    </a:lnTo>
                    <a:lnTo>
                      <a:pt x="1818" y="528"/>
                    </a:lnTo>
                    <a:lnTo>
                      <a:pt x="1775" y="442"/>
                    </a:lnTo>
                    <a:lnTo>
                      <a:pt x="1721" y="366"/>
                    </a:lnTo>
                    <a:lnTo>
                      <a:pt x="1657" y="302"/>
                    </a:lnTo>
                    <a:lnTo>
                      <a:pt x="1592" y="237"/>
                    </a:lnTo>
                    <a:lnTo>
                      <a:pt x="1517" y="184"/>
                    </a:lnTo>
                    <a:lnTo>
                      <a:pt x="1431" y="130"/>
                    </a:lnTo>
                    <a:lnTo>
                      <a:pt x="1355" y="87"/>
                    </a:lnTo>
                    <a:lnTo>
                      <a:pt x="1269" y="55"/>
                    </a:lnTo>
                    <a:lnTo>
                      <a:pt x="1173" y="22"/>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 name="Google Shape;804;p15"/>
              <p:cNvSpPr/>
              <p:nvPr/>
            </p:nvSpPr>
            <p:spPr>
              <a:xfrm>
                <a:off x="1640300" y="1501250"/>
                <a:ext cx="48950" cy="48950"/>
              </a:xfrm>
              <a:custGeom>
                <a:avLst/>
                <a:gdLst/>
                <a:ahLst/>
                <a:cxnLst/>
                <a:rect l="l" t="t" r="r" b="b"/>
                <a:pathLst>
                  <a:path w="1958" h="1958" extrusionOk="0">
                    <a:moveTo>
                      <a:pt x="968" y="1"/>
                    </a:moveTo>
                    <a:lnTo>
                      <a:pt x="872" y="12"/>
                    </a:lnTo>
                    <a:lnTo>
                      <a:pt x="775" y="22"/>
                    </a:lnTo>
                    <a:lnTo>
                      <a:pt x="689" y="55"/>
                    </a:lnTo>
                    <a:lnTo>
                      <a:pt x="603" y="87"/>
                    </a:lnTo>
                    <a:lnTo>
                      <a:pt x="517" y="130"/>
                    </a:lnTo>
                    <a:lnTo>
                      <a:pt x="441" y="184"/>
                    </a:lnTo>
                    <a:lnTo>
                      <a:pt x="366" y="237"/>
                    </a:lnTo>
                    <a:lnTo>
                      <a:pt x="302" y="302"/>
                    </a:lnTo>
                    <a:lnTo>
                      <a:pt x="237" y="366"/>
                    </a:lnTo>
                    <a:lnTo>
                      <a:pt x="183" y="442"/>
                    </a:lnTo>
                    <a:lnTo>
                      <a:pt x="130" y="517"/>
                    </a:lnTo>
                    <a:lnTo>
                      <a:pt x="87" y="603"/>
                    </a:lnTo>
                    <a:lnTo>
                      <a:pt x="54" y="689"/>
                    </a:lnTo>
                    <a:lnTo>
                      <a:pt x="33" y="775"/>
                    </a:lnTo>
                    <a:lnTo>
                      <a:pt x="11" y="872"/>
                    </a:lnTo>
                    <a:lnTo>
                      <a:pt x="1" y="969"/>
                    </a:lnTo>
                    <a:lnTo>
                      <a:pt x="11" y="1065"/>
                    </a:lnTo>
                    <a:lnTo>
                      <a:pt x="22" y="1162"/>
                    </a:lnTo>
                    <a:lnTo>
                      <a:pt x="44" y="1248"/>
                    </a:lnTo>
                    <a:lnTo>
                      <a:pt x="87" y="1345"/>
                    </a:lnTo>
                    <a:lnTo>
                      <a:pt x="130" y="1431"/>
                    </a:lnTo>
                    <a:lnTo>
                      <a:pt x="173" y="1517"/>
                    </a:lnTo>
                    <a:lnTo>
                      <a:pt x="237" y="1592"/>
                    </a:lnTo>
                    <a:lnTo>
                      <a:pt x="302" y="1657"/>
                    </a:lnTo>
                    <a:lnTo>
                      <a:pt x="377" y="1721"/>
                    </a:lnTo>
                    <a:lnTo>
                      <a:pt x="452" y="1786"/>
                    </a:lnTo>
                    <a:lnTo>
                      <a:pt x="528" y="1840"/>
                    </a:lnTo>
                    <a:lnTo>
                      <a:pt x="614" y="1883"/>
                    </a:lnTo>
                    <a:lnTo>
                      <a:pt x="710" y="1915"/>
                    </a:lnTo>
                    <a:lnTo>
                      <a:pt x="807" y="1936"/>
                    </a:lnTo>
                    <a:lnTo>
                      <a:pt x="893" y="1947"/>
                    </a:lnTo>
                    <a:lnTo>
                      <a:pt x="1001" y="1958"/>
                    </a:lnTo>
                    <a:lnTo>
                      <a:pt x="1087" y="1947"/>
                    </a:lnTo>
                    <a:lnTo>
                      <a:pt x="1183" y="1926"/>
                    </a:lnTo>
                    <a:lnTo>
                      <a:pt x="1269" y="1904"/>
                    </a:lnTo>
                    <a:lnTo>
                      <a:pt x="1355" y="1872"/>
                    </a:lnTo>
                    <a:lnTo>
                      <a:pt x="1442" y="1829"/>
                    </a:lnTo>
                    <a:lnTo>
                      <a:pt x="1517" y="1775"/>
                    </a:lnTo>
                    <a:lnTo>
                      <a:pt x="1592" y="1721"/>
                    </a:lnTo>
                    <a:lnTo>
                      <a:pt x="1667" y="1657"/>
                    </a:lnTo>
                    <a:lnTo>
                      <a:pt x="1721" y="1592"/>
                    </a:lnTo>
                    <a:lnTo>
                      <a:pt x="1786" y="1517"/>
                    </a:lnTo>
                    <a:lnTo>
                      <a:pt x="1829" y="1442"/>
                    </a:lnTo>
                    <a:lnTo>
                      <a:pt x="1872" y="1356"/>
                    </a:lnTo>
                    <a:lnTo>
                      <a:pt x="1904" y="1270"/>
                    </a:lnTo>
                    <a:lnTo>
                      <a:pt x="1936" y="1173"/>
                    </a:lnTo>
                    <a:lnTo>
                      <a:pt x="1947" y="1087"/>
                    </a:lnTo>
                    <a:lnTo>
                      <a:pt x="1958" y="990"/>
                    </a:lnTo>
                    <a:lnTo>
                      <a:pt x="1947" y="893"/>
                    </a:lnTo>
                    <a:lnTo>
                      <a:pt x="1936" y="797"/>
                    </a:lnTo>
                    <a:lnTo>
                      <a:pt x="1915" y="700"/>
                    </a:lnTo>
                    <a:lnTo>
                      <a:pt x="1882" y="614"/>
                    </a:lnTo>
                    <a:lnTo>
                      <a:pt x="1839" y="528"/>
                    </a:lnTo>
                    <a:lnTo>
                      <a:pt x="1786" y="442"/>
                    </a:lnTo>
                    <a:lnTo>
                      <a:pt x="1721" y="366"/>
                    </a:lnTo>
                    <a:lnTo>
                      <a:pt x="1657" y="291"/>
                    </a:lnTo>
                    <a:lnTo>
                      <a:pt x="1592" y="227"/>
                    </a:lnTo>
                    <a:lnTo>
                      <a:pt x="1506" y="173"/>
                    </a:lnTo>
                    <a:lnTo>
                      <a:pt x="1431" y="119"/>
                    </a:lnTo>
                    <a:lnTo>
                      <a:pt x="1345" y="76"/>
                    </a:lnTo>
                    <a:lnTo>
                      <a:pt x="1248" y="44"/>
                    </a:lnTo>
                    <a:lnTo>
                      <a:pt x="1162" y="22"/>
                    </a:lnTo>
                    <a:lnTo>
                      <a:pt x="1065" y="12"/>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 name="Google Shape;805;p15"/>
              <p:cNvSpPr/>
              <p:nvPr/>
            </p:nvSpPr>
            <p:spPr>
              <a:xfrm>
                <a:off x="853450" y="1498575"/>
                <a:ext cx="48675" cy="48675"/>
              </a:xfrm>
              <a:custGeom>
                <a:avLst/>
                <a:gdLst/>
                <a:ahLst/>
                <a:cxnLst/>
                <a:rect l="l" t="t" r="r" b="b"/>
                <a:pathLst>
                  <a:path w="1947" h="1947" extrusionOk="0">
                    <a:moveTo>
                      <a:pt x="968" y="0"/>
                    </a:moveTo>
                    <a:lnTo>
                      <a:pt x="882" y="11"/>
                    </a:lnTo>
                    <a:lnTo>
                      <a:pt x="786" y="22"/>
                    </a:lnTo>
                    <a:lnTo>
                      <a:pt x="700" y="43"/>
                    </a:lnTo>
                    <a:lnTo>
                      <a:pt x="614" y="76"/>
                    </a:lnTo>
                    <a:lnTo>
                      <a:pt x="527" y="119"/>
                    </a:lnTo>
                    <a:lnTo>
                      <a:pt x="452" y="172"/>
                    </a:lnTo>
                    <a:lnTo>
                      <a:pt x="377" y="226"/>
                    </a:lnTo>
                    <a:lnTo>
                      <a:pt x="302" y="291"/>
                    </a:lnTo>
                    <a:lnTo>
                      <a:pt x="237" y="355"/>
                    </a:lnTo>
                    <a:lnTo>
                      <a:pt x="183" y="430"/>
                    </a:lnTo>
                    <a:lnTo>
                      <a:pt x="130" y="506"/>
                    </a:lnTo>
                    <a:lnTo>
                      <a:pt x="87" y="592"/>
                    </a:lnTo>
                    <a:lnTo>
                      <a:pt x="54" y="678"/>
                    </a:lnTo>
                    <a:lnTo>
                      <a:pt x="33" y="764"/>
                    </a:lnTo>
                    <a:lnTo>
                      <a:pt x="11" y="861"/>
                    </a:lnTo>
                    <a:lnTo>
                      <a:pt x="1" y="947"/>
                    </a:lnTo>
                    <a:lnTo>
                      <a:pt x="11" y="1054"/>
                    </a:lnTo>
                    <a:lnTo>
                      <a:pt x="22" y="1140"/>
                    </a:lnTo>
                    <a:lnTo>
                      <a:pt x="44" y="1237"/>
                    </a:lnTo>
                    <a:lnTo>
                      <a:pt x="76" y="1334"/>
                    </a:lnTo>
                    <a:lnTo>
                      <a:pt x="119" y="1420"/>
                    </a:lnTo>
                    <a:lnTo>
                      <a:pt x="173" y="1495"/>
                    </a:lnTo>
                    <a:lnTo>
                      <a:pt x="226" y="1570"/>
                    </a:lnTo>
                    <a:lnTo>
                      <a:pt x="291" y="1646"/>
                    </a:lnTo>
                    <a:lnTo>
                      <a:pt x="355" y="1710"/>
                    </a:lnTo>
                    <a:lnTo>
                      <a:pt x="441" y="1775"/>
                    </a:lnTo>
                    <a:lnTo>
                      <a:pt x="517" y="1828"/>
                    </a:lnTo>
                    <a:lnTo>
                      <a:pt x="603" y="1871"/>
                    </a:lnTo>
                    <a:lnTo>
                      <a:pt x="700" y="1904"/>
                    </a:lnTo>
                    <a:lnTo>
                      <a:pt x="786" y="1925"/>
                    </a:lnTo>
                    <a:lnTo>
                      <a:pt x="882" y="1947"/>
                    </a:lnTo>
                    <a:lnTo>
                      <a:pt x="1076" y="1947"/>
                    </a:lnTo>
                    <a:lnTo>
                      <a:pt x="1173" y="1925"/>
                    </a:lnTo>
                    <a:lnTo>
                      <a:pt x="1259" y="1904"/>
                    </a:lnTo>
                    <a:lnTo>
                      <a:pt x="1345" y="1871"/>
                    </a:lnTo>
                    <a:lnTo>
                      <a:pt x="1431" y="1828"/>
                    </a:lnTo>
                    <a:lnTo>
                      <a:pt x="1506" y="1775"/>
                    </a:lnTo>
                    <a:lnTo>
                      <a:pt x="1581" y="1721"/>
                    </a:lnTo>
                    <a:lnTo>
                      <a:pt x="1646" y="1656"/>
                    </a:lnTo>
                    <a:lnTo>
                      <a:pt x="1710" y="1592"/>
                    </a:lnTo>
                    <a:lnTo>
                      <a:pt x="1775" y="1516"/>
                    </a:lnTo>
                    <a:lnTo>
                      <a:pt x="1818" y="1441"/>
                    </a:lnTo>
                    <a:lnTo>
                      <a:pt x="1861" y="1355"/>
                    </a:lnTo>
                    <a:lnTo>
                      <a:pt x="1893" y="1269"/>
                    </a:lnTo>
                    <a:lnTo>
                      <a:pt x="1925" y="1183"/>
                    </a:lnTo>
                    <a:lnTo>
                      <a:pt x="1947" y="1086"/>
                    </a:lnTo>
                    <a:lnTo>
                      <a:pt x="1947"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 name="Google Shape;806;p15"/>
              <p:cNvSpPr/>
              <p:nvPr/>
            </p:nvSpPr>
            <p:spPr>
              <a:xfrm>
                <a:off x="540800" y="1817125"/>
                <a:ext cx="45475" cy="45450"/>
              </a:xfrm>
              <a:custGeom>
                <a:avLst/>
                <a:gdLst/>
                <a:ahLst/>
                <a:cxnLst/>
                <a:rect l="l" t="t" r="r" b="b"/>
                <a:pathLst>
                  <a:path w="1819" h="1818" extrusionOk="0">
                    <a:moveTo>
                      <a:pt x="840" y="1"/>
                    </a:moveTo>
                    <a:lnTo>
                      <a:pt x="743" y="22"/>
                    </a:lnTo>
                    <a:lnTo>
                      <a:pt x="657" y="33"/>
                    </a:lnTo>
                    <a:lnTo>
                      <a:pt x="571" y="65"/>
                    </a:lnTo>
                    <a:lnTo>
                      <a:pt x="485" y="97"/>
                    </a:lnTo>
                    <a:lnTo>
                      <a:pt x="409" y="140"/>
                    </a:lnTo>
                    <a:lnTo>
                      <a:pt x="345" y="194"/>
                    </a:lnTo>
                    <a:lnTo>
                      <a:pt x="280" y="248"/>
                    </a:lnTo>
                    <a:lnTo>
                      <a:pt x="216" y="312"/>
                    </a:lnTo>
                    <a:lnTo>
                      <a:pt x="162" y="377"/>
                    </a:lnTo>
                    <a:lnTo>
                      <a:pt x="119" y="452"/>
                    </a:lnTo>
                    <a:lnTo>
                      <a:pt x="76" y="538"/>
                    </a:lnTo>
                    <a:lnTo>
                      <a:pt x="44" y="624"/>
                    </a:lnTo>
                    <a:lnTo>
                      <a:pt x="22" y="710"/>
                    </a:lnTo>
                    <a:lnTo>
                      <a:pt x="12" y="796"/>
                    </a:lnTo>
                    <a:lnTo>
                      <a:pt x="1" y="893"/>
                    </a:lnTo>
                    <a:lnTo>
                      <a:pt x="12" y="990"/>
                    </a:lnTo>
                    <a:lnTo>
                      <a:pt x="22" y="1087"/>
                    </a:lnTo>
                    <a:lnTo>
                      <a:pt x="44" y="1173"/>
                    </a:lnTo>
                    <a:lnTo>
                      <a:pt x="65" y="1259"/>
                    </a:lnTo>
                    <a:lnTo>
                      <a:pt x="98" y="1345"/>
                    </a:lnTo>
                    <a:lnTo>
                      <a:pt x="141" y="1420"/>
                    </a:lnTo>
                    <a:lnTo>
                      <a:pt x="194" y="1484"/>
                    </a:lnTo>
                    <a:lnTo>
                      <a:pt x="248" y="1549"/>
                    </a:lnTo>
                    <a:lnTo>
                      <a:pt x="313" y="1614"/>
                    </a:lnTo>
                    <a:lnTo>
                      <a:pt x="388" y="1667"/>
                    </a:lnTo>
                    <a:lnTo>
                      <a:pt x="452" y="1710"/>
                    </a:lnTo>
                    <a:lnTo>
                      <a:pt x="539" y="1743"/>
                    </a:lnTo>
                    <a:lnTo>
                      <a:pt x="625" y="1775"/>
                    </a:lnTo>
                    <a:lnTo>
                      <a:pt x="711" y="1796"/>
                    </a:lnTo>
                    <a:lnTo>
                      <a:pt x="797" y="1818"/>
                    </a:lnTo>
                    <a:lnTo>
                      <a:pt x="990" y="1818"/>
                    </a:lnTo>
                    <a:lnTo>
                      <a:pt x="1087" y="1807"/>
                    </a:lnTo>
                    <a:lnTo>
                      <a:pt x="1173" y="1786"/>
                    </a:lnTo>
                    <a:lnTo>
                      <a:pt x="1259" y="1764"/>
                    </a:lnTo>
                    <a:lnTo>
                      <a:pt x="1345" y="1721"/>
                    </a:lnTo>
                    <a:lnTo>
                      <a:pt x="1420" y="1678"/>
                    </a:lnTo>
                    <a:lnTo>
                      <a:pt x="1485" y="1635"/>
                    </a:lnTo>
                    <a:lnTo>
                      <a:pt x="1549" y="1570"/>
                    </a:lnTo>
                    <a:lnTo>
                      <a:pt x="1614" y="1506"/>
                    </a:lnTo>
                    <a:lnTo>
                      <a:pt x="1668" y="1441"/>
                    </a:lnTo>
                    <a:lnTo>
                      <a:pt x="1711" y="1366"/>
                    </a:lnTo>
                    <a:lnTo>
                      <a:pt x="1743" y="1291"/>
                    </a:lnTo>
                    <a:lnTo>
                      <a:pt x="1775" y="1205"/>
                    </a:lnTo>
                    <a:lnTo>
                      <a:pt x="1807" y="1119"/>
                    </a:lnTo>
                    <a:lnTo>
                      <a:pt x="1818" y="1022"/>
                    </a:lnTo>
                    <a:lnTo>
                      <a:pt x="1818" y="925"/>
                    </a:lnTo>
                    <a:lnTo>
                      <a:pt x="1818" y="829"/>
                    </a:lnTo>
                    <a:lnTo>
                      <a:pt x="1807" y="743"/>
                    </a:lnTo>
                    <a:lnTo>
                      <a:pt x="1786" y="646"/>
                    </a:lnTo>
                    <a:lnTo>
                      <a:pt x="1764" y="570"/>
                    </a:lnTo>
                    <a:lnTo>
                      <a:pt x="1721" y="484"/>
                    </a:lnTo>
                    <a:lnTo>
                      <a:pt x="1678" y="409"/>
                    </a:lnTo>
                    <a:lnTo>
                      <a:pt x="1635" y="334"/>
                    </a:lnTo>
                    <a:lnTo>
                      <a:pt x="1571" y="269"/>
                    </a:lnTo>
                    <a:lnTo>
                      <a:pt x="1517" y="216"/>
                    </a:lnTo>
                    <a:lnTo>
                      <a:pt x="1442" y="162"/>
                    </a:lnTo>
                    <a:lnTo>
                      <a:pt x="1366" y="119"/>
                    </a:lnTo>
                    <a:lnTo>
                      <a:pt x="1291" y="76"/>
                    </a:lnTo>
                    <a:lnTo>
                      <a:pt x="1205" y="44"/>
                    </a:lnTo>
                    <a:lnTo>
                      <a:pt x="1119" y="22"/>
                    </a:lnTo>
                    <a:lnTo>
                      <a:pt x="1022"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 name="Google Shape;807;p15"/>
              <p:cNvSpPr/>
              <p:nvPr/>
            </p:nvSpPr>
            <p:spPr>
              <a:xfrm>
                <a:off x="540800" y="2445625"/>
                <a:ext cx="45725" cy="45475"/>
              </a:xfrm>
              <a:custGeom>
                <a:avLst/>
                <a:gdLst/>
                <a:ahLst/>
                <a:cxnLst/>
                <a:rect l="l" t="t" r="r" b="b"/>
                <a:pathLst>
                  <a:path w="1829" h="1819" extrusionOk="0">
                    <a:moveTo>
                      <a:pt x="840" y="1"/>
                    </a:moveTo>
                    <a:lnTo>
                      <a:pt x="743" y="12"/>
                    </a:lnTo>
                    <a:lnTo>
                      <a:pt x="657" y="33"/>
                    </a:lnTo>
                    <a:lnTo>
                      <a:pt x="571" y="55"/>
                    </a:lnTo>
                    <a:lnTo>
                      <a:pt x="496" y="98"/>
                    </a:lnTo>
                    <a:lnTo>
                      <a:pt x="420" y="141"/>
                    </a:lnTo>
                    <a:lnTo>
                      <a:pt x="345" y="184"/>
                    </a:lnTo>
                    <a:lnTo>
                      <a:pt x="280" y="248"/>
                    </a:lnTo>
                    <a:lnTo>
                      <a:pt x="216" y="302"/>
                    </a:lnTo>
                    <a:lnTo>
                      <a:pt x="162" y="377"/>
                    </a:lnTo>
                    <a:lnTo>
                      <a:pt x="119" y="453"/>
                    </a:lnTo>
                    <a:lnTo>
                      <a:pt x="76" y="528"/>
                    </a:lnTo>
                    <a:lnTo>
                      <a:pt x="44" y="614"/>
                    </a:lnTo>
                    <a:lnTo>
                      <a:pt x="22" y="700"/>
                    </a:lnTo>
                    <a:lnTo>
                      <a:pt x="12" y="786"/>
                    </a:lnTo>
                    <a:lnTo>
                      <a:pt x="1" y="883"/>
                    </a:lnTo>
                    <a:lnTo>
                      <a:pt x="1" y="979"/>
                    </a:lnTo>
                    <a:lnTo>
                      <a:pt x="12" y="1076"/>
                    </a:lnTo>
                    <a:lnTo>
                      <a:pt x="33" y="1162"/>
                    </a:lnTo>
                    <a:lnTo>
                      <a:pt x="65" y="1248"/>
                    </a:lnTo>
                    <a:lnTo>
                      <a:pt x="98" y="1334"/>
                    </a:lnTo>
                    <a:lnTo>
                      <a:pt x="141" y="1410"/>
                    </a:lnTo>
                    <a:lnTo>
                      <a:pt x="194" y="1485"/>
                    </a:lnTo>
                    <a:lnTo>
                      <a:pt x="248" y="1549"/>
                    </a:lnTo>
                    <a:lnTo>
                      <a:pt x="313" y="1603"/>
                    </a:lnTo>
                    <a:lnTo>
                      <a:pt x="377" y="1657"/>
                    </a:lnTo>
                    <a:lnTo>
                      <a:pt x="452" y="1700"/>
                    </a:lnTo>
                    <a:lnTo>
                      <a:pt x="528" y="1743"/>
                    </a:lnTo>
                    <a:lnTo>
                      <a:pt x="614" y="1775"/>
                    </a:lnTo>
                    <a:lnTo>
                      <a:pt x="700" y="1797"/>
                    </a:lnTo>
                    <a:lnTo>
                      <a:pt x="797" y="1818"/>
                    </a:lnTo>
                    <a:lnTo>
                      <a:pt x="990" y="1818"/>
                    </a:lnTo>
                    <a:lnTo>
                      <a:pt x="1076" y="1807"/>
                    </a:lnTo>
                    <a:lnTo>
                      <a:pt x="1173" y="1786"/>
                    </a:lnTo>
                    <a:lnTo>
                      <a:pt x="1259" y="1764"/>
                    </a:lnTo>
                    <a:lnTo>
                      <a:pt x="1334" y="1721"/>
                    </a:lnTo>
                    <a:lnTo>
                      <a:pt x="1410" y="1678"/>
                    </a:lnTo>
                    <a:lnTo>
                      <a:pt x="1485" y="1635"/>
                    </a:lnTo>
                    <a:lnTo>
                      <a:pt x="1549" y="1582"/>
                    </a:lnTo>
                    <a:lnTo>
                      <a:pt x="1614" y="1517"/>
                    </a:lnTo>
                    <a:lnTo>
                      <a:pt x="1657" y="1442"/>
                    </a:lnTo>
                    <a:lnTo>
                      <a:pt x="1711" y="1377"/>
                    </a:lnTo>
                    <a:lnTo>
                      <a:pt x="1743" y="1291"/>
                    </a:lnTo>
                    <a:lnTo>
                      <a:pt x="1775" y="1205"/>
                    </a:lnTo>
                    <a:lnTo>
                      <a:pt x="1807" y="1119"/>
                    </a:lnTo>
                    <a:lnTo>
                      <a:pt x="1818" y="1033"/>
                    </a:lnTo>
                    <a:lnTo>
                      <a:pt x="1829" y="936"/>
                    </a:lnTo>
                    <a:lnTo>
                      <a:pt x="1818" y="840"/>
                    </a:lnTo>
                    <a:lnTo>
                      <a:pt x="1807" y="743"/>
                    </a:lnTo>
                    <a:lnTo>
                      <a:pt x="1797" y="657"/>
                    </a:lnTo>
                    <a:lnTo>
                      <a:pt x="1764" y="571"/>
                    </a:lnTo>
                    <a:lnTo>
                      <a:pt x="1732" y="485"/>
                    </a:lnTo>
                    <a:lnTo>
                      <a:pt x="1689" y="410"/>
                    </a:lnTo>
                    <a:lnTo>
                      <a:pt x="1635" y="345"/>
                    </a:lnTo>
                    <a:lnTo>
                      <a:pt x="1582" y="270"/>
                    </a:lnTo>
                    <a:lnTo>
                      <a:pt x="1517" y="216"/>
                    </a:lnTo>
                    <a:lnTo>
                      <a:pt x="1453" y="162"/>
                    </a:lnTo>
                    <a:lnTo>
                      <a:pt x="1377" y="119"/>
                    </a:lnTo>
                    <a:lnTo>
                      <a:pt x="1302" y="76"/>
                    </a:lnTo>
                    <a:lnTo>
                      <a:pt x="1216" y="44"/>
                    </a:lnTo>
                    <a:lnTo>
                      <a:pt x="1130"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 name="Google Shape;808;p15"/>
              <p:cNvSpPr/>
              <p:nvPr/>
            </p:nvSpPr>
            <p:spPr>
              <a:xfrm>
                <a:off x="1561275" y="2837575"/>
                <a:ext cx="45725" cy="45725"/>
              </a:xfrm>
              <a:custGeom>
                <a:avLst/>
                <a:gdLst/>
                <a:ahLst/>
                <a:cxnLst/>
                <a:rect l="l" t="t" r="r" b="b"/>
                <a:pathLst>
                  <a:path w="1829" h="1829" extrusionOk="0">
                    <a:moveTo>
                      <a:pt x="903" y="1"/>
                    </a:moveTo>
                    <a:lnTo>
                      <a:pt x="807" y="12"/>
                    </a:lnTo>
                    <a:lnTo>
                      <a:pt x="710" y="22"/>
                    </a:lnTo>
                    <a:lnTo>
                      <a:pt x="624" y="44"/>
                    </a:lnTo>
                    <a:lnTo>
                      <a:pt x="538" y="76"/>
                    </a:lnTo>
                    <a:lnTo>
                      <a:pt x="463" y="119"/>
                    </a:lnTo>
                    <a:lnTo>
                      <a:pt x="387" y="162"/>
                    </a:lnTo>
                    <a:lnTo>
                      <a:pt x="312" y="216"/>
                    </a:lnTo>
                    <a:lnTo>
                      <a:pt x="258" y="280"/>
                    </a:lnTo>
                    <a:lnTo>
                      <a:pt x="194" y="345"/>
                    </a:lnTo>
                    <a:lnTo>
                      <a:pt x="151" y="409"/>
                    </a:lnTo>
                    <a:lnTo>
                      <a:pt x="108" y="485"/>
                    </a:lnTo>
                    <a:lnTo>
                      <a:pt x="65" y="571"/>
                    </a:lnTo>
                    <a:lnTo>
                      <a:pt x="43" y="657"/>
                    </a:lnTo>
                    <a:lnTo>
                      <a:pt x="22" y="743"/>
                    </a:lnTo>
                    <a:lnTo>
                      <a:pt x="11" y="840"/>
                    </a:lnTo>
                    <a:lnTo>
                      <a:pt x="0" y="936"/>
                    </a:lnTo>
                    <a:lnTo>
                      <a:pt x="11" y="1033"/>
                    </a:lnTo>
                    <a:lnTo>
                      <a:pt x="22" y="1119"/>
                    </a:lnTo>
                    <a:lnTo>
                      <a:pt x="43" y="1205"/>
                    </a:lnTo>
                    <a:lnTo>
                      <a:pt x="75" y="1291"/>
                    </a:lnTo>
                    <a:lnTo>
                      <a:pt x="119" y="1377"/>
                    </a:lnTo>
                    <a:lnTo>
                      <a:pt x="162" y="1442"/>
                    </a:lnTo>
                    <a:lnTo>
                      <a:pt x="215" y="1517"/>
                    </a:lnTo>
                    <a:lnTo>
                      <a:pt x="280" y="1581"/>
                    </a:lnTo>
                    <a:lnTo>
                      <a:pt x="344" y="1635"/>
                    </a:lnTo>
                    <a:lnTo>
                      <a:pt x="409" y="1689"/>
                    </a:lnTo>
                    <a:lnTo>
                      <a:pt x="484" y="1732"/>
                    </a:lnTo>
                    <a:lnTo>
                      <a:pt x="570" y="1764"/>
                    </a:lnTo>
                    <a:lnTo>
                      <a:pt x="656" y="1797"/>
                    </a:lnTo>
                    <a:lnTo>
                      <a:pt x="742" y="1807"/>
                    </a:lnTo>
                    <a:lnTo>
                      <a:pt x="839" y="1829"/>
                    </a:lnTo>
                    <a:lnTo>
                      <a:pt x="936" y="1829"/>
                    </a:lnTo>
                    <a:lnTo>
                      <a:pt x="1033" y="1818"/>
                    </a:lnTo>
                    <a:lnTo>
                      <a:pt x="1119" y="1807"/>
                    </a:lnTo>
                    <a:lnTo>
                      <a:pt x="1205" y="1786"/>
                    </a:lnTo>
                    <a:lnTo>
                      <a:pt x="1291" y="1754"/>
                    </a:lnTo>
                    <a:lnTo>
                      <a:pt x="1377" y="1711"/>
                    </a:lnTo>
                    <a:lnTo>
                      <a:pt x="1452" y="1667"/>
                    </a:lnTo>
                    <a:lnTo>
                      <a:pt x="1516" y="1614"/>
                    </a:lnTo>
                    <a:lnTo>
                      <a:pt x="1581" y="1560"/>
                    </a:lnTo>
                    <a:lnTo>
                      <a:pt x="1635" y="1495"/>
                    </a:lnTo>
                    <a:lnTo>
                      <a:pt x="1688" y="1420"/>
                    </a:lnTo>
                    <a:lnTo>
                      <a:pt x="1731" y="1345"/>
                    </a:lnTo>
                    <a:lnTo>
                      <a:pt x="1764" y="1259"/>
                    </a:lnTo>
                    <a:lnTo>
                      <a:pt x="1796" y="1173"/>
                    </a:lnTo>
                    <a:lnTo>
                      <a:pt x="1817" y="1087"/>
                    </a:lnTo>
                    <a:lnTo>
                      <a:pt x="1828" y="990"/>
                    </a:lnTo>
                    <a:lnTo>
                      <a:pt x="1828" y="893"/>
                    </a:lnTo>
                    <a:lnTo>
                      <a:pt x="1817" y="807"/>
                    </a:lnTo>
                    <a:lnTo>
                      <a:pt x="1807" y="710"/>
                    </a:lnTo>
                    <a:lnTo>
                      <a:pt x="1785" y="624"/>
                    </a:lnTo>
                    <a:lnTo>
                      <a:pt x="1753" y="538"/>
                    </a:lnTo>
                    <a:lnTo>
                      <a:pt x="1710" y="463"/>
                    </a:lnTo>
                    <a:lnTo>
                      <a:pt x="1667" y="388"/>
                    </a:lnTo>
                    <a:lnTo>
                      <a:pt x="1613" y="313"/>
                    </a:lnTo>
                    <a:lnTo>
                      <a:pt x="1559" y="248"/>
                    </a:lnTo>
                    <a:lnTo>
                      <a:pt x="1495" y="194"/>
                    </a:lnTo>
                    <a:lnTo>
                      <a:pt x="1420" y="151"/>
                    </a:lnTo>
                    <a:lnTo>
                      <a:pt x="1344" y="98"/>
                    </a:lnTo>
                    <a:lnTo>
                      <a:pt x="1258" y="65"/>
                    </a:lnTo>
                    <a:lnTo>
                      <a:pt x="1183" y="44"/>
                    </a:lnTo>
                    <a:lnTo>
                      <a:pt x="1086" y="22"/>
                    </a:lnTo>
                    <a:lnTo>
                      <a:pt x="1000" y="12"/>
                    </a:lnTo>
                    <a:lnTo>
                      <a:pt x="9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 name="Google Shape;809;p15"/>
              <p:cNvSpPr/>
              <p:nvPr/>
            </p:nvSpPr>
            <p:spPr>
              <a:xfrm>
                <a:off x="933025" y="2837575"/>
                <a:ext cx="45450" cy="45725"/>
              </a:xfrm>
              <a:custGeom>
                <a:avLst/>
                <a:gdLst/>
                <a:ahLst/>
                <a:cxnLst/>
                <a:rect l="l" t="t" r="r" b="b"/>
                <a:pathLst>
                  <a:path w="1818" h="1829" extrusionOk="0">
                    <a:moveTo>
                      <a:pt x="893" y="1"/>
                    </a:moveTo>
                    <a:lnTo>
                      <a:pt x="796" y="12"/>
                    </a:lnTo>
                    <a:lnTo>
                      <a:pt x="699" y="22"/>
                    </a:lnTo>
                    <a:lnTo>
                      <a:pt x="613" y="44"/>
                    </a:lnTo>
                    <a:lnTo>
                      <a:pt x="527" y="76"/>
                    </a:lnTo>
                    <a:lnTo>
                      <a:pt x="452" y="119"/>
                    </a:lnTo>
                    <a:lnTo>
                      <a:pt x="377" y="162"/>
                    </a:lnTo>
                    <a:lnTo>
                      <a:pt x="312" y="216"/>
                    </a:lnTo>
                    <a:lnTo>
                      <a:pt x="248" y="280"/>
                    </a:lnTo>
                    <a:lnTo>
                      <a:pt x="183" y="345"/>
                    </a:lnTo>
                    <a:lnTo>
                      <a:pt x="140" y="409"/>
                    </a:lnTo>
                    <a:lnTo>
                      <a:pt x="97" y="485"/>
                    </a:lnTo>
                    <a:lnTo>
                      <a:pt x="54" y="571"/>
                    </a:lnTo>
                    <a:lnTo>
                      <a:pt x="33" y="657"/>
                    </a:lnTo>
                    <a:lnTo>
                      <a:pt x="11" y="743"/>
                    </a:lnTo>
                    <a:lnTo>
                      <a:pt x="0" y="840"/>
                    </a:lnTo>
                    <a:lnTo>
                      <a:pt x="0" y="936"/>
                    </a:lnTo>
                    <a:lnTo>
                      <a:pt x="0" y="1033"/>
                    </a:lnTo>
                    <a:lnTo>
                      <a:pt x="22" y="1119"/>
                    </a:lnTo>
                    <a:lnTo>
                      <a:pt x="43" y="1205"/>
                    </a:lnTo>
                    <a:lnTo>
                      <a:pt x="76" y="1291"/>
                    </a:lnTo>
                    <a:lnTo>
                      <a:pt x="108" y="1377"/>
                    </a:lnTo>
                    <a:lnTo>
                      <a:pt x="162" y="1442"/>
                    </a:lnTo>
                    <a:lnTo>
                      <a:pt x="205" y="1517"/>
                    </a:lnTo>
                    <a:lnTo>
                      <a:pt x="269" y="1581"/>
                    </a:lnTo>
                    <a:lnTo>
                      <a:pt x="334" y="1635"/>
                    </a:lnTo>
                    <a:lnTo>
                      <a:pt x="409" y="1689"/>
                    </a:lnTo>
                    <a:lnTo>
                      <a:pt x="484" y="1732"/>
                    </a:lnTo>
                    <a:lnTo>
                      <a:pt x="560" y="1764"/>
                    </a:lnTo>
                    <a:lnTo>
                      <a:pt x="646" y="1797"/>
                    </a:lnTo>
                    <a:lnTo>
                      <a:pt x="732" y="1807"/>
                    </a:lnTo>
                    <a:lnTo>
                      <a:pt x="828" y="1829"/>
                    </a:lnTo>
                    <a:lnTo>
                      <a:pt x="925" y="1829"/>
                    </a:lnTo>
                    <a:lnTo>
                      <a:pt x="1022" y="1818"/>
                    </a:lnTo>
                    <a:lnTo>
                      <a:pt x="1119" y="1807"/>
                    </a:lnTo>
                    <a:lnTo>
                      <a:pt x="1205" y="1786"/>
                    </a:lnTo>
                    <a:lnTo>
                      <a:pt x="1291" y="1754"/>
                    </a:lnTo>
                    <a:lnTo>
                      <a:pt x="1366" y="1711"/>
                    </a:lnTo>
                    <a:lnTo>
                      <a:pt x="1441" y="1667"/>
                    </a:lnTo>
                    <a:lnTo>
                      <a:pt x="1506" y="1614"/>
                    </a:lnTo>
                    <a:lnTo>
                      <a:pt x="1570" y="1560"/>
                    </a:lnTo>
                    <a:lnTo>
                      <a:pt x="1624" y="1485"/>
                    </a:lnTo>
                    <a:lnTo>
                      <a:pt x="1678" y="1420"/>
                    </a:lnTo>
                    <a:lnTo>
                      <a:pt x="1721" y="1345"/>
                    </a:lnTo>
                    <a:lnTo>
                      <a:pt x="1753" y="1259"/>
                    </a:lnTo>
                    <a:lnTo>
                      <a:pt x="1785" y="1173"/>
                    </a:lnTo>
                    <a:lnTo>
                      <a:pt x="1807" y="1087"/>
                    </a:lnTo>
                    <a:lnTo>
                      <a:pt x="1818" y="990"/>
                    </a:lnTo>
                    <a:lnTo>
                      <a:pt x="1818" y="893"/>
                    </a:lnTo>
                    <a:lnTo>
                      <a:pt x="1818" y="807"/>
                    </a:lnTo>
                    <a:lnTo>
                      <a:pt x="1796" y="710"/>
                    </a:lnTo>
                    <a:lnTo>
                      <a:pt x="1775" y="624"/>
                    </a:lnTo>
                    <a:lnTo>
                      <a:pt x="1742" y="538"/>
                    </a:lnTo>
                    <a:lnTo>
                      <a:pt x="1710" y="463"/>
                    </a:lnTo>
                    <a:lnTo>
                      <a:pt x="1656" y="388"/>
                    </a:lnTo>
                    <a:lnTo>
                      <a:pt x="1603" y="313"/>
                    </a:lnTo>
                    <a:lnTo>
                      <a:pt x="1549" y="248"/>
                    </a:lnTo>
                    <a:lnTo>
                      <a:pt x="1484" y="194"/>
                    </a:lnTo>
                    <a:lnTo>
                      <a:pt x="1409" y="141"/>
                    </a:lnTo>
                    <a:lnTo>
                      <a:pt x="1334" y="98"/>
                    </a:lnTo>
                    <a:lnTo>
                      <a:pt x="1259" y="65"/>
                    </a:lnTo>
                    <a:lnTo>
                      <a:pt x="1173" y="44"/>
                    </a:lnTo>
                    <a:lnTo>
                      <a:pt x="1076" y="22"/>
                    </a:lnTo>
                    <a:lnTo>
                      <a:pt x="99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 name="Google Shape;810;p15"/>
              <p:cNvSpPr/>
              <p:nvPr/>
            </p:nvSpPr>
            <p:spPr>
              <a:xfrm>
                <a:off x="619025" y="2601825"/>
                <a:ext cx="44925" cy="44650"/>
              </a:xfrm>
              <a:custGeom>
                <a:avLst/>
                <a:gdLst/>
                <a:ahLst/>
                <a:cxnLst/>
                <a:rect l="l" t="t" r="r" b="b"/>
                <a:pathLst>
                  <a:path w="1797" h="1786" extrusionOk="0">
                    <a:moveTo>
                      <a:pt x="786" y="0"/>
                    </a:moveTo>
                    <a:lnTo>
                      <a:pt x="700" y="22"/>
                    </a:lnTo>
                    <a:lnTo>
                      <a:pt x="603" y="43"/>
                    </a:lnTo>
                    <a:lnTo>
                      <a:pt x="528" y="76"/>
                    </a:lnTo>
                    <a:lnTo>
                      <a:pt x="442" y="119"/>
                    </a:lnTo>
                    <a:lnTo>
                      <a:pt x="367" y="162"/>
                    </a:lnTo>
                    <a:lnTo>
                      <a:pt x="302" y="216"/>
                    </a:lnTo>
                    <a:lnTo>
                      <a:pt x="238" y="280"/>
                    </a:lnTo>
                    <a:lnTo>
                      <a:pt x="184" y="345"/>
                    </a:lnTo>
                    <a:lnTo>
                      <a:pt x="130" y="409"/>
                    </a:lnTo>
                    <a:lnTo>
                      <a:pt x="98" y="495"/>
                    </a:lnTo>
                    <a:lnTo>
                      <a:pt x="55" y="570"/>
                    </a:lnTo>
                    <a:lnTo>
                      <a:pt x="33" y="656"/>
                    </a:lnTo>
                    <a:lnTo>
                      <a:pt x="12" y="753"/>
                    </a:lnTo>
                    <a:lnTo>
                      <a:pt x="1" y="839"/>
                    </a:lnTo>
                    <a:lnTo>
                      <a:pt x="1" y="936"/>
                    </a:lnTo>
                    <a:lnTo>
                      <a:pt x="12" y="1022"/>
                    </a:lnTo>
                    <a:lnTo>
                      <a:pt x="33" y="1119"/>
                    </a:lnTo>
                    <a:lnTo>
                      <a:pt x="55" y="1194"/>
                    </a:lnTo>
                    <a:lnTo>
                      <a:pt x="87" y="1280"/>
                    </a:lnTo>
                    <a:lnTo>
                      <a:pt x="130" y="1355"/>
                    </a:lnTo>
                    <a:lnTo>
                      <a:pt x="173" y="1420"/>
                    </a:lnTo>
                    <a:lnTo>
                      <a:pt x="227" y="1484"/>
                    </a:lnTo>
                    <a:lnTo>
                      <a:pt x="281" y="1549"/>
                    </a:lnTo>
                    <a:lnTo>
                      <a:pt x="345" y="1603"/>
                    </a:lnTo>
                    <a:lnTo>
                      <a:pt x="420" y="1646"/>
                    </a:lnTo>
                    <a:lnTo>
                      <a:pt x="485" y="1689"/>
                    </a:lnTo>
                    <a:lnTo>
                      <a:pt x="571" y="1732"/>
                    </a:lnTo>
                    <a:lnTo>
                      <a:pt x="646" y="1753"/>
                    </a:lnTo>
                    <a:lnTo>
                      <a:pt x="732" y="1775"/>
                    </a:lnTo>
                    <a:lnTo>
                      <a:pt x="829" y="1785"/>
                    </a:lnTo>
                    <a:lnTo>
                      <a:pt x="1012" y="1785"/>
                    </a:lnTo>
                    <a:lnTo>
                      <a:pt x="1098" y="1764"/>
                    </a:lnTo>
                    <a:lnTo>
                      <a:pt x="1184" y="1742"/>
                    </a:lnTo>
                    <a:lnTo>
                      <a:pt x="1259" y="1710"/>
                    </a:lnTo>
                    <a:lnTo>
                      <a:pt x="1334" y="1678"/>
                    </a:lnTo>
                    <a:lnTo>
                      <a:pt x="1410" y="1635"/>
                    </a:lnTo>
                    <a:lnTo>
                      <a:pt x="1474" y="1581"/>
                    </a:lnTo>
                    <a:lnTo>
                      <a:pt x="1539" y="1527"/>
                    </a:lnTo>
                    <a:lnTo>
                      <a:pt x="1592" y="1463"/>
                    </a:lnTo>
                    <a:lnTo>
                      <a:pt x="1646" y="1398"/>
                    </a:lnTo>
                    <a:lnTo>
                      <a:pt x="1689" y="1323"/>
                    </a:lnTo>
                    <a:lnTo>
                      <a:pt x="1721" y="1248"/>
                    </a:lnTo>
                    <a:lnTo>
                      <a:pt x="1754" y="1162"/>
                    </a:lnTo>
                    <a:lnTo>
                      <a:pt x="1775" y="1076"/>
                    </a:lnTo>
                    <a:lnTo>
                      <a:pt x="1786" y="990"/>
                    </a:lnTo>
                    <a:lnTo>
                      <a:pt x="1797" y="904"/>
                    </a:lnTo>
                    <a:lnTo>
                      <a:pt x="1786" y="807"/>
                    </a:lnTo>
                    <a:lnTo>
                      <a:pt x="1775" y="710"/>
                    </a:lnTo>
                    <a:lnTo>
                      <a:pt x="1754" y="624"/>
                    </a:lnTo>
                    <a:lnTo>
                      <a:pt x="1732" y="538"/>
                    </a:lnTo>
                    <a:lnTo>
                      <a:pt x="1689" y="463"/>
                    </a:lnTo>
                    <a:lnTo>
                      <a:pt x="1646" y="388"/>
                    </a:lnTo>
                    <a:lnTo>
                      <a:pt x="1592" y="312"/>
                    </a:lnTo>
                    <a:lnTo>
                      <a:pt x="1539" y="248"/>
                    </a:lnTo>
                    <a:lnTo>
                      <a:pt x="1474" y="194"/>
                    </a:lnTo>
                    <a:lnTo>
                      <a:pt x="1399" y="140"/>
                    </a:lnTo>
                    <a:lnTo>
                      <a:pt x="1324" y="97"/>
                    </a:lnTo>
                    <a:lnTo>
                      <a:pt x="1248" y="65"/>
                    </a:lnTo>
                    <a:lnTo>
                      <a:pt x="1162" y="33"/>
                    </a:lnTo>
                    <a:lnTo>
                      <a:pt x="1066" y="11"/>
                    </a:lnTo>
                    <a:lnTo>
                      <a:pt x="98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 name="Google Shape;811;p15"/>
              <p:cNvSpPr/>
              <p:nvPr/>
            </p:nvSpPr>
            <p:spPr>
              <a:xfrm>
                <a:off x="1169850" y="1345075"/>
                <a:ext cx="44400" cy="44375"/>
              </a:xfrm>
              <a:custGeom>
                <a:avLst/>
                <a:gdLst/>
                <a:ahLst/>
                <a:cxnLst/>
                <a:rect l="l" t="t" r="r" b="b"/>
                <a:pathLst>
                  <a:path w="1776" h="1775" extrusionOk="0">
                    <a:moveTo>
                      <a:pt x="807" y="0"/>
                    </a:moveTo>
                    <a:lnTo>
                      <a:pt x="721" y="11"/>
                    </a:lnTo>
                    <a:lnTo>
                      <a:pt x="635" y="33"/>
                    </a:lnTo>
                    <a:lnTo>
                      <a:pt x="549" y="65"/>
                    </a:lnTo>
                    <a:lnTo>
                      <a:pt x="474" y="97"/>
                    </a:lnTo>
                    <a:lnTo>
                      <a:pt x="399" y="151"/>
                    </a:lnTo>
                    <a:lnTo>
                      <a:pt x="334" y="194"/>
                    </a:lnTo>
                    <a:lnTo>
                      <a:pt x="270" y="248"/>
                    </a:lnTo>
                    <a:lnTo>
                      <a:pt x="216" y="312"/>
                    </a:lnTo>
                    <a:lnTo>
                      <a:pt x="162" y="377"/>
                    </a:lnTo>
                    <a:lnTo>
                      <a:pt x="119" y="452"/>
                    </a:lnTo>
                    <a:lnTo>
                      <a:pt x="76" y="527"/>
                    </a:lnTo>
                    <a:lnTo>
                      <a:pt x="44" y="613"/>
                    </a:lnTo>
                    <a:lnTo>
                      <a:pt x="22" y="689"/>
                    </a:lnTo>
                    <a:lnTo>
                      <a:pt x="12" y="775"/>
                    </a:lnTo>
                    <a:lnTo>
                      <a:pt x="1" y="871"/>
                    </a:lnTo>
                    <a:lnTo>
                      <a:pt x="1" y="957"/>
                    </a:lnTo>
                    <a:lnTo>
                      <a:pt x="22" y="1054"/>
                    </a:lnTo>
                    <a:lnTo>
                      <a:pt x="44" y="1140"/>
                    </a:lnTo>
                    <a:lnTo>
                      <a:pt x="65" y="1226"/>
                    </a:lnTo>
                    <a:lnTo>
                      <a:pt x="108" y="1301"/>
                    </a:lnTo>
                    <a:lnTo>
                      <a:pt x="151" y="1377"/>
                    </a:lnTo>
                    <a:lnTo>
                      <a:pt x="205" y="1452"/>
                    </a:lnTo>
                    <a:lnTo>
                      <a:pt x="270" y="1517"/>
                    </a:lnTo>
                    <a:lnTo>
                      <a:pt x="334" y="1570"/>
                    </a:lnTo>
                    <a:lnTo>
                      <a:pt x="399" y="1624"/>
                    </a:lnTo>
                    <a:lnTo>
                      <a:pt x="474" y="1667"/>
                    </a:lnTo>
                    <a:lnTo>
                      <a:pt x="560" y="1710"/>
                    </a:lnTo>
                    <a:lnTo>
                      <a:pt x="646" y="1732"/>
                    </a:lnTo>
                    <a:lnTo>
                      <a:pt x="732" y="1753"/>
                    </a:lnTo>
                    <a:lnTo>
                      <a:pt x="818" y="1775"/>
                    </a:lnTo>
                    <a:lnTo>
                      <a:pt x="915" y="1775"/>
                    </a:lnTo>
                    <a:lnTo>
                      <a:pt x="1001" y="1764"/>
                    </a:lnTo>
                    <a:lnTo>
                      <a:pt x="1087" y="1753"/>
                    </a:lnTo>
                    <a:lnTo>
                      <a:pt x="1173" y="1721"/>
                    </a:lnTo>
                    <a:lnTo>
                      <a:pt x="1248" y="1699"/>
                    </a:lnTo>
                    <a:lnTo>
                      <a:pt x="1323" y="1656"/>
                    </a:lnTo>
                    <a:lnTo>
                      <a:pt x="1399" y="1613"/>
                    </a:lnTo>
                    <a:lnTo>
                      <a:pt x="1463" y="1560"/>
                    </a:lnTo>
                    <a:lnTo>
                      <a:pt x="1528" y="1495"/>
                    </a:lnTo>
                    <a:lnTo>
                      <a:pt x="1582" y="1431"/>
                    </a:lnTo>
                    <a:lnTo>
                      <a:pt x="1635" y="1366"/>
                    </a:lnTo>
                    <a:lnTo>
                      <a:pt x="1678" y="1291"/>
                    </a:lnTo>
                    <a:lnTo>
                      <a:pt x="1711" y="1215"/>
                    </a:lnTo>
                    <a:lnTo>
                      <a:pt x="1743" y="1140"/>
                    </a:lnTo>
                    <a:lnTo>
                      <a:pt x="1764" y="1054"/>
                    </a:lnTo>
                    <a:lnTo>
                      <a:pt x="1775" y="968"/>
                    </a:lnTo>
                    <a:lnTo>
                      <a:pt x="1775" y="871"/>
                    </a:lnTo>
                    <a:lnTo>
                      <a:pt x="1775" y="785"/>
                    </a:lnTo>
                    <a:lnTo>
                      <a:pt x="1754" y="699"/>
                    </a:lnTo>
                    <a:lnTo>
                      <a:pt x="1732" y="613"/>
                    </a:lnTo>
                    <a:lnTo>
                      <a:pt x="1700" y="538"/>
                    </a:lnTo>
                    <a:lnTo>
                      <a:pt x="1668" y="463"/>
                    </a:lnTo>
                    <a:lnTo>
                      <a:pt x="1625" y="387"/>
                    </a:lnTo>
                    <a:lnTo>
                      <a:pt x="1571" y="323"/>
                    </a:lnTo>
                    <a:lnTo>
                      <a:pt x="1517" y="258"/>
                    </a:lnTo>
                    <a:lnTo>
                      <a:pt x="1453" y="205"/>
                    </a:lnTo>
                    <a:lnTo>
                      <a:pt x="1377" y="151"/>
                    </a:lnTo>
                    <a:lnTo>
                      <a:pt x="1313" y="108"/>
                    </a:lnTo>
                    <a:lnTo>
                      <a:pt x="1237" y="65"/>
                    </a:lnTo>
                    <a:lnTo>
                      <a:pt x="1151" y="43"/>
                    </a:lnTo>
                    <a:lnTo>
                      <a:pt x="1065" y="22"/>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 name="Google Shape;812;p15"/>
              <p:cNvSpPr/>
              <p:nvPr/>
            </p:nvSpPr>
            <p:spPr>
              <a:xfrm>
                <a:off x="1247550" y="1344800"/>
                <a:ext cx="44650" cy="44650"/>
              </a:xfrm>
              <a:custGeom>
                <a:avLst/>
                <a:gdLst/>
                <a:ahLst/>
                <a:cxnLst/>
                <a:rect l="l" t="t" r="r" b="b"/>
                <a:pathLst>
                  <a:path w="1786" h="1786" extrusionOk="0">
                    <a:moveTo>
                      <a:pt x="914" y="1"/>
                    </a:moveTo>
                    <a:lnTo>
                      <a:pt x="818" y="11"/>
                    </a:lnTo>
                    <a:lnTo>
                      <a:pt x="732" y="22"/>
                    </a:lnTo>
                    <a:lnTo>
                      <a:pt x="646" y="44"/>
                    </a:lnTo>
                    <a:lnTo>
                      <a:pt x="570" y="65"/>
                    </a:lnTo>
                    <a:lnTo>
                      <a:pt x="484" y="97"/>
                    </a:lnTo>
                    <a:lnTo>
                      <a:pt x="420" y="140"/>
                    </a:lnTo>
                    <a:lnTo>
                      <a:pt x="345" y="194"/>
                    </a:lnTo>
                    <a:lnTo>
                      <a:pt x="280" y="248"/>
                    </a:lnTo>
                    <a:lnTo>
                      <a:pt x="226" y="312"/>
                    </a:lnTo>
                    <a:lnTo>
                      <a:pt x="173" y="377"/>
                    </a:lnTo>
                    <a:lnTo>
                      <a:pt x="130" y="452"/>
                    </a:lnTo>
                    <a:lnTo>
                      <a:pt x="87" y="528"/>
                    </a:lnTo>
                    <a:lnTo>
                      <a:pt x="54" y="603"/>
                    </a:lnTo>
                    <a:lnTo>
                      <a:pt x="33" y="689"/>
                    </a:lnTo>
                    <a:lnTo>
                      <a:pt x="11" y="775"/>
                    </a:lnTo>
                    <a:lnTo>
                      <a:pt x="0" y="861"/>
                    </a:lnTo>
                    <a:lnTo>
                      <a:pt x="11" y="958"/>
                    </a:lnTo>
                    <a:lnTo>
                      <a:pt x="22" y="1054"/>
                    </a:lnTo>
                    <a:lnTo>
                      <a:pt x="33" y="1140"/>
                    </a:lnTo>
                    <a:lnTo>
                      <a:pt x="65" y="1226"/>
                    </a:lnTo>
                    <a:lnTo>
                      <a:pt x="108" y="1302"/>
                    </a:lnTo>
                    <a:lnTo>
                      <a:pt x="151" y="1388"/>
                    </a:lnTo>
                    <a:lnTo>
                      <a:pt x="194" y="1452"/>
                    </a:lnTo>
                    <a:lnTo>
                      <a:pt x="259" y="1517"/>
                    </a:lnTo>
                    <a:lnTo>
                      <a:pt x="323" y="1581"/>
                    </a:lnTo>
                    <a:lnTo>
                      <a:pt x="388" y="1635"/>
                    </a:lnTo>
                    <a:lnTo>
                      <a:pt x="463" y="1678"/>
                    </a:lnTo>
                    <a:lnTo>
                      <a:pt x="549" y="1721"/>
                    </a:lnTo>
                    <a:lnTo>
                      <a:pt x="635" y="1743"/>
                    </a:lnTo>
                    <a:lnTo>
                      <a:pt x="721" y="1775"/>
                    </a:lnTo>
                    <a:lnTo>
                      <a:pt x="807" y="1786"/>
                    </a:lnTo>
                    <a:lnTo>
                      <a:pt x="1001" y="1786"/>
                    </a:lnTo>
                    <a:lnTo>
                      <a:pt x="1087" y="1764"/>
                    </a:lnTo>
                    <a:lnTo>
                      <a:pt x="1173" y="1743"/>
                    </a:lnTo>
                    <a:lnTo>
                      <a:pt x="1248" y="1710"/>
                    </a:lnTo>
                    <a:lnTo>
                      <a:pt x="1323" y="1678"/>
                    </a:lnTo>
                    <a:lnTo>
                      <a:pt x="1398" y="1635"/>
                    </a:lnTo>
                    <a:lnTo>
                      <a:pt x="1463" y="1581"/>
                    </a:lnTo>
                    <a:lnTo>
                      <a:pt x="1527" y="1528"/>
                    </a:lnTo>
                    <a:lnTo>
                      <a:pt x="1581" y="1463"/>
                    </a:lnTo>
                    <a:lnTo>
                      <a:pt x="1635" y="1399"/>
                    </a:lnTo>
                    <a:lnTo>
                      <a:pt x="1678" y="1323"/>
                    </a:lnTo>
                    <a:lnTo>
                      <a:pt x="1721" y="1248"/>
                    </a:lnTo>
                    <a:lnTo>
                      <a:pt x="1742" y="1162"/>
                    </a:lnTo>
                    <a:lnTo>
                      <a:pt x="1764" y="1076"/>
                    </a:lnTo>
                    <a:lnTo>
                      <a:pt x="1785" y="990"/>
                    </a:lnTo>
                    <a:lnTo>
                      <a:pt x="1785" y="904"/>
                    </a:lnTo>
                    <a:lnTo>
                      <a:pt x="1785" y="807"/>
                    </a:lnTo>
                    <a:lnTo>
                      <a:pt x="1775" y="721"/>
                    </a:lnTo>
                    <a:lnTo>
                      <a:pt x="1753" y="635"/>
                    </a:lnTo>
                    <a:lnTo>
                      <a:pt x="1721" y="560"/>
                    </a:lnTo>
                    <a:lnTo>
                      <a:pt x="1689" y="474"/>
                    </a:lnTo>
                    <a:lnTo>
                      <a:pt x="1635" y="409"/>
                    </a:lnTo>
                    <a:lnTo>
                      <a:pt x="1592" y="334"/>
                    </a:lnTo>
                    <a:lnTo>
                      <a:pt x="1538" y="269"/>
                    </a:lnTo>
                    <a:lnTo>
                      <a:pt x="1474" y="216"/>
                    </a:lnTo>
                    <a:lnTo>
                      <a:pt x="1409" y="162"/>
                    </a:lnTo>
                    <a:lnTo>
                      <a:pt x="1334" y="119"/>
                    </a:lnTo>
                    <a:lnTo>
                      <a:pt x="1259" y="76"/>
                    </a:lnTo>
                    <a:lnTo>
                      <a:pt x="1173" y="54"/>
                    </a:lnTo>
                    <a:lnTo>
                      <a:pt x="1087" y="22"/>
                    </a:lnTo>
                    <a:lnTo>
                      <a:pt x="1001" y="11"/>
                    </a:lnTo>
                    <a:lnTo>
                      <a:pt x="9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 name="Google Shape;813;p15"/>
              <p:cNvSpPr/>
              <p:nvPr/>
            </p:nvSpPr>
            <p:spPr>
              <a:xfrm>
                <a:off x="460700" y="2131925"/>
                <a:ext cx="44650" cy="44650"/>
              </a:xfrm>
              <a:custGeom>
                <a:avLst/>
                <a:gdLst/>
                <a:ahLst/>
                <a:cxnLst/>
                <a:rect l="l" t="t" r="r" b="b"/>
                <a:pathLst>
                  <a:path w="1786" h="1786" extrusionOk="0">
                    <a:moveTo>
                      <a:pt x="839" y="0"/>
                    </a:moveTo>
                    <a:lnTo>
                      <a:pt x="742" y="11"/>
                    </a:lnTo>
                    <a:lnTo>
                      <a:pt x="656" y="33"/>
                    </a:lnTo>
                    <a:lnTo>
                      <a:pt x="570" y="54"/>
                    </a:lnTo>
                    <a:lnTo>
                      <a:pt x="495" y="86"/>
                    </a:lnTo>
                    <a:lnTo>
                      <a:pt x="409" y="129"/>
                    </a:lnTo>
                    <a:lnTo>
                      <a:pt x="345" y="183"/>
                    </a:lnTo>
                    <a:lnTo>
                      <a:pt x="280" y="237"/>
                    </a:lnTo>
                    <a:lnTo>
                      <a:pt x="216" y="301"/>
                    </a:lnTo>
                    <a:lnTo>
                      <a:pt x="162" y="377"/>
                    </a:lnTo>
                    <a:lnTo>
                      <a:pt x="119" y="441"/>
                    </a:lnTo>
                    <a:lnTo>
                      <a:pt x="76" y="527"/>
                    </a:lnTo>
                    <a:lnTo>
                      <a:pt x="43" y="602"/>
                    </a:lnTo>
                    <a:lnTo>
                      <a:pt x="22" y="699"/>
                    </a:lnTo>
                    <a:lnTo>
                      <a:pt x="11" y="785"/>
                    </a:lnTo>
                    <a:lnTo>
                      <a:pt x="0" y="882"/>
                    </a:lnTo>
                    <a:lnTo>
                      <a:pt x="0" y="968"/>
                    </a:lnTo>
                    <a:lnTo>
                      <a:pt x="11" y="1054"/>
                    </a:lnTo>
                    <a:lnTo>
                      <a:pt x="33" y="1140"/>
                    </a:lnTo>
                    <a:lnTo>
                      <a:pt x="65" y="1226"/>
                    </a:lnTo>
                    <a:lnTo>
                      <a:pt x="97" y="1301"/>
                    </a:lnTo>
                    <a:lnTo>
                      <a:pt x="140" y="1377"/>
                    </a:lnTo>
                    <a:lnTo>
                      <a:pt x="183" y="1441"/>
                    </a:lnTo>
                    <a:lnTo>
                      <a:pt x="248" y="1506"/>
                    </a:lnTo>
                    <a:lnTo>
                      <a:pt x="302" y="1559"/>
                    </a:lnTo>
                    <a:lnTo>
                      <a:pt x="366" y="1613"/>
                    </a:lnTo>
                    <a:lnTo>
                      <a:pt x="441" y="1656"/>
                    </a:lnTo>
                    <a:lnTo>
                      <a:pt x="517" y="1699"/>
                    </a:lnTo>
                    <a:lnTo>
                      <a:pt x="592" y="1732"/>
                    </a:lnTo>
                    <a:lnTo>
                      <a:pt x="678" y="1753"/>
                    </a:lnTo>
                    <a:lnTo>
                      <a:pt x="764" y="1775"/>
                    </a:lnTo>
                    <a:lnTo>
                      <a:pt x="850" y="1785"/>
                    </a:lnTo>
                    <a:lnTo>
                      <a:pt x="947" y="1785"/>
                    </a:lnTo>
                    <a:lnTo>
                      <a:pt x="1044" y="1775"/>
                    </a:lnTo>
                    <a:lnTo>
                      <a:pt x="1130" y="1753"/>
                    </a:lnTo>
                    <a:lnTo>
                      <a:pt x="1216" y="1721"/>
                    </a:lnTo>
                    <a:lnTo>
                      <a:pt x="1291" y="1688"/>
                    </a:lnTo>
                    <a:lnTo>
                      <a:pt x="1366" y="1645"/>
                    </a:lnTo>
                    <a:lnTo>
                      <a:pt x="1441" y="1592"/>
                    </a:lnTo>
                    <a:lnTo>
                      <a:pt x="1506" y="1538"/>
                    </a:lnTo>
                    <a:lnTo>
                      <a:pt x="1570" y="1473"/>
                    </a:lnTo>
                    <a:lnTo>
                      <a:pt x="1624" y="1409"/>
                    </a:lnTo>
                    <a:lnTo>
                      <a:pt x="1667" y="1334"/>
                    </a:lnTo>
                    <a:lnTo>
                      <a:pt x="1710" y="1258"/>
                    </a:lnTo>
                    <a:lnTo>
                      <a:pt x="1742" y="1172"/>
                    </a:lnTo>
                    <a:lnTo>
                      <a:pt x="1764" y="1086"/>
                    </a:lnTo>
                    <a:lnTo>
                      <a:pt x="1775" y="990"/>
                    </a:lnTo>
                    <a:lnTo>
                      <a:pt x="1785" y="904"/>
                    </a:lnTo>
                    <a:lnTo>
                      <a:pt x="1785" y="807"/>
                    </a:lnTo>
                    <a:lnTo>
                      <a:pt x="1764" y="721"/>
                    </a:lnTo>
                    <a:lnTo>
                      <a:pt x="1753" y="635"/>
                    </a:lnTo>
                    <a:lnTo>
                      <a:pt x="1721" y="559"/>
                    </a:lnTo>
                    <a:lnTo>
                      <a:pt x="1689" y="473"/>
                    </a:lnTo>
                    <a:lnTo>
                      <a:pt x="1646" y="409"/>
                    </a:lnTo>
                    <a:lnTo>
                      <a:pt x="1592" y="334"/>
                    </a:lnTo>
                    <a:lnTo>
                      <a:pt x="1538" y="269"/>
                    </a:lnTo>
                    <a:lnTo>
                      <a:pt x="1484" y="215"/>
                    </a:lnTo>
                    <a:lnTo>
                      <a:pt x="1420" y="162"/>
                    </a:lnTo>
                    <a:lnTo>
                      <a:pt x="1345" y="119"/>
                    </a:lnTo>
                    <a:lnTo>
                      <a:pt x="1269" y="76"/>
                    </a:lnTo>
                    <a:lnTo>
                      <a:pt x="1194" y="43"/>
                    </a:lnTo>
                    <a:lnTo>
                      <a:pt x="1108" y="22"/>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 name="Google Shape;814;p15"/>
              <p:cNvSpPr/>
              <p:nvPr/>
            </p:nvSpPr>
            <p:spPr>
              <a:xfrm>
                <a:off x="1328475" y="1345075"/>
                <a:ext cx="44100" cy="44375"/>
              </a:xfrm>
              <a:custGeom>
                <a:avLst/>
                <a:gdLst/>
                <a:ahLst/>
                <a:cxnLst/>
                <a:rect l="l" t="t" r="r" b="b"/>
                <a:pathLst>
                  <a:path w="1764" h="1775" extrusionOk="0">
                    <a:moveTo>
                      <a:pt x="807" y="0"/>
                    </a:moveTo>
                    <a:lnTo>
                      <a:pt x="721" y="22"/>
                    </a:lnTo>
                    <a:lnTo>
                      <a:pt x="635" y="43"/>
                    </a:lnTo>
                    <a:lnTo>
                      <a:pt x="549" y="65"/>
                    </a:lnTo>
                    <a:lnTo>
                      <a:pt x="473" y="108"/>
                    </a:lnTo>
                    <a:lnTo>
                      <a:pt x="398" y="151"/>
                    </a:lnTo>
                    <a:lnTo>
                      <a:pt x="333" y="205"/>
                    </a:lnTo>
                    <a:lnTo>
                      <a:pt x="269" y="258"/>
                    </a:lnTo>
                    <a:lnTo>
                      <a:pt x="204" y="323"/>
                    </a:lnTo>
                    <a:lnTo>
                      <a:pt x="161" y="387"/>
                    </a:lnTo>
                    <a:lnTo>
                      <a:pt x="108" y="463"/>
                    </a:lnTo>
                    <a:lnTo>
                      <a:pt x="75" y="538"/>
                    </a:lnTo>
                    <a:lnTo>
                      <a:pt x="43" y="624"/>
                    </a:lnTo>
                    <a:lnTo>
                      <a:pt x="22" y="699"/>
                    </a:lnTo>
                    <a:lnTo>
                      <a:pt x="11" y="785"/>
                    </a:lnTo>
                    <a:lnTo>
                      <a:pt x="0" y="882"/>
                    </a:lnTo>
                    <a:lnTo>
                      <a:pt x="0" y="968"/>
                    </a:lnTo>
                    <a:lnTo>
                      <a:pt x="22" y="1054"/>
                    </a:lnTo>
                    <a:lnTo>
                      <a:pt x="43" y="1140"/>
                    </a:lnTo>
                    <a:lnTo>
                      <a:pt x="65" y="1215"/>
                    </a:lnTo>
                    <a:lnTo>
                      <a:pt x="108" y="1301"/>
                    </a:lnTo>
                    <a:lnTo>
                      <a:pt x="151" y="1366"/>
                    </a:lnTo>
                    <a:lnTo>
                      <a:pt x="204" y="1441"/>
                    </a:lnTo>
                    <a:lnTo>
                      <a:pt x="258" y="1506"/>
                    </a:lnTo>
                    <a:lnTo>
                      <a:pt x="323" y="1560"/>
                    </a:lnTo>
                    <a:lnTo>
                      <a:pt x="387" y="1613"/>
                    </a:lnTo>
                    <a:lnTo>
                      <a:pt x="463" y="1656"/>
                    </a:lnTo>
                    <a:lnTo>
                      <a:pt x="538" y="1699"/>
                    </a:lnTo>
                    <a:lnTo>
                      <a:pt x="624" y="1732"/>
                    </a:lnTo>
                    <a:lnTo>
                      <a:pt x="699" y="1753"/>
                    </a:lnTo>
                    <a:lnTo>
                      <a:pt x="785" y="1764"/>
                    </a:lnTo>
                    <a:lnTo>
                      <a:pt x="882" y="1775"/>
                    </a:lnTo>
                    <a:lnTo>
                      <a:pt x="968" y="1764"/>
                    </a:lnTo>
                    <a:lnTo>
                      <a:pt x="1054" y="1753"/>
                    </a:lnTo>
                    <a:lnTo>
                      <a:pt x="1140" y="1732"/>
                    </a:lnTo>
                    <a:lnTo>
                      <a:pt x="1215" y="1699"/>
                    </a:lnTo>
                    <a:lnTo>
                      <a:pt x="1301" y="1667"/>
                    </a:lnTo>
                    <a:lnTo>
                      <a:pt x="1366" y="1624"/>
                    </a:lnTo>
                    <a:lnTo>
                      <a:pt x="1441" y="1570"/>
                    </a:lnTo>
                    <a:lnTo>
                      <a:pt x="1506" y="1517"/>
                    </a:lnTo>
                    <a:lnTo>
                      <a:pt x="1559" y="1452"/>
                    </a:lnTo>
                    <a:lnTo>
                      <a:pt x="1613" y="1377"/>
                    </a:lnTo>
                    <a:lnTo>
                      <a:pt x="1656" y="1312"/>
                    </a:lnTo>
                    <a:lnTo>
                      <a:pt x="1699" y="1226"/>
                    </a:lnTo>
                    <a:lnTo>
                      <a:pt x="1721" y="1151"/>
                    </a:lnTo>
                    <a:lnTo>
                      <a:pt x="1753" y="1065"/>
                    </a:lnTo>
                    <a:lnTo>
                      <a:pt x="1764" y="979"/>
                    </a:lnTo>
                    <a:lnTo>
                      <a:pt x="1764" y="893"/>
                    </a:lnTo>
                    <a:lnTo>
                      <a:pt x="1764" y="807"/>
                    </a:lnTo>
                    <a:lnTo>
                      <a:pt x="1753" y="721"/>
                    </a:lnTo>
                    <a:lnTo>
                      <a:pt x="1731" y="635"/>
                    </a:lnTo>
                    <a:lnTo>
                      <a:pt x="1699" y="549"/>
                    </a:lnTo>
                    <a:lnTo>
                      <a:pt x="1667" y="474"/>
                    </a:lnTo>
                    <a:lnTo>
                      <a:pt x="1624" y="398"/>
                    </a:lnTo>
                    <a:lnTo>
                      <a:pt x="1570" y="334"/>
                    </a:lnTo>
                    <a:lnTo>
                      <a:pt x="1506" y="269"/>
                    </a:lnTo>
                    <a:lnTo>
                      <a:pt x="1452" y="215"/>
                    </a:lnTo>
                    <a:lnTo>
                      <a:pt x="1377" y="162"/>
                    </a:lnTo>
                    <a:lnTo>
                      <a:pt x="1312" y="119"/>
                    </a:lnTo>
                    <a:lnTo>
                      <a:pt x="1226" y="76"/>
                    </a:lnTo>
                    <a:lnTo>
                      <a:pt x="1151" y="43"/>
                    </a:lnTo>
                    <a:lnTo>
                      <a:pt x="1065" y="22"/>
                    </a:lnTo>
                    <a:lnTo>
                      <a:pt x="97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 name="Google Shape;815;p15"/>
              <p:cNvSpPr/>
              <p:nvPr/>
            </p:nvSpPr>
            <p:spPr>
              <a:xfrm>
                <a:off x="1561525" y="1422500"/>
                <a:ext cx="45200" cy="45175"/>
              </a:xfrm>
              <a:custGeom>
                <a:avLst/>
                <a:gdLst/>
                <a:ahLst/>
                <a:cxnLst/>
                <a:rect l="l" t="t" r="r" b="b"/>
                <a:pathLst>
                  <a:path w="1808" h="1807" extrusionOk="0">
                    <a:moveTo>
                      <a:pt x="840" y="0"/>
                    </a:moveTo>
                    <a:lnTo>
                      <a:pt x="743" y="11"/>
                    </a:lnTo>
                    <a:lnTo>
                      <a:pt x="657" y="32"/>
                    </a:lnTo>
                    <a:lnTo>
                      <a:pt x="571" y="65"/>
                    </a:lnTo>
                    <a:lnTo>
                      <a:pt x="496" y="97"/>
                    </a:lnTo>
                    <a:lnTo>
                      <a:pt x="420" y="140"/>
                    </a:lnTo>
                    <a:lnTo>
                      <a:pt x="345" y="194"/>
                    </a:lnTo>
                    <a:lnTo>
                      <a:pt x="281" y="248"/>
                    </a:lnTo>
                    <a:lnTo>
                      <a:pt x="216" y="312"/>
                    </a:lnTo>
                    <a:lnTo>
                      <a:pt x="162" y="377"/>
                    </a:lnTo>
                    <a:lnTo>
                      <a:pt x="119" y="452"/>
                    </a:lnTo>
                    <a:lnTo>
                      <a:pt x="87" y="527"/>
                    </a:lnTo>
                    <a:lnTo>
                      <a:pt x="55" y="613"/>
                    </a:lnTo>
                    <a:lnTo>
                      <a:pt x="22" y="699"/>
                    </a:lnTo>
                    <a:lnTo>
                      <a:pt x="12" y="796"/>
                    </a:lnTo>
                    <a:lnTo>
                      <a:pt x="1" y="882"/>
                    </a:lnTo>
                    <a:lnTo>
                      <a:pt x="12" y="979"/>
                    </a:lnTo>
                    <a:lnTo>
                      <a:pt x="22" y="1065"/>
                    </a:lnTo>
                    <a:lnTo>
                      <a:pt x="33" y="1151"/>
                    </a:lnTo>
                    <a:lnTo>
                      <a:pt x="65" y="1237"/>
                    </a:lnTo>
                    <a:lnTo>
                      <a:pt x="98" y="1312"/>
                    </a:lnTo>
                    <a:lnTo>
                      <a:pt x="141" y="1387"/>
                    </a:lnTo>
                    <a:lnTo>
                      <a:pt x="184" y="1452"/>
                    </a:lnTo>
                    <a:lnTo>
                      <a:pt x="238" y="1516"/>
                    </a:lnTo>
                    <a:lnTo>
                      <a:pt x="302" y="1581"/>
                    </a:lnTo>
                    <a:lnTo>
                      <a:pt x="367" y="1635"/>
                    </a:lnTo>
                    <a:lnTo>
                      <a:pt x="431" y="1678"/>
                    </a:lnTo>
                    <a:lnTo>
                      <a:pt x="506" y="1721"/>
                    </a:lnTo>
                    <a:lnTo>
                      <a:pt x="592" y="1753"/>
                    </a:lnTo>
                    <a:lnTo>
                      <a:pt x="668" y="1774"/>
                    </a:lnTo>
                    <a:lnTo>
                      <a:pt x="754" y="1796"/>
                    </a:lnTo>
                    <a:lnTo>
                      <a:pt x="850" y="1807"/>
                    </a:lnTo>
                    <a:lnTo>
                      <a:pt x="947" y="1807"/>
                    </a:lnTo>
                    <a:lnTo>
                      <a:pt x="1033" y="1796"/>
                    </a:lnTo>
                    <a:lnTo>
                      <a:pt x="1130" y="1774"/>
                    </a:lnTo>
                    <a:lnTo>
                      <a:pt x="1216" y="1753"/>
                    </a:lnTo>
                    <a:lnTo>
                      <a:pt x="1291" y="1721"/>
                    </a:lnTo>
                    <a:lnTo>
                      <a:pt x="1377" y="1678"/>
                    </a:lnTo>
                    <a:lnTo>
                      <a:pt x="1442" y="1635"/>
                    </a:lnTo>
                    <a:lnTo>
                      <a:pt x="1517" y="1581"/>
                    </a:lnTo>
                    <a:lnTo>
                      <a:pt x="1571" y="1516"/>
                    </a:lnTo>
                    <a:lnTo>
                      <a:pt x="1635" y="1452"/>
                    </a:lnTo>
                    <a:lnTo>
                      <a:pt x="1678" y="1377"/>
                    </a:lnTo>
                    <a:lnTo>
                      <a:pt x="1721" y="1301"/>
                    </a:lnTo>
                    <a:lnTo>
                      <a:pt x="1754" y="1215"/>
                    </a:lnTo>
                    <a:lnTo>
                      <a:pt x="1775" y="1129"/>
                    </a:lnTo>
                    <a:lnTo>
                      <a:pt x="1797" y="1043"/>
                    </a:lnTo>
                    <a:lnTo>
                      <a:pt x="1807" y="946"/>
                    </a:lnTo>
                    <a:lnTo>
                      <a:pt x="1807" y="850"/>
                    </a:lnTo>
                    <a:lnTo>
                      <a:pt x="1797" y="764"/>
                    </a:lnTo>
                    <a:lnTo>
                      <a:pt x="1775" y="667"/>
                    </a:lnTo>
                    <a:lnTo>
                      <a:pt x="1754" y="581"/>
                    </a:lnTo>
                    <a:lnTo>
                      <a:pt x="1721" y="506"/>
                    </a:lnTo>
                    <a:lnTo>
                      <a:pt x="1678" y="420"/>
                    </a:lnTo>
                    <a:lnTo>
                      <a:pt x="1625" y="355"/>
                    </a:lnTo>
                    <a:lnTo>
                      <a:pt x="1571" y="291"/>
                    </a:lnTo>
                    <a:lnTo>
                      <a:pt x="1506" y="226"/>
                    </a:lnTo>
                    <a:lnTo>
                      <a:pt x="1442" y="172"/>
                    </a:lnTo>
                    <a:lnTo>
                      <a:pt x="1367" y="129"/>
                    </a:lnTo>
                    <a:lnTo>
                      <a:pt x="1291" y="86"/>
                    </a:lnTo>
                    <a:lnTo>
                      <a:pt x="1205" y="54"/>
                    </a:lnTo>
                    <a:lnTo>
                      <a:pt x="1119" y="22"/>
                    </a:lnTo>
                    <a:lnTo>
                      <a:pt x="1033" y="11"/>
                    </a:lnTo>
                    <a:lnTo>
                      <a:pt x="93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 name="Google Shape;816;p15"/>
              <p:cNvSpPr/>
              <p:nvPr/>
            </p:nvSpPr>
            <p:spPr>
              <a:xfrm>
                <a:off x="933025" y="1422500"/>
                <a:ext cx="45175" cy="45175"/>
              </a:xfrm>
              <a:custGeom>
                <a:avLst/>
                <a:gdLst/>
                <a:ahLst/>
                <a:cxnLst/>
                <a:rect l="l" t="t" r="r" b="b"/>
                <a:pathLst>
                  <a:path w="1807" h="1807" extrusionOk="0">
                    <a:moveTo>
                      <a:pt x="871" y="0"/>
                    </a:moveTo>
                    <a:lnTo>
                      <a:pt x="775" y="11"/>
                    </a:lnTo>
                    <a:lnTo>
                      <a:pt x="689" y="22"/>
                    </a:lnTo>
                    <a:lnTo>
                      <a:pt x="603" y="54"/>
                    </a:lnTo>
                    <a:lnTo>
                      <a:pt x="517" y="86"/>
                    </a:lnTo>
                    <a:lnTo>
                      <a:pt x="441" y="119"/>
                    </a:lnTo>
                    <a:lnTo>
                      <a:pt x="366" y="172"/>
                    </a:lnTo>
                    <a:lnTo>
                      <a:pt x="302" y="226"/>
                    </a:lnTo>
                    <a:lnTo>
                      <a:pt x="237" y="291"/>
                    </a:lnTo>
                    <a:lnTo>
                      <a:pt x="183" y="355"/>
                    </a:lnTo>
                    <a:lnTo>
                      <a:pt x="130" y="420"/>
                    </a:lnTo>
                    <a:lnTo>
                      <a:pt x="87" y="506"/>
                    </a:lnTo>
                    <a:lnTo>
                      <a:pt x="54" y="581"/>
                    </a:lnTo>
                    <a:lnTo>
                      <a:pt x="33" y="667"/>
                    </a:lnTo>
                    <a:lnTo>
                      <a:pt x="11" y="764"/>
                    </a:lnTo>
                    <a:lnTo>
                      <a:pt x="0" y="860"/>
                    </a:lnTo>
                    <a:lnTo>
                      <a:pt x="0" y="957"/>
                    </a:lnTo>
                    <a:lnTo>
                      <a:pt x="11" y="1043"/>
                    </a:lnTo>
                    <a:lnTo>
                      <a:pt x="33" y="1140"/>
                    </a:lnTo>
                    <a:lnTo>
                      <a:pt x="54" y="1226"/>
                    </a:lnTo>
                    <a:lnTo>
                      <a:pt x="97" y="1312"/>
                    </a:lnTo>
                    <a:lnTo>
                      <a:pt x="130" y="1387"/>
                    </a:lnTo>
                    <a:lnTo>
                      <a:pt x="183" y="1452"/>
                    </a:lnTo>
                    <a:lnTo>
                      <a:pt x="237" y="1527"/>
                    </a:lnTo>
                    <a:lnTo>
                      <a:pt x="302" y="1581"/>
                    </a:lnTo>
                    <a:lnTo>
                      <a:pt x="366" y="1635"/>
                    </a:lnTo>
                    <a:lnTo>
                      <a:pt x="441" y="1688"/>
                    </a:lnTo>
                    <a:lnTo>
                      <a:pt x="517" y="1721"/>
                    </a:lnTo>
                    <a:lnTo>
                      <a:pt x="603" y="1753"/>
                    </a:lnTo>
                    <a:lnTo>
                      <a:pt x="689" y="1785"/>
                    </a:lnTo>
                    <a:lnTo>
                      <a:pt x="785" y="1796"/>
                    </a:lnTo>
                    <a:lnTo>
                      <a:pt x="882" y="1807"/>
                    </a:lnTo>
                    <a:lnTo>
                      <a:pt x="979" y="1807"/>
                    </a:lnTo>
                    <a:lnTo>
                      <a:pt x="1065" y="1796"/>
                    </a:lnTo>
                    <a:lnTo>
                      <a:pt x="1162" y="1774"/>
                    </a:lnTo>
                    <a:lnTo>
                      <a:pt x="1248" y="1742"/>
                    </a:lnTo>
                    <a:lnTo>
                      <a:pt x="1323" y="1710"/>
                    </a:lnTo>
                    <a:lnTo>
                      <a:pt x="1398" y="1667"/>
                    </a:lnTo>
                    <a:lnTo>
                      <a:pt x="1474" y="1624"/>
                    </a:lnTo>
                    <a:lnTo>
                      <a:pt x="1538" y="1559"/>
                    </a:lnTo>
                    <a:lnTo>
                      <a:pt x="1592" y="1506"/>
                    </a:lnTo>
                    <a:lnTo>
                      <a:pt x="1646" y="1430"/>
                    </a:lnTo>
                    <a:lnTo>
                      <a:pt x="1699" y="1355"/>
                    </a:lnTo>
                    <a:lnTo>
                      <a:pt x="1732" y="1280"/>
                    </a:lnTo>
                    <a:lnTo>
                      <a:pt x="1764" y="1194"/>
                    </a:lnTo>
                    <a:lnTo>
                      <a:pt x="1785" y="1108"/>
                    </a:lnTo>
                    <a:lnTo>
                      <a:pt x="1807" y="1011"/>
                    </a:lnTo>
                    <a:lnTo>
                      <a:pt x="1807" y="914"/>
                    </a:lnTo>
                    <a:lnTo>
                      <a:pt x="1807" y="828"/>
                    </a:lnTo>
                    <a:lnTo>
                      <a:pt x="1796" y="742"/>
                    </a:lnTo>
                    <a:lnTo>
                      <a:pt x="1775" y="656"/>
                    </a:lnTo>
                    <a:lnTo>
                      <a:pt x="1753" y="570"/>
                    </a:lnTo>
                    <a:lnTo>
                      <a:pt x="1721" y="495"/>
                    </a:lnTo>
                    <a:lnTo>
                      <a:pt x="1678" y="420"/>
                    </a:lnTo>
                    <a:lnTo>
                      <a:pt x="1635" y="344"/>
                    </a:lnTo>
                    <a:lnTo>
                      <a:pt x="1581" y="280"/>
                    </a:lnTo>
                    <a:lnTo>
                      <a:pt x="1517" y="226"/>
                    </a:lnTo>
                    <a:lnTo>
                      <a:pt x="1452" y="172"/>
                    </a:lnTo>
                    <a:lnTo>
                      <a:pt x="1388" y="129"/>
                    </a:lnTo>
                    <a:lnTo>
                      <a:pt x="1312" y="86"/>
                    </a:lnTo>
                    <a:lnTo>
                      <a:pt x="1226" y="54"/>
                    </a:lnTo>
                    <a:lnTo>
                      <a:pt x="1140" y="22"/>
                    </a:lnTo>
                    <a:lnTo>
                      <a:pt x="1054"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 name="Google Shape;817;p15"/>
              <p:cNvSpPr/>
              <p:nvPr/>
            </p:nvSpPr>
            <p:spPr>
              <a:xfrm>
                <a:off x="1879025" y="1659325"/>
                <a:ext cx="44375" cy="44375"/>
              </a:xfrm>
              <a:custGeom>
                <a:avLst/>
                <a:gdLst/>
                <a:ahLst/>
                <a:cxnLst/>
                <a:rect l="l" t="t" r="r" b="b"/>
                <a:pathLst>
                  <a:path w="1775" h="1775" extrusionOk="0">
                    <a:moveTo>
                      <a:pt x="785" y="1"/>
                    </a:moveTo>
                    <a:lnTo>
                      <a:pt x="699" y="11"/>
                    </a:lnTo>
                    <a:lnTo>
                      <a:pt x="624" y="33"/>
                    </a:lnTo>
                    <a:lnTo>
                      <a:pt x="538" y="65"/>
                    </a:lnTo>
                    <a:lnTo>
                      <a:pt x="463" y="108"/>
                    </a:lnTo>
                    <a:lnTo>
                      <a:pt x="387" y="151"/>
                    </a:lnTo>
                    <a:lnTo>
                      <a:pt x="323" y="205"/>
                    </a:lnTo>
                    <a:lnTo>
                      <a:pt x="258" y="259"/>
                    </a:lnTo>
                    <a:lnTo>
                      <a:pt x="205" y="323"/>
                    </a:lnTo>
                    <a:lnTo>
                      <a:pt x="151" y="388"/>
                    </a:lnTo>
                    <a:lnTo>
                      <a:pt x="108" y="463"/>
                    </a:lnTo>
                    <a:lnTo>
                      <a:pt x="65" y="538"/>
                    </a:lnTo>
                    <a:lnTo>
                      <a:pt x="43" y="614"/>
                    </a:lnTo>
                    <a:lnTo>
                      <a:pt x="22" y="700"/>
                    </a:lnTo>
                    <a:lnTo>
                      <a:pt x="0" y="786"/>
                    </a:lnTo>
                    <a:lnTo>
                      <a:pt x="0" y="872"/>
                    </a:lnTo>
                    <a:lnTo>
                      <a:pt x="0" y="968"/>
                    </a:lnTo>
                    <a:lnTo>
                      <a:pt x="11" y="1065"/>
                    </a:lnTo>
                    <a:lnTo>
                      <a:pt x="43" y="1151"/>
                    </a:lnTo>
                    <a:lnTo>
                      <a:pt x="65" y="1237"/>
                    </a:lnTo>
                    <a:lnTo>
                      <a:pt x="108" y="1312"/>
                    </a:lnTo>
                    <a:lnTo>
                      <a:pt x="151" y="1388"/>
                    </a:lnTo>
                    <a:lnTo>
                      <a:pt x="205" y="1452"/>
                    </a:lnTo>
                    <a:lnTo>
                      <a:pt x="269" y="1517"/>
                    </a:lnTo>
                    <a:lnTo>
                      <a:pt x="334" y="1581"/>
                    </a:lnTo>
                    <a:lnTo>
                      <a:pt x="409" y="1635"/>
                    </a:lnTo>
                    <a:lnTo>
                      <a:pt x="484" y="1678"/>
                    </a:lnTo>
                    <a:lnTo>
                      <a:pt x="559" y="1710"/>
                    </a:lnTo>
                    <a:lnTo>
                      <a:pt x="645" y="1743"/>
                    </a:lnTo>
                    <a:lnTo>
                      <a:pt x="731" y="1764"/>
                    </a:lnTo>
                    <a:lnTo>
                      <a:pt x="828" y="1775"/>
                    </a:lnTo>
                    <a:lnTo>
                      <a:pt x="925" y="1775"/>
                    </a:lnTo>
                    <a:lnTo>
                      <a:pt x="1011" y="1764"/>
                    </a:lnTo>
                    <a:lnTo>
                      <a:pt x="1097" y="1743"/>
                    </a:lnTo>
                    <a:lnTo>
                      <a:pt x="1183" y="1721"/>
                    </a:lnTo>
                    <a:lnTo>
                      <a:pt x="1258" y="1689"/>
                    </a:lnTo>
                    <a:lnTo>
                      <a:pt x="1334" y="1646"/>
                    </a:lnTo>
                    <a:lnTo>
                      <a:pt x="1409" y="1603"/>
                    </a:lnTo>
                    <a:lnTo>
                      <a:pt x="1473" y="1549"/>
                    </a:lnTo>
                    <a:lnTo>
                      <a:pt x="1527" y="1495"/>
                    </a:lnTo>
                    <a:lnTo>
                      <a:pt x="1592" y="1431"/>
                    </a:lnTo>
                    <a:lnTo>
                      <a:pt x="1635" y="1355"/>
                    </a:lnTo>
                    <a:lnTo>
                      <a:pt x="1678" y="1280"/>
                    </a:lnTo>
                    <a:lnTo>
                      <a:pt x="1710" y="1205"/>
                    </a:lnTo>
                    <a:lnTo>
                      <a:pt x="1742" y="1130"/>
                    </a:lnTo>
                    <a:lnTo>
                      <a:pt x="1764" y="1044"/>
                    </a:lnTo>
                    <a:lnTo>
                      <a:pt x="1775" y="958"/>
                    </a:lnTo>
                    <a:lnTo>
                      <a:pt x="1775" y="861"/>
                    </a:lnTo>
                    <a:lnTo>
                      <a:pt x="1764" y="775"/>
                    </a:lnTo>
                    <a:lnTo>
                      <a:pt x="1753" y="689"/>
                    </a:lnTo>
                    <a:lnTo>
                      <a:pt x="1731" y="603"/>
                    </a:lnTo>
                    <a:lnTo>
                      <a:pt x="1699" y="527"/>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 name="Google Shape;818;p15"/>
              <p:cNvSpPr/>
              <p:nvPr/>
            </p:nvSpPr>
            <p:spPr>
              <a:xfrm>
                <a:off x="619300" y="1659050"/>
                <a:ext cx="44375" cy="44650"/>
              </a:xfrm>
              <a:custGeom>
                <a:avLst/>
                <a:gdLst/>
                <a:ahLst/>
                <a:cxnLst/>
                <a:rect l="l" t="t" r="r" b="b"/>
                <a:pathLst>
                  <a:path w="1775" h="1786" extrusionOk="0">
                    <a:moveTo>
                      <a:pt x="893" y="1"/>
                    </a:moveTo>
                    <a:lnTo>
                      <a:pt x="796" y="12"/>
                    </a:lnTo>
                    <a:lnTo>
                      <a:pt x="710" y="22"/>
                    </a:lnTo>
                    <a:lnTo>
                      <a:pt x="624" y="44"/>
                    </a:lnTo>
                    <a:lnTo>
                      <a:pt x="538" y="76"/>
                    </a:lnTo>
                    <a:lnTo>
                      <a:pt x="452" y="108"/>
                    </a:lnTo>
                    <a:lnTo>
                      <a:pt x="388" y="162"/>
                    </a:lnTo>
                    <a:lnTo>
                      <a:pt x="313" y="205"/>
                    </a:lnTo>
                    <a:lnTo>
                      <a:pt x="248" y="270"/>
                    </a:lnTo>
                    <a:lnTo>
                      <a:pt x="194" y="334"/>
                    </a:lnTo>
                    <a:lnTo>
                      <a:pt x="141" y="409"/>
                    </a:lnTo>
                    <a:lnTo>
                      <a:pt x="98" y="485"/>
                    </a:lnTo>
                    <a:lnTo>
                      <a:pt x="55" y="560"/>
                    </a:lnTo>
                    <a:lnTo>
                      <a:pt x="33" y="646"/>
                    </a:lnTo>
                    <a:lnTo>
                      <a:pt x="11" y="732"/>
                    </a:lnTo>
                    <a:lnTo>
                      <a:pt x="1" y="829"/>
                    </a:lnTo>
                    <a:lnTo>
                      <a:pt x="1" y="915"/>
                    </a:lnTo>
                    <a:lnTo>
                      <a:pt x="1" y="1012"/>
                    </a:lnTo>
                    <a:lnTo>
                      <a:pt x="22" y="1098"/>
                    </a:lnTo>
                    <a:lnTo>
                      <a:pt x="44" y="1184"/>
                    </a:lnTo>
                    <a:lnTo>
                      <a:pt x="76" y="1259"/>
                    </a:lnTo>
                    <a:lnTo>
                      <a:pt x="108" y="1334"/>
                    </a:lnTo>
                    <a:lnTo>
                      <a:pt x="151" y="1409"/>
                    </a:lnTo>
                    <a:lnTo>
                      <a:pt x="205" y="1474"/>
                    </a:lnTo>
                    <a:lnTo>
                      <a:pt x="259" y="1539"/>
                    </a:lnTo>
                    <a:lnTo>
                      <a:pt x="323" y="1592"/>
                    </a:lnTo>
                    <a:lnTo>
                      <a:pt x="388" y="1635"/>
                    </a:lnTo>
                    <a:lnTo>
                      <a:pt x="463" y="1678"/>
                    </a:lnTo>
                    <a:lnTo>
                      <a:pt x="538" y="1721"/>
                    </a:lnTo>
                    <a:lnTo>
                      <a:pt x="624" y="1743"/>
                    </a:lnTo>
                    <a:lnTo>
                      <a:pt x="710" y="1764"/>
                    </a:lnTo>
                    <a:lnTo>
                      <a:pt x="796" y="1786"/>
                    </a:lnTo>
                    <a:lnTo>
                      <a:pt x="979" y="1786"/>
                    </a:lnTo>
                    <a:lnTo>
                      <a:pt x="1065" y="1764"/>
                    </a:lnTo>
                    <a:lnTo>
                      <a:pt x="1151" y="1743"/>
                    </a:lnTo>
                    <a:lnTo>
                      <a:pt x="1237" y="1721"/>
                    </a:lnTo>
                    <a:lnTo>
                      <a:pt x="1323" y="1678"/>
                    </a:lnTo>
                    <a:lnTo>
                      <a:pt x="1399" y="1635"/>
                    </a:lnTo>
                    <a:lnTo>
                      <a:pt x="1463" y="1582"/>
                    </a:lnTo>
                    <a:lnTo>
                      <a:pt x="1528" y="1517"/>
                    </a:lnTo>
                    <a:lnTo>
                      <a:pt x="1581" y="1452"/>
                    </a:lnTo>
                    <a:lnTo>
                      <a:pt x="1635" y="1388"/>
                    </a:lnTo>
                    <a:lnTo>
                      <a:pt x="1678" y="1313"/>
                    </a:lnTo>
                    <a:lnTo>
                      <a:pt x="1721" y="1227"/>
                    </a:lnTo>
                    <a:lnTo>
                      <a:pt x="1743" y="1141"/>
                    </a:lnTo>
                    <a:lnTo>
                      <a:pt x="1764" y="1055"/>
                    </a:lnTo>
                    <a:lnTo>
                      <a:pt x="1775" y="969"/>
                    </a:lnTo>
                    <a:lnTo>
                      <a:pt x="1775" y="872"/>
                    </a:lnTo>
                    <a:lnTo>
                      <a:pt x="1775" y="786"/>
                    </a:lnTo>
                    <a:lnTo>
                      <a:pt x="1753" y="700"/>
                    </a:lnTo>
                    <a:lnTo>
                      <a:pt x="1732" y="614"/>
                    </a:lnTo>
                    <a:lnTo>
                      <a:pt x="1700" y="528"/>
                    </a:lnTo>
                    <a:lnTo>
                      <a:pt x="1667" y="452"/>
                    </a:lnTo>
                    <a:lnTo>
                      <a:pt x="1624" y="388"/>
                    </a:lnTo>
                    <a:lnTo>
                      <a:pt x="1571" y="323"/>
                    </a:lnTo>
                    <a:lnTo>
                      <a:pt x="1517" y="259"/>
                    </a:lnTo>
                    <a:lnTo>
                      <a:pt x="1452" y="205"/>
                    </a:lnTo>
                    <a:lnTo>
                      <a:pt x="1388" y="151"/>
                    </a:lnTo>
                    <a:lnTo>
                      <a:pt x="1313" y="108"/>
                    </a:lnTo>
                    <a:lnTo>
                      <a:pt x="1237" y="76"/>
                    </a:lnTo>
                    <a:lnTo>
                      <a:pt x="1151" y="44"/>
                    </a:lnTo>
                    <a:lnTo>
                      <a:pt x="1065" y="22"/>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 name="Google Shape;819;p15"/>
              <p:cNvSpPr/>
              <p:nvPr/>
            </p:nvSpPr>
            <p:spPr>
              <a:xfrm>
                <a:off x="1325500" y="2918775"/>
                <a:ext cx="44650" cy="44650"/>
              </a:xfrm>
              <a:custGeom>
                <a:avLst/>
                <a:gdLst/>
                <a:ahLst/>
                <a:cxnLst/>
                <a:rect l="l" t="t" r="r" b="b"/>
                <a:pathLst>
                  <a:path w="1786" h="1786" extrusionOk="0">
                    <a:moveTo>
                      <a:pt x="883" y="0"/>
                    </a:moveTo>
                    <a:lnTo>
                      <a:pt x="797" y="11"/>
                    </a:lnTo>
                    <a:lnTo>
                      <a:pt x="711" y="22"/>
                    </a:lnTo>
                    <a:lnTo>
                      <a:pt x="625" y="43"/>
                    </a:lnTo>
                    <a:lnTo>
                      <a:pt x="539" y="75"/>
                    </a:lnTo>
                    <a:lnTo>
                      <a:pt x="463" y="108"/>
                    </a:lnTo>
                    <a:lnTo>
                      <a:pt x="388" y="151"/>
                    </a:lnTo>
                    <a:lnTo>
                      <a:pt x="323" y="204"/>
                    </a:lnTo>
                    <a:lnTo>
                      <a:pt x="259" y="258"/>
                    </a:lnTo>
                    <a:lnTo>
                      <a:pt x="205" y="323"/>
                    </a:lnTo>
                    <a:lnTo>
                      <a:pt x="151" y="387"/>
                    </a:lnTo>
                    <a:lnTo>
                      <a:pt x="108" y="463"/>
                    </a:lnTo>
                    <a:lnTo>
                      <a:pt x="76" y="538"/>
                    </a:lnTo>
                    <a:lnTo>
                      <a:pt x="44" y="624"/>
                    </a:lnTo>
                    <a:lnTo>
                      <a:pt x="22" y="710"/>
                    </a:lnTo>
                    <a:lnTo>
                      <a:pt x="12" y="796"/>
                    </a:lnTo>
                    <a:lnTo>
                      <a:pt x="1" y="882"/>
                    </a:lnTo>
                    <a:lnTo>
                      <a:pt x="1" y="979"/>
                    </a:lnTo>
                    <a:lnTo>
                      <a:pt x="22" y="1075"/>
                    </a:lnTo>
                    <a:lnTo>
                      <a:pt x="44" y="1161"/>
                    </a:lnTo>
                    <a:lnTo>
                      <a:pt x="76" y="1248"/>
                    </a:lnTo>
                    <a:lnTo>
                      <a:pt x="108" y="1323"/>
                    </a:lnTo>
                    <a:lnTo>
                      <a:pt x="162" y="1398"/>
                    </a:lnTo>
                    <a:lnTo>
                      <a:pt x="216" y="1473"/>
                    </a:lnTo>
                    <a:lnTo>
                      <a:pt x="270" y="1538"/>
                    </a:lnTo>
                    <a:lnTo>
                      <a:pt x="334" y="1592"/>
                    </a:lnTo>
                    <a:lnTo>
                      <a:pt x="409" y="1645"/>
                    </a:lnTo>
                    <a:lnTo>
                      <a:pt x="485" y="1688"/>
                    </a:lnTo>
                    <a:lnTo>
                      <a:pt x="571" y="1721"/>
                    </a:lnTo>
                    <a:lnTo>
                      <a:pt x="646" y="1753"/>
                    </a:lnTo>
                    <a:lnTo>
                      <a:pt x="743" y="1774"/>
                    </a:lnTo>
                    <a:lnTo>
                      <a:pt x="829" y="1785"/>
                    </a:lnTo>
                    <a:lnTo>
                      <a:pt x="926" y="1785"/>
                    </a:lnTo>
                    <a:lnTo>
                      <a:pt x="1012" y="1774"/>
                    </a:lnTo>
                    <a:lnTo>
                      <a:pt x="1108" y="1764"/>
                    </a:lnTo>
                    <a:lnTo>
                      <a:pt x="1184" y="1731"/>
                    </a:lnTo>
                    <a:lnTo>
                      <a:pt x="1270" y="1699"/>
                    </a:lnTo>
                    <a:lnTo>
                      <a:pt x="1345" y="1667"/>
                    </a:lnTo>
                    <a:lnTo>
                      <a:pt x="1409" y="1613"/>
                    </a:lnTo>
                    <a:lnTo>
                      <a:pt x="1485" y="1559"/>
                    </a:lnTo>
                    <a:lnTo>
                      <a:pt x="1539" y="1506"/>
                    </a:lnTo>
                    <a:lnTo>
                      <a:pt x="1592" y="1441"/>
                    </a:lnTo>
                    <a:lnTo>
                      <a:pt x="1646" y="1377"/>
                    </a:lnTo>
                    <a:lnTo>
                      <a:pt x="1689" y="1301"/>
                    </a:lnTo>
                    <a:lnTo>
                      <a:pt x="1721" y="1215"/>
                    </a:lnTo>
                    <a:lnTo>
                      <a:pt x="1754" y="1140"/>
                    </a:lnTo>
                    <a:lnTo>
                      <a:pt x="1764" y="1054"/>
                    </a:lnTo>
                    <a:lnTo>
                      <a:pt x="1775" y="968"/>
                    </a:lnTo>
                    <a:lnTo>
                      <a:pt x="1786" y="871"/>
                    </a:lnTo>
                    <a:lnTo>
                      <a:pt x="1775" y="785"/>
                    </a:lnTo>
                    <a:lnTo>
                      <a:pt x="1764" y="699"/>
                    </a:lnTo>
                    <a:lnTo>
                      <a:pt x="1743" y="613"/>
                    </a:lnTo>
                    <a:lnTo>
                      <a:pt x="1711" y="527"/>
                    </a:lnTo>
                    <a:lnTo>
                      <a:pt x="1668" y="452"/>
                    </a:lnTo>
                    <a:lnTo>
                      <a:pt x="1625" y="377"/>
                    </a:lnTo>
                    <a:lnTo>
                      <a:pt x="1571" y="312"/>
                    </a:lnTo>
                    <a:lnTo>
                      <a:pt x="1517" y="258"/>
                    </a:lnTo>
                    <a:lnTo>
                      <a:pt x="1453" y="194"/>
                    </a:lnTo>
                    <a:lnTo>
                      <a:pt x="1377" y="151"/>
                    </a:lnTo>
                    <a:lnTo>
                      <a:pt x="1313" y="108"/>
                    </a:lnTo>
                    <a:lnTo>
                      <a:pt x="1227" y="65"/>
                    </a:lnTo>
                    <a:lnTo>
                      <a:pt x="1151" y="43"/>
                    </a:lnTo>
                    <a:lnTo>
                      <a:pt x="1065" y="22"/>
                    </a:lnTo>
                    <a:lnTo>
                      <a:pt x="979"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 name="Google Shape;820;p15"/>
              <p:cNvSpPr/>
              <p:nvPr/>
            </p:nvSpPr>
            <p:spPr>
              <a:xfrm>
                <a:off x="460700" y="2051275"/>
                <a:ext cx="44375" cy="44375"/>
              </a:xfrm>
              <a:custGeom>
                <a:avLst/>
                <a:gdLst/>
                <a:ahLst/>
                <a:cxnLst/>
                <a:rect l="l" t="t" r="r" b="b"/>
                <a:pathLst>
                  <a:path w="1775" h="1775" extrusionOk="0">
                    <a:moveTo>
                      <a:pt x="828" y="0"/>
                    </a:moveTo>
                    <a:lnTo>
                      <a:pt x="732" y="11"/>
                    </a:lnTo>
                    <a:lnTo>
                      <a:pt x="656" y="33"/>
                    </a:lnTo>
                    <a:lnTo>
                      <a:pt x="570" y="65"/>
                    </a:lnTo>
                    <a:lnTo>
                      <a:pt x="495" y="97"/>
                    </a:lnTo>
                    <a:lnTo>
                      <a:pt x="420" y="140"/>
                    </a:lnTo>
                    <a:lnTo>
                      <a:pt x="345" y="183"/>
                    </a:lnTo>
                    <a:lnTo>
                      <a:pt x="280" y="248"/>
                    </a:lnTo>
                    <a:lnTo>
                      <a:pt x="226" y="301"/>
                    </a:lnTo>
                    <a:lnTo>
                      <a:pt x="173" y="366"/>
                    </a:lnTo>
                    <a:lnTo>
                      <a:pt x="130" y="441"/>
                    </a:lnTo>
                    <a:lnTo>
                      <a:pt x="87" y="517"/>
                    </a:lnTo>
                    <a:lnTo>
                      <a:pt x="54" y="592"/>
                    </a:lnTo>
                    <a:lnTo>
                      <a:pt x="33" y="678"/>
                    </a:lnTo>
                    <a:lnTo>
                      <a:pt x="11" y="764"/>
                    </a:lnTo>
                    <a:lnTo>
                      <a:pt x="0" y="850"/>
                    </a:lnTo>
                    <a:lnTo>
                      <a:pt x="0" y="947"/>
                    </a:lnTo>
                    <a:lnTo>
                      <a:pt x="11" y="1033"/>
                    </a:lnTo>
                    <a:lnTo>
                      <a:pt x="33" y="1119"/>
                    </a:lnTo>
                    <a:lnTo>
                      <a:pt x="54" y="1194"/>
                    </a:lnTo>
                    <a:lnTo>
                      <a:pt x="97" y="1280"/>
                    </a:lnTo>
                    <a:lnTo>
                      <a:pt x="130" y="1355"/>
                    </a:lnTo>
                    <a:lnTo>
                      <a:pt x="183" y="1420"/>
                    </a:lnTo>
                    <a:lnTo>
                      <a:pt x="237" y="1484"/>
                    </a:lnTo>
                    <a:lnTo>
                      <a:pt x="291" y="1549"/>
                    </a:lnTo>
                    <a:lnTo>
                      <a:pt x="366" y="1603"/>
                    </a:lnTo>
                    <a:lnTo>
                      <a:pt x="431" y="1646"/>
                    </a:lnTo>
                    <a:lnTo>
                      <a:pt x="506" y="1689"/>
                    </a:lnTo>
                    <a:lnTo>
                      <a:pt x="581" y="1721"/>
                    </a:lnTo>
                    <a:lnTo>
                      <a:pt x="667" y="1753"/>
                    </a:lnTo>
                    <a:lnTo>
                      <a:pt x="753" y="1764"/>
                    </a:lnTo>
                    <a:lnTo>
                      <a:pt x="839" y="1775"/>
                    </a:lnTo>
                    <a:lnTo>
                      <a:pt x="936" y="1775"/>
                    </a:lnTo>
                    <a:lnTo>
                      <a:pt x="1033" y="1764"/>
                    </a:lnTo>
                    <a:lnTo>
                      <a:pt x="1119" y="1753"/>
                    </a:lnTo>
                    <a:lnTo>
                      <a:pt x="1205" y="1721"/>
                    </a:lnTo>
                    <a:lnTo>
                      <a:pt x="1280" y="1689"/>
                    </a:lnTo>
                    <a:lnTo>
                      <a:pt x="1355" y="1646"/>
                    </a:lnTo>
                    <a:lnTo>
                      <a:pt x="1431" y="1592"/>
                    </a:lnTo>
                    <a:lnTo>
                      <a:pt x="1495" y="1538"/>
                    </a:lnTo>
                    <a:lnTo>
                      <a:pt x="1560" y="1474"/>
                    </a:lnTo>
                    <a:lnTo>
                      <a:pt x="1613" y="1409"/>
                    </a:lnTo>
                    <a:lnTo>
                      <a:pt x="1667" y="1334"/>
                    </a:lnTo>
                    <a:lnTo>
                      <a:pt x="1699" y="1248"/>
                    </a:lnTo>
                    <a:lnTo>
                      <a:pt x="1732" y="1172"/>
                    </a:lnTo>
                    <a:lnTo>
                      <a:pt x="1764" y="1076"/>
                    </a:lnTo>
                    <a:lnTo>
                      <a:pt x="1775" y="990"/>
                    </a:lnTo>
                    <a:lnTo>
                      <a:pt x="1775" y="893"/>
                    </a:lnTo>
                    <a:lnTo>
                      <a:pt x="1775" y="807"/>
                    </a:lnTo>
                    <a:lnTo>
                      <a:pt x="1764" y="721"/>
                    </a:lnTo>
                    <a:lnTo>
                      <a:pt x="1742" y="635"/>
                    </a:lnTo>
                    <a:lnTo>
                      <a:pt x="1710" y="560"/>
                    </a:lnTo>
                    <a:lnTo>
                      <a:pt x="1678" y="474"/>
                    </a:lnTo>
                    <a:lnTo>
                      <a:pt x="1635" y="409"/>
                    </a:lnTo>
                    <a:lnTo>
                      <a:pt x="1581" y="334"/>
                    </a:lnTo>
                    <a:lnTo>
                      <a:pt x="1527" y="269"/>
                    </a:lnTo>
                    <a:lnTo>
                      <a:pt x="1463" y="215"/>
                    </a:lnTo>
                    <a:lnTo>
                      <a:pt x="1398" y="162"/>
                    </a:lnTo>
                    <a:lnTo>
                      <a:pt x="1334" y="119"/>
                    </a:lnTo>
                    <a:lnTo>
                      <a:pt x="1248" y="76"/>
                    </a:lnTo>
                    <a:lnTo>
                      <a:pt x="1173" y="43"/>
                    </a:lnTo>
                    <a:lnTo>
                      <a:pt x="1087" y="22"/>
                    </a:lnTo>
                    <a:lnTo>
                      <a:pt x="100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 name="Google Shape;821;p15"/>
              <p:cNvSpPr/>
              <p:nvPr/>
            </p:nvSpPr>
            <p:spPr>
              <a:xfrm>
                <a:off x="1798100" y="1581100"/>
                <a:ext cx="44925" cy="44925"/>
              </a:xfrm>
              <a:custGeom>
                <a:avLst/>
                <a:gdLst/>
                <a:ahLst/>
                <a:cxnLst/>
                <a:rect l="l" t="t" r="r" b="b"/>
                <a:pathLst>
                  <a:path w="1797" h="1797" extrusionOk="0">
                    <a:moveTo>
                      <a:pt x="818" y="0"/>
                    </a:moveTo>
                    <a:lnTo>
                      <a:pt x="732" y="11"/>
                    </a:lnTo>
                    <a:lnTo>
                      <a:pt x="646" y="33"/>
                    </a:lnTo>
                    <a:lnTo>
                      <a:pt x="571" y="54"/>
                    </a:lnTo>
                    <a:lnTo>
                      <a:pt x="484" y="97"/>
                    </a:lnTo>
                    <a:lnTo>
                      <a:pt x="420" y="130"/>
                    </a:lnTo>
                    <a:lnTo>
                      <a:pt x="345" y="183"/>
                    </a:lnTo>
                    <a:lnTo>
                      <a:pt x="280" y="237"/>
                    </a:lnTo>
                    <a:lnTo>
                      <a:pt x="226" y="291"/>
                    </a:lnTo>
                    <a:lnTo>
                      <a:pt x="173" y="355"/>
                    </a:lnTo>
                    <a:lnTo>
                      <a:pt x="130" y="431"/>
                    </a:lnTo>
                    <a:lnTo>
                      <a:pt x="87" y="506"/>
                    </a:lnTo>
                    <a:lnTo>
                      <a:pt x="54" y="581"/>
                    </a:lnTo>
                    <a:lnTo>
                      <a:pt x="22" y="667"/>
                    </a:lnTo>
                    <a:lnTo>
                      <a:pt x="11" y="753"/>
                    </a:lnTo>
                    <a:lnTo>
                      <a:pt x="1" y="839"/>
                    </a:lnTo>
                    <a:lnTo>
                      <a:pt x="1" y="936"/>
                    </a:lnTo>
                    <a:lnTo>
                      <a:pt x="11" y="1033"/>
                    </a:lnTo>
                    <a:lnTo>
                      <a:pt x="22" y="1119"/>
                    </a:lnTo>
                    <a:lnTo>
                      <a:pt x="44" y="1205"/>
                    </a:lnTo>
                    <a:lnTo>
                      <a:pt x="87" y="1291"/>
                    </a:lnTo>
                    <a:lnTo>
                      <a:pt x="119" y="1366"/>
                    </a:lnTo>
                    <a:lnTo>
                      <a:pt x="173" y="1441"/>
                    </a:lnTo>
                    <a:lnTo>
                      <a:pt x="226" y="1506"/>
                    </a:lnTo>
                    <a:lnTo>
                      <a:pt x="280" y="1570"/>
                    </a:lnTo>
                    <a:lnTo>
                      <a:pt x="355" y="1624"/>
                    </a:lnTo>
                    <a:lnTo>
                      <a:pt x="420" y="1667"/>
                    </a:lnTo>
                    <a:lnTo>
                      <a:pt x="495" y="1710"/>
                    </a:lnTo>
                    <a:lnTo>
                      <a:pt x="581" y="1742"/>
                    </a:lnTo>
                    <a:lnTo>
                      <a:pt x="667" y="1775"/>
                    </a:lnTo>
                    <a:lnTo>
                      <a:pt x="764" y="1785"/>
                    </a:lnTo>
                    <a:lnTo>
                      <a:pt x="850" y="1796"/>
                    </a:lnTo>
                    <a:lnTo>
                      <a:pt x="947" y="1796"/>
                    </a:lnTo>
                    <a:lnTo>
                      <a:pt x="1044" y="1785"/>
                    </a:lnTo>
                    <a:lnTo>
                      <a:pt x="1130" y="1775"/>
                    </a:lnTo>
                    <a:lnTo>
                      <a:pt x="1216" y="1742"/>
                    </a:lnTo>
                    <a:lnTo>
                      <a:pt x="1302" y="1710"/>
                    </a:lnTo>
                    <a:lnTo>
                      <a:pt x="1377" y="1667"/>
                    </a:lnTo>
                    <a:lnTo>
                      <a:pt x="1442" y="1624"/>
                    </a:lnTo>
                    <a:lnTo>
                      <a:pt x="1517" y="1560"/>
                    </a:lnTo>
                    <a:lnTo>
                      <a:pt x="1571" y="1506"/>
                    </a:lnTo>
                    <a:lnTo>
                      <a:pt x="1624" y="1431"/>
                    </a:lnTo>
                    <a:lnTo>
                      <a:pt x="1678" y="1366"/>
                    </a:lnTo>
                    <a:lnTo>
                      <a:pt x="1710" y="1280"/>
                    </a:lnTo>
                    <a:lnTo>
                      <a:pt x="1743" y="1205"/>
                    </a:lnTo>
                    <a:lnTo>
                      <a:pt x="1775" y="1119"/>
                    </a:lnTo>
                    <a:lnTo>
                      <a:pt x="1786" y="1022"/>
                    </a:lnTo>
                    <a:lnTo>
                      <a:pt x="1796" y="925"/>
                    </a:lnTo>
                    <a:lnTo>
                      <a:pt x="1796" y="839"/>
                    </a:lnTo>
                    <a:lnTo>
                      <a:pt x="1786" y="742"/>
                    </a:lnTo>
                    <a:lnTo>
                      <a:pt x="1764" y="656"/>
                    </a:lnTo>
                    <a:lnTo>
                      <a:pt x="1732" y="570"/>
                    </a:lnTo>
                    <a:lnTo>
                      <a:pt x="1700" y="484"/>
                    </a:lnTo>
                    <a:lnTo>
                      <a:pt x="1657" y="409"/>
                    </a:lnTo>
                    <a:lnTo>
                      <a:pt x="1614" y="345"/>
                    </a:lnTo>
                    <a:lnTo>
                      <a:pt x="1549" y="269"/>
                    </a:lnTo>
                    <a:lnTo>
                      <a:pt x="1495" y="216"/>
                    </a:lnTo>
                    <a:lnTo>
                      <a:pt x="1420" y="162"/>
                    </a:lnTo>
                    <a:lnTo>
                      <a:pt x="1345" y="119"/>
                    </a:lnTo>
                    <a:lnTo>
                      <a:pt x="1269" y="76"/>
                    </a:lnTo>
                    <a:lnTo>
                      <a:pt x="1183" y="43"/>
                    </a:lnTo>
                    <a:lnTo>
                      <a:pt x="1097" y="22"/>
                    </a:lnTo>
                    <a:lnTo>
                      <a:pt x="1011" y="11"/>
                    </a:lnTo>
                    <a:lnTo>
                      <a:pt x="91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 name="Google Shape;822;p15"/>
              <p:cNvSpPr/>
              <p:nvPr/>
            </p:nvSpPr>
            <p:spPr>
              <a:xfrm>
                <a:off x="697000" y="1581100"/>
                <a:ext cx="44925" cy="44925"/>
              </a:xfrm>
              <a:custGeom>
                <a:avLst/>
                <a:gdLst/>
                <a:ahLst/>
                <a:cxnLst/>
                <a:rect l="l" t="t" r="r" b="b"/>
                <a:pathLst>
                  <a:path w="1797" h="1797" extrusionOk="0">
                    <a:moveTo>
                      <a:pt x="818" y="0"/>
                    </a:moveTo>
                    <a:lnTo>
                      <a:pt x="732" y="11"/>
                    </a:lnTo>
                    <a:lnTo>
                      <a:pt x="646" y="33"/>
                    </a:lnTo>
                    <a:lnTo>
                      <a:pt x="560" y="65"/>
                    </a:lnTo>
                    <a:lnTo>
                      <a:pt x="473" y="97"/>
                    </a:lnTo>
                    <a:lnTo>
                      <a:pt x="398" y="140"/>
                    </a:lnTo>
                    <a:lnTo>
                      <a:pt x="334" y="194"/>
                    </a:lnTo>
                    <a:lnTo>
                      <a:pt x="269" y="248"/>
                    </a:lnTo>
                    <a:lnTo>
                      <a:pt x="205" y="312"/>
                    </a:lnTo>
                    <a:lnTo>
                      <a:pt x="151" y="377"/>
                    </a:lnTo>
                    <a:lnTo>
                      <a:pt x="108" y="452"/>
                    </a:lnTo>
                    <a:lnTo>
                      <a:pt x="65" y="527"/>
                    </a:lnTo>
                    <a:lnTo>
                      <a:pt x="43" y="613"/>
                    </a:lnTo>
                    <a:lnTo>
                      <a:pt x="11" y="699"/>
                    </a:lnTo>
                    <a:lnTo>
                      <a:pt x="0" y="796"/>
                    </a:lnTo>
                    <a:lnTo>
                      <a:pt x="0" y="893"/>
                    </a:lnTo>
                    <a:lnTo>
                      <a:pt x="0" y="990"/>
                    </a:lnTo>
                    <a:lnTo>
                      <a:pt x="11" y="1076"/>
                    </a:lnTo>
                    <a:lnTo>
                      <a:pt x="33" y="1162"/>
                    </a:lnTo>
                    <a:lnTo>
                      <a:pt x="65" y="1248"/>
                    </a:lnTo>
                    <a:lnTo>
                      <a:pt x="97" y="1334"/>
                    </a:lnTo>
                    <a:lnTo>
                      <a:pt x="140" y="1409"/>
                    </a:lnTo>
                    <a:lnTo>
                      <a:pt x="194" y="1474"/>
                    </a:lnTo>
                    <a:lnTo>
                      <a:pt x="248" y="1538"/>
                    </a:lnTo>
                    <a:lnTo>
                      <a:pt x="312" y="1592"/>
                    </a:lnTo>
                    <a:lnTo>
                      <a:pt x="387" y="1646"/>
                    </a:lnTo>
                    <a:lnTo>
                      <a:pt x="463" y="1689"/>
                    </a:lnTo>
                    <a:lnTo>
                      <a:pt x="538" y="1732"/>
                    </a:lnTo>
                    <a:lnTo>
                      <a:pt x="624" y="1764"/>
                    </a:lnTo>
                    <a:lnTo>
                      <a:pt x="710" y="1785"/>
                    </a:lnTo>
                    <a:lnTo>
                      <a:pt x="807" y="1796"/>
                    </a:lnTo>
                    <a:lnTo>
                      <a:pt x="990" y="1796"/>
                    </a:lnTo>
                    <a:lnTo>
                      <a:pt x="1086" y="1775"/>
                    </a:lnTo>
                    <a:lnTo>
                      <a:pt x="1172" y="1753"/>
                    </a:lnTo>
                    <a:lnTo>
                      <a:pt x="1258" y="1721"/>
                    </a:lnTo>
                    <a:lnTo>
                      <a:pt x="1334" y="1689"/>
                    </a:lnTo>
                    <a:lnTo>
                      <a:pt x="1409" y="1646"/>
                    </a:lnTo>
                    <a:lnTo>
                      <a:pt x="1484" y="1592"/>
                    </a:lnTo>
                    <a:lnTo>
                      <a:pt x="1538" y="1527"/>
                    </a:lnTo>
                    <a:lnTo>
                      <a:pt x="1603" y="1463"/>
                    </a:lnTo>
                    <a:lnTo>
                      <a:pt x="1646" y="1398"/>
                    </a:lnTo>
                    <a:lnTo>
                      <a:pt x="1689" y="1323"/>
                    </a:lnTo>
                    <a:lnTo>
                      <a:pt x="1732" y="1237"/>
                    </a:lnTo>
                    <a:lnTo>
                      <a:pt x="1753" y="1162"/>
                    </a:lnTo>
                    <a:lnTo>
                      <a:pt x="1775" y="1065"/>
                    </a:lnTo>
                    <a:lnTo>
                      <a:pt x="1785" y="979"/>
                    </a:lnTo>
                    <a:lnTo>
                      <a:pt x="1796" y="882"/>
                    </a:lnTo>
                    <a:lnTo>
                      <a:pt x="1785" y="785"/>
                    </a:lnTo>
                    <a:lnTo>
                      <a:pt x="1775" y="699"/>
                    </a:lnTo>
                    <a:lnTo>
                      <a:pt x="1753" y="613"/>
                    </a:lnTo>
                    <a:lnTo>
                      <a:pt x="1721" y="538"/>
                    </a:lnTo>
                    <a:lnTo>
                      <a:pt x="1689" y="463"/>
                    </a:lnTo>
                    <a:lnTo>
                      <a:pt x="1646" y="388"/>
                    </a:lnTo>
                    <a:lnTo>
                      <a:pt x="1592" y="323"/>
                    </a:lnTo>
                    <a:lnTo>
                      <a:pt x="1538" y="259"/>
                    </a:lnTo>
                    <a:lnTo>
                      <a:pt x="1474" y="205"/>
                    </a:lnTo>
                    <a:lnTo>
                      <a:pt x="1409" y="151"/>
                    </a:lnTo>
                    <a:lnTo>
                      <a:pt x="1334" y="108"/>
                    </a:lnTo>
                    <a:lnTo>
                      <a:pt x="1258" y="76"/>
                    </a:lnTo>
                    <a:lnTo>
                      <a:pt x="1183" y="43"/>
                    </a:lnTo>
                    <a:lnTo>
                      <a:pt x="1097" y="22"/>
                    </a:lnTo>
                    <a:lnTo>
                      <a:pt x="101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 name="Google Shape;823;p15"/>
              <p:cNvSpPr/>
              <p:nvPr/>
            </p:nvSpPr>
            <p:spPr>
              <a:xfrm>
                <a:off x="1169850" y="2918775"/>
                <a:ext cx="44400" cy="44650"/>
              </a:xfrm>
              <a:custGeom>
                <a:avLst/>
                <a:gdLst/>
                <a:ahLst/>
                <a:cxnLst/>
                <a:rect l="l" t="t" r="r" b="b"/>
                <a:pathLst>
                  <a:path w="1776" h="1786" extrusionOk="0">
                    <a:moveTo>
                      <a:pt x="829" y="0"/>
                    </a:moveTo>
                    <a:lnTo>
                      <a:pt x="743" y="11"/>
                    </a:lnTo>
                    <a:lnTo>
                      <a:pt x="646" y="32"/>
                    </a:lnTo>
                    <a:lnTo>
                      <a:pt x="571" y="65"/>
                    </a:lnTo>
                    <a:lnTo>
                      <a:pt x="485" y="97"/>
                    </a:lnTo>
                    <a:lnTo>
                      <a:pt x="409" y="140"/>
                    </a:lnTo>
                    <a:lnTo>
                      <a:pt x="334" y="194"/>
                    </a:lnTo>
                    <a:lnTo>
                      <a:pt x="270" y="247"/>
                    </a:lnTo>
                    <a:lnTo>
                      <a:pt x="205" y="312"/>
                    </a:lnTo>
                    <a:lnTo>
                      <a:pt x="151" y="387"/>
                    </a:lnTo>
                    <a:lnTo>
                      <a:pt x="108" y="463"/>
                    </a:lnTo>
                    <a:lnTo>
                      <a:pt x="76" y="538"/>
                    </a:lnTo>
                    <a:lnTo>
                      <a:pt x="44" y="624"/>
                    </a:lnTo>
                    <a:lnTo>
                      <a:pt x="12" y="710"/>
                    </a:lnTo>
                    <a:lnTo>
                      <a:pt x="1" y="807"/>
                    </a:lnTo>
                    <a:lnTo>
                      <a:pt x="1" y="893"/>
                    </a:lnTo>
                    <a:lnTo>
                      <a:pt x="1" y="989"/>
                    </a:lnTo>
                    <a:lnTo>
                      <a:pt x="22" y="1075"/>
                    </a:lnTo>
                    <a:lnTo>
                      <a:pt x="44" y="1161"/>
                    </a:lnTo>
                    <a:lnTo>
                      <a:pt x="65" y="1237"/>
                    </a:lnTo>
                    <a:lnTo>
                      <a:pt x="108" y="1323"/>
                    </a:lnTo>
                    <a:lnTo>
                      <a:pt x="151" y="1387"/>
                    </a:lnTo>
                    <a:lnTo>
                      <a:pt x="205" y="1463"/>
                    </a:lnTo>
                    <a:lnTo>
                      <a:pt x="259" y="1527"/>
                    </a:lnTo>
                    <a:lnTo>
                      <a:pt x="323" y="1581"/>
                    </a:lnTo>
                    <a:lnTo>
                      <a:pt x="388" y="1635"/>
                    </a:lnTo>
                    <a:lnTo>
                      <a:pt x="463" y="1678"/>
                    </a:lnTo>
                    <a:lnTo>
                      <a:pt x="539" y="1710"/>
                    </a:lnTo>
                    <a:lnTo>
                      <a:pt x="614" y="1742"/>
                    </a:lnTo>
                    <a:lnTo>
                      <a:pt x="700" y="1764"/>
                    </a:lnTo>
                    <a:lnTo>
                      <a:pt x="786" y="1774"/>
                    </a:lnTo>
                    <a:lnTo>
                      <a:pt x="883" y="1785"/>
                    </a:lnTo>
                    <a:lnTo>
                      <a:pt x="969" y="1785"/>
                    </a:lnTo>
                    <a:lnTo>
                      <a:pt x="1055" y="1764"/>
                    </a:lnTo>
                    <a:lnTo>
                      <a:pt x="1141" y="1742"/>
                    </a:lnTo>
                    <a:lnTo>
                      <a:pt x="1227" y="1721"/>
                    </a:lnTo>
                    <a:lnTo>
                      <a:pt x="1302" y="1688"/>
                    </a:lnTo>
                    <a:lnTo>
                      <a:pt x="1377" y="1645"/>
                    </a:lnTo>
                    <a:lnTo>
                      <a:pt x="1442" y="1592"/>
                    </a:lnTo>
                    <a:lnTo>
                      <a:pt x="1506" y="1538"/>
                    </a:lnTo>
                    <a:lnTo>
                      <a:pt x="1571" y="1473"/>
                    </a:lnTo>
                    <a:lnTo>
                      <a:pt x="1614" y="1409"/>
                    </a:lnTo>
                    <a:lnTo>
                      <a:pt x="1668" y="1334"/>
                    </a:lnTo>
                    <a:lnTo>
                      <a:pt x="1700" y="1258"/>
                    </a:lnTo>
                    <a:lnTo>
                      <a:pt x="1732" y="1183"/>
                    </a:lnTo>
                    <a:lnTo>
                      <a:pt x="1754" y="1097"/>
                    </a:lnTo>
                    <a:lnTo>
                      <a:pt x="1775" y="1011"/>
                    </a:lnTo>
                    <a:lnTo>
                      <a:pt x="1775" y="914"/>
                    </a:lnTo>
                    <a:lnTo>
                      <a:pt x="1775" y="828"/>
                    </a:lnTo>
                    <a:lnTo>
                      <a:pt x="1764" y="742"/>
                    </a:lnTo>
                    <a:lnTo>
                      <a:pt x="1743" y="656"/>
                    </a:lnTo>
                    <a:lnTo>
                      <a:pt x="1721" y="570"/>
                    </a:lnTo>
                    <a:lnTo>
                      <a:pt x="1689" y="495"/>
                    </a:lnTo>
                    <a:lnTo>
                      <a:pt x="1646" y="420"/>
                    </a:lnTo>
                    <a:lnTo>
                      <a:pt x="1592" y="344"/>
                    </a:lnTo>
                    <a:lnTo>
                      <a:pt x="1539" y="280"/>
                    </a:lnTo>
                    <a:lnTo>
                      <a:pt x="1485" y="226"/>
                    </a:lnTo>
                    <a:lnTo>
                      <a:pt x="1410" y="172"/>
                    </a:lnTo>
                    <a:lnTo>
                      <a:pt x="1345" y="129"/>
                    </a:lnTo>
                    <a:lnTo>
                      <a:pt x="1270" y="86"/>
                    </a:lnTo>
                    <a:lnTo>
                      <a:pt x="1184" y="54"/>
                    </a:lnTo>
                    <a:lnTo>
                      <a:pt x="1108" y="32"/>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 name="Google Shape;824;p15"/>
              <p:cNvSpPr/>
              <p:nvPr/>
            </p:nvSpPr>
            <p:spPr>
              <a:xfrm>
                <a:off x="2034675" y="2054225"/>
                <a:ext cx="44375" cy="44375"/>
              </a:xfrm>
              <a:custGeom>
                <a:avLst/>
                <a:gdLst/>
                <a:ahLst/>
                <a:cxnLst/>
                <a:rect l="l" t="t" r="r" b="b"/>
                <a:pathLst>
                  <a:path w="1775" h="1775" extrusionOk="0">
                    <a:moveTo>
                      <a:pt x="796" y="1"/>
                    </a:moveTo>
                    <a:lnTo>
                      <a:pt x="710" y="11"/>
                    </a:lnTo>
                    <a:lnTo>
                      <a:pt x="624" y="33"/>
                    </a:lnTo>
                    <a:lnTo>
                      <a:pt x="549" y="65"/>
                    </a:lnTo>
                    <a:lnTo>
                      <a:pt x="473" y="108"/>
                    </a:lnTo>
                    <a:lnTo>
                      <a:pt x="398" y="151"/>
                    </a:lnTo>
                    <a:lnTo>
                      <a:pt x="334" y="194"/>
                    </a:lnTo>
                    <a:lnTo>
                      <a:pt x="269" y="259"/>
                    </a:lnTo>
                    <a:lnTo>
                      <a:pt x="205" y="313"/>
                    </a:lnTo>
                    <a:lnTo>
                      <a:pt x="162" y="388"/>
                    </a:lnTo>
                    <a:lnTo>
                      <a:pt x="108" y="452"/>
                    </a:lnTo>
                    <a:lnTo>
                      <a:pt x="76" y="538"/>
                    </a:lnTo>
                    <a:lnTo>
                      <a:pt x="43" y="614"/>
                    </a:lnTo>
                    <a:lnTo>
                      <a:pt x="22" y="700"/>
                    </a:lnTo>
                    <a:lnTo>
                      <a:pt x="11" y="786"/>
                    </a:lnTo>
                    <a:lnTo>
                      <a:pt x="0" y="872"/>
                    </a:lnTo>
                    <a:lnTo>
                      <a:pt x="0" y="968"/>
                    </a:lnTo>
                    <a:lnTo>
                      <a:pt x="22" y="1054"/>
                    </a:lnTo>
                    <a:lnTo>
                      <a:pt x="43" y="1140"/>
                    </a:lnTo>
                    <a:lnTo>
                      <a:pt x="76" y="1227"/>
                    </a:lnTo>
                    <a:lnTo>
                      <a:pt x="108" y="1302"/>
                    </a:lnTo>
                    <a:lnTo>
                      <a:pt x="162" y="1377"/>
                    </a:lnTo>
                    <a:lnTo>
                      <a:pt x="215" y="1452"/>
                    </a:lnTo>
                    <a:lnTo>
                      <a:pt x="269" y="1517"/>
                    </a:lnTo>
                    <a:lnTo>
                      <a:pt x="334" y="1571"/>
                    </a:lnTo>
                    <a:lnTo>
                      <a:pt x="409" y="1624"/>
                    </a:lnTo>
                    <a:lnTo>
                      <a:pt x="484" y="1667"/>
                    </a:lnTo>
                    <a:lnTo>
                      <a:pt x="559" y="1710"/>
                    </a:lnTo>
                    <a:lnTo>
                      <a:pt x="645" y="1732"/>
                    </a:lnTo>
                    <a:lnTo>
                      <a:pt x="731" y="1753"/>
                    </a:lnTo>
                    <a:lnTo>
                      <a:pt x="828" y="1764"/>
                    </a:lnTo>
                    <a:lnTo>
                      <a:pt x="925" y="1775"/>
                    </a:lnTo>
                    <a:lnTo>
                      <a:pt x="1011" y="1764"/>
                    </a:lnTo>
                    <a:lnTo>
                      <a:pt x="1097" y="1743"/>
                    </a:lnTo>
                    <a:lnTo>
                      <a:pt x="1172" y="1721"/>
                    </a:lnTo>
                    <a:lnTo>
                      <a:pt x="1258" y="1689"/>
                    </a:lnTo>
                    <a:lnTo>
                      <a:pt x="1334" y="1646"/>
                    </a:lnTo>
                    <a:lnTo>
                      <a:pt x="1409" y="1603"/>
                    </a:lnTo>
                    <a:lnTo>
                      <a:pt x="1473" y="1549"/>
                    </a:lnTo>
                    <a:lnTo>
                      <a:pt x="1527" y="1495"/>
                    </a:lnTo>
                    <a:lnTo>
                      <a:pt x="1592" y="1431"/>
                    </a:lnTo>
                    <a:lnTo>
                      <a:pt x="1635" y="1356"/>
                    </a:lnTo>
                    <a:lnTo>
                      <a:pt x="1678" y="1280"/>
                    </a:lnTo>
                    <a:lnTo>
                      <a:pt x="1710" y="1205"/>
                    </a:lnTo>
                    <a:lnTo>
                      <a:pt x="1742" y="1130"/>
                    </a:lnTo>
                    <a:lnTo>
                      <a:pt x="1764" y="1044"/>
                    </a:lnTo>
                    <a:lnTo>
                      <a:pt x="1774" y="958"/>
                    </a:lnTo>
                    <a:lnTo>
                      <a:pt x="1774" y="861"/>
                    </a:lnTo>
                    <a:lnTo>
                      <a:pt x="1774" y="775"/>
                    </a:lnTo>
                    <a:lnTo>
                      <a:pt x="1753" y="689"/>
                    </a:lnTo>
                    <a:lnTo>
                      <a:pt x="1731" y="603"/>
                    </a:lnTo>
                    <a:lnTo>
                      <a:pt x="1699" y="528"/>
                    </a:lnTo>
                    <a:lnTo>
                      <a:pt x="1667" y="452"/>
                    </a:lnTo>
                    <a:lnTo>
                      <a:pt x="1613" y="377"/>
                    </a:lnTo>
                    <a:lnTo>
                      <a:pt x="1559" y="313"/>
                    </a:lnTo>
                    <a:lnTo>
                      <a:pt x="1506" y="248"/>
                    </a:lnTo>
                    <a:lnTo>
                      <a:pt x="1441" y="194"/>
                    </a:lnTo>
                    <a:lnTo>
                      <a:pt x="1377" y="140"/>
                    </a:lnTo>
                    <a:lnTo>
                      <a:pt x="1301" y="97"/>
                    </a:lnTo>
                    <a:lnTo>
                      <a:pt x="1226" y="65"/>
                    </a:lnTo>
                    <a:lnTo>
                      <a:pt x="1140" y="33"/>
                    </a:lnTo>
                    <a:lnTo>
                      <a:pt x="1065"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 name="Google Shape;825;p15"/>
              <p:cNvSpPr/>
              <p:nvPr/>
            </p:nvSpPr>
            <p:spPr>
              <a:xfrm>
                <a:off x="1247550" y="2918775"/>
                <a:ext cx="44650" cy="44650"/>
              </a:xfrm>
              <a:custGeom>
                <a:avLst/>
                <a:gdLst/>
                <a:ahLst/>
                <a:cxnLst/>
                <a:rect l="l" t="t" r="r" b="b"/>
                <a:pathLst>
                  <a:path w="1786" h="1786" extrusionOk="0">
                    <a:moveTo>
                      <a:pt x="850" y="0"/>
                    </a:moveTo>
                    <a:lnTo>
                      <a:pt x="764" y="11"/>
                    </a:lnTo>
                    <a:lnTo>
                      <a:pt x="667" y="22"/>
                    </a:lnTo>
                    <a:lnTo>
                      <a:pt x="581" y="54"/>
                    </a:lnTo>
                    <a:lnTo>
                      <a:pt x="506" y="86"/>
                    </a:lnTo>
                    <a:lnTo>
                      <a:pt x="431" y="129"/>
                    </a:lnTo>
                    <a:lnTo>
                      <a:pt x="355" y="172"/>
                    </a:lnTo>
                    <a:lnTo>
                      <a:pt x="291" y="226"/>
                    </a:lnTo>
                    <a:lnTo>
                      <a:pt x="226" y="291"/>
                    </a:lnTo>
                    <a:lnTo>
                      <a:pt x="173" y="366"/>
                    </a:lnTo>
                    <a:lnTo>
                      <a:pt x="119" y="430"/>
                    </a:lnTo>
                    <a:lnTo>
                      <a:pt x="87" y="516"/>
                    </a:lnTo>
                    <a:lnTo>
                      <a:pt x="54" y="592"/>
                    </a:lnTo>
                    <a:lnTo>
                      <a:pt x="22" y="678"/>
                    </a:lnTo>
                    <a:lnTo>
                      <a:pt x="11" y="774"/>
                    </a:lnTo>
                    <a:lnTo>
                      <a:pt x="0" y="871"/>
                    </a:lnTo>
                    <a:lnTo>
                      <a:pt x="0" y="957"/>
                    </a:lnTo>
                    <a:lnTo>
                      <a:pt x="11" y="1043"/>
                    </a:lnTo>
                    <a:lnTo>
                      <a:pt x="33" y="1129"/>
                    </a:lnTo>
                    <a:lnTo>
                      <a:pt x="54" y="1215"/>
                    </a:lnTo>
                    <a:lnTo>
                      <a:pt x="97" y="1291"/>
                    </a:lnTo>
                    <a:lnTo>
                      <a:pt x="130" y="1366"/>
                    </a:lnTo>
                    <a:lnTo>
                      <a:pt x="183" y="1441"/>
                    </a:lnTo>
                    <a:lnTo>
                      <a:pt x="237" y="1506"/>
                    </a:lnTo>
                    <a:lnTo>
                      <a:pt x="291" y="1559"/>
                    </a:lnTo>
                    <a:lnTo>
                      <a:pt x="355" y="1613"/>
                    </a:lnTo>
                    <a:lnTo>
                      <a:pt x="431" y="1656"/>
                    </a:lnTo>
                    <a:lnTo>
                      <a:pt x="506" y="1699"/>
                    </a:lnTo>
                    <a:lnTo>
                      <a:pt x="581" y="1731"/>
                    </a:lnTo>
                    <a:lnTo>
                      <a:pt x="667" y="1764"/>
                    </a:lnTo>
                    <a:lnTo>
                      <a:pt x="753" y="1774"/>
                    </a:lnTo>
                    <a:lnTo>
                      <a:pt x="839" y="1785"/>
                    </a:lnTo>
                    <a:lnTo>
                      <a:pt x="936" y="1785"/>
                    </a:lnTo>
                    <a:lnTo>
                      <a:pt x="1033" y="1774"/>
                    </a:lnTo>
                    <a:lnTo>
                      <a:pt x="1119" y="1764"/>
                    </a:lnTo>
                    <a:lnTo>
                      <a:pt x="1205" y="1731"/>
                    </a:lnTo>
                    <a:lnTo>
                      <a:pt x="1291" y="1699"/>
                    </a:lnTo>
                    <a:lnTo>
                      <a:pt x="1366" y="1656"/>
                    </a:lnTo>
                    <a:lnTo>
                      <a:pt x="1441" y="1613"/>
                    </a:lnTo>
                    <a:lnTo>
                      <a:pt x="1506" y="1559"/>
                    </a:lnTo>
                    <a:lnTo>
                      <a:pt x="1570" y="1495"/>
                    </a:lnTo>
                    <a:lnTo>
                      <a:pt x="1624" y="1430"/>
                    </a:lnTo>
                    <a:lnTo>
                      <a:pt x="1667" y="1355"/>
                    </a:lnTo>
                    <a:lnTo>
                      <a:pt x="1710" y="1269"/>
                    </a:lnTo>
                    <a:lnTo>
                      <a:pt x="1742" y="1194"/>
                    </a:lnTo>
                    <a:lnTo>
                      <a:pt x="1764" y="1108"/>
                    </a:lnTo>
                    <a:lnTo>
                      <a:pt x="1785" y="1011"/>
                    </a:lnTo>
                    <a:lnTo>
                      <a:pt x="1785" y="914"/>
                    </a:lnTo>
                    <a:lnTo>
                      <a:pt x="1785" y="828"/>
                    </a:lnTo>
                    <a:lnTo>
                      <a:pt x="1775" y="742"/>
                    </a:lnTo>
                    <a:lnTo>
                      <a:pt x="1764" y="656"/>
                    </a:lnTo>
                    <a:lnTo>
                      <a:pt x="1732" y="570"/>
                    </a:lnTo>
                    <a:lnTo>
                      <a:pt x="1699" y="495"/>
                    </a:lnTo>
                    <a:lnTo>
                      <a:pt x="1656" y="420"/>
                    </a:lnTo>
                    <a:lnTo>
                      <a:pt x="1613" y="344"/>
                    </a:lnTo>
                    <a:lnTo>
                      <a:pt x="1560" y="280"/>
                    </a:lnTo>
                    <a:lnTo>
                      <a:pt x="1495" y="226"/>
                    </a:lnTo>
                    <a:lnTo>
                      <a:pt x="1431" y="172"/>
                    </a:lnTo>
                    <a:lnTo>
                      <a:pt x="1366" y="129"/>
                    </a:lnTo>
                    <a:lnTo>
                      <a:pt x="1291" y="86"/>
                    </a:lnTo>
                    <a:lnTo>
                      <a:pt x="1205" y="54"/>
                    </a:lnTo>
                    <a:lnTo>
                      <a:pt x="1130" y="22"/>
                    </a:lnTo>
                    <a:lnTo>
                      <a:pt x="1044" y="11"/>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 name="Google Shape;826;p15"/>
              <p:cNvSpPr/>
              <p:nvPr/>
            </p:nvSpPr>
            <p:spPr>
              <a:xfrm>
                <a:off x="777650" y="1500725"/>
                <a:ext cx="44650" cy="44375"/>
              </a:xfrm>
              <a:custGeom>
                <a:avLst/>
                <a:gdLst/>
                <a:ahLst/>
                <a:cxnLst/>
                <a:rect l="l" t="t" r="r" b="b"/>
                <a:pathLst>
                  <a:path w="1786" h="1775" extrusionOk="0">
                    <a:moveTo>
                      <a:pt x="828" y="0"/>
                    </a:moveTo>
                    <a:lnTo>
                      <a:pt x="742" y="11"/>
                    </a:lnTo>
                    <a:lnTo>
                      <a:pt x="656" y="33"/>
                    </a:lnTo>
                    <a:lnTo>
                      <a:pt x="570" y="54"/>
                    </a:lnTo>
                    <a:lnTo>
                      <a:pt x="495" y="86"/>
                    </a:lnTo>
                    <a:lnTo>
                      <a:pt x="420" y="129"/>
                    </a:lnTo>
                    <a:lnTo>
                      <a:pt x="355" y="183"/>
                    </a:lnTo>
                    <a:lnTo>
                      <a:pt x="291" y="237"/>
                    </a:lnTo>
                    <a:lnTo>
                      <a:pt x="226" y="291"/>
                    </a:lnTo>
                    <a:lnTo>
                      <a:pt x="172" y="366"/>
                    </a:lnTo>
                    <a:lnTo>
                      <a:pt x="129" y="430"/>
                    </a:lnTo>
                    <a:lnTo>
                      <a:pt x="86" y="506"/>
                    </a:lnTo>
                    <a:lnTo>
                      <a:pt x="54" y="592"/>
                    </a:lnTo>
                    <a:lnTo>
                      <a:pt x="33" y="667"/>
                    </a:lnTo>
                    <a:lnTo>
                      <a:pt x="11" y="753"/>
                    </a:lnTo>
                    <a:lnTo>
                      <a:pt x="0" y="850"/>
                    </a:lnTo>
                    <a:lnTo>
                      <a:pt x="0" y="947"/>
                    </a:lnTo>
                    <a:lnTo>
                      <a:pt x="11" y="1033"/>
                    </a:lnTo>
                    <a:lnTo>
                      <a:pt x="33" y="1119"/>
                    </a:lnTo>
                    <a:lnTo>
                      <a:pt x="65" y="1205"/>
                    </a:lnTo>
                    <a:lnTo>
                      <a:pt x="97" y="1291"/>
                    </a:lnTo>
                    <a:lnTo>
                      <a:pt x="140" y="1366"/>
                    </a:lnTo>
                    <a:lnTo>
                      <a:pt x="194" y="1441"/>
                    </a:lnTo>
                    <a:lnTo>
                      <a:pt x="248" y="1506"/>
                    </a:lnTo>
                    <a:lnTo>
                      <a:pt x="312" y="1570"/>
                    </a:lnTo>
                    <a:lnTo>
                      <a:pt x="387" y="1624"/>
                    </a:lnTo>
                    <a:lnTo>
                      <a:pt x="463" y="1667"/>
                    </a:lnTo>
                    <a:lnTo>
                      <a:pt x="538" y="1710"/>
                    </a:lnTo>
                    <a:lnTo>
                      <a:pt x="624" y="1742"/>
                    </a:lnTo>
                    <a:lnTo>
                      <a:pt x="710" y="1764"/>
                    </a:lnTo>
                    <a:lnTo>
                      <a:pt x="807" y="1775"/>
                    </a:lnTo>
                    <a:lnTo>
                      <a:pt x="990" y="1775"/>
                    </a:lnTo>
                    <a:lnTo>
                      <a:pt x="1076" y="1764"/>
                    </a:lnTo>
                    <a:lnTo>
                      <a:pt x="1162" y="1742"/>
                    </a:lnTo>
                    <a:lnTo>
                      <a:pt x="1237" y="1710"/>
                    </a:lnTo>
                    <a:lnTo>
                      <a:pt x="1323" y="1678"/>
                    </a:lnTo>
                    <a:lnTo>
                      <a:pt x="1387" y="1635"/>
                    </a:lnTo>
                    <a:lnTo>
                      <a:pt x="1463" y="1581"/>
                    </a:lnTo>
                    <a:lnTo>
                      <a:pt x="1516" y="1527"/>
                    </a:lnTo>
                    <a:lnTo>
                      <a:pt x="1581" y="1463"/>
                    </a:lnTo>
                    <a:lnTo>
                      <a:pt x="1635" y="1398"/>
                    </a:lnTo>
                    <a:lnTo>
                      <a:pt x="1678" y="1323"/>
                    </a:lnTo>
                    <a:lnTo>
                      <a:pt x="1710" y="1248"/>
                    </a:lnTo>
                    <a:lnTo>
                      <a:pt x="1742" y="1162"/>
                    </a:lnTo>
                    <a:lnTo>
                      <a:pt x="1764" y="1076"/>
                    </a:lnTo>
                    <a:lnTo>
                      <a:pt x="1774" y="990"/>
                    </a:lnTo>
                    <a:lnTo>
                      <a:pt x="1785" y="904"/>
                    </a:lnTo>
                    <a:lnTo>
                      <a:pt x="1785" y="807"/>
                    </a:lnTo>
                    <a:lnTo>
                      <a:pt x="1774" y="721"/>
                    </a:lnTo>
                    <a:lnTo>
                      <a:pt x="1753" y="635"/>
                    </a:lnTo>
                    <a:lnTo>
                      <a:pt x="1721" y="559"/>
                    </a:lnTo>
                    <a:lnTo>
                      <a:pt x="1688" y="473"/>
                    </a:lnTo>
                    <a:lnTo>
                      <a:pt x="1645" y="398"/>
                    </a:lnTo>
                    <a:lnTo>
                      <a:pt x="1592" y="334"/>
                    </a:lnTo>
                    <a:lnTo>
                      <a:pt x="1538" y="269"/>
                    </a:lnTo>
                    <a:lnTo>
                      <a:pt x="1473" y="215"/>
                    </a:lnTo>
                    <a:lnTo>
                      <a:pt x="1409" y="162"/>
                    </a:lnTo>
                    <a:lnTo>
                      <a:pt x="1334" y="119"/>
                    </a:lnTo>
                    <a:lnTo>
                      <a:pt x="1258" y="76"/>
                    </a:lnTo>
                    <a:lnTo>
                      <a:pt x="1183" y="43"/>
                    </a:lnTo>
                    <a:lnTo>
                      <a:pt x="1097" y="22"/>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 name="Google Shape;827;p15"/>
              <p:cNvSpPr/>
              <p:nvPr/>
            </p:nvSpPr>
            <p:spPr>
              <a:xfrm>
                <a:off x="1797825" y="2682200"/>
                <a:ext cx="45200" cy="45200"/>
              </a:xfrm>
              <a:custGeom>
                <a:avLst/>
                <a:gdLst/>
                <a:ahLst/>
                <a:cxnLst/>
                <a:rect l="l" t="t" r="r" b="b"/>
                <a:pathLst>
                  <a:path w="1808" h="1808" extrusionOk="0">
                    <a:moveTo>
                      <a:pt x="850" y="1"/>
                    </a:moveTo>
                    <a:lnTo>
                      <a:pt x="754" y="11"/>
                    </a:lnTo>
                    <a:lnTo>
                      <a:pt x="668" y="33"/>
                    </a:lnTo>
                    <a:lnTo>
                      <a:pt x="582" y="54"/>
                    </a:lnTo>
                    <a:lnTo>
                      <a:pt x="495" y="87"/>
                    </a:lnTo>
                    <a:lnTo>
                      <a:pt x="420" y="130"/>
                    </a:lnTo>
                    <a:lnTo>
                      <a:pt x="345" y="183"/>
                    </a:lnTo>
                    <a:lnTo>
                      <a:pt x="280" y="237"/>
                    </a:lnTo>
                    <a:lnTo>
                      <a:pt x="216" y="302"/>
                    </a:lnTo>
                    <a:lnTo>
                      <a:pt x="173" y="366"/>
                    </a:lnTo>
                    <a:lnTo>
                      <a:pt x="119" y="441"/>
                    </a:lnTo>
                    <a:lnTo>
                      <a:pt x="87" y="527"/>
                    </a:lnTo>
                    <a:lnTo>
                      <a:pt x="55" y="603"/>
                    </a:lnTo>
                    <a:lnTo>
                      <a:pt x="22" y="689"/>
                    </a:lnTo>
                    <a:lnTo>
                      <a:pt x="12" y="786"/>
                    </a:lnTo>
                    <a:lnTo>
                      <a:pt x="1" y="882"/>
                    </a:lnTo>
                    <a:lnTo>
                      <a:pt x="12" y="979"/>
                    </a:lnTo>
                    <a:lnTo>
                      <a:pt x="22" y="1076"/>
                    </a:lnTo>
                    <a:lnTo>
                      <a:pt x="44" y="1162"/>
                    </a:lnTo>
                    <a:lnTo>
                      <a:pt x="65" y="1248"/>
                    </a:lnTo>
                    <a:lnTo>
                      <a:pt x="108" y="1323"/>
                    </a:lnTo>
                    <a:lnTo>
                      <a:pt x="151" y="1398"/>
                    </a:lnTo>
                    <a:lnTo>
                      <a:pt x="194" y="1474"/>
                    </a:lnTo>
                    <a:lnTo>
                      <a:pt x="259" y="1538"/>
                    </a:lnTo>
                    <a:lnTo>
                      <a:pt x="313" y="1592"/>
                    </a:lnTo>
                    <a:lnTo>
                      <a:pt x="388" y="1646"/>
                    </a:lnTo>
                    <a:lnTo>
                      <a:pt x="463" y="1700"/>
                    </a:lnTo>
                    <a:lnTo>
                      <a:pt x="539" y="1732"/>
                    </a:lnTo>
                    <a:lnTo>
                      <a:pt x="625" y="1764"/>
                    </a:lnTo>
                    <a:lnTo>
                      <a:pt x="711" y="1786"/>
                    </a:lnTo>
                    <a:lnTo>
                      <a:pt x="807" y="1796"/>
                    </a:lnTo>
                    <a:lnTo>
                      <a:pt x="904" y="1807"/>
                    </a:lnTo>
                    <a:lnTo>
                      <a:pt x="1001" y="1796"/>
                    </a:lnTo>
                    <a:lnTo>
                      <a:pt x="1087" y="1786"/>
                    </a:lnTo>
                    <a:lnTo>
                      <a:pt x="1184" y="1764"/>
                    </a:lnTo>
                    <a:lnTo>
                      <a:pt x="1270" y="1743"/>
                    </a:lnTo>
                    <a:lnTo>
                      <a:pt x="1345" y="1700"/>
                    </a:lnTo>
                    <a:lnTo>
                      <a:pt x="1420" y="1657"/>
                    </a:lnTo>
                    <a:lnTo>
                      <a:pt x="1496" y="1603"/>
                    </a:lnTo>
                    <a:lnTo>
                      <a:pt x="1549" y="1549"/>
                    </a:lnTo>
                    <a:lnTo>
                      <a:pt x="1614" y="1484"/>
                    </a:lnTo>
                    <a:lnTo>
                      <a:pt x="1668" y="1409"/>
                    </a:lnTo>
                    <a:lnTo>
                      <a:pt x="1711" y="1334"/>
                    </a:lnTo>
                    <a:lnTo>
                      <a:pt x="1743" y="1259"/>
                    </a:lnTo>
                    <a:lnTo>
                      <a:pt x="1775" y="1173"/>
                    </a:lnTo>
                    <a:lnTo>
                      <a:pt x="1797" y="1087"/>
                    </a:lnTo>
                    <a:lnTo>
                      <a:pt x="1807" y="990"/>
                    </a:lnTo>
                    <a:lnTo>
                      <a:pt x="1807" y="893"/>
                    </a:lnTo>
                    <a:lnTo>
                      <a:pt x="1807" y="796"/>
                    </a:lnTo>
                    <a:lnTo>
                      <a:pt x="1797" y="710"/>
                    </a:lnTo>
                    <a:lnTo>
                      <a:pt x="1775" y="624"/>
                    </a:lnTo>
                    <a:lnTo>
                      <a:pt x="1743" y="549"/>
                    </a:lnTo>
                    <a:lnTo>
                      <a:pt x="1711" y="463"/>
                    </a:lnTo>
                    <a:lnTo>
                      <a:pt x="1668" y="398"/>
                    </a:lnTo>
                    <a:lnTo>
                      <a:pt x="1614" y="323"/>
                    </a:lnTo>
                    <a:lnTo>
                      <a:pt x="1560" y="269"/>
                    </a:lnTo>
                    <a:lnTo>
                      <a:pt x="1496" y="205"/>
                    </a:lnTo>
                    <a:lnTo>
                      <a:pt x="1431" y="162"/>
                    </a:lnTo>
                    <a:lnTo>
                      <a:pt x="1366" y="108"/>
                    </a:lnTo>
                    <a:lnTo>
                      <a:pt x="1291" y="76"/>
                    </a:lnTo>
                    <a:lnTo>
                      <a:pt x="1205" y="44"/>
                    </a:lnTo>
                    <a:lnTo>
                      <a:pt x="1119"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 name="Google Shape;828;p15"/>
              <p:cNvSpPr/>
              <p:nvPr/>
            </p:nvSpPr>
            <p:spPr>
              <a:xfrm>
                <a:off x="696725" y="2682200"/>
                <a:ext cx="45200" cy="45200"/>
              </a:xfrm>
              <a:custGeom>
                <a:avLst/>
                <a:gdLst/>
                <a:ahLst/>
                <a:cxnLst/>
                <a:rect l="l" t="t" r="r" b="b"/>
                <a:pathLst>
                  <a:path w="1808" h="1808" extrusionOk="0">
                    <a:moveTo>
                      <a:pt x="839" y="1"/>
                    </a:moveTo>
                    <a:lnTo>
                      <a:pt x="743" y="11"/>
                    </a:lnTo>
                    <a:lnTo>
                      <a:pt x="657" y="33"/>
                    </a:lnTo>
                    <a:lnTo>
                      <a:pt x="571" y="54"/>
                    </a:lnTo>
                    <a:lnTo>
                      <a:pt x="484" y="97"/>
                    </a:lnTo>
                    <a:lnTo>
                      <a:pt x="409" y="140"/>
                    </a:lnTo>
                    <a:lnTo>
                      <a:pt x="334" y="183"/>
                    </a:lnTo>
                    <a:lnTo>
                      <a:pt x="269" y="248"/>
                    </a:lnTo>
                    <a:lnTo>
                      <a:pt x="216" y="302"/>
                    </a:lnTo>
                    <a:lnTo>
                      <a:pt x="162" y="377"/>
                    </a:lnTo>
                    <a:lnTo>
                      <a:pt x="119" y="452"/>
                    </a:lnTo>
                    <a:lnTo>
                      <a:pt x="76" y="527"/>
                    </a:lnTo>
                    <a:lnTo>
                      <a:pt x="44" y="613"/>
                    </a:lnTo>
                    <a:lnTo>
                      <a:pt x="22" y="700"/>
                    </a:lnTo>
                    <a:lnTo>
                      <a:pt x="11" y="796"/>
                    </a:lnTo>
                    <a:lnTo>
                      <a:pt x="1" y="893"/>
                    </a:lnTo>
                    <a:lnTo>
                      <a:pt x="1" y="990"/>
                    </a:lnTo>
                    <a:lnTo>
                      <a:pt x="22" y="1076"/>
                    </a:lnTo>
                    <a:lnTo>
                      <a:pt x="33" y="1162"/>
                    </a:lnTo>
                    <a:lnTo>
                      <a:pt x="65" y="1248"/>
                    </a:lnTo>
                    <a:lnTo>
                      <a:pt x="108" y="1334"/>
                    </a:lnTo>
                    <a:lnTo>
                      <a:pt x="151" y="1409"/>
                    </a:lnTo>
                    <a:lnTo>
                      <a:pt x="194" y="1474"/>
                    </a:lnTo>
                    <a:lnTo>
                      <a:pt x="259" y="1538"/>
                    </a:lnTo>
                    <a:lnTo>
                      <a:pt x="323" y="1603"/>
                    </a:lnTo>
                    <a:lnTo>
                      <a:pt x="388" y="1657"/>
                    </a:lnTo>
                    <a:lnTo>
                      <a:pt x="463" y="1700"/>
                    </a:lnTo>
                    <a:lnTo>
                      <a:pt x="549" y="1732"/>
                    </a:lnTo>
                    <a:lnTo>
                      <a:pt x="624" y="1764"/>
                    </a:lnTo>
                    <a:lnTo>
                      <a:pt x="721" y="1786"/>
                    </a:lnTo>
                    <a:lnTo>
                      <a:pt x="807" y="1796"/>
                    </a:lnTo>
                    <a:lnTo>
                      <a:pt x="904" y="1807"/>
                    </a:lnTo>
                    <a:lnTo>
                      <a:pt x="1001" y="1796"/>
                    </a:lnTo>
                    <a:lnTo>
                      <a:pt x="1097" y="1786"/>
                    </a:lnTo>
                    <a:lnTo>
                      <a:pt x="1183" y="1764"/>
                    </a:lnTo>
                    <a:lnTo>
                      <a:pt x="1269" y="1732"/>
                    </a:lnTo>
                    <a:lnTo>
                      <a:pt x="1345" y="1700"/>
                    </a:lnTo>
                    <a:lnTo>
                      <a:pt x="1420" y="1657"/>
                    </a:lnTo>
                    <a:lnTo>
                      <a:pt x="1495" y="1603"/>
                    </a:lnTo>
                    <a:lnTo>
                      <a:pt x="1560" y="1538"/>
                    </a:lnTo>
                    <a:lnTo>
                      <a:pt x="1614" y="1474"/>
                    </a:lnTo>
                    <a:lnTo>
                      <a:pt x="1667" y="1409"/>
                    </a:lnTo>
                    <a:lnTo>
                      <a:pt x="1710" y="1334"/>
                    </a:lnTo>
                    <a:lnTo>
                      <a:pt x="1743" y="1248"/>
                    </a:lnTo>
                    <a:lnTo>
                      <a:pt x="1775" y="1162"/>
                    </a:lnTo>
                    <a:lnTo>
                      <a:pt x="1796" y="1076"/>
                    </a:lnTo>
                    <a:lnTo>
                      <a:pt x="1807" y="979"/>
                    </a:lnTo>
                    <a:lnTo>
                      <a:pt x="1807" y="882"/>
                    </a:lnTo>
                    <a:lnTo>
                      <a:pt x="1807" y="796"/>
                    </a:lnTo>
                    <a:lnTo>
                      <a:pt x="1786" y="710"/>
                    </a:lnTo>
                    <a:lnTo>
                      <a:pt x="1764" y="624"/>
                    </a:lnTo>
                    <a:lnTo>
                      <a:pt x="1743" y="538"/>
                    </a:lnTo>
                    <a:lnTo>
                      <a:pt x="1700" y="463"/>
                    </a:lnTo>
                    <a:lnTo>
                      <a:pt x="1657" y="388"/>
                    </a:lnTo>
                    <a:lnTo>
                      <a:pt x="1614" y="323"/>
                    </a:lnTo>
                    <a:lnTo>
                      <a:pt x="1560" y="259"/>
                    </a:lnTo>
                    <a:lnTo>
                      <a:pt x="1495" y="205"/>
                    </a:lnTo>
                    <a:lnTo>
                      <a:pt x="1431" y="151"/>
                    </a:lnTo>
                    <a:lnTo>
                      <a:pt x="1355" y="108"/>
                    </a:lnTo>
                    <a:lnTo>
                      <a:pt x="1280" y="76"/>
                    </a:lnTo>
                    <a:lnTo>
                      <a:pt x="1194" y="44"/>
                    </a:lnTo>
                    <a:lnTo>
                      <a:pt x="1108" y="2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 name="Google Shape;829;p15"/>
              <p:cNvSpPr/>
              <p:nvPr/>
            </p:nvSpPr>
            <p:spPr>
              <a:xfrm>
                <a:off x="1956450" y="1817400"/>
                <a:ext cx="45175" cy="45175"/>
              </a:xfrm>
              <a:custGeom>
                <a:avLst/>
                <a:gdLst/>
                <a:ahLst/>
                <a:cxnLst/>
                <a:rect l="l" t="t" r="r" b="b"/>
                <a:pathLst>
                  <a:path w="1807" h="1807" extrusionOk="0">
                    <a:moveTo>
                      <a:pt x="785" y="0"/>
                    </a:moveTo>
                    <a:lnTo>
                      <a:pt x="688" y="22"/>
                    </a:lnTo>
                    <a:lnTo>
                      <a:pt x="602" y="43"/>
                    </a:lnTo>
                    <a:lnTo>
                      <a:pt x="516" y="76"/>
                    </a:lnTo>
                    <a:lnTo>
                      <a:pt x="441" y="119"/>
                    </a:lnTo>
                    <a:lnTo>
                      <a:pt x="366" y="162"/>
                    </a:lnTo>
                    <a:lnTo>
                      <a:pt x="301" y="215"/>
                    </a:lnTo>
                    <a:lnTo>
                      <a:pt x="237" y="280"/>
                    </a:lnTo>
                    <a:lnTo>
                      <a:pt x="183" y="344"/>
                    </a:lnTo>
                    <a:lnTo>
                      <a:pt x="129" y="420"/>
                    </a:lnTo>
                    <a:lnTo>
                      <a:pt x="86" y="495"/>
                    </a:lnTo>
                    <a:lnTo>
                      <a:pt x="54" y="570"/>
                    </a:lnTo>
                    <a:lnTo>
                      <a:pt x="32" y="656"/>
                    </a:lnTo>
                    <a:lnTo>
                      <a:pt x="11" y="753"/>
                    </a:lnTo>
                    <a:lnTo>
                      <a:pt x="0" y="850"/>
                    </a:lnTo>
                    <a:lnTo>
                      <a:pt x="0" y="936"/>
                    </a:lnTo>
                    <a:lnTo>
                      <a:pt x="11" y="1033"/>
                    </a:lnTo>
                    <a:lnTo>
                      <a:pt x="22" y="1119"/>
                    </a:lnTo>
                    <a:lnTo>
                      <a:pt x="43" y="1205"/>
                    </a:lnTo>
                    <a:lnTo>
                      <a:pt x="75" y="1280"/>
                    </a:lnTo>
                    <a:lnTo>
                      <a:pt x="118" y="1366"/>
                    </a:lnTo>
                    <a:lnTo>
                      <a:pt x="161" y="1430"/>
                    </a:lnTo>
                    <a:lnTo>
                      <a:pt x="215" y="1495"/>
                    </a:lnTo>
                    <a:lnTo>
                      <a:pt x="269" y="1559"/>
                    </a:lnTo>
                    <a:lnTo>
                      <a:pt x="333" y="1613"/>
                    </a:lnTo>
                    <a:lnTo>
                      <a:pt x="398" y="1667"/>
                    </a:lnTo>
                    <a:lnTo>
                      <a:pt x="473" y="1699"/>
                    </a:lnTo>
                    <a:lnTo>
                      <a:pt x="549" y="1742"/>
                    </a:lnTo>
                    <a:lnTo>
                      <a:pt x="635" y="1764"/>
                    </a:lnTo>
                    <a:lnTo>
                      <a:pt x="721" y="1785"/>
                    </a:lnTo>
                    <a:lnTo>
                      <a:pt x="807" y="1796"/>
                    </a:lnTo>
                    <a:lnTo>
                      <a:pt x="903" y="1807"/>
                    </a:lnTo>
                    <a:lnTo>
                      <a:pt x="1000" y="1796"/>
                    </a:lnTo>
                    <a:lnTo>
                      <a:pt x="1086" y="1785"/>
                    </a:lnTo>
                    <a:lnTo>
                      <a:pt x="1183" y="1764"/>
                    </a:lnTo>
                    <a:lnTo>
                      <a:pt x="1269" y="1732"/>
                    </a:lnTo>
                    <a:lnTo>
                      <a:pt x="1344" y="1699"/>
                    </a:lnTo>
                    <a:lnTo>
                      <a:pt x="1420" y="1656"/>
                    </a:lnTo>
                    <a:lnTo>
                      <a:pt x="1484" y="1603"/>
                    </a:lnTo>
                    <a:lnTo>
                      <a:pt x="1549" y="1538"/>
                    </a:lnTo>
                    <a:lnTo>
                      <a:pt x="1613" y="1484"/>
                    </a:lnTo>
                    <a:lnTo>
                      <a:pt x="1656" y="1409"/>
                    </a:lnTo>
                    <a:lnTo>
                      <a:pt x="1710" y="1334"/>
                    </a:lnTo>
                    <a:lnTo>
                      <a:pt x="1742" y="1248"/>
                    </a:lnTo>
                    <a:lnTo>
                      <a:pt x="1774" y="1172"/>
                    </a:lnTo>
                    <a:lnTo>
                      <a:pt x="1796" y="1076"/>
                    </a:lnTo>
                    <a:lnTo>
                      <a:pt x="1807" y="990"/>
                    </a:lnTo>
                    <a:lnTo>
                      <a:pt x="1807" y="893"/>
                    </a:lnTo>
                    <a:lnTo>
                      <a:pt x="1807" y="796"/>
                    </a:lnTo>
                    <a:lnTo>
                      <a:pt x="1785" y="699"/>
                    </a:lnTo>
                    <a:lnTo>
                      <a:pt x="1764" y="613"/>
                    </a:lnTo>
                    <a:lnTo>
                      <a:pt x="1731" y="527"/>
                    </a:lnTo>
                    <a:lnTo>
                      <a:pt x="1699" y="452"/>
                    </a:lnTo>
                    <a:lnTo>
                      <a:pt x="1645" y="377"/>
                    </a:lnTo>
                    <a:lnTo>
                      <a:pt x="1592" y="301"/>
                    </a:lnTo>
                    <a:lnTo>
                      <a:pt x="1538" y="248"/>
                    </a:lnTo>
                    <a:lnTo>
                      <a:pt x="1473" y="183"/>
                    </a:lnTo>
                    <a:lnTo>
                      <a:pt x="1398" y="140"/>
                    </a:lnTo>
                    <a:lnTo>
                      <a:pt x="1323" y="97"/>
                    </a:lnTo>
                    <a:lnTo>
                      <a:pt x="1247" y="54"/>
                    </a:lnTo>
                    <a:lnTo>
                      <a:pt x="1161" y="33"/>
                    </a:lnTo>
                    <a:lnTo>
                      <a:pt x="1065"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 name="Google Shape;830;p15"/>
              <p:cNvSpPr/>
              <p:nvPr/>
            </p:nvSpPr>
            <p:spPr>
              <a:xfrm>
                <a:off x="1720400" y="1503400"/>
                <a:ext cx="44650" cy="44650"/>
              </a:xfrm>
              <a:custGeom>
                <a:avLst/>
                <a:gdLst/>
                <a:ahLst/>
                <a:cxnLst/>
                <a:rect l="l" t="t" r="r" b="b"/>
                <a:pathLst>
                  <a:path w="1786" h="1786" extrusionOk="0">
                    <a:moveTo>
                      <a:pt x="893" y="1"/>
                    </a:moveTo>
                    <a:lnTo>
                      <a:pt x="797" y="12"/>
                    </a:lnTo>
                    <a:lnTo>
                      <a:pt x="711" y="22"/>
                    </a:lnTo>
                    <a:lnTo>
                      <a:pt x="625" y="44"/>
                    </a:lnTo>
                    <a:lnTo>
                      <a:pt x="549" y="65"/>
                    </a:lnTo>
                    <a:lnTo>
                      <a:pt x="474" y="108"/>
                    </a:lnTo>
                    <a:lnTo>
                      <a:pt x="399" y="151"/>
                    </a:lnTo>
                    <a:lnTo>
                      <a:pt x="324" y="205"/>
                    </a:lnTo>
                    <a:lnTo>
                      <a:pt x="270" y="259"/>
                    </a:lnTo>
                    <a:lnTo>
                      <a:pt x="205" y="323"/>
                    </a:lnTo>
                    <a:lnTo>
                      <a:pt x="152" y="388"/>
                    </a:lnTo>
                    <a:lnTo>
                      <a:pt x="109" y="463"/>
                    </a:lnTo>
                    <a:lnTo>
                      <a:pt x="76" y="539"/>
                    </a:lnTo>
                    <a:lnTo>
                      <a:pt x="44" y="614"/>
                    </a:lnTo>
                    <a:lnTo>
                      <a:pt x="23" y="700"/>
                    </a:lnTo>
                    <a:lnTo>
                      <a:pt x="1" y="786"/>
                    </a:lnTo>
                    <a:lnTo>
                      <a:pt x="1" y="883"/>
                    </a:lnTo>
                    <a:lnTo>
                      <a:pt x="1" y="969"/>
                    </a:lnTo>
                    <a:lnTo>
                      <a:pt x="12" y="1065"/>
                    </a:lnTo>
                    <a:lnTo>
                      <a:pt x="33" y="1151"/>
                    </a:lnTo>
                    <a:lnTo>
                      <a:pt x="66" y="1237"/>
                    </a:lnTo>
                    <a:lnTo>
                      <a:pt x="109" y="1313"/>
                    </a:lnTo>
                    <a:lnTo>
                      <a:pt x="152" y="1388"/>
                    </a:lnTo>
                    <a:lnTo>
                      <a:pt x="205" y="1463"/>
                    </a:lnTo>
                    <a:lnTo>
                      <a:pt x="259" y="1528"/>
                    </a:lnTo>
                    <a:lnTo>
                      <a:pt x="334" y="1582"/>
                    </a:lnTo>
                    <a:lnTo>
                      <a:pt x="399" y="1635"/>
                    </a:lnTo>
                    <a:lnTo>
                      <a:pt x="474" y="1678"/>
                    </a:lnTo>
                    <a:lnTo>
                      <a:pt x="560" y="1721"/>
                    </a:lnTo>
                    <a:lnTo>
                      <a:pt x="646" y="1754"/>
                    </a:lnTo>
                    <a:lnTo>
                      <a:pt x="732" y="1764"/>
                    </a:lnTo>
                    <a:lnTo>
                      <a:pt x="818" y="1786"/>
                    </a:lnTo>
                    <a:lnTo>
                      <a:pt x="915" y="1786"/>
                    </a:lnTo>
                    <a:lnTo>
                      <a:pt x="1012" y="1775"/>
                    </a:lnTo>
                    <a:lnTo>
                      <a:pt x="1098" y="1764"/>
                    </a:lnTo>
                    <a:lnTo>
                      <a:pt x="1184" y="1732"/>
                    </a:lnTo>
                    <a:lnTo>
                      <a:pt x="1259" y="1700"/>
                    </a:lnTo>
                    <a:lnTo>
                      <a:pt x="1334" y="1668"/>
                    </a:lnTo>
                    <a:lnTo>
                      <a:pt x="1410" y="1625"/>
                    </a:lnTo>
                    <a:lnTo>
                      <a:pt x="1474" y="1571"/>
                    </a:lnTo>
                    <a:lnTo>
                      <a:pt x="1539" y="1506"/>
                    </a:lnTo>
                    <a:lnTo>
                      <a:pt x="1592" y="1442"/>
                    </a:lnTo>
                    <a:lnTo>
                      <a:pt x="1635" y="1377"/>
                    </a:lnTo>
                    <a:lnTo>
                      <a:pt x="1678" y="1302"/>
                    </a:lnTo>
                    <a:lnTo>
                      <a:pt x="1721" y="1227"/>
                    </a:lnTo>
                    <a:lnTo>
                      <a:pt x="1743" y="1141"/>
                    </a:lnTo>
                    <a:lnTo>
                      <a:pt x="1764" y="1055"/>
                    </a:lnTo>
                    <a:lnTo>
                      <a:pt x="1775" y="969"/>
                    </a:lnTo>
                    <a:lnTo>
                      <a:pt x="1786" y="883"/>
                    </a:lnTo>
                    <a:lnTo>
                      <a:pt x="1775" y="786"/>
                    </a:lnTo>
                    <a:lnTo>
                      <a:pt x="1764" y="700"/>
                    </a:lnTo>
                    <a:lnTo>
                      <a:pt x="1743" y="614"/>
                    </a:lnTo>
                    <a:lnTo>
                      <a:pt x="1711" y="539"/>
                    </a:lnTo>
                    <a:lnTo>
                      <a:pt x="1668" y="463"/>
                    </a:lnTo>
                    <a:lnTo>
                      <a:pt x="1625" y="388"/>
                    </a:lnTo>
                    <a:lnTo>
                      <a:pt x="1571" y="323"/>
                    </a:lnTo>
                    <a:lnTo>
                      <a:pt x="1517" y="259"/>
                    </a:lnTo>
                    <a:lnTo>
                      <a:pt x="1453" y="205"/>
                    </a:lnTo>
                    <a:lnTo>
                      <a:pt x="1388" y="151"/>
                    </a:lnTo>
                    <a:lnTo>
                      <a:pt x="1313" y="108"/>
                    </a:lnTo>
                    <a:lnTo>
                      <a:pt x="1238" y="65"/>
                    </a:lnTo>
                    <a:lnTo>
                      <a:pt x="1152" y="44"/>
                    </a:lnTo>
                    <a:lnTo>
                      <a:pt x="1066" y="22"/>
                    </a:lnTo>
                    <a:lnTo>
                      <a:pt x="98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 name="Google Shape;831;p15"/>
              <p:cNvSpPr/>
              <p:nvPr/>
            </p:nvSpPr>
            <p:spPr>
              <a:xfrm>
                <a:off x="774950" y="2760150"/>
                <a:ext cx="44650" cy="44925"/>
              </a:xfrm>
              <a:custGeom>
                <a:avLst/>
                <a:gdLst/>
                <a:ahLst/>
                <a:cxnLst/>
                <a:rect l="l" t="t" r="r" b="b"/>
                <a:pathLst>
                  <a:path w="1786" h="1797" extrusionOk="0">
                    <a:moveTo>
                      <a:pt x="839" y="1"/>
                    </a:moveTo>
                    <a:lnTo>
                      <a:pt x="753" y="12"/>
                    </a:lnTo>
                    <a:lnTo>
                      <a:pt x="667" y="33"/>
                    </a:lnTo>
                    <a:lnTo>
                      <a:pt x="581" y="55"/>
                    </a:lnTo>
                    <a:lnTo>
                      <a:pt x="506" y="87"/>
                    </a:lnTo>
                    <a:lnTo>
                      <a:pt x="431" y="130"/>
                    </a:lnTo>
                    <a:lnTo>
                      <a:pt x="366" y="173"/>
                    </a:lnTo>
                    <a:lnTo>
                      <a:pt x="291" y="227"/>
                    </a:lnTo>
                    <a:lnTo>
                      <a:pt x="237" y="281"/>
                    </a:lnTo>
                    <a:lnTo>
                      <a:pt x="184" y="345"/>
                    </a:lnTo>
                    <a:lnTo>
                      <a:pt x="130" y="420"/>
                    </a:lnTo>
                    <a:lnTo>
                      <a:pt x="87" y="485"/>
                    </a:lnTo>
                    <a:lnTo>
                      <a:pt x="54" y="571"/>
                    </a:lnTo>
                    <a:lnTo>
                      <a:pt x="33" y="646"/>
                    </a:lnTo>
                    <a:lnTo>
                      <a:pt x="11" y="732"/>
                    </a:lnTo>
                    <a:lnTo>
                      <a:pt x="1" y="829"/>
                    </a:lnTo>
                    <a:lnTo>
                      <a:pt x="1" y="926"/>
                    </a:lnTo>
                    <a:lnTo>
                      <a:pt x="1" y="1012"/>
                    </a:lnTo>
                    <a:lnTo>
                      <a:pt x="22" y="1108"/>
                    </a:lnTo>
                    <a:lnTo>
                      <a:pt x="44" y="1195"/>
                    </a:lnTo>
                    <a:lnTo>
                      <a:pt x="76" y="1270"/>
                    </a:lnTo>
                    <a:lnTo>
                      <a:pt x="119" y="1356"/>
                    </a:lnTo>
                    <a:lnTo>
                      <a:pt x="162" y="1420"/>
                    </a:lnTo>
                    <a:lnTo>
                      <a:pt x="216" y="1496"/>
                    </a:lnTo>
                    <a:lnTo>
                      <a:pt x="280" y="1560"/>
                    </a:lnTo>
                    <a:lnTo>
                      <a:pt x="345" y="1614"/>
                    </a:lnTo>
                    <a:lnTo>
                      <a:pt x="420" y="1657"/>
                    </a:lnTo>
                    <a:lnTo>
                      <a:pt x="495" y="1700"/>
                    </a:lnTo>
                    <a:lnTo>
                      <a:pt x="581" y="1743"/>
                    </a:lnTo>
                    <a:lnTo>
                      <a:pt x="667" y="1764"/>
                    </a:lnTo>
                    <a:lnTo>
                      <a:pt x="753" y="1786"/>
                    </a:lnTo>
                    <a:lnTo>
                      <a:pt x="850" y="1797"/>
                    </a:lnTo>
                    <a:lnTo>
                      <a:pt x="947" y="1797"/>
                    </a:lnTo>
                    <a:lnTo>
                      <a:pt x="1033" y="1786"/>
                    </a:lnTo>
                    <a:lnTo>
                      <a:pt x="1119" y="1764"/>
                    </a:lnTo>
                    <a:lnTo>
                      <a:pt x="1205" y="1732"/>
                    </a:lnTo>
                    <a:lnTo>
                      <a:pt x="1291" y="1700"/>
                    </a:lnTo>
                    <a:lnTo>
                      <a:pt x="1366" y="1657"/>
                    </a:lnTo>
                    <a:lnTo>
                      <a:pt x="1442" y="1614"/>
                    </a:lnTo>
                    <a:lnTo>
                      <a:pt x="1506" y="1549"/>
                    </a:lnTo>
                    <a:lnTo>
                      <a:pt x="1571" y="1496"/>
                    </a:lnTo>
                    <a:lnTo>
                      <a:pt x="1624" y="1420"/>
                    </a:lnTo>
                    <a:lnTo>
                      <a:pt x="1667" y="1345"/>
                    </a:lnTo>
                    <a:lnTo>
                      <a:pt x="1710" y="1270"/>
                    </a:lnTo>
                    <a:lnTo>
                      <a:pt x="1743" y="1184"/>
                    </a:lnTo>
                    <a:lnTo>
                      <a:pt x="1764" y="1098"/>
                    </a:lnTo>
                    <a:lnTo>
                      <a:pt x="1775" y="1012"/>
                    </a:lnTo>
                    <a:lnTo>
                      <a:pt x="1786" y="915"/>
                    </a:lnTo>
                    <a:lnTo>
                      <a:pt x="1786" y="818"/>
                    </a:lnTo>
                    <a:lnTo>
                      <a:pt x="1775" y="732"/>
                    </a:lnTo>
                    <a:lnTo>
                      <a:pt x="1753" y="646"/>
                    </a:lnTo>
                    <a:lnTo>
                      <a:pt x="1721" y="571"/>
                    </a:lnTo>
                    <a:lnTo>
                      <a:pt x="1689" y="485"/>
                    </a:lnTo>
                    <a:lnTo>
                      <a:pt x="1646" y="420"/>
                    </a:lnTo>
                    <a:lnTo>
                      <a:pt x="1603" y="345"/>
                    </a:lnTo>
                    <a:lnTo>
                      <a:pt x="1549" y="281"/>
                    </a:lnTo>
                    <a:lnTo>
                      <a:pt x="1485" y="227"/>
                    </a:lnTo>
                    <a:lnTo>
                      <a:pt x="1420" y="173"/>
                    </a:lnTo>
                    <a:lnTo>
                      <a:pt x="1356" y="130"/>
                    </a:lnTo>
                    <a:lnTo>
                      <a:pt x="1280" y="87"/>
                    </a:lnTo>
                    <a:lnTo>
                      <a:pt x="1194" y="55"/>
                    </a:lnTo>
                    <a:lnTo>
                      <a:pt x="1108" y="33"/>
                    </a:lnTo>
                    <a:lnTo>
                      <a:pt x="1022" y="12"/>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 name="Google Shape;832;p15"/>
              <p:cNvSpPr/>
              <p:nvPr/>
            </p:nvSpPr>
            <p:spPr>
              <a:xfrm>
                <a:off x="1720400" y="2760150"/>
                <a:ext cx="44650" cy="44925"/>
              </a:xfrm>
              <a:custGeom>
                <a:avLst/>
                <a:gdLst/>
                <a:ahLst/>
                <a:cxnLst/>
                <a:rect l="l" t="t" r="r" b="b"/>
                <a:pathLst>
                  <a:path w="1786" h="1797" extrusionOk="0">
                    <a:moveTo>
                      <a:pt x="829" y="1"/>
                    </a:moveTo>
                    <a:lnTo>
                      <a:pt x="732" y="12"/>
                    </a:lnTo>
                    <a:lnTo>
                      <a:pt x="646" y="33"/>
                    </a:lnTo>
                    <a:lnTo>
                      <a:pt x="571" y="65"/>
                    </a:lnTo>
                    <a:lnTo>
                      <a:pt x="485" y="98"/>
                    </a:lnTo>
                    <a:lnTo>
                      <a:pt x="420" y="130"/>
                    </a:lnTo>
                    <a:lnTo>
                      <a:pt x="345" y="184"/>
                    </a:lnTo>
                    <a:lnTo>
                      <a:pt x="281" y="237"/>
                    </a:lnTo>
                    <a:lnTo>
                      <a:pt x="227" y="291"/>
                    </a:lnTo>
                    <a:lnTo>
                      <a:pt x="173" y="356"/>
                    </a:lnTo>
                    <a:lnTo>
                      <a:pt x="119" y="431"/>
                    </a:lnTo>
                    <a:lnTo>
                      <a:pt x="87" y="506"/>
                    </a:lnTo>
                    <a:lnTo>
                      <a:pt x="55" y="582"/>
                    </a:lnTo>
                    <a:lnTo>
                      <a:pt x="23" y="668"/>
                    </a:lnTo>
                    <a:lnTo>
                      <a:pt x="1" y="754"/>
                    </a:lnTo>
                    <a:lnTo>
                      <a:pt x="1" y="850"/>
                    </a:lnTo>
                    <a:lnTo>
                      <a:pt x="1" y="936"/>
                    </a:lnTo>
                    <a:lnTo>
                      <a:pt x="1" y="1033"/>
                    </a:lnTo>
                    <a:lnTo>
                      <a:pt x="23" y="1119"/>
                    </a:lnTo>
                    <a:lnTo>
                      <a:pt x="44" y="1205"/>
                    </a:lnTo>
                    <a:lnTo>
                      <a:pt x="87" y="1291"/>
                    </a:lnTo>
                    <a:lnTo>
                      <a:pt x="119" y="1367"/>
                    </a:lnTo>
                    <a:lnTo>
                      <a:pt x="173" y="1442"/>
                    </a:lnTo>
                    <a:lnTo>
                      <a:pt x="227" y="1506"/>
                    </a:lnTo>
                    <a:lnTo>
                      <a:pt x="291" y="1571"/>
                    </a:lnTo>
                    <a:lnTo>
                      <a:pt x="356" y="1625"/>
                    </a:lnTo>
                    <a:lnTo>
                      <a:pt x="431" y="1668"/>
                    </a:lnTo>
                    <a:lnTo>
                      <a:pt x="506" y="1711"/>
                    </a:lnTo>
                    <a:lnTo>
                      <a:pt x="592" y="1743"/>
                    </a:lnTo>
                    <a:lnTo>
                      <a:pt x="678" y="1764"/>
                    </a:lnTo>
                    <a:lnTo>
                      <a:pt x="775" y="1786"/>
                    </a:lnTo>
                    <a:lnTo>
                      <a:pt x="861" y="1797"/>
                    </a:lnTo>
                    <a:lnTo>
                      <a:pt x="958" y="1786"/>
                    </a:lnTo>
                    <a:lnTo>
                      <a:pt x="1044" y="1775"/>
                    </a:lnTo>
                    <a:lnTo>
                      <a:pt x="1130" y="1764"/>
                    </a:lnTo>
                    <a:lnTo>
                      <a:pt x="1216" y="1732"/>
                    </a:lnTo>
                    <a:lnTo>
                      <a:pt x="1291" y="1700"/>
                    </a:lnTo>
                    <a:lnTo>
                      <a:pt x="1367" y="1657"/>
                    </a:lnTo>
                    <a:lnTo>
                      <a:pt x="1431" y="1614"/>
                    </a:lnTo>
                    <a:lnTo>
                      <a:pt x="1496" y="1560"/>
                    </a:lnTo>
                    <a:lnTo>
                      <a:pt x="1560" y="1496"/>
                    </a:lnTo>
                    <a:lnTo>
                      <a:pt x="1614" y="1431"/>
                    </a:lnTo>
                    <a:lnTo>
                      <a:pt x="1657" y="1367"/>
                    </a:lnTo>
                    <a:lnTo>
                      <a:pt x="1700" y="1291"/>
                    </a:lnTo>
                    <a:lnTo>
                      <a:pt x="1732" y="1216"/>
                    </a:lnTo>
                    <a:lnTo>
                      <a:pt x="1754" y="1130"/>
                    </a:lnTo>
                    <a:lnTo>
                      <a:pt x="1775" y="1044"/>
                    </a:lnTo>
                    <a:lnTo>
                      <a:pt x="1786" y="947"/>
                    </a:lnTo>
                    <a:lnTo>
                      <a:pt x="1786" y="850"/>
                    </a:lnTo>
                    <a:lnTo>
                      <a:pt x="1775" y="764"/>
                    </a:lnTo>
                    <a:lnTo>
                      <a:pt x="1754" y="678"/>
                    </a:lnTo>
                    <a:lnTo>
                      <a:pt x="1732" y="592"/>
                    </a:lnTo>
                    <a:lnTo>
                      <a:pt x="1700" y="506"/>
                    </a:lnTo>
                    <a:lnTo>
                      <a:pt x="1657" y="431"/>
                    </a:lnTo>
                    <a:lnTo>
                      <a:pt x="1614" y="356"/>
                    </a:lnTo>
                    <a:lnTo>
                      <a:pt x="1549" y="291"/>
                    </a:lnTo>
                    <a:lnTo>
                      <a:pt x="1496" y="227"/>
                    </a:lnTo>
                    <a:lnTo>
                      <a:pt x="1420" y="173"/>
                    </a:lnTo>
                    <a:lnTo>
                      <a:pt x="1345" y="130"/>
                    </a:lnTo>
                    <a:lnTo>
                      <a:pt x="1270" y="87"/>
                    </a:lnTo>
                    <a:lnTo>
                      <a:pt x="1184" y="55"/>
                    </a:lnTo>
                    <a:lnTo>
                      <a:pt x="1098" y="22"/>
                    </a:lnTo>
                    <a:lnTo>
                      <a:pt x="1012" y="1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 name="Google Shape;833;p15"/>
              <p:cNvSpPr/>
              <p:nvPr/>
            </p:nvSpPr>
            <p:spPr>
              <a:xfrm>
                <a:off x="1956450" y="2445625"/>
                <a:ext cx="45175" cy="45475"/>
              </a:xfrm>
              <a:custGeom>
                <a:avLst/>
                <a:gdLst/>
                <a:ahLst/>
                <a:cxnLst/>
                <a:rect l="l" t="t" r="r" b="b"/>
                <a:pathLst>
                  <a:path w="1807" h="1819" extrusionOk="0">
                    <a:moveTo>
                      <a:pt x="925" y="1"/>
                    </a:moveTo>
                    <a:lnTo>
                      <a:pt x="828" y="12"/>
                    </a:lnTo>
                    <a:lnTo>
                      <a:pt x="731" y="22"/>
                    </a:lnTo>
                    <a:lnTo>
                      <a:pt x="645" y="44"/>
                    </a:lnTo>
                    <a:lnTo>
                      <a:pt x="559" y="65"/>
                    </a:lnTo>
                    <a:lnTo>
                      <a:pt x="473" y="109"/>
                    </a:lnTo>
                    <a:lnTo>
                      <a:pt x="398" y="152"/>
                    </a:lnTo>
                    <a:lnTo>
                      <a:pt x="333" y="195"/>
                    </a:lnTo>
                    <a:lnTo>
                      <a:pt x="269" y="248"/>
                    </a:lnTo>
                    <a:lnTo>
                      <a:pt x="204" y="313"/>
                    </a:lnTo>
                    <a:lnTo>
                      <a:pt x="161" y="388"/>
                    </a:lnTo>
                    <a:lnTo>
                      <a:pt x="108" y="453"/>
                    </a:lnTo>
                    <a:lnTo>
                      <a:pt x="75" y="539"/>
                    </a:lnTo>
                    <a:lnTo>
                      <a:pt x="43" y="614"/>
                    </a:lnTo>
                    <a:lnTo>
                      <a:pt x="22" y="711"/>
                    </a:lnTo>
                    <a:lnTo>
                      <a:pt x="0" y="797"/>
                    </a:lnTo>
                    <a:lnTo>
                      <a:pt x="0" y="893"/>
                    </a:lnTo>
                    <a:lnTo>
                      <a:pt x="0" y="990"/>
                    </a:lnTo>
                    <a:lnTo>
                      <a:pt x="11" y="1076"/>
                    </a:lnTo>
                    <a:lnTo>
                      <a:pt x="32" y="1173"/>
                    </a:lnTo>
                    <a:lnTo>
                      <a:pt x="65" y="1259"/>
                    </a:lnTo>
                    <a:lnTo>
                      <a:pt x="97" y="1334"/>
                    </a:lnTo>
                    <a:lnTo>
                      <a:pt x="140" y="1410"/>
                    </a:lnTo>
                    <a:lnTo>
                      <a:pt x="194" y="1485"/>
                    </a:lnTo>
                    <a:lnTo>
                      <a:pt x="247" y="1549"/>
                    </a:lnTo>
                    <a:lnTo>
                      <a:pt x="312" y="1603"/>
                    </a:lnTo>
                    <a:lnTo>
                      <a:pt x="376" y="1657"/>
                    </a:lnTo>
                    <a:lnTo>
                      <a:pt x="452" y="1700"/>
                    </a:lnTo>
                    <a:lnTo>
                      <a:pt x="527" y="1743"/>
                    </a:lnTo>
                    <a:lnTo>
                      <a:pt x="613" y="1775"/>
                    </a:lnTo>
                    <a:lnTo>
                      <a:pt x="699" y="1797"/>
                    </a:lnTo>
                    <a:lnTo>
                      <a:pt x="796" y="1807"/>
                    </a:lnTo>
                    <a:lnTo>
                      <a:pt x="882" y="1818"/>
                    </a:lnTo>
                    <a:lnTo>
                      <a:pt x="979" y="1807"/>
                    </a:lnTo>
                    <a:lnTo>
                      <a:pt x="1075" y="1797"/>
                    </a:lnTo>
                    <a:lnTo>
                      <a:pt x="1161" y="1786"/>
                    </a:lnTo>
                    <a:lnTo>
                      <a:pt x="1247" y="1754"/>
                    </a:lnTo>
                    <a:lnTo>
                      <a:pt x="1333" y="1721"/>
                    </a:lnTo>
                    <a:lnTo>
                      <a:pt x="1409" y="1678"/>
                    </a:lnTo>
                    <a:lnTo>
                      <a:pt x="1473" y="1625"/>
                    </a:lnTo>
                    <a:lnTo>
                      <a:pt x="1538" y="1571"/>
                    </a:lnTo>
                    <a:lnTo>
                      <a:pt x="1602" y="1506"/>
                    </a:lnTo>
                    <a:lnTo>
                      <a:pt x="1645" y="1442"/>
                    </a:lnTo>
                    <a:lnTo>
                      <a:pt x="1699" y="1367"/>
                    </a:lnTo>
                    <a:lnTo>
                      <a:pt x="1731" y="1281"/>
                    </a:lnTo>
                    <a:lnTo>
                      <a:pt x="1764" y="1205"/>
                    </a:lnTo>
                    <a:lnTo>
                      <a:pt x="1785" y="1109"/>
                    </a:lnTo>
                    <a:lnTo>
                      <a:pt x="1807" y="1023"/>
                    </a:lnTo>
                    <a:lnTo>
                      <a:pt x="1807" y="926"/>
                    </a:lnTo>
                    <a:lnTo>
                      <a:pt x="1807" y="829"/>
                    </a:lnTo>
                    <a:lnTo>
                      <a:pt x="1796" y="743"/>
                    </a:lnTo>
                    <a:lnTo>
                      <a:pt x="1774" y="646"/>
                    </a:lnTo>
                    <a:lnTo>
                      <a:pt x="1742" y="560"/>
                    </a:lnTo>
                    <a:lnTo>
                      <a:pt x="1710" y="485"/>
                    </a:lnTo>
                    <a:lnTo>
                      <a:pt x="1667" y="410"/>
                    </a:lnTo>
                    <a:lnTo>
                      <a:pt x="1613" y="334"/>
                    </a:lnTo>
                    <a:lnTo>
                      <a:pt x="1559" y="270"/>
                    </a:lnTo>
                    <a:lnTo>
                      <a:pt x="1495" y="216"/>
                    </a:lnTo>
                    <a:lnTo>
                      <a:pt x="1430" y="162"/>
                    </a:lnTo>
                    <a:lnTo>
                      <a:pt x="1355" y="119"/>
                    </a:lnTo>
                    <a:lnTo>
                      <a:pt x="1280" y="76"/>
                    </a:lnTo>
                    <a:lnTo>
                      <a:pt x="1194" y="44"/>
                    </a:lnTo>
                    <a:lnTo>
                      <a:pt x="1108" y="22"/>
                    </a:lnTo>
                    <a:lnTo>
                      <a:pt x="101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 name="Google Shape;834;p15"/>
              <p:cNvSpPr/>
              <p:nvPr/>
            </p:nvSpPr>
            <p:spPr>
              <a:xfrm>
                <a:off x="1876050" y="2604500"/>
                <a:ext cx="44650" cy="44650"/>
              </a:xfrm>
              <a:custGeom>
                <a:avLst/>
                <a:gdLst/>
                <a:ahLst/>
                <a:cxnLst/>
                <a:rect l="l" t="t" r="r" b="b"/>
                <a:pathLst>
                  <a:path w="1786" h="1786" extrusionOk="0">
                    <a:moveTo>
                      <a:pt x="904" y="1"/>
                    </a:moveTo>
                    <a:lnTo>
                      <a:pt x="807" y="12"/>
                    </a:lnTo>
                    <a:lnTo>
                      <a:pt x="721" y="22"/>
                    </a:lnTo>
                    <a:lnTo>
                      <a:pt x="635" y="44"/>
                    </a:lnTo>
                    <a:lnTo>
                      <a:pt x="549" y="76"/>
                    </a:lnTo>
                    <a:lnTo>
                      <a:pt x="463" y="109"/>
                    </a:lnTo>
                    <a:lnTo>
                      <a:pt x="388" y="152"/>
                    </a:lnTo>
                    <a:lnTo>
                      <a:pt x="324" y="205"/>
                    </a:lnTo>
                    <a:lnTo>
                      <a:pt x="259" y="270"/>
                    </a:lnTo>
                    <a:lnTo>
                      <a:pt x="205" y="334"/>
                    </a:lnTo>
                    <a:lnTo>
                      <a:pt x="152" y="399"/>
                    </a:lnTo>
                    <a:lnTo>
                      <a:pt x="109" y="474"/>
                    </a:lnTo>
                    <a:lnTo>
                      <a:pt x="65" y="560"/>
                    </a:lnTo>
                    <a:lnTo>
                      <a:pt x="33" y="635"/>
                    </a:lnTo>
                    <a:lnTo>
                      <a:pt x="22" y="732"/>
                    </a:lnTo>
                    <a:lnTo>
                      <a:pt x="1" y="818"/>
                    </a:lnTo>
                    <a:lnTo>
                      <a:pt x="1" y="915"/>
                    </a:lnTo>
                    <a:lnTo>
                      <a:pt x="12" y="1001"/>
                    </a:lnTo>
                    <a:lnTo>
                      <a:pt x="22" y="1098"/>
                    </a:lnTo>
                    <a:lnTo>
                      <a:pt x="44" y="1184"/>
                    </a:lnTo>
                    <a:lnTo>
                      <a:pt x="76" y="1270"/>
                    </a:lnTo>
                    <a:lnTo>
                      <a:pt x="119" y="1345"/>
                    </a:lnTo>
                    <a:lnTo>
                      <a:pt x="173" y="1420"/>
                    </a:lnTo>
                    <a:lnTo>
                      <a:pt x="227" y="1485"/>
                    </a:lnTo>
                    <a:lnTo>
                      <a:pt x="281" y="1549"/>
                    </a:lnTo>
                    <a:lnTo>
                      <a:pt x="345" y="1603"/>
                    </a:lnTo>
                    <a:lnTo>
                      <a:pt x="420" y="1657"/>
                    </a:lnTo>
                    <a:lnTo>
                      <a:pt x="496" y="1700"/>
                    </a:lnTo>
                    <a:lnTo>
                      <a:pt x="582" y="1732"/>
                    </a:lnTo>
                    <a:lnTo>
                      <a:pt x="668" y="1754"/>
                    </a:lnTo>
                    <a:lnTo>
                      <a:pt x="754" y="1775"/>
                    </a:lnTo>
                    <a:lnTo>
                      <a:pt x="840" y="1786"/>
                    </a:lnTo>
                    <a:lnTo>
                      <a:pt x="936" y="1786"/>
                    </a:lnTo>
                    <a:lnTo>
                      <a:pt x="1033" y="1775"/>
                    </a:lnTo>
                    <a:lnTo>
                      <a:pt x="1119" y="1764"/>
                    </a:lnTo>
                    <a:lnTo>
                      <a:pt x="1195" y="1732"/>
                    </a:lnTo>
                    <a:lnTo>
                      <a:pt x="1281" y="1700"/>
                    </a:lnTo>
                    <a:lnTo>
                      <a:pt x="1356" y="1668"/>
                    </a:lnTo>
                    <a:lnTo>
                      <a:pt x="1420" y="1614"/>
                    </a:lnTo>
                    <a:lnTo>
                      <a:pt x="1485" y="1560"/>
                    </a:lnTo>
                    <a:lnTo>
                      <a:pt x="1549" y="1506"/>
                    </a:lnTo>
                    <a:lnTo>
                      <a:pt x="1603" y="1442"/>
                    </a:lnTo>
                    <a:lnTo>
                      <a:pt x="1646" y="1377"/>
                    </a:lnTo>
                    <a:lnTo>
                      <a:pt x="1689" y="1302"/>
                    </a:lnTo>
                    <a:lnTo>
                      <a:pt x="1721" y="1227"/>
                    </a:lnTo>
                    <a:lnTo>
                      <a:pt x="1754" y="1141"/>
                    </a:lnTo>
                    <a:lnTo>
                      <a:pt x="1775" y="1055"/>
                    </a:lnTo>
                    <a:lnTo>
                      <a:pt x="1786" y="969"/>
                    </a:lnTo>
                    <a:lnTo>
                      <a:pt x="1786" y="883"/>
                    </a:lnTo>
                    <a:lnTo>
                      <a:pt x="1775" y="786"/>
                    </a:lnTo>
                    <a:lnTo>
                      <a:pt x="1764" y="700"/>
                    </a:lnTo>
                    <a:lnTo>
                      <a:pt x="1743" y="614"/>
                    </a:lnTo>
                    <a:lnTo>
                      <a:pt x="1711" y="539"/>
                    </a:lnTo>
                    <a:lnTo>
                      <a:pt x="1678" y="463"/>
                    </a:lnTo>
                    <a:lnTo>
                      <a:pt x="1635" y="388"/>
                    </a:lnTo>
                    <a:lnTo>
                      <a:pt x="1582" y="324"/>
                    </a:lnTo>
                    <a:lnTo>
                      <a:pt x="1528" y="259"/>
                    </a:lnTo>
                    <a:lnTo>
                      <a:pt x="1463" y="205"/>
                    </a:lnTo>
                    <a:lnTo>
                      <a:pt x="1399" y="152"/>
                    </a:lnTo>
                    <a:lnTo>
                      <a:pt x="1324" y="109"/>
                    </a:lnTo>
                    <a:lnTo>
                      <a:pt x="1248" y="76"/>
                    </a:lnTo>
                    <a:lnTo>
                      <a:pt x="1162" y="44"/>
                    </a:lnTo>
                    <a:lnTo>
                      <a:pt x="1076" y="22"/>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 name="Google Shape;835;p15"/>
              <p:cNvSpPr/>
              <p:nvPr/>
            </p:nvSpPr>
            <p:spPr>
              <a:xfrm>
                <a:off x="2034675" y="2131925"/>
                <a:ext cx="44375" cy="44375"/>
              </a:xfrm>
              <a:custGeom>
                <a:avLst/>
                <a:gdLst/>
                <a:ahLst/>
                <a:cxnLst/>
                <a:rect l="l" t="t" r="r" b="b"/>
                <a:pathLst>
                  <a:path w="1775" h="1775" extrusionOk="0">
                    <a:moveTo>
                      <a:pt x="828" y="0"/>
                    </a:moveTo>
                    <a:lnTo>
                      <a:pt x="742" y="11"/>
                    </a:lnTo>
                    <a:lnTo>
                      <a:pt x="656" y="33"/>
                    </a:lnTo>
                    <a:lnTo>
                      <a:pt x="570" y="54"/>
                    </a:lnTo>
                    <a:lnTo>
                      <a:pt x="495" y="86"/>
                    </a:lnTo>
                    <a:lnTo>
                      <a:pt x="420" y="129"/>
                    </a:lnTo>
                    <a:lnTo>
                      <a:pt x="355" y="172"/>
                    </a:lnTo>
                    <a:lnTo>
                      <a:pt x="291" y="237"/>
                    </a:lnTo>
                    <a:lnTo>
                      <a:pt x="226" y="291"/>
                    </a:lnTo>
                    <a:lnTo>
                      <a:pt x="172" y="355"/>
                    </a:lnTo>
                    <a:lnTo>
                      <a:pt x="129" y="430"/>
                    </a:lnTo>
                    <a:lnTo>
                      <a:pt x="86" y="506"/>
                    </a:lnTo>
                    <a:lnTo>
                      <a:pt x="54" y="581"/>
                    </a:lnTo>
                    <a:lnTo>
                      <a:pt x="22" y="667"/>
                    </a:lnTo>
                    <a:lnTo>
                      <a:pt x="11" y="753"/>
                    </a:lnTo>
                    <a:lnTo>
                      <a:pt x="0" y="839"/>
                    </a:lnTo>
                    <a:lnTo>
                      <a:pt x="0" y="936"/>
                    </a:lnTo>
                    <a:lnTo>
                      <a:pt x="11" y="1033"/>
                    </a:lnTo>
                    <a:lnTo>
                      <a:pt x="22" y="1119"/>
                    </a:lnTo>
                    <a:lnTo>
                      <a:pt x="54" y="1205"/>
                    </a:lnTo>
                    <a:lnTo>
                      <a:pt x="86" y="1291"/>
                    </a:lnTo>
                    <a:lnTo>
                      <a:pt x="129" y="1366"/>
                    </a:lnTo>
                    <a:lnTo>
                      <a:pt x="183" y="1430"/>
                    </a:lnTo>
                    <a:lnTo>
                      <a:pt x="237" y="1506"/>
                    </a:lnTo>
                    <a:lnTo>
                      <a:pt x="301" y="1559"/>
                    </a:lnTo>
                    <a:lnTo>
                      <a:pt x="377" y="1613"/>
                    </a:lnTo>
                    <a:lnTo>
                      <a:pt x="452" y="1667"/>
                    </a:lnTo>
                    <a:lnTo>
                      <a:pt x="527" y="1699"/>
                    </a:lnTo>
                    <a:lnTo>
                      <a:pt x="613" y="1732"/>
                    </a:lnTo>
                    <a:lnTo>
                      <a:pt x="699" y="1764"/>
                    </a:lnTo>
                    <a:lnTo>
                      <a:pt x="785" y="1775"/>
                    </a:lnTo>
                    <a:lnTo>
                      <a:pt x="979" y="1775"/>
                    </a:lnTo>
                    <a:lnTo>
                      <a:pt x="1065" y="1764"/>
                    </a:lnTo>
                    <a:lnTo>
                      <a:pt x="1151" y="1742"/>
                    </a:lnTo>
                    <a:lnTo>
                      <a:pt x="1226" y="1710"/>
                    </a:lnTo>
                    <a:lnTo>
                      <a:pt x="1301" y="1678"/>
                    </a:lnTo>
                    <a:lnTo>
                      <a:pt x="1377" y="1635"/>
                    </a:lnTo>
                    <a:lnTo>
                      <a:pt x="1452" y="1581"/>
                    </a:lnTo>
                    <a:lnTo>
                      <a:pt x="1516" y="1527"/>
                    </a:lnTo>
                    <a:lnTo>
                      <a:pt x="1570" y="1463"/>
                    </a:lnTo>
                    <a:lnTo>
                      <a:pt x="1624" y="1398"/>
                    </a:lnTo>
                    <a:lnTo>
                      <a:pt x="1667" y="1323"/>
                    </a:lnTo>
                    <a:lnTo>
                      <a:pt x="1699" y="1248"/>
                    </a:lnTo>
                    <a:lnTo>
                      <a:pt x="1731" y="1172"/>
                    </a:lnTo>
                    <a:lnTo>
                      <a:pt x="1753" y="1086"/>
                    </a:lnTo>
                    <a:lnTo>
                      <a:pt x="1774" y="1000"/>
                    </a:lnTo>
                    <a:lnTo>
                      <a:pt x="1774" y="904"/>
                    </a:lnTo>
                    <a:lnTo>
                      <a:pt x="1774" y="818"/>
                    </a:lnTo>
                    <a:lnTo>
                      <a:pt x="1764" y="731"/>
                    </a:lnTo>
                    <a:lnTo>
                      <a:pt x="1742" y="645"/>
                    </a:lnTo>
                    <a:lnTo>
                      <a:pt x="1721" y="559"/>
                    </a:lnTo>
                    <a:lnTo>
                      <a:pt x="1688" y="484"/>
                    </a:lnTo>
                    <a:lnTo>
                      <a:pt x="1645" y="409"/>
                    </a:lnTo>
                    <a:lnTo>
                      <a:pt x="1592" y="344"/>
                    </a:lnTo>
                    <a:lnTo>
                      <a:pt x="1538" y="280"/>
                    </a:lnTo>
                    <a:lnTo>
                      <a:pt x="1473" y="215"/>
                    </a:lnTo>
                    <a:lnTo>
                      <a:pt x="1409" y="162"/>
                    </a:lnTo>
                    <a:lnTo>
                      <a:pt x="1344" y="119"/>
                    </a:lnTo>
                    <a:lnTo>
                      <a:pt x="1258" y="76"/>
                    </a:lnTo>
                    <a:lnTo>
                      <a:pt x="1183" y="43"/>
                    </a:lnTo>
                    <a:lnTo>
                      <a:pt x="1097" y="22"/>
                    </a:lnTo>
                    <a:lnTo>
                      <a:pt x="1011" y="11"/>
                    </a:lnTo>
                    <a:lnTo>
                      <a:pt x="92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 name="Google Shape;836;p15"/>
              <p:cNvSpPr/>
              <p:nvPr/>
            </p:nvSpPr>
            <p:spPr>
              <a:xfrm>
                <a:off x="2034675" y="2209875"/>
                <a:ext cx="44375" cy="44375"/>
              </a:xfrm>
              <a:custGeom>
                <a:avLst/>
                <a:gdLst/>
                <a:ahLst/>
                <a:cxnLst/>
                <a:rect l="l" t="t" r="r" b="b"/>
                <a:pathLst>
                  <a:path w="1775" h="1775" extrusionOk="0">
                    <a:moveTo>
                      <a:pt x="785" y="1"/>
                    </a:moveTo>
                    <a:lnTo>
                      <a:pt x="699" y="22"/>
                    </a:lnTo>
                    <a:lnTo>
                      <a:pt x="624" y="44"/>
                    </a:lnTo>
                    <a:lnTo>
                      <a:pt x="538" y="65"/>
                    </a:lnTo>
                    <a:lnTo>
                      <a:pt x="463" y="108"/>
                    </a:lnTo>
                    <a:lnTo>
                      <a:pt x="387" y="151"/>
                    </a:lnTo>
                    <a:lnTo>
                      <a:pt x="323" y="205"/>
                    </a:lnTo>
                    <a:lnTo>
                      <a:pt x="258" y="259"/>
                    </a:lnTo>
                    <a:lnTo>
                      <a:pt x="205" y="323"/>
                    </a:lnTo>
                    <a:lnTo>
                      <a:pt x="151" y="388"/>
                    </a:lnTo>
                    <a:lnTo>
                      <a:pt x="108" y="463"/>
                    </a:lnTo>
                    <a:lnTo>
                      <a:pt x="76" y="538"/>
                    </a:lnTo>
                    <a:lnTo>
                      <a:pt x="43" y="624"/>
                    </a:lnTo>
                    <a:lnTo>
                      <a:pt x="22" y="700"/>
                    </a:lnTo>
                    <a:lnTo>
                      <a:pt x="11" y="796"/>
                    </a:lnTo>
                    <a:lnTo>
                      <a:pt x="0" y="882"/>
                    </a:lnTo>
                    <a:lnTo>
                      <a:pt x="0" y="979"/>
                    </a:lnTo>
                    <a:lnTo>
                      <a:pt x="22" y="1065"/>
                    </a:lnTo>
                    <a:lnTo>
                      <a:pt x="43" y="1151"/>
                    </a:lnTo>
                    <a:lnTo>
                      <a:pt x="76" y="1237"/>
                    </a:lnTo>
                    <a:lnTo>
                      <a:pt x="108" y="1312"/>
                    </a:lnTo>
                    <a:lnTo>
                      <a:pt x="162" y="1388"/>
                    </a:lnTo>
                    <a:lnTo>
                      <a:pt x="215" y="1463"/>
                    </a:lnTo>
                    <a:lnTo>
                      <a:pt x="269" y="1528"/>
                    </a:lnTo>
                    <a:lnTo>
                      <a:pt x="344" y="1581"/>
                    </a:lnTo>
                    <a:lnTo>
                      <a:pt x="409" y="1635"/>
                    </a:lnTo>
                    <a:lnTo>
                      <a:pt x="484" y="1678"/>
                    </a:lnTo>
                    <a:lnTo>
                      <a:pt x="570" y="1710"/>
                    </a:lnTo>
                    <a:lnTo>
                      <a:pt x="656" y="1743"/>
                    </a:lnTo>
                    <a:lnTo>
                      <a:pt x="742" y="1764"/>
                    </a:lnTo>
                    <a:lnTo>
                      <a:pt x="828" y="1775"/>
                    </a:lnTo>
                    <a:lnTo>
                      <a:pt x="925" y="1775"/>
                    </a:lnTo>
                    <a:lnTo>
                      <a:pt x="1011" y="1764"/>
                    </a:lnTo>
                    <a:lnTo>
                      <a:pt x="1097" y="1753"/>
                    </a:lnTo>
                    <a:lnTo>
                      <a:pt x="1183" y="1721"/>
                    </a:lnTo>
                    <a:lnTo>
                      <a:pt x="1258" y="1689"/>
                    </a:lnTo>
                    <a:lnTo>
                      <a:pt x="1344" y="1646"/>
                    </a:lnTo>
                    <a:lnTo>
                      <a:pt x="1409" y="1603"/>
                    </a:lnTo>
                    <a:lnTo>
                      <a:pt x="1473" y="1549"/>
                    </a:lnTo>
                    <a:lnTo>
                      <a:pt x="1538" y="1495"/>
                    </a:lnTo>
                    <a:lnTo>
                      <a:pt x="1592" y="1431"/>
                    </a:lnTo>
                    <a:lnTo>
                      <a:pt x="1635" y="1356"/>
                    </a:lnTo>
                    <a:lnTo>
                      <a:pt x="1678" y="1280"/>
                    </a:lnTo>
                    <a:lnTo>
                      <a:pt x="1721" y="1205"/>
                    </a:lnTo>
                    <a:lnTo>
                      <a:pt x="1742" y="1130"/>
                    </a:lnTo>
                    <a:lnTo>
                      <a:pt x="1764" y="1044"/>
                    </a:lnTo>
                    <a:lnTo>
                      <a:pt x="1774" y="958"/>
                    </a:lnTo>
                    <a:lnTo>
                      <a:pt x="1774" y="861"/>
                    </a:lnTo>
                    <a:lnTo>
                      <a:pt x="1774" y="775"/>
                    </a:lnTo>
                    <a:lnTo>
                      <a:pt x="1753" y="689"/>
                    </a:lnTo>
                    <a:lnTo>
                      <a:pt x="1731" y="603"/>
                    </a:lnTo>
                    <a:lnTo>
                      <a:pt x="1699" y="528"/>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 name="Google Shape;837;p15"/>
              <p:cNvSpPr/>
              <p:nvPr/>
            </p:nvSpPr>
            <p:spPr>
              <a:xfrm>
                <a:off x="460700" y="2209875"/>
                <a:ext cx="44375" cy="44375"/>
              </a:xfrm>
              <a:custGeom>
                <a:avLst/>
                <a:gdLst/>
                <a:ahLst/>
                <a:cxnLst/>
                <a:rect l="l" t="t" r="r" b="b"/>
                <a:pathLst>
                  <a:path w="1775" h="1775" extrusionOk="0">
                    <a:moveTo>
                      <a:pt x="807" y="1"/>
                    </a:moveTo>
                    <a:lnTo>
                      <a:pt x="721" y="11"/>
                    </a:lnTo>
                    <a:lnTo>
                      <a:pt x="635" y="33"/>
                    </a:lnTo>
                    <a:lnTo>
                      <a:pt x="560" y="65"/>
                    </a:lnTo>
                    <a:lnTo>
                      <a:pt x="484" y="97"/>
                    </a:lnTo>
                    <a:lnTo>
                      <a:pt x="409" y="140"/>
                    </a:lnTo>
                    <a:lnTo>
                      <a:pt x="334" y="194"/>
                    </a:lnTo>
                    <a:lnTo>
                      <a:pt x="269" y="248"/>
                    </a:lnTo>
                    <a:lnTo>
                      <a:pt x="216" y="312"/>
                    </a:lnTo>
                    <a:lnTo>
                      <a:pt x="162" y="377"/>
                    </a:lnTo>
                    <a:lnTo>
                      <a:pt x="119" y="452"/>
                    </a:lnTo>
                    <a:lnTo>
                      <a:pt x="76" y="528"/>
                    </a:lnTo>
                    <a:lnTo>
                      <a:pt x="54" y="603"/>
                    </a:lnTo>
                    <a:lnTo>
                      <a:pt x="22" y="689"/>
                    </a:lnTo>
                    <a:lnTo>
                      <a:pt x="11" y="775"/>
                    </a:lnTo>
                    <a:lnTo>
                      <a:pt x="0" y="861"/>
                    </a:lnTo>
                    <a:lnTo>
                      <a:pt x="11" y="958"/>
                    </a:lnTo>
                    <a:lnTo>
                      <a:pt x="22" y="1054"/>
                    </a:lnTo>
                    <a:lnTo>
                      <a:pt x="43" y="1140"/>
                    </a:lnTo>
                    <a:lnTo>
                      <a:pt x="65" y="1226"/>
                    </a:lnTo>
                    <a:lnTo>
                      <a:pt x="108" y="1302"/>
                    </a:lnTo>
                    <a:lnTo>
                      <a:pt x="151" y="1377"/>
                    </a:lnTo>
                    <a:lnTo>
                      <a:pt x="205" y="1452"/>
                    </a:lnTo>
                    <a:lnTo>
                      <a:pt x="269" y="1517"/>
                    </a:lnTo>
                    <a:lnTo>
                      <a:pt x="334" y="1571"/>
                    </a:lnTo>
                    <a:lnTo>
                      <a:pt x="398" y="1624"/>
                    </a:lnTo>
                    <a:lnTo>
                      <a:pt x="474" y="1667"/>
                    </a:lnTo>
                    <a:lnTo>
                      <a:pt x="560" y="1710"/>
                    </a:lnTo>
                    <a:lnTo>
                      <a:pt x="646" y="1743"/>
                    </a:lnTo>
                    <a:lnTo>
                      <a:pt x="732" y="1764"/>
                    </a:lnTo>
                    <a:lnTo>
                      <a:pt x="818" y="1775"/>
                    </a:lnTo>
                    <a:lnTo>
                      <a:pt x="914" y="1775"/>
                    </a:lnTo>
                    <a:lnTo>
                      <a:pt x="1001" y="1764"/>
                    </a:lnTo>
                    <a:lnTo>
                      <a:pt x="1087" y="1753"/>
                    </a:lnTo>
                    <a:lnTo>
                      <a:pt x="1173" y="1732"/>
                    </a:lnTo>
                    <a:lnTo>
                      <a:pt x="1248" y="1700"/>
                    </a:lnTo>
                    <a:lnTo>
                      <a:pt x="1334" y="1657"/>
                    </a:lnTo>
                    <a:lnTo>
                      <a:pt x="1398" y="1614"/>
                    </a:lnTo>
                    <a:lnTo>
                      <a:pt x="1463" y="1560"/>
                    </a:lnTo>
                    <a:lnTo>
                      <a:pt x="1527" y="1506"/>
                    </a:lnTo>
                    <a:lnTo>
                      <a:pt x="1581" y="1442"/>
                    </a:lnTo>
                    <a:lnTo>
                      <a:pt x="1635" y="1366"/>
                    </a:lnTo>
                    <a:lnTo>
                      <a:pt x="1678" y="1302"/>
                    </a:lnTo>
                    <a:lnTo>
                      <a:pt x="1710" y="1216"/>
                    </a:lnTo>
                    <a:lnTo>
                      <a:pt x="1742" y="1140"/>
                    </a:lnTo>
                    <a:lnTo>
                      <a:pt x="1764" y="1054"/>
                    </a:lnTo>
                    <a:lnTo>
                      <a:pt x="1775" y="968"/>
                    </a:lnTo>
                    <a:lnTo>
                      <a:pt x="1775" y="882"/>
                    </a:lnTo>
                    <a:lnTo>
                      <a:pt x="1775" y="786"/>
                    </a:lnTo>
                    <a:lnTo>
                      <a:pt x="1764" y="700"/>
                    </a:lnTo>
                    <a:lnTo>
                      <a:pt x="1742" y="614"/>
                    </a:lnTo>
                    <a:lnTo>
                      <a:pt x="1710" y="538"/>
                    </a:lnTo>
                    <a:lnTo>
                      <a:pt x="1667" y="463"/>
                    </a:lnTo>
                    <a:lnTo>
                      <a:pt x="1624" y="388"/>
                    </a:lnTo>
                    <a:lnTo>
                      <a:pt x="1570" y="323"/>
                    </a:lnTo>
                    <a:lnTo>
                      <a:pt x="1517" y="259"/>
                    </a:lnTo>
                    <a:lnTo>
                      <a:pt x="1452" y="205"/>
                    </a:lnTo>
                    <a:lnTo>
                      <a:pt x="1388" y="151"/>
                    </a:lnTo>
                    <a:lnTo>
                      <a:pt x="1312" y="108"/>
                    </a:lnTo>
                    <a:lnTo>
                      <a:pt x="1237" y="65"/>
                    </a:lnTo>
                    <a:lnTo>
                      <a:pt x="1162" y="44"/>
                    </a:lnTo>
                    <a:lnTo>
                      <a:pt x="1076"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 name="Google Shape;838;p15"/>
              <p:cNvSpPr/>
              <p:nvPr/>
            </p:nvSpPr>
            <p:spPr>
              <a:xfrm>
                <a:off x="1406425" y="2919025"/>
                <a:ext cx="44100" cy="44125"/>
              </a:xfrm>
              <a:custGeom>
                <a:avLst/>
                <a:gdLst/>
                <a:ahLst/>
                <a:cxnLst/>
                <a:rect l="l" t="t" r="r" b="b"/>
                <a:pathLst>
                  <a:path w="1764" h="1765" extrusionOk="0">
                    <a:moveTo>
                      <a:pt x="850" y="1"/>
                    </a:moveTo>
                    <a:lnTo>
                      <a:pt x="764" y="12"/>
                    </a:lnTo>
                    <a:lnTo>
                      <a:pt x="689" y="33"/>
                    </a:lnTo>
                    <a:lnTo>
                      <a:pt x="603" y="55"/>
                    </a:lnTo>
                    <a:lnTo>
                      <a:pt x="527" y="87"/>
                    </a:lnTo>
                    <a:lnTo>
                      <a:pt x="452" y="119"/>
                    </a:lnTo>
                    <a:lnTo>
                      <a:pt x="388" y="173"/>
                    </a:lnTo>
                    <a:lnTo>
                      <a:pt x="323" y="216"/>
                    </a:lnTo>
                    <a:lnTo>
                      <a:pt x="259" y="281"/>
                    </a:lnTo>
                    <a:lnTo>
                      <a:pt x="205" y="334"/>
                    </a:lnTo>
                    <a:lnTo>
                      <a:pt x="151" y="410"/>
                    </a:lnTo>
                    <a:lnTo>
                      <a:pt x="108" y="474"/>
                    </a:lnTo>
                    <a:lnTo>
                      <a:pt x="76" y="549"/>
                    </a:lnTo>
                    <a:lnTo>
                      <a:pt x="44" y="625"/>
                    </a:lnTo>
                    <a:lnTo>
                      <a:pt x="22" y="711"/>
                    </a:lnTo>
                    <a:lnTo>
                      <a:pt x="11" y="786"/>
                    </a:lnTo>
                    <a:lnTo>
                      <a:pt x="1" y="872"/>
                    </a:lnTo>
                    <a:lnTo>
                      <a:pt x="11" y="958"/>
                    </a:lnTo>
                    <a:lnTo>
                      <a:pt x="22" y="1044"/>
                    </a:lnTo>
                    <a:lnTo>
                      <a:pt x="44" y="1130"/>
                    </a:lnTo>
                    <a:lnTo>
                      <a:pt x="76" y="1205"/>
                    </a:lnTo>
                    <a:lnTo>
                      <a:pt x="108" y="1291"/>
                    </a:lnTo>
                    <a:lnTo>
                      <a:pt x="151" y="1356"/>
                    </a:lnTo>
                    <a:lnTo>
                      <a:pt x="205" y="1431"/>
                    </a:lnTo>
                    <a:lnTo>
                      <a:pt x="269" y="1496"/>
                    </a:lnTo>
                    <a:lnTo>
                      <a:pt x="323" y="1549"/>
                    </a:lnTo>
                    <a:lnTo>
                      <a:pt x="398" y="1603"/>
                    </a:lnTo>
                    <a:lnTo>
                      <a:pt x="474" y="1646"/>
                    </a:lnTo>
                    <a:lnTo>
                      <a:pt x="549" y="1689"/>
                    </a:lnTo>
                    <a:lnTo>
                      <a:pt x="624" y="1721"/>
                    </a:lnTo>
                    <a:lnTo>
                      <a:pt x="710" y="1743"/>
                    </a:lnTo>
                    <a:lnTo>
                      <a:pt x="796" y="1754"/>
                    </a:lnTo>
                    <a:lnTo>
                      <a:pt x="882" y="1764"/>
                    </a:lnTo>
                    <a:lnTo>
                      <a:pt x="968" y="1754"/>
                    </a:lnTo>
                    <a:lnTo>
                      <a:pt x="1054" y="1743"/>
                    </a:lnTo>
                    <a:lnTo>
                      <a:pt x="1140" y="1721"/>
                    </a:lnTo>
                    <a:lnTo>
                      <a:pt x="1226" y="1689"/>
                    </a:lnTo>
                    <a:lnTo>
                      <a:pt x="1302" y="1646"/>
                    </a:lnTo>
                    <a:lnTo>
                      <a:pt x="1366" y="1603"/>
                    </a:lnTo>
                    <a:lnTo>
                      <a:pt x="1441" y="1549"/>
                    </a:lnTo>
                    <a:lnTo>
                      <a:pt x="1506" y="1485"/>
                    </a:lnTo>
                    <a:lnTo>
                      <a:pt x="1560" y="1420"/>
                    </a:lnTo>
                    <a:lnTo>
                      <a:pt x="1613" y="1356"/>
                    </a:lnTo>
                    <a:lnTo>
                      <a:pt x="1656" y="1281"/>
                    </a:lnTo>
                    <a:lnTo>
                      <a:pt x="1689" y="1205"/>
                    </a:lnTo>
                    <a:lnTo>
                      <a:pt x="1721" y="1119"/>
                    </a:lnTo>
                    <a:lnTo>
                      <a:pt x="1742" y="1044"/>
                    </a:lnTo>
                    <a:lnTo>
                      <a:pt x="1753" y="958"/>
                    </a:lnTo>
                    <a:lnTo>
                      <a:pt x="1764" y="861"/>
                    </a:lnTo>
                    <a:lnTo>
                      <a:pt x="1753" y="775"/>
                    </a:lnTo>
                    <a:lnTo>
                      <a:pt x="1732" y="689"/>
                    </a:lnTo>
                    <a:lnTo>
                      <a:pt x="1710" y="614"/>
                    </a:lnTo>
                    <a:lnTo>
                      <a:pt x="1678" y="528"/>
                    </a:lnTo>
                    <a:lnTo>
                      <a:pt x="1635" y="453"/>
                    </a:lnTo>
                    <a:lnTo>
                      <a:pt x="1592" y="377"/>
                    </a:lnTo>
                    <a:lnTo>
                      <a:pt x="1538" y="313"/>
                    </a:lnTo>
                    <a:lnTo>
                      <a:pt x="1474" y="248"/>
                    </a:lnTo>
                    <a:lnTo>
                      <a:pt x="1409" y="194"/>
                    </a:lnTo>
                    <a:lnTo>
                      <a:pt x="1345" y="141"/>
                    </a:lnTo>
                    <a:lnTo>
                      <a:pt x="1269" y="98"/>
                    </a:lnTo>
                    <a:lnTo>
                      <a:pt x="1183"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 name="Google Shape;839;p15"/>
              <p:cNvSpPr/>
              <p:nvPr/>
            </p:nvSpPr>
            <p:spPr>
              <a:xfrm>
                <a:off x="1092450" y="1345350"/>
                <a:ext cx="43550" cy="43575"/>
              </a:xfrm>
              <a:custGeom>
                <a:avLst/>
                <a:gdLst/>
                <a:ahLst/>
                <a:cxnLst/>
                <a:rect l="l" t="t" r="r" b="b"/>
                <a:pathLst>
                  <a:path w="1742" h="1743" extrusionOk="0">
                    <a:moveTo>
                      <a:pt x="828" y="0"/>
                    </a:moveTo>
                    <a:lnTo>
                      <a:pt x="753" y="11"/>
                    </a:lnTo>
                    <a:lnTo>
                      <a:pt x="667" y="32"/>
                    </a:lnTo>
                    <a:lnTo>
                      <a:pt x="591" y="54"/>
                    </a:lnTo>
                    <a:lnTo>
                      <a:pt x="516" y="86"/>
                    </a:lnTo>
                    <a:lnTo>
                      <a:pt x="441" y="129"/>
                    </a:lnTo>
                    <a:lnTo>
                      <a:pt x="376" y="172"/>
                    </a:lnTo>
                    <a:lnTo>
                      <a:pt x="312" y="226"/>
                    </a:lnTo>
                    <a:lnTo>
                      <a:pt x="247" y="280"/>
                    </a:lnTo>
                    <a:lnTo>
                      <a:pt x="194" y="344"/>
                    </a:lnTo>
                    <a:lnTo>
                      <a:pt x="140" y="409"/>
                    </a:lnTo>
                    <a:lnTo>
                      <a:pt x="97" y="484"/>
                    </a:lnTo>
                    <a:lnTo>
                      <a:pt x="65" y="559"/>
                    </a:lnTo>
                    <a:lnTo>
                      <a:pt x="32" y="635"/>
                    </a:lnTo>
                    <a:lnTo>
                      <a:pt x="11" y="721"/>
                    </a:lnTo>
                    <a:lnTo>
                      <a:pt x="0" y="807"/>
                    </a:lnTo>
                    <a:lnTo>
                      <a:pt x="0" y="893"/>
                    </a:lnTo>
                    <a:lnTo>
                      <a:pt x="11" y="979"/>
                    </a:lnTo>
                    <a:lnTo>
                      <a:pt x="22" y="1065"/>
                    </a:lnTo>
                    <a:lnTo>
                      <a:pt x="43" y="1140"/>
                    </a:lnTo>
                    <a:lnTo>
                      <a:pt x="75" y="1226"/>
                    </a:lnTo>
                    <a:lnTo>
                      <a:pt x="118" y="1301"/>
                    </a:lnTo>
                    <a:lnTo>
                      <a:pt x="172" y="1377"/>
                    </a:lnTo>
                    <a:lnTo>
                      <a:pt x="226" y="1441"/>
                    </a:lnTo>
                    <a:lnTo>
                      <a:pt x="280" y="1506"/>
                    </a:lnTo>
                    <a:lnTo>
                      <a:pt x="344" y="1559"/>
                    </a:lnTo>
                    <a:lnTo>
                      <a:pt x="419" y="1613"/>
                    </a:lnTo>
                    <a:lnTo>
                      <a:pt x="495" y="1656"/>
                    </a:lnTo>
                    <a:lnTo>
                      <a:pt x="570" y="1688"/>
                    </a:lnTo>
                    <a:lnTo>
                      <a:pt x="656" y="1721"/>
                    </a:lnTo>
                    <a:lnTo>
                      <a:pt x="742" y="1731"/>
                    </a:lnTo>
                    <a:lnTo>
                      <a:pt x="828" y="1742"/>
                    </a:lnTo>
                    <a:lnTo>
                      <a:pt x="989" y="1742"/>
                    </a:lnTo>
                    <a:lnTo>
                      <a:pt x="1075" y="1721"/>
                    </a:lnTo>
                    <a:lnTo>
                      <a:pt x="1151" y="1699"/>
                    </a:lnTo>
                    <a:lnTo>
                      <a:pt x="1226" y="1667"/>
                    </a:lnTo>
                    <a:lnTo>
                      <a:pt x="1301" y="1624"/>
                    </a:lnTo>
                    <a:lnTo>
                      <a:pt x="1366" y="1581"/>
                    </a:lnTo>
                    <a:lnTo>
                      <a:pt x="1430" y="1527"/>
                    </a:lnTo>
                    <a:lnTo>
                      <a:pt x="1495" y="1463"/>
                    </a:lnTo>
                    <a:lnTo>
                      <a:pt x="1548" y="1398"/>
                    </a:lnTo>
                    <a:lnTo>
                      <a:pt x="1602" y="1333"/>
                    </a:lnTo>
                    <a:lnTo>
                      <a:pt x="1645" y="1269"/>
                    </a:lnTo>
                    <a:lnTo>
                      <a:pt x="1677" y="1183"/>
                    </a:lnTo>
                    <a:lnTo>
                      <a:pt x="1710" y="1108"/>
                    </a:lnTo>
                    <a:lnTo>
                      <a:pt x="1731" y="1032"/>
                    </a:lnTo>
                    <a:lnTo>
                      <a:pt x="1742" y="946"/>
                    </a:lnTo>
                    <a:lnTo>
                      <a:pt x="1742" y="860"/>
                    </a:lnTo>
                    <a:lnTo>
                      <a:pt x="1731" y="774"/>
                    </a:lnTo>
                    <a:lnTo>
                      <a:pt x="1720" y="688"/>
                    </a:lnTo>
                    <a:lnTo>
                      <a:pt x="1699" y="602"/>
                    </a:lnTo>
                    <a:lnTo>
                      <a:pt x="1667" y="527"/>
                    </a:lnTo>
                    <a:lnTo>
                      <a:pt x="1624" y="452"/>
                    </a:lnTo>
                    <a:lnTo>
                      <a:pt x="1570" y="376"/>
                    </a:lnTo>
                    <a:lnTo>
                      <a:pt x="1516" y="312"/>
                    </a:lnTo>
                    <a:lnTo>
                      <a:pt x="1462" y="247"/>
                    </a:lnTo>
                    <a:lnTo>
                      <a:pt x="1398" y="194"/>
                    </a:lnTo>
                    <a:lnTo>
                      <a:pt x="1323" y="140"/>
                    </a:lnTo>
                    <a:lnTo>
                      <a:pt x="1247" y="97"/>
                    </a:lnTo>
                    <a:lnTo>
                      <a:pt x="1172" y="65"/>
                    </a:lnTo>
                    <a:lnTo>
                      <a:pt x="1086" y="32"/>
                    </a:lnTo>
                    <a:lnTo>
                      <a:pt x="1000"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 name="Google Shape;840;p15"/>
              <p:cNvSpPr/>
              <p:nvPr/>
            </p:nvSpPr>
            <p:spPr>
              <a:xfrm>
                <a:off x="461225" y="1973850"/>
                <a:ext cx="43575" cy="43575"/>
              </a:xfrm>
              <a:custGeom>
                <a:avLst/>
                <a:gdLst/>
                <a:ahLst/>
                <a:cxnLst/>
                <a:rect l="l" t="t" r="r" b="b"/>
                <a:pathLst>
                  <a:path w="1743" h="1743" extrusionOk="0">
                    <a:moveTo>
                      <a:pt x="786" y="1"/>
                    </a:moveTo>
                    <a:lnTo>
                      <a:pt x="700" y="11"/>
                    </a:lnTo>
                    <a:lnTo>
                      <a:pt x="625" y="44"/>
                    </a:lnTo>
                    <a:lnTo>
                      <a:pt x="539" y="65"/>
                    </a:lnTo>
                    <a:lnTo>
                      <a:pt x="463" y="108"/>
                    </a:lnTo>
                    <a:lnTo>
                      <a:pt x="388" y="151"/>
                    </a:lnTo>
                    <a:lnTo>
                      <a:pt x="324" y="205"/>
                    </a:lnTo>
                    <a:lnTo>
                      <a:pt x="259" y="259"/>
                    </a:lnTo>
                    <a:lnTo>
                      <a:pt x="205" y="323"/>
                    </a:lnTo>
                    <a:lnTo>
                      <a:pt x="152" y="398"/>
                    </a:lnTo>
                    <a:lnTo>
                      <a:pt x="109" y="474"/>
                    </a:lnTo>
                    <a:lnTo>
                      <a:pt x="66" y="549"/>
                    </a:lnTo>
                    <a:lnTo>
                      <a:pt x="33" y="624"/>
                    </a:lnTo>
                    <a:lnTo>
                      <a:pt x="12" y="710"/>
                    </a:lnTo>
                    <a:lnTo>
                      <a:pt x="1" y="796"/>
                    </a:lnTo>
                    <a:lnTo>
                      <a:pt x="1" y="882"/>
                    </a:lnTo>
                    <a:lnTo>
                      <a:pt x="1" y="968"/>
                    </a:lnTo>
                    <a:lnTo>
                      <a:pt x="12" y="1044"/>
                    </a:lnTo>
                    <a:lnTo>
                      <a:pt x="33" y="1119"/>
                    </a:lnTo>
                    <a:lnTo>
                      <a:pt x="66" y="1205"/>
                    </a:lnTo>
                    <a:lnTo>
                      <a:pt x="109" y="1269"/>
                    </a:lnTo>
                    <a:lnTo>
                      <a:pt x="152" y="1345"/>
                    </a:lnTo>
                    <a:lnTo>
                      <a:pt x="195" y="1409"/>
                    </a:lnTo>
                    <a:lnTo>
                      <a:pt x="248" y="1474"/>
                    </a:lnTo>
                    <a:lnTo>
                      <a:pt x="313" y="1527"/>
                    </a:lnTo>
                    <a:lnTo>
                      <a:pt x="377" y="1581"/>
                    </a:lnTo>
                    <a:lnTo>
                      <a:pt x="442" y="1624"/>
                    </a:lnTo>
                    <a:lnTo>
                      <a:pt x="517" y="1667"/>
                    </a:lnTo>
                    <a:lnTo>
                      <a:pt x="592" y="1700"/>
                    </a:lnTo>
                    <a:lnTo>
                      <a:pt x="678" y="1721"/>
                    </a:lnTo>
                    <a:lnTo>
                      <a:pt x="754" y="1743"/>
                    </a:lnTo>
                    <a:lnTo>
                      <a:pt x="926" y="1743"/>
                    </a:lnTo>
                    <a:lnTo>
                      <a:pt x="1012" y="1732"/>
                    </a:lnTo>
                    <a:lnTo>
                      <a:pt x="1098" y="1710"/>
                    </a:lnTo>
                    <a:lnTo>
                      <a:pt x="1173" y="1689"/>
                    </a:lnTo>
                    <a:lnTo>
                      <a:pt x="1248" y="1646"/>
                    </a:lnTo>
                    <a:lnTo>
                      <a:pt x="1324" y="1603"/>
                    </a:lnTo>
                    <a:lnTo>
                      <a:pt x="1399" y="1560"/>
                    </a:lnTo>
                    <a:lnTo>
                      <a:pt x="1463" y="1506"/>
                    </a:lnTo>
                    <a:lnTo>
                      <a:pt x="1517" y="1441"/>
                    </a:lnTo>
                    <a:lnTo>
                      <a:pt x="1571" y="1377"/>
                    </a:lnTo>
                    <a:lnTo>
                      <a:pt x="1625" y="1302"/>
                    </a:lnTo>
                    <a:lnTo>
                      <a:pt x="1668" y="1226"/>
                    </a:lnTo>
                    <a:lnTo>
                      <a:pt x="1700" y="1151"/>
                    </a:lnTo>
                    <a:lnTo>
                      <a:pt x="1721" y="1065"/>
                    </a:lnTo>
                    <a:lnTo>
                      <a:pt x="1732" y="979"/>
                    </a:lnTo>
                    <a:lnTo>
                      <a:pt x="1743" y="893"/>
                    </a:lnTo>
                    <a:lnTo>
                      <a:pt x="1743" y="807"/>
                    </a:lnTo>
                    <a:lnTo>
                      <a:pt x="1732" y="721"/>
                    </a:lnTo>
                    <a:lnTo>
                      <a:pt x="1711" y="635"/>
                    </a:lnTo>
                    <a:lnTo>
                      <a:pt x="1678" y="560"/>
                    </a:lnTo>
                    <a:lnTo>
                      <a:pt x="1646" y="484"/>
                    </a:lnTo>
                    <a:lnTo>
                      <a:pt x="1603" y="409"/>
                    </a:lnTo>
                    <a:lnTo>
                      <a:pt x="1549" y="334"/>
                    </a:lnTo>
                    <a:lnTo>
                      <a:pt x="1496" y="269"/>
                    </a:lnTo>
                    <a:lnTo>
                      <a:pt x="1431" y="216"/>
                    </a:lnTo>
                    <a:lnTo>
                      <a:pt x="1356" y="162"/>
                    </a:lnTo>
                    <a:lnTo>
                      <a:pt x="1291" y="119"/>
                    </a:lnTo>
                    <a:lnTo>
                      <a:pt x="1216" y="76"/>
                    </a:lnTo>
                    <a:lnTo>
                      <a:pt x="1130" y="44"/>
                    </a:lnTo>
                    <a:lnTo>
                      <a:pt x="1044" y="22"/>
                    </a:lnTo>
                    <a:lnTo>
                      <a:pt x="96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 name="Google Shape;841;p15"/>
              <p:cNvSpPr/>
              <p:nvPr/>
            </p:nvSpPr>
            <p:spPr>
              <a:xfrm>
                <a:off x="1092175" y="2919025"/>
                <a:ext cx="44100" cy="44125"/>
              </a:xfrm>
              <a:custGeom>
                <a:avLst/>
                <a:gdLst/>
                <a:ahLst/>
                <a:cxnLst/>
                <a:rect l="l" t="t" r="r" b="b"/>
                <a:pathLst>
                  <a:path w="1764" h="1765" extrusionOk="0">
                    <a:moveTo>
                      <a:pt x="850" y="1"/>
                    </a:moveTo>
                    <a:lnTo>
                      <a:pt x="764" y="12"/>
                    </a:lnTo>
                    <a:lnTo>
                      <a:pt x="688" y="33"/>
                    </a:lnTo>
                    <a:lnTo>
                      <a:pt x="602" y="55"/>
                    </a:lnTo>
                    <a:lnTo>
                      <a:pt x="527" y="87"/>
                    </a:lnTo>
                    <a:lnTo>
                      <a:pt x="452" y="119"/>
                    </a:lnTo>
                    <a:lnTo>
                      <a:pt x="387" y="173"/>
                    </a:lnTo>
                    <a:lnTo>
                      <a:pt x="323" y="216"/>
                    </a:lnTo>
                    <a:lnTo>
                      <a:pt x="258" y="281"/>
                    </a:lnTo>
                    <a:lnTo>
                      <a:pt x="205" y="334"/>
                    </a:lnTo>
                    <a:lnTo>
                      <a:pt x="151" y="410"/>
                    </a:lnTo>
                    <a:lnTo>
                      <a:pt x="108" y="474"/>
                    </a:lnTo>
                    <a:lnTo>
                      <a:pt x="76" y="549"/>
                    </a:lnTo>
                    <a:lnTo>
                      <a:pt x="43" y="625"/>
                    </a:lnTo>
                    <a:lnTo>
                      <a:pt x="22" y="711"/>
                    </a:lnTo>
                    <a:lnTo>
                      <a:pt x="11" y="786"/>
                    </a:lnTo>
                    <a:lnTo>
                      <a:pt x="0" y="872"/>
                    </a:lnTo>
                    <a:lnTo>
                      <a:pt x="11" y="958"/>
                    </a:lnTo>
                    <a:lnTo>
                      <a:pt x="22" y="1044"/>
                    </a:lnTo>
                    <a:lnTo>
                      <a:pt x="43" y="1130"/>
                    </a:lnTo>
                    <a:lnTo>
                      <a:pt x="76" y="1205"/>
                    </a:lnTo>
                    <a:lnTo>
                      <a:pt x="108" y="1291"/>
                    </a:lnTo>
                    <a:lnTo>
                      <a:pt x="151" y="1356"/>
                    </a:lnTo>
                    <a:lnTo>
                      <a:pt x="205" y="1431"/>
                    </a:lnTo>
                    <a:lnTo>
                      <a:pt x="269" y="1496"/>
                    </a:lnTo>
                    <a:lnTo>
                      <a:pt x="334" y="1549"/>
                    </a:lnTo>
                    <a:lnTo>
                      <a:pt x="398" y="1603"/>
                    </a:lnTo>
                    <a:lnTo>
                      <a:pt x="473" y="1646"/>
                    </a:lnTo>
                    <a:lnTo>
                      <a:pt x="549" y="1689"/>
                    </a:lnTo>
                    <a:lnTo>
                      <a:pt x="624" y="1721"/>
                    </a:lnTo>
                    <a:lnTo>
                      <a:pt x="710" y="1743"/>
                    </a:lnTo>
                    <a:lnTo>
                      <a:pt x="796" y="1754"/>
                    </a:lnTo>
                    <a:lnTo>
                      <a:pt x="882" y="1764"/>
                    </a:lnTo>
                    <a:lnTo>
                      <a:pt x="968" y="1754"/>
                    </a:lnTo>
                    <a:lnTo>
                      <a:pt x="1054" y="1743"/>
                    </a:lnTo>
                    <a:lnTo>
                      <a:pt x="1140" y="1721"/>
                    </a:lnTo>
                    <a:lnTo>
                      <a:pt x="1226" y="1689"/>
                    </a:lnTo>
                    <a:lnTo>
                      <a:pt x="1301" y="1646"/>
                    </a:lnTo>
                    <a:lnTo>
                      <a:pt x="1377" y="1603"/>
                    </a:lnTo>
                    <a:lnTo>
                      <a:pt x="1441" y="1549"/>
                    </a:lnTo>
                    <a:lnTo>
                      <a:pt x="1506" y="1485"/>
                    </a:lnTo>
                    <a:lnTo>
                      <a:pt x="1559" y="1420"/>
                    </a:lnTo>
                    <a:lnTo>
                      <a:pt x="1613" y="1356"/>
                    </a:lnTo>
                    <a:lnTo>
                      <a:pt x="1656" y="1281"/>
                    </a:lnTo>
                    <a:lnTo>
                      <a:pt x="1699" y="1205"/>
                    </a:lnTo>
                    <a:lnTo>
                      <a:pt x="1721" y="1119"/>
                    </a:lnTo>
                    <a:lnTo>
                      <a:pt x="1742" y="1044"/>
                    </a:lnTo>
                    <a:lnTo>
                      <a:pt x="1753" y="958"/>
                    </a:lnTo>
                    <a:lnTo>
                      <a:pt x="1764" y="861"/>
                    </a:lnTo>
                    <a:lnTo>
                      <a:pt x="1753" y="775"/>
                    </a:lnTo>
                    <a:lnTo>
                      <a:pt x="1742" y="689"/>
                    </a:lnTo>
                    <a:lnTo>
                      <a:pt x="1710" y="614"/>
                    </a:lnTo>
                    <a:lnTo>
                      <a:pt x="1678" y="528"/>
                    </a:lnTo>
                    <a:lnTo>
                      <a:pt x="1635" y="453"/>
                    </a:lnTo>
                    <a:lnTo>
                      <a:pt x="1592" y="377"/>
                    </a:lnTo>
                    <a:lnTo>
                      <a:pt x="1538" y="313"/>
                    </a:lnTo>
                    <a:lnTo>
                      <a:pt x="1473" y="248"/>
                    </a:lnTo>
                    <a:lnTo>
                      <a:pt x="1409" y="194"/>
                    </a:lnTo>
                    <a:lnTo>
                      <a:pt x="1344" y="141"/>
                    </a:lnTo>
                    <a:lnTo>
                      <a:pt x="1269" y="98"/>
                    </a:lnTo>
                    <a:lnTo>
                      <a:pt x="1194"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 name="Google Shape;842;p15"/>
              <p:cNvSpPr/>
              <p:nvPr/>
            </p:nvSpPr>
            <p:spPr>
              <a:xfrm>
                <a:off x="2035200" y="1973850"/>
                <a:ext cx="43575" cy="43575"/>
              </a:xfrm>
              <a:custGeom>
                <a:avLst/>
                <a:gdLst/>
                <a:ahLst/>
                <a:cxnLst/>
                <a:rect l="l" t="t" r="r" b="b"/>
                <a:pathLst>
                  <a:path w="1743" h="1743" extrusionOk="0">
                    <a:moveTo>
                      <a:pt x="807" y="1"/>
                    </a:moveTo>
                    <a:lnTo>
                      <a:pt x="721" y="11"/>
                    </a:lnTo>
                    <a:lnTo>
                      <a:pt x="635" y="33"/>
                    </a:lnTo>
                    <a:lnTo>
                      <a:pt x="560" y="65"/>
                    </a:lnTo>
                    <a:lnTo>
                      <a:pt x="485" y="97"/>
                    </a:lnTo>
                    <a:lnTo>
                      <a:pt x="409" y="140"/>
                    </a:lnTo>
                    <a:lnTo>
                      <a:pt x="334" y="194"/>
                    </a:lnTo>
                    <a:lnTo>
                      <a:pt x="270" y="248"/>
                    </a:lnTo>
                    <a:lnTo>
                      <a:pt x="216" y="312"/>
                    </a:lnTo>
                    <a:lnTo>
                      <a:pt x="162" y="388"/>
                    </a:lnTo>
                    <a:lnTo>
                      <a:pt x="108" y="452"/>
                    </a:lnTo>
                    <a:lnTo>
                      <a:pt x="76" y="538"/>
                    </a:lnTo>
                    <a:lnTo>
                      <a:pt x="44" y="613"/>
                    </a:lnTo>
                    <a:lnTo>
                      <a:pt x="12" y="699"/>
                    </a:lnTo>
                    <a:lnTo>
                      <a:pt x="1" y="786"/>
                    </a:lnTo>
                    <a:lnTo>
                      <a:pt x="1" y="872"/>
                    </a:lnTo>
                    <a:lnTo>
                      <a:pt x="1" y="958"/>
                    </a:lnTo>
                    <a:lnTo>
                      <a:pt x="12" y="1033"/>
                    </a:lnTo>
                    <a:lnTo>
                      <a:pt x="33" y="1119"/>
                    </a:lnTo>
                    <a:lnTo>
                      <a:pt x="65" y="1194"/>
                    </a:lnTo>
                    <a:lnTo>
                      <a:pt x="98" y="1269"/>
                    </a:lnTo>
                    <a:lnTo>
                      <a:pt x="141" y="1345"/>
                    </a:lnTo>
                    <a:lnTo>
                      <a:pt x="194" y="1409"/>
                    </a:lnTo>
                    <a:lnTo>
                      <a:pt x="248" y="1474"/>
                    </a:lnTo>
                    <a:lnTo>
                      <a:pt x="313" y="1527"/>
                    </a:lnTo>
                    <a:lnTo>
                      <a:pt x="377" y="1581"/>
                    </a:lnTo>
                    <a:lnTo>
                      <a:pt x="442" y="1624"/>
                    </a:lnTo>
                    <a:lnTo>
                      <a:pt x="517" y="1667"/>
                    </a:lnTo>
                    <a:lnTo>
                      <a:pt x="592" y="1700"/>
                    </a:lnTo>
                    <a:lnTo>
                      <a:pt x="678" y="1721"/>
                    </a:lnTo>
                    <a:lnTo>
                      <a:pt x="753" y="1732"/>
                    </a:lnTo>
                    <a:lnTo>
                      <a:pt x="839" y="1743"/>
                    </a:lnTo>
                    <a:lnTo>
                      <a:pt x="926" y="1743"/>
                    </a:lnTo>
                    <a:lnTo>
                      <a:pt x="1012" y="1732"/>
                    </a:lnTo>
                    <a:lnTo>
                      <a:pt x="1098" y="1710"/>
                    </a:lnTo>
                    <a:lnTo>
                      <a:pt x="1173" y="1678"/>
                    </a:lnTo>
                    <a:lnTo>
                      <a:pt x="1259" y="1646"/>
                    </a:lnTo>
                    <a:lnTo>
                      <a:pt x="1334" y="1603"/>
                    </a:lnTo>
                    <a:lnTo>
                      <a:pt x="1399" y="1549"/>
                    </a:lnTo>
                    <a:lnTo>
                      <a:pt x="1463" y="1495"/>
                    </a:lnTo>
                    <a:lnTo>
                      <a:pt x="1528" y="1431"/>
                    </a:lnTo>
                    <a:lnTo>
                      <a:pt x="1581" y="1355"/>
                    </a:lnTo>
                    <a:lnTo>
                      <a:pt x="1624" y="1291"/>
                    </a:lnTo>
                    <a:lnTo>
                      <a:pt x="1667" y="1216"/>
                    </a:lnTo>
                    <a:lnTo>
                      <a:pt x="1700" y="1130"/>
                    </a:lnTo>
                    <a:lnTo>
                      <a:pt x="1721" y="1044"/>
                    </a:lnTo>
                    <a:lnTo>
                      <a:pt x="1732" y="958"/>
                    </a:lnTo>
                    <a:lnTo>
                      <a:pt x="1743" y="872"/>
                    </a:lnTo>
                    <a:lnTo>
                      <a:pt x="1732" y="786"/>
                    </a:lnTo>
                    <a:lnTo>
                      <a:pt x="1721" y="710"/>
                    </a:lnTo>
                    <a:lnTo>
                      <a:pt x="1700" y="624"/>
                    </a:lnTo>
                    <a:lnTo>
                      <a:pt x="1667" y="549"/>
                    </a:lnTo>
                    <a:lnTo>
                      <a:pt x="1635" y="474"/>
                    </a:lnTo>
                    <a:lnTo>
                      <a:pt x="1592" y="409"/>
                    </a:lnTo>
                    <a:lnTo>
                      <a:pt x="1538" y="334"/>
                    </a:lnTo>
                    <a:lnTo>
                      <a:pt x="1485" y="280"/>
                    </a:lnTo>
                    <a:lnTo>
                      <a:pt x="1431" y="216"/>
                    </a:lnTo>
                    <a:lnTo>
                      <a:pt x="1366" y="162"/>
                    </a:lnTo>
                    <a:lnTo>
                      <a:pt x="1291" y="119"/>
                    </a:lnTo>
                    <a:lnTo>
                      <a:pt x="1216" y="87"/>
                    </a:lnTo>
                    <a:lnTo>
                      <a:pt x="1141" y="54"/>
                    </a:lnTo>
                    <a:lnTo>
                      <a:pt x="1065" y="22"/>
                    </a:lnTo>
                    <a:lnTo>
                      <a:pt x="979" y="11"/>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 name="Google Shape;843;p15"/>
              <p:cNvSpPr/>
              <p:nvPr/>
            </p:nvSpPr>
            <p:spPr>
              <a:xfrm>
                <a:off x="461225" y="2288100"/>
                <a:ext cx="43575" cy="43575"/>
              </a:xfrm>
              <a:custGeom>
                <a:avLst/>
                <a:gdLst/>
                <a:ahLst/>
                <a:cxnLst/>
                <a:rect l="l" t="t" r="r" b="b"/>
                <a:pathLst>
                  <a:path w="1743" h="1743" extrusionOk="0">
                    <a:moveTo>
                      <a:pt x="764" y="1"/>
                    </a:moveTo>
                    <a:lnTo>
                      <a:pt x="678" y="22"/>
                    </a:lnTo>
                    <a:lnTo>
                      <a:pt x="603" y="44"/>
                    </a:lnTo>
                    <a:lnTo>
                      <a:pt x="528" y="76"/>
                    </a:lnTo>
                    <a:lnTo>
                      <a:pt x="453" y="108"/>
                    </a:lnTo>
                    <a:lnTo>
                      <a:pt x="388" y="162"/>
                    </a:lnTo>
                    <a:lnTo>
                      <a:pt x="324" y="205"/>
                    </a:lnTo>
                    <a:lnTo>
                      <a:pt x="259" y="259"/>
                    </a:lnTo>
                    <a:lnTo>
                      <a:pt x="205" y="323"/>
                    </a:lnTo>
                    <a:lnTo>
                      <a:pt x="152" y="388"/>
                    </a:lnTo>
                    <a:lnTo>
                      <a:pt x="109" y="463"/>
                    </a:lnTo>
                    <a:lnTo>
                      <a:pt x="76" y="538"/>
                    </a:lnTo>
                    <a:lnTo>
                      <a:pt x="44" y="614"/>
                    </a:lnTo>
                    <a:lnTo>
                      <a:pt x="22" y="689"/>
                    </a:lnTo>
                    <a:lnTo>
                      <a:pt x="1" y="775"/>
                    </a:lnTo>
                    <a:lnTo>
                      <a:pt x="1" y="850"/>
                    </a:lnTo>
                    <a:lnTo>
                      <a:pt x="1" y="936"/>
                    </a:lnTo>
                    <a:lnTo>
                      <a:pt x="12" y="1022"/>
                    </a:lnTo>
                    <a:lnTo>
                      <a:pt x="33" y="1108"/>
                    </a:lnTo>
                    <a:lnTo>
                      <a:pt x="66" y="1194"/>
                    </a:lnTo>
                    <a:lnTo>
                      <a:pt x="98" y="1270"/>
                    </a:lnTo>
                    <a:lnTo>
                      <a:pt x="141" y="1345"/>
                    </a:lnTo>
                    <a:lnTo>
                      <a:pt x="195" y="1409"/>
                    </a:lnTo>
                    <a:lnTo>
                      <a:pt x="248" y="1474"/>
                    </a:lnTo>
                    <a:lnTo>
                      <a:pt x="313" y="1528"/>
                    </a:lnTo>
                    <a:lnTo>
                      <a:pt x="388" y="1581"/>
                    </a:lnTo>
                    <a:lnTo>
                      <a:pt x="453" y="1635"/>
                    </a:lnTo>
                    <a:lnTo>
                      <a:pt x="528" y="1667"/>
                    </a:lnTo>
                    <a:lnTo>
                      <a:pt x="614" y="1700"/>
                    </a:lnTo>
                    <a:lnTo>
                      <a:pt x="700" y="1721"/>
                    </a:lnTo>
                    <a:lnTo>
                      <a:pt x="775" y="1743"/>
                    </a:lnTo>
                    <a:lnTo>
                      <a:pt x="958" y="1743"/>
                    </a:lnTo>
                    <a:lnTo>
                      <a:pt x="1044" y="1721"/>
                    </a:lnTo>
                    <a:lnTo>
                      <a:pt x="1119" y="1700"/>
                    </a:lnTo>
                    <a:lnTo>
                      <a:pt x="1205" y="1678"/>
                    </a:lnTo>
                    <a:lnTo>
                      <a:pt x="1281" y="1635"/>
                    </a:lnTo>
                    <a:lnTo>
                      <a:pt x="1356" y="1592"/>
                    </a:lnTo>
                    <a:lnTo>
                      <a:pt x="1420" y="1538"/>
                    </a:lnTo>
                    <a:lnTo>
                      <a:pt x="1485" y="1474"/>
                    </a:lnTo>
                    <a:lnTo>
                      <a:pt x="1539" y="1409"/>
                    </a:lnTo>
                    <a:lnTo>
                      <a:pt x="1592" y="1345"/>
                    </a:lnTo>
                    <a:lnTo>
                      <a:pt x="1635" y="1270"/>
                    </a:lnTo>
                    <a:lnTo>
                      <a:pt x="1678" y="1194"/>
                    </a:lnTo>
                    <a:lnTo>
                      <a:pt x="1711" y="1119"/>
                    </a:lnTo>
                    <a:lnTo>
                      <a:pt x="1732" y="1033"/>
                    </a:lnTo>
                    <a:lnTo>
                      <a:pt x="1743" y="947"/>
                    </a:lnTo>
                    <a:lnTo>
                      <a:pt x="1743" y="861"/>
                    </a:lnTo>
                    <a:lnTo>
                      <a:pt x="1743" y="775"/>
                    </a:lnTo>
                    <a:lnTo>
                      <a:pt x="1721" y="689"/>
                    </a:lnTo>
                    <a:lnTo>
                      <a:pt x="1700" y="603"/>
                    </a:lnTo>
                    <a:lnTo>
                      <a:pt x="1668" y="528"/>
                    </a:lnTo>
                    <a:lnTo>
                      <a:pt x="1625" y="452"/>
                    </a:lnTo>
                    <a:lnTo>
                      <a:pt x="1582" y="377"/>
                    </a:lnTo>
                    <a:lnTo>
                      <a:pt x="1528" y="313"/>
                    </a:lnTo>
                    <a:lnTo>
                      <a:pt x="1463" y="248"/>
                    </a:lnTo>
                    <a:lnTo>
                      <a:pt x="1399" y="194"/>
                    </a:lnTo>
                    <a:lnTo>
                      <a:pt x="1334" y="141"/>
                    </a:lnTo>
                    <a:lnTo>
                      <a:pt x="1259" y="98"/>
                    </a:lnTo>
                    <a:lnTo>
                      <a:pt x="1184" y="65"/>
                    </a:lnTo>
                    <a:lnTo>
                      <a:pt x="1098" y="33"/>
                    </a:lnTo>
                    <a:lnTo>
                      <a:pt x="1023"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 name="Google Shape;844;p15"/>
              <p:cNvSpPr/>
              <p:nvPr/>
            </p:nvSpPr>
            <p:spPr>
              <a:xfrm>
                <a:off x="2034950" y="2288100"/>
                <a:ext cx="43825" cy="43575"/>
              </a:xfrm>
              <a:custGeom>
                <a:avLst/>
                <a:gdLst/>
                <a:ahLst/>
                <a:cxnLst/>
                <a:rect l="l" t="t" r="r" b="b"/>
                <a:pathLst>
                  <a:path w="1753" h="1743" extrusionOk="0">
                    <a:moveTo>
                      <a:pt x="796" y="1"/>
                    </a:moveTo>
                    <a:lnTo>
                      <a:pt x="710" y="11"/>
                    </a:lnTo>
                    <a:lnTo>
                      <a:pt x="624" y="44"/>
                    </a:lnTo>
                    <a:lnTo>
                      <a:pt x="548" y="65"/>
                    </a:lnTo>
                    <a:lnTo>
                      <a:pt x="462" y="108"/>
                    </a:lnTo>
                    <a:lnTo>
                      <a:pt x="398" y="151"/>
                    </a:lnTo>
                    <a:lnTo>
                      <a:pt x="323" y="205"/>
                    </a:lnTo>
                    <a:lnTo>
                      <a:pt x="258" y="270"/>
                    </a:lnTo>
                    <a:lnTo>
                      <a:pt x="204" y="334"/>
                    </a:lnTo>
                    <a:lnTo>
                      <a:pt x="151" y="399"/>
                    </a:lnTo>
                    <a:lnTo>
                      <a:pt x="108" y="474"/>
                    </a:lnTo>
                    <a:lnTo>
                      <a:pt x="75" y="549"/>
                    </a:lnTo>
                    <a:lnTo>
                      <a:pt x="43" y="624"/>
                    </a:lnTo>
                    <a:lnTo>
                      <a:pt x="22" y="710"/>
                    </a:lnTo>
                    <a:lnTo>
                      <a:pt x="11" y="796"/>
                    </a:lnTo>
                    <a:lnTo>
                      <a:pt x="0" y="882"/>
                    </a:lnTo>
                    <a:lnTo>
                      <a:pt x="11" y="969"/>
                    </a:lnTo>
                    <a:lnTo>
                      <a:pt x="22" y="1044"/>
                    </a:lnTo>
                    <a:lnTo>
                      <a:pt x="43" y="1130"/>
                    </a:lnTo>
                    <a:lnTo>
                      <a:pt x="75" y="1205"/>
                    </a:lnTo>
                    <a:lnTo>
                      <a:pt x="118" y="1280"/>
                    </a:lnTo>
                    <a:lnTo>
                      <a:pt x="161" y="1345"/>
                    </a:lnTo>
                    <a:lnTo>
                      <a:pt x="204" y="1409"/>
                    </a:lnTo>
                    <a:lnTo>
                      <a:pt x="258" y="1474"/>
                    </a:lnTo>
                    <a:lnTo>
                      <a:pt x="323" y="1528"/>
                    </a:lnTo>
                    <a:lnTo>
                      <a:pt x="387" y="1581"/>
                    </a:lnTo>
                    <a:lnTo>
                      <a:pt x="462" y="1624"/>
                    </a:lnTo>
                    <a:lnTo>
                      <a:pt x="527" y="1667"/>
                    </a:lnTo>
                    <a:lnTo>
                      <a:pt x="602" y="1700"/>
                    </a:lnTo>
                    <a:lnTo>
                      <a:pt x="688" y="1721"/>
                    </a:lnTo>
                    <a:lnTo>
                      <a:pt x="763" y="1732"/>
                    </a:lnTo>
                    <a:lnTo>
                      <a:pt x="849" y="1743"/>
                    </a:lnTo>
                    <a:lnTo>
                      <a:pt x="936" y="1743"/>
                    </a:lnTo>
                    <a:lnTo>
                      <a:pt x="1022" y="1732"/>
                    </a:lnTo>
                    <a:lnTo>
                      <a:pt x="1108" y="1710"/>
                    </a:lnTo>
                    <a:lnTo>
                      <a:pt x="1183" y="1678"/>
                    </a:lnTo>
                    <a:lnTo>
                      <a:pt x="1258" y="1646"/>
                    </a:lnTo>
                    <a:lnTo>
                      <a:pt x="1333" y="1603"/>
                    </a:lnTo>
                    <a:lnTo>
                      <a:pt x="1409" y="1549"/>
                    </a:lnTo>
                    <a:lnTo>
                      <a:pt x="1473" y="1495"/>
                    </a:lnTo>
                    <a:lnTo>
                      <a:pt x="1527" y="1431"/>
                    </a:lnTo>
                    <a:lnTo>
                      <a:pt x="1581" y="1366"/>
                    </a:lnTo>
                    <a:lnTo>
                      <a:pt x="1634" y="1291"/>
                    </a:lnTo>
                    <a:lnTo>
                      <a:pt x="1667" y="1216"/>
                    </a:lnTo>
                    <a:lnTo>
                      <a:pt x="1710" y="1141"/>
                    </a:lnTo>
                    <a:lnTo>
                      <a:pt x="1731" y="1055"/>
                    </a:lnTo>
                    <a:lnTo>
                      <a:pt x="1742" y="969"/>
                    </a:lnTo>
                    <a:lnTo>
                      <a:pt x="1753" y="882"/>
                    </a:lnTo>
                    <a:lnTo>
                      <a:pt x="1753" y="796"/>
                    </a:lnTo>
                    <a:lnTo>
                      <a:pt x="1731" y="710"/>
                    </a:lnTo>
                    <a:lnTo>
                      <a:pt x="1710" y="635"/>
                    </a:lnTo>
                    <a:lnTo>
                      <a:pt x="1688" y="549"/>
                    </a:lnTo>
                    <a:lnTo>
                      <a:pt x="1645" y="474"/>
                    </a:lnTo>
                    <a:lnTo>
                      <a:pt x="1602" y="399"/>
                    </a:lnTo>
                    <a:lnTo>
                      <a:pt x="1548" y="334"/>
                    </a:lnTo>
                    <a:lnTo>
                      <a:pt x="1495" y="270"/>
                    </a:lnTo>
                    <a:lnTo>
                      <a:pt x="1430" y="205"/>
                    </a:lnTo>
                    <a:lnTo>
                      <a:pt x="1366" y="151"/>
                    </a:lnTo>
                    <a:lnTo>
                      <a:pt x="1290" y="108"/>
                    </a:lnTo>
                    <a:lnTo>
                      <a:pt x="1215" y="76"/>
                    </a:lnTo>
                    <a:lnTo>
                      <a:pt x="1129" y="44"/>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 name="Google Shape;845;p15"/>
              <p:cNvSpPr/>
              <p:nvPr/>
            </p:nvSpPr>
            <p:spPr>
              <a:xfrm>
                <a:off x="1643250" y="2838925"/>
                <a:ext cx="43325" cy="43050"/>
              </a:xfrm>
              <a:custGeom>
                <a:avLst/>
                <a:gdLst/>
                <a:ahLst/>
                <a:cxnLst/>
                <a:rect l="l" t="t" r="r" b="b"/>
                <a:pathLst>
                  <a:path w="1733" h="1722" extrusionOk="0">
                    <a:moveTo>
                      <a:pt x="807" y="1"/>
                    </a:moveTo>
                    <a:lnTo>
                      <a:pt x="721" y="11"/>
                    </a:lnTo>
                    <a:lnTo>
                      <a:pt x="635" y="33"/>
                    </a:lnTo>
                    <a:lnTo>
                      <a:pt x="560" y="54"/>
                    </a:lnTo>
                    <a:lnTo>
                      <a:pt x="474" y="97"/>
                    </a:lnTo>
                    <a:lnTo>
                      <a:pt x="399" y="140"/>
                    </a:lnTo>
                    <a:lnTo>
                      <a:pt x="334" y="194"/>
                    </a:lnTo>
                    <a:lnTo>
                      <a:pt x="270" y="248"/>
                    </a:lnTo>
                    <a:lnTo>
                      <a:pt x="205" y="312"/>
                    </a:lnTo>
                    <a:lnTo>
                      <a:pt x="151" y="377"/>
                    </a:lnTo>
                    <a:lnTo>
                      <a:pt x="108" y="452"/>
                    </a:lnTo>
                    <a:lnTo>
                      <a:pt x="65" y="527"/>
                    </a:lnTo>
                    <a:lnTo>
                      <a:pt x="33" y="613"/>
                    </a:lnTo>
                    <a:lnTo>
                      <a:pt x="12" y="699"/>
                    </a:lnTo>
                    <a:lnTo>
                      <a:pt x="1" y="786"/>
                    </a:lnTo>
                    <a:lnTo>
                      <a:pt x="1" y="872"/>
                    </a:lnTo>
                    <a:lnTo>
                      <a:pt x="1" y="958"/>
                    </a:lnTo>
                    <a:lnTo>
                      <a:pt x="22" y="1033"/>
                    </a:lnTo>
                    <a:lnTo>
                      <a:pt x="44" y="1119"/>
                    </a:lnTo>
                    <a:lnTo>
                      <a:pt x="76" y="1194"/>
                    </a:lnTo>
                    <a:lnTo>
                      <a:pt x="108" y="1269"/>
                    </a:lnTo>
                    <a:lnTo>
                      <a:pt x="151" y="1334"/>
                    </a:lnTo>
                    <a:lnTo>
                      <a:pt x="205" y="1409"/>
                    </a:lnTo>
                    <a:lnTo>
                      <a:pt x="259" y="1463"/>
                    </a:lnTo>
                    <a:lnTo>
                      <a:pt x="323" y="1527"/>
                    </a:lnTo>
                    <a:lnTo>
                      <a:pt x="388" y="1570"/>
                    </a:lnTo>
                    <a:lnTo>
                      <a:pt x="463" y="1613"/>
                    </a:lnTo>
                    <a:lnTo>
                      <a:pt x="539" y="1657"/>
                    </a:lnTo>
                    <a:lnTo>
                      <a:pt x="614" y="1689"/>
                    </a:lnTo>
                    <a:lnTo>
                      <a:pt x="689" y="1710"/>
                    </a:lnTo>
                    <a:lnTo>
                      <a:pt x="775" y="1721"/>
                    </a:lnTo>
                    <a:lnTo>
                      <a:pt x="936" y="1721"/>
                    </a:lnTo>
                    <a:lnTo>
                      <a:pt x="1022" y="1710"/>
                    </a:lnTo>
                    <a:lnTo>
                      <a:pt x="1108" y="1689"/>
                    </a:lnTo>
                    <a:lnTo>
                      <a:pt x="1184" y="1657"/>
                    </a:lnTo>
                    <a:lnTo>
                      <a:pt x="1259" y="1624"/>
                    </a:lnTo>
                    <a:lnTo>
                      <a:pt x="1324" y="1581"/>
                    </a:lnTo>
                    <a:lnTo>
                      <a:pt x="1399" y="1527"/>
                    </a:lnTo>
                    <a:lnTo>
                      <a:pt x="1453" y="1474"/>
                    </a:lnTo>
                    <a:lnTo>
                      <a:pt x="1517" y="1409"/>
                    </a:lnTo>
                    <a:lnTo>
                      <a:pt x="1571" y="1345"/>
                    </a:lnTo>
                    <a:lnTo>
                      <a:pt x="1614" y="1280"/>
                    </a:lnTo>
                    <a:lnTo>
                      <a:pt x="1646" y="1205"/>
                    </a:lnTo>
                    <a:lnTo>
                      <a:pt x="1678" y="1130"/>
                    </a:lnTo>
                    <a:lnTo>
                      <a:pt x="1700" y="1044"/>
                    </a:lnTo>
                    <a:lnTo>
                      <a:pt x="1721" y="968"/>
                    </a:lnTo>
                    <a:lnTo>
                      <a:pt x="1732" y="882"/>
                    </a:lnTo>
                    <a:lnTo>
                      <a:pt x="1721" y="796"/>
                    </a:lnTo>
                    <a:lnTo>
                      <a:pt x="1711" y="710"/>
                    </a:lnTo>
                    <a:lnTo>
                      <a:pt x="1689" y="635"/>
                    </a:lnTo>
                    <a:lnTo>
                      <a:pt x="1668" y="560"/>
                    </a:lnTo>
                    <a:lnTo>
                      <a:pt x="1625" y="484"/>
                    </a:lnTo>
                    <a:lnTo>
                      <a:pt x="1592" y="409"/>
                    </a:lnTo>
                    <a:lnTo>
                      <a:pt x="1539" y="345"/>
                    </a:lnTo>
                    <a:lnTo>
                      <a:pt x="1485" y="280"/>
                    </a:lnTo>
                    <a:lnTo>
                      <a:pt x="1420" y="216"/>
                    </a:lnTo>
                    <a:lnTo>
                      <a:pt x="1356" y="162"/>
                    </a:lnTo>
                    <a:lnTo>
                      <a:pt x="1291" y="119"/>
                    </a:lnTo>
                    <a:lnTo>
                      <a:pt x="1216" y="76"/>
                    </a:lnTo>
                    <a:lnTo>
                      <a:pt x="1141" y="44"/>
                    </a:lnTo>
                    <a:lnTo>
                      <a:pt x="1065" y="22"/>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 name="Google Shape;846;p15"/>
              <p:cNvSpPr/>
              <p:nvPr/>
            </p:nvSpPr>
            <p:spPr>
              <a:xfrm>
                <a:off x="541875" y="2524675"/>
                <a:ext cx="43325" cy="43300"/>
              </a:xfrm>
              <a:custGeom>
                <a:avLst/>
                <a:gdLst/>
                <a:ahLst/>
                <a:cxnLst/>
                <a:rect l="l" t="t" r="r" b="b"/>
                <a:pathLst>
                  <a:path w="1733" h="1732" extrusionOk="0">
                    <a:moveTo>
                      <a:pt x="764" y="0"/>
                    </a:moveTo>
                    <a:lnTo>
                      <a:pt x="678" y="22"/>
                    </a:lnTo>
                    <a:lnTo>
                      <a:pt x="603" y="43"/>
                    </a:lnTo>
                    <a:lnTo>
                      <a:pt x="528" y="76"/>
                    </a:lnTo>
                    <a:lnTo>
                      <a:pt x="453" y="119"/>
                    </a:lnTo>
                    <a:lnTo>
                      <a:pt x="377" y="162"/>
                    </a:lnTo>
                    <a:lnTo>
                      <a:pt x="313" y="215"/>
                    </a:lnTo>
                    <a:lnTo>
                      <a:pt x="259" y="269"/>
                    </a:lnTo>
                    <a:lnTo>
                      <a:pt x="205" y="334"/>
                    </a:lnTo>
                    <a:lnTo>
                      <a:pt x="151" y="398"/>
                    </a:lnTo>
                    <a:lnTo>
                      <a:pt x="108" y="463"/>
                    </a:lnTo>
                    <a:lnTo>
                      <a:pt x="76" y="538"/>
                    </a:lnTo>
                    <a:lnTo>
                      <a:pt x="44" y="613"/>
                    </a:lnTo>
                    <a:lnTo>
                      <a:pt x="22" y="699"/>
                    </a:lnTo>
                    <a:lnTo>
                      <a:pt x="12" y="775"/>
                    </a:lnTo>
                    <a:lnTo>
                      <a:pt x="1" y="861"/>
                    </a:lnTo>
                    <a:lnTo>
                      <a:pt x="12" y="947"/>
                    </a:lnTo>
                    <a:lnTo>
                      <a:pt x="22" y="1033"/>
                    </a:lnTo>
                    <a:lnTo>
                      <a:pt x="44" y="1119"/>
                    </a:lnTo>
                    <a:lnTo>
                      <a:pt x="76" y="1194"/>
                    </a:lnTo>
                    <a:lnTo>
                      <a:pt x="119" y="1269"/>
                    </a:lnTo>
                    <a:lnTo>
                      <a:pt x="162" y="1344"/>
                    </a:lnTo>
                    <a:lnTo>
                      <a:pt x="216" y="1409"/>
                    </a:lnTo>
                    <a:lnTo>
                      <a:pt x="280" y="1474"/>
                    </a:lnTo>
                    <a:lnTo>
                      <a:pt x="345" y="1538"/>
                    </a:lnTo>
                    <a:lnTo>
                      <a:pt x="409" y="1581"/>
                    </a:lnTo>
                    <a:lnTo>
                      <a:pt x="485" y="1635"/>
                    </a:lnTo>
                    <a:lnTo>
                      <a:pt x="560" y="1667"/>
                    </a:lnTo>
                    <a:lnTo>
                      <a:pt x="646" y="1699"/>
                    </a:lnTo>
                    <a:lnTo>
                      <a:pt x="721" y="1721"/>
                    </a:lnTo>
                    <a:lnTo>
                      <a:pt x="807" y="1732"/>
                    </a:lnTo>
                    <a:lnTo>
                      <a:pt x="893" y="1732"/>
                    </a:lnTo>
                    <a:lnTo>
                      <a:pt x="979" y="1721"/>
                    </a:lnTo>
                    <a:lnTo>
                      <a:pt x="1065" y="1710"/>
                    </a:lnTo>
                    <a:lnTo>
                      <a:pt x="1141" y="1678"/>
                    </a:lnTo>
                    <a:lnTo>
                      <a:pt x="1216" y="1646"/>
                    </a:lnTo>
                    <a:lnTo>
                      <a:pt x="1291" y="1613"/>
                    </a:lnTo>
                    <a:lnTo>
                      <a:pt x="1356" y="1570"/>
                    </a:lnTo>
                    <a:lnTo>
                      <a:pt x="1420" y="1517"/>
                    </a:lnTo>
                    <a:lnTo>
                      <a:pt x="1485" y="1452"/>
                    </a:lnTo>
                    <a:lnTo>
                      <a:pt x="1539" y="1398"/>
                    </a:lnTo>
                    <a:lnTo>
                      <a:pt x="1592" y="1334"/>
                    </a:lnTo>
                    <a:lnTo>
                      <a:pt x="1635" y="1258"/>
                    </a:lnTo>
                    <a:lnTo>
                      <a:pt x="1668" y="1183"/>
                    </a:lnTo>
                    <a:lnTo>
                      <a:pt x="1700" y="1108"/>
                    </a:lnTo>
                    <a:lnTo>
                      <a:pt x="1721" y="1033"/>
                    </a:lnTo>
                    <a:lnTo>
                      <a:pt x="1732" y="947"/>
                    </a:lnTo>
                    <a:lnTo>
                      <a:pt x="1732" y="861"/>
                    </a:lnTo>
                    <a:lnTo>
                      <a:pt x="1732" y="775"/>
                    </a:lnTo>
                    <a:lnTo>
                      <a:pt x="1721" y="689"/>
                    </a:lnTo>
                    <a:lnTo>
                      <a:pt x="1700" y="613"/>
                    </a:lnTo>
                    <a:lnTo>
                      <a:pt x="1668" y="527"/>
                    </a:lnTo>
                    <a:lnTo>
                      <a:pt x="1625" y="452"/>
                    </a:lnTo>
                    <a:lnTo>
                      <a:pt x="1582" y="377"/>
                    </a:lnTo>
                    <a:lnTo>
                      <a:pt x="1528" y="312"/>
                    </a:lnTo>
                    <a:lnTo>
                      <a:pt x="1463" y="248"/>
                    </a:lnTo>
                    <a:lnTo>
                      <a:pt x="1399" y="194"/>
                    </a:lnTo>
                    <a:lnTo>
                      <a:pt x="1334" y="140"/>
                    </a:lnTo>
                    <a:lnTo>
                      <a:pt x="1259" y="97"/>
                    </a:lnTo>
                    <a:lnTo>
                      <a:pt x="1184" y="54"/>
                    </a:lnTo>
                    <a:lnTo>
                      <a:pt x="1098" y="33"/>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 name="Google Shape;847;p15"/>
              <p:cNvSpPr/>
              <p:nvPr/>
            </p:nvSpPr>
            <p:spPr>
              <a:xfrm>
                <a:off x="1406700" y="1345600"/>
                <a:ext cx="43300" cy="43325"/>
              </a:xfrm>
              <a:custGeom>
                <a:avLst/>
                <a:gdLst/>
                <a:ahLst/>
                <a:cxnLst/>
                <a:rect l="l" t="t" r="r" b="b"/>
                <a:pathLst>
                  <a:path w="1732" h="1733" extrusionOk="0">
                    <a:moveTo>
                      <a:pt x="785" y="1"/>
                    </a:moveTo>
                    <a:lnTo>
                      <a:pt x="699" y="12"/>
                    </a:lnTo>
                    <a:lnTo>
                      <a:pt x="624" y="33"/>
                    </a:lnTo>
                    <a:lnTo>
                      <a:pt x="538" y="65"/>
                    </a:lnTo>
                    <a:lnTo>
                      <a:pt x="463" y="108"/>
                    </a:lnTo>
                    <a:lnTo>
                      <a:pt x="387" y="151"/>
                    </a:lnTo>
                    <a:lnTo>
                      <a:pt x="323" y="205"/>
                    </a:lnTo>
                    <a:lnTo>
                      <a:pt x="258" y="270"/>
                    </a:lnTo>
                    <a:lnTo>
                      <a:pt x="205" y="334"/>
                    </a:lnTo>
                    <a:lnTo>
                      <a:pt x="151" y="399"/>
                    </a:lnTo>
                    <a:lnTo>
                      <a:pt x="108" y="474"/>
                    </a:lnTo>
                    <a:lnTo>
                      <a:pt x="65" y="549"/>
                    </a:lnTo>
                    <a:lnTo>
                      <a:pt x="43" y="635"/>
                    </a:lnTo>
                    <a:lnTo>
                      <a:pt x="22" y="711"/>
                    </a:lnTo>
                    <a:lnTo>
                      <a:pt x="11" y="797"/>
                    </a:lnTo>
                    <a:lnTo>
                      <a:pt x="0" y="883"/>
                    </a:lnTo>
                    <a:lnTo>
                      <a:pt x="11" y="969"/>
                    </a:lnTo>
                    <a:lnTo>
                      <a:pt x="22" y="1055"/>
                    </a:lnTo>
                    <a:lnTo>
                      <a:pt x="54" y="1130"/>
                    </a:lnTo>
                    <a:lnTo>
                      <a:pt x="76" y="1205"/>
                    </a:lnTo>
                    <a:lnTo>
                      <a:pt x="119" y="1280"/>
                    </a:lnTo>
                    <a:lnTo>
                      <a:pt x="162" y="1345"/>
                    </a:lnTo>
                    <a:lnTo>
                      <a:pt x="215" y="1410"/>
                    </a:lnTo>
                    <a:lnTo>
                      <a:pt x="269" y="1474"/>
                    </a:lnTo>
                    <a:lnTo>
                      <a:pt x="334" y="1528"/>
                    </a:lnTo>
                    <a:lnTo>
                      <a:pt x="398" y="1582"/>
                    </a:lnTo>
                    <a:lnTo>
                      <a:pt x="473" y="1625"/>
                    </a:lnTo>
                    <a:lnTo>
                      <a:pt x="538" y="1657"/>
                    </a:lnTo>
                    <a:lnTo>
                      <a:pt x="624" y="1689"/>
                    </a:lnTo>
                    <a:lnTo>
                      <a:pt x="699" y="1711"/>
                    </a:lnTo>
                    <a:lnTo>
                      <a:pt x="785" y="1721"/>
                    </a:lnTo>
                    <a:lnTo>
                      <a:pt x="860" y="1732"/>
                    </a:lnTo>
                    <a:lnTo>
                      <a:pt x="947" y="1732"/>
                    </a:lnTo>
                    <a:lnTo>
                      <a:pt x="1033" y="1711"/>
                    </a:lnTo>
                    <a:lnTo>
                      <a:pt x="1119" y="1689"/>
                    </a:lnTo>
                    <a:lnTo>
                      <a:pt x="1194" y="1657"/>
                    </a:lnTo>
                    <a:lnTo>
                      <a:pt x="1280" y="1625"/>
                    </a:lnTo>
                    <a:lnTo>
                      <a:pt x="1344" y="1571"/>
                    </a:lnTo>
                    <a:lnTo>
                      <a:pt x="1420" y="1517"/>
                    </a:lnTo>
                    <a:lnTo>
                      <a:pt x="1484" y="1463"/>
                    </a:lnTo>
                    <a:lnTo>
                      <a:pt x="1538" y="1399"/>
                    </a:lnTo>
                    <a:lnTo>
                      <a:pt x="1592" y="1334"/>
                    </a:lnTo>
                    <a:lnTo>
                      <a:pt x="1635" y="1259"/>
                    </a:lnTo>
                    <a:lnTo>
                      <a:pt x="1667" y="1184"/>
                    </a:lnTo>
                    <a:lnTo>
                      <a:pt x="1699" y="1098"/>
                    </a:lnTo>
                    <a:lnTo>
                      <a:pt x="1721" y="1012"/>
                    </a:lnTo>
                    <a:lnTo>
                      <a:pt x="1731" y="926"/>
                    </a:lnTo>
                    <a:lnTo>
                      <a:pt x="1731" y="840"/>
                    </a:lnTo>
                    <a:lnTo>
                      <a:pt x="1731" y="764"/>
                    </a:lnTo>
                    <a:lnTo>
                      <a:pt x="1710" y="678"/>
                    </a:lnTo>
                    <a:lnTo>
                      <a:pt x="1688" y="603"/>
                    </a:lnTo>
                    <a:lnTo>
                      <a:pt x="1656" y="528"/>
                    </a:lnTo>
                    <a:lnTo>
                      <a:pt x="1624" y="453"/>
                    </a:lnTo>
                    <a:lnTo>
                      <a:pt x="1581" y="377"/>
                    </a:lnTo>
                    <a:lnTo>
                      <a:pt x="1527" y="313"/>
                    </a:lnTo>
                    <a:lnTo>
                      <a:pt x="1473" y="259"/>
                    </a:lnTo>
                    <a:lnTo>
                      <a:pt x="1409" y="194"/>
                    </a:lnTo>
                    <a:lnTo>
                      <a:pt x="1344" y="151"/>
                    </a:lnTo>
                    <a:lnTo>
                      <a:pt x="1269" y="108"/>
                    </a:lnTo>
                    <a:lnTo>
                      <a:pt x="1194" y="65"/>
                    </a:lnTo>
                    <a:lnTo>
                      <a:pt x="1119" y="44"/>
                    </a:lnTo>
                    <a:lnTo>
                      <a:pt x="1043" y="12"/>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 name="Google Shape;848;p15"/>
              <p:cNvSpPr/>
              <p:nvPr/>
            </p:nvSpPr>
            <p:spPr>
              <a:xfrm>
                <a:off x="856400" y="1423575"/>
                <a:ext cx="42775" cy="43025"/>
              </a:xfrm>
              <a:custGeom>
                <a:avLst/>
                <a:gdLst/>
                <a:ahLst/>
                <a:cxnLst/>
                <a:rect l="l" t="t" r="r" b="b"/>
                <a:pathLst>
                  <a:path w="1711" h="1721" extrusionOk="0">
                    <a:moveTo>
                      <a:pt x="797" y="0"/>
                    </a:moveTo>
                    <a:lnTo>
                      <a:pt x="711" y="11"/>
                    </a:lnTo>
                    <a:lnTo>
                      <a:pt x="635" y="32"/>
                    </a:lnTo>
                    <a:lnTo>
                      <a:pt x="560" y="65"/>
                    </a:lnTo>
                    <a:lnTo>
                      <a:pt x="485" y="97"/>
                    </a:lnTo>
                    <a:lnTo>
                      <a:pt x="409" y="140"/>
                    </a:lnTo>
                    <a:lnTo>
                      <a:pt x="345" y="183"/>
                    </a:lnTo>
                    <a:lnTo>
                      <a:pt x="280" y="237"/>
                    </a:lnTo>
                    <a:lnTo>
                      <a:pt x="227" y="301"/>
                    </a:lnTo>
                    <a:lnTo>
                      <a:pt x="173" y="366"/>
                    </a:lnTo>
                    <a:lnTo>
                      <a:pt x="130" y="430"/>
                    </a:lnTo>
                    <a:lnTo>
                      <a:pt x="87" y="506"/>
                    </a:lnTo>
                    <a:lnTo>
                      <a:pt x="55" y="581"/>
                    </a:lnTo>
                    <a:lnTo>
                      <a:pt x="22" y="656"/>
                    </a:lnTo>
                    <a:lnTo>
                      <a:pt x="12" y="742"/>
                    </a:lnTo>
                    <a:lnTo>
                      <a:pt x="1" y="828"/>
                    </a:lnTo>
                    <a:lnTo>
                      <a:pt x="1" y="903"/>
                    </a:lnTo>
                    <a:lnTo>
                      <a:pt x="12" y="990"/>
                    </a:lnTo>
                    <a:lnTo>
                      <a:pt x="33" y="1065"/>
                    </a:lnTo>
                    <a:lnTo>
                      <a:pt x="55" y="1151"/>
                    </a:lnTo>
                    <a:lnTo>
                      <a:pt x="87" y="1226"/>
                    </a:lnTo>
                    <a:lnTo>
                      <a:pt x="130" y="1291"/>
                    </a:lnTo>
                    <a:lnTo>
                      <a:pt x="173" y="1366"/>
                    </a:lnTo>
                    <a:lnTo>
                      <a:pt x="227" y="1430"/>
                    </a:lnTo>
                    <a:lnTo>
                      <a:pt x="291" y="1484"/>
                    </a:lnTo>
                    <a:lnTo>
                      <a:pt x="356" y="1538"/>
                    </a:lnTo>
                    <a:lnTo>
                      <a:pt x="420" y="1581"/>
                    </a:lnTo>
                    <a:lnTo>
                      <a:pt x="496" y="1624"/>
                    </a:lnTo>
                    <a:lnTo>
                      <a:pt x="571" y="1656"/>
                    </a:lnTo>
                    <a:lnTo>
                      <a:pt x="646" y="1688"/>
                    </a:lnTo>
                    <a:lnTo>
                      <a:pt x="721" y="1710"/>
                    </a:lnTo>
                    <a:lnTo>
                      <a:pt x="807" y="1721"/>
                    </a:lnTo>
                    <a:lnTo>
                      <a:pt x="893" y="1721"/>
                    </a:lnTo>
                    <a:lnTo>
                      <a:pt x="979" y="1710"/>
                    </a:lnTo>
                    <a:lnTo>
                      <a:pt x="1065" y="1688"/>
                    </a:lnTo>
                    <a:lnTo>
                      <a:pt x="1151" y="1667"/>
                    </a:lnTo>
                    <a:lnTo>
                      <a:pt x="1227" y="1624"/>
                    </a:lnTo>
                    <a:lnTo>
                      <a:pt x="1302" y="1581"/>
                    </a:lnTo>
                    <a:lnTo>
                      <a:pt x="1367" y="1538"/>
                    </a:lnTo>
                    <a:lnTo>
                      <a:pt x="1431" y="1484"/>
                    </a:lnTo>
                    <a:lnTo>
                      <a:pt x="1496" y="1420"/>
                    </a:lnTo>
                    <a:lnTo>
                      <a:pt x="1549" y="1355"/>
                    </a:lnTo>
                    <a:lnTo>
                      <a:pt x="1592" y="1280"/>
                    </a:lnTo>
                    <a:lnTo>
                      <a:pt x="1635" y="1205"/>
                    </a:lnTo>
                    <a:lnTo>
                      <a:pt x="1668" y="1119"/>
                    </a:lnTo>
                    <a:lnTo>
                      <a:pt x="1689" y="1043"/>
                    </a:lnTo>
                    <a:lnTo>
                      <a:pt x="1711" y="957"/>
                    </a:lnTo>
                    <a:lnTo>
                      <a:pt x="1711" y="871"/>
                    </a:lnTo>
                    <a:lnTo>
                      <a:pt x="1711" y="785"/>
                    </a:lnTo>
                    <a:lnTo>
                      <a:pt x="1700" y="699"/>
                    </a:lnTo>
                    <a:lnTo>
                      <a:pt x="1678" y="624"/>
                    </a:lnTo>
                    <a:lnTo>
                      <a:pt x="1646" y="549"/>
                    </a:lnTo>
                    <a:lnTo>
                      <a:pt x="1614" y="473"/>
                    </a:lnTo>
                    <a:lnTo>
                      <a:pt x="1571" y="398"/>
                    </a:lnTo>
                    <a:lnTo>
                      <a:pt x="1528" y="334"/>
                    </a:lnTo>
                    <a:lnTo>
                      <a:pt x="1463" y="269"/>
                    </a:lnTo>
                    <a:lnTo>
                      <a:pt x="1410" y="215"/>
                    </a:lnTo>
                    <a:lnTo>
                      <a:pt x="1345" y="162"/>
                    </a:lnTo>
                    <a:lnTo>
                      <a:pt x="1270" y="119"/>
                    </a:lnTo>
                    <a:lnTo>
                      <a:pt x="1205" y="76"/>
                    </a:lnTo>
                    <a:lnTo>
                      <a:pt x="1119" y="54"/>
                    </a:lnTo>
                    <a:lnTo>
                      <a:pt x="1044" y="22"/>
                    </a:lnTo>
                    <a:lnTo>
                      <a:pt x="958"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 name="Google Shape;849;p15"/>
              <p:cNvSpPr/>
              <p:nvPr/>
            </p:nvSpPr>
            <p:spPr>
              <a:xfrm>
                <a:off x="542150" y="1737825"/>
                <a:ext cx="43050" cy="43025"/>
              </a:xfrm>
              <a:custGeom>
                <a:avLst/>
                <a:gdLst/>
                <a:ahLst/>
                <a:cxnLst/>
                <a:rect l="l" t="t" r="r" b="b"/>
                <a:pathLst>
                  <a:path w="1722" h="1721" extrusionOk="0">
                    <a:moveTo>
                      <a:pt x="796" y="0"/>
                    </a:moveTo>
                    <a:lnTo>
                      <a:pt x="710" y="11"/>
                    </a:lnTo>
                    <a:lnTo>
                      <a:pt x="635" y="33"/>
                    </a:lnTo>
                    <a:lnTo>
                      <a:pt x="560" y="65"/>
                    </a:lnTo>
                    <a:lnTo>
                      <a:pt x="485" y="97"/>
                    </a:lnTo>
                    <a:lnTo>
                      <a:pt x="409" y="140"/>
                    </a:lnTo>
                    <a:lnTo>
                      <a:pt x="345" y="183"/>
                    </a:lnTo>
                    <a:lnTo>
                      <a:pt x="280" y="237"/>
                    </a:lnTo>
                    <a:lnTo>
                      <a:pt x="216" y="302"/>
                    </a:lnTo>
                    <a:lnTo>
                      <a:pt x="173" y="366"/>
                    </a:lnTo>
                    <a:lnTo>
                      <a:pt x="119" y="431"/>
                    </a:lnTo>
                    <a:lnTo>
                      <a:pt x="87" y="506"/>
                    </a:lnTo>
                    <a:lnTo>
                      <a:pt x="54" y="581"/>
                    </a:lnTo>
                    <a:lnTo>
                      <a:pt x="22" y="667"/>
                    </a:lnTo>
                    <a:lnTo>
                      <a:pt x="11" y="742"/>
                    </a:lnTo>
                    <a:lnTo>
                      <a:pt x="1" y="828"/>
                    </a:lnTo>
                    <a:lnTo>
                      <a:pt x="1" y="914"/>
                    </a:lnTo>
                    <a:lnTo>
                      <a:pt x="11" y="990"/>
                    </a:lnTo>
                    <a:lnTo>
                      <a:pt x="33" y="1076"/>
                    </a:lnTo>
                    <a:lnTo>
                      <a:pt x="54" y="1151"/>
                    </a:lnTo>
                    <a:lnTo>
                      <a:pt x="87" y="1226"/>
                    </a:lnTo>
                    <a:lnTo>
                      <a:pt x="130" y="1302"/>
                    </a:lnTo>
                    <a:lnTo>
                      <a:pt x="183" y="1366"/>
                    </a:lnTo>
                    <a:lnTo>
                      <a:pt x="226" y="1431"/>
                    </a:lnTo>
                    <a:lnTo>
                      <a:pt x="291" y="1484"/>
                    </a:lnTo>
                    <a:lnTo>
                      <a:pt x="355" y="1538"/>
                    </a:lnTo>
                    <a:lnTo>
                      <a:pt x="420" y="1592"/>
                    </a:lnTo>
                    <a:lnTo>
                      <a:pt x="495" y="1624"/>
                    </a:lnTo>
                    <a:lnTo>
                      <a:pt x="571" y="1667"/>
                    </a:lnTo>
                    <a:lnTo>
                      <a:pt x="646" y="1689"/>
                    </a:lnTo>
                    <a:lnTo>
                      <a:pt x="732" y="1710"/>
                    </a:lnTo>
                    <a:lnTo>
                      <a:pt x="818" y="1721"/>
                    </a:lnTo>
                    <a:lnTo>
                      <a:pt x="904" y="1721"/>
                    </a:lnTo>
                    <a:lnTo>
                      <a:pt x="990" y="1710"/>
                    </a:lnTo>
                    <a:lnTo>
                      <a:pt x="1065" y="1689"/>
                    </a:lnTo>
                    <a:lnTo>
                      <a:pt x="1151" y="1667"/>
                    </a:lnTo>
                    <a:lnTo>
                      <a:pt x="1226" y="1624"/>
                    </a:lnTo>
                    <a:lnTo>
                      <a:pt x="1302" y="1581"/>
                    </a:lnTo>
                    <a:lnTo>
                      <a:pt x="1377" y="1538"/>
                    </a:lnTo>
                    <a:lnTo>
                      <a:pt x="1442" y="1474"/>
                    </a:lnTo>
                    <a:lnTo>
                      <a:pt x="1495" y="1420"/>
                    </a:lnTo>
                    <a:lnTo>
                      <a:pt x="1549" y="1345"/>
                    </a:lnTo>
                    <a:lnTo>
                      <a:pt x="1603" y="1280"/>
                    </a:lnTo>
                    <a:lnTo>
                      <a:pt x="1646" y="1194"/>
                    </a:lnTo>
                    <a:lnTo>
                      <a:pt x="1678" y="1119"/>
                    </a:lnTo>
                    <a:lnTo>
                      <a:pt x="1700" y="1033"/>
                    </a:lnTo>
                    <a:lnTo>
                      <a:pt x="1710" y="947"/>
                    </a:lnTo>
                    <a:lnTo>
                      <a:pt x="1721" y="861"/>
                    </a:lnTo>
                    <a:lnTo>
                      <a:pt x="1710" y="775"/>
                    </a:lnTo>
                    <a:lnTo>
                      <a:pt x="1700" y="699"/>
                    </a:lnTo>
                    <a:lnTo>
                      <a:pt x="1678" y="613"/>
                    </a:lnTo>
                    <a:lnTo>
                      <a:pt x="1657" y="538"/>
                    </a:lnTo>
                    <a:lnTo>
                      <a:pt x="1614" y="463"/>
                    </a:lnTo>
                    <a:lnTo>
                      <a:pt x="1571" y="398"/>
                    </a:lnTo>
                    <a:lnTo>
                      <a:pt x="1528" y="334"/>
                    </a:lnTo>
                    <a:lnTo>
                      <a:pt x="1463" y="269"/>
                    </a:lnTo>
                    <a:lnTo>
                      <a:pt x="1409" y="216"/>
                    </a:lnTo>
                    <a:lnTo>
                      <a:pt x="1345" y="162"/>
                    </a:lnTo>
                    <a:lnTo>
                      <a:pt x="1269" y="119"/>
                    </a:lnTo>
                    <a:lnTo>
                      <a:pt x="1194" y="76"/>
                    </a:lnTo>
                    <a:lnTo>
                      <a:pt x="1119" y="43"/>
                    </a:lnTo>
                    <a:lnTo>
                      <a:pt x="1044" y="22"/>
                    </a:lnTo>
                    <a:lnTo>
                      <a:pt x="958" y="11"/>
                    </a:lnTo>
                    <a:lnTo>
                      <a:pt x="8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 name="Google Shape;850;p15"/>
              <p:cNvSpPr/>
              <p:nvPr/>
            </p:nvSpPr>
            <p:spPr>
              <a:xfrm>
                <a:off x="856150" y="2838650"/>
                <a:ext cx="43300" cy="43575"/>
              </a:xfrm>
              <a:custGeom>
                <a:avLst/>
                <a:gdLst/>
                <a:ahLst/>
                <a:cxnLst/>
                <a:rect l="l" t="t" r="r" b="b"/>
                <a:pathLst>
                  <a:path w="1732" h="1743" extrusionOk="0">
                    <a:moveTo>
                      <a:pt x="893" y="1"/>
                    </a:moveTo>
                    <a:lnTo>
                      <a:pt x="807" y="12"/>
                    </a:lnTo>
                    <a:lnTo>
                      <a:pt x="721" y="22"/>
                    </a:lnTo>
                    <a:lnTo>
                      <a:pt x="635" y="44"/>
                    </a:lnTo>
                    <a:lnTo>
                      <a:pt x="559" y="65"/>
                    </a:lnTo>
                    <a:lnTo>
                      <a:pt x="484" y="108"/>
                    </a:lnTo>
                    <a:lnTo>
                      <a:pt x="409" y="151"/>
                    </a:lnTo>
                    <a:lnTo>
                      <a:pt x="333" y="205"/>
                    </a:lnTo>
                    <a:lnTo>
                      <a:pt x="269" y="259"/>
                    </a:lnTo>
                    <a:lnTo>
                      <a:pt x="215" y="323"/>
                    </a:lnTo>
                    <a:lnTo>
                      <a:pt x="161" y="388"/>
                    </a:lnTo>
                    <a:lnTo>
                      <a:pt x="118" y="463"/>
                    </a:lnTo>
                    <a:lnTo>
                      <a:pt x="75" y="538"/>
                    </a:lnTo>
                    <a:lnTo>
                      <a:pt x="43" y="624"/>
                    </a:lnTo>
                    <a:lnTo>
                      <a:pt x="22" y="700"/>
                    </a:lnTo>
                    <a:lnTo>
                      <a:pt x="11" y="786"/>
                    </a:lnTo>
                    <a:lnTo>
                      <a:pt x="0" y="872"/>
                    </a:lnTo>
                    <a:lnTo>
                      <a:pt x="11" y="958"/>
                    </a:lnTo>
                    <a:lnTo>
                      <a:pt x="22" y="1044"/>
                    </a:lnTo>
                    <a:lnTo>
                      <a:pt x="43" y="1119"/>
                    </a:lnTo>
                    <a:lnTo>
                      <a:pt x="75" y="1194"/>
                    </a:lnTo>
                    <a:lnTo>
                      <a:pt x="108" y="1270"/>
                    </a:lnTo>
                    <a:lnTo>
                      <a:pt x="151" y="1345"/>
                    </a:lnTo>
                    <a:lnTo>
                      <a:pt x="204" y="1409"/>
                    </a:lnTo>
                    <a:lnTo>
                      <a:pt x="258" y="1463"/>
                    </a:lnTo>
                    <a:lnTo>
                      <a:pt x="312" y="1528"/>
                    </a:lnTo>
                    <a:lnTo>
                      <a:pt x="376" y="1581"/>
                    </a:lnTo>
                    <a:lnTo>
                      <a:pt x="452" y="1624"/>
                    </a:lnTo>
                    <a:lnTo>
                      <a:pt x="527" y="1657"/>
                    </a:lnTo>
                    <a:lnTo>
                      <a:pt x="602" y="1689"/>
                    </a:lnTo>
                    <a:lnTo>
                      <a:pt x="678" y="1711"/>
                    </a:lnTo>
                    <a:lnTo>
                      <a:pt x="764" y="1732"/>
                    </a:lnTo>
                    <a:lnTo>
                      <a:pt x="839" y="1743"/>
                    </a:lnTo>
                    <a:lnTo>
                      <a:pt x="925" y="1732"/>
                    </a:lnTo>
                    <a:lnTo>
                      <a:pt x="1011" y="1721"/>
                    </a:lnTo>
                    <a:lnTo>
                      <a:pt x="1097" y="1700"/>
                    </a:lnTo>
                    <a:lnTo>
                      <a:pt x="1183" y="1678"/>
                    </a:lnTo>
                    <a:lnTo>
                      <a:pt x="1258" y="1635"/>
                    </a:lnTo>
                    <a:lnTo>
                      <a:pt x="1334" y="1592"/>
                    </a:lnTo>
                    <a:lnTo>
                      <a:pt x="1398" y="1538"/>
                    </a:lnTo>
                    <a:lnTo>
                      <a:pt x="1463" y="1485"/>
                    </a:lnTo>
                    <a:lnTo>
                      <a:pt x="1527" y="1420"/>
                    </a:lnTo>
                    <a:lnTo>
                      <a:pt x="1581" y="1356"/>
                    </a:lnTo>
                    <a:lnTo>
                      <a:pt x="1624" y="1280"/>
                    </a:lnTo>
                    <a:lnTo>
                      <a:pt x="1667" y="1205"/>
                    </a:lnTo>
                    <a:lnTo>
                      <a:pt x="1688" y="1130"/>
                    </a:lnTo>
                    <a:lnTo>
                      <a:pt x="1721" y="1044"/>
                    </a:lnTo>
                    <a:lnTo>
                      <a:pt x="1731" y="958"/>
                    </a:lnTo>
                    <a:lnTo>
                      <a:pt x="1731" y="872"/>
                    </a:lnTo>
                    <a:lnTo>
                      <a:pt x="1731" y="786"/>
                    </a:lnTo>
                    <a:lnTo>
                      <a:pt x="1721" y="710"/>
                    </a:lnTo>
                    <a:lnTo>
                      <a:pt x="1699" y="624"/>
                    </a:lnTo>
                    <a:lnTo>
                      <a:pt x="1667" y="549"/>
                    </a:lnTo>
                    <a:lnTo>
                      <a:pt x="1635" y="474"/>
                    </a:lnTo>
                    <a:lnTo>
                      <a:pt x="1581" y="409"/>
                    </a:lnTo>
                    <a:lnTo>
                      <a:pt x="1538" y="334"/>
                    </a:lnTo>
                    <a:lnTo>
                      <a:pt x="1484" y="280"/>
                    </a:lnTo>
                    <a:lnTo>
                      <a:pt x="1420" y="216"/>
                    </a:lnTo>
                    <a:lnTo>
                      <a:pt x="1355" y="173"/>
                    </a:lnTo>
                    <a:lnTo>
                      <a:pt x="1290" y="119"/>
                    </a:lnTo>
                    <a:lnTo>
                      <a:pt x="1215" y="87"/>
                    </a:lnTo>
                    <a:lnTo>
                      <a:pt x="1140" y="55"/>
                    </a:lnTo>
                    <a:lnTo>
                      <a:pt x="1054" y="33"/>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 name="Google Shape;851;p15"/>
              <p:cNvSpPr/>
              <p:nvPr/>
            </p:nvSpPr>
            <p:spPr>
              <a:xfrm>
                <a:off x="1957525" y="2524675"/>
                <a:ext cx="43025" cy="43025"/>
              </a:xfrm>
              <a:custGeom>
                <a:avLst/>
                <a:gdLst/>
                <a:ahLst/>
                <a:cxnLst/>
                <a:rect l="l" t="t" r="r" b="b"/>
                <a:pathLst>
                  <a:path w="1721" h="1721" extrusionOk="0">
                    <a:moveTo>
                      <a:pt x="860" y="0"/>
                    </a:moveTo>
                    <a:lnTo>
                      <a:pt x="774" y="11"/>
                    </a:lnTo>
                    <a:lnTo>
                      <a:pt x="699" y="22"/>
                    </a:lnTo>
                    <a:lnTo>
                      <a:pt x="613" y="43"/>
                    </a:lnTo>
                    <a:lnTo>
                      <a:pt x="538" y="76"/>
                    </a:lnTo>
                    <a:lnTo>
                      <a:pt x="463" y="108"/>
                    </a:lnTo>
                    <a:lnTo>
                      <a:pt x="398" y="151"/>
                    </a:lnTo>
                    <a:lnTo>
                      <a:pt x="323" y="205"/>
                    </a:lnTo>
                    <a:lnTo>
                      <a:pt x="269" y="258"/>
                    </a:lnTo>
                    <a:lnTo>
                      <a:pt x="204" y="323"/>
                    </a:lnTo>
                    <a:lnTo>
                      <a:pt x="161" y="387"/>
                    </a:lnTo>
                    <a:lnTo>
                      <a:pt x="118" y="452"/>
                    </a:lnTo>
                    <a:lnTo>
                      <a:pt x="75" y="527"/>
                    </a:lnTo>
                    <a:lnTo>
                      <a:pt x="43" y="603"/>
                    </a:lnTo>
                    <a:lnTo>
                      <a:pt x="22" y="689"/>
                    </a:lnTo>
                    <a:lnTo>
                      <a:pt x="11" y="764"/>
                    </a:lnTo>
                    <a:lnTo>
                      <a:pt x="0" y="850"/>
                    </a:lnTo>
                    <a:lnTo>
                      <a:pt x="0" y="936"/>
                    </a:lnTo>
                    <a:lnTo>
                      <a:pt x="11" y="1011"/>
                    </a:lnTo>
                    <a:lnTo>
                      <a:pt x="32" y="1097"/>
                    </a:lnTo>
                    <a:lnTo>
                      <a:pt x="65" y="1172"/>
                    </a:lnTo>
                    <a:lnTo>
                      <a:pt x="97" y="1248"/>
                    </a:lnTo>
                    <a:lnTo>
                      <a:pt x="140" y="1312"/>
                    </a:lnTo>
                    <a:lnTo>
                      <a:pt x="194" y="1387"/>
                    </a:lnTo>
                    <a:lnTo>
                      <a:pt x="247" y="1441"/>
                    </a:lnTo>
                    <a:lnTo>
                      <a:pt x="301" y="1506"/>
                    </a:lnTo>
                    <a:lnTo>
                      <a:pt x="366" y="1560"/>
                    </a:lnTo>
                    <a:lnTo>
                      <a:pt x="441" y="1603"/>
                    </a:lnTo>
                    <a:lnTo>
                      <a:pt x="516" y="1646"/>
                    </a:lnTo>
                    <a:lnTo>
                      <a:pt x="592" y="1678"/>
                    </a:lnTo>
                    <a:lnTo>
                      <a:pt x="667" y="1699"/>
                    </a:lnTo>
                    <a:lnTo>
                      <a:pt x="753" y="1710"/>
                    </a:lnTo>
                    <a:lnTo>
                      <a:pt x="828" y="1721"/>
                    </a:lnTo>
                    <a:lnTo>
                      <a:pt x="925" y="1721"/>
                    </a:lnTo>
                    <a:lnTo>
                      <a:pt x="1011" y="1710"/>
                    </a:lnTo>
                    <a:lnTo>
                      <a:pt x="1086" y="1689"/>
                    </a:lnTo>
                    <a:lnTo>
                      <a:pt x="1172" y="1656"/>
                    </a:lnTo>
                    <a:lnTo>
                      <a:pt x="1247" y="1624"/>
                    </a:lnTo>
                    <a:lnTo>
                      <a:pt x="1323" y="1581"/>
                    </a:lnTo>
                    <a:lnTo>
                      <a:pt x="1387" y="1527"/>
                    </a:lnTo>
                    <a:lnTo>
                      <a:pt x="1452" y="1463"/>
                    </a:lnTo>
                    <a:lnTo>
                      <a:pt x="1516" y="1409"/>
                    </a:lnTo>
                    <a:lnTo>
                      <a:pt x="1570" y="1334"/>
                    </a:lnTo>
                    <a:lnTo>
                      <a:pt x="1613" y="1258"/>
                    </a:lnTo>
                    <a:lnTo>
                      <a:pt x="1645" y="1183"/>
                    </a:lnTo>
                    <a:lnTo>
                      <a:pt x="1678" y="1108"/>
                    </a:lnTo>
                    <a:lnTo>
                      <a:pt x="1699" y="1022"/>
                    </a:lnTo>
                    <a:lnTo>
                      <a:pt x="1721" y="936"/>
                    </a:lnTo>
                    <a:lnTo>
                      <a:pt x="1721" y="850"/>
                    </a:lnTo>
                    <a:lnTo>
                      <a:pt x="1710" y="764"/>
                    </a:lnTo>
                    <a:lnTo>
                      <a:pt x="1699" y="689"/>
                    </a:lnTo>
                    <a:lnTo>
                      <a:pt x="1678" y="603"/>
                    </a:lnTo>
                    <a:lnTo>
                      <a:pt x="1645" y="527"/>
                    </a:lnTo>
                    <a:lnTo>
                      <a:pt x="1602" y="452"/>
                    </a:lnTo>
                    <a:lnTo>
                      <a:pt x="1559" y="387"/>
                    </a:lnTo>
                    <a:lnTo>
                      <a:pt x="1516" y="323"/>
                    </a:lnTo>
                    <a:lnTo>
                      <a:pt x="1452" y="258"/>
                    </a:lnTo>
                    <a:lnTo>
                      <a:pt x="1398" y="205"/>
                    </a:lnTo>
                    <a:lnTo>
                      <a:pt x="1323" y="151"/>
                    </a:lnTo>
                    <a:lnTo>
                      <a:pt x="1258" y="108"/>
                    </a:lnTo>
                    <a:lnTo>
                      <a:pt x="1183" y="76"/>
                    </a:lnTo>
                    <a:lnTo>
                      <a:pt x="1108" y="43"/>
                    </a:lnTo>
                    <a:lnTo>
                      <a:pt x="1022" y="22"/>
                    </a:lnTo>
                    <a:lnTo>
                      <a:pt x="946" y="11"/>
                    </a:lnTo>
                    <a:lnTo>
                      <a:pt x="8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 name="Google Shape;852;p15"/>
              <p:cNvSpPr/>
              <p:nvPr/>
            </p:nvSpPr>
            <p:spPr>
              <a:xfrm>
                <a:off x="1012875" y="2920375"/>
                <a:ext cx="41675" cy="41700"/>
              </a:xfrm>
              <a:custGeom>
                <a:avLst/>
                <a:gdLst/>
                <a:ahLst/>
                <a:cxnLst/>
                <a:rect l="l" t="t" r="r" b="b"/>
                <a:pathLst>
                  <a:path w="1667" h="1668" extrusionOk="0">
                    <a:moveTo>
                      <a:pt x="764" y="1"/>
                    </a:moveTo>
                    <a:lnTo>
                      <a:pt x="678" y="11"/>
                    </a:lnTo>
                    <a:lnTo>
                      <a:pt x="592" y="33"/>
                    </a:lnTo>
                    <a:lnTo>
                      <a:pt x="516" y="54"/>
                    </a:lnTo>
                    <a:lnTo>
                      <a:pt x="441" y="87"/>
                    </a:lnTo>
                    <a:lnTo>
                      <a:pt x="376" y="130"/>
                    </a:lnTo>
                    <a:lnTo>
                      <a:pt x="312" y="183"/>
                    </a:lnTo>
                    <a:lnTo>
                      <a:pt x="247" y="237"/>
                    </a:lnTo>
                    <a:lnTo>
                      <a:pt x="194" y="291"/>
                    </a:lnTo>
                    <a:lnTo>
                      <a:pt x="140" y="356"/>
                    </a:lnTo>
                    <a:lnTo>
                      <a:pt x="97" y="420"/>
                    </a:lnTo>
                    <a:lnTo>
                      <a:pt x="65" y="495"/>
                    </a:lnTo>
                    <a:lnTo>
                      <a:pt x="32" y="571"/>
                    </a:lnTo>
                    <a:lnTo>
                      <a:pt x="11" y="657"/>
                    </a:lnTo>
                    <a:lnTo>
                      <a:pt x="0" y="743"/>
                    </a:lnTo>
                    <a:lnTo>
                      <a:pt x="0" y="829"/>
                    </a:lnTo>
                    <a:lnTo>
                      <a:pt x="0" y="915"/>
                    </a:lnTo>
                    <a:lnTo>
                      <a:pt x="11" y="1001"/>
                    </a:lnTo>
                    <a:lnTo>
                      <a:pt x="32" y="1076"/>
                    </a:lnTo>
                    <a:lnTo>
                      <a:pt x="65" y="1151"/>
                    </a:lnTo>
                    <a:lnTo>
                      <a:pt x="97" y="1227"/>
                    </a:lnTo>
                    <a:lnTo>
                      <a:pt x="140" y="1302"/>
                    </a:lnTo>
                    <a:lnTo>
                      <a:pt x="183" y="1366"/>
                    </a:lnTo>
                    <a:lnTo>
                      <a:pt x="237" y="1420"/>
                    </a:lnTo>
                    <a:lnTo>
                      <a:pt x="301" y="1474"/>
                    </a:lnTo>
                    <a:lnTo>
                      <a:pt x="366" y="1528"/>
                    </a:lnTo>
                    <a:lnTo>
                      <a:pt x="441" y="1560"/>
                    </a:lnTo>
                    <a:lnTo>
                      <a:pt x="506" y="1603"/>
                    </a:lnTo>
                    <a:lnTo>
                      <a:pt x="592" y="1624"/>
                    </a:lnTo>
                    <a:lnTo>
                      <a:pt x="667" y="1646"/>
                    </a:lnTo>
                    <a:lnTo>
                      <a:pt x="753" y="1657"/>
                    </a:lnTo>
                    <a:lnTo>
                      <a:pt x="839" y="1667"/>
                    </a:lnTo>
                    <a:lnTo>
                      <a:pt x="925" y="1657"/>
                    </a:lnTo>
                    <a:lnTo>
                      <a:pt x="1011" y="1646"/>
                    </a:lnTo>
                    <a:lnTo>
                      <a:pt x="1086" y="1624"/>
                    </a:lnTo>
                    <a:lnTo>
                      <a:pt x="1161" y="1592"/>
                    </a:lnTo>
                    <a:lnTo>
                      <a:pt x="1237" y="1560"/>
                    </a:lnTo>
                    <a:lnTo>
                      <a:pt x="1312" y="1506"/>
                    </a:lnTo>
                    <a:lnTo>
                      <a:pt x="1377" y="1463"/>
                    </a:lnTo>
                    <a:lnTo>
                      <a:pt x="1430" y="1409"/>
                    </a:lnTo>
                    <a:lnTo>
                      <a:pt x="1484" y="1345"/>
                    </a:lnTo>
                    <a:lnTo>
                      <a:pt x="1527" y="1280"/>
                    </a:lnTo>
                    <a:lnTo>
                      <a:pt x="1570" y="1205"/>
                    </a:lnTo>
                    <a:lnTo>
                      <a:pt x="1602" y="1130"/>
                    </a:lnTo>
                    <a:lnTo>
                      <a:pt x="1635" y="1054"/>
                    </a:lnTo>
                    <a:lnTo>
                      <a:pt x="1645" y="979"/>
                    </a:lnTo>
                    <a:lnTo>
                      <a:pt x="1656" y="893"/>
                    </a:lnTo>
                    <a:lnTo>
                      <a:pt x="1667" y="807"/>
                    </a:lnTo>
                    <a:lnTo>
                      <a:pt x="1656" y="721"/>
                    </a:lnTo>
                    <a:lnTo>
                      <a:pt x="1645" y="646"/>
                    </a:lnTo>
                    <a:lnTo>
                      <a:pt x="1624" y="571"/>
                    </a:lnTo>
                    <a:lnTo>
                      <a:pt x="1592" y="495"/>
                    </a:lnTo>
                    <a:lnTo>
                      <a:pt x="1559" y="420"/>
                    </a:lnTo>
                    <a:lnTo>
                      <a:pt x="1516" y="356"/>
                    </a:lnTo>
                    <a:lnTo>
                      <a:pt x="1463" y="291"/>
                    </a:lnTo>
                    <a:lnTo>
                      <a:pt x="1420" y="237"/>
                    </a:lnTo>
                    <a:lnTo>
                      <a:pt x="1355" y="183"/>
                    </a:lnTo>
                    <a:lnTo>
                      <a:pt x="1290" y="140"/>
                    </a:lnTo>
                    <a:lnTo>
                      <a:pt x="1226" y="97"/>
                    </a:lnTo>
                    <a:lnTo>
                      <a:pt x="1161" y="65"/>
                    </a:lnTo>
                    <a:lnTo>
                      <a:pt x="1086" y="33"/>
                    </a:lnTo>
                    <a:lnTo>
                      <a:pt x="1011" y="11"/>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 name="Google Shape;853;p15"/>
              <p:cNvSpPr/>
              <p:nvPr/>
            </p:nvSpPr>
            <p:spPr>
              <a:xfrm>
                <a:off x="1957775" y="1738100"/>
                <a:ext cx="42500" cy="42500"/>
              </a:xfrm>
              <a:custGeom>
                <a:avLst/>
                <a:gdLst/>
                <a:ahLst/>
                <a:cxnLst/>
                <a:rect l="l" t="t" r="r" b="b"/>
                <a:pathLst>
                  <a:path w="1700" h="1700" extrusionOk="0">
                    <a:moveTo>
                      <a:pt x="775" y="0"/>
                    </a:moveTo>
                    <a:lnTo>
                      <a:pt x="700" y="11"/>
                    </a:lnTo>
                    <a:lnTo>
                      <a:pt x="614" y="32"/>
                    </a:lnTo>
                    <a:lnTo>
                      <a:pt x="539" y="65"/>
                    </a:lnTo>
                    <a:lnTo>
                      <a:pt x="463" y="97"/>
                    </a:lnTo>
                    <a:lnTo>
                      <a:pt x="399" y="140"/>
                    </a:lnTo>
                    <a:lnTo>
                      <a:pt x="323" y="183"/>
                    </a:lnTo>
                    <a:lnTo>
                      <a:pt x="270" y="248"/>
                    </a:lnTo>
                    <a:lnTo>
                      <a:pt x="205" y="301"/>
                    </a:lnTo>
                    <a:lnTo>
                      <a:pt x="162" y="366"/>
                    </a:lnTo>
                    <a:lnTo>
                      <a:pt x="108" y="441"/>
                    </a:lnTo>
                    <a:lnTo>
                      <a:pt x="76" y="506"/>
                    </a:lnTo>
                    <a:lnTo>
                      <a:pt x="44" y="592"/>
                    </a:lnTo>
                    <a:lnTo>
                      <a:pt x="22" y="667"/>
                    </a:lnTo>
                    <a:lnTo>
                      <a:pt x="12" y="753"/>
                    </a:lnTo>
                    <a:lnTo>
                      <a:pt x="1" y="839"/>
                    </a:lnTo>
                    <a:lnTo>
                      <a:pt x="1" y="914"/>
                    </a:lnTo>
                    <a:lnTo>
                      <a:pt x="12" y="1000"/>
                    </a:lnTo>
                    <a:lnTo>
                      <a:pt x="33" y="1086"/>
                    </a:lnTo>
                    <a:lnTo>
                      <a:pt x="65" y="1162"/>
                    </a:lnTo>
                    <a:lnTo>
                      <a:pt x="98" y="1237"/>
                    </a:lnTo>
                    <a:lnTo>
                      <a:pt x="141" y="1301"/>
                    </a:lnTo>
                    <a:lnTo>
                      <a:pt x="194" y="1366"/>
                    </a:lnTo>
                    <a:lnTo>
                      <a:pt x="248" y="1430"/>
                    </a:lnTo>
                    <a:lnTo>
                      <a:pt x="302" y="1484"/>
                    </a:lnTo>
                    <a:lnTo>
                      <a:pt x="366" y="1538"/>
                    </a:lnTo>
                    <a:lnTo>
                      <a:pt x="442" y="1581"/>
                    </a:lnTo>
                    <a:lnTo>
                      <a:pt x="517" y="1624"/>
                    </a:lnTo>
                    <a:lnTo>
                      <a:pt x="592" y="1656"/>
                    </a:lnTo>
                    <a:lnTo>
                      <a:pt x="668" y="1678"/>
                    </a:lnTo>
                    <a:lnTo>
                      <a:pt x="754" y="1688"/>
                    </a:lnTo>
                    <a:lnTo>
                      <a:pt x="840" y="1699"/>
                    </a:lnTo>
                    <a:lnTo>
                      <a:pt x="926" y="1699"/>
                    </a:lnTo>
                    <a:lnTo>
                      <a:pt x="1001" y="1678"/>
                    </a:lnTo>
                    <a:lnTo>
                      <a:pt x="1087" y="1667"/>
                    </a:lnTo>
                    <a:lnTo>
                      <a:pt x="1162" y="1635"/>
                    </a:lnTo>
                    <a:lnTo>
                      <a:pt x="1237" y="1602"/>
                    </a:lnTo>
                    <a:lnTo>
                      <a:pt x="1302" y="1559"/>
                    </a:lnTo>
                    <a:lnTo>
                      <a:pt x="1377" y="1506"/>
                    </a:lnTo>
                    <a:lnTo>
                      <a:pt x="1431" y="1452"/>
                    </a:lnTo>
                    <a:lnTo>
                      <a:pt x="1496" y="1387"/>
                    </a:lnTo>
                    <a:lnTo>
                      <a:pt x="1539" y="1323"/>
                    </a:lnTo>
                    <a:lnTo>
                      <a:pt x="1592" y="1258"/>
                    </a:lnTo>
                    <a:lnTo>
                      <a:pt x="1625" y="1183"/>
                    </a:lnTo>
                    <a:lnTo>
                      <a:pt x="1657" y="1108"/>
                    </a:lnTo>
                    <a:lnTo>
                      <a:pt x="1678" y="1032"/>
                    </a:lnTo>
                    <a:lnTo>
                      <a:pt x="1689" y="946"/>
                    </a:lnTo>
                    <a:lnTo>
                      <a:pt x="1700" y="860"/>
                    </a:lnTo>
                    <a:lnTo>
                      <a:pt x="1700" y="774"/>
                    </a:lnTo>
                    <a:lnTo>
                      <a:pt x="1689" y="699"/>
                    </a:lnTo>
                    <a:lnTo>
                      <a:pt x="1668" y="613"/>
                    </a:lnTo>
                    <a:lnTo>
                      <a:pt x="1635" y="538"/>
                    </a:lnTo>
                    <a:lnTo>
                      <a:pt x="1603" y="463"/>
                    </a:lnTo>
                    <a:lnTo>
                      <a:pt x="1560" y="387"/>
                    </a:lnTo>
                    <a:lnTo>
                      <a:pt x="1506" y="323"/>
                    </a:lnTo>
                    <a:lnTo>
                      <a:pt x="1453" y="258"/>
                    </a:lnTo>
                    <a:lnTo>
                      <a:pt x="1399" y="205"/>
                    </a:lnTo>
                    <a:lnTo>
                      <a:pt x="1334" y="151"/>
                    </a:lnTo>
                    <a:lnTo>
                      <a:pt x="1259" y="108"/>
                    </a:lnTo>
                    <a:lnTo>
                      <a:pt x="1184" y="75"/>
                    </a:lnTo>
                    <a:lnTo>
                      <a:pt x="1108" y="43"/>
                    </a:lnTo>
                    <a:lnTo>
                      <a:pt x="1033" y="22"/>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 name="Google Shape;854;p15"/>
              <p:cNvSpPr/>
              <p:nvPr/>
            </p:nvSpPr>
            <p:spPr>
              <a:xfrm>
                <a:off x="1485450" y="2920375"/>
                <a:ext cx="41700" cy="41700"/>
              </a:xfrm>
              <a:custGeom>
                <a:avLst/>
                <a:gdLst/>
                <a:ahLst/>
                <a:cxnLst/>
                <a:rect l="l" t="t" r="r" b="b"/>
                <a:pathLst>
                  <a:path w="1668" h="1668" extrusionOk="0">
                    <a:moveTo>
                      <a:pt x="754" y="1"/>
                    </a:moveTo>
                    <a:lnTo>
                      <a:pt x="668" y="11"/>
                    </a:lnTo>
                    <a:lnTo>
                      <a:pt x="592" y="33"/>
                    </a:lnTo>
                    <a:lnTo>
                      <a:pt x="517" y="65"/>
                    </a:lnTo>
                    <a:lnTo>
                      <a:pt x="442" y="97"/>
                    </a:lnTo>
                    <a:lnTo>
                      <a:pt x="366" y="140"/>
                    </a:lnTo>
                    <a:lnTo>
                      <a:pt x="302" y="183"/>
                    </a:lnTo>
                    <a:lnTo>
                      <a:pt x="248" y="237"/>
                    </a:lnTo>
                    <a:lnTo>
                      <a:pt x="194" y="302"/>
                    </a:lnTo>
                    <a:lnTo>
                      <a:pt x="141" y="366"/>
                    </a:lnTo>
                    <a:lnTo>
                      <a:pt x="98" y="431"/>
                    </a:lnTo>
                    <a:lnTo>
                      <a:pt x="65" y="506"/>
                    </a:lnTo>
                    <a:lnTo>
                      <a:pt x="33" y="581"/>
                    </a:lnTo>
                    <a:lnTo>
                      <a:pt x="12" y="667"/>
                    </a:lnTo>
                    <a:lnTo>
                      <a:pt x="1" y="753"/>
                    </a:lnTo>
                    <a:lnTo>
                      <a:pt x="1" y="839"/>
                    </a:lnTo>
                    <a:lnTo>
                      <a:pt x="1" y="915"/>
                    </a:lnTo>
                    <a:lnTo>
                      <a:pt x="22" y="1001"/>
                    </a:lnTo>
                    <a:lnTo>
                      <a:pt x="33" y="1076"/>
                    </a:lnTo>
                    <a:lnTo>
                      <a:pt x="65" y="1151"/>
                    </a:lnTo>
                    <a:lnTo>
                      <a:pt x="98" y="1227"/>
                    </a:lnTo>
                    <a:lnTo>
                      <a:pt x="141" y="1291"/>
                    </a:lnTo>
                    <a:lnTo>
                      <a:pt x="184" y="1356"/>
                    </a:lnTo>
                    <a:lnTo>
                      <a:pt x="237" y="1409"/>
                    </a:lnTo>
                    <a:lnTo>
                      <a:pt x="291" y="1463"/>
                    </a:lnTo>
                    <a:lnTo>
                      <a:pt x="356" y="1506"/>
                    </a:lnTo>
                    <a:lnTo>
                      <a:pt x="420" y="1549"/>
                    </a:lnTo>
                    <a:lnTo>
                      <a:pt x="485" y="1592"/>
                    </a:lnTo>
                    <a:lnTo>
                      <a:pt x="560" y="1614"/>
                    </a:lnTo>
                    <a:lnTo>
                      <a:pt x="635" y="1635"/>
                    </a:lnTo>
                    <a:lnTo>
                      <a:pt x="721" y="1657"/>
                    </a:lnTo>
                    <a:lnTo>
                      <a:pt x="797" y="1667"/>
                    </a:lnTo>
                    <a:lnTo>
                      <a:pt x="883" y="1657"/>
                    </a:lnTo>
                    <a:lnTo>
                      <a:pt x="969" y="1657"/>
                    </a:lnTo>
                    <a:lnTo>
                      <a:pt x="1055" y="1635"/>
                    </a:lnTo>
                    <a:lnTo>
                      <a:pt x="1130" y="1614"/>
                    </a:lnTo>
                    <a:lnTo>
                      <a:pt x="1205" y="1571"/>
                    </a:lnTo>
                    <a:lnTo>
                      <a:pt x="1280" y="1538"/>
                    </a:lnTo>
                    <a:lnTo>
                      <a:pt x="1345" y="1485"/>
                    </a:lnTo>
                    <a:lnTo>
                      <a:pt x="1410" y="1442"/>
                    </a:lnTo>
                    <a:lnTo>
                      <a:pt x="1463" y="1377"/>
                    </a:lnTo>
                    <a:lnTo>
                      <a:pt x="1506" y="1313"/>
                    </a:lnTo>
                    <a:lnTo>
                      <a:pt x="1560" y="1248"/>
                    </a:lnTo>
                    <a:lnTo>
                      <a:pt x="1592" y="1173"/>
                    </a:lnTo>
                    <a:lnTo>
                      <a:pt x="1625" y="1097"/>
                    </a:lnTo>
                    <a:lnTo>
                      <a:pt x="1646" y="1022"/>
                    </a:lnTo>
                    <a:lnTo>
                      <a:pt x="1657" y="936"/>
                    </a:lnTo>
                    <a:lnTo>
                      <a:pt x="1668" y="850"/>
                    </a:lnTo>
                    <a:lnTo>
                      <a:pt x="1668" y="764"/>
                    </a:lnTo>
                    <a:lnTo>
                      <a:pt x="1657" y="678"/>
                    </a:lnTo>
                    <a:lnTo>
                      <a:pt x="1635" y="592"/>
                    </a:lnTo>
                    <a:lnTo>
                      <a:pt x="1614" y="517"/>
                    </a:lnTo>
                    <a:lnTo>
                      <a:pt x="1571" y="442"/>
                    </a:lnTo>
                    <a:lnTo>
                      <a:pt x="1539" y="377"/>
                    </a:lnTo>
                    <a:lnTo>
                      <a:pt x="1485" y="313"/>
                    </a:lnTo>
                    <a:lnTo>
                      <a:pt x="1431" y="248"/>
                    </a:lnTo>
                    <a:lnTo>
                      <a:pt x="1377" y="194"/>
                    </a:lnTo>
                    <a:lnTo>
                      <a:pt x="1313" y="140"/>
                    </a:lnTo>
                    <a:lnTo>
                      <a:pt x="1237" y="97"/>
                    </a:lnTo>
                    <a:lnTo>
                      <a:pt x="1162" y="65"/>
                    </a:lnTo>
                    <a:lnTo>
                      <a:pt x="1087" y="33"/>
                    </a:lnTo>
                    <a:lnTo>
                      <a:pt x="1012" y="11"/>
                    </a:lnTo>
                    <a:lnTo>
                      <a:pt x="9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 name="Google Shape;855;p15"/>
              <p:cNvSpPr/>
              <p:nvPr/>
            </p:nvSpPr>
            <p:spPr>
              <a:xfrm>
                <a:off x="1643525" y="1423825"/>
                <a:ext cx="42500" cy="42500"/>
              </a:xfrm>
              <a:custGeom>
                <a:avLst/>
                <a:gdLst/>
                <a:ahLst/>
                <a:cxnLst/>
                <a:rect l="l" t="t" r="r" b="b"/>
                <a:pathLst>
                  <a:path w="1700" h="1700" extrusionOk="0">
                    <a:moveTo>
                      <a:pt x="839" y="1"/>
                    </a:moveTo>
                    <a:lnTo>
                      <a:pt x="753" y="12"/>
                    </a:lnTo>
                    <a:lnTo>
                      <a:pt x="667" y="22"/>
                    </a:lnTo>
                    <a:lnTo>
                      <a:pt x="592" y="44"/>
                    </a:lnTo>
                    <a:lnTo>
                      <a:pt x="517" y="76"/>
                    </a:lnTo>
                    <a:lnTo>
                      <a:pt x="442" y="109"/>
                    </a:lnTo>
                    <a:lnTo>
                      <a:pt x="366" y="162"/>
                    </a:lnTo>
                    <a:lnTo>
                      <a:pt x="302" y="205"/>
                    </a:lnTo>
                    <a:lnTo>
                      <a:pt x="248" y="270"/>
                    </a:lnTo>
                    <a:lnTo>
                      <a:pt x="194" y="324"/>
                    </a:lnTo>
                    <a:lnTo>
                      <a:pt x="140" y="388"/>
                    </a:lnTo>
                    <a:lnTo>
                      <a:pt x="97" y="463"/>
                    </a:lnTo>
                    <a:lnTo>
                      <a:pt x="65" y="539"/>
                    </a:lnTo>
                    <a:lnTo>
                      <a:pt x="33" y="614"/>
                    </a:lnTo>
                    <a:lnTo>
                      <a:pt x="22" y="700"/>
                    </a:lnTo>
                    <a:lnTo>
                      <a:pt x="1" y="775"/>
                    </a:lnTo>
                    <a:lnTo>
                      <a:pt x="1" y="861"/>
                    </a:lnTo>
                    <a:lnTo>
                      <a:pt x="11" y="947"/>
                    </a:lnTo>
                    <a:lnTo>
                      <a:pt x="22" y="1033"/>
                    </a:lnTo>
                    <a:lnTo>
                      <a:pt x="44" y="1109"/>
                    </a:lnTo>
                    <a:lnTo>
                      <a:pt x="76" y="1184"/>
                    </a:lnTo>
                    <a:lnTo>
                      <a:pt x="119" y="1259"/>
                    </a:lnTo>
                    <a:lnTo>
                      <a:pt x="162" y="1334"/>
                    </a:lnTo>
                    <a:lnTo>
                      <a:pt x="205" y="1399"/>
                    </a:lnTo>
                    <a:lnTo>
                      <a:pt x="269" y="1453"/>
                    </a:lnTo>
                    <a:lnTo>
                      <a:pt x="323" y="1506"/>
                    </a:lnTo>
                    <a:lnTo>
                      <a:pt x="399" y="1560"/>
                    </a:lnTo>
                    <a:lnTo>
                      <a:pt x="463" y="1603"/>
                    </a:lnTo>
                    <a:lnTo>
                      <a:pt x="538" y="1635"/>
                    </a:lnTo>
                    <a:lnTo>
                      <a:pt x="614" y="1668"/>
                    </a:lnTo>
                    <a:lnTo>
                      <a:pt x="700" y="1689"/>
                    </a:lnTo>
                    <a:lnTo>
                      <a:pt x="786" y="1700"/>
                    </a:lnTo>
                    <a:lnTo>
                      <a:pt x="861" y="1700"/>
                    </a:lnTo>
                    <a:lnTo>
                      <a:pt x="947" y="1689"/>
                    </a:lnTo>
                    <a:lnTo>
                      <a:pt x="1033" y="1678"/>
                    </a:lnTo>
                    <a:lnTo>
                      <a:pt x="1108" y="1657"/>
                    </a:lnTo>
                    <a:lnTo>
                      <a:pt x="1183" y="1625"/>
                    </a:lnTo>
                    <a:lnTo>
                      <a:pt x="1259" y="1582"/>
                    </a:lnTo>
                    <a:lnTo>
                      <a:pt x="1334" y="1539"/>
                    </a:lnTo>
                    <a:lnTo>
                      <a:pt x="1399" y="1496"/>
                    </a:lnTo>
                    <a:lnTo>
                      <a:pt x="1452" y="1431"/>
                    </a:lnTo>
                    <a:lnTo>
                      <a:pt x="1506" y="1377"/>
                    </a:lnTo>
                    <a:lnTo>
                      <a:pt x="1560" y="1302"/>
                    </a:lnTo>
                    <a:lnTo>
                      <a:pt x="1603" y="1238"/>
                    </a:lnTo>
                    <a:lnTo>
                      <a:pt x="1635" y="1162"/>
                    </a:lnTo>
                    <a:lnTo>
                      <a:pt x="1667" y="1087"/>
                    </a:lnTo>
                    <a:lnTo>
                      <a:pt x="1689" y="1001"/>
                    </a:lnTo>
                    <a:lnTo>
                      <a:pt x="1700" y="926"/>
                    </a:lnTo>
                    <a:lnTo>
                      <a:pt x="1700" y="840"/>
                    </a:lnTo>
                    <a:lnTo>
                      <a:pt x="1700" y="754"/>
                    </a:lnTo>
                    <a:lnTo>
                      <a:pt x="1678" y="668"/>
                    </a:lnTo>
                    <a:lnTo>
                      <a:pt x="1657" y="592"/>
                    </a:lnTo>
                    <a:lnTo>
                      <a:pt x="1624" y="517"/>
                    </a:lnTo>
                    <a:lnTo>
                      <a:pt x="1592" y="442"/>
                    </a:lnTo>
                    <a:lnTo>
                      <a:pt x="1538" y="367"/>
                    </a:lnTo>
                    <a:lnTo>
                      <a:pt x="1495" y="302"/>
                    </a:lnTo>
                    <a:lnTo>
                      <a:pt x="1442" y="248"/>
                    </a:lnTo>
                    <a:lnTo>
                      <a:pt x="1377" y="195"/>
                    </a:lnTo>
                    <a:lnTo>
                      <a:pt x="1313" y="141"/>
                    </a:lnTo>
                    <a:lnTo>
                      <a:pt x="1237" y="98"/>
                    </a:lnTo>
                    <a:lnTo>
                      <a:pt x="1162" y="66"/>
                    </a:lnTo>
                    <a:lnTo>
                      <a:pt x="1087" y="33"/>
                    </a:lnTo>
                    <a:lnTo>
                      <a:pt x="100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 name="Google Shape;856;p15"/>
              <p:cNvSpPr/>
              <p:nvPr/>
            </p:nvSpPr>
            <p:spPr>
              <a:xfrm>
                <a:off x="2036275" y="2369825"/>
                <a:ext cx="41150" cy="41150"/>
              </a:xfrm>
              <a:custGeom>
                <a:avLst/>
                <a:gdLst/>
                <a:ahLst/>
                <a:cxnLst/>
                <a:rect l="l" t="t" r="r" b="b"/>
                <a:pathLst>
                  <a:path w="1646" h="1646" extrusionOk="0">
                    <a:moveTo>
                      <a:pt x="764" y="1"/>
                    </a:moveTo>
                    <a:lnTo>
                      <a:pt x="678" y="11"/>
                    </a:lnTo>
                    <a:lnTo>
                      <a:pt x="603" y="33"/>
                    </a:lnTo>
                    <a:lnTo>
                      <a:pt x="517" y="54"/>
                    </a:lnTo>
                    <a:lnTo>
                      <a:pt x="442" y="97"/>
                    </a:lnTo>
                    <a:lnTo>
                      <a:pt x="377" y="130"/>
                    </a:lnTo>
                    <a:lnTo>
                      <a:pt x="313" y="183"/>
                    </a:lnTo>
                    <a:lnTo>
                      <a:pt x="248" y="226"/>
                    </a:lnTo>
                    <a:lnTo>
                      <a:pt x="194" y="291"/>
                    </a:lnTo>
                    <a:lnTo>
                      <a:pt x="151" y="355"/>
                    </a:lnTo>
                    <a:lnTo>
                      <a:pt x="108" y="420"/>
                    </a:lnTo>
                    <a:lnTo>
                      <a:pt x="65" y="495"/>
                    </a:lnTo>
                    <a:lnTo>
                      <a:pt x="44" y="571"/>
                    </a:lnTo>
                    <a:lnTo>
                      <a:pt x="22" y="657"/>
                    </a:lnTo>
                    <a:lnTo>
                      <a:pt x="12" y="743"/>
                    </a:lnTo>
                    <a:lnTo>
                      <a:pt x="1" y="829"/>
                    </a:lnTo>
                    <a:lnTo>
                      <a:pt x="1" y="915"/>
                    </a:lnTo>
                    <a:lnTo>
                      <a:pt x="12" y="990"/>
                    </a:lnTo>
                    <a:lnTo>
                      <a:pt x="33" y="1065"/>
                    </a:lnTo>
                    <a:lnTo>
                      <a:pt x="65" y="1140"/>
                    </a:lnTo>
                    <a:lnTo>
                      <a:pt x="98" y="1216"/>
                    </a:lnTo>
                    <a:lnTo>
                      <a:pt x="130" y="1280"/>
                    </a:lnTo>
                    <a:lnTo>
                      <a:pt x="173" y="1345"/>
                    </a:lnTo>
                    <a:lnTo>
                      <a:pt x="227" y="1399"/>
                    </a:lnTo>
                    <a:lnTo>
                      <a:pt x="280" y="1452"/>
                    </a:lnTo>
                    <a:lnTo>
                      <a:pt x="345" y="1506"/>
                    </a:lnTo>
                    <a:lnTo>
                      <a:pt x="409" y="1549"/>
                    </a:lnTo>
                    <a:lnTo>
                      <a:pt x="485" y="1581"/>
                    </a:lnTo>
                    <a:lnTo>
                      <a:pt x="549" y="1603"/>
                    </a:lnTo>
                    <a:lnTo>
                      <a:pt x="635" y="1624"/>
                    </a:lnTo>
                    <a:lnTo>
                      <a:pt x="710" y="1646"/>
                    </a:lnTo>
                    <a:lnTo>
                      <a:pt x="883" y="1646"/>
                    </a:lnTo>
                    <a:lnTo>
                      <a:pt x="969" y="1635"/>
                    </a:lnTo>
                    <a:lnTo>
                      <a:pt x="1055" y="1624"/>
                    </a:lnTo>
                    <a:lnTo>
                      <a:pt x="1130" y="1592"/>
                    </a:lnTo>
                    <a:lnTo>
                      <a:pt x="1205" y="1560"/>
                    </a:lnTo>
                    <a:lnTo>
                      <a:pt x="1270" y="1528"/>
                    </a:lnTo>
                    <a:lnTo>
                      <a:pt x="1334" y="1474"/>
                    </a:lnTo>
                    <a:lnTo>
                      <a:pt x="1399" y="1420"/>
                    </a:lnTo>
                    <a:lnTo>
                      <a:pt x="1452" y="1366"/>
                    </a:lnTo>
                    <a:lnTo>
                      <a:pt x="1506" y="1302"/>
                    </a:lnTo>
                    <a:lnTo>
                      <a:pt x="1549" y="1237"/>
                    </a:lnTo>
                    <a:lnTo>
                      <a:pt x="1581" y="1162"/>
                    </a:lnTo>
                    <a:lnTo>
                      <a:pt x="1614" y="1087"/>
                    </a:lnTo>
                    <a:lnTo>
                      <a:pt x="1635" y="1001"/>
                    </a:lnTo>
                    <a:lnTo>
                      <a:pt x="1646" y="915"/>
                    </a:lnTo>
                    <a:lnTo>
                      <a:pt x="1646" y="829"/>
                    </a:lnTo>
                    <a:lnTo>
                      <a:pt x="1646" y="743"/>
                    </a:lnTo>
                    <a:lnTo>
                      <a:pt x="1635" y="667"/>
                    </a:lnTo>
                    <a:lnTo>
                      <a:pt x="1614" y="581"/>
                    </a:lnTo>
                    <a:lnTo>
                      <a:pt x="1592" y="517"/>
                    </a:lnTo>
                    <a:lnTo>
                      <a:pt x="1560" y="442"/>
                    </a:lnTo>
                    <a:lnTo>
                      <a:pt x="1517" y="377"/>
                    </a:lnTo>
                    <a:lnTo>
                      <a:pt x="1474" y="312"/>
                    </a:lnTo>
                    <a:lnTo>
                      <a:pt x="1420" y="248"/>
                    </a:lnTo>
                    <a:lnTo>
                      <a:pt x="1366" y="205"/>
                    </a:lnTo>
                    <a:lnTo>
                      <a:pt x="1302" y="151"/>
                    </a:lnTo>
                    <a:lnTo>
                      <a:pt x="1237" y="108"/>
                    </a:lnTo>
                    <a:lnTo>
                      <a:pt x="1173" y="76"/>
                    </a:lnTo>
                    <a:lnTo>
                      <a:pt x="1098" y="44"/>
                    </a:lnTo>
                    <a:lnTo>
                      <a:pt x="1022" y="22"/>
                    </a:lnTo>
                    <a:lnTo>
                      <a:pt x="936" y="11"/>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 name="Google Shape;857;p15"/>
              <p:cNvSpPr/>
              <p:nvPr/>
            </p:nvSpPr>
            <p:spPr>
              <a:xfrm>
                <a:off x="462300" y="2369825"/>
                <a:ext cx="41175" cy="41150"/>
              </a:xfrm>
              <a:custGeom>
                <a:avLst/>
                <a:gdLst/>
                <a:ahLst/>
                <a:cxnLst/>
                <a:rect l="l" t="t" r="r" b="b"/>
                <a:pathLst>
                  <a:path w="1647" h="1646" extrusionOk="0">
                    <a:moveTo>
                      <a:pt x="840" y="1"/>
                    </a:moveTo>
                    <a:lnTo>
                      <a:pt x="754" y="11"/>
                    </a:lnTo>
                    <a:lnTo>
                      <a:pt x="668" y="22"/>
                    </a:lnTo>
                    <a:lnTo>
                      <a:pt x="592" y="33"/>
                    </a:lnTo>
                    <a:lnTo>
                      <a:pt x="506" y="65"/>
                    </a:lnTo>
                    <a:lnTo>
                      <a:pt x="442" y="97"/>
                    </a:lnTo>
                    <a:lnTo>
                      <a:pt x="367" y="140"/>
                    </a:lnTo>
                    <a:lnTo>
                      <a:pt x="302" y="183"/>
                    </a:lnTo>
                    <a:lnTo>
                      <a:pt x="248" y="237"/>
                    </a:lnTo>
                    <a:lnTo>
                      <a:pt x="195" y="302"/>
                    </a:lnTo>
                    <a:lnTo>
                      <a:pt x="141" y="366"/>
                    </a:lnTo>
                    <a:lnTo>
                      <a:pt x="98" y="431"/>
                    </a:lnTo>
                    <a:lnTo>
                      <a:pt x="66" y="506"/>
                    </a:lnTo>
                    <a:lnTo>
                      <a:pt x="44" y="581"/>
                    </a:lnTo>
                    <a:lnTo>
                      <a:pt x="23" y="667"/>
                    </a:lnTo>
                    <a:lnTo>
                      <a:pt x="12" y="753"/>
                    </a:lnTo>
                    <a:lnTo>
                      <a:pt x="1" y="839"/>
                    </a:lnTo>
                    <a:lnTo>
                      <a:pt x="12" y="925"/>
                    </a:lnTo>
                    <a:lnTo>
                      <a:pt x="23" y="1011"/>
                    </a:lnTo>
                    <a:lnTo>
                      <a:pt x="44" y="1097"/>
                    </a:lnTo>
                    <a:lnTo>
                      <a:pt x="76" y="1173"/>
                    </a:lnTo>
                    <a:lnTo>
                      <a:pt x="109" y="1248"/>
                    </a:lnTo>
                    <a:lnTo>
                      <a:pt x="152" y="1313"/>
                    </a:lnTo>
                    <a:lnTo>
                      <a:pt x="205" y="1377"/>
                    </a:lnTo>
                    <a:lnTo>
                      <a:pt x="259" y="1431"/>
                    </a:lnTo>
                    <a:lnTo>
                      <a:pt x="324" y="1485"/>
                    </a:lnTo>
                    <a:lnTo>
                      <a:pt x="388" y="1528"/>
                    </a:lnTo>
                    <a:lnTo>
                      <a:pt x="463" y="1571"/>
                    </a:lnTo>
                    <a:lnTo>
                      <a:pt x="539" y="1603"/>
                    </a:lnTo>
                    <a:lnTo>
                      <a:pt x="614" y="1624"/>
                    </a:lnTo>
                    <a:lnTo>
                      <a:pt x="700" y="1646"/>
                    </a:lnTo>
                    <a:lnTo>
                      <a:pt x="947" y="1646"/>
                    </a:lnTo>
                    <a:lnTo>
                      <a:pt x="1033" y="1624"/>
                    </a:lnTo>
                    <a:lnTo>
                      <a:pt x="1109" y="1603"/>
                    </a:lnTo>
                    <a:lnTo>
                      <a:pt x="1184" y="1571"/>
                    </a:lnTo>
                    <a:lnTo>
                      <a:pt x="1248" y="1538"/>
                    </a:lnTo>
                    <a:lnTo>
                      <a:pt x="1313" y="1495"/>
                    </a:lnTo>
                    <a:lnTo>
                      <a:pt x="1377" y="1452"/>
                    </a:lnTo>
                    <a:lnTo>
                      <a:pt x="1431" y="1399"/>
                    </a:lnTo>
                    <a:lnTo>
                      <a:pt x="1485" y="1334"/>
                    </a:lnTo>
                    <a:lnTo>
                      <a:pt x="1528" y="1269"/>
                    </a:lnTo>
                    <a:lnTo>
                      <a:pt x="1560" y="1205"/>
                    </a:lnTo>
                    <a:lnTo>
                      <a:pt x="1592" y="1130"/>
                    </a:lnTo>
                    <a:lnTo>
                      <a:pt x="1625" y="1054"/>
                    </a:lnTo>
                    <a:lnTo>
                      <a:pt x="1635" y="979"/>
                    </a:lnTo>
                    <a:lnTo>
                      <a:pt x="1646" y="904"/>
                    </a:lnTo>
                    <a:lnTo>
                      <a:pt x="1646" y="818"/>
                    </a:lnTo>
                    <a:lnTo>
                      <a:pt x="1646" y="732"/>
                    </a:lnTo>
                    <a:lnTo>
                      <a:pt x="1635" y="646"/>
                    </a:lnTo>
                    <a:lnTo>
                      <a:pt x="1614" y="571"/>
                    </a:lnTo>
                    <a:lnTo>
                      <a:pt x="1582" y="495"/>
                    </a:lnTo>
                    <a:lnTo>
                      <a:pt x="1549" y="431"/>
                    </a:lnTo>
                    <a:lnTo>
                      <a:pt x="1517" y="366"/>
                    </a:lnTo>
                    <a:lnTo>
                      <a:pt x="1463" y="302"/>
                    </a:lnTo>
                    <a:lnTo>
                      <a:pt x="1410" y="237"/>
                    </a:lnTo>
                    <a:lnTo>
                      <a:pt x="1356" y="194"/>
                    </a:lnTo>
                    <a:lnTo>
                      <a:pt x="1291" y="140"/>
                    </a:lnTo>
                    <a:lnTo>
                      <a:pt x="1227" y="108"/>
                    </a:lnTo>
                    <a:lnTo>
                      <a:pt x="1162" y="76"/>
                    </a:lnTo>
                    <a:lnTo>
                      <a:pt x="1087" y="44"/>
                    </a:lnTo>
                    <a:lnTo>
                      <a:pt x="1012" y="22"/>
                    </a:lnTo>
                    <a:lnTo>
                      <a:pt x="926" y="11"/>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 name="Google Shape;858;p15"/>
              <p:cNvSpPr/>
              <p:nvPr/>
            </p:nvSpPr>
            <p:spPr>
              <a:xfrm>
                <a:off x="462300" y="1897225"/>
                <a:ext cx="41175" cy="41175"/>
              </a:xfrm>
              <a:custGeom>
                <a:avLst/>
                <a:gdLst/>
                <a:ahLst/>
                <a:cxnLst/>
                <a:rect l="l" t="t" r="r" b="b"/>
                <a:pathLst>
                  <a:path w="1647" h="1647" extrusionOk="0">
                    <a:moveTo>
                      <a:pt x="743" y="1"/>
                    </a:moveTo>
                    <a:lnTo>
                      <a:pt x="657" y="12"/>
                    </a:lnTo>
                    <a:lnTo>
                      <a:pt x="582" y="33"/>
                    </a:lnTo>
                    <a:lnTo>
                      <a:pt x="506" y="65"/>
                    </a:lnTo>
                    <a:lnTo>
                      <a:pt x="431" y="98"/>
                    </a:lnTo>
                    <a:lnTo>
                      <a:pt x="367" y="130"/>
                    </a:lnTo>
                    <a:lnTo>
                      <a:pt x="302" y="184"/>
                    </a:lnTo>
                    <a:lnTo>
                      <a:pt x="248" y="227"/>
                    </a:lnTo>
                    <a:lnTo>
                      <a:pt x="195" y="291"/>
                    </a:lnTo>
                    <a:lnTo>
                      <a:pt x="152" y="345"/>
                    </a:lnTo>
                    <a:lnTo>
                      <a:pt x="109" y="410"/>
                    </a:lnTo>
                    <a:lnTo>
                      <a:pt x="76" y="485"/>
                    </a:lnTo>
                    <a:lnTo>
                      <a:pt x="44" y="560"/>
                    </a:lnTo>
                    <a:lnTo>
                      <a:pt x="23" y="635"/>
                    </a:lnTo>
                    <a:lnTo>
                      <a:pt x="12" y="721"/>
                    </a:lnTo>
                    <a:lnTo>
                      <a:pt x="1" y="797"/>
                    </a:lnTo>
                    <a:lnTo>
                      <a:pt x="12" y="893"/>
                    </a:lnTo>
                    <a:lnTo>
                      <a:pt x="23" y="969"/>
                    </a:lnTo>
                    <a:lnTo>
                      <a:pt x="33" y="1055"/>
                    </a:lnTo>
                    <a:lnTo>
                      <a:pt x="66" y="1130"/>
                    </a:lnTo>
                    <a:lnTo>
                      <a:pt x="98" y="1205"/>
                    </a:lnTo>
                    <a:lnTo>
                      <a:pt x="141" y="1281"/>
                    </a:lnTo>
                    <a:lnTo>
                      <a:pt x="184" y="1345"/>
                    </a:lnTo>
                    <a:lnTo>
                      <a:pt x="238" y="1399"/>
                    </a:lnTo>
                    <a:lnTo>
                      <a:pt x="291" y="1453"/>
                    </a:lnTo>
                    <a:lnTo>
                      <a:pt x="356" y="1506"/>
                    </a:lnTo>
                    <a:lnTo>
                      <a:pt x="431" y="1549"/>
                    </a:lnTo>
                    <a:lnTo>
                      <a:pt x="506" y="1582"/>
                    </a:lnTo>
                    <a:lnTo>
                      <a:pt x="582" y="1614"/>
                    </a:lnTo>
                    <a:lnTo>
                      <a:pt x="657" y="1635"/>
                    </a:lnTo>
                    <a:lnTo>
                      <a:pt x="743" y="1646"/>
                    </a:lnTo>
                    <a:lnTo>
                      <a:pt x="926" y="1646"/>
                    </a:lnTo>
                    <a:lnTo>
                      <a:pt x="1001" y="1625"/>
                    </a:lnTo>
                    <a:lnTo>
                      <a:pt x="1087" y="1603"/>
                    </a:lnTo>
                    <a:lnTo>
                      <a:pt x="1162" y="1582"/>
                    </a:lnTo>
                    <a:lnTo>
                      <a:pt x="1238" y="1539"/>
                    </a:lnTo>
                    <a:lnTo>
                      <a:pt x="1302" y="1496"/>
                    </a:lnTo>
                    <a:lnTo>
                      <a:pt x="1367" y="1453"/>
                    </a:lnTo>
                    <a:lnTo>
                      <a:pt x="1431" y="1399"/>
                    </a:lnTo>
                    <a:lnTo>
                      <a:pt x="1474" y="1334"/>
                    </a:lnTo>
                    <a:lnTo>
                      <a:pt x="1528" y="1270"/>
                    </a:lnTo>
                    <a:lnTo>
                      <a:pt x="1560" y="1195"/>
                    </a:lnTo>
                    <a:lnTo>
                      <a:pt x="1592" y="1119"/>
                    </a:lnTo>
                    <a:lnTo>
                      <a:pt x="1625" y="1044"/>
                    </a:lnTo>
                    <a:lnTo>
                      <a:pt x="1635" y="958"/>
                    </a:lnTo>
                    <a:lnTo>
                      <a:pt x="1646" y="883"/>
                    </a:lnTo>
                    <a:lnTo>
                      <a:pt x="1646" y="786"/>
                    </a:lnTo>
                    <a:lnTo>
                      <a:pt x="1646" y="711"/>
                    </a:lnTo>
                    <a:lnTo>
                      <a:pt x="1625" y="625"/>
                    </a:lnTo>
                    <a:lnTo>
                      <a:pt x="1603" y="549"/>
                    </a:lnTo>
                    <a:lnTo>
                      <a:pt x="1582" y="474"/>
                    </a:lnTo>
                    <a:lnTo>
                      <a:pt x="1539" y="410"/>
                    </a:lnTo>
                    <a:lnTo>
                      <a:pt x="1506" y="345"/>
                    </a:lnTo>
                    <a:lnTo>
                      <a:pt x="1453" y="281"/>
                    </a:lnTo>
                    <a:lnTo>
                      <a:pt x="1399" y="227"/>
                    </a:lnTo>
                    <a:lnTo>
                      <a:pt x="1345" y="173"/>
                    </a:lnTo>
                    <a:lnTo>
                      <a:pt x="1281" y="130"/>
                    </a:lnTo>
                    <a:lnTo>
                      <a:pt x="1216" y="87"/>
                    </a:lnTo>
                    <a:lnTo>
                      <a:pt x="1141" y="55"/>
                    </a:lnTo>
                    <a:lnTo>
                      <a:pt x="1066" y="33"/>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 name="Google Shape;859;p15"/>
              <p:cNvSpPr/>
              <p:nvPr/>
            </p:nvSpPr>
            <p:spPr>
              <a:xfrm>
                <a:off x="1485725" y="1346675"/>
                <a:ext cx="41150" cy="41175"/>
              </a:xfrm>
              <a:custGeom>
                <a:avLst/>
                <a:gdLst/>
                <a:ahLst/>
                <a:cxnLst/>
                <a:rect l="l" t="t" r="r" b="b"/>
                <a:pathLst>
                  <a:path w="1646" h="1647" extrusionOk="0">
                    <a:moveTo>
                      <a:pt x="743" y="1"/>
                    </a:moveTo>
                    <a:lnTo>
                      <a:pt x="657" y="22"/>
                    </a:lnTo>
                    <a:lnTo>
                      <a:pt x="571" y="33"/>
                    </a:lnTo>
                    <a:lnTo>
                      <a:pt x="495" y="65"/>
                    </a:lnTo>
                    <a:lnTo>
                      <a:pt x="420" y="98"/>
                    </a:lnTo>
                    <a:lnTo>
                      <a:pt x="355" y="141"/>
                    </a:lnTo>
                    <a:lnTo>
                      <a:pt x="291" y="184"/>
                    </a:lnTo>
                    <a:lnTo>
                      <a:pt x="237" y="248"/>
                    </a:lnTo>
                    <a:lnTo>
                      <a:pt x="183" y="302"/>
                    </a:lnTo>
                    <a:lnTo>
                      <a:pt x="130" y="366"/>
                    </a:lnTo>
                    <a:lnTo>
                      <a:pt x="97" y="442"/>
                    </a:lnTo>
                    <a:lnTo>
                      <a:pt x="65" y="506"/>
                    </a:lnTo>
                    <a:lnTo>
                      <a:pt x="33" y="592"/>
                    </a:lnTo>
                    <a:lnTo>
                      <a:pt x="11" y="668"/>
                    </a:lnTo>
                    <a:lnTo>
                      <a:pt x="1" y="754"/>
                    </a:lnTo>
                    <a:lnTo>
                      <a:pt x="1" y="840"/>
                    </a:lnTo>
                    <a:lnTo>
                      <a:pt x="11" y="936"/>
                    </a:lnTo>
                    <a:lnTo>
                      <a:pt x="22" y="1012"/>
                    </a:lnTo>
                    <a:lnTo>
                      <a:pt x="44" y="1098"/>
                    </a:lnTo>
                    <a:lnTo>
                      <a:pt x="76" y="1173"/>
                    </a:lnTo>
                    <a:lnTo>
                      <a:pt x="119" y="1248"/>
                    </a:lnTo>
                    <a:lnTo>
                      <a:pt x="162" y="1313"/>
                    </a:lnTo>
                    <a:lnTo>
                      <a:pt x="205" y="1377"/>
                    </a:lnTo>
                    <a:lnTo>
                      <a:pt x="269" y="1431"/>
                    </a:lnTo>
                    <a:lnTo>
                      <a:pt x="323" y="1485"/>
                    </a:lnTo>
                    <a:lnTo>
                      <a:pt x="388" y="1528"/>
                    </a:lnTo>
                    <a:lnTo>
                      <a:pt x="463" y="1560"/>
                    </a:lnTo>
                    <a:lnTo>
                      <a:pt x="538" y="1592"/>
                    </a:lnTo>
                    <a:lnTo>
                      <a:pt x="614" y="1614"/>
                    </a:lnTo>
                    <a:lnTo>
                      <a:pt x="700" y="1635"/>
                    </a:lnTo>
                    <a:lnTo>
                      <a:pt x="786" y="1646"/>
                    </a:lnTo>
                    <a:lnTo>
                      <a:pt x="872" y="1635"/>
                    </a:lnTo>
                    <a:lnTo>
                      <a:pt x="958" y="1635"/>
                    </a:lnTo>
                    <a:lnTo>
                      <a:pt x="1033" y="1614"/>
                    </a:lnTo>
                    <a:lnTo>
                      <a:pt x="1108" y="1592"/>
                    </a:lnTo>
                    <a:lnTo>
                      <a:pt x="1183" y="1560"/>
                    </a:lnTo>
                    <a:lnTo>
                      <a:pt x="1259" y="1528"/>
                    </a:lnTo>
                    <a:lnTo>
                      <a:pt x="1323" y="1485"/>
                    </a:lnTo>
                    <a:lnTo>
                      <a:pt x="1377" y="1431"/>
                    </a:lnTo>
                    <a:lnTo>
                      <a:pt x="1431" y="1377"/>
                    </a:lnTo>
                    <a:lnTo>
                      <a:pt x="1485" y="1324"/>
                    </a:lnTo>
                    <a:lnTo>
                      <a:pt x="1528" y="1259"/>
                    </a:lnTo>
                    <a:lnTo>
                      <a:pt x="1560" y="1194"/>
                    </a:lnTo>
                    <a:lnTo>
                      <a:pt x="1592" y="1119"/>
                    </a:lnTo>
                    <a:lnTo>
                      <a:pt x="1614" y="1044"/>
                    </a:lnTo>
                    <a:lnTo>
                      <a:pt x="1635" y="969"/>
                    </a:lnTo>
                    <a:lnTo>
                      <a:pt x="1646" y="883"/>
                    </a:lnTo>
                    <a:lnTo>
                      <a:pt x="1646" y="797"/>
                    </a:lnTo>
                    <a:lnTo>
                      <a:pt x="1635" y="711"/>
                    </a:lnTo>
                    <a:lnTo>
                      <a:pt x="1624" y="635"/>
                    </a:lnTo>
                    <a:lnTo>
                      <a:pt x="1603" y="560"/>
                    </a:lnTo>
                    <a:lnTo>
                      <a:pt x="1571" y="485"/>
                    </a:lnTo>
                    <a:lnTo>
                      <a:pt x="1538" y="410"/>
                    </a:lnTo>
                    <a:lnTo>
                      <a:pt x="1495" y="345"/>
                    </a:lnTo>
                    <a:lnTo>
                      <a:pt x="1452" y="291"/>
                    </a:lnTo>
                    <a:lnTo>
                      <a:pt x="1399" y="227"/>
                    </a:lnTo>
                    <a:lnTo>
                      <a:pt x="1345" y="184"/>
                    </a:lnTo>
                    <a:lnTo>
                      <a:pt x="1280" y="141"/>
                    </a:lnTo>
                    <a:lnTo>
                      <a:pt x="1216" y="98"/>
                    </a:lnTo>
                    <a:lnTo>
                      <a:pt x="1151" y="65"/>
                    </a:lnTo>
                    <a:lnTo>
                      <a:pt x="1076" y="33"/>
                    </a:lnTo>
                    <a:lnTo>
                      <a:pt x="990" y="2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 name="Google Shape;860;p15"/>
              <p:cNvSpPr/>
              <p:nvPr/>
            </p:nvSpPr>
            <p:spPr>
              <a:xfrm>
                <a:off x="1013125" y="1346675"/>
                <a:ext cx="40900" cy="41175"/>
              </a:xfrm>
              <a:custGeom>
                <a:avLst/>
                <a:gdLst/>
                <a:ahLst/>
                <a:cxnLst/>
                <a:rect l="l" t="t" r="r" b="b"/>
                <a:pathLst>
                  <a:path w="1636" h="1647" extrusionOk="0">
                    <a:moveTo>
                      <a:pt x="754" y="1"/>
                    </a:moveTo>
                    <a:lnTo>
                      <a:pt x="668" y="12"/>
                    </a:lnTo>
                    <a:lnTo>
                      <a:pt x="582" y="33"/>
                    </a:lnTo>
                    <a:lnTo>
                      <a:pt x="506" y="55"/>
                    </a:lnTo>
                    <a:lnTo>
                      <a:pt x="431" y="87"/>
                    </a:lnTo>
                    <a:lnTo>
                      <a:pt x="366" y="130"/>
                    </a:lnTo>
                    <a:lnTo>
                      <a:pt x="302" y="184"/>
                    </a:lnTo>
                    <a:lnTo>
                      <a:pt x="237" y="227"/>
                    </a:lnTo>
                    <a:lnTo>
                      <a:pt x="184" y="291"/>
                    </a:lnTo>
                    <a:lnTo>
                      <a:pt x="141" y="356"/>
                    </a:lnTo>
                    <a:lnTo>
                      <a:pt x="98" y="420"/>
                    </a:lnTo>
                    <a:lnTo>
                      <a:pt x="65" y="496"/>
                    </a:lnTo>
                    <a:lnTo>
                      <a:pt x="33" y="571"/>
                    </a:lnTo>
                    <a:lnTo>
                      <a:pt x="12" y="657"/>
                    </a:lnTo>
                    <a:lnTo>
                      <a:pt x="1" y="743"/>
                    </a:lnTo>
                    <a:lnTo>
                      <a:pt x="1" y="829"/>
                    </a:lnTo>
                    <a:lnTo>
                      <a:pt x="1" y="915"/>
                    </a:lnTo>
                    <a:lnTo>
                      <a:pt x="12" y="1001"/>
                    </a:lnTo>
                    <a:lnTo>
                      <a:pt x="33" y="1076"/>
                    </a:lnTo>
                    <a:lnTo>
                      <a:pt x="65" y="1162"/>
                    </a:lnTo>
                    <a:lnTo>
                      <a:pt x="98" y="1227"/>
                    </a:lnTo>
                    <a:lnTo>
                      <a:pt x="141" y="1302"/>
                    </a:lnTo>
                    <a:lnTo>
                      <a:pt x="194" y="1367"/>
                    </a:lnTo>
                    <a:lnTo>
                      <a:pt x="248" y="1420"/>
                    </a:lnTo>
                    <a:lnTo>
                      <a:pt x="302" y="1474"/>
                    </a:lnTo>
                    <a:lnTo>
                      <a:pt x="377" y="1517"/>
                    </a:lnTo>
                    <a:lnTo>
                      <a:pt x="442" y="1560"/>
                    </a:lnTo>
                    <a:lnTo>
                      <a:pt x="517" y="1592"/>
                    </a:lnTo>
                    <a:lnTo>
                      <a:pt x="592" y="1614"/>
                    </a:lnTo>
                    <a:lnTo>
                      <a:pt x="678" y="1635"/>
                    </a:lnTo>
                    <a:lnTo>
                      <a:pt x="764" y="1635"/>
                    </a:lnTo>
                    <a:lnTo>
                      <a:pt x="850" y="1646"/>
                    </a:lnTo>
                    <a:lnTo>
                      <a:pt x="936" y="1635"/>
                    </a:lnTo>
                    <a:lnTo>
                      <a:pt x="1012" y="1625"/>
                    </a:lnTo>
                    <a:lnTo>
                      <a:pt x="1087" y="1603"/>
                    </a:lnTo>
                    <a:lnTo>
                      <a:pt x="1162" y="1571"/>
                    </a:lnTo>
                    <a:lnTo>
                      <a:pt x="1237" y="1539"/>
                    </a:lnTo>
                    <a:lnTo>
                      <a:pt x="1302" y="1496"/>
                    </a:lnTo>
                    <a:lnTo>
                      <a:pt x="1356" y="1442"/>
                    </a:lnTo>
                    <a:lnTo>
                      <a:pt x="1420" y="1388"/>
                    </a:lnTo>
                    <a:lnTo>
                      <a:pt x="1463" y="1334"/>
                    </a:lnTo>
                    <a:lnTo>
                      <a:pt x="1506" y="1270"/>
                    </a:lnTo>
                    <a:lnTo>
                      <a:pt x="1549" y="1205"/>
                    </a:lnTo>
                    <a:lnTo>
                      <a:pt x="1582" y="1130"/>
                    </a:lnTo>
                    <a:lnTo>
                      <a:pt x="1603" y="1055"/>
                    </a:lnTo>
                    <a:lnTo>
                      <a:pt x="1625" y="979"/>
                    </a:lnTo>
                    <a:lnTo>
                      <a:pt x="1635" y="904"/>
                    </a:lnTo>
                    <a:lnTo>
                      <a:pt x="1635" y="818"/>
                    </a:lnTo>
                    <a:lnTo>
                      <a:pt x="1635" y="732"/>
                    </a:lnTo>
                    <a:lnTo>
                      <a:pt x="1625" y="646"/>
                    </a:lnTo>
                    <a:lnTo>
                      <a:pt x="1603" y="571"/>
                    </a:lnTo>
                    <a:lnTo>
                      <a:pt x="1582" y="496"/>
                    </a:lnTo>
                    <a:lnTo>
                      <a:pt x="1539" y="431"/>
                    </a:lnTo>
                    <a:lnTo>
                      <a:pt x="1506" y="366"/>
                    </a:lnTo>
                    <a:lnTo>
                      <a:pt x="1463" y="302"/>
                    </a:lnTo>
                    <a:lnTo>
                      <a:pt x="1410" y="237"/>
                    </a:lnTo>
                    <a:lnTo>
                      <a:pt x="1356" y="194"/>
                    </a:lnTo>
                    <a:lnTo>
                      <a:pt x="1291" y="141"/>
                    </a:lnTo>
                    <a:lnTo>
                      <a:pt x="1227" y="108"/>
                    </a:lnTo>
                    <a:lnTo>
                      <a:pt x="1151" y="65"/>
                    </a:lnTo>
                    <a:lnTo>
                      <a:pt x="1087" y="44"/>
                    </a:lnTo>
                    <a:lnTo>
                      <a:pt x="1001" y="22"/>
                    </a:lnTo>
                    <a:lnTo>
                      <a:pt x="926" y="12"/>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 name="Google Shape;861;p15"/>
              <p:cNvSpPr/>
              <p:nvPr/>
            </p:nvSpPr>
            <p:spPr>
              <a:xfrm>
                <a:off x="2036275" y="1897225"/>
                <a:ext cx="41150" cy="41175"/>
              </a:xfrm>
              <a:custGeom>
                <a:avLst/>
                <a:gdLst/>
                <a:ahLst/>
                <a:cxnLst/>
                <a:rect l="l" t="t" r="r" b="b"/>
                <a:pathLst>
                  <a:path w="1646" h="1647" extrusionOk="0">
                    <a:moveTo>
                      <a:pt x="829" y="1"/>
                    </a:moveTo>
                    <a:lnTo>
                      <a:pt x="743" y="12"/>
                    </a:lnTo>
                    <a:lnTo>
                      <a:pt x="667" y="22"/>
                    </a:lnTo>
                    <a:lnTo>
                      <a:pt x="581" y="33"/>
                    </a:lnTo>
                    <a:lnTo>
                      <a:pt x="517" y="65"/>
                    </a:lnTo>
                    <a:lnTo>
                      <a:pt x="442" y="98"/>
                    </a:lnTo>
                    <a:lnTo>
                      <a:pt x="377" y="130"/>
                    </a:lnTo>
                    <a:lnTo>
                      <a:pt x="313" y="173"/>
                    </a:lnTo>
                    <a:lnTo>
                      <a:pt x="248" y="227"/>
                    </a:lnTo>
                    <a:lnTo>
                      <a:pt x="205" y="281"/>
                    </a:lnTo>
                    <a:lnTo>
                      <a:pt x="151" y="345"/>
                    </a:lnTo>
                    <a:lnTo>
                      <a:pt x="108" y="410"/>
                    </a:lnTo>
                    <a:lnTo>
                      <a:pt x="76" y="474"/>
                    </a:lnTo>
                    <a:lnTo>
                      <a:pt x="44" y="549"/>
                    </a:lnTo>
                    <a:lnTo>
                      <a:pt x="22" y="625"/>
                    </a:lnTo>
                    <a:lnTo>
                      <a:pt x="12" y="711"/>
                    </a:lnTo>
                    <a:lnTo>
                      <a:pt x="1" y="786"/>
                    </a:lnTo>
                    <a:lnTo>
                      <a:pt x="1" y="883"/>
                    </a:lnTo>
                    <a:lnTo>
                      <a:pt x="12" y="969"/>
                    </a:lnTo>
                    <a:lnTo>
                      <a:pt x="33" y="1044"/>
                    </a:lnTo>
                    <a:lnTo>
                      <a:pt x="55" y="1119"/>
                    </a:lnTo>
                    <a:lnTo>
                      <a:pt x="87" y="1195"/>
                    </a:lnTo>
                    <a:lnTo>
                      <a:pt x="130" y="1270"/>
                    </a:lnTo>
                    <a:lnTo>
                      <a:pt x="173" y="1334"/>
                    </a:lnTo>
                    <a:lnTo>
                      <a:pt x="227" y="1399"/>
                    </a:lnTo>
                    <a:lnTo>
                      <a:pt x="280" y="1453"/>
                    </a:lnTo>
                    <a:lnTo>
                      <a:pt x="345" y="1496"/>
                    </a:lnTo>
                    <a:lnTo>
                      <a:pt x="420" y="1539"/>
                    </a:lnTo>
                    <a:lnTo>
                      <a:pt x="485" y="1571"/>
                    </a:lnTo>
                    <a:lnTo>
                      <a:pt x="571" y="1603"/>
                    </a:lnTo>
                    <a:lnTo>
                      <a:pt x="646" y="1625"/>
                    </a:lnTo>
                    <a:lnTo>
                      <a:pt x="732" y="1635"/>
                    </a:lnTo>
                    <a:lnTo>
                      <a:pt x="818" y="1646"/>
                    </a:lnTo>
                    <a:lnTo>
                      <a:pt x="904" y="1635"/>
                    </a:lnTo>
                    <a:lnTo>
                      <a:pt x="990" y="1625"/>
                    </a:lnTo>
                    <a:lnTo>
                      <a:pt x="1065" y="1614"/>
                    </a:lnTo>
                    <a:lnTo>
                      <a:pt x="1141" y="1582"/>
                    </a:lnTo>
                    <a:lnTo>
                      <a:pt x="1205" y="1549"/>
                    </a:lnTo>
                    <a:lnTo>
                      <a:pt x="1280" y="1517"/>
                    </a:lnTo>
                    <a:lnTo>
                      <a:pt x="1334" y="1474"/>
                    </a:lnTo>
                    <a:lnTo>
                      <a:pt x="1399" y="1420"/>
                    </a:lnTo>
                    <a:lnTo>
                      <a:pt x="1452" y="1367"/>
                    </a:lnTo>
                    <a:lnTo>
                      <a:pt x="1495" y="1302"/>
                    </a:lnTo>
                    <a:lnTo>
                      <a:pt x="1538" y="1238"/>
                    </a:lnTo>
                    <a:lnTo>
                      <a:pt x="1571" y="1173"/>
                    </a:lnTo>
                    <a:lnTo>
                      <a:pt x="1603" y="1098"/>
                    </a:lnTo>
                    <a:lnTo>
                      <a:pt x="1624" y="1022"/>
                    </a:lnTo>
                    <a:lnTo>
                      <a:pt x="1635" y="936"/>
                    </a:lnTo>
                    <a:lnTo>
                      <a:pt x="1646" y="850"/>
                    </a:lnTo>
                    <a:lnTo>
                      <a:pt x="1646" y="764"/>
                    </a:lnTo>
                    <a:lnTo>
                      <a:pt x="1635" y="678"/>
                    </a:lnTo>
                    <a:lnTo>
                      <a:pt x="1614" y="603"/>
                    </a:lnTo>
                    <a:lnTo>
                      <a:pt x="1592" y="517"/>
                    </a:lnTo>
                    <a:lnTo>
                      <a:pt x="1560" y="442"/>
                    </a:lnTo>
                    <a:lnTo>
                      <a:pt x="1517" y="377"/>
                    </a:lnTo>
                    <a:lnTo>
                      <a:pt x="1474" y="313"/>
                    </a:lnTo>
                    <a:lnTo>
                      <a:pt x="1420" y="248"/>
                    </a:lnTo>
                    <a:lnTo>
                      <a:pt x="1366" y="195"/>
                    </a:lnTo>
                    <a:lnTo>
                      <a:pt x="1302" y="151"/>
                    </a:lnTo>
                    <a:lnTo>
                      <a:pt x="1237" y="108"/>
                    </a:lnTo>
                    <a:lnTo>
                      <a:pt x="1162" y="65"/>
                    </a:lnTo>
                    <a:lnTo>
                      <a:pt x="1087" y="44"/>
                    </a:lnTo>
                    <a:lnTo>
                      <a:pt x="1001" y="22"/>
                    </a:lnTo>
                    <a:lnTo>
                      <a:pt x="915"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 name="Google Shape;862;p15"/>
              <p:cNvSpPr/>
              <p:nvPr/>
            </p:nvSpPr>
            <p:spPr>
              <a:xfrm>
                <a:off x="699675" y="1503150"/>
                <a:ext cx="39550" cy="39525"/>
              </a:xfrm>
              <a:custGeom>
                <a:avLst/>
                <a:gdLst/>
                <a:ahLst/>
                <a:cxnLst/>
                <a:rect l="l" t="t" r="r" b="b"/>
                <a:pathLst>
                  <a:path w="1582" h="1581" extrusionOk="0">
                    <a:moveTo>
                      <a:pt x="732" y="0"/>
                    </a:moveTo>
                    <a:lnTo>
                      <a:pt x="646" y="11"/>
                    </a:lnTo>
                    <a:lnTo>
                      <a:pt x="571" y="32"/>
                    </a:lnTo>
                    <a:lnTo>
                      <a:pt x="496" y="54"/>
                    </a:lnTo>
                    <a:lnTo>
                      <a:pt x="420" y="86"/>
                    </a:lnTo>
                    <a:lnTo>
                      <a:pt x="356" y="129"/>
                    </a:lnTo>
                    <a:lnTo>
                      <a:pt x="291" y="172"/>
                    </a:lnTo>
                    <a:lnTo>
                      <a:pt x="237" y="215"/>
                    </a:lnTo>
                    <a:lnTo>
                      <a:pt x="184" y="280"/>
                    </a:lnTo>
                    <a:lnTo>
                      <a:pt x="141" y="333"/>
                    </a:lnTo>
                    <a:lnTo>
                      <a:pt x="98" y="398"/>
                    </a:lnTo>
                    <a:lnTo>
                      <a:pt x="65" y="473"/>
                    </a:lnTo>
                    <a:lnTo>
                      <a:pt x="33" y="549"/>
                    </a:lnTo>
                    <a:lnTo>
                      <a:pt x="12" y="624"/>
                    </a:lnTo>
                    <a:lnTo>
                      <a:pt x="1" y="710"/>
                    </a:lnTo>
                    <a:lnTo>
                      <a:pt x="1" y="796"/>
                    </a:lnTo>
                    <a:lnTo>
                      <a:pt x="1" y="871"/>
                    </a:lnTo>
                    <a:lnTo>
                      <a:pt x="12" y="946"/>
                    </a:lnTo>
                    <a:lnTo>
                      <a:pt x="33" y="1022"/>
                    </a:lnTo>
                    <a:lnTo>
                      <a:pt x="55" y="1097"/>
                    </a:lnTo>
                    <a:lnTo>
                      <a:pt x="87" y="1161"/>
                    </a:lnTo>
                    <a:lnTo>
                      <a:pt x="119" y="1226"/>
                    </a:lnTo>
                    <a:lnTo>
                      <a:pt x="162" y="1290"/>
                    </a:lnTo>
                    <a:lnTo>
                      <a:pt x="216" y="1344"/>
                    </a:lnTo>
                    <a:lnTo>
                      <a:pt x="270" y="1398"/>
                    </a:lnTo>
                    <a:lnTo>
                      <a:pt x="323" y="1441"/>
                    </a:lnTo>
                    <a:lnTo>
                      <a:pt x="388" y="1484"/>
                    </a:lnTo>
                    <a:lnTo>
                      <a:pt x="453" y="1516"/>
                    </a:lnTo>
                    <a:lnTo>
                      <a:pt x="528" y="1538"/>
                    </a:lnTo>
                    <a:lnTo>
                      <a:pt x="603" y="1559"/>
                    </a:lnTo>
                    <a:lnTo>
                      <a:pt x="678" y="1570"/>
                    </a:lnTo>
                    <a:lnTo>
                      <a:pt x="764" y="1581"/>
                    </a:lnTo>
                    <a:lnTo>
                      <a:pt x="840" y="1581"/>
                    </a:lnTo>
                    <a:lnTo>
                      <a:pt x="926" y="1570"/>
                    </a:lnTo>
                    <a:lnTo>
                      <a:pt x="1001" y="1549"/>
                    </a:lnTo>
                    <a:lnTo>
                      <a:pt x="1076" y="1527"/>
                    </a:lnTo>
                    <a:lnTo>
                      <a:pt x="1151" y="1495"/>
                    </a:lnTo>
                    <a:lnTo>
                      <a:pt x="1216" y="1463"/>
                    </a:lnTo>
                    <a:lnTo>
                      <a:pt x="1280" y="1420"/>
                    </a:lnTo>
                    <a:lnTo>
                      <a:pt x="1345" y="1366"/>
                    </a:lnTo>
                    <a:lnTo>
                      <a:pt x="1388" y="1312"/>
                    </a:lnTo>
                    <a:lnTo>
                      <a:pt x="1442" y="1247"/>
                    </a:lnTo>
                    <a:lnTo>
                      <a:pt x="1485" y="1183"/>
                    </a:lnTo>
                    <a:lnTo>
                      <a:pt x="1517" y="1108"/>
                    </a:lnTo>
                    <a:lnTo>
                      <a:pt x="1539" y="1032"/>
                    </a:lnTo>
                    <a:lnTo>
                      <a:pt x="1560" y="957"/>
                    </a:lnTo>
                    <a:lnTo>
                      <a:pt x="1571" y="871"/>
                    </a:lnTo>
                    <a:lnTo>
                      <a:pt x="1582" y="796"/>
                    </a:lnTo>
                    <a:lnTo>
                      <a:pt x="1571" y="710"/>
                    </a:lnTo>
                    <a:lnTo>
                      <a:pt x="1560" y="635"/>
                    </a:lnTo>
                    <a:lnTo>
                      <a:pt x="1549" y="559"/>
                    </a:lnTo>
                    <a:lnTo>
                      <a:pt x="1517" y="484"/>
                    </a:lnTo>
                    <a:lnTo>
                      <a:pt x="1485" y="419"/>
                    </a:lnTo>
                    <a:lnTo>
                      <a:pt x="1453" y="355"/>
                    </a:lnTo>
                    <a:lnTo>
                      <a:pt x="1410" y="290"/>
                    </a:lnTo>
                    <a:lnTo>
                      <a:pt x="1356" y="237"/>
                    </a:lnTo>
                    <a:lnTo>
                      <a:pt x="1302" y="183"/>
                    </a:lnTo>
                    <a:lnTo>
                      <a:pt x="1248" y="140"/>
                    </a:lnTo>
                    <a:lnTo>
                      <a:pt x="1184" y="108"/>
                    </a:lnTo>
                    <a:lnTo>
                      <a:pt x="1119" y="65"/>
                    </a:lnTo>
                    <a:lnTo>
                      <a:pt x="1044" y="43"/>
                    </a:lnTo>
                    <a:lnTo>
                      <a:pt x="969" y="22"/>
                    </a:lnTo>
                    <a:lnTo>
                      <a:pt x="89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 name="Google Shape;863;p15"/>
              <p:cNvSpPr/>
              <p:nvPr/>
            </p:nvSpPr>
            <p:spPr>
              <a:xfrm>
                <a:off x="1800800" y="1505825"/>
                <a:ext cx="39525" cy="39550"/>
              </a:xfrm>
              <a:custGeom>
                <a:avLst/>
                <a:gdLst/>
                <a:ahLst/>
                <a:cxnLst/>
                <a:rect l="l" t="t" r="r" b="b"/>
                <a:pathLst>
                  <a:path w="1581" h="1582" extrusionOk="0">
                    <a:moveTo>
                      <a:pt x="785" y="1"/>
                    </a:moveTo>
                    <a:lnTo>
                      <a:pt x="699" y="11"/>
                    </a:lnTo>
                    <a:lnTo>
                      <a:pt x="624" y="22"/>
                    </a:lnTo>
                    <a:lnTo>
                      <a:pt x="549" y="44"/>
                    </a:lnTo>
                    <a:lnTo>
                      <a:pt x="473" y="65"/>
                    </a:lnTo>
                    <a:lnTo>
                      <a:pt x="409" y="97"/>
                    </a:lnTo>
                    <a:lnTo>
                      <a:pt x="344" y="130"/>
                    </a:lnTo>
                    <a:lnTo>
                      <a:pt x="290" y="183"/>
                    </a:lnTo>
                    <a:lnTo>
                      <a:pt x="237" y="226"/>
                    </a:lnTo>
                    <a:lnTo>
                      <a:pt x="183" y="280"/>
                    </a:lnTo>
                    <a:lnTo>
                      <a:pt x="140" y="345"/>
                    </a:lnTo>
                    <a:lnTo>
                      <a:pt x="97" y="399"/>
                    </a:lnTo>
                    <a:lnTo>
                      <a:pt x="65" y="474"/>
                    </a:lnTo>
                    <a:lnTo>
                      <a:pt x="43" y="538"/>
                    </a:lnTo>
                    <a:lnTo>
                      <a:pt x="22" y="614"/>
                    </a:lnTo>
                    <a:lnTo>
                      <a:pt x="11" y="689"/>
                    </a:lnTo>
                    <a:lnTo>
                      <a:pt x="0" y="775"/>
                    </a:lnTo>
                    <a:lnTo>
                      <a:pt x="0" y="861"/>
                    </a:lnTo>
                    <a:lnTo>
                      <a:pt x="11" y="936"/>
                    </a:lnTo>
                    <a:lnTo>
                      <a:pt x="32" y="1022"/>
                    </a:lnTo>
                    <a:lnTo>
                      <a:pt x="54" y="1097"/>
                    </a:lnTo>
                    <a:lnTo>
                      <a:pt x="86" y="1162"/>
                    </a:lnTo>
                    <a:lnTo>
                      <a:pt x="129" y="1237"/>
                    </a:lnTo>
                    <a:lnTo>
                      <a:pt x="172" y="1291"/>
                    </a:lnTo>
                    <a:lnTo>
                      <a:pt x="226" y="1356"/>
                    </a:lnTo>
                    <a:lnTo>
                      <a:pt x="280" y="1409"/>
                    </a:lnTo>
                    <a:lnTo>
                      <a:pt x="333" y="1452"/>
                    </a:lnTo>
                    <a:lnTo>
                      <a:pt x="409" y="1495"/>
                    </a:lnTo>
                    <a:lnTo>
                      <a:pt x="473" y="1528"/>
                    </a:lnTo>
                    <a:lnTo>
                      <a:pt x="549" y="1549"/>
                    </a:lnTo>
                    <a:lnTo>
                      <a:pt x="624" y="1571"/>
                    </a:lnTo>
                    <a:lnTo>
                      <a:pt x="710" y="1581"/>
                    </a:lnTo>
                    <a:lnTo>
                      <a:pt x="871" y="1581"/>
                    </a:lnTo>
                    <a:lnTo>
                      <a:pt x="957" y="1571"/>
                    </a:lnTo>
                    <a:lnTo>
                      <a:pt x="1032" y="1549"/>
                    </a:lnTo>
                    <a:lnTo>
                      <a:pt x="1097" y="1528"/>
                    </a:lnTo>
                    <a:lnTo>
                      <a:pt x="1172" y="1495"/>
                    </a:lnTo>
                    <a:lnTo>
                      <a:pt x="1237" y="1452"/>
                    </a:lnTo>
                    <a:lnTo>
                      <a:pt x="1291" y="1409"/>
                    </a:lnTo>
                    <a:lnTo>
                      <a:pt x="1344" y="1366"/>
                    </a:lnTo>
                    <a:lnTo>
                      <a:pt x="1398" y="1313"/>
                    </a:lnTo>
                    <a:lnTo>
                      <a:pt x="1441" y="1248"/>
                    </a:lnTo>
                    <a:lnTo>
                      <a:pt x="1484" y="1183"/>
                    </a:lnTo>
                    <a:lnTo>
                      <a:pt x="1516" y="1119"/>
                    </a:lnTo>
                    <a:lnTo>
                      <a:pt x="1538" y="1054"/>
                    </a:lnTo>
                    <a:lnTo>
                      <a:pt x="1559" y="979"/>
                    </a:lnTo>
                    <a:lnTo>
                      <a:pt x="1570" y="893"/>
                    </a:lnTo>
                    <a:lnTo>
                      <a:pt x="1581" y="818"/>
                    </a:lnTo>
                    <a:lnTo>
                      <a:pt x="1581" y="732"/>
                    </a:lnTo>
                    <a:lnTo>
                      <a:pt x="1570" y="646"/>
                    </a:lnTo>
                    <a:lnTo>
                      <a:pt x="1549" y="571"/>
                    </a:lnTo>
                    <a:lnTo>
                      <a:pt x="1527" y="495"/>
                    </a:lnTo>
                    <a:lnTo>
                      <a:pt x="1495" y="420"/>
                    </a:lnTo>
                    <a:lnTo>
                      <a:pt x="1452" y="355"/>
                    </a:lnTo>
                    <a:lnTo>
                      <a:pt x="1409" y="291"/>
                    </a:lnTo>
                    <a:lnTo>
                      <a:pt x="1355" y="237"/>
                    </a:lnTo>
                    <a:lnTo>
                      <a:pt x="1301" y="183"/>
                    </a:lnTo>
                    <a:lnTo>
                      <a:pt x="1237" y="140"/>
                    </a:lnTo>
                    <a:lnTo>
                      <a:pt x="1172" y="97"/>
                    </a:lnTo>
                    <a:lnTo>
                      <a:pt x="1108" y="65"/>
                    </a:lnTo>
                    <a:lnTo>
                      <a:pt x="1032" y="44"/>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 name="Google Shape;864;p15"/>
              <p:cNvSpPr/>
              <p:nvPr/>
            </p:nvSpPr>
            <p:spPr>
              <a:xfrm>
                <a:off x="621725" y="1583800"/>
                <a:ext cx="39550" cy="39525"/>
              </a:xfrm>
              <a:custGeom>
                <a:avLst/>
                <a:gdLst/>
                <a:ahLst/>
                <a:cxnLst/>
                <a:rect l="l" t="t" r="r" b="b"/>
                <a:pathLst>
                  <a:path w="1582" h="1581" extrusionOk="0">
                    <a:moveTo>
                      <a:pt x="710" y="0"/>
                    </a:moveTo>
                    <a:lnTo>
                      <a:pt x="624" y="11"/>
                    </a:lnTo>
                    <a:lnTo>
                      <a:pt x="549" y="32"/>
                    </a:lnTo>
                    <a:lnTo>
                      <a:pt x="474" y="65"/>
                    </a:lnTo>
                    <a:lnTo>
                      <a:pt x="409" y="97"/>
                    </a:lnTo>
                    <a:lnTo>
                      <a:pt x="345" y="129"/>
                    </a:lnTo>
                    <a:lnTo>
                      <a:pt x="280" y="172"/>
                    </a:lnTo>
                    <a:lnTo>
                      <a:pt x="226" y="226"/>
                    </a:lnTo>
                    <a:lnTo>
                      <a:pt x="173" y="280"/>
                    </a:lnTo>
                    <a:lnTo>
                      <a:pt x="130" y="344"/>
                    </a:lnTo>
                    <a:lnTo>
                      <a:pt x="87" y="409"/>
                    </a:lnTo>
                    <a:lnTo>
                      <a:pt x="54" y="484"/>
                    </a:lnTo>
                    <a:lnTo>
                      <a:pt x="33" y="559"/>
                    </a:lnTo>
                    <a:lnTo>
                      <a:pt x="11" y="634"/>
                    </a:lnTo>
                    <a:lnTo>
                      <a:pt x="1" y="720"/>
                    </a:lnTo>
                    <a:lnTo>
                      <a:pt x="1" y="796"/>
                    </a:lnTo>
                    <a:lnTo>
                      <a:pt x="1" y="882"/>
                    </a:lnTo>
                    <a:lnTo>
                      <a:pt x="22" y="968"/>
                    </a:lnTo>
                    <a:lnTo>
                      <a:pt x="33" y="1043"/>
                    </a:lnTo>
                    <a:lnTo>
                      <a:pt x="65" y="1118"/>
                    </a:lnTo>
                    <a:lnTo>
                      <a:pt x="97" y="1183"/>
                    </a:lnTo>
                    <a:lnTo>
                      <a:pt x="140" y="1247"/>
                    </a:lnTo>
                    <a:lnTo>
                      <a:pt x="183" y="1312"/>
                    </a:lnTo>
                    <a:lnTo>
                      <a:pt x="237" y="1366"/>
                    </a:lnTo>
                    <a:lnTo>
                      <a:pt x="291" y="1419"/>
                    </a:lnTo>
                    <a:lnTo>
                      <a:pt x="355" y="1462"/>
                    </a:lnTo>
                    <a:lnTo>
                      <a:pt x="420" y="1495"/>
                    </a:lnTo>
                    <a:lnTo>
                      <a:pt x="495" y="1527"/>
                    </a:lnTo>
                    <a:lnTo>
                      <a:pt x="570" y="1548"/>
                    </a:lnTo>
                    <a:lnTo>
                      <a:pt x="646" y="1570"/>
                    </a:lnTo>
                    <a:lnTo>
                      <a:pt x="732" y="1581"/>
                    </a:lnTo>
                    <a:lnTo>
                      <a:pt x="893" y="1581"/>
                    </a:lnTo>
                    <a:lnTo>
                      <a:pt x="979" y="1559"/>
                    </a:lnTo>
                    <a:lnTo>
                      <a:pt x="1054" y="1538"/>
                    </a:lnTo>
                    <a:lnTo>
                      <a:pt x="1130" y="1516"/>
                    </a:lnTo>
                    <a:lnTo>
                      <a:pt x="1194" y="1473"/>
                    </a:lnTo>
                    <a:lnTo>
                      <a:pt x="1259" y="1430"/>
                    </a:lnTo>
                    <a:lnTo>
                      <a:pt x="1323" y="1387"/>
                    </a:lnTo>
                    <a:lnTo>
                      <a:pt x="1377" y="1333"/>
                    </a:lnTo>
                    <a:lnTo>
                      <a:pt x="1420" y="1280"/>
                    </a:lnTo>
                    <a:lnTo>
                      <a:pt x="1463" y="1215"/>
                    </a:lnTo>
                    <a:lnTo>
                      <a:pt x="1506" y="1151"/>
                    </a:lnTo>
                    <a:lnTo>
                      <a:pt x="1538" y="1075"/>
                    </a:lnTo>
                    <a:lnTo>
                      <a:pt x="1560" y="1000"/>
                    </a:lnTo>
                    <a:lnTo>
                      <a:pt x="1570" y="925"/>
                    </a:lnTo>
                    <a:lnTo>
                      <a:pt x="1581" y="839"/>
                    </a:lnTo>
                    <a:lnTo>
                      <a:pt x="1581" y="753"/>
                    </a:lnTo>
                    <a:lnTo>
                      <a:pt x="1570" y="677"/>
                    </a:lnTo>
                    <a:lnTo>
                      <a:pt x="1560" y="602"/>
                    </a:lnTo>
                    <a:lnTo>
                      <a:pt x="1538" y="527"/>
                    </a:lnTo>
                    <a:lnTo>
                      <a:pt x="1517" y="452"/>
                    </a:lnTo>
                    <a:lnTo>
                      <a:pt x="1484" y="387"/>
                    </a:lnTo>
                    <a:lnTo>
                      <a:pt x="1441" y="323"/>
                    </a:lnTo>
                    <a:lnTo>
                      <a:pt x="1398" y="269"/>
                    </a:lnTo>
                    <a:lnTo>
                      <a:pt x="1345" y="215"/>
                    </a:lnTo>
                    <a:lnTo>
                      <a:pt x="1291" y="172"/>
                    </a:lnTo>
                    <a:lnTo>
                      <a:pt x="1226" y="129"/>
                    </a:lnTo>
                    <a:lnTo>
                      <a:pt x="1162" y="86"/>
                    </a:lnTo>
                    <a:lnTo>
                      <a:pt x="1097" y="54"/>
                    </a:lnTo>
                    <a:lnTo>
                      <a:pt x="1033" y="32"/>
                    </a:lnTo>
                    <a:lnTo>
                      <a:pt x="958" y="11"/>
                    </a:lnTo>
                    <a:lnTo>
                      <a:pt x="8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 name="Google Shape;865;p15"/>
              <p:cNvSpPr/>
              <p:nvPr/>
            </p:nvSpPr>
            <p:spPr>
              <a:xfrm>
                <a:off x="1881450" y="1583800"/>
                <a:ext cx="39525" cy="39525"/>
              </a:xfrm>
              <a:custGeom>
                <a:avLst/>
                <a:gdLst/>
                <a:ahLst/>
                <a:cxnLst/>
                <a:rect l="l" t="t" r="r" b="b"/>
                <a:pathLst>
                  <a:path w="1581" h="1581" extrusionOk="0">
                    <a:moveTo>
                      <a:pt x="720" y="0"/>
                    </a:moveTo>
                    <a:lnTo>
                      <a:pt x="645" y="11"/>
                    </a:lnTo>
                    <a:lnTo>
                      <a:pt x="570" y="32"/>
                    </a:lnTo>
                    <a:lnTo>
                      <a:pt x="495" y="54"/>
                    </a:lnTo>
                    <a:lnTo>
                      <a:pt x="430" y="86"/>
                    </a:lnTo>
                    <a:lnTo>
                      <a:pt x="366" y="118"/>
                    </a:lnTo>
                    <a:lnTo>
                      <a:pt x="301" y="161"/>
                    </a:lnTo>
                    <a:lnTo>
                      <a:pt x="247" y="215"/>
                    </a:lnTo>
                    <a:lnTo>
                      <a:pt x="194" y="269"/>
                    </a:lnTo>
                    <a:lnTo>
                      <a:pt x="151" y="323"/>
                    </a:lnTo>
                    <a:lnTo>
                      <a:pt x="108" y="387"/>
                    </a:lnTo>
                    <a:lnTo>
                      <a:pt x="75" y="452"/>
                    </a:lnTo>
                    <a:lnTo>
                      <a:pt x="43" y="516"/>
                    </a:lnTo>
                    <a:lnTo>
                      <a:pt x="22" y="591"/>
                    </a:lnTo>
                    <a:lnTo>
                      <a:pt x="11" y="667"/>
                    </a:lnTo>
                    <a:lnTo>
                      <a:pt x="0" y="753"/>
                    </a:lnTo>
                    <a:lnTo>
                      <a:pt x="0" y="839"/>
                    </a:lnTo>
                    <a:lnTo>
                      <a:pt x="11" y="914"/>
                    </a:lnTo>
                    <a:lnTo>
                      <a:pt x="22" y="1000"/>
                    </a:lnTo>
                    <a:lnTo>
                      <a:pt x="43" y="1075"/>
                    </a:lnTo>
                    <a:lnTo>
                      <a:pt x="75" y="1151"/>
                    </a:lnTo>
                    <a:lnTo>
                      <a:pt x="118" y="1215"/>
                    </a:lnTo>
                    <a:lnTo>
                      <a:pt x="161" y="1280"/>
                    </a:lnTo>
                    <a:lnTo>
                      <a:pt x="204" y="1333"/>
                    </a:lnTo>
                    <a:lnTo>
                      <a:pt x="258" y="1387"/>
                    </a:lnTo>
                    <a:lnTo>
                      <a:pt x="323" y="1441"/>
                    </a:lnTo>
                    <a:lnTo>
                      <a:pt x="387" y="1473"/>
                    </a:lnTo>
                    <a:lnTo>
                      <a:pt x="462" y="1516"/>
                    </a:lnTo>
                    <a:lnTo>
                      <a:pt x="538" y="1538"/>
                    </a:lnTo>
                    <a:lnTo>
                      <a:pt x="613" y="1559"/>
                    </a:lnTo>
                    <a:lnTo>
                      <a:pt x="688" y="1570"/>
                    </a:lnTo>
                    <a:lnTo>
                      <a:pt x="774" y="1581"/>
                    </a:lnTo>
                    <a:lnTo>
                      <a:pt x="860" y="1581"/>
                    </a:lnTo>
                    <a:lnTo>
                      <a:pt x="936" y="1570"/>
                    </a:lnTo>
                    <a:lnTo>
                      <a:pt x="1011" y="1548"/>
                    </a:lnTo>
                    <a:lnTo>
                      <a:pt x="1086" y="1527"/>
                    </a:lnTo>
                    <a:lnTo>
                      <a:pt x="1151" y="1495"/>
                    </a:lnTo>
                    <a:lnTo>
                      <a:pt x="1215" y="1462"/>
                    </a:lnTo>
                    <a:lnTo>
                      <a:pt x="1280" y="1419"/>
                    </a:lnTo>
                    <a:lnTo>
                      <a:pt x="1333" y="1366"/>
                    </a:lnTo>
                    <a:lnTo>
                      <a:pt x="1387" y="1323"/>
                    </a:lnTo>
                    <a:lnTo>
                      <a:pt x="1430" y="1258"/>
                    </a:lnTo>
                    <a:lnTo>
                      <a:pt x="1473" y="1194"/>
                    </a:lnTo>
                    <a:lnTo>
                      <a:pt x="1505" y="1129"/>
                    </a:lnTo>
                    <a:lnTo>
                      <a:pt x="1538" y="1065"/>
                    </a:lnTo>
                    <a:lnTo>
                      <a:pt x="1559" y="989"/>
                    </a:lnTo>
                    <a:lnTo>
                      <a:pt x="1570" y="914"/>
                    </a:lnTo>
                    <a:lnTo>
                      <a:pt x="1581" y="828"/>
                    </a:lnTo>
                    <a:lnTo>
                      <a:pt x="1581" y="742"/>
                    </a:lnTo>
                    <a:lnTo>
                      <a:pt x="1570" y="667"/>
                    </a:lnTo>
                    <a:lnTo>
                      <a:pt x="1559" y="581"/>
                    </a:lnTo>
                    <a:lnTo>
                      <a:pt x="1527" y="505"/>
                    </a:lnTo>
                    <a:lnTo>
                      <a:pt x="1505" y="441"/>
                    </a:lnTo>
                    <a:lnTo>
                      <a:pt x="1462" y="366"/>
                    </a:lnTo>
                    <a:lnTo>
                      <a:pt x="1419" y="301"/>
                    </a:lnTo>
                    <a:lnTo>
                      <a:pt x="1366" y="247"/>
                    </a:lnTo>
                    <a:lnTo>
                      <a:pt x="1312" y="194"/>
                    </a:lnTo>
                    <a:lnTo>
                      <a:pt x="1258" y="151"/>
                    </a:lnTo>
                    <a:lnTo>
                      <a:pt x="1194" y="108"/>
                    </a:lnTo>
                    <a:lnTo>
                      <a:pt x="1118" y="65"/>
                    </a:lnTo>
                    <a:lnTo>
                      <a:pt x="1043" y="43"/>
                    </a:lnTo>
                    <a:lnTo>
                      <a:pt x="968"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 name="Google Shape;866;p15"/>
              <p:cNvSpPr/>
              <p:nvPr/>
            </p:nvSpPr>
            <p:spPr>
              <a:xfrm>
                <a:off x="621725" y="2684900"/>
                <a:ext cx="39550" cy="39800"/>
              </a:xfrm>
              <a:custGeom>
                <a:avLst/>
                <a:gdLst/>
                <a:ahLst/>
                <a:cxnLst/>
                <a:rect l="l" t="t" r="r" b="b"/>
                <a:pathLst>
                  <a:path w="1582" h="1592" extrusionOk="0">
                    <a:moveTo>
                      <a:pt x="678" y="0"/>
                    </a:moveTo>
                    <a:lnTo>
                      <a:pt x="603" y="22"/>
                    </a:lnTo>
                    <a:lnTo>
                      <a:pt x="527" y="43"/>
                    </a:lnTo>
                    <a:lnTo>
                      <a:pt x="452" y="65"/>
                    </a:lnTo>
                    <a:lnTo>
                      <a:pt x="388" y="97"/>
                    </a:lnTo>
                    <a:lnTo>
                      <a:pt x="323" y="140"/>
                    </a:lnTo>
                    <a:lnTo>
                      <a:pt x="269" y="183"/>
                    </a:lnTo>
                    <a:lnTo>
                      <a:pt x="216" y="237"/>
                    </a:lnTo>
                    <a:lnTo>
                      <a:pt x="162" y="290"/>
                    </a:lnTo>
                    <a:lnTo>
                      <a:pt x="119" y="344"/>
                    </a:lnTo>
                    <a:lnTo>
                      <a:pt x="87" y="409"/>
                    </a:lnTo>
                    <a:lnTo>
                      <a:pt x="54" y="473"/>
                    </a:lnTo>
                    <a:lnTo>
                      <a:pt x="33" y="549"/>
                    </a:lnTo>
                    <a:lnTo>
                      <a:pt x="11" y="624"/>
                    </a:lnTo>
                    <a:lnTo>
                      <a:pt x="1" y="699"/>
                    </a:lnTo>
                    <a:lnTo>
                      <a:pt x="1" y="785"/>
                    </a:lnTo>
                    <a:lnTo>
                      <a:pt x="1" y="871"/>
                    </a:lnTo>
                    <a:lnTo>
                      <a:pt x="11" y="946"/>
                    </a:lnTo>
                    <a:lnTo>
                      <a:pt x="33" y="1032"/>
                    </a:lnTo>
                    <a:lnTo>
                      <a:pt x="54" y="1108"/>
                    </a:lnTo>
                    <a:lnTo>
                      <a:pt x="87" y="1172"/>
                    </a:lnTo>
                    <a:lnTo>
                      <a:pt x="130" y="1247"/>
                    </a:lnTo>
                    <a:lnTo>
                      <a:pt x="173" y="1301"/>
                    </a:lnTo>
                    <a:lnTo>
                      <a:pt x="216" y="1366"/>
                    </a:lnTo>
                    <a:lnTo>
                      <a:pt x="280" y="1409"/>
                    </a:lnTo>
                    <a:lnTo>
                      <a:pt x="334" y="1463"/>
                    </a:lnTo>
                    <a:lnTo>
                      <a:pt x="398" y="1495"/>
                    </a:lnTo>
                    <a:lnTo>
                      <a:pt x="474" y="1527"/>
                    </a:lnTo>
                    <a:lnTo>
                      <a:pt x="549" y="1559"/>
                    </a:lnTo>
                    <a:lnTo>
                      <a:pt x="624" y="1570"/>
                    </a:lnTo>
                    <a:lnTo>
                      <a:pt x="710" y="1581"/>
                    </a:lnTo>
                    <a:lnTo>
                      <a:pt x="796" y="1592"/>
                    </a:lnTo>
                    <a:lnTo>
                      <a:pt x="882" y="1581"/>
                    </a:lnTo>
                    <a:lnTo>
                      <a:pt x="958" y="1570"/>
                    </a:lnTo>
                    <a:lnTo>
                      <a:pt x="1044" y="1549"/>
                    </a:lnTo>
                    <a:lnTo>
                      <a:pt x="1119" y="1527"/>
                    </a:lnTo>
                    <a:lnTo>
                      <a:pt x="1183" y="1495"/>
                    </a:lnTo>
                    <a:lnTo>
                      <a:pt x="1248" y="1452"/>
                    </a:lnTo>
                    <a:lnTo>
                      <a:pt x="1312" y="1409"/>
                    </a:lnTo>
                    <a:lnTo>
                      <a:pt x="1366" y="1355"/>
                    </a:lnTo>
                    <a:lnTo>
                      <a:pt x="1420" y="1301"/>
                    </a:lnTo>
                    <a:lnTo>
                      <a:pt x="1463" y="1237"/>
                    </a:lnTo>
                    <a:lnTo>
                      <a:pt x="1495" y="1172"/>
                    </a:lnTo>
                    <a:lnTo>
                      <a:pt x="1527" y="1097"/>
                    </a:lnTo>
                    <a:lnTo>
                      <a:pt x="1560" y="1022"/>
                    </a:lnTo>
                    <a:lnTo>
                      <a:pt x="1570" y="946"/>
                    </a:lnTo>
                    <a:lnTo>
                      <a:pt x="1581" y="860"/>
                    </a:lnTo>
                    <a:lnTo>
                      <a:pt x="1581" y="774"/>
                    </a:lnTo>
                    <a:lnTo>
                      <a:pt x="1581" y="688"/>
                    </a:lnTo>
                    <a:lnTo>
                      <a:pt x="1570" y="613"/>
                    </a:lnTo>
                    <a:lnTo>
                      <a:pt x="1549" y="527"/>
                    </a:lnTo>
                    <a:lnTo>
                      <a:pt x="1517" y="462"/>
                    </a:lnTo>
                    <a:lnTo>
                      <a:pt x="1484" y="387"/>
                    </a:lnTo>
                    <a:lnTo>
                      <a:pt x="1441" y="323"/>
                    </a:lnTo>
                    <a:lnTo>
                      <a:pt x="1398" y="258"/>
                    </a:lnTo>
                    <a:lnTo>
                      <a:pt x="1345" y="204"/>
                    </a:lnTo>
                    <a:lnTo>
                      <a:pt x="1280" y="161"/>
                    </a:lnTo>
                    <a:lnTo>
                      <a:pt x="1226" y="118"/>
                    </a:lnTo>
                    <a:lnTo>
                      <a:pt x="1151" y="75"/>
                    </a:lnTo>
                    <a:lnTo>
                      <a:pt x="1087" y="43"/>
                    </a:lnTo>
                    <a:lnTo>
                      <a:pt x="1011" y="22"/>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 name="Google Shape;867;p15"/>
              <p:cNvSpPr/>
              <p:nvPr/>
            </p:nvSpPr>
            <p:spPr>
              <a:xfrm>
                <a:off x="1878475" y="2684900"/>
                <a:ext cx="39825" cy="39800"/>
              </a:xfrm>
              <a:custGeom>
                <a:avLst/>
                <a:gdLst/>
                <a:ahLst/>
                <a:cxnLst/>
                <a:rect l="l" t="t" r="r" b="b"/>
                <a:pathLst>
                  <a:path w="1593" h="1592" extrusionOk="0">
                    <a:moveTo>
                      <a:pt x="721" y="0"/>
                    </a:moveTo>
                    <a:lnTo>
                      <a:pt x="635" y="11"/>
                    </a:lnTo>
                    <a:lnTo>
                      <a:pt x="560" y="32"/>
                    </a:lnTo>
                    <a:lnTo>
                      <a:pt x="485" y="54"/>
                    </a:lnTo>
                    <a:lnTo>
                      <a:pt x="409" y="86"/>
                    </a:lnTo>
                    <a:lnTo>
                      <a:pt x="345" y="129"/>
                    </a:lnTo>
                    <a:lnTo>
                      <a:pt x="291" y="172"/>
                    </a:lnTo>
                    <a:lnTo>
                      <a:pt x="227" y="226"/>
                    </a:lnTo>
                    <a:lnTo>
                      <a:pt x="184" y="280"/>
                    </a:lnTo>
                    <a:lnTo>
                      <a:pt x="130" y="344"/>
                    </a:lnTo>
                    <a:lnTo>
                      <a:pt x="98" y="409"/>
                    </a:lnTo>
                    <a:lnTo>
                      <a:pt x="65" y="473"/>
                    </a:lnTo>
                    <a:lnTo>
                      <a:pt x="33" y="549"/>
                    </a:lnTo>
                    <a:lnTo>
                      <a:pt x="12" y="635"/>
                    </a:lnTo>
                    <a:lnTo>
                      <a:pt x="1" y="710"/>
                    </a:lnTo>
                    <a:lnTo>
                      <a:pt x="1" y="796"/>
                    </a:lnTo>
                    <a:lnTo>
                      <a:pt x="1" y="882"/>
                    </a:lnTo>
                    <a:lnTo>
                      <a:pt x="22" y="968"/>
                    </a:lnTo>
                    <a:lnTo>
                      <a:pt x="33" y="1043"/>
                    </a:lnTo>
                    <a:lnTo>
                      <a:pt x="65" y="1118"/>
                    </a:lnTo>
                    <a:lnTo>
                      <a:pt x="98" y="1183"/>
                    </a:lnTo>
                    <a:lnTo>
                      <a:pt x="141" y="1258"/>
                    </a:lnTo>
                    <a:lnTo>
                      <a:pt x="184" y="1312"/>
                    </a:lnTo>
                    <a:lnTo>
                      <a:pt x="237" y="1366"/>
                    </a:lnTo>
                    <a:lnTo>
                      <a:pt x="291" y="1419"/>
                    </a:lnTo>
                    <a:lnTo>
                      <a:pt x="356" y="1463"/>
                    </a:lnTo>
                    <a:lnTo>
                      <a:pt x="420" y="1506"/>
                    </a:lnTo>
                    <a:lnTo>
                      <a:pt x="495" y="1538"/>
                    </a:lnTo>
                    <a:lnTo>
                      <a:pt x="571" y="1559"/>
                    </a:lnTo>
                    <a:lnTo>
                      <a:pt x="646" y="1581"/>
                    </a:lnTo>
                    <a:lnTo>
                      <a:pt x="732" y="1592"/>
                    </a:lnTo>
                    <a:lnTo>
                      <a:pt x="818" y="1592"/>
                    </a:lnTo>
                    <a:lnTo>
                      <a:pt x="904" y="1581"/>
                    </a:lnTo>
                    <a:lnTo>
                      <a:pt x="979" y="1570"/>
                    </a:lnTo>
                    <a:lnTo>
                      <a:pt x="1055" y="1549"/>
                    </a:lnTo>
                    <a:lnTo>
                      <a:pt x="1130" y="1516"/>
                    </a:lnTo>
                    <a:lnTo>
                      <a:pt x="1205" y="1484"/>
                    </a:lnTo>
                    <a:lnTo>
                      <a:pt x="1270" y="1441"/>
                    </a:lnTo>
                    <a:lnTo>
                      <a:pt x="1323" y="1398"/>
                    </a:lnTo>
                    <a:lnTo>
                      <a:pt x="1377" y="1344"/>
                    </a:lnTo>
                    <a:lnTo>
                      <a:pt x="1431" y="1290"/>
                    </a:lnTo>
                    <a:lnTo>
                      <a:pt x="1474" y="1226"/>
                    </a:lnTo>
                    <a:lnTo>
                      <a:pt x="1517" y="1161"/>
                    </a:lnTo>
                    <a:lnTo>
                      <a:pt x="1538" y="1086"/>
                    </a:lnTo>
                    <a:lnTo>
                      <a:pt x="1571" y="1011"/>
                    </a:lnTo>
                    <a:lnTo>
                      <a:pt x="1581" y="925"/>
                    </a:lnTo>
                    <a:lnTo>
                      <a:pt x="1592" y="850"/>
                    </a:lnTo>
                    <a:lnTo>
                      <a:pt x="1592" y="764"/>
                    </a:lnTo>
                    <a:lnTo>
                      <a:pt x="1581" y="678"/>
                    </a:lnTo>
                    <a:lnTo>
                      <a:pt x="1571" y="602"/>
                    </a:lnTo>
                    <a:lnTo>
                      <a:pt x="1549" y="527"/>
                    </a:lnTo>
                    <a:lnTo>
                      <a:pt x="1528" y="462"/>
                    </a:lnTo>
                    <a:lnTo>
                      <a:pt x="1495" y="387"/>
                    </a:lnTo>
                    <a:lnTo>
                      <a:pt x="1452" y="333"/>
                    </a:lnTo>
                    <a:lnTo>
                      <a:pt x="1409" y="269"/>
                    </a:lnTo>
                    <a:lnTo>
                      <a:pt x="1356" y="215"/>
                    </a:lnTo>
                    <a:lnTo>
                      <a:pt x="1302" y="172"/>
                    </a:lnTo>
                    <a:lnTo>
                      <a:pt x="1248" y="129"/>
                    </a:lnTo>
                    <a:lnTo>
                      <a:pt x="1184" y="86"/>
                    </a:lnTo>
                    <a:lnTo>
                      <a:pt x="1108" y="54"/>
                    </a:lnTo>
                    <a:lnTo>
                      <a:pt x="1044" y="32"/>
                    </a:lnTo>
                    <a:lnTo>
                      <a:pt x="96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 name="Google Shape;868;p15"/>
              <p:cNvSpPr/>
              <p:nvPr/>
            </p:nvSpPr>
            <p:spPr>
              <a:xfrm>
                <a:off x="1800525" y="2762575"/>
                <a:ext cx="39800" cy="39825"/>
              </a:xfrm>
              <a:custGeom>
                <a:avLst/>
                <a:gdLst/>
                <a:ahLst/>
                <a:cxnLst/>
                <a:rect l="l" t="t" r="r" b="b"/>
                <a:pathLst>
                  <a:path w="1592" h="1593" extrusionOk="0">
                    <a:moveTo>
                      <a:pt x="807" y="1"/>
                    </a:moveTo>
                    <a:lnTo>
                      <a:pt x="721" y="11"/>
                    </a:lnTo>
                    <a:lnTo>
                      <a:pt x="646" y="22"/>
                    </a:lnTo>
                    <a:lnTo>
                      <a:pt x="570" y="33"/>
                    </a:lnTo>
                    <a:lnTo>
                      <a:pt x="495" y="65"/>
                    </a:lnTo>
                    <a:lnTo>
                      <a:pt x="431" y="87"/>
                    </a:lnTo>
                    <a:lnTo>
                      <a:pt x="366" y="130"/>
                    </a:lnTo>
                    <a:lnTo>
                      <a:pt x="301" y="173"/>
                    </a:lnTo>
                    <a:lnTo>
                      <a:pt x="248" y="216"/>
                    </a:lnTo>
                    <a:lnTo>
                      <a:pt x="194" y="270"/>
                    </a:lnTo>
                    <a:lnTo>
                      <a:pt x="151" y="323"/>
                    </a:lnTo>
                    <a:lnTo>
                      <a:pt x="108" y="388"/>
                    </a:lnTo>
                    <a:lnTo>
                      <a:pt x="76" y="452"/>
                    </a:lnTo>
                    <a:lnTo>
                      <a:pt x="54" y="528"/>
                    </a:lnTo>
                    <a:lnTo>
                      <a:pt x="33" y="603"/>
                    </a:lnTo>
                    <a:lnTo>
                      <a:pt x="11" y="678"/>
                    </a:lnTo>
                    <a:lnTo>
                      <a:pt x="0" y="753"/>
                    </a:lnTo>
                    <a:lnTo>
                      <a:pt x="0" y="839"/>
                    </a:lnTo>
                    <a:lnTo>
                      <a:pt x="11" y="925"/>
                    </a:lnTo>
                    <a:lnTo>
                      <a:pt x="33" y="1001"/>
                    </a:lnTo>
                    <a:lnTo>
                      <a:pt x="54" y="1076"/>
                    </a:lnTo>
                    <a:lnTo>
                      <a:pt x="76" y="1151"/>
                    </a:lnTo>
                    <a:lnTo>
                      <a:pt x="119" y="1216"/>
                    </a:lnTo>
                    <a:lnTo>
                      <a:pt x="162" y="1280"/>
                    </a:lnTo>
                    <a:lnTo>
                      <a:pt x="205" y="1345"/>
                    </a:lnTo>
                    <a:lnTo>
                      <a:pt x="258" y="1399"/>
                    </a:lnTo>
                    <a:lnTo>
                      <a:pt x="323" y="1442"/>
                    </a:lnTo>
                    <a:lnTo>
                      <a:pt x="387" y="1485"/>
                    </a:lnTo>
                    <a:lnTo>
                      <a:pt x="452" y="1528"/>
                    </a:lnTo>
                    <a:lnTo>
                      <a:pt x="527" y="1549"/>
                    </a:lnTo>
                    <a:lnTo>
                      <a:pt x="603" y="1571"/>
                    </a:lnTo>
                    <a:lnTo>
                      <a:pt x="689" y="1592"/>
                    </a:lnTo>
                    <a:lnTo>
                      <a:pt x="850" y="1592"/>
                    </a:lnTo>
                    <a:lnTo>
                      <a:pt x="936" y="1581"/>
                    </a:lnTo>
                    <a:lnTo>
                      <a:pt x="1011" y="1571"/>
                    </a:lnTo>
                    <a:lnTo>
                      <a:pt x="1097" y="1549"/>
                    </a:lnTo>
                    <a:lnTo>
                      <a:pt x="1162" y="1517"/>
                    </a:lnTo>
                    <a:lnTo>
                      <a:pt x="1237" y="1474"/>
                    </a:lnTo>
                    <a:lnTo>
                      <a:pt x="1291" y="1431"/>
                    </a:lnTo>
                    <a:lnTo>
                      <a:pt x="1355" y="1388"/>
                    </a:lnTo>
                    <a:lnTo>
                      <a:pt x="1409" y="1334"/>
                    </a:lnTo>
                    <a:lnTo>
                      <a:pt x="1452" y="1270"/>
                    </a:lnTo>
                    <a:lnTo>
                      <a:pt x="1495" y="1205"/>
                    </a:lnTo>
                    <a:lnTo>
                      <a:pt x="1527" y="1141"/>
                    </a:lnTo>
                    <a:lnTo>
                      <a:pt x="1560" y="1065"/>
                    </a:lnTo>
                    <a:lnTo>
                      <a:pt x="1581" y="990"/>
                    </a:lnTo>
                    <a:lnTo>
                      <a:pt x="1592" y="904"/>
                    </a:lnTo>
                    <a:lnTo>
                      <a:pt x="1592" y="818"/>
                    </a:lnTo>
                    <a:lnTo>
                      <a:pt x="1592" y="732"/>
                    </a:lnTo>
                    <a:lnTo>
                      <a:pt x="1581" y="646"/>
                    </a:lnTo>
                    <a:lnTo>
                      <a:pt x="1570" y="571"/>
                    </a:lnTo>
                    <a:lnTo>
                      <a:pt x="1538" y="495"/>
                    </a:lnTo>
                    <a:lnTo>
                      <a:pt x="1506" y="420"/>
                    </a:lnTo>
                    <a:lnTo>
                      <a:pt x="1474" y="356"/>
                    </a:lnTo>
                    <a:lnTo>
                      <a:pt x="1431" y="291"/>
                    </a:lnTo>
                    <a:lnTo>
                      <a:pt x="1377" y="237"/>
                    </a:lnTo>
                    <a:lnTo>
                      <a:pt x="1323" y="184"/>
                    </a:lnTo>
                    <a:lnTo>
                      <a:pt x="1258" y="140"/>
                    </a:lnTo>
                    <a:lnTo>
                      <a:pt x="1194" y="97"/>
                    </a:lnTo>
                    <a:lnTo>
                      <a:pt x="1129" y="65"/>
                    </a:lnTo>
                    <a:lnTo>
                      <a:pt x="1054" y="44"/>
                    </a:lnTo>
                    <a:lnTo>
                      <a:pt x="968" y="22"/>
                    </a:lnTo>
                    <a:lnTo>
                      <a:pt x="893"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 name="Google Shape;869;p15"/>
              <p:cNvSpPr/>
              <p:nvPr/>
            </p:nvSpPr>
            <p:spPr>
              <a:xfrm>
                <a:off x="699425" y="2762575"/>
                <a:ext cx="39800" cy="39825"/>
              </a:xfrm>
              <a:custGeom>
                <a:avLst/>
                <a:gdLst/>
                <a:ahLst/>
                <a:cxnLst/>
                <a:rect l="l" t="t" r="r" b="b"/>
                <a:pathLst>
                  <a:path w="1592" h="1593" extrusionOk="0">
                    <a:moveTo>
                      <a:pt x="785" y="1"/>
                    </a:moveTo>
                    <a:lnTo>
                      <a:pt x="699" y="11"/>
                    </a:lnTo>
                    <a:lnTo>
                      <a:pt x="613" y="22"/>
                    </a:lnTo>
                    <a:lnTo>
                      <a:pt x="538" y="44"/>
                    </a:lnTo>
                    <a:lnTo>
                      <a:pt x="463" y="76"/>
                    </a:lnTo>
                    <a:lnTo>
                      <a:pt x="387" y="108"/>
                    </a:lnTo>
                    <a:lnTo>
                      <a:pt x="323" y="151"/>
                    </a:lnTo>
                    <a:lnTo>
                      <a:pt x="269" y="194"/>
                    </a:lnTo>
                    <a:lnTo>
                      <a:pt x="215" y="248"/>
                    </a:lnTo>
                    <a:lnTo>
                      <a:pt x="161" y="302"/>
                    </a:lnTo>
                    <a:lnTo>
                      <a:pt x="118" y="366"/>
                    </a:lnTo>
                    <a:lnTo>
                      <a:pt x="86" y="442"/>
                    </a:lnTo>
                    <a:lnTo>
                      <a:pt x="54" y="506"/>
                    </a:lnTo>
                    <a:lnTo>
                      <a:pt x="32" y="581"/>
                    </a:lnTo>
                    <a:lnTo>
                      <a:pt x="11" y="667"/>
                    </a:lnTo>
                    <a:lnTo>
                      <a:pt x="0" y="743"/>
                    </a:lnTo>
                    <a:lnTo>
                      <a:pt x="0" y="829"/>
                    </a:lnTo>
                    <a:lnTo>
                      <a:pt x="11" y="915"/>
                    </a:lnTo>
                    <a:lnTo>
                      <a:pt x="22" y="1001"/>
                    </a:lnTo>
                    <a:lnTo>
                      <a:pt x="43" y="1076"/>
                    </a:lnTo>
                    <a:lnTo>
                      <a:pt x="75" y="1151"/>
                    </a:lnTo>
                    <a:lnTo>
                      <a:pt x="108" y="1216"/>
                    </a:lnTo>
                    <a:lnTo>
                      <a:pt x="151" y="1280"/>
                    </a:lnTo>
                    <a:lnTo>
                      <a:pt x="204" y="1345"/>
                    </a:lnTo>
                    <a:lnTo>
                      <a:pt x="258" y="1399"/>
                    </a:lnTo>
                    <a:lnTo>
                      <a:pt x="312" y="1442"/>
                    </a:lnTo>
                    <a:lnTo>
                      <a:pt x="376" y="1485"/>
                    </a:lnTo>
                    <a:lnTo>
                      <a:pt x="441" y="1517"/>
                    </a:lnTo>
                    <a:lnTo>
                      <a:pt x="516" y="1549"/>
                    </a:lnTo>
                    <a:lnTo>
                      <a:pt x="592" y="1571"/>
                    </a:lnTo>
                    <a:lnTo>
                      <a:pt x="678" y="1592"/>
                    </a:lnTo>
                    <a:lnTo>
                      <a:pt x="925" y="1592"/>
                    </a:lnTo>
                    <a:lnTo>
                      <a:pt x="1000" y="1571"/>
                    </a:lnTo>
                    <a:lnTo>
                      <a:pt x="1075" y="1549"/>
                    </a:lnTo>
                    <a:lnTo>
                      <a:pt x="1140" y="1528"/>
                    </a:lnTo>
                    <a:lnTo>
                      <a:pt x="1215" y="1495"/>
                    </a:lnTo>
                    <a:lnTo>
                      <a:pt x="1269" y="1452"/>
                    </a:lnTo>
                    <a:lnTo>
                      <a:pt x="1334" y="1409"/>
                    </a:lnTo>
                    <a:lnTo>
                      <a:pt x="1387" y="1356"/>
                    </a:lnTo>
                    <a:lnTo>
                      <a:pt x="1430" y="1302"/>
                    </a:lnTo>
                    <a:lnTo>
                      <a:pt x="1473" y="1237"/>
                    </a:lnTo>
                    <a:lnTo>
                      <a:pt x="1506" y="1173"/>
                    </a:lnTo>
                    <a:lnTo>
                      <a:pt x="1538" y="1108"/>
                    </a:lnTo>
                    <a:lnTo>
                      <a:pt x="1559" y="1033"/>
                    </a:lnTo>
                    <a:lnTo>
                      <a:pt x="1581" y="958"/>
                    </a:lnTo>
                    <a:lnTo>
                      <a:pt x="1592" y="882"/>
                    </a:lnTo>
                    <a:lnTo>
                      <a:pt x="1592" y="796"/>
                    </a:lnTo>
                    <a:lnTo>
                      <a:pt x="1592" y="710"/>
                    </a:lnTo>
                    <a:lnTo>
                      <a:pt x="1581" y="635"/>
                    </a:lnTo>
                    <a:lnTo>
                      <a:pt x="1559" y="549"/>
                    </a:lnTo>
                    <a:lnTo>
                      <a:pt x="1527" y="474"/>
                    </a:lnTo>
                    <a:lnTo>
                      <a:pt x="1495" y="409"/>
                    </a:lnTo>
                    <a:lnTo>
                      <a:pt x="1463" y="345"/>
                    </a:lnTo>
                    <a:lnTo>
                      <a:pt x="1409" y="280"/>
                    </a:lnTo>
                    <a:lnTo>
                      <a:pt x="1355" y="227"/>
                    </a:lnTo>
                    <a:lnTo>
                      <a:pt x="1301" y="173"/>
                    </a:lnTo>
                    <a:lnTo>
                      <a:pt x="1237" y="130"/>
                    </a:lnTo>
                    <a:lnTo>
                      <a:pt x="1172" y="97"/>
                    </a:lnTo>
                    <a:lnTo>
                      <a:pt x="1108" y="65"/>
                    </a:lnTo>
                    <a:lnTo>
                      <a:pt x="1032" y="33"/>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 name="Google Shape;870;p15"/>
              <p:cNvSpPr/>
              <p:nvPr/>
            </p:nvSpPr>
            <p:spPr>
              <a:xfrm>
                <a:off x="1564775" y="2921725"/>
                <a:ext cx="39000" cy="39000"/>
              </a:xfrm>
              <a:custGeom>
                <a:avLst/>
                <a:gdLst/>
                <a:ahLst/>
                <a:cxnLst/>
                <a:rect l="l" t="t" r="r" b="b"/>
                <a:pathLst>
                  <a:path w="1560" h="1560" extrusionOk="0">
                    <a:moveTo>
                      <a:pt x="688" y="0"/>
                    </a:moveTo>
                    <a:lnTo>
                      <a:pt x="613" y="11"/>
                    </a:lnTo>
                    <a:lnTo>
                      <a:pt x="538" y="33"/>
                    </a:lnTo>
                    <a:lnTo>
                      <a:pt x="473" y="54"/>
                    </a:lnTo>
                    <a:lnTo>
                      <a:pt x="398" y="86"/>
                    </a:lnTo>
                    <a:lnTo>
                      <a:pt x="333" y="129"/>
                    </a:lnTo>
                    <a:lnTo>
                      <a:pt x="280" y="173"/>
                    </a:lnTo>
                    <a:lnTo>
                      <a:pt x="226" y="226"/>
                    </a:lnTo>
                    <a:lnTo>
                      <a:pt x="172" y="280"/>
                    </a:lnTo>
                    <a:lnTo>
                      <a:pt x="129" y="334"/>
                    </a:lnTo>
                    <a:lnTo>
                      <a:pt x="97" y="398"/>
                    </a:lnTo>
                    <a:lnTo>
                      <a:pt x="54" y="474"/>
                    </a:lnTo>
                    <a:lnTo>
                      <a:pt x="32" y="538"/>
                    </a:lnTo>
                    <a:lnTo>
                      <a:pt x="11" y="613"/>
                    </a:lnTo>
                    <a:lnTo>
                      <a:pt x="0" y="689"/>
                    </a:lnTo>
                    <a:lnTo>
                      <a:pt x="0" y="764"/>
                    </a:lnTo>
                    <a:lnTo>
                      <a:pt x="0" y="850"/>
                    </a:lnTo>
                    <a:lnTo>
                      <a:pt x="11" y="925"/>
                    </a:lnTo>
                    <a:lnTo>
                      <a:pt x="32" y="1000"/>
                    </a:lnTo>
                    <a:lnTo>
                      <a:pt x="54" y="1065"/>
                    </a:lnTo>
                    <a:lnTo>
                      <a:pt x="86" y="1140"/>
                    </a:lnTo>
                    <a:lnTo>
                      <a:pt x="118" y="1205"/>
                    </a:lnTo>
                    <a:lnTo>
                      <a:pt x="172" y="1259"/>
                    </a:lnTo>
                    <a:lnTo>
                      <a:pt x="215" y="1312"/>
                    </a:lnTo>
                    <a:lnTo>
                      <a:pt x="269" y="1366"/>
                    </a:lnTo>
                    <a:lnTo>
                      <a:pt x="333" y="1409"/>
                    </a:lnTo>
                    <a:lnTo>
                      <a:pt x="387" y="1452"/>
                    </a:lnTo>
                    <a:lnTo>
                      <a:pt x="462" y="1484"/>
                    </a:lnTo>
                    <a:lnTo>
                      <a:pt x="527" y="1517"/>
                    </a:lnTo>
                    <a:lnTo>
                      <a:pt x="602" y="1538"/>
                    </a:lnTo>
                    <a:lnTo>
                      <a:pt x="677" y="1549"/>
                    </a:lnTo>
                    <a:lnTo>
                      <a:pt x="753" y="1560"/>
                    </a:lnTo>
                    <a:lnTo>
                      <a:pt x="839" y="1549"/>
                    </a:lnTo>
                    <a:lnTo>
                      <a:pt x="914" y="1538"/>
                    </a:lnTo>
                    <a:lnTo>
                      <a:pt x="1000" y="1527"/>
                    </a:lnTo>
                    <a:lnTo>
                      <a:pt x="1075" y="1495"/>
                    </a:lnTo>
                    <a:lnTo>
                      <a:pt x="1140" y="1463"/>
                    </a:lnTo>
                    <a:lnTo>
                      <a:pt x="1204" y="1420"/>
                    </a:lnTo>
                    <a:lnTo>
                      <a:pt x="1269" y="1377"/>
                    </a:lnTo>
                    <a:lnTo>
                      <a:pt x="1323" y="1323"/>
                    </a:lnTo>
                    <a:lnTo>
                      <a:pt x="1376" y="1269"/>
                    </a:lnTo>
                    <a:lnTo>
                      <a:pt x="1430" y="1205"/>
                    </a:lnTo>
                    <a:lnTo>
                      <a:pt x="1462" y="1140"/>
                    </a:lnTo>
                    <a:lnTo>
                      <a:pt x="1495" y="1065"/>
                    </a:lnTo>
                    <a:lnTo>
                      <a:pt x="1527" y="990"/>
                    </a:lnTo>
                    <a:lnTo>
                      <a:pt x="1538" y="914"/>
                    </a:lnTo>
                    <a:lnTo>
                      <a:pt x="1548" y="839"/>
                    </a:lnTo>
                    <a:lnTo>
                      <a:pt x="1559" y="753"/>
                    </a:lnTo>
                    <a:lnTo>
                      <a:pt x="1548" y="678"/>
                    </a:lnTo>
                    <a:lnTo>
                      <a:pt x="1538" y="603"/>
                    </a:lnTo>
                    <a:lnTo>
                      <a:pt x="1516" y="527"/>
                    </a:lnTo>
                    <a:lnTo>
                      <a:pt x="1484" y="452"/>
                    </a:lnTo>
                    <a:lnTo>
                      <a:pt x="1452" y="388"/>
                    </a:lnTo>
                    <a:lnTo>
                      <a:pt x="1409" y="323"/>
                    </a:lnTo>
                    <a:lnTo>
                      <a:pt x="1366" y="269"/>
                    </a:lnTo>
                    <a:lnTo>
                      <a:pt x="1312" y="216"/>
                    </a:lnTo>
                    <a:lnTo>
                      <a:pt x="1258" y="162"/>
                    </a:lnTo>
                    <a:lnTo>
                      <a:pt x="1204" y="119"/>
                    </a:lnTo>
                    <a:lnTo>
                      <a:pt x="1140" y="86"/>
                    </a:lnTo>
                    <a:lnTo>
                      <a:pt x="1065" y="54"/>
                    </a:lnTo>
                    <a:lnTo>
                      <a:pt x="1000" y="33"/>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 name="Google Shape;871;p15"/>
              <p:cNvSpPr/>
              <p:nvPr/>
            </p:nvSpPr>
            <p:spPr>
              <a:xfrm>
                <a:off x="936250" y="2921450"/>
                <a:ext cx="39000" cy="39275"/>
              </a:xfrm>
              <a:custGeom>
                <a:avLst/>
                <a:gdLst/>
                <a:ahLst/>
                <a:cxnLst/>
                <a:rect l="l" t="t" r="r" b="b"/>
                <a:pathLst>
                  <a:path w="1560" h="1571" extrusionOk="0">
                    <a:moveTo>
                      <a:pt x="753" y="1"/>
                    </a:moveTo>
                    <a:lnTo>
                      <a:pt x="667" y="11"/>
                    </a:lnTo>
                    <a:lnTo>
                      <a:pt x="592" y="33"/>
                    </a:lnTo>
                    <a:lnTo>
                      <a:pt x="517" y="54"/>
                    </a:lnTo>
                    <a:lnTo>
                      <a:pt x="441" y="87"/>
                    </a:lnTo>
                    <a:lnTo>
                      <a:pt x="377" y="119"/>
                    </a:lnTo>
                    <a:lnTo>
                      <a:pt x="312" y="162"/>
                    </a:lnTo>
                    <a:lnTo>
                      <a:pt x="248" y="216"/>
                    </a:lnTo>
                    <a:lnTo>
                      <a:pt x="194" y="270"/>
                    </a:lnTo>
                    <a:lnTo>
                      <a:pt x="151" y="323"/>
                    </a:lnTo>
                    <a:lnTo>
                      <a:pt x="108" y="388"/>
                    </a:lnTo>
                    <a:lnTo>
                      <a:pt x="65" y="463"/>
                    </a:lnTo>
                    <a:lnTo>
                      <a:pt x="44" y="538"/>
                    </a:lnTo>
                    <a:lnTo>
                      <a:pt x="22" y="614"/>
                    </a:lnTo>
                    <a:lnTo>
                      <a:pt x="1" y="689"/>
                    </a:lnTo>
                    <a:lnTo>
                      <a:pt x="1" y="775"/>
                    </a:lnTo>
                    <a:lnTo>
                      <a:pt x="1" y="850"/>
                    </a:lnTo>
                    <a:lnTo>
                      <a:pt x="11" y="925"/>
                    </a:lnTo>
                    <a:lnTo>
                      <a:pt x="33" y="1001"/>
                    </a:lnTo>
                    <a:lnTo>
                      <a:pt x="54" y="1076"/>
                    </a:lnTo>
                    <a:lnTo>
                      <a:pt x="87" y="1141"/>
                    </a:lnTo>
                    <a:lnTo>
                      <a:pt x="119" y="1205"/>
                    </a:lnTo>
                    <a:lnTo>
                      <a:pt x="162" y="1270"/>
                    </a:lnTo>
                    <a:lnTo>
                      <a:pt x="216" y="1323"/>
                    </a:lnTo>
                    <a:lnTo>
                      <a:pt x="269" y="1377"/>
                    </a:lnTo>
                    <a:lnTo>
                      <a:pt x="323" y="1420"/>
                    </a:lnTo>
                    <a:lnTo>
                      <a:pt x="388" y="1463"/>
                    </a:lnTo>
                    <a:lnTo>
                      <a:pt x="452" y="1495"/>
                    </a:lnTo>
                    <a:lnTo>
                      <a:pt x="527" y="1528"/>
                    </a:lnTo>
                    <a:lnTo>
                      <a:pt x="603" y="1549"/>
                    </a:lnTo>
                    <a:lnTo>
                      <a:pt x="678" y="1560"/>
                    </a:lnTo>
                    <a:lnTo>
                      <a:pt x="753" y="1571"/>
                    </a:lnTo>
                    <a:lnTo>
                      <a:pt x="829" y="1560"/>
                    </a:lnTo>
                    <a:lnTo>
                      <a:pt x="904" y="1560"/>
                    </a:lnTo>
                    <a:lnTo>
                      <a:pt x="979" y="1538"/>
                    </a:lnTo>
                    <a:lnTo>
                      <a:pt x="1054" y="1517"/>
                    </a:lnTo>
                    <a:lnTo>
                      <a:pt x="1119" y="1485"/>
                    </a:lnTo>
                    <a:lnTo>
                      <a:pt x="1183" y="1452"/>
                    </a:lnTo>
                    <a:lnTo>
                      <a:pt x="1248" y="1409"/>
                    </a:lnTo>
                    <a:lnTo>
                      <a:pt x="1302" y="1356"/>
                    </a:lnTo>
                    <a:lnTo>
                      <a:pt x="1355" y="1302"/>
                    </a:lnTo>
                    <a:lnTo>
                      <a:pt x="1409" y="1248"/>
                    </a:lnTo>
                    <a:lnTo>
                      <a:pt x="1452" y="1184"/>
                    </a:lnTo>
                    <a:lnTo>
                      <a:pt x="1484" y="1119"/>
                    </a:lnTo>
                    <a:lnTo>
                      <a:pt x="1517" y="1054"/>
                    </a:lnTo>
                    <a:lnTo>
                      <a:pt x="1538" y="979"/>
                    </a:lnTo>
                    <a:lnTo>
                      <a:pt x="1549" y="904"/>
                    </a:lnTo>
                    <a:lnTo>
                      <a:pt x="1560" y="829"/>
                    </a:lnTo>
                    <a:lnTo>
                      <a:pt x="1560" y="753"/>
                    </a:lnTo>
                    <a:lnTo>
                      <a:pt x="1549" y="667"/>
                    </a:lnTo>
                    <a:lnTo>
                      <a:pt x="1538" y="592"/>
                    </a:lnTo>
                    <a:lnTo>
                      <a:pt x="1517" y="528"/>
                    </a:lnTo>
                    <a:lnTo>
                      <a:pt x="1484" y="452"/>
                    </a:lnTo>
                    <a:lnTo>
                      <a:pt x="1452" y="388"/>
                    </a:lnTo>
                    <a:lnTo>
                      <a:pt x="1409" y="323"/>
                    </a:lnTo>
                    <a:lnTo>
                      <a:pt x="1366" y="270"/>
                    </a:lnTo>
                    <a:lnTo>
                      <a:pt x="1312" y="216"/>
                    </a:lnTo>
                    <a:lnTo>
                      <a:pt x="1248" y="173"/>
                    </a:lnTo>
                    <a:lnTo>
                      <a:pt x="1194" y="130"/>
                    </a:lnTo>
                    <a:lnTo>
                      <a:pt x="1130" y="87"/>
                    </a:lnTo>
                    <a:lnTo>
                      <a:pt x="1054" y="54"/>
                    </a:lnTo>
                    <a:lnTo>
                      <a:pt x="990" y="33"/>
                    </a:lnTo>
                    <a:lnTo>
                      <a:pt x="915" y="11"/>
                    </a:lnTo>
                    <a:lnTo>
                      <a:pt x="829" y="11"/>
                    </a:lnTo>
                    <a:lnTo>
                      <a:pt x="7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 name="Google Shape;872;p15"/>
              <p:cNvSpPr/>
              <p:nvPr/>
            </p:nvSpPr>
            <p:spPr>
              <a:xfrm>
                <a:off x="2037625" y="1820625"/>
                <a:ext cx="38725" cy="38725"/>
              </a:xfrm>
              <a:custGeom>
                <a:avLst/>
                <a:gdLst/>
                <a:ahLst/>
                <a:cxnLst/>
                <a:rect l="l" t="t" r="r" b="b"/>
                <a:pathLst>
                  <a:path w="1549" h="1549" extrusionOk="0">
                    <a:moveTo>
                      <a:pt x="678" y="0"/>
                    </a:moveTo>
                    <a:lnTo>
                      <a:pt x="603" y="22"/>
                    </a:lnTo>
                    <a:lnTo>
                      <a:pt x="527" y="43"/>
                    </a:lnTo>
                    <a:lnTo>
                      <a:pt x="452" y="65"/>
                    </a:lnTo>
                    <a:lnTo>
                      <a:pt x="388" y="108"/>
                    </a:lnTo>
                    <a:lnTo>
                      <a:pt x="323" y="140"/>
                    </a:lnTo>
                    <a:lnTo>
                      <a:pt x="269" y="194"/>
                    </a:lnTo>
                    <a:lnTo>
                      <a:pt x="216" y="248"/>
                    </a:lnTo>
                    <a:lnTo>
                      <a:pt x="162" y="301"/>
                    </a:lnTo>
                    <a:lnTo>
                      <a:pt x="119" y="355"/>
                    </a:lnTo>
                    <a:lnTo>
                      <a:pt x="87" y="430"/>
                    </a:lnTo>
                    <a:lnTo>
                      <a:pt x="54" y="495"/>
                    </a:lnTo>
                    <a:lnTo>
                      <a:pt x="22" y="570"/>
                    </a:lnTo>
                    <a:lnTo>
                      <a:pt x="11" y="635"/>
                    </a:lnTo>
                    <a:lnTo>
                      <a:pt x="1" y="710"/>
                    </a:lnTo>
                    <a:lnTo>
                      <a:pt x="1" y="796"/>
                    </a:lnTo>
                    <a:lnTo>
                      <a:pt x="1" y="871"/>
                    </a:lnTo>
                    <a:lnTo>
                      <a:pt x="11" y="947"/>
                    </a:lnTo>
                    <a:lnTo>
                      <a:pt x="33" y="1022"/>
                    </a:lnTo>
                    <a:lnTo>
                      <a:pt x="65" y="1086"/>
                    </a:lnTo>
                    <a:lnTo>
                      <a:pt x="97" y="1151"/>
                    </a:lnTo>
                    <a:lnTo>
                      <a:pt x="140" y="1215"/>
                    </a:lnTo>
                    <a:lnTo>
                      <a:pt x="194" y="1280"/>
                    </a:lnTo>
                    <a:lnTo>
                      <a:pt x="237" y="1334"/>
                    </a:lnTo>
                    <a:lnTo>
                      <a:pt x="302" y="1377"/>
                    </a:lnTo>
                    <a:lnTo>
                      <a:pt x="355" y="1420"/>
                    </a:lnTo>
                    <a:lnTo>
                      <a:pt x="420" y="1463"/>
                    </a:lnTo>
                    <a:lnTo>
                      <a:pt x="495" y="1495"/>
                    </a:lnTo>
                    <a:lnTo>
                      <a:pt x="560" y="1517"/>
                    </a:lnTo>
                    <a:lnTo>
                      <a:pt x="635" y="1538"/>
                    </a:lnTo>
                    <a:lnTo>
                      <a:pt x="710" y="1549"/>
                    </a:lnTo>
                    <a:lnTo>
                      <a:pt x="796" y="1549"/>
                    </a:lnTo>
                    <a:lnTo>
                      <a:pt x="872" y="1538"/>
                    </a:lnTo>
                    <a:lnTo>
                      <a:pt x="947" y="1527"/>
                    </a:lnTo>
                    <a:lnTo>
                      <a:pt x="1022" y="1506"/>
                    </a:lnTo>
                    <a:lnTo>
                      <a:pt x="1087" y="1474"/>
                    </a:lnTo>
                    <a:lnTo>
                      <a:pt x="1151" y="1441"/>
                    </a:lnTo>
                    <a:lnTo>
                      <a:pt x="1216" y="1398"/>
                    </a:lnTo>
                    <a:lnTo>
                      <a:pt x="1280" y="1355"/>
                    </a:lnTo>
                    <a:lnTo>
                      <a:pt x="1334" y="1301"/>
                    </a:lnTo>
                    <a:lnTo>
                      <a:pt x="1377" y="1248"/>
                    </a:lnTo>
                    <a:lnTo>
                      <a:pt x="1420" y="1183"/>
                    </a:lnTo>
                    <a:lnTo>
                      <a:pt x="1463" y="1119"/>
                    </a:lnTo>
                    <a:lnTo>
                      <a:pt x="1495" y="1054"/>
                    </a:lnTo>
                    <a:lnTo>
                      <a:pt x="1517" y="979"/>
                    </a:lnTo>
                    <a:lnTo>
                      <a:pt x="1538" y="904"/>
                    </a:lnTo>
                    <a:lnTo>
                      <a:pt x="1549" y="828"/>
                    </a:lnTo>
                    <a:lnTo>
                      <a:pt x="1549" y="753"/>
                    </a:lnTo>
                    <a:lnTo>
                      <a:pt x="1538" y="678"/>
                    </a:lnTo>
                    <a:lnTo>
                      <a:pt x="1527" y="603"/>
                    </a:lnTo>
                    <a:lnTo>
                      <a:pt x="1506" y="527"/>
                    </a:lnTo>
                    <a:lnTo>
                      <a:pt x="1474" y="452"/>
                    </a:lnTo>
                    <a:lnTo>
                      <a:pt x="1441" y="387"/>
                    </a:lnTo>
                    <a:lnTo>
                      <a:pt x="1398" y="323"/>
                    </a:lnTo>
                    <a:lnTo>
                      <a:pt x="1355" y="269"/>
                    </a:lnTo>
                    <a:lnTo>
                      <a:pt x="1302" y="215"/>
                    </a:lnTo>
                    <a:lnTo>
                      <a:pt x="1248" y="162"/>
                    </a:lnTo>
                    <a:lnTo>
                      <a:pt x="1183" y="119"/>
                    </a:lnTo>
                    <a:lnTo>
                      <a:pt x="1119" y="86"/>
                    </a:lnTo>
                    <a:lnTo>
                      <a:pt x="1054" y="54"/>
                    </a:lnTo>
                    <a:lnTo>
                      <a:pt x="979" y="22"/>
                    </a:lnTo>
                    <a:lnTo>
                      <a:pt x="904" y="11"/>
                    </a:lnTo>
                    <a:lnTo>
                      <a:pt x="82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 name="Google Shape;873;p15"/>
              <p:cNvSpPr/>
              <p:nvPr/>
            </p:nvSpPr>
            <p:spPr>
              <a:xfrm>
                <a:off x="463650" y="1820625"/>
                <a:ext cx="38750" cy="38725"/>
              </a:xfrm>
              <a:custGeom>
                <a:avLst/>
                <a:gdLst/>
                <a:ahLst/>
                <a:cxnLst/>
                <a:rect l="l" t="t" r="r" b="b"/>
                <a:pathLst>
                  <a:path w="1550" h="1549" extrusionOk="0">
                    <a:moveTo>
                      <a:pt x="700" y="0"/>
                    </a:moveTo>
                    <a:lnTo>
                      <a:pt x="624" y="11"/>
                    </a:lnTo>
                    <a:lnTo>
                      <a:pt x="549" y="33"/>
                    </a:lnTo>
                    <a:lnTo>
                      <a:pt x="474" y="54"/>
                    </a:lnTo>
                    <a:lnTo>
                      <a:pt x="409" y="86"/>
                    </a:lnTo>
                    <a:lnTo>
                      <a:pt x="345" y="129"/>
                    </a:lnTo>
                    <a:lnTo>
                      <a:pt x="291" y="172"/>
                    </a:lnTo>
                    <a:lnTo>
                      <a:pt x="227" y="226"/>
                    </a:lnTo>
                    <a:lnTo>
                      <a:pt x="184" y="280"/>
                    </a:lnTo>
                    <a:lnTo>
                      <a:pt x="130" y="334"/>
                    </a:lnTo>
                    <a:lnTo>
                      <a:pt x="98" y="398"/>
                    </a:lnTo>
                    <a:lnTo>
                      <a:pt x="65" y="473"/>
                    </a:lnTo>
                    <a:lnTo>
                      <a:pt x="33" y="538"/>
                    </a:lnTo>
                    <a:lnTo>
                      <a:pt x="12" y="613"/>
                    </a:lnTo>
                    <a:lnTo>
                      <a:pt x="1" y="689"/>
                    </a:lnTo>
                    <a:lnTo>
                      <a:pt x="1" y="764"/>
                    </a:lnTo>
                    <a:lnTo>
                      <a:pt x="1" y="850"/>
                    </a:lnTo>
                    <a:lnTo>
                      <a:pt x="12" y="925"/>
                    </a:lnTo>
                    <a:lnTo>
                      <a:pt x="33" y="1000"/>
                    </a:lnTo>
                    <a:lnTo>
                      <a:pt x="55" y="1065"/>
                    </a:lnTo>
                    <a:lnTo>
                      <a:pt x="87" y="1140"/>
                    </a:lnTo>
                    <a:lnTo>
                      <a:pt x="130" y="1205"/>
                    </a:lnTo>
                    <a:lnTo>
                      <a:pt x="173" y="1258"/>
                    </a:lnTo>
                    <a:lnTo>
                      <a:pt x="227" y="1312"/>
                    </a:lnTo>
                    <a:lnTo>
                      <a:pt x="280" y="1366"/>
                    </a:lnTo>
                    <a:lnTo>
                      <a:pt x="345" y="1409"/>
                    </a:lnTo>
                    <a:lnTo>
                      <a:pt x="399" y="1452"/>
                    </a:lnTo>
                    <a:lnTo>
                      <a:pt x="474" y="1484"/>
                    </a:lnTo>
                    <a:lnTo>
                      <a:pt x="538" y="1517"/>
                    </a:lnTo>
                    <a:lnTo>
                      <a:pt x="614" y="1527"/>
                    </a:lnTo>
                    <a:lnTo>
                      <a:pt x="689" y="1549"/>
                    </a:lnTo>
                    <a:lnTo>
                      <a:pt x="850" y="1549"/>
                    </a:lnTo>
                    <a:lnTo>
                      <a:pt x="926" y="1538"/>
                    </a:lnTo>
                    <a:lnTo>
                      <a:pt x="1001" y="1517"/>
                    </a:lnTo>
                    <a:lnTo>
                      <a:pt x="1065" y="1484"/>
                    </a:lnTo>
                    <a:lnTo>
                      <a:pt x="1141" y="1452"/>
                    </a:lnTo>
                    <a:lnTo>
                      <a:pt x="1205" y="1420"/>
                    </a:lnTo>
                    <a:lnTo>
                      <a:pt x="1259" y="1377"/>
                    </a:lnTo>
                    <a:lnTo>
                      <a:pt x="1313" y="1323"/>
                    </a:lnTo>
                    <a:lnTo>
                      <a:pt x="1366" y="1269"/>
                    </a:lnTo>
                    <a:lnTo>
                      <a:pt x="1409" y="1205"/>
                    </a:lnTo>
                    <a:lnTo>
                      <a:pt x="1452" y="1140"/>
                    </a:lnTo>
                    <a:lnTo>
                      <a:pt x="1485" y="1076"/>
                    </a:lnTo>
                    <a:lnTo>
                      <a:pt x="1517" y="1000"/>
                    </a:lnTo>
                    <a:lnTo>
                      <a:pt x="1538" y="936"/>
                    </a:lnTo>
                    <a:lnTo>
                      <a:pt x="1549" y="850"/>
                    </a:lnTo>
                    <a:lnTo>
                      <a:pt x="1549" y="775"/>
                    </a:lnTo>
                    <a:lnTo>
                      <a:pt x="1549" y="699"/>
                    </a:lnTo>
                    <a:lnTo>
                      <a:pt x="1538" y="624"/>
                    </a:lnTo>
                    <a:lnTo>
                      <a:pt x="1517" y="549"/>
                    </a:lnTo>
                    <a:lnTo>
                      <a:pt x="1485" y="473"/>
                    </a:lnTo>
                    <a:lnTo>
                      <a:pt x="1452" y="409"/>
                    </a:lnTo>
                    <a:lnTo>
                      <a:pt x="1420" y="344"/>
                    </a:lnTo>
                    <a:lnTo>
                      <a:pt x="1377" y="280"/>
                    </a:lnTo>
                    <a:lnTo>
                      <a:pt x="1323" y="226"/>
                    </a:lnTo>
                    <a:lnTo>
                      <a:pt x="1270" y="183"/>
                    </a:lnTo>
                    <a:lnTo>
                      <a:pt x="1205" y="129"/>
                    </a:lnTo>
                    <a:lnTo>
                      <a:pt x="1141" y="97"/>
                    </a:lnTo>
                    <a:lnTo>
                      <a:pt x="1076" y="65"/>
                    </a:lnTo>
                    <a:lnTo>
                      <a:pt x="1001" y="33"/>
                    </a:lnTo>
                    <a:lnTo>
                      <a:pt x="936" y="11"/>
                    </a:lnTo>
                    <a:lnTo>
                      <a:pt x="8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 name="Google Shape;874;p15"/>
              <p:cNvSpPr/>
              <p:nvPr/>
            </p:nvSpPr>
            <p:spPr>
              <a:xfrm>
                <a:off x="463400" y="2448875"/>
                <a:ext cx="39000" cy="39000"/>
              </a:xfrm>
              <a:custGeom>
                <a:avLst/>
                <a:gdLst/>
                <a:ahLst/>
                <a:cxnLst/>
                <a:rect l="l" t="t" r="r" b="b"/>
                <a:pathLst>
                  <a:path w="1560" h="1560" extrusionOk="0">
                    <a:moveTo>
                      <a:pt x="731" y="0"/>
                    </a:moveTo>
                    <a:lnTo>
                      <a:pt x="656" y="11"/>
                    </a:lnTo>
                    <a:lnTo>
                      <a:pt x="581" y="32"/>
                    </a:lnTo>
                    <a:lnTo>
                      <a:pt x="505" y="54"/>
                    </a:lnTo>
                    <a:lnTo>
                      <a:pt x="430" y="86"/>
                    </a:lnTo>
                    <a:lnTo>
                      <a:pt x="366" y="129"/>
                    </a:lnTo>
                    <a:lnTo>
                      <a:pt x="301" y="172"/>
                    </a:lnTo>
                    <a:lnTo>
                      <a:pt x="247" y="215"/>
                    </a:lnTo>
                    <a:lnTo>
                      <a:pt x="194" y="280"/>
                    </a:lnTo>
                    <a:lnTo>
                      <a:pt x="140" y="333"/>
                    </a:lnTo>
                    <a:lnTo>
                      <a:pt x="97" y="409"/>
                    </a:lnTo>
                    <a:lnTo>
                      <a:pt x="65" y="473"/>
                    </a:lnTo>
                    <a:lnTo>
                      <a:pt x="43" y="548"/>
                    </a:lnTo>
                    <a:lnTo>
                      <a:pt x="22" y="624"/>
                    </a:lnTo>
                    <a:lnTo>
                      <a:pt x="11" y="710"/>
                    </a:lnTo>
                    <a:lnTo>
                      <a:pt x="0" y="785"/>
                    </a:lnTo>
                    <a:lnTo>
                      <a:pt x="11" y="871"/>
                    </a:lnTo>
                    <a:lnTo>
                      <a:pt x="22" y="946"/>
                    </a:lnTo>
                    <a:lnTo>
                      <a:pt x="43" y="1011"/>
                    </a:lnTo>
                    <a:lnTo>
                      <a:pt x="65" y="1086"/>
                    </a:lnTo>
                    <a:lnTo>
                      <a:pt x="97" y="1151"/>
                    </a:lnTo>
                    <a:lnTo>
                      <a:pt x="140" y="1215"/>
                    </a:lnTo>
                    <a:lnTo>
                      <a:pt x="183" y="1280"/>
                    </a:lnTo>
                    <a:lnTo>
                      <a:pt x="237" y="1333"/>
                    </a:lnTo>
                    <a:lnTo>
                      <a:pt x="290" y="1376"/>
                    </a:lnTo>
                    <a:lnTo>
                      <a:pt x="344" y="1430"/>
                    </a:lnTo>
                    <a:lnTo>
                      <a:pt x="409" y="1462"/>
                    </a:lnTo>
                    <a:lnTo>
                      <a:pt x="473" y="1495"/>
                    </a:lnTo>
                    <a:lnTo>
                      <a:pt x="548" y="1527"/>
                    </a:lnTo>
                    <a:lnTo>
                      <a:pt x="624" y="1538"/>
                    </a:lnTo>
                    <a:lnTo>
                      <a:pt x="699" y="1559"/>
                    </a:lnTo>
                    <a:lnTo>
                      <a:pt x="860" y="1559"/>
                    </a:lnTo>
                    <a:lnTo>
                      <a:pt x="936" y="1548"/>
                    </a:lnTo>
                    <a:lnTo>
                      <a:pt x="1011" y="1527"/>
                    </a:lnTo>
                    <a:lnTo>
                      <a:pt x="1075" y="1505"/>
                    </a:lnTo>
                    <a:lnTo>
                      <a:pt x="1151" y="1473"/>
                    </a:lnTo>
                    <a:lnTo>
                      <a:pt x="1204" y="1430"/>
                    </a:lnTo>
                    <a:lnTo>
                      <a:pt x="1269" y="1387"/>
                    </a:lnTo>
                    <a:lnTo>
                      <a:pt x="1323" y="1344"/>
                    </a:lnTo>
                    <a:lnTo>
                      <a:pt x="1376" y="1290"/>
                    </a:lnTo>
                    <a:lnTo>
                      <a:pt x="1419" y="1226"/>
                    </a:lnTo>
                    <a:lnTo>
                      <a:pt x="1462" y="1161"/>
                    </a:lnTo>
                    <a:lnTo>
                      <a:pt x="1495" y="1097"/>
                    </a:lnTo>
                    <a:lnTo>
                      <a:pt x="1527" y="1032"/>
                    </a:lnTo>
                    <a:lnTo>
                      <a:pt x="1548" y="957"/>
                    </a:lnTo>
                    <a:lnTo>
                      <a:pt x="1559" y="882"/>
                    </a:lnTo>
                    <a:lnTo>
                      <a:pt x="1559" y="796"/>
                    </a:lnTo>
                    <a:lnTo>
                      <a:pt x="1559" y="720"/>
                    </a:lnTo>
                    <a:lnTo>
                      <a:pt x="1548" y="645"/>
                    </a:lnTo>
                    <a:lnTo>
                      <a:pt x="1538" y="570"/>
                    </a:lnTo>
                    <a:lnTo>
                      <a:pt x="1516" y="495"/>
                    </a:lnTo>
                    <a:lnTo>
                      <a:pt x="1484" y="430"/>
                    </a:lnTo>
                    <a:lnTo>
                      <a:pt x="1441" y="366"/>
                    </a:lnTo>
                    <a:lnTo>
                      <a:pt x="1398" y="301"/>
                    </a:lnTo>
                    <a:lnTo>
                      <a:pt x="1355" y="247"/>
                    </a:lnTo>
                    <a:lnTo>
                      <a:pt x="1301" y="194"/>
                    </a:lnTo>
                    <a:lnTo>
                      <a:pt x="1247" y="151"/>
                    </a:lnTo>
                    <a:lnTo>
                      <a:pt x="1183" y="108"/>
                    </a:lnTo>
                    <a:lnTo>
                      <a:pt x="1118" y="75"/>
                    </a:lnTo>
                    <a:lnTo>
                      <a:pt x="1043" y="43"/>
                    </a:lnTo>
                    <a:lnTo>
                      <a:pt x="968" y="22"/>
                    </a:lnTo>
                    <a:lnTo>
                      <a:pt x="893" y="11"/>
                    </a:lnTo>
                    <a:lnTo>
                      <a:pt x="8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 name="Google Shape;875;p15"/>
              <p:cNvSpPr/>
              <p:nvPr/>
            </p:nvSpPr>
            <p:spPr>
              <a:xfrm>
                <a:off x="2037350" y="2448875"/>
                <a:ext cx="39000" cy="39000"/>
              </a:xfrm>
              <a:custGeom>
                <a:avLst/>
                <a:gdLst/>
                <a:ahLst/>
                <a:cxnLst/>
                <a:rect l="l" t="t" r="r" b="b"/>
                <a:pathLst>
                  <a:path w="1560" h="1560" extrusionOk="0">
                    <a:moveTo>
                      <a:pt x="732" y="0"/>
                    </a:moveTo>
                    <a:lnTo>
                      <a:pt x="657" y="11"/>
                    </a:lnTo>
                    <a:lnTo>
                      <a:pt x="581" y="22"/>
                    </a:lnTo>
                    <a:lnTo>
                      <a:pt x="506" y="54"/>
                    </a:lnTo>
                    <a:lnTo>
                      <a:pt x="442" y="75"/>
                    </a:lnTo>
                    <a:lnTo>
                      <a:pt x="377" y="118"/>
                    </a:lnTo>
                    <a:lnTo>
                      <a:pt x="313" y="161"/>
                    </a:lnTo>
                    <a:lnTo>
                      <a:pt x="259" y="204"/>
                    </a:lnTo>
                    <a:lnTo>
                      <a:pt x="205" y="258"/>
                    </a:lnTo>
                    <a:lnTo>
                      <a:pt x="162" y="312"/>
                    </a:lnTo>
                    <a:lnTo>
                      <a:pt x="119" y="376"/>
                    </a:lnTo>
                    <a:lnTo>
                      <a:pt x="76" y="441"/>
                    </a:lnTo>
                    <a:lnTo>
                      <a:pt x="55" y="516"/>
                    </a:lnTo>
                    <a:lnTo>
                      <a:pt x="22" y="581"/>
                    </a:lnTo>
                    <a:lnTo>
                      <a:pt x="12" y="656"/>
                    </a:lnTo>
                    <a:lnTo>
                      <a:pt x="1" y="731"/>
                    </a:lnTo>
                    <a:lnTo>
                      <a:pt x="1" y="817"/>
                    </a:lnTo>
                    <a:lnTo>
                      <a:pt x="12" y="893"/>
                    </a:lnTo>
                    <a:lnTo>
                      <a:pt x="22" y="968"/>
                    </a:lnTo>
                    <a:lnTo>
                      <a:pt x="44" y="1043"/>
                    </a:lnTo>
                    <a:lnTo>
                      <a:pt x="76" y="1108"/>
                    </a:lnTo>
                    <a:lnTo>
                      <a:pt x="108" y="1172"/>
                    </a:lnTo>
                    <a:lnTo>
                      <a:pt x="151" y="1237"/>
                    </a:lnTo>
                    <a:lnTo>
                      <a:pt x="194" y="1290"/>
                    </a:lnTo>
                    <a:lnTo>
                      <a:pt x="248" y="1344"/>
                    </a:lnTo>
                    <a:lnTo>
                      <a:pt x="302" y="1398"/>
                    </a:lnTo>
                    <a:lnTo>
                      <a:pt x="366" y="1441"/>
                    </a:lnTo>
                    <a:lnTo>
                      <a:pt x="431" y="1473"/>
                    </a:lnTo>
                    <a:lnTo>
                      <a:pt x="495" y="1505"/>
                    </a:lnTo>
                    <a:lnTo>
                      <a:pt x="571" y="1527"/>
                    </a:lnTo>
                    <a:lnTo>
                      <a:pt x="646" y="1548"/>
                    </a:lnTo>
                    <a:lnTo>
                      <a:pt x="721" y="1559"/>
                    </a:lnTo>
                    <a:lnTo>
                      <a:pt x="883" y="1559"/>
                    </a:lnTo>
                    <a:lnTo>
                      <a:pt x="958" y="1538"/>
                    </a:lnTo>
                    <a:lnTo>
                      <a:pt x="1022" y="1516"/>
                    </a:lnTo>
                    <a:lnTo>
                      <a:pt x="1098" y="1495"/>
                    </a:lnTo>
                    <a:lnTo>
                      <a:pt x="1162" y="1462"/>
                    </a:lnTo>
                    <a:lnTo>
                      <a:pt x="1227" y="1419"/>
                    </a:lnTo>
                    <a:lnTo>
                      <a:pt x="1291" y="1376"/>
                    </a:lnTo>
                    <a:lnTo>
                      <a:pt x="1345" y="1323"/>
                    </a:lnTo>
                    <a:lnTo>
                      <a:pt x="1388" y="1269"/>
                    </a:lnTo>
                    <a:lnTo>
                      <a:pt x="1431" y="1204"/>
                    </a:lnTo>
                    <a:lnTo>
                      <a:pt x="1474" y="1140"/>
                    </a:lnTo>
                    <a:lnTo>
                      <a:pt x="1506" y="1075"/>
                    </a:lnTo>
                    <a:lnTo>
                      <a:pt x="1528" y="1000"/>
                    </a:lnTo>
                    <a:lnTo>
                      <a:pt x="1549" y="925"/>
                    </a:lnTo>
                    <a:lnTo>
                      <a:pt x="1560" y="849"/>
                    </a:lnTo>
                    <a:lnTo>
                      <a:pt x="1560" y="774"/>
                    </a:lnTo>
                    <a:lnTo>
                      <a:pt x="1560" y="688"/>
                    </a:lnTo>
                    <a:lnTo>
                      <a:pt x="1538" y="613"/>
                    </a:lnTo>
                    <a:lnTo>
                      <a:pt x="1517" y="538"/>
                    </a:lnTo>
                    <a:lnTo>
                      <a:pt x="1495" y="462"/>
                    </a:lnTo>
                    <a:lnTo>
                      <a:pt x="1452" y="387"/>
                    </a:lnTo>
                    <a:lnTo>
                      <a:pt x="1420" y="323"/>
                    </a:lnTo>
                    <a:lnTo>
                      <a:pt x="1366" y="269"/>
                    </a:lnTo>
                    <a:lnTo>
                      <a:pt x="1313" y="215"/>
                    </a:lnTo>
                    <a:lnTo>
                      <a:pt x="1259" y="161"/>
                    </a:lnTo>
                    <a:lnTo>
                      <a:pt x="1194" y="118"/>
                    </a:lnTo>
                    <a:lnTo>
                      <a:pt x="1119" y="75"/>
                    </a:lnTo>
                    <a:lnTo>
                      <a:pt x="1044" y="43"/>
                    </a:lnTo>
                    <a:lnTo>
                      <a:pt x="969" y="22"/>
                    </a:lnTo>
                    <a:lnTo>
                      <a:pt x="893"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 name="Google Shape;876;p15"/>
              <p:cNvSpPr/>
              <p:nvPr/>
            </p:nvSpPr>
            <p:spPr>
              <a:xfrm>
                <a:off x="544025" y="2604500"/>
                <a:ext cx="39025" cy="39025"/>
              </a:xfrm>
              <a:custGeom>
                <a:avLst/>
                <a:gdLst/>
                <a:ahLst/>
                <a:cxnLst/>
                <a:rect l="l" t="t" r="r" b="b"/>
                <a:pathLst>
                  <a:path w="1561" h="1561" extrusionOk="0">
                    <a:moveTo>
                      <a:pt x="743" y="1"/>
                    </a:moveTo>
                    <a:lnTo>
                      <a:pt x="668" y="12"/>
                    </a:lnTo>
                    <a:lnTo>
                      <a:pt x="592" y="22"/>
                    </a:lnTo>
                    <a:lnTo>
                      <a:pt x="528" y="55"/>
                    </a:lnTo>
                    <a:lnTo>
                      <a:pt x="453" y="76"/>
                    </a:lnTo>
                    <a:lnTo>
                      <a:pt x="388" y="109"/>
                    </a:lnTo>
                    <a:lnTo>
                      <a:pt x="323" y="152"/>
                    </a:lnTo>
                    <a:lnTo>
                      <a:pt x="270" y="205"/>
                    </a:lnTo>
                    <a:lnTo>
                      <a:pt x="216" y="248"/>
                    </a:lnTo>
                    <a:lnTo>
                      <a:pt x="162" y="313"/>
                    </a:lnTo>
                    <a:lnTo>
                      <a:pt x="119" y="367"/>
                    </a:lnTo>
                    <a:lnTo>
                      <a:pt x="87" y="431"/>
                    </a:lnTo>
                    <a:lnTo>
                      <a:pt x="55" y="506"/>
                    </a:lnTo>
                    <a:lnTo>
                      <a:pt x="33" y="582"/>
                    </a:lnTo>
                    <a:lnTo>
                      <a:pt x="12" y="657"/>
                    </a:lnTo>
                    <a:lnTo>
                      <a:pt x="1" y="732"/>
                    </a:lnTo>
                    <a:lnTo>
                      <a:pt x="1" y="807"/>
                    </a:lnTo>
                    <a:lnTo>
                      <a:pt x="12" y="893"/>
                    </a:lnTo>
                    <a:lnTo>
                      <a:pt x="22" y="969"/>
                    </a:lnTo>
                    <a:lnTo>
                      <a:pt x="55" y="1044"/>
                    </a:lnTo>
                    <a:lnTo>
                      <a:pt x="76" y="1119"/>
                    </a:lnTo>
                    <a:lnTo>
                      <a:pt x="119" y="1184"/>
                    </a:lnTo>
                    <a:lnTo>
                      <a:pt x="162" y="1248"/>
                    </a:lnTo>
                    <a:lnTo>
                      <a:pt x="205" y="1313"/>
                    </a:lnTo>
                    <a:lnTo>
                      <a:pt x="270" y="1367"/>
                    </a:lnTo>
                    <a:lnTo>
                      <a:pt x="323" y="1410"/>
                    </a:lnTo>
                    <a:lnTo>
                      <a:pt x="388" y="1453"/>
                    </a:lnTo>
                    <a:lnTo>
                      <a:pt x="463" y="1496"/>
                    </a:lnTo>
                    <a:lnTo>
                      <a:pt x="528" y="1517"/>
                    </a:lnTo>
                    <a:lnTo>
                      <a:pt x="614" y="1539"/>
                    </a:lnTo>
                    <a:lnTo>
                      <a:pt x="689" y="1560"/>
                    </a:lnTo>
                    <a:lnTo>
                      <a:pt x="850" y="1560"/>
                    </a:lnTo>
                    <a:lnTo>
                      <a:pt x="926" y="1549"/>
                    </a:lnTo>
                    <a:lnTo>
                      <a:pt x="1001" y="1528"/>
                    </a:lnTo>
                    <a:lnTo>
                      <a:pt x="1076" y="1506"/>
                    </a:lnTo>
                    <a:lnTo>
                      <a:pt x="1141" y="1474"/>
                    </a:lnTo>
                    <a:lnTo>
                      <a:pt x="1205" y="1442"/>
                    </a:lnTo>
                    <a:lnTo>
                      <a:pt x="1270" y="1399"/>
                    </a:lnTo>
                    <a:lnTo>
                      <a:pt x="1324" y="1345"/>
                    </a:lnTo>
                    <a:lnTo>
                      <a:pt x="1377" y="1291"/>
                    </a:lnTo>
                    <a:lnTo>
                      <a:pt x="1420" y="1238"/>
                    </a:lnTo>
                    <a:lnTo>
                      <a:pt x="1463" y="1173"/>
                    </a:lnTo>
                    <a:lnTo>
                      <a:pt x="1496" y="1109"/>
                    </a:lnTo>
                    <a:lnTo>
                      <a:pt x="1517" y="1033"/>
                    </a:lnTo>
                    <a:lnTo>
                      <a:pt x="1539" y="969"/>
                    </a:lnTo>
                    <a:lnTo>
                      <a:pt x="1560" y="893"/>
                    </a:lnTo>
                    <a:lnTo>
                      <a:pt x="1560" y="807"/>
                    </a:lnTo>
                    <a:lnTo>
                      <a:pt x="1560" y="732"/>
                    </a:lnTo>
                    <a:lnTo>
                      <a:pt x="1549" y="657"/>
                    </a:lnTo>
                    <a:lnTo>
                      <a:pt x="1539" y="582"/>
                    </a:lnTo>
                    <a:lnTo>
                      <a:pt x="1517" y="506"/>
                    </a:lnTo>
                    <a:lnTo>
                      <a:pt x="1485" y="442"/>
                    </a:lnTo>
                    <a:lnTo>
                      <a:pt x="1453" y="377"/>
                    </a:lnTo>
                    <a:lnTo>
                      <a:pt x="1410" y="313"/>
                    </a:lnTo>
                    <a:lnTo>
                      <a:pt x="1356" y="259"/>
                    </a:lnTo>
                    <a:lnTo>
                      <a:pt x="1302" y="205"/>
                    </a:lnTo>
                    <a:lnTo>
                      <a:pt x="1248" y="162"/>
                    </a:lnTo>
                    <a:lnTo>
                      <a:pt x="1184" y="119"/>
                    </a:lnTo>
                    <a:lnTo>
                      <a:pt x="1119" y="76"/>
                    </a:lnTo>
                    <a:lnTo>
                      <a:pt x="1055"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 name="Google Shape;877;p15"/>
              <p:cNvSpPr/>
              <p:nvPr/>
            </p:nvSpPr>
            <p:spPr>
              <a:xfrm>
                <a:off x="936250" y="1347750"/>
                <a:ext cx="38725" cy="38750"/>
              </a:xfrm>
              <a:custGeom>
                <a:avLst/>
                <a:gdLst/>
                <a:ahLst/>
                <a:cxnLst/>
                <a:rect l="l" t="t" r="r" b="b"/>
                <a:pathLst>
                  <a:path w="1549" h="1550" extrusionOk="0">
                    <a:moveTo>
                      <a:pt x="753" y="1"/>
                    </a:moveTo>
                    <a:lnTo>
                      <a:pt x="678" y="12"/>
                    </a:lnTo>
                    <a:lnTo>
                      <a:pt x="603" y="22"/>
                    </a:lnTo>
                    <a:lnTo>
                      <a:pt x="527" y="44"/>
                    </a:lnTo>
                    <a:lnTo>
                      <a:pt x="452" y="76"/>
                    </a:lnTo>
                    <a:lnTo>
                      <a:pt x="388" y="108"/>
                    </a:lnTo>
                    <a:lnTo>
                      <a:pt x="323" y="151"/>
                    </a:lnTo>
                    <a:lnTo>
                      <a:pt x="269" y="205"/>
                    </a:lnTo>
                    <a:lnTo>
                      <a:pt x="216" y="259"/>
                    </a:lnTo>
                    <a:lnTo>
                      <a:pt x="162" y="313"/>
                    </a:lnTo>
                    <a:lnTo>
                      <a:pt x="119" y="377"/>
                    </a:lnTo>
                    <a:lnTo>
                      <a:pt x="87" y="442"/>
                    </a:lnTo>
                    <a:lnTo>
                      <a:pt x="54" y="506"/>
                    </a:lnTo>
                    <a:lnTo>
                      <a:pt x="33" y="582"/>
                    </a:lnTo>
                    <a:lnTo>
                      <a:pt x="11" y="657"/>
                    </a:lnTo>
                    <a:lnTo>
                      <a:pt x="1" y="732"/>
                    </a:lnTo>
                    <a:lnTo>
                      <a:pt x="1" y="807"/>
                    </a:lnTo>
                    <a:lnTo>
                      <a:pt x="11" y="883"/>
                    </a:lnTo>
                    <a:lnTo>
                      <a:pt x="22" y="958"/>
                    </a:lnTo>
                    <a:lnTo>
                      <a:pt x="44" y="1033"/>
                    </a:lnTo>
                    <a:lnTo>
                      <a:pt x="76" y="1098"/>
                    </a:lnTo>
                    <a:lnTo>
                      <a:pt x="108" y="1162"/>
                    </a:lnTo>
                    <a:lnTo>
                      <a:pt x="151" y="1227"/>
                    </a:lnTo>
                    <a:lnTo>
                      <a:pt x="205" y="1291"/>
                    </a:lnTo>
                    <a:lnTo>
                      <a:pt x="259" y="1345"/>
                    </a:lnTo>
                    <a:lnTo>
                      <a:pt x="312" y="1388"/>
                    </a:lnTo>
                    <a:lnTo>
                      <a:pt x="377" y="1431"/>
                    </a:lnTo>
                    <a:lnTo>
                      <a:pt x="441" y="1474"/>
                    </a:lnTo>
                    <a:lnTo>
                      <a:pt x="506" y="1506"/>
                    </a:lnTo>
                    <a:lnTo>
                      <a:pt x="581" y="1528"/>
                    </a:lnTo>
                    <a:lnTo>
                      <a:pt x="656" y="1539"/>
                    </a:lnTo>
                    <a:lnTo>
                      <a:pt x="732" y="1549"/>
                    </a:lnTo>
                    <a:lnTo>
                      <a:pt x="882" y="1549"/>
                    </a:lnTo>
                    <a:lnTo>
                      <a:pt x="958" y="1528"/>
                    </a:lnTo>
                    <a:lnTo>
                      <a:pt x="1033" y="1506"/>
                    </a:lnTo>
                    <a:lnTo>
                      <a:pt x="1097" y="1485"/>
                    </a:lnTo>
                    <a:lnTo>
                      <a:pt x="1173" y="1442"/>
                    </a:lnTo>
                    <a:lnTo>
                      <a:pt x="1226" y="1399"/>
                    </a:lnTo>
                    <a:lnTo>
                      <a:pt x="1291" y="1356"/>
                    </a:lnTo>
                    <a:lnTo>
                      <a:pt x="1345" y="1302"/>
                    </a:lnTo>
                    <a:lnTo>
                      <a:pt x="1388" y="1248"/>
                    </a:lnTo>
                    <a:lnTo>
                      <a:pt x="1431" y="1184"/>
                    </a:lnTo>
                    <a:lnTo>
                      <a:pt x="1474" y="1119"/>
                    </a:lnTo>
                    <a:lnTo>
                      <a:pt x="1506" y="1055"/>
                    </a:lnTo>
                    <a:lnTo>
                      <a:pt x="1527" y="979"/>
                    </a:lnTo>
                    <a:lnTo>
                      <a:pt x="1538" y="904"/>
                    </a:lnTo>
                    <a:lnTo>
                      <a:pt x="1549" y="829"/>
                    </a:lnTo>
                    <a:lnTo>
                      <a:pt x="1549" y="754"/>
                    </a:lnTo>
                    <a:lnTo>
                      <a:pt x="1549" y="678"/>
                    </a:lnTo>
                    <a:lnTo>
                      <a:pt x="1527" y="603"/>
                    </a:lnTo>
                    <a:lnTo>
                      <a:pt x="1506" y="528"/>
                    </a:lnTo>
                    <a:lnTo>
                      <a:pt x="1484" y="453"/>
                    </a:lnTo>
                    <a:lnTo>
                      <a:pt x="1441" y="388"/>
                    </a:lnTo>
                    <a:lnTo>
                      <a:pt x="1398" y="323"/>
                    </a:lnTo>
                    <a:lnTo>
                      <a:pt x="1355" y="270"/>
                    </a:lnTo>
                    <a:lnTo>
                      <a:pt x="1302" y="216"/>
                    </a:lnTo>
                    <a:lnTo>
                      <a:pt x="1248" y="162"/>
                    </a:lnTo>
                    <a:lnTo>
                      <a:pt x="1183" y="119"/>
                    </a:lnTo>
                    <a:lnTo>
                      <a:pt x="1119" y="87"/>
                    </a:lnTo>
                    <a:lnTo>
                      <a:pt x="1054"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 name="Google Shape;878;p15"/>
              <p:cNvSpPr/>
              <p:nvPr/>
            </p:nvSpPr>
            <p:spPr>
              <a:xfrm>
                <a:off x="1564775" y="1347750"/>
                <a:ext cx="38725" cy="38750"/>
              </a:xfrm>
              <a:custGeom>
                <a:avLst/>
                <a:gdLst/>
                <a:ahLst/>
                <a:cxnLst/>
                <a:rect l="l" t="t" r="r" b="b"/>
                <a:pathLst>
                  <a:path w="1549" h="1550" extrusionOk="0">
                    <a:moveTo>
                      <a:pt x="720" y="1"/>
                    </a:moveTo>
                    <a:lnTo>
                      <a:pt x="645" y="12"/>
                    </a:lnTo>
                    <a:lnTo>
                      <a:pt x="581" y="33"/>
                    </a:lnTo>
                    <a:lnTo>
                      <a:pt x="505" y="55"/>
                    </a:lnTo>
                    <a:lnTo>
                      <a:pt x="430" y="87"/>
                    </a:lnTo>
                    <a:lnTo>
                      <a:pt x="366" y="119"/>
                    </a:lnTo>
                    <a:lnTo>
                      <a:pt x="312" y="162"/>
                    </a:lnTo>
                    <a:lnTo>
                      <a:pt x="247" y="216"/>
                    </a:lnTo>
                    <a:lnTo>
                      <a:pt x="194" y="270"/>
                    </a:lnTo>
                    <a:lnTo>
                      <a:pt x="151" y="323"/>
                    </a:lnTo>
                    <a:lnTo>
                      <a:pt x="108" y="388"/>
                    </a:lnTo>
                    <a:lnTo>
                      <a:pt x="75" y="453"/>
                    </a:lnTo>
                    <a:lnTo>
                      <a:pt x="43" y="528"/>
                    </a:lnTo>
                    <a:lnTo>
                      <a:pt x="22" y="603"/>
                    </a:lnTo>
                    <a:lnTo>
                      <a:pt x="11" y="678"/>
                    </a:lnTo>
                    <a:lnTo>
                      <a:pt x="0" y="754"/>
                    </a:lnTo>
                    <a:lnTo>
                      <a:pt x="0" y="829"/>
                    </a:lnTo>
                    <a:lnTo>
                      <a:pt x="11" y="904"/>
                    </a:lnTo>
                    <a:lnTo>
                      <a:pt x="32" y="979"/>
                    </a:lnTo>
                    <a:lnTo>
                      <a:pt x="54" y="1055"/>
                    </a:lnTo>
                    <a:lnTo>
                      <a:pt x="86" y="1119"/>
                    </a:lnTo>
                    <a:lnTo>
                      <a:pt x="118" y="1184"/>
                    </a:lnTo>
                    <a:lnTo>
                      <a:pt x="161" y="1248"/>
                    </a:lnTo>
                    <a:lnTo>
                      <a:pt x="215" y="1302"/>
                    </a:lnTo>
                    <a:lnTo>
                      <a:pt x="269" y="1356"/>
                    </a:lnTo>
                    <a:lnTo>
                      <a:pt x="323" y="1399"/>
                    </a:lnTo>
                    <a:lnTo>
                      <a:pt x="387" y="1442"/>
                    </a:lnTo>
                    <a:lnTo>
                      <a:pt x="452" y="1485"/>
                    </a:lnTo>
                    <a:lnTo>
                      <a:pt x="527" y="1506"/>
                    </a:lnTo>
                    <a:lnTo>
                      <a:pt x="591" y="1528"/>
                    </a:lnTo>
                    <a:lnTo>
                      <a:pt x="667" y="1549"/>
                    </a:lnTo>
                    <a:lnTo>
                      <a:pt x="828" y="1549"/>
                    </a:lnTo>
                    <a:lnTo>
                      <a:pt x="903" y="1539"/>
                    </a:lnTo>
                    <a:lnTo>
                      <a:pt x="979" y="1528"/>
                    </a:lnTo>
                    <a:lnTo>
                      <a:pt x="1043" y="1506"/>
                    </a:lnTo>
                    <a:lnTo>
                      <a:pt x="1118" y="1474"/>
                    </a:lnTo>
                    <a:lnTo>
                      <a:pt x="1183" y="1431"/>
                    </a:lnTo>
                    <a:lnTo>
                      <a:pt x="1247" y="1388"/>
                    </a:lnTo>
                    <a:lnTo>
                      <a:pt x="1301" y="1345"/>
                    </a:lnTo>
                    <a:lnTo>
                      <a:pt x="1355" y="1291"/>
                    </a:lnTo>
                    <a:lnTo>
                      <a:pt x="1398" y="1227"/>
                    </a:lnTo>
                    <a:lnTo>
                      <a:pt x="1441" y="1162"/>
                    </a:lnTo>
                    <a:lnTo>
                      <a:pt x="1473" y="1098"/>
                    </a:lnTo>
                    <a:lnTo>
                      <a:pt x="1505" y="1033"/>
                    </a:lnTo>
                    <a:lnTo>
                      <a:pt x="1527" y="958"/>
                    </a:lnTo>
                    <a:lnTo>
                      <a:pt x="1548" y="883"/>
                    </a:lnTo>
                    <a:lnTo>
                      <a:pt x="1548" y="807"/>
                    </a:lnTo>
                    <a:lnTo>
                      <a:pt x="1548" y="732"/>
                    </a:lnTo>
                    <a:lnTo>
                      <a:pt x="1538" y="657"/>
                    </a:lnTo>
                    <a:lnTo>
                      <a:pt x="1527" y="582"/>
                    </a:lnTo>
                    <a:lnTo>
                      <a:pt x="1495" y="506"/>
                    </a:lnTo>
                    <a:lnTo>
                      <a:pt x="1473" y="442"/>
                    </a:lnTo>
                    <a:lnTo>
                      <a:pt x="1430" y="377"/>
                    </a:lnTo>
                    <a:lnTo>
                      <a:pt x="1387" y="313"/>
                    </a:lnTo>
                    <a:lnTo>
                      <a:pt x="1344" y="259"/>
                    </a:lnTo>
                    <a:lnTo>
                      <a:pt x="1290" y="205"/>
                    </a:lnTo>
                    <a:lnTo>
                      <a:pt x="1226" y="151"/>
                    </a:lnTo>
                    <a:lnTo>
                      <a:pt x="1161" y="108"/>
                    </a:lnTo>
                    <a:lnTo>
                      <a:pt x="1097" y="76"/>
                    </a:lnTo>
                    <a:lnTo>
                      <a:pt x="1032" y="44"/>
                    </a:lnTo>
                    <a:lnTo>
                      <a:pt x="957" y="22"/>
                    </a:lnTo>
                    <a:lnTo>
                      <a:pt x="882" y="12"/>
                    </a:lnTo>
                    <a:lnTo>
                      <a:pt x="8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 name="Google Shape;879;p15"/>
              <p:cNvSpPr/>
              <p:nvPr/>
            </p:nvSpPr>
            <p:spPr>
              <a:xfrm>
                <a:off x="544300" y="1662025"/>
                <a:ext cx="38750" cy="38725"/>
              </a:xfrm>
              <a:custGeom>
                <a:avLst/>
                <a:gdLst/>
                <a:ahLst/>
                <a:cxnLst/>
                <a:rect l="l" t="t" r="r" b="b"/>
                <a:pathLst>
                  <a:path w="1550" h="1549" extrusionOk="0">
                    <a:moveTo>
                      <a:pt x="710" y="0"/>
                    </a:moveTo>
                    <a:lnTo>
                      <a:pt x="635" y="11"/>
                    </a:lnTo>
                    <a:lnTo>
                      <a:pt x="560" y="32"/>
                    </a:lnTo>
                    <a:lnTo>
                      <a:pt x="485" y="54"/>
                    </a:lnTo>
                    <a:lnTo>
                      <a:pt x="420" y="86"/>
                    </a:lnTo>
                    <a:lnTo>
                      <a:pt x="356" y="129"/>
                    </a:lnTo>
                    <a:lnTo>
                      <a:pt x="291" y="172"/>
                    </a:lnTo>
                    <a:lnTo>
                      <a:pt x="237" y="226"/>
                    </a:lnTo>
                    <a:lnTo>
                      <a:pt x="183" y="280"/>
                    </a:lnTo>
                    <a:lnTo>
                      <a:pt x="140" y="333"/>
                    </a:lnTo>
                    <a:lnTo>
                      <a:pt x="97" y="398"/>
                    </a:lnTo>
                    <a:lnTo>
                      <a:pt x="65" y="462"/>
                    </a:lnTo>
                    <a:lnTo>
                      <a:pt x="33" y="538"/>
                    </a:lnTo>
                    <a:lnTo>
                      <a:pt x="22" y="613"/>
                    </a:lnTo>
                    <a:lnTo>
                      <a:pt x="1" y="688"/>
                    </a:lnTo>
                    <a:lnTo>
                      <a:pt x="1" y="764"/>
                    </a:lnTo>
                    <a:lnTo>
                      <a:pt x="1" y="839"/>
                    </a:lnTo>
                    <a:lnTo>
                      <a:pt x="11" y="914"/>
                    </a:lnTo>
                    <a:lnTo>
                      <a:pt x="33" y="989"/>
                    </a:lnTo>
                    <a:lnTo>
                      <a:pt x="54" y="1065"/>
                    </a:lnTo>
                    <a:lnTo>
                      <a:pt x="87" y="1129"/>
                    </a:lnTo>
                    <a:lnTo>
                      <a:pt x="130" y="1194"/>
                    </a:lnTo>
                    <a:lnTo>
                      <a:pt x="173" y="1258"/>
                    </a:lnTo>
                    <a:lnTo>
                      <a:pt x="216" y="1312"/>
                    </a:lnTo>
                    <a:lnTo>
                      <a:pt x="280" y="1366"/>
                    </a:lnTo>
                    <a:lnTo>
                      <a:pt x="334" y="1409"/>
                    </a:lnTo>
                    <a:lnTo>
                      <a:pt x="399" y="1452"/>
                    </a:lnTo>
                    <a:lnTo>
                      <a:pt x="463" y="1484"/>
                    </a:lnTo>
                    <a:lnTo>
                      <a:pt x="538" y="1516"/>
                    </a:lnTo>
                    <a:lnTo>
                      <a:pt x="614" y="1538"/>
                    </a:lnTo>
                    <a:lnTo>
                      <a:pt x="689" y="1549"/>
                    </a:lnTo>
                    <a:lnTo>
                      <a:pt x="839" y="1549"/>
                    </a:lnTo>
                    <a:lnTo>
                      <a:pt x="915" y="1538"/>
                    </a:lnTo>
                    <a:lnTo>
                      <a:pt x="990" y="1516"/>
                    </a:lnTo>
                    <a:lnTo>
                      <a:pt x="1065" y="1495"/>
                    </a:lnTo>
                    <a:lnTo>
                      <a:pt x="1130" y="1463"/>
                    </a:lnTo>
                    <a:lnTo>
                      <a:pt x="1194" y="1420"/>
                    </a:lnTo>
                    <a:lnTo>
                      <a:pt x="1248" y="1376"/>
                    </a:lnTo>
                    <a:lnTo>
                      <a:pt x="1313" y="1333"/>
                    </a:lnTo>
                    <a:lnTo>
                      <a:pt x="1356" y="1280"/>
                    </a:lnTo>
                    <a:lnTo>
                      <a:pt x="1409" y="1215"/>
                    </a:lnTo>
                    <a:lnTo>
                      <a:pt x="1452" y="1151"/>
                    </a:lnTo>
                    <a:lnTo>
                      <a:pt x="1485" y="1086"/>
                    </a:lnTo>
                    <a:lnTo>
                      <a:pt x="1506" y="1011"/>
                    </a:lnTo>
                    <a:lnTo>
                      <a:pt x="1528" y="946"/>
                    </a:lnTo>
                    <a:lnTo>
                      <a:pt x="1538" y="871"/>
                    </a:lnTo>
                    <a:lnTo>
                      <a:pt x="1549" y="785"/>
                    </a:lnTo>
                    <a:lnTo>
                      <a:pt x="1549" y="710"/>
                    </a:lnTo>
                    <a:lnTo>
                      <a:pt x="1538" y="635"/>
                    </a:lnTo>
                    <a:lnTo>
                      <a:pt x="1517" y="559"/>
                    </a:lnTo>
                    <a:lnTo>
                      <a:pt x="1495" y="495"/>
                    </a:lnTo>
                    <a:lnTo>
                      <a:pt x="1463" y="419"/>
                    </a:lnTo>
                    <a:lnTo>
                      <a:pt x="1420" y="355"/>
                    </a:lnTo>
                    <a:lnTo>
                      <a:pt x="1377" y="301"/>
                    </a:lnTo>
                    <a:lnTo>
                      <a:pt x="1323" y="237"/>
                    </a:lnTo>
                    <a:lnTo>
                      <a:pt x="1270" y="194"/>
                    </a:lnTo>
                    <a:lnTo>
                      <a:pt x="1216" y="140"/>
                    </a:lnTo>
                    <a:lnTo>
                      <a:pt x="1151" y="108"/>
                    </a:lnTo>
                    <a:lnTo>
                      <a:pt x="1087" y="65"/>
                    </a:lnTo>
                    <a:lnTo>
                      <a:pt x="101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 name="Google Shape;880;p15"/>
              <p:cNvSpPr/>
              <p:nvPr/>
            </p:nvSpPr>
            <p:spPr>
              <a:xfrm>
                <a:off x="777925" y="2841075"/>
                <a:ext cx="38725" cy="38725"/>
              </a:xfrm>
              <a:custGeom>
                <a:avLst/>
                <a:gdLst/>
                <a:ahLst/>
                <a:cxnLst/>
                <a:rect l="l" t="t" r="r" b="b"/>
                <a:pathLst>
                  <a:path w="1549" h="1549" extrusionOk="0">
                    <a:moveTo>
                      <a:pt x="710" y="1"/>
                    </a:moveTo>
                    <a:lnTo>
                      <a:pt x="634" y="11"/>
                    </a:lnTo>
                    <a:lnTo>
                      <a:pt x="559" y="33"/>
                    </a:lnTo>
                    <a:lnTo>
                      <a:pt x="495" y="54"/>
                    </a:lnTo>
                    <a:lnTo>
                      <a:pt x="419" y="87"/>
                    </a:lnTo>
                    <a:lnTo>
                      <a:pt x="355" y="119"/>
                    </a:lnTo>
                    <a:lnTo>
                      <a:pt x="301" y="162"/>
                    </a:lnTo>
                    <a:lnTo>
                      <a:pt x="237" y="216"/>
                    </a:lnTo>
                    <a:lnTo>
                      <a:pt x="183" y="269"/>
                    </a:lnTo>
                    <a:lnTo>
                      <a:pt x="140" y="323"/>
                    </a:lnTo>
                    <a:lnTo>
                      <a:pt x="97" y="388"/>
                    </a:lnTo>
                    <a:lnTo>
                      <a:pt x="65" y="463"/>
                    </a:lnTo>
                    <a:lnTo>
                      <a:pt x="32" y="527"/>
                    </a:lnTo>
                    <a:lnTo>
                      <a:pt x="11" y="603"/>
                    </a:lnTo>
                    <a:lnTo>
                      <a:pt x="0" y="678"/>
                    </a:lnTo>
                    <a:lnTo>
                      <a:pt x="0" y="753"/>
                    </a:lnTo>
                    <a:lnTo>
                      <a:pt x="0" y="829"/>
                    </a:lnTo>
                    <a:lnTo>
                      <a:pt x="11" y="915"/>
                    </a:lnTo>
                    <a:lnTo>
                      <a:pt x="22" y="979"/>
                    </a:lnTo>
                    <a:lnTo>
                      <a:pt x="54" y="1054"/>
                    </a:lnTo>
                    <a:lnTo>
                      <a:pt x="86" y="1130"/>
                    </a:lnTo>
                    <a:lnTo>
                      <a:pt x="118" y="1194"/>
                    </a:lnTo>
                    <a:lnTo>
                      <a:pt x="161" y="1248"/>
                    </a:lnTo>
                    <a:lnTo>
                      <a:pt x="215" y="1312"/>
                    </a:lnTo>
                    <a:lnTo>
                      <a:pt x="269" y="1355"/>
                    </a:lnTo>
                    <a:lnTo>
                      <a:pt x="323" y="1409"/>
                    </a:lnTo>
                    <a:lnTo>
                      <a:pt x="387" y="1452"/>
                    </a:lnTo>
                    <a:lnTo>
                      <a:pt x="452" y="1484"/>
                    </a:lnTo>
                    <a:lnTo>
                      <a:pt x="527" y="1506"/>
                    </a:lnTo>
                    <a:lnTo>
                      <a:pt x="602" y="1527"/>
                    </a:lnTo>
                    <a:lnTo>
                      <a:pt x="677" y="1549"/>
                    </a:lnTo>
                    <a:lnTo>
                      <a:pt x="828" y="1549"/>
                    </a:lnTo>
                    <a:lnTo>
                      <a:pt x="903" y="1538"/>
                    </a:lnTo>
                    <a:lnTo>
                      <a:pt x="979" y="1517"/>
                    </a:lnTo>
                    <a:lnTo>
                      <a:pt x="1054" y="1495"/>
                    </a:lnTo>
                    <a:lnTo>
                      <a:pt x="1118" y="1463"/>
                    </a:lnTo>
                    <a:lnTo>
                      <a:pt x="1183" y="1431"/>
                    </a:lnTo>
                    <a:lnTo>
                      <a:pt x="1247" y="1388"/>
                    </a:lnTo>
                    <a:lnTo>
                      <a:pt x="1301" y="1334"/>
                    </a:lnTo>
                    <a:lnTo>
                      <a:pt x="1355" y="1280"/>
                    </a:lnTo>
                    <a:lnTo>
                      <a:pt x="1398" y="1226"/>
                    </a:lnTo>
                    <a:lnTo>
                      <a:pt x="1441" y="1162"/>
                    </a:lnTo>
                    <a:lnTo>
                      <a:pt x="1473" y="1097"/>
                    </a:lnTo>
                    <a:lnTo>
                      <a:pt x="1505" y="1022"/>
                    </a:lnTo>
                    <a:lnTo>
                      <a:pt x="1527" y="947"/>
                    </a:lnTo>
                    <a:lnTo>
                      <a:pt x="1538" y="872"/>
                    </a:lnTo>
                    <a:lnTo>
                      <a:pt x="1548" y="796"/>
                    </a:lnTo>
                    <a:lnTo>
                      <a:pt x="1548" y="721"/>
                    </a:lnTo>
                    <a:lnTo>
                      <a:pt x="1538" y="646"/>
                    </a:lnTo>
                    <a:lnTo>
                      <a:pt x="1516" y="570"/>
                    </a:lnTo>
                    <a:lnTo>
                      <a:pt x="1495" y="495"/>
                    </a:lnTo>
                    <a:lnTo>
                      <a:pt x="1462" y="431"/>
                    </a:lnTo>
                    <a:lnTo>
                      <a:pt x="1430" y="366"/>
                    </a:lnTo>
                    <a:lnTo>
                      <a:pt x="1376" y="302"/>
                    </a:lnTo>
                    <a:lnTo>
                      <a:pt x="1333" y="248"/>
                    </a:lnTo>
                    <a:lnTo>
                      <a:pt x="1280" y="194"/>
                    </a:lnTo>
                    <a:lnTo>
                      <a:pt x="1215" y="140"/>
                    </a:lnTo>
                    <a:lnTo>
                      <a:pt x="1161" y="108"/>
                    </a:lnTo>
                    <a:lnTo>
                      <a:pt x="1086" y="65"/>
                    </a:lnTo>
                    <a:lnTo>
                      <a:pt x="1022" y="44"/>
                    </a:lnTo>
                    <a:lnTo>
                      <a:pt x="946" y="22"/>
                    </a:lnTo>
                    <a:lnTo>
                      <a:pt x="8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 name="Google Shape;881;p15"/>
              <p:cNvSpPr/>
              <p:nvPr/>
            </p:nvSpPr>
            <p:spPr>
              <a:xfrm>
                <a:off x="1723375" y="2841075"/>
                <a:ext cx="38725" cy="38725"/>
              </a:xfrm>
              <a:custGeom>
                <a:avLst/>
                <a:gdLst/>
                <a:ahLst/>
                <a:cxnLst/>
                <a:rect l="l" t="t" r="r" b="b"/>
                <a:pathLst>
                  <a:path w="1549" h="1549" extrusionOk="0">
                    <a:moveTo>
                      <a:pt x="699" y="1"/>
                    </a:moveTo>
                    <a:lnTo>
                      <a:pt x="624" y="11"/>
                    </a:lnTo>
                    <a:lnTo>
                      <a:pt x="549" y="33"/>
                    </a:lnTo>
                    <a:lnTo>
                      <a:pt x="473" y="54"/>
                    </a:lnTo>
                    <a:lnTo>
                      <a:pt x="409" y="87"/>
                    </a:lnTo>
                    <a:lnTo>
                      <a:pt x="344" y="130"/>
                    </a:lnTo>
                    <a:lnTo>
                      <a:pt x="291" y="173"/>
                    </a:lnTo>
                    <a:lnTo>
                      <a:pt x="226" y="226"/>
                    </a:lnTo>
                    <a:lnTo>
                      <a:pt x="183" y="280"/>
                    </a:lnTo>
                    <a:lnTo>
                      <a:pt x="129" y="345"/>
                    </a:lnTo>
                    <a:lnTo>
                      <a:pt x="97" y="398"/>
                    </a:lnTo>
                    <a:lnTo>
                      <a:pt x="65" y="474"/>
                    </a:lnTo>
                    <a:lnTo>
                      <a:pt x="33" y="538"/>
                    </a:lnTo>
                    <a:lnTo>
                      <a:pt x="11" y="613"/>
                    </a:lnTo>
                    <a:lnTo>
                      <a:pt x="0" y="689"/>
                    </a:lnTo>
                    <a:lnTo>
                      <a:pt x="0" y="775"/>
                    </a:lnTo>
                    <a:lnTo>
                      <a:pt x="0" y="850"/>
                    </a:lnTo>
                    <a:lnTo>
                      <a:pt x="11" y="925"/>
                    </a:lnTo>
                    <a:lnTo>
                      <a:pt x="33" y="1001"/>
                    </a:lnTo>
                    <a:lnTo>
                      <a:pt x="54" y="1065"/>
                    </a:lnTo>
                    <a:lnTo>
                      <a:pt x="86" y="1140"/>
                    </a:lnTo>
                    <a:lnTo>
                      <a:pt x="129" y="1205"/>
                    </a:lnTo>
                    <a:lnTo>
                      <a:pt x="172" y="1259"/>
                    </a:lnTo>
                    <a:lnTo>
                      <a:pt x="226" y="1312"/>
                    </a:lnTo>
                    <a:lnTo>
                      <a:pt x="280" y="1366"/>
                    </a:lnTo>
                    <a:lnTo>
                      <a:pt x="334" y="1409"/>
                    </a:lnTo>
                    <a:lnTo>
                      <a:pt x="398" y="1452"/>
                    </a:lnTo>
                    <a:lnTo>
                      <a:pt x="463" y="1484"/>
                    </a:lnTo>
                    <a:lnTo>
                      <a:pt x="538" y="1517"/>
                    </a:lnTo>
                    <a:lnTo>
                      <a:pt x="613" y="1538"/>
                    </a:lnTo>
                    <a:lnTo>
                      <a:pt x="688" y="1549"/>
                    </a:lnTo>
                    <a:lnTo>
                      <a:pt x="850" y="1549"/>
                    </a:lnTo>
                    <a:lnTo>
                      <a:pt x="925" y="1538"/>
                    </a:lnTo>
                    <a:lnTo>
                      <a:pt x="990" y="1517"/>
                    </a:lnTo>
                    <a:lnTo>
                      <a:pt x="1065" y="1495"/>
                    </a:lnTo>
                    <a:lnTo>
                      <a:pt x="1129" y="1463"/>
                    </a:lnTo>
                    <a:lnTo>
                      <a:pt x="1194" y="1420"/>
                    </a:lnTo>
                    <a:lnTo>
                      <a:pt x="1258" y="1377"/>
                    </a:lnTo>
                    <a:lnTo>
                      <a:pt x="1312" y="1323"/>
                    </a:lnTo>
                    <a:lnTo>
                      <a:pt x="1366" y="1269"/>
                    </a:lnTo>
                    <a:lnTo>
                      <a:pt x="1409" y="1216"/>
                    </a:lnTo>
                    <a:lnTo>
                      <a:pt x="1452" y="1151"/>
                    </a:lnTo>
                    <a:lnTo>
                      <a:pt x="1484" y="1076"/>
                    </a:lnTo>
                    <a:lnTo>
                      <a:pt x="1506" y="1011"/>
                    </a:lnTo>
                    <a:lnTo>
                      <a:pt x="1527" y="936"/>
                    </a:lnTo>
                    <a:lnTo>
                      <a:pt x="1549" y="861"/>
                    </a:lnTo>
                    <a:lnTo>
                      <a:pt x="1549" y="786"/>
                    </a:lnTo>
                    <a:lnTo>
                      <a:pt x="1549" y="700"/>
                    </a:lnTo>
                    <a:lnTo>
                      <a:pt x="1538" y="624"/>
                    </a:lnTo>
                    <a:lnTo>
                      <a:pt x="1516" y="549"/>
                    </a:lnTo>
                    <a:lnTo>
                      <a:pt x="1484" y="484"/>
                    </a:lnTo>
                    <a:lnTo>
                      <a:pt x="1452" y="409"/>
                    </a:lnTo>
                    <a:lnTo>
                      <a:pt x="1420" y="345"/>
                    </a:lnTo>
                    <a:lnTo>
                      <a:pt x="1377" y="291"/>
                    </a:lnTo>
                    <a:lnTo>
                      <a:pt x="1323" y="237"/>
                    </a:lnTo>
                    <a:lnTo>
                      <a:pt x="1269" y="183"/>
                    </a:lnTo>
                    <a:lnTo>
                      <a:pt x="1205" y="140"/>
                    </a:lnTo>
                    <a:lnTo>
                      <a:pt x="1140" y="97"/>
                    </a:lnTo>
                    <a:lnTo>
                      <a:pt x="1076" y="65"/>
                    </a:lnTo>
                    <a:lnTo>
                      <a:pt x="1000" y="33"/>
                    </a:lnTo>
                    <a:lnTo>
                      <a:pt x="936" y="11"/>
                    </a:lnTo>
                    <a:lnTo>
                      <a:pt x="86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 name="Google Shape;882;p15"/>
              <p:cNvSpPr/>
              <p:nvPr/>
            </p:nvSpPr>
            <p:spPr>
              <a:xfrm>
                <a:off x="2116125" y="2135425"/>
                <a:ext cx="37400" cy="37375"/>
              </a:xfrm>
              <a:custGeom>
                <a:avLst/>
                <a:gdLst/>
                <a:ahLst/>
                <a:cxnLst/>
                <a:rect l="l" t="t" r="r" b="b"/>
                <a:pathLst>
                  <a:path w="1496" h="1495" extrusionOk="0">
                    <a:moveTo>
                      <a:pt x="732" y="0"/>
                    </a:moveTo>
                    <a:lnTo>
                      <a:pt x="656" y="11"/>
                    </a:lnTo>
                    <a:lnTo>
                      <a:pt x="581" y="22"/>
                    </a:lnTo>
                    <a:lnTo>
                      <a:pt x="517" y="43"/>
                    </a:lnTo>
                    <a:lnTo>
                      <a:pt x="452" y="65"/>
                    </a:lnTo>
                    <a:lnTo>
                      <a:pt x="388" y="97"/>
                    </a:lnTo>
                    <a:lnTo>
                      <a:pt x="323" y="140"/>
                    </a:lnTo>
                    <a:lnTo>
                      <a:pt x="269" y="183"/>
                    </a:lnTo>
                    <a:lnTo>
                      <a:pt x="215" y="237"/>
                    </a:lnTo>
                    <a:lnTo>
                      <a:pt x="162" y="290"/>
                    </a:lnTo>
                    <a:lnTo>
                      <a:pt x="119" y="355"/>
                    </a:lnTo>
                    <a:lnTo>
                      <a:pt x="86" y="409"/>
                    </a:lnTo>
                    <a:lnTo>
                      <a:pt x="54" y="473"/>
                    </a:lnTo>
                    <a:lnTo>
                      <a:pt x="33" y="548"/>
                    </a:lnTo>
                    <a:lnTo>
                      <a:pt x="11" y="613"/>
                    </a:lnTo>
                    <a:lnTo>
                      <a:pt x="0" y="688"/>
                    </a:lnTo>
                    <a:lnTo>
                      <a:pt x="0" y="764"/>
                    </a:lnTo>
                    <a:lnTo>
                      <a:pt x="0" y="839"/>
                    </a:lnTo>
                    <a:lnTo>
                      <a:pt x="11" y="914"/>
                    </a:lnTo>
                    <a:lnTo>
                      <a:pt x="33" y="979"/>
                    </a:lnTo>
                    <a:lnTo>
                      <a:pt x="65" y="1043"/>
                    </a:lnTo>
                    <a:lnTo>
                      <a:pt x="97" y="1108"/>
                    </a:lnTo>
                    <a:lnTo>
                      <a:pt x="140" y="1172"/>
                    </a:lnTo>
                    <a:lnTo>
                      <a:pt x="183" y="1226"/>
                    </a:lnTo>
                    <a:lnTo>
                      <a:pt x="237" y="1280"/>
                    </a:lnTo>
                    <a:lnTo>
                      <a:pt x="291" y="1333"/>
                    </a:lnTo>
                    <a:lnTo>
                      <a:pt x="344" y="1376"/>
                    </a:lnTo>
                    <a:lnTo>
                      <a:pt x="409" y="1409"/>
                    </a:lnTo>
                    <a:lnTo>
                      <a:pt x="474" y="1441"/>
                    </a:lnTo>
                    <a:lnTo>
                      <a:pt x="538" y="1462"/>
                    </a:lnTo>
                    <a:lnTo>
                      <a:pt x="613" y="1484"/>
                    </a:lnTo>
                    <a:lnTo>
                      <a:pt x="689" y="1495"/>
                    </a:lnTo>
                    <a:lnTo>
                      <a:pt x="828" y="1495"/>
                    </a:lnTo>
                    <a:lnTo>
                      <a:pt x="904" y="1473"/>
                    </a:lnTo>
                    <a:lnTo>
                      <a:pt x="979" y="1462"/>
                    </a:lnTo>
                    <a:lnTo>
                      <a:pt x="1043" y="1430"/>
                    </a:lnTo>
                    <a:lnTo>
                      <a:pt x="1108" y="1398"/>
                    </a:lnTo>
                    <a:lnTo>
                      <a:pt x="1172" y="1355"/>
                    </a:lnTo>
                    <a:lnTo>
                      <a:pt x="1226" y="1312"/>
                    </a:lnTo>
                    <a:lnTo>
                      <a:pt x="1280" y="1258"/>
                    </a:lnTo>
                    <a:lnTo>
                      <a:pt x="1323" y="1204"/>
                    </a:lnTo>
                    <a:lnTo>
                      <a:pt x="1366" y="1151"/>
                    </a:lnTo>
                    <a:lnTo>
                      <a:pt x="1409" y="1086"/>
                    </a:lnTo>
                    <a:lnTo>
                      <a:pt x="1441" y="1022"/>
                    </a:lnTo>
                    <a:lnTo>
                      <a:pt x="1463" y="957"/>
                    </a:lnTo>
                    <a:lnTo>
                      <a:pt x="1484" y="882"/>
                    </a:lnTo>
                    <a:lnTo>
                      <a:pt x="1495" y="807"/>
                    </a:lnTo>
                    <a:lnTo>
                      <a:pt x="1495" y="731"/>
                    </a:lnTo>
                    <a:lnTo>
                      <a:pt x="1484" y="656"/>
                    </a:lnTo>
                    <a:lnTo>
                      <a:pt x="1474" y="591"/>
                    </a:lnTo>
                    <a:lnTo>
                      <a:pt x="1452" y="516"/>
                    </a:lnTo>
                    <a:lnTo>
                      <a:pt x="1431" y="452"/>
                    </a:lnTo>
                    <a:lnTo>
                      <a:pt x="1388" y="387"/>
                    </a:lnTo>
                    <a:lnTo>
                      <a:pt x="1355" y="323"/>
                    </a:lnTo>
                    <a:lnTo>
                      <a:pt x="1312" y="269"/>
                    </a:lnTo>
                    <a:lnTo>
                      <a:pt x="1259" y="215"/>
                    </a:lnTo>
                    <a:lnTo>
                      <a:pt x="1205" y="172"/>
                    </a:lnTo>
                    <a:lnTo>
                      <a:pt x="1140" y="129"/>
                    </a:lnTo>
                    <a:lnTo>
                      <a:pt x="1086" y="86"/>
                    </a:lnTo>
                    <a:lnTo>
                      <a:pt x="1011" y="54"/>
                    </a:lnTo>
                    <a:lnTo>
                      <a:pt x="947" y="3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 name="Google Shape;883;p15"/>
              <p:cNvSpPr/>
              <p:nvPr/>
            </p:nvSpPr>
            <p:spPr>
              <a:xfrm>
                <a:off x="1959675" y="1662275"/>
                <a:ext cx="38725" cy="38475"/>
              </a:xfrm>
              <a:custGeom>
                <a:avLst/>
                <a:gdLst/>
                <a:ahLst/>
                <a:cxnLst/>
                <a:rect l="l" t="t" r="r" b="b"/>
                <a:pathLst>
                  <a:path w="1549" h="1539" extrusionOk="0">
                    <a:moveTo>
                      <a:pt x="785" y="1"/>
                    </a:moveTo>
                    <a:lnTo>
                      <a:pt x="624" y="12"/>
                    </a:lnTo>
                    <a:lnTo>
                      <a:pt x="484" y="55"/>
                    </a:lnTo>
                    <a:lnTo>
                      <a:pt x="420" y="87"/>
                    </a:lnTo>
                    <a:lnTo>
                      <a:pt x="355" y="119"/>
                    </a:lnTo>
                    <a:lnTo>
                      <a:pt x="301" y="151"/>
                    </a:lnTo>
                    <a:lnTo>
                      <a:pt x="247" y="194"/>
                    </a:lnTo>
                    <a:lnTo>
                      <a:pt x="204" y="248"/>
                    </a:lnTo>
                    <a:lnTo>
                      <a:pt x="161" y="302"/>
                    </a:lnTo>
                    <a:lnTo>
                      <a:pt x="118" y="356"/>
                    </a:lnTo>
                    <a:lnTo>
                      <a:pt x="86" y="420"/>
                    </a:lnTo>
                    <a:lnTo>
                      <a:pt x="43" y="560"/>
                    </a:lnTo>
                    <a:lnTo>
                      <a:pt x="11" y="711"/>
                    </a:lnTo>
                    <a:lnTo>
                      <a:pt x="0" y="786"/>
                    </a:lnTo>
                    <a:lnTo>
                      <a:pt x="11" y="861"/>
                    </a:lnTo>
                    <a:lnTo>
                      <a:pt x="22" y="936"/>
                    </a:lnTo>
                    <a:lnTo>
                      <a:pt x="43" y="1012"/>
                    </a:lnTo>
                    <a:lnTo>
                      <a:pt x="75" y="1076"/>
                    </a:lnTo>
                    <a:lnTo>
                      <a:pt x="108" y="1151"/>
                    </a:lnTo>
                    <a:lnTo>
                      <a:pt x="151" y="1216"/>
                    </a:lnTo>
                    <a:lnTo>
                      <a:pt x="194" y="1270"/>
                    </a:lnTo>
                    <a:lnTo>
                      <a:pt x="247" y="1323"/>
                    </a:lnTo>
                    <a:lnTo>
                      <a:pt x="312" y="1377"/>
                    </a:lnTo>
                    <a:lnTo>
                      <a:pt x="377" y="1420"/>
                    </a:lnTo>
                    <a:lnTo>
                      <a:pt x="441" y="1453"/>
                    </a:lnTo>
                    <a:lnTo>
                      <a:pt x="506" y="1485"/>
                    </a:lnTo>
                    <a:lnTo>
                      <a:pt x="581" y="1506"/>
                    </a:lnTo>
                    <a:lnTo>
                      <a:pt x="656" y="1528"/>
                    </a:lnTo>
                    <a:lnTo>
                      <a:pt x="731" y="1539"/>
                    </a:lnTo>
                    <a:lnTo>
                      <a:pt x="807" y="1539"/>
                    </a:lnTo>
                    <a:lnTo>
                      <a:pt x="893" y="1528"/>
                    </a:lnTo>
                    <a:lnTo>
                      <a:pt x="957" y="1517"/>
                    </a:lnTo>
                    <a:lnTo>
                      <a:pt x="1032" y="1485"/>
                    </a:lnTo>
                    <a:lnTo>
                      <a:pt x="1108" y="1453"/>
                    </a:lnTo>
                    <a:lnTo>
                      <a:pt x="1172" y="1420"/>
                    </a:lnTo>
                    <a:lnTo>
                      <a:pt x="1226" y="1377"/>
                    </a:lnTo>
                    <a:lnTo>
                      <a:pt x="1291" y="1323"/>
                    </a:lnTo>
                    <a:lnTo>
                      <a:pt x="1344" y="1270"/>
                    </a:lnTo>
                    <a:lnTo>
                      <a:pt x="1387" y="1216"/>
                    </a:lnTo>
                    <a:lnTo>
                      <a:pt x="1430" y="1151"/>
                    </a:lnTo>
                    <a:lnTo>
                      <a:pt x="1473" y="1087"/>
                    </a:lnTo>
                    <a:lnTo>
                      <a:pt x="1495" y="1012"/>
                    </a:lnTo>
                    <a:lnTo>
                      <a:pt x="1527" y="947"/>
                    </a:lnTo>
                    <a:lnTo>
                      <a:pt x="1538" y="872"/>
                    </a:lnTo>
                    <a:lnTo>
                      <a:pt x="1549" y="797"/>
                    </a:lnTo>
                    <a:lnTo>
                      <a:pt x="1538" y="711"/>
                    </a:lnTo>
                    <a:lnTo>
                      <a:pt x="1538" y="635"/>
                    </a:lnTo>
                    <a:lnTo>
                      <a:pt x="1516" y="560"/>
                    </a:lnTo>
                    <a:lnTo>
                      <a:pt x="1495" y="496"/>
                    </a:lnTo>
                    <a:lnTo>
                      <a:pt x="1463" y="420"/>
                    </a:lnTo>
                    <a:lnTo>
                      <a:pt x="1420" y="356"/>
                    </a:lnTo>
                    <a:lnTo>
                      <a:pt x="1377" y="291"/>
                    </a:lnTo>
                    <a:lnTo>
                      <a:pt x="1323" y="237"/>
                    </a:lnTo>
                    <a:lnTo>
                      <a:pt x="1269" y="184"/>
                    </a:lnTo>
                    <a:lnTo>
                      <a:pt x="1215" y="141"/>
                    </a:lnTo>
                    <a:lnTo>
                      <a:pt x="1151" y="98"/>
                    </a:lnTo>
                    <a:lnTo>
                      <a:pt x="1086" y="65"/>
                    </a:lnTo>
                    <a:lnTo>
                      <a:pt x="1011" y="33"/>
                    </a:lnTo>
                    <a:lnTo>
                      <a:pt x="936" y="12"/>
                    </a:lnTo>
                    <a:lnTo>
                      <a:pt x="86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 name="Google Shape;884;p15"/>
              <p:cNvSpPr/>
              <p:nvPr/>
            </p:nvSpPr>
            <p:spPr>
              <a:xfrm>
                <a:off x="386500" y="2135425"/>
                <a:ext cx="37400" cy="37375"/>
              </a:xfrm>
              <a:custGeom>
                <a:avLst/>
                <a:gdLst/>
                <a:ahLst/>
                <a:cxnLst/>
                <a:rect l="l" t="t" r="r" b="b"/>
                <a:pathLst>
                  <a:path w="1496" h="1495" extrusionOk="0">
                    <a:moveTo>
                      <a:pt x="689" y="0"/>
                    </a:moveTo>
                    <a:lnTo>
                      <a:pt x="614" y="11"/>
                    </a:lnTo>
                    <a:lnTo>
                      <a:pt x="538" y="32"/>
                    </a:lnTo>
                    <a:lnTo>
                      <a:pt x="474" y="54"/>
                    </a:lnTo>
                    <a:lnTo>
                      <a:pt x="409" y="86"/>
                    </a:lnTo>
                    <a:lnTo>
                      <a:pt x="345" y="129"/>
                    </a:lnTo>
                    <a:lnTo>
                      <a:pt x="291" y="172"/>
                    </a:lnTo>
                    <a:lnTo>
                      <a:pt x="237" y="215"/>
                    </a:lnTo>
                    <a:lnTo>
                      <a:pt x="183" y="269"/>
                    </a:lnTo>
                    <a:lnTo>
                      <a:pt x="140" y="323"/>
                    </a:lnTo>
                    <a:lnTo>
                      <a:pt x="97" y="387"/>
                    </a:lnTo>
                    <a:lnTo>
                      <a:pt x="65" y="452"/>
                    </a:lnTo>
                    <a:lnTo>
                      <a:pt x="33" y="516"/>
                    </a:lnTo>
                    <a:lnTo>
                      <a:pt x="11" y="591"/>
                    </a:lnTo>
                    <a:lnTo>
                      <a:pt x="1" y="667"/>
                    </a:lnTo>
                    <a:lnTo>
                      <a:pt x="1" y="731"/>
                    </a:lnTo>
                    <a:lnTo>
                      <a:pt x="1" y="807"/>
                    </a:lnTo>
                    <a:lnTo>
                      <a:pt x="11" y="882"/>
                    </a:lnTo>
                    <a:lnTo>
                      <a:pt x="33" y="957"/>
                    </a:lnTo>
                    <a:lnTo>
                      <a:pt x="54" y="1022"/>
                    </a:lnTo>
                    <a:lnTo>
                      <a:pt x="87" y="1086"/>
                    </a:lnTo>
                    <a:lnTo>
                      <a:pt x="119" y="1151"/>
                    </a:lnTo>
                    <a:lnTo>
                      <a:pt x="162" y="1204"/>
                    </a:lnTo>
                    <a:lnTo>
                      <a:pt x="216" y="1258"/>
                    </a:lnTo>
                    <a:lnTo>
                      <a:pt x="269" y="1312"/>
                    </a:lnTo>
                    <a:lnTo>
                      <a:pt x="323" y="1355"/>
                    </a:lnTo>
                    <a:lnTo>
                      <a:pt x="388" y="1398"/>
                    </a:lnTo>
                    <a:lnTo>
                      <a:pt x="452" y="1430"/>
                    </a:lnTo>
                    <a:lnTo>
                      <a:pt x="517" y="1462"/>
                    </a:lnTo>
                    <a:lnTo>
                      <a:pt x="581" y="1473"/>
                    </a:lnTo>
                    <a:lnTo>
                      <a:pt x="657" y="1495"/>
                    </a:lnTo>
                    <a:lnTo>
                      <a:pt x="807" y="1495"/>
                    </a:lnTo>
                    <a:lnTo>
                      <a:pt x="882" y="1484"/>
                    </a:lnTo>
                    <a:lnTo>
                      <a:pt x="947" y="1462"/>
                    </a:lnTo>
                    <a:lnTo>
                      <a:pt x="1022" y="1441"/>
                    </a:lnTo>
                    <a:lnTo>
                      <a:pt x="1087" y="1409"/>
                    </a:lnTo>
                    <a:lnTo>
                      <a:pt x="1140" y="1376"/>
                    </a:lnTo>
                    <a:lnTo>
                      <a:pt x="1205" y="1333"/>
                    </a:lnTo>
                    <a:lnTo>
                      <a:pt x="1259" y="1280"/>
                    </a:lnTo>
                    <a:lnTo>
                      <a:pt x="1313" y="1226"/>
                    </a:lnTo>
                    <a:lnTo>
                      <a:pt x="1356" y="1172"/>
                    </a:lnTo>
                    <a:lnTo>
                      <a:pt x="1388" y="1108"/>
                    </a:lnTo>
                    <a:lnTo>
                      <a:pt x="1431" y="1043"/>
                    </a:lnTo>
                    <a:lnTo>
                      <a:pt x="1452" y="979"/>
                    </a:lnTo>
                    <a:lnTo>
                      <a:pt x="1474" y="914"/>
                    </a:lnTo>
                    <a:lnTo>
                      <a:pt x="1485" y="839"/>
                    </a:lnTo>
                    <a:lnTo>
                      <a:pt x="1495" y="764"/>
                    </a:lnTo>
                    <a:lnTo>
                      <a:pt x="1495" y="688"/>
                    </a:lnTo>
                    <a:lnTo>
                      <a:pt x="1485" y="613"/>
                    </a:lnTo>
                    <a:lnTo>
                      <a:pt x="1463" y="548"/>
                    </a:lnTo>
                    <a:lnTo>
                      <a:pt x="1442" y="473"/>
                    </a:lnTo>
                    <a:lnTo>
                      <a:pt x="1409" y="409"/>
                    </a:lnTo>
                    <a:lnTo>
                      <a:pt x="1366" y="344"/>
                    </a:lnTo>
                    <a:lnTo>
                      <a:pt x="1323" y="290"/>
                    </a:lnTo>
                    <a:lnTo>
                      <a:pt x="1280" y="237"/>
                    </a:lnTo>
                    <a:lnTo>
                      <a:pt x="1226" y="183"/>
                    </a:lnTo>
                    <a:lnTo>
                      <a:pt x="1173" y="140"/>
                    </a:lnTo>
                    <a:lnTo>
                      <a:pt x="1108" y="97"/>
                    </a:lnTo>
                    <a:lnTo>
                      <a:pt x="1044" y="65"/>
                    </a:lnTo>
                    <a:lnTo>
                      <a:pt x="979" y="43"/>
                    </a:lnTo>
                    <a:lnTo>
                      <a:pt x="904" y="22"/>
                    </a:lnTo>
                    <a:lnTo>
                      <a:pt x="82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 name="Google Shape;885;p15"/>
              <p:cNvSpPr/>
              <p:nvPr/>
            </p:nvSpPr>
            <p:spPr>
              <a:xfrm>
                <a:off x="1173350" y="3000225"/>
                <a:ext cx="37400" cy="37375"/>
              </a:xfrm>
              <a:custGeom>
                <a:avLst/>
                <a:gdLst/>
                <a:ahLst/>
                <a:cxnLst/>
                <a:rect l="l" t="t" r="r" b="b"/>
                <a:pathLst>
                  <a:path w="1496" h="1495" extrusionOk="0">
                    <a:moveTo>
                      <a:pt x="689" y="0"/>
                    </a:moveTo>
                    <a:lnTo>
                      <a:pt x="614" y="11"/>
                    </a:lnTo>
                    <a:lnTo>
                      <a:pt x="549" y="33"/>
                    </a:lnTo>
                    <a:lnTo>
                      <a:pt x="474" y="54"/>
                    </a:lnTo>
                    <a:lnTo>
                      <a:pt x="409" y="86"/>
                    </a:lnTo>
                    <a:lnTo>
                      <a:pt x="345" y="129"/>
                    </a:lnTo>
                    <a:lnTo>
                      <a:pt x="291" y="172"/>
                    </a:lnTo>
                    <a:lnTo>
                      <a:pt x="237" y="215"/>
                    </a:lnTo>
                    <a:lnTo>
                      <a:pt x="183" y="269"/>
                    </a:lnTo>
                    <a:lnTo>
                      <a:pt x="140" y="323"/>
                    </a:lnTo>
                    <a:lnTo>
                      <a:pt x="97" y="387"/>
                    </a:lnTo>
                    <a:lnTo>
                      <a:pt x="65" y="452"/>
                    </a:lnTo>
                    <a:lnTo>
                      <a:pt x="44" y="516"/>
                    </a:lnTo>
                    <a:lnTo>
                      <a:pt x="22" y="592"/>
                    </a:lnTo>
                    <a:lnTo>
                      <a:pt x="11" y="667"/>
                    </a:lnTo>
                    <a:lnTo>
                      <a:pt x="1" y="732"/>
                    </a:lnTo>
                    <a:lnTo>
                      <a:pt x="1" y="807"/>
                    </a:lnTo>
                    <a:lnTo>
                      <a:pt x="11" y="882"/>
                    </a:lnTo>
                    <a:lnTo>
                      <a:pt x="33" y="957"/>
                    </a:lnTo>
                    <a:lnTo>
                      <a:pt x="54" y="1022"/>
                    </a:lnTo>
                    <a:lnTo>
                      <a:pt x="87" y="1086"/>
                    </a:lnTo>
                    <a:lnTo>
                      <a:pt x="130" y="1151"/>
                    </a:lnTo>
                    <a:lnTo>
                      <a:pt x="173" y="1205"/>
                    </a:lnTo>
                    <a:lnTo>
                      <a:pt x="216" y="1258"/>
                    </a:lnTo>
                    <a:lnTo>
                      <a:pt x="269" y="1312"/>
                    </a:lnTo>
                    <a:lnTo>
                      <a:pt x="323" y="1355"/>
                    </a:lnTo>
                    <a:lnTo>
                      <a:pt x="388" y="1398"/>
                    </a:lnTo>
                    <a:lnTo>
                      <a:pt x="452" y="1430"/>
                    </a:lnTo>
                    <a:lnTo>
                      <a:pt x="517" y="1463"/>
                    </a:lnTo>
                    <a:lnTo>
                      <a:pt x="592" y="1473"/>
                    </a:lnTo>
                    <a:lnTo>
                      <a:pt x="667" y="1495"/>
                    </a:lnTo>
                    <a:lnTo>
                      <a:pt x="807" y="1495"/>
                    </a:lnTo>
                    <a:lnTo>
                      <a:pt x="882" y="1484"/>
                    </a:lnTo>
                    <a:lnTo>
                      <a:pt x="958" y="1463"/>
                    </a:lnTo>
                    <a:lnTo>
                      <a:pt x="1022" y="1441"/>
                    </a:lnTo>
                    <a:lnTo>
                      <a:pt x="1087" y="1409"/>
                    </a:lnTo>
                    <a:lnTo>
                      <a:pt x="1151" y="1377"/>
                    </a:lnTo>
                    <a:lnTo>
                      <a:pt x="1205" y="1334"/>
                    </a:lnTo>
                    <a:lnTo>
                      <a:pt x="1259" y="1280"/>
                    </a:lnTo>
                    <a:lnTo>
                      <a:pt x="1313" y="1226"/>
                    </a:lnTo>
                    <a:lnTo>
                      <a:pt x="1356" y="1172"/>
                    </a:lnTo>
                    <a:lnTo>
                      <a:pt x="1399" y="1108"/>
                    </a:lnTo>
                    <a:lnTo>
                      <a:pt x="1431" y="1043"/>
                    </a:lnTo>
                    <a:lnTo>
                      <a:pt x="1463" y="979"/>
                    </a:lnTo>
                    <a:lnTo>
                      <a:pt x="1474" y="914"/>
                    </a:lnTo>
                    <a:lnTo>
                      <a:pt x="1495" y="839"/>
                    </a:lnTo>
                    <a:lnTo>
                      <a:pt x="1495" y="764"/>
                    </a:lnTo>
                    <a:lnTo>
                      <a:pt x="1495" y="689"/>
                    </a:lnTo>
                    <a:lnTo>
                      <a:pt x="1485" y="613"/>
                    </a:lnTo>
                    <a:lnTo>
                      <a:pt x="1463" y="549"/>
                    </a:lnTo>
                    <a:lnTo>
                      <a:pt x="1442" y="473"/>
                    </a:lnTo>
                    <a:lnTo>
                      <a:pt x="1409" y="409"/>
                    </a:lnTo>
                    <a:lnTo>
                      <a:pt x="1377" y="344"/>
                    </a:lnTo>
                    <a:lnTo>
                      <a:pt x="1334" y="291"/>
                    </a:lnTo>
                    <a:lnTo>
                      <a:pt x="1280" y="237"/>
                    </a:lnTo>
                    <a:lnTo>
                      <a:pt x="1227" y="183"/>
                    </a:lnTo>
                    <a:lnTo>
                      <a:pt x="1173" y="140"/>
                    </a:lnTo>
                    <a:lnTo>
                      <a:pt x="1108" y="97"/>
                    </a:lnTo>
                    <a:lnTo>
                      <a:pt x="1044" y="65"/>
                    </a:lnTo>
                    <a:lnTo>
                      <a:pt x="979" y="43"/>
                    </a:lnTo>
                    <a:lnTo>
                      <a:pt x="904" y="22"/>
                    </a:lnTo>
                    <a:lnTo>
                      <a:pt x="83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 name="Google Shape;886;p15"/>
              <p:cNvSpPr/>
              <p:nvPr/>
            </p:nvSpPr>
            <p:spPr>
              <a:xfrm>
                <a:off x="780600" y="1425725"/>
                <a:ext cx="38725" cy="38725"/>
              </a:xfrm>
              <a:custGeom>
                <a:avLst/>
                <a:gdLst/>
                <a:ahLst/>
                <a:cxnLst/>
                <a:rect l="l" t="t" r="r" b="b"/>
                <a:pathLst>
                  <a:path w="1549" h="1549" extrusionOk="0">
                    <a:moveTo>
                      <a:pt x="710" y="0"/>
                    </a:moveTo>
                    <a:lnTo>
                      <a:pt x="635" y="22"/>
                    </a:lnTo>
                    <a:lnTo>
                      <a:pt x="560" y="33"/>
                    </a:lnTo>
                    <a:lnTo>
                      <a:pt x="484" y="65"/>
                    </a:lnTo>
                    <a:lnTo>
                      <a:pt x="420" y="97"/>
                    </a:lnTo>
                    <a:lnTo>
                      <a:pt x="355" y="129"/>
                    </a:lnTo>
                    <a:lnTo>
                      <a:pt x="291" y="183"/>
                    </a:lnTo>
                    <a:lnTo>
                      <a:pt x="237" y="226"/>
                    </a:lnTo>
                    <a:lnTo>
                      <a:pt x="183" y="291"/>
                    </a:lnTo>
                    <a:lnTo>
                      <a:pt x="140" y="344"/>
                    </a:lnTo>
                    <a:lnTo>
                      <a:pt x="97" y="409"/>
                    </a:lnTo>
                    <a:lnTo>
                      <a:pt x="65" y="473"/>
                    </a:lnTo>
                    <a:lnTo>
                      <a:pt x="44" y="549"/>
                    </a:lnTo>
                    <a:lnTo>
                      <a:pt x="22" y="624"/>
                    </a:lnTo>
                    <a:lnTo>
                      <a:pt x="11" y="699"/>
                    </a:lnTo>
                    <a:lnTo>
                      <a:pt x="1" y="774"/>
                    </a:lnTo>
                    <a:lnTo>
                      <a:pt x="11" y="850"/>
                    </a:lnTo>
                    <a:lnTo>
                      <a:pt x="22" y="936"/>
                    </a:lnTo>
                    <a:lnTo>
                      <a:pt x="44" y="1000"/>
                    </a:lnTo>
                    <a:lnTo>
                      <a:pt x="65" y="1076"/>
                    </a:lnTo>
                    <a:lnTo>
                      <a:pt x="108" y="1140"/>
                    </a:lnTo>
                    <a:lnTo>
                      <a:pt x="140" y="1205"/>
                    </a:lnTo>
                    <a:lnTo>
                      <a:pt x="194" y="1269"/>
                    </a:lnTo>
                    <a:lnTo>
                      <a:pt x="248" y="1323"/>
                    </a:lnTo>
                    <a:lnTo>
                      <a:pt x="302" y="1377"/>
                    </a:lnTo>
                    <a:lnTo>
                      <a:pt x="355" y="1420"/>
                    </a:lnTo>
                    <a:lnTo>
                      <a:pt x="431" y="1452"/>
                    </a:lnTo>
                    <a:lnTo>
                      <a:pt x="495" y="1484"/>
                    </a:lnTo>
                    <a:lnTo>
                      <a:pt x="570" y="1516"/>
                    </a:lnTo>
                    <a:lnTo>
                      <a:pt x="635" y="1527"/>
                    </a:lnTo>
                    <a:lnTo>
                      <a:pt x="710" y="1538"/>
                    </a:lnTo>
                    <a:lnTo>
                      <a:pt x="796" y="1549"/>
                    </a:lnTo>
                    <a:lnTo>
                      <a:pt x="872" y="1538"/>
                    </a:lnTo>
                    <a:lnTo>
                      <a:pt x="947" y="1527"/>
                    </a:lnTo>
                    <a:lnTo>
                      <a:pt x="1022" y="1506"/>
                    </a:lnTo>
                    <a:lnTo>
                      <a:pt x="1087" y="1473"/>
                    </a:lnTo>
                    <a:lnTo>
                      <a:pt x="1162" y="1441"/>
                    </a:lnTo>
                    <a:lnTo>
                      <a:pt x="1216" y="1398"/>
                    </a:lnTo>
                    <a:lnTo>
                      <a:pt x="1280" y="1344"/>
                    </a:lnTo>
                    <a:lnTo>
                      <a:pt x="1334" y="1301"/>
                    </a:lnTo>
                    <a:lnTo>
                      <a:pt x="1388" y="1237"/>
                    </a:lnTo>
                    <a:lnTo>
                      <a:pt x="1431" y="1172"/>
                    </a:lnTo>
                    <a:lnTo>
                      <a:pt x="1463" y="1108"/>
                    </a:lnTo>
                    <a:lnTo>
                      <a:pt x="1495" y="1043"/>
                    </a:lnTo>
                    <a:lnTo>
                      <a:pt x="1517" y="968"/>
                    </a:lnTo>
                    <a:lnTo>
                      <a:pt x="1538" y="893"/>
                    </a:lnTo>
                    <a:lnTo>
                      <a:pt x="1549" y="817"/>
                    </a:lnTo>
                    <a:lnTo>
                      <a:pt x="1549" y="742"/>
                    </a:lnTo>
                    <a:lnTo>
                      <a:pt x="1538" y="667"/>
                    </a:lnTo>
                    <a:lnTo>
                      <a:pt x="1527" y="602"/>
                    </a:lnTo>
                    <a:lnTo>
                      <a:pt x="1506" y="527"/>
                    </a:lnTo>
                    <a:lnTo>
                      <a:pt x="1474" y="463"/>
                    </a:lnTo>
                    <a:lnTo>
                      <a:pt x="1441" y="398"/>
                    </a:lnTo>
                    <a:lnTo>
                      <a:pt x="1409" y="334"/>
                    </a:lnTo>
                    <a:lnTo>
                      <a:pt x="1312" y="226"/>
                    </a:lnTo>
                    <a:lnTo>
                      <a:pt x="1194" y="129"/>
                    </a:lnTo>
                    <a:lnTo>
                      <a:pt x="1140" y="97"/>
                    </a:lnTo>
                    <a:lnTo>
                      <a:pt x="1076" y="65"/>
                    </a:lnTo>
                    <a:lnTo>
                      <a:pt x="100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 name="Google Shape;887;p15"/>
              <p:cNvSpPr/>
              <p:nvPr/>
            </p:nvSpPr>
            <p:spPr>
              <a:xfrm>
                <a:off x="1251050" y="3000225"/>
                <a:ext cx="37650" cy="37375"/>
              </a:xfrm>
              <a:custGeom>
                <a:avLst/>
                <a:gdLst/>
                <a:ahLst/>
                <a:cxnLst/>
                <a:rect l="l" t="t" r="r" b="b"/>
                <a:pathLst>
                  <a:path w="1506" h="1495" extrusionOk="0">
                    <a:moveTo>
                      <a:pt x="688" y="0"/>
                    </a:moveTo>
                    <a:lnTo>
                      <a:pt x="624" y="11"/>
                    </a:lnTo>
                    <a:lnTo>
                      <a:pt x="549" y="33"/>
                    </a:lnTo>
                    <a:lnTo>
                      <a:pt x="484" y="54"/>
                    </a:lnTo>
                    <a:lnTo>
                      <a:pt x="420" y="86"/>
                    </a:lnTo>
                    <a:lnTo>
                      <a:pt x="355" y="119"/>
                    </a:lnTo>
                    <a:lnTo>
                      <a:pt x="301" y="162"/>
                    </a:lnTo>
                    <a:lnTo>
                      <a:pt x="248" y="215"/>
                    </a:lnTo>
                    <a:lnTo>
                      <a:pt x="194" y="269"/>
                    </a:lnTo>
                    <a:lnTo>
                      <a:pt x="151" y="323"/>
                    </a:lnTo>
                    <a:lnTo>
                      <a:pt x="108" y="377"/>
                    </a:lnTo>
                    <a:lnTo>
                      <a:pt x="76" y="441"/>
                    </a:lnTo>
                    <a:lnTo>
                      <a:pt x="43" y="516"/>
                    </a:lnTo>
                    <a:lnTo>
                      <a:pt x="22" y="581"/>
                    </a:lnTo>
                    <a:lnTo>
                      <a:pt x="11" y="656"/>
                    </a:lnTo>
                    <a:lnTo>
                      <a:pt x="0" y="721"/>
                    </a:lnTo>
                    <a:lnTo>
                      <a:pt x="11" y="807"/>
                    </a:lnTo>
                    <a:lnTo>
                      <a:pt x="22" y="882"/>
                    </a:lnTo>
                    <a:lnTo>
                      <a:pt x="33" y="947"/>
                    </a:lnTo>
                    <a:lnTo>
                      <a:pt x="65" y="1022"/>
                    </a:lnTo>
                    <a:lnTo>
                      <a:pt x="97" y="1086"/>
                    </a:lnTo>
                    <a:lnTo>
                      <a:pt x="129" y="1151"/>
                    </a:lnTo>
                    <a:lnTo>
                      <a:pt x="183" y="1215"/>
                    </a:lnTo>
                    <a:lnTo>
                      <a:pt x="226" y="1269"/>
                    </a:lnTo>
                    <a:lnTo>
                      <a:pt x="291" y="1323"/>
                    </a:lnTo>
                    <a:lnTo>
                      <a:pt x="344" y="1366"/>
                    </a:lnTo>
                    <a:lnTo>
                      <a:pt x="409" y="1409"/>
                    </a:lnTo>
                    <a:lnTo>
                      <a:pt x="473" y="1441"/>
                    </a:lnTo>
                    <a:lnTo>
                      <a:pt x="549" y="1463"/>
                    </a:lnTo>
                    <a:lnTo>
                      <a:pt x="624" y="1484"/>
                    </a:lnTo>
                    <a:lnTo>
                      <a:pt x="699" y="1495"/>
                    </a:lnTo>
                    <a:lnTo>
                      <a:pt x="850" y="1495"/>
                    </a:lnTo>
                    <a:lnTo>
                      <a:pt x="914" y="1484"/>
                    </a:lnTo>
                    <a:lnTo>
                      <a:pt x="990" y="1463"/>
                    </a:lnTo>
                    <a:lnTo>
                      <a:pt x="1054" y="1430"/>
                    </a:lnTo>
                    <a:lnTo>
                      <a:pt x="1119" y="1398"/>
                    </a:lnTo>
                    <a:lnTo>
                      <a:pt x="1183" y="1355"/>
                    </a:lnTo>
                    <a:lnTo>
                      <a:pt x="1237" y="1312"/>
                    </a:lnTo>
                    <a:lnTo>
                      <a:pt x="1291" y="1269"/>
                    </a:lnTo>
                    <a:lnTo>
                      <a:pt x="1334" y="1215"/>
                    </a:lnTo>
                    <a:lnTo>
                      <a:pt x="1377" y="1151"/>
                    </a:lnTo>
                    <a:lnTo>
                      <a:pt x="1420" y="1097"/>
                    </a:lnTo>
                    <a:lnTo>
                      <a:pt x="1452" y="1033"/>
                    </a:lnTo>
                    <a:lnTo>
                      <a:pt x="1473" y="957"/>
                    </a:lnTo>
                    <a:lnTo>
                      <a:pt x="1495" y="893"/>
                    </a:lnTo>
                    <a:lnTo>
                      <a:pt x="1506" y="818"/>
                    </a:lnTo>
                    <a:lnTo>
                      <a:pt x="1506" y="742"/>
                    </a:lnTo>
                    <a:lnTo>
                      <a:pt x="1506" y="678"/>
                    </a:lnTo>
                    <a:lnTo>
                      <a:pt x="1495" y="602"/>
                    </a:lnTo>
                    <a:lnTo>
                      <a:pt x="1473" y="527"/>
                    </a:lnTo>
                    <a:lnTo>
                      <a:pt x="1441" y="463"/>
                    </a:lnTo>
                    <a:lnTo>
                      <a:pt x="1409" y="398"/>
                    </a:lnTo>
                    <a:lnTo>
                      <a:pt x="1377" y="334"/>
                    </a:lnTo>
                    <a:lnTo>
                      <a:pt x="1334" y="280"/>
                    </a:lnTo>
                    <a:lnTo>
                      <a:pt x="1280" y="226"/>
                    </a:lnTo>
                    <a:lnTo>
                      <a:pt x="1226" y="183"/>
                    </a:lnTo>
                    <a:lnTo>
                      <a:pt x="1172" y="129"/>
                    </a:lnTo>
                    <a:lnTo>
                      <a:pt x="1108" y="97"/>
                    </a:lnTo>
                    <a:lnTo>
                      <a:pt x="1043" y="65"/>
                    </a:lnTo>
                    <a:lnTo>
                      <a:pt x="979" y="33"/>
                    </a:lnTo>
                    <a:lnTo>
                      <a:pt x="914" y="22"/>
                    </a:lnTo>
                    <a:lnTo>
                      <a:pt x="83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 name="Google Shape;888;p15"/>
              <p:cNvSpPr/>
              <p:nvPr/>
            </p:nvSpPr>
            <p:spPr>
              <a:xfrm>
                <a:off x="1329000" y="3000225"/>
                <a:ext cx="37400" cy="37375"/>
              </a:xfrm>
              <a:custGeom>
                <a:avLst/>
                <a:gdLst/>
                <a:ahLst/>
                <a:cxnLst/>
                <a:rect l="l" t="t" r="r" b="b"/>
                <a:pathLst>
                  <a:path w="1496" h="1495" extrusionOk="0">
                    <a:moveTo>
                      <a:pt x="743" y="0"/>
                    </a:moveTo>
                    <a:lnTo>
                      <a:pt x="667" y="11"/>
                    </a:lnTo>
                    <a:lnTo>
                      <a:pt x="592" y="22"/>
                    </a:lnTo>
                    <a:lnTo>
                      <a:pt x="528" y="43"/>
                    </a:lnTo>
                    <a:lnTo>
                      <a:pt x="452" y="65"/>
                    </a:lnTo>
                    <a:lnTo>
                      <a:pt x="388" y="97"/>
                    </a:lnTo>
                    <a:lnTo>
                      <a:pt x="334" y="140"/>
                    </a:lnTo>
                    <a:lnTo>
                      <a:pt x="269" y="183"/>
                    </a:lnTo>
                    <a:lnTo>
                      <a:pt x="216" y="237"/>
                    </a:lnTo>
                    <a:lnTo>
                      <a:pt x="173" y="291"/>
                    </a:lnTo>
                    <a:lnTo>
                      <a:pt x="130" y="355"/>
                    </a:lnTo>
                    <a:lnTo>
                      <a:pt x="87" y="409"/>
                    </a:lnTo>
                    <a:lnTo>
                      <a:pt x="65" y="473"/>
                    </a:lnTo>
                    <a:lnTo>
                      <a:pt x="33" y="549"/>
                    </a:lnTo>
                    <a:lnTo>
                      <a:pt x="22" y="613"/>
                    </a:lnTo>
                    <a:lnTo>
                      <a:pt x="11" y="689"/>
                    </a:lnTo>
                    <a:lnTo>
                      <a:pt x="1" y="764"/>
                    </a:lnTo>
                    <a:lnTo>
                      <a:pt x="11" y="839"/>
                    </a:lnTo>
                    <a:lnTo>
                      <a:pt x="22" y="914"/>
                    </a:lnTo>
                    <a:lnTo>
                      <a:pt x="44" y="979"/>
                    </a:lnTo>
                    <a:lnTo>
                      <a:pt x="76" y="1043"/>
                    </a:lnTo>
                    <a:lnTo>
                      <a:pt x="108" y="1108"/>
                    </a:lnTo>
                    <a:lnTo>
                      <a:pt x="140" y="1172"/>
                    </a:lnTo>
                    <a:lnTo>
                      <a:pt x="194" y="1226"/>
                    </a:lnTo>
                    <a:lnTo>
                      <a:pt x="237" y="1280"/>
                    </a:lnTo>
                    <a:lnTo>
                      <a:pt x="291" y="1334"/>
                    </a:lnTo>
                    <a:lnTo>
                      <a:pt x="355" y="1377"/>
                    </a:lnTo>
                    <a:lnTo>
                      <a:pt x="420" y="1409"/>
                    </a:lnTo>
                    <a:lnTo>
                      <a:pt x="485" y="1441"/>
                    </a:lnTo>
                    <a:lnTo>
                      <a:pt x="549" y="1463"/>
                    </a:lnTo>
                    <a:lnTo>
                      <a:pt x="624" y="1484"/>
                    </a:lnTo>
                    <a:lnTo>
                      <a:pt x="689" y="1495"/>
                    </a:lnTo>
                    <a:lnTo>
                      <a:pt x="839" y="1495"/>
                    </a:lnTo>
                    <a:lnTo>
                      <a:pt x="915" y="1473"/>
                    </a:lnTo>
                    <a:lnTo>
                      <a:pt x="979" y="1463"/>
                    </a:lnTo>
                    <a:lnTo>
                      <a:pt x="1054" y="1430"/>
                    </a:lnTo>
                    <a:lnTo>
                      <a:pt x="1119" y="1398"/>
                    </a:lnTo>
                    <a:lnTo>
                      <a:pt x="1173" y="1355"/>
                    </a:lnTo>
                    <a:lnTo>
                      <a:pt x="1237" y="1312"/>
                    </a:lnTo>
                    <a:lnTo>
                      <a:pt x="1280" y="1258"/>
                    </a:lnTo>
                    <a:lnTo>
                      <a:pt x="1334" y="1205"/>
                    </a:lnTo>
                    <a:lnTo>
                      <a:pt x="1377" y="1151"/>
                    </a:lnTo>
                    <a:lnTo>
                      <a:pt x="1409" y="1086"/>
                    </a:lnTo>
                    <a:lnTo>
                      <a:pt x="1442" y="1022"/>
                    </a:lnTo>
                    <a:lnTo>
                      <a:pt x="1474" y="957"/>
                    </a:lnTo>
                    <a:lnTo>
                      <a:pt x="1485" y="882"/>
                    </a:lnTo>
                    <a:lnTo>
                      <a:pt x="1495" y="807"/>
                    </a:lnTo>
                    <a:lnTo>
                      <a:pt x="1495" y="732"/>
                    </a:lnTo>
                    <a:lnTo>
                      <a:pt x="1495" y="667"/>
                    </a:lnTo>
                    <a:lnTo>
                      <a:pt x="1485" y="592"/>
                    </a:lnTo>
                    <a:lnTo>
                      <a:pt x="1463" y="516"/>
                    </a:lnTo>
                    <a:lnTo>
                      <a:pt x="1431" y="452"/>
                    </a:lnTo>
                    <a:lnTo>
                      <a:pt x="1399" y="387"/>
                    </a:lnTo>
                    <a:lnTo>
                      <a:pt x="1356" y="323"/>
                    </a:lnTo>
                    <a:lnTo>
                      <a:pt x="1313" y="269"/>
                    </a:lnTo>
                    <a:lnTo>
                      <a:pt x="1269" y="215"/>
                    </a:lnTo>
                    <a:lnTo>
                      <a:pt x="1216" y="172"/>
                    </a:lnTo>
                    <a:lnTo>
                      <a:pt x="1151" y="129"/>
                    </a:lnTo>
                    <a:lnTo>
                      <a:pt x="1087" y="86"/>
                    </a:lnTo>
                    <a:lnTo>
                      <a:pt x="1022" y="54"/>
                    </a:lnTo>
                    <a:lnTo>
                      <a:pt x="958" y="33"/>
                    </a:lnTo>
                    <a:lnTo>
                      <a:pt x="882"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 name="Google Shape;889;p15"/>
              <p:cNvSpPr/>
              <p:nvPr/>
            </p:nvSpPr>
            <p:spPr>
              <a:xfrm>
                <a:off x="1723375" y="1426000"/>
                <a:ext cx="38450" cy="38450"/>
              </a:xfrm>
              <a:custGeom>
                <a:avLst/>
                <a:gdLst/>
                <a:ahLst/>
                <a:cxnLst/>
                <a:rect l="l" t="t" r="r" b="b"/>
                <a:pathLst>
                  <a:path w="1538" h="1538" extrusionOk="0">
                    <a:moveTo>
                      <a:pt x="699" y="0"/>
                    </a:moveTo>
                    <a:lnTo>
                      <a:pt x="624" y="11"/>
                    </a:lnTo>
                    <a:lnTo>
                      <a:pt x="549" y="22"/>
                    </a:lnTo>
                    <a:lnTo>
                      <a:pt x="473" y="54"/>
                    </a:lnTo>
                    <a:lnTo>
                      <a:pt x="409" y="86"/>
                    </a:lnTo>
                    <a:lnTo>
                      <a:pt x="344" y="118"/>
                    </a:lnTo>
                    <a:lnTo>
                      <a:pt x="291" y="172"/>
                    </a:lnTo>
                    <a:lnTo>
                      <a:pt x="226" y="226"/>
                    </a:lnTo>
                    <a:lnTo>
                      <a:pt x="183" y="280"/>
                    </a:lnTo>
                    <a:lnTo>
                      <a:pt x="129" y="333"/>
                    </a:lnTo>
                    <a:lnTo>
                      <a:pt x="97" y="409"/>
                    </a:lnTo>
                    <a:lnTo>
                      <a:pt x="65" y="473"/>
                    </a:lnTo>
                    <a:lnTo>
                      <a:pt x="33" y="548"/>
                    </a:lnTo>
                    <a:lnTo>
                      <a:pt x="11" y="624"/>
                    </a:lnTo>
                    <a:lnTo>
                      <a:pt x="0" y="699"/>
                    </a:lnTo>
                    <a:lnTo>
                      <a:pt x="0" y="774"/>
                    </a:lnTo>
                    <a:lnTo>
                      <a:pt x="11" y="850"/>
                    </a:lnTo>
                    <a:lnTo>
                      <a:pt x="22" y="925"/>
                    </a:lnTo>
                    <a:lnTo>
                      <a:pt x="43" y="1000"/>
                    </a:lnTo>
                    <a:lnTo>
                      <a:pt x="65" y="1065"/>
                    </a:lnTo>
                    <a:lnTo>
                      <a:pt x="108" y="1140"/>
                    </a:lnTo>
                    <a:lnTo>
                      <a:pt x="151" y="1204"/>
                    </a:lnTo>
                    <a:lnTo>
                      <a:pt x="194" y="1258"/>
                    </a:lnTo>
                    <a:lnTo>
                      <a:pt x="248" y="1312"/>
                    </a:lnTo>
                    <a:lnTo>
                      <a:pt x="301" y="1366"/>
                    </a:lnTo>
                    <a:lnTo>
                      <a:pt x="366" y="1409"/>
                    </a:lnTo>
                    <a:lnTo>
                      <a:pt x="430" y="1452"/>
                    </a:lnTo>
                    <a:lnTo>
                      <a:pt x="495" y="1484"/>
                    </a:lnTo>
                    <a:lnTo>
                      <a:pt x="570" y="1505"/>
                    </a:lnTo>
                    <a:lnTo>
                      <a:pt x="645" y="1516"/>
                    </a:lnTo>
                    <a:lnTo>
                      <a:pt x="721" y="1527"/>
                    </a:lnTo>
                    <a:lnTo>
                      <a:pt x="796" y="1538"/>
                    </a:lnTo>
                    <a:lnTo>
                      <a:pt x="871" y="1527"/>
                    </a:lnTo>
                    <a:lnTo>
                      <a:pt x="947" y="1516"/>
                    </a:lnTo>
                    <a:lnTo>
                      <a:pt x="1022" y="1484"/>
                    </a:lnTo>
                    <a:lnTo>
                      <a:pt x="1097" y="1462"/>
                    </a:lnTo>
                    <a:lnTo>
                      <a:pt x="1162" y="1419"/>
                    </a:lnTo>
                    <a:lnTo>
                      <a:pt x="1226" y="1376"/>
                    </a:lnTo>
                    <a:lnTo>
                      <a:pt x="1280" y="1333"/>
                    </a:lnTo>
                    <a:lnTo>
                      <a:pt x="1334" y="1280"/>
                    </a:lnTo>
                    <a:lnTo>
                      <a:pt x="1387" y="1215"/>
                    </a:lnTo>
                    <a:lnTo>
                      <a:pt x="1430" y="1161"/>
                    </a:lnTo>
                    <a:lnTo>
                      <a:pt x="1473" y="1097"/>
                    </a:lnTo>
                    <a:lnTo>
                      <a:pt x="1495" y="1022"/>
                    </a:lnTo>
                    <a:lnTo>
                      <a:pt x="1516" y="946"/>
                    </a:lnTo>
                    <a:lnTo>
                      <a:pt x="1538" y="882"/>
                    </a:lnTo>
                    <a:lnTo>
                      <a:pt x="1538" y="806"/>
                    </a:lnTo>
                    <a:lnTo>
                      <a:pt x="1538" y="720"/>
                    </a:lnTo>
                    <a:lnTo>
                      <a:pt x="1506" y="570"/>
                    </a:lnTo>
                    <a:lnTo>
                      <a:pt x="1463" y="430"/>
                    </a:lnTo>
                    <a:lnTo>
                      <a:pt x="1430" y="366"/>
                    </a:lnTo>
                    <a:lnTo>
                      <a:pt x="1398" y="301"/>
                    </a:lnTo>
                    <a:lnTo>
                      <a:pt x="1355" y="247"/>
                    </a:lnTo>
                    <a:lnTo>
                      <a:pt x="1312" y="204"/>
                    </a:lnTo>
                    <a:lnTo>
                      <a:pt x="1258" y="161"/>
                    </a:lnTo>
                    <a:lnTo>
                      <a:pt x="1205" y="118"/>
                    </a:lnTo>
                    <a:lnTo>
                      <a:pt x="1140" y="86"/>
                    </a:lnTo>
                    <a:lnTo>
                      <a:pt x="1076" y="54"/>
                    </a:lnTo>
                    <a:lnTo>
                      <a:pt x="936" y="22"/>
                    </a:lnTo>
                    <a:lnTo>
                      <a:pt x="7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 name="Google Shape;890;p15"/>
              <p:cNvSpPr/>
              <p:nvPr/>
            </p:nvSpPr>
            <p:spPr>
              <a:xfrm>
                <a:off x="1959675" y="2607475"/>
                <a:ext cx="38725" cy="38725"/>
              </a:xfrm>
              <a:custGeom>
                <a:avLst/>
                <a:gdLst/>
                <a:ahLst/>
                <a:cxnLst/>
                <a:rect l="l" t="t" r="r" b="b"/>
                <a:pathLst>
                  <a:path w="1549" h="1549" extrusionOk="0">
                    <a:moveTo>
                      <a:pt x="785" y="0"/>
                    </a:moveTo>
                    <a:lnTo>
                      <a:pt x="710" y="11"/>
                    </a:lnTo>
                    <a:lnTo>
                      <a:pt x="624" y="22"/>
                    </a:lnTo>
                    <a:lnTo>
                      <a:pt x="559" y="43"/>
                    </a:lnTo>
                    <a:lnTo>
                      <a:pt x="484" y="65"/>
                    </a:lnTo>
                    <a:lnTo>
                      <a:pt x="420" y="97"/>
                    </a:lnTo>
                    <a:lnTo>
                      <a:pt x="355" y="140"/>
                    </a:lnTo>
                    <a:lnTo>
                      <a:pt x="290" y="183"/>
                    </a:lnTo>
                    <a:lnTo>
                      <a:pt x="237" y="237"/>
                    </a:lnTo>
                    <a:lnTo>
                      <a:pt x="183" y="291"/>
                    </a:lnTo>
                    <a:lnTo>
                      <a:pt x="140" y="355"/>
                    </a:lnTo>
                    <a:lnTo>
                      <a:pt x="97" y="420"/>
                    </a:lnTo>
                    <a:lnTo>
                      <a:pt x="65" y="484"/>
                    </a:lnTo>
                    <a:lnTo>
                      <a:pt x="32" y="559"/>
                    </a:lnTo>
                    <a:lnTo>
                      <a:pt x="22" y="624"/>
                    </a:lnTo>
                    <a:lnTo>
                      <a:pt x="11" y="699"/>
                    </a:lnTo>
                    <a:lnTo>
                      <a:pt x="0" y="785"/>
                    </a:lnTo>
                    <a:lnTo>
                      <a:pt x="11" y="860"/>
                    </a:lnTo>
                    <a:lnTo>
                      <a:pt x="22" y="925"/>
                    </a:lnTo>
                    <a:lnTo>
                      <a:pt x="43" y="1000"/>
                    </a:lnTo>
                    <a:lnTo>
                      <a:pt x="65" y="1065"/>
                    </a:lnTo>
                    <a:lnTo>
                      <a:pt x="97" y="1129"/>
                    </a:lnTo>
                    <a:lnTo>
                      <a:pt x="129" y="1194"/>
                    </a:lnTo>
                    <a:lnTo>
                      <a:pt x="226" y="1301"/>
                    </a:lnTo>
                    <a:lnTo>
                      <a:pt x="334" y="1398"/>
                    </a:lnTo>
                    <a:lnTo>
                      <a:pt x="387" y="1441"/>
                    </a:lnTo>
                    <a:lnTo>
                      <a:pt x="452" y="1473"/>
                    </a:lnTo>
                    <a:lnTo>
                      <a:pt x="527" y="1506"/>
                    </a:lnTo>
                    <a:lnTo>
                      <a:pt x="592" y="1527"/>
                    </a:lnTo>
                    <a:lnTo>
                      <a:pt x="667" y="1538"/>
                    </a:lnTo>
                    <a:lnTo>
                      <a:pt x="742" y="1549"/>
                    </a:lnTo>
                    <a:lnTo>
                      <a:pt x="817" y="1549"/>
                    </a:lnTo>
                    <a:lnTo>
                      <a:pt x="893" y="1538"/>
                    </a:lnTo>
                    <a:lnTo>
                      <a:pt x="968" y="1527"/>
                    </a:lnTo>
                    <a:lnTo>
                      <a:pt x="1043" y="1495"/>
                    </a:lnTo>
                    <a:lnTo>
                      <a:pt x="1108" y="1463"/>
                    </a:lnTo>
                    <a:lnTo>
                      <a:pt x="1172" y="1430"/>
                    </a:lnTo>
                    <a:lnTo>
                      <a:pt x="1237" y="1387"/>
                    </a:lnTo>
                    <a:lnTo>
                      <a:pt x="1291" y="1334"/>
                    </a:lnTo>
                    <a:lnTo>
                      <a:pt x="1344" y="1280"/>
                    </a:lnTo>
                    <a:lnTo>
                      <a:pt x="1398" y="1226"/>
                    </a:lnTo>
                    <a:lnTo>
                      <a:pt x="1441" y="1162"/>
                    </a:lnTo>
                    <a:lnTo>
                      <a:pt x="1473" y="1097"/>
                    </a:lnTo>
                    <a:lnTo>
                      <a:pt x="1506" y="1022"/>
                    </a:lnTo>
                    <a:lnTo>
                      <a:pt x="1527" y="947"/>
                    </a:lnTo>
                    <a:lnTo>
                      <a:pt x="1538" y="871"/>
                    </a:lnTo>
                    <a:lnTo>
                      <a:pt x="1549" y="796"/>
                    </a:lnTo>
                    <a:lnTo>
                      <a:pt x="1549" y="721"/>
                    </a:lnTo>
                    <a:lnTo>
                      <a:pt x="1538" y="645"/>
                    </a:lnTo>
                    <a:lnTo>
                      <a:pt x="1516" y="570"/>
                    </a:lnTo>
                    <a:lnTo>
                      <a:pt x="1495" y="495"/>
                    </a:lnTo>
                    <a:lnTo>
                      <a:pt x="1463" y="430"/>
                    </a:lnTo>
                    <a:lnTo>
                      <a:pt x="1420" y="366"/>
                    </a:lnTo>
                    <a:lnTo>
                      <a:pt x="1377" y="301"/>
                    </a:lnTo>
                    <a:lnTo>
                      <a:pt x="1323" y="248"/>
                    </a:lnTo>
                    <a:lnTo>
                      <a:pt x="1269" y="194"/>
                    </a:lnTo>
                    <a:lnTo>
                      <a:pt x="1215" y="151"/>
                    </a:lnTo>
                    <a:lnTo>
                      <a:pt x="1151" y="108"/>
                    </a:lnTo>
                    <a:lnTo>
                      <a:pt x="1075" y="76"/>
                    </a:lnTo>
                    <a:lnTo>
                      <a:pt x="1011" y="43"/>
                    </a:lnTo>
                    <a:lnTo>
                      <a:pt x="936"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 name="Google Shape;891;p15"/>
              <p:cNvSpPr/>
              <p:nvPr/>
            </p:nvSpPr>
            <p:spPr>
              <a:xfrm>
                <a:off x="2116400" y="2213650"/>
                <a:ext cx="36850" cy="36575"/>
              </a:xfrm>
              <a:custGeom>
                <a:avLst/>
                <a:gdLst/>
                <a:ahLst/>
                <a:cxnLst/>
                <a:rect l="l" t="t" r="r" b="b"/>
                <a:pathLst>
                  <a:path w="1474" h="1463" extrusionOk="0">
                    <a:moveTo>
                      <a:pt x="635" y="0"/>
                    </a:moveTo>
                    <a:lnTo>
                      <a:pt x="559" y="22"/>
                    </a:lnTo>
                    <a:lnTo>
                      <a:pt x="495" y="43"/>
                    </a:lnTo>
                    <a:lnTo>
                      <a:pt x="430" y="65"/>
                    </a:lnTo>
                    <a:lnTo>
                      <a:pt x="366" y="108"/>
                    </a:lnTo>
                    <a:lnTo>
                      <a:pt x="301" y="140"/>
                    </a:lnTo>
                    <a:lnTo>
                      <a:pt x="247" y="194"/>
                    </a:lnTo>
                    <a:lnTo>
                      <a:pt x="194" y="237"/>
                    </a:lnTo>
                    <a:lnTo>
                      <a:pt x="140" y="301"/>
                    </a:lnTo>
                    <a:lnTo>
                      <a:pt x="97" y="355"/>
                    </a:lnTo>
                    <a:lnTo>
                      <a:pt x="65" y="420"/>
                    </a:lnTo>
                    <a:lnTo>
                      <a:pt x="43" y="484"/>
                    </a:lnTo>
                    <a:lnTo>
                      <a:pt x="22" y="549"/>
                    </a:lnTo>
                    <a:lnTo>
                      <a:pt x="0" y="624"/>
                    </a:lnTo>
                    <a:lnTo>
                      <a:pt x="0" y="699"/>
                    </a:lnTo>
                    <a:lnTo>
                      <a:pt x="0" y="774"/>
                    </a:lnTo>
                    <a:lnTo>
                      <a:pt x="32" y="925"/>
                    </a:lnTo>
                    <a:lnTo>
                      <a:pt x="75" y="1054"/>
                    </a:lnTo>
                    <a:lnTo>
                      <a:pt x="140" y="1172"/>
                    </a:lnTo>
                    <a:lnTo>
                      <a:pt x="172" y="1226"/>
                    </a:lnTo>
                    <a:lnTo>
                      <a:pt x="226" y="1269"/>
                    </a:lnTo>
                    <a:lnTo>
                      <a:pt x="269" y="1312"/>
                    </a:lnTo>
                    <a:lnTo>
                      <a:pt x="323" y="1344"/>
                    </a:lnTo>
                    <a:lnTo>
                      <a:pt x="441" y="1409"/>
                    </a:lnTo>
                    <a:lnTo>
                      <a:pt x="581" y="1452"/>
                    </a:lnTo>
                    <a:lnTo>
                      <a:pt x="731" y="1463"/>
                    </a:lnTo>
                    <a:lnTo>
                      <a:pt x="871" y="1463"/>
                    </a:lnTo>
                    <a:lnTo>
                      <a:pt x="946" y="1441"/>
                    </a:lnTo>
                    <a:lnTo>
                      <a:pt x="1011" y="1420"/>
                    </a:lnTo>
                    <a:lnTo>
                      <a:pt x="1075" y="1387"/>
                    </a:lnTo>
                    <a:lnTo>
                      <a:pt x="1140" y="1344"/>
                    </a:lnTo>
                    <a:lnTo>
                      <a:pt x="1194" y="1301"/>
                    </a:lnTo>
                    <a:lnTo>
                      <a:pt x="1248" y="1258"/>
                    </a:lnTo>
                    <a:lnTo>
                      <a:pt x="1301" y="1205"/>
                    </a:lnTo>
                    <a:lnTo>
                      <a:pt x="1344" y="1140"/>
                    </a:lnTo>
                    <a:lnTo>
                      <a:pt x="1387" y="1075"/>
                    </a:lnTo>
                    <a:lnTo>
                      <a:pt x="1409" y="1011"/>
                    </a:lnTo>
                    <a:lnTo>
                      <a:pt x="1441" y="946"/>
                    </a:lnTo>
                    <a:lnTo>
                      <a:pt x="1463" y="871"/>
                    </a:lnTo>
                    <a:lnTo>
                      <a:pt x="1473" y="796"/>
                    </a:lnTo>
                    <a:lnTo>
                      <a:pt x="1473" y="731"/>
                    </a:lnTo>
                    <a:lnTo>
                      <a:pt x="1463" y="656"/>
                    </a:lnTo>
                    <a:lnTo>
                      <a:pt x="1452" y="581"/>
                    </a:lnTo>
                    <a:lnTo>
                      <a:pt x="1430" y="506"/>
                    </a:lnTo>
                    <a:lnTo>
                      <a:pt x="1409" y="441"/>
                    </a:lnTo>
                    <a:lnTo>
                      <a:pt x="1377" y="377"/>
                    </a:lnTo>
                    <a:lnTo>
                      <a:pt x="1334" y="312"/>
                    </a:lnTo>
                    <a:lnTo>
                      <a:pt x="1291" y="258"/>
                    </a:lnTo>
                    <a:lnTo>
                      <a:pt x="1237" y="204"/>
                    </a:lnTo>
                    <a:lnTo>
                      <a:pt x="1183" y="161"/>
                    </a:lnTo>
                    <a:lnTo>
                      <a:pt x="1129" y="118"/>
                    </a:lnTo>
                    <a:lnTo>
                      <a:pt x="1065" y="75"/>
                    </a:lnTo>
                    <a:lnTo>
                      <a:pt x="1000" y="54"/>
                    </a:lnTo>
                    <a:lnTo>
                      <a:pt x="925"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 name="Google Shape;892;p15"/>
              <p:cNvSpPr/>
              <p:nvPr/>
            </p:nvSpPr>
            <p:spPr>
              <a:xfrm>
                <a:off x="386500" y="2213375"/>
                <a:ext cx="37125" cy="37125"/>
              </a:xfrm>
              <a:custGeom>
                <a:avLst/>
                <a:gdLst/>
                <a:ahLst/>
                <a:cxnLst/>
                <a:rect l="l" t="t" r="r" b="b"/>
                <a:pathLst>
                  <a:path w="1485" h="1485" extrusionOk="0">
                    <a:moveTo>
                      <a:pt x="710" y="0"/>
                    </a:moveTo>
                    <a:lnTo>
                      <a:pt x="646" y="11"/>
                    </a:lnTo>
                    <a:lnTo>
                      <a:pt x="571" y="22"/>
                    </a:lnTo>
                    <a:lnTo>
                      <a:pt x="506" y="43"/>
                    </a:lnTo>
                    <a:lnTo>
                      <a:pt x="442" y="76"/>
                    </a:lnTo>
                    <a:lnTo>
                      <a:pt x="377" y="108"/>
                    </a:lnTo>
                    <a:lnTo>
                      <a:pt x="312" y="151"/>
                    </a:lnTo>
                    <a:lnTo>
                      <a:pt x="259" y="194"/>
                    </a:lnTo>
                    <a:lnTo>
                      <a:pt x="205" y="248"/>
                    </a:lnTo>
                    <a:lnTo>
                      <a:pt x="162" y="302"/>
                    </a:lnTo>
                    <a:lnTo>
                      <a:pt x="119" y="366"/>
                    </a:lnTo>
                    <a:lnTo>
                      <a:pt x="87" y="420"/>
                    </a:lnTo>
                    <a:lnTo>
                      <a:pt x="54" y="495"/>
                    </a:lnTo>
                    <a:lnTo>
                      <a:pt x="33" y="560"/>
                    </a:lnTo>
                    <a:lnTo>
                      <a:pt x="11" y="635"/>
                    </a:lnTo>
                    <a:lnTo>
                      <a:pt x="1" y="699"/>
                    </a:lnTo>
                    <a:lnTo>
                      <a:pt x="1" y="775"/>
                    </a:lnTo>
                    <a:lnTo>
                      <a:pt x="11" y="850"/>
                    </a:lnTo>
                    <a:lnTo>
                      <a:pt x="22" y="914"/>
                    </a:lnTo>
                    <a:lnTo>
                      <a:pt x="44" y="990"/>
                    </a:lnTo>
                    <a:lnTo>
                      <a:pt x="76" y="1054"/>
                    </a:lnTo>
                    <a:lnTo>
                      <a:pt x="108" y="1119"/>
                    </a:lnTo>
                    <a:lnTo>
                      <a:pt x="151" y="1172"/>
                    </a:lnTo>
                    <a:lnTo>
                      <a:pt x="194" y="1237"/>
                    </a:lnTo>
                    <a:lnTo>
                      <a:pt x="248" y="1280"/>
                    </a:lnTo>
                    <a:lnTo>
                      <a:pt x="302" y="1334"/>
                    </a:lnTo>
                    <a:lnTo>
                      <a:pt x="366" y="1377"/>
                    </a:lnTo>
                    <a:lnTo>
                      <a:pt x="420" y="1409"/>
                    </a:lnTo>
                    <a:lnTo>
                      <a:pt x="495" y="1441"/>
                    </a:lnTo>
                    <a:lnTo>
                      <a:pt x="560" y="1463"/>
                    </a:lnTo>
                    <a:lnTo>
                      <a:pt x="635" y="1474"/>
                    </a:lnTo>
                    <a:lnTo>
                      <a:pt x="700" y="1484"/>
                    </a:lnTo>
                    <a:lnTo>
                      <a:pt x="850" y="1484"/>
                    </a:lnTo>
                    <a:lnTo>
                      <a:pt x="915" y="1463"/>
                    </a:lnTo>
                    <a:lnTo>
                      <a:pt x="990" y="1441"/>
                    </a:lnTo>
                    <a:lnTo>
                      <a:pt x="1054" y="1420"/>
                    </a:lnTo>
                    <a:lnTo>
                      <a:pt x="1119" y="1377"/>
                    </a:lnTo>
                    <a:lnTo>
                      <a:pt x="1173" y="1345"/>
                    </a:lnTo>
                    <a:lnTo>
                      <a:pt x="1237" y="1291"/>
                    </a:lnTo>
                    <a:lnTo>
                      <a:pt x="1280" y="1248"/>
                    </a:lnTo>
                    <a:lnTo>
                      <a:pt x="1334" y="1194"/>
                    </a:lnTo>
                    <a:lnTo>
                      <a:pt x="1377" y="1129"/>
                    </a:lnTo>
                    <a:lnTo>
                      <a:pt x="1409" y="1065"/>
                    </a:lnTo>
                    <a:lnTo>
                      <a:pt x="1442" y="1000"/>
                    </a:lnTo>
                    <a:lnTo>
                      <a:pt x="1463" y="936"/>
                    </a:lnTo>
                    <a:lnTo>
                      <a:pt x="1474" y="861"/>
                    </a:lnTo>
                    <a:lnTo>
                      <a:pt x="1485" y="785"/>
                    </a:lnTo>
                    <a:lnTo>
                      <a:pt x="1485" y="710"/>
                    </a:lnTo>
                    <a:lnTo>
                      <a:pt x="1485" y="646"/>
                    </a:lnTo>
                    <a:lnTo>
                      <a:pt x="1463" y="570"/>
                    </a:lnTo>
                    <a:lnTo>
                      <a:pt x="1442" y="506"/>
                    </a:lnTo>
                    <a:lnTo>
                      <a:pt x="1409" y="441"/>
                    </a:lnTo>
                    <a:lnTo>
                      <a:pt x="1377" y="377"/>
                    </a:lnTo>
                    <a:lnTo>
                      <a:pt x="1345" y="312"/>
                    </a:lnTo>
                    <a:lnTo>
                      <a:pt x="1291" y="258"/>
                    </a:lnTo>
                    <a:lnTo>
                      <a:pt x="1248" y="205"/>
                    </a:lnTo>
                    <a:lnTo>
                      <a:pt x="1183" y="162"/>
                    </a:lnTo>
                    <a:lnTo>
                      <a:pt x="1130" y="119"/>
                    </a:lnTo>
                    <a:lnTo>
                      <a:pt x="1065" y="86"/>
                    </a:lnTo>
                    <a:lnTo>
                      <a:pt x="1001" y="54"/>
                    </a:lnTo>
                    <a:lnTo>
                      <a:pt x="936" y="33"/>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 name="Google Shape;893;p15"/>
              <p:cNvSpPr/>
              <p:nvPr/>
            </p:nvSpPr>
            <p:spPr>
              <a:xfrm>
                <a:off x="386775" y="2055025"/>
                <a:ext cx="36850" cy="36875"/>
              </a:xfrm>
              <a:custGeom>
                <a:avLst/>
                <a:gdLst/>
                <a:ahLst/>
                <a:cxnLst/>
                <a:rect l="l" t="t" r="r" b="b"/>
                <a:pathLst>
                  <a:path w="1474" h="1475" extrusionOk="0">
                    <a:moveTo>
                      <a:pt x="678" y="1"/>
                    </a:moveTo>
                    <a:lnTo>
                      <a:pt x="603" y="12"/>
                    </a:lnTo>
                    <a:lnTo>
                      <a:pt x="538" y="33"/>
                    </a:lnTo>
                    <a:lnTo>
                      <a:pt x="463" y="55"/>
                    </a:lnTo>
                    <a:lnTo>
                      <a:pt x="398" y="87"/>
                    </a:lnTo>
                    <a:lnTo>
                      <a:pt x="334" y="119"/>
                    </a:lnTo>
                    <a:lnTo>
                      <a:pt x="280" y="162"/>
                    </a:lnTo>
                    <a:lnTo>
                      <a:pt x="226" y="205"/>
                    </a:lnTo>
                    <a:lnTo>
                      <a:pt x="172" y="259"/>
                    </a:lnTo>
                    <a:lnTo>
                      <a:pt x="129" y="324"/>
                    </a:lnTo>
                    <a:lnTo>
                      <a:pt x="97" y="388"/>
                    </a:lnTo>
                    <a:lnTo>
                      <a:pt x="65" y="453"/>
                    </a:lnTo>
                    <a:lnTo>
                      <a:pt x="33" y="517"/>
                    </a:lnTo>
                    <a:lnTo>
                      <a:pt x="11" y="592"/>
                    </a:lnTo>
                    <a:lnTo>
                      <a:pt x="0" y="657"/>
                    </a:lnTo>
                    <a:lnTo>
                      <a:pt x="0" y="732"/>
                    </a:lnTo>
                    <a:lnTo>
                      <a:pt x="0" y="807"/>
                    </a:lnTo>
                    <a:lnTo>
                      <a:pt x="11" y="883"/>
                    </a:lnTo>
                    <a:lnTo>
                      <a:pt x="33" y="958"/>
                    </a:lnTo>
                    <a:lnTo>
                      <a:pt x="54" y="1022"/>
                    </a:lnTo>
                    <a:lnTo>
                      <a:pt x="86" y="1087"/>
                    </a:lnTo>
                    <a:lnTo>
                      <a:pt x="129" y="1151"/>
                    </a:lnTo>
                    <a:lnTo>
                      <a:pt x="172" y="1205"/>
                    </a:lnTo>
                    <a:lnTo>
                      <a:pt x="215" y="1259"/>
                    </a:lnTo>
                    <a:lnTo>
                      <a:pt x="269" y="1313"/>
                    </a:lnTo>
                    <a:lnTo>
                      <a:pt x="334" y="1356"/>
                    </a:lnTo>
                    <a:lnTo>
                      <a:pt x="398" y="1388"/>
                    </a:lnTo>
                    <a:lnTo>
                      <a:pt x="463" y="1420"/>
                    </a:lnTo>
                    <a:lnTo>
                      <a:pt x="527" y="1442"/>
                    </a:lnTo>
                    <a:lnTo>
                      <a:pt x="603" y="1463"/>
                    </a:lnTo>
                    <a:lnTo>
                      <a:pt x="667" y="1474"/>
                    </a:lnTo>
                    <a:lnTo>
                      <a:pt x="818" y="1474"/>
                    </a:lnTo>
                    <a:lnTo>
                      <a:pt x="893" y="1463"/>
                    </a:lnTo>
                    <a:lnTo>
                      <a:pt x="968" y="1442"/>
                    </a:lnTo>
                    <a:lnTo>
                      <a:pt x="1033" y="1410"/>
                    </a:lnTo>
                    <a:lnTo>
                      <a:pt x="1097" y="1377"/>
                    </a:lnTo>
                    <a:lnTo>
                      <a:pt x="1162" y="1334"/>
                    </a:lnTo>
                    <a:lnTo>
                      <a:pt x="1215" y="1291"/>
                    </a:lnTo>
                    <a:lnTo>
                      <a:pt x="1269" y="1248"/>
                    </a:lnTo>
                    <a:lnTo>
                      <a:pt x="1312" y="1184"/>
                    </a:lnTo>
                    <a:lnTo>
                      <a:pt x="1355" y="1130"/>
                    </a:lnTo>
                    <a:lnTo>
                      <a:pt x="1398" y="1065"/>
                    </a:lnTo>
                    <a:lnTo>
                      <a:pt x="1431" y="1001"/>
                    </a:lnTo>
                    <a:lnTo>
                      <a:pt x="1452" y="936"/>
                    </a:lnTo>
                    <a:lnTo>
                      <a:pt x="1463" y="861"/>
                    </a:lnTo>
                    <a:lnTo>
                      <a:pt x="1474" y="786"/>
                    </a:lnTo>
                    <a:lnTo>
                      <a:pt x="1463" y="711"/>
                    </a:lnTo>
                    <a:lnTo>
                      <a:pt x="1441" y="560"/>
                    </a:lnTo>
                    <a:lnTo>
                      <a:pt x="1398" y="431"/>
                    </a:lnTo>
                    <a:lnTo>
                      <a:pt x="1334" y="313"/>
                    </a:lnTo>
                    <a:lnTo>
                      <a:pt x="1302" y="259"/>
                    </a:lnTo>
                    <a:lnTo>
                      <a:pt x="1259" y="216"/>
                    </a:lnTo>
                    <a:lnTo>
                      <a:pt x="1205" y="173"/>
                    </a:lnTo>
                    <a:lnTo>
                      <a:pt x="1151" y="130"/>
                    </a:lnTo>
                    <a:lnTo>
                      <a:pt x="1043" y="76"/>
                    </a:lnTo>
                    <a:lnTo>
                      <a:pt x="904" y="33"/>
                    </a:lnTo>
                    <a:lnTo>
                      <a:pt x="753" y="12"/>
                    </a:lnTo>
                    <a:lnTo>
                      <a:pt x="67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 name="Google Shape;894;p15"/>
              <p:cNvSpPr/>
              <p:nvPr/>
            </p:nvSpPr>
            <p:spPr>
              <a:xfrm>
                <a:off x="1332500" y="1271150"/>
                <a:ext cx="36325" cy="36300"/>
              </a:xfrm>
              <a:custGeom>
                <a:avLst/>
                <a:gdLst/>
                <a:ahLst/>
                <a:cxnLst/>
                <a:rect l="l" t="t" r="r" b="b"/>
                <a:pathLst>
                  <a:path w="1453" h="1452" extrusionOk="0">
                    <a:moveTo>
                      <a:pt x="699" y="0"/>
                    </a:moveTo>
                    <a:lnTo>
                      <a:pt x="624" y="11"/>
                    </a:lnTo>
                    <a:lnTo>
                      <a:pt x="549" y="22"/>
                    </a:lnTo>
                    <a:lnTo>
                      <a:pt x="484" y="43"/>
                    </a:lnTo>
                    <a:lnTo>
                      <a:pt x="420" y="65"/>
                    </a:lnTo>
                    <a:lnTo>
                      <a:pt x="355" y="97"/>
                    </a:lnTo>
                    <a:lnTo>
                      <a:pt x="291" y="140"/>
                    </a:lnTo>
                    <a:lnTo>
                      <a:pt x="237" y="183"/>
                    </a:lnTo>
                    <a:lnTo>
                      <a:pt x="194" y="237"/>
                    </a:lnTo>
                    <a:lnTo>
                      <a:pt x="140" y="291"/>
                    </a:lnTo>
                    <a:lnTo>
                      <a:pt x="108" y="344"/>
                    </a:lnTo>
                    <a:lnTo>
                      <a:pt x="65" y="409"/>
                    </a:lnTo>
                    <a:lnTo>
                      <a:pt x="43" y="473"/>
                    </a:lnTo>
                    <a:lnTo>
                      <a:pt x="22" y="549"/>
                    </a:lnTo>
                    <a:lnTo>
                      <a:pt x="0" y="624"/>
                    </a:lnTo>
                    <a:lnTo>
                      <a:pt x="0" y="699"/>
                    </a:lnTo>
                    <a:lnTo>
                      <a:pt x="0" y="775"/>
                    </a:lnTo>
                    <a:lnTo>
                      <a:pt x="0" y="839"/>
                    </a:lnTo>
                    <a:lnTo>
                      <a:pt x="22" y="914"/>
                    </a:lnTo>
                    <a:lnTo>
                      <a:pt x="43" y="979"/>
                    </a:lnTo>
                    <a:lnTo>
                      <a:pt x="76" y="1043"/>
                    </a:lnTo>
                    <a:lnTo>
                      <a:pt x="108" y="1108"/>
                    </a:lnTo>
                    <a:lnTo>
                      <a:pt x="151" y="1172"/>
                    </a:lnTo>
                    <a:lnTo>
                      <a:pt x="194" y="1226"/>
                    </a:lnTo>
                    <a:lnTo>
                      <a:pt x="248" y="1269"/>
                    </a:lnTo>
                    <a:lnTo>
                      <a:pt x="302" y="1312"/>
                    </a:lnTo>
                    <a:lnTo>
                      <a:pt x="355" y="1355"/>
                    </a:lnTo>
                    <a:lnTo>
                      <a:pt x="420" y="1387"/>
                    </a:lnTo>
                    <a:lnTo>
                      <a:pt x="484" y="1420"/>
                    </a:lnTo>
                    <a:lnTo>
                      <a:pt x="560" y="1430"/>
                    </a:lnTo>
                    <a:lnTo>
                      <a:pt x="635" y="1452"/>
                    </a:lnTo>
                    <a:lnTo>
                      <a:pt x="775" y="1452"/>
                    </a:lnTo>
                    <a:lnTo>
                      <a:pt x="850" y="1441"/>
                    </a:lnTo>
                    <a:lnTo>
                      <a:pt x="925" y="1430"/>
                    </a:lnTo>
                    <a:lnTo>
                      <a:pt x="990" y="1409"/>
                    </a:lnTo>
                    <a:lnTo>
                      <a:pt x="1054" y="1377"/>
                    </a:lnTo>
                    <a:lnTo>
                      <a:pt x="1119" y="1334"/>
                    </a:lnTo>
                    <a:lnTo>
                      <a:pt x="1183" y="1301"/>
                    </a:lnTo>
                    <a:lnTo>
                      <a:pt x="1237" y="1248"/>
                    </a:lnTo>
                    <a:lnTo>
                      <a:pt x="1280" y="1194"/>
                    </a:lnTo>
                    <a:lnTo>
                      <a:pt x="1323" y="1140"/>
                    </a:lnTo>
                    <a:lnTo>
                      <a:pt x="1366" y="1086"/>
                    </a:lnTo>
                    <a:lnTo>
                      <a:pt x="1398" y="1022"/>
                    </a:lnTo>
                    <a:lnTo>
                      <a:pt x="1420" y="947"/>
                    </a:lnTo>
                    <a:lnTo>
                      <a:pt x="1431" y="882"/>
                    </a:lnTo>
                    <a:lnTo>
                      <a:pt x="1441" y="807"/>
                    </a:lnTo>
                    <a:lnTo>
                      <a:pt x="1452" y="732"/>
                    </a:lnTo>
                    <a:lnTo>
                      <a:pt x="1431" y="581"/>
                    </a:lnTo>
                    <a:lnTo>
                      <a:pt x="1398" y="441"/>
                    </a:lnTo>
                    <a:lnTo>
                      <a:pt x="1334" y="323"/>
                    </a:lnTo>
                    <a:lnTo>
                      <a:pt x="1302" y="280"/>
                    </a:lnTo>
                    <a:lnTo>
                      <a:pt x="1259" y="226"/>
                    </a:lnTo>
                    <a:lnTo>
                      <a:pt x="1216" y="183"/>
                    </a:lnTo>
                    <a:lnTo>
                      <a:pt x="1162" y="140"/>
                    </a:lnTo>
                    <a:lnTo>
                      <a:pt x="1054" y="76"/>
                    </a:lnTo>
                    <a:lnTo>
                      <a:pt x="925" y="33"/>
                    </a:lnTo>
                    <a:lnTo>
                      <a:pt x="77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 name="Google Shape;895;p15"/>
              <p:cNvSpPr/>
              <p:nvPr/>
            </p:nvSpPr>
            <p:spPr>
              <a:xfrm>
                <a:off x="2116400" y="2058000"/>
                <a:ext cx="36850" cy="36850"/>
              </a:xfrm>
              <a:custGeom>
                <a:avLst/>
                <a:gdLst/>
                <a:ahLst/>
                <a:cxnLst/>
                <a:rect l="l" t="t" r="r" b="b"/>
                <a:pathLst>
                  <a:path w="1474" h="1474" extrusionOk="0">
                    <a:moveTo>
                      <a:pt x="731" y="0"/>
                    </a:moveTo>
                    <a:lnTo>
                      <a:pt x="581" y="22"/>
                    </a:lnTo>
                    <a:lnTo>
                      <a:pt x="441" y="54"/>
                    </a:lnTo>
                    <a:lnTo>
                      <a:pt x="323" y="118"/>
                    </a:lnTo>
                    <a:lnTo>
                      <a:pt x="269" y="151"/>
                    </a:lnTo>
                    <a:lnTo>
                      <a:pt x="226" y="194"/>
                    </a:lnTo>
                    <a:lnTo>
                      <a:pt x="183" y="237"/>
                    </a:lnTo>
                    <a:lnTo>
                      <a:pt x="140" y="291"/>
                    </a:lnTo>
                    <a:lnTo>
                      <a:pt x="75" y="409"/>
                    </a:lnTo>
                    <a:lnTo>
                      <a:pt x="32" y="538"/>
                    </a:lnTo>
                    <a:lnTo>
                      <a:pt x="0" y="688"/>
                    </a:lnTo>
                    <a:lnTo>
                      <a:pt x="0" y="764"/>
                    </a:lnTo>
                    <a:lnTo>
                      <a:pt x="0" y="839"/>
                    </a:lnTo>
                    <a:lnTo>
                      <a:pt x="11" y="914"/>
                    </a:lnTo>
                    <a:lnTo>
                      <a:pt x="32" y="979"/>
                    </a:lnTo>
                    <a:lnTo>
                      <a:pt x="65" y="1043"/>
                    </a:lnTo>
                    <a:lnTo>
                      <a:pt x="97" y="1108"/>
                    </a:lnTo>
                    <a:lnTo>
                      <a:pt x="140" y="1172"/>
                    </a:lnTo>
                    <a:lnTo>
                      <a:pt x="183" y="1226"/>
                    </a:lnTo>
                    <a:lnTo>
                      <a:pt x="237" y="1269"/>
                    </a:lnTo>
                    <a:lnTo>
                      <a:pt x="301" y="1323"/>
                    </a:lnTo>
                    <a:lnTo>
                      <a:pt x="355" y="1366"/>
                    </a:lnTo>
                    <a:lnTo>
                      <a:pt x="420" y="1398"/>
                    </a:lnTo>
                    <a:lnTo>
                      <a:pt x="495" y="1430"/>
                    </a:lnTo>
                    <a:lnTo>
                      <a:pt x="559" y="1452"/>
                    </a:lnTo>
                    <a:lnTo>
                      <a:pt x="635" y="1463"/>
                    </a:lnTo>
                    <a:lnTo>
                      <a:pt x="710" y="1473"/>
                    </a:lnTo>
                    <a:lnTo>
                      <a:pt x="785" y="1463"/>
                    </a:lnTo>
                    <a:lnTo>
                      <a:pt x="860" y="1463"/>
                    </a:lnTo>
                    <a:lnTo>
                      <a:pt x="925" y="1441"/>
                    </a:lnTo>
                    <a:lnTo>
                      <a:pt x="989" y="1420"/>
                    </a:lnTo>
                    <a:lnTo>
                      <a:pt x="1065" y="1387"/>
                    </a:lnTo>
                    <a:lnTo>
                      <a:pt x="1118" y="1355"/>
                    </a:lnTo>
                    <a:lnTo>
                      <a:pt x="1183" y="1312"/>
                    </a:lnTo>
                    <a:lnTo>
                      <a:pt x="1237" y="1258"/>
                    </a:lnTo>
                    <a:lnTo>
                      <a:pt x="1291" y="1215"/>
                    </a:lnTo>
                    <a:lnTo>
                      <a:pt x="1334" y="1151"/>
                    </a:lnTo>
                    <a:lnTo>
                      <a:pt x="1377" y="1097"/>
                    </a:lnTo>
                    <a:lnTo>
                      <a:pt x="1409" y="1032"/>
                    </a:lnTo>
                    <a:lnTo>
                      <a:pt x="1430" y="957"/>
                    </a:lnTo>
                    <a:lnTo>
                      <a:pt x="1452" y="893"/>
                    </a:lnTo>
                    <a:lnTo>
                      <a:pt x="1463" y="817"/>
                    </a:lnTo>
                    <a:lnTo>
                      <a:pt x="1473" y="742"/>
                    </a:lnTo>
                    <a:lnTo>
                      <a:pt x="1473" y="667"/>
                    </a:lnTo>
                    <a:lnTo>
                      <a:pt x="1463" y="592"/>
                    </a:lnTo>
                    <a:lnTo>
                      <a:pt x="1441" y="527"/>
                    </a:lnTo>
                    <a:lnTo>
                      <a:pt x="1420" y="452"/>
                    </a:lnTo>
                    <a:lnTo>
                      <a:pt x="1387" y="387"/>
                    </a:lnTo>
                    <a:lnTo>
                      <a:pt x="1344" y="323"/>
                    </a:lnTo>
                    <a:lnTo>
                      <a:pt x="1301" y="269"/>
                    </a:lnTo>
                    <a:lnTo>
                      <a:pt x="1258" y="215"/>
                    </a:lnTo>
                    <a:lnTo>
                      <a:pt x="1204" y="162"/>
                    </a:lnTo>
                    <a:lnTo>
                      <a:pt x="1140" y="118"/>
                    </a:lnTo>
                    <a:lnTo>
                      <a:pt x="1086" y="86"/>
                    </a:lnTo>
                    <a:lnTo>
                      <a:pt x="1022" y="54"/>
                    </a:lnTo>
                    <a:lnTo>
                      <a:pt x="946"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 name="Google Shape;896;p15"/>
              <p:cNvSpPr/>
              <p:nvPr/>
            </p:nvSpPr>
            <p:spPr>
              <a:xfrm>
                <a:off x="1251325" y="1270875"/>
                <a:ext cx="37100" cy="37125"/>
              </a:xfrm>
              <a:custGeom>
                <a:avLst/>
                <a:gdLst/>
                <a:ahLst/>
                <a:cxnLst/>
                <a:rect l="l" t="t" r="r" b="b"/>
                <a:pathLst>
                  <a:path w="1484" h="1485" extrusionOk="0">
                    <a:moveTo>
                      <a:pt x="656" y="1"/>
                    </a:moveTo>
                    <a:lnTo>
                      <a:pt x="581" y="22"/>
                    </a:lnTo>
                    <a:lnTo>
                      <a:pt x="516" y="33"/>
                    </a:lnTo>
                    <a:lnTo>
                      <a:pt x="452" y="65"/>
                    </a:lnTo>
                    <a:lnTo>
                      <a:pt x="387" y="97"/>
                    </a:lnTo>
                    <a:lnTo>
                      <a:pt x="323" y="140"/>
                    </a:lnTo>
                    <a:lnTo>
                      <a:pt x="269" y="183"/>
                    </a:lnTo>
                    <a:lnTo>
                      <a:pt x="215" y="226"/>
                    </a:lnTo>
                    <a:lnTo>
                      <a:pt x="172" y="280"/>
                    </a:lnTo>
                    <a:lnTo>
                      <a:pt x="129" y="345"/>
                    </a:lnTo>
                    <a:lnTo>
                      <a:pt x="86" y="409"/>
                    </a:lnTo>
                    <a:lnTo>
                      <a:pt x="54" y="474"/>
                    </a:lnTo>
                    <a:lnTo>
                      <a:pt x="32" y="538"/>
                    </a:lnTo>
                    <a:lnTo>
                      <a:pt x="22" y="603"/>
                    </a:lnTo>
                    <a:lnTo>
                      <a:pt x="11" y="678"/>
                    </a:lnTo>
                    <a:lnTo>
                      <a:pt x="0" y="753"/>
                    </a:lnTo>
                    <a:lnTo>
                      <a:pt x="11" y="829"/>
                    </a:lnTo>
                    <a:lnTo>
                      <a:pt x="22" y="904"/>
                    </a:lnTo>
                    <a:lnTo>
                      <a:pt x="43" y="968"/>
                    </a:lnTo>
                    <a:lnTo>
                      <a:pt x="75" y="1033"/>
                    </a:lnTo>
                    <a:lnTo>
                      <a:pt x="108" y="1097"/>
                    </a:lnTo>
                    <a:lnTo>
                      <a:pt x="140" y="1162"/>
                    </a:lnTo>
                    <a:lnTo>
                      <a:pt x="183" y="1216"/>
                    </a:lnTo>
                    <a:lnTo>
                      <a:pt x="237" y="1269"/>
                    </a:lnTo>
                    <a:lnTo>
                      <a:pt x="290" y="1312"/>
                    </a:lnTo>
                    <a:lnTo>
                      <a:pt x="344" y="1355"/>
                    </a:lnTo>
                    <a:lnTo>
                      <a:pt x="409" y="1398"/>
                    </a:lnTo>
                    <a:lnTo>
                      <a:pt x="473" y="1420"/>
                    </a:lnTo>
                    <a:lnTo>
                      <a:pt x="548" y="1452"/>
                    </a:lnTo>
                    <a:lnTo>
                      <a:pt x="613" y="1463"/>
                    </a:lnTo>
                    <a:lnTo>
                      <a:pt x="688" y="1474"/>
                    </a:lnTo>
                    <a:lnTo>
                      <a:pt x="763" y="1484"/>
                    </a:lnTo>
                    <a:lnTo>
                      <a:pt x="828" y="1474"/>
                    </a:lnTo>
                    <a:lnTo>
                      <a:pt x="903" y="1463"/>
                    </a:lnTo>
                    <a:lnTo>
                      <a:pt x="979" y="1441"/>
                    </a:lnTo>
                    <a:lnTo>
                      <a:pt x="1043" y="1409"/>
                    </a:lnTo>
                    <a:lnTo>
                      <a:pt x="1108" y="1377"/>
                    </a:lnTo>
                    <a:lnTo>
                      <a:pt x="1161" y="1345"/>
                    </a:lnTo>
                    <a:lnTo>
                      <a:pt x="1226" y="1302"/>
                    </a:lnTo>
                    <a:lnTo>
                      <a:pt x="1269" y="1248"/>
                    </a:lnTo>
                    <a:lnTo>
                      <a:pt x="1323" y="1194"/>
                    </a:lnTo>
                    <a:lnTo>
                      <a:pt x="1366" y="1140"/>
                    </a:lnTo>
                    <a:lnTo>
                      <a:pt x="1398" y="1076"/>
                    </a:lnTo>
                    <a:lnTo>
                      <a:pt x="1430" y="1011"/>
                    </a:lnTo>
                    <a:lnTo>
                      <a:pt x="1452" y="936"/>
                    </a:lnTo>
                    <a:lnTo>
                      <a:pt x="1473" y="872"/>
                    </a:lnTo>
                    <a:lnTo>
                      <a:pt x="1484" y="796"/>
                    </a:lnTo>
                    <a:lnTo>
                      <a:pt x="1484" y="721"/>
                    </a:lnTo>
                    <a:lnTo>
                      <a:pt x="1484" y="656"/>
                    </a:lnTo>
                    <a:lnTo>
                      <a:pt x="1462" y="581"/>
                    </a:lnTo>
                    <a:lnTo>
                      <a:pt x="1452" y="506"/>
                    </a:lnTo>
                    <a:lnTo>
                      <a:pt x="1419" y="441"/>
                    </a:lnTo>
                    <a:lnTo>
                      <a:pt x="1387" y="377"/>
                    </a:lnTo>
                    <a:lnTo>
                      <a:pt x="1344" y="323"/>
                    </a:lnTo>
                    <a:lnTo>
                      <a:pt x="1301" y="259"/>
                    </a:lnTo>
                    <a:lnTo>
                      <a:pt x="1258" y="205"/>
                    </a:lnTo>
                    <a:lnTo>
                      <a:pt x="1204" y="162"/>
                    </a:lnTo>
                    <a:lnTo>
                      <a:pt x="1140" y="119"/>
                    </a:lnTo>
                    <a:lnTo>
                      <a:pt x="1075" y="87"/>
                    </a:lnTo>
                    <a:lnTo>
                      <a:pt x="1011" y="54"/>
                    </a:lnTo>
                    <a:lnTo>
                      <a:pt x="946" y="33"/>
                    </a:lnTo>
                    <a:lnTo>
                      <a:pt x="871"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 name="Google Shape;897;p15"/>
              <p:cNvSpPr/>
              <p:nvPr/>
            </p:nvSpPr>
            <p:spPr>
              <a:xfrm>
                <a:off x="1173900" y="1271150"/>
                <a:ext cx="36300" cy="36300"/>
              </a:xfrm>
              <a:custGeom>
                <a:avLst/>
                <a:gdLst/>
                <a:ahLst/>
                <a:cxnLst/>
                <a:rect l="l" t="t" r="r" b="b"/>
                <a:pathLst>
                  <a:path w="1452" h="1452" extrusionOk="0">
                    <a:moveTo>
                      <a:pt x="656" y="0"/>
                    </a:moveTo>
                    <a:lnTo>
                      <a:pt x="592" y="11"/>
                    </a:lnTo>
                    <a:lnTo>
                      <a:pt x="516" y="33"/>
                    </a:lnTo>
                    <a:lnTo>
                      <a:pt x="452" y="54"/>
                    </a:lnTo>
                    <a:lnTo>
                      <a:pt x="387" y="86"/>
                    </a:lnTo>
                    <a:lnTo>
                      <a:pt x="323" y="129"/>
                    </a:lnTo>
                    <a:lnTo>
                      <a:pt x="258" y="172"/>
                    </a:lnTo>
                    <a:lnTo>
                      <a:pt x="215" y="215"/>
                    </a:lnTo>
                    <a:lnTo>
                      <a:pt x="161" y="269"/>
                    </a:lnTo>
                    <a:lnTo>
                      <a:pt x="118" y="323"/>
                    </a:lnTo>
                    <a:lnTo>
                      <a:pt x="86" y="387"/>
                    </a:lnTo>
                    <a:lnTo>
                      <a:pt x="54" y="452"/>
                    </a:lnTo>
                    <a:lnTo>
                      <a:pt x="32" y="516"/>
                    </a:lnTo>
                    <a:lnTo>
                      <a:pt x="11" y="592"/>
                    </a:lnTo>
                    <a:lnTo>
                      <a:pt x="0" y="656"/>
                    </a:lnTo>
                    <a:lnTo>
                      <a:pt x="0" y="732"/>
                    </a:lnTo>
                    <a:lnTo>
                      <a:pt x="22" y="882"/>
                    </a:lnTo>
                    <a:lnTo>
                      <a:pt x="65" y="1022"/>
                    </a:lnTo>
                    <a:lnTo>
                      <a:pt x="118" y="1140"/>
                    </a:lnTo>
                    <a:lnTo>
                      <a:pt x="161" y="1194"/>
                    </a:lnTo>
                    <a:lnTo>
                      <a:pt x="194" y="1237"/>
                    </a:lnTo>
                    <a:lnTo>
                      <a:pt x="247" y="1280"/>
                    </a:lnTo>
                    <a:lnTo>
                      <a:pt x="290" y="1323"/>
                    </a:lnTo>
                    <a:lnTo>
                      <a:pt x="409" y="1387"/>
                    </a:lnTo>
                    <a:lnTo>
                      <a:pt x="538" y="1430"/>
                    </a:lnTo>
                    <a:lnTo>
                      <a:pt x="688" y="1452"/>
                    </a:lnTo>
                    <a:lnTo>
                      <a:pt x="839" y="1452"/>
                    </a:lnTo>
                    <a:lnTo>
                      <a:pt x="914" y="1430"/>
                    </a:lnTo>
                    <a:lnTo>
                      <a:pt x="979" y="1409"/>
                    </a:lnTo>
                    <a:lnTo>
                      <a:pt x="1043" y="1387"/>
                    </a:lnTo>
                    <a:lnTo>
                      <a:pt x="1108" y="1355"/>
                    </a:lnTo>
                    <a:lnTo>
                      <a:pt x="1161" y="1312"/>
                    </a:lnTo>
                    <a:lnTo>
                      <a:pt x="1215" y="1269"/>
                    </a:lnTo>
                    <a:lnTo>
                      <a:pt x="1269" y="1215"/>
                    </a:lnTo>
                    <a:lnTo>
                      <a:pt x="1312" y="1162"/>
                    </a:lnTo>
                    <a:lnTo>
                      <a:pt x="1355" y="1097"/>
                    </a:lnTo>
                    <a:lnTo>
                      <a:pt x="1387" y="1033"/>
                    </a:lnTo>
                    <a:lnTo>
                      <a:pt x="1409" y="968"/>
                    </a:lnTo>
                    <a:lnTo>
                      <a:pt x="1430" y="893"/>
                    </a:lnTo>
                    <a:lnTo>
                      <a:pt x="1452" y="828"/>
                    </a:lnTo>
                    <a:lnTo>
                      <a:pt x="1452" y="753"/>
                    </a:lnTo>
                    <a:lnTo>
                      <a:pt x="1452" y="678"/>
                    </a:lnTo>
                    <a:lnTo>
                      <a:pt x="1441" y="602"/>
                    </a:lnTo>
                    <a:lnTo>
                      <a:pt x="1430" y="527"/>
                    </a:lnTo>
                    <a:lnTo>
                      <a:pt x="1409" y="463"/>
                    </a:lnTo>
                    <a:lnTo>
                      <a:pt x="1377" y="398"/>
                    </a:lnTo>
                    <a:lnTo>
                      <a:pt x="1334" y="334"/>
                    </a:lnTo>
                    <a:lnTo>
                      <a:pt x="1301" y="280"/>
                    </a:lnTo>
                    <a:lnTo>
                      <a:pt x="1248" y="226"/>
                    </a:lnTo>
                    <a:lnTo>
                      <a:pt x="1205" y="172"/>
                    </a:lnTo>
                    <a:lnTo>
                      <a:pt x="1140" y="129"/>
                    </a:lnTo>
                    <a:lnTo>
                      <a:pt x="1086" y="97"/>
                    </a:lnTo>
                    <a:lnTo>
                      <a:pt x="1022" y="65"/>
                    </a:lnTo>
                    <a:lnTo>
                      <a:pt x="957" y="33"/>
                    </a:lnTo>
                    <a:lnTo>
                      <a:pt x="882" y="22"/>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 name="Google Shape;898;p15"/>
              <p:cNvSpPr/>
              <p:nvPr/>
            </p:nvSpPr>
            <p:spPr>
              <a:xfrm>
                <a:off x="860700" y="1349900"/>
                <a:ext cx="34725" cy="34725"/>
              </a:xfrm>
              <a:custGeom>
                <a:avLst/>
                <a:gdLst/>
                <a:ahLst/>
                <a:cxnLst/>
                <a:rect l="l" t="t" r="r" b="b"/>
                <a:pathLst>
                  <a:path w="1389" h="1389" extrusionOk="0">
                    <a:moveTo>
                      <a:pt x="700" y="1"/>
                    </a:moveTo>
                    <a:lnTo>
                      <a:pt x="539" y="12"/>
                    </a:lnTo>
                    <a:lnTo>
                      <a:pt x="474" y="22"/>
                    </a:lnTo>
                    <a:lnTo>
                      <a:pt x="399" y="44"/>
                    </a:lnTo>
                    <a:lnTo>
                      <a:pt x="345" y="65"/>
                    </a:lnTo>
                    <a:lnTo>
                      <a:pt x="281" y="98"/>
                    </a:lnTo>
                    <a:lnTo>
                      <a:pt x="227" y="141"/>
                    </a:lnTo>
                    <a:lnTo>
                      <a:pt x="184" y="173"/>
                    </a:lnTo>
                    <a:lnTo>
                      <a:pt x="141" y="227"/>
                    </a:lnTo>
                    <a:lnTo>
                      <a:pt x="108" y="270"/>
                    </a:lnTo>
                    <a:lnTo>
                      <a:pt x="76" y="334"/>
                    </a:lnTo>
                    <a:lnTo>
                      <a:pt x="44" y="388"/>
                    </a:lnTo>
                    <a:lnTo>
                      <a:pt x="22" y="453"/>
                    </a:lnTo>
                    <a:lnTo>
                      <a:pt x="12" y="528"/>
                    </a:lnTo>
                    <a:lnTo>
                      <a:pt x="1" y="678"/>
                    </a:lnTo>
                    <a:lnTo>
                      <a:pt x="1" y="840"/>
                    </a:lnTo>
                    <a:lnTo>
                      <a:pt x="22" y="904"/>
                    </a:lnTo>
                    <a:lnTo>
                      <a:pt x="33" y="979"/>
                    </a:lnTo>
                    <a:lnTo>
                      <a:pt x="65" y="1033"/>
                    </a:lnTo>
                    <a:lnTo>
                      <a:pt x="98" y="1098"/>
                    </a:lnTo>
                    <a:lnTo>
                      <a:pt x="130" y="1151"/>
                    </a:lnTo>
                    <a:lnTo>
                      <a:pt x="173" y="1195"/>
                    </a:lnTo>
                    <a:lnTo>
                      <a:pt x="216" y="1238"/>
                    </a:lnTo>
                    <a:lnTo>
                      <a:pt x="270" y="1270"/>
                    </a:lnTo>
                    <a:lnTo>
                      <a:pt x="324" y="1302"/>
                    </a:lnTo>
                    <a:lnTo>
                      <a:pt x="388" y="1334"/>
                    </a:lnTo>
                    <a:lnTo>
                      <a:pt x="453" y="1356"/>
                    </a:lnTo>
                    <a:lnTo>
                      <a:pt x="517" y="1367"/>
                    </a:lnTo>
                    <a:lnTo>
                      <a:pt x="678" y="1388"/>
                    </a:lnTo>
                    <a:lnTo>
                      <a:pt x="829" y="1377"/>
                    </a:lnTo>
                    <a:lnTo>
                      <a:pt x="904" y="1356"/>
                    </a:lnTo>
                    <a:lnTo>
                      <a:pt x="969" y="1345"/>
                    </a:lnTo>
                    <a:lnTo>
                      <a:pt x="1033" y="1313"/>
                    </a:lnTo>
                    <a:lnTo>
                      <a:pt x="1087" y="1281"/>
                    </a:lnTo>
                    <a:lnTo>
                      <a:pt x="1130" y="1248"/>
                    </a:lnTo>
                    <a:lnTo>
                      <a:pt x="1184" y="1205"/>
                    </a:lnTo>
                    <a:lnTo>
                      <a:pt x="1227" y="1162"/>
                    </a:lnTo>
                    <a:lnTo>
                      <a:pt x="1259" y="1108"/>
                    </a:lnTo>
                    <a:lnTo>
                      <a:pt x="1324" y="990"/>
                    </a:lnTo>
                    <a:lnTo>
                      <a:pt x="1367" y="850"/>
                    </a:lnTo>
                    <a:lnTo>
                      <a:pt x="1388" y="700"/>
                    </a:lnTo>
                    <a:lnTo>
                      <a:pt x="1367" y="549"/>
                    </a:lnTo>
                    <a:lnTo>
                      <a:pt x="1324" y="410"/>
                    </a:lnTo>
                    <a:lnTo>
                      <a:pt x="1270" y="291"/>
                    </a:lnTo>
                    <a:lnTo>
                      <a:pt x="1238" y="237"/>
                    </a:lnTo>
                    <a:lnTo>
                      <a:pt x="1195" y="194"/>
                    </a:lnTo>
                    <a:lnTo>
                      <a:pt x="1152" y="151"/>
                    </a:lnTo>
                    <a:lnTo>
                      <a:pt x="1098" y="108"/>
                    </a:lnTo>
                    <a:lnTo>
                      <a:pt x="1044" y="76"/>
                    </a:lnTo>
                    <a:lnTo>
                      <a:pt x="990" y="55"/>
                    </a:lnTo>
                    <a:lnTo>
                      <a:pt x="926" y="33"/>
                    </a:lnTo>
                    <a:lnTo>
                      <a:pt x="850" y="12"/>
                    </a:lnTo>
                    <a:lnTo>
                      <a:pt x="77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 name="Google Shape;899;p15"/>
              <p:cNvSpPr/>
              <p:nvPr/>
            </p:nvSpPr>
            <p:spPr>
              <a:xfrm>
                <a:off x="465800" y="1742125"/>
                <a:ext cx="34700" cy="34425"/>
              </a:xfrm>
              <a:custGeom>
                <a:avLst/>
                <a:gdLst/>
                <a:ahLst/>
                <a:cxnLst/>
                <a:rect l="l" t="t" r="r" b="b"/>
                <a:pathLst>
                  <a:path w="1388" h="1377" extrusionOk="0">
                    <a:moveTo>
                      <a:pt x="657" y="0"/>
                    </a:moveTo>
                    <a:lnTo>
                      <a:pt x="506" y="11"/>
                    </a:lnTo>
                    <a:lnTo>
                      <a:pt x="431" y="33"/>
                    </a:lnTo>
                    <a:lnTo>
                      <a:pt x="366" y="54"/>
                    </a:lnTo>
                    <a:lnTo>
                      <a:pt x="313" y="87"/>
                    </a:lnTo>
                    <a:lnTo>
                      <a:pt x="259" y="119"/>
                    </a:lnTo>
                    <a:lnTo>
                      <a:pt x="205" y="151"/>
                    </a:lnTo>
                    <a:lnTo>
                      <a:pt x="162" y="194"/>
                    </a:lnTo>
                    <a:lnTo>
                      <a:pt x="119" y="248"/>
                    </a:lnTo>
                    <a:lnTo>
                      <a:pt x="87" y="302"/>
                    </a:lnTo>
                    <a:lnTo>
                      <a:pt x="55" y="355"/>
                    </a:lnTo>
                    <a:lnTo>
                      <a:pt x="33" y="420"/>
                    </a:lnTo>
                    <a:lnTo>
                      <a:pt x="12" y="484"/>
                    </a:lnTo>
                    <a:lnTo>
                      <a:pt x="1" y="560"/>
                    </a:lnTo>
                    <a:lnTo>
                      <a:pt x="1" y="710"/>
                    </a:lnTo>
                    <a:lnTo>
                      <a:pt x="12" y="871"/>
                    </a:lnTo>
                    <a:lnTo>
                      <a:pt x="33" y="936"/>
                    </a:lnTo>
                    <a:lnTo>
                      <a:pt x="55" y="1001"/>
                    </a:lnTo>
                    <a:lnTo>
                      <a:pt x="87" y="1065"/>
                    </a:lnTo>
                    <a:lnTo>
                      <a:pt x="119" y="1119"/>
                    </a:lnTo>
                    <a:lnTo>
                      <a:pt x="151" y="1173"/>
                    </a:lnTo>
                    <a:lnTo>
                      <a:pt x="194" y="1216"/>
                    </a:lnTo>
                    <a:lnTo>
                      <a:pt x="248" y="1259"/>
                    </a:lnTo>
                    <a:lnTo>
                      <a:pt x="302" y="1291"/>
                    </a:lnTo>
                    <a:lnTo>
                      <a:pt x="356" y="1323"/>
                    </a:lnTo>
                    <a:lnTo>
                      <a:pt x="420" y="1345"/>
                    </a:lnTo>
                    <a:lnTo>
                      <a:pt x="485" y="1355"/>
                    </a:lnTo>
                    <a:lnTo>
                      <a:pt x="560" y="1366"/>
                    </a:lnTo>
                    <a:lnTo>
                      <a:pt x="710" y="1377"/>
                    </a:lnTo>
                    <a:lnTo>
                      <a:pt x="797" y="1377"/>
                    </a:lnTo>
                    <a:lnTo>
                      <a:pt x="872" y="1355"/>
                    </a:lnTo>
                    <a:lnTo>
                      <a:pt x="936" y="1345"/>
                    </a:lnTo>
                    <a:lnTo>
                      <a:pt x="1001" y="1323"/>
                    </a:lnTo>
                    <a:lnTo>
                      <a:pt x="1065" y="1291"/>
                    </a:lnTo>
                    <a:lnTo>
                      <a:pt x="1119" y="1259"/>
                    </a:lnTo>
                    <a:lnTo>
                      <a:pt x="1162" y="1216"/>
                    </a:lnTo>
                    <a:lnTo>
                      <a:pt x="1205" y="1173"/>
                    </a:lnTo>
                    <a:lnTo>
                      <a:pt x="1248" y="1130"/>
                    </a:lnTo>
                    <a:lnTo>
                      <a:pt x="1280" y="1076"/>
                    </a:lnTo>
                    <a:lnTo>
                      <a:pt x="1334" y="947"/>
                    </a:lnTo>
                    <a:lnTo>
                      <a:pt x="1366" y="807"/>
                    </a:lnTo>
                    <a:lnTo>
                      <a:pt x="1388" y="656"/>
                    </a:lnTo>
                    <a:lnTo>
                      <a:pt x="1356" y="506"/>
                    </a:lnTo>
                    <a:lnTo>
                      <a:pt x="1313" y="366"/>
                    </a:lnTo>
                    <a:lnTo>
                      <a:pt x="1248" y="259"/>
                    </a:lnTo>
                    <a:lnTo>
                      <a:pt x="1216" y="205"/>
                    </a:lnTo>
                    <a:lnTo>
                      <a:pt x="1173" y="162"/>
                    </a:lnTo>
                    <a:lnTo>
                      <a:pt x="1119" y="119"/>
                    </a:lnTo>
                    <a:lnTo>
                      <a:pt x="1065" y="87"/>
                    </a:lnTo>
                    <a:lnTo>
                      <a:pt x="1012" y="54"/>
                    </a:lnTo>
                    <a:lnTo>
                      <a:pt x="947" y="33"/>
                    </a:lnTo>
                    <a:lnTo>
                      <a:pt x="88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 name="Google Shape;900;p15"/>
              <p:cNvSpPr/>
              <p:nvPr/>
            </p:nvSpPr>
            <p:spPr>
              <a:xfrm>
                <a:off x="2039500" y="2528700"/>
                <a:ext cx="34700" cy="34975"/>
              </a:xfrm>
              <a:custGeom>
                <a:avLst/>
                <a:gdLst/>
                <a:ahLst/>
                <a:cxnLst/>
                <a:rect l="l" t="t" r="r" b="b"/>
                <a:pathLst>
                  <a:path w="1388" h="1399" extrusionOk="0">
                    <a:moveTo>
                      <a:pt x="667" y="1"/>
                    </a:moveTo>
                    <a:lnTo>
                      <a:pt x="517" y="22"/>
                    </a:lnTo>
                    <a:lnTo>
                      <a:pt x="377" y="76"/>
                    </a:lnTo>
                    <a:lnTo>
                      <a:pt x="259" y="140"/>
                    </a:lnTo>
                    <a:lnTo>
                      <a:pt x="216" y="173"/>
                    </a:lnTo>
                    <a:lnTo>
                      <a:pt x="162" y="216"/>
                    </a:lnTo>
                    <a:lnTo>
                      <a:pt x="130" y="269"/>
                    </a:lnTo>
                    <a:lnTo>
                      <a:pt x="87" y="323"/>
                    </a:lnTo>
                    <a:lnTo>
                      <a:pt x="65" y="377"/>
                    </a:lnTo>
                    <a:lnTo>
                      <a:pt x="44" y="442"/>
                    </a:lnTo>
                    <a:lnTo>
                      <a:pt x="22" y="506"/>
                    </a:lnTo>
                    <a:lnTo>
                      <a:pt x="12" y="571"/>
                    </a:lnTo>
                    <a:lnTo>
                      <a:pt x="1" y="732"/>
                    </a:lnTo>
                    <a:lnTo>
                      <a:pt x="22" y="882"/>
                    </a:lnTo>
                    <a:lnTo>
                      <a:pt x="33" y="958"/>
                    </a:lnTo>
                    <a:lnTo>
                      <a:pt x="65" y="1022"/>
                    </a:lnTo>
                    <a:lnTo>
                      <a:pt x="87" y="1076"/>
                    </a:lnTo>
                    <a:lnTo>
                      <a:pt x="119" y="1140"/>
                    </a:lnTo>
                    <a:lnTo>
                      <a:pt x="162" y="1183"/>
                    </a:lnTo>
                    <a:lnTo>
                      <a:pt x="205" y="1237"/>
                    </a:lnTo>
                    <a:lnTo>
                      <a:pt x="259" y="1269"/>
                    </a:lnTo>
                    <a:lnTo>
                      <a:pt x="313" y="1302"/>
                    </a:lnTo>
                    <a:lnTo>
                      <a:pt x="366" y="1334"/>
                    </a:lnTo>
                    <a:lnTo>
                      <a:pt x="431" y="1356"/>
                    </a:lnTo>
                    <a:lnTo>
                      <a:pt x="495" y="1377"/>
                    </a:lnTo>
                    <a:lnTo>
                      <a:pt x="571" y="1388"/>
                    </a:lnTo>
                    <a:lnTo>
                      <a:pt x="721" y="1399"/>
                    </a:lnTo>
                    <a:lnTo>
                      <a:pt x="883" y="1377"/>
                    </a:lnTo>
                    <a:lnTo>
                      <a:pt x="947" y="1356"/>
                    </a:lnTo>
                    <a:lnTo>
                      <a:pt x="1012" y="1334"/>
                    </a:lnTo>
                    <a:lnTo>
                      <a:pt x="1076" y="1313"/>
                    </a:lnTo>
                    <a:lnTo>
                      <a:pt x="1130" y="1280"/>
                    </a:lnTo>
                    <a:lnTo>
                      <a:pt x="1184" y="1237"/>
                    </a:lnTo>
                    <a:lnTo>
                      <a:pt x="1227" y="1194"/>
                    </a:lnTo>
                    <a:lnTo>
                      <a:pt x="1270" y="1140"/>
                    </a:lnTo>
                    <a:lnTo>
                      <a:pt x="1302" y="1087"/>
                    </a:lnTo>
                    <a:lnTo>
                      <a:pt x="1334" y="1033"/>
                    </a:lnTo>
                    <a:lnTo>
                      <a:pt x="1356" y="968"/>
                    </a:lnTo>
                    <a:lnTo>
                      <a:pt x="1366" y="904"/>
                    </a:lnTo>
                    <a:lnTo>
                      <a:pt x="1388" y="829"/>
                    </a:lnTo>
                    <a:lnTo>
                      <a:pt x="1388" y="678"/>
                    </a:lnTo>
                    <a:lnTo>
                      <a:pt x="1388" y="592"/>
                    </a:lnTo>
                    <a:lnTo>
                      <a:pt x="1377" y="517"/>
                    </a:lnTo>
                    <a:lnTo>
                      <a:pt x="1356" y="452"/>
                    </a:lnTo>
                    <a:lnTo>
                      <a:pt x="1334" y="388"/>
                    </a:lnTo>
                    <a:lnTo>
                      <a:pt x="1302" y="323"/>
                    </a:lnTo>
                    <a:lnTo>
                      <a:pt x="1270" y="269"/>
                    </a:lnTo>
                    <a:lnTo>
                      <a:pt x="1227" y="226"/>
                    </a:lnTo>
                    <a:lnTo>
                      <a:pt x="1184" y="183"/>
                    </a:lnTo>
                    <a:lnTo>
                      <a:pt x="1141" y="140"/>
                    </a:lnTo>
                    <a:lnTo>
                      <a:pt x="1087" y="108"/>
                    </a:lnTo>
                    <a:lnTo>
                      <a:pt x="958" y="54"/>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 name="Google Shape;901;p15"/>
              <p:cNvSpPr/>
              <p:nvPr/>
            </p:nvSpPr>
            <p:spPr>
              <a:xfrm>
                <a:off x="465550" y="2528975"/>
                <a:ext cx="34950" cy="34700"/>
              </a:xfrm>
              <a:custGeom>
                <a:avLst/>
                <a:gdLst/>
                <a:ahLst/>
                <a:cxnLst/>
                <a:rect l="l" t="t" r="r" b="b"/>
                <a:pathLst>
                  <a:path w="1398" h="1388" extrusionOk="0">
                    <a:moveTo>
                      <a:pt x="667" y="0"/>
                    </a:moveTo>
                    <a:lnTo>
                      <a:pt x="516" y="11"/>
                    </a:lnTo>
                    <a:lnTo>
                      <a:pt x="441" y="33"/>
                    </a:lnTo>
                    <a:lnTo>
                      <a:pt x="376" y="54"/>
                    </a:lnTo>
                    <a:lnTo>
                      <a:pt x="323" y="86"/>
                    </a:lnTo>
                    <a:lnTo>
                      <a:pt x="258" y="119"/>
                    </a:lnTo>
                    <a:lnTo>
                      <a:pt x="215" y="162"/>
                    </a:lnTo>
                    <a:lnTo>
                      <a:pt x="172" y="205"/>
                    </a:lnTo>
                    <a:lnTo>
                      <a:pt x="129" y="248"/>
                    </a:lnTo>
                    <a:lnTo>
                      <a:pt x="97" y="301"/>
                    </a:lnTo>
                    <a:lnTo>
                      <a:pt x="65" y="355"/>
                    </a:lnTo>
                    <a:lnTo>
                      <a:pt x="43" y="420"/>
                    </a:lnTo>
                    <a:lnTo>
                      <a:pt x="22" y="495"/>
                    </a:lnTo>
                    <a:lnTo>
                      <a:pt x="11" y="560"/>
                    </a:lnTo>
                    <a:lnTo>
                      <a:pt x="0" y="721"/>
                    </a:lnTo>
                    <a:lnTo>
                      <a:pt x="22" y="871"/>
                    </a:lnTo>
                    <a:lnTo>
                      <a:pt x="43" y="947"/>
                    </a:lnTo>
                    <a:lnTo>
                      <a:pt x="65" y="1011"/>
                    </a:lnTo>
                    <a:lnTo>
                      <a:pt x="86" y="1065"/>
                    </a:lnTo>
                    <a:lnTo>
                      <a:pt x="129" y="1129"/>
                    </a:lnTo>
                    <a:lnTo>
                      <a:pt x="161" y="1172"/>
                    </a:lnTo>
                    <a:lnTo>
                      <a:pt x="204" y="1215"/>
                    </a:lnTo>
                    <a:lnTo>
                      <a:pt x="258" y="1258"/>
                    </a:lnTo>
                    <a:lnTo>
                      <a:pt x="312" y="1291"/>
                    </a:lnTo>
                    <a:lnTo>
                      <a:pt x="366" y="1323"/>
                    </a:lnTo>
                    <a:lnTo>
                      <a:pt x="430" y="1345"/>
                    </a:lnTo>
                    <a:lnTo>
                      <a:pt x="495" y="1366"/>
                    </a:lnTo>
                    <a:lnTo>
                      <a:pt x="570" y="1377"/>
                    </a:lnTo>
                    <a:lnTo>
                      <a:pt x="720" y="1388"/>
                    </a:lnTo>
                    <a:lnTo>
                      <a:pt x="807" y="1377"/>
                    </a:lnTo>
                    <a:lnTo>
                      <a:pt x="882" y="1366"/>
                    </a:lnTo>
                    <a:lnTo>
                      <a:pt x="946" y="1345"/>
                    </a:lnTo>
                    <a:lnTo>
                      <a:pt x="1011" y="1323"/>
                    </a:lnTo>
                    <a:lnTo>
                      <a:pt x="1075" y="1302"/>
                    </a:lnTo>
                    <a:lnTo>
                      <a:pt x="1129" y="1258"/>
                    </a:lnTo>
                    <a:lnTo>
                      <a:pt x="1172" y="1226"/>
                    </a:lnTo>
                    <a:lnTo>
                      <a:pt x="1215" y="1172"/>
                    </a:lnTo>
                    <a:lnTo>
                      <a:pt x="1258" y="1129"/>
                    </a:lnTo>
                    <a:lnTo>
                      <a:pt x="1290" y="1076"/>
                    </a:lnTo>
                    <a:lnTo>
                      <a:pt x="1344" y="947"/>
                    </a:lnTo>
                    <a:lnTo>
                      <a:pt x="1387" y="796"/>
                    </a:lnTo>
                    <a:lnTo>
                      <a:pt x="1398" y="635"/>
                    </a:lnTo>
                    <a:lnTo>
                      <a:pt x="1376" y="495"/>
                    </a:lnTo>
                    <a:lnTo>
                      <a:pt x="1323" y="366"/>
                    </a:lnTo>
                    <a:lnTo>
                      <a:pt x="1258" y="258"/>
                    </a:lnTo>
                    <a:lnTo>
                      <a:pt x="1183" y="162"/>
                    </a:lnTo>
                    <a:lnTo>
                      <a:pt x="1129" y="119"/>
                    </a:lnTo>
                    <a:lnTo>
                      <a:pt x="1086" y="86"/>
                    </a:lnTo>
                    <a:lnTo>
                      <a:pt x="1022" y="54"/>
                    </a:lnTo>
                    <a:lnTo>
                      <a:pt x="968" y="33"/>
                    </a:lnTo>
                    <a:lnTo>
                      <a:pt x="903" y="11"/>
                    </a:lnTo>
                    <a:lnTo>
                      <a:pt x="8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 name="Google Shape;902;p15"/>
              <p:cNvSpPr/>
              <p:nvPr/>
            </p:nvSpPr>
            <p:spPr>
              <a:xfrm>
                <a:off x="1411275" y="1271950"/>
                <a:ext cx="34700" cy="34700"/>
              </a:xfrm>
              <a:custGeom>
                <a:avLst/>
                <a:gdLst/>
                <a:ahLst/>
                <a:cxnLst/>
                <a:rect l="l" t="t" r="r" b="b"/>
                <a:pathLst>
                  <a:path w="1388" h="1388" extrusionOk="0">
                    <a:moveTo>
                      <a:pt x="677" y="1"/>
                    </a:moveTo>
                    <a:lnTo>
                      <a:pt x="527" y="22"/>
                    </a:lnTo>
                    <a:lnTo>
                      <a:pt x="452" y="33"/>
                    </a:lnTo>
                    <a:lnTo>
                      <a:pt x="387" y="54"/>
                    </a:lnTo>
                    <a:lnTo>
                      <a:pt x="323" y="87"/>
                    </a:lnTo>
                    <a:lnTo>
                      <a:pt x="269" y="119"/>
                    </a:lnTo>
                    <a:lnTo>
                      <a:pt x="215" y="151"/>
                    </a:lnTo>
                    <a:lnTo>
                      <a:pt x="172" y="194"/>
                    </a:lnTo>
                    <a:lnTo>
                      <a:pt x="129" y="237"/>
                    </a:lnTo>
                    <a:lnTo>
                      <a:pt x="97" y="291"/>
                    </a:lnTo>
                    <a:lnTo>
                      <a:pt x="65" y="345"/>
                    </a:lnTo>
                    <a:lnTo>
                      <a:pt x="43" y="409"/>
                    </a:lnTo>
                    <a:lnTo>
                      <a:pt x="22" y="474"/>
                    </a:lnTo>
                    <a:lnTo>
                      <a:pt x="11" y="549"/>
                    </a:lnTo>
                    <a:lnTo>
                      <a:pt x="0" y="700"/>
                    </a:lnTo>
                    <a:lnTo>
                      <a:pt x="11" y="861"/>
                    </a:lnTo>
                    <a:lnTo>
                      <a:pt x="22" y="925"/>
                    </a:lnTo>
                    <a:lnTo>
                      <a:pt x="43" y="1001"/>
                    </a:lnTo>
                    <a:lnTo>
                      <a:pt x="75" y="1054"/>
                    </a:lnTo>
                    <a:lnTo>
                      <a:pt x="108" y="1119"/>
                    </a:lnTo>
                    <a:lnTo>
                      <a:pt x="140" y="1162"/>
                    </a:lnTo>
                    <a:lnTo>
                      <a:pt x="183" y="1216"/>
                    </a:lnTo>
                    <a:lnTo>
                      <a:pt x="226" y="1248"/>
                    </a:lnTo>
                    <a:lnTo>
                      <a:pt x="280" y="1291"/>
                    </a:lnTo>
                    <a:lnTo>
                      <a:pt x="344" y="1323"/>
                    </a:lnTo>
                    <a:lnTo>
                      <a:pt x="398" y="1345"/>
                    </a:lnTo>
                    <a:lnTo>
                      <a:pt x="473" y="1366"/>
                    </a:lnTo>
                    <a:lnTo>
                      <a:pt x="538" y="1377"/>
                    </a:lnTo>
                    <a:lnTo>
                      <a:pt x="699" y="1388"/>
                    </a:lnTo>
                    <a:lnTo>
                      <a:pt x="774" y="1388"/>
                    </a:lnTo>
                    <a:lnTo>
                      <a:pt x="850" y="1377"/>
                    </a:lnTo>
                    <a:lnTo>
                      <a:pt x="925" y="1355"/>
                    </a:lnTo>
                    <a:lnTo>
                      <a:pt x="989" y="1334"/>
                    </a:lnTo>
                    <a:lnTo>
                      <a:pt x="1043" y="1312"/>
                    </a:lnTo>
                    <a:lnTo>
                      <a:pt x="1097" y="1280"/>
                    </a:lnTo>
                    <a:lnTo>
                      <a:pt x="1151" y="1237"/>
                    </a:lnTo>
                    <a:lnTo>
                      <a:pt x="1194" y="1194"/>
                    </a:lnTo>
                    <a:lnTo>
                      <a:pt x="1237" y="1151"/>
                    </a:lnTo>
                    <a:lnTo>
                      <a:pt x="1269" y="1097"/>
                    </a:lnTo>
                    <a:lnTo>
                      <a:pt x="1323" y="979"/>
                    </a:lnTo>
                    <a:lnTo>
                      <a:pt x="1366" y="839"/>
                    </a:lnTo>
                    <a:lnTo>
                      <a:pt x="1387" y="689"/>
                    </a:lnTo>
                    <a:lnTo>
                      <a:pt x="1366" y="538"/>
                    </a:lnTo>
                    <a:lnTo>
                      <a:pt x="1323" y="398"/>
                    </a:lnTo>
                    <a:lnTo>
                      <a:pt x="1258" y="280"/>
                    </a:lnTo>
                    <a:lnTo>
                      <a:pt x="1226" y="226"/>
                    </a:lnTo>
                    <a:lnTo>
                      <a:pt x="1183" y="183"/>
                    </a:lnTo>
                    <a:lnTo>
                      <a:pt x="1140" y="140"/>
                    </a:lnTo>
                    <a:lnTo>
                      <a:pt x="1086" y="108"/>
                    </a:lnTo>
                    <a:lnTo>
                      <a:pt x="1032" y="76"/>
                    </a:lnTo>
                    <a:lnTo>
                      <a:pt x="968" y="44"/>
                    </a:lnTo>
                    <a:lnTo>
                      <a:pt x="903" y="33"/>
                    </a:lnTo>
                    <a:lnTo>
                      <a:pt x="839" y="11"/>
                    </a:lnTo>
                    <a:lnTo>
                      <a:pt x="6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 name="Google Shape;903;p15"/>
              <p:cNvSpPr/>
              <p:nvPr/>
            </p:nvSpPr>
            <p:spPr>
              <a:xfrm>
                <a:off x="1097000" y="1271950"/>
                <a:ext cx="34450" cy="34975"/>
              </a:xfrm>
              <a:custGeom>
                <a:avLst/>
                <a:gdLst/>
                <a:ahLst/>
                <a:cxnLst/>
                <a:rect l="l" t="t" r="r" b="b"/>
                <a:pathLst>
                  <a:path w="1378" h="1399" extrusionOk="0">
                    <a:moveTo>
                      <a:pt x="667" y="1"/>
                    </a:moveTo>
                    <a:lnTo>
                      <a:pt x="506" y="22"/>
                    </a:lnTo>
                    <a:lnTo>
                      <a:pt x="442" y="44"/>
                    </a:lnTo>
                    <a:lnTo>
                      <a:pt x="366" y="65"/>
                    </a:lnTo>
                    <a:lnTo>
                      <a:pt x="313" y="87"/>
                    </a:lnTo>
                    <a:lnTo>
                      <a:pt x="259" y="130"/>
                    </a:lnTo>
                    <a:lnTo>
                      <a:pt x="205" y="162"/>
                    </a:lnTo>
                    <a:lnTo>
                      <a:pt x="162" y="205"/>
                    </a:lnTo>
                    <a:lnTo>
                      <a:pt x="119" y="259"/>
                    </a:lnTo>
                    <a:lnTo>
                      <a:pt x="87" y="312"/>
                    </a:lnTo>
                    <a:lnTo>
                      <a:pt x="55" y="366"/>
                    </a:lnTo>
                    <a:lnTo>
                      <a:pt x="33" y="431"/>
                    </a:lnTo>
                    <a:lnTo>
                      <a:pt x="22" y="495"/>
                    </a:lnTo>
                    <a:lnTo>
                      <a:pt x="1" y="570"/>
                    </a:lnTo>
                    <a:lnTo>
                      <a:pt x="1" y="721"/>
                    </a:lnTo>
                    <a:lnTo>
                      <a:pt x="1" y="807"/>
                    </a:lnTo>
                    <a:lnTo>
                      <a:pt x="12" y="882"/>
                    </a:lnTo>
                    <a:lnTo>
                      <a:pt x="33" y="947"/>
                    </a:lnTo>
                    <a:lnTo>
                      <a:pt x="55" y="1011"/>
                    </a:lnTo>
                    <a:lnTo>
                      <a:pt x="87" y="1065"/>
                    </a:lnTo>
                    <a:lnTo>
                      <a:pt x="119" y="1119"/>
                    </a:lnTo>
                    <a:lnTo>
                      <a:pt x="162" y="1173"/>
                    </a:lnTo>
                    <a:lnTo>
                      <a:pt x="205" y="1216"/>
                    </a:lnTo>
                    <a:lnTo>
                      <a:pt x="248" y="1259"/>
                    </a:lnTo>
                    <a:lnTo>
                      <a:pt x="302" y="1291"/>
                    </a:lnTo>
                    <a:lnTo>
                      <a:pt x="420" y="1345"/>
                    </a:lnTo>
                    <a:lnTo>
                      <a:pt x="560" y="1377"/>
                    </a:lnTo>
                    <a:lnTo>
                      <a:pt x="721" y="1398"/>
                    </a:lnTo>
                    <a:lnTo>
                      <a:pt x="872" y="1366"/>
                    </a:lnTo>
                    <a:lnTo>
                      <a:pt x="1001" y="1323"/>
                    </a:lnTo>
                    <a:lnTo>
                      <a:pt x="1119" y="1259"/>
                    </a:lnTo>
                    <a:lnTo>
                      <a:pt x="1173" y="1216"/>
                    </a:lnTo>
                    <a:lnTo>
                      <a:pt x="1216" y="1173"/>
                    </a:lnTo>
                    <a:lnTo>
                      <a:pt x="1259" y="1130"/>
                    </a:lnTo>
                    <a:lnTo>
                      <a:pt x="1291" y="1076"/>
                    </a:lnTo>
                    <a:lnTo>
                      <a:pt x="1323" y="1022"/>
                    </a:lnTo>
                    <a:lnTo>
                      <a:pt x="1345" y="958"/>
                    </a:lnTo>
                    <a:lnTo>
                      <a:pt x="1366" y="893"/>
                    </a:lnTo>
                    <a:lnTo>
                      <a:pt x="1377" y="829"/>
                    </a:lnTo>
                    <a:lnTo>
                      <a:pt x="1377" y="667"/>
                    </a:lnTo>
                    <a:lnTo>
                      <a:pt x="1366" y="517"/>
                    </a:lnTo>
                    <a:lnTo>
                      <a:pt x="1345" y="441"/>
                    </a:lnTo>
                    <a:lnTo>
                      <a:pt x="1323" y="377"/>
                    </a:lnTo>
                    <a:lnTo>
                      <a:pt x="1291" y="323"/>
                    </a:lnTo>
                    <a:lnTo>
                      <a:pt x="1259" y="259"/>
                    </a:lnTo>
                    <a:lnTo>
                      <a:pt x="1227" y="216"/>
                    </a:lnTo>
                    <a:lnTo>
                      <a:pt x="1173" y="173"/>
                    </a:lnTo>
                    <a:lnTo>
                      <a:pt x="1130" y="130"/>
                    </a:lnTo>
                    <a:lnTo>
                      <a:pt x="1076" y="97"/>
                    </a:lnTo>
                    <a:lnTo>
                      <a:pt x="1022" y="65"/>
                    </a:lnTo>
                    <a:lnTo>
                      <a:pt x="958" y="44"/>
                    </a:lnTo>
                    <a:lnTo>
                      <a:pt x="893" y="22"/>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 name="Google Shape;904;p15"/>
              <p:cNvSpPr/>
              <p:nvPr/>
            </p:nvSpPr>
            <p:spPr>
              <a:xfrm>
                <a:off x="387575" y="2292400"/>
                <a:ext cx="35250" cy="34975"/>
              </a:xfrm>
              <a:custGeom>
                <a:avLst/>
                <a:gdLst/>
                <a:ahLst/>
                <a:cxnLst/>
                <a:rect l="l" t="t" r="r" b="b"/>
                <a:pathLst>
                  <a:path w="1410" h="1399" extrusionOk="0">
                    <a:moveTo>
                      <a:pt x="710" y="1"/>
                    </a:moveTo>
                    <a:lnTo>
                      <a:pt x="560" y="12"/>
                    </a:lnTo>
                    <a:lnTo>
                      <a:pt x="485" y="22"/>
                    </a:lnTo>
                    <a:lnTo>
                      <a:pt x="420" y="44"/>
                    </a:lnTo>
                    <a:lnTo>
                      <a:pt x="356" y="65"/>
                    </a:lnTo>
                    <a:lnTo>
                      <a:pt x="302" y="98"/>
                    </a:lnTo>
                    <a:lnTo>
                      <a:pt x="248" y="130"/>
                    </a:lnTo>
                    <a:lnTo>
                      <a:pt x="205" y="173"/>
                    </a:lnTo>
                    <a:lnTo>
                      <a:pt x="162" y="216"/>
                    </a:lnTo>
                    <a:lnTo>
                      <a:pt x="119" y="270"/>
                    </a:lnTo>
                    <a:lnTo>
                      <a:pt x="87" y="323"/>
                    </a:lnTo>
                    <a:lnTo>
                      <a:pt x="65" y="388"/>
                    </a:lnTo>
                    <a:lnTo>
                      <a:pt x="22" y="517"/>
                    </a:lnTo>
                    <a:lnTo>
                      <a:pt x="1" y="678"/>
                    </a:lnTo>
                    <a:lnTo>
                      <a:pt x="1" y="753"/>
                    </a:lnTo>
                    <a:lnTo>
                      <a:pt x="1" y="829"/>
                    </a:lnTo>
                    <a:lnTo>
                      <a:pt x="22" y="904"/>
                    </a:lnTo>
                    <a:lnTo>
                      <a:pt x="44" y="969"/>
                    </a:lnTo>
                    <a:lnTo>
                      <a:pt x="65" y="1033"/>
                    </a:lnTo>
                    <a:lnTo>
                      <a:pt x="108" y="1098"/>
                    </a:lnTo>
                    <a:lnTo>
                      <a:pt x="151" y="1151"/>
                    </a:lnTo>
                    <a:lnTo>
                      <a:pt x="194" y="1205"/>
                    </a:lnTo>
                    <a:lnTo>
                      <a:pt x="248" y="1248"/>
                    </a:lnTo>
                    <a:lnTo>
                      <a:pt x="302" y="1291"/>
                    </a:lnTo>
                    <a:lnTo>
                      <a:pt x="366" y="1334"/>
                    </a:lnTo>
                    <a:lnTo>
                      <a:pt x="431" y="1356"/>
                    </a:lnTo>
                    <a:lnTo>
                      <a:pt x="495" y="1377"/>
                    </a:lnTo>
                    <a:lnTo>
                      <a:pt x="571" y="1399"/>
                    </a:lnTo>
                    <a:lnTo>
                      <a:pt x="721" y="1399"/>
                    </a:lnTo>
                    <a:lnTo>
                      <a:pt x="872" y="1388"/>
                    </a:lnTo>
                    <a:lnTo>
                      <a:pt x="1011" y="1345"/>
                    </a:lnTo>
                    <a:lnTo>
                      <a:pt x="1065" y="1313"/>
                    </a:lnTo>
                    <a:lnTo>
                      <a:pt x="1119" y="1280"/>
                    </a:lnTo>
                    <a:lnTo>
                      <a:pt x="1173" y="1248"/>
                    </a:lnTo>
                    <a:lnTo>
                      <a:pt x="1216" y="1205"/>
                    </a:lnTo>
                    <a:lnTo>
                      <a:pt x="1259" y="1151"/>
                    </a:lnTo>
                    <a:lnTo>
                      <a:pt x="1291" y="1098"/>
                    </a:lnTo>
                    <a:lnTo>
                      <a:pt x="1356" y="979"/>
                    </a:lnTo>
                    <a:lnTo>
                      <a:pt x="1388" y="850"/>
                    </a:lnTo>
                    <a:lnTo>
                      <a:pt x="1409" y="700"/>
                    </a:lnTo>
                    <a:lnTo>
                      <a:pt x="1388" y="538"/>
                    </a:lnTo>
                    <a:lnTo>
                      <a:pt x="1345" y="409"/>
                    </a:lnTo>
                    <a:lnTo>
                      <a:pt x="1291" y="291"/>
                    </a:lnTo>
                    <a:lnTo>
                      <a:pt x="1248" y="237"/>
                    </a:lnTo>
                    <a:lnTo>
                      <a:pt x="1216" y="184"/>
                    </a:lnTo>
                    <a:lnTo>
                      <a:pt x="1162" y="141"/>
                    </a:lnTo>
                    <a:lnTo>
                      <a:pt x="1119" y="108"/>
                    </a:lnTo>
                    <a:lnTo>
                      <a:pt x="1065" y="76"/>
                    </a:lnTo>
                    <a:lnTo>
                      <a:pt x="1001" y="44"/>
                    </a:lnTo>
                    <a:lnTo>
                      <a:pt x="936" y="22"/>
                    </a:lnTo>
                    <a:lnTo>
                      <a:pt x="861" y="1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 name="Google Shape;905;p15"/>
              <p:cNvSpPr/>
              <p:nvPr/>
            </p:nvSpPr>
            <p:spPr>
              <a:xfrm>
                <a:off x="2117475" y="2292675"/>
                <a:ext cx="34425" cy="34700"/>
              </a:xfrm>
              <a:custGeom>
                <a:avLst/>
                <a:gdLst/>
                <a:ahLst/>
                <a:cxnLst/>
                <a:rect l="l" t="t" r="r" b="b"/>
                <a:pathLst>
                  <a:path w="1377" h="1388" extrusionOk="0">
                    <a:moveTo>
                      <a:pt x="667" y="1"/>
                    </a:moveTo>
                    <a:lnTo>
                      <a:pt x="506" y="11"/>
                    </a:lnTo>
                    <a:lnTo>
                      <a:pt x="441" y="33"/>
                    </a:lnTo>
                    <a:lnTo>
                      <a:pt x="377" y="54"/>
                    </a:lnTo>
                    <a:lnTo>
                      <a:pt x="312" y="87"/>
                    </a:lnTo>
                    <a:lnTo>
                      <a:pt x="258" y="119"/>
                    </a:lnTo>
                    <a:lnTo>
                      <a:pt x="204" y="151"/>
                    </a:lnTo>
                    <a:lnTo>
                      <a:pt x="161" y="194"/>
                    </a:lnTo>
                    <a:lnTo>
                      <a:pt x="118" y="248"/>
                    </a:lnTo>
                    <a:lnTo>
                      <a:pt x="86" y="302"/>
                    </a:lnTo>
                    <a:lnTo>
                      <a:pt x="65" y="355"/>
                    </a:lnTo>
                    <a:lnTo>
                      <a:pt x="32" y="420"/>
                    </a:lnTo>
                    <a:lnTo>
                      <a:pt x="22" y="484"/>
                    </a:lnTo>
                    <a:lnTo>
                      <a:pt x="11" y="560"/>
                    </a:lnTo>
                    <a:lnTo>
                      <a:pt x="0" y="710"/>
                    </a:lnTo>
                    <a:lnTo>
                      <a:pt x="11" y="796"/>
                    </a:lnTo>
                    <a:lnTo>
                      <a:pt x="22" y="872"/>
                    </a:lnTo>
                    <a:lnTo>
                      <a:pt x="32" y="936"/>
                    </a:lnTo>
                    <a:lnTo>
                      <a:pt x="54" y="1001"/>
                    </a:lnTo>
                    <a:lnTo>
                      <a:pt x="86" y="1065"/>
                    </a:lnTo>
                    <a:lnTo>
                      <a:pt x="118" y="1119"/>
                    </a:lnTo>
                    <a:lnTo>
                      <a:pt x="161" y="1162"/>
                    </a:lnTo>
                    <a:lnTo>
                      <a:pt x="204" y="1205"/>
                    </a:lnTo>
                    <a:lnTo>
                      <a:pt x="247" y="1248"/>
                    </a:lnTo>
                    <a:lnTo>
                      <a:pt x="301" y="1280"/>
                    </a:lnTo>
                    <a:lnTo>
                      <a:pt x="430" y="1334"/>
                    </a:lnTo>
                    <a:lnTo>
                      <a:pt x="570" y="1377"/>
                    </a:lnTo>
                    <a:lnTo>
                      <a:pt x="721" y="1388"/>
                    </a:lnTo>
                    <a:lnTo>
                      <a:pt x="871" y="1355"/>
                    </a:lnTo>
                    <a:lnTo>
                      <a:pt x="1011" y="1312"/>
                    </a:lnTo>
                    <a:lnTo>
                      <a:pt x="1118" y="1248"/>
                    </a:lnTo>
                    <a:lnTo>
                      <a:pt x="1172" y="1216"/>
                    </a:lnTo>
                    <a:lnTo>
                      <a:pt x="1215" y="1173"/>
                    </a:lnTo>
                    <a:lnTo>
                      <a:pt x="1258" y="1119"/>
                    </a:lnTo>
                    <a:lnTo>
                      <a:pt x="1291" y="1065"/>
                    </a:lnTo>
                    <a:lnTo>
                      <a:pt x="1323" y="1011"/>
                    </a:lnTo>
                    <a:lnTo>
                      <a:pt x="1344" y="958"/>
                    </a:lnTo>
                    <a:lnTo>
                      <a:pt x="1366" y="882"/>
                    </a:lnTo>
                    <a:lnTo>
                      <a:pt x="1377" y="818"/>
                    </a:lnTo>
                    <a:lnTo>
                      <a:pt x="1377" y="656"/>
                    </a:lnTo>
                    <a:lnTo>
                      <a:pt x="1366" y="506"/>
                    </a:lnTo>
                    <a:lnTo>
                      <a:pt x="1344" y="431"/>
                    </a:lnTo>
                    <a:lnTo>
                      <a:pt x="1323" y="366"/>
                    </a:lnTo>
                    <a:lnTo>
                      <a:pt x="1291" y="312"/>
                    </a:lnTo>
                    <a:lnTo>
                      <a:pt x="1258" y="259"/>
                    </a:lnTo>
                    <a:lnTo>
                      <a:pt x="1226" y="205"/>
                    </a:lnTo>
                    <a:lnTo>
                      <a:pt x="1183" y="162"/>
                    </a:lnTo>
                    <a:lnTo>
                      <a:pt x="1129" y="119"/>
                    </a:lnTo>
                    <a:lnTo>
                      <a:pt x="1075" y="87"/>
                    </a:lnTo>
                    <a:lnTo>
                      <a:pt x="1022" y="54"/>
                    </a:lnTo>
                    <a:lnTo>
                      <a:pt x="957" y="33"/>
                    </a:lnTo>
                    <a:lnTo>
                      <a:pt x="893" y="11"/>
                    </a:lnTo>
                    <a:lnTo>
                      <a:pt x="8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 name="Google Shape;906;p15"/>
              <p:cNvSpPr/>
              <p:nvPr/>
            </p:nvSpPr>
            <p:spPr>
              <a:xfrm>
                <a:off x="1096750" y="3001300"/>
                <a:ext cx="34950" cy="35500"/>
              </a:xfrm>
              <a:custGeom>
                <a:avLst/>
                <a:gdLst/>
                <a:ahLst/>
                <a:cxnLst/>
                <a:rect l="l" t="t" r="r" b="b"/>
                <a:pathLst>
                  <a:path w="1398" h="1420" extrusionOk="0">
                    <a:moveTo>
                      <a:pt x="624" y="0"/>
                    </a:moveTo>
                    <a:lnTo>
                      <a:pt x="548" y="11"/>
                    </a:lnTo>
                    <a:lnTo>
                      <a:pt x="473" y="33"/>
                    </a:lnTo>
                    <a:lnTo>
                      <a:pt x="409" y="54"/>
                    </a:lnTo>
                    <a:lnTo>
                      <a:pt x="344" y="86"/>
                    </a:lnTo>
                    <a:lnTo>
                      <a:pt x="280" y="119"/>
                    </a:lnTo>
                    <a:lnTo>
                      <a:pt x="226" y="162"/>
                    </a:lnTo>
                    <a:lnTo>
                      <a:pt x="183" y="215"/>
                    </a:lnTo>
                    <a:lnTo>
                      <a:pt x="129" y="269"/>
                    </a:lnTo>
                    <a:lnTo>
                      <a:pt x="97" y="323"/>
                    </a:lnTo>
                    <a:lnTo>
                      <a:pt x="65" y="387"/>
                    </a:lnTo>
                    <a:lnTo>
                      <a:pt x="32" y="452"/>
                    </a:lnTo>
                    <a:lnTo>
                      <a:pt x="11" y="527"/>
                    </a:lnTo>
                    <a:lnTo>
                      <a:pt x="0" y="603"/>
                    </a:lnTo>
                    <a:lnTo>
                      <a:pt x="0" y="678"/>
                    </a:lnTo>
                    <a:lnTo>
                      <a:pt x="0" y="828"/>
                    </a:lnTo>
                    <a:lnTo>
                      <a:pt x="32" y="968"/>
                    </a:lnTo>
                    <a:lnTo>
                      <a:pt x="65" y="1022"/>
                    </a:lnTo>
                    <a:lnTo>
                      <a:pt x="86" y="1086"/>
                    </a:lnTo>
                    <a:lnTo>
                      <a:pt x="118" y="1140"/>
                    </a:lnTo>
                    <a:lnTo>
                      <a:pt x="161" y="1183"/>
                    </a:lnTo>
                    <a:lnTo>
                      <a:pt x="204" y="1226"/>
                    </a:lnTo>
                    <a:lnTo>
                      <a:pt x="258" y="1269"/>
                    </a:lnTo>
                    <a:lnTo>
                      <a:pt x="366" y="1334"/>
                    </a:lnTo>
                    <a:lnTo>
                      <a:pt x="505" y="1387"/>
                    </a:lnTo>
                    <a:lnTo>
                      <a:pt x="656" y="1420"/>
                    </a:lnTo>
                    <a:lnTo>
                      <a:pt x="807" y="1398"/>
                    </a:lnTo>
                    <a:lnTo>
                      <a:pt x="946" y="1366"/>
                    </a:lnTo>
                    <a:lnTo>
                      <a:pt x="1065" y="1323"/>
                    </a:lnTo>
                    <a:lnTo>
                      <a:pt x="1129" y="1291"/>
                    </a:lnTo>
                    <a:lnTo>
                      <a:pt x="1172" y="1248"/>
                    </a:lnTo>
                    <a:lnTo>
                      <a:pt x="1215" y="1205"/>
                    </a:lnTo>
                    <a:lnTo>
                      <a:pt x="1258" y="1162"/>
                    </a:lnTo>
                    <a:lnTo>
                      <a:pt x="1301" y="1108"/>
                    </a:lnTo>
                    <a:lnTo>
                      <a:pt x="1333" y="1054"/>
                    </a:lnTo>
                    <a:lnTo>
                      <a:pt x="1355" y="990"/>
                    </a:lnTo>
                    <a:lnTo>
                      <a:pt x="1376" y="914"/>
                    </a:lnTo>
                    <a:lnTo>
                      <a:pt x="1387" y="850"/>
                    </a:lnTo>
                    <a:lnTo>
                      <a:pt x="1398" y="764"/>
                    </a:lnTo>
                    <a:lnTo>
                      <a:pt x="1398" y="613"/>
                    </a:lnTo>
                    <a:lnTo>
                      <a:pt x="1376" y="473"/>
                    </a:lnTo>
                    <a:lnTo>
                      <a:pt x="1355" y="409"/>
                    </a:lnTo>
                    <a:lnTo>
                      <a:pt x="1333" y="355"/>
                    </a:lnTo>
                    <a:lnTo>
                      <a:pt x="1301" y="301"/>
                    </a:lnTo>
                    <a:lnTo>
                      <a:pt x="1258" y="248"/>
                    </a:lnTo>
                    <a:lnTo>
                      <a:pt x="1215" y="205"/>
                    </a:lnTo>
                    <a:lnTo>
                      <a:pt x="1172" y="162"/>
                    </a:lnTo>
                    <a:lnTo>
                      <a:pt x="1118" y="119"/>
                    </a:lnTo>
                    <a:lnTo>
                      <a:pt x="1054" y="86"/>
                    </a:lnTo>
                    <a:lnTo>
                      <a:pt x="925" y="33"/>
                    </a:lnTo>
                    <a:lnTo>
                      <a:pt x="774" y="11"/>
                    </a:lnTo>
                    <a:lnTo>
                      <a:pt x="6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 name="Google Shape;907;p15"/>
              <p:cNvSpPr/>
              <p:nvPr/>
            </p:nvSpPr>
            <p:spPr>
              <a:xfrm>
                <a:off x="1410725" y="3001300"/>
                <a:ext cx="35250" cy="35225"/>
              </a:xfrm>
              <a:custGeom>
                <a:avLst/>
                <a:gdLst/>
                <a:ahLst/>
                <a:cxnLst/>
                <a:rect l="l" t="t" r="r" b="b"/>
                <a:pathLst>
                  <a:path w="1410" h="1409" extrusionOk="0">
                    <a:moveTo>
                      <a:pt x="603" y="0"/>
                    </a:moveTo>
                    <a:lnTo>
                      <a:pt x="527" y="22"/>
                    </a:lnTo>
                    <a:lnTo>
                      <a:pt x="452" y="33"/>
                    </a:lnTo>
                    <a:lnTo>
                      <a:pt x="388" y="65"/>
                    </a:lnTo>
                    <a:lnTo>
                      <a:pt x="334" y="97"/>
                    </a:lnTo>
                    <a:lnTo>
                      <a:pt x="269" y="140"/>
                    </a:lnTo>
                    <a:lnTo>
                      <a:pt x="216" y="183"/>
                    </a:lnTo>
                    <a:lnTo>
                      <a:pt x="173" y="237"/>
                    </a:lnTo>
                    <a:lnTo>
                      <a:pt x="130" y="291"/>
                    </a:lnTo>
                    <a:lnTo>
                      <a:pt x="87" y="355"/>
                    </a:lnTo>
                    <a:lnTo>
                      <a:pt x="54" y="420"/>
                    </a:lnTo>
                    <a:lnTo>
                      <a:pt x="33" y="484"/>
                    </a:lnTo>
                    <a:lnTo>
                      <a:pt x="11" y="559"/>
                    </a:lnTo>
                    <a:lnTo>
                      <a:pt x="11" y="624"/>
                    </a:lnTo>
                    <a:lnTo>
                      <a:pt x="1" y="710"/>
                    </a:lnTo>
                    <a:lnTo>
                      <a:pt x="22" y="861"/>
                    </a:lnTo>
                    <a:lnTo>
                      <a:pt x="54" y="990"/>
                    </a:lnTo>
                    <a:lnTo>
                      <a:pt x="108" y="1108"/>
                    </a:lnTo>
                    <a:lnTo>
                      <a:pt x="151" y="1162"/>
                    </a:lnTo>
                    <a:lnTo>
                      <a:pt x="183" y="1205"/>
                    </a:lnTo>
                    <a:lnTo>
                      <a:pt x="280" y="1291"/>
                    </a:lnTo>
                    <a:lnTo>
                      <a:pt x="388" y="1344"/>
                    </a:lnTo>
                    <a:lnTo>
                      <a:pt x="517" y="1387"/>
                    </a:lnTo>
                    <a:lnTo>
                      <a:pt x="656" y="1409"/>
                    </a:lnTo>
                    <a:lnTo>
                      <a:pt x="732" y="1409"/>
                    </a:lnTo>
                    <a:lnTo>
                      <a:pt x="807" y="1398"/>
                    </a:lnTo>
                    <a:lnTo>
                      <a:pt x="882" y="1387"/>
                    </a:lnTo>
                    <a:lnTo>
                      <a:pt x="958" y="1366"/>
                    </a:lnTo>
                    <a:lnTo>
                      <a:pt x="1022" y="1334"/>
                    </a:lnTo>
                    <a:lnTo>
                      <a:pt x="1087" y="1301"/>
                    </a:lnTo>
                    <a:lnTo>
                      <a:pt x="1140" y="1269"/>
                    </a:lnTo>
                    <a:lnTo>
                      <a:pt x="1194" y="1226"/>
                    </a:lnTo>
                    <a:lnTo>
                      <a:pt x="1248" y="1172"/>
                    </a:lnTo>
                    <a:lnTo>
                      <a:pt x="1291" y="1129"/>
                    </a:lnTo>
                    <a:lnTo>
                      <a:pt x="1323" y="1065"/>
                    </a:lnTo>
                    <a:lnTo>
                      <a:pt x="1355" y="1011"/>
                    </a:lnTo>
                    <a:lnTo>
                      <a:pt x="1377" y="947"/>
                    </a:lnTo>
                    <a:lnTo>
                      <a:pt x="1398" y="882"/>
                    </a:lnTo>
                    <a:lnTo>
                      <a:pt x="1409" y="807"/>
                    </a:lnTo>
                    <a:lnTo>
                      <a:pt x="1409" y="732"/>
                    </a:lnTo>
                    <a:lnTo>
                      <a:pt x="1398" y="581"/>
                    </a:lnTo>
                    <a:lnTo>
                      <a:pt x="1366" y="441"/>
                    </a:lnTo>
                    <a:lnTo>
                      <a:pt x="1345" y="377"/>
                    </a:lnTo>
                    <a:lnTo>
                      <a:pt x="1323" y="323"/>
                    </a:lnTo>
                    <a:lnTo>
                      <a:pt x="1280" y="269"/>
                    </a:lnTo>
                    <a:lnTo>
                      <a:pt x="1248" y="226"/>
                    </a:lnTo>
                    <a:lnTo>
                      <a:pt x="1205" y="172"/>
                    </a:lnTo>
                    <a:lnTo>
                      <a:pt x="1151" y="140"/>
                    </a:lnTo>
                    <a:lnTo>
                      <a:pt x="1097" y="108"/>
                    </a:lnTo>
                    <a:lnTo>
                      <a:pt x="1033" y="76"/>
                    </a:lnTo>
                    <a:lnTo>
                      <a:pt x="904" y="33"/>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 name="Google Shape;908;p15"/>
              <p:cNvSpPr/>
              <p:nvPr/>
            </p:nvSpPr>
            <p:spPr>
              <a:xfrm>
                <a:off x="1647550" y="2923875"/>
                <a:ext cx="34975" cy="34700"/>
              </a:xfrm>
              <a:custGeom>
                <a:avLst/>
                <a:gdLst/>
                <a:ahLst/>
                <a:cxnLst/>
                <a:rect l="l" t="t" r="r" b="b"/>
                <a:pathLst>
                  <a:path w="1399" h="1388" extrusionOk="0">
                    <a:moveTo>
                      <a:pt x="560" y="0"/>
                    </a:moveTo>
                    <a:lnTo>
                      <a:pt x="496" y="11"/>
                    </a:lnTo>
                    <a:lnTo>
                      <a:pt x="420" y="33"/>
                    </a:lnTo>
                    <a:lnTo>
                      <a:pt x="356" y="54"/>
                    </a:lnTo>
                    <a:lnTo>
                      <a:pt x="302" y="87"/>
                    </a:lnTo>
                    <a:lnTo>
                      <a:pt x="248" y="119"/>
                    </a:lnTo>
                    <a:lnTo>
                      <a:pt x="194" y="162"/>
                    </a:lnTo>
                    <a:lnTo>
                      <a:pt x="151" y="205"/>
                    </a:lnTo>
                    <a:lnTo>
                      <a:pt x="119" y="259"/>
                    </a:lnTo>
                    <a:lnTo>
                      <a:pt x="87" y="312"/>
                    </a:lnTo>
                    <a:lnTo>
                      <a:pt x="55" y="366"/>
                    </a:lnTo>
                    <a:lnTo>
                      <a:pt x="33" y="441"/>
                    </a:lnTo>
                    <a:lnTo>
                      <a:pt x="12" y="506"/>
                    </a:lnTo>
                    <a:lnTo>
                      <a:pt x="1" y="667"/>
                    </a:lnTo>
                    <a:lnTo>
                      <a:pt x="1" y="818"/>
                    </a:lnTo>
                    <a:lnTo>
                      <a:pt x="12" y="893"/>
                    </a:lnTo>
                    <a:lnTo>
                      <a:pt x="33" y="957"/>
                    </a:lnTo>
                    <a:lnTo>
                      <a:pt x="55" y="1022"/>
                    </a:lnTo>
                    <a:lnTo>
                      <a:pt x="87" y="1076"/>
                    </a:lnTo>
                    <a:lnTo>
                      <a:pt x="119" y="1130"/>
                    </a:lnTo>
                    <a:lnTo>
                      <a:pt x="162" y="1183"/>
                    </a:lnTo>
                    <a:lnTo>
                      <a:pt x="205" y="1226"/>
                    </a:lnTo>
                    <a:lnTo>
                      <a:pt x="259" y="1259"/>
                    </a:lnTo>
                    <a:lnTo>
                      <a:pt x="313" y="1291"/>
                    </a:lnTo>
                    <a:lnTo>
                      <a:pt x="367" y="1323"/>
                    </a:lnTo>
                    <a:lnTo>
                      <a:pt x="442" y="1345"/>
                    </a:lnTo>
                    <a:lnTo>
                      <a:pt x="506" y="1366"/>
                    </a:lnTo>
                    <a:lnTo>
                      <a:pt x="668" y="1388"/>
                    </a:lnTo>
                    <a:lnTo>
                      <a:pt x="818" y="1377"/>
                    </a:lnTo>
                    <a:lnTo>
                      <a:pt x="893" y="1366"/>
                    </a:lnTo>
                    <a:lnTo>
                      <a:pt x="958" y="1345"/>
                    </a:lnTo>
                    <a:lnTo>
                      <a:pt x="1012" y="1323"/>
                    </a:lnTo>
                    <a:lnTo>
                      <a:pt x="1076" y="1291"/>
                    </a:lnTo>
                    <a:lnTo>
                      <a:pt x="1130" y="1259"/>
                    </a:lnTo>
                    <a:lnTo>
                      <a:pt x="1173" y="1216"/>
                    </a:lnTo>
                    <a:lnTo>
                      <a:pt x="1216" y="1173"/>
                    </a:lnTo>
                    <a:lnTo>
                      <a:pt x="1259" y="1119"/>
                    </a:lnTo>
                    <a:lnTo>
                      <a:pt x="1324" y="1001"/>
                    </a:lnTo>
                    <a:lnTo>
                      <a:pt x="1367" y="871"/>
                    </a:lnTo>
                    <a:lnTo>
                      <a:pt x="1399" y="721"/>
                    </a:lnTo>
                    <a:lnTo>
                      <a:pt x="1377" y="560"/>
                    </a:lnTo>
                    <a:lnTo>
                      <a:pt x="1345" y="420"/>
                    </a:lnTo>
                    <a:lnTo>
                      <a:pt x="1291" y="302"/>
                    </a:lnTo>
                    <a:lnTo>
                      <a:pt x="1248" y="248"/>
                    </a:lnTo>
                    <a:lnTo>
                      <a:pt x="1216" y="205"/>
                    </a:lnTo>
                    <a:lnTo>
                      <a:pt x="1173" y="151"/>
                    </a:lnTo>
                    <a:lnTo>
                      <a:pt x="1119" y="119"/>
                    </a:lnTo>
                    <a:lnTo>
                      <a:pt x="1065" y="87"/>
                    </a:lnTo>
                    <a:lnTo>
                      <a:pt x="1012" y="54"/>
                    </a:lnTo>
                    <a:lnTo>
                      <a:pt x="947" y="33"/>
                    </a:lnTo>
                    <a:lnTo>
                      <a:pt x="872" y="11"/>
                    </a:lnTo>
                    <a:lnTo>
                      <a:pt x="7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 name="Google Shape;909;p15"/>
              <p:cNvSpPr/>
              <p:nvPr/>
            </p:nvSpPr>
            <p:spPr>
              <a:xfrm>
                <a:off x="387850" y="1978425"/>
                <a:ext cx="34975" cy="34425"/>
              </a:xfrm>
              <a:custGeom>
                <a:avLst/>
                <a:gdLst/>
                <a:ahLst/>
                <a:cxnLst/>
                <a:rect l="l" t="t" r="r" b="b"/>
                <a:pathLst>
                  <a:path w="1399" h="1377" extrusionOk="0">
                    <a:moveTo>
                      <a:pt x="699" y="0"/>
                    </a:moveTo>
                    <a:lnTo>
                      <a:pt x="549" y="11"/>
                    </a:lnTo>
                    <a:lnTo>
                      <a:pt x="474" y="22"/>
                    </a:lnTo>
                    <a:lnTo>
                      <a:pt x="409" y="43"/>
                    </a:lnTo>
                    <a:lnTo>
                      <a:pt x="345" y="65"/>
                    </a:lnTo>
                    <a:lnTo>
                      <a:pt x="291" y="97"/>
                    </a:lnTo>
                    <a:lnTo>
                      <a:pt x="237" y="129"/>
                    </a:lnTo>
                    <a:lnTo>
                      <a:pt x="194" y="172"/>
                    </a:lnTo>
                    <a:lnTo>
                      <a:pt x="151" y="215"/>
                    </a:lnTo>
                    <a:lnTo>
                      <a:pt x="108" y="269"/>
                    </a:lnTo>
                    <a:lnTo>
                      <a:pt x="76" y="323"/>
                    </a:lnTo>
                    <a:lnTo>
                      <a:pt x="54" y="387"/>
                    </a:lnTo>
                    <a:lnTo>
                      <a:pt x="33"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8" y="1334"/>
                    </a:lnTo>
                    <a:lnTo>
                      <a:pt x="452" y="1355"/>
                    </a:lnTo>
                    <a:lnTo>
                      <a:pt x="527" y="1366"/>
                    </a:lnTo>
                    <a:lnTo>
                      <a:pt x="678" y="1377"/>
                    </a:lnTo>
                    <a:lnTo>
                      <a:pt x="839" y="1366"/>
                    </a:lnTo>
                    <a:lnTo>
                      <a:pt x="904" y="1355"/>
                    </a:lnTo>
                    <a:lnTo>
                      <a:pt x="968" y="1334"/>
                    </a:lnTo>
                    <a:lnTo>
                      <a:pt x="1033"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90" y="54"/>
                    </a:lnTo>
                    <a:lnTo>
                      <a:pt x="925" y="33"/>
                    </a:lnTo>
                    <a:lnTo>
                      <a:pt x="861"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 name="Google Shape;910;p15"/>
              <p:cNvSpPr/>
              <p:nvPr/>
            </p:nvSpPr>
            <p:spPr>
              <a:xfrm>
                <a:off x="2117475" y="1978425"/>
                <a:ext cx="34975" cy="34425"/>
              </a:xfrm>
              <a:custGeom>
                <a:avLst/>
                <a:gdLst/>
                <a:ahLst/>
                <a:cxnLst/>
                <a:rect l="l" t="t" r="r" b="b"/>
                <a:pathLst>
                  <a:path w="1399" h="1377" extrusionOk="0">
                    <a:moveTo>
                      <a:pt x="699" y="0"/>
                    </a:moveTo>
                    <a:lnTo>
                      <a:pt x="549" y="11"/>
                    </a:lnTo>
                    <a:lnTo>
                      <a:pt x="473" y="22"/>
                    </a:lnTo>
                    <a:lnTo>
                      <a:pt x="409" y="43"/>
                    </a:lnTo>
                    <a:lnTo>
                      <a:pt x="344" y="65"/>
                    </a:lnTo>
                    <a:lnTo>
                      <a:pt x="290" y="97"/>
                    </a:lnTo>
                    <a:lnTo>
                      <a:pt x="237" y="129"/>
                    </a:lnTo>
                    <a:lnTo>
                      <a:pt x="194" y="172"/>
                    </a:lnTo>
                    <a:lnTo>
                      <a:pt x="151" y="215"/>
                    </a:lnTo>
                    <a:lnTo>
                      <a:pt x="108" y="269"/>
                    </a:lnTo>
                    <a:lnTo>
                      <a:pt x="75" y="323"/>
                    </a:lnTo>
                    <a:lnTo>
                      <a:pt x="54" y="387"/>
                    </a:lnTo>
                    <a:lnTo>
                      <a:pt x="32"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7" y="1334"/>
                    </a:lnTo>
                    <a:lnTo>
                      <a:pt x="452" y="1355"/>
                    </a:lnTo>
                    <a:lnTo>
                      <a:pt x="527" y="1366"/>
                    </a:lnTo>
                    <a:lnTo>
                      <a:pt x="678" y="1377"/>
                    </a:lnTo>
                    <a:lnTo>
                      <a:pt x="839" y="1366"/>
                    </a:lnTo>
                    <a:lnTo>
                      <a:pt x="903" y="1355"/>
                    </a:lnTo>
                    <a:lnTo>
                      <a:pt x="968" y="1334"/>
                    </a:lnTo>
                    <a:lnTo>
                      <a:pt x="1032"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89" y="54"/>
                    </a:lnTo>
                    <a:lnTo>
                      <a:pt x="925" y="33"/>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 name="Google Shape;911;p15"/>
              <p:cNvSpPr/>
              <p:nvPr/>
            </p:nvSpPr>
            <p:spPr>
              <a:xfrm>
                <a:off x="860450" y="2923325"/>
                <a:ext cx="34975" cy="35525"/>
              </a:xfrm>
              <a:custGeom>
                <a:avLst/>
                <a:gdLst/>
                <a:ahLst/>
                <a:cxnLst/>
                <a:rect l="l" t="t" r="r" b="b"/>
                <a:pathLst>
                  <a:path w="1399" h="1421" extrusionOk="0">
                    <a:moveTo>
                      <a:pt x="731" y="1"/>
                    </a:moveTo>
                    <a:lnTo>
                      <a:pt x="656" y="12"/>
                    </a:lnTo>
                    <a:lnTo>
                      <a:pt x="506" y="33"/>
                    </a:lnTo>
                    <a:lnTo>
                      <a:pt x="366" y="76"/>
                    </a:lnTo>
                    <a:lnTo>
                      <a:pt x="312" y="109"/>
                    </a:lnTo>
                    <a:lnTo>
                      <a:pt x="258" y="141"/>
                    </a:lnTo>
                    <a:lnTo>
                      <a:pt x="204" y="184"/>
                    </a:lnTo>
                    <a:lnTo>
                      <a:pt x="161" y="227"/>
                    </a:lnTo>
                    <a:lnTo>
                      <a:pt x="118" y="270"/>
                    </a:lnTo>
                    <a:lnTo>
                      <a:pt x="86" y="324"/>
                    </a:lnTo>
                    <a:lnTo>
                      <a:pt x="54" y="377"/>
                    </a:lnTo>
                    <a:lnTo>
                      <a:pt x="32" y="442"/>
                    </a:lnTo>
                    <a:lnTo>
                      <a:pt x="11" y="506"/>
                    </a:lnTo>
                    <a:lnTo>
                      <a:pt x="0" y="582"/>
                    </a:lnTo>
                    <a:lnTo>
                      <a:pt x="0" y="732"/>
                    </a:lnTo>
                    <a:lnTo>
                      <a:pt x="11" y="893"/>
                    </a:lnTo>
                    <a:lnTo>
                      <a:pt x="32" y="958"/>
                    </a:lnTo>
                    <a:lnTo>
                      <a:pt x="54" y="1023"/>
                    </a:lnTo>
                    <a:lnTo>
                      <a:pt x="75" y="1087"/>
                    </a:lnTo>
                    <a:lnTo>
                      <a:pt x="108" y="1141"/>
                    </a:lnTo>
                    <a:lnTo>
                      <a:pt x="151" y="1184"/>
                    </a:lnTo>
                    <a:lnTo>
                      <a:pt x="194" y="1227"/>
                    </a:lnTo>
                    <a:lnTo>
                      <a:pt x="247" y="1270"/>
                    </a:lnTo>
                    <a:lnTo>
                      <a:pt x="291" y="1302"/>
                    </a:lnTo>
                    <a:lnTo>
                      <a:pt x="420" y="1367"/>
                    </a:lnTo>
                    <a:lnTo>
                      <a:pt x="549" y="1399"/>
                    </a:lnTo>
                    <a:lnTo>
                      <a:pt x="699" y="1420"/>
                    </a:lnTo>
                    <a:lnTo>
                      <a:pt x="860" y="1399"/>
                    </a:lnTo>
                    <a:lnTo>
                      <a:pt x="989" y="1356"/>
                    </a:lnTo>
                    <a:lnTo>
                      <a:pt x="1108" y="1291"/>
                    </a:lnTo>
                    <a:lnTo>
                      <a:pt x="1162" y="1259"/>
                    </a:lnTo>
                    <a:lnTo>
                      <a:pt x="1205" y="1216"/>
                    </a:lnTo>
                    <a:lnTo>
                      <a:pt x="1248" y="1173"/>
                    </a:lnTo>
                    <a:lnTo>
                      <a:pt x="1291" y="1119"/>
                    </a:lnTo>
                    <a:lnTo>
                      <a:pt x="1323" y="1066"/>
                    </a:lnTo>
                    <a:lnTo>
                      <a:pt x="1344" y="1001"/>
                    </a:lnTo>
                    <a:lnTo>
                      <a:pt x="1387" y="872"/>
                    </a:lnTo>
                    <a:lnTo>
                      <a:pt x="1398" y="711"/>
                    </a:lnTo>
                    <a:lnTo>
                      <a:pt x="1398" y="635"/>
                    </a:lnTo>
                    <a:lnTo>
                      <a:pt x="1387" y="560"/>
                    </a:lnTo>
                    <a:lnTo>
                      <a:pt x="1377" y="496"/>
                    </a:lnTo>
                    <a:lnTo>
                      <a:pt x="1355" y="420"/>
                    </a:lnTo>
                    <a:lnTo>
                      <a:pt x="1323" y="356"/>
                    </a:lnTo>
                    <a:lnTo>
                      <a:pt x="1280" y="302"/>
                    </a:lnTo>
                    <a:lnTo>
                      <a:pt x="1237" y="238"/>
                    </a:lnTo>
                    <a:lnTo>
                      <a:pt x="1194" y="195"/>
                    </a:lnTo>
                    <a:lnTo>
                      <a:pt x="1140" y="141"/>
                    </a:lnTo>
                    <a:lnTo>
                      <a:pt x="1075" y="109"/>
                    </a:lnTo>
                    <a:lnTo>
                      <a:pt x="1022" y="76"/>
                    </a:lnTo>
                    <a:lnTo>
                      <a:pt x="957" y="44"/>
                    </a:lnTo>
                    <a:lnTo>
                      <a:pt x="882"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 name="Google Shape;912;p15"/>
              <p:cNvSpPr/>
              <p:nvPr/>
            </p:nvSpPr>
            <p:spPr>
              <a:xfrm>
                <a:off x="702650" y="2843775"/>
                <a:ext cx="33350" cy="33625"/>
              </a:xfrm>
              <a:custGeom>
                <a:avLst/>
                <a:gdLst/>
                <a:ahLst/>
                <a:cxnLst/>
                <a:rect l="l" t="t" r="r" b="b"/>
                <a:pathLst>
                  <a:path w="1334" h="1345" extrusionOk="0">
                    <a:moveTo>
                      <a:pt x="559" y="0"/>
                    </a:moveTo>
                    <a:lnTo>
                      <a:pt x="495" y="11"/>
                    </a:lnTo>
                    <a:lnTo>
                      <a:pt x="430" y="32"/>
                    </a:lnTo>
                    <a:lnTo>
                      <a:pt x="366" y="65"/>
                    </a:lnTo>
                    <a:lnTo>
                      <a:pt x="312" y="97"/>
                    </a:lnTo>
                    <a:lnTo>
                      <a:pt x="258" y="129"/>
                    </a:lnTo>
                    <a:lnTo>
                      <a:pt x="204" y="172"/>
                    </a:lnTo>
                    <a:lnTo>
                      <a:pt x="161" y="226"/>
                    </a:lnTo>
                    <a:lnTo>
                      <a:pt x="118" y="280"/>
                    </a:lnTo>
                    <a:lnTo>
                      <a:pt x="86" y="333"/>
                    </a:lnTo>
                    <a:lnTo>
                      <a:pt x="54" y="398"/>
                    </a:lnTo>
                    <a:lnTo>
                      <a:pt x="32" y="462"/>
                    </a:lnTo>
                    <a:lnTo>
                      <a:pt x="11" y="527"/>
                    </a:lnTo>
                    <a:lnTo>
                      <a:pt x="0" y="602"/>
                    </a:lnTo>
                    <a:lnTo>
                      <a:pt x="0" y="667"/>
                    </a:lnTo>
                    <a:lnTo>
                      <a:pt x="22" y="817"/>
                    </a:lnTo>
                    <a:lnTo>
                      <a:pt x="54" y="946"/>
                    </a:lnTo>
                    <a:lnTo>
                      <a:pt x="108" y="1054"/>
                    </a:lnTo>
                    <a:lnTo>
                      <a:pt x="183" y="1140"/>
                    </a:lnTo>
                    <a:lnTo>
                      <a:pt x="280" y="1215"/>
                    </a:lnTo>
                    <a:lnTo>
                      <a:pt x="387" y="1280"/>
                    </a:lnTo>
                    <a:lnTo>
                      <a:pt x="516" y="1323"/>
                    </a:lnTo>
                    <a:lnTo>
                      <a:pt x="656" y="1344"/>
                    </a:lnTo>
                    <a:lnTo>
                      <a:pt x="796" y="1323"/>
                    </a:lnTo>
                    <a:lnTo>
                      <a:pt x="925" y="1280"/>
                    </a:lnTo>
                    <a:lnTo>
                      <a:pt x="1043" y="1226"/>
                    </a:lnTo>
                    <a:lnTo>
                      <a:pt x="1140" y="1161"/>
                    </a:lnTo>
                    <a:lnTo>
                      <a:pt x="1183" y="1118"/>
                    </a:lnTo>
                    <a:lnTo>
                      <a:pt x="1215" y="1075"/>
                    </a:lnTo>
                    <a:lnTo>
                      <a:pt x="1248" y="1022"/>
                    </a:lnTo>
                    <a:lnTo>
                      <a:pt x="1280" y="968"/>
                    </a:lnTo>
                    <a:lnTo>
                      <a:pt x="1301" y="903"/>
                    </a:lnTo>
                    <a:lnTo>
                      <a:pt x="1312" y="839"/>
                    </a:lnTo>
                    <a:lnTo>
                      <a:pt x="1334" y="688"/>
                    </a:lnTo>
                    <a:lnTo>
                      <a:pt x="1323" y="549"/>
                    </a:lnTo>
                    <a:lnTo>
                      <a:pt x="1301" y="419"/>
                    </a:lnTo>
                    <a:lnTo>
                      <a:pt x="1280" y="355"/>
                    </a:lnTo>
                    <a:lnTo>
                      <a:pt x="1248" y="301"/>
                    </a:lnTo>
                    <a:lnTo>
                      <a:pt x="1215" y="258"/>
                    </a:lnTo>
                    <a:lnTo>
                      <a:pt x="1172" y="204"/>
                    </a:lnTo>
                    <a:lnTo>
                      <a:pt x="1140" y="161"/>
                    </a:lnTo>
                    <a:lnTo>
                      <a:pt x="1086" y="129"/>
                    </a:lnTo>
                    <a:lnTo>
                      <a:pt x="979" y="65"/>
                    </a:lnTo>
                    <a:lnTo>
                      <a:pt x="850" y="22"/>
                    </a:lnTo>
                    <a:lnTo>
                      <a:pt x="71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 name="Google Shape;913;p15"/>
              <p:cNvSpPr/>
              <p:nvPr/>
            </p:nvSpPr>
            <p:spPr>
              <a:xfrm>
                <a:off x="1016900" y="3002375"/>
                <a:ext cx="33350" cy="33625"/>
              </a:xfrm>
              <a:custGeom>
                <a:avLst/>
                <a:gdLst/>
                <a:ahLst/>
                <a:cxnLst/>
                <a:rect l="l" t="t" r="r" b="b"/>
                <a:pathLst>
                  <a:path w="1334" h="1345" extrusionOk="0">
                    <a:moveTo>
                      <a:pt x="656" y="0"/>
                    </a:moveTo>
                    <a:lnTo>
                      <a:pt x="506" y="22"/>
                    </a:lnTo>
                    <a:lnTo>
                      <a:pt x="377" y="54"/>
                    </a:lnTo>
                    <a:lnTo>
                      <a:pt x="312" y="76"/>
                    </a:lnTo>
                    <a:lnTo>
                      <a:pt x="258" y="108"/>
                    </a:lnTo>
                    <a:lnTo>
                      <a:pt x="215" y="151"/>
                    </a:lnTo>
                    <a:lnTo>
                      <a:pt x="172" y="194"/>
                    </a:lnTo>
                    <a:lnTo>
                      <a:pt x="129" y="237"/>
                    </a:lnTo>
                    <a:lnTo>
                      <a:pt x="97" y="291"/>
                    </a:lnTo>
                    <a:lnTo>
                      <a:pt x="65" y="344"/>
                    </a:lnTo>
                    <a:lnTo>
                      <a:pt x="43" y="398"/>
                    </a:lnTo>
                    <a:lnTo>
                      <a:pt x="11" y="527"/>
                    </a:lnTo>
                    <a:lnTo>
                      <a:pt x="0" y="678"/>
                    </a:lnTo>
                    <a:lnTo>
                      <a:pt x="22" y="828"/>
                    </a:lnTo>
                    <a:lnTo>
                      <a:pt x="33" y="893"/>
                    </a:lnTo>
                    <a:lnTo>
                      <a:pt x="54" y="957"/>
                    </a:lnTo>
                    <a:lnTo>
                      <a:pt x="86" y="1011"/>
                    </a:lnTo>
                    <a:lnTo>
                      <a:pt x="119" y="1065"/>
                    </a:lnTo>
                    <a:lnTo>
                      <a:pt x="151" y="1108"/>
                    </a:lnTo>
                    <a:lnTo>
                      <a:pt x="194" y="1151"/>
                    </a:lnTo>
                    <a:lnTo>
                      <a:pt x="291" y="1226"/>
                    </a:lnTo>
                    <a:lnTo>
                      <a:pt x="409" y="1280"/>
                    </a:lnTo>
                    <a:lnTo>
                      <a:pt x="538" y="1312"/>
                    </a:lnTo>
                    <a:lnTo>
                      <a:pt x="689" y="1344"/>
                    </a:lnTo>
                    <a:lnTo>
                      <a:pt x="828" y="1312"/>
                    </a:lnTo>
                    <a:lnTo>
                      <a:pt x="957" y="1269"/>
                    </a:lnTo>
                    <a:lnTo>
                      <a:pt x="1065" y="1205"/>
                    </a:lnTo>
                    <a:lnTo>
                      <a:pt x="1162" y="1129"/>
                    </a:lnTo>
                    <a:lnTo>
                      <a:pt x="1205" y="1086"/>
                    </a:lnTo>
                    <a:lnTo>
                      <a:pt x="1237" y="1033"/>
                    </a:lnTo>
                    <a:lnTo>
                      <a:pt x="1269" y="979"/>
                    </a:lnTo>
                    <a:lnTo>
                      <a:pt x="1291" y="925"/>
                    </a:lnTo>
                    <a:lnTo>
                      <a:pt x="1312" y="861"/>
                    </a:lnTo>
                    <a:lnTo>
                      <a:pt x="1323" y="796"/>
                    </a:lnTo>
                    <a:lnTo>
                      <a:pt x="1334" y="646"/>
                    </a:lnTo>
                    <a:lnTo>
                      <a:pt x="1312" y="495"/>
                    </a:lnTo>
                    <a:lnTo>
                      <a:pt x="1280" y="366"/>
                    </a:lnTo>
                    <a:lnTo>
                      <a:pt x="1248" y="312"/>
                    </a:lnTo>
                    <a:lnTo>
                      <a:pt x="1216" y="258"/>
                    </a:lnTo>
                    <a:lnTo>
                      <a:pt x="1183" y="205"/>
                    </a:lnTo>
                    <a:lnTo>
                      <a:pt x="1140" y="162"/>
                    </a:lnTo>
                    <a:lnTo>
                      <a:pt x="1097" y="129"/>
                    </a:lnTo>
                    <a:lnTo>
                      <a:pt x="1043" y="97"/>
                    </a:lnTo>
                    <a:lnTo>
                      <a:pt x="990" y="65"/>
                    </a:lnTo>
                    <a:lnTo>
                      <a:pt x="925" y="43"/>
                    </a:lnTo>
                    <a:lnTo>
                      <a:pt x="796" y="11"/>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 name="Google Shape;914;p15"/>
              <p:cNvSpPr/>
              <p:nvPr/>
            </p:nvSpPr>
            <p:spPr>
              <a:xfrm>
                <a:off x="1804025" y="2843500"/>
                <a:ext cx="33075" cy="33625"/>
              </a:xfrm>
              <a:custGeom>
                <a:avLst/>
                <a:gdLst/>
                <a:ahLst/>
                <a:cxnLst/>
                <a:rect l="l" t="t" r="r" b="b"/>
                <a:pathLst>
                  <a:path w="1323" h="1345" extrusionOk="0">
                    <a:moveTo>
                      <a:pt x="656" y="0"/>
                    </a:moveTo>
                    <a:lnTo>
                      <a:pt x="516" y="33"/>
                    </a:lnTo>
                    <a:lnTo>
                      <a:pt x="387" y="76"/>
                    </a:lnTo>
                    <a:lnTo>
                      <a:pt x="269" y="129"/>
                    </a:lnTo>
                    <a:lnTo>
                      <a:pt x="172" y="205"/>
                    </a:lnTo>
                    <a:lnTo>
                      <a:pt x="129" y="248"/>
                    </a:lnTo>
                    <a:lnTo>
                      <a:pt x="97" y="291"/>
                    </a:lnTo>
                    <a:lnTo>
                      <a:pt x="65" y="344"/>
                    </a:lnTo>
                    <a:lnTo>
                      <a:pt x="43" y="409"/>
                    </a:lnTo>
                    <a:lnTo>
                      <a:pt x="22" y="463"/>
                    </a:lnTo>
                    <a:lnTo>
                      <a:pt x="11" y="538"/>
                    </a:lnTo>
                    <a:lnTo>
                      <a:pt x="0" y="678"/>
                    </a:lnTo>
                    <a:lnTo>
                      <a:pt x="11" y="828"/>
                    </a:lnTo>
                    <a:lnTo>
                      <a:pt x="43" y="957"/>
                    </a:lnTo>
                    <a:lnTo>
                      <a:pt x="75" y="1022"/>
                    </a:lnTo>
                    <a:lnTo>
                      <a:pt x="97" y="1076"/>
                    </a:lnTo>
                    <a:lnTo>
                      <a:pt x="140" y="1119"/>
                    </a:lnTo>
                    <a:lnTo>
                      <a:pt x="172" y="1162"/>
                    </a:lnTo>
                    <a:lnTo>
                      <a:pt x="226" y="1205"/>
                    </a:lnTo>
                    <a:lnTo>
                      <a:pt x="269" y="1237"/>
                    </a:lnTo>
                    <a:lnTo>
                      <a:pt x="323" y="1269"/>
                    </a:lnTo>
                    <a:lnTo>
                      <a:pt x="387" y="1301"/>
                    </a:lnTo>
                    <a:lnTo>
                      <a:pt x="516" y="1334"/>
                    </a:lnTo>
                    <a:lnTo>
                      <a:pt x="667" y="1344"/>
                    </a:lnTo>
                    <a:lnTo>
                      <a:pt x="807" y="1323"/>
                    </a:lnTo>
                    <a:lnTo>
                      <a:pt x="946" y="1291"/>
                    </a:lnTo>
                    <a:lnTo>
                      <a:pt x="1000" y="1269"/>
                    </a:lnTo>
                    <a:lnTo>
                      <a:pt x="1054" y="1237"/>
                    </a:lnTo>
                    <a:lnTo>
                      <a:pt x="1108" y="1205"/>
                    </a:lnTo>
                    <a:lnTo>
                      <a:pt x="1151" y="1162"/>
                    </a:lnTo>
                    <a:lnTo>
                      <a:pt x="1183" y="1119"/>
                    </a:lnTo>
                    <a:lnTo>
                      <a:pt x="1226" y="1065"/>
                    </a:lnTo>
                    <a:lnTo>
                      <a:pt x="1248" y="1011"/>
                    </a:lnTo>
                    <a:lnTo>
                      <a:pt x="1280" y="957"/>
                    </a:lnTo>
                    <a:lnTo>
                      <a:pt x="1312" y="818"/>
                    </a:lnTo>
                    <a:lnTo>
                      <a:pt x="1323" y="678"/>
                    </a:lnTo>
                    <a:lnTo>
                      <a:pt x="1312" y="527"/>
                    </a:lnTo>
                    <a:lnTo>
                      <a:pt x="1291" y="463"/>
                    </a:lnTo>
                    <a:lnTo>
                      <a:pt x="1280" y="398"/>
                    </a:lnTo>
                    <a:lnTo>
                      <a:pt x="1248" y="344"/>
                    </a:lnTo>
                    <a:lnTo>
                      <a:pt x="1215" y="291"/>
                    </a:lnTo>
                    <a:lnTo>
                      <a:pt x="1183" y="248"/>
                    </a:lnTo>
                    <a:lnTo>
                      <a:pt x="1140" y="194"/>
                    </a:lnTo>
                    <a:lnTo>
                      <a:pt x="1043" y="129"/>
                    </a:lnTo>
                    <a:lnTo>
                      <a:pt x="936" y="65"/>
                    </a:lnTo>
                    <a:lnTo>
                      <a:pt x="807" y="33"/>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 name="Google Shape;915;p15"/>
              <p:cNvSpPr/>
              <p:nvPr/>
            </p:nvSpPr>
            <p:spPr>
              <a:xfrm>
                <a:off x="547000" y="2688125"/>
                <a:ext cx="33350" cy="33350"/>
              </a:xfrm>
              <a:custGeom>
                <a:avLst/>
                <a:gdLst/>
                <a:ahLst/>
                <a:cxnLst/>
                <a:rect l="l" t="t" r="r" b="b"/>
                <a:pathLst>
                  <a:path w="1334" h="1334" extrusionOk="0">
                    <a:moveTo>
                      <a:pt x="678" y="0"/>
                    </a:moveTo>
                    <a:lnTo>
                      <a:pt x="527" y="11"/>
                    </a:lnTo>
                    <a:lnTo>
                      <a:pt x="398" y="43"/>
                    </a:lnTo>
                    <a:lnTo>
                      <a:pt x="291" y="97"/>
                    </a:lnTo>
                    <a:lnTo>
                      <a:pt x="194" y="172"/>
                    </a:lnTo>
                    <a:lnTo>
                      <a:pt x="118" y="258"/>
                    </a:lnTo>
                    <a:lnTo>
                      <a:pt x="54" y="376"/>
                    </a:lnTo>
                    <a:lnTo>
                      <a:pt x="22" y="495"/>
                    </a:lnTo>
                    <a:lnTo>
                      <a:pt x="0" y="645"/>
                    </a:lnTo>
                    <a:lnTo>
                      <a:pt x="0" y="721"/>
                    </a:lnTo>
                    <a:lnTo>
                      <a:pt x="0" y="785"/>
                    </a:lnTo>
                    <a:lnTo>
                      <a:pt x="22" y="850"/>
                    </a:lnTo>
                    <a:lnTo>
                      <a:pt x="43" y="914"/>
                    </a:lnTo>
                    <a:lnTo>
                      <a:pt x="65" y="979"/>
                    </a:lnTo>
                    <a:lnTo>
                      <a:pt x="97" y="1043"/>
                    </a:lnTo>
                    <a:lnTo>
                      <a:pt x="140" y="1097"/>
                    </a:lnTo>
                    <a:lnTo>
                      <a:pt x="183" y="1140"/>
                    </a:lnTo>
                    <a:lnTo>
                      <a:pt x="237" y="1183"/>
                    </a:lnTo>
                    <a:lnTo>
                      <a:pt x="291" y="1226"/>
                    </a:lnTo>
                    <a:lnTo>
                      <a:pt x="344" y="1258"/>
                    </a:lnTo>
                    <a:lnTo>
                      <a:pt x="409" y="1290"/>
                    </a:lnTo>
                    <a:lnTo>
                      <a:pt x="473" y="1312"/>
                    </a:lnTo>
                    <a:lnTo>
                      <a:pt x="538" y="1323"/>
                    </a:lnTo>
                    <a:lnTo>
                      <a:pt x="613" y="1334"/>
                    </a:lnTo>
                    <a:lnTo>
                      <a:pt x="688" y="1334"/>
                    </a:lnTo>
                    <a:lnTo>
                      <a:pt x="828" y="1312"/>
                    </a:lnTo>
                    <a:lnTo>
                      <a:pt x="957" y="1269"/>
                    </a:lnTo>
                    <a:lnTo>
                      <a:pt x="1065" y="1215"/>
                    </a:lnTo>
                    <a:lnTo>
                      <a:pt x="1151" y="1140"/>
                    </a:lnTo>
                    <a:lnTo>
                      <a:pt x="1226" y="1054"/>
                    </a:lnTo>
                    <a:lnTo>
                      <a:pt x="1280" y="957"/>
                    </a:lnTo>
                    <a:lnTo>
                      <a:pt x="1312" y="850"/>
                    </a:lnTo>
                    <a:lnTo>
                      <a:pt x="1334" y="721"/>
                    </a:lnTo>
                    <a:lnTo>
                      <a:pt x="1334" y="645"/>
                    </a:lnTo>
                    <a:lnTo>
                      <a:pt x="1323" y="570"/>
                    </a:lnTo>
                    <a:lnTo>
                      <a:pt x="1301" y="495"/>
                    </a:lnTo>
                    <a:lnTo>
                      <a:pt x="1280" y="430"/>
                    </a:lnTo>
                    <a:lnTo>
                      <a:pt x="1258" y="366"/>
                    </a:lnTo>
                    <a:lnTo>
                      <a:pt x="1226" y="301"/>
                    </a:lnTo>
                    <a:lnTo>
                      <a:pt x="1183" y="247"/>
                    </a:lnTo>
                    <a:lnTo>
                      <a:pt x="1140" y="194"/>
                    </a:lnTo>
                    <a:lnTo>
                      <a:pt x="1097" y="151"/>
                    </a:lnTo>
                    <a:lnTo>
                      <a:pt x="1043" y="108"/>
                    </a:lnTo>
                    <a:lnTo>
                      <a:pt x="989" y="75"/>
                    </a:lnTo>
                    <a:lnTo>
                      <a:pt x="936" y="43"/>
                    </a:lnTo>
                    <a:lnTo>
                      <a:pt x="871" y="22"/>
                    </a:lnTo>
                    <a:lnTo>
                      <a:pt x="807" y="11"/>
                    </a:lnTo>
                    <a:lnTo>
                      <a:pt x="7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 name="Google Shape;916;p15"/>
              <p:cNvSpPr/>
              <p:nvPr/>
            </p:nvSpPr>
            <p:spPr>
              <a:xfrm>
                <a:off x="2039775" y="1742125"/>
                <a:ext cx="34425" cy="34425"/>
              </a:xfrm>
              <a:custGeom>
                <a:avLst/>
                <a:gdLst/>
                <a:ahLst/>
                <a:cxnLst/>
                <a:rect l="l" t="t" r="r" b="b"/>
                <a:pathLst>
                  <a:path w="1377" h="1377" extrusionOk="0">
                    <a:moveTo>
                      <a:pt x="656" y="0"/>
                    </a:moveTo>
                    <a:lnTo>
                      <a:pt x="506" y="22"/>
                    </a:lnTo>
                    <a:lnTo>
                      <a:pt x="377" y="54"/>
                    </a:lnTo>
                    <a:lnTo>
                      <a:pt x="269" y="119"/>
                    </a:lnTo>
                    <a:lnTo>
                      <a:pt x="173" y="194"/>
                    </a:lnTo>
                    <a:lnTo>
                      <a:pt x="108" y="291"/>
                    </a:lnTo>
                    <a:lnTo>
                      <a:pt x="54" y="398"/>
                    </a:lnTo>
                    <a:lnTo>
                      <a:pt x="11" y="527"/>
                    </a:lnTo>
                    <a:lnTo>
                      <a:pt x="1" y="678"/>
                    </a:lnTo>
                    <a:lnTo>
                      <a:pt x="1" y="753"/>
                    </a:lnTo>
                    <a:lnTo>
                      <a:pt x="1" y="818"/>
                    </a:lnTo>
                    <a:lnTo>
                      <a:pt x="22" y="893"/>
                    </a:lnTo>
                    <a:lnTo>
                      <a:pt x="44" y="958"/>
                    </a:lnTo>
                    <a:lnTo>
                      <a:pt x="65" y="1022"/>
                    </a:lnTo>
                    <a:lnTo>
                      <a:pt x="97" y="1076"/>
                    </a:lnTo>
                    <a:lnTo>
                      <a:pt x="140" y="1130"/>
                    </a:lnTo>
                    <a:lnTo>
                      <a:pt x="183" y="1173"/>
                    </a:lnTo>
                    <a:lnTo>
                      <a:pt x="237" y="1226"/>
                    </a:lnTo>
                    <a:lnTo>
                      <a:pt x="291" y="1259"/>
                    </a:lnTo>
                    <a:lnTo>
                      <a:pt x="345" y="1291"/>
                    </a:lnTo>
                    <a:lnTo>
                      <a:pt x="409" y="1323"/>
                    </a:lnTo>
                    <a:lnTo>
                      <a:pt x="474" y="1345"/>
                    </a:lnTo>
                    <a:lnTo>
                      <a:pt x="538" y="1366"/>
                    </a:lnTo>
                    <a:lnTo>
                      <a:pt x="613" y="1377"/>
                    </a:lnTo>
                    <a:lnTo>
                      <a:pt x="764" y="1377"/>
                    </a:lnTo>
                    <a:lnTo>
                      <a:pt x="829" y="1366"/>
                    </a:lnTo>
                    <a:lnTo>
                      <a:pt x="904" y="1345"/>
                    </a:lnTo>
                    <a:lnTo>
                      <a:pt x="968" y="1323"/>
                    </a:lnTo>
                    <a:lnTo>
                      <a:pt x="1022" y="1291"/>
                    </a:lnTo>
                    <a:lnTo>
                      <a:pt x="1087" y="1259"/>
                    </a:lnTo>
                    <a:lnTo>
                      <a:pt x="1140" y="1216"/>
                    </a:lnTo>
                    <a:lnTo>
                      <a:pt x="1183" y="1173"/>
                    </a:lnTo>
                    <a:lnTo>
                      <a:pt x="1226" y="1130"/>
                    </a:lnTo>
                    <a:lnTo>
                      <a:pt x="1269" y="1065"/>
                    </a:lnTo>
                    <a:lnTo>
                      <a:pt x="1302" y="1011"/>
                    </a:lnTo>
                    <a:lnTo>
                      <a:pt x="1323" y="947"/>
                    </a:lnTo>
                    <a:lnTo>
                      <a:pt x="1345" y="882"/>
                    </a:lnTo>
                    <a:lnTo>
                      <a:pt x="1366" y="818"/>
                    </a:lnTo>
                    <a:lnTo>
                      <a:pt x="1377" y="742"/>
                    </a:lnTo>
                    <a:lnTo>
                      <a:pt x="1377" y="667"/>
                    </a:lnTo>
                    <a:lnTo>
                      <a:pt x="1366" y="592"/>
                    </a:lnTo>
                    <a:lnTo>
                      <a:pt x="1355" y="527"/>
                    </a:lnTo>
                    <a:lnTo>
                      <a:pt x="1334" y="452"/>
                    </a:lnTo>
                    <a:lnTo>
                      <a:pt x="1312" y="388"/>
                    </a:lnTo>
                    <a:lnTo>
                      <a:pt x="1280" y="334"/>
                    </a:lnTo>
                    <a:lnTo>
                      <a:pt x="1248" y="280"/>
                    </a:lnTo>
                    <a:lnTo>
                      <a:pt x="1205" y="226"/>
                    </a:lnTo>
                    <a:lnTo>
                      <a:pt x="1162" y="173"/>
                    </a:lnTo>
                    <a:lnTo>
                      <a:pt x="1108" y="130"/>
                    </a:lnTo>
                    <a:lnTo>
                      <a:pt x="1054" y="97"/>
                    </a:lnTo>
                    <a:lnTo>
                      <a:pt x="1001" y="65"/>
                    </a:lnTo>
                    <a:lnTo>
                      <a:pt x="936" y="33"/>
                    </a:lnTo>
                    <a:lnTo>
                      <a:pt x="872" y="22"/>
                    </a:lnTo>
                    <a:lnTo>
                      <a:pt x="7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917;p15"/>
              <p:cNvSpPr/>
              <p:nvPr/>
            </p:nvSpPr>
            <p:spPr>
              <a:xfrm>
                <a:off x="624675" y="1506100"/>
                <a:ext cx="33900" cy="33625"/>
              </a:xfrm>
              <a:custGeom>
                <a:avLst/>
                <a:gdLst/>
                <a:ahLst/>
                <a:cxnLst/>
                <a:rect l="l" t="t" r="r" b="b"/>
                <a:pathLst>
                  <a:path w="1356" h="1345" extrusionOk="0">
                    <a:moveTo>
                      <a:pt x="689" y="0"/>
                    </a:moveTo>
                    <a:lnTo>
                      <a:pt x="549" y="11"/>
                    </a:lnTo>
                    <a:lnTo>
                      <a:pt x="420" y="43"/>
                    </a:lnTo>
                    <a:lnTo>
                      <a:pt x="356" y="65"/>
                    </a:lnTo>
                    <a:lnTo>
                      <a:pt x="302" y="86"/>
                    </a:lnTo>
                    <a:lnTo>
                      <a:pt x="248" y="129"/>
                    </a:lnTo>
                    <a:lnTo>
                      <a:pt x="205" y="162"/>
                    </a:lnTo>
                    <a:lnTo>
                      <a:pt x="162" y="205"/>
                    </a:lnTo>
                    <a:lnTo>
                      <a:pt x="130" y="258"/>
                    </a:lnTo>
                    <a:lnTo>
                      <a:pt x="65" y="366"/>
                    </a:lnTo>
                    <a:lnTo>
                      <a:pt x="22" y="495"/>
                    </a:lnTo>
                    <a:lnTo>
                      <a:pt x="1" y="635"/>
                    </a:lnTo>
                    <a:lnTo>
                      <a:pt x="1" y="710"/>
                    </a:lnTo>
                    <a:lnTo>
                      <a:pt x="1" y="785"/>
                    </a:lnTo>
                    <a:lnTo>
                      <a:pt x="22" y="850"/>
                    </a:lnTo>
                    <a:lnTo>
                      <a:pt x="44" y="914"/>
                    </a:lnTo>
                    <a:lnTo>
                      <a:pt x="65" y="979"/>
                    </a:lnTo>
                    <a:lnTo>
                      <a:pt x="98" y="1043"/>
                    </a:lnTo>
                    <a:lnTo>
                      <a:pt x="141" y="1097"/>
                    </a:lnTo>
                    <a:lnTo>
                      <a:pt x="184" y="1140"/>
                    </a:lnTo>
                    <a:lnTo>
                      <a:pt x="227" y="1194"/>
                    </a:lnTo>
                    <a:lnTo>
                      <a:pt x="280" y="1237"/>
                    </a:lnTo>
                    <a:lnTo>
                      <a:pt x="345" y="1269"/>
                    </a:lnTo>
                    <a:lnTo>
                      <a:pt x="399" y="1291"/>
                    </a:lnTo>
                    <a:lnTo>
                      <a:pt x="463" y="1323"/>
                    </a:lnTo>
                    <a:lnTo>
                      <a:pt x="538" y="1334"/>
                    </a:lnTo>
                    <a:lnTo>
                      <a:pt x="603" y="1345"/>
                    </a:lnTo>
                    <a:lnTo>
                      <a:pt x="678" y="1345"/>
                    </a:lnTo>
                    <a:lnTo>
                      <a:pt x="829" y="1323"/>
                    </a:lnTo>
                    <a:lnTo>
                      <a:pt x="958" y="1291"/>
                    </a:lnTo>
                    <a:lnTo>
                      <a:pt x="1012" y="1269"/>
                    </a:lnTo>
                    <a:lnTo>
                      <a:pt x="1065" y="1237"/>
                    </a:lnTo>
                    <a:lnTo>
                      <a:pt x="1108" y="1194"/>
                    </a:lnTo>
                    <a:lnTo>
                      <a:pt x="1151" y="1162"/>
                    </a:lnTo>
                    <a:lnTo>
                      <a:pt x="1227" y="1065"/>
                    </a:lnTo>
                    <a:lnTo>
                      <a:pt x="1291" y="957"/>
                    </a:lnTo>
                    <a:lnTo>
                      <a:pt x="1323" y="828"/>
                    </a:lnTo>
                    <a:lnTo>
                      <a:pt x="1356" y="678"/>
                    </a:lnTo>
                    <a:lnTo>
                      <a:pt x="1334" y="538"/>
                    </a:lnTo>
                    <a:lnTo>
                      <a:pt x="1291" y="409"/>
                    </a:lnTo>
                    <a:lnTo>
                      <a:pt x="1237" y="291"/>
                    </a:lnTo>
                    <a:lnTo>
                      <a:pt x="1162" y="194"/>
                    </a:lnTo>
                    <a:lnTo>
                      <a:pt x="1119" y="151"/>
                    </a:lnTo>
                    <a:lnTo>
                      <a:pt x="1076" y="119"/>
                    </a:lnTo>
                    <a:lnTo>
                      <a:pt x="1022" y="86"/>
                    </a:lnTo>
                    <a:lnTo>
                      <a:pt x="969" y="54"/>
                    </a:lnTo>
                    <a:lnTo>
                      <a:pt x="904" y="33"/>
                    </a:lnTo>
                    <a:lnTo>
                      <a:pt x="840" y="22"/>
                    </a:lnTo>
                    <a:lnTo>
                      <a:pt x="68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918;p15"/>
              <p:cNvSpPr/>
              <p:nvPr/>
            </p:nvSpPr>
            <p:spPr>
              <a:xfrm>
                <a:off x="1881450" y="2765525"/>
                <a:ext cx="33875" cy="34175"/>
              </a:xfrm>
              <a:custGeom>
                <a:avLst/>
                <a:gdLst/>
                <a:ahLst/>
                <a:cxnLst/>
                <a:rect l="l" t="t" r="r" b="b"/>
                <a:pathLst>
                  <a:path w="1355" h="1367" extrusionOk="0">
                    <a:moveTo>
                      <a:pt x="688" y="1"/>
                    </a:moveTo>
                    <a:lnTo>
                      <a:pt x="538" y="22"/>
                    </a:lnTo>
                    <a:lnTo>
                      <a:pt x="409" y="55"/>
                    </a:lnTo>
                    <a:lnTo>
                      <a:pt x="301" y="98"/>
                    </a:lnTo>
                    <a:lnTo>
                      <a:pt x="247" y="130"/>
                    </a:lnTo>
                    <a:lnTo>
                      <a:pt x="204" y="173"/>
                    </a:lnTo>
                    <a:lnTo>
                      <a:pt x="161" y="216"/>
                    </a:lnTo>
                    <a:lnTo>
                      <a:pt x="129" y="259"/>
                    </a:lnTo>
                    <a:lnTo>
                      <a:pt x="65" y="367"/>
                    </a:lnTo>
                    <a:lnTo>
                      <a:pt x="22" y="496"/>
                    </a:lnTo>
                    <a:lnTo>
                      <a:pt x="0" y="646"/>
                    </a:lnTo>
                    <a:lnTo>
                      <a:pt x="0" y="721"/>
                    </a:lnTo>
                    <a:lnTo>
                      <a:pt x="0" y="786"/>
                    </a:lnTo>
                    <a:lnTo>
                      <a:pt x="22" y="861"/>
                    </a:lnTo>
                    <a:lnTo>
                      <a:pt x="32" y="926"/>
                    </a:lnTo>
                    <a:lnTo>
                      <a:pt x="65" y="990"/>
                    </a:lnTo>
                    <a:lnTo>
                      <a:pt x="97" y="1044"/>
                    </a:lnTo>
                    <a:lnTo>
                      <a:pt x="140" y="1098"/>
                    </a:lnTo>
                    <a:lnTo>
                      <a:pt x="183" y="1152"/>
                    </a:lnTo>
                    <a:lnTo>
                      <a:pt x="237" y="1195"/>
                    </a:lnTo>
                    <a:lnTo>
                      <a:pt x="290" y="1238"/>
                    </a:lnTo>
                    <a:lnTo>
                      <a:pt x="355" y="1270"/>
                    </a:lnTo>
                    <a:lnTo>
                      <a:pt x="419" y="1302"/>
                    </a:lnTo>
                    <a:lnTo>
                      <a:pt x="495" y="1334"/>
                    </a:lnTo>
                    <a:lnTo>
                      <a:pt x="570" y="1345"/>
                    </a:lnTo>
                    <a:lnTo>
                      <a:pt x="656" y="1356"/>
                    </a:lnTo>
                    <a:lnTo>
                      <a:pt x="742" y="1367"/>
                    </a:lnTo>
                    <a:lnTo>
                      <a:pt x="860" y="1345"/>
                    </a:lnTo>
                    <a:lnTo>
                      <a:pt x="968" y="1313"/>
                    </a:lnTo>
                    <a:lnTo>
                      <a:pt x="1075" y="1259"/>
                    </a:lnTo>
                    <a:lnTo>
                      <a:pt x="1161" y="1184"/>
                    </a:lnTo>
                    <a:lnTo>
                      <a:pt x="1237" y="1098"/>
                    </a:lnTo>
                    <a:lnTo>
                      <a:pt x="1290" y="990"/>
                    </a:lnTo>
                    <a:lnTo>
                      <a:pt x="1333" y="872"/>
                    </a:lnTo>
                    <a:lnTo>
                      <a:pt x="1355" y="721"/>
                    </a:lnTo>
                    <a:lnTo>
                      <a:pt x="1355" y="646"/>
                    </a:lnTo>
                    <a:lnTo>
                      <a:pt x="1355" y="571"/>
                    </a:lnTo>
                    <a:lnTo>
                      <a:pt x="1344" y="506"/>
                    </a:lnTo>
                    <a:lnTo>
                      <a:pt x="1323" y="442"/>
                    </a:lnTo>
                    <a:lnTo>
                      <a:pt x="1290" y="377"/>
                    </a:lnTo>
                    <a:lnTo>
                      <a:pt x="1258" y="324"/>
                    </a:lnTo>
                    <a:lnTo>
                      <a:pt x="1226" y="259"/>
                    </a:lnTo>
                    <a:lnTo>
                      <a:pt x="1183" y="216"/>
                    </a:lnTo>
                    <a:lnTo>
                      <a:pt x="1129" y="162"/>
                    </a:lnTo>
                    <a:lnTo>
                      <a:pt x="1086" y="119"/>
                    </a:lnTo>
                    <a:lnTo>
                      <a:pt x="1022" y="87"/>
                    </a:lnTo>
                    <a:lnTo>
                      <a:pt x="968" y="55"/>
                    </a:lnTo>
                    <a:lnTo>
                      <a:pt x="903" y="33"/>
                    </a:lnTo>
                    <a:lnTo>
                      <a:pt x="828" y="22"/>
                    </a:lnTo>
                    <a:lnTo>
                      <a:pt x="764" y="12"/>
                    </a:lnTo>
                    <a:lnTo>
                      <a:pt x="6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919;p15"/>
              <p:cNvSpPr/>
              <p:nvPr/>
            </p:nvSpPr>
            <p:spPr>
              <a:xfrm>
                <a:off x="1884400" y="1508775"/>
                <a:ext cx="33625" cy="33650"/>
              </a:xfrm>
              <a:custGeom>
                <a:avLst/>
                <a:gdLst/>
                <a:ahLst/>
                <a:cxnLst/>
                <a:rect l="l" t="t" r="r" b="b"/>
                <a:pathLst>
                  <a:path w="1345" h="1346" extrusionOk="0">
                    <a:moveTo>
                      <a:pt x="742" y="1"/>
                    </a:moveTo>
                    <a:lnTo>
                      <a:pt x="656" y="12"/>
                    </a:lnTo>
                    <a:lnTo>
                      <a:pt x="581" y="22"/>
                    </a:lnTo>
                    <a:lnTo>
                      <a:pt x="506" y="33"/>
                    </a:lnTo>
                    <a:lnTo>
                      <a:pt x="430" y="55"/>
                    </a:lnTo>
                    <a:lnTo>
                      <a:pt x="366" y="87"/>
                    </a:lnTo>
                    <a:lnTo>
                      <a:pt x="312" y="119"/>
                    </a:lnTo>
                    <a:lnTo>
                      <a:pt x="248" y="151"/>
                    </a:lnTo>
                    <a:lnTo>
                      <a:pt x="205" y="194"/>
                    </a:lnTo>
                    <a:lnTo>
                      <a:pt x="151" y="237"/>
                    </a:lnTo>
                    <a:lnTo>
                      <a:pt x="119" y="291"/>
                    </a:lnTo>
                    <a:lnTo>
                      <a:pt x="76" y="345"/>
                    </a:lnTo>
                    <a:lnTo>
                      <a:pt x="54" y="410"/>
                    </a:lnTo>
                    <a:lnTo>
                      <a:pt x="33" y="463"/>
                    </a:lnTo>
                    <a:lnTo>
                      <a:pt x="11" y="528"/>
                    </a:lnTo>
                    <a:lnTo>
                      <a:pt x="0" y="592"/>
                    </a:lnTo>
                    <a:lnTo>
                      <a:pt x="0" y="668"/>
                    </a:lnTo>
                    <a:lnTo>
                      <a:pt x="11" y="818"/>
                    </a:lnTo>
                    <a:lnTo>
                      <a:pt x="43" y="947"/>
                    </a:lnTo>
                    <a:lnTo>
                      <a:pt x="97" y="1055"/>
                    </a:lnTo>
                    <a:lnTo>
                      <a:pt x="129" y="1108"/>
                    </a:lnTo>
                    <a:lnTo>
                      <a:pt x="172" y="1151"/>
                    </a:lnTo>
                    <a:lnTo>
                      <a:pt x="215" y="1195"/>
                    </a:lnTo>
                    <a:lnTo>
                      <a:pt x="258" y="1227"/>
                    </a:lnTo>
                    <a:lnTo>
                      <a:pt x="377" y="1291"/>
                    </a:lnTo>
                    <a:lnTo>
                      <a:pt x="495" y="1324"/>
                    </a:lnTo>
                    <a:lnTo>
                      <a:pt x="646" y="1345"/>
                    </a:lnTo>
                    <a:lnTo>
                      <a:pt x="796" y="1345"/>
                    </a:lnTo>
                    <a:lnTo>
                      <a:pt x="861" y="1324"/>
                    </a:lnTo>
                    <a:lnTo>
                      <a:pt x="925" y="1313"/>
                    </a:lnTo>
                    <a:lnTo>
                      <a:pt x="990" y="1281"/>
                    </a:lnTo>
                    <a:lnTo>
                      <a:pt x="1043" y="1248"/>
                    </a:lnTo>
                    <a:lnTo>
                      <a:pt x="1097" y="1205"/>
                    </a:lnTo>
                    <a:lnTo>
                      <a:pt x="1151" y="1162"/>
                    </a:lnTo>
                    <a:lnTo>
                      <a:pt x="1194" y="1119"/>
                    </a:lnTo>
                    <a:lnTo>
                      <a:pt x="1237" y="1055"/>
                    </a:lnTo>
                    <a:lnTo>
                      <a:pt x="1269" y="1001"/>
                    </a:lnTo>
                    <a:lnTo>
                      <a:pt x="1301" y="936"/>
                    </a:lnTo>
                    <a:lnTo>
                      <a:pt x="1323" y="872"/>
                    </a:lnTo>
                    <a:lnTo>
                      <a:pt x="1334" y="807"/>
                    </a:lnTo>
                    <a:lnTo>
                      <a:pt x="1344" y="732"/>
                    </a:lnTo>
                    <a:lnTo>
                      <a:pt x="1344" y="657"/>
                    </a:lnTo>
                    <a:lnTo>
                      <a:pt x="1323" y="517"/>
                    </a:lnTo>
                    <a:lnTo>
                      <a:pt x="1291" y="388"/>
                    </a:lnTo>
                    <a:lnTo>
                      <a:pt x="1226" y="281"/>
                    </a:lnTo>
                    <a:lnTo>
                      <a:pt x="1162" y="184"/>
                    </a:lnTo>
                    <a:lnTo>
                      <a:pt x="1076" y="119"/>
                    </a:lnTo>
                    <a:lnTo>
                      <a:pt x="968" y="65"/>
                    </a:lnTo>
                    <a:lnTo>
                      <a:pt x="861" y="22"/>
                    </a:lnTo>
                    <a:lnTo>
                      <a:pt x="7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920;p15"/>
              <p:cNvSpPr/>
              <p:nvPr/>
            </p:nvSpPr>
            <p:spPr>
              <a:xfrm>
                <a:off x="624425" y="2765525"/>
                <a:ext cx="34150" cy="33900"/>
              </a:xfrm>
              <a:custGeom>
                <a:avLst/>
                <a:gdLst/>
                <a:ahLst/>
                <a:cxnLst/>
                <a:rect l="l" t="t" r="r" b="b"/>
                <a:pathLst>
                  <a:path w="1366" h="1356" extrusionOk="0">
                    <a:moveTo>
                      <a:pt x="656" y="1"/>
                    </a:moveTo>
                    <a:lnTo>
                      <a:pt x="591" y="12"/>
                    </a:lnTo>
                    <a:lnTo>
                      <a:pt x="527" y="22"/>
                    </a:lnTo>
                    <a:lnTo>
                      <a:pt x="398" y="66"/>
                    </a:lnTo>
                    <a:lnTo>
                      <a:pt x="290" y="119"/>
                    </a:lnTo>
                    <a:lnTo>
                      <a:pt x="194" y="205"/>
                    </a:lnTo>
                    <a:lnTo>
                      <a:pt x="108" y="302"/>
                    </a:lnTo>
                    <a:lnTo>
                      <a:pt x="54" y="420"/>
                    </a:lnTo>
                    <a:lnTo>
                      <a:pt x="22" y="539"/>
                    </a:lnTo>
                    <a:lnTo>
                      <a:pt x="11" y="614"/>
                    </a:lnTo>
                    <a:lnTo>
                      <a:pt x="0" y="678"/>
                    </a:lnTo>
                    <a:lnTo>
                      <a:pt x="11" y="754"/>
                    </a:lnTo>
                    <a:lnTo>
                      <a:pt x="22" y="829"/>
                    </a:lnTo>
                    <a:lnTo>
                      <a:pt x="32" y="893"/>
                    </a:lnTo>
                    <a:lnTo>
                      <a:pt x="54" y="958"/>
                    </a:lnTo>
                    <a:lnTo>
                      <a:pt x="86" y="1023"/>
                    </a:lnTo>
                    <a:lnTo>
                      <a:pt x="118" y="1076"/>
                    </a:lnTo>
                    <a:lnTo>
                      <a:pt x="161" y="1130"/>
                    </a:lnTo>
                    <a:lnTo>
                      <a:pt x="204" y="1184"/>
                    </a:lnTo>
                    <a:lnTo>
                      <a:pt x="258" y="1227"/>
                    </a:lnTo>
                    <a:lnTo>
                      <a:pt x="312" y="1259"/>
                    </a:lnTo>
                    <a:lnTo>
                      <a:pt x="366" y="1291"/>
                    </a:lnTo>
                    <a:lnTo>
                      <a:pt x="430" y="1324"/>
                    </a:lnTo>
                    <a:lnTo>
                      <a:pt x="495" y="1345"/>
                    </a:lnTo>
                    <a:lnTo>
                      <a:pt x="559" y="1356"/>
                    </a:lnTo>
                    <a:lnTo>
                      <a:pt x="710" y="1356"/>
                    </a:lnTo>
                    <a:lnTo>
                      <a:pt x="850" y="1345"/>
                    </a:lnTo>
                    <a:lnTo>
                      <a:pt x="979" y="1302"/>
                    </a:lnTo>
                    <a:lnTo>
                      <a:pt x="1097" y="1248"/>
                    </a:lnTo>
                    <a:lnTo>
                      <a:pt x="1140" y="1205"/>
                    </a:lnTo>
                    <a:lnTo>
                      <a:pt x="1183" y="1173"/>
                    </a:lnTo>
                    <a:lnTo>
                      <a:pt x="1226" y="1119"/>
                    </a:lnTo>
                    <a:lnTo>
                      <a:pt x="1258" y="1076"/>
                    </a:lnTo>
                    <a:lnTo>
                      <a:pt x="1312" y="958"/>
                    </a:lnTo>
                    <a:lnTo>
                      <a:pt x="1344" y="829"/>
                    </a:lnTo>
                    <a:lnTo>
                      <a:pt x="1366" y="689"/>
                    </a:lnTo>
                    <a:lnTo>
                      <a:pt x="1355" y="614"/>
                    </a:lnTo>
                    <a:lnTo>
                      <a:pt x="1355" y="539"/>
                    </a:lnTo>
                    <a:lnTo>
                      <a:pt x="1333" y="474"/>
                    </a:lnTo>
                    <a:lnTo>
                      <a:pt x="1312" y="410"/>
                    </a:lnTo>
                    <a:lnTo>
                      <a:pt x="1280" y="345"/>
                    </a:lnTo>
                    <a:lnTo>
                      <a:pt x="1247" y="291"/>
                    </a:lnTo>
                    <a:lnTo>
                      <a:pt x="1215" y="238"/>
                    </a:lnTo>
                    <a:lnTo>
                      <a:pt x="1161" y="195"/>
                    </a:lnTo>
                    <a:lnTo>
                      <a:pt x="1118" y="152"/>
                    </a:lnTo>
                    <a:lnTo>
                      <a:pt x="1065" y="109"/>
                    </a:lnTo>
                    <a:lnTo>
                      <a:pt x="1000" y="76"/>
                    </a:lnTo>
                    <a:lnTo>
                      <a:pt x="936" y="44"/>
                    </a:lnTo>
                    <a:lnTo>
                      <a:pt x="871"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921;p15"/>
              <p:cNvSpPr/>
              <p:nvPr/>
            </p:nvSpPr>
            <p:spPr>
              <a:xfrm>
                <a:off x="388650" y="1901275"/>
                <a:ext cx="33375" cy="33075"/>
              </a:xfrm>
              <a:custGeom>
                <a:avLst/>
                <a:gdLst/>
                <a:ahLst/>
                <a:cxnLst/>
                <a:rect l="l" t="t" r="r" b="b"/>
                <a:pathLst>
                  <a:path w="1335" h="1323" extrusionOk="0">
                    <a:moveTo>
                      <a:pt x="678" y="0"/>
                    </a:moveTo>
                    <a:lnTo>
                      <a:pt x="528" y="11"/>
                    </a:lnTo>
                    <a:lnTo>
                      <a:pt x="399" y="43"/>
                    </a:lnTo>
                    <a:lnTo>
                      <a:pt x="334" y="65"/>
                    </a:lnTo>
                    <a:lnTo>
                      <a:pt x="280" y="86"/>
                    </a:lnTo>
                    <a:lnTo>
                      <a:pt x="226" y="129"/>
                    </a:lnTo>
                    <a:lnTo>
                      <a:pt x="183" y="162"/>
                    </a:lnTo>
                    <a:lnTo>
                      <a:pt x="140" y="205"/>
                    </a:lnTo>
                    <a:lnTo>
                      <a:pt x="108" y="258"/>
                    </a:lnTo>
                    <a:lnTo>
                      <a:pt x="76" y="312"/>
                    </a:lnTo>
                    <a:lnTo>
                      <a:pt x="54" y="366"/>
                    </a:lnTo>
                    <a:lnTo>
                      <a:pt x="11" y="495"/>
                    </a:lnTo>
                    <a:lnTo>
                      <a:pt x="1" y="645"/>
                    </a:lnTo>
                    <a:lnTo>
                      <a:pt x="1" y="796"/>
                    </a:lnTo>
                    <a:lnTo>
                      <a:pt x="33" y="925"/>
                    </a:lnTo>
                    <a:lnTo>
                      <a:pt x="65" y="979"/>
                    </a:lnTo>
                    <a:lnTo>
                      <a:pt x="87" y="1033"/>
                    </a:lnTo>
                    <a:lnTo>
                      <a:pt x="119" y="1086"/>
                    </a:lnTo>
                    <a:lnTo>
                      <a:pt x="162" y="1129"/>
                    </a:lnTo>
                    <a:lnTo>
                      <a:pt x="205" y="1172"/>
                    </a:lnTo>
                    <a:lnTo>
                      <a:pt x="259" y="1215"/>
                    </a:lnTo>
                    <a:lnTo>
                      <a:pt x="313" y="1248"/>
                    </a:lnTo>
                    <a:lnTo>
                      <a:pt x="366" y="1269"/>
                    </a:lnTo>
                    <a:lnTo>
                      <a:pt x="495" y="1312"/>
                    </a:lnTo>
                    <a:lnTo>
                      <a:pt x="646" y="1323"/>
                    </a:lnTo>
                    <a:lnTo>
                      <a:pt x="786" y="1312"/>
                    </a:lnTo>
                    <a:lnTo>
                      <a:pt x="861" y="1301"/>
                    </a:lnTo>
                    <a:lnTo>
                      <a:pt x="915" y="1280"/>
                    </a:lnTo>
                    <a:lnTo>
                      <a:pt x="979" y="1258"/>
                    </a:lnTo>
                    <a:lnTo>
                      <a:pt x="1033" y="1226"/>
                    </a:lnTo>
                    <a:lnTo>
                      <a:pt x="1076" y="1194"/>
                    </a:lnTo>
                    <a:lnTo>
                      <a:pt x="1130" y="1151"/>
                    </a:lnTo>
                    <a:lnTo>
                      <a:pt x="1205" y="1054"/>
                    </a:lnTo>
                    <a:lnTo>
                      <a:pt x="1259" y="936"/>
                    </a:lnTo>
                    <a:lnTo>
                      <a:pt x="1313" y="807"/>
                    </a:lnTo>
                    <a:lnTo>
                      <a:pt x="1334" y="656"/>
                    </a:lnTo>
                    <a:lnTo>
                      <a:pt x="1313" y="516"/>
                    </a:lnTo>
                    <a:lnTo>
                      <a:pt x="1270" y="398"/>
                    </a:lnTo>
                    <a:lnTo>
                      <a:pt x="1216" y="280"/>
                    </a:lnTo>
                    <a:lnTo>
                      <a:pt x="1151" y="183"/>
                    </a:lnTo>
                    <a:lnTo>
                      <a:pt x="1108" y="151"/>
                    </a:lnTo>
                    <a:lnTo>
                      <a:pt x="1054" y="108"/>
                    </a:lnTo>
                    <a:lnTo>
                      <a:pt x="1011" y="76"/>
                    </a:lnTo>
                    <a:lnTo>
                      <a:pt x="947" y="54"/>
                    </a:lnTo>
                    <a:lnTo>
                      <a:pt x="893" y="33"/>
                    </a:lnTo>
                    <a:lnTo>
                      <a:pt x="829" y="11"/>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922;p15"/>
              <p:cNvSpPr/>
              <p:nvPr/>
            </p:nvSpPr>
            <p:spPr>
              <a:xfrm>
                <a:off x="547000" y="1586750"/>
                <a:ext cx="33075" cy="33350"/>
              </a:xfrm>
              <a:custGeom>
                <a:avLst/>
                <a:gdLst/>
                <a:ahLst/>
                <a:cxnLst/>
                <a:rect l="l" t="t" r="r" b="b"/>
                <a:pathLst>
                  <a:path w="1323" h="1334" extrusionOk="0">
                    <a:moveTo>
                      <a:pt x="656" y="0"/>
                    </a:moveTo>
                    <a:lnTo>
                      <a:pt x="516" y="22"/>
                    </a:lnTo>
                    <a:lnTo>
                      <a:pt x="387" y="65"/>
                    </a:lnTo>
                    <a:lnTo>
                      <a:pt x="269" y="129"/>
                    </a:lnTo>
                    <a:lnTo>
                      <a:pt x="172" y="205"/>
                    </a:lnTo>
                    <a:lnTo>
                      <a:pt x="140" y="248"/>
                    </a:lnTo>
                    <a:lnTo>
                      <a:pt x="97" y="291"/>
                    </a:lnTo>
                    <a:lnTo>
                      <a:pt x="75" y="344"/>
                    </a:lnTo>
                    <a:lnTo>
                      <a:pt x="43" y="398"/>
                    </a:lnTo>
                    <a:lnTo>
                      <a:pt x="32" y="463"/>
                    </a:lnTo>
                    <a:lnTo>
                      <a:pt x="11" y="527"/>
                    </a:lnTo>
                    <a:lnTo>
                      <a:pt x="0" y="678"/>
                    </a:lnTo>
                    <a:lnTo>
                      <a:pt x="22" y="828"/>
                    </a:lnTo>
                    <a:lnTo>
                      <a:pt x="54" y="957"/>
                    </a:lnTo>
                    <a:lnTo>
                      <a:pt x="75" y="1011"/>
                    </a:lnTo>
                    <a:lnTo>
                      <a:pt x="108" y="1065"/>
                    </a:lnTo>
                    <a:lnTo>
                      <a:pt x="140" y="1119"/>
                    </a:lnTo>
                    <a:lnTo>
                      <a:pt x="183" y="1162"/>
                    </a:lnTo>
                    <a:lnTo>
                      <a:pt x="226" y="1205"/>
                    </a:lnTo>
                    <a:lnTo>
                      <a:pt x="280" y="1237"/>
                    </a:lnTo>
                    <a:lnTo>
                      <a:pt x="334" y="1269"/>
                    </a:lnTo>
                    <a:lnTo>
                      <a:pt x="398" y="1291"/>
                    </a:lnTo>
                    <a:lnTo>
                      <a:pt x="527" y="1323"/>
                    </a:lnTo>
                    <a:lnTo>
                      <a:pt x="667" y="1334"/>
                    </a:lnTo>
                    <a:lnTo>
                      <a:pt x="817" y="1323"/>
                    </a:lnTo>
                    <a:lnTo>
                      <a:pt x="946" y="1291"/>
                    </a:lnTo>
                    <a:lnTo>
                      <a:pt x="1011" y="1258"/>
                    </a:lnTo>
                    <a:lnTo>
                      <a:pt x="1065" y="1226"/>
                    </a:lnTo>
                    <a:lnTo>
                      <a:pt x="1108" y="1194"/>
                    </a:lnTo>
                    <a:lnTo>
                      <a:pt x="1151" y="1151"/>
                    </a:lnTo>
                    <a:lnTo>
                      <a:pt x="1194" y="1108"/>
                    </a:lnTo>
                    <a:lnTo>
                      <a:pt x="1226" y="1054"/>
                    </a:lnTo>
                    <a:lnTo>
                      <a:pt x="1258" y="1000"/>
                    </a:lnTo>
                    <a:lnTo>
                      <a:pt x="1280" y="947"/>
                    </a:lnTo>
                    <a:lnTo>
                      <a:pt x="1312" y="818"/>
                    </a:lnTo>
                    <a:lnTo>
                      <a:pt x="1323" y="667"/>
                    </a:lnTo>
                    <a:lnTo>
                      <a:pt x="1312" y="516"/>
                    </a:lnTo>
                    <a:lnTo>
                      <a:pt x="1301" y="452"/>
                    </a:lnTo>
                    <a:lnTo>
                      <a:pt x="1280" y="387"/>
                    </a:lnTo>
                    <a:lnTo>
                      <a:pt x="1258" y="334"/>
                    </a:lnTo>
                    <a:lnTo>
                      <a:pt x="1226" y="280"/>
                    </a:lnTo>
                    <a:lnTo>
                      <a:pt x="1183" y="237"/>
                    </a:lnTo>
                    <a:lnTo>
                      <a:pt x="1140" y="194"/>
                    </a:lnTo>
                    <a:lnTo>
                      <a:pt x="1043" y="119"/>
                    </a:lnTo>
                    <a:lnTo>
                      <a:pt x="936" y="65"/>
                    </a:lnTo>
                    <a:lnTo>
                      <a:pt x="807" y="22"/>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923;p15"/>
              <p:cNvSpPr/>
              <p:nvPr/>
            </p:nvSpPr>
            <p:spPr>
              <a:xfrm>
                <a:off x="1647550" y="1349900"/>
                <a:ext cx="34450" cy="34450"/>
              </a:xfrm>
              <a:custGeom>
                <a:avLst/>
                <a:gdLst/>
                <a:ahLst/>
                <a:cxnLst/>
                <a:rect l="l" t="t" r="r" b="b"/>
                <a:pathLst>
                  <a:path w="1378" h="1378" extrusionOk="0">
                    <a:moveTo>
                      <a:pt x="625" y="1"/>
                    </a:moveTo>
                    <a:lnTo>
                      <a:pt x="549" y="12"/>
                    </a:lnTo>
                    <a:lnTo>
                      <a:pt x="485" y="33"/>
                    </a:lnTo>
                    <a:lnTo>
                      <a:pt x="420" y="55"/>
                    </a:lnTo>
                    <a:lnTo>
                      <a:pt x="356" y="76"/>
                    </a:lnTo>
                    <a:lnTo>
                      <a:pt x="302" y="119"/>
                    </a:lnTo>
                    <a:lnTo>
                      <a:pt x="248" y="151"/>
                    </a:lnTo>
                    <a:lnTo>
                      <a:pt x="194" y="194"/>
                    </a:lnTo>
                    <a:lnTo>
                      <a:pt x="151" y="248"/>
                    </a:lnTo>
                    <a:lnTo>
                      <a:pt x="108" y="302"/>
                    </a:lnTo>
                    <a:lnTo>
                      <a:pt x="76" y="356"/>
                    </a:lnTo>
                    <a:lnTo>
                      <a:pt x="55" y="420"/>
                    </a:lnTo>
                    <a:lnTo>
                      <a:pt x="33" y="485"/>
                    </a:lnTo>
                    <a:lnTo>
                      <a:pt x="12" y="549"/>
                    </a:lnTo>
                    <a:lnTo>
                      <a:pt x="1" y="625"/>
                    </a:lnTo>
                    <a:lnTo>
                      <a:pt x="1" y="700"/>
                    </a:lnTo>
                    <a:lnTo>
                      <a:pt x="22" y="840"/>
                    </a:lnTo>
                    <a:lnTo>
                      <a:pt x="55" y="969"/>
                    </a:lnTo>
                    <a:lnTo>
                      <a:pt x="108" y="1087"/>
                    </a:lnTo>
                    <a:lnTo>
                      <a:pt x="184" y="1184"/>
                    </a:lnTo>
                    <a:lnTo>
                      <a:pt x="227" y="1227"/>
                    </a:lnTo>
                    <a:lnTo>
                      <a:pt x="270" y="1259"/>
                    </a:lnTo>
                    <a:lnTo>
                      <a:pt x="377" y="1313"/>
                    </a:lnTo>
                    <a:lnTo>
                      <a:pt x="506" y="1356"/>
                    </a:lnTo>
                    <a:lnTo>
                      <a:pt x="657" y="1377"/>
                    </a:lnTo>
                    <a:lnTo>
                      <a:pt x="797" y="1377"/>
                    </a:lnTo>
                    <a:lnTo>
                      <a:pt x="872" y="1367"/>
                    </a:lnTo>
                    <a:lnTo>
                      <a:pt x="936" y="1345"/>
                    </a:lnTo>
                    <a:lnTo>
                      <a:pt x="1001" y="1324"/>
                    </a:lnTo>
                    <a:lnTo>
                      <a:pt x="1055" y="1291"/>
                    </a:lnTo>
                    <a:lnTo>
                      <a:pt x="1108" y="1248"/>
                    </a:lnTo>
                    <a:lnTo>
                      <a:pt x="1162" y="1205"/>
                    </a:lnTo>
                    <a:lnTo>
                      <a:pt x="1205" y="1162"/>
                    </a:lnTo>
                    <a:lnTo>
                      <a:pt x="1248" y="1108"/>
                    </a:lnTo>
                    <a:lnTo>
                      <a:pt x="1291" y="1055"/>
                    </a:lnTo>
                    <a:lnTo>
                      <a:pt x="1313" y="990"/>
                    </a:lnTo>
                    <a:lnTo>
                      <a:pt x="1345" y="926"/>
                    </a:lnTo>
                    <a:lnTo>
                      <a:pt x="1367" y="861"/>
                    </a:lnTo>
                    <a:lnTo>
                      <a:pt x="1377" y="786"/>
                    </a:lnTo>
                    <a:lnTo>
                      <a:pt x="1377" y="711"/>
                    </a:lnTo>
                    <a:lnTo>
                      <a:pt x="1377" y="646"/>
                    </a:lnTo>
                    <a:lnTo>
                      <a:pt x="1367" y="571"/>
                    </a:lnTo>
                    <a:lnTo>
                      <a:pt x="1356" y="496"/>
                    </a:lnTo>
                    <a:lnTo>
                      <a:pt x="1334" y="431"/>
                    </a:lnTo>
                    <a:lnTo>
                      <a:pt x="1313" y="377"/>
                    </a:lnTo>
                    <a:lnTo>
                      <a:pt x="1281" y="313"/>
                    </a:lnTo>
                    <a:lnTo>
                      <a:pt x="1238" y="259"/>
                    </a:lnTo>
                    <a:lnTo>
                      <a:pt x="1195" y="205"/>
                    </a:lnTo>
                    <a:lnTo>
                      <a:pt x="1152" y="162"/>
                    </a:lnTo>
                    <a:lnTo>
                      <a:pt x="1098" y="119"/>
                    </a:lnTo>
                    <a:lnTo>
                      <a:pt x="1033" y="87"/>
                    </a:lnTo>
                    <a:lnTo>
                      <a:pt x="979" y="55"/>
                    </a:lnTo>
                    <a:lnTo>
                      <a:pt x="915" y="33"/>
                    </a:lnTo>
                    <a:lnTo>
                      <a:pt x="840" y="22"/>
                    </a:lnTo>
                    <a:lnTo>
                      <a:pt x="775" y="12"/>
                    </a:lnTo>
                    <a:lnTo>
                      <a:pt x="70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924;p15"/>
              <p:cNvSpPr/>
              <p:nvPr/>
            </p:nvSpPr>
            <p:spPr>
              <a:xfrm>
                <a:off x="1489750" y="3002375"/>
                <a:ext cx="33375" cy="33075"/>
              </a:xfrm>
              <a:custGeom>
                <a:avLst/>
                <a:gdLst/>
                <a:ahLst/>
                <a:cxnLst/>
                <a:rect l="l" t="t" r="r" b="b"/>
                <a:pathLst>
                  <a:path w="1335" h="1323" extrusionOk="0">
                    <a:moveTo>
                      <a:pt x="678" y="0"/>
                    </a:moveTo>
                    <a:lnTo>
                      <a:pt x="528" y="11"/>
                    </a:lnTo>
                    <a:lnTo>
                      <a:pt x="399" y="43"/>
                    </a:lnTo>
                    <a:lnTo>
                      <a:pt x="334" y="65"/>
                    </a:lnTo>
                    <a:lnTo>
                      <a:pt x="281" y="97"/>
                    </a:lnTo>
                    <a:lnTo>
                      <a:pt x="227" y="129"/>
                    </a:lnTo>
                    <a:lnTo>
                      <a:pt x="184" y="172"/>
                    </a:lnTo>
                    <a:lnTo>
                      <a:pt x="141" y="215"/>
                    </a:lnTo>
                    <a:lnTo>
                      <a:pt x="108" y="258"/>
                    </a:lnTo>
                    <a:lnTo>
                      <a:pt x="76" y="312"/>
                    </a:lnTo>
                    <a:lnTo>
                      <a:pt x="55" y="377"/>
                    </a:lnTo>
                    <a:lnTo>
                      <a:pt x="12" y="506"/>
                    </a:lnTo>
                    <a:lnTo>
                      <a:pt x="1" y="656"/>
                    </a:lnTo>
                    <a:lnTo>
                      <a:pt x="12" y="796"/>
                    </a:lnTo>
                    <a:lnTo>
                      <a:pt x="44" y="936"/>
                    </a:lnTo>
                    <a:lnTo>
                      <a:pt x="65" y="990"/>
                    </a:lnTo>
                    <a:lnTo>
                      <a:pt x="98" y="1043"/>
                    </a:lnTo>
                    <a:lnTo>
                      <a:pt x="130" y="1097"/>
                    </a:lnTo>
                    <a:lnTo>
                      <a:pt x="173" y="1140"/>
                    </a:lnTo>
                    <a:lnTo>
                      <a:pt x="216" y="1183"/>
                    </a:lnTo>
                    <a:lnTo>
                      <a:pt x="259" y="1215"/>
                    </a:lnTo>
                    <a:lnTo>
                      <a:pt x="313" y="1248"/>
                    </a:lnTo>
                    <a:lnTo>
                      <a:pt x="377" y="1269"/>
                    </a:lnTo>
                    <a:lnTo>
                      <a:pt x="506" y="1312"/>
                    </a:lnTo>
                    <a:lnTo>
                      <a:pt x="646" y="1323"/>
                    </a:lnTo>
                    <a:lnTo>
                      <a:pt x="797" y="1312"/>
                    </a:lnTo>
                    <a:lnTo>
                      <a:pt x="861" y="1301"/>
                    </a:lnTo>
                    <a:lnTo>
                      <a:pt x="926" y="1280"/>
                    </a:lnTo>
                    <a:lnTo>
                      <a:pt x="979" y="1258"/>
                    </a:lnTo>
                    <a:lnTo>
                      <a:pt x="1033" y="1226"/>
                    </a:lnTo>
                    <a:lnTo>
                      <a:pt x="1087" y="1194"/>
                    </a:lnTo>
                    <a:lnTo>
                      <a:pt x="1130" y="1151"/>
                    </a:lnTo>
                    <a:lnTo>
                      <a:pt x="1205" y="1065"/>
                    </a:lnTo>
                    <a:lnTo>
                      <a:pt x="1270" y="947"/>
                    </a:lnTo>
                    <a:lnTo>
                      <a:pt x="1313" y="818"/>
                    </a:lnTo>
                    <a:lnTo>
                      <a:pt x="1334" y="678"/>
                    </a:lnTo>
                    <a:lnTo>
                      <a:pt x="1313" y="527"/>
                    </a:lnTo>
                    <a:lnTo>
                      <a:pt x="1281" y="398"/>
                    </a:lnTo>
                    <a:lnTo>
                      <a:pt x="1216" y="291"/>
                    </a:lnTo>
                    <a:lnTo>
                      <a:pt x="1152" y="183"/>
                    </a:lnTo>
                    <a:lnTo>
                      <a:pt x="1108" y="151"/>
                    </a:lnTo>
                    <a:lnTo>
                      <a:pt x="1055" y="108"/>
                    </a:lnTo>
                    <a:lnTo>
                      <a:pt x="1001" y="76"/>
                    </a:lnTo>
                    <a:lnTo>
                      <a:pt x="947" y="54"/>
                    </a:lnTo>
                    <a:lnTo>
                      <a:pt x="883" y="33"/>
                    </a:lnTo>
                    <a:lnTo>
                      <a:pt x="818" y="11"/>
                    </a:lnTo>
                    <a:lnTo>
                      <a:pt x="67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 name="Google Shape;925;p15"/>
              <p:cNvSpPr/>
              <p:nvPr/>
            </p:nvSpPr>
            <p:spPr>
              <a:xfrm>
                <a:off x="2118275" y="2373850"/>
                <a:ext cx="33100" cy="33650"/>
              </a:xfrm>
              <a:custGeom>
                <a:avLst/>
                <a:gdLst/>
                <a:ahLst/>
                <a:cxnLst/>
                <a:rect l="l" t="t" r="r" b="b"/>
                <a:pathLst>
                  <a:path w="1324" h="1346" extrusionOk="0">
                    <a:moveTo>
                      <a:pt x="689" y="1"/>
                    </a:moveTo>
                    <a:lnTo>
                      <a:pt x="538" y="12"/>
                    </a:lnTo>
                    <a:lnTo>
                      <a:pt x="409" y="44"/>
                    </a:lnTo>
                    <a:lnTo>
                      <a:pt x="345" y="65"/>
                    </a:lnTo>
                    <a:lnTo>
                      <a:pt x="291" y="87"/>
                    </a:lnTo>
                    <a:lnTo>
                      <a:pt x="237" y="119"/>
                    </a:lnTo>
                    <a:lnTo>
                      <a:pt x="194" y="162"/>
                    </a:lnTo>
                    <a:lnTo>
                      <a:pt x="151" y="205"/>
                    </a:lnTo>
                    <a:lnTo>
                      <a:pt x="119" y="248"/>
                    </a:lnTo>
                    <a:lnTo>
                      <a:pt x="86" y="302"/>
                    </a:lnTo>
                    <a:lnTo>
                      <a:pt x="54" y="367"/>
                    </a:lnTo>
                    <a:lnTo>
                      <a:pt x="11" y="496"/>
                    </a:lnTo>
                    <a:lnTo>
                      <a:pt x="0" y="635"/>
                    </a:lnTo>
                    <a:lnTo>
                      <a:pt x="0" y="786"/>
                    </a:lnTo>
                    <a:lnTo>
                      <a:pt x="11" y="850"/>
                    </a:lnTo>
                    <a:lnTo>
                      <a:pt x="33" y="915"/>
                    </a:lnTo>
                    <a:lnTo>
                      <a:pt x="54" y="979"/>
                    </a:lnTo>
                    <a:lnTo>
                      <a:pt x="86" y="1033"/>
                    </a:lnTo>
                    <a:lnTo>
                      <a:pt x="119" y="1076"/>
                    </a:lnTo>
                    <a:lnTo>
                      <a:pt x="162" y="1119"/>
                    </a:lnTo>
                    <a:lnTo>
                      <a:pt x="258" y="1205"/>
                    </a:lnTo>
                    <a:lnTo>
                      <a:pt x="366" y="1270"/>
                    </a:lnTo>
                    <a:lnTo>
                      <a:pt x="506" y="1313"/>
                    </a:lnTo>
                    <a:lnTo>
                      <a:pt x="656" y="1345"/>
                    </a:lnTo>
                    <a:lnTo>
                      <a:pt x="785" y="1324"/>
                    </a:lnTo>
                    <a:lnTo>
                      <a:pt x="914" y="1281"/>
                    </a:lnTo>
                    <a:lnTo>
                      <a:pt x="1022" y="1227"/>
                    </a:lnTo>
                    <a:lnTo>
                      <a:pt x="1129" y="1162"/>
                    </a:lnTo>
                    <a:lnTo>
                      <a:pt x="1162" y="1119"/>
                    </a:lnTo>
                    <a:lnTo>
                      <a:pt x="1205" y="1076"/>
                    </a:lnTo>
                    <a:lnTo>
                      <a:pt x="1237" y="1022"/>
                    </a:lnTo>
                    <a:lnTo>
                      <a:pt x="1269" y="969"/>
                    </a:lnTo>
                    <a:lnTo>
                      <a:pt x="1291" y="904"/>
                    </a:lnTo>
                    <a:lnTo>
                      <a:pt x="1302" y="840"/>
                    </a:lnTo>
                    <a:lnTo>
                      <a:pt x="1312" y="764"/>
                    </a:lnTo>
                    <a:lnTo>
                      <a:pt x="1323" y="689"/>
                    </a:lnTo>
                    <a:lnTo>
                      <a:pt x="1312" y="549"/>
                    </a:lnTo>
                    <a:lnTo>
                      <a:pt x="1291" y="410"/>
                    </a:lnTo>
                    <a:lnTo>
                      <a:pt x="1259" y="356"/>
                    </a:lnTo>
                    <a:lnTo>
                      <a:pt x="1237" y="302"/>
                    </a:lnTo>
                    <a:lnTo>
                      <a:pt x="1205" y="248"/>
                    </a:lnTo>
                    <a:lnTo>
                      <a:pt x="1162" y="205"/>
                    </a:lnTo>
                    <a:lnTo>
                      <a:pt x="1119" y="162"/>
                    </a:lnTo>
                    <a:lnTo>
                      <a:pt x="1076" y="119"/>
                    </a:lnTo>
                    <a:lnTo>
                      <a:pt x="1022" y="87"/>
                    </a:lnTo>
                    <a:lnTo>
                      <a:pt x="957" y="65"/>
                    </a:lnTo>
                    <a:lnTo>
                      <a:pt x="828" y="22"/>
                    </a:lnTo>
                    <a:lnTo>
                      <a:pt x="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 name="Google Shape;926;p15"/>
              <p:cNvSpPr/>
              <p:nvPr/>
            </p:nvSpPr>
            <p:spPr>
              <a:xfrm>
                <a:off x="388650" y="2373850"/>
                <a:ext cx="33100" cy="33650"/>
              </a:xfrm>
              <a:custGeom>
                <a:avLst/>
                <a:gdLst/>
                <a:ahLst/>
                <a:cxnLst/>
                <a:rect l="l" t="t" r="r" b="b"/>
                <a:pathLst>
                  <a:path w="1324" h="1346" extrusionOk="0">
                    <a:moveTo>
                      <a:pt x="667" y="1"/>
                    </a:moveTo>
                    <a:lnTo>
                      <a:pt x="517" y="12"/>
                    </a:lnTo>
                    <a:lnTo>
                      <a:pt x="388" y="44"/>
                    </a:lnTo>
                    <a:lnTo>
                      <a:pt x="334" y="76"/>
                    </a:lnTo>
                    <a:lnTo>
                      <a:pt x="270" y="98"/>
                    </a:lnTo>
                    <a:lnTo>
                      <a:pt x="226" y="141"/>
                    </a:lnTo>
                    <a:lnTo>
                      <a:pt x="183" y="173"/>
                    </a:lnTo>
                    <a:lnTo>
                      <a:pt x="140" y="216"/>
                    </a:lnTo>
                    <a:lnTo>
                      <a:pt x="97" y="270"/>
                    </a:lnTo>
                    <a:lnTo>
                      <a:pt x="76" y="324"/>
                    </a:lnTo>
                    <a:lnTo>
                      <a:pt x="44" y="377"/>
                    </a:lnTo>
                    <a:lnTo>
                      <a:pt x="11" y="517"/>
                    </a:lnTo>
                    <a:lnTo>
                      <a:pt x="1" y="657"/>
                    </a:lnTo>
                    <a:lnTo>
                      <a:pt x="11" y="807"/>
                    </a:lnTo>
                    <a:lnTo>
                      <a:pt x="22" y="872"/>
                    </a:lnTo>
                    <a:lnTo>
                      <a:pt x="44" y="936"/>
                    </a:lnTo>
                    <a:lnTo>
                      <a:pt x="65" y="990"/>
                    </a:lnTo>
                    <a:lnTo>
                      <a:pt x="97" y="1044"/>
                    </a:lnTo>
                    <a:lnTo>
                      <a:pt x="130" y="1098"/>
                    </a:lnTo>
                    <a:lnTo>
                      <a:pt x="173" y="1141"/>
                    </a:lnTo>
                    <a:lnTo>
                      <a:pt x="270" y="1216"/>
                    </a:lnTo>
                    <a:lnTo>
                      <a:pt x="377" y="1270"/>
                    </a:lnTo>
                    <a:lnTo>
                      <a:pt x="506" y="1313"/>
                    </a:lnTo>
                    <a:lnTo>
                      <a:pt x="657" y="1345"/>
                    </a:lnTo>
                    <a:lnTo>
                      <a:pt x="796" y="1324"/>
                    </a:lnTo>
                    <a:lnTo>
                      <a:pt x="925" y="1281"/>
                    </a:lnTo>
                    <a:lnTo>
                      <a:pt x="1044" y="1227"/>
                    </a:lnTo>
                    <a:lnTo>
                      <a:pt x="1140" y="1152"/>
                    </a:lnTo>
                    <a:lnTo>
                      <a:pt x="1184" y="1108"/>
                    </a:lnTo>
                    <a:lnTo>
                      <a:pt x="1216" y="1055"/>
                    </a:lnTo>
                    <a:lnTo>
                      <a:pt x="1248" y="1001"/>
                    </a:lnTo>
                    <a:lnTo>
                      <a:pt x="1270" y="947"/>
                    </a:lnTo>
                    <a:lnTo>
                      <a:pt x="1291" y="883"/>
                    </a:lnTo>
                    <a:lnTo>
                      <a:pt x="1313" y="818"/>
                    </a:lnTo>
                    <a:lnTo>
                      <a:pt x="1323" y="678"/>
                    </a:lnTo>
                    <a:lnTo>
                      <a:pt x="1313" y="528"/>
                    </a:lnTo>
                    <a:lnTo>
                      <a:pt x="1280" y="399"/>
                    </a:lnTo>
                    <a:lnTo>
                      <a:pt x="1259" y="334"/>
                    </a:lnTo>
                    <a:lnTo>
                      <a:pt x="1227" y="281"/>
                    </a:lnTo>
                    <a:lnTo>
                      <a:pt x="1194" y="227"/>
                    </a:lnTo>
                    <a:lnTo>
                      <a:pt x="1151" y="184"/>
                    </a:lnTo>
                    <a:lnTo>
                      <a:pt x="1108" y="141"/>
                    </a:lnTo>
                    <a:lnTo>
                      <a:pt x="1054" y="108"/>
                    </a:lnTo>
                    <a:lnTo>
                      <a:pt x="1001" y="76"/>
                    </a:lnTo>
                    <a:lnTo>
                      <a:pt x="947" y="55"/>
                    </a:lnTo>
                    <a:lnTo>
                      <a:pt x="818" y="22"/>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 name="Google Shape;927;p15"/>
              <p:cNvSpPr/>
              <p:nvPr/>
            </p:nvSpPr>
            <p:spPr>
              <a:xfrm>
                <a:off x="2118275" y="1901000"/>
                <a:ext cx="32825" cy="33100"/>
              </a:xfrm>
              <a:custGeom>
                <a:avLst/>
                <a:gdLst/>
                <a:ahLst/>
                <a:cxnLst/>
                <a:rect l="l" t="t" r="r" b="b"/>
                <a:pathLst>
                  <a:path w="1313" h="1324" extrusionOk="0">
                    <a:moveTo>
                      <a:pt x="635" y="0"/>
                    </a:moveTo>
                    <a:lnTo>
                      <a:pt x="484" y="33"/>
                    </a:lnTo>
                    <a:lnTo>
                      <a:pt x="366" y="87"/>
                    </a:lnTo>
                    <a:lnTo>
                      <a:pt x="248" y="151"/>
                    </a:lnTo>
                    <a:lnTo>
                      <a:pt x="162" y="226"/>
                    </a:lnTo>
                    <a:lnTo>
                      <a:pt x="119" y="269"/>
                    </a:lnTo>
                    <a:lnTo>
                      <a:pt x="86" y="323"/>
                    </a:lnTo>
                    <a:lnTo>
                      <a:pt x="54" y="377"/>
                    </a:lnTo>
                    <a:lnTo>
                      <a:pt x="33" y="431"/>
                    </a:lnTo>
                    <a:lnTo>
                      <a:pt x="22" y="495"/>
                    </a:lnTo>
                    <a:lnTo>
                      <a:pt x="11" y="560"/>
                    </a:lnTo>
                    <a:lnTo>
                      <a:pt x="0" y="635"/>
                    </a:lnTo>
                    <a:lnTo>
                      <a:pt x="0" y="710"/>
                    </a:lnTo>
                    <a:lnTo>
                      <a:pt x="22" y="850"/>
                    </a:lnTo>
                    <a:lnTo>
                      <a:pt x="65" y="968"/>
                    </a:lnTo>
                    <a:lnTo>
                      <a:pt x="119" y="1076"/>
                    </a:lnTo>
                    <a:lnTo>
                      <a:pt x="194" y="1162"/>
                    </a:lnTo>
                    <a:lnTo>
                      <a:pt x="291" y="1237"/>
                    </a:lnTo>
                    <a:lnTo>
                      <a:pt x="398" y="1291"/>
                    </a:lnTo>
                    <a:lnTo>
                      <a:pt x="517" y="1323"/>
                    </a:lnTo>
                    <a:lnTo>
                      <a:pt x="656" y="1323"/>
                    </a:lnTo>
                    <a:lnTo>
                      <a:pt x="807" y="1312"/>
                    </a:lnTo>
                    <a:lnTo>
                      <a:pt x="936" y="1280"/>
                    </a:lnTo>
                    <a:lnTo>
                      <a:pt x="990" y="1259"/>
                    </a:lnTo>
                    <a:lnTo>
                      <a:pt x="1054" y="1226"/>
                    </a:lnTo>
                    <a:lnTo>
                      <a:pt x="1097" y="1183"/>
                    </a:lnTo>
                    <a:lnTo>
                      <a:pt x="1140" y="1151"/>
                    </a:lnTo>
                    <a:lnTo>
                      <a:pt x="1183" y="1097"/>
                    </a:lnTo>
                    <a:lnTo>
                      <a:pt x="1216" y="1054"/>
                    </a:lnTo>
                    <a:lnTo>
                      <a:pt x="1248" y="1001"/>
                    </a:lnTo>
                    <a:lnTo>
                      <a:pt x="1269" y="936"/>
                    </a:lnTo>
                    <a:lnTo>
                      <a:pt x="1291" y="871"/>
                    </a:lnTo>
                    <a:lnTo>
                      <a:pt x="1302" y="807"/>
                    </a:lnTo>
                    <a:lnTo>
                      <a:pt x="1312" y="656"/>
                    </a:lnTo>
                    <a:lnTo>
                      <a:pt x="1312" y="581"/>
                    </a:lnTo>
                    <a:lnTo>
                      <a:pt x="1302" y="517"/>
                    </a:lnTo>
                    <a:lnTo>
                      <a:pt x="1280" y="452"/>
                    </a:lnTo>
                    <a:lnTo>
                      <a:pt x="1259" y="388"/>
                    </a:lnTo>
                    <a:lnTo>
                      <a:pt x="1237" y="334"/>
                    </a:lnTo>
                    <a:lnTo>
                      <a:pt x="1205" y="280"/>
                    </a:lnTo>
                    <a:lnTo>
                      <a:pt x="1162" y="226"/>
                    </a:lnTo>
                    <a:lnTo>
                      <a:pt x="1119" y="183"/>
                    </a:lnTo>
                    <a:lnTo>
                      <a:pt x="1022" y="119"/>
                    </a:lnTo>
                    <a:lnTo>
                      <a:pt x="914" y="65"/>
                    </a:lnTo>
                    <a:lnTo>
                      <a:pt x="77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 name="Google Shape;928;p15"/>
              <p:cNvSpPr/>
              <p:nvPr/>
            </p:nvSpPr>
            <p:spPr>
              <a:xfrm>
                <a:off x="1017175" y="1272500"/>
                <a:ext cx="32825" cy="33350"/>
              </a:xfrm>
              <a:custGeom>
                <a:avLst/>
                <a:gdLst/>
                <a:ahLst/>
                <a:cxnLst/>
                <a:rect l="l" t="t" r="r" b="b"/>
                <a:pathLst>
                  <a:path w="1313" h="1334" extrusionOk="0">
                    <a:moveTo>
                      <a:pt x="645" y="0"/>
                    </a:moveTo>
                    <a:lnTo>
                      <a:pt x="506" y="32"/>
                    </a:lnTo>
                    <a:lnTo>
                      <a:pt x="377" y="75"/>
                    </a:lnTo>
                    <a:lnTo>
                      <a:pt x="258" y="140"/>
                    </a:lnTo>
                    <a:lnTo>
                      <a:pt x="172" y="215"/>
                    </a:lnTo>
                    <a:lnTo>
                      <a:pt x="129" y="258"/>
                    </a:lnTo>
                    <a:lnTo>
                      <a:pt x="97" y="312"/>
                    </a:lnTo>
                    <a:lnTo>
                      <a:pt x="65" y="366"/>
                    </a:lnTo>
                    <a:lnTo>
                      <a:pt x="43" y="419"/>
                    </a:lnTo>
                    <a:lnTo>
                      <a:pt x="22" y="484"/>
                    </a:lnTo>
                    <a:lnTo>
                      <a:pt x="11" y="548"/>
                    </a:lnTo>
                    <a:lnTo>
                      <a:pt x="0" y="699"/>
                    </a:lnTo>
                    <a:lnTo>
                      <a:pt x="11" y="839"/>
                    </a:lnTo>
                    <a:lnTo>
                      <a:pt x="54" y="957"/>
                    </a:lnTo>
                    <a:lnTo>
                      <a:pt x="108" y="1065"/>
                    </a:lnTo>
                    <a:lnTo>
                      <a:pt x="183" y="1151"/>
                    </a:lnTo>
                    <a:lnTo>
                      <a:pt x="269" y="1226"/>
                    </a:lnTo>
                    <a:lnTo>
                      <a:pt x="377" y="1280"/>
                    </a:lnTo>
                    <a:lnTo>
                      <a:pt x="506" y="1312"/>
                    </a:lnTo>
                    <a:lnTo>
                      <a:pt x="635" y="1333"/>
                    </a:lnTo>
                    <a:lnTo>
                      <a:pt x="785" y="1323"/>
                    </a:lnTo>
                    <a:lnTo>
                      <a:pt x="914" y="1290"/>
                    </a:lnTo>
                    <a:lnTo>
                      <a:pt x="979" y="1269"/>
                    </a:lnTo>
                    <a:lnTo>
                      <a:pt x="1032" y="1237"/>
                    </a:lnTo>
                    <a:lnTo>
                      <a:pt x="1086" y="1204"/>
                    </a:lnTo>
                    <a:lnTo>
                      <a:pt x="1129" y="1161"/>
                    </a:lnTo>
                    <a:lnTo>
                      <a:pt x="1172" y="1118"/>
                    </a:lnTo>
                    <a:lnTo>
                      <a:pt x="1205" y="1065"/>
                    </a:lnTo>
                    <a:lnTo>
                      <a:pt x="1237" y="1011"/>
                    </a:lnTo>
                    <a:lnTo>
                      <a:pt x="1258" y="957"/>
                    </a:lnTo>
                    <a:lnTo>
                      <a:pt x="1301" y="828"/>
                    </a:lnTo>
                    <a:lnTo>
                      <a:pt x="1312" y="678"/>
                    </a:lnTo>
                    <a:lnTo>
                      <a:pt x="1312" y="602"/>
                    </a:lnTo>
                    <a:lnTo>
                      <a:pt x="1301" y="527"/>
                    </a:lnTo>
                    <a:lnTo>
                      <a:pt x="1291" y="462"/>
                    </a:lnTo>
                    <a:lnTo>
                      <a:pt x="1269" y="398"/>
                    </a:lnTo>
                    <a:lnTo>
                      <a:pt x="1237" y="344"/>
                    </a:lnTo>
                    <a:lnTo>
                      <a:pt x="1215" y="290"/>
                    </a:lnTo>
                    <a:lnTo>
                      <a:pt x="1172" y="247"/>
                    </a:lnTo>
                    <a:lnTo>
                      <a:pt x="1129" y="204"/>
                    </a:lnTo>
                    <a:lnTo>
                      <a:pt x="1032" y="129"/>
                    </a:lnTo>
                    <a:lnTo>
                      <a:pt x="925" y="75"/>
                    </a:lnTo>
                    <a:lnTo>
                      <a:pt x="796" y="32"/>
                    </a:lnTo>
                    <a:lnTo>
                      <a:pt x="6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 name="Google Shape;929;p15"/>
              <p:cNvSpPr/>
              <p:nvPr/>
            </p:nvSpPr>
            <p:spPr>
              <a:xfrm>
                <a:off x="1962625" y="1586750"/>
                <a:ext cx="32825" cy="33350"/>
              </a:xfrm>
              <a:custGeom>
                <a:avLst/>
                <a:gdLst/>
                <a:ahLst/>
                <a:cxnLst/>
                <a:rect l="l" t="t" r="r" b="b"/>
                <a:pathLst>
                  <a:path w="1313" h="1334" extrusionOk="0">
                    <a:moveTo>
                      <a:pt x="635" y="0"/>
                    </a:moveTo>
                    <a:lnTo>
                      <a:pt x="495" y="33"/>
                    </a:lnTo>
                    <a:lnTo>
                      <a:pt x="366" y="86"/>
                    </a:lnTo>
                    <a:lnTo>
                      <a:pt x="259" y="140"/>
                    </a:lnTo>
                    <a:lnTo>
                      <a:pt x="162" y="226"/>
                    </a:lnTo>
                    <a:lnTo>
                      <a:pt x="119" y="269"/>
                    </a:lnTo>
                    <a:lnTo>
                      <a:pt x="86" y="312"/>
                    </a:lnTo>
                    <a:lnTo>
                      <a:pt x="54" y="366"/>
                    </a:lnTo>
                    <a:lnTo>
                      <a:pt x="33" y="430"/>
                    </a:lnTo>
                    <a:lnTo>
                      <a:pt x="22" y="495"/>
                    </a:lnTo>
                    <a:lnTo>
                      <a:pt x="0" y="559"/>
                    </a:lnTo>
                    <a:lnTo>
                      <a:pt x="0" y="624"/>
                    </a:lnTo>
                    <a:lnTo>
                      <a:pt x="0" y="710"/>
                    </a:lnTo>
                    <a:lnTo>
                      <a:pt x="22" y="839"/>
                    </a:lnTo>
                    <a:lnTo>
                      <a:pt x="54" y="968"/>
                    </a:lnTo>
                    <a:lnTo>
                      <a:pt x="108" y="1076"/>
                    </a:lnTo>
                    <a:lnTo>
                      <a:pt x="183" y="1162"/>
                    </a:lnTo>
                    <a:lnTo>
                      <a:pt x="280" y="1237"/>
                    </a:lnTo>
                    <a:lnTo>
                      <a:pt x="388" y="1280"/>
                    </a:lnTo>
                    <a:lnTo>
                      <a:pt x="506" y="1323"/>
                    </a:lnTo>
                    <a:lnTo>
                      <a:pt x="646" y="1334"/>
                    </a:lnTo>
                    <a:lnTo>
                      <a:pt x="796" y="1323"/>
                    </a:lnTo>
                    <a:lnTo>
                      <a:pt x="925" y="1280"/>
                    </a:lnTo>
                    <a:lnTo>
                      <a:pt x="990" y="1258"/>
                    </a:lnTo>
                    <a:lnTo>
                      <a:pt x="1043" y="1226"/>
                    </a:lnTo>
                    <a:lnTo>
                      <a:pt x="1086" y="1194"/>
                    </a:lnTo>
                    <a:lnTo>
                      <a:pt x="1140" y="1151"/>
                    </a:lnTo>
                    <a:lnTo>
                      <a:pt x="1173" y="1108"/>
                    </a:lnTo>
                    <a:lnTo>
                      <a:pt x="1216" y="1054"/>
                    </a:lnTo>
                    <a:lnTo>
                      <a:pt x="1237" y="1000"/>
                    </a:lnTo>
                    <a:lnTo>
                      <a:pt x="1269" y="947"/>
                    </a:lnTo>
                    <a:lnTo>
                      <a:pt x="1302" y="818"/>
                    </a:lnTo>
                    <a:lnTo>
                      <a:pt x="1312" y="667"/>
                    </a:lnTo>
                    <a:lnTo>
                      <a:pt x="1312" y="592"/>
                    </a:lnTo>
                    <a:lnTo>
                      <a:pt x="1302" y="516"/>
                    </a:lnTo>
                    <a:lnTo>
                      <a:pt x="1280" y="452"/>
                    </a:lnTo>
                    <a:lnTo>
                      <a:pt x="1259" y="398"/>
                    </a:lnTo>
                    <a:lnTo>
                      <a:pt x="1237" y="334"/>
                    </a:lnTo>
                    <a:lnTo>
                      <a:pt x="1205" y="280"/>
                    </a:lnTo>
                    <a:lnTo>
                      <a:pt x="1173" y="237"/>
                    </a:lnTo>
                    <a:lnTo>
                      <a:pt x="1130" y="194"/>
                    </a:lnTo>
                    <a:lnTo>
                      <a:pt x="1033" y="119"/>
                    </a:lnTo>
                    <a:lnTo>
                      <a:pt x="914" y="65"/>
                    </a:lnTo>
                    <a:lnTo>
                      <a:pt x="78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 name="Google Shape;930;p15"/>
              <p:cNvSpPr/>
              <p:nvPr/>
            </p:nvSpPr>
            <p:spPr>
              <a:xfrm>
                <a:off x="1490025" y="1273025"/>
                <a:ext cx="33100" cy="32825"/>
              </a:xfrm>
              <a:custGeom>
                <a:avLst/>
                <a:gdLst/>
                <a:ahLst/>
                <a:cxnLst/>
                <a:rect l="l" t="t" r="r" b="b"/>
                <a:pathLst>
                  <a:path w="1324" h="1313" extrusionOk="0">
                    <a:moveTo>
                      <a:pt x="517" y="1"/>
                    </a:moveTo>
                    <a:lnTo>
                      <a:pt x="399" y="33"/>
                    </a:lnTo>
                    <a:lnTo>
                      <a:pt x="291" y="87"/>
                    </a:lnTo>
                    <a:lnTo>
                      <a:pt x="194" y="151"/>
                    </a:lnTo>
                    <a:lnTo>
                      <a:pt x="119" y="237"/>
                    </a:lnTo>
                    <a:lnTo>
                      <a:pt x="54" y="345"/>
                    </a:lnTo>
                    <a:lnTo>
                      <a:pt x="22" y="463"/>
                    </a:lnTo>
                    <a:lnTo>
                      <a:pt x="1" y="603"/>
                    </a:lnTo>
                    <a:lnTo>
                      <a:pt x="1" y="753"/>
                    </a:lnTo>
                    <a:lnTo>
                      <a:pt x="11" y="818"/>
                    </a:lnTo>
                    <a:lnTo>
                      <a:pt x="22" y="882"/>
                    </a:lnTo>
                    <a:lnTo>
                      <a:pt x="44" y="947"/>
                    </a:lnTo>
                    <a:lnTo>
                      <a:pt x="76" y="1001"/>
                    </a:lnTo>
                    <a:lnTo>
                      <a:pt x="108" y="1054"/>
                    </a:lnTo>
                    <a:lnTo>
                      <a:pt x="140" y="1097"/>
                    </a:lnTo>
                    <a:lnTo>
                      <a:pt x="183" y="1140"/>
                    </a:lnTo>
                    <a:lnTo>
                      <a:pt x="226" y="1183"/>
                    </a:lnTo>
                    <a:lnTo>
                      <a:pt x="280" y="1216"/>
                    </a:lnTo>
                    <a:lnTo>
                      <a:pt x="345" y="1248"/>
                    </a:lnTo>
                    <a:lnTo>
                      <a:pt x="474" y="1291"/>
                    </a:lnTo>
                    <a:lnTo>
                      <a:pt x="614" y="1312"/>
                    </a:lnTo>
                    <a:lnTo>
                      <a:pt x="689" y="1312"/>
                    </a:lnTo>
                    <a:lnTo>
                      <a:pt x="764" y="1302"/>
                    </a:lnTo>
                    <a:lnTo>
                      <a:pt x="829" y="1291"/>
                    </a:lnTo>
                    <a:lnTo>
                      <a:pt x="893" y="1280"/>
                    </a:lnTo>
                    <a:lnTo>
                      <a:pt x="947" y="1248"/>
                    </a:lnTo>
                    <a:lnTo>
                      <a:pt x="1001" y="1226"/>
                    </a:lnTo>
                    <a:lnTo>
                      <a:pt x="1054" y="1194"/>
                    </a:lnTo>
                    <a:lnTo>
                      <a:pt x="1097" y="1151"/>
                    </a:lnTo>
                    <a:lnTo>
                      <a:pt x="1184" y="1054"/>
                    </a:lnTo>
                    <a:lnTo>
                      <a:pt x="1248" y="936"/>
                    </a:lnTo>
                    <a:lnTo>
                      <a:pt x="1291" y="807"/>
                    </a:lnTo>
                    <a:lnTo>
                      <a:pt x="1323" y="657"/>
                    </a:lnTo>
                    <a:lnTo>
                      <a:pt x="1302" y="517"/>
                    </a:lnTo>
                    <a:lnTo>
                      <a:pt x="1259" y="388"/>
                    </a:lnTo>
                    <a:lnTo>
                      <a:pt x="1205" y="280"/>
                    </a:lnTo>
                    <a:lnTo>
                      <a:pt x="1130" y="183"/>
                    </a:lnTo>
                    <a:lnTo>
                      <a:pt x="1044" y="108"/>
                    </a:lnTo>
                    <a:lnTo>
                      <a:pt x="990" y="76"/>
                    </a:lnTo>
                    <a:lnTo>
                      <a:pt x="936" y="54"/>
                    </a:lnTo>
                    <a:lnTo>
                      <a:pt x="872" y="33"/>
                    </a:lnTo>
                    <a:lnTo>
                      <a:pt x="807" y="11"/>
                    </a:lnTo>
                    <a:lnTo>
                      <a:pt x="73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 name="Google Shape;931;p15"/>
              <p:cNvSpPr/>
              <p:nvPr/>
            </p:nvSpPr>
            <p:spPr>
              <a:xfrm>
                <a:off x="1804025" y="1428675"/>
                <a:ext cx="33350" cy="32825"/>
              </a:xfrm>
              <a:custGeom>
                <a:avLst/>
                <a:gdLst/>
                <a:ahLst/>
                <a:cxnLst/>
                <a:rect l="l" t="t" r="r" b="b"/>
                <a:pathLst>
                  <a:path w="1334" h="1313" extrusionOk="0">
                    <a:moveTo>
                      <a:pt x="624" y="1"/>
                    </a:moveTo>
                    <a:lnTo>
                      <a:pt x="484" y="22"/>
                    </a:lnTo>
                    <a:lnTo>
                      <a:pt x="366" y="54"/>
                    </a:lnTo>
                    <a:lnTo>
                      <a:pt x="258" y="119"/>
                    </a:lnTo>
                    <a:lnTo>
                      <a:pt x="172" y="194"/>
                    </a:lnTo>
                    <a:lnTo>
                      <a:pt x="97" y="280"/>
                    </a:lnTo>
                    <a:lnTo>
                      <a:pt x="43" y="388"/>
                    </a:lnTo>
                    <a:lnTo>
                      <a:pt x="11" y="517"/>
                    </a:lnTo>
                    <a:lnTo>
                      <a:pt x="0" y="656"/>
                    </a:lnTo>
                    <a:lnTo>
                      <a:pt x="22" y="796"/>
                    </a:lnTo>
                    <a:lnTo>
                      <a:pt x="54" y="936"/>
                    </a:lnTo>
                    <a:lnTo>
                      <a:pt x="75" y="990"/>
                    </a:lnTo>
                    <a:lnTo>
                      <a:pt x="108" y="1044"/>
                    </a:lnTo>
                    <a:lnTo>
                      <a:pt x="140" y="1097"/>
                    </a:lnTo>
                    <a:lnTo>
                      <a:pt x="183" y="1140"/>
                    </a:lnTo>
                    <a:lnTo>
                      <a:pt x="226" y="1183"/>
                    </a:lnTo>
                    <a:lnTo>
                      <a:pt x="280" y="1216"/>
                    </a:lnTo>
                    <a:lnTo>
                      <a:pt x="334" y="1248"/>
                    </a:lnTo>
                    <a:lnTo>
                      <a:pt x="398" y="1269"/>
                    </a:lnTo>
                    <a:lnTo>
                      <a:pt x="527" y="1302"/>
                    </a:lnTo>
                    <a:lnTo>
                      <a:pt x="667" y="1312"/>
                    </a:lnTo>
                    <a:lnTo>
                      <a:pt x="753" y="1312"/>
                    </a:lnTo>
                    <a:lnTo>
                      <a:pt x="817" y="1302"/>
                    </a:lnTo>
                    <a:lnTo>
                      <a:pt x="882" y="1280"/>
                    </a:lnTo>
                    <a:lnTo>
                      <a:pt x="946" y="1259"/>
                    </a:lnTo>
                    <a:lnTo>
                      <a:pt x="1000" y="1226"/>
                    </a:lnTo>
                    <a:lnTo>
                      <a:pt x="1054" y="1194"/>
                    </a:lnTo>
                    <a:lnTo>
                      <a:pt x="1097" y="1162"/>
                    </a:lnTo>
                    <a:lnTo>
                      <a:pt x="1140" y="1119"/>
                    </a:lnTo>
                    <a:lnTo>
                      <a:pt x="1183" y="1065"/>
                    </a:lnTo>
                    <a:lnTo>
                      <a:pt x="1215" y="1011"/>
                    </a:lnTo>
                    <a:lnTo>
                      <a:pt x="1269" y="893"/>
                    </a:lnTo>
                    <a:lnTo>
                      <a:pt x="1312" y="753"/>
                    </a:lnTo>
                    <a:lnTo>
                      <a:pt x="1334" y="592"/>
                    </a:lnTo>
                    <a:lnTo>
                      <a:pt x="1301" y="463"/>
                    </a:lnTo>
                    <a:lnTo>
                      <a:pt x="1248" y="345"/>
                    </a:lnTo>
                    <a:lnTo>
                      <a:pt x="1183" y="248"/>
                    </a:lnTo>
                    <a:lnTo>
                      <a:pt x="1108" y="151"/>
                    </a:lnTo>
                    <a:lnTo>
                      <a:pt x="1011" y="87"/>
                    </a:lnTo>
                    <a:lnTo>
                      <a:pt x="957" y="54"/>
                    </a:lnTo>
                    <a:lnTo>
                      <a:pt x="903" y="33"/>
                    </a:lnTo>
                    <a:lnTo>
                      <a:pt x="839" y="11"/>
                    </a:lnTo>
                    <a:lnTo>
                      <a:pt x="77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 name="Google Shape;932;p15"/>
              <p:cNvSpPr/>
              <p:nvPr/>
            </p:nvSpPr>
            <p:spPr>
              <a:xfrm>
                <a:off x="702900" y="1428150"/>
                <a:ext cx="32825" cy="33350"/>
              </a:xfrm>
              <a:custGeom>
                <a:avLst/>
                <a:gdLst/>
                <a:ahLst/>
                <a:cxnLst/>
                <a:rect l="l" t="t" r="r" b="b"/>
                <a:pathLst>
                  <a:path w="1313" h="1334" extrusionOk="0">
                    <a:moveTo>
                      <a:pt x="603" y="0"/>
                    </a:moveTo>
                    <a:lnTo>
                      <a:pt x="474" y="43"/>
                    </a:lnTo>
                    <a:lnTo>
                      <a:pt x="356" y="86"/>
                    </a:lnTo>
                    <a:lnTo>
                      <a:pt x="248" y="151"/>
                    </a:lnTo>
                    <a:lnTo>
                      <a:pt x="162" y="226"/>
                    </a:lnTo>
                    <a:lnTo>
                      <a:pt x="87" y="323"/>
                    </a:lnTo>
                    <a:lnTo>
                      <a:pt x="55" y="376"/>
                    </a:lnTo>
                    <a:lnTo>
                      <a:pt x="33" y="430"/>
                    </a:lnTo>
                    <a:lnTo>
                      <a:pt x="22" y="495"/>
                    </a:lnTo>
                    <a:lnTo>
                      <a:pt x="12" y="559"/>
                    </a:lnTo>
                    <a:lnTo>
                      <a:pt x="1" y="634"/>
                    </a:lnTo>
                    <a:lnTo>
                      <a:pt x="1" y="710"/>
                    </a:lnTo>
                    <a:lnTo>
                      <a:pt x="22" y="850"/>
                    </a:lnTo>
                    <a:lnTo>
                      <a:pt x="55" y="968"/>
                    </a:lnTo>
                    <a:lnTo>
                      <a:pt x="108" y="1075"/>
                    </a:lnTo>
                    <a:lnTo>
                      <a:pt x="184" y="1161"/>
                    </a:lnTo>
                    <a:lnTo>
                      <a:pt x="281" y="1237"/>
                    </a:lnTo>
                    <a:lnTo>
                      <a:pt x="388" y="1290"/>
                    </a:lnTo>
                    <a:lnTo>
                      <a:pt x="506" y="1323"/>
                    </a:lnTo>
                    <a:lnTo>
                      <a:pt x="646" y="1333"/>
                    </a:lnTo>
                    <a:lnTo>
                      <a:pt x="797" y="1323"/>
                    </a:lnTo>
                    <a:lnTo>
                      <a:pt x="926" y="1290"/>
                    </a:lnTo>
                    <a:lnTo>
                      <a:pt x="990" y="1258"/>
                    </a:lnTo>
                    <a:lnTo>
                      <a:pt x="1044" y="1237"/>
                    </a:lnTo>
                    <a:lnTo>
                      <a:pt x="1087" y="1194"/>
                    </a:lnTo>
                    <a:lnTo>
                      <a:pt x="1141" y="1161"/>
                    </a:lnTo>
                    <a:lnTo>
                      <a:pt x="1173" y="1108"/>
                    </a:lnTo>
                    <a:lnTo>
                      <a:pt x="1216" y="1065"/>
                    </a:lnTo>
                    <a:lnTo>
                      <a:pt x="1248" y="1011"/>
                    </a:lnTo>
                    <a:lnTo>
                      <a:pt x="1270" y="946"/>
                    </a:lnTo>
                    <a:lnTo>
                      <a:pt x="1302" y="817"/>
                    </a:lnTo>
                    <a:lnTo>
                      <a:pt x="1313" y="667"/>
                    </a:lnTo>
                    <a:lnTo>
                      <a:pt x="1313" y="591"/>
                    </a:lnTo>
                    <a:lnTo>
                      <a:pt x="1302" y="527"/>
                    </a:lnTo>
                    <a:lnTo>
                      <a:pt x="1281" y="462"/>
                    </a:lnTo>
                    <a:lnTo>
                      <a:pt x="1270" y="398"/>
                    </a:lnTo>
                    <a:lnTo>
                      <a:pt x="1238" y="344"/>
                    </a:lnTo>
                    <a:lnTo>
                      <a:pt x="1205" y="290"/>
                    </a:lnTo>
                    <a:lnTo>
                      <a:pt x="1162" y="237"/>
                    </a:lnTo>
                    <a:lnTo>
                      <a:pt x="1119" y="194"/>
                    </a:lnTo>
                    <a:lnTo>
                      <a:pt x="1076" y="161"/>
                    </a:lnTo>
                    <a:lnTo>
                      <a:pt x="1022" y="129"/>
                    </a:lnTo>
                    <a:lnTo>
                      <a:pt x="904" y="65"/>
                    </a:lnTo>
                    <a:lnTo>
                      <a:pt x="764" y="32"/>
                    </a:lnTo>
                    <a:lnTo>
                      <a:pt x="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 name="Google Shape;933;p15"/>
              <p:cNvSpPr/>
              <p:nvPr/>
            </p:nvSpPr>
            <p:spPr>
              <a:xfrm>
                <a:off x="1962350" y="2688375"/>
                <a:ext cx="33100" cy="32825"/>
              </a:xfrm>
              <a:custGeom>
                <a:avLst/>
                <a:gdLst/>
                <a:ahLst/>
                <a:cxnLst/>
                <a:rect l="l" t="t" r="r" b="b"/>
                <a:pathLst>
                  <a:path w="1324" h="1313" extrusionOk="0">
                    <a:moveTo>
                      <a:pt x="560" y="1"/>
                    </a:moveTo>
                    <a:lnTo>
                      <a:pt x="495" y="12"/>
                    </a:lnTo>
                    <a:lnTo>
                      <a:pt x="431" y="22"/>
                    </a:lnTo>
                    <a:lnTo>
                      <a:pt x="377" y="44"/>
                    </a:lnTo>
                    <a:lnTo>
                      <a:pt x="323" y="76"/>
                    </a:lnTo>
                    <a:lnTo>
                      <a:pt x="270" y="108"/>
                    </a:lnTo>
                    <a:lnTo>
                      <a:pt x="227" y="141"/>
                    </a:lnTo>
                    <a:lnTo>
                      <a:pt x="151" y="237"/>
                    </a:lnTo>
                    <a:lnTo>
                      <a:pt x="87" y="345"/>
                    </a:lnTo>
                    <a:lnTo>
                      <a:pt x="33" y="463"/>
                    </a:lnTo>
                    <a:lnTo>
                      <a:pt x="1" y="603"/>
                    </a:lnTo>
                    <a:lnTo>
                      <a:pt x="11" y="754"/>
                    </a:lnTo>
                    <a:lnTo>
                      <a:pt x="44" y="883"/>
                    </a:lnTo>
                    <a:lnTo>
                      <a:pt x="97" y="1001"/>
                    </a:lnTo>
                    <a:lnTo>
                      <a:pt x="162" y="1098"/>
                    </a:lnTo>
                    <a:lnTo>
                      <a:pt x="205" y="1141"/>
                    </a:lnTo>
                    <a:lnTo>
                      <a:pt x="248" y="1184"/>
                    </a:lnTo>
                    <a:lnTo>
                      <a:pt x="302" y="1216"/>
                    </a:lnTo>
                    <a:lnTo>
                      <a:pt x="356" y="1248"/>
                    </a:lnTo>
                    <a:lnTo>
                      <a:pt x="420" y="1270"/>
                    </a:lnTo>
                    <a:lnTo>
                      <a:pt x="485" y="1291"/>
                    </a:lnTo>
                    <a:lnTo>
                      <a:pt x="624" y="1313"/>
                    </a:lnTo>
                    <a:lnTo>
                      <a:pt x="775" y="1313"/>
                    </a:lnTo>
                    <a:lnTo>
                      <a:pt x="904" y="1280"/>
                    </a:lnTo>
                    <a:lnTo>
                      <a:pt x="958" y="1259"/>
                    </a:lnTo>
                    <a:lnTo>
                      <a:pt x="1022" y="1237"/>
                    </a:lnTo>
                    <a:lnTo>
                      <a:pt x="1065" y="1205"/>
                    </a:lnTo>
                    <a:lnTo>
                      <a:pt x="1119" y="1162"/>
                    </a:lnTo>
                    <a:lnTo>
                      <a:pt x="1162" y="1119"/>
                    </a:lnTo>
                    <a:lnTo>
                      <a:pt x="1194" y="1076"/>
                    </a:lnTo>
                    <a:lnTo>
                      <a:pt x="1227" y="1022"/>
                    </a:lnTo>
                    <a:lnTo>
                      <a:pt x="1259" y="969"/>
                    </a:lnTo>
                    <a:lnTo>
                      <a:pt x="1302" y="840"/>
                    </a:lnTo>
                    <a:lnTo>
                      <a:pt x="1323" y="700"/>
                    </a:lnTo>
                    <a:lnTo>
                      <a:pt x="1323" y="549"/>
                    </a:lnTo>
                    <a:lnTo>
                      <a:pt x="1302" y="420"/>
                    </a:lnTo>
                    <a:lnTo>
                      <a:pt x="1280" y="356"/>
                    </a:lnTo>
                    <a:lnTo>
                      <a:pt x="1248" y="302"/>
                    </a:lnTo>
                    <a:lnTo>
                      <a:pt x="1216" y="248"/>
                    </a:lnTo>
                    <a:lnTo>
                      <a:pt x="1184" y="205"/>
                    </a:lnTo>
                    <a:lnTo>
                      <a:pt x="1141" y="162"/>
                    </a:lnTo>
                    <a:lnTo>
                      <a:pt x="1087" y="119"/>
                    </a:lnTo>
                    <a:lnTo>
                      <a:pt x="1033" y="87"/>
                    </a:lnTo>
                    <a:lnTo>
                      <a:pt x="979" y="65"/>
                    </a:lnTo>
                    <a:lnTo>
                      <a:pt x="850" y="2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 name="Google Shape;934;p15"/>
              <p:cNvSpPr/>
              <p:nvPr/>
            </p:nvSpPr>
            <p:spPr>
              <a:xfrm>
                <a:off x="1569325" y="3003975"/>
                <a:ext cx="32550" cy="29325"/>
              </a:xfrm>
              <a:custGeom>
                <a:avLst/>
                <a:gdLst/>
                <a:ahLst/>
                <a:cxnLst/>
                <a:rect l="l" t="t" r="r" b="b"/>
                <a:pathLst>
                  <a:path w="1302" h="1173" extrusionOk="0">
                    <a:moveTo>
                      <a:pt x="474" y="1"/>
                    </a:moveTo>
                    <a:lnTo>
                      <a:pt x="409" y="12"/>
                    </a:lnTo>
                    <a:lnTo>
                      <a:pt x="345" y="22"/>
                    </a:lnTo>
                    <a:lnTo>
                      <a:pt x="291" y="44"/>
                    </a:lnTo>
                    <a:lnTo>
                      <a:pt x="237" y="76"/>
                    </a:lnTo>
                    <a:lnTo>
                      <a:pt x="184" y="108"/>
                    </a:lnTo>
                    <a:lnTo>
                      <a:pt x="141" y="141"/>
                    </a:lnTo>
                    <a:lnTo>
                      <a:pt x="108" y="184"/>
                    </a:lnTo>
                    <a:lnTo>
                      <a:pt x="65" y="237"/>
                    </a:lnTo>
                    <a:lnTo>
                      <a:pt x="44" y="291"/>
                    </a:lnTo>
                    <a:lnTo>
                      <a:pt x="22" y="345"/>
                    </a:lnTo>
                    <a:lnTo>
                      <a:pt x="1" y="399"/>
                    </a:lnTo>
                    <a:lnTo>
                      <a:pt x="1" y="463"/>
                    </a:lnTo>
                    <a:lnTo>
                      <a:pt x="1" y="528"/>
                    </a:lnTo>
                    <a:lnTo>
                      <a:pt x="12" y="603"/>
                    </a:lnTo>
                    <a:lnTo>
                      <a:pt x="33" y="689"/>
                    </a:lnTo>
                    <a:lnTo>
                      <a:pt x="87" y="786"/>
                    </a:lnTo>
                    <a:lnTo>
                      <a:pt x="151" y="883"/>
                    </a:lnTo>
                    <a:lnTo>
                      <a:pt x="227" y="969"/>
                    </a:lnTo>
                    <a:lnTo>
                      <a:pt x="313" y="1044"/>
                    </a:lnTo>
                    <a:lnTo>
                      <a:pt x="409" y="1108"/>
                    </a:lnTo>
                    <a:lnTo>
                      <a:pt x="495" y="1151"/>
                    </a:lnTo>
                    <a:lnTo>
                      <a:pt x="571" y="1173"/>
                    </a:lnTo>
                    <a:lnTo>
                      <a:pt x="614" y="1173"/>
                    </a:lnTo>
                    <a:lnTo>
                      <a:pt x="657" y="1162"/>
                    </a:lnTo>
                    <a:lnTo>
                      <a:pt x="754" y="1130"/>
                    </a:lnTo>
                    <a:lnTo>
                      <a:pt x="840" y="1076"/>
                    </a:lnTo>
                    <a:lnTo>
                      <a:pt x="936" y="1012"/>
                    </a:lnTo>
                    <a:lnTo>
                      <a:pt x="1119" y="872"/>
                    </a:lnTo>
                    <a:lnTo>
                      <a:pt x="1205" y="797"/>
                    </a:lnTo>
                    <a:lnTo>
                      <a:pt x="1302" y="732"/>
                    </a:lnTo>
                    <a:lnTo>
                      <a:pt x="1291" y="474"/>
                    </a:lnTo>
                    <a:lnTo>
                      <a:pt x="1130" y="334"/>
                    </a:lnTo>
                    <a:lnTo>
                      <a:pt x="958" y="194"/>
                    </a:lnTo>
                    <a:lnTo>
                      <a:pt x="872" y="130"/>
                    </a:lnTo>
                    <a:lnTo>
                      <a:pt x="786" y="76"/>
                    </a:lnTo>
                    <a:lnTo>
                      <a:pt x="700" y="33"/>
                    </a:lnTo>
                    <a:lnTo>
                      <a:pt x="614"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 name="Google Shape;935;p15"/>
              <p:cNvSpPr/>
              <p:nvPr/>
            </p:nvSpPr>
            <p:spPr>
              <a:xfrm>
                <a:off x="1727675" y="2926025"/>
                <a:ext cx="32550" cy="29325"/>
              </a:xfrm>
              <a:custGeom>
                <a:avLst/>
                <a:gdLst/>
                <a:ahLst/>
                <a:cxnLst/>
                <a:rect l="l" t="t" r="r" b="b"/>
                <a:pathLst>
                  <a:path w="1302" h="1173" extrusionOk="0">
                    <a:moveTo>
                      <a:pt x="484" y="1"/>
                    </a:moveTo>
                    <a:lnTo>
                      <a:pt x="420" y="11"/>
                    </a:lnTo>
                    <a:lnTo>
                      <a:pt x="355" y="33"/>
                    </a:lnTo>
                    <a:lnTo>
                      <a:pt x="291" y="54"/>
                    </a:lnTo>
                    <a:lnTo>
                      <a:pt x="237" y="76"/>
                    </a:lnTo>
                    <a:lnTo>
                      <a:pt x="194" y="108"/>
                    </a:lnTo>
                    <a:lnTo>
                      <a:pt x="151" y="151"/>
                    </a:lnTo>
                    <a:lnTo>
                      <a:pt x="108" y="194"/>
                    </a:lnTo>
                    <a:lnTo>
                      <a:pt x="76" y="237"/>
                    </a:lnTo>
                    <a:lnTo>
                      <a:pt x="43" y="291"/>
                    </a:lnTo>
                    <a:lnTo>
                      <a:pt x="22" y="345"/>
                    </a:lnTo>
                    <a:lnTo>
                      <a:pt x="11" y="409"/>
                    </a:lnTo>
                    <a:lnTo>
                      <a:pt x="0" y="474"/>
                    </a:lnTo>
                    <a:lnTo>
                      <a:pt x="11" y="538"/>
                    </a:lnTo>
                    <a:lnTo>
                      <a:pt x="11" y="603"/>
                    </a:lnTo>
                    <a:lnTo>
                      <a:pt x="43" y="699"/>
                    </a:lnTo>
                    <a:lnTo>
                      <a:pt x="97" y="796"/>
                    </a:lnTo>
                    <a:lnTo>
                      <a:pt x="162" y="882"/>
                    </a:lnTo>
                    <a:lnTo>
                      <a:pt x="237" y="968"/>
                    </a:lnTo>
                    <a:lnTo>
                      <a:pt x="323" y="1054"/>
                    </a:lnTo>
                    <a:lnTo>
                      <a:pt x="409" y="1119"/>
                    </a:lnTo>
                    <a:lnTo>
                      <a:pt x="506" y="1162"/>
                    </a:lnTo>
                    <a:lnTo>
                      <a:pt x="581" y="1173"/>
                    </a:lnTo>
                    <a:lnTo>
                      <a:pt x="667" y="1173"/>
                    </a:lnTo>
                    <a:lnTo>
                      <a:pt x="764" y="1130"/>
                    </a:lnTo>
                    <a:lnTo>
                      <a:pt x="850" y="1087"/>
                    </a:lnTo>
                    <a:lnTo>
                      <a:pt x="936" y="1022"/>
                    </a:lnTo>
                    <a:lnTo>
                      <a:pt x="1119" y="871"/>
                    </a:lnTo>
                    <a:lnTo>
                      <a:pt x="1215" y="796"/>
                    </a:lnTo>
                    <a:lnTo>
                      <a:pt x="1301" y="732"/>
                    </a:lnTo>
                    <a:lnTo>
                      <a:pt x="1301" y="474"/>
                    </a:lnTo>
                    <a:lnTo>
                      <a:pt x="1129" y="345"/>
                    </a:lnTo>
                    <a:lnTo>
                      <a:pt x="968" y="194"/>
                    </a:lnTo>
                    <a:lnTo>
                      <a:pt x="882" y="130"/>
                    </a:lnTo>
                    <a:lnTo>
                      <a:pt x="796" y="76"/>
                    </a:lnTo>
                    <a:lnTo>
                      <a:pt x="710" y="33"/>
                    </a:lnTo>
                    <a:lnTo>
                      <a:pt x="613" y="11"/>
                    </a:lnTo>
                    <a:lnTo>
                      <a:pt x="54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 name="Google Shape;936;p15"/>
              <p:cNvSpPr/>
              <p:nvPr/>
            </p:nvSpPr>
            <p:spPr>
              <a:xfrm>
                <a:off x="2041925" y="2609350"/>
                <a:ext cx="29325" cy="32550"/>
              </a:xfrm>
              <a:custGeom>
                <a:avLst/>
                <a:gdLst/>
                <a:ahLst/>
                <a:cxnLst/>
                <a:rect l="l" t="t" r="r" b="b"/>
                <a:pathLst>
                  <a:path w="1173" h="1302" extrusionOk="0">
                    <a:moveTo>
                      <a:pt x="463" y="1"/>
                    </a:moveTo>
                    <a:lnTo>
                      <a:pt x="334" y="173"/>
                    </a:lnTo>
                    <a:lnTo>
                      <a:pt x="194" y="334"/>
                    </a:lnTo>
                    <a:lnTo>
                      <a:pt x="130" y="420"/>
                    </a:lnTo>
                    <a:lnTo>
                      <a:pt x="76" y="506"/>
                    </a:lnTo>
                    <a:lnTo>
                      <a:pt x="33" y="603"/>
                    </a:lnTo>
                    <a:lnTo>
                      <a:pt x="11" y="689"/>
                    </a:lnTo>
                    <a:lnTo>
                      <a:pt x="1" y="753"/>
                    </a:lnTo>
                    <a:lnTo>
                      <a:pt x="1" y="829"/>
                    </a:lnTo>
                    <a:lnTo>
                      <a:pt x="11" y="893"/>
                    </a:lnTo>
                    <a:lnTo>
                      <a:pt x="22" y="947"/>
                    </a:lnTo>
                    <a:lnTo>
                      <a:pt x="44" y="1011"/>
                    </a:lnTo>
                    <a:lnTo>
                      <a:pt x="76" y="1065"/>
                    </a:lnTo>
                    <a:lnTo>
                      <a:pt x="108" y="1108"/>
                    </a:lnTo>
                    <a:lnTo>
                      <a:pt x="151" y="1151"/>
                    </a:lnTo>
                    <a:lnTo>
                      <a:pt x="194" y="1194"/>
                    </a:lnTo>
                    <a:lnTo>
                      <a:pt x="237" y="1226"/>
                    </a:lnTo>
                    <a:lnTo>
                      <a:pt x="291" y="1259"/>
                    </a:lnTo>
                    <a:lnTo>
                      <a:pt x="345" y="1280"/>
                    </a:lnTo>
                    <a:lnTo>
                      <a:pt x="409" y="1291"/>
                    </a:lnTo>
                    <a:lnTo>
                      <a:pt x="474" y="1302"/>
                    </a:lnTo>
                    <a:lnTo>
                      <a:pt x="538" y="1291"/>
                    </a:lnTo>
                    <a:lnTo>
                      <a:pt x="603" y="1291"/>
                    </a:lnTo>
                    <a:lnTo>
                      <a:pt x="700" y="1259"/>
                    </a:lnTo>
                    <a:lnTo>
                      <a:pt x="786" y="1205"/>
                    </a:lnTo>
                    <a:lnTo>
                      <a:pt x="882" y="1140"/>
                    </a:lnTo>
                    <a:lnTo>
                      <a:pt x="968" y="1065"/>
                    </a:lnTo>
                    <a:lnTo>
                      <a:pt x="1044" y="979"/>
                    </a:lnTo>
                    <a:lnTo>
                      <a:pt x="1108" y="882"/>
                    </a:lnTo>
                    <a:lnTo>
                      <a:pt x="1151" y="796"/>
                    </a:lnTo>
                    <a:lnTo>
                      <a:pt x="1173" y="710"/>
                    </a:lnTo>
                    <a:lnTo>
                      <a:pt x="1173" y="667"/>
                    </a:lnTo>
                    <a:lnTo>
                      <a:pt x="1162" y="624"/>
                    </a:lnTo>
                    <a:lnTo>
                      <a:pt x="1130" y="538"/>
                    </a:lnTo>
                    <a:lnTo>
                      <a:pt x="1076" y="452"/>
                    </a:lnTo>
                    <a:lnTo>
                      <a:pt x="1011" y="355"/>
                    </a:lnTo>
                    <a:lnTo>
                      <a:pt x="861" y="173"/>
                    </a:lnTo>
                    <a:lnTo>
                      <a:pt x="786" y="87"/>
                    </a:lnTo>
                    <a:lnTo>
                      <a:pt x="72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 name="Google Shape;937;p15"/>
              <p:cNvSpPr/>
              <p:nvPr/>
            </p:nvSpPr>
            <p:spPr>
              <a:xfrm>
                <a:off x="467700" y="2609350"/>
                <a:ext cx="33350" cy="30125"/>
              </a:xfrm>
              <a:custGeom>
                <a:avLst/>
                <a:gdLst/>
                <a:ahLst/>
                <a:cxnLst/>
                <a:rect l="l" t="t" r="r" b="b"/>
                <a:pathLst>
                  <a:path w="1334" h="1205" extrusionOk="0">
                    <a:moveTo>
                      <a:pt x="581" y="1"/>
                    </a:moveTo>
                    <a:lnTo>
                      <a:pt x="495" y="22"/>
                    </a:lnTo>
                    <a:lnTo>
                      <a:pt x="409" y="65"/>
                    </a:lnTo>
                    <a:lnTo>
                      <a:pt x="323" y="130"/>
                    </a:lnTo>
                    <a:lnTo>
                      <a:pt x="237" y="216"/>
                    </a:lnTo>
                    <a:lnTo>
                      <a:pt x="161" y="302"/>
                    </a:lnTo>
                    <a:lnTo>
                      <a:pt x="97" y="398"/>
                    </a:lnTo>
                    <a:lnTo>
                      <a:pt x="43" y="495"/>
                    </a:lnTo>
                    <a:lnTo>
                      <a:pt x="11" y="581"/>
                    </a:lnTo>
                    <a:lnTo>
                      <a:pt x="0" y="656"/>
                    </a:lnTo>
                    <a:lnTo>
                      <a:pt x="0" y="721"/>
                    </a:lnTo>
                    <a:lnTo>
                      <a:pt x="11" y="785"/>
                    </a:lnTo>
                    <a:lnTo>
                      <a:pt x="22" y="839"/>
                    </a:lnTo>
                    <a:lnTo>
                      <a:pt x="43" y="904"/>
                    </a:lnTo>
                    <a:lnTo>
                      <a:pt x="75" y="958"/>
                    </a:lnTo>
                    <a:lnTo>
                      <a:pt x="108" y="1001"/>
                    </a:lnTo>
                    <a:lnTo>
                      <a:pt x="151" y="1044"/>
                    </a:lnTo>
                    <a:lnTo>
                      <a:pt x="194" y="1087"/>
                    </a:lnTo>
                    <a:lnTo>
                      <a:pt x="237" y="1119"/>
                    </a:lnTo>
                    <a:lnTo>
                      <a:pt x="290" y="1151"/>
                    </a:lnTo>
                    <a:lnTo>
                      <a:pt x="355" y="1173"/>
                    </a:lnTo>
                    <a:lnTo>
                      <a:pt x="409" y="1194"/>
                    </a:lnTo>
                    <a:lnTo>
                      <a:pt x="473" y="1194"/>
                    </a:lnTo>
                    <a:lnTo>
                      <a:pt x="548" y="1205"/>
                    </a:lnTo>
                    <a:lnTo>
                      <a:pt x="613" y="1194"/>
                    </a:lnTo>
                    <a:lnTo>
                      <a:pt x="710" y="1162"/>
                    </a:lnTo>
                    <a:lnTo>
                      <a:pt x="796" y="1119"/>
                    </a:lnTo>
                    <a:lnTo>
                      <a:pt x="893" y="1065"/>
                    </a:lnTo>
                    <a:lnTo>
                      <a:pt x="979" y="1001"/>
                    </a:lnTo>
                    <a:lnTo>
                      <a:pt x="1161" y="850"/>
                    </a:lnTo>
                    <a:lnTo>
                      <a:pt x="1333" y="699"/>
                    </a:lnTo>
                    <a:lnTo>
                      <a:pt x="1323" y="441"/>
                    </a:lnTo>
                    <a:lnTo>
                      <a:pt x="1237" y="377"/>
                    </a:lnTo>
                    <a:lnTo>
                      <a:pt x="1140" y="302"/>
                    </a:lnTo>
                    <a:lnTo>
                      <a:pt x="946" y="151"/>
                    </a:lnTo>
                    <a:lnTo>
                      <a:pt x="860" y="87"/>
                    </a:lnTo>
                    <a:lnTo>
                      <a:pt x="764" y="44"/>
                    </a:lnTo>
                    <a:lnTo>
                      <a:pt x="677" y="11"/>
                    </a:lnTo>
                    <a:lnTo>
                      <a:pt x="62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 name="Google Shape;938;p15"/>
              <p:cNvSpPr/>
              <p:nvPr/>
            </p:nvSpPr>
            <p:spPr>
              <a:xfrm>
                <a:off x="782750" y="2926025"/>
                <a:ext cx="29600" cy="32825"/>
              </a:xfrm>
              <a:custGeom>
                <a:avLst/>
                <a:gdLst/>
                <a:ahLst/>
                <a:cxnLst/>
                <a:rect l="l" t="t" r="r" b="b"/>
                <a:pathLst>
                  <a:path w="1184" h="1313" extrusionOk="0">
                    <a:moveTo>
                      <a:pt x="646" y="1"/>
                    </a:moveTo>
                    <a:lnTo>
                      <a:pt x="581" y="11"/>
                    </a:lnTo>
                    <a:lnTo>
                      <a:pt x="484" y="44"/>
                    </a:lnTo>
                    <a:lnTo>
                      <a:pt x="388" y="97"/>
                    </a:lnTo>
                    <a:lnTo>
                      <a:pt x="302" y="162"/>
                    </a:lnTo>
                    <a:lnTo>
                      <a:pt x="205" y="237"/>
                    </a:lnTo>
                    <a:lnTo>
                      <a:pt x="130" y="323"/>
                    </a:lnTo>
                    <a:lnTo>
                      <a:pt x="65" y="409"/>
                    </a:lnTo>
                    <a:lnTo>
                      <a:pt x="22" y="506"/>
                    </a:lnTo>
                    <a:lnTo>
                      <a:pt x="1" y="581"/>
                    </a:lnTo>
                    <a:lnTo>
                      <a:pt x="1" y="624"/>
                    </a:lnTo>
                    <a:lnTo>
                      <a:pt x="11" y="667"/>
                    </a:lnTo>
                    <a:lnTo>
                      <a:pt x="44" y="764"/>
                    </a:lnTo>
                    <a:lnTo>
                      <a:pt x="97" y="850"/>
                    </a:lnTo>
                    <a:lnTo>
                      <a:pt x="162" y="947"/>
                    </a:lnTo>
                    <a:lnTo>
                      <a:pt x="312" y="1130"/>
                    </a:lnTo>
                    <a:lnTo>
                      <a:pt x="377" y="1216"/>
                    </a:lnTo>
                    <a:lnTo>
                      <a:pt x="452" y="1312"/>
                    </a:lnTo>
                    <a:lnTo>
                      <a:pt x="700" y="1302"/>
                    </a:lnTo>
                    <a:lnTo>
                      <a:pt x="839" y="1140"/>
                    </a:lnTo>
                    <a:lnTo>
                      <a:pt x="979" y="968"/>
                    </a:lnTo>
                    <a:lnTo>
                      <a:pt x="1054" y="882"/>
                    </a:lnTo>
                    <a:lnTo>
                      <a:pt x="1108" y="796"/>
                    </a:lnTo>
                    <a:lnTo>
                      <a:pt x="1151" y="710"/>
                    </a:lnTo>
                    <a:lnTo>
                      <a:pt x="1173" y="624"/>
                    </a:lnTo>
                    <a:lnTo>
                      <a:pt x="1183" y="549"/>
                    </a:lnTo>
                    <a:lnTo>
                      <a:pt x="1183" y="484"/>
                    </a:lnTo>
                    <a:lnTo>
                      <a:pt x="1173" y="420"/>
                    </a:lnTo>
                    <a:lnTo>
                      <a:pt x="1162" y="355"/>
                    </a:lnTo>
                    <a:lnTo>
                      <a:pt x="1140" y="302"/>
                    </a:lnTo>
                    <a:lnTo>
                      <a:pt x="1108" y="248"/>
                    </a:lnTo>
                    <a:lnTo>
                      <a:pt x="1076" y="194"/>
                    </a:lnTo>
                    <a:lnTo>
                      <a:pt x="1033" y="151"/>
                    </a:lnTo>
                    <a:lnTo>
                      <a:pt x="990" y="108"/>
                    </a:lnTo>
                    <a:lnTo>
                      <a:pt x="947" y="76"/>
                    </a:lnTo>
                    <a:lnTo>
                      <a:pt x="893" y="44"/>
                    </a:lnTo>
                    <a:lnTo>
                      <a:pt x="839" y="22"/>
                    </a:lnTo>
                    <a:lnTo>
                      <a:pt x="775" y="11"/>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 name="Google Shape;939;p15"/>
              <p:cNvSpPr/>
              <p:nvPr/>
            </p:nvSpPr>
            <p:spPr>
              <a:xfrm>
                <a:off x="940550" y="3003975"/>
                <a:ext cx="36575" cy="30150"/>
              </a:xfrm>
              <a:custGeom>
                <a:avLst/>
                <a:gdLst/>
                <a:ahLst/>
                <a:cxnLst/>
                <a:rect l="l" t="t" r="r" b="b"/>
                <a:pathLst>
                  <a:path w="1463" h="1206" extrusionOk="0">
                    <a:moveTo>
                      <a:pt x="474" y="1"/>
                    </a:moveTo>
                    <a:lnTo>
                      <a:pt x="409" y="12"/>
                    </a:lnTo>
                    <a:lnTo>
                      <a:pt x="355" y="33"/>
                    </a:lnTo>
                    <a:lnTo>
                      <a:pt x="302" y="55"/>
                    </a:lnTo>
                    <a:lnTo>
                      <a:pt x="248" y="76"/>
                    </a:lnTo>
                    <a:lnTo>
                      <a:pt x="205" y="108"/>
                    </a:lnTo>
                    <a:lnTo>
                      <a:pt x="162" y="151"/>
                    </a:lnTo>
                    <a:lnTo>
                      <a:pt x="119" y="194"/>
                    </a:lnTo>
                    <a:lnTo>
                      <a:pt x="87" y="248"/>
                    </a:lnTo>
                    <a:lnTo>
                      <a:pt x="33" y="356"/>
                    </a:lnTo>
                    <a:lnTo>
                      <a:pt x="11" y="485"/>
                    </a:lnTo>
                    <a:lnTo>
                      <a:pt x="1" y="625"/>
                    </a:lnTo>
                    <a:lnTo>
                      <a:pt x="22" y="764"/>
                    </a:lnTo>
                    <a:lnTo>
                      <a:pt x="54" y="883"/>
                    </a:lnTo>
                    <a:lnTo>
                      <a:pt x="119" y="990"/>
                    </a:lnTo>
                    <a:lnTo>
                      <a:pt x="151" y="1044"/>
                    </a:lnTo>
                    <a:lnTo>
                      <a:pt x="194" y="1076"/>
                    </a:lnTo>
                    <a:lnTo>
                      <a:pt x="237" y="1119"/>
                    </a:lnTo>
                    <a:lnTo>
                      <a:pt x="291" y="1151"/>
                    </a:lnTo>
                    <a:lnTo>
                      <a:pt x="345" y="1173"/>
                    </a:lnTo>
                    <a:lnTo>
                      <a:pt x="398" y="1184"/>
                    </a:lnTo>
                    <a:lnTo>
                      <a:pt x="452" y="1194"/>
                    </a:lnTo>
                    <a:lnTo>
                      <a:pt x="517" y="1205"/>
                    </a:lnTo>
                    <a:lnTo>
                      <a:pt x="581" y="1194"/>
                    </a:lnTo>
                    <a:lnTo>
                      <a:pt x="657" y="1184"/>
                    </a:lnTo>
                    <a:lnTo>
                      <a:pt x="743" y="1162"/>
                    </a:lnTo>
                    <a:lnTo>
                      <a:pt x="829" y="1108"/>
                    </a:lnTo>
                    <a:lnTo>
                      <a:pt x="915" y="1044"/>
                    </a:lnTo>
                    <a:lnTo>
                      <a:pt x="1011" y="969"/>
                    </a:lnTo>
                    <a:lnTo>
                      <a:pt x="1216" y="775"/>
                    </a:lnTo>
                    <a:lnTo>
                      <a:pt x="1334" y="678"/>
                    </a:lnTo>
                    <a:lnTo>
                      <a:pt x="1463" y="560"/>
                    </a:lnTo>
                    <a:lnTo>
                      <a:pt x="1323" y="463"/>
                    </a:lnTo>
                    <a:lnTo>
                      <a:pt x="1205" y="366"/>
                    </a:lnTo>
                    <a:lnTo>
                      <a:pt x="979" y="194"/>
                    </a:lnTo>
                    <a:lnTo>
                      <a:pt x="882" y="130"/>
                    </a:lnTo>
                    <a:lnTo>
                      <a:pt x="786" y="76"/>
                    </a:lnTo>
                    <a:lnTo>
                      <a:pt x="700" y="33"/>
                    </a:lnTo>
                    <a:lnTo>
                      <a:pt x="603"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 name="Google Shape;940;p15"/>
              <p:cNvSpPr/>
              <p:nvPr/>
            </p:nvSpPr>
            <p:spPr>
              <a:xfrm>
                <a:off x="784900" y="1352325"/>
                <a:ext cx="36575" cy="29875"/>
              </a:xfrm>
              <a:custGeom>
                <a:avLst/>
                <a:gdLst/>
                <a:ahLst/>
                <a:cxnLst/>
                <a:rect l="l" t="t" r="r" b="b"/>
                <a:pathLst>
                  <a:path w="1463" h="1195" extrusionOk="0">
                    <a:moveTo>
                      <a:pt x="474" y="1"/>
                    </a:moveTo>
                    <a:lnTo>
                      <a:pt x="409" y="11"/>
                    </a:lnTo>
                    <a:lnTo>
                      <a:pt x="355" y="22"/>
                    </a:lnTo>
                    <a:lnTo>
                      <a:pt x="302" y="44"/>
                    </a:lnTo>
                    <a:lnTo>
                      <a:pt x="248" y="76"/>
                    </a:lnTo>
                    <a:lnTo>
                      <a:pt x="205" y="108"/>
                    </a:lnTo>
                    <a:lnTo>
                      <a:pt x="162" y="140"/>
                    </a:lnTo>
                    <a:lnTo>
                      <a:pt x="119" y="184"/>
                    </a:lnTo>
                    <a:lnTo>
                      <a:pt x="87" y="237"/>
                    </a:lnTo>
                    <a:lnTo>
                      <a:pt x="33" y="345"/>
                    </a:lnTo>
                    <a:lnTo>
                      <a:pt x="11" y="474"/>
                    </a:lnTo>
                    <a:lnTo>
                      <a:pt x="1" y="614"/>
                    </a:lnTo>
                    <a:lnTo>
                      <a:pt x="11" y="753"/>
                    </a:lnTo>
                    <a:lnTo>
                      <a:pt x="54" y="882"/>
                    </a:lnTo>
                    <a:lnTo>
                      <a:pt x="108" y="990"/>
                    </a:lnTo>
                    <a:lnTo>
                      <a:pt x="151" y="1033"/>
                    </a:lnTo>
                    <a:lnTo>
                      <a:pt x="183" y="1076"/>
                    </a:lnTo>
                    <a:lnTo>
                      <a:pt x="237" y="1108"/>
                    </a:lnTo>
                    <a:lnTo>
                      <a:pt x="280" y="1141"/>
                    </a:lnTo>
                    <a:lnTo>
                      <a:pt x="334" y="1162"/>
                    </a:lnTo>
                    <a:lnTo>
                      <a:pt x="388" y="1184"/>
                    </a:lnTo>
                    <a:lnTo>
                      <a:pt x="452" y="1194"/>
                    </a:lnTo>
                    <a:lnTo>
                      <a:pt x="581" y="1194"/>
                    </a:lnTo>
                    <a:lnTo>
                      <a:pt x="646" y="1184"/>
                    </a:lnTo>
                    <a:lnTo>
                      <a:pt x="732" y="1151"/>
                    </a:lnTo>
                    <a:lnTo>
                      <a:pt x="829" y="1108"/>
                    </a:lnTo>
                    <a:lnTo>
                      <a:pt x="915" y="1044"/>
                    </a:lnTo>
                    <a:lnTo>
                      <a:pt x="1001" y="968"/>
                    </a:lnTo>
                    <a:lnTo>
                      <a:pt x="1216" y="786"/>
                    </a:lnTo>
                    <a:lnTo>
                      <a:pt x="1334" y="678"/>
                    </a:lnTo>
                    <a:lnTo>
                      <a:pt x="1463" y="571"/>
                    </a:lnTo>
                    <a:lnTo>
                      <a:pt x="1323" y="463"/>
                    </a:lnTo>
                    <a:lnTo>
                      <a:pt x="1205" y="366"/>
                    </a:lnTo>
                    <a:lnTo>
                      <a:pt x="979" y="194"/>
                    </a:lnTo>
                    <a:lnTo>
                      <a:pt x="882" y="130"/>
                    </a:lnTo>
                    <a:lnTo>
                      <a:pt x="796" y="76"/>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 name="Google Shape;941;p15"/>
              <p:cNvSpPr/>
              <p:nvPr/>
            </p:nvSpPr>
            <p:spPr>
              <a:xfrm>
                <a:off x="390000" y="2450750"/>
                <a:ext cx="29325" cy="32275"/>
              </a:xfrm>
              <a:custGeom>
                <a:avLst/>
                <a:gdLst/>
                <a:ahLst/>
                <a:cxnLst/>
                <a:rect l="l" t="t" r="r" b="b"/>
                <a:pathLst>
                  <a:path w="1173" h="1291" extrusionOk="0">
                    <a:moveTo>
                      <a:pt x="517" y="0"/>
                    </a:moveTo>
                    <a:lnTo>
                      <a:pt x="366" y="162"/>
                    </a:lnTo>
                    <a:lnTo>
                      <a:pt x="216" y="323"/>
                    </a:lnTo>
                    <a:lnTo>
                      <a:pt x="151" y="398"/>
                    </a:lnTo>
                    <a:lnTo>
                      <a:pt x="97" y="484"/>
                    </a:lnTo>
                    <a:lnTo>
                      <a:pt x="43" y="570"/>
                    </a:lnTo>
                    <a:lnTo>
                      <a:pt x="22" y="656"/>
                    </a:lnTo>
                    <a:lnTo>
                      <a:pt x="11" y="731"/>
                    </a:lnTo>
                    <a:lnTo>
                      <a:pt x="0" y="796"/>
                    </a:lnTo>
                    <a:lnTo>
                      <a:pt x="11" y="861"/>
                    </a:lnTo>
                    <a:lnTo>
                      <a:pt x="22" y="925"/>
                    </a:lnTo>
                    <a:lnTo>
                      <a:pt x="33" y="979"/>
                    </a:lnTo>
                    <a:lnTo>
                      <a:pt x="65" y="1033"/>
                    </a:lnTo>
                    <a:lnTo>
                      <a:pt x="97" y="1086"/>
                    </a:lnTo>
                    <a:lnTo>
                      <a:pt x="129" y="1140"/>
                    </a:lnTo>
                    <a:lnTo>
                      <a:pt x="172" y="1172"/>
                    </a:lnTo>
                    <a:lnTo>
                      <a:pt x="216" y="1215"/>
                    </a:lnTo>
                    <a:lnTo>
                      <a:pt x="269" y="1248"/>
                    </a:lnTo>
                    <a:lnTo>
                      <a:pt x="323" y="1269"/>
                    </a:lnTo>
                    <a:lnTo>
                      <a:pt x="388" y="1280"/>
                    </a:lnTo>
                    <a:lnTo>
                      <a:pt x="441" y="1291"/>
                    </a:lnTo>
                    <a:lnTo>
                      <a:pt x="581" y="1291"/>
                    </a:lnTo>
                    <a:lnTo>
                      <a:pt x="667" y="1269"/>
                    </a:lnTo>
                    <a:lnTo>
                      <a:pt x="764" y="1215"/>
                    </a:lnTo>
                    <a:lnTo>
                      <a:pt x="861" y="1162"/>
                    </a:lnTo>
                    <a:lnTo>
                      <a:pt x="957" y="1086"/>
                    </a:lnTo>
                    <a:lnTo>
                      <a:pt x="1043" y="1000"/>
                    </a:lnTo>
                    <a:lnTo>
                      <a:pt x="1108" y="914"/>
                    </a:lnTo>
                    <a:lnTo>
                      <a:pt x="1151" y="828"/>
                    </a:lnTo>
                    <a:lnTo>
                      <a:pt x="1173" y="753"/>
                    </a:lnTo>
                    <a:lnTo>
                      <a:pt x="1173" y="710"/>
                    </a:lnTo>
                    <a:lnTo>
                      <a:pt x="1173" y="667"/>
                    </a:lnTo>
                    <a:lnTo>
                      <a:pt x="1140" y="570"/>
                    </a:lnTo>
                    <a:lnTo>
                      <a:pt x="1097" y="484"/>
                    </a:lnTo>
                    <a:lnTo>
                      <a:pt x="1033" y="387"/>
                    </a:lnTo>
                    <a:lnTo>
                      <a:pt x="893" y="194"/>
                    </a:lnTo>
                    <a:lnTo>
                      <a:pt x="828" y="97"/>
                    </a:lnTo>
                    <a:lnTo>
                      <a:pt x="764"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 name="Google Shape;942;p15"/>
              <p:cNvSpPr/>
              <p:nvPr/>
            </p:nvSpPr>
            <p:spPr>
              <a:xfrm>
                <a:off x="467950" y="1666575"/>
                <a:ext cx="32825" cy="29075"/>
              </a:xfrm>
              <a:custGeom>
                <a:avLst/>
                <a:gdLst/>
                <a:ahLst/>
                <a:cxnLst/>
                <a:rect l="l" t="t" r="r" b="b"/>
                <a:pathLst>
                  <a:path w="1313" h="1163" extrusionOk="0">
                    <a:moveTo>
                      <a:pt x="409" y="1"/>
                    </a:moveTo>
                    <a:lnTo>
                      <a:pt x="356" y="22"/>
                    </a:lnTo>
                    <a:lnTo>
                      <a:pt x="291" y="44"/>
                    </a:lnTo>
                    <a:lnTo>
                      <a:pt x="237" y="65"/>
                    </a:lnTo>
                    <a:lnTo>
                      <a:pt x="194" y="108"/>
                    </a:lnTo>
                    <a:lnTo>
                      <a:pt x="151" y="141"/>
                    </a:lnTo>
                    <a:lnTo>
                      <a:pt x="108" y="184"/>
                    </a:lnTo>
                    <a:lnTo>
                      <a:pt x="76" y="237"/>
                    </a:lnTo>
                    <a:lnTo>
                      <a:pt x="44" y="291"/>
                    </a:lnTo>
                    <a:lnTo>
                      <a:pt x="22" y="345"/>
                    </a:lnTo>
                    <a:lnTo>
                      <a:pt x="12" y="399"/>
                    </a:lnTo>
                    <a:lnTo>
                      <a:pt x="1" y="463"/>
                    </a:lnTo>
                    <a:lnTo>
                      <a:pt x="12" y="528"/>
                    </a:lnTo>
                    <a:lnTo>
                      <a:pt x="22" y="603"/>
                    </a:lnTo>
                    <a:lnTo>
                      <a:pt x="44" y="689"/>
                    </a:lnTo>
                    <a:lnTo>
                      <a:pt x="98" y="786"/>
                    </a:lnTo>
                    <a:lnTo>
                      <a:pt x="162" y="883"/>
                    </a:lnTo>
                    <a:lnTo>
                      <a:pt x="237" y="969"/>
                    </a:lnTo>
                    <a:lnTo>
                      <a:pt x="323" y="1044"/>
                    </a:lnTo>
                    <a:lnTo>
                      <a:pt x="420" y="1108"/>
                    </a:lnTo>
                    <a:lnTo>
                      <a:pt x="506" y="1151"/>
                    </a:lnTo>
                    <a:lnTo>
                      <a:pt x="592" y="1162"/>
                    </a:lnTo>
                    <a:lnTo>
                      <a:pt x="678" y="1162"/>
                    </a:lnTo>
                    <a:lnTo>
                      <a:pt x="764" y="1130"/>
                    </a:lnTo>
                    <a:lnTo>
                      <a:pt x="850" y="1076"/>
                    </a:lnTo>
                    <a:lnTo>
                      <a:pt x="947" y="1012"/>
                    </a:lnTo>
                    <a:lnTo>
                      <a:pt x="1130" y="861"/>
                    </a:lnTo>
                    <a:lnTo>
                      <a:pt x="1216" y="786"/>
                    </a:lnTo>
                    <a:lnTo>
                      <a:pt x="1313" y="721"/>
                    </a:lnTo>
                    <a:lnTo>
                      <a:pt x="1302" y="463"/>
                    </a:lnTo>
                    <a:lnTo>
                      <a:pt x="1130" y="324"/>
                    </a:lnTo>
                    <a:lnTo>
                      <a:pt x="969" y="184"/>
                    </a:lnTo>
                    <a:lnTo>
                      <a:pt x="883" y="119"/>
                    </a:lnTo>
                    <a:lnTo>
                      <a:pt x="797" y="65"/>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 name="Google Shape;943;p15"/>
              <p:cNvSpPr/>
              <p:nvPr/>
            </p:nvSpPr>
            <p:spPr>
              <a:xfrm>
                <a:off x="390525" y="1825450"/>
                <a:ext cx="31750" cy="29075"/>
              </a:xfrm>
              <a:custGeom>
                <a:avLst/>
                <a:gdLst/>
                <a:ahLst/>
                <a:cxnLst/>
                <a:rect l="l" t="t" r="r" b="b"/>
                <a:pathLst>
                  <a:path w="1270" h="1163" extrusionOk="0">
                    <a:moveTo>
                      <a:pt x="399" y="1"/>
                    </a:moveTo>
                    <a:lnTo>
                      <a:pt x="345" y="22"/>
                    </a:lnTo>
                    <a:lnTo>
                      <a:pt x="291" y="33"/>
                    </a:lnTo>
                    <a:lnTo>
                      <a:pt x="238" y="65"/>
                    </a:lnTo>
                    <a:lnTo>
                      <a:pt x="195" y="87"/>
                    </a:lnTo>
                    <a:lnTo>
                      <a:pt x="162" y="130"/>
                    </a:lnTo>
                    <a:lnTo>
                      <a:pt x="87" y="216"/>
                    </a:lnTo>
                    <a:lnTo>
                      <a:pt x="44" y="323"/>
                    </a:lnTo>
                    <a:lnTo>
                      <a:pt x="12" y="442"/>
                    </a:lnTo>
                    <a:lnTo>
                      <a:pt x="1" y="571"/>
                    </a:lnTo>
                    <a:lnTo>
                      <a:pt x="1" y="711"/>
                    </a:lnTo>
                    <a:lnTo>
                      <a:pt x="33" y="829"/>
                    </a:lnTo>
                    <a:lnTo>
                      <a:pt x="87" y="936"/>
                    </a:lnTo>
                    <a:lnTo>
                      <a:pt x="151" y="1022"/>
                    </a:lnTo>
                    <a:lnTo>
                      <a:pt x="195" y="1065"/>
                    </a:lnTo>
                    <a:lnTo>
                      <a:pt x="238" y="1098"/>
                    </a:lnTo>
                    <a:lnTo>
                      <a:pt x="281" y="1119"/>
                    </a:lnTo>
                    <a:lnTo>
                      <a:pt x="334" y="1141"/>
                    </a:lnTo>
                    <a:lnTo>
                      <a:pt x="388" y="1151"/>
                    </a:lnTo>
                    <a:lnTo>
                      <a:pt x="453" y="1162"/>
                    </a:lnTo>
                    <a:lnTo>
                      <a:pt x="506" y="1162"/>
                    </a:lnTo>
                    <a:lnTo>
                      <a:pt x="582" y="1151"/>
                    </a:lnTo>
                    <a:lnTo>
                      <a:pt x="668" y="1130"/>
                    </a:lnTo>
                    <a:lnTo>
                      <a:pt x="754" y="1087"/>
                    </a:lnTo>
                    <a:lnTo>
                      <a:pt x="840" y="1033"/>
                    </a:lnTo>
                    <a:lnTo>
                      <a:pt x="926" y="979"/>
                    </a:lnTo>
                    <a:lnTo>
                      <a:pt x="1098" y="840"/>
                    </a:lnTo>
                    <a:lnTo>
                      <a:pt x="1270" y="711"/>
                    </a:lnTo>
                    <a:lnTo>
                      <a:pt x="1270" y="453"/>
                    </a:lnTo>
                    <a:lnTo>
                      <a:pt x="1098" y="323"/>
                    </a:lnTo>
                    <a:lnTo>
                      <a:pt x="936" y="184"/>
                    </a:lnTo>
                    <a:lnTo>
                      <a:pt x="850" y="130"/>
                    </a:lnTo>
                    <a:lnTo>
                      <a:pt x="764" y="76"/>
                    </a:lnTo>
                    <a:lnTo>
                      <a:pt x="678" y="33"/>
                    </a:lnTo>
                    <a:lnTo>
                      <a:pt x="582" y="12"/>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 name="Google Shape;944;p15"/>
              <p:cNvSpPr/>
              <p:nvPr/>
            </p:nvSpPr>
            <p:spPr>
              <a:xfrm>
                <a:off x="2120150" y="1825200"/>
                <a:ext cx="29075" cy="31725"/>
              </a:xfrm>
              <a:custGeom>
                <a:avLst/>
                <a:gdLst/>
                <a:ahLst/>
                <a:cxnLst/>
                <a:rect l="l" t="t" r="r" b="b"/>
                <a:pathLst>
                  <a:path w="1163" h="1269" extrusionOk="0">
                    <a:moveTo>
                      <a:pt x="592" y="0"/>
                    </a:moveTo>
                    <a:lnTo>
                      <a:pt x="463" y="11"/>
                    </a:lnTo>
                    <a:lnTo>
                      <a:pt x="334" y="43"/>
                    </a:lnTo>
                    <a:lnTo>
                      <a:pt x="227" y="86"/>
                    </a:lnTo>
                    <a:lnTo>
                      <a:pt x="140" y="151"/>
                    </a:lnTo>
                    <a:lnTo>
                      <a:pt x="108" y="194"/>
                    </a:lnTo>
                    <a:lnTo>
                      <a:pt x="76" y="237"/>
                    </a:lnTo>
                    <a:lnTo>
                      <a:pt x="44" y="280"/>
                    </a:lnTo>
                    <a:lnTo>
                      <a:pt x="22" y="333"/>
                    </a:lnTo>
                    <a:lnTo>
                      <a:pt x="11" y="387"/>
                    </a:lnTo>
                    <a:lnTo>
                      <a:pt x="11" y="452"/>
                    </a:lnTo>
                    <a:lnTo>
                      <a:pt x="1" y="516"/>
                    </a:lnTo>
                    <a:lnTo>
                      <a:pt x="11" y="581"/>
                    </a:lnTo>
                    <a:lnTo>
                      <a:pt x="33" y="667"/>
                    </a:lnTo>
                    <a:lnTo>
                      <a:pt x="76" y="753"/>
                    </a:lnTo>
                    <a:lnTo>
                      <a:pt x="130" y="850"/>
                    </a:lnTo>
                    <a:lnTo>
                      <a:pt x="183" y="936"/>
                    </a:lnTo>
                    <a:lnTo>
                      <a:pt x="313" y="1097"/>
                    </a:lnTo>
                    <a:lnTo>
                      <a:pt x="442" y="1269"/>
                    </a:lnTo>
                    <a:lnTo>
                      <a:pt x="710" y="1269"/>
                    </a:lnTo>
                    <a:lnTo>
                      <a:pt x="839" y="1108"/>
                    </a:lnTo>
                    <a:lnTo>
                      <a:pt x="968" y="946"/>
                    </a:lnTo>
                    <a:lnTo>
                      <a:pt x="1033" y="860"/>
                    </a:lnTo>
                    <a:lnTo>
                      <a:pt x="1087" y="774"/>
                    </a:lnTo>
                    <a:lnTo>
                      <a:pt x="1130" y="688"/>
                    </a:lnTo>
                    <a:lnTo>
                      <a:pt x="1151" y="592"/>
                    </a:lnTo>
                    <a:lnTo>
                      <a:pt x="1162" y="527"/>
                    </a:lnTo>
                    <a:lnTo>
                      <a:pt x="1162" y="463"/>
                    </a:lnTo>
                    <a:lnTo>
                      <a:pt x="1162" y="409"/>
                    </a:lnTo>
                    <a:lnTo>
                      <a:pt x="1151" y="355"/>
                    </a:lnTo>
                    <a:lnTo>
                      <a:pt x="1130" y="301"/>
                    </a:lnTo>
                    <a:lnTo>
                      <a:pt x="1108" y="247"/>
                    </a:lnTo>
                    <a:lnTo>
                      <a:pt x="1076" y="204"/>
                    </a:lnTo>
                    <a:lnTo>
                      <a:pt x="1044" y="161"/>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15"/>
              <p:cNvSpPr/>
              <p:nvPr/>
            </p:nvSpPr>
            <p:spPr>
              <a:xfrm>
                <a:off x="941100" y="1274900"/>
                <a:ext cx="31725" cy="29075"/>
              </a:xfrm>
              <a:custGeom>
                <a:avLst/>
                <a:gdLst/>
                <a:ahLst/>
                <a:cxnLst/>
                <a:rect l="l" t="t" r="r" b="b"/>
                <a:pathLst>
                  <a:path w="1269" h="1163" extrusionOk="0">
                    <a:moveTo>
                      <a:pt x="387" y="1"/>
                    </a:moveTo>
                    <a:lnTo>
                      <a:pt x="333" y="22"/>
                    </a:lnTo>
                    <a:lnTo>
                      <a:pt x="280" y="44"/>
                    </a:lnTo>
                    <a:lnTo>
                      <a:pt x="237" y="65"/>
                    </a:lnTo>
                    <a:lnTo>
                      <a:pt x="194" y="98"/>
                    </a:lnTo>
                    <a:lnTo>
                      <a:pt x="151" y="130"/>
                    </a:lnTo>
                    <a:lnTo>
                      <a:pt x="86" y="216"/>
                    </a:lnTo>
                    <a:lnTo>
                      <a:pt x="32" y="323"/>
                    </a:lnTo>
                    <a:lnTo>
                      <a:pt x="11" y="452"/>
                    </a:lnTo>
                    <a:lnTo>
                      <a:pt x="0" y="582"/>
                    </a:lnTo>
                    <a:lnTo>
                      <a:pt x="11" y="711"/>
                    </a:lnTo>
                    <a:lnTo>
                      <a:pt x="43" y="840"/>
                    </a:lnTo>
                    <a:lnTo>
                      <a:pt x="86" y="936"/>
                    </a:lnTo>
                    <a:lnTo>
                      <a:pt x="161" y="1033"/>
                    </a:lnTo>
                    <a:lnTo>
                      <a:pt x="194" y="1065"/>
                    </a:lnTo>
                    <a:lnTo>
                      <a:pt x="247" y="1098"/>
                    </a:lnTo>
                    <a:lnTo>
                      <a:pt x="290" y="1119"/>
                    </a:lnTo>
                    <a:lnTo>
                      <a:pt x="344" y="1141"/>
                    </a:lnTo>
                    <a:lnTo>
                      <a:pt x="398" y="1151"/>
                    </a:lnTo>
                    <a:lnTo>
                      <a:pt x="462" y="1162"/>
                    </a:lnTo>
                    <a:lnTo>
                      <a:pt x="516" y="1162"/>
                    </a:lnTo>
                    <a:lnTo>
                      <a:pt x="581" y="1151"/>
                    </a:lnTo>
                    <a:lnTo>
                      <a:pt x="678" y="1119"/>
                    </a:lnTo>
                    <a:lnTo>
                      <a:pt x="764" y="1087"/>
                    </a:lnTo>
                    <a:lnTo>
                      <a:pt x="850" y="1033"/>
                    </a:lnTo>
                    <a:lnTo>
                      <a:pt x="936" y="969"/>
                    </a:lnTo>
                    <a:lnTo>
                      <a:pt x="1097" y="829"/>
                    </a:lnTo>
                    <a:lnTo>
                      <a:pt x="1269" y="700"/>
                    </a:lnTo>
                    <a:lnTo>
                      <a:pt x="1269" y="442"/>
                    </a:lnTo>
                    <a:lnTo>
                      <a:pt x="1097" y="313"/>
                    </a:lnTo>
                    <a:lnTo>
                      <a:pt x="925" y="184"/>
                    </a:lnTo>
                    <a:lnTo>
                      <a:pt x="839" y="119"/>
                    </a:lnTo>
                    <a:lnTo>
                      <a:pt x="753" y="65"/>
                    </a:lnTo>
                    <a:lnTo>
                      <a:pt x="667" y="33"/>
                    </a:lnTo>
                    <a:lnTo>
                      <a:pt x="581" y="12"/>
                    </a:lnTo>
                    <a:lnTo>
                      <a:pt x="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15"/>
              <p:cNvSpPr/>
              <p:nvPr/>
            </p:nvSpPr>
            <p:spPr>
              <a:xfrm>
                <a:off x="1569600" y="1274650"/>
                <a:ext cx="29050" cy="32000"/>
              </a:xfrm>
              <a:custGeom>
                <a:avLst/>
                <a:gdLst/>
                <a:ahLst/>
                <a:cxnLst/>
                <a:rect l="l" t="t" r="r" b="b"/>
                <a:pathLst>
                  <a:path w="1162" h="1280" extrusionOk="0">
                    <a:moveTo>
                      <a:pt x="560" y="0"/>
                    </a:moveTo>
                    <a:lnTo>
                      <a:pt x="431" y="11"/>
                    </a:lnTo>
                    <a:lnTo>
                      <a:pt x="312" y="54"/>
                    </a:lnTo>
                    <a:lnTo>
                      <a:pt x="205" y="108"/>
                    </a:lnTo>
                    <a:lnTo>
                      <a:pt x="119" y="172"/>
                    </a:lnTo>
                    <a:lnTo>
                      <a:pt x="87" y="215"/>
                    </a:lnTo>
                    <a:lnTo>
                      <a:pt x="54" y="258"/>
                    </a:lnTo>
                    <a:lnTo>
                      <a:pt x="33" y="312"/>
                    </a:lnTo>
                    <a:lnTo>
                      <a:pt x="11" y="366"/>
                    </a:lnTo>
                    <a:lnTo>
                      <a:pt x="1" y="419"/>
                    </a:lnTo>
                    <a:lnTo>
                      <a:pt x="1" y="473"/>
                    </a:lnTo>
                    <a:lnTo>
                      <a:pt x="1" y="538"/>
                    </a:lnTo>
                    <a:lnTo>
                      <a:pt x="11" y="602"/>
                    </a:lnTo>
                    <a:lnTo>
                      <a:pt x="44" y="688"/>
                    </a:lnTo>
                    <a:lnTo>
                      <a:pt x="87" y="785"/>
                    </a:lnTo>
                    <a:lnTo>
                      <a:pt x="140" y="860"/>
                    </a:lnTo>
                    <a:lnTo>
                      <a:pt x="205" y="946"/>
                    </a:lnTo>
                    <a:lnTo>
                      <a:pt x="345" y="1108"/>
                    </a:lnTo>
                    <a:lnTo>
                      <a:pt x="474" y="1280"/>
                    </a:lnTo>
                    <a:lnTo>
                      <a:pt x="743" y="1269"/>
                    </a:lnTo>
                    <a:lnTo>
                      <a:pt x="861" y="1097"/>
                    </a:lnTo>
                    <a:lnTo>
                      <a:pt x="990" y="925"/>
                    </a:lnTo>
                    <a:lnTo>
                      <a:pt x="1044" y="839"/>
                    </a:lnTo>
                    <a:lnTo>
                      <a:pt x="1097" y="742"/>
                    </a:lnTo>
                    <a:lnTo>
                      <a:pt x="1130" y="656"/>
                    </a:lnTo>
                    <a:lnTo>
                      <a:pt x="1151" y="570"/>
                    </a:lnTo>
                    <a:lnTo>
                      <a:pt x="1162" y="495"/>
                    </a:lnTo>
                    <a:lnTo>
                      <a:pt x="1162" y="441"/>
                    </a:lnTo>
                    <a:lnTo>
                      <a:pt x="1151" y="376"/>
                    </a:lnTo>
                    <a:lnTo>
                      <a:pt x="1130" y="323"/>
                    </a:lnTo>
                    <a:lnTo>
                      <a:pt x="1119" y="269"/>
                    </a:lnTo>
                    <a:lnTo>
                      <a:pt x="1087" y="226"/>
                    </a:lnTo>
                    <a:lnTo>
                      <a:pt x="1054" y="183"/>
                    </a:lnTo>
                    <a:lnTo>
                      <a:pt x="1011" y="140"/>
                    </a:lnTo>
                    <a:lnTo>
                      <a:pt x="925" y="75"/>
                    </a:lnTo>
                    <a:lnTo>
                      <a:pt x="818" y="32"/>
                    </a:lnTo>
                    <a:lnTo>
                      <a:pt x="700" y="11"/>
                    </a:lnTo>
                    <a:lnTo>
                      <a:pt x="5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15"/>
              <p:cNvSpPr/>
              <p:nvPr/>
            </p:nvSpPr>
            <p:spPr>
              <a:xfrm>
                <a:off x="2120150" y="2451025"/>
                <a:ext cx="29075" cy="32275"/>
              </a:xfrm>
              <a:custGeom>
                <a:avLst/>
                <a:gdLst/>
                <a:ahLst/>
                <a:cxnLst/>
                <a:rect l="l" t="t" r="r" b="b"/>
                <a:pathLst>
                  <a:path w="1163" h="1291" extrusionOk="0">
                    <a:moveTo>
                      <a:pt x="463" y="0"/>
                    </a:moveTo>
                    <a:lnTo>
                      <a:pt x="334" y="172"/>
                    </a:lnTo>
                    <a:lnTo>
                      <a:pt x="194" y="344"/>
                    </a:lnTo>
                    <a:lnTo>
                      <a:pt x="130" y="419"/>
                    </a:lnTo>
                    <a:lnTo>
                      <a:pt x="76" y="505"/>
                    </a:lnTo>
                    <a:lnTo>
                      <a:pt x="33" y="602"/>
                    </a:lnTo>
                    <a:lnTo>
                      <a:pt x="11" y="688"/>
                    </a:lnTo>
                    <a:lnTo>
                      <a:pt x="1" y="753"/>
                    </a:lnTo>
                    <a:lnTo>
                      <a:pt x="1" y="817"/>
                    </a:lnTo>
                    <a:lnTo>
                      <a:pt x="1" y="882"/>
                    </a:lnTo>
                    <a:lnTo>
                      <a:pt x="22" y="936"/>
                    </a:lnTo>
                    <a:lnTo>
                      <a:pt x="33" y="989"/>
                    </a:lnTo>
                    <a:lnTo>
                      <a:pt x="65" y="1032"/>
                    </a:lnTo>
                    <a:lnTo>
                      <a:pt x="87" y="1075"/>
                    </a:lnTo>
                    <a:lnTo>
                      <a:pt x="130" y="1118"/>
                    </a:lnTo>
                    <a:lnTo>
                      <a:pt x="216" y="1194"/>
                    </a:lnTo>
                    <a:lnTo>
                      <a:pt x="323" y="1237"/>
                    </a:lnTo>
                    <a:lnTo>
                      <a:pt x="442" y="1269"/>
                    </a:lnTo>
                    <a:lnTo>
                      <a:pt x="571" y="1290"/>
                    </a:lnTo>
                    <a:lnTo>
                      <a:pt x="710" y="1280"/>
                    </a:lnTo>
                    <a:lnTo>
                      <a:pt x="829" y="1247"/>
                    </a:lnTo>
                    <a:lnTo>
                      <a:pt x="936" y="1204"/>
                    </a:lnTo>
                    <a:lnTo>
                      <a:pt x="1033" y="1129"/>
                    </a:lnTo>
                    <a:lnTo>
                      <a:pt x="1065" y="1097"/>
                    </a:lnTo>
                    <a:lnTo>
                      <a:pt x="1098" y="1054"/>
                    </a:lnTo>
                    <a:lnTo>
                      <a:pt x="1119" y="1000"/>
                    </a:lnTo>
                    <a:lnTo>
                      <a:pt x="1141" y="946"/>
                    </a:lnTo>
                    <a:lnTo>
                      <a:pt x="1162" y="893"/>
                    </a:lnTo>
                    <a:lnTo>
                      <a:pt x="1162" y="839"/>
                    </a:lnTo>
                    <a:lnTo>
                      <a:pt x="1162" y="774"/>
                    </a:lnTo>
                    <a:lnTo>
                      <a:pt x="1162" y="710"/>
                    </a:lnTo>
                    <a:lnTo>
                      <a:pt x="1141" y="613"/>
                    </a:lnTo>
                    <a:lnTo>
                      <a:pt x="1098" y="527"/>
                    </a:lnTo>
                    <a:lnTo>
                      <a:pt x="1044" y="441"/>
                    </a:lnTo>
                    <a:lnTo>
                      <a:pt x="990" y="355"/>
                    </a:lnTo>
                    <a:lnTo>
                      <a:pt x="850" y="183"/>
                    </a:lnTo>
                    <a:lnTo>
                      <a:pt x="721"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15"/>
              <p:cNvSpPr/>
              <p:nvPr/>
            </p:nvSpPr>
            <p:spPr>
              <a:xfrm>
                <a:off x="2042200" y="1666575"/>
                <a:ext cx="29325" cy="32025"/>
              </a:xfrm>
              <a:custGeom>
                <a:avLst/>
                <a:gdLst/>
                <a:ahLst/>
                <a:cxnLst/>
                <a:rect l="l" t="t" r="r" b="b"/>
                <a:pathLst>
                  <a:path w="1173" h="1281" extrusionOk="0">
                    <a:moveTo>
                      <a:pt x="581" y="1"/>
                    </a:moveTo>
                    <a:lnTo>
                      <a:pt x="441" y="12"/>
                    </a:lnTo>
                    <a:lnTo>
                      <a:pt x="323" y="44"/>
                    </a:lnTo>
                    <a:lnTo>
                      <a:pt x="215" y="98"/>
                    </a:lnTo>
                    <a:lnTo>
                      <a:pt x="129" y="173"/>
                    </a:lnTo>
                    <a:lnTo>
                      <a:pt x="97" y="205"/>
                    </a:lnTo>
                    <a:lnTo>
                      <a:pt x="65" y="259"/>
                    </a:lnTo>
                    <a:lnTo>
                      <a:pt x="43" y="302"/>
                    </a:lnTo>
                    <a:lnTo>
                      <a:pt x="22" y="356"/>
                    </a:lnTo>
                    <a:lnTo>
                      <a:pt x="11" y="410"/>
                    </a:lnTo>
                    <a:lnTo>
                      <a:pt x="0" y="474"/>
                    </a:lnTo>
                    <a:lnTo>
                      <a:pt x="0" y="539"/>
                    </a:lnTo>
                    <a:lnTo>
                      <a:pt x="11" y="603"/>
                    </a:lnTo>
                    <a:lnTo>
                      <a:pt x="43" y="689"/>
                    </a:lnTo>
                    <a:lnTo>
                      <a:pt x="76" y="775"/>
                    </a:lnTo>
                    <a:lnTo>
                      <a:pt x="129" y="861"/>
                    </a:lnTo>
                    <a:lnTo>
                      <a:pt x="194" y="947"/>
                    </a:lnTo>
                    <a:lnTo>
                      <a:pt x="334" y="1119"/>
                    </a:lnTo>
                    <a:lnTo>
                      <a:pt x="463" y="1281"/>
                    </a:lnTo>
                    <a:lnTo>
                      <a:pt x="732" y="1281"/>
                    </a:lnTo>
                    <a:lnTo>
                      <a:pt x="861" y="1108"/>
                    </a:lnTo>
                    <a:lnTo>
                      <a:pt x="990" y="936"/>
                    </a:lnTo>
                    <a:lnTo>
                      <a:pt x="1054" y="850"/>
                    </a:lnTo>
                    <a:lnTo>
                      <a:pt x="1097" y="764"/>
                    </a:lnTo>
                    <a:lnTo>
                      <a:pt x="1140" y="678"/>
                    </a:lnTo>
                    <a:lnTo>
                      <a:pt x="1162" y="582"/>
                    </a:lnTo>
                    <a:lnTo>
                      <a:pt x="1172" y="517"/>
                    </a:lnTo>
                    <a:lnTo>
                      <a:pt x="1172" y="453"/>
                    </a:lnTo>
                    <a:lnTo>
                      <a:pt x="1162" y="399"/>
                    </a:lnTo>
                    <a:lnTo>
                      <a:pt x="1151" y="334"/>
                    </a:lnTo>
                    <a:lnTo>
                      <a:pt x="1129" y="291"/>
                    </a:lnTo>
                    <a:lnTo>
                      <a:pt x="1097" y="237"/>
                    </a:lnTo>
                    <a:lnTo>
                      <a:pt x="1065" y="194"/>
                    </a:lnTo>
                    <a:lnTo>
                      <a:pt x="1033" y="151"/>
                    </a:lnTo>
                    <a:lnTo>
                      <a:pt x="947" y="87"/>
                    </a:lnTo>
                    <a:lnTo>
                      <a:pt x="839" y="44"/>
                    </a:lnTo>
                    <a:lnTo>
                      <a:pt x="710"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15"/>
              <p:cNvSpPr/>
              <p:nvPr/>
            </p:nvSpPr>
            <p:spPr>
              <a:xfrm>
                <a:off x="1728200" y="1352600"/>
                <a:ext cx="29075" cy="31750"/>
              </a:xfrm>
              <a:custGeom>
                <a:avLst/>
                <a:gdLst/>
                <a:ahLst/>
                <a:cxnLst/>
                <a:rect l="l" t="t" r="r" b="b"/>
                <a:pathLst>
                  <a:path w="1163" h="1270" extrusionOk="0">
                    <a:moveTo>
                      <a:pt x="452" y="0"/>
                    </a:moveTo>
                    <a:lnTo>
                      <a:pt x="334" y="33"/>
                    </a:lnTo>
                    <a:lnTo>
                      <a:pt x="227" y="76"/>
                    </a:lnTo>
                    <a:lnTo>
                      <a:pt x="141" y="140"/>
                    </a:lnTo>
                    <a:lnTo>
                      <a:pt x="108" y="183"/>
                    </a:lnTo>
                    <a:lnTo>
                      <a:pt x="76" y="226"/>
                    </a:lnTo>
                    <a:lnTo>
                      <a:pt x="44" y="280"/>
                    </a:lnTo>
                    <a:lnTo>
                      <a:pt x="22" y="323"/>
                    </a:lnTo>
                    <a:lnTo>
                      <a:pt x="12" y="377"/>
                    </a:lnTo>
                    <a:lnTo>
                      <a:pt x="1" y="441"/>
                    </a:lnTo>
                    <a:lnTo>
                      <a:pt x="1" y="506"/>
                    </a:lnTo>
                    <a:lnTo>
                      <a:pt x="12" y="570"/>
                    </a:lnTo>
                    <a:lnTo>
                      <a:pt x="33" y="656"/>
                    </a:lnTo>
                    <a:lnTo>
                      <a:pt x="65" y="753"/>
                    </a:lnTo>
                    <a:lnTo>
                      <a:pt x="119" y="839"/>
                    </a:lnTo>
                    <a:lnTo>
                      <a:pt x="173" y="925"/>
                    </a:lnTo>
                    <a:lnTo>
                      <a:pt x="313" y="1097"/>
                    </a:lnTo>
                    <a:lnTo>
                      <a:pt x="431" y="1269"/>
                    </a:lnTo>
                    <a:lnTo>
                      <a:pt x="689" y="1269"/>
                    </a:lnTo>
                    <a:lnTo>
                      <a:pt x="829" y="1108"/>
                    </a:lnTo>
                    <a:lnTo>
                      <a:pt x="969" y="936"/>
                    </a:lnTo>
                    <a:lnTo>
                      <a:pt x="1022" y="861"/>
                    </a:lnTo>
                    <a:lnTo>
                      <a:pt x="1087" y="775"/>
                    </a:lnTo>
                    <a:lnTo>
                      <a:pt x="1119" y="689"/>
                    </a:lnTo>
                    <a:lnTo>
                      <a:pt x="1151" y="592"/>
                    </a:lnTo>
                    <a:lnTo>
                      <a:pt x="1162" y="527"/>
                    </a:lnTo>
                    <a:lnTo>
                      <a:pt x="1162" y="463"/>
                    </a:lnTo>
                    <a:lnTo>
                      <a:pt x="1151" y="409"/>
                    </a:lnTo>
                    <a:lnTo>
                      <a:pt x="1141" y="355"/>
                    </a:lnTo>
                    <a:lnTo>
                      <a:pt x="1130" y="302"/>
                    </a:lnTo>
                    <a:lnTo>
                      <a:pt x="1098" y="248"/>
                    </a:lnTo>
                    <a:lnTo>
                      <a:pt x="1076" y="205"/>
                    </a:lnTo>
                    <a:lnTo>
                      <a:pt x="1033" y="162"/>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15"/>
              <p:cNvSpPr/>
              <p:nvPr/>
            </p:nvSpPr>
            <p:spPr>
              <a:xfrm>
                <a:off x="1256950" y="3083825"/>
                <a:ext cx="29075" cy="25825"/>
              </a:xfrm>
              <a:custGeom>
                <a:avLst/>
                <a:gdLst/>
                <a:ahLst/>
                <a:cxnLst/>
                <a:rect l="l" t="t" r="r" b="b"/>
                <a:pathLst>
                  <a:path w="1163" h="1033" extrusionOk="0">
                    <a:moveTo>
                      <a:pt x="485" y="0"/>
                    </a:moveTo>
                    <a:lnTo>
                      <a:pt x="409" y="22"/>
                    </a:lnTo>
                    <a:lnTo>
                      <a:pt x="334" y="65"/>
                    </a:lnTo>
                    <a:lnTo>
                      <a:pt x="248" y="130"/>
                    </a:lnTo>
                    <a:lnTo>
                      <a:pt x="162" y="205"/>
                    </a:lnTo>
                    <a:lnTo>
                      <a:pt x="98" y="291"/>
                    </a:lnTo>
                    <a:lnTo>
                      <a:pt x="44" y="366"/>
                    </a:lnTo>
                    <a:lnTo>
                      <a:pt x="12" y="441"/>
                    </a:lnTo>
                    <a:lnTo>
                      <a:pt x="1" y="474"/>
                    </a:lnTo>
                    <a:lnTo>
                      <a:pt x="12" y="506"/>
                    </a:lnTo>
                    <a:lnTo>
                      <a:pt x="33" y="592"/>
                    </a:lnTo>
                    <a:lnTo>
                      <a:pt x="76" y="678"/>
                    </a:lnTo>
                    <a:lnTo>
                      <a:pt x="141" y="764"/>
                    </a:lnTo>
                    <a:lnTo>
                      <a:pt x="205" y="839"/>
                    </a:lnTo>
                    <a:lnTo>
                      <a:pt x="291" y="914"/>
                    </a:lnTo>
                    <a:lnTo>
                      <a:pt x="366" y="968"/>
                    </a:lnTo>
                    <a:lnTo>
                      <a:pt x="452" y="1011"/>
                    </a:lnTo>
                    <a:lnTo>
                      <a:pt x="528" y="1033"/>
                    </a:lnTo>
                    <a:lnTo>
                      <a:pt x="603" y="1033"/>
                    </a:lnTo>
                    <a:lnTo>
                      <a:pt x="678" y="1001"/>
                    </a:lnTo>
                    <a:lnTo>
                      <a:pt x="764" y="958"/>
                    </a:lnTo>
                    <a:lnTo>
                      <a:pt x="840" y="893"/>
                    </a:lnTo>
                    <a:lnTo>
                      <a:pt x="1001" y="753"/>
                    </a:lnTo>
                    <a:lnTo>
                      <a:pt x="1076" y="678"/>
                    </a:lnTo>
                    <a:lnTo>
                      <a:pt x="1162" y="624"/>
                    </a:lnTo>
                    <a:lnTo>
                      <a:pt x="1151" y="366"/>
                    </a:lnTo>
                    <a:lnTo>
                      <a:pt x="979" y="248"/>
                    </a:lnTo>
                    <a:lnTo>
                      <a:pt x="818" y="130"/>
                    </a:lnTo>
                    <a:lnTo>
                      <a:pt x="732" y="76"/>
                    </a:lnTo>
                    <a:lnTo>
                      <a:pt x="646" y="33"/>
                    </a:lnTo>
                    <a:lnTo>
                      <a:pt x="571" y="11"/>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15"/>
              <p:cNvSpPr/>
              <p:nvPr/>
            </p:nvSpPr>
            <p:spPr>
              <a:xfrm>
                <a:off x="628975" y="1425725"/>
                <a:ext cx="25025" cy="31750"/>
              </a:xfrm>
              <a:custGeom>
                <a:avLst/>
                <a:gdLst/>
                <a:ahLst/>
                <a:cxnLst/>
                <a:rect l="l" t="t" r="r" b="b"/>
                <a:pathLst>
                  <a:path w="1001" h="1270" extrusionOk="0">
                    <a:moveTo>
                      <a:pt x="517" y="0"/>
                    </a:moveTo>
                    <a:lnTo>
                      <a:pt x="420" y="129"/>
                    </a:lnTo>
                    <a:lnTo>
                      <a:pt x="323" y="248"/>
                    </a:lnTo>
                    <a:lnTo>
                      <a:pt x="162" y="441"/>
                    </a:lnTo>
                    <a:lnTo>
                      <a:pt x="87" y="527"/>
                    </a:lnTo>
                    <a:lnTo>
                      <a:pt x="44" y="613"/>
                    </a:lnTo>
                    <a:lnTo>
                      <a:pt x="12" y="688"/>
                    </a:lnTo>
                    <a:lnTo>
                      <a:pt x="1" y="753"/>
                    </a:lnTo>
                    <a:lnTo>
                      <a:pt x="22" y="839"/>
                    </a:lnTo>
                    <a:lnTo>
                      <a:pt x="65" y="914"/>
                    </a:lnTo>
                    <a:lnTo>
                      <a:pt x="119" y="1000"/>
                    </a:lnTo>
                    <a:lnTo>
                      <a:pt x="184" y="1086"/>
                    </a:lnTo>
                    <a:lnTo>
                      <a:pt x="259" y="1162"/>
                    </a:lnTo>
                    <a:lnTo>
                      <a:pt x="345" y="1215"/>
                    </a:lnTo>
                    <a:lnTo>
                      <a:pt x="420" y="1258"/>
                    </a:lnTo>
                    <a:lnTo>
                      <a:pt x="485" y="1269"/>
                    </a:lnTo>
                    <a:lnTo>
                      <a:pt x="560" y="1258"/>
                    </a:lnTo>
                    <a:lnTo>
                      <a:pt x="635" y="1226"/>
                    </a:lnTo>
                    <a:lnTo>
                      <a:pt x="721" y="1172"/>
                    </a:lnTo>
                    <a:lnTo>
                      <a:pt x="797" y="1097"/>
                    </a:lnTo>
                    <a:lnTo>
                      <a:pt x="872" y="1022"/>
                    </a:lnTo>
                    <a:lnTo>
                      <a:pt x="936" y="947"/>
                    </a:lnTo>
                    <a:lnTo>
                      <a:pt x="979" y="861"/>
                    </a:lnTo>
                    <a:lnTo>
                      <a:pt x="1001" y="785"/>
                    </a:lnTo>
                    <a:lnTo>
                      <a:pt x="1001" y="710"/>
                    </a:lnTo>
                    <a:lnTo>
                      <a:pt x="969" y="635"/>
                    </a:lnTo>
                    <a:lnTo>
                      <a:pt x="926" y="549"/>
                    </a:lnTo>
                    <a:lnTo>
                      <a:pt x="861" y="463"/>
                    </a:lnTo>
                    <a:lnTo>
                      <a:pt x="700" y="258"/>
                    </a:lnTo>
                    <a:lnTo>
                      <a:pt x="614" y="140"/>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15"/>
              <p:cNvSpPr/>
              <p:nvPr/>
            </p:nvSpPr>
            <p:spPr>
              <a:xfrm>
                <a:off x="1965575" y="2770100"/>
                <a:ext cx="32550" cy="25025"/>
              </a:xfrm>
              <a:custGeom>
                <a:avLst/>
                <a:gdLst/>
                <a:ahLst/>
                <a:cxnLst/>
                <a:rect l="l" t="t" r="r" b="b"/>
                <a:pathLst>
                  <a:path w="1302" h="1001" extrusionOk="0">
                    <a:moveTo>
                      <a:pt x="528" y="1"/>
                    </a:moveTo>
                    <a:lnTo>
                      <a:pt x="463" y="22"/>
                    </a:lnTo>
                    <a:lnTo>
                      <a:pt x="388" y="65"/>
                    </a:lnTo>
                    <a:lnTo>
                      <a:pt x="323" y="130"/>
                    </a:lnTo>
                    <a:lnTo>
                      <a:pt x="259" y="194"/>
                    </a:lnTo>
                    <a:lnTo>
                      <a:pt x="130" y="356"/>
                    </a:lnTo>
                    <a:lnTo>
                      <a:pt x="1" y="517"/>
                    </a:lnTo>
                    <a:lnTo>
                      <a:pt x="141" y="657"/>
                    </a:lnTo>
                    <a:lnTo>
                      <a:pt x="270" y="818"/>
                    </a:lnTo>
                    <a:lnTo>
                      <a:pt x="345" y="883"/>
                    </a:lnTo>
                    <a:lnTo>
                      <a:pt x="409" y="936"/>
                    </a:lnTo>
                    <a:lnTo>
                      <a:pt x="485" y="979"/>
                    </a:lnTo>
                    <a:lnTo>
                      <a:pt x="560" y="1001"/>
                    </a:lnTo>
                    <a:lnTo>
                      <a:pt x="624" y="990"/>
                    </a:lnTo>
                    <a:lnTo>
                      <a:pt x="700" y="958"/>
                    </a:lnTo>
                    <a:lnTo>
                      <a:pt x="786" y="915"/>
                    </a:lnTo>
                    <a:lnTo>
                      <a:pt x="872" y="840"/>
                    </a:lnTo>
                    <a:lnTo>
                      <a:pt x="1065" y="678"/>
                    </a:lnTo>
                    <a:lnTo>
                      <a:pt x="1184" y="581"/>
                    </a:lnTo>
                    <a:lnTo>
                      <a:pt x="1302" y="485"/>
                    </a:lnTo>
                    <a:lnTo>
                      <a:pt x="1173" y="388"/>
                    </a:lnTo>
                    <a:lnTo>
                      <a:pt x="1055" y="302"/>
                    </a:lnTo>
                    <a:lnTo>
                      <a:pt x="850" y="141"/>
                    </a:lnTo>
                    <a:lnTo>
                      <a:pt x="764" y="76"/>
                    </a:lnTo>
                    <a:lnTo>
                      <a:pt x="678" y="33"/>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15"/>
              <p:cNvSpPr/>
              <p:nvPr/>
            </p:nvSpPr>
            <p:spPr>
              <a:xfrm>
                <a:off x="551025" y="2763375"/>
                <a:ext cx="25300" cy="32825"/>
              </a:xfrm>
              <a:custGeom>
                <a:avLst/>
                <a:gdLst/>
                <a:ahLst/>
                <a:cxnLst/>
                <a:rect l="l" t="t" r="r" b="b"/>
                <a:pathLst>
                  <a:path w="1012" h="1313" extrusionOk="0">
                    <a:moveTo>
                      <a:pt x="538" y="1"/>
                    </a:moveTo>
                    <a:lnTo>
                      <a:pt x="441" y="119"/>
                    </a:lnTo>
                    <a:lnTo>
                      <a:pt x="345" y="227"/>
                    </a:lnTo>
                    <a:lnTo>
                      <a:pt x="162" y="420"/>
                    </a:lnTo>
                    <a:lnTo>
                      <a:pt x="97" y="506"/>
                    </a:lnTo>
                    <a:lnTo>
                      <a:pt x="43" y="582"/>
                    </a:lnTo>
                    <a:lnTo>
                      <a:pt x="11" y="657"/>
                    </a:lnTo>
                    <a:lnTo>
                      <a:pt x="0" y="732"/>
                    </a:lnTo>
                    <a:lnTo>
                      <a:pt x="11" y="807"/>
                    </a:lnTo>
                    <a:lnTo>
                      <a:pt x="43" y="883"/>
                    </a:lnTo>
                    <a:lnTo>
                      <a:pt x="97" y="947"/>
                    </a:lnTo>
                    <a:lnTo>
                      <a:pt x="162" y="1023"/>
                    </a:lnTo>
                    <a:lnTo>
                      <a:pt x="312" y="1162"/>
                    </a:lnTo>
                    <a:lnTo>
                      <a:pt x="452" y="1313"/>
                    </a:lnTo>
                    <a:lnTo>
                      <a:pt x="613" y="1184"/>
                    </a:lnTo>
                    <a:lnTo>
                      <a:pt x="785" y="1055"/>
                    </a:lnTo>
                    <a:lnTo>
                      <a:pt x="861" y="990"/>
                    </a:lnTo>
                    <a:lnTo>
                      <a:pt x="936" y="915"/>
                    </a:lnTo>
                    <a:lnTo>
                      <a:pt x="979" y="850"/>
                    </a:lnTo>
                    <a:lnTo>
                      <a:pt x="1011" y="764"/>
                    </a:lnTo>
                    <a:lnTo>
                      <a:pt x="1011" y="732"/>
                    </a:lnTo>
                    <a:lnTo>
                      <a:pt x="1011" y="700"/>
                    </a:lnTo>
                    <a:lnTo>
                      <a:pt x="990" y="635"/>
                    </a:lnTo>
                    <a:lnTo>
                      <a:pt x="947" y="549"/>
                    </a:lnTo>
                    <a:lnTo>
                      <a:pt x="882" y="463"/>
                    </a:lnTo>
                    <a:lnTo>
                      <a:pt x="721" y="248"/>
                    </a:lnTo>
                    <a:lnTo>
                      <a:pt x="624" y="130"/>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15"/>
              <p:cNvSpPr/>
              <p:nvPr/>
            </p:nvSpPr>
            <p:spPr>
              <a:xfrm>
                <a:off x="550225" y="1510400"/>
                <a:ext cx="32550" cy="25025"/>
              </a:xfrm>
              <a:custGeom>
                <a:avLst/>
                <a:gdLst/>
                <a:ahLst/>
                <a:cxnLst/>
                <a:rect l="l" t="t" r="r" b="b"/>
                <a:pathLst>
                  <a:path w="1302" h="1001" extrusionOk="0">
                    <a:moveTo>
                      <a:pt x="527" y="0"/>
                    </a:moveTo>
                    <a:lnTo>
                      <a:pt x="452" y="22"/>
                    </a:lnTo>
                    <a:lnTo>
                      <a:pt x="387" y="65"/>
                    </a:lnTo>
                    <a:lnTo>
                      <a:pt x="323" y="129"/>
                    </a:lnTo>
                    <a:lnTo>
                      <a:pt x="258" y="205"/>
                    </a:lnTo>
                    <a:lnTo>
                      <a:pt x="129" y="366"/>
                    </a:lnTo>
                    <a:lnTo>
                      <a:pt x="0" y="517"/>
                    </a:lnTo>
                    <a:lnTo>
                      <a:pt x="140" y="667"/>
                    </a:lnTo>
                    <a:lnTo>
                      <a:pt x="269" y="818"/>
                    </a:lnTo>
                    <a:lnTo>
                      <a:pt x="344" y="882"/>
                    </a:lnTo>
                    <a:lnTo>
                      <a:pt x="409" y="947"/>
                    </a:lnTo>
                    <a:lnTo>
                      <a:pt x="484" y="979"/>
                    </a:lnTo>
                    <a:lnTo>
                      <a:pt x="549" y="1000"/>
                    </a:lnTo>
                    <a:lnTo>
                      <a:pt x="624" y="990"/>
                    </a:lnTo>
                    <a:lnTo>
                      <a:pt x="699" y="957"/>
                    </a:lnTo>
                    <a:lnTo>
                      <a:pt x="774" y="914"/>
                    </a:lnTo>
                    <a:lnTo>
                      <a:pt x="871" y="839"/>
                    </a:lnTo>
                    <a:lnTo>
                      <a:pt x="1065" y="678"/>
                    </a:lnTo>
                    <a:lnTo>
                      <a:pt x="1183" y="581"/>
                    </a:lnTo>
                    <a:lnTo>
                      <a:pt x="1301" y="484"/>
                    </a:lnTo>
                    <a:lnTo>
                      <a:pt x="1172" y="388"/>
                    </a:lnTo>
                    <a:lnTo>
                      <a:pt x="1054" y="302"/>
                    </a:lnTo>
                    <a:lnTo>
                      <a:pt x="850" y="140"/>
                    </a:lnTo>
                    <a:lnTo>
                      <a:pt x="753" y="76"/>
                    </a:lnTo>
                    <a:lnTo>
                      <a:pt x="678" y="33"/>
                    </a:lnTo>
                    <a:lnTo>
                      <a:pt x="60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15"/>
              <p:cNvSpPr/>
              <p:nvPr/>
            </p:nvSpPr>
            <p:spPr>
              <a:xfrm>
                <a:off x="1966650" y="1512275"/>
                <a:ext cx="24775" cy="32550"/>
              </a:xfrm>
              <a:custGeom>
                <a:avLst/>
                <a:gdLst/>
                <a:ahLst/>
                <a:cxnLst/>
                <a:rect l="l" t="t" r="r" b="b"/>
                <a:pathLst>
                  <a:path w="991" h="1302" extrusionOk="0">
                    <a:moveTo>
                      <a:pt x="506" y="1"/>
                    </a:moveTo>
                    <a:lnTo>
                      <a:pt x="356" y="130"/>
                    </a:lnTo>
                    <a:lnTo>
                      <a:pt x="194" y="259"/>
                    </a:lnTo>
                    <a:lnTo>
                      <a:pt x="119" y="323"/>
                    </a:lnTo>
                    <a:lnTo>
                      <a:pt x="65" y="388"/>
                    </a:lnTo>
                    <a:lnTo>
                      <a:pt x="22" y="452"/>
                    </a:lnTo>
                    <a:lnTo>
                      <a:pt x="1" y="528"/>
                    </a:lnTo>
                    <a:lnTo>
                      <a:pt x="1" y="603"/>
                    </a:lnTo>
                    <a:lnTo>
                      <a:pt x="22" y="678"/>
                    </a:lnTo>
                    <a:lnTo>
                      <a:pt x="76" y="764"/>
                    </a:lnTo>
                    <a:lnTo>
                      <a:pt x="141" y="850"/>
                    </a:lnTo>
                    <a:lnTo>
                      <a:pt x="291" y="1055"/>
                    </a:lnTo>
                    <a:lnTo>
                      <a:pt x="388" y="1173"/>
                    </a:lnTo>
                    <a:lnTo>
                      <a:pt x="474" y="1302"/>
                    </a:lnTo>
                    <a:lnTo>
                      <a:pt x="571" y="1184"/>
                    </a:lnTo>
                    <a:lnTo>
                      <a:pt x="667" y="1065"/>
                    </a:lnTo>
                    <a:lnTo>
                      <a:pt x="839" y="872"/>
                    </a:lnTo>
                    <a:lnTo>
                      <a:pt x="904" y="775"/>
                    </a:lnTo>
                    <a:lnTo>
                      <a:pt x="958" y="700"/>
                    </a:lnTo>
                    <a:lnTo>
                      <a:pt x="990" y="624"/>
                    </a:lnTo>
                    <a:lnTo>
                      <a:pt x="990" y="549"/>
                    </a:lnTo>
                    <a:lnTo>
                      <a:pt x="979" y="485"/>
                    </a:lnTo>
                    <a:lnTo>
                      <a:pt x="936" y="409"/>
                    </a:lnTo>
                    <a:lnTo>
                      <a:pt x="882" y="345"/>
                    </a:lnTo>
                    <a:lnTo>
                      <a:pt x="807" y="270"/>
                    </a:lnTo>
                    <a:lnTo>
                      <a:pt x="657" y="141"/>
                    </a:lnTo>
                    <a:lnTo>
                      <a:pt x="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15"/>
              <p:cNvSpPr/>
              <p:nvPr/>
            </p:nvSpPr>
            <p:spPr>
              <a:xfrm>
                <a:off x="314450" y="2141325"/>
                <a:ext cx="32550" cy="25575"/>
              </a:xfrm>
              <a:custGeom>
                <a:avLst/>
                <a:gdLst/>
                <a:ahLst/>
                <a:cxnLst/>
                <a:rect l="l" t="t" r="r" b="b"/>
                <a:pathLst>
                  <a:path w="1302" h="1023" extrusionOk="0">
                    <a:moveTo>
                      <a:pt x="560" y="1"/>
                    </a:moveTo>
                    <a:lnTo>
                      <a:pt x="474" y="22"/>
                    </a:lnTo>
                    <a:lnTo>
                      <a:pt x="388" y="65"/>
                    </a:lnTo>
                    <a:lnTo>
                      <a:pt x="302" y="119"/>
                    </a:lnTo>
                    <a:lnTo>
                      <a:pt x="227" y="183"/>
                    </a:lnTo>
                    <a:lnTo>
                      <a:pt x="151" y="259"/>
                    </a:lnTo>
                    <a:lnTo>
                      <a:pt x="87" y="345"/>
                    </a:lnTo>
                    <a:lnTo>
                      <a:pt x="33" y="420"/>
                    </a:lnTo>
                    <a:lnTo>
                      <a:pt x="1" y="506"/>
                    </a:lnTo>
                    <a:lnTo>
                      <a:pt x="1" y="538"/>
                    </a:lnTo>
                    <a:lnTo>
                      <a:pt x="12" y="571"/>
                    </a:lnTo>
                    <a:lnTo>
                      <a:pt x="33" y="646"/>
                    </a:lnTo>
                    <a:lnTo>
                      <a:pt x="87" y="721"/>
                    </a:lnTo>
                    <a:lnTo>
                      <a:pt x="151" y="807"/>
                    </a:lnTo>
                    <a:lnTo>
                      <a:pt x="237" y="882"/>
                    </a:lnTo>
                    <a:lnTo>
                      <a:pt x="313" y="958"/>
                    </a:lnTo>
                    <a:lnTo>
                      <a:pt x="399" y="1001"/>
                    </a:lnTo>
                    <a:lnTo>
                      <a:pt x="431" y="1011"/>
                    </a:lnTo>
                    <a:lnTo>
                      <a:pt x="474" y="1022"/>
                    </a:lnTo>
                    <a:lnTo>
                      <a:pt x="549" y="1022"/>
                    </a:lnTo>
                    <a:lnTo>
                      <a:pt x="635" y="990"/>
                    </a:lnTo>
                    <a:lnTo>
                      <a:pt x="721" y="947"/>
                    </a:lnTo>
                    <a:lnTo>
                      <a:pt x="818" y="882"/>
                    </a:lnTo>
                    <a:lnTo>
                      <a:pt x="1033" y="732"/>
                    </a:lnTo>
                    <a:lnTo>
                      <a:pt x="1162" y="646"/>
                    </a:lnTo>
                    <a:lnTo>
                      <a:pt x="1302" y="560"/>
                    </a:lnTo>
                    <a:lnTo>
                      <a:pt x="1173" y="452"/>
                    </a:lnTo>
                    <a:lnTo>
                      <a:pt x="1065" y="355"/>
                    </a:lnTo>
                    <a:lnTo>
                      <a:pt x="861" y="162"/>
                    </a:lnTo>
                    <a:lnTo>
                      <a:pt x="775" y="97"/>
                    </a:lnTo>
                    <a:lnTo>
                      <a:pt x="700" y="44"/>
                    </a:lnTo>
                    <a:lnTo>
                      <a:pt x="625" y="11"/>
                    </a:lnTo>
                    <a:lnTo>
                      <a:pt x="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15"/>
              <p:cNvSpPr/>
              <p:nvPr/>
            </p:nvSpPr>
            <p:spPr>
              <a:xfrm>
                <a:off x="2202150" y="2141600"/>
                <a:ext cx="32550" cy="25025"/>
              </a:xfrm>
              <a:custGeom>
                <a:avLst/>
                <a:gdLst/>
                <a:ahLst/>
                <a:cxnLst/>
                <a:rect l="l" t="t" r="r" b="b"/>
                <a:pathLst>
                  <a:path w="1302" h="1001" extrusionOk="0">
                    <a:moveTo>
                      <a:pt x="517" y="0"/>
                    </a:moveTo>
                    <a:lnTo>
                      <a:pt x="452" y="22"/>
                    </a:lnTo>
                    <a:lnTo>
                      <a:pt x="377" y="65"/>
                    </a:lnTo>
                    <a:lnTo>
                      <a:pt x="312" y="129"/>
                    </a:lnTo>
                    <a:lnTo>
                      <a:pt x="248" y="205"/>
                    </a:lnTo>
                    <a:lnTo>
                      <a:pt x="119" y="366"/>
                    </a:lnTo>
                    <a:lnTo>
                      <a:pt x="0" y="517"/>
                    </a:lnTo>
                    <a:lnTo>
                      <a:pt x="129" y="667"/>
                    </a:lnTo>
                    <a:lnTo>
                      <a:pt x="269" y="818"/>
                    </a:lnTo>
                    <a:lnTo>
                      <a:pt x="334" y="882"/>
                    </a:lnTo>
                    <a:lnTo>
                      <a:pt x="409" y="947"/>
                    </a:lnTo>
                    <a:lnTo>
                      <a:pt x="473" y="979"/>
                    </a:lnTo>
                    <a:lnTo>
                      <a:pt x="549" y="1000"/>
                    </a:lnTo>
                    <a:lnTo>
                      <a:pt x="613" y="990"/>
                    </a:lnTo>
                    <a:lnTo>
                      <a:pt x="689" y="968"/>
                    </a:lnTo>
                    <a:lnTo>
                      <a:pt x="775" y="914"/>
                    </a:lnTo>
                    <a:lnTo>
                      <a:pt x="861" y="850"/>
                    </a:lnTo>
                    <a:lnTo>
                      <a:pt x="1054" y="678"/>
                    </a:lnTo>
                    <a:lnTo>
                      <a:pt x="1172" y="581"/>
                    </a:lnTo>
                    <a:lnTo>
                      <a:pt x="1301" y="484"/>
                    </a:lnTo>
                    <a:lnTo>
                      <a:pt x="1162" y="387"/>
                    </a:lnTo>
                    <a:lnTo>
                      <a:pt x="1043" y="301"/>
                    </a:lnTo>
                    <a:lnTo>
                      <a:pt x="839" y="140"/>
                    </a:lnTo>
                    <a:lnTo>
                      <a:pt x="753" y="76"/>
                    </a:lnTo>
                    <a:lnTo>
                      <a:pt x="667" y="33"/>
                    </a:lnTo>
                    <a:lnTo>
                      <a:pt x="592"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 name="Google Shape;958;p15"/>
              <p:cNvSpPr/>
              <p:nvPr/>
            </p:nvSpPr>
            <p:spPr>
              <a:xfrm>
                <a:off x="1256700" y="1196150"/>
                <a:ext cx="32550" cy="25025"/>
              </a:xfrm>
              <a:custGeom>
                <a:avLst/>
                <a:gdLst/>
                <a:ahLst/>
                <a:cxnLst/>
                <a:rect l="l" t="t" r="r" b="b"/>
                <a:pathLst>
                  <a:path w="1302" h="1001" extrusionOk="0">
                    <a:moveTo>
                      <a:pt x="527" y="0"/>
                    </a:moveTo>
                    <a:lnTo>
                      <a:pt x="452" y="22"/>
                    </a:lnTo>
                    <a:lnTo>
                      <a:pt x="387" y="65"/>
                    </a:lnTo>
                    <a:lnTo>
                      <a:pt x="312" y="129"/>
                    </a:lnTo>
                    <a:lnTo>
                      <a:pt x="247" y="205"/>
                    </a:lnTo>
                    <a:lnTo>
                      <a:pt x="129" y="366"/>
                    </a:lnTo>
                    <a:lnTo>
                      <a:pt x="0" y="516"/>
                    </a:lnTo>
                    <a:lnTo>
                      <a:pt x="129" y="667"/>
                    </a:lnTo>
                    <a:lnTo>
                      <a:pt x="269" y="817"/>
                    </a:lnTo>
                    <a:lnTo>
                      <a:pt x="333" y="882"/>
                    </a:lnTo>
                    <a:lnTo>
                      <a:pt x="398" y="947"/>
                    </a:lnTo>
                    <a:lnTo>
                      <a:pt x="473" y="979"/>
                    </a:lnTo>
                    <a:lnTo>
                      <a:pt x="548" y="1000"/>
                    </a:lnTo>
                    <a:lnTo>
                      <a:pt x="613" y="990"/>
                    </a:lnTo>
                    <a:lnTo>
                      <a:pt x="688" y="968"/>
                    </a:lnTo>
                    <a:lnTo>
                      <a:pt x="774" y="914"/>
                    </a:lnTo>
                    <a:lnTo>
                      <a:pt x="860" y="850"/>
                    </a:lnTo>
                    <a:lnTo>
                      <a:pt x="1054" y="678"/>
                    </a:lnTo>
                    <a:lnTo>
                      <a:pt x="1172" y="581"/>
                    </a:lnTo>
                    <a:lnTo>
                      <a:pt x="1301" y="484"/>
                    </a:lnTo>
                    <a:lnTo>
                      <a:pt x="1172" y="387"/>
                    </a:lnTo>
                    <a:lnTo>
                      <a:pt x="1043" y="301"/>
                    </a:lnTo>
                    <a:lnTo>
                      <a:pt x="839" y="140"/>
                    </a:lnTo>
                    <a:lnTo>
                      <a:pt x="753" y="76"/>
                    </a:lnTo>
                    <a:lnTo>
                      <a:pt x="667" y="32"/>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 name="Google Shape;959;p15"/>
              <p:cNvSpPr/>
              <p:nvPr/>
            </p:nvSpPr>
            <p:spPr>
              <a:xfrm>
                <a:off x="1652400" y="3006400"/>
                <a:ext cx="31750" cy="25025"/>
              </a:xfrm>
              <a:custGeom>
                <a:avLst/>
                <a:gdLst/>
                <a:ahLst/>
                <a:cxnLst/>
                <a:rect l="l" t="t" r="r" b="b"/>
                <a:pathLst>
                  <a:path w="1270" h="1001" extrusionOk="0">
                    <a:moveTo>
                      <a:pt x="517" y="1"/>
                    </a:moveTo>
                    <a:lnTo>
                      <a:pt x="431" y="22"/>
                    </a:lnTo>
                    <a:lnTo>
                      <a:pt x="355" y="65"/>
                    </a:lnTo>
                    <a:lnTo>
                      <a:pt x="269" y="119"/>
                    </a:lnTo>
                    <a:lnTo>
                      <a:pt x="183" y="183"/>
                    </a:lnTo>
                    <a:lnTo>
                      <a:pt x="119" y="259"/>
                    </a:lnTo>
                    <a:lnTo>
                      <a:pt x="54" y="345"/>
                    </a:lnTo>
                    <a:lnTo>
                      <a:pt x="22" y="420"/>
                    </a:lnTo>
                    <a:lnTo>
                      <a:pt x="0" y="495"/>
                    </a:lnTo>
                    <a:lnTo>
                      <a:pt x="11" y="560"/>
                    </a:lnTo>
                    <a:lnTo>
                      <a:pt x="44" y="646"/>
                    </a:lnTo>
                    <a:lnTo>
                      <a:pt x="97" y="721"/>
                    </a:lnTo>
                    <a:lnTo>
                      <a:pt x="173" y="807"/>
                    </a:lnTo>
                    <a:lnTo>
                      <a:pt x="248" y="872"/>
                    </a:lnTo>
                    <a:lnTo>
                      <a:pt x="334" y="936"/>
                    </a:lnTo>
                    <a:lnTo>
                      <a:pt x="409" y="979"/>
                    </a:lnTo>
                    <a:lnTo>
                      <a:pt x="484" y="1001"/>
                    </a:lnTo>
                    <a:lnTo>
                      <a:pt x="560" y="1001"/>
                    </a:lnTo>
                    <a:lnTo>
                      <a:pt x="635" y="968"/>
                    </a:lnTo>
                    <a:lnTo>
                      <a:pt x="721" y="925"/>
                    </a:lnTo>
                    <a:lnTo>
                      <a:pt x="807" y="861"/>
                    </a:lnTo>
                    <a:lnTo>
                      <a:pt x="1011" y="700"/>
                    </a:lnTo>
                    <a:lnTo>
                      <a:pt x="1130" y="614"/>
                    </a:lnTo>
                    <a:lnTo>
                      <a:pt x="1269" y="528"/>
                    </a:lnTo>
                    <a:lnTo>
                      <a:pt x="1140" y="420"/>
                    </a:lnTo>
                    <a:lnTo>
                      <a:pt x="1022" y="334"/>
                    </a:lnTo>
                    <a:lnTo>
                      <a:pt x="828" y="162"/>
                    </a:lnTo>
                    <a:lnTo>
                      <a:pt x="742" y="97"/>
                    </a:lnTo>
                    <a:lnTo>
                      <a:pt x="656" y="44"/>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 name="Google Shape;960;p15"/>
              <p:cNvSpPr/>
              <p:nvPr/>
            </p:nvSpPr>
            <p:spPr>
              <a:xfrm>
                <a:off x="392675" y="2533000"/>
                <a:ext cx="25025" cy="32550"/>
              </a:xfrm>
              <a:custGeom>
                <a:avLst/>
                <a:gdLst/>
                <a:ahLst/>
                <a:cxnLst/>
                <a:rect l="l" t="t" r="r" b="b"/>
                <a:pathLst>
                  <a:path w="1001" h="1302" extrusionOk="0">
                    <a:moveTo>
                      <a:pt x="517" y="1"/>
                    </a:moveTo>
                    <a:lnTo>
                      <a:pt x="356" y="119"/>
                    </a:lnTo>
                    <a:lnTo>
                      <a:pt x="195" y="248"/>
                    </a:lnTo>
                    <a:lnTo>
                      <a:pt x="130" y="313"/>
                    </a:lnTo>
                    <a:lnTo>
                      <a:pt x="65" y="377"/>
                    </a:lnTo>
                    <a:lnTo>
                      <a:pt x="22" y="452"/>
                    </a:lnTo>
                    <a:lnTo>
                      <a:pt x="1" y="517"/>
                    </a:lnTo>
                    <a:lnTo>
                      <a:pt x="1" y="592"/>
                    </a:lnTo>
                    <a:lnTo>
                      <a:pt x="33" y="667"/>
                    </a:lnTo>
                    <a:lnTo>
                      <a:pt x="76" y="753"/>
                    </a:lnTo>
                    <a:lnTo>
                      <a:pt x="141" y="839"/>
                    </a:lnTo>
                    <a:lnTo>
                      <a:pt x="302" y="1044"/>
                    </a:lnTo>
                    <a:lnTo>
                      <a:pt x="388" y="1162"/>
                    </a:lnTo>
                    <a:lnTo>
                      <a:pt x="474" y="1302"/>
                    </a:lnTo>
                    <a:lnTo>
                      <a:pt x="571" y="1173"/>
                    </a:lnTo>
                    <a:lnTo>
                      <a:pt x="668" y="1054"/>
                    </a:lnTo>
                    <a:lnTo>
                      <a:pt x="840" y="861"/>
                    </a:lnTo>
                    <a:lnTo>
                      <a:pt x="904" y="775"/>
                    </a:lnTo>
                    <a:lnTo>
                      <a:pt x="958" y="689"/>
                    </a:lnTo>
                    <a:lnTo>
                      <a:pt x="990" y="614"/>
                    </a:lnTo>
                    <a:lnTo>
                      <a:pt x="1001" y="549"/>
                    </a:lnTo>
                    <a:lnTo>
                      <a:pt x="979" y="474"/>
                    </a:lnTo>
                    <a:lnTo>
                      <a:pt x="936" y="399"/>
                    </a:lnTo>
                    <a:lnTo>
                      <a:pt x="883" y="334"/>
                    </a:lnTo>
                    <a:lnTo>
                      <a:pt x="818" y="270"/>
                    </a:lnTo>
                    <a:lnTo>
                      <a:pt x="657"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15"/>
              <p:cNvSpPr/>
              <p:nvPr/>
            </p:nvSpPr>
            <p:spPr>
              <a:xfrm>
                <a:off x="2121500" y="2533800"/>
                <a:ext cx="32550" cy="25025"/>
              </a:xfrm>
              <a:custGeom>
                <a:avLst/>
                <a:gdLst/>
                <a:ahLst/>
                <a:cxnLst/>
                <a:rect l="l" t="t" r="r" b="b"/>
                <a:pathLst>
                  <a:path w="1302" h="1001" extrusionOk="0">
                    <a:moveTo>
                      <a:pt x="549" y="1"/>
                    </a:moveTo>
                    <a:lnTo>
                      <a:pt x="474" y="22"/>
                    </a:lnTo>
                    <a:lnTo>
                      <a:pt x="409" y="55"/>
                    </a:lnTo>
                    <a:lnTo>
                      <a:pt x="334" y="119"/>
                    </a:lnTo>
                    <a:lnTo>
                      <a:pt x="269" y="184"/>
                    </a:lnTo>
                    <a:lnTo>
                      <a:pt x="129" y="334"/>
                    </a:lnTo>
                    <a:lnTo>
                      <a:pt x="0" y="485"/>
                    </a:lnTo>
                    <a:lnTo>
                      <a:pt x="119" y="635"/>
                    </a:lnTo>
                    <a:lnTo>
                      <a:pt x="248" y="797"/>
                    </a:lnTo>
                    <a:lnTo>
                      <a:pt x="312" y="872"/>
                    </a:lnTo>
                    <a:lnTo>
                      <a:pt x="377" y="926"/>
                    </a:lnTo>
                    <a:lnTo>
                      <a:pt x="452" y="979"/>
                    </a:lnTo>
                    <a:lnTo>
                      <a:pt x="517" y="1001"/>
                    </a:lnTo>
                    <a:lnTo>
                      <a:pt x="592" y="990"/>
                    </a:lnTo>
                    <a:lnTo>
                      <a:pt x="667" y="969"/>
                    </a:lnTo>
                    <a:lnTo>
                      <a:pt x="753" y="915"/>
                    </a:lnTo>
                    <a:lnTo>
                      <a:pt x="839" y="861"/>
                    </a:lnTo>
                    <a:lnTo>
                      <a:pt x="1044" y="700"/>
                    </a:lnTo>
                    <a:lnTo>
                      <a:pt x="1173" y="614"/>
                    </a:lnTo>
                    <a:lnTo>
                      <a:pt x="1302" y="517"/>
                    </a:lnTo>
                    <a:lnTo>
                      <a:pt x="1173" y="420"/>
                    </a:lnTo>
                    <a:lnTo>
                      <a:pt x="1054" y="324"/>
                    </a:lnTo>
                    <a:lnTo>
                      <a:pt x="861" y="151"/>
                    </a:lnTo>
                    <a:lnTo>
                      <a:pt x="775" y="87"/>
                    </a:lnTo>
                    <a:lnTo>
                      <a:pt x="689" y="33"/>
                    </a:lnTo>
                    <a:lnTo>
                      <a:pt x="61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15"/>
              <p:cNvSpPr/>
              <p:nvPr/>
            </p:nvSpPr>
            <p:spPr>
              <a:xfrm>
                <a:off x="1334100" y="3084100"/>
                <a:ext cx="33100" cy="25550"/>
              </a:xfrm>
              <a:custGeom>
                <a:avLst/>
                <a:gdLst/>
                <a:ahLst/>
                <a:cxnLst/>
                <a:rect l="l" t="t" r="r" b="b"/>
                <a:pathLst>
                  <a:path w="1324" h="1022" extrusionOk="0">
                    <a:moveTo>
                      <a:pt x="582" y="0"/>
                    </a:moveTo>
                    <a:lnTo>
                      <a:pt x="506" y="22"/>
                    </a:lnTo>
                    <a:lnTo>
                      <a:pt x="431" y="54"/>
                    </a:lnTo>
                    <a:lnTo>
                      <a:pt x="367" y="108"/>
                    </a:lnTo>
                    <a:lnTo>
                      <a:pt x="291" y="172"/>
                    </a:lnTo>
                    <a:lnTo>
                      <a:pt x="151" y="323"/>
                    </a:lnTo>
                    <a:lnTo>
                      <a:pt x="1" y="463"/>
                    </a:lnTo>
                    <a:lnTo>
                      <a:pt x="141" y="624"/>
                    </a:lnTo>
                    <a:lnTo>
                      <a:pt x="270" y="796"/>
                    </a:lnTo>
                    <a:lnTo>
                      <a:pt x="334" y="871"/>
                    </a:lnTo>
                    <a:lnTo>
                      <a:pt x="399" y="936"/>
                    </a:lnTo>
                    <a:lnTo>
                      <a:pt x="474" y="990"/>
                    </a:lnTo>
                    <a:lnTo>
                      <a:pt x="549" y="1022"/>
                    </a:lnTo>
                    <a:lnTo>
                      <a:pt x="625" y="1022"/>
                    </a:lnTo>
                    <a:lnTo>
                      <a:pt x="689" y="990"/>
                    </a:lnTo>
                    <a:lnTo>
                      <a:pt x="775" y="947"/>
                    </a:lnTo>
                    <a:lnTo>
                      <a:pt x="861" y="882"/>
                    </a:lnTo>
                    <a:lnTo>
                      <a:pt x="1076" y="721"/>
                    </a:lnTo>
                    <a:lnTo>
                      <a:pt x="1195" y="624"/>
                    </a:lnTo>
                    <a:lnTo>
                      <a:pt x="1324" y="538"/>
                    </a:lnTo>
                    <a:lnTo>
                      <a:pt x="1195" y="430"/>
                    </a:lnTo>
                    <a:lnTo>
                      <a:pt x="1087" y="334"/>
                    </a:lnTo>
                    <a:lnTo>
                      <a:pt x="893" y="162"/>
                    </a:lnTo>
                    <a:lnTo>
                      <a:pt x="807" y="97"/>
                    </a:lnTo>
                    <a:lnTo>
                      <a:pt x="732" y="43"/>
                    </a:lnTo>
                    <a:lnTo>
                      <a:pt x="657" y="11"/>
                    </a:lnTo>
                    <a:lnTo>
                      <a:pt x="5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 name="Google Shape;963;p15"/>
              <p:cNvSpPr/>
              <p:nvPr/>
            </p:nvSpPr>
            <p:spPr>
              <a:xfrm>
                <a:off x="1178450" y="3084100"/>
                <a:ext cx="32825" cy="25550"/>
              </a:xfrm>
              <a:custGeom>
                <a:avLst/>
                <a:gdLst/>
                <a:ahLst/>
                <a:cxnLst/>
                <a:rect l="l" t="t" r="r" b="b"/>
                <a:pathLst>
                  <a:path w="1313" h="1022" extrusionOk="0">
                    <a:moveTo>
                      <a:pt x="571" y="0"/>
                    </a:moveTo>
                    <a:lnTo>
                      <a:pt x="496" y="22"/>
                    </a:lnTo>
                    <a:lnTo>
                      <a:pt x="420" y="54"/>
                    </a:lnTo>
                    <a:lnTo>
                      <a:pt x="356" y="108"/>
                    </a:lnTo>
                    <a:lnTo>
                      <a:pt x="281" y="183"/>
                    </a:lnTo>
                    <a:lnTo>
                      <a:pt x="141" y="334"/>
                    </a:lnTo>
                    <a:lnTo>
                      <a:pt x="1" y="473"/>
                    </a:lnTo>
                    <a:lnTo>
                      <a:pt x="141" y="635"/>
                    </a:lnTo>
                    <a:lnTo>
                      <a:pt x="270" y="796"/>
                    </a:lnTo>
                    <a:lnTo>
                      <a:pt x="334" y="871"/>
                    </a:lnTo>
                    <a:lnTo>
                      <a:pt x="410" y="936"/>
                    </a:lnTo>
                    <a:lnTo>
                      <a:pt x="485" y="990"/>
                    </a:lnTo>
                    <a:lnTo>
                      <a:pt x="560" y="1022"/>
                    </a:lnTo>
                    <a:lnTo>
                      <a:pt x="592" y="1022"/>
                    </a:lnTo>
                    <a:lnTo>
                      <a:pt x="625" y="1011"/>
                    </a:lnTo>
                    <a:lnTo>
                      <a:pt x="700" y="990"/>
                    </a:lnTo>
                    <a:lnTo>
                      <a:pt x="775" y="936"/>
                    </a:lnTo>
                    <a:lnTo>
                      <a:pt x="872" y="871"/>
                    </a:lnTo>
                    <a:lnTo>
                      <a:pt x="1076" y="710"/>
                    </a:lnTo>
                    <a:lnTo>
                      <a:pt x="1184" y="613"/>
                    </a:lnTo>
                    <a:lnTo>
                      <a:pt x="1313" y="516"/>
                    </a:lnTo>
                    <a:lnTo>
                      <a:pt x="1195" y="420"/>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 name="Google Shape;964;p15"/>
              <p:cNvSpPr/>
              <p:nvPr/>
            </p:nvSpPr>
            <p:spPr>
              <a:xfrm>
                <a:off x="313925" y="2060950"/>
                <a:ext cx="32275" cy="25300"/>
              </a:xfrm>
              <a:custGeom>
                <a:avLst/>
                <a:gdLst/>
                <a:ahLst/>
                <a:cxnLst/>
                <a:rect l="l" t="t" r="r" b="b"/>
                <a:pathLst>
                  <a:path w="1291" h="1012" extrusionOk="0">
                    <a:moveTo>
                      <a:pt x="549" y="0"/>
                    </a:moveTo>
                    <a:lnTo>
                      <a:pt x="473" y="22"/>
                    </a:lnTo>
                    <a:lnTo>
                      <a:pt x="398" y="54"/>
                    </a:lnTo>
                    <a:lnTo>
                      <a:pt x="334" y="119"/>
                    </a:lnTo>
                    <a:lnTo>
                      <a:pt x="269" y="183"/>
                    </a:lnTo>
                    <a:lnTo>
                      <a:pt x="129" y="334"/>
                    </a:lnTo>
                    <a:lnTo>
                      <a:pt x="0" y="484"/>
                    </a:lnTo>
                    <a:lnTo>
                      <a:pt x="129" y="635"/>
                    </a:lnTo>
                    <a:lnTo>
                      <a:pt x="269" y="796"/>
                    </a:lnTo>
                    <a:lnTo>
                      <a:pt x="334" y="871"/>
                    </a:lnTo>
                    <a:lnTo>
                      <a:pt x="409" y="936"/>
                    </a:lnTo>
                    <a:lnTo>
                      <a:pt x="484" y="979"/>
                    </a:lnTo>
                    <a:lnTo>
                      <a:pt x="559" y="1001"/>
                    </a:lnTo>
                    <a:lnTo>
                      <a:pt x="592" y="1011"/>
                    </a:lnTo>
                    <a:lnTo>
                      <a:pt x="624" y="1001"/>
                    </a:lnTo>
                    <a:lnTo>
                      <a:pt x="699" y="968"/>
                    </a:lnTo>
                    <a:lnTo>
                      <a:pt x="775" y="925"/>
                    </a:lnTo>
                    <a:lnTo>
                      <a:pt x="861" y="861"/>
                    </a:lnTo>
                    <a:lnTo>
                      <a:pt x="1054" y="689"/>
                    </a:lnTo>
                    <a:lnTo>
                      <a:pt x="1172" y="592"/>
                    </a:lnTo>
                    <a:lnTo>
                      <a:pt x="1291" y="495"/>
                    </a:lnTo>
                    <a:lnTo>
                      <a:pt x="1172" y="398"/>
                    </a:lnTo>
                    <a:lnTo>
                      <a:pt x="1054" y="312"/>
                    </a:lnTo>
                    <a:lnTo>
                      <a:pt x="861" y="151"/>
                    </a:lnTo>
                    <a:lnTo>
                      <a:pt x="775" y="87"/>
                    </a:lnTo>
                    <a:lnTo>
                      <a:pt x="689" y="33"/>
                    </a:lnTo>
                    <a:lnTo>
                      <a:pt x="613" y="11"/>
                    </a:lnTo>
                    <a:lnTo>
                      <a:pt x="54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 name="Google Shape;965;p15"/>
              <p:cNvSpPr/>
              <p:nvPr/>
            </p:nvSpPr>
            <p:spPr>
              <a:xfrm>
                <a:off x="2202950" y="2212825"/>
                <a:ext cx="25025" cy="32575"/>
              </a:xfrm>
              <a:custGeom>
                <a:avLst/>
                <a:gdLst/>
                <a:ahLst/>
                <a:cxnLst/>
                <a:rect l="l" t="t" r="r" b="b"/>
                <a:pathLst>
                  <a:path w="1001" h="1303" extrusionOk="0">
                    <a:moveTo>
                      <a:pt x="517" y="1"/>
                    </a:moveTo>
                    <a:lnTo>
                      <a:pt x="420" y="130"/>
                    </a:lnTo>
                    <a:lnTo>
                      <a:pt x="323" y="237"/>
                    </a:lnTo>
                    <a:lnTo>
                      <a:pt x="151" y="442"/>
                    </a:lnTo>
                    <a:lnTo>
                      <a:pt x="87" y="528"/>
                    </a:lnTo>
                    <a:lnTo>
                      <a:pt x="33" y="603"/>
                    </a:lnTo>
                    <a:lnTo>
                      <a:pt x="11" y="678"/>
                    </a:lnTo>
                    <a:lnTo>
                      <a:pt x="1" y="754"/>
                    </a:lnTo>
                    <a:lnTo>
                      <a:pt x="22" y="818"/>
                    </a:lnTo>
                    <a:lnTo>
                      <a:pt x="54" y="893"/>
                    </a:lnTo>
                    <a:lnTo>
                      <a:pt x="119" y="958"/>
                    </a:lnTo>
                    <a:lnTo>
                      <a:pt x="183" y="1033"/>
                    </a:lnTo>
                    <a:lnTo>
                      <a:pt x="334" y="1162"/>
                    </a:lnTo>
                    <a:lnTo>
                      <a:pt x="485" y="1302"/>
                    </a:lnTo>
                    <a:lnTo>
                      <a:pt x="635" y="1173"/>
                    </a:lnTo>
                    <a:lnTo>
                      <a:pt x="796" y="1044"/>
                    </a:lnTo>
                    <a:lnTo>
                      <a:pt x="872" y="979"/>
                    </a:lnTo>
                    <a:lnTo>
                      <a:pt x="936" y="915"/>
                    </a:lnTo>
                    <a:lnTo>
                      <a:pt x="979" y="850"/>
                    </a:lnTo>
                    <a:lnTo>
                      <a:pt x="1001" y="775"/>
                    </a:lnTo>
                    <a:lnTo>
                      <a:pt x="990" y="711"/>
                    </a:lnTo>
                    <a:lnTo>
                      <a:pt x="968" y="625"/>
                    </a:lnTo>
                    <a:lnTo>
                      <a:pt x="925" y="549"/>
                    </a:lnTo>
                    <a:lnTo>
                      <a:pt x="861" y="453"/>
                    </a:lnTo>
                    <a:lnTo>
                      <a:pt x="700" y="248"/>
                    </a:lnTo>
                    <a:lnTo>
                      <a:pt x="614"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 name="Google Shape;966;p15"/>
              <p:cNvSpPr/>
              <p:nvPr/>
            </p:nvSpPr>
            <p:spPr>
              <a:xfrm>
                <a:off x="313650" y="2219275"/>
                <a:ext cx="32825" cy="25575"/>
              </a:xfrm>
              <a:custGeom>
                <a:avLst/>
                <a:gdLst/>
                <a:ahLst/>
                <a:cxnLst/>
                <a:rect l="l" t="t" r="r" b="b"/>
                <a:pathLst>
                  <a:path w="1313" h="1023" extrusionOk="0">
                    <a:moveTo>
                      <a:pt x="581" y="1"/>
                    </a:moveTo>
                    <a:lnTo>
                      <a:pt x="506" y="12"/>
                    </a:lnTo>
                    <a:lnTo>
                      <a:pt x="431" y="55"/>
                    </a:lnTo>
                    <a:lnTo>
                      <a:pt x="366" y="109"/>
                    </a:lnTo>
                    <a:lnTo>
                      <a:pt x="291" y="173"/>
                    </a:lnTo>
                    <a:lnTo>
                      <a:pt x="151" y="324"/>
                    </a:lnTo>
                    <a:lnTo>
                      <a:pt x="1" y="463"/>
                    </a:lnTo>
                    <a:lnTo>
                      <a:pt x="130" y="625"/>
                    </a:lnTo>
                    <a:lnTo>
                      <a:pt x="259" y="797"/>
                    </a:lnTo>
                    <a:lnTo>
                      <a:pt x="323" y="872"/>
                    </a:lnTo>
                    <a:lnTo>
                      <a:pt x="398" y="936"/>
                    </a:lnTo>
                    <a:lnTo>
                      <a:pt x="463" y="990"/>
                    </a:lnTo>
                    <a:lnTo>
                      <a:pt x="549" y="1023"/>
                    </a:lnTo>
                    <a:lnTo>
                      <a:pt x="614" y="1023"/>
                    </a:lnTo>
                    <a:lnTo>
                      <a:pt x="689" y="990"/>
                    </a:lnTo>
                    <a:lnTo>
                      <a:pt x="764" y="947"/>
                    </a:lnTo>
                    <a:lnTo>
                      <a:pt x="861" y="883"/>
                    </a:lnTo>
                    <a:lnTo>
                      <a:pt x="1065" y="721"/>
                    </a:lnTo>
                    <a:lnTo>
                      <a:pt x="1183" y="635"/>
                    </a:lnTo>
                    <a:lnTo>
                      <a:pt x="1312" y="539"/>
                    </a:lnTo>
                    <a:lnTo>
                      <a:pt x="1194" y="442"/>
                    </a:lnTo>
                    <a:lnTo>
                      <a:pt x="1087" y="345"/>
                    </a:lnTo>
                    <a:lnTo>
                      <a:pt x="893" y="173"/>
                    </a:lnTo>
                    <a:lnTo>
                      <a:pt x="807" y="98"/>
                    </a:lnTo>
                    <a:lnTo>
                      <a:pt x="732" y="44"/>
                    </a:lnTo>
                    <a:lnTo>
                      <a:pt x="657"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 name="Google Shape;967;p15"/>
              <p:cNvSpPr/>
              <p:nvPr/>
            </p:nvSpPr>
            <p:spPr>
              <a:xfrm>
                <a:off x="864475" y="3006400"/>
                <a:ext cx="32550" cy="25025"/>
              </a:xfrm>
              <a:custGeom>
                <a:avLst/>
                <a:gdLst/>
                <a:ahLst/>
                <a:cxnLst/>
                <a:rect l="l" t="t" r="r" b="b"/>
                <a:pathLst>
                  <a:path w="1302" h="1001" extrusionOk="0">
                    <a:moveTo>
                      <a:pt x="527" y="1"/>
                    </a:moveTo>
                    <a:lnTo>
                      <a:pt x="452" y="22"/>
                    </a:lnTo>
                    <a:lnTo>
                      <a:pt x="388" y="65"/>
                    </a:lnTo>
                    <a:lnTo>
                      <a:pt x="323" y="130"/>
                    </a:lnTo>
                    <a:lnTo>
                      <a:pt x="259" y="205"/>
                    </a:lnTo>
                    <a:lnTo>
                      <a:pt x="130" y="366"/>
                    </a:lnTo>
                    <a:lnTo>
                      <a:pt x="0" y="517"/>
                    </a:lnTo>
                    <a:lnTo>
                      <a:pt x="140" y="667"/>
                    </a:lnTo>
                    <a:lnTo>
                      <a:pt x="269" y="818"/>
                    </a:lnTo>
                    <a:lnTo>
                      <a:pt x="345" y="882"/>
                    </a:lnTo>
                    <a:lnTo>
                      <a:pt x="409" y="947"/>
                    </a:lnTo>
                    <a:lnTo>
                      <a:pt x="484" y="979"/>
                    </a:lnTo>
                    <a:lnTo>
                      <a:pt x="549" y="1001"/>
                    </a:lnTo>
                    <a:lnTo>
                      <a:pt x="624" y="990"/>
                    </a:lnTo>
                    <a:lnTo>
                      <a:pt x="699" y="968"/>
                    </a:lnTo>
                    <a:lnTo>
                      <a:pt x="775" y="915"/>
                    </a:lnTo>
                    <a:lnTo>
                      <a:pt x="861" y="850"/>
                    </a:lnTo>
                    <a:lnTo>
                      <a:pt x="1065" y="678"/>
                    </a:lnTo>
                    <a:lnTo>
                      <a:pt x="1173" y="581"/>
                    </a:lnTo>
                    <a:lnTo>
                      <a:pt x="1302" y="485"/>
                    </a:lnTo>
                    <a:lnTo>
                      <a:pt x="1173" y="388"/>
                    </a:lnTo>
                    <a:lnTo>
                      <a:pt x="1054" y="302"/>
                    </a:lnTo>
                    <a:lnTo>
                      <a:pt x="850" y="140"/>
                    </a:lnTo>
                    <a:lnTo>
                      <a:pt x="753" y="76"/>
                    </a:lnTo>
                    <a:lnTo>
                      <a:pt x="678" y="33"/>
                    </a:lnTo>
                    <a:lnTo>
                      <a:pt x="603" y="11"/>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 name="Google Shape;968;p15"/>
              <p:cNvSpPr/>
              <p:nvPr/>
            </p:nvSpPr>
            <p:spPr>
              <a:xfrm>
                <a:off x="1884925" y="2847800"/>
                <a:ext cx="32825" cy="25550"/>
              </a:xfrm>
              <a:custGeom>
                <a:avLst/>
                <a:gdLst/>
                <a:ahLst/>
                <a:cxnLst/>
                <a:rect l="l" t="t" r="r" b="b"/>
                <a:pathLst>
                  <a:path w="1313" h="1022" extrusionOk="0">
                    <a:moveTo>
                      <a:pt x="571" y="0"/>
                    </a:moveTo>
                    <a:lnTo>
                      <a:pt x="495" y="11"/>
                    </a:lnTo>
                    <a:lnTo>
                      <a:pt x="420" y="54"/>
                    </a:lnTo>
                    <a:lnTo>
                      <a:pt x="345" y="108"/>
                    </a:lnTo>
                    <a:lnTo>
                      <a:pt x="280" y="172"/>
                    </a:lnTo>
                    <a:lnTo>
                      <a:pt x="141" y="323"/>
                    </a:lnTo>
                    <a:lnTo>
                      <a:pt x="1" y="463"/>
                    </a:lnTo>
                    <a:lnTo>
                      <a:pt x="130" y="624"/>
                    </a:lnTo>
                    <a:lnTo>
                      <a:pt x="259" y="796"/>
                    </a:lnTo>
                    <a:lnTo>
                      <a:pt x="323" y="871"/>
                    </a:lnTo>
                    <a:lnTo>
                      <a:pt x="399" y="936"/>
                    </a:lnTo>
                    <a:lnTo>
                      <a:pt x="474" y="990"/>
                    </a:lnTo>
                    <a:lnTo>
                      <a:pt x="549" y="1011"/>
                    </a:lnTo>
                    <a:lnTo>
                      <a:pt x="581" y="1022"/>
                    </a:lnTo>
                    <a:lnTo>
                      <a:pt x="614" y="1011"/>
                    </a:lnTo>
                    <a:lnTo>
                      <a:pt x="689" y="990"/>
                    </a:lnTo>
                    <a:lnTo>
                      <a:pt x="764" y="936"/>
                    </a:lnTo>
                    <a:lnTo>
                      <a:pt x="861" y="871"/>
                    </a:lnTo>
                    <a:lnTo>
                      <a:pt x="1065" y="710"/>
                    </a:lnTo>
                    <a:lnTo>
                      <a:pt x="1184" y="624"/>
                    </a:lnTo>
                    <a:lnTo>
                      <a:pt x="1313" y="527"/>
                    </a:lnTo>
                    <a:lnTo>
                      <a:pt x="1184" y="431"/>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 name="Google Shape;969;p15"/>
              <p:cNvSpPr/>
              <p:nvPr/>
            </p:nvSpPr>
            <p:spPr>
              <a:xfrm>
                <a:off x="628725" y="2841075"/>
                <a:ext cx="25550" cy="33100"/>
              </a:xfrm>
              <a:custGeom>
                <a:avLst/>
                <a:gdLst/>
                <a:ahLst/>
                <a:cxnLst/>
                <a:rect l="l" t="t" r="r" b="b"/>
                <a:pathLst>
                  <a:path w="1022" h="1324" extrusionOk="0">
                    <a:moveTo>
                      <a:pt x="527" y="1"/>
                    </a:moveTo>
                    <a:lnTo>
                      <a:pt x="430" y="130"/>
                    </a:lnTo>
                    <a:lnTo>
                      <a:pt x="333" y="237"/>
                    </a:lnTo>
                    <a:lnTo>
                      <a:pt x="161" y="431"/>
                    </a:lnTo>
                    <a:lnTo>
                      <a:pt x="97" y="517"/>
                    </a:lnTo>
                    <a:lnTo>
                      <a:pt x="43" y="603"/>
                    </a:lnTo>
                    <a:lnTo>
                      <a:pt x="11" y="678"/>
                    </a:lnTo>
                    <a:lnTo>
                      <a:pt x="0" y="743"/>
                    </a:lnTo>
                    <a:lnTo>
                      <a:pt x="22" y="818"/>
                    </a:lnTo>
                    <a:lnTo>
                      <a:pt x="54" y="893"/>
                    </a:lnTo>
                    <a:lnTo>
                      <a:pt x="108" y="968"/>
                    </a:lnTo>
                    <a:lnTo>
                      <a:pt x="172" y="1033"/>
                    </a:lnTo>
                    <a:lnTo>
                      <a:pt x="323" y="1173"/>
                    </a:lnTo>
                    <a:lnTo>
                      <a:pt x="473" y="1323"/>
                    </a:lnTo>
                    <a:lnTo>
                      <a:pt x="635" y="1183"/>
                    </a:lnTo>
                    <a:lnTo>
                      <a:pt x="796" y="1054"/>
                    </a:lnTo>
                    <a:lnTo>
                      <a:pt x="871" y="990"/>
                    </a:lnTo>
                    <a:lnTo>
                      <a:pt x="936" y="915"/>
                    </a:lnTo>
                    <a:lnTo>
                      <a:pt x="989" y="850"/>
                    </a:lnTo>
                    <a:lnTo>
                      <a:pt x="1022" y="764"/>
                    </a:lnTo>
                    <a:lnTo>
                      <a:pt x="1022" y="732"/>
                    </a:lnTo>
                    <a:lnTo>
                      <a:pt x="1022" y="700"/>
                    </a:lnTo>
                    <a:lnTo>
                      <a:pt x="989" y="624"/>
                    </a:lnTo>
                    <a:lnTo>
                      <a:pt x="946" y="549"/>
                    </a:lnTo>
                    <a:lnTo>
                      <a:pt x="882" y="463"/>
                    </a:lnTo>
                    <a:lnTo>
                      <a:pt x="721" y="248"/>
                    </a:lnTo>
                    <a:lnTo>
                      <a:pt x="624" y="130"/>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 name="Google Shape;970;p15"/>
              <p:cNvSpPr/>
              <p:nvPr/>
            </p:nvSpPr>
            <p:spPr>
              <a:xfrm>
                <a:off x="1179800" y="1193725"/>
                <a:ext cx="24500" cy="27175"/>
              </a:xfrm>
              <a:custGeom>
                <a:avLst/>
                <a:gdLst/>
                <a:ahLst/>
                <a:cxnLst/>
                <a:rect l="l" t="t" r="r" b="b"/>
                <a:pathLst>
                  <a:path w="980" h="1087" extrusionOk="0">
                    <a:moveTo>
                      <a:pt x="571" y="0"/>
                    </a:moveTo>
                    <a:lnTo>
                      <a:pt x="345" y="11"/>
                    </a:lnTo>
                    <a:lnTo>
                      <a:pt x="237" y="173"/>
                    </a:lnTo>
                    <a:lnTo>
                      <a:pt x="119" y="323"/>
                    </a:lnTo>
                    <a:lnTo>
                      <a:pt x="76" y="409"/>
                    </a:lnTo>
                    <a:lnTo>
                      <a:pt x="33" y="484"/>
                    </a:lnTo>
                    <a:lnTo>
                      <a:pt x="11" y="560"/>
                    </a:lnTo>
                    <a:lnTo>
                      <a:pt x="1" y="635"/>
                    </a:lnTo>
                    <a:lnTo>
                      <a:pt x="22" y="710"/>
                    </a:lnTo>
                    <a:lnTo>
                      <a:pt x="65" y="785"/>
                    </a:lnTo>
                    <a:lnTo>
                      <a:pt x="130" y="861"/>
                    </a:lnTo>
                    <a:lnTo>
                      <a:pt x="194" y="936"/>
                    </a:lnTo>
                    <a:lnTo>
                      <a:pt x="280" y="1000"/>
                    </a:lnTo>
                    <a:lnTo>
                      <a:pt x="356" y="1054"/>
                    </a:lnTo>
                    <a:lnTo>
                      <a:pt x="420" y="1076"/>
                    </a:lnTo>
                    <a:lnTo>
                      <a:pt x="452" y="1087"/>
                    </a:lnTo>
                    <a:lnTo>
                      <a:pt x="485" y="1087"/>
                    </a:lnTo>
                    <a:lnTo>
                      <a:pt x="560" y="1054"/>
                    </a:lnTo>
                    <a:lnTo>
                      <a:pt x="646" y="1011"/>
                    </a:lnTo>
                    <a:lnTo>
                      <a:pt x="721" y="957"/>
                    </a:lnTo>
                    <a:lnTo>
                      <a:pt x="796" y="893"/>
                    </a:lnTo>
                    <a:lnTo>
                      <a:pt x="861" y="818"/>
                    </a:lnTo>
                    <a:lnTo>
                      <a:pt x="915" y="742"/>
                    </a:lnTo>
                    <a:lnTo>
                      <a:pt x="958" y="656"/>
                    </a:lnTo>
                    <a:lnTo>
                      <a:pt x="979" y="581"/>
                    </a:lnTo>
                    <a:lnTo>
                      <a:pt x="969" y="517"/>
                    </a:lnTo>
                    <a:lnTo>
                      <a:pt x="947" y="441"/>
                    </a:lnTo>
                    <a:lnTo>
                      <a:pt x="893" y="366"/>
                    </a:lnTo>
                    <a:lnTo>
                      <a:pt x="839" y="302"/>
                    </a:lnTo>
                    <a:lnTo>
                      <a:pt x="700" y="15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 name="Google Shape;971;p15"/>
              <p:cNvSpPr/>
              <p:nvPr/>
            </p:nvSpPr>
            <p:spPr>
              <a:xfrm>
                <a:off x="314725" y="1983800"/>
                <a:ext cx="30125" cy="23675"/>
              </a:xfrm>
              <a:custGeom>
                <a:avLst/>
                <a:gdLst/>
                <a:ahLst/>
                <a:cxnLst/>
                <a:rect l="l" t="t" r="r" b="b"/>
                <a:pathLst>
                  <a:path w="1205" h="947" extrusionOk="0">
                    <a:moveTo>
                      <a:pt x="527" y="0"/>
                    </a:moveTo>
                    <a:lnTo>
                      <a:pt x="463" y="22"/>
                    </a:lnTo>
                    <a:lnTo>
                      <a:pt x="388" y="54"/>
                    </a:lnTo>
                    <a:lnTo>
                      <a:pt x="323" y="108"/>
                    </a:lnTo>
                    <a:lnTo>
                      <a:pt x="259" y="172"/>
                    </a:lnTo>
                    <a:lnTo>
                      <a:pt x="130" y="301"/>
                    </a:lnTo>
                    <a:lnTo>
                      <a:pt x="1" y="441"/>
                    </a:lnTo>
                    <a:lnTo>
                      <a:pt x="119" y="581"/>
                    </a:lnTo>
                    <a:lnTo>
                      <a:pt x="248" y="742"/>
                    </a:lnTo>
                    <a:lnTo>
                      <a:pt x="312" y="807"/>
                    </a:lnTo>
                    <a:lnTo>
                      <a:pt x="377" y="871"/>
                    </a:lnTo>
                    <a:lnTo>
                      <a:pt x="441" y="914"/>
                    </a:lnTo>
                    <a:lnTo>
                      <a:pt x="517" y="947"/>
                    </a:lnTo>
                    <a:lnTo>
                      <a:pt x="571" y="947"/>
                    </a:lnTo>
                    <a:lnTo>
                      <a:pt x="646" y="914"/>
                    </a:lnTo>
                    <a:lnTo>
                      <a:pt x="710" y="871"/>
                    </a:lnTo>
                    <a:lnTo>
                      <a:pt x="796" y="818"/>
                    </a:lnTo>
                    <a:lnTo>
                      <a:pt x="990" y="656"/>
                    </a:lnTo>
                    <a:lnTo>
                      <a:pt x="1097" y="570"/>
                    </a:lnTo>
                    <a:lnTo>
                      <a:pt x="1205" y="484"/>
                    </a:lnTo>
                    <a:lnTo>
                      <a:pt x="1097" y="398"/>
                    </a:lnTo>
                    <a:lnTo>
                      <a:pt x="990" y="312"/>
                    </a:lnTo>
                    <a:lnTo>
                      <a:pt x="818" y="151"/>
                    </a:lnTo>
                    <a:lnTo>
                      <a:pt x="732" y="86"/>
                    </a:lnTo>
                    <a:lnTo>
                      <a:pt x="667" y="43"/>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 name="Google Shape;972;p15"/>
              <p:cNvSpPr/>
              <p:nvPr/>
            </p:nvSpPr>
            <p:spPr>
              <a:xfrm>
                <a:off x="2203225" y="2063900"/>
                <a:ext cx="27175" cy="24775"/>
              </a:xfrm>
              <a:custGeom>
                <a:avLst/>
                <a:gdLst/>
                <a:ahLst/>
                <a:cxnLst/>
                <a:rect l="l" t="t" r="r" b="b"/>
                <a:pathLst>
                  <a:path w="1087" h="991" extrusionOk="0">
                    <a:moveTo>
                      <a:pt x="484" y="1"/>
                    </a:moveTo>
                    <a:lnTo>
                      <a:pt x="409" y="22"/>
                    </a:lnTo>
                    <a:lnTo>
                      <a:pt x="334" y="55"/>
                    </a:lnTo>
                    <a:lnTo>
                      <a:pt x="248" y="108"/>
                    </a:lnTo>
                    <a:lnTo>
                      <a:pt x="162" y="184"/>
                    </a:lnTo>
                    <a:lnTo>
                      <a:pt x="97" y="259"/>
                    </a:lnTo>
                    <a:lnTo>
                      <a:pt x="43" y="323"/>
                    </a:lnTo>
                    <a:lnTo>
                      <a:pt x="11" y="399"/>
                    </a:lnTo>
                    <a:lnTo>
                      <a:pt x="0" y="431"/>
                    </a:lnTo>
                    <a:lnTo>
                      <a:pt x="0" y="452"/>
                    </a:lnTo>
                    <a:lnTo>
                      <a:pt x="22" y="538"/>
                    </a:lnTo>
                    <a:lnTo>
                      <a:pt x="54" y="624"/>
                    </a:lnTo>
                    <a:lnTo>
                      <a:pt x="108" y="710"/>
                    </a:lnTo>
                    <a:lnTo>
                      <a:pt x="172" y="786"/>
                    </a:lnTo>
                    <a:lnTo>
                      <a:pt x="248" y="861"/>
                    </a:lnTo>
                    <a:lnTo>
                      <a:pt x="323" y="915"/>
                    </a:lnTo>
                    <a:lnTo>
                      <a:pt x="398" y="958"/>
                    </a:lnTo>
                    <a:lnTo>
                      <a:pt x="474" y="990"/>
                    </a:lnTo>
                    <a:lnTo>
                      <a:pt x="538" y="979"/>
                    </a:lnTo>
                    <a:lnTo>
                      <a:pt x="613" y="958"/>
                    </a:lnTo>
                    <a:lnTo>
                      <a:pt x="689" y="915"/>
                    </a:lnTo>
                    <a:lnTo>
                      <a:pt x="764" y="861"/>
                    </a:lnTo>
                    <a:lnTo>
                      <a:pt x="925" y="732"/>
                    </a:lnTo>
                    <a:lnTo>
                      <a:pt x="1086" y="614"/>
                    </a:lnTo>
                    <a:lnTo>
                      <a:pt x="1086" y="388"/>
                    </a:lnTo>
                    <a:lnTo>
                      <a:pt x="936" y="270"/>
                    </a:lnTo>
                    <a:lnTo>
                      <a:pt x="785" y="141"/>
                    </a:lnTo>
                    <a:lnTo>
                      <a:pt x="710" y="87"/>
                    </a:lnTo>
                    <a:lnTo>
                      <a:pt x="635" y="44"/>
                    </a:lnTo>
                    <a:lnTo>
                      <a:pt x="560" y="12"/>
                    </a:lnTo>
                    <a:lnTo>
                      <a:pt x="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 name="Google Shape;973;p15"/>
              <p:cNvSpPr/>
              <p:nvPr/>
            </p:nvSpPr>
            <p:spPr>
              <a:xfrm>
                <a:off x="1338400" y="1196675"/>
                <a:ext cx="24500" cy="27175"/>
              </a:xfrm>
              <a:custGeom>
                <a:avLst/>
                <a:gdLst/>
                <a:ahLst/>
                <a:cxnLst/>
                <a:rect l="l" t="t" r="r" b="b"/>
                <a:pathLst>
                  <a:path w="980" h="1087" extrusionOk="0">
                    <a:moveTo>
                      <a:pt x="549" y="1"/>
                    </a:moveTo>
                    <a:lnTo>
                      <a:pt x="463" y="22"/>
                    </a:lnTo>
                    <a:lnTo>
                      <a:pt x="377" y="55"/>
                    </a:lnTo>
                    <a:lnTo>
                      <a:pt x="291" y="98"/>
                    </a:lnTo>
                    <a:lnTo>
                      <a:pt x="216" y="162"/>
                    </a:lnTo>
                    <a:lnTo>
                      <a:pt x="141" y="227"/>
                    </a:lnTo>
                    <a:lnTo>
                      <a:pt x="76" y="302"/>
                    </a:lnTo>
                    <a:lnTo>
                      <a:pt x="33" y="377"/>
                    </a:lnTo>
                    <a:lnTo>
                      <a:pt x="1" y="452"/>
                    </a:lnTo>
                    <a:lnTo>
                      <a:pt x="1" y="517"/>
                    </a:lnTo>
                    <a:lnTo>
                      <a:pt x="23" y="592"/>
                    </a:lnTo>
                    <a:lnTo>
                      <a:pt x="66" y="667"/>
                    </a:lnTo>
                    <a:lnTo>
                      <a:pt x="109" y="753"/>
                    </a:lnTo>
                    <a:lnTo>
                      <a:pt x="238" y="915"/>
                    </a:lnTo>
                    <a:lnTo>
                      <a:pt x="345" y="1076"/>
                    </a:lnTo>
                    <a:lnTo>
                      <a:pt x="571" y="1087"/>
                    </a:lnTo>
                    <a:lnTo>
                      <a:pt x="700" y="936"/>
                    </a:lnTo>
                    <a:lnTo>
                      <a:pt x="829" y="786"/>
                    </a:lnTo>
                    <a:lnTo>
                      <a:pt x="883" y="710"/>
                    </a:lnTo>
                    <a:lnTo>
                      <a:pt x="926" y="646"/>
                    </a:lnTo>
                    <a:lnTo>
                      <a:pt x="958" y="571"/>
                    </a:lnTo>
                    <a:lnTo>
                      <a:pt x="980" y="495"/>
                    </a:lnTo>
                    <a:lnTo>
                      <a:pt x="958" y="420"/>
                    </a:lnTo>
                    <a:lnTo>
                      <a:pt x="926" y="345"/>
                    </a:lnTo>
                    <a:lnTo>
                      <a:pt x="872" y="259"/>
                    </a:lnTo>
                    <a:lnTo>
                      <a:pt x="807" y="173"/>
                    </a:lnTo>
                    <a:lnTo>
                      <a:pt x="743" y="108"/>
                    </a:lnTo>
                    <a:lnTo>
                      <a:pt x="668" y="44"/>
                    </a:lnTo>
                    <a:lnTo>
                      <a:pt x="603" y="11"/>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4" name="Google Shape;974;p15"/>
              <p:cNvSpPr/>
              <p:nvPr/>
            </p:nvSpPr>
            <p:spPr>
              <a:xfrm>
                <a:off x="1888975" y="1432975"/>
                <a:ext cx="27175" cy="24225"/>
              </a:xfrm>
              <a:custGeom>
                <a:avLst/>
                <a:gdLst/>
                <a:ahLst/>
                <a:cxnLst/>
                <a:rect l="l" t="t" r="r" b="b"/>
                <a:pathLst>
                  <a:path w="1087" h="969" extrusionOk="0">
                    <a:moveTo>
                      <a:pt x="452" y="1"/>
                    </a:moveTo>
                    <a:lnTo>
                      <a:pt x="387" y="11"/>
                    </a:lnTo>
                    <a:lnTo>
                      <a:pt x="312" y="54"/>
                    </a:lnTo>
                    <a:lnTo>
                      <a:pt x="226" y="119"/>
                    </a:lnTo>
                    <a:lnTo>
                      <a:pt x="151" y="183"/>
                    </a:lnTo>
                    <a:lnTo>
                      <a:pt x="86" y="269"/>
                    </a:lnTo>
                    <a:lnTo>
                      <a:pt x="43" y="345"/>
                    </a:lnTo>
                    <a:lnTo>
                      <a:pt x="11" y="409"/>
                    </a:lnTo>
                    <a:lnTo>
                      <a:pt x="0" y="441"/>
                    </a:lnTo>
                    <a:lnTo>
                      <a:pt x="0" y="474"/>
                    </a:lnTo>
                    <a:lnTo>
                      <a:pt x="32" y="549"/>
                    </a:lnTo>
                    <a:lnTo>
                      <a:pt x="75" y="635"/>
                    </a:lnTo>
                    <a:lnTo>
                      <a:pt x="129" y="710"/>
                    </a:lnTo>
                    <a:lnTo>
                      <a:pt x="194" y="786"/>
                    </a:lnTo>
                    <a:lnTo>
                      <a:pt x="269" y="850"/>
                    </a:lnTo>
                    <a:lnTo>
                      <a:pt x="344" y="915"/>
                    </a:lnTo>
                    <a:lnTo>
                      <a:pt x="419" y="947"/>
                    </a:lnTo>
                    <a:lnTo>
                      <a:pt x="495" y="968"/>
                    </a:lnTo>
                    <a:lnTo>
                      <a:pt x="570" y="968"/>
                    </a:lnTo>
                    <a:lnTo>
                      <a:pt x="635" y="936"/>
                    </a:lnTo>
                    <a:lnTo>
                      <a:pt x="710" y="893"/>
                    </a:lnTo>
                    <a:lnTo>
                      <a:pt x="785" y="829"/>
                    </a:lnTo>
                    <a:lnTo>
                      <a:pt x="936" y="700"/>
                    </a:lnTo>
                    <a:lnTo>
                      <a:pt x="1086" y="571"/>
                    </a:lnTo>
                    <a:lnTo>
                      <a:pt x="1075" y="345"/>
                    </a:lnTo>
                    <a:lnTo>
                      <a:pt x="925" y="237"/>
                    </a:lnTo>
                    <a:lnTo>
                      <a:pt x="764" y="119"/>
                    </a:lnTo>
                    <a:lnTo>
                      <a:pt x="688" y="65"/>
                    </a:lnTo>
                    <a:lnTo>
                      <a:pt x="602" y="22"/>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5" name="Google Shape;975;p15"/>
              <p:cNvSpPr/>
              <p:nvPr/>
            </p:nvSpPr>
            <p:spPr>
              <a:xfrm>
                <a:off x="1102375" y="3084100"/>
                <a:ext cx="23700" cy="31200"/>
              </a:xfrm>
              <a:custGeom>
                <a:avLst/>
                <a:gdLst/>
                <a:ahLst/>
                <a:cxnLst/>
                <a:rect l="l" t="t" r="r" b="b"/>
                <a:pathLst>
                  <a:path w="948" h="1248" extrusionOk="0">
                    <a:moveTo>
                      <a:pt x="496" y="0"/>
                    </a:moveTo>
                    <a:lnTo>
                      <a:pt x="356" y="108"/>
                    </a:lnTo>
                    <a:lnTo>
                      <a:pt x="194" y="226"/>
                    </a:lnTo>
                    <a:lnTo>
                      <a:pt x="119" y="280"/>
                    </a:lnTo>
                    <a:lnTo>
                      <a:pt x="65" y="334"/>
                    </a:lnTo>
                    <a:lnTo>
                      <a:pt x="22" y="398"/>
                    </a:lnTo>
                    <a:lnTo>
                      <a:pt x="1" y="463"/>
                    </a:lnTo>
                    <a:lnTo>
                      <a:pt x="1" y="538"/>
                    </a:lnTo>
                    <a:lnTo>
                      <a:pt x="33" y="613"/>
                    </a:lnTo>
                    <a:lnTo>
                      <a:pt x="65" y="699"/>
                    </a:lnTo>
                    <a:lnTo>
                      <a:pt x="119" y="785"/>
                    </a:lnTo>
                    <a:lnTo>
                      <a:pt x="259" y="990"/>
                    </a:lnTo>
                    <a:lnTo>
                      <a:pt x="334" y="1108"/>
                    </a:lnTo>
                    <a:lnTo>
                      <a:pt x="409" y="1248"/>
                    </a:lnTo>
                    <a:lnTo>
                      <a:pt x="517" y="1129"/>
                    </a:lnTo>
                    <a:lnTo>
                      <a:pt x="614" y="1022"/>
                    </a:lnTo>
                    <a:lnTo>
                      <a:pt x="786" y="839"/>
                    </a:lnTo>
                    <a:lnTo>
                      <a:pt x="861" y="764"/>
                    </a:lnTo>
                    <a:lnTo>
                      <a:pt x="904" y="688"/>
                    </a:lnTo>
                    <a:lnTo>
                      <a:pt x="936" y="624"/>
                    </a:lnTo>
                    <a:lnTo>
                      <a:pt x="947" y="592"/>
                    </a:lnTo>
                    <a:lnTo>
                      <a:pt x="947" y="570"/>
                    </a:lnTo>
                    <a:lnTo>
                      <a:pt x="926" y="495"/>
                    </a:lnTo>
                    <a:lnTo>
                      <a:pt x="883" y="420"/>
                    </a:lnTo>
                    <a:lnTo>
                      <a:pt x="840" y="344"/>
                    </a:lnTo>
                    <a:lnTo>
                      <a:pt x="775" y="280"/>
                    </a:lnTo>
                    <a:lnTo>
                      <a:pt x="635" y="140"/>
                    </a:lnTo>
                    <a:lnTo>
                      <a:pt x="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6" name="Google Shape;976;p15"/>
              <p:cNvSpPr/>
              <p:nvPr/>
            </p:nvSpPr>
            <p:spPr>
              <a:xfrm>
                <a:off x="314725" y="2298050"/>
                <a:ext cx="30125" cy="23675"/>
              </a:xfrm>
              <a:custGeom>
                <a:avLst/>
                <a:gdLst/>
                <a:ahLst/>
                <a:cxnLst/>
                <a:rect l="l" t="t" r="r" b="b"/>
                <a:pathLst>
                  <a:path w="1205" h="947" extrusionOk="0">
                    <a:moveTo>
                      <a:pt x="517" y="1"/>
                    </a:moveTo>
                    <a:lnTo>
                      <a:pt x="441" y="22"/>
                    </a:lnTo>
                    <a:lnTo>
                      <a:pt x="377" y="54"/>
                    </a:lnTo>
                    <a:lnTo>
                      <a:pt x="312" y="108"/>
                    </a:lnTo>
                    <a:lnTo>
                      <a:pt x="248" y="173"/>
                    </a:lnTo>
                    <a:lnTo>
                      <a:pt x="130" y="312"/>
                    </a:lnTo>
                    <a:lnTo>
                      <a:pt x="1" y="452"/>
                    </a:lnTo>
                    <a:lnTo>
                      <a:pt x="130" y="592"/>
                    </a:lnTo>
                    <a:lnTo>
                      <a:pt x="259" y="743"/>
                    </a:lnTo>
                    <a:lnTo>
                      <a:pt x="323" y="818"/>
                    </a:lnTo>
                    <a:lnTo>
                      <a:pt x="388" y="872"/>
                    </a:lnTo>
                    <a:lnTo>
                      <a:pt x="452" y="915"/>
                    </a:lnTo>
                    <a:lnTo>
                      <a:pt x="527" y="947"/>
                    </a:lnTo>
                    <a:lnTo>
                      <a:pt x="560" y="947"/>
                    </a:lnTo>
                    <a:lnTo>
                      <a:pt x="592" y="936"/>
                    </a:lnTo>
                    <a:lnTo>
                      <a:pt x="657" y="915"/>
                    </a:lnTo>
                    <a:lnTo>
                      <a:pt x="721" y="872"/>
                    </a:lnTo>
                    <a:lnTo>
                      <a:pt x="807" y="807"/>
                    </a:lnTo>
                    <a:lnTo>
                      <a:pt x="990" y="646"/>
                    </a:lnTo>
                    <a:lnTo>
                      <a:pt x="1097" y="560"/>
                    </a:lnTo>
                    <a:lnTo>
                      <a:pt x="1205" y="463"/>
                    </a:lnTo>
                    <a:lnTo>
                      <a:pt x="1097" y="377"/>
                    </a:lnTo>
                    <a:lnTo>
                      <a:pt x="990" y="291"/>
                    </a:lnTo>
                    <a:lnTo>
                      <a:pt x="807" y="140"/>
                    </a:lnTo>
                    <a:lnTo>
                      <a:pt x="721" y="87"/>
                    </a:lnTo>
                    <a:lnTo>
                      <a:pt x="646" y="33"/>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7" name="Google Shape;977;p15"/>
              <p:cNvSpPr/>
              <p:nvPr/>
            </p:nvSpPr>
            <p:spPr>
              <a:xfrm>
                <a:off x="1652675" y="1277325"/>
                <a:ext cx="24225" cy="27175"/>
              </a:xfrm>
              <a:custGeom>
                <a:avLst/>
                <a:gdLst/>
                <a:ahLst/>
                <a:cxnLst/>
                <a:rect l="l" t="t" r="r" b="b"/>
                <a:pathLst>
                  <a:path w="969" h="1087" extrusionOk="0">
                    <a:moveTo>
                      <a:pt x="538" y="1"/>
                    </a:moveTo>
                    <a:lnTo>
                      <a:pt x="452" y="22"/>
                    </a:lnTo>
                    <a:lnTo>
                      <a:pt x="366" y="54"/>
                    </a:lnTo>
                    <a:lnTo>
                      <a:pt x="280" y="108"/>
                    </a:lnTo>
                    <a:lnTo>
                      <a:pt x="205" y="162"/>
                    </a:lnTo>
                    <a:lnTo>
                      <a:pt x="129" y="237"/>
                    </a:lnTo>
                    <a:lnTo>
                      <a:pt x="65" y="312"/>
                    </a:lnTo>
                    <a:lnTo>
                      <a:pt x="22" y="388"/>
                    </a:lnTo>
                    <a:lnTo>
                      <a:pt x="0" y="452"/>
                    </a:lnTo>
                    <a:lnTo>
                      <a:pt x="0" y="528"/>
                    </a:lnTo>
                    <a:lnTo>
                      <a:pt x="22" y="603"/>
                    </a:lnTo>
                    <a:lnTo>
                      <a:pt x="65" y="678"/>
                    </a:lnTo>
                    <a:lnTo>
                      <a:pt x="119" y="753"/>
                    </a:lnTo>
                    <a:lnTo>
                      <a:pt x="237" y="915"/>
                    </a:lnTo>
                    <a:lnTo>
                      <a:pt x="355" y="1076"/>
                    </a:lnTo>
                    <a:lnTo>
                      <a:pt x="581" y="1087"/>
                    </a:lnTo>
                    <a:lnTo>
                      <a:pt x="699" y="936"/>
                    </a:lnTo>
                    <a:lnTo>
                      <a:pt x="828" y="786"/>
                    </a:lnTo>
                    <a:lnTo>
                      <a:pt x="882" y="710"/>
                    </a:lnTo>
                    <a:lnTo>
                      <a:pt x="936" y="635"/>
                    </a:lnTo>
                    <a:lnTo>
                      <a:pt x="957" y="560"/>
                    </a:lnTo>
                    <a:lnTo>
                      <a:pt x="968" y="485"/>
                    </a:lnTo>
                    <a:lnTo>
                      <a:pt x="957" y="409"/>
                    </a:lnTo>
                    <a:lnTo>
                      <a:pt x="925" y="334"/>
                    </a:lnTo>
                    <a:lnTo>
                      <a:pt x="871" y="248"/>
                    </a:lnTo>
                    <a:lnTo>
                      <a:pt x="807" y="173"/>
                    </a:lnTo>
                    <a:lnTo>
                      <a:pt x="731" y="97"/>
                    </a:lnTo>
                    <a:lnTo>
                      <a:pt x="656" y="44"/>
                    </a:lnTo>
                    <a:lnTo>
                      <a:pt x="592" y="11"/>
                    </a:lnTo>
                    <a:lnTo>
                      <a:pt x="55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8" name="Google Shape;978;p15"/>
              <p:cNvSpPr/>
              <p:nvPr/>
            </p:nvSpPr>
            <p:spPr>
              <a:xfrm>
                <a:off x="1416650" y="3079250"/>
                <a:ext cx="23675" cy="30150"/>
              </a:xfrm>
              <a:custGeom>
                <a:avLst/>
                <a:gdLst/>
                <a:ahLst/>
                <a:cxnLst/>
                <a:rect l="l" t="t" r="r" b="b"/>
                <a:pathLst>
                  <a:path w="947" h="1206" extrusionOk="0">
                    <a:moveTo>
                      <a:pt x="441" y="1"/>
                    </a:moveTo>
                    <a:lnTo>
                      <a:pt x="366" y="119"/>
                    </a:lnTo>
                    <a:lnTo>
                      <a:pt x="280" y="227"/>
                    </a:lnTo>
                    <a:lnTo>
                      <a:pt x="129" y="420"/>
                    </a:lnTo>
                    <a:lnTo>
                      <a:pt x="65" y="495"/>
                    </a:lnTo>
                    <a:lnTo>
                      <a:pt x="22" y="571"/>
                    </a:lnTo>
                    <a:lnTo>
                      <a:pt x="0" y="646"/>
                    </a:lnTo>
                    <a:lnTo>
                      <a:pt x="0" y="667"/>
                    </a:lnTo>
                    <a:lnTo>
                      <a:pt x="0" y="700"/>
                    </a:lnTo>
                    <a:lnTo>
                      <a:pt x="32" y="775"/>
                    </a:lnTo>
                    <a:lnTo>
                      <a:pt x="75" y="839"/>
                    </a:lnTo>
                    <a:lnTo>
                      <a:pt x="140" y="904"/>
                    </a:lnTo>
                    <a:lnTo>
                      <a:pt x="215" y="968"/>
                    </a:lnTo>
                    <a:lnTo>
                      <a:pt x="366" y="1087"/>
                    </a:lnTo>
                    <a:lnTo>
                      <a:pt x="516" y="1205"/>
                    </a:lnTo>
                    <a:lnTo>
                      <a:pt x="645" y="1065"/>
                    </a:lnTo>
                    <a:lnTo>
                      <a:pt x="785" y="936"/>
                    </a:lnTo>
                    <a:lnTo>
                      <a:pt x="839" y="872"/>
                    </a:lnTo>
                    <a:lnTo>
                      <a:pt x="893" y="807"/>
                    </a:lnTo>
                    <a:lnTo>
                      <a:pt x="925" y="732"/>
                    </a:lnTo>
                    <a:lnTo>
                      <a:pt x="946" y="667"/>
                    </a:lnTo>
                    <a:lnTo>
                      <a:pt x="936" y="603"/>
                    </a:lnTo>
                    <a:lnTo>
                      <a:pt x="903" y="538"/>
                    </a:lnTo>
                    <a:lnTo>
                      <a:pt x="850" y="463"/>
                    </a:lnTo>
                    <a:lnTo>
                      <a:pt x="785" y="388"/>
                    </a:lnTo>
                    <a:lnTo>
                      <a:pt x="624" y="205"/>
                    </a:lnTo>
                    <a:lnTo>
                      <a:pt x="538" y="108"/>
                    </a:lnTo>
                    <a:lnTo>
                      <a:pt x="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 name="Google Shape;979;p15"/>
              <p:cNvSpPr/>
              <p:nvPr/>
            </p:nvSpPr>
            <p:spPr>
              <a:xfrm>
                <a:off x="865825" y="1277325"/>
                <a:ext cx="24225" cy="27175"/>
              </a:xfrm>
              <a:custGeom>
                <a:avLst/>
                <a:gdLst/>
                <a:ahLst/>
                <a:cxnLst/>
                <a:rect l="l" t="t" r="r" b="b"/>
                <a:pathLst>
                  <a:path w="969" h="1087" extrusionOk="0">
                    <a:moveTo>
                      <a:pt x="538" y="1"/>
                    </a:moveTo>
                    <a:lnTo>
                      <a:pt x="463" y="22"/>
                    </a:lnTo>
                    <a:lnTo>
                      <a:pt x="377" y="54"/>
                    </a:lnTo>
                    <a:lnTo>
                      <a:pt x="291" y="97"/>
                    </a:lnTo>
                    <a:lnTo>
                      <a:pt x="205" y="162"/>
                    </a:lnTo>
                    <a:lnTo>
                      <a:pt x="129" y="226"/>
                    </a:lnTo>
                    <a:lnTo>
                      <a:pt x="65" y="302"/>
                    </a:lnTo>
                    <a:lnTo>
                      <a:pt x="22" y="377"/>
                    </a:lnTo>
                    <a:lnTo>
                      <a:pt x="0" y="452"/>
                    </a:lnTo>
                    <a:lnTo>
                      <a:pt x="0" y="517"/>
                    </a:lnTo>
                    <a:lnTo>
                      <a:pt x="22" y="592"/>
                    </a:lnTo>
                    <a:lnTo>
                      <a:pt x="54" y="667"/>
                    </a:lnTo>
                    <a:lnTo>
                      <a:pt x="108" y="743"/>
                    </a:lnTo>
                    <a:lnTo>
                      <a:pt x="226" y="915"/>
                    </a:lnTo>
                    <a:lnTo>
                      <a:pt x="334" y="1076"/>
                    </a:lnTo>
                    <a:lnTo>
                      <a:pt x="570" y="1087"/>
                    </a:lnTo>
                    <a:lnTo>
                      <a:pt x="688" y="936"/>
                    </a:lnTo>
                    <a:lnTo>
                      <a:pt x="817" y="786"/>
                    </a:lnTo>
                    <a:lnTo>
                      <a:pt x="882" y="710"/>
                    </a:lnTo>
                    <a:lnTo>
                      <a:pt x="925" y="646"/>
                    </a:lnTo>
                    <a:lnTo>
                      <a:pt x="957" y="571"/>
                    </a:lnTo>
                    <a:lnTo>
                      <a:pt x="968" y="495"/>
                    </a:lnTo>
                    <a:lnTo>
                      <a:pt x="957" y="420"/>
                    </a:lnTo>
                    <a:lnTo>
                      <a:pt x="925" y="345"/>
                    </a:lnTo>
                    <a:lnTo>
                      <a:pt x="871" y="259"/>
                    </a:lnTo>
                    <a:lnTo>
                      <a:pt x="807" y="173"/>
                    </a:lnTo>
                    <a:lnTo>
                      <a:pt x="731" y="108"/>
                    </a:lnTo>
                    <a:lnTo>
                      <a:pt x="667" y="44"/>
                    </a:lnTo>
                    <a:lnTo>
                      <a:pt x="592" y="11"/>
                    </a:lnTo>
                    <a:lnTo>
                      <a:pt x="5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 name="Google Shape;980;p15"/>
              <p:cNvSpPr/>
              <p:nvPr/>
            </p:nvSpPr>
            <p:spPr>
              <a:xfrm>
                <a:off x="392950" y="1747225"/>
                <a:ext cx="24500" cy="26925"/>
              </a:xfrm>
              <a:custGeom>
                <a:avLst/>
                <a:gdLst/>
                <a:ahLst/>
                <a:cxnLst/>
                <a:rect l="l" t="t" r="r" b="b"/>
                <a:pathLst>
                  <a:path w="980" h="1077" extrusionOk="0">
                    <a:moveTo>
                      <a:pt x="517" y="1"/>
                    </a:moveTo>
                    <a:lnTo>
                      <a:pt x="431" y="22"/>
                    </a:lnTo>
                    <a:lnTo>
                      <a:pt x="356" y="65"/>
                    </a:lnTo>
                    <a:lnTo>
                      <a:pt x="270" y="119"/>
                    </a:lnTo>
                    <a:lnTo>
                      <a:pt x="194" y="184"/>
                    </a:lnTo>
                    <a:lnTo>
                      <a:pt x="119" y="248"/>
                    </a:lnTo>
                    <a:lnTo>
                      <a:pt x="65" y="323"/>
                    </a:lnTo>
                    <a:lnTo>
                      <a:pt x="22" y="409"/>
                    </a:lnTo>
                    <a:lnTo>
                      <a:pt x="1" y="485"/>
                    </a:lnTo>
                    <a:lnTo>
                      <a:pt x="1" y="549"/>
                    </a:lnTo>
                    <a:lnTo>
                      <a:pt x="33" y="624"/>
                    </a:lnTo>
                    <a:lnTo>
                      <a:pt x="76" y="700"/>
                    </a:lnTo>
                    <a:lnTo>
                      <a:pt x="130" y="775"/>
                    </a:lnTo>
                    <a:lnTo>
                      <a:pt x="259" y="926"/>
                    </a:lnTo>
                    <a:lnTo>
                      <a:pt x="377" y="1076"/>
                    </a:lnTo>
                    <a:lnTo>
                      <a:pt x="614" y="1076"/>
                    </a:lnTo>
                    <a:lnTo>
                      <a:pt x="721" y="926"/>
                    </a:lnTo>
                    <a:lnTo>
                      <a:pt x="850" y="764"/>
                    </a:lnTo>
                    <a:lnTo>
                      <a:pt x="893" y="689"/>
                    </a:lnTo>
                    <a:lnTo>
                      <a:pt x="936" y="614"/>
                    </a:lnTo>
                    <a:lnTo>
                      <a:pt x="968" y="538"/>
                    </a:lnTo>
                    <a:lnTo>
                      <a:pt x="979" y="463"/>
                    </a:lnTo>
                    <a:lnTo>
                      <a:pt x="958" y="399"/>
                    </a:lnTo>
                    <a:lnTo>
                      <a:pt x="915" y="313"/>
                    </a:lnTo>
                    <a:lnTo>
                      <a:pt x="861" y="237"/>
                    </a:lnTo>
                    <a:lnTo>
                      <a:pt x="796" y="162"/>
                    </a:lnTo>
                    <a:lnTo>
                      <a:pt x="721" y="87"/>
                    </a:lnTo>
                    <a:lnTo>
                      <a:pt x="646" y="33"/>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 name="Google Shape;981;p15"/>
              <p:cNvSpPr/>
              <p:nvPr/>
            </p:nvSpPr>
            <p:spPr>
              <a:xfrm>
                <a:off x="2122575" y="1744275"/>
                <a:ext cx="24225" cy="27175"/>
              </a:xfrm>
              <a:custGeom>
                <a:avLst/>
                <a:gdLst/>
                <a:ahLst/>
                <a:cxnLst/>
                <a:rect l="l" t="t" r="r" b="b"/>
                <a:pathLst>
                  <a:path w="969" h="1087" extrusionOk="0">
                    <a:moveTo>
                      <a:pt x="377" y="1"/>
                    </a:moveTo>
                    <a:lnTo>
                      <a:pt x="259" y="162"/>
                    </a:lnTo>
                    <a:lnTo>
                      <a:pt x="130" y="312"/>
                    </a:lnTo>
                    <a:lnTo>
                      <a:pt x="76" y="388"/>
                    </a:lnTo>
                    <a:lnTo>
                      <a:pt x="33" y="463"/>
                    </a:lnTo>
                    <a:lnTo>
                      <a:pt x="11" y="538"/>
                    </a:lnTo>
                    <a:lnTo>
                      <a:pt x="0" y="613"/>
                    </a:lnTo>
                    <a:lnTo>
                      <a:pt x="11" y="678"/>
                    </a:lnTo>
                    <a:lnTo>
                      <a:pt x="54" y="764"/>
                    </a:lnTo>
                    <a:lnTo>
                      <a:pt x="108" y="839"/>
                    </a:lnTo>
                    <a:lnTo>
                      <a:pt x="183" y="925"/>
                    </a:lnTo>
                    <a:lnTo>
                      <a:pt x="248" y="990"/>
                    </a:lnTo>
                    <a:lnTo>
                      <a:pt x="323" y="1044"/>
                    </a:lnTo>
                    <a:lnTo>
                      <a:pt x="398" y="1076"/>
                    </a:lnTo>
                    <a:lnTo>
                      <a:pt x="431" y="1087"/>
                    </a:lnTo>
                    <a:lnTo>
                      <a:pt x="452" y="1087"/>
                    </a:lnTo>
                    <a:lnTo>
                      <a:pt x="527" y="1065"/>
                    </a:lnTo>
                    <a:lnTo>
                      <a:pt x="613" y="1022"/>
                    </a:lnTo>
                    <a:lnTo>
                      <a:pt x="699" y="968"/>
                    </a:lnTo>
                    <a:lnTo>
                      <a:pt x="775" y="904"/>
                    </a:lnTo>
                    <a:lnTo>
                      <a:pt x="850" y="839"/>
                    </a:lnTo>
                    <a:lnTo>
                      <a:pt x="904" y="764"/>
                    </a:lnTo>
                    <a:lnTo>
                      <a:pt x="947" y="689"/>
                    </a:lnTo>
                    <a:lnTo>
                      <a:pt x="968" y="613"/>
                    </a:lnTo>
                    <a:lnTo>
                      <a:pt x="968" y="538"/>
                    </a:lnTo>
                    <a:lnTo>
                      <a:pt x="947" y="474"/>
                    </a:lnTo>
                    <a:lnTo>
                      <a:pt x="904" y="398"/>
                    </a:lnTo>
                    <a:lnTo>
                      <a:pt x="850" y="312"/>
                    </a:lnTo>
                    <a:lnTo>
                      <a:pt x="721" y="162"/>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 name="Google Shape;982;p15"/>
              <p:cNvSpPr/>
              <p:nvPr/>
            </p:nvSpPr>
            <p:spPr>
              <a:xfrm>
                <a:off x="1809400" y="2930050"/>
                <a:ext cx="22325" cy="29075"/>
              </a:xfrm>
              <a:custGeom>
                <a:avLst/>
                <a:gdLst/>
                <a:ahLst/>
                <a:cxnLst/>
                <a:rect l="l" t="t" r="r" b="b"/>
                <a:pathLst>
                  <a:path w="893" h="1163" extrusionOk="0">
                    <a:moveTo>
                      <a:pt x="473" y="1"/>
                    </a:moveTo>
                    <a:lnTo>
                      <a:pt x="409" y="12"/>
                    </a:lnTo>
                    <a:lnTo>
                      <a:pt x="323" y="55"/>
                    </a:lnTo>
                    <a:lnTo>
                      <a:pt x="248" y="98"/>
                    </a:lnTo>
                    <a:lnTo>
                      <a:pt x="183" y="162"/>
                    </a:lnTo>
                    <a:lnTo>
                      <a:pt x="108" y="227"/>
                    </a:lnTo>
                    <a:lnTo>
                      <a:pt x="54" y="291"/>
                    </a:lnTo>
                    <a:lnTo>
                      <a:pt x="22" y="366"/>
                    </a:lnTo>
                    <a:lnTo>
                      <a:pt x="0" y="431"/>
                    </a:lnTo>
                    <a:lnTo>
                      <a:pt x="0" y="495"/>
                    </a:lnTo>
                    <a:lnTo>
                      <a:pt x="22" y="571"/>
                    </a:lnTo>
                    <a:lnTo>
                      <a:pt x="65" y="646"/>
                    </a:lnTo>
                    <a:lnTo>
                      <a:pt x="129" y="721"/>
                    </a:lnTo>
                    <a:lnTo>
                      <a:pt x="269" y="915"/>
                    </a:lnTo>
                    <a:lnTo>
                      <a:pt x="355" y="1033"/>
                    </a:lnTo>
                    <a:lnTo>
                      <a:pt x="441" y="1162"/>
                    </a:lnTo>
                    <a:lnTo>
                      <a:pt x="613" y="926"/>
                    </a:lnTo>
                    <a:lnTo>
                      <a:pt x="764" y="732"/>
                    </a:lnTo>
                    <a:lnTo>
                      <a:pt x="817" y="646"/>
                    </a:lnTo>
                    <a:lnTo>
                      <a:pt x="860" y="571"/>
                    </a:lnTo>
                    <a:lnTo>
                      <a:pt x="882" y="495"/>
                    </a:lnTo>
                    <a:lnTo>
                      <a:pt x="893" y="431"/>
                    </a:lnTo>
                    <a:lnTo>
                      <a:pt x="882" y="366"/>
                    </a:lnTo>
                    <a:lnTo>
                      <a:pt x="839" y="291"/>
                    </a:lnTo>
                    <a:lnTo>
                      <a:pt x="796" y="216"/>
                    </a:lnTo>
                    <a:lnTo>
                      <a:pt x="731" y="141"/>
                    </a:lnTo>
                    <a:lnTo>
                      <a:pt x="667" y="87"/>
                    </a:lnTo>
                    <a:lnTo>
                      <a:pt x="592" y="33"/>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 name="Google Shape;983;p15"/>
              <p:cNvSpPr/>
              <p:nvPr/>
            </p:nvSpPr>
            <p:spPr>
              <a:xfrm>
                <a:off x="708275" y="1349900"/>
                <a:ext cx="22075" cy="29075"/>
              </a:xfrm>
              <a:custGeom>
                <a:avLst/>
                <a:gdLst/>
                <a:ahLst/>
                <a:cxnLst/>
                <a:rect l="l" t="t" r="r" b="b"/>
                <a:pathLst>
                  <a:path w="883" h="1163" extrusionOk="0">
                    <a:moveTo>
                      <a:pt x="431" y="1"/>
                    </a:moveTo>
                    <a:lnTo>
                      <a:pt x="259" y="227"/>
                    </a:lnTo>
                    <a:lnTo>
                      <a:pt x="119" y="410"/>
                    </a:lnTo>
                    <a:lnTo>
                      <a:pt x="66" y="496"/>
                    </a:lnTo>
                    <a:lnTo>
                      <a:pt x="22" y="560"/>
                    </a:lnTo>
                    <a:lnTo>
                      <a:pt x="1" y="625"/>
                    </a:lnTo>
                    <a:lnTo>
                      <a:pt x="1" y="678"/>
                    </a:lnTo>
                    <a:lnTo>
                      <a:pt x="33" y="743"/>
                    </a:lnTo>
                    <a:lnTo>
                      <a:pt x="76" y="807"/>
                    </a:lnTo>
                    <a:lnTo>
                      <a:pt x="130" y="872"/>
                    </a:lnTo>
                    <a:lnTo>
                      <a:pt x="195" y="926"/>
                    </a:lnTo>
                    <a:lnTo>
                      <a:pt x="334" y="1044"/>
                    </a:lnTo>
                    <a:lnTo>
                      <a:pt x="463" y="1162"/>
                    </a:lnTo>
                    <a:lnTo>
                      <a:pt x="592" y="1044"/>
                    </a:lnTo>
                    <a:lnTo>
                      <a:pt x="732" y="926"/>
                    </a:lnTo>
                    <a:lnTo>
                      <a:pt x="786" y="872"/>
                    </a:lnTo>
                    <a:lnTo>
                      <a:pt x="840" y="818"/>
                    </a:lnTo>
                    <a:lnTo>
                      <a:pt x="872" y="754"/>
                    </a:lnTo>
                    <a:lnTo>
                      <a:pt x="883" y="700"/>
                    </a:lnTo>
                    <a:lnTo>
                      <a:pt x="872" y="625"/>
                    </a:lnTo>
                    <a:lnTo>
                      <a:pt x="840" y="560"/>
                    </a:lnTo>
                    <a:lnTo>
                      <a:pt x="797" y="485"/>
                    </a:lnTo>
                    <a:lnTo>
                      <a:pt x="743" y="410"/>
                    </a:lnTo>
                    <a:lnTo>
                      <a:pt x="592" y="227"/>
                    </a:lnTo>
                    <a:lnTo>
                      <a:pt x="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 name="Google Shape;984;p15"/>
              <p:cNvSpPr/>
              <p:nvPr/>
            </p:nvSpPr>
            <p:spPr>
              <a:xfrm>
                <a:off x="2204300" y="2298600"/>
                <a:ext cx="22325" cy="29050"/>
              </a:xfrm>
              <a:custGeom>
                <a:avLst/>
                <a:gdLst/>
                <a:ahLst/>
                <a:cxnLst/>
                <a:rect l="l" t="t" r="r" b="b"/>
                <a:pathLst>
                  <a:path w="893" h="1162" extrusionOk="0">
                    <a:moveTo>
                      <a:pt x="463" y="0"/>
                    </a:moveTo>
                    <a:lnTo>
                      <a:pt x="398" y="22"/>
                    </a:lnTo>
                    <a:lnTo>
                      <a:pt x="312" y="65"/>
                    </a:lnTo>
                    <a:lnTo>
                      <a:pt x="237" y="118"/>
                    </a:lnTo>
                    <a:lnTo>
                      <a:pt x="172" y="172"/>
                    </a:lnTo>
                    <a:lnTo>
                      <a:pt x="108" y="237"/>
                    </a:lnTo>
                    <a:lnTo>
                      <a:pt x="54" y="312"/>
                    </a:lnTo>
                    <a:lnTo>
                      <a:pt x="11" y="387"/>
                    </a:lnTo>
                    <a:lnTo>
                      <a:pt x="0" y="452"/>
                    </a:lnTo>
                    <a:lnTo>
                      <a:pt x="0" y="516"/>
                    </a:lnTo>
                    <a:lnTo>
                      <a:pt x="22" y="581"/>
                    </a:lnTo>
                    <a:lnTo>
                      <a:pt x="76" y="656"/>
                    </a:lnTo>
                    <a:lnTo>
                      <a:pt x="129" y="742"/>
                    </a:lnTo>
                    <a:lnTo>
                      <a:pt x="280" y="936"/>
                    </a:lnTo>
                    <a:lnTo>
                      <a:pt x="366" y="1043"/>
                    </a:lnTo>
                    <a:lnTo>
                      <a:pt x="463" y="1161"/>
                    </a:lnTo>
                    <a:lnTo>
                      <a:pt x="624" y="925"/>
                    </a:lnTo>
                    <a:lnTo>
                      <a:pt x="764" y="731"/>
                    </a:lnTo>
                    <a:lnTo>
                      <a:pt x="818" y="645"/>
                    </a:lnTo>
                    <a:lnTo>
                      <a:pt x="861" y="570"/>
                    </a:lnTo>
                    <a:lnTo>
                      <a:pt x="882" y="495"/>
                    </a:lnTo>
                    <a:lnTo>
                      <a:pt x="893" y="430"/>
                    </a:lnTo>
                    <a:lnTo>
                      <a:pt x="882" y="366"/>
                    </a:lnTo>
                    <a:lnTo>
                      <a:pt x="839" y="290"/>
                    </a:lnTo>
                    <a:lnTo>
                      <a:pt x="785" y="215"/>
                    </a:lnTo>
                    <a:lnTo>
                      <a:pt x="721" y="151"/>
                    </a:lnTo>
                    <a:lnTo>
                      <a:pt x="656" y="86"/>
                    </a:lnTo>
                    <a:lnTo>
                      <a:pt x="581" y="4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 name="Google Shape;985;p15"/>
              <p:cNvSpPr/>
              <p:nvPr/>
            </p:nvSpPr>
            <p:spPr>
              <a:xfrm>
                <a:off x="1808850" y="1356375"/>
                <a:ext cx="28800" cy="21775"/>
              </a:xfrm>
              <a:custGeom>
                <a:avLst/>
                <a:gdLst/>
                <a:ahLst/>
                <a:cxnLst/>
                <a:rect l="l" t="t" r="r" b="b"/>
                <a:pathLst>
                  <a:path w="1152" h="871" extrusionOk="0">
                    <a:moveTo>
                      <a:pt x="485" y="0"/>
                    </a:moveTo>
                    <a:lnTo>
                      <a:pt x="420" y="22"/>
                    </a:lnTo>
                    <a:lnTo>
                      <a:pt x="356" y="65"/>
                    </a:lnTo>
                    <a:lnTo>
                      <a:pt x="291" y="118"/>
                    </a:lnTo>
                    <a:lnTo>
                      <a:pt x="237" y="183"/>
                    </a:lnTo>
                    <a:lnTo>
                      <a:pt x="119" y="312"/>
                    </a:lnTo>
                    <a:lnTo>
                      <a:pt x="1" y="452"/>
                    </a:lnTo>
                    <a:lnTo>
                      <a:pt x="119" y="581"/>
                    </a:lnTo>
                    <a:lnTo>
                      <a:pt x="227" y="710"/>
                    </a:lnTo>
                    <a:lnTo>
                      <a:pt x="280" y="774"/>
                    </a:lnTo>
                    <a:lnTo>
                      <a:pt x="345" y="817"/>
                    </a:lnTo>
                    <a:lnTo>
                      <a:pt x="399" y="860"/>
                    </a:lnTo>
                    <a:lnTo>
                      <a:pt x="452" y="871"/>
                    </a:lnTo>
                    <a:lnTo>
                      <a:pt x="528" y="860"/>
                    </a:lnTo>
                    <a:lnTo>
                      <a:pt x="592" y="828"/>
                    </a:lnTo>
                    <a:lnTo>
                      <a:pt x="667" y="785"/>
                    </a:lnTo>
                    <a:lnTo>
                      <a:pt x="753" y="731"/>
                    </a:lnTo>
                    <a:lnTo>
                      <a:pt x="936" y="591"/>
                    </a:lnTo>
                    <a:lnTo>
                      <a:pt x="1151" y="430"/>
                    </a:lnTo>
                    <a:lnTo>
                      <a:pt x="936" y="258"/>
                    </a:lnTo>
                    <a:lnTo>
                      <a:pt x="753" y="118"/>
                    </a:lnTo>
                    <a:lnTo>
                      <a:pt x="667" y="65"/>
                    </a:lnTo>
                    <a:lnTo>
                      <a:pt x="603" y="22"/>
                    </a:lnTo>
                    <a:lnTo>
                      <a:pt x="53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 name="Google Shape;986;p15"/>
              <p:cNvSpPr/>
              <p:nvPr/>
            </p:nvSpPr>
            <p:spPr>
              <a:xfrm>
                <a:off x="471725" y="2693500"/>
                <a:ext cx="29050" cy="22325"/>
              </a:xfrm>
              <a:custGeom>
                <a:avLst/>
                <a:gdLst/>
                <a:ahLst/>
                <a:cxnLst/>
                <a:rect l="l" t="t" r="r" b="b"/>
                <a:pathLst>
                  <a:path w="1162" h="893" extrusionOk="0">
                    <a:moveTo>
                      <a:pt x="441" y="0"/>
                    </a:moveTo>
                    <a:lnTo>
                      <a:pt x="377" y="11"/>
                    </a:lnTo>
                    <a:lnTo>
                      <a:pt x="301" y="54"/>
                    </a:lnTo>
                    <a:lnTo>
                      <a:pt x="226" y="108"/>
                    </a:lnTo>
                    <a:lnTo>
                      <a:pt x="151" y="161"/>
                    </a:lnTo>
                    <a:lnTo>
                      <a:pt x="86" y="237"/>
                    </a:lnTo>
                    <a:lnTo>
                      <a:pt x="43" y="301"/>
                    </a:lnTo>
                    <a:lnTo>
                      <a:pt x="11" y="366"/>
                    </a:lnTo>
                    <a:lnTo>
                      <a:pt x="0" y="420"/>
                    </a:lnTo>
                    <a:lnTo>
                      <a:pt x="22" y="495"/>
                    </a:lnTo>
                    <a:lnTo>
                      <a:pt x="65" y="570"/>
                    </a:lnTo>
                    <a:lnTo>
                      <a:pt x="108" y="645"/>
                    </a:lnTo>
                    <a:lnTo>
                      <a:pt x="172" y="721"/>
                    </a:lnTo>
                    <a:lnTo>
                      <a:pt x="237" y="785"/>
                    </a:lnTo>
                    <a:lnTo>
                      <a:pt x="301" y="839"/>
                    </a:lnTo>
                    <a:lnTo>
                      <a:pt x="377" y="871"/>
                    </a:lnTo>
                    <a:lnTo>
                      <a:pt x="441" y="893"/>
                    </a:lnTo>
                    <a:lnTo>
                      <a:pt x="506" y="893"/>
                    </a:lnTo>
                    <a:lnTo>
                      <a:pt x="581" y="871"/>
                    </a:lnTo>
                    <a:lnTo>
                      <a:pt x="656" y="828"/>
                    </a:lnTo>
                    <a:lnTo>
                      <a:pt x="732" y="764"/>
                    </a:lnTo>
                    <a:lnTo>
                      <a:pt x="925" y="624"/>
                    </a:lnTo>
                    <a:lnTo>
                      <a:pt x="1043" y="538"/>
                    </a:lnTo>
                    <a:lnTo>
                      <a:pt x="1162" y="452"/>
                    </a:lnTo>
                    <a:lnTo>
                      <a:pt x="925" y="280"/>
                    </a:lnTo>
                    <a:lnTo>
                      <a:pt x="742" y="140"/>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 name="Google Shape;987;p15"/>
              <p:cNvSpPr/>
              <p:nvPr/>
            </p:nvSpPr>
            <p:spPr>
              <a:xfrm>
                <a:off x="2045700" y="2693500"/>
                <a:ext cx="29050" cy="22325"/>
              </a:xfrm>
              <a:custGeom>
                <a:avLst/>
                <a:gdLst/>
                <a:ahLst/>
                <a:cxnLst/>
                <a:rect l="l" t="t" r="r" b="b"/>
                <a:pathLst>
                  <a:path w="1162" h="893" extrusionOk="0">
                    <a:moveTo>
                      <a:pt x="430" y="0"/>
                    </a:moveTo>
                    <a:lnTo>
                      <a:pt x="355" y="22"/>
                    </a:lnTo>
                    <a:lnTo>
                      <a:pt x="290" y="54"/>
                    </a:lnTo>
                    <a:lnTo>
                      <a:pt x="215" y="108"/>
                    </a:lnTo>
                    <a:lnTo>
                      <a:pt x="140" y="172"/>
                    </a:lnTo>
                    <a:lnTo>
                      <a:pt x="86" y="237"/>
                    </a:lnTo>
                    <a:lnTo>
                      <a:pt x="32" y="312"/>
                    </a:lnTo>
                    <a:lnTo>
                      <a:pt x="11" y="377"/>
                    </a:lnTo>
                    <a:lnTo>
                      <a:pt x="0" y="430"/>
                    </a:lnTo>
                    <a:lnTo>
                      <a:pt x="22" y="495"/>
                    </a:lnTo>
                    <a:lnTo>
                      <a:pt x="65" y="581"/>
                    </a:lnTo>
                    <a:lnTo>
                      <a:pt x="108" y="656"/>
                    </a:lnTo>
                    <a:lnTo>
                      <a:pt x="172" y="721"/>
                    </a:lnTo>
                    <a:lnTo>
                      <a:pt x="237" y="785"/>
                    </a:lnTo>
                    <a:lnTo>
                      <a:pt x="312" y="839"/>
                    </a:lnTo>
                    <a:lnTo>
                      <a:pt x="376" y="882"/>
                    </a:lnTo>
                    <a:lnTo>
                      <a:pt x="452" y="893"/>
                    </a:lnTo>
                    <a:lnTo>
                      <a:pt x="516" y="893"/>
                    </a:lnTo>
                    <a:lnTo>
                      <a:pt x="581" y="871"/>
                    </a:lnTo>
                    <a:lnTo>
                      <a:pt x="656" y="828"/>
                    </a:lnTo>
                    <a:lnTo>
                      <a:pt x="742" y="764"/>
                    </a:lnTo>
                    <a:lnTo>
                      <a:pt x="925" y="613"/>
                    </a:lnTo>
                    <a:lnTo>
                      <a:pt x="1043" y="527"/>
                    </a:lnTo>
                    <a:lnTo>
                      <a:pt x="1161" y="430"/>
                    </a:lnTo>
                    <a:lnTo>
                      <a:pt x="925" y="269"/>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 name="Google Shape;988;p15"/>
              <p:cNvSpPr/>
              <p:nvPr/>
            </p:nvSpPr>
            <p:spPr>
              <a:xfrm>
                <a:off x="2204300" y="1984325"/>
                <a:ext cx="29050" cy="22625"/>
              </a:xfrm>
              <a:custGeom>
                <a:avLst/>
                <a:gdLst/>
                <a:ahLst/>
                <a:cxnLst/>
                <a:rect l="l" t="t" r="r" b="b"/>
                <a:pathLst>
                  <a:path w="1162" h="905" extrusionOk="0">
                    <a:moveTo>
                      <a:pt x="452" y="1"/>
                    </a:moveTo>
                    <a:lnTo>
                      <a:pt x="377" y="22"/>
                    </a:lnTo>
                    <a:lnTo>
                      <a:pt x="312" y="65"/>
                    </a:lnTo>
                    <a:lnTo>
                      <a:pt x="237" y="119"/>
                    </a:lnTo>
                    <a:lnTo>
                      <a:pt x="172" y="173"/>
                    </a:lnTo>
                    <a:lnTo>
                      <a:pt x="108" y="248"/>
                    </a:lnTo>
                    <a:lnTo>
                      <a:pt x="54" y="323"/>
                    </a:lnTo>
                    <a:lnTo>
                      <a:pt x="22" y="399"/>
                    </a:lnTo>
                    <a:lnTo>
                      <a:pt x="0" y="474"/>
                    </a:lnTo>
                    <a:lnTo>
                      <a:pt x="0" y="528"/>
                    </a:lnTo>
                    <a:lnTo>
                      <a:pt x="33" y="592"/>
                    </a:lnTo>
                    <a:lnTo>
                      <a:pt x="76" y="657"/>
                    </a:lnTo>
                    <a:lnTo>
                      <a:pt x="140" y="732"/>
                    </a:lnTo>
                    <a:lnTo>
                      <a:pt x="205" y="797"/>
                    </a:lnTo>
                    <a:lnTo>
                      <a:pt x="280" y="850"/>
                    </a:lnTo>
                    <a:lnTo>
                      <a:pt x="355" y="883"/>
                    </a:lnTo>
                    <a:lnTo>
                      <a:pt x="420" y="904"/>
                    </a:lnTo>
                    <a:lnTo>
                      <a:pt x="484" y="893"/>
                    </a:lnTo>
                    <a:lnTo>
                      <a:pt x="560" y="872"/>
                    </a:lnTo>
                    <a:lnTo>
                      <a:pt x="635" y="829"/>
                    </a:lnTo>
                    <a:lnTo>
                      <a:pt x="721" y="775"/>
                    </a:lnTo>
                    <a:lnTo>
                      <a:pt x="914" y="635"/>
                    </a:lnTo>
                    <a:lnTo>
                      <a:pt x="1162" y="474"/>
                    </a:lnTo>
                    <a:lnTo>
                      <a:pt x="1033" y="388"/>
                    </a:lnTo>
                    <a:lnTo>
                      <a:pt x="925" y="291"/>
                    </a:lnTo>
                    <a:lnTo>
                      <a:pt x="732" y="141"/>
                    </a:lnTo>
                    <a:lnTo>
                      <a:pt x="656" y="76"/>
                    </a:lnTo>
                    <a:lnTo>
                      <a:pt x="581" y="33"/>
                    </a:lnTo>
                    <a:lnTo>
                      <a:pt x="517" y="12"/>
                    </a:lnTo>
                    <a:lnTo>
                      <a:pt x="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 name="Google Shape;989;p15"/>
              <p:cNvSpPr/>
              <p:nvPr/>
            </p:nvSpPr>
            <p:spPr>
              <a:xfrm>
                <a:off x="708275" y="2930050"/>
                <a:ext cx="22350" cy="29075"/>
              </a:xfrm>
              <a:custGeom>
                <a:avLst/>
                <a:gdLst/>
                <a:ahLst/>
                <a:cxnLst/>
                <a:rect l="l" t="t" r="r" b="b"/>
                <a:pathLst>
                  <a:path w="894" h="1163" extrusionOk="0">
                    <a:moveTo>
                      <a:pt x="463" y="1"/>
                    </a:moveTo>
                    <a:lnTo>
                      <a:pt x="388" y="22"/>
                    </a:lnTo>
                    <a:lnTo>
                      <a:pt x="313" y="55"/>
                    </a:lnTo>
                    <a:lnTo>
                      <a:pt x="238" y="108"/>
                    </a:lnTo>
                    <a:lnTo>
                      <a:pt x="162" y="173"/>
                    </a:lnTo>
                    <a:lnTo>
                      <a:pt x="109" y="237"/>
                    </a:lnTo>
                    <a:lnTo>
                      <a:pt x="55" y="302"/>
                    </a:lnTo>
                    <a:lnTo>
                      <a:pt x="12" y="377"/>
                    </a:lnTo>
                    <a:lnTo>
                      <a:pt x="1" y="452"/>
                    </a:lnTo>
                    <a:lnTo>
                      <a:pt x="1" y="506"/>
                    </a:lnTo>
                    <a:lnTo>
                      <a:pt x="22" y="581"/>
                    </a:lnTo>
                    <a:lnTo>
                      <a:pt x="76" y="657"/>
                    </a:lnTo>
                    <a:lnTo>
                      <a:pt x="130" y="732"/>
                    </a:lnTo>
                    <a:lnTo>
                      <a:pt x="291" y="926"/>
                    </a:lnTo>
                    <a:lnTo>
                      <a:pt x="377" y="1033"/>
                    </a:lnTo>
                    <a:lnTo>
                      <a:pt x="463" y="1162"/>
                    </a:lnTo>
                    <a:lnTo>
                      <a:pt x="625" y="915"/>
                    </a:lnTo>
                    <a:lnTo>
                      <a:pt x="764" y="721"/>
                    </a:lnTo>
                    <a:lnTo>
                      <a:pt x="818" y="635"/>
                    </a:lnTo>
                    <a:lnTo>
                      <a:pt x="861" y="560"/>
                    </a:lnTo>
                    <a:lnTo>
                      <a:pt x="883" y="485"/>
                    </a:lnTo>
                    <a:lnTo>
                      <a:pt x="893" y="420"/>
                    </a:lnTo>
                    <a:lnTo>
                      <a:pt x="872" y="356"/>
                    </a:lnTo>
                    <a:lnTo>
                      <a:pt x="840" y="280"/>
                    </a:lnTo>
                    <a:lnTo>
                      <a:pt x="786" y="205"/>
                    </a:lnTo>
                    <a:lnTo>
                      <a:pt x="721" y="141"/>
                    </a:lnTo>
                    <a:lnTo>
                      <a:pt x="646" y="76"/>
                    </a:lnTo>
                    <a:lnTo>
                      <a:pt x="582" y="33"/>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 name="Google Shape;990;p15"/>
              <p:cNvSpPr/>
              <p:nvPr/>
            </p:nvSpPr>
            <p:spPr>
              <a:xfrm>
                <a:off x="1417175" y="1197500"/>
                <a:ext cx="29050" cy="22325"/>
              </a:xfrm>
              <a:custGeom>
                <a:avLst/>
                <a:gdLst/>
                <a:ahLst/>
                <a:cxnLst/>
                <a:rect l="l" t="t" r="r" b="b"/>
                <a:pathLst>
                  <a:path w="1162" h="893" extrusionOk="0">
                    <a:moveTo>
                      <a:pt x="409" y="0"/>
                    </a:moveTo>
                    <a:lnTo>
                      <a:pt x="345" y="22"/>
                    </a:lnTo>
                    <a:lnTo>
                      <a:pt x="280" y="54"/>
                    </a:lnTo>
                    <a:lnTo>
                      <a:pt x="205" y="118"/>
                    </a:lnTo>
                    <a:lnTo>
                      <a:pt x="140" y="183"/>
                    </a:lnTo>
                    <a:lnTo>
                      <a:pt x="76" y="247"/>
                    </a:lnTo>
                    <a:lnTo>
                      <a:pt x="33" y="323"/>
                    </a:lnTo>
                    <a:lnTo>
                      <a:pt x="11" y="387"/>
                    </a:lnTo>
                    <a:lnTo>
                      <a:pt x="1" y="441"/>
                    </a:lnTo>
                    <a:lnTo>
                      <a:pt x="33" y="516"/>
                    </a:lnTo>
                    <a:lnTo>
                      <a:pt x="65" y="591"/>
                    </a:lnTo>
                    <a:lnTo>
                      <a:pt x="119" y="667"/>
                    </a:lnTo>
                    <a:lnTo>
                      <a:pt x="183" y="731"/>
                    </a:lnTo>
                    <a:lnTo>
                      <a:pt x="248" y="796"/>
                    </a:lnTo>
                    <a:lnTo>
                      <a:pt x="323" y="839"/>
                    </a:lnTo>
                    <a:lnTo>
                      <a:pt x="398" y="882"/>
                    </a:lnTo>
                    <a:lnTo>
                      <a:pt x="463" y="893"/>
                    </a:lnTo>
                    <a:lnTo>
                      <a:pt x="528" y="893"/>
                    </a:lnTo>
                    <a:lnTo>
                      <a:pt x="603" y="860"/>
                    </a:lnTo>
                    <a:lnTo>
                      <a:pt x="667" y="817"/>
                    </a:lnTo>
                    <a:lnTo>
                      <a:pt x="753" y="753"/>
                    </a:lnTo>
                    <a:lnTo>
                      <a:pt x="936" y="591"/>
                    </a:lnTo>
                    <a:lnTo>
                      <a:pt x="1044" y="505"/>
                    </a:lnTo>
                    <a:lnTo>
                      <a:pt x="1162" y="409"/>
                    </a:lnTo>
                    <a:lnTo>
                      <a:pt x="915" y="258"/>
                    </a:lnTo>
                    <a:lnTo>
                      <a:pt x="721" y="118"/>
                    </a:lnTo>
                    <a:lnTo>
                      <a:pt x="635" y="65"/>
                    </a:lnTo>
                    <a:lnTo>
                      <a:pt x="560" y="22"/>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 name="Google Shape;991;p15"/>
              <p:cNvSpPr/>
              <p:nvPr/>
            </p:nvSpPr>
            <p:spPr>
              <a:xfrm>
                <a:off x="1103200" y="1197500"/>
                <a:ext cx="29050" cy="22325"/>
              </a:xfrm>
              <a:custGeom>
                <a:avLst/>
                <a:gdLst/>
                <a:ahLst/>
                <a:cxnLst/>
                <a:rect l="l" t="t" r="r" b="b"/>
                <a:pathLst>
                  <a:path w="1162" h="893" extrusionOk="0">
                    <a:moveTo>
                      <a:pt x="430" y="0"/>
                    </a:moveTo>
                    <a:lnTo>
                      <a:pt x="366" y="11"/>
                    </a:lnTo>
                    <a:lnTo>
                      <a:pt x="290" y="54"/>
                    </a:lnTo>
                    <a:lnTo>
                      <a:pt x="215" y="97"/>
                    </a:lnTo>
                    <a:lnTo>
                      <a:pt x="140" y="161"/>
                    </a:lnTo>
                    <a:lnTo>
                      <a:pt x="75" y="237"/>
                    </a:lnTo>
                    <a:lnTo>
                      <a:pt x="32" y="301"/>
                    </a:lnTo>
                    <a:lnTo>
                      <a:pt x="0" y="366"/>
                    </a:lnTo>
                    <a:lnTo>
                      <a:pt x="0" y="419"/>
                    </a:lnTo>
                    <a:lnTo>
                      <a:pt x="11" y="495"/>
                    </a:lnTo>
                    <a:lnTo>
                      <a:pt x="54" y="570"/>
                    </a:lnTo>
                    <a:lnTo>
                      <a:pt x="97" y="645"/>
                    </a:lnTo>
                    <a:lnTo>
                      <a:pt x="161" y="720"/>
                    </a:lnTo>
                    <a:lnTo>
                      <a:pt x="226" y="785"/>
                    </a:lnTo>
                    <a:lnTo>
                      <a:pt x="290" y="839"/>
                    </a:lnTo>
                    <a:lnTo>
                      <a:pt x="366" y="871"/>
                    </a:lnTo>
                    <a:lnTo>
                      <a:pt x="430" y="893"/>
                    </a:lnTo>
                    <a:lnTo>
                      <a:pt x="495" y="893"/>
                    </a:lnTo>
                    <a:lnTo>
                      <a:pt x="570" y="871"/>
                    </a:lnTo>
                    <a:lnTo>
                      <a:pt x="645" y="828"/>
                    </a:lnTo>
                    <a:lnTo>
                      <a:pt x="721" y="763"/>
                    </a:lnTo>
                    <a:lnTo>
                      <a:pt x="914" y="624"/>
                    </a:lnTo>
                    <a:lnTo>
                      <a:pt x="1032" y="538"/>
                    </a:lnTo>
                    <a:lnTo>
                      <a:pt x="1161" y="452"/>
                    </a:lnTo>
                    <a:lnTo>
                      <a:pt x="925" y="280"/>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 name="Google Shape;992;p15"/>
              <p:cNvSpPr/>
              <p:nvPr/>
            </p:nvSpPr>
            <p:spPr>
              <a:xfrm>
                <a:off x="2045150" y="1592650"/>
                <a:ext cx="29050" cy="21800"/>
              </a:xfrm>
              <a:custGeom>
                <a:avLst/>
                <a:gdLst/>
                <a:ahLst/>
                <a:cxnLst/>
                <a:rect l="l" t="t" r="r" b="b"/>
                <a:pathLst>
                  <a:path w="1162" h="872" extrusionOk="0">
                    <a:moveTo>
                      <a:pt x="484" y="1"/>
                    </a:moveTo>
                    <a:lnTo>
                      <a:pt x="420" y="22"/>
                    </a:lnTo>
                    <a:lnTo>
                      <a:pt x="355" y="65"/>
                    </a:lnTo>
                    <a:lnTo>
                      <a:pt x="291" y="119"/>
                    </a:lnTo>
                    <a:lnTo>
                      <a:pt x="237" y="184"/>
                    </a:lnTo>
                    <a:lnTo>
                      <a:pt x="119" y="323"/>
                    </a:lnTo>
                    <a:lnTo>
                      <a:pt x="1" y="452"/>
                    </a:lnTo>
                    <a:lnTo>
                      <a:pt x="119" y="582"/>
                    </a:lnTo>
                    <a:lnTo>
                      <a:pt x="237" y="721"/>
                    </a:lnTo>
                    <a:lnTo>
                      <a:pt x="291" y="775"/>
                    </a:lnTo>
                    <a:lnTo>
                      <a:pt x="345" y="829"/>
                    </a:lnTo>
                    <a:lnTo>
                      <a:pt x="409" y="861"/>
                    </a:lnTo>
                    <a:lnTo>
                      <a:pt x="463" y="872"/>
                    </a:lnTo>
                    <a:lnTo>
                      <a:pt x="528" y="861"/>
                    </a:lnTo>
                    <a:lnTo>
                      <a:pt x="603" y="840"/>
                    </a:lnTo>
                    <a:lnTo>
                      <a:pt x="678" y="797"/>
                    </a:lnTo>
                    <a:lnTo>
                      <a:pt x="753" y="732"/>
                    </a:lnTo>
                    <a:lnTo>
                      <a:pt x="936" y="592"/>
                    </a:lnTo>
                    <a:lnTo>
                      <a:pt x="1162" y="420"/>
                    </a:lnTo>
                    <a:lnTo>
                      <a:pt x="936" y="259"/>
                    </a:lnTo>
                    <a:lnTo>
                      <a:pt x="753" y="119"/>
                    </a:lnTo>
                    <a:lnTo>
                      <a:pt x="667" y="65"/>
                    </a:lnTo>
                    <a:lnTo>
                      <a:pt x="603" y="2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 name="Google Shape;993;p15"/>
              <p:cNvSpPr/>
              <p:nvPr/>
            </p:nvSpPr>
            <p:spPr>
              <a:xfrm>
                <a:off x="471725" y="1592400"/>
                <a:ext cx="29050" cy="22325"/>
              </a:xfrm>
              <a:custGeom>
                <a:avLst/>
                <a:gdLst/>
                <a:ahLst/>
                <a:cxnLst/>
                <a:rect l="l" t="t" r="r" b="b"/>
                <a:pathLst>
                  <a:path w="1162" h="893" extrusionOk="0">
                    <a:moveTo>
                      <a:pt x="441" y="0"/>
                    </a:moveTo>
                    <a:lnTo>
                      <a:pt x="377" y="11"/>
                    </a:lnTo>
                    <a:lnTo>
                      <a:pt x="301" y="43"/>
                    </a:lnTo>
                    <a:lnTo>
                      <a:pt x="226" y="97"/>
                    </a:lnTo>
                    <a:lnTo>
                      <a:pt x="151" y="161"/>
                    </a:lnTo>
                    <a:lnTo>
                      <a:pt x="86" y="226"/>
                    </a:lnTo>
                    <a:lnTo>
                      <a:pt x="43" y="301"/>
                    </a:lnTo>
                    <a:lnTo>
                      <a:pt x="11" y="366"/>
                    </a:lnTo>
                    <a:lnTo>
                      <a:pt x="0" y="419"/>
                    </a:lnTo>
                    <a:lnTo>
                      <a:pt x="22" y="484"/>
                    </a:lnTo>
                    <a:lnTo>
                      <a:pt x="65" y="570"/>
                    </a:lnTo>
                    <a:lnTo>
                      <a:pt x="108" y="645"/>
                    </a:lnTo>
                    <a:lnTo>
                      <a:pt x="172" y="710"/>
                    </a:lnTo>
                    <a:lnTo>
                      <a:pt x="237" y="785"/>
                    </a:lnTo>
                    <a:lnTo>
                      <a:pt x="301" y="839"/>
                    </a:lnTo>
                    <a:lnTo>
                      <a:pt x="377" y="871"/>
                    </a:lnTo>
                    <a:lnTo>
                      <a:pt x="441" y="893"/>
                    </a:lnTo>
                    <a:lnTo>
                      <a:pt x="506" y="893"/>
                    </a:lnTo>
                    <a:lnTo>
                      <a:pt x="581" y="871"/>
                    </a:lnTo>
                    <a:lnTo>
                      <a:pt x="656" y="828"/>
                    </a:lnTo>
                    <a:lnTo>
                      <a:pt x="732" y="764"/>
                    </a:lnTo>
                    <a:lnTo>
                      <a:pt x="925" y="613"/>
                    </a:lnTo>
                    <a:lnTo>
                      <a:pt x="1043" y="527"/>
                    </a:lnTo>
                    <a:lnTo>
                      <a:pt x="1162" y="441"/>
                    </a:lnTo>
                    <a:lnTo>
                      <a:pt x="925" y="280"/>
                    </a:lnTo>
                    <a:lnTo>
                      <a:pt x="742" y="129"/>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 name="Google Shape;994;p15"/>
              <p:cNvSpPr/>
              <p:nvPr/>
            </p:nvSpPr>
            <p:spPr>
              <a:xfrm>
                <a:off x="1023075" y="3085450"/>
                <a:ext cx="21275" cy="27975"/>
              </a:xfrm>
              <a:custGeom>
                <a:avLst/>
                <a:gdLst/>
                <a:ahLst/>
                <a:cxnLst/>
                <a:rect l="l" t="t" r="r" b="b"/>
                <a:pathLst>
                  <a:path w="851" h="1119" extrusionOk="0">
                    <a:moveTo>
                      <a:pt x="420" y="0"/>
                    </a:moveTo>
                    <a:lnTo>
                      <a:pt x="302" y="118"/>
                    </a:lnTo>
                    <a:lnTo>
                      <a:pt x="162" y="237"/>
                    </a:lnTo>
                    <a:lnTo>
                      <a:pt x="108" y="301"/>
                    </a:lnTo>
                    <a:lnTo>
                      <a:pt x="55" y="366"/>
                    </a:lnTo>
                    <a:lnTo>
                      <a:pt x="22" y="430"/>
                    </a:lnTo>
                    <a:lnTo>
                      <a:pt x="1" y="495"/>
                    </a:lnTo>
                    <a:lnTo>
                      <a:pt x="1" y="548"/>
                    </a:lnTo>
                    <a:lnTo>
                      <a:pt x="22" y="613"/>
                    </a:lnTo>
                    <a:lnTo>
                      <a:pt x="65" y="677"/>
                    </a:lnTo>
                    <a:lnTo>
                      <a:pt x="130" y="742"/>
                    </a:lnTo>
                    <a:lnTo>
                      <a:pt x="280" y="914"/>
                    </a:lnTo>
                    <a:lnTo>
                      <a:pt x="452" y="1118"/>
                    </a:lnTo>
                    <a:lnTo>
                      <a:pt x="603" y="903"/>
                    </a:lnTo>
                    <a:lnTo>
                      <a:pt x="732" y="720"/>
                    </a:lnTo>
                    <a:lnTo>
                      <a:pt x="786" y="645"/>
                    </a:lnTo>
                    <a:lnTo>
                      <a:pt x="818" y="570"/>
                    </a:lnTo>
                    <a:lnTo>
                      <a:pt x="839" y="505"/>
                    </a:lnTo>
                    <a:lnTo>
                      <a:pt x="850" y="452"/>
                    </a:lnTo>
                    <a:lnTo>
                      <a:pt x="829" y="387"/>
                    </a:lnTo>
                    <a:lnTo>
                      <a:pt x="796" y="333"/>
                    </a:lnTo>
                    <a:lnTo>
                      <a:pt x="743" y="269"/>
                    </a:lnTo>
                    <a:lnTo>
                      <a:pt x="678" y="215"/>
                    </a:lnTo>
                    <a:lnTo>
                      <a:pt x="549"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 name="Google Shape;995;p15"/>
              <p:cNvSpPr/>
              <p:nvPr/>
            </p:nvSpPr>
            <p:spPr>
              <a:xfrm>
                <a:off x="1495125" y="3086250"/>
                <a:ext cx="27725" cy="20975"/>
              </a:xfrm>
              <a:custGeom>
                <a:avLst/>
                <a:gdLst/>
                <a:ahLst/>
                <a:cxnLst/>
                <a:rect l="l" t="t" r="r" b="b"/>
                <a:pathLst>
                  <a:path w="1109" h="839" extrusionOk="0">
                    <a:moveTo>
                      <a:pt x="463" y="0"/>
                    </a:moveTo>
                    <a:lnTo>
                      <a:pt x="399" y="22"/>
                    </a:lnTo>
                    <a:lnTo>
                      <a:pt x="345" y="54"/>
                    </a:lnTo>
                    <a:lnTo>
                      <a:pt x="281" y="97"/>
                    </a:lnTo>
                    <a:lnTo>
                      <a:pt x="227" y="162"/>
                    </a:lnTo>
                    <a:lnTo>
                      <a:pt x="109" y="291"/>
                    </a:lnTo>
                    <a:lnTo>
                      <a:pt x="1" y="409"/>
                    </a:lnTo>
                    <a:lnTo>
                      <a:pt x="109" y="538"/>
                    </a:lnTo>
                    <a:lnTo>
                      <a:pt x="216" y="678"/>
                    </a:lnTo>
                    <a:lnTo>
                      <a:pt x="270" y="731"/>
                    </a:lnTo>
                    <a:lnTo>
                      <a:pt x="324" y="785"/>
                    </a:lnTo>
                    <a:lnTo>
                      <a:pt x="377" y="828"/>
                    </a:lnTo>
                    <a:lnTo>
                      <a:pt x="442" y="839"/>
                    </a:lnTo>
                    <a:lnTo>
                      <a:pt x="496" y="839"/>
                    </a:lnTo>
                    <a:lnTo>
                      <a:pt x="560" y="817"/>
                    </a:lnTo>
                    <a:lnTo>
                      <a:pt x="635" y="774"/>
                    </a:lnTo>
                    <a:lnTo>
                      <a:pt x="711" y="731"/>
                    </a:lnTo>
                    <a:lnTo>
                      <a:pt x="893" y="592"/>
                    </a:lnTo>
                    <a:lnTo>
                      <a:pt x="1109" y="441"/>
                    </a:lnTo>
                    <a:lnTo>
                      <a:pt x="893" y="280"/>
                    </a:lnTo>
                    <a:lnTo>
                      <a:pt x="721" y="129"/>
                    </a:lnTo>
                    <a:lnTo>
                      <a:pt x="657" y="76"/>
                    </a:lnTo>
                    <a:lnTo>
                      <a:pt x="582" y="3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 name="Google Shape;996;p15"/>
              <p:cNvSpPr/>
              <p:nvPr/>
            </p:nvSpPr>
            <p:spPr>
              <a:xfrm>
                <a:off x="394300" y="2614200"/>
                <a:ext cx="26375" cy="19900"/>
              </a:xfrm>
              <a:custGeom>
                <a:avLst/>
                <a:gdLst/>
                <a:ahLst/>
                <a:cxnLst/>
                <a:rect l="l" t="t" r="r" b="b"/>
                <a:pathLst>
                  <a:path w="1055" h="796" extrusionOk="0">
                    <a:moveTo>
                      <a:pt x="420" y="0"/>
                    </a:moveTo>
                    <a:lnTo>
                      <a:pt x="366" y="11"/>
                    </a:lnTo>
                    <a:lnTo>
                      <a:pt x="312" y="54"/>
                    </a:lnTo>
                    <a:lnTo>
                      <a:pt x="259" y="97"/>
                    </a:lnTo>
                    <a:lnTo>
                      <a:pt x="205" y="151"/>
                    </a:lnTo>
                    <a:lnTo>
                      <a:pt x="108" y="290"/>
                    </a:lnTo>
                    <a:lnTo>
                      <a:pt x="0" y="409"/>
                    </a:lnTo>
                    <a:lnTo>
                      <a:pt x="119" y="527"/>
                    </a:lnTo>
                    <a:lnTo>
                      <a:pt x="226" y="645"/>
                    </a:lnTo>
                    <a:lnTo>
                      <a:pt x="280" y="699"/>
                    </a:lnTo>
                    <a:lnTo>
                      <a:pt x="334" y="753"/>
                    </a:lnTo>
                    <a:lnTo>
                      <a:pt x="388" y="785"/>
                    </a:lnTo>
                    <a:lnTo>
                      <a:pt x="452" y="796"/>
                    </a:lnTo>
                    <a:lnTo>
                      <a:pt x="506" y="785"/>
                    </a:lnTo>
                    <a:lnTo>
                      <a:pt x="570" y="764"/>
                    </a:lnTo>
                    <a:lnTo>
                      <a:pt x="635" y="721"/>
                    </a:lnTo>
                    <a:lnTo>
                      <a:pt x="699" y="667"/>
                    </a:lnTo>
                    <a:lnTo>
                      <a:pt x="861" y="538"/>
                    </a:lnTo>
                    <a:lnTo>
                      <a:pt x="1054" y="376"/>
                    </a:lnTo>
                    <a:lnTo>
                      <a:pt x="850" y="237"/>
                    </a:lnTo>
                    <a:lnTo>
                      <a:pt x="678" y="108"/>
                    </a:lnTo>
                    <a:lnTo>
                      <a:pt x="61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 name="Google Shape;997;p15"/>
              <p:cNvSpPr/>
              <p:nvPr/>
            </p:nvSpPr>
            <p:spPr>
              <a:xfrm>
                <a:off x="316875" y="2380050"/>
                <a:ext cx="27175" cy="20975"/>
              </a:xfrm>
              <a:custGeom>
                <a:avLst/>
                <a:gdLst/>
                <a:ahLst/>
                <a:cxnLst/>
                <a:rect l="l" t="t" r="r" b="b"/>
                <a:pathLst>
                  <a:path w="1087" h="839" extrusionOk="0">
                    <a:moveTo>
                      <a:pt x="398" y="0"/>
                    </a:moveTo>
                    <a:lnTo>
                      <a:pt x="334" y="11"/>
                    </a:lnTo>
                    <a:lnTo>
                      <a:pt x="269" y="54"/>
                    </a:lnTo>
                    <a:lnTo>
                      <a:pt x="205" y="97"/>
                    </a:lnTo>
                    <a:lnTo>
                      <a:pt x="140" y="162"/>
                    </a:lnTo>
                    <a:lnTo>
                      <a:pt x="76" y="226"/>
                    </a:lnTo>
                    <a:lnTo>
                      <a:pt x="33" y="280"/>
                    </a:lnTo>
                    <a:lnTo>
                      <a:pt x="1" y="344"/>
                    </a:lnTo>
                    <a:lnTo>
                      <a:pt x="1" y="387"/>
                    </a:lnTo>
                    <a:lnTo>
                      <a:pt x="22" y="463"/>
                    </a:lnTo>
                    <a:lnTo>
                      <a:pt x="54" y="538"/>
                    </a:lnTo>
                    <a:lnTo>
                      <a:pt x="97" y="602"/>
                    </a:lnTo>
                    <a:lnTo>
                      <a:pt x="162" y="667"/>
                    </a:lnTo>
                    <a:lnTo>
                      <a:pt x="216" y="731"/>
                    </a:lnTo>
                    <a:lnTo>
                      <a:pt x="280" y="785"/>
                    </a:lnTo>
                    <a:lnTo>
                      <a:pt x="345" y="817"/>
                    </a:lnTo>
                    <a:lnTo>
                      <a:pt x="409" y="839"/>
                    </a:lnTo>
                    <a:lnTo>
                      <a:pt x="474" y="828"/>
                    </a:lnTo>
                    <a:lnTo>
                      <a:pt x="538" y="807"/>
                    </a:lnTo>
                    <a:lnTo>
                      <a:pt x="603" y="764"/>
                    </a:lnTo>
                    <a:lnTo>
                      <a:pt x="689" y="710"/>
                    </a:lnTo>
                    <a:lnTo>
                      <a:pt x="861" y="570"/>
                    </a:lnTo>
                    <a:lnTo>
                      <a:pt x="1087" y="409"/>
                    </a:lnTo>
                    <a:lnTo>
                      <a:pt x="861" y="258"/>
                    </a:lnTo>
                    <a:lnTo>
                      <a:pt x="678" y="119"/>
                    </a:lnTo>
                    <a:lnTo>
                      <a:pt x="603" y="76"/>
                    </a:lnTo>
                    <a:lnTo>
                      <a:pt x="528" y="33"/>
                    </a:lnTo>
                    <a:lnTo>
                      <a:pt x="463"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 name="Google Shape;998;p15"/>
              <p:cNvSpPr/>
              <p:nvPr/>
            </p:nvSpPr>
            <p:spPr>
              <a:xfrm>
                <a:off x="2205100" y="2380325"/>
                <a:ext cx="26375" cy="20450"/>
              </a:xfrm>
              <a:custGeom>
                <a:avLst/>
                <a:gdLst/>
                <a:ahLst/>
                <a:cxnLst/>
                <a:rect l="l" t="t" r="r" b="b"/>
                <a:pathLst>
                  <a:path w="1055" h="818" extrusionOk="0">
                    <a:moveTo>
                      <a:pt x="452" y="0"/>
                    </a:moveTo>
                    <a:lnTo>
                      <a:pt x="388" y="11"/>
                    </a:lnTo>
                    <a:lnTo>
                      <a:pt x="312" y="43"/>
                    </a:lnTo>
                    <a:lnTo>
                      <a:pt x="248" y="97"/>
                    </a:lnTo>
                    <a:lnTo>
                      <a:pt x="183" y="151"/>
                    </a:lnTo>
                    <a:lnTo>
                      <a:pt x="119" y="204"/>
                    </a:lnTo>
                    <a:lnTo>
                      <a:pt x="65" y="269"/>
                    </a:lnTo>
                    <a:lnTo>
                      <a:pt x="33" y="344"/>
                    </a:lnTo>
                    <a:lnTo>
                      <a:pt x="1" y="409"/>
                    </a:lnTo>
                    <a:lnTo>
                      <a:pt x="1" y="452"/>
                    </a:lnTo>
                    <a:lnTo>
                      <a:pt x="22" y="516"/>
                    </a:lnTo>
                    <a:lnTo>
                      <a:pt x="65" y="581"/>
                    </a:lnTo>
                    <a:lnTo>
                      <a:pt x="119" y="645"/>
                    </a:lnTo>
                    <a:lnTo>
                      <a:pt x="183" y="710"/>
                    </a:lnTo>
                    <a:lnTo>
                      <a:pt x="248" y="763"/>
                    </a:lnTo>
                    <a:lnTo>
                      <a:pt x="323" y="806"/>
                    </a:lnTo>
                    <a:lnTo>
                      <a:pt x="377" y="817"/>
                    </a:lnTo>
                    <a:lnTo>
                      <a:pt x="442" y="817"/>
                    </a:lnTo>
                    <a:lnTo>
                      <a:pt x="506" y="796"/>
                    </a:lnTo>
                    <a:lnTo>
                      <a:pt x="581" y="753"/>
                    </a:lnTo>
                    <a:lnTo>
                      <a:pt x="657" y="710"/>
                    </a:lnTo>
                    <a:lnTo>
                      <a:pt x="839" y="581"/>
                    </a:lnTo>
                    <a:lnTo>
                      <a:pt x="1054" y="430"/>
                    </a:lnTo>
                    <a:lnTo>
                      <a:pt x="861" y="269"/>
                    </a:lnTo>
                    <a:lnTo>
                      <a:pt x="700" y="118"/>
                    </a:lnTo>
                    <a:lnTo>
                      <a:pt x="624" y="65"/>
                    </a:lnTo>
                    <a:lnTo>
                      <a:pt x="560" y="22"/>
                    </a:lnTo>
                    <a:lnTo>
                      <a:pt x="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 name="Google Shape;999;p15"/>
              <p:cNvSpPr/>
              <p:nvPr/>
            </p:nvSpPr>
            <p:spPr>
              <a:xfrm>
                <a:off x="2199450" y="1907450"/>
                <a:ext cx="26925" cy="20725"/>
              </a:xfrm>
              <a:custGeom>
                <a:avLst/>
                <a:gdLst/>
                <a:ahLst/>
                <a:cxnLst/>
                <a:rect l="l" t="t" r="r" b="b"/>
                <a:pathLst>
                  <a:path w="1077" h="829" extrusionOk="0">
                    <a:moveTo>
                      <a:pt x="646" y="1"/>
                    </a:moveTo>
                    <a:lnTo>
                      <a:pt x="581" y="11"/>
                    </a:lnTo>
                    <a:lnTo>
                      <a:pt x="517" y="44"/>
                    </a:lnTo>
                    <a:lnTo>
                      <a:pt x="452" y="76"/>
                    </a:lnTo>
                    <a:lnTo>
                      <a:pt x="377" y="130"/>
                    </a:lnTo>
                    <a:lnTo>
                      <a:pt x="205" y="269"/>
                    </a:lnTo>
                    <a:lnTo>
                      <a:pt x="1" y="420"/>
                    </a:lnTo>
                    <a:lnTo>
                      <a:pt x="205" y="570"/>
                    </a:lnTo>
                    <a:lnTo>
                      <a:pt x="366" y="710"/>
                    </a:lnTo>
                    <a:lnTo>
                      <a:pt x="442" y="764"/>
                    </a:lnTo>
                    <a:lnTo>
                      <a:pt x="506" y="807"/>
                    </a:lnTo>
                    <a:lnTo>
                      <a:pt x="571" y="829"/>
                    </a:lnTo>
                    <a:lnTo>
                      <a:pt x="625" y="829"/>
                    </a:lnTo>
                    <a:lnTo>
                      <a:pt x="678" y="796"/>
                    </a:lnTo>
                    <a:lnTo>
                      <a:pt x="743" y="764"/>
                    </a:lnTo>
                    <a:lnTo>
                      <a:pt x="797" y="710"/>
                    </a:lnTo>
                    <a:lnTo>
                      <a:pt x="861" y="656"/>
                    </a:lnTo>
                    <a:lnTo>
                      <a:pt x="969" y="527"/>
                    </a:lnTo>
                    <a:lnTo>
                      <a:pt x="1076" y="398"/>
                    </a:lnTo>
                    <a:lnTo>
                      <a:pt x="969" y="280"/>
                    </a:lnTo>
                    <a:lnTo>
                      <a:pt x="861" y="151"/>
                    </a:lnTo>
                    <a:lnTo>
                      <a:pt x="807" y="97"/>
                    </a:lnTo>
                    <a:lnTo>
                      <a:pt x="754" y="44"/>
                    </a:lnTo>
                    <a:lnTo>
                      <a:pt x="700" y="11"/>
                    </a:lnTo>
                    <a:lnTo>
                      <a:pt x="64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 name="Google Shape;1000;p15"/>
              <p:cNvSpPr/>
              <p:nvPr/>
            </p:nvSpPr>
            <p:spPr>
              <a:xfrm>
                <a:off x="316875" y="1901000"/>
                <a:ext cx="21000" cy="27175"/>
              </a:xfrm>
              <a:custGeom>
                <a:avLst/>
                <a:gdLst/>
                <a:ahLst/>
                <a:cxnLst/>
                <a:rect l="l" t="t" r="r" b="b"/>
                <a:pathLst>
                  <a:path w="840" h="1087" extrusionOk="0">
                    <a:moveTo>
                      <a:pt x="452" y="0"/>
                    </a:moveTo>
                    <a:lnTo>
                      <a:pt x="280" y="216"/>
                    </a:lnTo>
                    <a:lnTo>
                      <a:pt x="140" y="388"/>
                    </a:lnTo>
                    <a:lnTo>
                      <a:pt x="87" y="463"/>
                    </a:lnTo>
                    <a:lnTo>
                      <a:pt x="33" y="527"/>
                    </a:lnTo>
                    <a:lnTo>
                      <a:pt x="11" y="592"/>
                    </a:lnTo>
                    <a:lnTo>
                      <a:pt x="1" y="656"/>
                    </a:lnTo>
                    <a:lnTo>
                      <a:pt x="11" y="721"/>
                    </a:lnTo>
                    <a:lnTo>
                      <a:pt x="33" y="796"/>
                    </a:lnTo>
                    <a:lnTo>
                      <a:pt x="76" y="861"/>
                    </a:lnTo>
                    <a:lnTo>
                      <a:pt x="140" y="936"/>
                    </a:lnTo>
                    <a:lnTo>
                      <a:pt x="194" y="1001"/>
                    </a:lnTo>
                    <a:lnTo>
                      <a:pt x="259" y="1044"/>
                    </a:lnTo>
                    <a:lnTo>
                      <a:pt x="312" y="1076"/>
                    </a:lnTo>
                    <a:lnTo>
                      <a:pt x="355" y="1087"/>
                    </a:lnTo>
                    <a:lnTo>
                      <a:pt x="431" y="1065"/>
                    </a:lnTo>
                    <a:lnTo>
                      <a:pt x="506" y="1044"/>
                    </a:lnTo>
                    <a:lnTo>
                      <a:pt x="581" y="1001"/>
                    </a:lnTo>
                    <a:lnTo>
                      <a:pt x="646" y="947"/>
                    </a:lnTo>
                    <a:lnTo>
                      <a:pt x="710" y="893"/>
                    </a:lnTo>
                    <a:lnTo>
                      <a:pt x="764" y="828"/>
                    </a:lnTo>
                    <a:lnTo>
                      <a:pt x="807" y="764"/>
                    </a:lnTo>
                    <a:lnTo>
                      <a:pt x="829" y="710"/>
                    </a:lnTo>
                    <a:lnTo>
                      <a:pt x="839" y="646"/>
                    </a:lnTo>
                    <a:lnTo>
                      <a:pt x="818" y="581"/>
                    </a:lnTo>
                    <a:lnTo>
                      <a:pt x="775" y="506"/>
                    </a:lnTo>
                    <a:lnTo>
                      <a:pt x="732" y="431"/>
                    </a:lnTo>
                    <a:lnTo>
                      <a:pt x="603" y="237"/>
                    </a:lnTo>
                    <a:lnTo>
                      <a:pt x="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 name="Google Shape;1001;p15"/>
              <p:cNvSpPr/>
              <p:nvPr/>
            </p:nvSpPr>
            <p:spPr>
              <a:xfrm>
                <a:off x="1496225" y="1198575"/>
                <a:ext cx="26100" cy="20450"/>
              </a:xfrm>
              <a:custGeom>
                <a:avLst/>
                <a:gdLst/>
                <a:ahLst/>
                <a:cxnLst/>
                <a:rect l="l" t="t" r="r" b="b"/>
                <a:pathLst>
                  <a:path w="1044" h="818" extrusionOk="0">
                    <a:moveTo>
                      <a:pt x="441" y="0"/>
                    </a:moveTo>
                    <a:lnTo>
                      <a:pt x="376" y="11"/>
                    </a:lnTo>
                    <a:lnTo>
                      <a:pt x="312" y="43"/>
                    </a:lnTo>
                    <a:lnTo>
                      <a:pt x="237" y="97"/>
                    </a:lnTo>
                    <a:lnTo>
                      <a:pt x="172" y="151"/>
                    </a:lnTo>
                    <a:lnTo>
                      <a:pt x="108" y="204"/>
                    </a:lnTo>
                    <a:lnTo>
                      <a:pt x="65" y="269"/>
                    </a:lnTo>
                    <a:lnTo>
                      <a:pt x="22" y="333"/>
                    </a:lnTo>
                    <a:lnTo>
                      <a:pt x="0" y="409"/>
                    </a:lnTo>
                    <a:lnTo>
                      <a:pt x="0" y="452"/>
                    </a:lnTo>
                    <a:lnTo>
                      <a:pt x="22" y="505"/>
                    </a:lnTo>
                    <a:lnTo>
                      <a:pt x="65" y="581"/>
                    </a:lnTo>
                    <a:lnTo>
                      <a:pt x="118" y="645"/>
                    </a:lnTo>
                    <a:lnTo>
                      <a:pt x="183" y="710"/>
                    </a:lnTo>
                    <a:lnTo>
                      <a:pt x="247" y="763"/>
                    </a:lnTo>
                    <a:lnTo>
                      <a:pt x="312" y="796"/>
                    </a:lnTo>
                    <a:lnTo>
                      <a:pt x="366" y="817"/>
                    </a:lnTo>
                    <a:lnTo>
                      <a:pt x="430" y="806"/>
                    </a:lnTo>
                    <a:lnTo>
                      <a:pt x="505" y="785"/>
                    </a:lnTo>
                    <a:lnTo>
                      <a:pt x="570" y="753"/>
                    </a:lnTo>
                    <a:lnTo>
                      <a:pt x="645" y="699"/>
                    </a:lnTo>
                    <a:lnTo>
                      <a:pt x="828" y="570"/>
                    </a:lnTo>
                    <a:lnTo>
                      <a:pt x="1043" y="430"/>
                    </a:lnTo>
                    <a:lnTo>
                      <a:pt x="849" y="269"/>
                    </a:lnTo>
                    <a:lnTo>
                      <a:pt x="688" y="118"/>
                    </a:lnTo>
                    <a:lnTo>
                      <a:pt x="613" y="65"/>
                    </a:lnTo>
                    <a:lnTo>
                      <a:pt x="548" y="22"/>
                    </a:lnTo>
                    <a:lnTo>
                      <a:pt x="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 name="Google Shape;1002;p15"/>
              <p:cNvSpPr/>
              <p:nvPr/>
            </p:nvSpPr>
            <p:spPr>
              <a:xfrm>
                <a:off x="1023350" y="1198575"/>
                <a:ext cx="26100" cy="20450"/>
              </a:xfrm>
              <a:custGeom>
                <a:avLst/>
                <a:gdLst/>
                <a:ahLst/>
                <a:cxnLst/>
                <a:rect l="l" t="t" r="r" b="b"/>
                <a:pathLst>
                  <a:path w="1044" h="818" extrusionOk="0">
                    <a:moveTo>
                      <a:pt x="431" y="0"/>
                    </a:moveTo>
                    <a:lnTo>
                      <a:pt x="366" y="22"/>
                    </a:lnTo>
                    <a:lnTo>
                      <a:pt x="302" y="54"/>
                    </a:lnTo>
                    <a:lnTo>
                      <a:pt x="226" y="97"/>
                    </a:lnTo>
                    <a:lnTo>
                      <a:pt x="173" y="151"/>
                    </a:lnTo>
                    <a:lnTo>
                      <a:pt x="108" y="215"/>
                    </a:lnTo>
                    <a:lnTo>
                      <a:pt x="65" y="290"/>
                    </a:lnTo>
                    <a:lnTo>
                      <a:pt x="22" y="355"/>
                    </a:lnTo>
                    <a:lnTo>
                      <a:pt x="0" y="419"/>
                    </a:lnTo>
                    <a:lnTo>
                      <a:pt x="0" y="473"/>
                    </a:lnTo>
                    <a:lnTo>
                      <a:pt x="33" y="527"/>
                    </a:lnTo>
                    <a:lnTo>
                      <a:pt x="76" y="591"/>
                    </a:lnTo>
                    <a:lnTo>
                      <a:pt x="130" y="656"/>
                    </a:lnTo>
                    <a:lnTo>
                      <a:pt x="194" y="720"/>
                    </a:lnTo>
                    <a:lnTo>
                      <a:pt x="269" y="763"/>
                    </a:lnTo>
                    <a:lnTo>
                      <a:pt x="334" y="806"/>
                    </a:lnTo>
                    <a:lnTo>
                      <a:pt x="388" y="817"/>
                    </a:lnTo>
                    <a:lnTo>
                      <a:pt x="452" y="806"/>
                    </a:lnTo>
                    <a:lnTo>
                      <a:pt x="527" y="785"/>
                    </a:lnTo>
                    <a:lnTo>
                      <a:pt x="592" y="742"/>
                    </a:lnTo>
                    <a:lnTo>
                      <a:pt x="667" y="688"/>
                    </a:lnTo>
                    <a:lnTo>
                      <a:pt x="839" y="559"/>
                    </a:lnTo>
                    <a:lnTo>
                      <a:pt x="1044" y="409"/>
                    </a:lnTo>
                    <a:lnTo>
                      <a:pt x="839" y="247"/>
                    </a:lnTo>
                    <a:lnTo>
                      <a:pt x="678" y="108"/>
                    </a:lnTo>
                    <a:lnTo>
                      <a:pt x="60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 name="Google Shape;1003;p15"/>
              <p:cNvSpPr/>
              <p:nvPr/>
            </p:nvSpPr>
            <p:spPr>
              <a:xfrm>
                <a:off x="786525" y="3008825"/>
                <a:ext cx="26100" cy="20175"/>
              </a:xfrm>
              <a:custGeom>
                <a:avLst/>
                <a:gdLst/>
                <a:ahLst/>
                <a:cxnLst/>
                <a:rect l="l" t="t" r="r" b="b"/>
                <a:pathLst>
                  <a:path w="1044" h="807" extrusionOk="0">
                    <a:moveTo>
                      <a:pt x="441" y="0"/>
                    </a:moveTo>
                    <a:lnTo>
                      <a:pt x="387" y="22"/>
                    </a:lnTo>
                    <a:lnTo>
                      <a:pt x="333" y="54"/>
                    </a:lnTo>
                    <a:lnTo>
                      <a:pt x="269" y="97"/>
                    </a:lnTo>
                    <a:lnTo>
                      <a:pt x="215" y="151"/>
                    </a:lnTo>
                    <a:lnTo>
                      <a:pt x="108" y="280"/>
                    </a:lnTo>
                    <a:lnTo>
                      <a:pt x="0" y="388"/>
                    </a:lnTo>
                    <a:lnTo>
                      <a:pt x="97" y="517"/>
                    </a:lnTo>
                    <a:lnTo>
                      <a:pt x="204" y="646"/>
                    </a:lnTo>
                    <a:lnTo>
                      <a:pt x="258" y="699"/>
                    </a:lnTo>
                    <a:lnTo>
                      <a:pt x="301" y="753"/>
                    </a:lnTo>
                    <a:lnTo>
                      <a:pt x="366" y="785"/>
                    </a:lnTo>
                    <a:lnTo>
                      <a:pt x="419" y="807"/>
                    </a:lnTo>
                    <a:lnTo>
                      <a:pt x="473" y="807"/>
                    </a:lnTo>
                    <a:lnTo>
                      <a:pt x="538" y="785"/>
                    </a:lnTo>
                    <a:lnTo>
                      <a:pt x="602" y="742"/>
                    </a:lnTo>
                    <a:lnTo>
                      <a:pt x="678" y="699"/>
                    </a:lnTo>
                    <a:lnTo>
                      <a:pt x="839" y="570"/>
                    </a:lnTo>
                    <a:lnTo>
                      <a:pt x="1043" y="420"/>
                    </a:lnTo>
                    <a:lnTo>
                      <a:pt x="850" y="269"/>
                    </a:lnTo>
                    <a:lnTo>
                      <a:pt x="699" y="129"/>
                    </a:lnTo>
                    <a:lnTo>
                      <a:pt x="624" y="76"/>
                    </a:lnTo>
                    <a:lnTo>
                      <a:pt x="559" y="33"/>
                    </a:lnTo>
                    <a:lnTo>
                      <a:pt x="505"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 name="Google Shape;1004;p15"/>
              <p:cNvSpPr/>
              <p:nvPr/>
            </p:nvSpPr>
            <p:spPr>
              <a:xfrm>
                <a:off x="1574450" y="3087600"/>
                <a:ext cx="23675" cy="18300"/>
              </a:xfrm>
              <a:custGeom>
                <a:avLst/>
                <a:gdLst/>
                <a:ahLst/>
                <a:cxnLst/>
                <a:rect l="l" t="t" r="r" b="b"/>
                <a:pathLst>
                  <a:path w="947" h="732" extrusionOk="0">
                    <a:moveTo>
                      <a:pt x="398" y="0"/>
                    </a:moveTo>
                    <a:lnTo>
                      <a:pt x="344" y="22"/>
                    </a:lnTo>
                    <a:lnTo>
                      <a:pt x="290" y="65"/>
                    </a:lnTo>
                    <a:lnTo>
                      <a:pt x="237" y="108"/>
                    </a:lnTo>
                    <a:lnTo>
                      <a:pt x="194" y="161"/>
                    </a:lnTo>
                    <a:lnTo>
                      <a:pt x="97" y="290"/>
                    </a:lnTo>
                    <a:lnTo>
                      <a:pt x="0" y="409"/>
                    </a:lnTo>
                    <a:lnTo>
                      <a:pt x="97" y="505"/>
                    </a:lnTo>
                    <a:lnTo>
                      <a:pt x="204" y="613"/>
                    </a:lnTo>
                    <a:lnTo>
                      <a:pt x="258" y="656"/>
                    </a:lnTo>
                    <a:lnTo>
                      <a:pt x="301" y="699"/>
                    </a:lnTo>
                    <a:lnTo>
                      <a:pt x="355" y="720"/>
                    </a:lnTo>
                    <a:lnTo>
                      <a:pt x="409" y="731"/>
                    </a:lnTo>
                    <a:lnTo>
                      <a:pt x="463" y="731"/>
                    </a:lnTo>
                    <a:lnTo>
                      <a:pt x="516" y="710"/>
                    </a:lnTo>
                    <a:lnTo>
                      <a:pt x="570" y="667"/>
                    </a:lnTo>
                    <a:lnTo>
                      <a:pt x="635" y="624"/>
                    </a:lnTo>
                    <a:lnTo>
                      <a:pt x="774" y="495"/>
                    </a:lnTo>
                    <a:lnTo>
                      <a:pt x="946" y="355"/>
                    </a:lnTo>
                    <a:lnTo>
                      <a:pt x="764" y="226"/>
                    </a:lnTo>
                    <a:lnTo>
                      <a:pt x="613" y="108"/>
                    </a:lnTo>
                    <a:lnTo>
                      <a:pt x="549" y="54"/>
                    </a:lnTo>
                    <a:lnTo>
                      <a:pt x="495" y="22"/>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 name="Google Shape;1005;p15"/>
              <p:cNvSpPr/>
              <p:nvPr/>
            </p:nvSpPr>
            <p:spPr>
              <a:xfrm>
                <a:off x="317950" y="2458550"/>
                <a:ext cx="18575" cy="23675"/>
              </a:xfrm>
              <a:custGeom>
                <a:avLst/>
                <a:gdLst/>
                <a:ahLst/>
                <a:cxnLst/>
                <a:rect l="l" t="t" r="r" b="b"/>
                <a:pathLst>
                  <a:path w="743" h="947" extrusionOk="0">
                    <a:moveTo>
                      <a:pt x="420" y="0"/>
                    </a:moveTo>
                    <a:lnTo>
                      <a:pt x="302" y="97"/>
                    </a:lnTo>
                    <a:lnTo>
                      <a:pt x="173" y="194"/>
                    </a:lnTo>
                    <a:lnTo>
                      <a:pt x="119" y="237"/>
                    </a:lnTo>
                    <a:lnTo>
                      <a:pt x="65" y="290"/>
                    </a:lnTo>
                    <a:lnTo>
                      <a:pt x="33" y="344"/>
                    </a:lnTo>
                    <a:lnTo>
                      <a:pt x="11" y="398"/>
                    </a:lnTo>
                    <a:lnTo>
                      <a:pt x="1" y="441"/>
                    </a:lnTo>
                    <a:lnTo>
                      <a:pt x="22" y="495"/>
                    </a:lnTo>
                    <a:lnTo>
                      <a:pt x="54" y="549"/>
                    </a:lnTo>
                    <a:lnTo>
                      <a:pt x="108" y="613"/>
                    </a:lnTo>
                    <a:lnTo>
                      <a:pt x="226" y="764"/>
                    </a:lnTo>
                    <a:lnTo>
                      <a:pt x="355" y="946"/>
                    </a:lnTo>
                    <a:lnTo>
                      <a:pt x="495" y="785"/>
                    </a:lnTo>
                    <a:lnTo>
                      <a:pt x="624" y="645"/>
                    </a:lnTo>
                    <a:lnTo>
                      <a:pt x="667" y="581"/>
                    </a:lnTo>
                    <a:lnTo>
                      <a:pt x="710" y="527"/>
                    </a:lnTo>
                    <a:lnTo>
                      <a:pt x="732" y="473"/>
                    </a:lnTo>
                    <a:lnTo>
                      <a:pt x="743" y="419"/>
                    </a:lnTo>
                    <a:lnTo>
                      <a:pt x="732" y="366"/>
                    </a:lnTo>
                    <a:lnTo>
                      <a:pt x="700" y="312"/>
                    </a:lnTo>
                    <a:lnTo>
                      <a:pt x="667" y="258"/>
                    </a:lnTo>
                    <a:lnTo>
                      <a:pt x="624" y="215"/>
                    </a:lnTo>
                    <a:lnTo>
                      <a:pt x="517"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 name="Google Shape;1006;p15"/>
              <p:cNvSpPr/>
              <p:nvPr/>
            </p:nvSpPr>
            <p:spPr>
              <a:xfrm>
                <a:off x="946475" y="3087050"/>
                <a:ext cx="18300" cy="23675"/>
              </a:xfrm>
              <a:custGeom>
                <a:avLst/>
                <a:gdLst/>
                <a:ahLst/>
                <a:cxnLst/>
                <a:rect l="l" t="t" r="r" b="b"/>
                <a:pathLst>
                  <a:path w="732" h="947" extrusionOk="0">
                    <a:moveTo>
                      <a:pt x="409" y="1"/>
                    </a:moveTo>
                    <a:lnTo>
                      <a:pt x="290" y="97"/>
                    </a:lnTo>
                    <a:lnTo>
                      <a:pt x="172" y="183"/>
                    </a:lnTo>
                    <a:lnTo>
                      <a:pt x="118" y="237"/>
                    </a:lnTo>
                    <a:lnTo>
                      <a:pt x="65" y="291"/>
                    </a:lnTo>
                    <a:lnTo>
                      <a:pt x="32" y="345"/>
                    </a:lnTo>
                    <a:lnTo>
                      <a:pt x="0" y="398"/>
                    </a:lnTo>
                    <a:lnTo>
                      <a:pt x="0" y="441"/>
                    </a:lnTo>
                    <a:lnTo>
                      <a:pt x="22" y="495"/>
                    </a:lnTo>
                    <a:lnTo>
                      <a:pt x="54" y="549"/>
                    </a:lnTo>
                    <a:lnTo>
                      <a:pt x="97" y="613"/>
                    </a:lnTo>
                    <a:lnTo>
                      <a:pt x="215" y="764"/>
                    </a:lnTo>
                    <a:lnTo>
                      <a:pt x="344" y="947"/>
                    </a:lnTo>
                    <a:lnTo>
                      <a:pt x="495" y="775"/>
                    </a:lnTo>
                    <a:lnTo>
                      <a:pt x="613" y="646"/>
                    </a:lnTo>
                    <a:lnTo>
                      <a:pt x="667" y="581"/>
                    </a:lnTo>
                    <a:lnTo>
                      <a:pt x="710" y="527"/>
                    </a:lnTo>
                    <a:lnTo>
                      <a:pt x="731" y="474"/>
                    </a:lnTo>
                    <a:lnTo>
                      <a:pt x="731" y="420"/>
                    </a:lnTo>
                    <a:lnTo>
                      <a:pt x="721" y="366"/>
                    </a:lnTo>
                    <a:lnTo>
                      <a:pt x="699" y="312"/>
                    </a:lnTo>
                    <a:lnTo>
                      <a:pt x="667" y="259"/>
                    </a:lnTo>
                    <a:lnTo>
                      <a:pt x="613" y="205"/>
                    </a:lnTo>
                    <a:lnTo>
                      <a:pt x="516" y="108"/>
                    </a:lnTo>
                    <a:lnTo>
                      <a:pt x="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 name="Google Shape;1007;p15"/>
              <p:cNvSpPr/>
              <p:nvPr/>
            </p:nvSpPr>
            <p:spPr>
              <a:xfrm>
                <a:off x="395375" y="1671700"/>
                <a:ext cx="25025" cy="19375"/>
              </a:xfrm>
              <a:custGeom>
                <a:avLst/>
                <a:gdLst/>
                <a:ahLst/>
                <a:cxnLst/>
                <a:rect l="l" t="t" r="r" b="b"/>
                <a:pathLst>
                  <a:path w="1001" h="775" extrusionOk="0">
                    <a:moveTo>
                      <a:pt x="388" y="0"/>
                    </a:moveTo>
                    <a:lnTo>
                      <a:pt x="334" y="11"/>
                    </a:lnTo>
                    <a:lnTo>
                      <a:pt x="269" y="43"/>
                    </a:lnTo>
                    <a:lnTo>
                      <a:pt x="205" y="86"/>
                    </a:lnTo>
                    <a:lnTo>
                      <a:pt x="140" y="140"/>
                    </a:lnTo>
                    <a:lnTo>
                      <a:pt x="87" y="194"/>
                    </a:lnTo>
                    <a:lnTo>
                      <a:pt x="44" y="248"/>
                    </a:lnTo>
                    <a:lnTo>
                      <a:pt x="11" y="301"/>
                    </a:lnTo>
                    <a:lnTo>
                      <a:pt x="1" y="344"/>
                    </a:lnTo>
                    <a:lnTo>
                      <a:pt x="22" y="409"/>
                    </a:lnTo>
                    <a:lnTo>
                      <a:pt x="54" y="484"/>
                    </a:lnTo>
                    <a:lnTo>
                      <a:pt x="97" y="549"/>
                    </a:lnTo>
                    <a:lnTo>
                      <a:pt x="140" y="613"/>
                    </a:lnTo>
                    <a:lnTo>
                      <a:pt x="194" y="667"/>
                    </a:lnTo>
                    <a:lnTo>
                      <a:pt x="259" y="721"/>
                    </a:lnTo>
                    <a:lnTo>
                      <a:pt x="312" y="753"/>
                    </a:lnTo>
                    <a:lnTo>
                      <a:pt x="377" y="774"/>
                    </a:lnTo>
                    <a:lnTo>
                      <a:pt x="431" y="774"/>
                    </a:lnTo>
                    <a:lnTo>
                      <a:pt x="484" y="753"/>
                    </a:lnTo>
                    <a:lnTo>
                      <a:pt x="549" y="721"/>
                    </a:lnTo>
                    <a:lnTo>
                      <a:pt x="624" y="667"/>
                    </a:lnTo>
                    <a:lnTo>
                      <a:pt x="796" y="549"/>
                    </a:lnTo>
                    <a:lnTo>
                      <a:pt x="1001" y="398"/>
                    </a:lnTo>
                    <a:lnTo>
                      <a:pt x="796" y="258"/>
                    </a:lnTo>
                    <a:lnTo>
                      <a:pt x="646" y="129"/>
                    </a:lnTo>
                    <a:lnTo>
                      <a:pt x="570" y="75"/>
                    </a:lnTo>
                    <a:lnTo>
                      <a:pt x="506" y="32"/>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 name="Google Shape;1008;p15"/>
              <p:cNvSpPr/>
              <p:nvPr/>
            </p:nvSpPr>
            <p:spPr>
              <a:xfrm>
                <a:off x="2125000" y="1666325"/>
                <a:ext cx="19375" cy="24750"/>
              </a:xfrm>
              <a:custGeom>
                <a:avLst/>
                <a:gdLst/>
                <a:ahLst/>
                <a:cxnLst/>
                <a:rect l="l" t="t" r="r" b="b"/>
                <a:pathLst>
                  <a:path w="775" h="990" extrusionOk="0">
                    <a:moveTo>
                      <a:pt x="398" y="0"/>
                    </a:moveTo>
                    <a:lnTo>
                      <a:pt x="248" y="194"/>
                    </a:lnTo>
                    <a:lnTo>
                      <a:pt x="119" y="355"/>
                    </a:lnTo>
                    <a:lnTo>
                      <a:pt x="76" y="430"/>
                    </a:lnTo>
                    <a:lnTo>
                      <a:pt x="33" y="495"/>
                    </a:lnTo>
                    <a:lnTo>
                      <a:pt x="11" y="559"/>
                    </a:lnTo>
                    <a:lnTo>
                      <a:pt x="0" y="613"/>
                    </a:lnTo>
                    <a:lnTo>
                      <a:pt x="11" y="667"/>
                    </a:lnTo>
                    <a:lnTo>
                      <a:pt x="43" y="731"/>
                    </a:lnTo>
                    <a:lnTo>
                      <a:pt x="86" y="796"/>
                    </a:lnTo>
                    <a:lnTo>
                      <a:pt x="140" y="860"/>
                    </a:lnTo>
                    <a:lnTo>
                      <a:pt x="205" y="914"/>
                    </a:lnTo>
                    <a:lnTo>
                      <a:pt x="258" y="957"/>
                    </a:lnTo>
                    <a:lnTo>
                      <a:pt x="312" y="979"/>
                    </a:lnTo>
                    <a:lnTo>
                      <a:pt x="355" y="989"/>
                    </a:lnTo>
                    <a:lnTo>
                      <a:pt x="420" y="968"/>
                    </a:lnTo>
                    <a:lnTo>
                      <a:pt x="484" y="936"/>
                    </a:lnTo>
                    <a:lnTo>
                      <a:pt x="559" y="903"/>
                    </a:lnTo>
                    <a:lnTo>
                      <a:pt x="624" y="850"/>
                    </a:lnTo>
                    <a:lnTo>
                      <a:pt x="678" y="796"/>
                    </a:lnTo>
                    <a:lnTo>
                      <a:pt x="721" y="731"/>
                    </a:lnTo>
                    <a:lnTo>
                      <a:pt x="753" y="678"/>
                    </a:lnTo>
                    <a:lnTo>
                      <a:pt x="774" y="613"/>
                    </a:lnTo>
                    <a:lnTo>
                      <a:pt x="774" y="559"/>
                    </a:lnTo>
                    <a:lnTo>
                      <a:pt x="753" y="506"/>
                    </a:lnTo>
                    <a:lnTo>
                      <a:pt x="721" y="441"/>
                    </a:lnTo>
                    <a:lnTo>
                      <a:pt x="667" y="366"/>
                    </a:lnTo>
                    <a:lnTo>
                      <a:pt x="538" y="204"/>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 name="Google Shape;1009;p15"/>
              <p:cNvSpPr/>
              <p:nvPr/>
            </p:nvSpPr>
            <p:spPr>
              <a:xfrm>
                <a:off x="2125000" y="2617150"/>
                <a:ext cx="19375" cy="24750"/>
              </a:xfrm>
              <a:custGeom>
                <a:avLst/>
                <a:gdLst/>
                <a:ahLst/>
                <a:cxnLst/>
                <a:rect l="l" t="t" r="r" b="b"/>
                <a:pathLst>
                  <a:path w="775" h="990" extrusionOk="0">
                    <a:moveTo>
                      <a:pt x="420" y="0"/>
                    </a:moveTo>
                    <a:lnTo>
                      <a:pt x="355" y="22"/>
                    </a:lnTo>
                    <a:lnTo>
                      <a:pt x="291" y="54"/>
                    </a:lnTo>
                    <a:lnTo>
                      <a:pt x="226" y="97"/>
                    </a:lnTo>
                    <a:lnTo>
                      <a:pt x="162" y="151"/>
                    </a:lnTo>
                    <a:lnTo>
                      <a:pt x="97" y="205"/>
                    </a:lnTo>
                    <a:lnTo>
                      <a:pt x="54" y="269"/>
                    </a:lnTo>
                    <a:lnTo>
                      <a:pt x="22" y="323"/>
                    </a:lnTo>
                    <a:lnTo>
                      <a:pt x="0" y="387"/>
                    </a:lnTo>
                    <a:lnTo>
                      <a:pt x="11" y="441"/>
                    </a:lnTo>
                    <a:lnTo>
                      <a:pt x="33" y="495"/>
                    </a:lnTo>
                    <a:lnTo>
                      <a:pt x="65" y="560"/>
                    </a:lnTo>
                    <a:lnTo>
                      <a:pt x="119" y="635"/>
                    </a:lnTo>
                    <a:lnTo>
                      <a:pt x="248" y="796"/>
                    </a:lnTo>
                    <a:lnTo>
                      <a:pt x="398" y="990"/>
                    </a:lnTo>
                    <a:lnTo>
                      <a:pt x="538" y="796"/>
                    </a:lnTo>
                    <a:lnTo>
                      <a:pt x="656" y="635"/>
                    </a:lnTo>
                    <a:lnTo>
                      <a:pt x="710" y="560"/>
                    </a:lnTo>
                    <a:lnTo>
                      <a:pt x="742" y="495"/>
                    </a:lnTo>
                    <a:lnTo>
                      <a:pt x="774" y="430"/>
                    </a:lnTo>
                    <a:lnTo>
                      <a:pt x="774" y="377"/>
                    </a:lnTo>
                    <a:lnTo>
                      <a:pt x="764" y="312"/>
                    </a:lnTo>
                    <a:lnTo>
                      <a:pt x="731" y="258"/>
                    </a:lnTo>
                    <a:lnTo>
                      <a:pt x="688" y="194"/>
                    </a:lnTo>
                    <a:lnTo>
                      <a:pt x="635" y="129"/>
                    </a:lnTo>
                    <a:lnTo>
                      <a:pt x="581" y="76"/>
                    </a:lnTo>
                    <a:lnTo>
                      <a:pt x="516" y="33"/>
                    </a:lnTo>
                    <a:lnTo>
                      <a:pt x="463" y="11"/>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 name="Google Shape;1010;p15"/>
              <p:cNvSpPr/>
              <p:nvPr/>
            </p:nvSpPr>
            <p:spPr>
              <a:xfrm>
                <a:off x="1733050" y="1279750"/>
                <a:ext cx="24750" cy="19375"/>
              </a:xfrm>
              <a:custGeom>
                <a:avLst/>
                <a:gdLst/>
                <a:ahLst/>
                <a:cxnLst/>
                <a:rect l="l" t="t" r="r" b="b"/>
                <a:pathLst>
                  <a:path w="990" h="775" extrusionOk="0">
                    <a:moveTo>
                      <a:pt x="344" y="0"/>
                    </a:moveTo>
                    <a:lnTo>
                      <a:pt x="280" y="33"/>
                    </a:lnTo>
                    <a:lnTo>
                      <a:pt x="205" y="76"/>
                    </a:lnTo>
                    <a:lnTo>
                      <a:pt x="140" y="119"/>
                    </a:lnTo>
                    <a:lnTo>
                      <a:pt x="86" y="172"/>
                    </a:lnTo>
                    <a:lnTo>
                      <a:pt x="43" y="237"/>
                    </a:lnTo>
                    <a:lnTo>
                      <a:pt x="11" y="280"/>
                    </a:lnTo>
                    <a:lnTo>
                      <a:pt x="0" y="334"/>
                    </a:lnTo>
                    <a:lnTo>
                      <a:pt x="22" y="398"/>
                    </a:lnTo>
                    <a:lnTo>
                      <a:pt x="43" y="463"/>
                    </a:lnTo>
                    <a:lnTo>
                      <a:pt x="86" y="538"/>
                    </a:lnTo>
                    <a:lnTo>
                      <a:pt x="129" y="603"/>
                    </a:lnTo>
                    <a:lnTo>
                      <a:pt x="183" y="656"/>
                    </a:lnTo>
                    <a:lnTo>
                      <a:pt x="237" y="710"/>
                    </a:lnTo>
                    <a:lnTo>
                      <a:pt x="291" y="753"/>
                    </a:lnTo>
                    <a:lnTo>
                      <a:pt x="355" y="775"/>
                    </a:lnTo>
                    <a:lnTo>
                      <a:pt x="409" y="775"/>
                    </a:lnTo>
                    <a:lnTo>
                      <a:pt x="463" y="753"/>
                    </a:lnTo>
                    <a:lnTo>
                      <a:pt x="538" y="721"/>
                    </a:lnTo>
                    <a:lnTo>
                      <a:pt x="613" y="678"/>
                    </a:lnTo>
                    <a:lnTo>
                      <a:pt x="785" y="549"/>
                    </a:lnTo>
                    <a:lnTo>
                      <a:pt x="990" y="420"/>
                    </a:lnTo>
                    <a:lnTo>
                      <a:pt x="796" y="269"/>
                    </a:lnTo>
                    <a:lnTo>
                      <a:pt x="646" y="129"/>
                    </a:lnTo>
                    <a:lnTo>
                      <a:pt x="581" y="76"/>
                    </a:lnTo>
                    <a:lnTo>
                      <a:pt x="517" y="33"/>
                    </a:lnTo>
                    <a:lnTo>
                      <a:pt x="452"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 name="Google Shape;1011;p15"/>
              <p:cNvSpPr/>
              <p:nvPr/>
            </p:nvSpPr>
            <p:spPr>
              <a:xfrm>
                <a:off x="790550" y="1279750"/>
                <a:ext cx="24475" cy="19375"/>
              </a:xfrm>
              <a:custGeom>
                <a:avLst/>
                <a:gdLst/>
                <a:ahLst/>
                <a:cxnLst/>
                <a:rect l="l" t="t" r="r" b="b"/>
                <a:pathLst>
                  <a:path w="979" h="775" extrusionOk="0">
                    <a:moveTo>
                      <a:pt x="334" y="0"/>
                    </a:moveTo>
                    <a:lnTo>
                      <a:pt x="269" y="33"/>
                    </a:lnTo>
                    <a:lnTo>
                      <a:pt x="205" y="76"/>
                    </a:lnTo>
                    <a:lnTo>
                      <a:pt x="140" y="119"/>
                    </a:lnTo>
                    <a:lnTo>
                      <a:pt x="76" y="183"/>
                    </a:lnTo>
                    <a:lnTo>
                      <a:pt x="33" y="237"/>
                    </a:lnTo>
                    <a:lnTo>
                      <a:pt x="0" y="291"/>
                    </a:lnTo>
                    <a:lnTo>
                      <a:pt x="0" y="334"/>
                    </a:lnTo>
                    <a:lnTo>
                      <a:pt x="11" y="398"/>
                    </a:lnTo>
                    <a:lnTo>
                      <a:pt x="43" y="463"/>
                    </a:lnTo>
                    <a:lnTo>
                      <a:pt x="76" y="538"/>
                    </a:lnTo>
                    <a:lnTo>
                      <a:pt x="119" y="603"/>
                    </a:lnTo>
                    <a:lnTo>
                      <a:pt x="172" y="656"/>
                    </a:lnTo>
                    <a:lnTo>
                      <a:pt x="237" y="710"/>
                    </a:lnTo>
                    <a:lnTo>
                      <a:pt x="291" y="753"/>
                    </a:lnTo>
                    <a:lnTo>
                      <a:pt x="344" y="775"/>
                    </a:lnTo>
                    <a:lnTo>
                      <a:pt x="409" y="775"/>
                    </a:lnTo>
                    <a:lnTo>
                      <a:pt x="463" y="753"/>
                    </a:lnTo>
                    <a:lnTo>
                      <a:pt x="527" y="721"/>
                    </a:lnTo>
                    <a:lnTo>
                      <a:pt x="603" y="667"/>
                    </a:lnTo>
                    <a:lnTo>
                      <a:pt x="775" y="549"/>
                    </a:lnTo>
                    <a:lnTo>
                      <a:pt x="979" y="409"/>
                    </a:lnTo>
                    <a:lnTo>
                      <a:pt x="796" y="258"/>
                    </a:lnTo>
                    <a:lnTo>
                      <a:pt x="635" y="129"/>
                    </a:lnTo>
                    <a:lnTo>
                      <a:pt x="570" y="76"/>
                    </a:lnTo>
                    <a:lnTo>
                      <a:pt x="506" y="33"/>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 name="Google Shape;1012;p15"/>
              <p:cNvSpPr/>
              <p:nvPr/>
            </p:nvSpPr>
            <p:spPr>
              <a:xfrm>
                <a:off x="1733050" y="3003725"/>
                <a:ext cx="19375" cy="24750"/>
              </a:xfrm>
              <a:custGeom>
                <a:avLst/>
                <a:gdLst/>
                <a:ahLst/>
                <a:cxnLst/>
                <a:rect l="l" t="t" r="r" b="b"/>
                <a:pathLst>
                  <a:path w="775" h="990" extrusionOk="0">
                    <a:moveTo>
                      <a:pt x="387" y="0"/>
                    </a:moveTo>
                    <a:lnTo>
                      <a:pt x="248" y="204"/>
                    </a:lnTo>
                    <a:lnTo>
                      <a:pt x="119" y="366"/>
                    </a:lnTo>
                    <a:lnTo>
                      <a:pt x="65" y="430"/>
                    </a:lnTo>
                    <a:lnTo>
                      <a:pt x="33" y="495"/>
                    </a:lnTo>
                    <a:lnTo>
                      <a:pt x="11" y="559"/>
                    </a:lnTo>
                    <a:lnTo>
                      <a:pt x="0" y="624"/>
                    </a:lnTo>
                    <a:lnTo>
                      <a:pt x="11" y="678"/>
                    </a:lnTo>
                    <a:lnTo>
                      <a:pt x="43" y="742"/>
                    </a:lnTo>
                    <a:lnTo>
                      <a:pt x="86" y="807"/>
                    </a:lnTo>
                    <a:lnTo>
                      <a:pt x="140" y="860"/>
                    </a:lnTo>
                    <a:lnTo>
                      <a:pt x="194" y="925"/>
                    </a:lnTo>
                    <a:lnTo>
                      <a:pt x="248" y="968"/>
                    </a:lnTo>
                    <a:lnTo>
                      <a:pt x="301" y="989"/>
                    </a:lnTo>
                    <a:lnTo>
                      <a:pt x="355" y="989"/>
                    </a:lnTo>
                    <a:lnTo>
                      <a:pt x="420" y="979"/>
                    </a:lnTo>
                    <a:lnTo>
                      <a:pt x="484" y="946"/>
                    </a:lnTo>
                    <a:lnTo>
                      <a:pt x="549" y="903"/>
                    </a:lnTo>
                    <a:lnTo>
                      <a:pt x="613" y="850"/>
                    </a:lnTo>
                    <a:lnTo>
                      <a:pt x="667" y="796"/>
                    </a:lnTo>
                    <a:lnTo>
                      <a:pt x="721" y="742"/>
                    </a:lnTo>
                    <a:lnTo>
                      <a:pt x="753" y="678"/>
                    </a:lnTo>
                    <a:lnTo>
                      <a:pt x="775" y="624"/>
                    </a:lnTo>
                    <a:lnTo>
                      <a:pt x="764" y="570"/>
                    </a:lnTo>
                    <a:lnTo>
                      <a:pt x="742" y="506"/>
                    </a:lnTo>
                    <a:lnTo>
                      <a:pt x="710" y="441"/>
                    </a:lnTo>
                    <a:lnTo>
                      <a:pt x="656" y="366"/>
                    </a:lnTo>
                    <a:lnTo>
                      <a:pt x="538" y="204"/>
                    </a:lnTo>
                    <a:lnTo>
                      <a:pt x="3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 name="Google Shape;1013;p15"/>
              <p:cNvSpPr/>
              <p:nvPr/>
            </p:nvSpPr>
            <p:spPr>
              <a:xfrm>
                <a:off x="317675" y="1830825"/>
                <a:ext cx="23425" cy="18325"/>
              </a:xfrm>
              <a:custGeom>
                <a:avLst/>
                <a:gdLst/>
                <a:ahLst/>
                <a:cxnLst/>
                <a:rect l="l" t="t" r="r" b="b"/>
                <a:pathLst>
                  <a:path w="937" h="733" extrusionOk="0">
                    <a:moveTo>
                      <a:pt x="420" y="1"/>
                    </a:moveTo>
                    <a:lnTo>
                      <a:pt x="366" y="12"/>
                    </a:lnTo>
                    <a:lnTo>
                      <a:pt x="313" y="33"/>
                    </a:lnTo>
                    <a:lnTo>
                      <a:pt x="259" y="65"/>
                    </a:lnTo>
                    <a:lnTo>
                      <a:pt x="205" y="108"/>
                    </a:lnTo>
                    <a:lnTo>
                      <a:pt x="108" y="216"/>
                    </a:lnTo>
                    <a:lnTo>
                      <a:pt x="1" y="313"/>
                    </a:lnTo>
                    <a:lnTo>
                      <a:pt x="87" y="431"/>
                    </a:lnTo>
                    <a:lnTo>
                      <a:pt x="173" y="560"/>
                    </a:lnTo>
                    <a:lnTo>
                      <a:pt x="227" y="614"/>
                    </a:lnTo>
                    <a:lnTo>
                      <a:pt x="270" y="668"/>
                    </a:lnTo>
                    <a:lnTo>
                      <a:pt x="323" y="700"/>
                    </a:lnTo>
                    <a:lnTo>
                      <a:pt x="377" y="732"/>
                    </a:lnTo>
                    <a:lnTo>
                      <a:pt x="420" y="732"/>
                    </a:lnTo>
                    <a:lnTo>
                      <a:pt x="474" y="721"/>
                    </a:lnTo>
                    <a:lnTo>
                      <a:pt x="539" y="689"/>
                    </a:lnTo>
                    <a:lnTo>
                      <a:pt x="603" y="635"/>
                    </a:lnTo>
                    <a:lnTo>
                      <a:pt x="754" y="528"/>
                    </a:lnTo>
                    <a:lnTo>
                      <a:pt x="936" y="399"/>
                    </a:lnTo>
                    <a:lnTo>
                      <a:pt x="775" y="259"/>
                    </a:lnTo>
                    <a:lnTo>
                      <a:pt x="646" y="130"/>
                    </a:lnTo>
                    <a:lnTo>
                      <a:pt x="582" y="76"/>
                    </a:lnTo>
                    <a:lnTo>
                      <a:pt x="528" y="33"/>
                    </a:lnTo>
                    <a:lnTo>
                      <a:pt x="474" y="12"/>
                    </a:lnTo>
                    <a:lnTo>
                      <a:pt x="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 name="Google Shape;1014;p15"/>
              <p:cNvSpPr/>
              <p:nvPr/>
            </p:nvSpPr>
            <p:spPr>
              <a:xfrm>
                <a:off x="870400" y="3088675"/>
                <a:ext cx="15075" cy="19375"/>
              </a:xfrm>
              <a:custGeom>
                <a:avLst/>
                <a:gdLst/>
                <a:ahLst/>
                <a:cxnLst/>
                <a:rect l="l" t="t" r="r" b="b"/>
                <a:pathLst>
                  <a:path w="603" h="775" extrusionOk="0">
                    <a:moveTo>
                      <a:pt x="333" y="0"/>
                    </a:moveTo>
                    <a:lnTo>
                      <a:pt x="237" y="86"/>
                    </a:lnTo>
                    <a:lnTo>
                      <a:pt x="129" y="161"/>
                    </a:lnTo>
                    <a:lnTo>
                      <a:pt x="43" y="247"/>
                    </a:lnTo>
                    <a:lnTo>
                      <a:pt x="11" y="290"/>
                    </a:lnTo>
                    <a:lnTo>
                      <a:pt x="0" y="344"/>
                    </a:lnTo>
                    <a:lnTo>
                      <a:pt x="0" y="376"/>
                    </a:lnTo>
                    <a:lnTo>
                      <a:pt x="11" y="419"/>
                    </a:lnTo>
                    <a:lnTo>
                      <a:pt x="75" y="516"/>
                    </a:lnTo>
                    <a:lnTo>
                      <a:pt x="183" y="634"/>
                    </a:lnTo>
                    <a:lnTo>
                      <a:pt x="290" y="774"/>
                    </a:lnTo>
                    <a:lnTo>
                      <a:pt x="409" y="645"/>
                    </a:lnTo>
                    <a:lnTo>
                      <a:pt x="505" y="527"/>
                    </a:lnTo>
                    <a:lnTo>
                      <a:pt x="548" y="473"/>
                    </a:lnTo>
                    <a:lnTo>
                      <a:pt x="581" y="430"/>
                    </a:lnTo>
                    <a:lnTo>
                      <a:pt x="602" y="387"/>
                    </a:lnTo>
                    <a:lnTo>
                      <a:pt x="602" y="344"/>
                    </a:lnTo>
                    <a:lnTo>
                      <a:pt x="591" y="301"/>
                    </a:lnTo>
                    <a:lnTo>
                      <a:pt x="570" y="258"/>
                    </a:lnTo>
                    <a:lnTo>
                      <a:pt x="505" y="172"/>
                    </a:lnTo>
                    <a:lnTo>
                      <a:pt x="409" y="86"/>
                    </a:lnTo>
                    <a:lnTo>
                      <a:pt x="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 name="Google Shape;1015;p15"/>
              <p:cNvSpPr/>
              <p:nvPr/>
            </p:nvSpPr>
            <p:spPr>
              <a:xfrm>
                <a:off x="1261800" y="3167150"/>
                <a:ext cx="19375" cy="15100"/>
              </a:xfrm>
              <a:custGeom>
                <a:avLst/>
                <a:gdLst/>
                <a:ahLst/>
                <a:cxnLst/>
                <a:rect l="l" t="t" r="r" b="b"/>
                <a:pathLst>
                  <a:path w="775" h="604" extrusionOk="0">
                    <a:moveTo>
                      <a:pt x="334" y="1"/>
                    </a:moveTo>
                    <a:lnTo>
                      <a:pt x="291" y="12"/>
                    </a:lnTo>
                    <a:lnTo>
                      <a:pt x="248" y="33"/>
                    </a:lnTo>
                    <a:lnTo>
                      <a:pt x="162" y="108"/>
                    </a:lnTo>
                    <a:lnTo>
                      <a:pt x="86" y="194"/>
                    </a:lnTo>
                    <a:lnTo>
                      <a:pt x="0" y="280"/>
                    </a:lnTo>
                    <a:lnTo>
                      <a:pt x="86" y="377"/>
                    </a:lnTo>
                    <a:lnTo>
                      <a:pt x="172" y="474"/>
                    </a:lnTo>
                    <a:lnTo>
                      <a:pt x="258" y="560"/>
                    </a:lnTo>
                    <a:lnTo>
                      <a:pt x="301" y="582"/>
                    </a:lnTo>
                    <a:lnTo>
                      <a:pt x="355" y="603"/>
                    </a:lnTo>
                    <a:lnTo>
                      <a:pt x="388" y="603"/>
                    </a:lnTo>
                    <a:lnTo>
                      <a:pt x="431" y="582"/>
                    </a:lnTo>
                    <a:lnTo>
                      <a:pt x="527" y="506"/>
                    </a:lnTo>
                    <a:lnTo>
                      <a:pt x="646" y="399"/>
                    </a:lnTo>
                    <a:lnTo>
                      <a:pt x="775" y="280"/>
                    </a:lnTo>
                    <a:lnTo>
                      <a:pt x="635" y="184"/>
                    </a:lnTo>
                    <a:lnTo>
                      <a:pt x="517" y="87"/>
                    </a:lnTo>
                    <a:lnTo>
                      <a:pt x="463" y="44"/>
                    </a:lnTo>
                    <a:lnTo>
                      <a:pt x="420" y="22"/>
                    </a:lnTo>
                    <a:lnTo>
                      <a:pt x="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 name="Google Shape;1016;p15"/>
              <p:cNvSpPr/>
              <p:nvPr/>
            </p:nvSpPr>
            <p:spPr>
              <a:xfrm>
                <a:off x="555600" y="1436475"/>
                <a:ext cx="16150" cy="21250"/>
              </a:xfrm>
              <a:custGeom>
                <a:avLst/>
                <a:gdLst/>
                <a:ahLst/>
                <a:cxnLst/>
                <a:rect l="l" t="t" r="r" b="b"/>
                <a:pathLst>
                  <a:path w="646" h="850" extrusionOk="0">
                    <a:moveTo>
                      <a:pt x="312" y="0"/>
                    </a:moveTo>
                    <a:lnTo>
                      <a:pt x="215" y="86"/>
                    </a:lnTo>
                    <a:lnTo>
                      <a:pt x="119" y="172"/>
                    </a:lnTo>
                    <a:lnTo>
                      <a:pt x="76" y="215"/>
                    </a:lnTo>
                    <a:lnTo>
                      <a:pt x="33" y="258"/>
                    </a:lnTo>
                    <a:lnTo>
                      <a:pt x="11" y="312"/>
                    </a:lnTo>
                    <a:lnTo>
                      <a:pt x="0" y="355"/>
                    </a:lnTo>
                    <a:lnTo>
                      <a:pt x="0" y="398"/>
                    </a:lnTo>
                    <a:lnTo>
                      <a:pt x="22" y="452"/>
                    </a:lnTo>
                    <a:lnTo>
                      <a:pt x="54" y="506"/>
                    </a:lnTo>
                    <a:lnTo>
                      <a:pt x="97" y="560"/>
                    </a:lnTo>
                    <a:lnTo>
                      <a:pt x="205" y="689"/>
                    </a:lnTo>
                    <a:lnTo>
                      <a:pt x="334" y="850"/>
                    </a:lnTo>
                    <a:lnTo>
                      <a:pt x="452" y="678"/>
                    </a:lnTo>
                    <a:lnTo>
                      <a:pt x="559" y="549"/>
                    </a:lnTo>
                    <a:lnTo>
                      <a:pt x="592" y="484"/>
                    </a:lnTo>
                    <a:lnTo>
                      <a:pt x="624" y="431"/>
                    </a:lnTo>
                    <a:lnTo>
                      <a:pt x="645" y="387"/>
                    </a:lnTo>
                    <a:lnTo>
                      <a:pt x="645" y="334"/>
                    </a:lnTo>
                    <a:lnTo>
                      <a:pt x="635" y="291"/>
                    </a:lnTo>
                    <a:lnTo>
                      <a:pt x="602" y="248"/>
                    </a:lnTo>
                    <a:lnTo>
                      <a:pt x="559" y="205"/>
                    </a:lnTo>
                    <a:lnTo>
                      <a:pt x="516" y="162"/>
                    </a:lnTo>
                    <a:lnTo>
                      <a:pt x="409" y="76"/>
                    </a:lnTo>
                    <a:lnTo>
                      <a:pt x="3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 name="Google Shape;1017;p15"/>
              <p:cNvSpPr/>
              <p:nvPr/>
            </p:nvSpPr>
            <p:spPr>
              <a:xfrm>
                <a:off x="1970950" y="1432450"/>
                <a:ext cx="16150" cy="21250"/>
              </a:xfrm>
              <a:custGeom>
                <a:avLst/>
                <a:gdLst/>
                <a:ahLst/>
                <a:cxnLst/>
                <a:rect l="l" t="t" r="r" b="b"/>
                <a:pathLst>
                  <a:path w="646" h="850" extrusionOk="0">
                    <a:moveTo>
                      <a:pt x="334" y="0"/>
                    </a:moveTo>
                    <a:lnTo>
                      <a:pt x="216" y="161"/>
                    </a:lnTo>
                    <a:lnTo>
                      <a:pt x="98" y="290"/>
                    </a:lnTo>
                    <a:lnTo>
                      <a:pt x="55" y="344"/>
                    </a:lnTo>
                    <a:lnTo>
                      <a:pt x="22" y="398"/>
                    </a:lnTo>
                    <a:lnTo>
                      <a:pt x="1" y="452"/>
                    </a:lnTo>
                    <a:lnTo>
                      <a:pt x="1" y="495"/>
                    </a:lnTo>
                    <a:lnTo>
                      <a:pt x="12" y="538"/>
                    </a:lnTo>
                    <a:lnTo>
                      <a:pt x="33" y="592"/>
                    </a:lnTo>
                    <a:lnTo>
                      <a:pt x="76" y="635"/>
                    </a:lnTo>
                    <a:lnTo>
                      <a:pt x="119" y="678"/>
                    </a:lnTo>
                    <a:lnTo>
                      <a:pt x="216" y="764"/>
                    </a:lnTo>
                    <a:lnTo>
                      <a:pt x="313" y="850"/>
                    </a:lnTo>
                    <a:lnTo>
                      <a:pt x="409" y="774"/>
                    </a:lnTo>
                    <a:lnTo>
                      <a:pt x="517" y="688"/>
                    </a:lnTo>
                    <a:lnTo>
                      <a:pt x="571" y="645"/>
                    </a:lnTo>
                    <a:lnTo>
                      <a:pt x="603" y="602"/>
                    </a:lnTo>
                    <a:lnTo>
                      <a:pt x="635" y="559"/>
                    </a:lnTo>
                    <a:lnTo>
                      <a:pt x="646" y="516"/>
                    </a:lnTo>
                    <a:lnTo>
                      <a:pt x="646" y="462"/>
                    </a:lnTo>
                    <a:lnTo>
                      <a:pt x="624" y="419"/>
                    </a:lnTo>
                    <a:lnTo>
                      <a:pt x="603" y="366"/>
                    </a:lnTo>
                    <a:lnTo>
                      <a:pt x="560" y="301"/>
                    </a:lnTo>
                    <a:lnTo>
                      <a:pt x="452" y="172"/>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 name="Google Shape;1018;p15"/>
              <p:cNvSpPr/>
              <p:nvPr/>
            </p:nvSpPr>
            <p:spPr>
              <a:xfrm>
                <a:off x="2202150" y="2459875"/>
                <a:ext cx="22325" cy="16975"/>
              </a:xfrm>
              <a:custGeom>
                <a:avLst/>
                <a:gdLst/>
                <a:ahLst/>
                <a:cxnLst/>
                <a:rect l="l" t="t" r="r" b="b"/>
                <a:pathLst>
                  <a:path w="893" h="679" extrusionOk="0">
                    <a:moveTo>
                      <a:pt x="538" y="1"/>
                    </a:moveTo>
                    <a:lnTo>
                      <a:pt x="484" y="12"/>
                    </a:lnTo>
                    <a:lnTo>
                      <a:pt x="430" y="33"/>
                    </a:lnTo>
                    <a:lnTo>
                      <a:pt x="366" y="65"/>
                    </a:lnTo>
                    <a:lnTo>
                      <a:pt x="312" y="108"/>
                    </a:lnTo>
                    <a:lnTo>
                      <a:pt x="172" y="216"/>
                    </a:lnTo>
                    <a:lnTo>
                      <a:pt x="0" y="345"/>
                    </a:lnTo>
                    <a:lnTo>
                      <a:pt x="172" y="474"/>
                    </a:lnTo>
                    <a:lnTo>
                      <a:pt x="312" y="592"/>
                    </a:lnTo>
                    <a:lnTo>
                      <a:pt x="377" y="635"/>
                    </a:lnTo>
                    <a:lnTo>
                      <a:pt x="430" y="668"/>
                    </a:lnTo>
                    <a:lnTo>
                      <a:pt x="473" y="678"/>
                    </a:lnTo>
                    <a:lnTo>
                      <a:pt x="517" y="678"/>
                    </a:lnTo>
                    <a:lnTo>
                      <a:pt x="570" y="657"/>
                    </a:lnTo>
                    <a:lnTo>
                      <a:pt x="624" y="625"/>
                    </a:lnTo>
                    <a:lnTo>
                      <a:pt x="667" y="582"/>
                    </a:lnTo>
                    <a:lnTo>
                      <a:pt x="710" y="539"/>
                    </a:lnTo>
                    <a:lnTo>
                      <a:pt x="807" y="420"/>
                    </a:lnTo>
                    <a:lnTo>
                      <a:pt x="893" y="323"/>
                    </a:lnTo>
                    <a:lnTo>
                      <a:pt x="807" y="227"/>
                    </a:lnTo>
                    <a:lnTo>
                      <a:pt x="710" y="119"/>
                    </a:lnTo>
                    <a:lnTo>
                      <a:pt x="667" y="76"/>
                    </a:lnTo>
                    <a:lnTo>
                      <a:pt x="624" y="33"/>
                    </a:lnTo>
                    <a:lnTo>
                      <a:pt x="581"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 name="Google Shape;1019;p15"/>
              <p:cNvSpPr/>
              <p:nvPr/>
            </p:nvSpPr>
            <p:spPr>
              <a:xfrm>
                <a:off x="475225" y="1514975"/>
                <a:ext cx="15600" cy="20175"/>
              </a:xfrm>
              <a:custGeom>
                <a:avLst/>
                <a:gdLst/>
                <a:ahLst/>
                <a:cxnLst/>
                <a:rect l="l" t="t" r="r" b="b"/>
                <a:pathLst>
                  <a:path w="624" h="807" extrusionOk="0">
                    <a:moveTo>
                      <a:pt x="344" y="0"/>
                    </a:moveTo>
                    <a:lnTo>
                      <a:pt x="290" y="22"/>
                    </a:lnTo>
                    <a:lnTo>
                      <a:pt x="237" y="43"/>
                    </a:lnTo>
                    <a:lnTo>
                      <a:pt x="183" y="76"/>
                    </a:lnTo>
                    <a:lnTo>
                      <a:pt x="129" y="119"/>
                    </a:lnTo>
                    <a:lnTo>
                      <a:pt x="86" y="162"/>
                    </a:lnTo>
                    <a:lnTo>
                      <a:pt x="43" y="215"/>
                    </a:lnTo>
                    <a:lnTo>
                      <a:pt x="11" y="258"/>
                    </a:lnTo>
                    <a:lnTo>
                      <a:pt x="0" y="301"/>
                    </a:lnTo>
                    <a:lnTo>
                      <a:pt x="0" y="355"/>
                    </a:lnTo>
                    <a:lnTo>
                      <a:pt x="11" y="398"/>
                    </a:lnTo>
                    <a:lnTo>
                      <a:pt x="43" y="452"/>
                    </a:lnTo>
                    <a:lnTo>
                      <a:pt x="86" y="506"/>
                    </a:lnTo>
                    <a:lnTo>
                      <a:pt x="194" y="645"/>
                    </a:lnTo>
                    <a:lnTo>
                      <a:pt x="312" y="807"/>
                    </a:lnTo>
                    <a:lnTo>
                      <a:pt x="420" y="645"/>
                    </a:lnTo>
                    <a:lnTo>
                      <a:pt x="527" y="516"/>
                    </a:lnTo>
                    <a:lnTo>
                      <a:pt x="602" y="409"/>
                    </a:lnTo>
                    <a:lnTo>
                      <a:pt x="613" y="355"/>
                    </a:lnTo>
                    <a:lnTo>
                      <a:pt x="624" y="312"/>
                    </a:lnTo>
                    <a:lnTo>
                      <a:pt x="613" y="258"/>
                    </a:lnTo>
                    <a:lnTo>
                      <a:pt x="592" y="215"/>
                    </a:lnTo>
                    <a:lnTo>
                      <a:pt x="559" y="162"/>
                    </a:lnTo>
                    <a:lnTo>
                      <a:pt x="516" y="108"/>
                    </a:lnTo>
                    <a:lnTo>
                      <a:pt x="473" y="65"/>
                    </a:lnTo>
                    <a:lnTo>
                      <a:pt x="420" y="33"/>
                    </a:lnTo>
                    <a:lnTo>
                      <a:pt x="376" y="11"/>
                    </a:lnTo>
                    <a:lnTo>
                      <a:pt x="34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 name="Google Shape;1020;p15"/>
              <p:cNvSpPr/>
              <p:nvPr/>
            </p:nvSpPr>
            <p:spPr>
              <a:xfrm>
                <a:off x="2049175" y="1517925"/>
                <a:ext cx="19925" cy="15625"/>
              </a:xfrm>
              <a:custGeom>
                <a:avLst/>
                <a:gdLst/>
                <a:ahLst/>
                <a:cxnLst/>
                <a:rect l="l" t="t" r="r" b="b"/>
                <a:pathLst>
                  <a:path w="797" h="625" extrusionOk="0">
                    <a:moveTo>
                      <a:pt x="280" y="1"/>
                    </a:moveTo>
                    <a:lnTo>
                      <a:pt x="237" y="11"/>
                    </a:lnTo>
                    <a:lnTo>
                      <a:pt x="184" y="33"/>
                    </a:lnTo>
                    <a:lnTo>
                      <a:pt x="141" y="76"/>
                    </a:lnTo>
                    <a:lnTo>
                      <a:pt x="87" y="119"/>
                    </a:lnTo>
                    <a:lnTo>
                      <a:pt x="44" y="173"/>
                    </a:lnTo>
                    <a:lnTo>
                      <a:pt x="12" y="216"/>
                    </a:lnTo>
                    <a:lnTo>
                      <a:pt x="1" y="259"/>
                    </a:lnTo>
                    <a:lnTo>
                      <a:pt x="1" y="291"/>
                    </a:lnTo>
                    <a:lnTo>
                      <a:pt x="12" y="345"/>
                    </a:lnTo>
                    <a:lnTo>
                      <a:pt x="44" y="398"/>
                    </a:lnTo>
                    <a:lnTo>
                      <a:pt x="76" y="452"/>
                    </a:lnTo>
                    <a:lnTo>
                      <a:pt x="119" y="506"/>
                    </a:lnTo>
                    <a:lnTo>
                      <a:pt x="173" y="549"/>
                    </a:lnTo>
                    <a:lnTo>
                      <a:pt x="216" y="581"/>
                    </a:lnTo>
                    <a:lnTo>
                      <a:pt x="270" y="613"/>
                    </a:lnTo>
                    <a:lnTo>
                      <a:pt x="313" y="624"/>
                    </a:lnTo>
                    <a:lnTo>
                      <a:pt x="356" y="624"/>
                    </a:lnTo>
                    <a:lnTo>
                      <a:pt x="410" y="603"/>
                    </a:lnTo>
                    <a:lnTo>
                      <a:pt x="463" y="570"/>
                    </a:lnTo>
                    <a:lnTo>
                      <a:pt x="517" y="527"/>
                    </a:lnTo>
                    <a:lnTo>
                      <a:pt x="646" y="409"/>
                    </a:lnTo>
                    <a:lnTo>
                      <a:pt x="797" y="291"/>
                    </a:lnTo>
                    <a:lnTo>
                      <a:pt x="635" y="183"/>
                    </a:lnTo>
                    <a:lnTo>
                      <a:pt x="496" y="87"/>
                    </a:lnTo>
                    <a:lnTo>
                      <a:pt x="377" y="22"/>
                    </a:lnTo>
                    <a:lnTo>
                      <a:pt x="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 name="Google Shape;1021;p15"/>
              <p:cNvSpPr/>
              <p:nvPr/>
            </p:nvSpPr>
            <p:spPr>
              <a:xfrm>
                <a:off x="1893275" y="1359325"/>
                <a:ext cx="20175" cy="15600"/>
              </a:xfrm>
              <a:custGeom>
                <a:avLst/>
                <a:gdLst/>
                <a:ahLst/>
                <a:cxnLst/>
                <a:rect l="l" t="t" r="r" b="b"/>
                <a:pathLst>
                  <a:path w="807" h="624" extrusionOk="0">
                    <a:moveTo>
                      <a:pt x="301" y="0"/>
                    </a:moveTo>
                    <a:lnTo>
                      <a:pt x="258" y="11"/>
                    </a:lnTo>
                    <a:lnTo>
                      <a:pt x="215" y="33"/>
                    </a:lnTo>
                    <a:lnTo>
                      <a:pt x="161" y="65"/>
                    </a:lnTo>
                    <a:lnTo>
                      <a:pt x="108" y="108"/>
                    </a:lnTo>
                    <a:lnTo>
                      <a:pt x="65" y="162"/>
                    </a:lnTo>
                    <a:lnTo>
                      <a:pt x="32" y="205"/>
                    </a:lnTo>
                    <a:lnTo>
                      <a:pt x="11" y="248"/>
                    </a:lnTo>
                    <a:lnTo>
                      <a:pt x="0" y="280"/>
                    </a:lnTo>
                    <a:lnTo>
                      <a:pt x="22" y="334"/>
                    </a:lnTo>
                    <a:lnTo>
                      <a:pt x="43" y="387"/>
                    </a:lnTo>
                    <a:lnTo>
                      <a:pt x="75" y="441"/>
                    </a:lnTo>
                    <a:lnTo>
                      <a:pt x="118" y="495"/>
                    </a:lnTo>
                    <a:lnTo>
                      <a:pt x="161" y="549"/>
                    </a:lnTo>
                    <a:lnTo>
                      <a:pt x="204" y="581"/>
                    </a:lnTo>
                    <a:lnTo>
                      <a:pt x="258" y="613"/>
                    </a:lnTo>
                    <a:lnTo>
                      <a:pt x="301" y="624"/>
                    </a:lnTo>
                    <a:lnTo>
                      <a:pt x="344" y="624"/>
                    </a:lnTo>
                    <a:lnTo>
                      <a:pt x="398" y="613"/>
                    </a:lnTo>
                    <a:lnTo>
                      <a:pt x="452" y="581"/>
                    </a:lnTo>
                    <a:lnTo>
                      <a:pt x="506" y="538"/>
                    </a:lnTo>
                    <a:lnTo>
                      <a:pt x="645" y="441"/>
                    </a:lnTo>
                    <a:lnTo>
                      <a:pt x="807" y="323"/>
                    </a:lnTo>
                    <a:lnTo>
                      <a:pt x="645" y="205"/>
                    </a:lnTo>
                    <a:lnTo>
                      <a:pt x="516" y="97"/>
                    </a:lnTo>
                    <a:lnTo>
                      <a:pt x="409" y="33"/>
                    </a:lnTo>
                    <a:lnTo>
                      <a:pt x="355" y="11"/>
                    </a:lnTo>
                    <a:lnTo>
                      <a:pt x="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 name="Google Shape;1022;p15"/>
              <p:cNvSpPr/>
              <p:nvPr/>
            </p:nvSpPr>
            <p:spPr>
              <a:xfrm>
                <a:off x="633550" y="1355025"/>
                <a:ext cx="15900" cy="19900"/>
              </a:xfrm>
              <a:custGeom>
                <a:avLst/>
                <a:gdLst/>
                <a:ahLst/>
                <a:cxnLst/>
                <a:rect l="l" t="t" r="r" b="b"/>
                <a:pathLst>
                  <a:path w="636" h="796" extrusionOk="0">
                    <a:moveTo>
                      <a:pt x="345" y="0"/>
                    </a:moveTo>
                    <a:lnTo>
                      <a:pt x="216" y="151"/>
                    </a:lnTo>
                    <a:lnTo>
                      <a:pt x="108" y="280"/>
                    </a:lnTo>
                    <a:lnTo>
                      <a:pt x="33" y="387"/>
                    </a:lnTo>
                    <a:lnTo>
                      <a:pt x="11" y="441"/>
                    </a:lnTo>
                    <a:lnTo>
                      <a:pt x="1" y="484"/>
                    </a:lnTo>
                    <a:lnTo>
                      <a:pt x="11" y="527"/>
                    </a:lnTo>
                    <a:lnTo>
                      <a:pt x="33" y="581"/>
                    </a:lnTo>
                    <a:lnTo>
                      <a:pt x="65" y="635"/>
                    </a:lnTo>
                    <a:lnTo>
                      <a:pt x="108" y="688"/>
                    </a:lnTo>
                    <a:lnTo>
                      <a:pt x="151" y="731"/>
                    </a:lnTo>
                    <a:lnTo>
                      <a:pt x="194" y="774"/>
                    </a:lnTo>
                    <a:lnTo>
                      <a:pt x="237" y="796"/>
                    </a:lnTo>
                    <a:lnTo>
                      <a:pt x="269" y="796"/>
                    </a:lnTo>
                    <a:lnTo>
                      <a:pt x="323" y="785"/>
                    </a:lnTo>
                    <a:lnTo>
                      <a:pt x="377" y="764"/>
                    </a:lnTo>
                    <a:lnTo>
                      <a:pt x="442" y="731"/>
                    </a:lnTo>
                    <a:lnTo>
                      <a:pt x="495" y="699"/>
                    </a:lnTo>
                    <a:lnTo>
                      <a:pt x="538" y="656"/>
                    </a:lnTo>
                    <a:lnTo>
                      <a:pt x="581" y="602"/>
                    </a:lnTo>
                    <a:lnTo>
                      <a:pt x="614" y="559"/>
                    </a:lnTo>
                    <a:lnTo>
                      <a:pt x="635" y="516"/>
                    </a:lnTo>
                    <a:lnTo>
                      <a:pt x="635" y="473"/>
                    </a:lnTo>
                    <a:lnTo>
                      <a:pt x="614" y="420"/>
                    </a:lnTo>
                    <a:lnTo>
                      <a:pt x="592" y="366"/>
                    </a:lnTo>
                    <a:lnTo>
                      <a:pt x="549" y="301"/>
                    </a:lnTo>
                    <a:lnTo>
                      <a:pt x="452" y="162"/>
                    </a:lnTo>
                    <a:lnTo>
                      <a:pt x="3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 name="Google Shape;1023;p15"/>
              <p:cNvSpPr/>
              <p:nvPr/>
            </p:nvSpPr>
            <p:spPr>
              <a:xfrm>
                <a:off x="319575" y="2534875"/>
                <a:ext cx="15350" cy="19400"/>
              </a:xfrm>
              <a:custGeom>
                <a:avLst/>
                <a:gdLst/>
                <a:ahLst/>
                <a:cxnLst/>
                <a:rect l="l" t="t" r="r" b="b"/>
                <a:pathLst>
                  <a:path w="614" h="776" extrusionOk="0">
                    <a:moveTo>
                      <a:pt x="312" y="1"/>
                    </a:moveTo>
                    <a:lnTo>
                      <a:pt x="194" y="141"/>
                    </a:lnTo>
                    <a:lnTo>
                      <a:pt x="97" y="259"/>
                    </a:lnTo>
                    <a:lnTo>
                      <a:pt x="54" y="302"/>
                    </a:lnTo>
                    <a:lnTo>
                      <a:pt x="32" y="356"/>
                    </a:lnTo>
                    <a:lnTo>
                      <a:pt x="11" y="399"/>
                    </a:lnTo>
                    <a:lnTo>
                      <a:pt x="0" y="442"/>
                    </a:lnTo>
                    <a:lnTo>
                      <a:pt x="11" y="485"/>
                    </a:lnTo>
                    <a:lnTo>
                      <a:pt x="32" y="528"/>
                    </a:lnTo>
                    <a:lnTo>
                      <a:pt x="108" y="614"/>
                    </a:lnTo>
                    <a:lnTo>
                      <a:pt x="194" y="700"/>
                    </a:lnTo>
                    <a:lnTo>
                      <a:pt x="280" y="775"/>
                    </a:lnTo>
                    <a:lnTo>
                      <a:pt x="377" y="700"/>
                    </a:lnTo>
                    <a:lnTo>
                      <a:pt x="473" y="614"/>
                    </a:lnTo>
                    <a:lnTo>
                      <a:pt x="559" y="528"/>
                    </a:lnTo>
                    <a:lnTo>
                      <a:pt x="592" y="485"/>
                    </a:lnTo>
                    <a:lnTo>
                      <a:pt x="613" y="431"/>
                    </a:lnTo>
                    <a:lnTo>
                      <a:pt x="613" y="399"/>
                    </a:lnTo>
                    <a:lnTo>
                      <a:pt x="592" y="356"/>
                    </a:lnTo>
                    <a:lnTo>
                      <a:pt x="527" y="259"/>
                    </a:lnTo>
                    <a:lnTo>
                      <a:pt x="420" y="141"/>
                    </a:lnTo>
                    <a:lnTo>
                      <a:pt x="31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 name="Google Shape;1024;p15"/>
              <p:cNvSpPr/>
              <p:nvPr/>
            </p:nvSpPr>
            <p:spPr>
              <a:xfrm>
                <a:off x="1575525" y="1195325"/>
                <a:ext cx="17225" cy="22350"/>
              </a:xfrm>
              <a:custGeom>
                <a:avLst/>
                <a:gdLst/>
                <a:ahLst/>
                <a:cxnLst/>
                <a:rect l="l" t="t" r="r" b="b"/>
                <a:pathLst>
                  <a:path w="689" h="894" extrusionOk="0">
                    <a:moveTo>
                      <a:pt x="344" y="1"/>
                    </a:moveTo>
                    <a:lnTo>
                      <a:pt x="215" y="173"/>
                    </a:lnTo>
                    <a:lnTo>
                      <a:pt x="97" y="324"/>
                    </a:lnTo>
                    <a:lnTo>
                      <a:pt x="54" y="377"/>
                    </a:lnTo>
                    <a:lnTo>
                      <a:pt x="22" y="431"/>
                    </a:lnTo>
                    <a:lnTo>
                      <a:pt x="0" y="485"/>
                    </a:lnTo>
                    <a:lnTo>
                      <a:pt x="11" y="528"/>
                    </a:lnTo>
                    <a:lnTo>
                      <a:pt x="22" y="582"/>
                    </a:lnTo>
                    <a:lnTo>
                      <a:pt x="65" y="625"/>
                    </a:lnTo>
                    <a:lnTo>
                      <a:pt x="108" y="678"/>
                    </a:lnTo>
                    <a:lnTo>
                      <a:pt x="151" y="721"/>
                    </a:lnTo>
                    <a:lnTo>
                      <a:pt x="258" y="807"/>
                    </a:lnTo>
                    <a:lnTo>
                      <a:pt x="366" y="893"/>
                    </a:lnTo>
                    <a:lnTo>
                      <a:pt x="463" y="807"/>
                    </a:lnTo>
                    <a:lnTo>
                      <a:pt x="570" y="721"/>
                    </a:lnTo>
                    <a:lnTo>
                      <a:pt x="613" y="678"/>
                    </a:lnTo>
                    <a:lnTo>
                      <a:pt x="656" y="635"/>
                    </a:lnTo>
                    <a:lnTo>
                      <a:pt x="678" y="582"/>
                    </a:lnTo>
                    <a:lnTo>
                      <a:pt x="688" y="539"/>
                    </a:lnTo>
                    <a:lnTo>
                      <a:pt x="678" y="485"/>
                    </a:lnTo>
                    <a:lnTo>
                      <a:pt x="656" y="431"/>
                    </a:lnTo>
                    <a:lnTo>
                      <a:pt x="624" y="377"/>
                    </a:lnTo>
                    <a:lnTo>
                      <a:pt x="581" y="313"/>
                    </a:lnTo>
                    <a:lnTo>
                      <a:pt x="463" y="173"/>
                    </a:lnTo>
                    <a:lnTo>
                      <a:pt x="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 name="Google Shape;1025;p15"/>
              <p:cNvSpPr/>
              <p:nvPr/>
            </p:nvSpPr>
            <p:spPr>
              <a:xfrm>
                <a:off x="942425" y="1200175"/>
                <a:ext cx="22350" cy="16950"/>
              </a:xfrm>
              <a:custGeom>
                <a:avLst/>
                <a:gdLst/>
                <a:ahLst/>
                <a:cxnLst/>
                <a:rect l="l" t="t" r="r" b="b"/>
                <a:pathLst>
                  <a:path w="894" h="678" extrusionOk="0">
                    <a:moveTo>
                      <a:pt x="538" y="1"/>
                    </a:moveTo>
                    <a:lnTo>
                      <a:pt x="485" y="11"/>
                    </a:lnTo>
                    <a:lnTo>
                      <a:pt x="431" y="33"/>
                    </a:lnTo>
                    <a:lnTo>
                      <a:pt x="366" y="65"/>
                    </a:lnTo>
                    <a:lnTo>
                      <a:pt x="313" y="108"/>
                    </a:lnTo>
                    <a:lnTo>
                      <a:pt x="173" y="216"/>
                    </a:lnTo>
                    <a:lnTo>
                      <a:pt x="1" y="345"/>
                    </a:lnTo>
                    <a:lnTo>
                      <a:pt x="173" y="474"/>
                    </a:lnTo>
                    <a:lnTo>
                      <a:pt x="313" y="592"/>
                    </a:lnTo>
                    <a:lnTo>
                      <a:pt x="377" y="635"/>
                    </a:lnTo>
                    <a:lnTo>
                      <a:pt x="431" y="667"/>
                    </a:lnTo>
                    <a:lnTo>
                      <a:pt x="474" y="678"/>
                    </a:lnTo>
                    <a:lnTo>
                      <a:pt x="517" y="678"/>
                    </a:lnTo>
                    <a:lnTo>
                      <a:pt x="571" y="656"/>
                    </a:lnTo>
                    <a:lnTo>
                      <a:pt x="625" y="624"/>
                    </a:lnTo>
                    <a:lnTo>
                      <a:pt x="668" y="581"/>
                    </a:lnTo>
                    <a:lnTo>
                      <a:pt x="711" y="538"/>
                    </a:lnTo>
                    <a:lnTo>
                      <a:pt x="807" y="431"/>
                    </a:lnTo>
                    <a:lnTo>
                      <a:pt x="893" y="323"/>
                    </a:lnTo>
                    <a:lnTo>
                      <a:pt x="807" y="226"/>
                    </a:lnTo>
                    <a:lnTo>
                      <a:pt x="721" y="119"/>
                    </a:lnTo>
                    <a:lnTo>
                      <a:pt x="678" y="76"/>
                    </a:lnTo>
                    <a:lnTo>
                      <a:pt x="625" y="33"/>
                    </a:lnTo>
                    <a:lnTo>
                      <a:pt x="582" y="11"/>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 name="Google Shape;1026;p15"/>
              <p:cNvSpPr/>
              <p:nvPr/>
            </p:nvSpPr>
            <p:spPr>
              <a:xfrm>
                <a:off x="238125" y="2146425"/>
                <a:ext cx="19375" cy="15350"/>
              </a:xfrm>
              <a:custGeom>
                <a:avLst/>
                <a:gdLst/>
                <a:ahLst/>
                <a:cxnLst/>
                <a:rect l="l" t="t" r="r" b="b"/>
                <a:pathLst>
                  <a:path w="775" h="614" extrusionOk="0">
                    <a:moveTo>
                      <a:pt x="398" y="1"/>
                    </a:moveTo>
                    <a:lnTo>
                      <a:pt x="355" y="22"/>
                    </a:lnTo>
                    <a:lnTo>
                      <a:pt x="258" y="98"/>
                    </a:lnTo>
                    <a:lnTo>
                      <a:pt x="140" y="194"/>
                    </a:lnTo>
                    <a:lnTo>
                      <a:pt x="0" y="313"/>
                    </a:lnTo>
                    <a:lnTo>
                      <a:pt x="140" y="420"/>
                    </a:lnTo>
                    <a:lnTo>
                      <a:pt x="247" y="517"/>
                    </a:lnTo>
                    <a:lnTo>
                      <a:pt x="301" y="560"/>
                    </a:lnTo>
                    <a:lnTo>
                      <a:pt x="344" y="592"/>
                    </a:lnTo>
                    <a:lnTo>
                      <a:pt x="398" y="603"/>
                    </a:lnTo>
                    <a:lnTo>
                      <a:pt x="441" y="614"/>
                    </a:lnTo>
                    <a:lnTo>
                      <a:pt x="484" y="603"/>
                    </a:lnTo>
                    <a:lnTo>
                      <a:pt x="527" y="582"/>
                    </a:lnTo>
                    <a:lnTo>
                      <a:pt x="613" y="506"/>
                    </a:lnTo>
                    <a:lnTo>
                      <a:pt x="688" y="420"/>
                    </a:lnTo>
                    <a:lnTo>
                      <a:pt x="774" y="334"/>
                    </a:lnTo>
                    <a:lnTo>
                      <a:pt x="699" y="238"/>
                    </a:lnTo>
                    <a:lnTo>
                      <a:pt x="613" y="141"/>
                    </a:lnTo>
                    <a:lnTo>
                      <a:pt x="527" y="55"/>
                    </a:lnTo>
                    <a:lnTo>
                      <a:pt x="484" y="22"/>
                    </a:lnTo>
                    <a:lnTo>
                      <a:pt x="4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 name="Google Shape;1027;p15"/>
              <p:cNvSpPr/>
              <p:nvPr/>
            </p:nvSpPr>
            <p:spPr>
              <a:xfrm>
                <a:off x="474950" y="2773875"/>
                <a:ext cx="16150" cy="21250"/>
              </a:xfrm>
              <a:custGeom>
                <a:avLst/>
                <a:gdLst/>
                <a:ahLst/>
                <a:cxnLst/>
                <a:rect l="l" t="t" r="r" b="b"/>
                <a:pathLst>
                  <a:path w="646" h="850" extrusionOk="0">
                    <a:moveTo>
                      <a:pt x="334" y="0"/>
                    </a:moveTo>
                    <a:lnTo>
                      <a:pt x="226" y="86"/>
                    </a:lnTo>
                    <a:lnTo>
                      <a:pt x="129" y="172"/>
                    </a:lnTo>
                    <a:lnTo>
                      <a:pt x="76" y="205"/>
                    </a:lnTo>
                    <a:lnTo>
                      <a:pt x="43" y="248"/>
                    </a:lnTo>
                    <a:lnTo>
                      <a:pt x="11" y="301"/>
                    </a:lnTo>
                    <a:lnTo>
                      <a:pt x="0" y="344"/>
                    </a:lnTo>
                    <a:lnTo>
                      <a:pt x="0" y="387"/>
                    </a:lnTo>
                    <a:lnTo>
                      <a:pt x="22" y="441"/>
                    </a:lnTo>
                    <a:lnTo>
                      <a:pt x="43" y="495"/>
                    </a:lnTo>
                    <a:lnTo>
                      <a:pt x="86" y="549"/>
                    </a:lnTo>
                    <a:lnTo>
                      <a:pt x="194" y="689"/>
                    </a:lnTo>
                    <a:lnTo>
                      <a:pt x="312" y="850"/>
                    </a:lnTo>
                    <a:lnTo>
                      <a:pt x="431" y="689"/>
                    </a:lnTo>
                    <a:lnTo>
                      <a:pt x="549" y="559"/>
                    </a:lnTo>
                    <a:lnTo>
                      <a:pt x="592" y="506"/>
                    </a:lnTo>
                    <a:lnTo>
                      <a:pt x="624" y="452"/>
                    </a:lnTo>
                    <a:lnTo>
                      <a:pt x="646" y="409"/>
                    </a:lnTo>
                    <a:lnTo>
                      <a:pt x="646" y="355"/>
                    </a:lnTo>
                    <a:lnTo>
                      <a:pt x="635" y="312"/>
                    </a:lnTo>
                    <a:lnTo>
                      <a:pt x="613" y="269"/>
                    </a:lnTo>
                    <a:lnTo>
                      <a:pt x="570" y="226"/>
                    </a:lnTo>
                    <a:lnTo>
                      <a:pt x="527" y="172"/>
                    </a:lnTo>
                    <a:lnTo>
                      <a:pt x="431" y="86"/>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 name="Google Shape;1028;p15"/>
              <p:cNvSpPr/>
              <p:nvPr/>
            </p:nvSpPr>
            <p:spPr>
              <a:xfrm>
                <a:off x="2049175" y="2774675"/>
                <a:ext cx="15625" cy="20200"/>
              </a:xfrm>
              <a:custGeom>
                <a:avLst/>
                <a:gdLst/>
                <a:ahLst/>
                <a:cxnLst/>
                <a:rect l="l" t="t" r="r" b="b"/>
                <a:pathLst>
                  <a:path w="625" h="808" extrusionOk="0">
                    <a:moveTo>
                      <a:pt x="345" y="1"/>
                    </a:moveTo>
                    <a:lnTo>
                      <a:pt x="291" y="22"/>
                    </a:lnTo>
                    <a:lnTo>
                      <a:pt x="237" y="44"/>
                    </a:lnTo>
                    <a:lnTo>
                      <a:pt x="184" y="76"/>
                    </a:lnTo>
                    <a:lnTo>
                      <a:pt x="130" y="119"/>
                    </a:lnTo>
                    <a:lnTo>
                      <a:pt x="76" y="162"/>
                    </a:lnTo>
                    <a:lnTo>
                      <a:pt x="44" y="205"/>
                    </a:lnTo>
                    <a:lnTo>
                      <a:pt x="12" y="259"/>
                    </a:lnTo>
                    <a:lnTo>
                      <a:pt x="1" y="302"/>
                    </a:lnTo>
                    <a:lnTo>
                      <a:pt x="1" y="345"/>
                    </a:lnTo>
                    <a:lnTo>
                      <a:pt x="12" y="398"/>
                    </a:lnTo>
                    <a:lnTo>
                      <a:pt x="44" y="452"/>
                    </a:lnTo>
                    <a:lnTo>
                      <a:pt x="87" y="506"/>
                    </a:lnTo>
                    <a:lnTo>
                      <a:pt x="184" y="646"/>
                    </a:lnTo>
                    <a:lnTo>
                      <a:pt x="302" y="807"/>
                    </a:lnTo>
                    <a:lnTo>
                      <a:pt x="420" y="646"/>
                    </a:lnTo>
                    <a:lnTo>
                      <a:pt x="528" y="517"/>
                    </a:lnTo>
                    <a:lnTo>
                      <a:pt x="592" y="409"/>
                    </a:lnTo>
                    <a:lnTo>
                      <a:pt x="614" y="355"/>
                    </a:lnTo>
                    <a:lnTo>
                      <a:pt x="625" y="302"/>
                    </a:lnTo>
                    <a:lnTo>
                      <a:pt x="614" y="259"/>
                    </a:lnTo>
                    <a:lnTo>
                      <a:pt x="592" y="216"/>
                    </a:lnTo>
                    <a:lnTo>
                      <a:pt x="560" y="162"/>
                    </a:lnTo>
                    <a:lnTo>
                      <a:pt x="517" y="108"/>
                    </a:lnTo>
                    <a:lnTo>
                      <a:pt x="463" y="65"/>
                    </a:lnTo>
                    <a:lnTo>
                      <a:pt x="420" y="33"/>
                    </a:lnTo>
                    <a:lnTo>
                      <a:pt x="377" y="11"/>
                    </a:lnTo>
                    <a:lnTo>
                      <a:pt x="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 name="Google Shape;1029;p15"/>
              <p:cNvSpPr/>
              <p:nvPr/>
            </p:nvSpPr>
            <p:spPr>
              <a:xfrm>
                <a:off x="2206975" y="1826525"/>
                <a:ext cx="16975" cy="21800"/>
              </a:xfrm>
              <a:custGeom>
                <a:avLst/>
                <a:gdLst/>
                <a:ahLst/>
                <a:cxnLst/>
                <a:rect l="l" t="t" r="r" b="b"/>
                <a:pathLst>
                  <a:path w="679" h="872" extrusionOk="0">
                    <a:moveTo>
                      <a:pt x="356" y="1"/>
                    </a:moveTo>
                    <a:lnTo>
                      <a:pt x="216" y="173"/>
                    </a:lnTo>
                    <a:lnTo>
                      <a:pt x="98" y="313"/>
                    </a:lnTo>
                    <a:lnTo>
                      <a:pt x="55" y="367"/>
                    </a:lnTo>
                    <a:lnTo>
                      <a:pt x="22" y="420"/>
                    </a:lnTo>
                    <a:lnTo>
                      <a:pt x="1" y="474"/>
                    </a:lnTo>
                    <a:lnTo>
                      <a:pt x="1" y="506"/>
                    </a:lnTo>
                    <a:lnTo>
                      <a:pt x="12" y="571"/>
                    </a:lnTo>
                    <a:lnTo>
                      <a:pt x="44" y="625"/>
                    </a:lnTo>
                    <a:lnTo>
                      <a:pt x="87" y="678"/>
                    </a:lnTo>
                    <a:lnTo>
                      <a:pt x="130" y="732"/>
                    </a:lnTo>
                    <a:lnTo>
                      <a:pt x="184" y="775"/>
                    </a:lnTo>
                    <a:lnTo>
                      <a:pt x="237" y="818"/>
                    </a:lnTo>
                    <a:lnTo>
                      <a:pt x="291" y="850"/>
                    </a:lnTo>
                    <a:lnTo>
                      <a:pt x="356" y="872"/>
                    </a:lnTo>
                    <a:lnTo>
                      <a:pt x="388" y="872"/>
                    </a:lnTo>
                    <a:lnTo>
                      <a:pt x="431" y="850"/>
                    </a:lnTo>
                    <a:lnTo>
                      <a:pt x="485" y="818"/>
                    </a:lnTo>
                    <a:lnTo>
                      <a:pt x="539" y="764"/>
                    </a:lnTo>
                    <a:lnTo>
                      <a:pt x="592" y="711"/>
                    </a:lnTo>
                    <a:lnTo>
                      <a:pt x="635" y="657"/>
                    </a:lnTo>
                    <a:lnTo>
                      <a:pt x="668" y="603"/>
                    </a:lnTo>
                    <a:lnTo>
                      <a:pt x="678" y="560"/>
                    </a:lnTo>
                    <a:lnTo>
                      <a:pt x="668" y="506"/>
                    </a:lnTo>
                    <a:lnTo>
                      <a:pt x="657" y="442"/>
                    </a:lnTo>
                    <a:lnTo>
                      <a:pt x="625" y="388"/>
                    </a:lnTo>
                    <a:lnTo>
                      <a:pt x="582" y="324"/>
                    </a:lnTo>
                    <a:lnTo>
                      <a:pt x="474" y="184"/>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 name="Google Shape;1030;p15"/>
              <p:cNvSpPr/>
              <p:nvPr/>
            </p:nvSpPr>
            <p:spPr>
              <a:xfrm>
                <a:off x="555050" y="2847250"/>
                <a:ext cx="16975" cy="21800"/>
              </a:xfrm>
              <a:custGeom>
                <a:avLst/>
                <a:gdLst/>
                <a:ahLst/>
                <a:cxnLst/>
                <a:rect l="l" t="t" r="r" b="b"/>
                <a:pathLst>
                  <a:path w="679" h="872" extrusionOk="0">
                    <a:moveTo>
                      <a:pt x="356" y="1"/>
                    </a:moveTo>
                    <a:lnTo>
                      <a:pt x="227" y="162"/>
                    </a:lnTo>
                    <a:lnTo>
                      <a:pt x="108" y="302"/>
                    </a:lnTo>
                    <a:lnTo>
                      <a:pt x="55" y="366"/>
                    </a:lnTo>
                    <a:lnTo>
                      <a:pt x="22" y="410"/>
                    </a:lnTo>
                    <a:lnTo>
                      <a:pt x="1" y="463"/>
                    </a:lnTo>
                    <a:lnTo>
                      <a:pt x="1" y="506"/>
                    </a:lnTo>
                    <a:lnTo>
                      <a:pt x="22" y="560"/>
                    </a:lnTo>
                    <a:lnTo>
                      <a:pt x="55" y="614"/>
                    </a:lnTo>
                    <a:lnTo>
                      <a:pt x="87" y="668"/>
                    </a:lnTo>
                    <a:lnTo>
                      <a:pt x="141" y="721"/>
                    </a:lnTo>
                    <a:lnTo>
                      <a:pt x="184" y="775"/>
                    </a:lnTo>
                    <a:lnTo>
                      <a:pt x="248" y="807"/>
                    </a:lnTo>
                    <a:lnTo>
                      <a:pt x="302" y="840"/>
                    </a:lnTo>
                    <a:lnTo>
                      <a:pt x="356" y="872"/>
                    </a:lnTo>
                    <a:lnTo>
                      <a:pt x="399" y="861"/>
                    </a:lnTo>
                    <a:lnTo>
                      <a:pt x="442" y="840"/>
                    </a:lnTo>
                    <a:lnTo>
                      <a:pt x="495" y="807"/>
                    </a:lnTo>
                    <a:lnTo>
                      <a:pt x="549" y="764"/>
                    </a:lnTo>
                    <a:lnTo>
                      <a:pt x="603" y="711"/>
                    </a:lnTo>
                    <a:lnTo>
                      <a:pt x="646" y="657"/>
                    </a:lnTo>
                    <a:lnTo>
                      <a:pt x="667" y="592"/>
                    </a:lnTo>
                    <a:lnTo>
                      <a:pt x="678" y="549"/>
                    </a:lnTo>
                    <a:lnTo>
                      <a:pt x="678" y="496"/>
                    </a:lnTo>
                    <a:lnTo>
                      <a:pt x="657" y="442"/>
                    </a:lnTo>
                    <a:lnTo>
                      <a:pt x="624" y="377"/>
                    </a:lnTo>
                    <a:lnTo>
                      <a:pt x="581" y="313"/>
                    </a:lnTo>
                    <a:lnTo>
                      <a:pt x="485" y="173"/>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 name="Google Shape;1031;p15"/>
              <p:cNvSpPr/>
              <p:nvPr/>
            </p:nvSpPr>
            <p:spPr>
              <a:xfrm>
                <a:off x="1970950" y="2852375"/>
                <a:ext cx="20725" cy="16150"/>
              </a:xfrm>
              <a:custGeom>
                <a:avLst/>
                <a:gdLst/>
                <a:ahLst/>
                <a:cxnLst/>
                <a:rect l="l" t="t" r="r" b="b"/>
                <a:pathLst>
                  <a:path w="829" h="646" extrusionOk="0">
                    <a:moveTo>
                      <a:pt x="313" y="0"/>
                    </a:moveTo>
                    <a:lnTo>
                      <a:pt x="270" y="11"/>
                    </a:lnTo>
                    <a:lnTo>
                      <a:pt x="216" y="43"/>
                    </a:lnTo>
                    <a:lnTo>
                      <a:pt x="162" y="86"/>
                    </a:lnTo>
                    <a:lnTo>
                      <a:pt x="108" y="129"/>
                    </a:lnTo>
                    <a:lnTo>
                      <a:pt x="65" y="183"/>
                    </a:lnTo>
                    <a:lnTo>
                      <a:pt x="33" y="237"/>
                    </a:lnTo>
                    <a:lnTo>
                      <a:pt x="12" y="291"/>
                    </a:lnTo>
                    <a:lnTo>
                      <a:pt x="1" y="334"/>
                    </a:lnTo>
                    <a:lnTo>
                      <a:pt x="12" y="377"/>
                    </a:lnTo>
                    <a:lnTo>
                      <a:pt x="33" y="430"/>
                    </a:lnTo>
                    <a:lnTo>
                      <a:pt x="76" y="484"/>
                    </a:lnTo>
                    <a:lnTo>
                      <a:pt x="119" y="527"/>
                    </a:lnTo>
                    <a:lnTo>
                      <a:pt x="173" y="570"/>
                    </a:lnTo>
                    <a:lnTo>
                      <a:pt x="227" y="613"/>
                    </a:lnTo>
                    <a:lnTo>
                      <a:pt x="280" y="635"/>
                    </a:lnTo>
                    <a:lnTo>
                      <a:pt x="334" y="645"/>
                    </a:lnTo>
                    <a:lnTo>
                      <a:pt x="377" y="645"/>
                    </a:lnTo>
                    <a:lnTo>
                      <a:pt x="431" y="624"/>
                    </a:lnTo>
                    <a:lnTo>
                      <a:pt x="485" y="592"/>
                    </a:lnTo>
                    <a:lnTo>
                      <a:pt x="538" y="549"/>
                    </a:lnTo>
                    <a:lnTo>
                      <a:pt x="667" y="430"/>
                    </a:lnTo>
                    <a:lnTo>
                      <a:pt x="829" y="312"/>
                    </a:lnTo>
                    <a:lnTo>
                      <a:pt x="657" y="194"/>
                    </a:lnTo>
                    <a:lnTo>
                      <a:pt x="528" y="86"/>
                    </a:lnTo>
                    <a:lnTo>
                      <a:pt x="463" y="43"/>
                    </a:lnTo>
                    <a:lnTo>
                      <a:pt x="409" y="22"/>
                    </a:lnTo>
                    <a:lnTo>
                      <a:pt x="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 name="Google Shape;1032;p15"/>
              <p:cNvSpPr/>
              <p:nvPr/>
            </p:nvSpPr>
            <p:spPr>
              <a:xfrm>
                <a:off x="632750" y="2933025"/>
                <a:ext cx="21250" cy="16150"/>
              </a:xfrm>
              <a:custGeom>
                <a:avLst/>
                <a:gdLst/>
                <a:ahLst/>
                <a:cxnLst/>
                <a:rect l="l" t="t" r="r" b="b"/>
                <a:pathLst>
                  <a:path w="850" h="646" extrusionOk="0">
                    <a:moveTo>
                      <a:pt x="366" y="0"/>
                    </a:moveTo>
                    <a:lnTo>
                      <a:pt x="312" y="11"/>
                    </a:lnTo>
                    <a:lnTo>
                      <a:pt x="269" y="32"/>
                    </a:lnTo>
                    <a:lnTo>
                      <a:pt x="226" y="75"/>
                    </a:lnTo>
                    <a:lnTo>
                      <a:pt x="183" y="118"/>
                    </a:lnTo>
                    <a:lnTo>
                      <a:pt x="86" y="215"/>
                    </a:lnTo>
                    <a:lnTo>
                      <a:pt x="0" y="312"/>
                    </a:lnTo>
                    <a:lnTo>
                      <a:pt x="86" y="409"/>
                    </a:lnTo>
                    <a:lnTo>
                      <a:pt x="172" y="516"/>
                    </a:lnTo>
                    <a:lnTo>
                      <a:pt x="205" y="570"/>
                    </a:lnTo>
                    <a:lnTo>
                      <a:pt x="248" y="602"/>
                    </a:lnTo>
                    <a:lnTo>
                      <a:pt x="301" y="635"/>
                    </a:lnTo>
                    <a:lnTo>
                      <a:pt x="344" y="645"/>
                    </a:lnTo>
                    <a:lnTo>
                      <a:pt x="388" y="645"/>
                    </a:lnTo>
                    <a:lnTo>
                      <a:pt x="441" y="624"/>
                    </a:lnTo>
                    <a:lnTo>
                      <a:pt x="495" y="602"/>
                    </a:lnTo>
                    <a:lnTo>
                      <a:pt x="549" y="559"/>
                    </a:lnTo>
                    <a:lnTo>
                      <a:pt x="689" y="452"/>
                    </a:lnTo>
                    <a:lnTo>
                      <a:pt x="850" y="333"/>
                    </a:lnTo>
                    <a:lnTo>
                      <a:pt x="699" y="215"/>
                    </a:lnTo>
                    <a:lnTo>
                      <a:pt x="570" y="97"/>
                    </a:lnTo>
                    <a:lnTo>
                      <a:pt x="506" y="54"/>
                    </a:lnTo>
                    <a:lnTo>
                      <a:pt x="452" y="22"/>
                    </a:lnTo>
                    <a:lnTo>
                      <a:pt x="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 name="Google Shape;1033;p15"/>
              <p:cNvSpPr/>
              <p:nvPr/>
            </p:nvSpPr>
            <p:spPr>
              <a:xfrm>
                <a:off x="1890575" y="2933275"/>
                <a:ext cx="15625" cy="20200"/>
              </a:xfrm>
              <a:custGeom>
                <a:avLst/>
                <a:gdLst/>
                <a:ahLst/>
                <a:cxnLst/>
                <a:rect l="l" t="t" r="r" b="b"/>
                <a:pathLst>
                  <a:path w="625" h="808" extrusionOk="0">
                    <a:moveTo>
                      <a:pt x="323" y="1"/>
                    </a:moveTo>
                    <a:lnTo>
                      <a:pt x="280" y="22"/>
                    </a:lnTo>
                    <a:lnTo>
                      <a:pt x="226" y="44"/>
                    </a:lnTo>
                    <a:lnTo>
                      <a:pt x="173" y="87"/>
                    </a:lnTo>
                    <a:lnTo>
                      <a:pt x="119" y="130"/>
                    </a:lnTo>
                    <a:lnTo>
                      <a:pt x="76" y="173"/>
                    </a:lnTo>
                    <a:lnTo>
                      <a:pt x="33" y="227"/>
                    </a:lnTo>
                    <a:lnTo>
                      <a:pt x="11" y="270"/>
                    </a:lnTo>
                    <a:lnTo>
                      <a:pt x="1" y="323"/>
                    </a:lnTo>
                    <a:lnTo>
                      <a:pt x="1" y="366"/>
                    </a:lnTo>
                    <a:lnTo>
                      <a:pt x="22" y="409"/>
                    </a:lnTo>
                    <a:lnTo>
                      <a:pt x="54" y="463"/>
                    </a:lnTo>
                    <a:lnTo>
                      <a:pt x="97" y="517"/>
                    </a:lnTo>
                    <a:lnTo>
                      <a:pt x="216" y="646"/>
                    </a:lnTo>
                    <a:lnTo>
                      <a:pt x="334" y="807"/>
                    </a:lnTo>
                    <a:lnTo>
                      <a:pt x="442" y="635"/>
                    </a:lnTo>
                    <a:lnTo>
                      <a:pt x="538" y="506"/>
                    </a:lnTo>
                    <a:lnTo>
                      <a:pt x="603" y="388"/>
                    </a:lnTo>
                    <a:lnTo>
                      <a:pt x="624" y="334"/>
                    </a:lnTo>
                    <a:lnTo>
                      <a:pt x="624" y="280"/>
                    </a:lnTo>
                    <a:lnTo>
                      <a:pt x="614" y="237"/>
                    </a:lnTo>
                    <a:lnTo>
                      <a:pt x="592" y="194"/>
                    </a:lnTo>
                    <a:lnTo>
                      <a:pt x="549" y="141"/>
                    </a:lnTo>
                    <a:lnTo>
                      <a:pt x="506" y="98"/>
                    </a:lnTo>
                    <a:lnTo>
                      <a:pt x="452" y="55"/>
                    </a:lnTo>
                    <a:lnTo>
                      <a:pt x="409" y="22"/>
                    </a:lnTo>
                    <a:lnTo>
                      <a:pt x="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1034" name="Google Shape;1034;p15"/>
          <p:cNvSpPr/>
          <p:nvPr/>
        </p:nvSpPr>
        <p:spPr>
          <a:xfrm>
            <a:off x="2202588" y="915097"/>
            <a:ext cx="8192661" cy="5436727"/>
          </a:xfrm>
          <a:custGeom>
            <a:avLst/>
            <a:gdLst/>
            <a:ahLst/>
            <a:cxnLst/>
            <a:rect l="l" t="t" r="r" b="b"/>
            <a:pathLst>
              <a:path w="110443" h="73291" extrusionOk="0">
                <a:moveTo>
                  <a:pt x="53446" y="1"/>
                </a:moveTo>
                <a:cubicBezTo>
                  <a:pt x="50623" y="1"/>
                  <a:pt x="47751" y="1823"/>
                  <a:pt x="45935" y="4768"/>
                </a:cubicBezTo>
                <a:cubicBezTo>
                  <a:pt x="44887" y="3852"/>
                  <a:pt x="43685" y="3102"/>
                  <a:pt x="42327" y="2613"/>
                </a:cubicBezTo>
                <a:cubicBezTo>
                  <a:pt x="40999" y="2120"/>
                  <a:pt x="39570" y="1883"/>
                  <a:pt x="38110" y="1883"/>
                </a:cubicBezTo>
                <a:cubicBezTo>
                  <a:pt x="31470" y="1883"/>
                  <a:pt x="24175" y="6773"/>
                  <a:pt x="22682" y="14591"/>
                </a:cubicBezTo>
                <a:cubicBezTo>
                  <a:pt x="22670" y="14651"/>
                  <a:pt x="22634" y="14710"/>
                  <a:pt x="22622" y="14770"/>
                </a:cubicBezTo>
                <a:cubicBezTo>
                  <a:pt x="21477" y="14403"/>
                  <a:pt x="20302" y="14227"/>
                  <a:pt x="19120" y="14227"/>
                </a:cubicBezTo>
                <a:cubicBezTo>
                  <a:pt x="12821" y="14227"/>
                  <a:pt x="6357" y="19224"/>
                  <a:pt x="3489" y="26914"/>
                </a:cubicBezTo>
                <a:cubicBezTo>
                  <a:pt x="1" y="36272"/>
                  <a:pt x="3144" y="46071"/>
                  <a:pt x="10514" y="48821"/>
                </a:cubicBezTo>
                <a:cubicBezTo>
                  <a:pt x="11820" y="49308"/>
                  <a:pt x="13170" y="49539"/>
                  <a:pt x="14527" y="49539"/>
                </a:cubicBezTo>
                <a:cubicBezTo>
                  <a:pt x="16323" y="49539"/>
                  <a:pt x="18130" y="49134"/>
                  <a:pt x="19860" y="48381"/>
                </a:cubicBezTo>
                <a:cubicBezTo>
                  <a:pt x="20098" y="51631"/>
                  <a:pt x="21765" y="54394"/>
                  <a:pt x="24480" y="55406"/>
                </a:cubicBezTo>
                <a:cubicBezTo>
                  <a:pt x="25182" y="55668"/>
                  <a:pt x="25909" y="55787"/>
                  <a:pt x="26659" y="55787"/>
                </a:cubicBezTo>
                <a:cubicBezTo>
                  <a:pt x="27242" y="61442"/>
                  <a:pt x="30231" y="66181"/>
                  <a:pt x="34993" y="67955"/>
                </a:cubicBezTo>
                <a:cubicBezTo>
                  <a:pt x="36299" y="68439"/>
                  <a:pt x="37649" y="68670"/>
                  <a:pt x="39006" y="68670"/>
                </a:cubicBezTo>
                <a:cubicBezTo>
                  <a:pt x="41486" y="68670"/>
                  <a:pt x="43991" y="67899"/>
                  <a:pt x="46292" y="66490"/>
                </a:cubicBezTo>
                <a:cubicBezTo>
                  <a:pt x="46495" y="66586"/>
                  <a:pt x="46721" y="66669"/>
                  <a:pt x="46947" y="66764"/>
                </a:cubicBezTo>
                <a:cubicBezTo>
                  <a:pt x="48246" y="67250"/>
                  <a:pt x="49591" y="67481"/>
                  <a:pt x="50944" y="67481"/>
                </a:cubicBezTo>
                <a:cubicBezTo>
                  <a:pt x="52406" y="67481"/>
                  <a:pt x="53877" y="67212"/>
                  <a:pt x="55305" y="66705"/>
                </a:cubicBezTo>
                <a:cubicBezTo>
                  <a:pt x="55758" y="69586"/>
                  <a:pt x="57365" y="71967"/>
                  <a:pt x="59830" y="72896"/>
                </a:cubicBezTo>
                <a:cubicBezTo>
                  <a:pt x="60548" y="73163"/>
                  <a:pt x="61291" y="73291"/>
                  <a:pt x="62038" y="73291"/>
                </a:cubicBezTo>
                <a:cubicBezTo>
                  <a:pt x="65516" y="73291"/>
                  <a:pt x="69086" y="70531"/>
                  <a:pt x="70664" y="66288"/>
                </a:cubicBezTo>
                <a:cubicBezTo>
                  <a:pt x="70771" y="66002"/>
                  <a:pt x="70855" y="65704"/>
                  <a:pt x="70950" y="65419"/>
                </a:cubicBezTo>
                <a:cubicBezTo>
                  <a:pt x="71593" y="66681"/>
                  <a:pt x="72581" y="67657"/>
                  <a:pt x="73879" y="68145"/>
                </a:cubicBezTo>
                <a:cubicBezTo>
                  <a:pt x="74455" y="68360"/>
                  <a:pt x="75052" y="68462"/>
                  <a:pt x="75653" y="68462"/>
                </a:cubicBezTo>
                <a:cubicBezTo>
                  <a:pt x="78412" y="68462"/>
                  <a:pt x="81248" y="66301"/>
                  <a:pt x="82559" y="62966"/>
                </a:cubicBezTo>
                <a:cubicBezTo>
                  <a:pt x="83833" y="64454"/>
                  <a:pt x="85440" y="65597"/>
                  <a:pt x="87309" y="66300"/>
                </a:cubicBezTo>
                <a:cubicBezTo>
                  <a:pt x="88612" y="66785"/>
                  <a:pt x="89959" y="67016"/>
                  <a:pt x="91314" y="67016"/>
                </a:cubicBezTo>
                <a:cubicBezTo>
                  <a:pt x="97613" y="67016"/>
                  <a:pt x="104074" y="62024"/>
                  <a:pt x="106954" y="54322"/>
                </a:cubicBezTo>
                <a:cubicBezTo>
                  <a:pt x="110443" y="44988"/>
                  <a:pt x="107288" y="35177"/>
                  <a:pt x="99942" y="32438"/>
                </a:cubicBezTo>
                <a:cubicBezTo>
                  <a:pt x="99370" y="32224"/>
                  <a:pt x="98787" y="32069"/>
                  <a:pt x="98215" y="31950"/>
                </a:cubicBezTo>
                <a:cubicBezTo>
                  <a:pt x="99954" y="23676"/>
                  <a:pt x="96739" y="15734"/>
                  <a:pt x="90238" y="13317"/>
                </a:cubicBezTo>
                <a:cubicBezTo>
                  <a:pt x="88938" y="12829"/>
                  <a:pt x="87588" y="12597"/>
                  <a:pt x="86233" y="12597"/>
                </a:cubicBezTo>
                <a:cubicBezTo>
                  <a:pt x="85603" y="12597"/>
                  <a:pt x="84972" y="12647"/>
                  <a:pt x="84344" y="12746"/>
                </a:cubicBezTo>
                <a:cubicBezTo>
                  <a:pt x="83702" y="11531"/>
                  <a:pt x="82725" y="10579"/>
                  <a:pt x="81439" y="10102"/>
                </a:cubicBezTo>
                <a:cubicBezTo>
                  <a:pt x="80862" y="9885"/>
                  <a:pt x="80264" y="9783"/>
                  <a:pt x="79660" y="9783"/>
                </a:cubicBezTo>
                <a:cubicBezTo>
                  <a:pt x="79005" y="9783"/>
                  <a:pt x="78345" y="9903"/>
                  <a:pt x="77701" y="10126"/>
                </a:cubicBezTo>
                <a:cubicBezTo>
                  <a:pt x="76391" y="6316"/>
                  <a:pt x="73819" y="3328"/>
                  <a:pt x="70247" y="1994"/>
                </a:cubicBezTo>
                <a:cubicBezTo>
                  <a:pt x="68940" y="1507"/>
                  <a:pt x="67588" y="1275"/>
                  <a:pt x="66229" y="1275"/>
                </a:cubicBezTo>
                <a:cubicBezTo>
                  <a:pt x="63801" y="1275"/>
                  <a:pt x="61351" y="2017"/>
                  <a:pt x="59091" y="3375"/>
                </a:cubicBezTo>
                <a:cubicBezTo>
                  <a:pt x="58282" y="2006"/>
                  <a:pt x="57139" y="947"/>
                  <a:pt x="55662" y="399"/>
                </a:cubicBezTo>
                <a:cubicBezTo>
                  <a:pt x="54941" y="129"/>
                  <a:pt x="54195" y="1"/>
                  <a:pt x="53446"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35" name="Google Shape;1035;p15"/>
          <p:cNvGrpSpPr/>
          <p:nvPr/>
        </p:nvGrpSpPr>
        <p:grpSpPr>
          <a:xfrm>
            <a:off x="-177807" y="34"/>
            <a:ext cx="12407827" cy="6858017"/>
            <a:chOff x="-113074" y="-12"/>
            <a:chExt cx="5148476" cy="5143513"/>
          </a:xfrm>
        </p:grpSpPr>
        <p:sp>
          <p:nvSpPr>
            <p:cNvPr id="1036" name="Google Shape;1036;p15"/>
            <p:cNvSpPr/>
            <p:nvPr/>
          </p:nvSpPr>
          <p:spPr>
            <a:xfrm>
              <a:off x="-96740" y="12213"/>
              <a:ext cx="2138828" cy="2117064"/>
            </a:xfrm>
            <a:custGeom>
              <a:avLst/>
              <a:gdLst/>
              <a:ahLst/>
              <a:cxnLst/>
              <a:rect l="l" t="t" r="r" b="b"/>
              <a:pathLst>
                <a:path w="42161" h="41732" extrusionOk="0">
                  <a:moveTo>
                    <a:pt x="417" y="0"/>
                  </a:moveTo>
                  <a:lnTo>
                    <a:pt x="0" y="453"/>
                  </a:lnTo>
                  <a:lnTo>
                    <a:pt x="42160" y="41732"/>
                  </a:lnTo>
                  <a:lnTo>
                    <a:pt x="417"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 name="Google Shape;1037;p15"/>
            <p:cNvSpPr/>
            <p:nvPr/>
          </p:nvSpPr>
          <p:spPr>
            <a:xfrm>
              <a:off x="3048817" y="12822"/>
              <a:ext cx="1972078" cy="1992624"/>
            </a:xfrm>
            <a:custGeom>
              <a:avLst/>
              <a:gdLst/>
              <a:ahLst/>
              <a:cxnLst/>
              <a:rect l="l" t="t" r="r" b="b"/>
              <a:pathLst>
                <a:path w="38874" h="39279" extrusionOk="0">
                  <a:moveTo>
                    <a:pt x="38433" y="0"/>
                  </a:moveTo>
                  <a:lnTo>
                    <a:pt x="0" y="39279"/>
                  </a:lnTo>
                  <a:lnTo>
                    <a:pt x="38874" y="429"/>
                  </a:lnTo>
                  <a:lnTo>
                    <a:pt x="38433"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 name="Google Shape;1038;p15"/>
            <p:cNvSpPr/>
            <p:nvPr/>
          </p:nvSpPr>
          <p:spPr>
            <a:xfrm>
              <a:off x="-96740" y="3061090"/>
              <a:ext cx="2091699" cy="2069378"/>
            </a:xfrm>
            <a:custGeom>
              <a:avLst/>
              <a:gdLst/>
              <a:ahLst/>
              <a:cxnLst/>
              <a:rect l="l" t="t" r="r" b="b"/>
              <a:pathLst>
                <a:path w="41232" h="40792" extrusionOk="0">
                  <a:moveTo>
                    <a:pt x="41232" y="1"/>
                  </a:moveTo>
                  <a:lnTo>
                    <a:pt x="0" y="40363"/>
                  </a:lnTo>
                  <a:lnTo>
                    <a:pt x="417" y="40792"/>
                  </a:lnTo>
                  <a:lnTo>
                    <a:pt x="41232"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 name="Google Shape;1039;p15"/>
            <p:cNvSpPr/>
            <p:nvPr/>
          </p:nvSpPr>
          <p:spPr>
            <a:xfrm>
              <a:off x="3605661" y="3700116"/>
              <a:ext cx="1415215" cy="1430332"/>
            </a:xfrm>
            <a:custGeom>
              <a:avLst/>
              <a:gdLst/>
              <a:ahLst/>
              <a:cxnLst/>
              <a:rect l="l" t="t" r="r" b="b"/>
              <a:pathLst>
                <a:path w="27897" h="28195" extrusionOk="0">
                  <a:moveTo>
                    <a:pt x="1" y="1"/>
                  </a:moveTo>
                  <a:lnTo>
                    <a:pt x="27456" y="28195"/>
                  </a:lnTo>
                  <a:lnTo>
                    <a:pt x="27897" y="27766"/>
                  </a:ln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 name="Google Shape;1040;p15"/>
            <p:cNvSpPr/>
            <p:nvPr/>
          </p:nvSpPr>
          <p:spPr>
            <a:xfrm>
              <a:off x="3164781" y="12822"/>
              <a:ext cx="1592161" cy="1795132"/>
            </a:xfrm>
            <a:custGeom>
              <a:avLst/>
              <a:gdLst/>
              <a:ahLst/>
              <a:cxnLst/>
              <a:rect l="l" t="t" r="r" b="b"/>
              <a:pathLst>
                <a:path w="31385" h="35386" extrusionOk="0">
                  <a:moveTo>
                    <a:pt x="30933" y="0"/>
                  </a:moveTo>
                  <a:lnTo>
                    <a:pt x="0" y="35385"/>
                  </a:lnTo>
                  <a:lnTo>
                    <a:pt x="31385" y="429"/>
                  </a:lnTo>
                  <a:lnTo>
                    <a:pt x="30933"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 name="Google Shape;1041;p15"/>
            <p:cNvSpPr/>
            <p:nvPr/>
          </p:nvSpPr>
          <p:spPr>
            <a:xfrm>
              <a:off x="2987182" y="15815"/>
              <a:ext cx="917554" cy="1650805"/>
            </a:xfrm>
            <a:custGeom>
              <a:avLst/>
              <a:gdLst/>
              <a:ahLst/>
              <a:cxnLst/>
              <a:rect l="l" t="t" r="r" b="b"/>
              <a:pathLst>
                <a:path w="18087" h="32541" extrusionOk="0">
                  <a:moveTo>
                    <a:pt x="17562" y="1"/>
                  </a:moveTo>
                  <a:lnTo>
                    <a:pt x="1" y="32540"/>
                  </a:lnTo>
                  <a:lnTo>
                    <a:pt x="18086" y="298"/>
                  </a:lnTo>
                  <a:lnTo>
                    <a:pt x="17562"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 name="Google Shape;1042;p15"/>
            <p:cNvSpPr/>
            <p:nvPr/>
          </p:nvSpPr>
          <p:spPr>
            <a:xfrm>
              <a:off x="4132930" y="13989"/>
              <a:ext cx="496545" cy="590802"/>
            </a:xfrm>
            <a:custGeom>
              <a:avLst/>
              <a:gdLst/>
              <a:ahLst/>
              <a:cxnLst/>
              <a:rect l="l" t="t" r="r" b="b"/>
              <a:pathLst>
                <a:path w="9788" h="11646" extrusionOk="0">
                  <a:moveTo>
                    <a:pt x="9323" y="1"/>
                  </a:moveTo>
                  <a:lnTo>
                    <a:pt x="1" y="11645"/>
                  </a:lnTo>
                  <a:lnTo>
                    <a:pt x="9788" y="382"/>
                  </a:lnTo>
                  <a:lnTo>
                    <a:pt x="932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 name="Google Shape;1043;p15"/>
            <p:cNvSpPr/>
            <p:nvPr/>
          </p:nvSpPr>
          <p:spPr>
            <a:xfrm>
              <a:off x="2156710" y="21243"/>
              <a:ext cx="247715" cy="1871278"/>
            </a:xfrm>
            <a:custGeom>
              <a:avLst/>
              <a:gdLst/>
              <a:ahLst/>
              <a:cxnLst/>
              <a:rect l="l" t="t" r="r" b="b"/>
              <a:pathLst>
                <a:path w="4883" h="36887" extrusionOk="0">
                  <a:moveTo>
                    <a:pt x="620" y="1"/>
                  </a:moveTo>
                  <a:lnTo>
                    <a:pt x="1" y="96"/>
                  </a:lnTo>
                  <a:lnTo>
                    <a:pt x="4882" y="36886"/>
                  </a:lnTo>
                  <a:lnTo>
                    <a:pt x="620"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 name="Google Shape;1044;p15"/>
            <p:cNvSpPr/>
            <p:nvPr/>
          </p:nvSpPr>
          <p:spPr>
            <a:xfrm>
              <a:off x="1587133" y="18250"/>
              <a:ext cx="602875" cy="1696665"/>
            </a:xfrm>
            <a:custGeom>
              <a:avLst/>
              <a:gdLst/>
              <a:ahLst/>
              <a:cxnLst/>
              <a:rect l="l" t="t" r="r" b="b"/>
              <a:pathLst>
                <a:path w="11884" h="33445" extrusionOk="0">
                  <a:moveTo>
                    <a:pt x="561" y="0"/>
                  </a:moveTo>
                  <a:lnTo>
                    <a:pt x="1" y="215"/>
                  </a:lnTo>
                  <a:lnTo>
                    <a:pt x="11883" y="33445"/>
                  </a:lnTo>
                  <a:lnTo>
                    <a:pt x="561"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 name="Google Shape;1045;p15"/>
            <p:cNvSpPr/>
            <p:nvPr/>
          </p:nvSpPr>
          <p:spPr>
            <a:xfrm>
              <a:off x="1397511" y="17641"/>
              <a:ext cx="271253" cy="613732"/>
            </a:xfrm>
            <a:custGeom>
              <a:avLst/>
              <a:gdLst/>
              <a:ahLst/>
              <a:cxnLst/>
              <a:rect l="l" t="t" r="r" b="b"/>
              <a:pathLst>
                <a:path w="5347" h="12098" extrusionOk="0">
                  <a:moveTo>
                    <a:pt x="548" y="0"/>
                  </a:moveTo>
                  <a:lnTo>
                    <a:pt x="0" y="238"/>
                  </a:lnTo>
                  <a:lnTo>
                    <a:pt x="5346" y="12097"/>
                  </a:lnTo>
                  <a:lnTo>
                    <a:pt x="548"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 name="Google Shape;1046;p15"/>
            <p:cNvSpPr/>
            <p:nvPr/>
          </p:nvSpPr>
          <p:spPr>
            <a:xfrm>
              <a:off x="2798727" y="19467"/>
              <a:ext cx="483863" cy="1538438"/>
            </a:xfrm>
            <a:custGeom>
              <a:avLst/>
              <a:gdLst/>
              <a:ahLst/>
              <a:cxnLst/>
              <a:rect l="l" t="t" r="r" b="b"/>
              <a:pathLst>
                <a:path w="9538" h="30326" extrusionOk="0">
                  <a:moveTo>
                    <a:pt x="8954" y="0"/>
                  </a:moveTo>
                  <a:lnTo>
                    <a:pt x="1" y="30325"/>
                  </a:lnTo>
                  <a:lnTo>
                    <a:pt x="9538" y="167"/>
                  </a:lnTo>
                  <a:lnTo>
                    <a:pt x="8954"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 name="Google Shape;1047;p15"/>
            <p:cNvSpPr/>
            <p:nvPr/>
          </p:nvSpPr>
          <p:spPr>
            <a:xfrm>
              <a:off x="-96131" y="409619"/>
              <a:ext cx="1769767" cy="1481062"/>
            </a:xfrm>
            <a:custGeom>
              <a:avLst/>
              <a:gdLst/>
              <a:ahLst/>
              <a:cxnLst/>
              <a:rect l="l" t="t" r="r" b="b"/>
              <a:pathLst>
                <a:path w="34886" h="29195" extrusionOk="0">
                  <a:moveTo>
                    <a:pt x="393" y="0"/>
                  </a:moveTo>
                  <a:lnTo>
                    <a:pt x="0" y="453"/>
                  </a:lnTo>
                  <a:lnTo>
                    <a:pt x="34886" y="29195"/>
                  </a:lnTo>
                  <a:lnTo>
                    <a:pt x="34886" y="29195"/>
                  </a:lnTo>
                  <a:lnTo>
                    <a:pt x="393"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 name="Google Shape;1048;p15"/>
            <p:cNvSpPr/>
            <p:nvPr/>
          </p:nvSpPr>
          <p:spPr>
            <a:xfrm>
              <a:off x="-90703" y="1793337"/>
              <a:ext cx="1896643" cy="575075"/>
            </a:xfrm>
            <a:custGeom>
              <a:avLst/>
              <a:gdLst/>
              <a:ahLst/>
              <a:cxnLst/>
              <a:rect l="l" t="t" r="r" b="b"/>
              <a:pathLst>
                <a:path w="37387" h="11336" extrusionOk="0">
                  <a:moveTo>
                    <a:pt x="179" y="1"/>
                  </a:moveTo>
                  <a:lnTo>
                    <a:pt x="0" y="584"/>
                  </a:lnTo>
                  <a:lnTo>
                    <a:pt x="37386" y="11335"/>
                  </a:lnTo>
                  <a:lnTo>
                    <a:pt x="37386" y="11335"/>
                  </a:lnTo>
                  <a:lnTo>
                    <a:pt x="17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 name="Google Shape;1049;p15"/>
            <p:cNvSpPr/>
            <p:nvPr/>
          </p:nvSpPr>
          <p:spPr>
            <a:xfrm>
              <a:off x="4111827" y="4764346"/>
              <a:ext cx="279674" cy="364241"/>
            </a:xfrm>
            <a:custGeom>
              <a:avLst/>
              <a:gdLst/>
              <a:ahLst/>
              <a:cxnLst/>
              <a:rect l="l" t="t" r="r" b="b"/>
              <a:pathLst>
                <a:path w="5513" h="7180" extrusionOk="0">
                  <a:moveTo>
                    <a:pt x="0" y="0"/>
                  </a:moveTo>
                  <a:lnTo>
                    <a:pt x="5025" y="7180"/>
                  </a:lnTo>
                  <a:lnTo>
                    <a:pt x="5513" y="6811"/>
                  </a:ln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 name="Google Shape;1050;p15"/>
            <p:cNvSpPr/>
            <p:nvPr/>
          </p:nvSpPr>
          <p:spPr>
            <a:xfrm>
              <a:off x="3466767" y="2922196"/>
              <a:ext cx="1548077" cy="553312"/>
            </a:xfrm>
            <a:custGeom>
              <a:avLst/>
              <a:gdLst/>
              <a:ahLst/>
              <a:cxnLst/>
              <a:rect l="l" t="t" r="r" b="b"/>
              <a:pathLst>
                <a:path w="30516" h="10907" extrusionOk="0">
                  <a:moveTo>
                    <a:pt x="0" y="0"/>
                  </a:moveTo>
                  <a:lnTo>
                    <a:pt x="30314" y="10906"/>
                  </a:lnTo>
                  <a:lnTo>
                    <a:pt x="30516" y="10323"/>
                  </a:ln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 name="Google Shape;1051;p15"/>
            <p:cNvSpPr/>
            <p:nvPr/>
          </p:nvSpPr>
          <p:spPr>
            <a:xfrm>
              <a:off x="3075956" y="2712028"/>
              <a:ext cx="1937125" cy="456671"/>
            </a:xfrm>
            <a:custGeom>
              <a:avLst/>
              <a:gdLst/>
              <a:ahLst/>
              <a:cxnLst/>
              <a:rect l="l" t="t" r="r" b="b"/>
              <a:pathLst>
                <a:path w="38185" h="9002" extrusionOk="0">
                  <a:moveTo>
                    <a:pt x="1" y="0"/>
                  </a:moveTo>
                  <a:lnTo>
                    <a:pt x="38053" y="9001"/>
                  </a:lnTo>
                  <a:lnTo>
                    <a:pt x="38184" y="8430"/>
                  </a:lnTo>
                  <a:lnTo>
                    <a:pt x="1"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 name="Google Shape;1052;p15"/>
            <p:cNvSpPr/>
            <p:nvPr/>
          </p:nvSpPr>
          <p:spPr>
            <a:xfrm>
              <a:off x="3287392" y="1590424"/>
              <a:ext cx="1728067" cy="668063"/>
            </a:xfrm>
            <a:custGeom>
              <a:avLst/>
              <a:gdLst/>
              <a:ahLst/>
              <a:cxnLst/>
              <a:rect l="l" t="t" r="r" b="b"/>
              <a:pathLst>
                <a:path w="34064" h="13169" extrusionOk="0">
                  <a:moveTo>
                    <a:pt x="33838" y="0"/>
                  </a:moveTo>
                  <a:lnTo>
                    <a:pt x="0" y="13168"/>
                  </a:lnTo>
                  <a:lnTo>
                    <a:pt x="34064" y="560"/>
                  </a:lnTo>
                  <a:lnTo>
                    <a:pt x="33838"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 name="Google Shape;1053;p15"/>
            <p:cNvSpPr/>
            <p:nvPr/>
          </p:nvSpPr>
          <p:spPr>
            <a:xfrm>
              <a:off x="-93747" y="2899825"/>
              <a:ext cx="1805430" cy="1011759"/>
            </a:xfrm>
            <a:custGeom>
              <a:avLst/>
              <a:gdLst/>
              <a:ahLst/>
              <a:cxnLst/>
              <a:rect l="l" t="t" r="r" b="b"/>
              <a:pathLst>
                <a:path w="35589" h="19944" extrusionOk="0">
                  <a:moveTo>
                    <a:pt x="35589" y="1"/>
                  </a:moveTo>
                  <a:lnTo>
                    <a:pt x="1" y="19408"/>
                  </a:lnTo>
                  <a:lnTo>
                    <a:pt x="299" y="19944"/>
                  </a:lnTo>
                  <a:lnTo>
                    <a:pt x="3558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 name="Google Shape;1054;p15"/>
            <p:cNvSpPr/>
            <p:nvPr/>
          </p:nvSpPr>
          <p:spPr>
            <a:xfrm>
              <a:off x="2980537" y="3326856"/>
              <a:ext cx="1180893" cy="1801169"/>
            </a:xfrm>
            <a:custGeom>
              <a:avLst/>
              <a:gdLst/>
              <a:ahLst/>
              <a:cxnLst/>
              <a:rect l="l" t="t" r="r" b="b"/>
              <a:pathLst>
                <a:path w="23278" h="35505" extrusionOk="0">
                  <a:moveTo>
                    <a:pt x="1" y="1"/>
                  </a:moveTo>
                  <a:lnTo>
                    <a:pt x="22777" y="35505"/>
                  </a:lnTo>
                  <a:lnTo>
                    <a:pt x="23277" y="35160"/>
                  </a:ln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 name="Google Shape;1055;p15"/>
            <p:cNvSpPr/>
            <p:nvPr/>
          </p:nvSpPr>
          <p:spPr>
            <a:xfrm>
              <a:off x="2967854" y="3028472"/>
              <a:ext cx="2053043" cy="1957620"/>
            </a:xfrm>
            <a:custGeom>
              <a:avLst/>
              <a:gdLst/>
              <a:ahLst/>
              <a:cxnLst/>
              <a:rect l="l" t="t" r="r" b="b"/>
              <a:pathLst>
                <a:path w="40470" h="38589" extrusionOk="0">
                  <a:moveTo>
                    <a:pt x="1" y="1"/>
                  </a:moveTo>
                  <a:lnTo>
                    <a:pt x="40029" y="38589"/>
                  </a:lnTo>
                  <a:lnTo>
                    <a:pt x="40470" y="38160"/>
                  </a:ln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15"/>
            <p:cNvSpPr/>
            <p:nvPr/>
          </p:nvSpPr>
          <p:spPr>
            <a:xfrm>
              <a:off x="3922154" y="1433369"/>
              <a:ext cx="1093891" cy="501365"/>
            </a:xfrm>
            <a:custGeom>
              <a:avLst/>
              <a:gdLst/>
              <a:ahLst/>
              <a:cxnLst/>
              <a:rect l="l" t="t" r="r" b="b"/>
              <a:pathLst>
                <a:path w="21563" h="9883" extrusionOk="0">
                  <a:moveTo>
                    <a:pt x="21313" y="1"/>
                  </a:moveTo>
                  <a:lnTo>
                    <a:pt x="1" y="9883"/>
                  </a:lnTo>
                  <a:lnTo>
                    <a:pt x="21563" y="548"/>
                  </a:lnTo>
                  <a:lnTo>
                    <a:pt x="2131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15"/>
            <p:cNvSpPr/>
            <p:nvPr/>
          </p:nvSpPr>
          <p:spPr>
            <a:xfrm>
              <a:off x="59097" y="4113856"/>
              <a:ext cx="964631" cy="1016578"/>
            </a:xfrm>
            <a:custGeom>
              <a:avLst/>
              <a:gdLst/>
              <a:ahLst/>
              <a:cxnLst/>
              <a:rect l="l" t="t" r="r" b="b"/>
              <a:pathLst>
                <a:path w="19015" h="20039" extrusionOk="0">
                  <a:moveTo>
                    <a:pt x="19014" y="0"/>
                  </a:moveTo>
                  <a:lnTo>
                    <a:pt x="0" y="19610"/>
                  </a:lnTo>
                  <a:lnTo>
                    <a:pt x="429" y="20039"/>
                  </a:lnTo>
                  <a:lnTo>
                    <a:pt x="19014"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15"/>
            <p:cNvSpPr/>
            <p:nvPr/>
          </p:nvSpPr>
          <p:spPr>
            <a:xfrm>
              <a:off x="-93747" y="3352829"/>
              <a:ext cx="1174856" cy="662635"/>
            </a:xfrm>
            <a:custGeom>
              <a:avLst/>
              <a:gdLst/>
              <a:ahLst/>
              <a:cxnLst/>
              <a:rect l="l" t="t" r="r" b="b"/>
              <a:pathLst>
                <a:path w="23159" h="13062" extrusionOk="0">
                  <a:moveTo>
                    <a:pt x="23159" y="1"/>
                  </a:moveTo>
                  <a:lnTo>
                    <a:pt x="1" y="12526"/>
                  </a:lnTo>
                  <a:lnTo>
                    <a:pt x="299" y="13062"/>
                  </a:lnTo>
                  <a:lnTo>
                    <a:pt x="2315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15"/>
            <p:cNvSpPr/>
            <p:nvPr/>
          </p:nvSpPr>
          <p:spPr>
            <a:xfrm>
              <a:off x="-91312" y="1652008"/>
              <a:ext cx="616116" cy="230162"/>
            </a:xfrm>
            <a:custGeom>
              <a:avLst/>
              <a:gdLst/>
              <a:ahLst/>
              <a:cxnLst/>
              <a:rect l="l" t="t" r="r" b="b"/>
              <a:pathLst>
                <a:path w="12145" h="4537" extrusionOk="0">
                  <a:moveTo>
                    <a:pt x="203" y="1"/>
                  </a:moveTo>
                  <a:lnTo>
                    <a:pt x="1" y="572"/>
                  </a:lnTo>
                  <a:lnTo>
                    <a:pt x="12145" y="4537"/>
                  </a:lnTo>
                  <a:lnTo>
                    <a:pt x="20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15"/>
            <p:cNvSpPr/>
            <p:nvPr/>
          </p:nvSpPr>
          <p:spPr>
            <a:xfrm>
              <a:off x="1972516" y="3207898"/>
              <a:ext cx="391433" cy="1914094"/>
            </a:xfrm>
            <a:custGeom>
              <a:avLst/>
              <a:gdLst/>
              <a:ahLst/>
              <a:cxnLst/>
              <a:rect l="l" t="t" r="r" b="b"/>
              <a:pathLst>
                <a:path w="7716" h="37731" extrusionOk="0">
                  <a:moveTo>
                    <a:pt x="7715" y="0"/>
                  </a:moveTo>
                  <a:lnTo>
                    <a:pt x="0" y="37624"/>
                  </a:lnTo>
                  <a:lnTo>
                    <a:pt x="595" y="37731"/>
                  </a:lnTo>
                  <a:lnTo>
                    <a:pt x="7715"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 name="Google Shape;1061;p15"/>
            <p:cNvSpPr/>
            <p:nvPr/>
          </p:nvSpPr>
          <p:spPr>
            <a:xfrm>
              <a:off x="2160920" y="4414625"/>
              <a:ext cx="101561" cy="706720"/>
            </a:xfrm>
            <a:custGeom>
              <a:avLst/>
              <a:gdLst/>
              <a:ahLst/>
              <a:cxnLst/>
              <a:rect l="l" t="t" r="r" b="b"/>
              <a:pathLst>
                <a:path w="2002" h="13931" extrusionOk="0">
                  <a:moveTo>
                    <a:pt x="2001" y="1"/>
                  </a:moveTo>
                  <a:lnTo>
                    <a:pt x="1" y="13860"/>
                  </a:lnTo>
                  <a:lnTo>
                    <a:pt x="596" y="13931"/>
                  </a:lnTo>
                  <a:lnTo>
                    <a:pt x="200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 name="Google Shape;1062;p15"/>
            <p:cNvSpPr/>
            <p:nvPr/>
          </p:nvSpPr>
          <p:spPr>
            <a:xfrm>
              <a:off x="-90094" y="2860561"/>
              <a:ext cx="1409178" cy="362466"/>
            </a:xfrm>
            <a:custGeom>
              <a:avLst/>
              <a:gdLst/>
              <a:ahLst/>
              <a:cxnLst/>
              <a:rect l="l" t="t" r="r" b="b"/>
              <a:pathLst>
                <a:path w="27778" h="7145" extrusionOk="0">
                  <a:moveTo>
                    <a:pt x="27778" y="1"/>
                  </a:moveTo>
                  <a:lnTo>
                    <a:pt x="0" y="6549"/>
                  </a:lnTo>
                  <a:lnTo>
                    <a:pt x="155" y="7145"/>
                  </a:lnTo>
                  <a:lnTo>
                    <a:pt x="27778"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 name="Google Shape;1063;p15"/>
            <p:cNvSpPr/>
            <p:nvPr/>
          </p:nvSpPr>
          <p:spPr>
            <a:xfrm>
              <a:off x="59097" y="12822"/>
              <a:ext cx="1490701" cy="1569840"/>
            </a:xfrm>
            <a:custGeom>
              <a:avLst/>
              <a:gdLst/>
              <a:ahLst/>
              <a:cxnLst/>
              <a:rect l="l" t="t" r="r" b="b"/>
              <a:pathLst>
                <a:path w="29385" h="30945" extrusionOk="0">
                  <a:moveTo>
                    <a:pt x="429" y="0"/>
                  </a:moveTo>
                  <a:lnTo>
                    <a:pt x="0" y="429"/>
                  </a:lnTo>
                  <a:lnTo>
                    <a:pt x="29385" y="30944"/>
                  </a:lnTo>
                  <a:lnTo>
                    <a:pt x="429"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 name="Google Shape;1064;p15"/>
            <p:cNvSpPr/>
            <p:nvPr/>
          </p:nvSpPr>
          <p:spPr>
            <a:xfrm>
              <a:off x="-111857" y="2990426"/>
              <a:ext cx="2131573" cy="2152372"/>
            </a:xfrm>
            <a:custGeom>
              <a:avLst/>
              <a:gdLst/>
              <a:ahLst/>
              <a:cxnLst/>
              <a:rect l="l" t="t" r="r" b="b"/>
              <a:pathLst>
                <a:path w="42018" h="42428" extrusionOk="0">
                  <a:moveTo>
                    <a:pt x="42018" y="1"/>
                  </a:moveTo>
                  <a:lnTo>
                    <a:pt x="167" y="41661"/>
                  </a:lnTo>
                  <a:cubicBezTo>
                    <a:pt x="1" y="41839"/>
                    <a:pt x="1" y="42137"/>
                    <a:pt x="179" y="42304"/>
                  </a:cubicBezTo>
                  <a:cubicBezTo>
                    <a:pt x="267" y="42386"/>
                    <a:pt x="381" y="42427"/>
                    <a:pt x="495" y="42427"/>
                  </a:cubicBezTo>
                  <a:cubicBezTo>
                    <a:pt x="613" y="42427"/>
                    <a:pt x="731" y="42383"/>
                    <a:pt x="822" y="42292"/>
                  </a:cubicBezTo>
                  <a:lnTo>
                    <a:pt x="42018"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 name="Google Shape;1065;p15"/>
            <p:cNvSpPr/>
            <p:nvPr/>
          </p:nvSpPr>
          <p:spPr>
            <a:xfrm>
              <a:off x="-111248" y="546"/>
              <a:ext cx="2007183" cy="1983797"/>
            </a:xfrm>
            <a:custGeom>
              <a:avLst/>
              <a:gdLst/>
              <a:ahLst/>
              <a:cxnLst/>
              <a:rect l="l" t="t" r="r" b="b"/>
              <a:pathLst>
                <a:path w="39566" h="39105" extrusionOk="0">
                  <a:moveTo>
                    <a:pt x="510" y="0"/>
                  </a:moveTo>
                  <a:cubicBezTo>
                    <a:pt x="382" y="0"/>
                    <a:pt x="256" y="52"/>
                    <a:pt x="167" y="147"/>
                  </a:cubicBezTo>
                  <a:cubicBezTo>
                    <a:pt x="1" y="325"/>
                    <a:pt x="1" y="599"/>
                    <a:pt x="179" y="778"/>
                  </a:cubicBezTo>
                  <a:lnTo>
                    <a:pt x="39565" y="39104"/>
                  </a:lnTo>
                  <a:lnTo>
                    <a:pt x="822" y="123"/>
                  </a:lnTo>
                  <a:cubicBezTo>
                    <a:pt x="733" y="40"/>
                    <a:pt x="621" y="0"/>
                    <a:pt x="510"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 name="Google Shape;1066;p15"/>
            <p:cNvSpPr/>
            <p:nvPr/>
          </p:nvSpPr>
          <p:spPr>
            <a:xfrm>
              <a:off x="2950962" y="3038770"/>
              <a:ext cx="2083836" cy="2103925"/>
            </a:xfrm>
            <a:custGeom>
              <a:avLst/>
              <a:gdLst/>
              <a:ahLst/>
              <a:cxnLst/>
              <a:rect l="l" t="t" r="r" b="b"/>
              <a:pathLst>
                <a:path w="41077" h="41473" extrusionOk="0">
                  <a:moveTo>
                    <a:pt x="0" y="0"/>
                  </a:moveTo>
                  <a:lnTo>
                    <a:pt x="40267" y="41339"/>
                  </a:lnTo>
                  <a:cubicBezTo>
                    <a:pt x="40357" y="41428"/>
                    <a:pt x="40470" y="41473"/>
                    <a:pt x="40583" y="41473"/>
                  </a:cubicBezTo>
                  <a:cubicBezTo>
                    <a:pt x="40696" y="41473"/>
                    <a:pt x="40809" y="41428"/>
                    <a:pt x="40898" y="41339"/>
                  </a:cubicBezTo>
                  <a:cubicBezTo>
                    <a:pt x="41077" y="41160"/>
                    <a:pt x="41077" y="40874"/>
                    <a:pt x="40898" y="40696"/>
                  </a:cubicBez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 name="Google Shape;1067;p15"/>
            <p:cNvSpPr/>
            <p:nvPr/>
          </p:nvSpPr>
          <p:spPr>
            <a:xfrm>
              <a:off x="3590594" y="-12"/>
              <a:ext cx="1444182" cy="1427441"/>
            </a:xfrm>
            <a:custGeom>
              <a:avLst/>
              <a:gdLst/>
              <a:ahLst/>
              <a:cxnLst/>
              <a:rect l="l" t="t" r="r" b="b"/>
              <a:pathLst>
                <a:path w="28468" h="28138" extrusionOk="0">
                  <a:moveTo>
                    <a:pt x="27974" y="0"/>
                  </a:moveTo>
                  <a:cubicBezTo>
                    <a:pt x="27861" y="0"/>
                    <a:pt x="27748" y="45"/>
                    <a:pt x="27658" y="134"/>
                  </a:cubicBezTo>
                  <a:lnTo>
                    <a:pt x="0" y="28137"/>
                  </a:lnTo>
                  <a:lnTo>
                    <a:pt x="28277" y="777"/>
                  </a:lnTo>
                  <a:lnTo>
                    <a:pt x="28289" y="777"/>
                  </a:lnTo>
                  <a:cubicBezTo>
                    <a:pt x="28468" y="598"/>
                    <a:pt x="28468" y="313"/>
                    <a:pt x="28289" y="134"/>
                  </a:cubicBezTo>
                  <a:cubicBezTo>
                    <a:pt x="28200" y="45"/>
                    <a:pt x="28087" y="0"/>
                    <a:pt x="2797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 name="Google Shape;1068;p15"/>
            <p:cNvSpPr/>
            <p:nvPr/>
          </p:nvSpPr>
          <p:spPr>
            <a:xfrm>
              <a:off x="-102776" y="272500"/>
              <a:ext cx="1801777" cy="1595864"/>
            </a:xfrm>
            <a:custGeom>
              <a:avLst/>
              <a:gdLst/>
              <a:ahLst/>
              <a:cxnLst/>
              <a:rect l="l" t="t" r="r" b="b"/>
              <a:pathLst>
                <a:path w="35517" h="31458" extrusionOk="0">
                  <a:moveTo>
                    <a:pt x="324" y="1"/>
                  </a:moveTo>
                  <a:cubicBezTo>
                    <a:pt x="243" y="1"/>
                    <a:pt x="164" y="34"/>
                    <a:pt x="107" y="96"/>
                  </a:cubicBezTo>
                  <a:cubicBezTo>
                    <a:pt x="0" y="227"/>
                    <a:pt x="12" y="417"/>
                    <a:pt x="131" y="525"/>
                  </a:cubicBezTo>
                  <a:lnTo>
                    <a:pt x="35517" y="31457"/>
                  </a:lnTo>
                  <a:lnTo>
                    <a:pt x="536" y="84"/>
                  </a:lnTo>
                  <a:cubicBezTo>
                    <a:pt x="474" y="28"/>
                    <a:pt x="398" y="1"/>
                    <a:pt x="32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 name="Google Shape;1069;p15"/>
            <p:cNvSpPr/>
            <p:nvPr/>
          </p:nvSpPr>
          <p:spPr>
            <a:xfrm>
              <a:off x="-113074" y="1118599"/>
              <a:ext cx="1670133" cy="927902"/>
            </a:xfrm>
            <a:custGeom>
              <a:avLst/>
              <a:gdLst/>
              <a:ahLst/>
              <a:cxnLst/>
              <a:rect l="l" t="t" r="r" b="b"/>
              <a:pathLst>
                <a:path w="32922" h="18291" extrusionOk="0">
                  <a:moveTo>
                    <a:pt x="543" y="1"/>
                  </a:moveTo>
                  <a:cubicBezTo>
                    <a:pt x="370" y="1"/>
                    <a:pt x="205" y="99"/>
                    <a:pt x="120" y="252"/>
                  </a:cubicBezTo>
                  <a:cubicBezTo>
                    <a:pt x="1" y="455"/>
                    <a:pt x="84" y="741"/>
                    <a:pt x="310" y="860"/>
                  </a:cubicBezTo>
                  <a:lnTo>
                    <a:pt x="32922" y="18290"/>
                  </a:lnTo>
                  <a:lnTo>
                    <a:pt x="751" y="50"/>
                  </a:lnTo>
                  <a:cubicBezTo>
                    <a:pt x="683" y="16"/>
                    <a:pt x="613" y="1"/>
                    <a:pt x="54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 name="Google Shape;1070;p15"/>
            <p:cNvSpPr/>
            <p:nvPr/>
          </p:nvSpPr>
          <p:spPr>
            <a:xfrm>
              <a:off x="-103994" y="399676"/>
              <a:ext cx="598614" cy="501060"/>
            </a:xfrm>
            <a:custGeom>
              <a:avLst/>
              <a:gdLst/>
              <a:ahLst/>
              <a:cxnLst/>
              <a:rect l="l" t="t" r="r" b="b"/>
              <a:pathLst>
                <a:path w="11800" h="9877" extrusionOk="0">
                  <a:moveTo>
                    <a:pt x="347" y="0"/>
                  </a:moveTo>
                  <a:cubicBezTo>
                    <a:pt x="255" y="0"/>
                    <a:pt x="162" y="40"/>
                    <a:pt x="96" y="113"/>
                  </a:cubicBezTo>
                  <a:cubicBezTo>
                    <a:pt x="0" y="256"/>
                    <a:pt x="12" y="447"/>
                    <a:pt x="143" y="554"/>
                  </a:cubicBezTo>
                  <a:lnTo>
                    <a:pt x="11800" y="9876"/>
                  </a:lnTo>
                  <a:lnTo>
                    <a:pt x="548" y="77"/>
                  </a:lnTo>
                  <a:cubicBezTo>
                    <a:pt x="490" y="25"/>
                    <a:pt x="419" y="0"/>
                    <a:pt x="34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 name="Google Shape;1071;p15"/>
            <p:cNvSpPr/>
            <p:nvPr/>
          </p:nvSpPr>
          <p:spPr>
            <a:xfrm>
              <a:off x="-110030" y="2629240"/>
              <a:ext cx="1892381" cy="255223"/>
            </a:xfrm>
            <a:custGeom>
              <a:avLst/>
              <a:gdLst/>
              <a:ahLst/>
              <a:cxnLst/>
              <a:rect l="l" t="t" r="r" b="b"/>
              <a:pathLst>
                <a:path w="37303" h="5031" extrusionOk="0">
                  <a:moveTo>
                    <a:pt x="37303" y="1"/>
                  </a:moveTo>
                  <a:lnTo>
                    <a:pt x="417" y="4120"/>
                  </a:lnTo>
                  <a:cubicBezTo>
                    <a:pt x="155" y="4144"/>
                    <a:pt x="0" y="4382"/>
                    <a:pt x="24" y="4644"/>
                  </a:cubicBezTo>
                  <a:cubicBezTo>
                    <a:pt x="57" y="4872"/>
                    <a:pt x="237" y="5030"/>
                    <a:pt x="466" y="5030"/>
                  </a:cubicBezTo>
                  <a:cubicBezTo>
                    <a:pt x="489" y="5030"/>
                    <a:pt x="512" y="5029"/>
                    <a:pt x="536" y="5025"/>
                  </a:cubicBezTo>
                  <a:lnTo>
                    <a:pt x="3730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 name="Google Shape;1072;p15"/>
            <p:cNvSpPr/>
            <p:nvPr/>
          </p:nvSpPr>
          <p:spPr>
            <a:xfrm>
              <a:off x="-103385" y="2842451"/>
              <a:ext cx="1708789" cy="605057"/>
            </a:xfrm>
            <a:custGeom>
              <a:avLst/>
              <a:gdLst/>
              <a:ahLst/>
              <a:cxnLst/>
              <a:rect l="l" t="t" r="r" b="b"/>
              <a:pathLst>
                <a:path w="33684" h="11927" extrusionOk="0">
                  <a:moveTo>
                    <a:pt x="33683" y="1"/>
                  </a:moveTo>
                  <a:lnTo>
                    <a:pt x="239" y="11335"/>
                  </a:lnTo>
                  <a:cubicBezTo>
                    <a:pt x="72" y="11395"/>
                    <a:pt x="0" y="11574"/>
                    <a:pt x="48" y="11728"/>
                  </a:cubicBezTo>
                  <a:cubicBezTo>
                    <a:pt x="94" y="11849"/>
                    <a:pt x="199" y="11926"/>
                    <a:pt x="321" y="11926"/>
                  </a:cubicBezTo>
                  <a:cubicBezTo>
                    <a:pt x="356" y="11926"/>
                    <a:pt x="392" y="11920"/>
                    <a:pt x="429" y="11907"/>
                  </a:cubicBezTo>
                  <a:lnTo>
                    <a:pt x="3368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 name="Google Shape;1073;p15"/>
            <p:cNvSpPr/>
            <p:nvPr/>
          </p:nvSpPr>
          <p:spPr>
            <a:xfrm>
              <a:off x="-103994" y="3364294"/>
              <a:ext cx="625805" cy="272674"/>
            </a:xfrm>
            <a:custGeom>
              <a:avLst/>
              <a:gdLst/>
              <a:ahLst/>
              <a:cxnLst/>
              <a:rect l="l" t="t" r="r" b="b"/>
              <a:pathLst>
                <a:path w="12336" h="5375" extrusionOk="0">
                  <a:moveTo>
                    <a:pt x="12335" y="1"/>
                  </a:moveTo>
                  <a:lnTo>
                    <a:pt x="239" y="4799"/>
                  </a:lnTo>
                  <a:cubicBezTo>
                    <a:pt x="72" y="4870"/>
                    <a:pt x="0" y="5049"/>
                    <a:pt x="72" y="5192"/>
                  </a:cubicBezTo>
                  <a:cubicBezTo>
                    <a:pt x="124" y="5306"/>
                    <a:pt x="235" y="5374"/>
                    <a:pt x="351" y="5374"/>
                  </a:cubicBezTo>
                  <a:cubicBezTo>
                    <a:pt x="393" y="5374"/>
                    <a:pt x="436" y="5366"/>
                    <a:pt x="477" y="5347"/>
                  </a:cubicBezTo>
                  <a:lnTo>
                    <a:pt x="12335"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 name="Google Shape;1074;p15"/>
            <p:cNvSpPr/>
            <p:nvPr/>
          </p:nvSpPr>
          <p:spPr>
            <a:xfrm>
              <a:off x="-103385" y="1749863"/>
              <a:ext cx="1551729" cy="484472"/>
            </a:xfrm>
            <a:custGeom>
              <a:avLst/>
              <a:gdLst/>
              <a:ahLst/>
              <a:cxnLst/>
              <a:rect l="l" t="t" r="r" b="b"/>
              <a:pathLst>
                <a:path w="30588" h="9550" extrusionOk="0">
                  <a:moveTo>
                    <a:pt x="347" y="1"/>
                  </a:moveTo>
                  <a:cubicBezTo>
                    <a:pt x="208" y="1"/>
                    <a:pt x="78" y="95"/>
                    <a:pt x="48" y="215"/>
                  </a:cubicBezTo>
                  <a:cubicBezTo>
                    <a:pt x="0" y="369"/>
                    <a:pt x="84" y="548"/>
                    <a:pt x="250" y="584"/>
                  </a:cubicBezTo>
                  <a:lnTo>
                    <a:pt x="30588" y="9549"/>
                  </a:lnTo>
                  <a:lnTo>
                    <a:pt x="30588" y="9549"/>
                  </a:lnTo>
                  <a:lnTo>
                    <a:pt x="429" y="12"/>
                  </a:lnTo>
                  <a:cubicBezTo>
                    <a:pt x="402" y="4"/>
                    <a:pt x="374" y="1"/>
                    <a:pt x="34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 name="Google Shape;1075;p15"/>
            <p:cNvSpPr/>
            <p:nvPr/>
          </p:nvSpPr>
          <p:spPr>
            <a:xfrm>
              <a:off x="293411" y="3358866"/>
              <a:ext cx="1488317" cy="1775804"/>
            </a:xfrm>
            <a:custGeom>
              <a:avLst/>
              <a:gdLst/>
              <a:ahLst/>
              <a:cxnLst/>
              <a:rect l="l" t="t" r="r" b="b"/>
              <a:pathLst>
                <a:path w="29338" h="35005" extrusionOk="0">
                  <a:moveTo>
                    <a:pt x="29338" y="1"/>
                  </a:moveTo>
                  <a:lnTo>
                    <a:pt x="120" y="34505"/>
                  </a:lnTo>
                  <a:cubicBezTo>
                    <a:pt x="120" y="34505"/>
                    <a:pt x="120" y="34505"/>
                    <a:pt x="120" y="34505"/>
                  </a:cubicBezTo>
                  <a:lnTo>
                    <a:pt x="120" y="34505"/>
                  </a:lnTo>
                  <a:cubicBezTo>
                    <a:pt x="112" y="34505"/>
                    <a:pt x="109" y="34510"/>
                    <a:pt x="112" y="34510"/>
                  </a:cubicBezTo>
                  <a:cubicBezTo>
                    <a:pt x="113" y="34510"/>
                    <a:pt x="116" y="34509"/>
                    <a:pt x="120" y="34505"/>
                  </a:cubicBezTo>
                  <a:lnTo>
                    <a:pt x="120" y="34505"/>
                  </a:lnTo>
                  <a:cubicBezTo>
                    <a:pt x="1" y="34636"/>
                    <a:pt x="25" y="34826"/>
                    <a:pt x="167" y="34933"/>
                  </a:cubicBezTo>
                  <a:cubicBezTo>
                    <a:pt x="225" y="34981"/>
                    <a:pt x="297" y="35005"/>
                    <a:pt x="367" y="35005"/>
                  </a:cubicBezTo>
                  <a:cubicBezTo>
                    <a:pt x="456" y="35005"/>
                    <a:pt x="543" y="34966"/>
                    <a:pt x="596" y="34886"/>
                  </a:cubicBezTo>
                  <a:lnTo>
                    <a:pt x="29338"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 name="Google Shape;1076;p15"/>
            <p:cNvSpPr/>
            <p:nvPr/>
          </p:nvSpPr>
          <p:spPr>
            <a:xfrm>
              <a:off x="1672306" y="3227784"/>
              <a:ext cx="587149" cy="1915717"/>
            </a:xfrm>
            <a:custGeom>
              <a:avLst/>
              <a:gdLst/>
              <a:ahLst/>
              <a:cxnLst/>
              <a:rect l="l" t="t" r="r" b="b"/>
              <a:pathLst>
                <a:path w="11574" h="37763" extrusionOk="0">
                  <a:moveTo>
                    <a:pt x="11574" y="1"/>
                  </a:moveTo>
                  <a:lnTo>
                    <a:pt x="72" y="37160"/>
                  </a:lnTo>
                  <a:cubicBezTo>
                    <a:pt x="1" y="37410"/>
                    <a:pt x="132" y="37672"/>
                    <a:pt x="382" y="37744"/>
                  </a:cubicBezTo>
                  <a:cubicBezTo>
                    <a:pt x="423" y="37756"/>
                    <a:pt x="466" y="37762"/>
                    <a:pt x="508" y="37762"/>
                  </a:cubicBezTo>
                  <a:cubicBezTo>
                    <a:pt x="706" y="37762"/>
                    <a:pt x="894" y="37631"/>
                    <a:pt x="953" y="37434"/>
                  </a:cubicBezTo>
                  <a:lnTo>
                    <a:pt x="11574"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 name="Google Shape;1077;p15"/>
            <p:cNvSpPr/>
            <p:nvPr/>
          </p:nvSpPr>
          <p:spPr>
            <a:xfrm>
              <a:off x="4654771" y="637795"/>
              <a:ext cx="372713" cy="283479"/>
            </a:xfrm>
            <a:custGeom>
              <a:avLst/>
              <a:gdLst/>
              <a:ahLst/>
              <a:cxnLst/>
              <a:rect l="l" t="t" r="r" b="b"/>
              <a:pathLst>
                <a:path w="7347" h="5588" extrusionOk="0">
                  <a:moveTo>
                    <a:pt x="7007" y="0"/>
                  </a:moveTo>
                  <a:cubicBezTo>
                    <a:pt x="6938" y="0"/>
                    <a:pt x="6868" y="21"/>
                    <a:pt x="6811" y="63"/>
                  </a:cubicBezTo>
                  <a:lnTo>
                    <a:pt x="1" y="5587"/>
                  </a:lnTo>
                  <a:lnTo>
                    <a:pt x="7180" y="563"/>
                  </a:lnTo>
                  <a:lnTo>
                    <a:pt x="7204" y="539"/>
                  </a:lnTo>
                  <a:cubicBezTo>
                    <a:pt x="7335" y="444"/>
                    <a:pt x="7347" y="241"/>
                    <a:pt x="7240" y="110"/>
                  </a:cubicBezTo>
                  <a:cubicBezTo>
                    <a:pt x="7186" y="36"/>
                    <a:pt x="7098" y="0"/>
                    <a:pt x="700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 name="Google Shape;1078;p15"/>
            <p:cNvSpPr/>
            <p:nvPr/>
          </p:nvSpPr>
          <p:spPr>
            <a:xfrm>
              <a:off x="2813235" y="8713"/>
              <a:ext cx="554530" cy="1558223"/>
            </a:xfrm>
            <a:custGeom>
              <a:avLst/>
              <a:gdLst/>
              <a:ahLst/>
              <a:cxnLst/>
              <a:rect l="l" t="t" r="r" b="b"/>
              <a:pathLst>
                <a:path w="10931" h="30716" extrusionOk="0">
                  <a:moveTo>
                    <a:pt x="10633" y="1"/>
                  </a:moveTo>
                  <a:cubicBezTo>
                    <a:pt x="10497" y="1"/>
                    <a:pt x="10373" y="73"/>
                    <a:pt x="10323" y="212"/>
                  </a:cubicBezTo>
                  <a:lnTo>
                    <a:pt x="1" y="30716"/>
                  </a:lnTo>
                  <a:lnTo>
                    <a:pt x="10895" y="403"/>
                  </a:lnTo>
                  <a:cubicBezTo>
                    <a:pt x="10931" y="236"/>
                    <a:pt x="10859" y="57"/>
                    <a:pt x="10716" y="10"/>
                  </a:cubicBezTo>
                  <a:cubicBezTo>
                    <a:pt x="10688" y="4"/>
                    <a:pt x="10660" y="1"/>
                    <a:pt x="1063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 name="Google Shape;1079;p15"/>
            <p:cNvSpPr/>
            <p:nvPr/>
          </p:nvSpPr>
          <p:spPr>
            <a:xfrm>
              <a:off x="2601850" y="89"/>
              <a:ext cx="468136" cy="1957062"/>
            </a:xfrm>
            <a:custGeom>
              <a:avLst/>
              <a:gdLst/>
              <a:ahLst/>
              <a:cxnLst/>
              <a:rect l="l" t="t" r="r" b="b"/>
              <a:pathLst>
                <a:path w="9228" h="38578" extrusionOk="0">
                  <a:moveTo>
                    <a:pt x="8708" y="0"/>
                  </a:moveTo>
                  <a:cubicBezTo>
                    <a:pt x="8508" y="0"/>
                    <a:pt x="8326" y="144"/>
                    <a:pt x="8275" y="358"/>
                  </a:cubicBezTo>
                  <a:lnTo>
                    <a:pt x="0" y="38577"/>
                  </a:lnTo>
                  <a:lnTo>
                    <a:pt x="0" y="38577"/>
                  </a:lnTo>
                  <a:lnTo>
                    <a:pt x="9168" y="573"/>
                  </a:lnTo>
                  <a:cubicBezTo>
                    <a:pt x="9228" y="311"/>
                    <a:pt x="9049" y="84"/>
                    <a:pt x="8811" y="13"/>
                  </a:cubicBezTo>
                  <a:cubicBezTo>
                    <a:pt x="8777" y="4"/>
                    <a:pt x="8742" y="0"/>
                    <a:pt x="870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 name="Google Shape;1080;p15"/>
            <p:cNvSpPr/>
            <p:nvPr/>
          </p:nvSpPr>
          <p:spPr>
            <a:xfrm>
              <a:off x="1467567" y="241"/>
              <a:ext cx="680137" cy="1746076"/>
            </a:xfrm>
            <a:custGeom>
              <a:avLst/>
              <a:gdLst/>
              <a:ahLst/>
              <a:cxnLst/>
              <a:rect l="l" t="t" r="r" b="b"/>
              <a:pathLst>
                <a:path w="13407" h="34419" extrusionOk="0">
                  <a:moveTo>
                    <a:pt x="513" y="1"/>
                  </a:moveTo>
                  <a:cubicBezTo>
                    <a:pt x="456" y="1"/>
                    <a:pt x="399" y="11"/>
                    <a:pt x="346" y="34"/>
                  </a:cubicBezTo>
                  <a:cubicBezTo>
                    <a:pt x="120" y="117"/>
                    <a:pt x="1" y="391"/>
                    <a:pt x="96" y="629"/>
                  </a:cubicBezTo>
                  <a:lnTo>
                    <a:pt x="13407" y="34419"/>
                  </a:lnTo>
                  <a:lnTo>
                    <a:pt x="953" y="296"/>
                  </a:lnTo>
                  <a:cubicBezTo>
                    <a:pt x="889" y="113"/>
                    <a:pt x="700" y="1"/>
                    <a:pt x="51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 name="Google Shape;1081;p15"/>
            <p:cNvSpPr/>
            <p:nvPr/>
          </p:nvSpPr>
          <p:spPr>
            <a:xfrm>
              <a:off x="2790306" y="3321428"/>
              <a:ext cx="1002070" cy="1801676"/>
            </a:xfrm>
            <a:custGeom>
              <a:avLst/>
              <a:gdLst/>
              <a:ahLst/>
              <a:cxnLst/>
              <a:rect l="l" t="t" r="r" b="b"/>
              <a:pathLst>
                <a:path w="19753" h="35515" extrusionOk="0">
                  <a:moveTo>
                    <a:pt x="0" y="0"/>
                  </a:moveTo>
                  <a:lnTo>
                    <a:pt x="19598" y="35481"/>
                  </a:lnTo>
                  <a:cubicBezTo>
                    <a:pt x="19615" y="35498"/>
                    <a:pt x="19649" y="35515"/>
                    <a:pt x="19677" y="35515"/>
                  </a:cubicBezTo>
                  <a:cubicBezTo>
                    <a:pt x="19688" y="35515"/>
                    <a:pt x="19698" y="35512"/>
                    <a:pt x="19705" y="35505"/>
                  </a:cubicBezTo>
                  <a:cubicBezTo>
                    <a:pt x="19741" y="35493"/>
                    <a:pt x="19753" y="35433"/>
                    <a:pt x="19741" y="35410"/>
                  </a:cubicBez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 name="Google Shape;1082;p15"/>
            <p:cNvSpPr/>
            <p:nvPr/>
          </p:nvSpPr>
          <p:spPr>
            <a:xfrm>
              <a:off x="3216727" y="869573"/>
              <a:ext cx="1810807" cy="1183582"/>
            </a:xfrm>
            <a:custGeom>
              <a:avLst/>
              <a:gdLst/>
              <a:ahLst/>
              <a:cxnLst/>
              <a:rect l="l" t="t" r="r" b="b"/>
              <a:pathLst>
                <a:path w="35695" h="23331" extrusionOk="0">
                  <a:moveTo>
                    <a:pt x="35359" y="1"/>
                  </a:moveTo>
                  <a:cubicBezTo>
                    <a:pt x="35302" y="1"/>
                    <a:pt x="35244" y="18"/>
                    <a:pt x="35195" y="54"/>
                  </a:cubicBezTo>
                  <a:lnTo>
                    <a:pt x="0" y="23330"/>
                  </a:lnTo>
                  <a:lnTo>
                    <a:pt x="35516" y="554"/>
                  </a:lnTo>
                  <a:cubicBezTo>
                    <a:pt x="35647" y="470"/>
                    <a:pt x="35695" y="280"/>
                    <a:pt x="35600" y="137"/>
                  </a:cubicBezTo>
                  <a:cubicBezTo>
                    <a:pt x="35548" y="48"/>
                    <a:pt x="35454" y="1"/>
                    <a:pt x="3535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 name="Google Shape;1083;p15"/>
            <p:cNvSpPr/>
            <p:nvPr/>
          </p:nvSpPr>
          <p:spPr>
            <a:xfrm>
              <a:off x="2917735" y="8205"/>
              <a:ext cx="1964874" cy="2057051"/>
            </a:xfrm>
            <a:custGeom>
              <a:avLst/>
              <a:gdLst/>
              <a:ahLst/>
              <a:cxnLst/>
              <a:rect l="l" t="t" r="r" b="b"/>
              <a:pathLst>
                <a:path w="38732" h="40549" extrusionOk="0">
                  <a:moveTo>
                    <a:pt x="38409" y="1"/>
                  </a:moveTo>
                  <a:cubicBezTo>
                    <a:pt x="38324" y="1"/>
                    <a:pt x="38237" y="38"/>
                    <a:pt x="38172" y="103"/>
                  </a:cubicBezTo>
                  <a:lnTo>
                    <a:pt x="0" y="40548"/>
                  </a:lnTo>
                  <a:lnTo>
                    <a:pt x="38612" y="520"/>
                  </a:lnTo>
                  <a:cubicBezTo>
                    <a:pt x="38731" y="389"/>
                    <a:pt x="38731" y="198"/>
                    <a:pt x="38601" y="79"/>
                  </a:cubicBezTo>
                  <a:cubicBezTo>
                    <a:pt x="38547" y="26"/>
                    <a:pt x="38479" y="1"/>
                    <a:pt x="3840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 name="Google Shape;1084;p15"/>
            <p:cNvSpPr/>
            <p:nvPr/>
          </p:nvSpPr>
          <p:spPr>
            <a:xfrm>
              <a:off x="1319593" y="8003"/>
              <a:ext cx="505017" cy="1103530"/>
            </a:xfrm>
            <a:custGeom>
              <a:avLst/>
              <a:gdLst/>
              <a:ahLst/>
              <a:cxnLst/>
              <a:rect l="l" t="t" r="r" b="b"/>
              <a:pathLst>
                <a:path w="9955" h="21753" extrusionOk="0">
                  <a:moveTo>
                    <a:pt x="354" y="1"/>
                  </a:moveTo>
                  <a:cubicBezTo>
                    <a:pt x="311" y="1"/>
                    <a:pt x="267" y="12"/>
                    <a:pt x="227" y="36"/>
                  </a:cubicBezTo>
                  <a:cubicBezTo>
                    <a:pt x="72" y="119"/>
                    <a:pt x="1" y="298"/>
                    <a:pt x="72" y="440"/>
                  </a:cubicBezTo>
                  <a:lnTo>
                    <a:pt x="9954" y="21753"/>
                  </a:lnTo>
                  <a:lnTo>
                    <a:pt x="632" y="190"/>
                  </a:lnTo>
                  <a:cubicBezTo>
                    <a:pt x="572" y="71"/>
                    <a:pt x="464" y="1"/>
                    <a:pt x="35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 name="Google Shape;1085;p15"/>
            <p:cNvSpPr/>
            <p:nvPr/>
          </p:nvSpPr>
          <p:spPr>
            <a:xfrm>
              <a:off x="4004283" y="4009356"/>
              <a:ext cx="1022666" cy="969501"/>
            </a:xfrm>
            <a:custGeom>
              <a:avLst/>
              <a:gdLst/>
              <a:ahLst/>
              <a:cxnLst/>
              <a:rect l="l" t="t" r="r" b="b"/>
              <a:pathLst>
                <a:path w="20159" h="19111" extrusionOk="0">
                  <a:moveTo>
                    <a:pt x="1" y="1"/>
                  </a:moveTo>
                  <a:lnTo>
                    <a:pt x="19598" y="19027"/>
                  </a:lnTo>
                  <a:cubicBezTo>
                    <a:pt x="19666" y="19083"/>
                    <a:pt x="19745" y="19110"/>
                    <a:pt x="19820" y="19110"/>
                  </a:cubicBezTo>
                  <a:cubicBezTo>
                    <a:pt x="19904" y="19110"/>
                    <a:pt x="19983" y="19077"/>
                    <a:pt x="20039" y="19015"/>
                  </a:cubicBezTo>
                  <a:cubicBezTo>
                    <a:pt x="20158" y="18896"/>
                    <a:pt x="20134" y="18705"/>
                    <a:pt x="20015" y="18586"/>
                  </a:cubicBez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 name="Google Shape;1086;p15"/>
            <p:cNvSpPr/>
            <p:nvPr/>
          </p:nvSpPr>
          <p:spPr>
            <a:xfrm>
              <a:off x="3243258" y="3951982"/>
              <a:ext cx="675368" cy="1190785"/>
            </a:xfrm>
            <a:custGeom>
              <a:avLst/>
              <a:gdLst/>
              <a:ahLst/>
              <a:cxnLst/>
              <a:rect l="l" t="t" r="r" b="b"/>
              <a:pathLst>
                <a:path w="13313" h="23473" extrusionOk="0">
                  <a:moveTo>
                    <a:pt x="1" y="0"/>
                  </a:moveTo>
                  <a:lnTo>
                    <a:pt x="12383" y="23230"/>
                  </a:lnTo>
                  <a:cubicBezTo>
                    <a:pt x="12471" y="23388"/>
                    <a:pt x="12627" y="23473"/>
                    <a:pt x="12788" y="23473"/>
                  </a:cubicBezTo>
                  <a:cubicBezTo>
                    <a:pt x="12869" y="23473"/>
                    <a:pt x="12951" y="23452"/>
                    <a:pt x="13026" y="23408"/>
                  </a:cubicBezTo>
                  <a:cubicBezTo>
                    <a:pt x="13229" y="23277"/>
                    <a:pt x="13312" y="23003"/>
                    <a:pt x="13193" y="22777"/>
                  </a:cubicBezTo>
                  <a:lnTo>
                    <a:pt x="1"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 name="Google Shape;1087;p15"/>
            <p:cNvSpPr/>
            <p:nvPr/>
          </p:nvSpPr>
          <p:spPr>
            <a:xfrm>
              <a:off x="1543811" y="4508878"/>
              <a:ext cx="228843" cy="622660"/>
            </a:xfrm>
            <a:custGeom>
              <a:avLst/>
              <a:gdLst/>
              <a:ahLst/>
              <a:cxnLst/>
              <a:rect l="l" t="t" r="r" b="b"/>
              <a:pathLst>
                <a:path w="4511" h="12274" extrusionOk="0">
                  <a:moveTo>
                    <a:pt x="45" y="11954"/>
                  </a:moveTo>
                  <a:cubicBezTo>
                    <a:pt x="45" y="11958"/>
                    <a:pt x="44" y="11961"/>
                    <a:pt x="43" y="11962"/>
                  </a:cubicBezTo>
                  <a:lnTo>
                    <a:pt x="43" y="11962"/>
                  </a:lnTo>
                  <a:cubicBezTo>
                    <a:pt x="43" y="11959"/>
                    <a:pt x="44" y="11957"/>
                    <a:pt x="45" y="11954"/>
                  </a:cubicBezTo>
                  <a:close/>
                  <a:moveTo>
                    <a:pt x="4510" y="0"/>
                  </a:moveTo>
                  <a:lnTo>
                    <a:pt x="45" y="11954"/>
                  </a:lnTo>
                  <a:cubicBezTo>
                    <a:pt x="45" y="11954"/>
                    <a:pt x="45" y="11954"/>
                    <a:pt x="45" y="11954"/>
                  </a:cubicBezTo>
                  <a:lnTo>
                    <a:pt x="45" y="11954"/>
                  </a:lnTo>
                  <a:cubicBezTo>
                    <a:pt x="45" y="11954"/>
                    <a:pt x="45" y="11954"/>
                    <a:pt x="45" y="11954"/>
                  </a:cubicBezTo>
                  <a:lnTo>
                    <a:pt x="45" y="11954"/>
                  </a:lnTo>
                  <a:cubicBezTo>
                    <a:pt x="39" y="11960"/>
                    <a:pt x="39" y="11963"/>
                    <a:pt x="41" y="11963"/>
                  </a:cubicBezTo>
                  <a:cubicBezTo>
                    <a:pt x="41" y="11963"/>
                    <a:pt x="42" y="11963"/>
                    <a:pt x="43" y="11962"/>
                  </a:cubicBezTo>
                  <a:lnTo>
                    <a:pt x="43" y="11962"/>
                  </a:lnTo>
                  <a:cubicBezTo>
                    <a:pt x="0" y="12090"/>
                    <a:pt x="60" y="12217"/>
                    <a:pt x="200" y="12263"/>
                  </a:cubicBezTo>
                  <a:cubicBezTo>
                    <a:pt x="223" y="12270"/>
                    <a:pt x="246" y="12274"/>
                    <a:pt x="269" y="12274"/>
                  </a:cubicBezTo>
                  <a:cubicBezTo>
                    <a:pt x="362" y="12274"/>
                    <a:pt x="445" y="12216"/>
                    <a:pt x="474" y="12121"/>
                  </a:cubicBezTo>
                  <a:lnTo>
                    <a:pt x="451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 name="Google Shape;1088;p15"/>
            <p:cNvSpPr/>
            <p:nvPr/>
          </p:nvSpPr>
          <p:spPr>
            <a:xfrm>
              <a:off x="3098327" y="2669112"/>
              <a:ext cx="1937074" cy="399296"/>
            </a:xfrm>
            <a:custGeom>
              <a:avLst/>
              <a:gdLst/>
              <a:ahLst/>
              <a:cxnLst/>
              <a:rect l="l" t="t" r="r" b="b"/>
              <a:pathLst>
                <a:path w="38184" h="7871" extrusionOk="0">
                  <a:moveTo>
                    <a:pt x="0" y="1"/>
                  </a:moveTo>
                  <a:lnTo>
                    <a:pt x="37600" y="7859"/>
                  </a:lnTo>
                  <a:cubicBezTo>
                    <a:pt x="37635" y="7867"/>
                    <a:pt x="37669" y="7871"/>
                    <a:pt x="37702" y="7871"/>
                  </a:cubicBezTo>
                  <a:cubicBezTo>
                    <a:pt x="37912" y="7871"/>
                    <a:pt x="38095" y="7717"/>
                    <a:pt x="38136" y="7502"/>
                  </a:cubicBezTo>
                  <a:cubicBezTo>
                    <a:pt x="38184" y="7252"/>
                    <a:pt x="38017" y="7013"/>
                    <a:pt x="37767" y="6966"/>
                  </a:cubicBezTo>
                  <a:lnTo>
                    <a:pt x="0"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 name="Google Shape;1089;p15"/>
            <p:cNvSpPr/>
            <p:nvPr/>
          </p:nvSpPr>
          <p:spPr>
            <a:xfrm>
              <a:off x="4305101" y="2771178"/>
              <a:ext cx="721228" cy="101714"/>
            </a:xfrm>
            <a:custGeom>
              <a:avLst/>
              <a:gdLst/>
              <a:ahLst/>
              <a:cxnLst/>
              <a:rect l="l" t="t" r="r" b="b"/>
              <a:pathLst>
                <a:path w="14217" h="2005" extrusionOk="0">
                  <a:moveTo>
                    <a:pt x="0" y="1"/>
                  </a:moveTo>
                  <a:lnTo>
                    <a:pt x="13847" y="2001"/>
                  </a:lnTo>
                  <a:cubicBezTo>
                    <a:pt x="13863" y="2003"/>
                    <a:pt x="13879" y="2004"/>
                    <a:pt x="13895" y="2004"/>
                  </a:cubicBezTo>
                  <a:cubicBezTo>
                    <a:pt x="14061" y="2004"/>
                    <a:pt x="14181" y="1891"/>
                    <a:pt x="14192" y="1727"/>
                  </a:cubicBezTo>
                  <a:cubicBezTo>
                    <a:pt x="14216" y="1561"/>
                    <a:pt x="14085" y="1406"/>
                    <a:pt x="13930" y="1394"/>
                  </a:cubicBezTo>
                  <a:lnTo>
                    <a:pt x="0"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 name="Google Shape;1090;p15"/>
            <p:cNvSpPr/>
            <p:nvPr/>
          </p:nvSpPr>
          <p:spPr>
            <a:xfrm>
              <a:off x="2751042" y="3714015"/>
              <a:ext cx="364850" cy="1420694"/>
            </a:xfrm>
            <a:custGeom>
              <a:avLst/>
              <a:gdLst/>
              <a:ahLst/>
              <a:cxnLst/>
              <a:rect l="l" t="t" r="r" b="b"/>
              <a:pathLst>
                <a:path w="7192" h="28005" extrusionOk="0">
                  <a:moveTo>
                    <a:pt x="0" y="0"/>
                  </a:moveTo>
                  <a:lnTo>
                    <a:pt x="6549" y="27766"/>
                  </a:lnTo>
                  <a:cubicBezTo>
                    <a:pt x="6588" y="27913"/>
                    <a:pt x="6709" y="28004"/>
                    <a:pt x="6837" y="28004"/>
                  </a:cubicBezTo>
                  <a:cubicBezTo>
                    <a:pt x="6864" y="28004"/>
                    <a:pt x="6891" y="28000"/>
                    <a:pt x="6918" y="27992"/>
                  </a:cubicBezTo>
                  <a:cubicBezTo>
                    <a:pt x="7085" y="27944"/>
                    <a:pt x="7192" y="27790"/>
                    <a:pt x="7144" y="27623"/>
                  </a:cubicBez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 name="Google Shape;1091;p15"/>
            <p:cNvSpPr/>
            <p:nvPr/>
          </p:nvSpPr>
          <p:spPr>
            <a:xfrm>
              <a:off x="-103385" y="3483911"/>
              <a:ext cx="1576485" cy="1495165"/>
            </a:xfrm>
            <a:custGeom>
              <a:avLst/>
              <a:gdLst/>
              <a:ahLst/>
              <a:cxnLst/>
              <a:rect l="l" t="t" r="r" b="b"/>
              <a:pathLst>
                <a:path w="31076" h="29473" extrusionOk="0">
                  <a:moveTo>
                    <a:pt x="31076" y="0"/>
                  </a:moveTo>
                  <a:lnTo>
                    <a:pt x="131" y="28944"/>
                  </a:lnTo>
                  <a:cubicBezTo>
                    <a:pt x="12" y="29063"/>
                    <a:pt x="0" y="29254"/>
                    <a:pt x="119" y="29373"/>
                  </a:cubicBezTo>
                  <a:cubicBezTo>
                    <a:pt x="180" y="29440"/>
                    <a:pt x="260" y="29473"/>
                    <a:pt x="339" y="29473"/>
                  </a:cubicBezTo>
                  <a:cubicBezTo>
                    <a:pt x="415" y="29473"/>
                    <a:pt x="490" y="29443"/>
                    <a:pt x="548" y="29385"/>
                  </a:cubicBezTo>
                  <a:lnTo>
                    <a:pt x="31076"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2" name="Google Shape;1092;p15"/>
          <p:cNvGrpSpPr/>
          <p:nvPr/>
        </p:nvGrpSpPr>
        <p:grpSpPr>
          <a:xfrm>
            <a:off x="1999388" y="548594"/>
            <a:ext cx="8192749" cy="5656613"/>
            <a:chOff x="1571625" y="598610"/>
            <a:chExt cx="5602773" cy="3868387"/>
          </a:xfrm>
        </p:grpSpPr>
        <p:grpSp>
          <p:nvGrpSpPr>
            <p:cNvPr id="1093" name="Google Shape;1093;p15"/>
            <p:cNvGrpSpPr/>
            <p:nvPr/>
          </p:nvGrpSpPr>
          <p:grpSpPr>
            <a:xfrm>
              <a:off x="2207128" y="598610"/>
              <a:ext cx="805187" cy="864033"/>
              <a:chOff x="211891" y="438585"/>
              <a:chExt cx="805187" cy="864033"/>
            </a:xfrm>
          </p:grpSpPr>
          <p:sp>
            <p:nvSpPr>
              <p:cNvPr id="1094" name="Google Shape;1094;p15"/>
              <p:cNvSpPr/>
              <p:nvPr/>
            </p:nvSpPr>
            <p:spPr>
              <a:xfrm>
                <a:off x="227008" y="458268"/>
                <a:ext cx="772567" cy="824160"/>
              </a:xfrm>
              <a:custGeom>
                <a:avLst/>
                <a:gdLst/>
                <a:ahLst/>
                <a:cxnLst/>
                <a:rect l="l" t="t" r="r" b="b"/>
                <a:pathLst>
                  <a:path w="15229" h="16246" extrusionOk="0">
                    <a:moveTo>
                      <a:pt x="5474" y="1"/>
                    </a:moveTo>
                    <a:cubicBezTo>
                      <a:pt x="4361" y="1"/>
                      <a:pt x="3347" y="665"/>
                      <a:pt x="2905" y="1697"/>
                    </a:cubicBezTo>
                    <a:cubicBezTo>
                      <a:pt x="2715" y="2161"/>
                      <a:pt x="2655" y="2637"/>
                      <a:pt x="2715" y="3090"/>
                    </a:cubicBezTo>
                    <a:cubicBezTo>
                      <a:pt x="1298" y="3530"/>
                      <a:pt x="203" y="4816"/>
                      <a:pt x="107" y="6435"/>
                    </a:cubicBezTo>
                    <a:cubicBezTo>
                      <a:pt x="0" y="8150"/>
                      <a:pt x="1155" y="9733"/>
                      <a:pt x="2798" y="10210"/>
                    </a:cubicBezTo>
                    <a:cubicBezTo>
                      <a:pt x="3137" y="10300"/>
                      <a:pt x="3474" y="10343"/>
                      <a:pt x="3803" y="10343"/>
                    </a:cubicBezTo>
                    <a:cubicBezTo>
                      <a:pt x="5081" y="10343"/>
                      <a:pt x="6238" y="9698"/>
                      <a:pt x="6930" y="8686"/>
                    </a:cubicBezTo>
                    <a:lnTo>
                      <a:pt x="15228" y="16246"/>
                    </a:lnTo>
                    <a:lnTo>
                      <a:pt x="9049" y="7138"/>
                    </a:lnTo>
                    <a:cubicBezTo>
                      <a:pt x="9668" y="6900"/>
                      <a:pt x="10144" y="6364"/>
                      <a:pt x="10263" y="5673"/>
                    </a:cubicBezTo>
                    <a:cubicBezTo>
                      <a:pt x="10335" y="5268"/>
                      <a:pt x="10275" y="4887"/>
                      <a:pt x="10109" y="4542"/>
                    </a:cubicBezTo>
                    <a:cubicBezTo>
                      <a:pt x="10382" y="4233"/>
                      <a:pt x="10537" y="3816"/>
                      <a:pt x="10537" y="3352"/>
                    </a:cubicBezTo>
                    <a:cubicBezTo>
                      <a:pt x="10561" y="2530"/>
                      <a:pt x="10025" y="1780"/>
                      <a:pt x="9227" y="1506"/>
                    </a:cubicBezTo>
                    <a:cubicBezTo>
                      <a:pt x="9029" y="1442"/>
                      <a:pt x="8828" y="1411"/>
                      <a:pt x="8632" y="1411"/>
                    </a:cubicBezTo>
                    <a:cubicBezTo>
                      <a:pt x="8392" y="1411"/>
                      <a:pt x="8158" y="1457"/>
                      <a:pt x="7942" y="1542"/>
                    </a:cubicBezTo>
                    <a:cubicBezTo>
                      <a:pt x="7525" y="685"/>
                      <a:pt x="6668" y="77"/>
                      <a:pt x="5644" y="6"/>
                    </a:cubicBezTo>
                    <a:cubicBezTo>
                      <a:pt x="5587" y="2"/>
                      <a:pt x="5530" y="1"/>
                      <a:pt x="54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 name="Google Shape;1095;p15"/>
              <p:cNvSpPr/>
              <p:nvPr/>
            </p:nvSpPr>
            <p:spPr>
              <a:xfrm>
                <a:off x="211891" y="438585"/>
                <a:ext cx="805187" cy="864033"/>
              </a:xfrm>
              <a:custGeom>
                <a:avLst/>
                <a:gdLst/>
                <a:ahLst/>
                <a:cxnLst/>
                <a:rect l="l" t="t" r="r" b="b"/>
                <a:pathLst>
                  <a:path w="15872" h="17032" extrusionOk="0">
                    <a:moveTo>
                      <a:pt x="7251" y="9014"/>
                    </a:moveTo>
                    <a:cubicBezTo>
                      <a:pt x="7216" y="9023"/>
                      <a:pt x="7226" y="9025"/>
                      <a:pt x="7239" y="9030"/>
                    </a:cubicBezTo>
                    <a:lnTo>
                      <a:pt x="7239" y="9030"/>
                    </a:lnTo>
                    <a:cubicBezTo>
                      <a:pt x="7243" y="9025"/>
                      <a:pt x="7247" y="9020"/>
                      <a:pt x="7251" y="9014"/>
                    </a:cubicBezTo>
                    <a:close/>
                    <a:moveTo>
                      <a:pt x="5977" y="739"/>
                    </a:moveTo>
                    <a:lnTo>
                      <a:pt x="6061" y="751"/>
                    </a:lnTo>
                    <a:cubicBezTo>
                      <a:pt x="6096" y="751"/>
                      <a:pt x="6132" y="763"/>
                      <a:pt x="6168" y="763"/>
                    </a:cubicBezTo>
                    <a:cubicBezTo>
                      <a:pt x="6239" y="763"/>
                      <a:pt x="6299" y="787"/>
                      <a:pt x="6370" y="799"/>
                    </a:cubicBezTo>
                    <a:cubicBezTo>
                      <a:pt x="6513" y="811"/>
                      <a:pt x="6644" y="870"/>
                      <a:pt x="6775" y="918"/>
                    </a:cubicBezTo>
                    <a:cubicBezTo>
                      <a:pt x="7025" y="1025"/>
                      <a:pt x="7287" y="1168"/>
                      <a:pt x="7489" y="1358"/>
                    </a:cubicBezTo>
                    <a:cubicBezTo>
                      <a:pt x="7716" y="1561"/>
                      <a:pt x="7882" y="1775"/>
                      <a:pt x="8025" y="2037"/>
                    </a:cubicBezTo>
                    <a:lnTo>
                      <a:pt x="8037" y="2061"/>
                    </a:lnTo>
                    <a:cubicBezTo>
                      <a:pt x="8098" y="2148"/>
                      <a:pt x="8185" y="2203"/>
                      <a:pt x="8278" y="2203"/>
                    </a:cubicBezTo>
                    <a:cubicBezTo>
                      <a:pt x="8312" y="2203"/>
                      <a:pt x="8347" y="2196"/>
                      <a:pt x="8382" y="2180"/>
                    </a:cubicBezTo>
                    <a:cubicBezTo>
                      <a:pt x="8549" y="2108"/>
                      <a:pt x="8728" y="2061"/>
                      <a:pt x="8906" y="2049"/>
                    </a:cubicBezTo>
                    <a:cubicBezTo>
                      <a:pt x="8948" y="2043"/>
                      <a:pt x="8993" y="2040"/>
                      <a:pt x="9037" y="2040"/>
                    </a:cubicBezTo>
                    <a:cubicBezTo>
                      <a:pt x="9082" y="2040"/>
                      <a:pt x="9127" y="2043"/>
                      <a:pt x="9168" y="2049"/>
                    </a:cubicBezTo>
                    <a:lnTo>
                      <a:pt x="9442" y="2096"/>
                    </a:lnTo>
                    <a:cubicBezTo>
                      <a:pt x="9549" y="2120"/>
                      <a:pt x="9621" y="2132"/>
                      <a:pt x="9704" y="2180"/>
                    </a:cubicBezTo>
                    <a:cubicBezTo>
                      <a:pt x="9787" y="2227"/>
                      <a:pt x="9871" y="2275"/>
                      <a:pt x="9942" y="2311"/>
                    </a:cubicBezTo>
                    <a:cubicBezTo>
                      <a:pt x="10097" y="2418"/>
                      <a:pt x="10228" y="2549"/>
                      <a:pt x="10347" y="2704"/>
                    </a:cubicBezTo>
                    <a:cubicBezTo>
                      <a:pt x="10383" y="2751"/>
                      <a:pt x="10407" y="2775"/>
                      <a:pt x="10442" y="2823"/>
                    </a:cubicBezTo>
                    <a:lnTo>
                      <a:pt x="10514" y="2942"/>
                    </a:lnTo>
                    <a:lnTo>
                      <a:pt x="10573" y="3073"/>
                    </a:lnTo>
                    <a:lnTo>
                      <a:pt x="10621" y="3204"/>
                    </a:lnTo>
                    <a:cubicBezTo>
                      <a:pt x="10645" y="3299"/>
                      <a:pt x="10680" y="3382"/>
                      <a:pt x="10692" y="3478"/>
                    </a:cubicBezTo>
                    <a:cubicBezTo>
                      <a:pt x="10692" y="3513"/>
                      <a:pt x="10704" y="3549"/>
                      <a:pt x="10704" y="3609"/>
                    </a:cubicBezTo>
                    <a:lnTo>
                      <a:pt x="10704" y="3680"/>
                    </a:lnTo>
                    <a:lnTo>
                      <a:pt x="10704" y="3728"/>
                    </a:lnTo>
                    <a:lnTo>
                      <a:pt x="10704" y="3751"/>
                    </a:lnTo>
                    <a:cubicBezTo>
                      <a:pt x="10704" y="4144"/>
                      <a:pt x="10561" y="4513"/>
                      <a:pt x="10323" y="4835"/>
                    </a:cubicBezTo>
                    <a:cubicBezTo>
                      <a:pt x="10287" y="4859"/>
                      <a:pt x="10276" y="4918"/>
                      <a:pt x="10299" y="4966"/>
                    </a:cubicBezTo>
                    <a:cubicBezTo>
                      <a:pt x="10418" y="5180"/>
                      <a:pt x="10466" y="5442"/>
                      <a:pt x="10478" y="5680"/>
                    </a:cubicBezTo>
                    <a:lnTo>
                      <a:pt x="10478" y="5859"/>
                    </a:lnTo>
                    <a:cubicBezTo>
                      <a:pt x="10466" y="5883"/>
                      <a:pt x="10466" y="5918"/>
                      <a:pt x="10466" y="5942"/>
                    </a:cubicBezTo>
                    <a:cubicBezTo>
                      <a:pt x="10466" y="5978"/>
                      <a:pt x="10454" y="6002"/>
                      <a:pt x="10454" y="6037"/>
                    </a:cubicBezTo>
                    <a:lnTo>
                      <a:pt x="10407" y="6216"/>
                    </a:lnTo>
                    <a:cubicBezTo>
                      <a:pt x="10395" y="6276"/>
                      <a:pt x="10359" y="6335"/>
                      <a:pt x="10347" y="6395"/>
                    </a:cubicBezTo>
                    <a:cubicBezTo>
                      <a:pt x="10240" y="6621"/>
                      <a:pt x="10109" y="6823"/>
                      <a:pt x="9930" y="6990"/>
                    </a:cubicBezTo>
                    <a:cubicBezTo>
                      <a:pt x="9883" y="7038"/>
                      <a:pt x="9847" y="7061"/>
                      <a:pt x="9799" y="7109"/>
                    </a:cubicBezTo>
                    <a:cubicBezTo>
                      <a:pt x="9752" y="7133"/>
                      <a:pt x="9692" y="7180"/>
                      <a:pt x="9645" y="7216"/>
                    </a:cubicBezTo>
                    <a:cubicBezTo>
                      <a:pt x="9585" y="7240"/>
                      <a:pt x="9549" y="7276"/>
                      <a:pt x="9490" y="7300"/>
                    </a:cubicBezTo>
                    <a:cubicBezTo>
                      <a:pt x="9442" y="7335"/>
                      <a:pt x="9383" y="7359"/>
                      <a:pt x="9323" y="7371"/>
                    </a:cubicBezTo>
                    <a:cubicBezTo>
                      <a:pt x="9311" y="7371"/>
                      <a:pt x="9311" y="7395"/>
                      <a:pt x="9287" y="7395"/>
                    </a:cubicBezTo>
                    <a:cubicBezTo>
                      <a:pt x="9216" y="7430"/>
                      <a:pt x="9204" y="7526"/>
                      <a:pt x="9252" y="7585"/>
                    </a:cubicBezTo>
                    <a:lnTo>
                      <a:pt x="9990" y="8740"/>
                    </a:lnTo>
                    <a:lnTo>
                      <a:pt x="10740" y="9907"/>
                    </a:lnTo>
                    <a:lnTo>
                      <a:pt x="12204" y="12229"/>
                    </a:lnTo>
                    <a:lnTo>
                      <a:pt x="12954" y="13384"/>
                    </a:lnTo>
                    <a:lnTo>
                      <a:pt x="13691" y="14500"/>
                    </a:lnTo>
                    <a:lnTo>
                      <a:pt x="13691" y="14500"/>
                    </a:lnTo>
                    <a:cubicBezTo>
                      <a:pt x="13687" y="14497"/>
                      <a:pt x="13684" y="14494"/>
                      <a:pt x="13681" y="14491"/>
                    </a:cubicBezTo>
                    <a:lnTo>
                      <a:pt x="12621" y="13562"/>
                    </a:lnTo>
                    <a:lnTo>
                      <a:pt x="11573" y="12645"/>
                    </a:lnTo>
                    <a:cubicBezTo>
                      <a:pt x="11216" y="12348"/>
                      <a:pt x="10859" y="12026"/>
                      <a:pt x="10502" y="11729"/>
                    </a:cubicBezTo>
                    <a:lnTo>
                      <a:pt x="9430" y="10824"/>
                    </a:lnTo>
                    <a:cubicBezTo>
                      <a:pt x="8716" y="10228"/>
                      <a:pt x="7978" y="9621"/>
                      <a:pt x="7251" y="9038"/>
                    </a:cubicBezTo>
                    <a:cubicBezTo>
                      <a:pt x="7248" y="9035"/>
                      <a:pt x="7243" y="9032"/>
                      <a:pt x="7239" y="9030"/>
                    </a:cubicBezTo>
                    <a:lnTo>
                      <a:pt x="7239" y="9030"/>
                    </a:lnTo>
                    <a:cubicBezTo>
                      <a:pt x="7063" y="9261"/>
                      <a:pt x="6865" y="9459"/>
                      <a:pt x="6644" y="9633"/>
                    </a:cubicBezTo>
                    <a:cubicBezTo>
                      <a:pt x="6418" y="9812"/>
                      <a:pt x="6168" y="9978"/>
                      <a:pt x="5918" y="10097"/>
                    </a:cubicBezTo>
                    <a:cubicBezTo>
                      <a:pt x="5668" y="10228"/>
                      <a:pt x="5382" y="10324"/>
                      <a:pt x="5108" y="10383"/>
                    </a:cubicBezTo>
                    <a:cubicBezTo>
                      <a:pt x="4834" y="10455"/>
                      <a:pt x="4561" y="10467"/>
                      <a:pt x="4275" y="10467"/>
                    </a:cubicBezTo>
                    <a:cubicBezTo>
                      <a:pt x="4001" y="10467"/>
                      <a:pt x="3727" y="10443"/>
                      <a:pt x="3465" y="10371"/>
                    </a:cubicBezTo>
                    <a:cubicBezTo>
                      <a:pt x="3406" y="10348"/>
                      <a:pt x="3322" y="10324"/>
                      <a:pt x="3251" y="10312"/>
                    </a:cubicBezTo>
                    <a:cubicBezTo>
                      <a:pt x="3191" y="10276"/>
                      <a:pt x="3120" y="10264"/>
                      <a:pt x="3060" y="10228"/>
                    </a:cubicBezTo>
                    <a:cubicBezTo>
                      <a:pt x="2917" y="10193"/>
                      <a:pt x="2810" y="10133"/>
                      <a:pt x="2691" y="10074"/>
                    </a:cubicBezTo>
                    <a:cubicBezTo>
                      <a:pt x="2453" y="9931"/>
                      <a:pt x="2227" y="9788"/>
                      <a:pt x="2013" y="9609"/>
                    </a:cubicBezTo>
                    <a:cubicBezTo>
                      <a:pt x="1822" y="9431"/>
                      <a:pt x="1632" y="9240"/>
                      <a:pt x="1477" y="9014"/>
                    </a:cubicBezTo>
                    <a:cubicBezTo>
                      <a:pt x="1322" y="8788"/>
                      <a:pt x="1203" y="8562"/>
                      <a:pt x="1096" y="8312"/>
                    </a:cubicBezTo>
                    <a:cubicBezTo>
                      <a:pt x="989" y="8062"/>
                      <a:pt x="929" y="7811"/>
                      <a:pt x="882" y="7538"/>
                    </a:cubicBezTo>
                    <a:cubicBezTo>
                      <a:pt x="870" y="7407"/>
                      <a:pt x="858" y="7276"/>
                      <a:pt x="858" y="7133"/>
                    </a:cubicBezTo>
                    <a:lnTo>
                      <a:pt x="858" y="6942"/>
                    </a:lnTo>
                    <a:lnTo>
                      <a:pt x="858" y="6835"/>
                    </a:lnTo>
                    <a:lnTo>
                      <a:pt x="858" y="6811"/>
                    </a:lnTo>
                    <a:lnTo>
                      <a:pt x="858" y="6799"/>
                    </a:lnTo>
                    <a:lnTo>
                      <a:pt x="858" y="6752"/>
                    </a:lnTo>
                    <a:cubicBezTo>
                      <a:pt x="882" y="6478"/>
                      <a:pt x="929" y="6228"/>
                      <a:pt x="1024" y="5978"/>
                    </a:cubicBezTo>
                    <a:cubicBezTo>
                      <a:pt x="1179" y="5466"/>
                      <a:pt x="1477" y="5025"/>
                      <a:pt x="1846" y="4656"/>
                    </a:cubicBezTo>
                    <a:cubicBezTo>
                      <a:pt x="2227" y="4275"/>
                      <a:pt x="2679" y="4013"/>
                      <a:pt x="3191" y="3847"/>
                    </a:cubicBezTo>
                    <a:cubicBezTo>
                      <a:pt x="3370" y="3787"/>
                      <a:pt x="3501" y="3609"/>
                      <a:pt x="3477" y="3406"/>
                    </a:cubicBezTo>
                    <a:cubicBezTo>
                      <a:pt x="3441" y="3120"/>
                      <a:pt x="3453" y="2847"/>
                      <a:pt x="3513" y="2585"/>
                    </a:cubicBezTo>
                    <a:cubicBezTo>
                      <a:pt x="3537" y="2525"/>
                      <a:pt x="3560" y="2454"/>
                      <a:pt x="3584" y="2394"/>
                    </a:cubicBezTo>
                    <a:lnTo>
                      <a:pt x="3608" y="2299"/>
                    </a:lnTo>
                    <a:lnTo>
                      <a:pt x="3620" y="2239"/>
                    </a:lnTo>
                    <a:lnTo>
                      <a:pt x="3620" y="2227"/>
                    </a:lnTo>
                    <a:lnTo>
                      <a:pt x="3632" y="2192"/>
                    </a:lnTo>
                    <a:cubicBezTo>
                      <a:pt x="3691" y="2073"/>
                      <a:pt x="3751" y="1954"/>
                      <a:pt x="3834" y="1835"/>
                    </a:cubicBezTo>
                    <a:cubicBezTo>
                      <a:pt x="3858" y="1775"/>
                      <a:pt x="3906" y="1739"/>
                      <a:pt x="3953" y="1680"/>
                    </a:cubicBezTo>
                    <a:cubicBezTo>
                      <a:pt x="4001" y="1620"/>
                      <a:pt x="4037" y="1561"/>
                      <a:pt x="4084" y="1513"/>
                    </a:cubicBezTo>
                    <a:cubicBezTo>
                      <a:pt x="4191" y="1406"/>
                      <a:pt x="4287" y="1323"/>
                      <a:pt x="4394" y="1227"/>
                    </a:cubicBezTo>
                    <a:cubicBezTo>
                      <a:pt x="4453" y="1180"/>
                      <a:pt x="4513" y="1156"/>
                      <a:pt x="4572" y="1108"/>
                    </a:cubicBezTo>
                    <a:cubicBezTo>
                      <a:pt x="4632" y="1084"/>
                      <a:pt x="4692" y="1037"/>
                      <a:pt x="4751" y="1001"/>
                    </a:cubicBezTo>
                    <a:cubicBezTo>
                      <a:pt x="4870" y="930"/>
                      <a:pt x="5001" y="882"/>
                      <a:pt x="5144" y="846"/>
                    </a:cubicBezTo>
                    <a:cubicBezTo>
                      <a:pt x="5275" y="799"/>
                      <a:pt x="5406" y="763"/>
                      <a:pt x="5537" y="751"/>
                    </a:cubicBezTo>
                    <a:cubicBezTo>
                      <a:pt x="5579" y="745"/>
                      <a:pt x="5614" y="745"/>
                      <a:pt x="5647" y="745"/>
                    </a:cubicBezTo>
                    <a:cubicBezTo>
                      <a:pt x="5680" y="745"/>
                      <a:pt x="5710" y="745"/>
                      <a:pt x="5739" y="739"/>
                    </a:cubicBezTo>
                    <a:close/>
                    <a:moveTo>
                      <a:pt x="5644" y="1"/>
                    </a:moveTo>
                    <a:cubicBezTo>
                      <a:pt x="5561" y="1"/>
                      <a:pt x="5454" y="1"/>
                      <a:pt x="5358" y="25"/>
                    </a:cubicBezTo>
                    <a:cubicBezTo>
                      <a:pt x="5180" y="37"/>
                      <a:pt x="5001" y="61"/>
                      <a:pt x="4822" y="120"/>
                    </a:cubicBezTo>
                    <a:cubicBezTo>
                      <a:pt x="4668" y="168"/>
                      <a:pt x="4489" y="239"/>
                      <a:pt x="4322" y="322"/>
                    </a:cubicBezTo>
                    <a:cubicBezTo>
                      <a:pt x="4251" y="358"/>
                      <a:pt x="4156" y="406"/>
                      <a:pt x="4084" y="453"/>
                    </a:cubicBezTo>
                    <a:cubicBezTo>
                      <a:pt x="4013" y="501"/>
                      <a:pt x="3930" y="561"/>
                      <a:pt x="3858" y="596"/>
                    </a:cubicBezTo>
                    <a:cubicBezTo>
                      <a:pt x="3715" y="703"/>
                      <a:pt x="3572" y="823"/>
                      <a:pt x="3441" y="953"/>
                    </a:cubicBezTo>
                    <a:cubicBezTo>
                      <a:pt x="3382" y="1037"/>
                      <a:pt x="3322" y="1096"/>
                      <a:pt x="3263" y="1168"/>
                    </a:cubicBezTo>
                    <a:cubicBezTo>
                      <a:pt x="3203" y="1239"/>
                      <a:pt x="3144" y="1311"/>
                      <a:pt x="3096" y="1394"/>
                    </a:cubicBezTo>
                    <a:cubicBezTo>
                      <a:pt x="3001" y="1537"/>
                      <a:pt x="2906" y="1704"/>
                      <a:pt x="2834" y="1870"/>
                    </a:cubicBezTo>
                    <a:lnTo>
                      <a:pt x="2822" y="1894"/>
                    </a:lnTo>
                    <a:lnTo>
                      <a:pt x="2798" y="1930"/>
                    </a:lnTo>
                    <a:lnTo>
                      <a:pt x="2775" y="1989"/>
                    </a:lnTo>
                    <a:lnTo>
                      <a:pt x="2727" y="2120"/>
                    </a:lnTo>
                    <a:cubicBezTo>
                      <a:pt x="2703" y="2204"/>
                      <a:pt x="2679" y="2299"/>
                      <a:pt x="2656" y="2382"/>
                    </a:cubicBezTo>
                    <a:cubicBezTo>
                      <a:pt x="2588" y="2642"/>
                      <a:pt x="2557" y="2902"/>
                      <a:pt x="2561" y="3162"/>
                    </a:cubicBezTo>
                    <a:lnTo>
                      <a:pt x="2561" y="3162"/>
                    </a:lnTo>
                    <a:cubicBezTo>
                      <a:pt x="2053" y="3365"/>
                      <a:pt x="1585" y="3675"/>
                      <a:pt x="1191" y="4049"/>
                    </a:cubicBezTo>
                    <a:cubicBezTo>
                      <a:pt x="953" y="4275"/>
                      <a:pt x="751" y="4549"/>
                      <a:pt x="584" y="4835"/>
                    </a:cubicBezTo>
                    <a:cubicBezTo>
                      <a:pt x="417" y="5109"/>
                      <a:pt x="274" y="5406"/>
                      <a:pt x="179" y="5728"/>
                    </a:cubicBezTo>
                    <a:cubicBezTo>
                      <a:pt x="84" y="6037"/>
                      <a:pt x="24" y="6359"/>
                      <a:pt x="0" y="6692"/>
                    </a:cubicBezTo>
                    <a:lnTo>
                      <a:pt x="0" y="6752"/>
                    </a:lnTo>
                    <a:lnTo>
                      <a:pt x="0" y="6788"/>
                    </a:lnTo>
                    <a:lnTo>
                      <a:pt x="0" y="6823"/>
                    </a:lnTo>
                    <a:lnTo>
                      <a:pt x="0" y="6930"/>
                    </a:lnTo>
                    <a:cubicBezTo>
                      <a:pt x="24" y="7002"/>
                      <a:pt x="24" y="7109"/>
                      <a:pt x="24" y="7180"/>
                    </a:cubicBezTo>
                    <a:cubicBezTo>
                      <a:pt x="36" y="7347"/>
                      <a:pt x="48" y="7514"/>
                      <a:pt x="84" y="7669"/>
                    </a:cubicBezTo>
                    <a:cubicBezTo>
                      <a:pt x="143" y="8002"/>
                      <a:pt x="239" y="8312"/>
                      <a:pt x="381" y="8609"/>
                    </a:cubicBezTo>
                    <a:cubicBezTo>
                      <a:pt x="512" y="8907"/>
                      <a:pt x="679" y="9193"/>
                      <a:pt x="882" y="9443"/>
                    </a:cubicBezTo>
                    <a:cubicBezTo>
                      <a:pt x="1286" y="9943"/>
                      <a:pt x="1810" y="10348"/>
                      <a:pt x="2382" y="10621"/>
                    </a:cubicBezTo>
                    <a:cubicBezTo>
                      <a:pt x="2536" y="10681"/>
                      <a:pt x="2679" y="10740"/>
                      <a:pt x="2834" y="10788"/>
                    </a:cubicBezTo>
                    <a:cubicBezTo>
                      <a:pt x="2906" y="10800"/>
                      <a:pt x="2977" y="10824"/>
                      <a:pt x="3072" y="10836"/>
                    </a:cubicBezTo>
                    <a:cubicBezTo>
                      <a:pt x="3144" y="10859"/>
                      <a:pt x="3203" y="10871"/>
                      <a:pt x="3298" y="10883"/>
                    </a:cubicBezTo>
                    <a:cubicBezTo>
                      <a:pt x="3548" y="10929"/>
                      <a:pt x="3790" y="10947"/>
                      <a:pt x="4036" y="10947"/>
                    </a:cubicBezTo>
                    <a:cubicBezTo>
                      <a:pt x="4107" y="10947"/>
                      <a:pt x="4179" y="10945"/>
                      <a:pt x="4251" y="10943"/>
                    </a:cubicBezTo>
                    <a:cubicBezTo>
                      <a:pt x="4561" y="10919"/>
                      <a:pt x="4870" y="10859"/>
                      <a:pt x="5168" y="10764"/>
                    </a:cubicBezTo>
                    <a:cubicBezTo>
                      <a:pt x="5465" y="10681"/>
                      <a:pt x="5739" y="10538"/>
                      <a:pt x="6001" y="10383"/>
                    </a:cubicBezTo>
                    <a:cubicBezTo>
                      <a:pt x="6275" y="10228"/>
                      <a:pt x="6513" y="10038"/>
                      <a:pt x="6716" y="9812"/>
                    </a:cubicBezTo>
                    <a:cubicBezTo>
                      <a:pt x="6930" y="9609"/>
                      <a:pt x="7085" y="9371"/>
                      <a:pt x="7239" y="9133"/>
                    </a:cubicBezTo>
                    <a:cubicBezTo>
                      <a:pt x="7882" y="9788"/>
                      <a:pt x="8537" y="10443"/>
                      <a:pt x="9121" y="11157"/>
                    </a:cubicBezTo>
                    <a:lnTo>
                      <a:pt x="10133" y="12133"/>
                    </a:lnTo>
                    <a:cubicBezTo>
                      <a:pt x="10466" y="12467"/>
                      <a:pt x="10799" y="12776"/>
                      <a:pt x="11145" y="13098"/>
                    </a:cubicBezTo>
                    <a:lnTo>
                      <a:pt x="12145" y="14074"/>
                    </a:lnTo>
                    <a:lnTo>
                      <a:pt x="13181" y="15039"/>
                    </a:lnTo>
                    <a:cubicBezTo>
                      <a:pt x="13847" y="15681"/>
                      <a:pt x="14550" y="16301"/>
                      <a:pt x="15229" y="16944"/>
                    </a:cubicBezTo>
                    <a:cubicBezTo>
                      <a:pt x="15293" y="17002"/>
                      <a:pt x="15376" y="17032"/>
                      <a:pt x="15460" y="17032"/>
                    </a:cubicBezTo>
                    <a:cubicBezTo>
                      <a:pt x="15531" y="17032"/>
                      <a:pt x="15604" y="17011"/>
                      <a:pt x="15669" y="16967"/>
                    </a:cubicBezTo>
                    <a:cubicBezTo>
                      <a:pt x="15824" y="16872"/>
                      <a:pt x="15871" y="16646"/>
                      <a:pt x="15764" y="16479"/>
                    </a:cubicBezTo>
                    <a:cubicBezTo>
                      <a:pt x="15748" y="16454"/>
                      <a:pt x="15731" y="16428"/>
                      <a:pt x="15714" y="16402"/>
                    </a:cubicBezTo>
                    <a:lnTo>
                      <a:pt x="15714" y="16402"/>
                    </a:lnTo>
                    <a:lnTo>
                      <a:pt x="15776" y="16348"/>
                    </a:lnTo>
                    <a:cubicBezTo>
                      <a:pt x="15698" y="16279"/>
                      <a:pt x="15619" y="16210"/>
                      <a:pt x="15540" y="16140"/>
                    </a:cubicBezTo>
                    <a:lnTo>
                      <a:pt x="15540" y="16140"/>
                    </a:lnTo>
                    <a:cubicBezTo>
                      <a:pt x="15360" y="15868"/>
                      <a:pt x="15175" y="15596"/>
                      <a:pt x="14990" y="15336"/>
                    </a:cubicBezTo>
                    <a:cubicBezTo>
                      <a:pt x="14740" y="14967"/>
                      <a:pt x="14490" y="14574"/>
                      <a:pt x="14217" y="14205"/>
                    </a:cubicBezTo>
                    <a:lnTo>
                      <a:pt x="13431" y="13074"/>
                    </a:lnTo>
                    <a:lnTo>
                      <a:pt x="12633" y="11955"/>
                    </a:lnTo>
                    <a:lnTo>
                      <a:pt x="11002" y="9728"/>
                    </a:lnTo>
                    <a:lnTo>
                      <a:pt x="10204" y="8609"/>
                    </a:lnTo>
                    <a:lnTo>
                      <a:pt x="9499" y="7610"/>
                    </a:lnTo>
                    <a:lnTo>
                      <a:pt x="9499" y="7610"/>
                    </a:lnTo>
                    <a:cubicBezTo>
                      <a:pt x="9710" y="7505"/>
                      <a:pt x="9895" y="7382"/>
                      <a:pt x="10049" y="7228"/>
                    </a:cubicBezTo>
                    <a:cubicBezTo>
                      <a:pt x="10264" y="7014"/>
                      <a:pt x="10407" y="6776"/>
                      <a:pt x="10514" y="6526"/>
                    </a:cubicBezTo>
                    <a:cubicBezTo>
                      <a:pt x="10537" y="6466"/>
                      <a:pt x="10573" y="6407"/>
                      <a:pt x="10585" y="6335"/>
                    </a:cubicBezTo>
                    <a:cubicBezTo>
                      <a:pt x="10597" y="6252"/>
                      <a:pt x="10621" y="6192"/>
                      <a:pt x="10633" y="6121"/>
                    </a:cubicBezTo>
                    <a:cubicBezTo>
                      <a:pt x="10633" y="6073"/>
                      <a:pt x="10645" y="6049"/>
                      <a:pt x="10645" y="6014"/>
                    </a:cubicBezTo>
                    <a:cubicBezTo>
                      <a:pt x="10657" y="5990"/>
                      <a:pt x="10657" y="5942"/>
                      <a:pt x="10657" y="5918"/>
                    </a:cubicBezTo>
                    <a:lnTo>
                      <a:pt x="10657" y="5704"/>
                    </a:lnTo>
                    <a:cubicBezTo>
                      <a:pt x="10657" y="5447"/>
                      <a:pt x="10608" y="5199"/>
                      <a:pt x="10512" y="4961"/>
                    </a:cubicBezTo>
                    <a:lnTo>
                      <a:pt x="10512" y="4961"/>
                    </a:lnTo>
                    <a:cubicBezTo>
                      <a:pt x="10625" y="4799"/>
                      <a:pt x="10727" y="4621"/>
                      <a:pt x="10811" y="4442"/>
                    </a:cubicBezTo>
                    <a:cubicBezTo>
                      <a:pt x="10895" y="4228"/>
                      <a:pt x="10942" y="4013"/>
                      <a:pt x="10954" y="3787"/>
                    </a:cubicBezTo>
                    <a:lnTo>
                      <a:pt x="10954" y="3740"/>
                    </a:lnTo>
                    <a:lnTo>
                      <a:pt x="10954" y="3692"/>
                    </a:lnTo>
                    <a:lnTo>
                      <a:pt x="10954" y="3620"/>
                    </a:lnTo>
                    <a:cubicBezTo>
                      <a:pt x="10954" y="3561"/>
                      <a:pt x="10942" y="3501"/>
                      <a:pt x="10942" y="3442"/>
                    </a:cubicBezTo>
                    <a:cubicBezTo>
                      <a:pt x="10930" y="3323"/>
                      <a:pt x="10918" y="3204"/>
                      <a:pt x="10883" y="3097"/>
                    </a:cubicBezTo>
                    <a:cubicBezTo>
                      <a:pt x="10859" y="3037"/>
                      <a:pt x="10835" y="3001"/>
                      <a:pt x="10823" y="2942"/>
                    </a:cubicBezTo>
                    <a:lnTo>
                      <a:pt x="10764" y="2775"/>
                    </a:lnTo>
                    <a:lnTo>
                      <a:pt x="10692" y="2620"/>
                    </a:lnTo>
                    <a:cubicBezTo>
                      <a:pt x="10657" y="2585"/>
                      <a:pt x="10633" y="2525"/>
                      <a:pt x="10597" y="2477"/>
                    </a:cubicBezTo>
                    <a:cubicBezTo>
                      <a:pt x="10466" y="2287"/>
                      <a:pt x="10299" y="2120"/>
                      <a:pt x="10121" y="1966"/>
                    </a:cubicBezTo>
                    <a:cubicBezTo>
                      <a:pt x="10037" y="1894"/>
                      <a:pt x="9930" y="1835"/>
                      <a:pt x="9823" y="1775"/>
                    </a:cubicBezTo>
                    <a:cubicBezTo>
                      <a:pt x="9728" y="1727"/>
                      <a:pt x="9609" y="1668"/>
                      <a:pt x="9502" y="1644"/>
                    </a:cubicBezTo>
                    <a:cubicBezTo>
                      <a:pt x="9394" y="1596"/>
                      <a:pt x="9275" y="1573"/>
                      <a:pt x="9156" y="1549"/>
                    </a:cubicBezTo>
                    <a:cubicBezTo>
                      <a:pt x="9037" y="1537"/>
                      <a:pt x="8918" y="1525"/>
                      <a:pt x="8799" y="1525"/>
                    </a:cubicBezTo>
                    <a:cubicBezTo>
                      <a:pt x="8651" y="1525"/>
                      <a:pt x="8502" y="1544"/>
                      <a:pt x="8357" y="1575"/>
                    </a:cubicBezTo>
                    <a:lnTo>
                      <a:pt x="8357" y="1575"/>
                    </a:lnTo>
                    <a:cubicBezTo>
                      <a:pt x="8308" y="1486"/>
                      <a:pt x="8254" y="1400"/>
                      <a:pt x="8192" y="1311"/>
                    </a:cubicBezTo>
                    <a:cubicBezTo>
                      <a:pt x="8085" y="1168"/>
                      <a:pt x="7978" y="1013"/>
                      <a:pt x="7847" y="894"/>
                    </a:cubicBezTo>
                    <a:cubicBezTo>
                      <a:pt x="7716" y="775"/>
                      <a:pt x="7585" y="656"/>
                      <a:pt x="7430" y="561"/>
                    </a:cubicBezTo>
                    <a:cubicBezTo>
                      <a:pt x="7287" y="453"/>
                      <a:pt x="7120" y="358"/>
                      <a:pt x="6954" y="287"/>
                    </a:cubicBezTo>
                    <a:cubicBezTo>
                      <a:pt x="6787" y="215"/>
                      <a:pt x="6632" y="156"/>
                      <a:pt x="6454" y="108"/>
                    </a:cubicBezTo>
                    <a:cubicBezTo>
                      <a:pt x="6358" y="84"/>
                      <a:pt x="6275" y="61"/>
                      <a:pt x="6180" y="49"/>
                    </a:cubicBezTo>
                    <a:cubicBezTo>
                      <a:pt x="6132" y="49"/>
                      <a:pt x="6096" y="37"/>
                      <a:pt x="6049" y="37"/>
                    </a:cubicBezTo>
                    <a:lnTo>
                      <a:pt x="5977" y="25"/>
                    </a:lnTo>
                    <a:lnTo>
                      <a:pt x="5894" y="25"/>
                    </a:lnTo>
                    <a:cubicBezTo>
                      <a:pt x="5811" y="1"/>
                      <a:pt x="5739" y="1"/>
                      <a:pt x="56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6" name="Google Shape;1096;p15"/>
            <p:cNvGrpSpPr/>
            <p:nvPr/>
          </p:nvGrpSpPr>
          <p:grpSpPr>
            <a:xfrm>
              <a:off x="1571625" y="676502"/>
              <a:ext cx="5602773" cy="3790495"/>
              <a:chOff x="-323850" y="340527"/>
              <a:chExt cx="5602773" cy="3790495"/>
            </a:xfrm>
          </p:grpSpPr>
          <p:sp>
            <p:nvSpPr>
              <p:cNvPr id="1097" name="Google Shape;1097;p15"/>
              <p:cNvSpPr/>
              <p:nvPr/>
            </p:nvSpPr>
            <p:spPr>
              <a:xfrm>
                <a:off x="-323850" y="374312"/>
                <a:ext cx="5602773" cy="3718052"/>
              </a:xfrm>
              <a:custGeom>
                <a:avLst/>
                <a:gdLst/>
                <a:ahLst/>
                <a:cxnLst/>
                <a:rect l="l" t="t" r="r" b="b"/>
                <a:pathLst>
                  <a:path w="110443" h="73291" extrusionOk="0">
                    <a:moveTo>
                      <a:pt x="53446" y="1"/>
                    </a:moveTo>
                    <a:cubicBezTo>
                      <a:pt x="50623" y="1"/>
                      <a:pt x="47751" y="1823"/>
                      <a:pt x="45935" y="4768"/>
                    </a:cubicBezTo>
                    <a:cubicBezTo>
                      <a:pt x="44887" y="3852"/>
                      <a:pt x="43685" y="3102"/>
                      <a:pt x="42327" y="2613"/>
                    </a:cubicBezTo>
                    <a:cubicBezTo>
                      <a:pt x="40999" y="2120"/>
                      <a:pt x="39570" y="1883"/>
                      <a:pt x="38110" y="1883"/>
                    </a:cubicBezTo>
                    <a:cubicBezTo>
                      <a:pt x="31470" y="1883"/>
                      <a:pt x="24175" y="6773"/>
                      <a:pt x="22682" y="14591"/>
                    </a:cubicBezTo>
                    <a:cubicBezTo>
                      <a:pt x="22670" y="14651"/>
                      <a:pt x="22634" y="14710"/>
                      <a:pt x="22622" y="14770"/>
                    </a:cubicBezTo>
                    <a:cubicBezTo>
                      <a:pt x="21477" y="14403"/>
                      <a:pt x="20302" y="14227"/>
                      <a:pt x="19120" y="14227"/>
                    </a:cubicBezTo>
                    <a:cubicBezTo>
                      <a:pt x="12821" y="14227"/>
                      <a:pt x="6357" y="19224"/>
                      <a:pt x="3489" y="26914"/>
                    </a:cubicBezTo>
                    <a:cubicBezTo>
                      <a:pt x="1" y="36272"/>
                      <a:pt x="3144" y="46071"/>
                      <a:pt x="10514" y="48821"/>
                    </a:cubicBezTo>
                    <a:cubicBezTo>
                      <a:pt x="11820" y="49308"/>
                      <a:pt x="13170" y="49539"/>
                      <a:pt x="14527" y="49539"/>
                    </a:cubicBezTo>
                    <a:cubicBezTo>
                      <a:pt x="16323" y="49539"/>
                      <a:pt x="18130" y="49134"/>
                      <a:pt x="19860" y="48381"/>
                    </a:cubicBezTo>
                    <a:cubicBezTo>
                      <a:pt x="20098" y="51631"/>
                      <a:pt x="21765" y="54394"/>
                      <a:pt x="24480" y="55406"/>
                    </a:cubicBezTo>
                    <a:cubicBezTo>
                      <a:pt x="25182" y="55668"/>
                      <a:pt x="25909" y="55787"/>
                      <a:pt x="26659" y="55787"/>
                    </a:cubicBezTo>
                    <a:cubicBezTo>
                      <a:pt x="27242" y="61442"/>
                      <a:pt x="30231" y="66181"/>
                      <a:pt x="34993" y="67955"/>
                    </a:cubicBezTo>
                    <a:cubicBezTo>
                      <a:pt x="36299" y="68439"/>
                      <a:pt x="37649" y="68670"/>
                      <a:pt x="39006" y="68670"/>
                    </a:cubicBezTo>
                    <a:cubicBezTo>
                      <a:pt x="41486" y="68670"/>
                      <a:pt x="43991" y="67899"/>
                      <a:pt x="46292" y="66490"/>
                    </a:cubicBezTo>
                    <a:cubicBezTo>
                      <a:pt x="46495" y="66586"/>
                      <a:pt x="46721" y="66669"/>
                      <a:pt x="46947" y="66764"/>
                    </a:cubicBezTo>
                    <a:cubicBezTo>
                      <a:pt x="48246" y="67250"/>
                      <a:pt x="49591" y="67481"/>
                      <a:pt x="50944" y="67481"/>
                    </a:cubicBezTo>
                    <a:cubicBezTo>
                      <a:pt x="52406" y="67481"/>
                      <a:pt x="53877" y="67212"/>
                      <a:pt x="55305" y="66705"/>
                    </a:cubicBezTo>
                    <a:cubicBezTo>
                      <a:pt x="55758" y="69586"/>
                      <a:pt x="57365" y="71967"/>
                      <a:pt x="59830" y="72896"/>
                    </a:cubicBezTo>
                    <a:cubicBezTo>
                      <a:pt x="60548" y="73163"/>
                      <a:pt x="61291" y="73291"/>
                      <a:pt x="62038" y="73291"/>
                    </a:cubicBezTo>
                    <a:cubicBezTo>
                      <a:pt x="65516" y="73291"/>
                      <a:pt x="69086" y="70531"/>
                      <a:pt x="70664" y="66288"/>
                    </a:cubicBezTo>
                    <a:cubicBezTo>
                      <a:pt x="70771" y="66002"/>
                      <a:pt x="70855" y="65704"/>
                      <a:pt x="70950" y="65419"/>
                    </a:cubicBezTo>
                    <a:cubicBezTo>
                      <a:pt x="71593" y="66681"/>
                      <a:pt x="72581" y="67657"/>
                      <a:pt x="73879" y="68145"/>
                    </a:cubicBezTo>
                    <a:cubicBezTo>
                      <a:pt x="74455" y="68360"/>
                      <a:pt x="75052" y="68462"/>
                      <a:pt x="75653" y="68462"/>
                    </a:cubicBezTo>
                    <a:cubicBezTo>
                      <a:pt x="78412" y="68462"/>
                      <a:pt x="81248" y="66301"/>
                      <a:pt x="82559" y="62966"/>
                    </a:cubicBezTo>
                    <a:cubicBezTo>
                      <a:pt x="83833" y="64454"/>
                      <a:pt x="85440" y="65597"/>
                      <a:pt x="87309" y="66300"/>
                    </a:cubicBezTo>
                    <a:cubicBezTo>
                      <a:pt x="88612" y="66785"/>
                      <a:pt x="89959" y="67016"/>
                      <a:pt x="91314" y="67016"/>
                    </a:cubicBezTo>
                    <a:cubicBezTo>
                      <a:pt x="97613" y="67016"/>
                      <a:pt x="104074" y="62024"/>
                      <a:pt x="106954" y="54322"/>
                    </a:cubicBezTo>
                    <a:cubicBezTo>
                      <a:pt x="110443" y="44988"/>
                      <a:pt x="107288" y="35177"/>
                      <a:pt x="99942" y="32438"/>
                    </a:cubicBezTo>
                    <a:cubicBezTo>
                      <a:pt x="99370" y="32224"/>
                      <a:pt x="98787" y="32069"/>
                      <a:pt x="98215" y="31950"/>
                    </a:cubicBezTo>
                    <a:cubicBezTo>
                      <a:pt x="99954" y="23676"/>
                      <a:pt x="96739" y="15734"/>
                      <a:pt x="90238" y="13317"/>
                    </a:cubicBezTo>
                    <a:cubicBezTo>
                      <a:pt x="88938" y="12829"/>
                      <a:pt x="87588" y="12597"/>
                      <a:pt x="86233" y="12597"/>
                    </a:cubicBezTo>
                    <a:cubicBezTo>
                      <a:pt x="85603" y="12597"/>
                      <a:pt x="84972" y="12647"/>
                      <a:pt x="84344" y="12746"/>
                    </a:cubicBezTo>
                    <a:cubicBezTo>
                      <a:pt x="83702" y="11531"/>
                      <a:pt x="82725" y="10579"/>
                      <a:pt x="81439" y="10102"/>
                    </a:cubicBezTo>
                    <a:cubicBezTo>
                      <a:pt x="80862" y="9885"/>
                      <a:pt x="80264" y="9783"/>
                      <a:pt x="79660" y="9783"/>
                    </a:cubicBezTo>
                    <a:cubicBezTo>
                      <a:pt x="79005" y="9783"/>
                      <a:pt x="78345" y="9903"/>
                      <a:pt x="77701" y="10126"/>
                    </a:cubicBezTo>
                    <a:cubicBezTo>
                      <a:pt x="76391" y="6316"/>
                      <a:pt x="73819" y="3328"/>
                      <a:pt x="70247" y="1994"/>
                    </a:cubicBezTo>
                    <a:cubicBezTo>
                      <a:pt x="68940" y="1507"/>
                      <a:pt x="67588" y="1275"/>
                      <a:pt x="66229" y="1275"/>
                    </a:cubicBezTo>
                    <a:cubicBezTo>
                      <a:pt x="63801" y="1275"/>
                      <a:pt x="61351" y="2017"/>
                      <a:pt x="59091" y="3375"/>
                    </a:cubicBezTo>
                    <a:cubicBezTo>
                      <a:pt x="58282" y="2006"/>
                      <a:pt x="57139" y="947"/>
                      <a:pt x="55662" y="399"/>
                    </a:cubicBezTo>
                    <a:cubicBezTo>
                      <a:pt x="54941" y="129"/>
                      <a:pt x="54195" y="1"/>
                      <a:pt x="534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 name="Google Shape;1098;p15"/>
              <p:cNvSpPr/>
              <p:nvPr/>
            </p:nvSpPr>
            <p:spPr>
              <a:xfrm>
                <a:off x="-235684" y="340527"/>
                <a:ext cx="5457229" cy="3790495"/>
              </a:xfrm>
              <a:custGeom>
                <a:avLst/>
                <a:gdLst/>
                <a:ahLst/>
                <a:cxnLst/>
                <a:rect l="l" t="t" r="r" b="b"/>
                <a:pathLst>
                  <a:path w="107574" h="74719" extrusionOk="0">
                    <a:moveTo>
                      <a:pt x="72293" y="68116"/>
                    </a:moveTo>
                    <a:lnTo>
                      <a:pt x="72308" y="68121"/>
                    </a:lnTo>
                    <a:cubicBezTo>
                      <a:pt x="72314" y="68121"/>
                      <a:pt x="72303" y="68117"/>
                      <a:pt x="72293" y="68116"/>
                    </a:cubicBezTo>
                    <a:close/>
                    <a:moveTo>
                      <a:pt x="51484" y="1327"/>
                    </a:moveTo>
                    <a:cubicBezTo>
                      <a:pt x="51781" y="1327"/>
                      <a:pt x="52091" y="1327"/>
                      <a:pt x="52388" y="1374"/>
                    </a:cubicBezTo>
                    <a:cubicBezTo>
                      <a:pt x="52460" y="1374"/>
                      <a:pt x="52543" y="1386"/>
                      <a:pt x="52615" y="1410"/>
                    </a:cubicBezTo>
                    <a:lnTo>
                      <a:pt x="52841" y="1446"/>
                    </a:lnTo>
                    <a:lnTo>
                      <a:pt x="53055" y="1493"/>
                    </a:lnTo>
                    <a:lnTo>
                      <a:pt x="53269" y="1553"/>
                    </a:lnTo>
                    <a:cubicBezTo>
                      <a:pt x="53329" y="1565"/>
                      <a:pt x="53412" y="1601"/>
                      <a:pt x="53496" y="1624"/>
                    </a:cubicBezTo>
                    <a:lnTo>
                      <a:pt x="53615" y="1672"/>
                    </a:lnTo>
                    <a:lnTo>
                      <a:pt x="53639" y="1684"/>
                    </a:lnTo>
                    <a:lnTo>
                      <a:pt x="53698" y="1708"/>
                    </a:lnTo>
                    <a:cubicBezTo>
                      <a:pt x="53853" y="1767"/>
                      <a:pt x="53984" y="1815"/>
                      <a:pt x="54115" y="1886"/>
                    </a:cubicBezTo>
                    <a:cubicBezTo>
                      <a:pt x="54651" y="2148"/>
                      <a:pt x="55163" y="2505"/>
                      <a:pt x="55591" y="2922"/>
                    </a:cubicBezTo>
                    <a:cubicBezTo>
                      <a:pt x="56044" y="3339"/>
                      <a:pt x="56413" y="3827"/>
                      <a:pt x="56722" y="4363"/>
                    </a:cubicBezTo>
                    <a:lnTo>
                      <a:pt x="57068" y="4946"/>
                    </a:lnTo>
                    <a:lnTo>
                      <a:pt x="57651" y="4601"/>
                    </a:lnTo>
                    <a:cubicBezTo>
                      <a:pt x="58449" y="4125"/>
                      <a:pt x="59270" y="3732"/>
                      <a:pt x="60127" y="3398"/>
                    </a:cubicBezTo>
                    <a:cubicBezTo>
                      <a:pt x="60997" y="3089"/>
                      <a:pt x="61878" y="2851"/>
                      <a:pt x="62783" y="2696"/>
                    </a:cubicBezTo>
                    <a:cubicBezTo>
                      <a:pt x="63365" y="2604"/>
                      <a:pt x="63947" y="2556"/>
                      <a:pt x="64533" y="2556"/>
                    </a:cubicBezTo>
                    <a:cubicBezTo>
                      <a:pt x="64857" y="2556"/>
                      <a:pt x="65182" y="2571"/>
                      <a:pt x="65509" y="2601"/>
                    </a:cubicBezTo>
                    <a:cubicBezTo>
                      <a:pt x="65962" y="2625"/>
                      <a:pt x="66414" y="2696"/>
                      <a:pt x="66855" y="2791"/>
                    </a:cubicBezTo>
                    <a:cubicBezTo>
                      <a:pt x="67081" y="2839"/>
                      <a:pt x="67307" y="2898"/>
                      <a:pt x="67521" y="2958"/>
                    </a:cubicBezTo>
                    <a:cubicBezTo>
                      <a:pt x="67747" y="3017"/>
                      <a:pt x="67950" y="3089"/>
                      <a:pt x="68188" y="3160"/>
                    </a:cubicBezTo>
                    <a:cubicBezTo>
                      <a:pt x="68617" y="3315"/>
                      <a:pt x="69045" y="3470"/>
                      <a:pt x="69450" y="3684"/>
                    </a:cubicBezTo>
                    <a:cubicBezTo>
                      <a:pt x="69867" y="3887"/>
                      <a:pt x="70248" y="4113"/>
                      <a:pt x="70641" y="4363"/>
                    </a:cubicBezTo>
                    <a:cubicBezTo>
                      <a:pt x="71391" y="4875"/>
                      <a:pt x="72105" y="5470"/>
                      <a:pt x="72736" y="6149"/>
                    </a:cubicBezTo>
                    <a:cubicBezTo>
                      <a:pt x="73998" y="7506"/>
                      <a:pt x="74951" y="9161"/>
                      <a:pt x="75594" y="10911"/>
                    </a:cubicBezTo>
                    <a:lnTo>
                      <a:pt x="75725" y="11280"/>
                    </a:lnTo>
                    <a:lnTo>
                      <a:pt x="76082" y="11149"/>
                    </a:lnTo>
                    <a:lnTo>
                      <a:pt x="76308" y="11078"/>
                    </a:lnTo>
                    <a:lnTo>
                      <a:pt x="76534" y="11007"/>
                    </a:lnTo>
                    <a:cubicBezTo>
                      <a:pt x="76677" y="10971"/>
                      <a:pt x="76832" y="10935"/>
                      <a:pt x="76975" y="10899"/>
                    </a:cubicBezTo>
                    <a:cubicBezTo>
                      <a:pt x="77130" y="10864"/>
                      <a:pt x="77272" y="10840"/>
                      <a:pt x="77427" y="10828"/>
                    </a:cubicBezTo>
                    <a:cubicBezTo>
                      <a:pt x="77594" y="10804"/>
                      <a:pt x="77737" y="10792"/>
                      <a:pt x="77892" y="10792"/>
                    </a:cubicBezTo>
                    <a:cubicBezTo>
                      <a:pt x="77943" y="10790"/>
                      <a:pt x="77994" y="10789"/>
                      <a:pt x="78046" y="10789"/>
                    </a:cubicBezTo>
                    <a:cubicBezTo>
                      <a:pt x="78295" y="10789"/>
                      <a:pt x="78550" y="10812"/>
                      <a:pt x="78796" y="10852"/>
                    </a:cubicBezTo>
                    <a:cubicBezTo>
                      <a:pt x="78939" y="10864"/>
                      <a:pt x="79106" y="10899"/>
                      <a:pt x="79237" y="10947"/>
                    </a:cubicBezTo>
                    <a:cubicBezTo>
                      <a:pt x="79308" y="10959"/>
                      <a:pt x="79392" y="10971"/>
                      <a:pt x="79463" y="11007"/>
                    </a:cubicBezTo>
                    <a:lnTo>
                      <a:pt x="79582" y="11042"/>
                    </a:lnTo>
                    <a:cubicBezTo>
                      <a:pt x="79606" y="11066"/>
                      <a:pt x="79654" y="11078"/>
                      <a:pt x="79689" y="11090"/>
                    </a:cubicBezTo>
                    <a:cubicBezTo>
                      <a:pt x="79820" y="11138"/>
                      <a:pt x="79963" y="11197"/>
                      <a:pt x="80106" y="11268"/>
                    </a:cubicBezTo>
                    <a:cubicBezTo>
                      <a:pt x="80237" y="11328"/>
                      <a:pt x="80368" y="11423"/>
                      <a:pt x="80499" y="11495"/>
                    </a:cubicBezTo>
                    <a:cubicBezTo>
                      <a:pt x="80761" y="11661"/>
                      <a:pt x="81011" y="11852"/>
                      <a:pt x="81237" y="12054"/>
                    </a:cubicBezTo>
                    <a:cubicBezTo>
                      <a:pt x="81463" y="12269"/>
                      <a:pt x="81666" y="12495"/>
                      <a:pt x="81856" y="12745"/>
                    </a:cubicBezTo>
                    <a:cubicBezTo>
                      <a:pt x="81952" y="12876"/>
                      <a:pt x="82035" y="12995"/>
                      <a:pt x="82130" y="13126"/>
                    </a:cubicBezTo>
                    <a:cubicBezTo>
                      <a:pt x="82214" y="13269"/>
                      <a:pt x="82285" y="13400"/>
                      <a:pt x="82368" y="13531"/>
                    </a:cubicBezTo>
                    <a:lnTo>
                      <a:pt x="82476" y="13709"/>
                    </a:lnTo>
                    <a:lnTo>
                      <a:pt x="82666" y="13685"/>
                    </a:lnTo>
                    <a:cubicBezTo>
                      <a:pt x="83298" y="13584"/>
                      <a:pt x="83949" y="13528"/>
                      <a:pt x="84602" y="13528"/>
                    </a:cubicBezTo>
                    <a:cubicBezTo>
                      <a:pt x="85093" y="13528"/>
                      <a:pt x="85586" y="13559"/>
                      <a:pt x="86071" y="13626"/>
                    </a:cubicBezTo>
                    <a:cubicBezTo>
                      <a:pt x="86643" y="13697"/>
                      <a:pt x="87190" y="13816"/>
                      <a:pt x="87738" y="13983"/>
                    </a:cubicBezTo>
                    <a:cubicBezTo>
                      <a:pt x="88274" y="14138"/>
                      <a:pt x="88822" y="14340"/>
                      <a:pt x="89334" y="14590"/>
                    </a:cubicBezTo>
                    <a:cubicBezTo>
                      <a:pt x="89857" y="14840"/>
                      <a:pt x="90346" y="15126"/>
                      <a:pt x="90822" y="15448"/>
                    </a:cubicBezTo>
                    <a:cubicBezTo>
                      <a:pt x="91298" y="15781"/>
                      <a:pt x="91739" y="16138"/>
                      <a:pt x="92155" y="16519"/>
                    </a:cubicBezTo>
                    <a:cubicBezTo>
                      <a:pt x="92572" y="16924"/>
                      <a:pt x="92965" y="17341"/>
                      <a:pt x="93322" y="17793"/>
                    </a:cubicBezTo>
                    <a:cubicBezTo>
                      <a:pt x="93679" y="18234"/>
                      <a:pt x="94001" y="18710"/>
                      <a:pt x="94298" y="19198"/>
                    </a:cubicBezTo>
                    <a:cubicBezTo>
                      <a:pt x="94596" y="19698"/>
                      <a:pt x="94870" y="20198"/>
                      <a:pt x="95108" y="20722"/>
                    </a:cubicBezTo>
                    <a:cubicBezTo>
                      <a:pt x="95334" y="21246"/>
                      <a:pt x="95537" y="21782"/>
                      <a:pt x="95715" y="22329"/>
                    </a:cubicBezTo>
                    <a:cubicBezTo>
                      <a:pt x="96072" y="23425"/>
                      <a:pt x="96311" y="24544"/>
                      <a:pt x="96430" y="25687"/>
                    </a:cubicBezTo>
                    <a:cubicBezTo>
                      <a:pt x="96489" y="26258"/>
                      <a:pt x="96537" y="26818"/>
                      <a:pt x="96537" y="27401"/>
                    </a:cubicBezTo>
                    <a:cubicBezTo>
                      <a:pt x="96549" y="27973"/>
                      <a:pt x="96537" y="28544"/>
                      <a:pt x="96489" y="29116"/>
                    </a:cubicBezTo>
                    <a:cubicBezTo>
                      <a:pt x="96465" y="29675"/>
                      <a:pt x="96382" y="30247"/>
                      <a:pt x="96299" y="30807"/>
                    </a:cubicBezTo>
                    <a:cubicBezTo>
                      <a:pt x="96203" y="31378"/>
                      <a:pt x="96084" y="31938"/>
                      <a:pt x="95953" y="32497"/>
                    </a:cubicBezTo>
                    <a:lnTo>
                      <a:pt x="95834" y="32985"/>
                    </a:lnTo>
                    <a:lnTo>
                      <a:pt x="96370" y="33128"/>
                    </a:lnTo>
                    <a:cubicBezTo>
                      <a:pt x="96430" y="33176"/>
                      <a:pt x="96501" y="33224"/>
                      <a:pt x="96561" y="33247"/>
                    </a:cubicBezTo>
                    <a:cubicBezTo>
                      <a:pt x="96620" y="33295"/>
                      <a:pt x="96703" y="33331"/>
                      <a:pt x="96763" y="33355"/>
                    </a:cubicBezTo>
                    <a:cubicBezTo>
                      <a:pt x="96894" y="33414"/>
                      <a:pt x="97013" y="33474"/>
                      <a:pt x="97144" y="33533"/>
                    </a:cubicBezTo>
                    <a:cubicBezTo>
                      <a:pt x="97275" y="33593"/>
                      <a:pt x="97394" y="33652"/>
                      <a:pt x="97525" y="33700"/>
                    </a:cubicBezTo>
                    <a:lnTo>
                      <a:pt x="97727" y="33771"/>
                    </a:lnTo>
                    <a:lnTo>
                      <a:pt x="97918" y="33843"/>
                    </a:lnTo>
                    <a:cubicBezTo>
                      <a:pt x="98942" y="34236"/>
                      <a:pt x="99906" y="34783"/>
                      <a:pt x="100680" y="35426"/>
                    </a:cubicBezTo>
                    <a:cubicBezTo>
                      <a:pt x="101561" y="36105"/>
                      <a:pt x="102323" y="36926"/>
                      <a:pt x="102966" y="37831"/>
                    </a:cubicBezTo>
                    <a:cubicBezTo>
                      <a:pt x="103621" y="38748"/>
                      <a:pt x="104133" y="39736"/>
                      <a:pt x="104550" y="40784"/>
                    </a:cubicBezTo>
                    <a:cubicBezTo>
                      <a:pt x="104966" y="41820"/>
                      <a:pt x="105264" y="42915"/>
                      <a:pt x="105466" y="44022"/>
                    </a:cubicBezTo>
                    <a:cubicBezTo>
                      <a:pt x="105847" y="46249"/>
                      <a:pt x="105824" y="48547"/>
                      <a:pt x="105419" y="50797"/>
                    </a:cubicBezTo>
                    <a:cubicBezTo>
                      <a:pt x="105228" y="51916"/>
                      <a:pt x="104943" y="53036"/>
                      <a:pt x="104574" y="54107"/>
                    </a:cubicBezTo>
                    <a:cubicBezTo>
                      <a:pt x="104216" y="55202"/>
                      <a:pt x="103764" y="56250"/>
                      <a:pt x="103228" y="57262"/>
                    </a:cubicBezTo>
                    <a:cubicBezTo>
                      <a:pt x="102168" y="59286"/>
                      <a:pt x="100787" y="61144"/>
                      <a:pt x="99132" y="62691"/>
                    </a:cubicBezTo>
                    <a:cubicBezTo>
                      <a:pt x="98323" y="63465"/>
                      <a:pt x="97406" y="64168"/>
                      <a:pt x="96453" y="64763"/>
                    </a:cubicBezTo>
                    <a:cubicBezTo>
                      <a:pt x="95501" y="65370"/>
                      <a:pt x="94477" y="65847"/>
                      <a:pt x="93417" y="66216"/>
                    </a:cubicBezTo>
                    <a:cubicBezTo>
                      <a:pt x="92370" y="66585"/>
                      <a:pt x="91262" y="66811"/>
                      <a:pt x="90167" y="66882"/>
                    </a:cubicBezTo>
                    <a:cubicBezTo>
                      <a:pt x="89907" y="66902"/>
                      <a:pt x="89645" y="66912"/>
                      <a:pt x="89385" y="66912"/>
                    </a:cubicBezTo>
                    <a:cubicBezTo>
                      <a:pt x="88536" y="66912"/>
                      <a:pt x="87688" y="66809"/>
                      <a:pt x="86869" y="66609"/>
                    </a:cubicBezTo>
                    <a:cubicBezTo>
                      <a:pt x="86738" y="66573"/>
                      <a:pt x="86607" y="66525"/>
                      <a:pt x="86476" y="66501"/>
                    </a:cubicBezTo>
                    <a:cubicBezTo>
                      <a:pt x="86333" y="66454"/>
                      <a:pt x="86214" y="66430"/>
                      <a:pt x="86083" y="66382"/>
                    </a:cubicBezTo>
                    <a:lnTo>
                      <a:pt x="85881" y="66311"/>
                    </a:lnTo>
                    <a:lnTo>
                      <a:pt x="85774" y="66275"/>
                    </a:lnTo>
                    <a:lnTo>
                      <a:pt x="85678" y="66251"/>
                    </a:lnTo>
                    <a:cubicBezTo>
                      <a:pt x="85547" y="66204"/>
                      <a:pt x="85428" y="66156"/>
                      <a:pt x="85297" y="66097"/>
                    </a:cubicBezTo>
                    <a:cubicBezTo>
                      <a:pt x="84785" y="65894"/>
                      <a:pt x="84297" y="65632"/>
                      <a:pt x="83821" y="65335"/>
                    </a:cubicBezTo>
                    <a:cubicBezTo>
                      <a:pt x="82868" y="64763"/>
                      <a:pt x="82023" y="64025"/>
                      <a:pt x="81273" y="63192"/>
                    </a:cubicBezTo>
                    <a:lnTo>
                      <a:pt x="80547" y="62346"/>
                    </a:lnTo>
                    <a:lnTo>
                      <a:pt x="80106" y="63406"/>
                    </a:lnTo>
                    <a:cubicBezTo>
                      <a:pt x="79987" y="63668"/>
                      <a:pt x="79868" y="63942"/>
                      <a:pt x="79725" y="64204"/>
                    </a:cubicBezTo>
                    <a:cubicBezTo>
                      <a:pt x="79594" y="64465"/>
                      <a:pt x="79451" y="64716"/>
                      <a:pt x="79285" y="64966"/>
                    </a:cubicBezTo>
                    <a:cubicBezTo>
                      <a:pt x="79189" y="65097"/>
                      <a:pt x="79106" y="65216"/>
                      <a:pt x="79035" y="65335"/>
                    </a:cubicBezTo>
                    <a:lnTo>
                      <a:pt x="78761" y="65692"/>
                    </a:lnTo>
                    <a:cubicBezTo>
                      <a:pt x="78582" y="65918"/>
                      <a:pt x="78380" y="66144"/>
                      <a:pt x="78177" y="66347"/>
                    </a:cubicBezTo>
                    <a:cubicBezTo>
                      <a:pt x="77368" y="67180"/>
                      <a:pt x="76380" y="67859"/>
                      <a:pt x="75308" y="68180"/>
                    </a:cubicBezTo>
                    <a:cubicBezTo>
                      <a:pt x="75046" y="68252"/>
                      <a:pt x="74760" y="68311"/>
                      <a:pt x="74486" y="68359"/>
                    </a:cubicBezTo>
                    <a:cubicBezTo>
                      <a:pt x="74271" y="68388"/>
                      <a:pt x="74039" y="68410"/>
                      <a:pt x="73818" y="68410"/>
                    </a:cubicBezTo>
                    <a:cubicBezTo>
                      <a:pt x="73770" y="68410"/>
                      <a:pt x="73723" y="68409"/>
                      <a:pt x="73677" y="68406"/>
                    </a:cubicBezTo>
                    <a:cubicBezTo>
                      <a:pt x="73403" y="68395"/>
                      <a:pt x="73141" y="68359"/>
                      <a:pt x="72867" y="68299"/>
                    </a:cubicBezTo>
                    <a:lnTo>
                      <a:pt x="72689" y="68252"/>
                    </a:lnTo>
                    <a:lnTo>
                      <a:pt x="72605" y="68228"/>
                    </a:lnTo>
                    <a:lnTo>
                      <a:pt x="72486" y="68180"/>
                    </a:lnTo>
                    <a:lnTo>
                      <a:pt x="72367" y="68133"/>
                    </a:lnTo>
                    <a:lnTo>
                      <a:pt x="72308" y="68121"/>
                    </a:lnTo>
                    <a:lnTo>
                      <a:pt x="72284" y="68121"/>
                    </a:lnTo>
                    <a:cubicBezTo>
                      <a:pt x="72280" y="68117"/>
                      <a:pt x="72282" y="68115"/>
                      <a:pt x="72287" y="68115"/>
                    </a:cubicBezTo>
                    <a:cubicBezTo>
                      <a:pt x="72289" y="68115"/>
                      <a:pt x="72291" y="68116"/>
                      <a:pt x="72293" y="68116"/>
                    </a:cubicBezTo>
                    <a:lnTo>
                      <a:pt x="72293" y="68116"/>
                    </a:lnTo>
                    <a:lnTo>
                      <a:pt x="72272" y="68109"/>
                    </a:lnTo>
                    <a:cubicBezTo>
                      <a:pt x="72200" y="68073"/>
                      <a:pt x="72141" y="68061"/>
                      <a:pt x="72081" y="68037"/>
                    </a:cubicBezTo>
                    <a:cubicBezTo>
                      <a:pt x="71569" y="67811"/>
                      <a:pt x="71129" y="67502"/>
                      <a:pt x="70736" y="67109"/>
                    </a:cubicBezTo>
                    <a:cubicBezTo>
                      <a:pt x="70355" y="66728"/>
                      <a:pt x="70022" y="66263"/>
                      <a:pt x="69772" y="65751"/>
                    </a:cubicBezTo>
                    <a:lnTo>
                      <a:pt x="68926" y="64108"/>
                    </a:lnTo>
                    <a:lnTo>
                      <a:pt x="68402" y="65894"/>
                    </a:lnTo>
                    <a:cubicBezTo>
                      <a:pt x="68343" y="66109"/>
                      <a:pt x="68271" y="66335"/>
                      <a:pt x="68200" y="66549"/>
                    </a:cubicBezTo>
                    <a:cubicBezTo>
                      <a:pt x="68117" y="66751"/>
                      <a:pt x="68045" y="66966"/>
                      <a:pt x="67962" y="67168"/>
                    </a:cubicBezTo>
                    <a:cubicBezTo>
                      <a:pt x="67783" y="67585"/>
                      <a:pt x="67581" y="68002"/>
                      <a:pt x="67366" y="68395"/>
                    </a:cubicBezTo>
                    <a:cubicBezTo>
                      <a:pt x="67140" y="68776"/>
                      <a:pt x="66902" y="69168"/>
                      <a:pt x="66628" y="69526"/>
                    </a:cubicBezTo>
                    <a:cubicBezTo>
                      <a:pt x="66366" y="69883"/>
                      <a:pt x="66081" y="70216"/>
                      <a:pt x="65771" y="70550"/>
                    </a:cubicBezTo>
                    <a:cubicBezTo>
                      <a:pt x="65461" y="70871"/>
                      <a:pt x="65128" y="71169"/>
                      <a:pt x="64783" y="71454"/>
                    </a:cubicBezTo>
                    <a:cubicBezTo>
                      <a:pt x="64449" y="71740"/>
                      <a:pt x="64092" y="71990"/>
                      <a:pt x="63699" y="72216"/>
                    </a:cubicBezTo>
                    <a:cubicBezTo>
                      <a:pt x="62937" y="72681"/>
                      <a:pt x="62128" y="72990"/>
                      <a:pt x="61270" y="73133"/>
                    </a:cubicBezTo>
                    <a:cubicBezTo>
                      <a:pt x="60910" y="73203"/>
                      <a:pt x="60557" y="73231"/>
                      <a:pt x="60199" y="73231"/>
                    </a:cubicBezTo>
                    <a:cubicBezTo>
                      <a:pt x="60132" y="73231"/>
                      <a:pt x="60064" y="73230"/>
                      <a:pt x="59997" y="73228"/>
                    </a:cubicBezTo>
                    <a:lnTo>
                      <a:pt x="59687" y="73217"/>
                    </a:lnTo>
                    <a:lnTo>
                      <a:pt x="59365" y="73169"/>
                    </a:lnTo>
                    <a:cubicBezTo>
                      <a:pt x="59163" y="73121"/>
                      <a:pt x="58937" y="73097"/>
                      <a:pt x="58758" y="73038"/>
                    </a:cubicBezTo>
                    <a:cubicBezTo>
                      <a:pt x="58330" y="72919"/>
                      <a:pt x="57937" y="72764"/>
                      <a:pt x="57568" y="72562"/>
                    </a:cubicBezTo>
                    <a:cubicBezTo>
                      <a:pt x="57199" y="72347"/>
                      <a:pt x="56841" y="72109"/>
                      <a:pt x="56532" y="71824"/>
                    </a:cubicBezTo>
                    <a:cubicBezTo>
                      <a:pt x="55889" y="71264"/>
                      <a:pt x="55365" y="70561"/>
                      <a:pt x="54984" y="69776"/>
                    </a:cubicBezTo>
                    <a:cubicBezTo>
                      <a:pt x="54591" y="69002"/>
                      <a:pt x="54341" y="68133"/>
                      <a:pt x="54210" y="67263"/>
                    </a:cubicBezTo>
                    <a:lnTo>
                      <a:pt x="54067" y="66394"/>
                    </a:lnTo>
                    <a:lnTo>
                      <a:pt x="53222" y="66680"/>
                    </a:lnTo>
                    <a:lnTo>
                      <a:pt x="52698" y="66859"/>
                    </a:lnTo>
                    <a:cubicBezTo>
                      <a:pt x="52543" y="66906"/>
                      <a:pt x="52365" y="66966"/>
                      <a:pt x="52186" y="67002"/>
                    </a:cubicBezTo>
                    <a:cubicBezTo>
                      <a:pt x="52007" y="67049"/>
                      <a:pt x="51829" y="67109"/>
                      <a:pt x="51650" y="67144"/>
                    </a:cubicBezTo>
                    <a:cubicBezTo>
                      <a:pt x="51472" y="67168"/>
                      <a:pt x="51293" y="67216"/>
                      <a:pt x="51114" y="67240"/>
                    </a:cubicBezTo>
                    <a:cubicBezTo>
                      <a:pt x="50936" y="67263"/>
                      <a:pt x="50757" y="67299"/>
                      <a:pt x="50579" y="67323"/>
                    </a:cubicBezTo>
                    <a:cubicBezTo>
                      <a:pt x="50400" y="67347"/>
                      <a:pt x="50221" y="67359"/>
                      <a:pt x="50043" y="67383"/>
                    </a:cubicBezTo>
                    <a:lnTo>
                      <a:pt x="49769" y="67394"/>
                    </a:lnTo>
                    <a:lnTo>
                      <a:pt x="49507" y="67406"/>
                    </a:lnTo>
                    <a:lnTo>
                      <a:pt x="48971" y="67406"/>
                    </a:lnTo>
                    <a:cubicBezTo>
                      <a:pt x="48919" y="67410"/>
                      <a:pt x="48867" y="67411"/>
                      <a:pt x="48814" y="67411"/>
                    </a:cubicBezTo>
                    <a:cubicBezTo>
                      <a:pt x="48688" y="67411"/>
                      <a:pt x="48562" y="67403"/>
                      <a:pt x="48436" y="67394"/>
                    </a:cubicBezTo>
                    <a:cubicBezTo>
                      <a:pt x="48257" y="67394"/>
                      <a:pt x="48078" y="67359"/>
                      <a:pt x="47900" y="67347"/>
                    </a:cubicBezTo>
                    <a:cubicBezTo>
                      <a:pt x="47721" y="67335"/>
                      <a:pt x="47543" y="67299"/>
                      <a:pt x="47364" y="67275"/>
                    </a:cubicBezTo>
                    <a:cubicBezTo>
                      <a:pt x="47185" y="67240"/>
                      <a:pt x="47007" y="67204"/>
                      <a:pt x="46828" y="67168"/>
                    </a:cubicBezTo>
                    <a:cubicBezTo>
                      <a:pt x="46650" y="67121"/>
                      <a:pt x="46471" y="67085"/>
                      <a:pt x="46304" y="67037"/>
                    </a:cubicBezTo>
                    <a:lnTo>
                      <a:pt x="46054" y="66966"/>
                    </a:lnTo>
                    <a:cubicBezTo>
                      <a:pt x="45983" y="66942"/>
                      <a:pt x="45888" y="66918"/>
                      <a:pt x="45804" y="66882"/>
                    </a:cubicBezTo>
                    <a:lnTo>
                      <a:pt x="45530" y="66799"/>
                    </a:lnTo>
                    <a:lnTo>
                      <a:pt x="45399" y="66751"/>
                    </a:lnTo>
                    <a:lnTo>
                      <a:pt x="45292" y="66704"/>
                    </a:lnTo>
                    <a:cubicBezTo>
                      <a:pt x="45114" y="66644"/>
                      <a:pt x="44947" y="66573"/>
                      <a:pt x="44792" y="66501"/>
                    </a:cubicBezTo>
                    <a:lnTo>
                      <a:pt x="44435" y="66347"/>
                    </a:lnTo>
                    <a:lnTo>
                      <a:pt x="44102" y="66549"/>
                    </a:lnTo>
                    <a:cubicBezTo>
                      <a:pt x="43185" y="67109"/>
                      <a:pt x="42197" y="67585"/>
                      <a:pt x="41173" y="67942"/>
                    </a:cubicBezTo>
                    <a:cubicBezTo>
                      <a:pt x="40137" y="68287"/>
                      <a:pt x="39089" y="68526"/>
                      <a:pt x="38018" y="68597"/>
                    </a:cubicBezTo>
                    <a:cubicBezTo>
                      <a:pt x="37742" y="68616"/>
                      <a:pt x="37464" y="68625"/>
                      <a:pt x="37186" y="68625"/>
                    </a:cubicBezTo>
                    <a:cubicBezTo>
                      <a:pt x="36396" y="68625"/>
                      <a:pt x="35602" y="68547"/>
                      <a:pt x="34827" y="68371"/>
                    </a:cubicBezTo>
                    <a:cubicBezTo>
                      <a:pt x="34303" y="68252"/>
                      <a:pt x="33803" y="68109"/>
                      <a:pt x="33291" y="67918"/>
                    </a:cubicBezTo>
                    <a:cubicBezTo>
                      <a:pt x="32803" y="67716"/>
                      <a:pt x="32314" y="67502"/>
                      <a:pt x="31850" y="67228"/>
                    </a:cubicBezTo>
                    <a:cubicBezTo>
                      <a:pt x="30933" y="66704"/>
                      <a:pt x="30076" y="66025"/>
                      <a:pt x="29338" y="65251"/>
                    </a:cubicBezTo>
                    <a:cubicBezTo>
                      <a:pt x="28588" y="64465"/>
                      <a:pt x="27957" y="63584"/>
                      <a:pt x="27433" y="62632"/>
                    </a:cubicBezTo>
                    <a:cubicBezTo>
                      <a:pt x="26909" y="61691"/>
                      <a:pt x="26480" y="60667"/>
                      <a:pt x="26171" y="59620"/>
                    </a:cubicBezTo>
                    <a:cubicBezTo>
                      <a:pt x="25837" y="58572"/>
                      <a:pt x="25635" y="57500"/>
                      <a:pt x="25516" y="56393"/>
                    </a:cubicBezTo>
                    <a:lnTo>
                      <a:pt x="25456" y="55833"/>
                    </a:lnTo>
                    <a:lnTo>
                      <a:pt x="24885" y="55833"/>
                    </a:lnTo>
                    <a:cubicBezTo>
                      <a:pt x="24456" y="55833"/>
                      <a:pt x="24040" y="55786"/>
                      <a:pt x="23635" y="55691"/>
                    </a:cubicBezTo>
                    <a:cubicBezTo>
                      <a:pt x="23432" y="55655"/>
                      <a:pt x="23218" y="55595"/>
                      <a:pt x="23040" y="55536"/>
                    </a:cubicBezTo>
                    <a:cubicBezTo>
                      <a:pt x="22837" y="55452"/>
                      <a:pt x="22659" y="55381"/>
                      <a:pt x="22456" y="55298"/>
                    </a:cubicBezTo>
                    <a:cubicBezTo>
                      <a:pt x="21706" y="54941"/>
                      <a:pt x="21027" y="54417"/>
                      <a:pt x="20480" y="53762"/>
                    </a:cubicBezTo>
                    <a:cubicBezTo>
                      <a:pt x="20349" y="53595"/>
                      <a:pt x="20218" y="53428"/>
                      <a:pt x="20099" y="53250"/>
                    </a:cubicBezTo>
                    <a:cubicBezTo>
                      <a:pt x="19980" y="53095"/>
                      <a:pt x="19861" y="52916"/>
                      <a:pt x="19753" y="52714"/>
                    </a:cubicBezTo>
                    <a:cubicBezTo>
                      <a:pt x="19646" y="52535"/>
                      <a:pt x="19539" y="52345"/>
                      <a:pt x="19456" y="52154"/>
                    </a:cubicBezTo>
                    <a:cubicBezTo>
                      <a:pt x="19360" y="51964"/>
                      <a:pt x="19277" y="51762"/>
                      <a:pt x="19206" y="51559"/>
                    </a:cubicBezTo>
                    <a:cubicBezTo>
                      <a:pt x="19039" y="51154"/>
                      <a:pt x="18920" y="50738"/>
                      <a:pt x="18825" y="50309"/>
                    </a:cubicBezTo>
                    <a:cubicBezTo>
                      <a:pt x="18789" y="50095"/>
                      <a:pt x="18741" y="49892"/>
                      <a:pt x="18706" y="49666"/>
                    </a:cubicBezTo>
                    <a:cubicBezTo>
                      <a:pt x="18682" y="49440"/>
                      <a:pt x="18646" y="49237"/>
                      <a:pt x="18634" y="49011"/>
                    </a:cubicBezTo>
                    <a:lnTo>
                      <a:pt x="18563" y="48249"/>
                    </a:lnTo>
                    <a:lnTo>
                      <a:pt x="17872" y="48547"/>
                    </a:lnTo>
                    <a:cubicBezTo>
                      <a:pt x="17325" y="48809"/>
                      <a:pt x="16765" y="49011"/>
                      <a:pt x="16182" y="49190"/>
                    </a:cubicBezTo>
                    <a:cubicBezTo>
                      <a:pt x="15598" y="49368"/>
                      <a:pt x="15015" y="49499"/>
                      <a:pt x="14419" y="49595"/>
                    </a:cubicBezTo>
                    <a:cubicBezTo>
                      <a:pt x="13814" y="49685"/>
                      <a:pt x="13203" y="49733"/>
                      <a:pt x="12594" y="49733"/>
                    </a:cubicBezTo>
                    <a:cubicBezTo>
                      <a:pt x="12004" y="49733"/>
                      <a:pt x="11415" y="49688"/>
                      <a:pt x="10836" y="49595"/>
                    </a:cubicBezTo>
                    <a:cubicBezTo>
                      <a:pt x="10538" y="49547"/>
                      <a:pt x="10252" y="49476"/>
                      <a:pt x="9955" y="49416"/>
                    </a:cubicBezTo>
                    <a:lnTo>
                      <a:pt x="9526" y="49297"/>
                    </a:lnTo>
                    <a:cubicBezTo>
                      <a:pt x="9383" y="49261"/>
                      <a:pt x="9228" y="49202"/>
                      <a:pt x="9085" y="49166"/>
                    </a:cubicBezTo>
                    <a:cubicBezTo>
                      <a:pt x="8514" y="48964"/>
                      <a:pt x="7966" y="48725"/>
                      <a:pt x="7430" y="48452"/>
                    </a:cubicBezTo>
                    <a:cubicBezTo>
                      <a:pt x="6371" y="47880"/>
                      <a:pt x="5406" y="47142"/>
                      <a:pt x="4573" y="46261"/>
                    </a:cubicBezTo>
                    <a:cubicBezTo>
                      <a:pt x="3739" y="45380"/>
                      <a:pt x="3025" y="44380"/>
                      <a:pt x="2454" y="43296"/>
                    </a:cubicBezTo>
                    <a:cubicBezTo>
                      <a:pt x="1894" y="42213"/>
                      <a:pt x="1465" y="41070"/>
                      <a:pt x="1144" y="39879"/>
                    </a:cubicBezTo>
                    <a:cubicBezTo>
                      <a:pt x="846" y="38689"/>
                      <a:pt x="668" y="37462"/>
                      <a:pt x="596" y="36224"/>
                    </a:cubicBezTo>
                    <a:cubicBezTo>
                      <a:pt x="537" y="34998"/>
                      <a:pt x="596" y="33759"/>
                      <a:pt x="751" y="32533"/>
                    </a:cubicBezTo>
                    <a:cubicBezTo>
                      <a:pt x="894" y="31319"/>
                      <a:pt x="1168" y="30092"/>
                      <a:pt x="1525" y="28925"/>
                    </a:cubicBezTo>
                    <a:cubicBezTo>
                      <a:pt x="1882" y="27747"/>
                      <a:pt x="2335" y="26580"/>
                      <a:pt x="2894" y="25485"/>
                    </a:cubicBezTo>
                    <a:cubicBezTo>
                      <a:pt x="3442" y="24377"/>
                      <a:pt x="4085" y="23306"/>
                      <a:pt x="4811" y="22317"/>
                    </a:cubicBezTo>
                    <a:cubicBezTo>
                      <a:pt x="5537" y="21317"/>
                      <a:pt x="6347" y="20377"/>
                      <a:pt x="7252" y="19531"/>
                    </a:cubicBezTo>
                    <a:cubicBezTo>
                      <a:pt x="8145" y="18686"/>
                      <a:pt x="9133" y="17924"/>
                      <a:pt x="10181" y="17281"/>
                    </a:cubicBezTo>
                    <a:cubicBezTo>
                      <a:pt x="11240" y="16638"/>
                      <a:pt x="12360" y="16126"/>
                      <a:pt x="13526" y="15745"/>
                    </a:cubicBezTo>
                    <a:cubicBezTo>
                      <a:pt x="14705" y="15376"/>
                      <a:pt x="15931" y="15186"/>
                      <a:pt x="17146" y="15174"/>
                    </a:cubicBezTo>
                    <a:cubicBezTo>
                      <a:pt x="17211" y="15172"/>
                      <a:pt x="17276" y="15172"/>
                      <a:pt x="17341" y="15172"/>
                    </a:cubicBezTo>
                    <a:cubicBezTo>
                      <a:pt x="18501" y="15172"/>
                      <a:pt x="19649" y="15372"/>
                      <a:pt x="20754" y="15721"/>
                    </a:cubicBezTo>
                    <a:lnTo>
                      <a:pt x="21004" y="15805"/>
                    </a:lnTo>
                    <a:lnTo>
                      <a:pt x="21111" y="15543"/>
                    </a:lnTo>
                    <a:lnTo>
                      <a:pt x="21158" y="15424"/>
                    </a:lnTo>
                    <a:cubicBezTo>
                      <a:pt x="21170" y="15412"/>
                      <a:pt x="21182" y="15364"/>
                      <a:pt x="21182" y="15328"/>
                    </a:cubicBezTo>
                    <a:lnTo>
                      <a:pt x="21194" y="15269"/>
                    </a:lnTo>
                    <a:lnTo>
                      <a:pt x="21242" y="15055"/>
                    </a:lnTo>
                    <a:cubicBezTo>
                      <a:pt x="21265" y="14900"/>
                      <a:pt x="21313" y="14757"/>
                      <a:pt x="21349" y="14602"/>
                    </a:cubicBezTo>
                    <a:cubicBezTo>
                      <a:pt x="21420" y="14305"/>
                      <a:pt x="21516" y="14007"/>
                      <a:pt x="21599" y="13709"/>
                    </a:cubicBezTo>
                    <a:cubicBezTo>
                      <a:pt x="21789" y="13114"/>
                      <a:pt x="22016" y="12554"/>
                      <a:pt x="22278" y="11983"/>
                    </a:cubicBezTo>
                    <a:cubicBezTo>
                      <a:pt x="22813" y="10864"/>
                      <a:pt x="23468" y="9816"/>
                      <a:pt x="24266" y="8863"/>
                    </a:cubicBezTo>
                    <a:cubicBezTo>
                      <a:pt x="25826" y="6958"/>
                      <a:pt x="27850" y="5434"/>
                      <a:pt x="30100" y="4434"/>
                    </a:cubicBezTo>
                    <a:cubicBezTo>
                      <a:pt x="31207" y="3934"/>
                      <a:pt x="32386" y="3565"/>
                      <a:pt x="33588" y="3339"/>
                    </a:cubicBezTo>
                    <a:cubicBezTo>
                      <a:pt x="34184" y="3220"/>
                      <a:pt x="34803" y="3148"/>
                      <a:pt x="35410" y="3113"/>
                    </a:cubicBezTo>
                    <a:cubicBezTo>
                      <a:pt x="35653" y="3094"/>
                      <a:pt x="35894" y="3086"/>
                      <a:pt x="36135" y="3086"/>
                    </a:cubicBezTo>
                    <a:cubicBezTo>
                      <a:pt x="36497" y="3086"/>
                      <a:pt x="36860" y="3103"/>
                      <a:pt x="37232" y="3125"/>
                    </a:cubicBezTo>
                    <a:cubicBezTo>
                      <a:pt x="37839" y="3172"/>
                      <a:pt x="38434" y="3279"/>
                      <a:pt x="39018" y="3410"/>
                    </a:cubicBezTo>
                    <a:cubicBezTo>
                      <a:pt x="39315" y="3482"/>
                      <a:pt x="39613" y="3577"/>
                      <a:pt x="39875" y="3660"/>
                    </a:cubicBezTo>
                    <a:cubicBezTo>
                      <a:pt x="40006" y="3696"/>
                      <a:pt x="40161" y="3756"/>
                      <a:pt x="40304" y="3815"/>
                    </a:cubicBezTo>
                    <a:cubicBezTo>
                      <a:pt x="40435" y="3863"/>
                      <a:pt x="40589" y="3922"/>
                      <a:pt x="40720" y="3982"/>
                    </a:cubicBezTo>
                    <a:cubicBezTo>
                      <a:pt x="41828" y="4458"/>
                      <a:pt x="42840" y="5113"/>
                      <a:pt x="43733" y="5911"/>
                    </a:cubicBezTo>
                    <a:lnTo>
                      <a:pt x="44256" y="6375"/>
                    </a:lnTo>
                    <a:lnTo>
                      <a:pt x="44637" y="5780"/>
                    </a:lnTo>
                    <a:cubicBezTo>
                      <a:pt x="44816" y="5506"/>
                      <a:pt x="44995" y="5244"/>
                      <a:pt x="45185" y="4994"/>
                    </a:cubicBezTo>
                    <a:cubicBezTo>
                      <a:pt x="45376" y="4720"/>
                      <a:pt x="45590" y="4482"/>
                      <a:pt x="45792" y="4244"/>
                    </a:cubicBezTo>
                    <a:cubicBezTo>
                      <a:pt x="46007" y="4006"/>
                      <a:pt x="46233" y="3768"/>
                      <a:pt x="46471" y="3565"/>
                    </a:cubicBezTo>
                    <a:cubicBezTo>
                      <a:pt x="46709" y="3339"/>
                      <a:pt x="46947" y="3148"/>
                      <a:pt x="47197" y="2958"/>
                    </a:cubicBezTo>
                    <a:cubicBezTo>
                      <a:pt x="48209" y="2184"/>
                      <a:pt x="49376" y="1648"/>
                      <a:pt x="50579" y="1422"/>
                    </a:cubicBezTo>
                    <a:cubicBezTo>
                      <a:pt x="50876" y="1374"/>
                      <a:pt x="51186" y="1327"/>
                      <a:pt x="51484" y="1327"/>
                    </a:cubicBezTo>
                    <a:close/>
                    <a:moveTo>
                      <a:pt x="51763" y="1"/>
                    </a:moveTo>
                    <a:cubicBezTo>
                      <a:pt x="51675" y="1"/>
                      <a:pt x="51585" y="2"/>
                      <a:pt x="51495" y="5"/>
                    </a:cubicBezTo>
                    <a:cubicBezTo>
                      <a:pt x="51126" y="17"/>
                      <a:pt x="50757" y="65"/>
                      <a:pt x="50400" y="124"/>
                    </a:cubicBezTo>
                    <a:cubicBezTo>
                      <a:pt x="48936" y="386"/>
                      <a:pt x="47614" y="1065"/>
                      <a:pt x="46483" y="1934"/>
                    </a:cubicBezTo>
                    <a:cubicBezTo>
                      <a:pt x="46197" y="2160"/>
                      <a:pt x="45923" y="2386"/>
                      <a:pt x="45661" y="2636"/>
                    </a:cubicBezTo>
                    <a:cubicBezTo>
                      <a:pt x="45399" y="2886"/>
                      <a:pt x="45161" y="3148"/>
                      <a:pt x="44923" y="3410"/>
                    </a:cubicBezTo>
                    <a:cubicBezTo>
                      <a:pt x="44685" y="3684"/>
                      <a:pt x="44459" y="3958"/>
                      <a:pt x="44256" y="4244"/>
                    </a:cubicBezTo>
                    <a:cubicBezTo>
                      <a:pt x="44180" y="4345"/>
                      <a:pt x="44107" y="4449"/>
                      <a:pt x="44036" y="4553"/>
                    </a:cubicBezTo>
                    <a:lnTo>
                      <a:pt x="44036" y="4553"/>
                    </a:lnTo>
                    <a:cubicBezTo>
                      <a:pt x="43168" y="3873"/>
                      <a:pt x="42209" y="3314"/>
                      <a:pt x="41185" y="2910"/>
                    </a:cubicBezTo>
                    <a:cubicBezTo>
                      <a:pt x="41018" y="2851"/>
                      <a:pt x="40875" y="2791"/>
                      <a:pt x="40708" y="2732"/>
                    </a:cubicBezTo>
                    <a:cubicBezTo>
                      <a:pt x="40566" y="2684"/>
                      <a:pt x="40411" y="2625"/>
                      <a:pt x="40244" y="2577"/>
                    </a:cubicBezTo>
                    <a:cubicBezTo>
                      <a:pt x="39923" y="2470"/>
                      <a:pt x="39613" y="2398"/>
                      <a:pt x="39280" y="2327"/>
                    </a:cubicBezTo>
                    <a:cubicBezTo>
                      <a:pt x="38625" y="2196"/>
                      <a:pt x="37970" y="2101"/>
                      <a:pt x="37315" y="2053"/>
                    </a:cubicBezTo>
                    <a:cubicBezTo>
                      <a:pt x="37037" y="2035"/>
                      <a:pt x="36758" y="2027"/>
                      <a:pt x="36480" y="2027"/>
                    </a:cubicBezTo>
                    <a:cubicBezTo>
                      <a:pt x="35450" y="2027"/>
                      <a:pt x="34425" y="2144"/>
                      <a:pt x="33422" y="2351"/>
                    </a:cubicBezTo>
                    <a:cubicBezTo>
                      <a:pt x="32148" y="2625"/>
                      <a:pt x="30921" y="3041"/>
                      <a:pt x="29743" y="3601"/>
                    </a:cubicBezTo>
                    <a:cubicBezTo>
                      <a:pt x="27385" y="4720"/>
                      <a:pt x="25302" y="6375"/>
                      <a:pt x="23718" y="8399"/>
                    </a:cubicBezTo>
                    <a:cubicBezTo>
                      <a:pt x="22920" y="9411"/>
                      <a:pt x="22242" y="10530"/>
                      <a:pt x="21718" y="11697"/>
                    </a:cubicBezTo>
                    <a:cubicBezTo>
                      <a:pt x="21468" y="12292"/>
                      <a:pt x="21230" y="12912"/>
                      <a:pt x="21051" y="13519"/>
                    </a:cubicBezTo>
                    <a:cubicBezTo>
                      <a:pt x="20956" y="13828"/>
                      <a:pt x="20873" y="14138"/>
                      <a:pt x="20801" y="14459"/>
                    </a:cubicBezTo>
                    <a:cubicBezTo>
                      <a:pt x="20754" y="14614"/>
                      <a:pt x="20718" y="14769"/>
                      <a:pt x="20694" y="14936"/>
                    </a:cubicBezTo>
                    <a:lnTo>
                      <a:pt x="20664" y="15087"/>
                    </a:lnTo>
                    <a:lnTo>
                      <a:pt x="20664" y="15087"/>
                    </a:lnTo>
                    <a:cubicBezTo>
                      <a:pt x="19635" y="14785"/>
                      <a:pt x="18560" y="14633"/>
                      <a:pt x="17488" y="14633"/>
                    </a:cubicBezTo>
                    <a:cubicBezTo>
                      <a:pt x="17382" y="14633"/>
                      <a:pt x="17276" y="14635"/>
                      <a:pt x="17170" y="14638"/>
                    </a:cubicBezTo>
                    <a:cubicBezTo>
                      <a:pt x="15884" y="14650"/>
                      <a:pt x="14622" y="14888"/>
                      <a:pt x="13419" y="15269"/>
                    </a:cubicBezTo>
                    <a:cubicBezTo>
                      <a:pt x="12193" y="15662"/>
                      <a:pt x="11050" y="16198"/>
                      <a:pt x="9966" y="16864"/>
                    </a:cubicBezTo>
                    <a:cubicBezTo>
                      <a:pt x="8871" y="17519"/>
                      <a:pt x="7883" y="18305"/>
                      <a:pt x="6954" y="19174"/>
                    </a:cubicBezTo>
                    <a:cubicBezTo>
                      <a:pt x="6049" y="20055"/>
                      <a:pt x="5204" y="21008"/>
                      <a:pt x="4454" y="22020"/>
                    </a:cubicBezTo>
                    <a:cubicBezTo>
                      <a:pt x="3716" y="23032"/>
                      <a:pt x="3061" y="24115"/>
                      <a:pt x="2489" y="25246"/>
                    </a:cubicBezTo>
                    <a:cubicBezTo>
                      <a:pt x="1930" y="26377"/>
                      <a:pt x="1465" y="27556"/>
                      <a:pt x="1072" y="28759"/>
                    </a:cubicBezTo>
                    <a:cubicBezTo>
                      <a:pt x="703" y="29961"/>
                      <a:pt x="418" y="31199"/>
                      <a:pt x="239" y="32450"/>
                    </a:cubicBezTo>
                    <a:cubicBezTo>
                      <a:pt x="60" y="33712"/>
                      <a:pt x="1" y="34974"/>
                      <a:pt x="49" y="36248"/>
                    </a:cubicBezTo>
                    <a:cubicBezTo>
                      <a:pt x="108" y="37510"/>
                      <a:pt x="275" y="38772"/>
                      <a:pt x="572" y="40010"/>
                    </a:cubicBezTo>
                    <a:cubicBezTo>
                      <a:pt x="870" y="41248"/>
                      <a:pt x="1299" y="42451"/>
                      <a:pt x="1882" y="43594"/>
                    </a:cubicBezTo>
                    <a:cubicBezTo>
                      <a:pt x="2466" y="44737"/>
                      <a:pt x="3192" y="45808"/>
                      <a:pt x="4049" y="46761"/>
                    </a:cubicBezTo>
                    <a:cubicBezTo>
                      <a:pt x="4930" y="47713"/>
                      <a:pt x="5942" y="48547"/>
                      <a:pt x="7073" y="49178"/>
                    </a:cubicBezTo>
                    <a:cubicBezTo>
                      <a:pt x="7645" y="49487"/>
                      <a:pt x="8216" y="49761"/>
                      <a:pt x="8847" y="49976"/>
                    </a:cubicBezTo>
                    <a:cubicBezTo>
                      <a:pt x="8990" y="50023"/>
                      <a:pt x="9133" y="50083"/>
                      <a:pt x="9288" y="50130"/>
                    </a:cubicBezTo>
                    <a:lnTo>
                      <a:pt x="9764" y="50261"/>
                    </a:lnTo>
                    <a:cubicBezTo>
                      <a:pt x="10086" y="50333"/>
                      <a:pt x="10395" y="50416"/>
                      <a:pt x="10717" y="50476"/>
                    </a:cubicBezTo>
                    <a:cubicBezTo>
                      <a:pt x="11424" y="50613"/>
                      <a:pt x="12143" y="50675"/>
                      <a:pt x="12861" y="50675"/>
                    </a:cubicBezTo>
                    <a:cubicBezTo>
                      <a:pt x="13447" y="50675"/>
                      <a:pt x="14032" y="50634"/>
                      <a:pt x="14610" y="50559"/>
                    </a:cubicBezTo>
                    <a:cubicBezTo>
                      <a:pt x="15241" y="50476"/>
                      <a:pt x="15884" y="50357"/>
                      <a:pt x="16515" y="50178"/>
                    </a:cubicBezTo>
                    <a:cubicBezTo>
                      <a:pt x="16900" y="50067"/>
                      <a:pt x="17281" y="49942"/>
                      <a:pt x="17657" y="49803"/>
                    </a:cubicBezTo>
                    <a:lnTo>
                      <a:pt x="17657" y="49803"/>
                    </a:lnTo>
                    <a:cubicBezTo>
                      <a:pt x="17751" y="50525"/>
                      <a:pt x="17918" y="51243"/>
                      <a:pt x="18158" y="51928"/>
                    </a:cubicBezTo>
                    <a:cubicBezTo>
                      <a:pt x="18241" y="52166"/>
                      <a:pt x="18325" y="52393"/>
                      <a:pt x="18432" y="52619"/>
                    </a:cubicBezTo>
                    <a:cubicBezTo>
                      <a:pt x="18539" y="52857"/>
                      <a:pt x="18634" y="53059"/>
                      <a:pt x="18753" y="53286"/>
                    </a:cubicBezTo>
                    <a:cubicBezTo>
                      <a:pt x="18872" y="53512"/>
                      <a:pt x="19015" y="53714"/>
                      <a:pt x="19146" y="53928"/>
                    </a:cubicBezTo>
                    <a:cubicBezTo>
                      <a:pt x="19277" y="54131"/>
                      <a:pt x="19432" y="54321"/>
                      <a:pt x="19587" y="54524"/>
                    </a:cubicBezTo>
                    <a:cubicBezTo>
                      <a:pt x="20218" y="55298"/>
                      <a:pt x="21039" y="55953"/>
                      <a:pt x="21944" y="56393"/>
                    </a:cubicBezTo>
                    <a:cubicBezTo>
                      <a:pt x="22170" y="56512"/>
                      <a:pt x="22420" y="56607"/>
                      <a:pt x="22647" y="56691"/>
                    </a:cubicBezTo>
                    <a:cubicBezTo>
                      <a:pt x="22897" y="56786"/>
                      <a:pt x="23135" y="56846"/>
                      <a:pt x="23385" y="56905"/>
                    </a:cubicBezTo>
                    <a:cubicBezTo>
                      <a:pt x="23691" y="56980"/>
                      <a:pt x="24007" y="57031"/>
                      <a:pt x="24324" y="57059"/>
                    </a:cubicBezTo>
                    <a:lnTo>
                      <a:pt x="24324" y="57059"/>
                    </a:lnTo>
                    <a:cubicBezTo>
                      <a:pt x="24443" y="58043"/>
                      <a:pt x="24639" y="59022"/>
                      <a:pt x="24921" y="59977"/>
                    </a:cubicBezTo>
                    <a:cubicBezTo>
                      <a:pt x="25242" y="61108"/>
                      <a:pt x="25695" y="62227"/>
                      <a:pt x="26254" y="63275"/>
                    </a:cubicBezTo>
                    <a:cubicBezTo>
                      <a:pt x="26838" y="64311"/>
                      <a:pt x="27540" y="65299"/>
                      <a:pt x="28362" y="66168"/>
                    </a:cubicBezTo>
                    <a:cubicBezTo>
                      <a:pt x="29171" y="67049"/>
                      <a:pt x="30124" y="67811"/>
                      <a:pt x="31171" y="68418"/>
                    </a:cubicBezTo>
                    <a:cubicBezTo>
                      <a:pt x="31695" y="68728"/>
                      <a:pt x="32243" y="68990"/>
                      <a:pt x="32803" y="69204"/>
                    </a:cubicBezTo>
                    <a:cubicBezTo>
                      <a:pt x="33362" y="69430"/>
                      <a:pt x="33958" y="69609"/>
                      <a:pt x="34529" y="69740"/>
                    </a:cubicBezTo>
                    <a:cubicBezTo>
                      <a:pt x="35418" y="69947"/>
                      <a:pt x="36334" y="70045"/>
                      <a:pt x="37247" y="70045"/>
                    </a:cubicBezTo>
                    <a:cubicBezTo>
                      <a:pt x="37544" y="70045"/>
                      <a:pt x="37841" y="70034"/>
                      <a:pt x="38137" y="70014"/>
                    </a:cubicBezTo>
                    <a:cubicBezTo>
                      <a:pt x="39339" y="69942"/>
                      <a:pt x="40530" y="69680"/>
                      <a:pt x="41661" y="69299"/>
                    </a:cubicBezTo>
                    <a:cubicBezTo>
                      <a:pt x="42669" y="68949"/>
                      <a:pt x="43639" y="68505"/>
                      <a:pt x="44555" y="67974"/>
                    </a:cubicBezTo>
                    <a:lnTo>
                      <a:pt x="44555" y="67974"/>
                    </a:lnTo>
                    <a:cubicBezTo>
                      <a:pt x="44632" y="68004"/>
                      <a:pt x="44711" y="68033"/>
                      <a:pt x="44792" y="68061"/>
                    </a:cubicBezTo>
                    <a:lnTo>
                      <a:pt x="44947" y="68121"/>
                    </a:lnTo>
                    <a:lnTo>
                      <a:pt x="45090" y="68168"/>
                    </a:lnTo>
                    <a:lnTo>
                      <a:pt x="45352" y="68252"/>
                    </a:lnTo>
                    <a:cubicBezTo>
                      <a:pt x="45447" y="68287"/>
                      <a:pt x="45542" y="68311"/>
                      <a:pt x="45649" y="68347"/>
                    </a:cubicBezTo>
                    <a:lnTo>
                      <a:pt x="45947" y="68430"/>
                    </a:lnTo>
                    <a:cubicBezTo>
                      <a:pt x="46138" y="68490"/>
                      <a:pt x="46352" y="68537"/>
                      <a:pt x="46542" y="68585"/>
                    </a:cubicBezTo>
                    <a:cubicBezTo>
                      <a:pt x="46757" y="68633"/>
                      <a:pt x="46947" y="68668"/>
                      <a:pt x="47150" y="68704"/>
                    </a:cubicBezTo>
                    <a:cubicBezTo>
                      <a:pt x="47364" y="68728"/>
                      <a:pt x="47554" y="68776"/>
                      <a:pt x="47769" y="68787"/>
                    </a:cubicBezTo>
                    <a:cubicBezTo>
                      <a:pt x="47971" y="68823"/>
                      <a:pt x="48162" y="68847"/>
                      <a:pt x="48376" y="68847"/>
                    </a:cubicBezTo>
                    <a:cubicBezTo>
                      <a:pt x="48578" y="68871"/>
                      <a:pt x="48769" y="68883"/>
                      <a:pt x="48983" y="68883"/>
                    </a:cubicBezTo>
                    <a:cubicBezTo>
                      <a:pt x="49084" y="68889"/>
                      <a:pt x="49186" y="68892"/>
                      <a:pt x="49287" y="68892"/>
                    </a:cubicBezTo>
                    <a:cubicBezTo>
                      <a:pt x="49388" y="68892"/>
                      <a:pt x="49489" y="68889"/>
                      <a:pt x="49590" y="68883"/>
                    </a:cubicBezTo>
                    <a:lnTo>
                      <a:pt x="49900" y="68871"/>
                    </a:lnTo>
                    <a:lnTo>
                      <a:pt x="50221" y="68835"/>
                    </a:lnTo>
                    <a:cubicBezTo>
                      <a:pt x="50424" y="68823"/>
                      <a:pt x="50614" y="68811"/>
                      <a:pt x="50829" y="68776"/>
                    </a:cubicBezTo>
                    <a:cubicBezTo>
                      <a:pt x="51031" y="68764"/>
                      <a:pt x="51234" y="68716"/>
                      <a:pt x="51436" y="68692"/>
                    </a:cubicBezTo>
                    <a:cubicBezTo>
                      <a:pt x="51626" y="68656"/>
                      <a:pt x="51841" y="68609"/>
                      <a:pt x="52031" y="68573"/>
                    </a:cubicBezTo>
                    <a:cubicBezTo>
                      <a:pt x="52246" y="68526"/>
                      <a:pt x="52436" y="68466"/>
                      <a:pt x="52627" y="68418"/>
                    </a:cubicBezTo>
                    <a:cubicBezTo>
                      <a:pt x="52738" y="68391"/>
                      <a:pt x="52853" y="68359"/>
                      <a:pt x="52967" y="68325"/>
                    </a:cubicBezTo>
                    <a:lnTo>
                      <a:pt x="52967" y="68325"/>
                    </a:lnTo>
                    <a:cubicBezTo>
                      <a:pt x="53020" y="68548"/>
                      <a:pt x="53082" y="68769"/>
                      <a:pt x="53150" y="68990"/>
                    </a:cubicBezTo>
                    <a:cubicBezTo>
                      <a:pt x="53293" y="69478"/>
                      <a:pt x="53496" y="69966"/>
                      <a:pt x="53710" y="70431"/>
                    </a:cubicBezTo>
                    <a:cubicBezTo>
                      <a:pt x="54174" y="71371"/>
                      <a:pt x="54817" y="72240"/>
                      <a:pt x="55615" y="72943"/>
                    </a:cubicBezTo>
                    <a:cubicBezTo>
                      <a:pt x="56020" y="73300"/>
                      <a:pt x="56448" y="73609"/>
                      <a:pt x="56925" y="73871"/>
                    </a:cubicBezTo>
                    <a:cubicBezTo>
                      <a:pt x="57389" y="74133"/>
                      <a:pt x="57913" y="74324"/>
                      <a:pt x="58401" y="74467"/>
                    </a:cubicBezTo>
                    <a:cubicBezTo>
                      <a:pt x="58532" y="74502"/>
                      <a:pt x="58675" y="74538"/>
                      <a:pt x="58806" y="74562"/>
                    </a:cubicBezTo>
                    <a:cubicBezTo>
                      <a:pt x="58937" y="74598"/>
                      <a:pt x="59068" y="74621"/>
                      <a:pt x="59211" y="74645"/>
                    </a:cubicBezTo>
                    <a:lnTo>
                      <a:pt x="59604" y="74681"/>
                    </a:lnTo>
                    <a:cubicBezTo>
                      <a:pt x="59746" y="74705"/>
                      <a:pt x="59877" y="74717"/>
                      <a:pt x="60008" y="74717"/>
                    </a:cubicBezTo>
                    <a:cubicBezTo>
                      <a:pt x="60063" y="74718"/>
                      <a:pt x="60118" y="74719"/>
                      <a:pt x="60172" y="74719"/>
                    </a:cubicBezTo>
                    <a:cubicBezTo>
                      <a:pt x="60653" y="74719"/>
                      <a:pt x="61133" y="74673"/>
                      <a:pt x="61604" y="74598"/>
                    </a:cubicBezTo>
                    <a:cubicBezTo>
                      <a:pt x="62640" y="74407"/>
                      <a:pt x="63640" y="74014"/>
                      <a:pt x="64533" y="73490"/>
                    </a:cubicBezTo>
                    <a:cubicBezTo>
                      <a:pt x="64985" y="73228"/>
                      <a:pt x="65414" y="72943"/>
                      <a:pt x="65819" y="72621"/>
                    </a:cubicBezTo>
                    <a:cubicBezTo>
                      <a:pt x="66212" y="72288"/>
                      <a:pt x="66593" y="71943"/>
                      <a:pt x="66950" y="71574"/>
                    </a:cubicBezTo>
                    <a:cubicBezTo>
                      <a:pt x="67307" y="71204"/>
                      <a:pt x="67628" y="70812"/>
                      <a:pt x="67926" y="70395"/>
                    </a:cubicBezTo>
                    <a:cubicBezTo>
                      <a:pt x="68224" y="70002"/>
                      <a:pt x="68498" y="69561"/>
                      <a:pt x="68748" y="69121"/>
                    </a:cubicBezTo>
                    <a:cubicBezTo>
                      <a:pt x="68998" y="68668"/>
                      <a:pt x="69224" y="68216"/>
                      <a:pt x="69414" y="67752"/>
                    </a:cubicBezTo>
                    <a:cubicBezTo>
                      <a:pt x="69416" y="67749"/>
                      <a:pt x="69417" y="67746"/>
                      <a:pt x="69418" y="67743"/>
                    </a:cubicBezTo>
                    <a:lnTo>
                      <a:pt x="69418" y="67743"/>
                    </a:lnTo>
                    <a:cubicBezTo>
                      <a:pt x="69541" y="67890"/>
                      <a:pt x="69671" y="68032"/>
                      <a:pt x="69807" y="68168"/>
                    </a:cubicBezTo>
                    <a:cubicBezTo>
                      <a:pt x="70307" y="68668"/>
                      <a:pt x="70915" y="69085"/>
                      <a:pt x="71593" y="69383"/>
                    </a:cubicBezTo>
                    <a:cubicBezTo>
                      <a:pt x="71677" y="69430"/>
                      <a:pt x="71760" y="69466"/>
                      <a:pt x="71843" y="69490"/>
                    </a:cubicBezTo>
                    <a:lnTo>
                      <a:pt x="71867" y="69502"/>
                    </a:lnTo>
                    <a:lnTo>
                      <a:pt x="71915" y="69526"/>
                    </a:lnTo>
                    <a:lnTo>
                      <a:pt x="71974" y="69538"/>
                    </a:lnTo>
                    <a:lnTo>
                      <a:pt x="72093" y="69585"/>
                    </a:lnTo>
                    <a:lnTo>
                      <a:pt x="72212" y="69621"/>
                    </a:lnTo>
                    <a:lnTo>
                      <a:pt x="72355" y="69669"/>
                    </a:lnTo>
                    <a:cubicBezTo>
                      <a:pt x="72439" y="69704"/>
                      <a:pt x="72546" y="69728"/>
                      <a:pt x="72629" y="69740"/>
                    </a:cubicBezTo>
                    <a:cubicBezTo>
                      <a:pt x="72986" y="69823"/>
                      <a:pt x="73355" y="69859"/>
                      <a:pt x="73724" y="69883"/>
                    </a:cubicBezTo>
                    <a:cubicBezTo>
                      <a:pt x="73774" y="69884"/>
                      <a:pt x="73823" y="69885"/>
                      <a:pt x="73872" y="69885"/>
                    </a:cubicBezTo>
                    <a:cubicBezTo>
                      <a:pt x="74189" y="69885"/>
                      <a:pt x="74499" y="69854"/>
                      <a:pt x="74808" y="69823"/>
                    </a:cubicBezTo>
                    <a:cubicBezTo>
                      <a:pt x="75165" y="69764"/>
                      <a:pt x="75510" y="69680"/>
                      <a:pt x="75844" y="69585"/>
                    </a:cubicBezTo>
                    <a:cubicBezTo>
                      <a:pt x="76177" y="69478"/>
                      <a:pt x="76522" y="69347"/>
                      <a:pt x="76832" y="69192"/>
                    </a:cubicBezTo>
                    <a:cubicBezTo>
                      <a:pt x="77142" y="69026"/>
                      <a:pt x="77439" y="68871"/>
                      <a:pt x="77737" y="68668"/>
                    </a:cubicBezTo>
                    <a:cubicBezTo>
                      <a:pt x="78320" y="68299"/>
                      <a:pt x="78856" y="67835"/>
                      <a:pt x="79332" y="67347"/>
                    </a:cubicBezTo>
                    <a:cubicBezTo>
                      <a:pt x="79570" y="67097"/>
                      <a:pt x="79785" y="66823"/>
                      <a:pt x="79999" y="66561"/>
                    </a:cubicBezTo>
                    <a:cubicBezTo>
                      <a:pt x="80106" y="66430"/>
                      <a:pt x="80190" y="66275"/>
                      <a:pt x="80297" y="66144"/>
                    </a:cubicBezTo>
                    <a:cubicBezTo>
                      <a:pt x="80404" y="65989"/>
                      <a:pt x="80487" y="65859"/>
                      <a:pt x="80582" y="65716"/>
                    </a:cubicBezTo>
                    <a:cubicBezTo>
                      <a:pt x="80666" y="65561"/>
                      <a:pt x="80761" y="65418"/>
                      <a:pt x="80832" y="65263"/>
                    </a:cubicBezTo>
                    <a:cubicBezTo>
                      <a:pt x="80903" y="65143"/>
                      <a:pt x="80973" y="65015"/>
                      <a:pt x="81036" y="64892"/>
                    </a:cubicBezTo>
                    <a:lnTo>
                      <a:pt x="81036" y="64892"/>
                    </a:lnTo>
                    <a:cubicBezTo>
                      <a:pt x="81664" y="65521"/>
                      <a:pt x="82365" y="66089"/>
                      <a:pt x="83107" y="66561"/>
                    </a:cubicBezTo>
                    <a:cubicBezTo>
                      <a:pt x="83642" y="66882"/>
                      <a:pt x="84190" y="67180"/>
                      <a:pt x="84773" y="67442"/>
                    </a:cubicBezTo>
                    <a:cubicBezTo>
                      <a:pt x="84916" y="67502"/>
                      <a:pt x="85059" y="67561"/>
                      <a:pt x="85214" y="67621"/>
                    </a:cubicBezTo>
                    <a:lnTo>
                      <a:pt x="85333" y="67656"/>
                    </a:lnTo>
                    <a:lnTo>
                      <a:pt x="85428" y="67704"/>
                    </a:lnTo>
                    <a:lnTo>
                      <a:pt x="85643" y="67775"/>
                    </a:lnTo>
                    <a:cubicBezTo>
                      <a:pt x="85785" y="67823"/>
                      <a:pt x="85952" y="67883"/>
                      <a:pt x="86107" y="67930"/>
                    </a:cubicBezTo>
                    <a:cubicBezTo>
                      <a:pt x="86262" y="67978"/>
                      <a:pt x="86416" y="68037"/>
                      <a:pt x="86559" y="68061"/>
                    </a:cubicBezTo>
                    <a:cubicBezTo>
                      <a:pt x="87582" y="68319"/>
                      <a:pt x="88639" y="68445"/>
                      <a:pt x="89687" y="68445"/>
                    </a:cubicBezTo>
                    <a:cubicBezTo>
                      <a:pt x="89895" y="68445"/>
                      <a:pt x="90103" y="68440"/>
                      <a:pt x="90310" y="68430"/>
                    </a:cubicBezTo>
                    <a:cubicBezTo>
                      <a:pt x="91560" y="68359"/>
                      <a:pt x="92798" y="68109"/>
                      <a:pt x="93989" y="67716"/>
                    </a:cubicBezTo>
                    <a:cubicBezTo>
                      <a:pt x="95168" y="67323"/>
                      <a:pt x="96299" y="66787"/>
                      <a:pt x="97358" y="66132"/>
                    </a:cubicBezTo>
                    <a:cubicBezTo>
                      <a:pt x="98406" y="65478"/>
                      <a:pt x="99394" y="64716"/>
                      <a:pt x="100299" y="63882"/>
                    </a:cubicBezTo>
                    <a:cubicBezTo>
                      <a:pt x="102097" y="62215"/>
                      <a:pt x="103585" y="60215"/>
                      <a:pt x="104740" y="58048"/>
                    </a:cubicBezTo>
                    <a:cubicBezTo>
                      <a:pt x="105312" y="56965"/>
                      <a:pt x="105788" y="55833"/>
                      <a:pt x="106193" y="54679"/>
                    </a:cubicBezTo>
                    <a:cubicBezTo>
                      <a:pt x="106598" y="53524"/>
                      <a:pt x="106907" y="52333"/>
                      <a:pt x="107121" y="51131"/>
                    </a:cubicBezTo>
                    <a:cubicBezTo>
                      <a:pt x="107550" y="48702"/>
                      <a:pt x="107574" y="46213"/>
                      <a:pt x="107157" y="43772"/>
                    </a:cubicBezTo>
                    <a:cubicBezTo>
                      <a:pt x="106931" y="42558"/>
                      <a:pt x="106609" y="41367"/>
                      <a:pt x="106145" y="40201"/>
                    </a:cubicBezTo>
                    <a:cubicBezTo>
                      <a:pt x="105693" y="39046"/>
                      <a:pt x="105097" y="37927"/>
                      <a:pt x="104359" y="36914"/>
                    </a:cubicBezTo>
                    <a:cubicBezTo>
                      <a:pt x="103633" y="35902"/>
                      <a:pt x="102764" y="34962"/>
                      <a:pt x="101776" y="34188"/>
                    </a:cubicBezTo>
                    <a:cubicBezTo>
                      <a:pt x="100775" y="33414"/>
                      <a:pt x="99656" y="32795"/>
                      <a:pt x="98466" y="32342"/>
                    </a:cubicBezTo>
                    <a:lnTo>
                      <a:pt x="98311" y="32212"/>
                    </a:lnTo>
                    <a:cubicBezTo>
                      <a:pt x="98216" y="32200"/>
                      <a:pt x="98144" y="32164"/>
                      <a:pt x="98073" y="32152"/>
                    </a:cubicBezTo>
                    <a:cubicBezTo>
                      <a:pt x="97906" y="32104"/>
                      <a:pt x="97751" y="32081"/>
                      <a:pt x="97596" y="32045"/>
                    </a:cubicBezTo>
                    <a:cubicBezTo>
                      <a:pt x="97450" y="32022"/>
                      <a:pt x="97293" y="32000"/>
                      <a:pt x="97146" y="31997"/>
                    </a:cubicBezTo>
                    <a:lnTo>
                      <a:pt x="97146" y="31997"/>
                    </a:lnTo>
                    <a:cubicBezTo>
                      <a:pt x="97197" y="31634"/>
                      <a:pt x="97238" y="31268"/>
                      <a:pt x="97275" y="30902"/>
                    </a:cubicBezTo>
                    <a:cubicBezTo>
                      <a:pt x="97335" y="30307"/>
                      <a:pt x="97370" y="29711"/>
                      <a:pt x="97382" y="29116"/>
                    </a:cubicBezTo>
                    <a:cubicBezTo>
                      <a:pt x="97394" y="27925"/>
                      <a:pt x="97335" y="26735"/>
                      <a:pt x="97156" y="25556"/>
                    </a:cubicBezTo>
                    <a:cubicBezTo>
                      <a:pt x="97073" y="24961"/>
                      <a:pt x="96954" y="24377"/>
                      <a:pt x="96823" y="23806"/>
                    </a:cubicBezTo>
                    <a:cubicBezTo>
                      <a:pt x="96668" y="23222"/>
                      <a:pt x="96501" y="22651"/>
                      <a:pt x="96311" y="22091"/>
                    </a:cubicBezTo>
                    <a:cubicBezTo>
                      <a:pt x="96108" y="21520"/>
                      <a:pt x="95882" y="20972"/>
                      <a:pt x="95632" y="20436"/>
                    </a:cubicBezTo>
                    <a:cubicBezTo>
                      <a:pt x="95370" y="19900"/>
                      <a:pt x="95096" y="19377"/>
                      <a:pt x="94775" y="18877"/>
                    </a:cubicBezTo>
                    <a:cubicBezTo>
                      <a:pt x="94465" y="18388"/>
                      <a:pt x="94120" y="17888"/>
                      <a:pt x="93739" y="17436"/>
                    </a:cubicBezTo>
                    <a:cubicBezTo>
                      <a:pt x="93370" y="16983"/>
                      <a:pt x="92953" y="16543"/>
                      <a:pt x="92512" y="16138"/>
                    </a:cubicBezTo>
                    <a:cubicBezTo>
                      <a:pt x="92072" y="15733"/>
                      <a:pt x="91608" y="15364"/>
                      <a:pt x="91119" y="15019"/>
                    </a:cubicBezTo>
                    <a:cubicBezTo>
                      <a:pt x="90631" y="14674"/>
                      <a:pt x="90107" y="14376"/>
                      <a:pt x="89572" y="14126"/>
                    </a:cubicBezTo>
                    <a:cubicBezTo>
                      <a:pt x="89036" y="13876"/>
                      <a:pt x="88488" y="13650"/>
                      <a:pt x="87905" y="13471"/>
                    </a:cubicBezTo>
                    <a:cubicBezTo>
                      <a:pt x="87333" y="13293"/>
                      <a:pt x="86762" y="13173"/>
                      <a:pt x="86166" y="13090"/>
                    </a:cubicBezTo>
                    <a:cubicBezTo>
                      <a:pt x="85602" y="13005"/>
                      <a:pt x="85032" y="12966"/>
                      <a:pt x="84464" y="12966"/>
                    </a:cubicBezTo>
                    <a:cubicBezTo>
                      <a:pt x="83903" y="12966"/>
                      <a:pt x="83344" y="13005"/>
                      <a:pt x="82795" y="13075"/>
                    </a:cubicBezTo>
                    <a:lnTo>
                      <a:pt x="82795" y="13075"/>
                    </a:lnTo>
                    <a:cubicBezTo>
                      <a:pt x="82743" y="12984"/>
                      <a:pt x="82689" y="12892"/>
                      <a:pt x="82630" y="12804"/>
                    </a:cubicBezTo>
                    <a:cubicBezTo>
                      <a:pt x="82547" y="12650"/>
                      <a:pt x="82452" y="12507"/>
                      <a:pt x="82356" y="12376"/>
                    </a:cubicBezTo>
                    <a:cubicBezTo>
                      <a:pt x="82154" y="12102"/>
                      <a:pt x="81940" y="11840"/>
                      <a:pt x="81678" y="11602"/>
                    </a:cubicBezTo>
                    <a:cubicBezTo>
                      <a:pt x="81440" y="11340"/>
                      <a:pt x="81166" y="11138"/>
                      <a:pt x="80880" y="10947"/>
                    </a:cubicBezTo>
                    <a:cubicBezTo>
                      <a:pt x="80725" y="10840"/>
                      <a:pt x="80582" y="10745"/>
                      <a:pt x="80428" y="10673"/>
                    </a:cubicBezTo>
                    <a:cubicBezTo>
                      <a:pt x="80273" y="10590"/>
                      <a:pt x="80118" y="10506"/>
                      <a:pt x="79951" y="10447"/>
                    </a:cubicBezTo>
                    <a:cubicBezTo>
                      <a:pt x="79916" y="10435"/>
                      <a:pt x="79880" y="10423"/>
                      <a:pt x="79820" y="10411"/>
                    </a:cubicBezTo>
                    <a:lnTo>
                      <a:pt x="79701" y="10364"/>
                    </a:lnTo>
                    <a:cubicBezTo>
                      <a:pt x="79630" y="10352"/>
                      <a:pt x="79535" y="10316"/>
                      <a:pt x="79451" y="10292"/>
                    </a:cubicBezTo>
                    <a:cubicBezTo>
                      <a:pt x="79285" y="10233"/>
                      <a:pt x="79118" y="10185"/>
                      <a:pt x="78939" y="10149"/>
                    </a:cubicBezTo>
                    <a:cubicBezTo>
                      <a:pt x="78606" y="10078"/>
                      <a:pt x="78249" y="10054"/>
                      <a:pt x="77904" y="10054"/>
                    </a:cubicBezTo>
                    <a:cubicBezTo>
                      <a:pt x="77725" y="10054"/>
                      <a:pt x="77558" y="10054"/>
                      <a:pt x="77380" y="10066"/>
                    </a:cubicBezTo>
                    <a:cubicBezTo>
                      <a:pt x="77201" y="10078"/>
                      <a:pt x="77034" y="10090"/>
                      <a:pt x="76856" y="10125"/>
                    </a:cubicBezTo>
                    <a:cubicBezTo>
                      <a:pt x="76701" y="10149"/>
                      <a:pt x="76522" y="10185"/>
                      <a:pt x="76356" y="10233"/>
                    </a:cubicBezTo>
                    <a:lnTo>
                      <a:pt x="76228" y="10269"/>
                    </a:lnTo>
                    <a:lnTo>
                      <a:pt x="76228" y="10269"/>
                    </a:lnTo>
                    <a:cubicBezTo>
                      <a:pt x="75947" y="9466"/>
                      <a:pt x="75594" y="8661"/>
                      <a:pt x="75177" y="7911"/>
                    </a:cubicBezTo>
                    <a:cubicBezTo>
                      <a:pt x="74701" y="7030"/>
                      <a:pt x="74141" y="6208"/>
                      <a:pt x="73486" y="5446"/>
                    </a:cubicBezTo>
                    <a:cubicBezTo>
                      <a:pt x="72831" y="4696"/>
                      <a:pt x="72081" y="4006"/>
                      <a:pt x="71260" y="3422"/>
                    </a:cubicBezTo>
                    <a:cubicBezTo>
                      <a:pt x="70867" y="3148"/>
                      <a:pt x="70426" y="2875"/>
                      <a:pt x="69986" y="2636"/>
                    </a:cubicBezTo>
                    <a:cubicBezTo>
                      <a:pt x="69533" y="2398"/>
                      <a:pt x="69081" y="2196"/>
                      <a:pt x="68605" y="2017"/>
                    </a:cubicBezTo>
                    <a:cubicBezTo>
                      <a:pt x="68379" y="1934"/>
                      <a:pt x="68128" y="1851"/>
                      <a:pt x="67890" y="1779"/>
                    </a:cubicBezTo>
                    <a:cubicBezTo>
                      <a:pt x="67652" y="1696"/>
                      <a:pt x="67414" y="1636"/>
                      <a:pt x="67152" y="1577"/>
                    </a:cubicBezTo>
                    <a:cubicBezTo>
                      <a:pt x="66652" y="1458"/>
                      <a:pt x="66164" y="1374"/>
                      <a:pt x="65652" y="1327"/>
                    </a:cubicBezTo>
                    <a:cubicBezTo>
                      <a:pt x="65250" y="1284"/>
                      <a:pt x="64844" y="1264"/>
                      <a:pt x="64438" y="1264"/>
                    </a:cubicBezTo>
                    <a:cubicBezTo>
                      <a:pt x="63833" y="1264"/>
                      <a:pt x="63226" y="1308"/>
                      <a:pt x="62628" y="1386"/>
                    </a:cubicBezTo>
                    <a:cubicBezTo>
                      <a:pt x="61640" y="1541"/>
                      <a:pt x="60651" y="1791"/>
                      <a:pt x="59711" y="2136"/>
                    </a:cubicBezTo>
                    <a:cubicBezTo>
                      <a:pt x="58964" y="2398"/>
                      <a:pt x="58253" y="2733"/>
                      <a:pt x="57568" y="3106"/>
                    </a:cubicBezTo>
                    <a:lnTo>
                      <a:pt x="57568" y="3106"/>
                    </a:lnTo>
                    <a:cubicBezTo>
                      <a:pt x="57279" y="2692"/>
                      <a:pt x="56952" y="2299"/>
                      <a:pt x="56579" y="1934"/>
                    </a:cubicBezTo>
                    <a:cubicBezTo>
                      <a:pt x="56044" y="1434"/>
                      <a:pt x="55413" y="1005"/>
                      <a:pt x="54746" y="672"/>
                    </a:cubicBezTo>
                    <a:cubicBezTo>
                      <a:pt x="54567" y="600"/>
                      <a:pt x="54401" y="505"/>
                      <a:pt x="54222" y="446"/>
                    </a:cubicBezTo>
                    <a:lnTo>
                      <a:pt x="54162" y="422"/>
                    </a:lnTo>
                    <a:lnTo>
                      <a:pt x="54091" y="386"/>
                    </a:lnTo>
                    <a:lnTo>
                      <a:pt x="53972" y="350"/>
                    </a:lnTo>
                    <a:cubicBezTo>
                      <a:pt x="53901" y="327"/>
                      <a:pt x="53817" y="303"/>
                      <a:pt x="53722" y="267"/>
                    </a:cubicBezTo>
                    <a:lnTo>
                      <a:pt x="53436" y="196"/>
                    </a:lnTo>
                    <a:lnTo>
                      <a:pt x="53162" y="136"/>
                    </a:lnTo>
                    <a:lnTo>
                      <a:pt x="52900" y="89"/>
                    </a:lnTo>
                    <a:cubicBezTo>
                      <a:pt x="52793" y="77"/>
                      <a:pt x="52710" y="65"/>
                      <a:pt x="52615" y="53"/>
                    </a:cubicBezTo>
                    <a:cubicBezTo>
                      <a:pt x="52333" y="16"/>
                      <a:pt x="52051" y="1"/>
                      <a:pt x="51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 name="Google Shape;1099;p15"/>
              <p:cNvSpPr/>
              <p:nvPr/>
            </p:nvSpPr>
            <p:spPr>
              <a:xfrm>
                <a:off x="4350960" y="2836414"/>
                <a:ext cx="344355" cy="575075"/>
              </a:xfrm>
              <a:custGeom>
                <a:avLst/>
                <a:gdLst/>
                <a:ahLst/>
                <a:cxnLst/>
                <a:rect l="l" t="t" r="r" b="b"/>
                <a:pathLst>
                  <a:path w="6788" h="11336" extrusionOk="0">
                    <a:moveTo>
                      <a:pt x="5716" y="1"/>
                    </a:moveTo>
                    <a:lnTo>
                      <a:pt x="5716" y="1"/>
                    </a:lnTo>
                    <a:cubicBezTo>
                      <a:pt x="5716" y="1"/>
                      <a:pt x="5728" y="60"/>
                      <a:pt x="5764" y="167"/>
                    </a:cubicBezTo>
                    <a:cubicBezTo>
                      <a:pt x="5787" y="275"/>
                      <a:pt x="5823" y="417"/>
                      <a:pt x="5859" y="620"/>
                    </a:cubicBezTo>
                    <a:cubicBezTo>
                      <a:pt x="5906" y="810"/>
                      <a:pt x="5954" y="1048"/>
                      <a:pt x="6002" y="1310"/>
                    </a:cubicBezTo>
                    <a:cubicBezTo>
                      <a:pt x="6026" y="1584"/>
                      <a:pt x="6073" y="1894"/>
                      <a:pt x="6097" y="2227"/>
                    </a:cubicBezTo>
                    <a:cubicBezTo>
                      <a:pt x="6145" y="2561"/>
                      <a:pt x="6145" y="2918"/>
                      <a:pt x="6145" y="3299"/>
                    </a:cubicBezTo>
                    <a:cubicBezTo>
                      <a:pt x="6145" y="3668"/>
                      <a:pt x="6097" y="4073"/>
                      <a:pt x="6061" y="4466"/>
                    </a:cubicBezTo>
                    <a:cubicBezTo>
                      <a:pt x="6002" y="4870"/>
                      <a:pt x="5906" y="5287"/>
                      <a:pt x="5787" y="5692"/>
                    </a:cubicBezTo>
                    <a:cubicBezTo>
                      <a:pt x="5656" y="6097"/>
                      <a:pt x="5502" y="6490"/>
                      <a:pt x="5299" y="6871"/>
                    </a:cubicBezTo>
                    <a:cubicBezTo>
                      <a:pt x="5109" y="7252"/>
                      <a:pt x="4871" y="7597"/>
                      <a:pt x="4609" y="7942"/>
                    </a:cubicBezTo>
                    <a:cubicBezTo>
                      <a:pt x="4478" y="8085"/>
                      <a:pt x="4347" y="8252"/>
                      <a:pt x="4216" y="8418"/>
                    </a:cubicBezTo>
                    <a:cubicBezTo>
                      <a:pt x="4061" y="8561"/>
                      <a:pt x="3930" y="8716"/>
                      <a:pt x="3775" y="8859"/>
                    </a:cubicBezTo>
                    <a:lnTo>
                      <a:pt x="3335" y="9264"/>
                    </a:lnTo>
                    <a:cubicBezTo>
                      <a:pt x="3168" y="9383"/>
                      <a:pt x="3025" y="9502"/>
                      <a:pt x="2870" y="9621"/>
                    </a:cubicBezTo>
                    <a:cubicBezTo>
                      <a:pt x="2728" y="9740"/>
                      <a:pt x="2573" y="9847"/>
                      <a:pt x="2430" y="9954"/>
                    </a:cubicBezTo>
                    <a:cubicBezTo>
                      <a:pt x="2347" y="9990"/>
                      <a:pt x="2275" y="10050"/>
                      <a:pt x="2204" y="10097"/>
                    </a:cubicBezTo>
                    <a:lnTo>
                      <a:pt x="1977" y="10228"/>
                    </a:lnTo>
                    <a:cubicBezTo>
                      <a:pt x="1846" y="10323"/>
                      <a:pt x="1715" y="10407"/>
                      <a:pt x="1573" y="10490"/>
                    </a:cubicBezTo>
                    <a:cubicBezTo>
                      <a:pt x="1442" y="10562"/>
                      <a:pt x="1311" y="10621"/>
                      <a:pt x="1192" y="10692"/>
                    </a:cubicBezTo>
                    <a:cubicBezTo>
                      <a:pt x="1073" y="10764"/>
                      <a:pt x="953" y="10823"/>
                      <a:pt x="846" y="10883"/>
                    </a:cubicBezTo>
                    <a:cubicBezTo>
                      <a:pt x="739" y="10943"/>
                      <a:pt x="644" y="10990"/>
                      <a:pt x="549" y="11038"/>
                    </a:cubicBezTo>
                    <a:cubicBezTo>
                      <a:pt x="203" y="11216"/>
                      <a:pt x="1" y="11335"/>
                      <a:pt x="1" y="11335"/>
                    </a:cubicBezTo>
                    <a:cubicBezTo>
                      <a:pt x="1" y="11335"/>
                      <a:pt x="227" y="11288"/>
                      <a:pt x="608" y="11181"/>
                    </a:cubicBezTo>
                    <a:cubicBezTo>
                      <a:pt x="715" y="11157"/>
                      <a:pt x="823" y="11121"/>
                      <a:pt x="942" y="11097"/>
                    </a:cubicBezTo>
                    <a:cubicBezTo>
                      <a:pt x="1061" y="11062"/>
                      <a:pt x="1180" y="11014"/>
                      <a:pt x="1311" y="10978"/>
                    </a:cubicBezTo>
                    <a:cubicBezTo>
                      <a:pt x="1430" y="10931"/>
                      <a:pt x="1573" y="10883"/>
                      <a:pt x="1727" y="10823"/>
                    </a:cubicBezTo>
                    <a:cubicBezTo>
                      <a:pt x="1870" y="10764"/>
                      <a:pt x="2025" y="10704"/>
                      <a:pt x="2192" y="10633"/>
                    </a:cubicBezTo>
                    <a:cubicBezTo>
                      <a:pt x="2263" y="10597"/>
                      <a:pt x="2335" y="10562"/>
                      <a:pt x="2430" y="10526"/>
                    </a:cubicBezTo>
                    <a:cubicBezTo>
                      <a:pt x="2513" y="10502"/>
                      <a:pt x="2585" y="10454"/>
                      <a:pt x="2680" y="10407"/>
                    </a:cubicBezTo>
                    <a:cubicBezTo>
                      <a:pt x="2847" y="10323"/>
                      <a:pt x="3001" y="10228"/>
                      <a:pt x="3180" y="10133"/>
                    </a:cubicBezTo>
                    <a:cubicBezTo>
                      <a:pt x="3347" y="10014"/>
                      <a:pt x="3525" y="9907"/>
                      <a:pt x="3704" y="9788"/>
                    </a:cubicBezTo>
                    <a:cubicBezTo>
                      <a:pt x="3882" y="9657"/>
                      <a:pt x="4049" y="9514"/>
                      <a:pt x="4228" y="9383"/>
                    </a:cubicBezTo>
                    <a:cubicBezTo>
                      <a:pt x="4406" y="9240"/>
                      <a:pt x="4573" y="9073"/>
                      <a:pt x="4728" y="8918"/>
                    </a:cubicBezTo>
                    <a:cubicBezTo>
                      <a:pt x="4894" y="8764"/>
                      <a:pt x="5061" y="8585"/>
                      <a:pt x="5204" y="8406"/>
                    </a:cubicBezTo>
                    <a:cubicBezTo>
                      <a:pt x="5502" y="8025"/>
                      <a:pt x="5776" y="7645"/>
                      <a:pt x="6002" y="7216"/>
                    </a:cubicBezTo>
                    <a:cubicBezTo>
                      <a:pt x="6216" y="6799"/>
                      <a:pt x="6383" y="6335"/>
                      <a:pt x="6514" y="5882"/>
                    </a:cubicBezTo>
                    <a:cubicBezTo>
                      <a:pt x="6585" y="5668"/>
                      <a:pt x="6633" y="5430"/>
                      <a:pt x="6668" y="5204"/>
                    </a:cubicBezTo>
                    <a:cubicBezTo>
                      <a:pt x="6716" y="4978"/>
                      <a:pt x="6740" y="4751"/>
                      <a:pt x="6752" y="4537"/>
                    </a:cubicBezTo>
                    <a:cubicBezTo>
                      <a:pt x="6788" y="4085"/>
                      <a:pt x="6788" y="3656"/>
                      <a:pt x="6740" y="3251"/>
                    </a:cubicBezTo>
                    <a:cubicBezTo>
                      <a:pt x="6728" y="3061"/>
                      <a:pt x="6692" y="2858"/>
                      <a:pt x="6668" y="2668"/>
                    </a:cubicBezTo>
                    <a:cubicBezTo>
                      <a:pt x="6633" y="2477"/>
                      <a:pt x="6609" y="2299"/>
                      <a:pt x="6561" y="2132"/>
                    </a:cubicBezTo>
                    <a:cubicBezTo>
                      <a:pt x="6490" y="1787"/>
                      <a:pt x="6383" y="1489"/>
                      <a:pt x="6299" y="1227"/>
                    </a:cubicBezTo>
                    <a:cubicBezTo>
                      <a:pt x="6192" y="965"/>
                      <a:pt x="6097" y="739"/>
                      <a:pt x="6014" y="560"/>
                    </a:cubicBezTo>
                    <a:cubicBezTo>
                      <a:pt x="5847" y="203"/>
                      <a:pt x="5716" y="1"/>
                      <a:pt x="57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 name="Google Shape;1100;p15"/>
              <p:cNvSpPr/>
              <p:nvPr/>
            </p:nvSpPr>
            <p:spPr>
              <a:xfrm>
                <a:off x="4655380" y="2545284"/>
                <a:ext cx="192115" cy="547275"/>
              </a:xfrm>
              <a:custGeom>
                <a:avLst/>
                <a:gdLst/>
                <a:ahLst/>
                <a:cxnLst/>
                <a:rect l="l" t="t" r="r" b="b"/>
                <a:pathLst>
                  <a:path w="3787" h="10788" extrusionOk="0">
                    <a:moveTo>
                      <a:pt x="1703" y="1"/>
                    </a:moveTo>
                    <a:lnTo>
                      <a:pt x="1703" y="1"/>
                    </a:lnTo>
                    <a:cubicBezTo>
                      <a:pt x="1704" y="1"/>
                      <a:pt x="1846" y="144"/>
                      <a:pt x="2037" y="430"/>
                    </a:cubicBezTo>
                    <a:cubicBezTo>
                      <a:pt x="2227" y="703"/>
                      <a:pt x="2477" y="1108"/>
                      <a:pt x="2739" y="1608"/>
                    </a:cubicBezTo>
                    <a:cubicBezTo>
                      <a:pt x="2858" y="1858"/>
                      <a:pt x="2977" y="2144"/>
                      <a:pt x="3073" y="2442"/>
                    </a:cubicBezTo>
                    <a:cubicBezTo>
                      <a:pt x="3192" y="2739"/>
                      <a:pt x="3275" y="3073"/>
                      <a:pt x="3346" y="3406"/>
                    </a:cubicBezTo>
                    <a:cubicBezTo>
                      <a:pt x="3406" y="3751"/>
                      <a:pt x="3454" y="4109"/>
                      <a:pt x="3454" y="4466"/>
                    </a:cubicBezTo>
                    <a:cubicBezTo>
                      <a:pt x="3454" y="4823"/>
                      <a:pt x="3418" y="5192"/>
                      <a:pt x="3346" y="5549"/>
                    </a:cubicBezTo>
                    <a:cubicBezTo>
                      <a:pt x="3287" y="5906"/>
                      <a:pt x="3168" y="6264"/>
                      <a:pt x="3049" y="6597"/>
                    </a:cubicBezTo>
                    <a:cubicBezTo>
                      <a:pt x="2977" y="6764"/>
                      <a:pt x="2894" y="6907"/>
                      <a:pt x="2823" y="7073"/>
                    </a:cubicBezTo>
                    <a:cubicBezTo>
                      <a:pt x="2739" y="7216"/>
                      <a:pt x="2656" y="7371"/>
                      <a:pt x="2572" y="7514"/>
                    </a:cubicBezTo>
                    <a:cubicBezTo>
                      <a:pt x="2465" y="7657"/>
                      <a:pt x="2382" y="7799"/>
                      <a:pt x="2287" y="7930"/>
                    </a:cubicBezTo>
                    <a:cubicBezTo>
                      <a:pt x="2180" y="8073"/>
                      <a:pt x="2084" y="8204"/>
                      <a:pt x="1989" y="8323"/>
                    </a:cubicBezTo>
                    <a:cubicBezTo>
                      <a:pt x="1906" y="8442"/>
                      <a:pt x="1787" y="8561"/>
                      <a:pt x="1691" y="8669"/>
                    </a:cubicBezTo>
                    <a:cubicBezTo>
                      <a:pt x="1632" y="8728"/>
                      <a:pt x="1584" y="8788"/>
                      <a:pt x="1549" y="8823"/>
                    </a:cubicBezTo>
                    <a:cubicBezTo>
                      <a:pt x="1501" y="8883"/>
                      <a:pt x="1441" y="8931"/>
                      <a:pt x="1394" y="8978"/>
                    </a:cubicBezTo>
                    <a:cubicBezTo>
                      <a:pt x="1287" y="9062"/>
                      <a:pt x="1203" y="9157"/>
                      <a:pt x="1108" y="9240"/>
                    </a:cubicBezTo>
                    <a:cubicBezTo>
                      <a:pt x="1025" y="9335"/>
                      <a:pt x="929" y="9407"/>
                      <a:pt x="846" y="9478"/>
                    </a:cubicBezTo>
                    <a:cubicBezTo>
                      <a:pt x="751" y="9562"/>
                      <a:pt x="679" y="9633"/>
                      <a:pt x="608" y="9693"/>
                    </a:cubicBezTo>
                    <a:cubicBezTo>
                      <a:pt x="537" y="9752"/>
                      <a:pt x="453" y="9812"/>
                      <a:pt x="394" y="9859"/>
                    </a:cubicBezTo>
                    <a:cubicBezTo>
                      <a:pt x="144" y="10050"/>
                      <a:pt x="1" y="10157"/>
                      <a:pt x="1" y="10157"/>
                    </a:cubicBezTo>
                    <a:lnTo>
                      <a:pt x="489" y="10788"/>
                    </a:lnTo>
                    <a:cubicBezTo>
                      <a:pt x="489" y="10788"/>
                      <a:pt x="632" y="10657"/>
                      <a:pt x="894" y="10431"/>
                    </a:cubicBezTo>
                    <a:cubicBezTo>
                      <a:pt x="953" y="10371"/>
                      <a:pt x="1025" y="10312"/>
                      <a:pt x="1096" y="10240"/>
                    </a:cubicBezTo>
                    <a:lnTo>
                      <a:pt x="1334" y="10002"/>
                    </a:lnTo>
                    <a:lnTo>
                      <a:pt x="1608" y="9740"/>
                    </a:lnTo>
                    <a:cubicBezTo>
                      <a:pt x="1691" y="9633"/>
                      <a:pt x="1787" y="9526"/>
                      <a:pt x="1882" y="9419"/>
                    </a:cubicBezTo>
                    <a:cubicBezTo>
                      <a:pt x="1930" y="9383"/>
                      <a:pt x="1989" y="9323"/>
                      <a:pt x="2037" y="9264"/>
                    </a:cubicBezTo>
                    <a:cubicBezTo>
                      <a:pt x="2096" y="9193"/>
                      <a:pt x="2144" y="9145"/>
                      <a:pt x="2180" y="9085"/>
                    </a:cubicBezTo>
                    <a:cubicBezTo>
                      <a:pt x="2275" y="8954"/>
                      <a:pt x="2394" y="8823"/>
                      <a:pt x="2477" y="8692"/>
                    </a:cubicBezTo>
                    <a:cubicBezTo>
                      <a:pt x="2572" y="8550"/>
                      <a:pt x="2656" y="8407"/>
                      <a:pt x="2763" y="8264"/>
                    </a:cubicBezTo>
                    <a:cubicBezTo>
                      <a:pt x="2858" y="8097"/>
                      <a:pt x="2942" y="7954"/>
                      <a:pt x="3037" y="7788"/>
                    </a:cubicBezTo>
                    <a:cubicBezTo>
                      <a:pt x="3108" y="7621"/>
                      <a:pt x="3180" y="7442"/>
                      <a:pt x="3275" y="7276"/>
                    </a:cubicBezTo>
                    <a:cubicBezTo>
                      <a:pt x="3346" y="7097"/>
                      <a:pt x="3418" y="6918"/>
                      <a:pt x="3477" y="6740"/>
                    </a:cubicBezTo>
                    <a:cubicBezTo>
                      <a:pt x="3596" y="6371"/>
                      <a:pt x="3692" y="5978"/>
                      <a:pt x="3727" y="5597"/>
                    </a:cubicBezTo>
                    <a:cubicBezTo>
                      <a:pt x="3787" y="5216"/>
                      <a:pt x="3787" y="4823"/>
                      <a:pt x="3763" y="4430"/>
                    </a:cubicBezTo>
                    <a:cubicBezTo>
                      <a:pt x="3727" y="4049"/>
                      <a:pt x="3668" y="3692"/>
                      <a:pt x="3585" y="3335"/>
                    </a:cubicBezTo>
                    <a:cubicBezTo>
                      <a:pt x="3477" y="2989"/>
                      <a:pt x="3370" y="2644"/>
                      <a:pt x="3239" y="2346"/>
                    </a:cubicBezTo>
                    <a:cubicBezTo>
                      <a:pt x="3108" y="2037"/>
                      <a:pt x="2977" y="1775"/>
                      <a:pt x="2823" y="1513"/>
                    </a:cubicBezTo>
                    <a:cubicBezTo>
                      <a:pt x="2537" y="1025"/>
                      <a:pt x="2263" y="644"/>
                      <a:pt x="2049" y="382"/>
                    </a:cubicBezTo>
                    <a:cubicBezTo>
                      <a:pt x="1846" y="132"/>
                      <a:pt x="1704" y="1"/>
                      <a:pt x="1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 name="Google Shape;1101;p15"/>
              <p:cNvSpPr/>
              <p:nvPr/>
            </p:nvSpPr>
            <p:spPr>
              <a:xfrm>
                <a:off x="259017" y="1714810"/>
                <a:ext cx="313511" cy="854750"/>
              </a:xfrm>
              <a:custGeom>
                <a:avLst/>
                <a:gdLst/>
                <a:ahLst/>
                <a:cxnLst/>
                <a:rect l="l" t="t" r="r" b="b"/>
                <a:pathLst>
                  <a:path w="6180" h="16849" extrusionOk="0">
                    <a:moveTo>
                      <a:pt x="3596" y="1"/>
                    </a:moveTo>
                    <a:cubicBezTo>
                      <a:pt x="3596" y="1"/>
                      <a:pt x="3536" y="48"/>
                      <a:pt x="3393" y="96"/>
                    </a:cubicBezTo>
                    <a:cubicBezTo>
                      <a:pt x="3286" y="179"/>
                      <a:pt x="3120" y="334"/>
                      <a:pt x="2929" y="525"/>
                    </a:cubicBezTo>
                    <a:cubicBezTo>
                      <a:pt x="2739" y="715"/>
                      <a:pt x="2512" y="953"/>
                      <a:pt x="2274" y="1251"/>
                    </a:cubicBezTo>
                    <a:cubicBezTo>
                      <a:pt x="2036" y="1549"/>
                      <a:pt x="1786" y="1894"/>
                      <a:pt x="1536" y="2299"/>
                    </a:cubicBezTo>
                    <a:cubicBezTo>
                      <a:pt x="1453" y="2394"/>
                      <a:pt x="1393" y="2501"/>
                      <a:pt x="1334" y="2608"/>
                    </a:cubicBezTo>
                    <a:cubicBezTo>
                      <a:pt x="1274" y="2715"/>
                      <a:pt x="1215" y="2811"/>
                      <a:pt x="1155" y="2930"/>
                    </a:cubicBezTo>
                    <a:cubicBezTo>
                      <a:pt x="1036" y="3156"/>
                      <a:pt x="917" y="3394"/>
                      <a:pt x="822" y="3644"/>
                    </a:cubicBezTo>
                    <a:cubicBezTo>
                      <a:pt x="595" y="4156"/>
                      <a:pt x="417" y="4704"/>
                      <a:pt x="262" y="5287"/>
                    </a:cubicBezTo>
                    <a:cubicBezTo>
                      <a:pt x="238" y="5430"/>
                      <a:pt x="191" y="5585"/>
                      <a:pt x="167" y="5728"/>
                    </a:cubicBezTo>
                    <a:cubicBezTo>
                      <a:pt x="131" y="5883"/>
                      <a:pt x="119" y="6049"/>
                      <a:pt x="83" y="6192"/>
                    </a:cubicBezTo>
                    <a:cubicBezTo>
                      <a:pt x="83" y="6287"/>
                      <a:pt x="72" y="6359"/>
                      <a:pt x="60" y="6430"/>
                    </a:cubicBezTo>
                    <a:lnTo>
                      <a:pt x="48" y="6668"/>
                    </a:lnTo>
                    <a:cubicBezTo>
                      <a:pt x="24" y="6835"/>
                      <a:pt x="12" y="6978"/>
                      <a:pt x="12" y="7145"/>
                    </a:cubicBezTo>
                    <a:cubicBezTo>
                      <a:pt x="24" y="7478"/>
                      <a:pt x="0" y="7788"/>
                      <a:pt x="48" y="8109"/>
                    </a:cubicBezTo>
                    <a:lnTo>
                      <a:pt x="83" y="8609"/>
                    </a:lnTo>
                    <a:lnTo>
                      <a:pt x="167" y="9085"/>
                    </a:lnTo>
                    <a:lnTo>
                      <a:pt x="203" y="9323"/>
                    </a:lnTo>
                    <a:lnTo>
                      <a:pt x="262" y="9562"/>
                    </a:lnTo>
                    <a:cubicBezTo>
                      <a:pt x="310" y="9716"/>
                      <a:pt x="345" y="9871"/>
                      <a:pt x="381" y="10038"/>
                    </a:cubicBezTo>
                    <a:cubicBezTo>
                      <a:pt x="429" y="10193"/>
                      <a:pt x="476" y="10347"/>
                      <a:pt x="536" y="10490"/>
                    </a:cubicBezTo>
                    <a:cubicBezTo>
                      <a:pt x="595" y="10645"/>
                      <a:pt x="643" y="10788"/>
                      <a:pt x="703" y="10943"/>
                    </a:cubicBezTo>
                    <a:cubicBezTo>
                      <a:pt x="953" y="11526"/>
                      <a:pt x="1238" y="12074"/>
                      <a:pt x="1560" y="12574"/>
                    </a:cubicBezTo>
                    <a:cubicBezTo>
                      <a:pt x="1655" y="12717"/>
                      <a:pt x="1727" y="12836"/>
                      <a:pt x="1810" y="12955"/>
                    </a:cubicBezTo>
                    <a:cubicBezTo>
                      <a:pt x="1905" y="13074"/>
                      <a:pt x="1977" y="13205"/>
                      <a:pt x="2072" y="13312"/>
                    </a:cubicBezTo>
                    <a:cubicBezTo>
                      <a:pt x="2250" y="13526"/>
                      <a:pt x="2429" y="13753"/>
                      <a:pt x="2584" y="13967"/>
                    </a:cubicBezTo>
                    <a:cubicBezTo>
                      <a:pt x="2965" y="14348"/>
                      <a:pt x="3298" y="14741"/>
                      <a:pt x="3655" y="15038"/>
                    </a:cubicBezTo>
                    <a:cubicBezTo>
                      <a:pt x="3834" y="15193"/>
                      <a:pt x="4001" y="15348"/>
                      <a:pt x="4167" y="15479"/>
                    </a:cubicBezTo>
                    <a:cubicBezTo>
                      <a:pt x="4334" y="15610"/>
                      <a:pt x="4489" y="15729"/>
                      <a:pt x="4644" y="15848"/>
                    </a:cubicBezTo>
                    <a:cubicBezTo>
                      <a:pt x="4810" y="15955"/>
                      <a:pt x="4941" y="16074"/>
                      <a:pt x="5072" y="16169"/>
                    </a:cubicBezTo>
                    <a:cubicBezTo>
                      <a:pt x="5215" y="16253"/>
                      <a:pt x="5334" y="16324"/>
                      <a:pt x="5453" y="16408"/>
                    </a:cubicBezTo>
                    <a:cubicBezTo>
                      <a:pt x="5668" y="16550"/>
                      <a:pt x="5858" y="16658"/>
                      <a:pt x="5977" y="16729"/>
                    </a:cubicBezTo>
                    <a:cubicBezTo>
                      <a:pt x="6120" y="16801"/>
                      <a:pt x="6179" y="16848"/>
                      <a:pt x="6179" y="16848"/>
                    </a:cubicBezTo>
                    <a:cubicBezTo>
                      <a:pt x="6179" y="16848"/>
                      <a:pt x="6120" y="16789"/>
                      <a:pt x="6025" y="16681"/>
                    </a:cubicBezTo>
                    <a:cubicBezTo>
                      <a:pt x="5941" y="16586"/>
                      <a:pt x="5787" y="16420"/>
                      <a:pt x="5608" y="16229"/>
                    </a:cubicBezTo>
                    <a:cubicBezTo>
                      <a:pt x="5525" y="16122"/>
                      <a:pt x="5417" y="16015"/>
                      <a:pt x="5310" y="15896"/>
                    </a:cubicBezTo>
                    <a:cubicBezTo>
                      <a:pt x="5203" y="15777"/>
                      <a:pt x="5084" y="15646"/>
                      <a:pt x="4965" y="15515"/>
                    </a:cubicBezTo>
                    <a:cubicBezTo>
                      <a:pt x="4858" y="15360"/>
                      <a:pt x="4715" y="15217"/>
                      <a:pt x="4584" y="15062"/>
                    </a:cubicBezTo>
                    <a:cubicBezTo>
                      <a:pt x="4465" y="14896"/>
                      <a:pt x="4322" y="14741"/>
                      <a:pt x="4179" y="14562"/>
                    </a:cubicBezTo>
                    <a:cubicBezTo>
                      <a:pt x="4036" y="14384"/>
                      <a:pt x="3882" y="14217"/>
                      <a:pt x="3751" y="14003"/>
                    </a:cubicBezTo>
                    <a:cubicBezTo>
                      <a:pt x="3620" y="13812"/>
                      <a:pt x="3465" y="13622"/>
                      <a:pt x="3322" y="13407"/>
                    </a:cubicBezTo>
                    <a:cubicBezTo>
                      <a:pt x="3179" y="13205"/>
                      <a:pt x="3048" y="12979"/>
                      <a:pt x="2905" y="12752"/>
                    </a:cubicBezTo>
                    <a:cubicBezTo>
                      <a:pt x="2762" y="12538"/>
                      <a:pt x="2631" y="12300"/>
                      <a:pt x="2500" y="12062"/>
                    </a:cubicBezTo>
                    <a:cubicBezTo>
                      <a:pt x="2453" y="12002"/>
                      <a:pt x="2429" y="11943"/>
                      <a:pt x="2393" y="11883"/>
                    </a:cubicBezTo>
                    <a:lnTo>
                      <a:pt x="2310" y="11681"/>
                    </a:lnTo>
                    <a:cubicBezTo>
                      <a:pt x="2250" y="11562"/>
                      <a:pt x="2191" y="11431"/>
                      <a:pt x="2131" y="11312"/>
                    </a:cubicBezTo>
                    <a:cubicBezTo>
                      <a:pt x="2072" y="11193"/>
                      <a:pt x="2012" y="11062"/>
                      <a:pt x="1965" y="10931"/>
                    </a:cubicBezTo>
                    <a:cubicBezTo>
                      <a:pt x="1905" y="10812"/>
                      <a:pt x="1858" y="10669"/>
                      <a:pt x="1798" y="10538"/>
                    </a:cubicBezTo>
                    <a:cubicBezTo>
                      <a:pt x="1738" y="10407"/>
                      <a:pt x="1715" y="10276"/>
                      <a:pt x="1667" y="10133"/>
                    </a:cubicBezTo>
                    <a:lnTo>
                      <a:pt x="1536" y="9740"/>
                    </a:lnTo>
                    <a:lnTo>
                      <a:pt x="1429" y="9323"/>
                    </a:lnTo>
                    <a:lnTo>
                      <a:pt x="1381" y="9109"/>
                    </a:lnTo>
                    <a:lnTo>
                      <a:pt x="1357" y="8907"/>
                    </a:lnTo>
                    <a:lnTo>
                      <a:pt x="1274" y="8490"/>
                    </a:lnTo>
                    <a:cubicBezTo>
                      <a:pt x="1262" y="8335"/>
                      <a:pt x="1250" y="8204"/>
                      <a:pt x="1238" y="8049"/>
                    </a:cubicBezTo>
                    <a:cubicBezTo>
                      <a:pt x="1203" y="7776"/>
                      <a:pt x="1203" y="7490"/>
                      <a:pt x="1191" y="7204"/>
                    </a:cubicBezTo>
                    <a:cubicBezTo>
                      <a:pt x="1203" y="6645"/>
                      <a:pt x="1238" y="6085"/>
                      <a:pt x="1322" y="5549"/>
                    </a:cubicBezTo>
                    <a:cubicBezTo>
                      <a:pt x="1334" y="5418"/>
                      <a:pt x="1369" y="5287"/>
                      <a:pt x="1393" y="5156"/>
                    </a:cubicBezTo>
                    <a:cubicBezTo>
                      <a:pt x="1417" y="5013"/>
                      <a:pt x="1441" y="4894"/>
                      <a:pt x="1477" y="4763"/>
                    </a:cubicBezTo>
                    <a:cubicBezTo>
                      <a:pt x="1548" y="4513"/>
                      <a:pt x="1607" y="4263"/>
                      <a:pt x="1679" y="4025"/>
                    </a:cubicBezTo>
                    <a:cubicBezTo>
                      <a:pt x="1834" y="3525"/>
                      <a:pt x="1988" y="3085"/>
                      <a:pt x="2179" y="2668"/>
                    </a:cubicBezTo>
                    <a:cubicBezTo>
                      <a:pt x="2358" y="2251"/>
                      <a:pt x="2536" y="1882"/>
                      <a:pt x="2691" y="1549"/>
                    </a:cubicBezTo>
                    <a:cubicBezTo>
                      <a:pt x="2870" y="1239"/>
                      <a:pt x="3024" y="941"/>
                      <a:pt x="3155" y="715"/>
                    </a:cubicBezTo>
                    <a:cubicBezTo>
                      <a:pt x="3286" y="477"/>
                      <a:pt x="3405" y="299"/>
                      <a:pt x="3477" y="179"/>
                    </a:cubicBezTo>
                    <a:cubicBezTo>
                      <a:pt x="3560" y="60"/>
                      <a:pt x="3596" y="1"/>
                      <a:pt x="35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 name="Google Shape;1102;p15"/>
              <p:cNvSpPr/>
              <p:nvPr/>
            </p:nvSpPr>
            <p:spPr>
              <a:xfrm>
                <a:off x="301274" y="1377212"/>
                <a:ext cx="314120" cy="321983"/>
              </a:xfrm>
              <a:custGeom>
                <a:avLst/>
                <a:gdLst/>
                <a:ahLst/>
                <a:cxnLst/>
                <a:rect l="l" t="t" r="r" b="b"/>
                <a:pathLst>
                  <a:path w="6192" h="6347" extrusionOk="0">
                    <a:moveTo>
                      <a:pt x="5775" y="0"/>
                    </a:moveTo>
                    <a:cubicBezTo>
                      <a:pt x="5710" y="6"/>
                      <a:pt x="5635" y="6"/>
                      <a:pt x="5553" y="6"/>
                    </a:cubicBezTo>
                    <a:cubicBezTo>
                      <a:pt x="5472" y="6"/>
                      <a:pt x="5382" y="6"/>
                      <a:pt x="5287" y="12"/>
                    </a:cubicBezTo>
                    <a:cubicBezTo>
                      <a:pt x="5085" y="36"/>
                      <a:pt x="4882" y="60"/>
                      <a:pt x="4644" y="96"/>
                    </a:cubicBezTo>
                    <a:cubicBezTo>
                      <a:pt x="4406" y="131"/>
                      <a:pt x="4168" y="215"/>
                      <a:pt x="3894" y="274"/>
                    </a:cubicBezTo>
                    <a:cubicBezTo>
                      <a:pt x="3775" y="310"/>
                      <a:pt x="3644" y="369"/>
                      <a:pt x="3513" y="417"/>
                    </a:cubicBezTo>
                    <a:cubicBezTo>
                      <a:pt x="3382" y="477"/>
                      <a:pt x="3239" y="524"/>
                      <a:pt x="3108" y="596"/>
                    </a:cubicBezTo>
                    <a:cubicBezTo>
                      <a:pt x="2977" y="655"/>
                      <a:pt x="2846" y="727"/>
                      <a:pt x="2703" y="810"/>
                    </a:cubicBezTo>
                    <a:cubicBezTo>
                      <a:pt x="2572" y="869"/>
                      <a:pt x="2453" y="965"/>
                      <a:pt x="2322" y="1060"/>
                    </a:cubicBezTo>
                    <a:lnTo>
                      <a:pt x="2132" y="1191"/>
                    </a:lnTo>
                    <a:cubicBezTo>
                      <a:pt x="2072" y="1250"/>
                      <a:pt x="2013" y="1298"/>
                      <a:pt x="1953" y="1358"/>
                    </a:cubicBezTo>
                    <a:cubicBezTo>
                      <a:pt x="1834" y="1465"/>
                      <a:pt x="1691" y="1560"/>
                      <a:pt x="1596" y="1679"/>
                    </a:cubicBezTo>
                    <a:cubicBezTo>
                      <a:pt x="1477" y="1798"/>
                      <a:pt x="1370" y="1917"/>
                      <a:pt x="1263" y="2036"/>
                    </a:cubicBezTo>
                    <a:cubicBezTo>
                      <a:pt x="1155" y="2155"/>
                      <a:pt x="1072" y="2298"/>
                      <a:pt x="977" y="2429"/>
                    </a:cubicBezTo>
                    <a:cubicBezTo>
                      <a:pt x="894" y="2548"/>
                      <a:pt x="822" y="2703"/>
                      <a:pt x="739" y="2834"/>
                    </a:cubicBezTo>
                    <a:cubicBezTo>
                      <a:pt x="715" y="2905"/>
                      <a:pt x="667" y="2977"/>
                      <a:pt x="644" y="3036"/>
                    </a:cubicBezTo>
                    <a:cubicBezTo>
                      <a:pt x="608" y="3108"/>
                      <a:pt x="584" y="3167"/>
                      <a:pt x="548" y="3251"/>
                    </a:cubicBezTo>
                    <a:cubicBezTo>
                      <a:pt x="489" y="3382"/>
                      <a:pt x="429" y="3513"/>
                      <a:pt x="382" y="3644"/>
                    </a:cubicBezTo>
                    <a:lnTo>
                      <a:pt x="251" y="4048"/>
                    </a:lnTo>
                    <a:cubicBezTo>
                      <a:pt x="203" y="4191"/>
                      <a:pt x="191" y="4322"/>
                      <a:pt x="167" y="4441"/>
                    </a:cubicBezTo>
                    <a:cubicBezTo>
                      <a:pt x="132" y="4560"/>
                      <a:pt x="108" y="4679"/>
                      <a:pt x="84" y="4798"/>
                    </a:cubicBezTo>
                    <a:cubicBezTo>
                      <a:pt x="60" y="5037"/>
                      <a:pt x="24" y="5239"/>
                      <a:pt x="24" y="5430"/>
                    </a:cubicBezTo>
                    <a:cubicBezTo>
                      <a:pt x="12" y="5632"/>
                      <a:pt x="1" y="5787"/>
                      <a:pt x="12" y="5930"/>
                    </a:cubicBezTo>
                    <a:cubicBezTo>
                      <a:pt x="24" y="6192"/>
                      <a:pt x="48" y="6346"/>
                      <a:pt x="48" y="6346"/>
                    </a:cubicBezTo>
                    <a:cubicBezTo>
                      <a:pt x="48" y="6346"/>
                      <a:pt x="108" y="6192"/>
                      <a:pt x="191" y="5906"/>
                    </a:cubicBezTo>
                    <a:cubicBezTo>
                      <a:pt x="227" y="5787"/>
                      <a:pt x="286" y="5644"/>
                      <a:pt x="346" y="5465"/>
                    </a:cubicBezTo>
                    <a:cubicBezTo>
                      <a:pt x="382" y="5299"/>
                      <a:pt x="477" y="5108"/>
                      <a:pt x="548" y="4894"/>
                    </a:cubicBezTo>
                    <a:cubicBezTo>
                      <a:pt x="584" y="4798"/>
                      <a:pt x="644" y="4691"/>
                      <a:pt x="679" y="4584"/>
                    </a:cubicBezTo>
                    <a:cubicBezTo>
                      <a:pt x="727" y="4477"/>
                      <a:pt x="774" y="4358"/>
                      <a:pt x="834" y="4263"/>
                    </a:cubicBezTo>
                    <a:cubicBezTo>
                      <a:pt x="894" y="4156"/>
                      <a:pt x="941" y="4036"/>
                      <a:pt x="1001" y="3917"/>
                    </a:cubicBezTo>
                    <a:cubicBezTo>
                      <a:pt x="1060" y="3810"/>
                      <a:pt x="1132" y="3691"/>
                      <a:pt x="1191" y="3572"/>
                    </a:cubicBezTo>
                    <a:cubicBezTo>
                      <a:pt x="1251" y="3453"/>
                      <a:pt x="1322" y="3346"/>
                      <a:pt x="1394" y="3227"/>
                    </a:cubicBezTo>
                    <a:cubicBezTo>
                      <a:pt x="1477" y="3108"/>
                      <a:pt x="1548" y="2989"/>
                      <a:pt x="1632" y="2893"/>
                    </a:cubicBezTo>
                    <a:cubicBezTo>
                      <a:pt x="1715" y="2786"/>
                      <a:pt x="1798" y="2667"/>
                      <a:pt x="1894" y="2560"/>
                    </a:cubicBezTo>
                    <a:cubicBezTo>
                      <a:pt x="1977" y="2453"/>
                      <a:pt x="2084" y="2358"/>
                      <a:pt x="2168" y="2251"/>
                    </a:cubicBezTo>
                    <a:cubicBezTo>
                      <a:pt x="2263" y="2131"/>
                      <a:pt x="2370" y="2060"/>
                      <a:pt x="2465" y="1953"/>
                    </a:cubicBezTo>
                    <a:lnTo>
                      <a:pt x="2620" y="1798"/>
                    </a:lnTo>
                    <a:lnTo>
                      <a:pt x="2787" y="1667"/>
                    </a:lnTo>
                    <a:cubicBezTo>
                      <a:pt x="2846" y="1620"/>
                      <a:pt x="2882" y="1584"/>
                      <a:pt x="2941" y="1536"/>
                    </a:cubicBezTo>
                    <a:cubicBezTo>
                      <a:pt x="3001" y="1489"/>
                      <a:pt x="3049" y="1441"/>
                      <a:pt x="3108" y="1417"/>
                    </a:cubicBezTo>
                    <a:cubicBezTo>
                      <a:pt x="3227" y="1346"/>
                      <a:pt x="3346" y="1262"/>
                      <a:pt x="3453" y="1191"/>
                    </a:cubicBezTo>
                    <a:cubicBezTo>
                      <a:pt x="3561" y="1119"/>
                      <a:pt x="3680" y="1060"/>
                      <a:pt x="3799" y="1000"/>
                    </a:cubicBezTo>
                    <a:cubicBezTo>
                      <a:pt x="3918" y="941"/>
                      <a:pt x="4037" y="881"/>
                      <a:pt x="4132" y="822"/>
                    </a:cubicBezTo>
                    <a:cubicBezTo>
                      <a:pt x="4358" y="727"/>
                      <a:pt x="4573" y="631"/>
                      <a:pt x="4775" y="536"/>
                    </a:cubicBezTo>
                    <a:cubicBezTo>
                      <a:pt x="4989" y="465"/>
                      <a:pt x="5180" y="393"/>
                      <a:pt x="5346" y="310"/>
                    </a:cubicBezTo>
                    <a:cubicBezTo>
                      <a:pt x="5501" y="250"/>
                      <a:pt x="5668" y="215"/>
                      <a:pt x="5787" y="167"/>
                    </a:cubicBezTo>
                    <a:cubicBezTo>
                      <a:pt x="6037" y="72"/>
                      <a:pt x="6192" y="12"/>
                      <a:pt x="6192" y="12"/>
                    </a:cubicBezTo>
                    <a:cubicBezTo>
                      <a:pt x="6192" y="12"/>
                      <a:pt x="6037" y="0"/>
                      <a:pt x="57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 name="Google Shape;1103;p15"/>
              <p:cNvSpPr/>
              <p:nvPr/>
            </p:nvSpPr>
            <p:spPr>
              <a:xfrm>
                <a:off x="105006" y="1415005"/>
                <a:ext cx="362415" cy="411623"/>
              </a:xfrm>
              <a:custGeom>
                <a:avLst/>
                <a:gdLst/>
                <a:ahLst/>
                <a:cxnLst/>
                <a:rect l="l" t="t" r="r" b="b"/>
                <a:pathLst>
                  <a:path w="7144" h="8114" extrusionOk="0">
                    <a:moveTo>
                      <a:pt x="6732" y="0"/>
                    </a:moveTo>
                    <a:cubicBezTo>
                      <a:pt x="6711" y="0"/>
                      <a:pt x="6689" y="2"/>
                      <a:pt x="6668" y="5"/>
                    </a:cubicBezTo>
                    <a:lnTo>
                      <a:pt x="6644" y="5"/>
                    </a:lnTo>
                    <a:cubicBezTo>
                      <a:pt x="6608" y="5"/>
                      <a:pt x="6584" y="17"/>
                      <a:pt x="6537" y="17"/>
                    </a:cubicBezTo>
                    <a:cubicBezTo>
                      <a:pt x="6441" y="29"/>
                      <a:pt x="6322" y="65"/>
                      <a:pt x="6167" y="89"/>
                    </a:cubicBezTo>
                    <a:cubicBezTo>
                      <a:pt x="5846" y="160"/>
                      <a:pt x="5405" y="279"/>
                      <a:pt x="4894" y="482"/>
                    </a:cubicBezTo>
                    <a:cubicBezTo>
                      <a:pt x="4643" y="577"/>
                      <a:pt x="4382" y="696"/>
                      <a:pt x="4096" y="839"/>
                    </a:cubicBezTo>
                    <a:cubicBezTo>
                      <a:pt x="3810" y="970"/>
                      <a:pt x="3512" y="1148"/>
                      <a:pt x="3227" y="1327"/>
                    </a:cubicBezTo>
                    <a:cubicBezTo>
                      <a:pt x="2953" y="1517"/>
                      <a:pt x="2667" y="1732"/>
                      <a:pt x="2393" y="1970"/>
                    </a:cubicBezTo>
                    <a:cubicBezTo>
                      <a:pt x="2131" y="2208"/>
                      <a:pt x="1881" y="2458"/>
                      <a:pt x="1643" y="2744"/>
                    </a:cubicBezTo>
                    <a:cubicBezTo>
                      <a:pt x="1536" y="2887"/>
                      <a:pt x="1417" y="3018"/>
                      <a:pt x="1310" y="3172"/>
                    </a:cubicBezTo>
                    <a:lnTo>
                      <a:pt x="1167" y="3399"/>
                    </a:lnTo>
                    <a:lnTo>
                      <a:pt x="1024" y="3613"/>
                    </a:lnTo>
                    <a:cubicBezTo>
                      <a:pt x="929" y="3768"/>
                      <a:pt x="845" y="3934"/>
                      <a:pt x="774" y="4077"/>
                    </a:cubicBezTo>
                    <a:cubicBezTo>
                      <a:pt x="691" y="4244"/>
                      <a:pt x="631" y="4411"/>
                      <a:pt x="572" y="4554"/>
                    </a:cubicBezTo>
                    <a:cubicBezTo>
                      <a:pt x="512" y="4708"/>
                      <a:pt x="464" y="4863"/>
                      <a:pt x="405" y="5018"/>
                    </a:cubicBezTo>
                    <a:cubicBezTo>
                      <a:pt x="345" y="5185"/>
                      <a:pt x="310" y="5327"/>
                      <a:pt x="274" y="5482"/>
                    </a:cubicBezTo>
                    <a:cubicBezTo>
                      <a:pt x="250" y="5554"/>
                      <a:pt x="226" y="5625"/>
                      <a:pt x="214" y="5697"/>
                    </a:cubicBezTo>
                    <a:lnTo>
                      <a:pt x="167" y="5923"/>
                    </a:lnTo>
                    <a:cubicBezTo>
                      <a:pt x="131" y="6078"/>
                      <a:pt x="107" y="6209"/>
                      <a:pt x="95" y="6339"/>
                    </a:cubicBezTo>
                    <a:cubicBezTo>
                      <a:pt x="60" y="6613"/>
                      <a:pt x="12" y="6851"/>
                      <a:pt x="12" y="7066"/>
                    </a:cubicBezTo>
                    <a:cubicBezTo>
                      <a:pt x="12" y="7280"/>
                      <a:pt x="0" y="7471"/>
                      <a:pt x="0" y="7625"/>
                    </a:cubicBezTo>
                    <a:lnTo>
                      <a:pt x="0" y="8113"/>
                    </a:lnTo>
                    <a:cubicBezTo>
                      <a:pt x="0" y="8113"/>
                      <a:pt x="12" y="7935"/>
                      <a:pt x="36" y="7625"/>
                    </a:cubicBezTo>
                    <a:cubicBezTo>
                      <a:pt x="36" y="7471"/>
                      <a:pt x="60" y="7280"/>
                      <a:pt x="95" y="7066"/>
                    </a:cubicBezTo>
                    <a:cubicBezTo>
                      <a:pt x="107" y="6851"/>
                      <a:pt x="167" y="6613"/>
                      <a:pt x="214" y="6351"/>
                    </a:cubicBezTo>
                    <a:cubicBezTo>
                      <a:pt x="238" y="6220"/>
                      <a:pt x="286" y="6089"/>
                      <a:pt x="310" y="5958"/>
                    </a:cubicBezTo>
                    <a:cubicBezTo>
                      <a:pt x="345" y="5875"/>
                      <a:pt x="357" y="5816"/>
                      <a:pt x="369" y="5744"/>
                    </a:cubicBezTo>
                    <a:cubicBezTo>
                      <a:pt x="405" y="5673"/>
                      <a:pt x="417" y="5613"/>
                      <a:pt x="452" y="5542"/>
                    </a:cubicBezTo>
                    <a:cubicBezTo>
                      <a:pt x="512" y="5399"/>
                      <a:pt x="548" y="5256"/>
                      <a:pt x="607" y="5101"/>
                    </a:cubicBezTo>
                    <a:cubicBezTo>
                      <a:pt x="667" y="4970"/>
                      <a:pt x="726" y="4827"/>
                      <a:pt x="810" y="4673"/>
                    </a:cubicBezTo>
                    <a:cubicBezTo>
                      <a:pt x="881" y="4542"/>
                      <a:pt x="953" y="4375"/>
                      <a:pt x="1048" y="4244"/>
                    </a:cubicBezTo>
                    <a:cubicBezTo>
                      <a:pt x="1131" y="4089"/>
                      <a:pt x="1203" y="3946"/>
                      <a:pt x="1310" y="3815"/>
                    </a:cubicBezTo>
                    <a:cubicBezTo>
                      <a:pt x="1357" y="3732"/>
                      <a:pt x="1417" y="3672"/>
                      <a:pt x="1465" y="3601"/>
                    </a:cubicBezTo>
                    <a:lnTo>
                      <a:pt x="1619" y="3411"/>
                    </a:lnTo>
                    <a:cubicBezTo>
                      <a:pt x="1726" y="3280"/>
                      <a:pt x="1846" y="3161"/>
                      <a:pt x="1965" y="3018"/>
                    </a:cubicBezTo>
                    <a:cubicBezTo>
                      <a:pt x="2203" y="2780"/>
                      <a:pt x="2453" y="2541"/>
                      <a:pt x="2727" y="2351"/>
                    </a:cubicBezTo>
                    <a:cubicBezTo>
                      <a:pt x="2989" y="2148"/>
                      <a:pt x="3262" y="1982"/>
                      <a:pt x="3536" y="1815"/>
                    </a:cubicBezTo>
                    <a:cubicBezTo>
                      <a:pt x="3822" y="1672"/>
                      <a:pt x="4108" y="1517"/>
                      <a:pt x="4370" y="1410"/>
                    </a:cubicBezTo>
                    <a:cubicBezTo>
                      <a:pt x="4643" y="1291"/>
                      <a:pt x="4917" y="1208"/>
                      <a:pt x="5144" y="1136"/>
                    </a:cubicBezTo>
                    <a:cubicBezTo>
                      <a:pt x="5644" y="982"/>
                      <a:pt x="6060" y="910"/>
                      <a:pt x="6334" y="863"/>
                    </a:cubicBezTo>
                    <a:cubicBezTo>
                      <a:pt x="6477" y="839"/>
                      <a:pt x="6596" y="815"/>
                      <a:pt x="6668" y="815"/>
                    </a:cubicBezTo>
                    <a:cubicBezTo>
                      <a:pt x="6739" y="803"/>
                      <a:pt x="6787" y="803"/>
                      <a:pt x="6787" y="803"/>
                    </a:cubicBezTo>
                    <a:cubicBezTo>
                      <a:pt x="6799" y="803"/>
                      <a:pt x="6810" y="791"/>
                      <a:pt x="6775" y="791"/>
                    </a:cubicBezTo>
                    <a:cubicBezTo>
                      <a:pt x="7001" y="755"/>
                      <a:pt x="7144" y="565"/>
                      <a:pt x="7120" y="339"/>
                    </a:cubicBezTo>
                    <a:cubicBezTo>
                      <a:pt x="7088" y="145"/>
                      <a:pt x="6929" y="0"/>
                      <a:pt x="67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 name="Google Shape;1104;p15"/>
              <p:cNvSpPr/>
              <p:nvPr/>
            </p:nvSpPr>
            <p:spPr>
              <a:xfrm>
                <a:off x="1639688" y="573573"/>
                <a:ext cx="670498" cy="193636"/>
              </a:xfrm>
              <a:custGeom>
                <a:avLst/>
                <a:gdLst/>
                <a:ahLst/>
                <a:cxnLst/>
                <a:rect l="l" t="t" r="r" b="b"/>
                <a:pathLst>
                  <a:path w="13217" h="3817" extrusionOk="0">
                    <a:moveTo>
                      <a:pt x="7223" y="1"/>
                    </a:moveTo>
                    <a:cubicBezTo>
                      <a:pt x="6898" y="1"/>
                      <a:pt x="6569" y="13"/>
                      <a:pt x="6240" y="55"/>
                    </a:cubicBezTo>
                    <a:lnTo>
                      <a:pt x="5883" y="102"/>
                    </a:lnTo>
                    <a:lnTo>
                      <a:pt x="5525" y="162"/>
                    </a:lnTo>
                    <a:cubicBezTo>
                      <a:pt x="5299" y="197"/>
                      <a:pt x="5061" y="257"/>
                      <a:pt x="4835" y="317"/>
                    </a:cubicBezTo>
                    <a:cubicBezTo>
                      <a:pt x="4382" y="436"/>
                      <a:pt x="3942" y="590"/>
                      <a:pt x="3549" y="781"/>
                    </a:cubicBezTo>
                    <a:cubicBezTo>
                      <a:pt x="3144" y="959"/>
                      <a:pt x="2775" y="1186"/>
                      <a:pt x="2430" y="1388"/>
                    </a:cubicBezTo>
                    <a:cubicBezTo>
                      <a:pt x="2084" y="1602"/>
                      <a:pt x="1787" y="1841"/>
                      <a:pt x="1525" y="2067"/>
                    </a:cubicBezTo>
                    <a:cubicBezTo>
                      <a:pt x="1263" y="2281"/>
                      <a:pt x="1025" y="2507"/>
                      <a:pt x="834" y="2722"/>
                    </a:cubicBezTo>
                    <a:cubicBezTo>
                      <a:pt x="644" y="2924"/>
                      <a:pt x="477" y="3115"/>
                      <a:pt x="358" y="3281"/>
                    </a:cubicBezTo>
                    <a:cubicBezTo>
                      <a:pt x="239" y="3448"/>
                      <a:pt x="156" y="3579"/>
                      <a:pt x="96" y="3674"/>
                    </a:cubicBezTo>
                    <a:cubicBezTo>
                      <a:pt x="37" y="3769"/>
                      <a:pt x="1" y="3817"/>
                      <a:pt x="1" y="3817"/>
                    </a:cubicBezTo>
                    <a:cubicBezTo>
                      <a:pt x="1" y="3817"/>
                      <a:pt x="48" y="3793"/>
                      <a:pt x="132" y="3722"/>
                    </a:cubicBezTo>
                    <a:cubicBezTo>
                      <a:pt x="215" y="3662"/>
                      <a:pt x="346" y="3567"/>
                      <a:pt x="513" y="3460"/>
                    </a:cubicBezTo>
                    <a:cubicBezTo>
                      <a:pt x="668" y="3365"/>
                      <a:pt x="870" y="3222"/>
                      <a:pt x="1108" y="3091"/>
                    </a:cubicBezTo>
                    <a:cubicBezTo>
                      <a:pt x="1346" y="2948"/>
                      <a:pt x="1608" y="2793"/>
                      <a:pt x="1894" y="2650"/>
                    </a:cubicBezTo>
                    <a:cubicBezTo>
                      <a:pt x="2192" y="2495"/>
                      <a:pt x="2501" y="2353"/>
                      <a:pt x="2846" y="2198"/>
                    </a:cubicBezTo>
                    <a:cubicBezTo>
                      <a:pt x="3192" y="2055"/>
                      <a:pt x="3549" y="1900"/>
                      <a:pt x="3930" y="1781"/>
                    </a:cubicBezTo>
                    <a:lnTo>
                      <a:pt x="4513" y="1602"/>
                    </a:lnTo>
                    <a:cubicBezTo>
                      <a:pt x="4597" y="1579"/>
                      <a:pt x="4704" y="1555"/>
                      <a:pt x="4811" y="1531"/>
                    </a:cubicBezTo>
                    <a:cubicBezTo>
                      <a:pt x="4894" y="1495"/>
                      <a:pt x="5001" y="1471"/>
                      <a:pt x="5109" y="1460"/>
                    </a:cubicBezTo>
                    <a:cubicBezTo>
                      <a:pt x="5299" y="1412"/>
                      <a:pt x="5513" y="1364"/>
                      <a:pt x="5716" y="1340"/>
                    </a:cubicBezTo>
                    <a:lnTo>
                      <a:pt x="6025" y="1293"/>
                    </a:lnTo>
                    <a:lnTo>
                      <a:pt x="6347" y="1257"/>
                    </a:lnTo>
                    <a:cubicBezTo>
                      <a:pt x="6775" y="1198"/>
                      <a:pt x="7192" y="1198"/>
                      <a:pt x="7609" y="1186"/>
                    </a:cubicBezTo>
                    <a:cubicBezTo>
                      <a:pt x="7811" y="1186"/>
                      <a:pt x="8026" y="1198"/>
                      <a:pt x="8228" y="1198"/>
                    </a:cubicBezTo>
                    <a:cubicBezTo>
                      <a:pt x="8442" y="1221"/>
                      <a:pt x="8645" y="1233"/>
                      <a:pt x="8847" y="1245"/>
                    </a:cubicBezTo>
                    <a:cubicBezTo>
                      <a:pt x="9050" y="1257"/>
                      <a:pt x="9240" y="1293"/>
                      <a:pt x="9442" y="1305"/>
                    </a:cubicBezTo>
                    <a:cubicBezTo>
                      <a:pt x="9633" y="1340"/>
                      <a:pt x="9823" y="1364"/>
                      <a:pt x="10002" y="1400"/>
                    </a:cubicBezTo>
                    <a:cubicBezTo>
                      <a:pt x="10181" y="1424"/>
                      <a:pt x="10359" y="1471"/>
                      <a:pt x="10538" y="1495"/>
                    </a:cubicBezTo>
                    <a:cubicBezTo>
                      <a:pt x="10716" y="1531"/>
                      <a:pt x="10883" y="1555"/>
                      <a:pt x="11050" y="1602"/>
                    </a:cubicBezTo>
                    <a:cubicBezTo>
                      <a:pt x="11359" y="1698"/>
                      <a:pt x="11669" y="1757"/>
                      <a:pt x="11919" y="1829"/>
                    </a:cubicBezTo>
                    <a:cubicBezTo>
                      <a:pt x="12193" y="1888"/>
                      <a:pt x="12419" y="1948"/>
                      <a:pt x="12610" y="2007"/>
                    </a:cubicBezTo>
                    <a:cubicBezTo>
                      <a:pt x="12800" y="2067"/>
                      <a:pt x="12955" y="2091"/>
                      <a:pt x="13050" y="2126"/>
                    </a:cubicBezTo>
                    <a:cubicBezTo>
                      <a:pt x="13157" y="2150"/>
                      <a:pt x="13217" y="2174"/>
                      <a:pt x="13217" y="2174"/>
                    </a:cubicBezTo>
                    <a:cubicBezTo>
                      <a:pt x="13217" y="2174"/>
                      <a:pt x="13169" y="2126"/>
                      <a:pt x="13086" y="2067"/>
                    </a:cubicBezTo>
                    <a:cubicBezTo>
                      <a:pt x="12991" y="1995"/>
                      <a:pt x="12871" y="1900"/>
                      <a:pt x="12717" y="1781"/>
                    </a:cubicBezTo>
                    <a:cubicBezTo>
                      <a:pt x="12550" y="1650"/>
                      <a:pt x="12336" y="1531"/>
                      <a:pt x="12098" y="1376"/>
                    </a:cubicBezTo>
                    <a:cubicBezTo>
                      <a:pt x="11979" y="1305"/>
                      <a:pt x="11848" y="1233"/>
                      <a:pt x="11717" y="1162"/>
                    </a:cubicBezTo>
                    <a:lnTo>
                      <a:pt x="11264" y="936"/>
                    </a:lnTo>
                    <a:cubicBezTo>
                      <a:pt x="11121" y="840"/>
                      <a:pt x="10955" y="781"/>
                      <a:pt x="10776" y="709"/>
                    </a:cubicBezTo>
                    <a:cubicBezTo>
                      <a:pt x="10597" y="638"/>
                      <a:pt x="10419" y="567"/>
                      <a:pt x="10228" y="507"/>
                    </a:cubicBezTo>
                    <a:cubicBezTo>
                      <a:pt x="10038" y="448"/>
                      <a:pt x="9835" y="388"/>
                      <a:pt x="9633" y="328"/>
                    </a:cubicBezTo>
                    <a:cubicBezTo>
                      <a:pt x="9442" y="269"/>
                      <a:pt x="9216" y="221"/>
                      <a:pt x="9002" y="174"/>
                    </a:cubicBezTo>
                    <a:cubicBezTo>
                      <a:pt x="8788" y="150"/>
                      <a:pt x="8561" y="102"/>
                      <a:pt x="8335" y="67"/>
                    </a:cubicBezTo>
                    <a:cubicBezTo>
                      <a:pt x="8109" y="43"/>
                      <a:pt x="7895" y="19"/>
                      <a:pt x="7657" y="7"/>
                    </a:cubicBezTo>
                    <a:cubicBezTo>
                      <a:pt x="7513" y="3"/>
                      <a:pt x="7368" y="1"/>
                      <a:pt x="7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1106" name="Google Shape;1106;p15"/>
          <p:cNvSpPr txBox="1">
            <a:spLocks noGrp="1"/>
          </p:cNvSpPr>
          <p:nvPr>
            <p:ph type="ctrTitle"/>
          </p:nvPr>
        </p:nvSpPr>
        <p:spPr>
          <a:xfrm>
            <a:off x="3743333" y="1679997"/>
            <a:ext cx="3911430" cy="1189349"/>
          </a:xfrm>
          <a:prstGeom prst="rect">
            <a:avLst/>
          </a:prstGeom>
        </p:spPr>
        <p:txBody>
          <a:bodyPr spcFirstLastPara="1" wrap="square" lIns="121900" tIns="121900" rIns="121900" bIns="121900" anchor="ctr" anchorCtr="0">
            <a:noAutofit/>
          </a:bodyPr>
          <a:lstStyle/>
          <a:p>
            <a:r>
              <a:rPr lang="en-US" sz="3200">
                <a:latin typeface="#9Slide04 SVNParis Pro" panose="04000000090000000000" pitchFamily="82" charset="0"/>
                <a:ea typeface="Fira Sans Extra Condensed"/>
                <a:cs typeface="Fira Sans Extra Condensed"/>
                <a:sym typeface="Fira Sans Extra Condensed"/>
              </a:rPr>
              <a:t>Phù thủy thời gian</a:t>
            </a:r>
            <a:br>
              <a:rPr lang="en-US" sz="3200">
                <a:latin typeface="#9Slide04 SVNParis Pro" panose="04000000090000000000" pitchFamily="82" charset="0"/>
                <a:ea typeface="Fira Sans Extra Condensed"/>
                <a:cs typeface="Fira Sans Extra Condensed"/>
                <a:sym typeface="Fira Sans Extra Condensed"/>
              </a:rPr>
            </a:br>
            <a:r>
              <a:rPr lang="en-US" sz="3200">
                <a:solidFill>
                  <a:srgbClr val="000000"/>
                </a:solidFill>
                <a:latin typeface="#9Slide04 SVNParis Pro" panose="04000000090000000000" pitchFamily="82" charset="0"/>
                <a:ea typeface="Fira Sans Extra Condensed"/>
                <a:cs typeface="Fira Sans Extra Condensed"/>
                <a:sym typeface="Fira Sans Extra Condensed"/>
              </a:rPr>
              <a:t>Doctor Strange</a:t>
            </a:r>
            <a:r>
              <a:rPr lang="en-US" sz="3200">
                <a:latin typeface="#9Slide04 SVNParis Pro" panose="04000000090000000000" pitchFamily="82" charset="0"/>
                <a:ea typeface="Fira Sans Extra Condensed"/>
                <a:cs typeface="Fira Sans Extra Condensed"/>
                <a:sym typeface="Fira Sans Extra Condensed"/>
              </a:rPr>
              <a:t> </a:t>
            </a:r>
            <a:br>
              <a:rPr lang="en-US" sz="3200">
                <a:latin typeface="#9Slide04 SVNParis Pro" panose="04000000090000000000" pitchFamily="82" charset="0"/>
                <a:ea typeface="Fira Sans Extra Condensed"/>
                <a:cs typeface="Fira Sans Extra Condensed"/>
                <a:sym typeface="Fira Sans Extra Condensed"/>
              </a:rPr>
            </a:br>
            <a:endParaRPr sz="3200">
              <a:latin typeface="#9Slide04 SVNParis Pro" panose="04000000090000000000" pitchFamily="82" charset="0"/>
              <a:ea typeface="Fira Sans Extra Condensed"/>
              <a:cs typeface="Fira Sans Extra Condensed"/>
              <a:sym typeface="Fira Sans Extra Condensed"/>
            </a:endParaRPr>
          </a:p>
        </p:txBody>
      </p:sp>
      <p:pic>
        <p:nvPicPr>
          <p:cNvPr id="3" name="Picture 2">
            <a:extLst>
              <a:ext uri="{FF2B5EF4-FFF2-40B4-BE49-F238E27FC236}">
                <a16:creationId xmlns:a16="http://schemas.microsoft.com/office/drawing/2014/main" xmlns="" id="{ED7C80BB-6F1C-42FF-8DA4-6786C8EEEF1C}"/>
              </a:ext>
            </a:extLst>
          </p:cNvPr>
          <p:cNvPicPr>
            <a:picLocks noChangeAspect="1"/>
          </p:cNvPicPr>
          <p:nvPr/>
        </p:nvPicPr>
        <p:blipFill rotWithShape="1">
          <a:blip r:embed="rId3">
            <a:extLst>
              <a:ext uri="{28A0092B-C50C-407E-A947-70E740481C1C}">
                <a14:useLocalDpi xmlns:a14="http://schemas.microsoft.com/office/drawing/2010/main" val="0"/>
              </a:ext>
            </a:extLst>
          </a:blip>
          <a:srcRect t="5299" r="59001" b="22049"/>
          <a:stretch/>
        </p:blipFill>
        <p:spPr>
          <a:xfrm>
            <a:off x="5867869" y="2077257"/>
            <a:ext cx="4541662" cy="4631118"/>
          </a:xfrm>
          <a:prstGeom prst="rect">
            <a:avLst/>
          </a:prstGeom>
        </p:spPr>
      </p:pic>
      <p:sp>
        <p:nvSpPr>
          <p:cNvPr id="1107" name="TextBox 1106">
            <a:extLst>
              <a:ext uri="{FF2B5EF4-FFF2-40B4-BE49-F238E27FC236}">
                <a16:creationId xmlns:a16="http://schemas.microsoft.com/office/drawing/2014/main" xmlns="" id="{5A0361B9-2D44-4E53-9DB5-94B20438B439}"/>
              </a:ext>
            </a:extLst>
          </p:cNvPr>
          <p:cNvSpPr txBox="1"/>
          <p:nvPr/>
        </p:nvSpPr>
        <p:spPr>
          <a:xfrm>
            <a:off x="2667000" y="2016009"/>
            <a:ext cx="4947834" cy="2554545"/>
          </a:xfrm>
          <a:prstGeom prst="rect">
            <a:avLst/>
          </a:prstGeom>
          <a:noFill/>
        </p:spPr>
        <p:txBody>
          <a:bodyPr wrap="square">
            <a:spAutoFit/>
          </a:bodyPr>
          <a:lstStyle/>
          <a:p>
            <a:pPr algn="ctr"/>
            <a:r>
              <a:rPr kumimoji="0" lang="en-US" sz="3200" b="1" i="0" u="none" strike="noStrike" kern="0" cap="none" spc="0" normalizeH="0" baseline="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t> </a:t>
            </a:r>
            <a:br>
              <a:rPr kumimoji="0" lang="en-US" sz="3200" b="1" i="0" u="none" strike="noStrike" kern="0" cap="none" spc="0" normalizeH="0" baseline="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br>
            <a:r>
              <a:rPr kumimoji="0" lang="en-US" sz="3200" b="1" i="0" u="none" strike="noStrike" kern="0" cap="none" spc="0" normalizeH="0" baseline="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t>sẽ</a:t>
            </a:r>
            <a:r>
              <a:rPr kumimoji="0" lang="en-US" sz="3200" b="1" i="0" u="none" strike="noStrike" kern="0" cap="none" spc="0" normalizeH="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t> có những thử thách thú vị cho các bạn nhỏ. 	Hãy cố gắng hết sức vượt qua nhé!</a:t>
            </a:r>
            <a:endParaRPr lang="en-US">
              <a:latin typeface="#9Slide04 SVNParis Pro" panose="04000000090000000000" pitchFamily="82"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092"/>
                                        </p:tgtEl>
                                        <p:attrNameLst>
                                          <p:attrName>style.visibility</p:attrName>
                                        </p:attrNameLst>
                                      </p:cBhvr>
                                      <p:to>
                                        <p:strVal val="visible"/>
                                      </p:to>
                                    </p:set>
                                    <p:anim calcmode="lin" valueType="num">
                                      <p:cBhvr>
                                        <p:cTn id="7" dur="500" fill="hold"/>
                                        <p:tgtEl>
                                          <p:spTgt spid="1092"/>
                                        </p:tgtEl>
                                        <p:attrNameLst>
                                          <p:attrName>ppt_w</p:attrName>
                                        </p:attrNameLst>
                                      </p:cBhvr>
                                      <p:tavLst>
                                        <p:tav tm="0">
                                          <p:val>
                                            <p:fltVal val="0"/>
                                          </p:val>
                                        </p:tav>
                                        <p:tav tm="100000">
                                          <p:val>
                                            <p:strVal val="#ppt_w"/>
                                          </p:val>
                                        </p:tav>
                                      </p:tavLst>
                                    </p:anim>
                                    <p:anim calcmode="lin" valueType="num">
                                      <p:cBhvr>
                                        <p:cTn id="8" dur="500" fill="hold"/>
                                        <p:tgtEl>
                                          <p:spTgt spid="1092"/>
                                        </p:tgtEl>
                                        <p:attrNameLst>
                                          <p:attrName>ppt_h</p:attrName>
                                        </p:attrNameLst>
                                      </p:cBhvr>
                                      <p:tavLst>
                                        <p:tav tm="0">
                                          <p:val>
                                            <p:fltVal val="0"/>
                                          </p:val>
                                        </p:tav>
                                        <p:tav tm="100000">
                                          <p:val>
                                            <p:strVal val="#ppt_h"/>
                                          </p:val>
                                        </p:tav>
                                      </p:tavLst>
                                    </p:anim>
                                    <p:animEffect transition="in" filter="fade">
                                      <p:cBhvr>
                                        <p:cTn id="9" dur="500"/>
                                        <p:tgtEl>
                                          <p:spTgt spid="109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34"/>
                                        </p:tgtEl>
                                        <p:attrNameLst>
                                          <p:attrName>style.visibility</p:attrName>
                                        </p:attrNameLst>
                                      </p:cBhvr>
                                      <p:to>
                                        <p:strVal val="visible"/>
                                      </p:to>
                                    </p:set>
                                    <p:anim calcmode="lin" valueType="num">
                                      <p:cBhvr>
                                        <p:cTn id="12" dur="500" fill="hold"/>
                                        <p:tgtEl>
                                          <p:spTgt spid="1034"/>
                                        </p:tgtEl>
                                        <p:attrNameLst>
                                          <p:attrName>ppt_w</p:attrName>
                                        </p:attrNameLst>
                                      </p:cBhvr>
                                      <p:tavLst>
                                        <p:tav tm="0">
                                          <p:val>
                                            <p:fltVal val="0"/>
                                          </p:val>
                                        </p:tav>
                                        <p:tav tm="100000">
                                          <p:val>
                                            <p:strVal val="#ppt_w"/>
                                          </p:val>
                                        </p:tav>
                                      </p:tavLst>
                                    </p:anim>
                                    <p:anim calcmode="lin" valueType="num">
                                      <p:cBhvr>
                                        <p:cTn id="13" dur="500" fill="hold"/>
                                        <p:tgtEl>
                                          <p:spTgt spid="1034"/>
                                        </p:tgtEl>
                                        <p:attrNameLst>
                                          <p:attrName>ppt_h</p:attrName>
                                        </p:attrNameLst>
                                      </p:cBhvr>
                                      <p:tavLst>
                                        <p:tav tm="0">
                                          <p:val>
                                            <p:fltVal val="0"/>
                                          </p:val>
                                        </p:tav>
                                        <p:tav tm="100000">
                                          <p:val>
                                            <p:strVal val="#ppt_h"/>
                                          </p:val>
                                        </p:tav>
                                      </p:tavLst>
                                    </p:anim>
                                    <p:animEffect transition="in" filter="fade">
                                      <p:cBhvr>
                                        <p:cTn id="14" dur="500"/>
                                        <p:tgtEl>
                                          <p:spTgt spid="1034"/>
                                        </p:tgtEl>
                                      </p:cBhvr>
                                    </p:animEffect>
                                  </p:childTnLst>
                                </p:cTn>
                              </p:par>
                            </p:childTnLst>
                          </p:cTn>
                        </p:par>
                        <p:par>
                          <p:cTn id="15" fill="hold">
                            <p:stCondLst>
                              <p:cond delay="500"/>
                            </p:stCondLst>
                            <p:childTnLst>
                              <p:par>
                                <p:cTn id="16" presetID="2" presetClass="entr" presetSubtype="3"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additive="base">
                                        <p:cTn id="18" dur="500" fill="hold"/>
                                        <p:tgtEl>
                                          <p:spTgt spid="3"/>
                                        </p:tgtEl>
                                        <p:attrNameLst>
                                          <p:attrName>ppt_x</p:attrName>
                                        </p:attrNameLst>
                                      </p:cBhvr>
                                      <p:tavLst>
                                        <p:tav tm="0">
                                          <p:val>
                                            <p:strVal val="1+#ppt_w/2"/>
                                          </p:val>
                                        </p:tav>
                                        <p:tav tm="100000">
                                          <p:val>
                                            <p:strVal val="#ppt_x"/>
                                          </p:val>
                                        </p:tav>
                                      </p:tavLst>
                                    </p:anim>
                                    <p:anim calcmode="lin" valueType="num">
                                      <p:cBhvr additive="base">
                                        <p:cTn id="19" dur="500" fill="hold"/>
                                        <p:tgtEl>
                                          <p:spTgt spid="3"/>
                                        </p:tgtEl>
                                        <p:attrNameLst>
                                          <p:attrName>ppt_y</p:attrName>
                                        </p:attrNameLst>
                                      </p:cBhvr>
                                      <p:tavLst>
                                        <p:tav tm="0">
                                          <p:val>
                                            <p:strVal val="0-#ppt_h/2"/>
                                          </p:val>
                                        </p:tav>
                                        <p:tav tm="100000">
                                          <p:val>
                                            <p:strVal val="#ppt_y"/>
                                          </p:val>
                                        </p:tav>
                                      </p:tavLst>
                                    </p:anim>
                                  </p:childTnLst>
                                </p:cTn>
                              </p:par>
                            </p:childTnLst>
                          </p:cTn>
                        </p:par>
                        <p:par>
                          <p:cTn id="20" fill="hold">
                            <p:stCondLst>
                              <p:cond delay="1000"/>
                            </p:stCondLst>
                            <p:childTnLst>
                              <p:par>
                                <p:cTn id="21" presetID="22" presetClass="entr" presetSubtype="8" fill="hold" grpId="0" nodeType="afterEffect">
                                  <p:stCondLst>
                                    <p:cond delay="0"/>
                                  </p:stCondLst>
                                  <p:childTnLst>
                                    <p:set>
                                      <p:cBhvr>
                                        <p:cTn id="22" dur="1" fill="hold">
                                          <p:stCondLst>
                                            <p:cond delay="0"/>
                                          </p:stCondLst>
                                        </p:cTn>
                                        <p:tgtEl>
                                          <p:spTgt spid="1106"/>
                                        </p:tgtEl>
                                        <p:attrNameLst>
                                          <p:attrName>style.visibility</p:attrName>
                                        </p:attrNameLst>
                                      </p:cBhvr>
                                      <p:to>
                                        <p:strVal val="visible"/>
                                      </p:to>
                                    </p:set>
                                    <p:animEffect transition="in" filter="wipe(left)">
                                      <p:cBhvr>
                                        <p:cTn id="23" dur="500"/>
                                        <p:tgtEl>
                                          <p:spTgt spid="1106"/>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1107"/>
                                        </p:tgtEl>
                                        <p:attrNameLst>
                                          <p:attrName>style.visibility</p:attrName>
                                        </p:attrNameLst>
                                      </p:cBhvr>
                                      <p:to>
                                        <p:strVal val="visible"/>
                                      </p:to>
                                    </p:set>
                                    <p:animEffect transition="in" filter="wipe(left)">
                                      <p:cBhvr>
                                        <p:cTn id="26" dur="500"/>
                                        <p:tgtEl>
                                          <p:spTgt spid="1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 grpId="0" animBg="1"/>
      <p:bldP spid="1106" grpId="0"/>
      <p:bldP spid="1107"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752"/>
        <p:cNvGrpSpPr/>
        <p:nvPr/>
      </p:nvGrpSpPr>
      <p:grpSpPr>
        <a:xfrm>
          <a:off x="0" y="0"/>
          <a:ext cx="0" cy="0"/>
          <a:chOff x="0" y="0"/>
          <a:chExt cx="0" cy="0"/>
        </a:xfrm>
      </p:grpSpPr>
      <p:sp>
        <p:nvSpPr>
          <p:cNvPr id="10753" name="Google Shape;10753;p61"/>
          <p:cNvSpPr/>
          <p:nvPr/>
        </p:nvSpPr>
        <p:spPr>
          <a:xfrm>
            <a:off x="533400" y="304800"/>
            <a:ext cx="11277600" cy="2438399"/>
          </a:xfrm>
          <a:custGeom>
            <a:avLst/>
            <a:gdLst/>
            <a:ahLst/>
            <a:cxnLst/>
            <a:rect l="l" t="t" r="r" b="b"/>
            <a:pathLst>
              <a:path w="266584" h="138952" extrusionOk="0">
                <a:moveTo>
                  <a:pt x="0" y="0"/>
                </a:moveTo>
                <a:lnTo>
                  <a:pt x="12735" y="138952"/>
                </a:lnTo>
                <a:lnTo>
                  <a:pt x="22640" y="105841"/>
                </a:lnTo>
                <a:lnTo>
                  <a:pt x="225267" y="106407"/>
                </a:lnTo>
                <a:lnTo>
                  <a:pt x="266584" y="1698"/>
                </a:lnTo>
                <a:close/>
              </a:path>
            </a:pathLst>
          </a:custGeom>
          <a:solidFill>
            <a:schemeClr val="lt1"/>
          </a:solidFill>
          <a:ln w="76200" cap="flat" cmpd="sng">
            <a:solidFill>
              <a:schemeClr val="dk1"/>
            </a:solidFill>
            <a:prstDash val="solid"/>
            <a:round/>
            <a:headEnd type="none" w="med" len="med"/>
            <a:tailEnd type="none" w="med" len="med"/>
          </a:ln>
        </p:spPr>
        <p:txBody>
          <a:bodyPr/>
          <a:lstStyle/>
          <a:p>
            <a:endParaRPr lang="en-US"/>
          </a:p>
        </p:txBody>
      </p:sp>
      <p:sp>
        <p:nvSpPr>
          <p:cNvPr id="9" name="Rectangle 8">
            <a:extLst>
              <a:ext uri="{FF2B5EF4-FFF2-40B4-BE49-F238E27FC236}">
                <a16:creationId xmlns:a16="http://schemas.microsoft.com/office/drawing/2014/main" xmlns="" id="{FCDAD807-D0A8-4E0B-AA78-285A80253CDD}"/>
              </a:ext>
            </a:extLst>
          </p:cNvPr>
          <p:cNvSpPr/>
          <p:nvPr/>
        </p:nvSpPr>
        <p:spPr>
          <a:xfrm>
            <a:off x="3657600" y="609600"/>
            <a:ext cx="3505200" cy="381000"/>
          </a:xfrm>
          <a:prstGeom prst="rect">
            <a:avLst/>
          </a:prstGeom>
          <a:solidFill>
            <a:srgbClr val="FFFF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xmlns="" id="{BC082C2D-C47D-4734-8B21-4B551A44B898}"/>
              </a:ext>
            </a:extLst>
          </p:cNvPr>
          <p:cNvSpPr/>
          <p:nvPr/>
        </p:nvSpPr>
        <p:spPr>
          <a:xfrm>
            <a:off x="7848600" y="609600"/>
            <a:ext cx="2209800" cy="381000"/>
          </a:xfrm>
          <a:prstGeom prst="rect">
            <a:avLst/>
          </a:prstGeom>
          <a:solidFill>
            <a:srgbClr val="FFFF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xmlns="" id="{67BF0584-51D5-449E-80F4-27101EC4822E}"/>
              </a:ext>
            </a:extLst>
          </p:cNvPr>
          <p:cNvSpPr/>
          <p:nvPr/>
        </p:nvSpPr>
        <p:spPr>
          <a:xfrm>
            <a:off x="2438400" y="1066800"/>
            <a:ext cx="1524000" cy="433864"/>
          </a:xfrm>
          <a:prstGeom prst="rect">
            <a:avLst/>
          </a:prstGeom>
          <a:solidFill>
            <a:srgbClr val="48B639">
              <a:alpha val="1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xmlns="" id="{83AF2B5B-E8D3-4839-9759-1E5513C88902}"/>
              </a:ext>
            </a:extLst>
          </p:cNvPr>
          <p:cNvSpPr/>
          <p:nvPr/>
        </p:nvSpPr>
        <p:spPr>
          <a:xfrm>
            <a:off x="4572000" y="1090135"/>
            <a:ext cx="2209800" cy="433864"/>
          </a:xfrm>
          <a:prstGeom prst="rect">
            <a:avLst/>
          </a:prstGeom>
          <a:solidFill>
            <a:srgbClr val="48B639">
              <a:alpha val="1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xmlns="" id="{B8393A56-16C4-45F8-9A6A-67FF106A7048}"/>
              </a:ext>
            </a:extLst>
          </p:cNvPr>
          <p:cNvSpPr/>
          <p:nvPr/>
        </p:nvSpPr>
        <p:spPr>
          <a:xfrm>
            <a:off x="6324600" y="1565908"/>
            <a:ext cx="3124200" cy="4338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xmlns="" id="{7664FCC6-638D-45AF-874D-BC50178B8609}"/>
              </a:ext>
            </a:extLst>
          </p:cNvPr>
          <p:cNvSpPr/>
          <p:nvPr/>
        </p:nvSpPr>
        <p:spPr>
          <a:xfrm>
            <a:off x="3048000" y="1523999"/>
            <a:ext cx="2514600" cy="4338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 Box 13">
            <a:extLst>
              <a:ext uri="{FF2B5EF4-FFF2-40B4-BE49-F238E27FC236}">
                <a16:creationId xmlns:a16="http://schemas.microsoft.com/office/drawing/2014/main" xmlns="" id="{F0D0A036-DC82-446A-B656-3E59E965F96E}"/>
              </a:ext>
            </a:extLst>
          </p:cNvPr>
          <p:cNvSpPr txBox="1">
            <a:spLocks noChangeArrowheads="1"/>
          </p:cNvSpPr>
          <p:nvPr/>
        </p:nvSpPr>
        <p:spPr bwMode="auto">
          <a:xfrm>
            <a:off x="1295400" y="545068"/>
            <a:ext cx="9296400"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just" defTabSz="914288" eaLnBrk="1" hangingPunct="1">
              <a:spcBef>
                <a:spcPct val="50000"/>
              </a:spcBef>
            </a:pPr>
            <a:r>
              <a:rPr lang="en-US" sz="3000" b="1">
                <a:latin typeface="Calibri" panose="020F0502020204030204" pitchFamily="34" charset="0"/>
                <a:cs typeface="Calibri" panose="020F0502020204030204" pitchFamily="34" charset="0"/>
              </a:rPr>
              <a:t>Một </a:t>
            </a:r>
            <a:r>
              <a:rPr lang="en-US" sz="3000" b="1" dirty="0" err="1">
                <a:latin typeface="Calibri" panose="020F0502020204030204" pitchFamily="34" charset="0"/>
                <a:cs typeface="Calibri" panose="020F0502020204030204" pitchFamily="34" charset="0"/>
              </a:rPr>
              <a:t>ôtô</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từ</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Hà</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Nội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đến</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Thanh</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Hóa</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hết</a:t>
            </a:r>
            <a:r>
              <a:rPr lang="en-US" sz="3000" b="1" dirty="0">
                <a:latin typeface="Calibri" panose="020F0502020204030204" pitchFamily="34" charset="0"/>
                <a:cs typeface="Calibri" panose="020F0502020204030204" pitchFamily="34" charset="0"/>
              </a:rPr>
              <a:t> 3 </a:t>
            </a:r>
            <a:r>
              <a:rPr lang="en-US" sz="3000" b="1" dirty="0" err="1">
                <a:latin typeface="Calibri" panose="020F0502020204030204" pitchFamily="34" charset="0"/>
                <a:cs typeface="Calibri" panose="020F0502020204030204" pitchFamily="34" charset="0"/>
              </a:rPr>
              <a:t>giờ</a:t>
            </a:r>
            <a:r>
              <a:rPr lang="en-US" sz="3000" b="1" dirty="0">
                <a:latin typeface="Calibri" panose="020F0502020204030204" pitchFamily="34" charset="0"/>
                <a:cs typeface="Calibri" panose="020F0502020204030204" pitchFamily="34" charset="0"/>
              </a:rPr>
              <a:t> 15 </a:t>
            </a:r>
            <a:r>
              <a:rPr lang="en-US" sz="3000" b="1" dirty="0" err="1">
                <a:latin typeface="Calibri" panose="020F0502020204030204" pitchFamily="34" charset="0"/>
                <a:cs typeface="Calibri" panose="020F0502020204030204" pitchFamily="34" charset="0"/>
              </a:rPr>
              <a:t>phút</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rồi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tiếp</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đến</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Vinh</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hết</a:t>
            </a:r>
            <a:r>
              <a:rPr lang="en-US" sz="3000" b="1" dirty="0">
                <a:latin typeface="Calibri" panose="020F0502020204030204" pitchFamily="34" charset="0"/>
                <a:cs typeface="Calibri" panose="020F0502020204030204" pitchFamily="34" charset="0"/>
              </a:rPr>
              <a:t> 2 </a:t>
            </a:r>
            <a:r>
              <a:rPr lang="en-US" sz="3000" b="1" dirty="0" err="1">
                <a:latin typeface="Calibri" panose="020F0502020204030204" pitchFamily="34" charset="0"/>
                <a:cs typeface="Calibri" panose="020F0502020204030204" pitchFamily="34" charset="0"/>
              </a:rPr>
              <a:t>giờ</a:t>
            </a:r>
            <a:r>
              <a:rPr lang="en-US" sz="3000" b="1" dirty="0">
                <a:latin typeface="Calibri" panose="020F0502020204030204" pitchFamily="34" charset="0"/>
                <a:cs typeface="Calibri" panose="020F0502020204030204" pitchFamily="34" charset="0"/>
              </a:rPr>
              <a:t> 35 </a:t>
            </a:r>
            <a:r>
              <a:rPr lang="en-US" sz="3000" b="1" dirty="0" err="1">
                <a:latin typeface="Calibri" panose="020F0502020204030204" pitchFamily="34" charset="0"/>
                <a:cs typeface="Calibri" panose="020F0502020204030204" pitchFamily="34" charset="0"/>
              </a:rPr>
              <a:t>phút</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Hỏi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ôtô</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đó</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cả</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quãng</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đường</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từ</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Hà</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Nội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đến</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Vinh</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hết</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bao</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nhiêu</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thời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gian</a:t>
            </a:r>
            <a:r>
              <a:rPr lang="en-US" sz="3000" b="1" dirty="0">
                <a:latin typeface="Calibri" panose="020F0502020204030204" pitchFamily="34" charset="0"/>
                <a:cs typeface="Calibri" panose="020F0502020204030204" pitchFamily="34" charset="0"/>
              </a:rPr>
              <a:t>?</a:t>
            </a:r>
          </a:p>
        </p:txBody>
      </p:sp>
      <p:sp>
        <p:nvSpPr>
          <p:cNvPr id="26" name="Google Shape;2854;p27">
            <a:extLst>
              <a:ext uri="{FF2B5EF4-FFF2-40B4-BE49-F238E27FC236}">
                <a16:creationId xmlns:a16="http://schemas.microsoft.com/office/drawing/2014/main" xmlns="" id="{C9DD9469-7AD1-470E-9AA3-7591965F9C32}"/>
              </a:ext>
            </a:extLst>
          </p:cNvPr>
          <p:cNvSpPr/>
          <p:nvPr/>
        </p:nvSpPr>
        <p:spPr>
          <a:xfrm>
            <a:off x="5134500" y="2340798"/>
            <a:ext cx="2075400" cy="651600"/>
          </a:xfrm>
          <a:prstGeom prst="roundRect">
            <a:avLst>
              <a:gd name="adj" fmla="val 16667"/>
            </a:avLst>
          </a:prstGeom>
          <a:solidFill>
            <a:srgbClr val="F6DB35"/>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lang="en" sz="3600" b="1" kern="0">
                <a:solidFill>
                  <a:schemeClr val="bg2">
                    <a:lumMod val="50000"/>
                  </a:schemeClr>
                </a:solidFill>
                <a:latin typeface="Calibri" panose="020F0502020204030204" pitchFamily="34" charset="0"/>
                <a:ea typeface="Fira Sans Extra Condensed"/>
                <a:cs typeface="Calibri" panose="020F0502020204030204" pitchFamily="34" charset="0"/>
                <a:sym typeface="Fira Sans Extra Condensed"/>
              </a:rPr>
              <a:t>Tóm tắt</a:t>
            </a:r>
            <a:endParaRPr kumimoji="0" sz="3600" b="1" i="0" u="none" strike="noStrike" kern="0" cap="none" spc="0" normalizeH="0" baseline="0" noProof="0">
              <a:ln>
                <a:noFill/>
              </a:ln>
              <a:solidFill>
                <a:schemeClr val="bg2">
                  <a:lumMod val="50000"/>
                </a:schemeClr>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grpSp>
        <p:nvGrpSpPr>
          <p:cNvPr id="28" name="Group 110">
            <a:extLst>
              <a:ext uri="{FF2B5EF4-FFF2-40B4-BE49-F238E27FC236}">
                <a16:creationId xmlns:a16="http://schemas.microsoft.com/office/drawing/2014/main" xmlns="" id="{DF4A1BCD-6953-4446-AEBE-EBB56139E6D2}"/>
              </a:ext>
            </a:extLst>
          </p:cNvPr>
          <p:cNvGrpSpPr>
            <a:grpSpLocks/>
          </p:cNvGrpSpPr>
          <p:nvPr/>
        </p:nvGrpSpPr>
        <p:grpSpPr bwMode="auto">
          <a:xfrm>
            <a:off x="1419226" y="4411435"/>
            <a:ext cx="10105584" cy="438150"/>
            <a:chOff x="661862" y="2364"/>
            <a:chExt cx="6894635" cy="192"/>
          </a:xfrm>
        </p:grpSpPr>
        <p:sp>
          <p:nvSpPr>
            <p:cNvPr id="29" name="Line 59">
              <a:extLst>
                <a:ext uri="{FF2B5EF4-FFF2-40B4-BE49-F238E27FC236}">
                  <a16:creationId xmlns:a16="http://schemas.microsoft.com/office/drawing/2014/main" xmlns="" id="{A03F3EA9-89AF-4C8E-A7B4-1C19B08BC8DD}"/>
                </a:ext>
              </a:extLst>
            </p:cNvPr>
            <p:cNvSpPr>
              <a:spLocks noChangeShapeType="1"/>
            </p:cNvSpPr>
            <p:nvPr/>
          </p:nvSpPr>
          <p:spPr bwMode="auto">
            <a:xfrm>
              <a:off x="661863" y="2456"/>
              <a:ext cx="4122872" cy="4"/>
            </a:xfrm>
            <a:prstGeom prst="line">
              <a:avLst/>
            </a:prstGeom>
            <a:noFill/>
            <a:ln w="57150" cap="flat" cmpd="sng" algn="ctr">
              <a:solidFill>
                <a:schemeClr val="bg1"/>
              </a:solidFill>
              <a:prstDash val="solid"/>
              <a:headEnd/>
              <a:tailEnd/>
            </a:ln>
            <a:effectLst>
              <a:outerShdw blurRad="40000" dist="20000" dir="5400000" rotWithShape="0">
                <a:srgbClr val="000000">
                  <a:alpha val="38000"/>
                </a:srgbClr>
              </a:outerShdw>
            </a:effec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0" name="Line 60">
              <a:extLst>
                <a:ext uri="{FF2B5EF4-FFF2-40B4-BE49-F238E27FC236}">
                  <a16:creationId xmlns:a16="http://schemas.microsoft.com/office/drawing/2014/main" xmlns="" id="{BF8D6D6E-53FB-4387-9B5F-5F8D358ABF9E}"/>
                </a:ext>
              </a:extLst>
            </p:cNvPr>
            <p:cNvSpPr>
              <a:spLocks noChangeShapeType="1"/>
            </p:cNvSpPr>
            <p:nvPr/>
          </p:nvSpPr>
          <p:spPr bwMode="auto">
            <a:xfrm>
              <a:off x="4698392" y="2364"/>
              <a:ext cx="0" cy="192"/>
            </a:xfrm>
            <a:prstGeom prst="line">
              <a:avLst/>
            </a:prstGeom>
            <a:noFill/>
            <a:ln w="5715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31" name="Line 61">
              <a:extLst>
                <a:ext uri="{FF2B5EF4-FFF2-40B4-BE49-F238E27FC236}">
                  <a16:creationId xmlns:a16="http://schemas.microsoft.com/office/drawing/2014/main" xmlns="" id="{3502564D-2344-4901-8B24-0F3EA1364FAD}"/>
                </a:ext>
              </a:extLst>
            </p:cNvPr>
            <p:cNvSpPr>
              <a:spLocks noChangeShapeType="1"/>
            </p:cNvSpPr>
            <p:nvPr/>
          </p:nvSpPr>
          <p:spPr bwMode="auto">
            <a:xfrm>
              <a:off x="4736437" y="2460"/>
              <a:ext cx="2820060" cy="10"/>
            </a:xfrm>
            <a:prstGeom prst="line">
              <a:avLst/>
            </a:prstGeom>
            <a:noFill/>
            <a:ln w="57150" cap="flat" cmpd="sng" algn="ctr">
              <a:solidFill>
                <a:schemeClr val="bg1"/>
              </a:solidFill>
              <a:prstDash val="solid"/>
              <a:headEnd/>
              <a:tailEnd/>
            </a:ln>
            <a:effectLst>
              <a:outerShdw blurRad="40000" dist="20000" dir="5400000" rotWithShape="0">
                <a:srgbClr val="000000">
                  <a:alpha val="38000"/>
                </a:srgbClr>
              </a:outerShdw>
            </a:effec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2" name="Line 62">
              <a:extLst>
                <a:ext uri="{FF2B5EF4-FFF2-40B4-BE49-F238E27FC236}">
                  <a16:creationId xmlns:a16="http://schemas.microsoft.com/office/drawing/2014/main" xmlns="" id="{47052CC2-C4CC-4CCF-9988-8B20DCD185FE}"/>
                </a:ext>
              </a:extLst>
            </p:cNvPr>
            <p:cNvSpPr>
              <a:spLocks noChangeShapeType="1"/>
            </p:cNvSpPr>
            <p:nvPr/>
          </p:nvSpPr>
          <p:spPr bwMode="auto">
            <a:xfrm>
              <a:off x="7543800" y="2364"/>
              <a:ext cx="0" cy="192"/>
            </a:xfrm>
            <a:prstGeom prst="line">
              <a:avLst/>
            </a:prstGeom>
            <a:noFill/>
            <a:ln w="5715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33" name="Line 63">
              <a:extLst>
                <a:ext uri="{FF2B5EF4-FFF2-40B4-BE49-F238E27FC236}">
                  <a16:creationId xmlns:a16="http://schemas.microsoft.com/office/drawing/2014/main" xmlns="" id="{3F8CAFA9-A2E1-495A-9001-FDFAFDA2A629}"/>
                </a:ext>
              </a:extLst>
            </p:cNvPr>
            <p:cNvSpPr>
              <a:spLocks noChangeShapeType="1"/>
            </p:cNvSpPr>
            <p:nvPr/>
          </p:nvSpPr>
          <p:spPr bwMode="auto">
            <a:xfrm>
              <a:off x="661862" y="2364"/>
              <a:ext cx="0" cy="192"/>
            </a:xfrm>
            <a:prstGeom prst="line">
              <a:avLst/>
            </a:prstGeom>
            <a:noFill/>
            <a:ln w="5715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sp>
        <p:nvSpPr>
          <p:cNvPr id="34" name="Rectangle 65">
            <a:extLst>
              <a:ext uri="{FF2B5EF4-FFF2-40B4-BE49-F238E27FC236}">
                <a16:creationId xmlns:a16="http://schemas.microsoft.com/office/drawing/2014/main" xmlns="" id="{83C77162-32D8-4DE2-ACB4-8974455B3389}"/>
              </a:ext>
            </a:extLst>
          </p:cNvPr>
          <p:cNvSpPr>
            <a:spLocks noChangeArrowheads="1"/>
          </p:cNvSpPr>
          <p:nvPr/>
        </p:nvSpPr>
        <p:spPr bwMode="auto">
          <a:xfrm>
            <a:off x="6323180" y="4954277"/>
            <a:ext cx="20249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defTabSz="914288">
              <a:spcBef>
                <a:spcPct val="50000"/>
              </a:spcBef>
            </a:pP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Thanh</a:t>
            </a:r>
            <a:r>
              <a:rPr lang="en-US" sz="3200" b="1" dirty="0">
                <a:solidFill>
                  <a:schemeClr val="accent1">
                    <a:lumMod val="20000"/>
                    <a:lumOff val="80000"/>
                  </a:schemeClr>
                </a:solidFill>
                <a:latin typeface="Calibri" panose="020F0502020204030204" pitchFamily="34" charset="0"/>
                <a:cs typeface="Calibri" panose="020F0502020204030204" pitchFamily="34" charset="0"/>
              </a:rPr>
              <a:t> </a:t>
            </a: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Hóa</a:t>
            </a:r>
            <a:endParaRPr lang="en-US" sz="3200" b="1"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35" name="Rectangle 66">
            <a:extLst>
              <a:ext uri="{FF2B5EF4-FFF2-40B4-BE49-F238E27FC236}">
                <a16:creationId xmlns:a16="http://schemas.microsoft.com/office/drawing/2014/main" xmlns="" id="{E050701C-B859-43D4-806D-BC7562BBEA34}"/>
              </a:ext>
            </a:extLst>
          </p:cNvPr>
          <p:cNvSpPr>
            <a:spLocks noChangeArrowheads="1"/>
          </p:cNvSpPr>
          <p:nvPr/>
        </p:nvSpPr>
        <p:spPr bwMode="auto">
          <a:xfrm>
            <a:off x="11125200" y="4915559"/>
            <a:ext cx="96693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defTabSz="914288">
              <a:spcBef>
                <a:spcPct val="50000"/>
              </a:spcBef>
            </a:pP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Vinh</a:t>
            </a:r>
            <a:endParaRPr lang="en-US" sz="3200" b="1"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36" name="Right Bracket 35">
            <a:extLst>
              <a:ext uri="{FF2B5EF4-FFF2-40B4-BE49-F238E27FC236}">
                <a16:creationId xmlns:a16="http://schemas.microsoft.com/office/drawing/2014/main" xmlns="" id="{C5032FE4-B54C-4143-8710-250704DD9C43}"/>
              </a:ext>
            </a:extLst>
          </p:cNvPr>
          <p:cNvSpPr>
            <a:spLocks/>
          </p:cNvSpPr>
          <p:nvPr/>
        </p:nvSpPr>
        <p:spPr bwMode="auto">
          <a:xfrm rot="5400000">
            <a:off x="4267322" y="1817337"/>
            <a:ext cx="238829" cy="5935023"/>
          </a:xfrm>
          <a:prstGeom prst="rightBracket">
            <a:avLst>
              <a:gd name="adj" fmla="val 309989"/>
            </a:avLst>
          </a:prstGeom>
          <a:noFill/>
          <a:ln w="25400" cap="flat" cmpd="sng" algn="ctr">
            <a:solidFill>
              <a:schemeClr val="accent6">
                <a:lumMod val="20000"/>
                <a:lumOff val="80000"/>
              </a:schemeClr>
            </a:solidFill>
            <a:prstDash val="solid"/>
            <a:headEnd/>
            <a:tailEnd/>
          </a:ln>
          <a:effectLst>
            <a:outerShdw blurRad="40000" dist="20000" dir="5400000" rotWithShape="0">
              <a:srgbClr val="000000">
                <a:alpha val="38000"/>
              </a:srgbClr>
            </a:outerShdw>
          </a:effectLst>
        </p:spPr>
        <p:txBody>
          <a:bodyPr rot="10800000" vert="eaVert" anchor="ctr"/>
          <a:lstStyle/>
          <a:p>
            <a:pPr marL="0" marR="0" lvl="0" indent="0" algn="ctr" defTabSz="914288" eaLnBrk="1" fontAlgn="auto" latinLnBrk="0" hangingPunct="1">
              <a:lnSpc>
                <a:spcPct val="100000"/>
              </a:lnSpc>
              <a:spcBef>
                <a:spcPts val="0"/>
              </a:spcBef>
              <a:spcAft>
                <a:spcPts val="0"/>
              </a:spcAft>
              <a:buClrTx/>
              <a:buSzTx/>
              <a:buFontTx/>
              <a:buNone/>
              <a:tabLst/>
              <a:defRPr/>
            </a:pPr>
            <a:endParaRPr kumimoji="0" lang="en-US" sz="3000" b="0" i="0" u="none" strike="noStrike" kern="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38" name="TextBox 37">
            <a:extLst>
              <a:ext uri="{FF2B5EF4-FFF2-40B4-BE49-F238E27FC236}">
                <a16:creationId xmlns:a16="http://schemas.microsoft.com/office/drawing/2014/main" xmlns="" id="{84C3ED5D-DFFB-4224-A9BE-00B462E72091}"/>
              </a:ext>
            </a:extLst>
          </p:cNvPr>
          <p:cNvSpPr txBox="1">
            <a:spLocks noChangeArrowheads="1"/>
          </p:cNvSpPr>
          <p:nvPr/>
        </p:nvSpPr>
        <p:spPr bwMode="auto">
          <a:xfrm>
            <a:off x="2623330" y="4912763"/>
            <a:ext cx="383930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defTabSz="914288"/>
            <a:r>
              <a:rPr lang="en-US" sz="3200" b="1" dirty="0">
                <a:solidFill>
                  <a:schemeClr val="bg1"/>
                </a:solidFill>
                <a:latin typeface="Calibri" panose="020F0502020204030204" pitchFamily="34" charset="0"/>
                <a:cs typeface="Calibri" panose="020F0502020204030204" pitchFamily="34" charset="0"/>
              </a:rPr>
              <a:t>3 </a:t>
            </a:r>
            <a:r>
              <a:rPr lang="en-US" sz="3200" b="1" dirty="0" err="1">
                <a:solidFill>
                  <a:schemeClr val="bg1"/>
                </a:solidFill>
                <a:latin typeface="Calibri" panose="020F0502020204030204" pitchFamily="34" charset="0"/>
                <a:cs typeface="Calibri" panose="020F0502020204030204" pitchFamily="34" charset="0"/>
              </a:rPr>
              <a:t>giờ</a:t>
            </a:r>
            <a:r>
              <a:rPr lang="en-US" sz="3200" b="1" dirty="0">
                <a:solidFill>
                  <a:schemeClr val="bg1"/>
                </a:solidFill>
                <a:latin typeface="Calibri" panose="020F0502020204030204" pitchFamily="34" charset="0"/>
                <a:cs typeface="Calibri" panose="020F0502020204030204" pitchFamily="34" charset="0"/>
              </a:rPr>
              <a:t> 15 </a:t>
            </a:r>
            <a:r>
              <a:rPr lang="en-US" sz="3200" b="1" dirty="0" err="1">
                <a:solidFill>
                  <a:schemeClr val="bg1"/>
                </a:solidFill>
                <a:latin typeface="Calibri" panose="020F0502020204030204" pitchFamily="34" charset="0"/>
                <a:cs typeface="Calibri" panose="020F0502020204030204" pitchFamily="34" charset="0"/>
              </a:rPr>
              <a:t>phút</a:t>
            </a:r>
            <a:endParaRPr lang="en-US" sz="3200" b="1" dirty="0">
              <a:solidFill>
                <a:schemeClr val="bg1"/>
              </a:solidFill>
              <a:latin typeface="Calibri" panose="020F0502020204030204" pitchFamily="34" charset="0"/>
              <a:cs typeface="Calibri" panose="020F0502020204030204" pitchFamily="34" charset="0"/>
            </a:endParaRPr>
          </a:p>
        </p:txBody>
      </p:sp>
      <p:sp>
        <p:nvSpPr>
          <p:cNvPr id="39" name="Right Bracket 38">
            <a:extLst>
              <a:ext uri="{FF2B5EF4-FFF2-40B4-BE49-F238E27FC236}">
                <a16:creationId xmlns:a16="http://schemas.microsoft.com/office/drawing/2014/main" xmlns="" id="{30724793-2E95-413B-AB29-32CED402684B}"/>
              </a:ext>
            </a:extLst>
          </p:cNvPr>
          <p:cNvSpPr>
            <a:spLocks/>
          </p:cNvSpPr>
          <p:nvPr/>
        </p:nvSpPr>
        <p:spPr bwMode="auto">
          <a:xfrm rot="5400000">
            <a:off x="9326663" y="2743342"/>
            <a:ext cx="215021" cy="4106825"/>
          </a:xfrm>
          <a:prstGeom prst="rightBracket">
            <a:avLst>
              <a:gd name="adj" fmla="val 310025"/>
            </a:avLst>
          </a:prstGeom>
          <a:noFill/>
          <a:ln w="25400" cap="flat" cmpd="sng" algn="ctr">
            <a:solidFill>
              <a:schemeClr val="accent6">
                <a:lumMod val="20000"/>
                <a:lumOff val="80000"/>
              </a:schemeClr>
            </a:solidFill>
            <a:prstDash val="solid"/>
            <a:headEnd/>
            <a:tailEnd/>
          </a:ln>
          <a:effectLst>
            <a:outerShdw blurRad="40000" dist="20000" dir="5400000" rotWithShape="0">
              <a:srgbClr val="000000">
                <a:alpha val="38000"/>
              </a:srgbClr>
            </a:outerShdw>
          </a:effectLst>
        </p:spPr>
        <p:txBody>
          <a:bodyPr rot="10800000" vert="eaVert" anchor="ctr"/>
          <a:lstStyle/>
          <a:p>
            <a:pPr marL="0" marR="0" lvl="0" indent="0" algn="ctr" defTabSz="914288" eaLnBrk="1" fontAlgn="auto" latinLnBrk="0" hangingPunct="1">
              <a:lnSpc>
                <a:spcPct val="100000"/>
              </a:lnSpc>
              <a:spcBef>
                <a:spcPts val="0"/>
              </a:spcBef>
              <a:spcAft>
                <a:spcPts val="0"/>
              </a:spcAft>
              <a:buClrTx/>
              <a:buSzTx/>
              <a:buFontTx/>
              <a:buNone/>
              <a:tabLst/>
              <a:defRPr/>
            </a:pPr>
            <a:endParaRPr kumimoji="0" lang="en-US" sz="3000" b="0" i="0" u="none" strike="noStrike" kern="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40" name="TextBox 39">
            <a:extLst>
              <a:ext uri="{FF2B5EF4-FFF2-40B4-BE49-F238E27FC236}">
                <a16:creationId xmlns:a16="http://schemas.microsoft.com/office/drawing/2014/main" xmlns="" id="{E02925A1-B1F0-4F33-837D-84CD4DBC5097}"/>
              </a:ext>
            </a:extLst>
          </p:cNvPr>
          <p:cNvSpPr txBox="1">
            <a:spLocks noChangeArrowheads="1"/>
          </p:cNvSpPr>
          <p:nvPr/>
        </p:nvSpPr>
        <p:spPr bwMode="auto">
          <a:xfrm>
            <a:off x="8384766" y="4892035"/>
            <a:ext cx="278923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defTabSz="914288"/>
            <a:r>
              <a:rPr lang="en-US" sz="3200" b="1" dirty="0">
                <a:solidFill>
                  <a:schemeClr val="bg1"/>
                </a:solidFill>
                <a:latin typeface="Calibri" panose="020F0502020204030204" pitchFamily="34" charset="0"/>
                <a:cs typeface="Calibri" panose="020F0502020204030204" pitchFamily="34" charset="0"/>
              </a:rPr>
              <a:t>2 </a:t>
            </a:r>
            <a:r>
              <a:rPr lang="en-US" sz="3200" b="1" dirty="0" err="1">
                <a:solidFill>
                  <a:schemeClr val="bg1"/>
                </a:solidFill>
                <a:latin typeface="Calibri" panose="020F0502020204030204" pitchFamily="34" charset="0"/>
                <a:cs typeface="Calibri" panose="020F0502020204030204" pitchFamily="34" charset="0"/>
              </a:rPr>
              <a:t>giờ</a:t>
            </a:r>
            <a:r>
              <a:rPr lang="en-US" sz="3200" b="1" dirty="0">
                <a:solidFill>
                  <a:schemeClr val="bg1"/>
                </a:solidFill>
                <a:latin typeface="Calibri" panose="020F0502020204030204" pitchFamily="34" charset="0"/>
                <a:cs typeface="Calibri" panose="020F0502020204030204" pitchFamily="34" charset="0"/>
              </a:rPr>
              <a:t> 35 </a:t>
            </a:r>
            <a:r>
              <a:rPr lang="en-US" sz="3200" b="1" dirty="0" err="1">
                <a:solidFill>
                  <a:schemeClr val="bg1"/>
                </a:solidFill>
                <a:latin typeface="Calibri" panose="020F0502020204030204" pitchFamily="34" charset="0"/>
                <a:cs typeface="Calibri" panose="020F0502020204030204" pitchFamily="34" charset="0"/>
              </a:rPr>
              <a:t>phút</a:t>
            </a:r>
            <a:endParaRPr lang="en-US" sz="3200" b="1" dirty="0">
              <a:solidFill>
                <a:schemeClr val="bg1"/>
              </a:solidFill>
              <a:latin typeface="Calibri" panose="020F0502020204030204" pitchFamily="34" charset="0"/>
              <a:cs typeface="Calibri" panose="020F0502020204030204" pitchFamily="34" charset="0"/>
            </a:endParaRPr>
          </a:p>
        </p:txBody>
      </p:sp>
      <p:sp>
        <p:nvSpPr>
          <p:cNvPr id="41" name="Right Bracket 40">
            <a:extLst>
              <a:ext uri="{FF2B5EF4-FFF2-40B4-BE49-F238E27FC236}">
                <a16:creationId xmlns:a16="http://schemas.microsoft.com/office/drawing/2014/main" xmlns="" id="{DE9A1773-1254-42FE-A754-400ED23FB16A}"/>
              </a:ext>
            </a:extLst>
          </p:cNvPr>
          <p:cNvSpPr>
            <a:spLocks/>
          </p:cNvSpPr>
          <p:nvPr/>
        </p:nvSpPr>
        <p:spPr bwMode="auto">
          <a:xfrm rot="16200000">
            <a:off x="6031027" y="-854188"/>
            <a:ext cx="887184" cy="10063162"/>
          </a:xfrm>
          <a:prstGeom prst="rightBracket">
            <a:avLst>
              <a:gd name="adj" fmla="val 249071"/>
            </a:avLst>
          </a:prstGeom>
          <a:noFill/>
          <a:ln w="28575" algn="ctr">
            <a:solidFill>
              <a:srgbClr val="FFFF00"/>
            </a:solidFill>
            <a:prstDash val="dash"/>
            <a:round/>
            <a:headEnd/>
            <a:tailEnd/>
          </a:ln>
          <a:extLst>
            <a:ext uri="{909E8E84-426E-40DD-AFC4-6F175D3DCCD1}">
              <a14:hiddenFill xmlns:a14="http://schemas.microsoft.com/office/drawing/2010/main">
                <a:solidFill>
                  <a:srgbClr val="FFFFFF"/>
                </a:solidFill>
              </a14:hiddenFill>
            </a:ext>
          </a:extLst>
        </p:spPr>
        <p:txBody>
          <a:bodyPr vert="eaVert" anchor="ctr"/>
          <a:lstStyle/>
          <a:p>
            <a:pPr algn="ctr" defTabSz="914288"/>
            <a:endParaRPr lang="en-US" sz="3000">
              <a:solidFill>
                <a:schemeClr val="accent1">
                  <a:lumMod val="20000"/>
                  <a:lumOff val="80000"/>
                </a:schemeClr>
              </a:solidFill>
              <a:latin typeface="Times New Roman" pitchFamily="18" charset="0"/>
              <a:cs typeface="Times New Roman" pitchFamily="18" charset="0"/>
            </a:endParaRPr>
          </a:p>
        </p:txBody>
      </p:sp>
      <p:sp>
        <p:nvSpPr>
          <p:cNvPr id="43" name="Rectangle 64">
            <a:extLst>
              <a:ext uri="{FF2B5EF4-FFF2-40B4-BE49-F238E27FC236}">
                <a16:creationId xmlns:a16="http://schemas.microsoft.com/office/drawing/2014/main" xmlns="" id="{EC42861C-B43E-41BC-8CF0-4A8878F7A535}"/>
              </a:ext>
            </a:extLst>
          </p:cNvPr>
          <p:cNvSpPr>
            <a:spLocks noChangeArrowheads="1"/>
          </p:cNvSpPr>
          <p:nvPr/>
        </p:nvSpPr>
        <p:spPr bwMode="auto">
          <a:xfrm>
            <a:off x="1812" y="4818189"/>
            <a:ext cx="164623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914288">
              <a:spcBef>
                <a:spcPct val="50000"/>
              </a:spcBef>
            </a:pP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Hà</a:t>
            </a:r>
            <a:r>
              <a:rPr lang="en-US" sz="3200" b="1" dirty="0">
                <a:solidFill>
                  <a:schemeClr val="accent1">
                    <a:lumMod val="20000"/>
                    <a:lumOff val="80000"/>
                  </a:schemeClr>
                </a:solidFill>
                <a:latin typeface="Calibri" panose="020F0502020204030204" pitchFamily="34" charset="0"/>
                <a:cs typeface="Calibri" panose="020F0502020204030204" pitchFamily="34" charset="0"/>
              </a:rPr>
              <a:t> </a:t>
            </a: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Nội</a:t>
            </a:r>
            <a:endParaRPr lang="en-US" sz="3200" b="1"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45" name="Google Shape;4052;p33">
            <a:extLst>
              <a:ext uri="{FF2B5EF4-FFF2-40B4-BE49-F238E27FC236}">
                <a16:creationId xmlns:a16="http://schemas.microsoft.com/office/drawing/2014/main" xmlns="" id="{B8A878BF-A3F6-4C09-BC18-A2AC0E656009}"/>
              </a:ext>
            </a:extLst>
          </p:cNvPr>
          <p:cNvSpPr/>
          <p:nvPr/>
        </p:nvSpPr>
        <p:spPr>
          <a:xfrm>
            <a:off x="2194722" y="5799553"/>
            <a:ext cx="7974000" cy="888365"/>
          </a:xfrm>
          <a:prstGeom prst="roundRect">
            <a:avLst>
              <a:gd name="adj" fmla="val 16667"/>
            </a:avLst>
          </a:prstGeom>
          <a:solidFill>
            <a:srgbClr val="FFFF00"/>
          </a:solidFill>
          <a:ln w="9525" cap="flat" cmpd="sng">
            <a:solidFill>
              <a:srgbClr val="000000"/>
            </a:solidFill>
            <a:prstDash val="dash"/>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7" name="Text Box 6">
            <a:extLst>
              <a:ext uri="{FF2B5EF4-FFF2-40B4-BE49-F238E27FC236}">
                <a16:creationId xmlns:a16="http://schemas.microsoft.com/office/drawing/2014/main" xmlns="" id="{970440A0-5160-4842-966B-E46F95390245}"/>
              </a:ext>
            </a:extLst>
          </p:cNvPr>
          <p:cNvSpPr txBox="1">
            <a:spLocks noChangeArrowheads="1"/>
          </p:cNvSpPr>
          <p:nvPr/>
        </p:nvSpPr>
        <p:spPr bwMode="auto">
          <a:xfrm>
            <a:off x="2547372" y="5913328"/>
            <a:ext cx="7892028" cy="707886"/>
          </a:xfrm>
          <a:prstGeom prst="rect">
            <a:avLst/>
          </a:prstGeom>
          <a:noFill/>
          <a:ln w="9525" cap="flat" cmpd="sng" algn="ctr">
            <a:noFill/>
            <a:prstDash val="solid"/>
          </a:ln>
          <a:effectLst>
            <a:outerShdw blurRad="40000" dist="23000" dir="5400000" rotWithShape="0">
              <a:srgbClr val="000000">
                <a:alpha val="35000"/>
              </a:srgbClr>
            </a:outerShdw>
          </a:effec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defTabSz="914288" eaLnBrk="1" fontAlgn="auto" latinLnBrk="0" hangingPunct="1">
              <a:lnSpc>
                <a:spcPct val="100000"/>
              </a:lnSpc>
              <a:spcBef>
                <a:spcPct val="50000"/>
              </a:spcBef>
              <a:spcAft>
                <a:spcPts val="0"/>
              </a:spcAft>
              <a:buClrTx/>
              <a:buSzTx/>
              <a:buFontTx/>
              <a:buNone/>
              <a:tabLst/>
              <a:defRPr/>
            </a:pP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3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giờ</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15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phút</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  2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giờ</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35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phút</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 ?</a:t>
            </a:r>
          </a:p>
        </p:txBody>
      </p:sp>
      <p:pic>
        <p:nvPicPr>
          <p:cNvPr id="17" name="Picture 16">
            <a:extLst>
              <a:ext uri="{FF2B5EF4-FFF2-40B4-BE49-F238E27FC236}">
                <a16:creationId xmlns:a16="http://schemas.microsoft.com/office/drawing/2014/main" xmlns="" id="{8094B632-BDD7-4B1F-907B-0B2BE0855A32}"/>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6896" t="4019" r="73025" b="51783"/>
          <a:stretch/>
        </p:blipFill>
        <p:spPr>
          <a:xfrm>
            <a:off x="1040043" y="3736003"/>
            <a:ext cx="734557" cy="909539"/>
          </a:xfrm>
          <a:prstGeom prst="rect">
            <a:avLst/>
          </a:prstGeom>
        </p:spPr>
      </p:pic>
      <p:pic>
        <p:nvPicPr>
          <p:cNvPr id="48" name="Picture 47">
            <a:extLst>
              <a:ext uri="{FF2B5EF4-FFF2-40B4-BE49-F238E27FC236}">
                <a16:creationId xmlns:a16="http://schemas.microsoft.com/office/drawing/2014/main" xmlns="" id="{5018A023-3E20-4FE0-9E1F-B1A484390CD8}"/>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6896" t="4019" r="73025" b="51783"/>
          <a:stretch/>
        </p:blipFill>
        <p:spPr>
          <a:xfrm>
            <a:off x="6934200" y="3743482"/>
            <a:ext cx="734557" cy="909539"/>
          </a:xfrm>
          <a:prstGeom prst="rect">
            <a:avLst/>
          </a:prstGeom>
        </p:spPr>
      </p:pic>
      <p:pic>
        <p:nvPicPr>
          <p:cNvPr id="49" name="Picture 48">
            <a:extLst>
              <a:ext uri="{FF2B5EF4-FFF2-40B4-BE49-F238E27FC236}">
                <a16:creationId xmlns:a16="http://schemas.microsoft.com/office/drawing/2014/main" xmlns="" id="{E03217CD-F8F4-4734-B5F9-715AE8BAB65E}"/>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6896" t="4019" r="73025" b="51783"/>
          <a:stretch/>
        </p:blipFill>
        <p:spPr>
          <a:xfrm>
            <a:off x="11109911" y="3754912"/>
            <a:ext cx="734557" cy="909539"/>
          </a:xfrm>
          <a:prstGeom prst="rect">
            <a:avLst/>
          </a:prstGeom>
        </p:spPr>
      </p:pic>
      <p:pic>
        <p:nvPicPr>
          <p:cNvPr id="37" name="Picture 56">
            <a:extLst>
              <a:ext uri="{FF2B5EF4-FFF2-40B4-BE49-F238E27FC236}">
                <a16:creationId xmlns:a16="http://schemas.microsoft.com/office/drawing/2014/main" xmlns="" id="{C87B0844-347F-4E36-8369-15FE1AF5203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p:blipFill>
        <p:spPr bwMode="auto">
          <a:xfrm>
            <a:off x="19451" y="4015963"/>
            <a:ext cx="1481997" cy="833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4">
            <a:extLst>
              <a:ext uri="{FF2B5EF4-FFF2-40B4-BE49-F238E27FC236}">
                <a16:creationId xmlns:a16="http://schemas.microsoft.com/office/drawing/2014/main" xmlns="" id="{4D95B7B9-3871-466E-A678-5B65A701B2A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430723" y="3061601"/>
            <a:ext cx="413990" cy="657167"/>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left)">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wipe(left)">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left)">
                                      <p:cBhvr>
                                        <p:cTn id="22" dur="500"/>
                                        <p:tgtEl>
                                          <p:spTgt spid="15"/>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wipe(left)">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wipe(left)">
                                      <p:cBhvr>
                                        <p:cTn id="32" dur="500"/>
                                        <p:tgtEl>
                                          <p:spTgt spid="1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500"/>
                                        <p:tgtEl>
                                          <p:spTgt spid="23"/>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1" fill="hold" grpId="0" nodeType="clickEffect">
                                  <p:stCondLst>
                                    <p:cond delay="0"/>
                                  </p:stCondLst>
                                  <p:childTnLst>
                                    <p:set>
                                      <p:cBhvr>
                                        <p:cTn id="39" dur="1" fill="hold">
                                          <p:stCondLst>
                                            <p:cond delay="0"/>
                                          </p:stCondLst>
                                        </p:cTn>
                                        <p:tgtEl>
                                          <p:spTgt spid="26"/>
                                        </p:tgtEl>
                                        <p:attrNameLst>
                                          <p:attrName>style.visibility</p:attrName>
                                        </p:attrNameLst>
                                      </p:cBhvr>
                                      <p:to>
                                        <p:strVal val="visible"/>
                                      </p:to>
                                    </p:set>
                                    <p:anim calcmode="lin" valueType="num">
                                      <p:cBhvr additive="base">
                                        <p:cTn id="40" dur="500" fill="hold"/>
                                        <p:tgtEl>
                                          <p:spTgt spid="26"/>
                                        </p:tgtEl>
                                        <p:attrNameLst>
                                          <p:attrName>ppt_x</p:attrName>
                                        </p:attrNameLst>
                                      </p:cBhvr>
                                      <p:tavLst>
                                        <p:tav tm="0">
                                          <p:val>
                                            <p:strVal val="#ppt_x"/>
                                          </p:val>
                                        </p:tav>
                                        <p:tav tm="100000">
                                          <p:val>
                                            <p:strVal val="#ppt_x"/>
                                          </p:val>
                                        </p:tav>
                                      </p:tavLst>
                                    </p:anim>
                                    <p:anim calcmode="lin" valueType="num">
                                      <p:cBhvr additive="base">
                                        <p:cTn id="41"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28"/>
                                        </p:tgtEl>
                                        <p:attrNameLst>
                                          <p:attrName>style.visibility</p:attrName>
                                        </p:attrNameLst>
                                      </p:cBhvr>
                                      <p:to>
                                        <p:strVal val="visible"/>
                                      </p:to>
                                    </p:set>
                                    <p:animEffect transition="in" filter="wipe(left)">
                                      <p:cBhvr>
                                        <p:cTn id="46" dur="500"/>
                                        <p:tgtEl>
                                          <p:spTgt spid="28"/>
                                        </p:tgtEl>
                                      </p:cBhvr>
                                    </p:animEffect>
                                  </p:childTnLst>
                                </p:cTn>
                              </p:par>
                            </p:childTnLst>
                          </p:cTn>
                        </p:par>
                      </p:childTnLst>
                    </p:cTn>
                  </p:par>
                  <p:par>
                    <p:cTn id="47" fill="hold">
                      <p:stCondLst>
                        <p:cond delay="indefinite"/>
                      </p:stCondLst>
                      <p:childTnLst>
                        <p:par>
                          <p:cTn id="48" fill="hold">
                            <p:stCondLst>
                              <p:cond delay="0"/>
                            </p:stCondLst>
                            <p:childTnLst>
                              <p:par>
                                <p:cTn id="49" presetID="2" presetClass="entr" presetSubtype="1" fill="hold" nodeType="click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500" fill="hold"/>
                                        <p:tgtEl>
                                          <p:spTgt spid="17"/>
                                        </p:tgtEl>
                                        <p:attrNameLst>
                                          <p:attrName>ppt_x</p:attrName>
                                        </p:attrNameLst>
                                      </p:cBhvr>
                                      <p:tavLst>
                                        <p:tav tm="0">
                                          <p:val>
                                            <p:strVal val="#ppt_x"/>
                                          </p:val>
                                        </p:tav>
                                        <p:tav tm="100000">
                                          <p:val>
                                            <p:strVal val="#ppt_x"/>
                                          </p:val>
                                        </p:tav>
                                      </p:tavLst>
                                    </p:anim>
                                    <p:anim calcmode="lin" valueType="num">
                                      <p:cBhvr additive="base">
                                        <p:cTn id="52" dur="500" fill="hold"/>
                                        <p:tgtEl>
                                          <p:spTgt spid="17"/>
                                        </p:tgtEl>
                                        <p:attrNameLst>
                                          <p:attrName>ppt_y</p:attrName>
                                        </p:attrNameLst>
                                      </p:cBhvr>
                                      <p:tavLst>
                                        <p:tav tm="0">
                                          <p:val>
                                            <p:strVal val="0-#ppt_h/2"/>
                                          </p:val>
                                        </p:tav>
                                        <p:tav tm="100000">
                                          <p:val>
                                            <p:strVal val="#ppt_y"/>
                                          </p:val>
                                        </p:tav>
                                      </p:tavLst>
                                    </p:anim>
                                  </p:childTnLst>
                                </p:cTn>
                              </p:par>
                              <p:par>
                                <p:cTn id="53" presetID="2" presetClass="entr" presetSubtype="1" fill="hold" nodeType="with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additive="base">
                                        <p:cTn id="55" dur="500" fill="hold"/>
                                        <p:tgtEl>
                                          <p:spTgt spid="48"/>
                                        </p:tgtEl>
                                        <p:attrNameLst>
                                          <p:attrName>ppt_x</p:attrName>
                                        </p:attrNameLst>
                                      </p:cBhvr>
                                      <p:tavLst>
                                        <p:tav tm="0">
                                          <p:val>
                                            <p:strVal val="#ppt_x"/>
                                          </p:val>
                                        </p:tav>
                                        <p:tav tm="100000">
                                          <p:val>
                                            <p:strVal val="#ppt_x"/>
                                          </p:val>
                                        </p:tav>
                                      </p:tavLst>
                                    </p:anim>
                                    <p:anim calcmode="lin" valueType="num">
                                      <p:cBhvr additive="base">
                                        <p:cTn id="56" dur="500" fill="hold"/>
                                        <p:tgtEl>
                                          <p:spTgt spid="48"/>
                                        </p:tgtEl>
                                        <p:attrNameLst>
                                          <p:attrName>ppt_y</p:attrName>
                                        </p:attrNameLst>
                                      </p:cBhvr>
                                      <p:tavLst>
                                        <p:tav tm="0">
                                          <p:val>
                                            <p:strVal val="0-#ppt_h/2"/>
                                          </p:val>
                                        </p:tav>
                                        <p:tav tm="100000">
                                          <p:val>
                                            <p:strVal val="#ppt_y"/>
                                          </p:val>
                                        </p:tav>
                                      </p:tavLst>
                                    </p:anim>
                                  </p:childTnLst>
                                </p:cTn>
                              </p:par>
                              <p:par>
                                <p:cTn id="57" presetID="2" presetClass="entr" presetSubtype="1" fill="hold" nodeType="withEffect">
                                  <p:stCondLst>
                                    <p:cond delay="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ppt_x"/>
                                          </p:val>
                                        </p:tav>
                                        <p:tav tm="100000">
                                          <p:val>
                                            <p:strVal val="#ppt_x"/>
                                          </p:val>
                                        </p:tav>
                                      </p:tavLst>
                                    </p:anim>
                                    <p:anim calcmode="lin" valueType="num">
                                      <p:cBhvr additive="base">
                                        <p:cTn id="60" dur="500" fill="hold"/>
                                        <p:tgtEl>
                                          <p:spTgt spid="49"/>
                                        </p:tgtEl>
                                        <p:attrNameLst>
                                          <p:attrName>ppt_y</p:attrName>
                                        </p:attrNameLst>
                                      </p:cBhvr>
                                      <p:tavLst>
                                        <p:tav tm="0">
                                          <p:val>
                                            <p:strVal val="0-#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3" presetClass="entr" presetSubtype="10" fill="hold" nodeType="click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blinds(horizontal)">
                                      <p:cBhvr>
                                        <p:cTn id="65" dur="500"/>
                                        <p:tgtEl>
                                          <p:spTgt spid="43"/>
                                        </p:tgtEl>
                                      </p:cBhvr>
                                    </p:animEffect>
                                  </p:childTnLst>
                                </p:cTn>
                              </p:par>
                              <p:par>
                                <p:cTn id="66" presetID="4" presetClass="entr" presetSubtype="16" fill="hold" grpId="0" nodeType="withEffect">
                                  <p:stCondLst>
                                    <p:cond delay="0"/>
                                  </p:stCondLst>
                                  <p:childTnLst>
                                    <p:set>
                                      <p:cBhvr>
                                        <p:cTn id="67" dur="1" fill="hold">
                                          <p:stCondLst>
                                            <p:cond delay="0"/>
                                          </p:stCondLst>
                                        </p:cTn>
                                        <p:tgtEl>
                                          <p:spTgt spid="34"/>
                                        </p:tgtEl>
                                        <p:attrNameLst>
                                          <p:attrName>style.visibility</p:attrName>
                                        </p:attrNameLst>
                                      </p:cBhvr>
                                      <p:to>
                                        <p:strVal val="visible"/>
                                      </p:to>
                                    </p:set>
                                    <p:animEffect transition="in" filter="box(in)">
                                      <p:cBhvr>
                                        <p:cTn id="68" dur="500"/>
                                        <p:tgtEl>
                                          <p:spTgt spid="34"/>
                                        </p:tgtEl>
                                      </p:cBhvr>
                                    </p:animEffect>
                                  </p:childTnLst>
                                </p:cTn>
                              </p:par>
                              <p:par>
                                <p:cTn id="69" presetID="4" presetClass="entr" presetSubtype="16"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Effect transition="in" filter="box(in)">
                                      <p:cBhvr>
                                        <p:cTn id="71" dur="500"/>
                                        <p:tgtEl>
                                          <p:spTgt spid="35"/>
                                        </p:tgtEl>
                                      </p:cBhvr>
                                    </p:animEffect>
                                  </p:childTnLst>
                                </p:cTn>
                              </p:par>
                              <p:par>
                                <p:cTn id="72" presetID="4" presetClass="entr" presetSubtype="16" fill="hold" nodeType="with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box(in)">
                                      <p:cBhvr>
                                        <p:cTn id="74" dur="500"/>
                                        <p:tgtEl>
                                          <p:spTgt spid="37"/>
                                        </p:tgtEl>
                                      </p:cBhvr>
                                    </p:animEffect>
                                  </p:childTnLst>
                                </p:cTn>
                              </p:par>
                            </p:childTnLst>
                          </p:cTn>
                        </p:par>
                      </p:childTnLst>
                    </p:cTn>
                  </p:par>
                  <p:par>
                    <p:cTn id="75" fill="hold">
                      <p:stCondLst>
                        <p:cond delay="indefinite"/>
                      </p:stCondLst>
                      <p:childTnLst>
                        <p:par>
                          <p:cTn id="76" fill="hold">
                            <p:stCondLst>
                              <p:cond delay="0"/>
                            </p:stCondLst>
                            <p:childTnLst>
                              <p:par>
                                <p:cTn id="77" presetID="63" presetClass="path" presetSubtype="0" accel="50000" decel="50000" fill="hold" nodeType="clickEffect">
                                  <p:stCondLst>
                                    <p:cond delay="0"/>
                                  </p:stCondLst>
                                  <p:childTnLst>
                                    <p:animMotion origin="layout" path="M -0.00365 0.00231 L 0.51094 -0.00209 " pathEditMode="relative" rAng="0" ptsTypes="AA">
                                      <p:cBhvr>
                                        <p:cTn id="78" dur="3000" fill="hold"/>
                                        <p:tgtEl>
                                          <p:spTgt spid="37"/>
                                        </p:tgtEl>
                                        <p:attrNameLst>
                                          <p:attrName>ppt_x</p:attrName>
                                          <p:attrName>ppt_y</p:attrName>
                                        </p:attrNameLst>
                                      </p:cBhvr>
                                      <p:rCtr x="25729" y="-231"/>
                                    </p:animMotion>
                                  </p:childTnLst>
                                </p:cTn>
                              </p:par>
                            </p:childTnLst>
                          </p:cTn>
                        </p:par>
                      </p:childTnLst>
                    </p:cTn>
                  </p:par>
                  <p:par>
                    <p:cTn id="79" fill="hold">
                      <p:stCondLst>
                        <p:cond delay="indefinite"/>
                      </p:stCondLst>
                      <p:childTnLst>
                        <p:par>
                          <p:cTn id="80" fill="hold">
                            <p:stCondLst>
                              <p:cond delay="0"/>
                            </p:stCondLst>
                            <p:childTnLst>
                              <p:par>
                                <p:cTn id="81" presetID="16" presetClass="entr" presetSubtype="21" fill="hold" grpId="0" nodeType="clickEffect">
                                  <p:stCondLst>
                                    <p:cond delay="0"/>
                                  </p:stCondLst>
                                  <p:childTnLst>
                                    <p:set>
                                      <p:cBhvr>
                                        <p:cTn id="82" dur="1" fill="hold">
                                          <p:stCondLst>
                                            <p:cond delay="0"/>
                                          </p:stCondLst>
                                        </p:cTn>
                                        <p:tgtEl>
                                          <p:spTgt spid="36"/>
                                        </p:tgtEl>
                                        <p:attrNameLst>
                                          <p:attrName>style.visibility</p:attrName>
                                        </p:attrNameLst>
                                      </p:cBhvr>
                                      <p:to>
                                        <p:strVal val="visible"/>
                                      </p:to>
                                    </p:set>
                                    <p:animEffect transition="in" filter="barn(inVertical)">
                                      <p:cBhvr>
                                        <p:cTn id="83" dur="500"/>
                                        <p:tgtEl>
                                          <p:spTgt spid="36"/>
                                        </p:tgtEl>
                                      </p:cBhvr>
                                    </p:animEffect>
                                  </p:childTnLst>
                                </p:cTn>
                              </p:par>
                            </p:childTnLst>
                          </p:cTn>
                        </p:par>
                      </p:childTnLst>
                    </p:cTn>
                  </p:par>
                  <p:par>
                    <p:cTn id="84" fill="hold">
                      <p:stCondLst>
                        <p:cond delay="indefinite"/>
                      </p:stCondLst>
                      <p:childTnLst>
                        <p:par>
                          <p:cTn id="85" fill="hold">
                            <p:stCondLst>
                              <p:cond delay="0"/>
                            </p:stCondLst>
                            <p:childTnLst>
                              <p:par>
                                <p:cTn id="86" presetID="47" presetClass="entr" presetSubtype="0" fill="hold" grpId="0" nodeType="clickEffect">
                                  <p:stCondLst>
                                    <p:cond delay="0"/>
                                  </p:stCondLst>
                                  <p:childTnLst>
                                    <p:set>
                                      <p:cBhvr>
                                        <p:cTn id="87" dur="1" fill="hold">
                                          <p:stCondLst>
                                            <p:cond delay="0"/>
                                          </p:stCondLst>
                                        </p:cTn>
                                        <p:tgtEl>
                                          <p:spTgt spid="38"/>
                                        </p:tgtEl>
                                        <p:attrNameLst>
                                          <p:attrName>style.visibility</p:attrName>
                                        </p:attrNameLst>
                                      </p:cBhvr>
                                      <p:to>
                                        <p:strVal val="visible"/>
                                      </p:to>
                                    </p:set>
                                    <p:animEffect transition="in" filter="fade">
                                      <p:cBhvr>
                                        <p:cTn id="88" dur="1000"/>
                                        <p:tgtEl>
                                          <p:spTgt spid="38"/>
                                        </p:tgtEl>
                                      </p:cBhvr>
                                    </p:animEffect>
                                    <p:anim calcmode="lin" valueType="num">
                                      <p:cBhvr>
                                        <p:cTn id="89" dur="1000" fill="hold"/>
                                        <p:tgtEl>
                                          <p:spTgt spid="38"/>
                                        </p:tgtEl>
                                        <p:attrNameLst>
                                          <p:attrName>ppt_x</p:attrName>
                                        </p:attrNameLst>
                                      </p:cBhvr>
                                      <p:tavLst>
                                        <p:tav tm="0">
                                          <p:val>
                                            <p:strVal val="#ppt_x"/>
                                          </p:val>
                                        </p:tav>
                                        <p:tav tm="100000">
                                          <p:val>
                                            <p:strVal val="#ppt_x"/>
                                          </p:val>
                                        </p:tav>
                                      </p:tavLst>
                                    </p:anim>
                                    <p:anim calcmode="lin" valueType="num">
                                      <p:cBhvr>
                                        <p:cTn id="90"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0" presetClass="path" presetSubtype="0" accel="50000" decel="50000" fill="hold" nodeType="clickEffect">
                                  <p:stCondLst>
                                    <p:cond delay="0"/>
                                  </p:stCondLst>
                                  <p:childTnLst>
                                    <p:animMotion origin="layout" path="M 0.51094 -0.00209 L 0.86927 -0.00209 " pathEditMode="relative" rAng="0" ptsTypes="AA">
                                      <p:cBhvr>
                                        <p:cTn id="94" dur="2000" fill="hold"/>
                                        <p:tgtEl>
                                          <p:spTgt spid="37"/>
                                        </p:tgtEl>
                                        <p:attrNameLst>
                                          <p:attrName>ppt_x</p:attrName>
                                          <p:attrName>ppt_y</p:attrName>
                                        </p:attrNameLst>
                                      </p:cBhvr>
                                      <p:rCtr x="17917" y="0"/>
                                    </p:animMotion>
                                  </p:childTnLst>
                                </p:cTn>
                              </p:par>
                            </p:childTnLst>
                          </p:cTn>
                        </p:par>
                      </p:childTnLst>
                    </p:cTn>
                  </p:par>
                  <p:par>
                    <p:cTn id="95" fill="hold">
                      <p:stCondLst>
                        <p:cond delay="indefinite"/>
                      </p:stCondLst>
                      <p:childTnLst>
                        <p:par>
                          <p:cTn id="96" fill="hold">
                            <p:stCondLst>
                              <p:cond delay="0"/>
                            </p:stCondLst>
                            <p:childTnLst>
                              <p:par>
                                <p:cTn id="97" presetID="16" presetClass="entr" presetSubtype="21" fill="hold" grpId="0" nodeType="click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barn(inVertical)">
                                      <p:cBhvr>
                                        <p:cTn id="99" dur="500"/>
                                        <p:tgtEl>
                                          <p:spTgt spid="39"/>
                                        </p:tgtEl>
                                      </p:cBhvr>
                                    </p:animEffect>
                                  </p:childTnLst>
                                </p:cTn>
                              </p:par>
                            </p:childTnLst>
                          </p:cTn>
                        </p:par>
                      </p:childTnLst>
                    </p:cTn>
                  </p:par>
                  <p:par>
                    <p:cTn id="100" fill="hold">
                      <p:stCondLst>
                        <p:cond delay="indefinite"/>
                      </p:stCondLst>
                      <p:childTnLst>
                        <p:par>
                          <p:cTn id="101" fill="hold">
                            <p:stCondLst>
                              <p:cond delay="0"/>
                            </p:stCondLst>
                            <p:childTnLst>
                              <p:par>
                                <p:cTn id="102" presetID="22" presetClass="entr" presetSubtype="1" fill="hold" grpId="0" nodeType="click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wipe(up)">
                                      <p:cBhvr>
                                        <p:cTn id="104" dur="500"/>
                                        <p:tgtEl>
                                          <p:spTgt spid="40"/>
                                        </p:tgtEl>
                                      </p:cBhvr>
                                    </p:animEffect>
                                  </p:childTnLst>
                                </p:cTn>
                              </p:par>
                            </p:childTnLst>
                          </p:cTn>
                        </p:par>
                      </p:childTnLst>
                    </p:cTn>
                  </p:par>
                  <p:par>
                    <p:cTn id="105" fill="hold">
                      <p:stCondLst>
                        <p:cond delay="indefinite"/>
                      </p:stCondLst>
                      <p:childTnLst>
                        <p:par>
                          <p:cTn id="106" fill="hold">
                            <p:stCondLst>
                              <p:cond delay="0"/>
                            </p:stCondLst>
                            <p:childTnLst>
                              <p:par>
                                <p:cTn id="107" presetID="17" presetClass="entr" presetSubtype="10" fill="hold" grpId="0" nodeType="clickEffect">
                                  <p:stCondLst>
                                    <p:cond delay="0"/>
                                  </p:stCondLst>
                                  <p:childTnLst>
                                    <p:set>
                                      <p:cBhvr>
                                        <p:cTn id="108" dur="1" fill="hold">
                                          <p:stCondLst>
                                            <p:cond delay="0"/>
                                          </p:stCondLst>
                                        </p:cTn>
                                        <p:tgtEl>
                                          <p:spTgt spid="41"/>
                                        </p:tgtEl>
                                        <p:attrNameLst>
                                          <p:attrName>style.visibility</p:attrName>
                                        </p:attrNameLst>
                                      </p:cBhvr>
                                      <p:to>
                                        <p:strVal val="visible"/>
                                      </p:to>
                                    </p:set>
                                    <p:anim calcmode="lin" valueType="num">
                                      <p:cBhvr>
                                        <p:cTn id="109" dur="500" fill="hold"/>
                                        <p:tgtEl>
                                          <p:spTgt spid="41"/>
                                        </p:tgtEl>
                                        <p:attrNameLst>
                                          <p:attrName>ppt_w</p:attrName>
                                        </p:attrNameLst>
                                      </p:cBhvr>
                                      <p:tavLst>
                                        <p:tav tm="0">
                                          <p:val>
                                            <p:fltVal val="0"/>
                                          </p:val>
                                        </p:tav>
                                        <p:tav tm="100000">
                                          <p:val>
                                            <p:strVal val="#ppt_w"/>
                                          </p:val>
                                        </p:tav>
                                      </p:tavLst>
                                    </p:anim>
                                    <p:anim calcmode="lin" valueType="num">
                                      <p:cBhvr>
                                        <p:cTn id="110" dur="500" fill="hold"/>
                                        <p:tgtEl>
                                          <p:spTgt spid="41"/>
                                        </p:tgtEl>
                                        <p:attrNameLst>
                                          <p:attrName>ppt_h</p:attrName>
                                        </p:attrNameLst>
                                      </p:cBhvr>
                                      <p:tavLst>
                                        <p:tav tm="0">
                                          <p:val>
                                            <p:strVal val="#ppt_h"/>
                                          </p:val>
                                        </p:tav>
                                        <p:tav tm="100000">
                                          <p:val>
                                            <p:strVal val="#ppt_h"/>
                                          </p:val>
                                        </p:tav>
                                      </p:tavLst>
                                    </p:anim>
                                  </p:childTnLst>
                                </p:cTn>
                              </p:par>
                              <p:par>
                                <p:cTn id="111" presetID="53" presetClass="entr" presetSubtype="16" fill="hold" nodeType="withEffect">
                                  <p:stCondLst>
                                    <p:cond delay="0"/>
                                  </p:stCondLst>
                                  <p:childTnLst>
                                    <p:set>
                                      <p:cBhvr>
                                        <p:cTn id="112" dur="1" fill="hold">
                                          <p:stCondLst>
                                            <p:cond delay="0"/>
                                          </p:stCondLst>
                                        </p:cTn>
                                        <p:tgtEl>
                                          <p:spTgt spid="25"/>
                                        </p:tgtEl>
                                        <p:attrNameLst>
                                          <p:attrName>style.visibility</p:attrName>
                                        </p:attrNameLst>
                                      </p:cBhvr>
                                      <p:to>
                                        <p:strVal val="visible"/>
                                      </p:to>
                                    </p:set>
                                    <p:anim calcmode="lin" valueType="num">
                                      <p:cBhvr>
                                        <p:cTn id="113" dur="500" fill="hold"/>
                                        <p:tgtEl>
                                          <p:spTgt spid="25"/>
                                        </p:tgtEl>
                                        <p:attrNameLst>
                                          <p:attrName>ppt_w</p:attrName>
                                        </p:attrNameLst>
                                      </p:cBhvr>
                                      <p:tavLst>
                                        <p:tav tm="0">
                                          <p:val>
                                            <p:fltVal val="0"/>
                                          </p:val>
                                        </p:tav>
                                        <p:tav tm="100000">
                                          <p:val>
                                            <p:strVal val="#ppt_w"/>
                                          </p:val>
                                        </p:tav>
                                      </p:tavLst>
                                    </p:anim>
                                    <p:anim calcmode="lin" valueType="num">
                                      <p:cBhvr>
                                        <p:cTn id="114" dur="500" fill="hold"/>
                                        <p:tgtEl>
                                          <p:spTgt spid="25"/>
                                        </p:tgtEl>
                                        <p:attrNameLst>
                                          <p:attrName>ppt_h</p:attrName>
                                        </p:attrNameLst>
                                      </p:cBhvr>
                                      <p:tavLst>
                                        <p:tav tm="0">
                                          <p:val>
                                            <p:fltVal val="0"/>
                                          </p:val>
                                        </p:tav>
                                        <p:tav tm="100000">
                                          <p:val>
                                            <p:strVal val="#ppt_h"/>
                                          </p:val>
                                        </p:tav>
                                      </p:tavLst>
                                    </p:anim>
                                    <p:animEffect transition="in" filter="fade">
                                      <p:cBhvr>
                                        <p:cTn id="115" dur="500"/>
                                        <p:tgtEl>
                                          <p:spTgt spid="25"/>
                                        </p:tgtEl>
                                      </p:cBhvr>
                                    </p:animEffect>
                                  </p:childTnLst>
                                </p:cTn>
                              </p:par>
                            </p:childTnLst>
                          </p:cTn>
                        </p:par>
                      </p:childTnLst>
                    </p:cTn>
                  </p:par>
                  <p:par>
                    <p:cTn id="116" fill="hold">
                      <p:stCondLst>
                        <p:cond delay="indefinite"/>
                      </p:stCondLst>
                      <p:childTnLst>
                        <p:par>
                          <p:cTn id="117" fill="hold">
                            <p:stCondLst>
                              <p:cond delay="0"/>
                            </p:stCondLst>
                            <p:childTnLst>
                              <p:par>
                                <p:cTn id="118" presetID="16" presetClass="entr" presetSubtype="21" fill="hold" grpId="0" nodeType="clickEffect">
                                  <p:stCondLst>
                                    <p:cond delay="0"/>
                                  </p:stCondLst>
                                  <p:childTnLst>
                                    <p:set>
                                      <p:cBhvr>
                                        <p:cTn id="119" dur="1" fill="hold">
                                          <p:stCondLst>
                                            <p:cond delay="0"/>
                                          </p:stCondLst>
                                        </p:cTn>
                                        <p:tgtEl>
                                          <p:spTgt spid="45"/>
                                        </p:tgtEl>
                                        <p:attrNameLst>
                                          <p:attrName>style.visibility</p:attrName>
                                        </p:attrNameLst>
                                      </p:cBhvr>
                                      <p:to>
                                        <p:strVal val="visible"/>
                                      </p:to>
                                    </p:set>
                                    <p:animEffect transition="in" filter="barn(inVertical)">
                                      <p:cBhvr>
                                        <p:cTn id="120" dur="500"/>
                                        <p:tgtEl>
                                          <p:spTgt spid="45"/>
                                        </p:tgtEl>
                                      </p:cBhvr>
                                    </p:animEffect>
                                  </p:childTnLst>
                                </p:cTn>
                              </p:par>
                              <p:par>
                                <p:cTn id="121" presetID="16" presetClass="entr" presetSubtype="21" fill="hold" grpId="0" nodeType="withEffect">
                                  <p:stCondLst>
                                    <p:cond delay="0"/>
                                  </p:stCondLst>
                                  <p:childTnLst>
                                    <p:set>
                                      <p:cBhvr>
                                        <p:cTn id="122" dur="1" fill="hold">
                                          <p:stCondLst>
                                            <p:cond delay="0"/>
                                          </p:stCondLst>
                                        </p:cTn>
                                        <p:tgtEl>
                                          <p:spTgt spid="27"/>
                                        </p:tgtEl>
                                        <p:attrNameLst>
                                          <p:attrName>style.visibility</p:attrName>
                                        </p:attrNameLst>
                                      </p:cBhvr>
                                      <p:to>
                                        <p:strVal val="visible"/>
                                      </p:to>
                                    </p:set>
                                    <p:animEffect transition="in" filter="barn(inVertical)">
                                      <p:cBhvr>
                                        <p:cTn id="123"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animBg="1"/>
      <p:bldP spid="15" grpId="0" animBg="1"/>
      <p:bldP spid="16" grpId="0" animBg="1"/>
      <p:bldP spid="23" grpId="0" animBg="1"/>
      <p:bldP spid="19" grpId="0" animBg="1"/>
      <p:bldP spid="6" grpId="0"/>
      <p:bldP spid="26" grpId="0" animBg="1"/>
      <p:bldP spid="34" grpId="0"/>
      <p:bldP spid="35" grpId="0"/>
      <p:bldP spid="36" grpId="0" animBg="1"/>
      <p:bldP spid="38" grpId="0"/>
      <p:bldP spid="39" grpId="0" animBg="1"/>
      <p:bldP spid="40" grpId="0"/>
      <p:bldP spid="41" grpId="0" animBg="1"/>
      <p:bldP spid="45" grpId="0" animBg="1"/>
      <p:bldP spid="27"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0766"/>
        <p:cNvGrpSpPr/>
        <p:nvPr/>
      </p:nvGrpSpPr>
      <p:grpSpPr>
        <a:xfrm>
          <a:off x="0" y="0"/>
          <a:ext cx="0" cy="0"/>
          <a:chOff x="0" y="0"/>
          <a:chExt cx="0" cy="0"/>
        </a:xfrm>
      </p:grpSpPr>
      <p:grpSp>
        <p:nvGrpSpPr>
          <p:cNvPr id="4" name="Group 3">
            <a:extLst>
              <a:ext uri="{FF2B5EF4-FFF2-40B4-BE49-F238E27FC236}">
                <a16:creationId xmlns:a16="http://schemas.microsoft.com/office/drawing/2014/main" xmlns="" id="{0357A570-AA19-4484-AEF3-787BFA2C6705}"/>
              </a:ext>
            </a:extLst>
          </p:cNvPr>
          <p:cNvGrpSpPr/>
          <p:nvPr/>
        </p:nvGrpSpPr>
        <p:grpSpPr>
          <a:xfrm>
            <a:off x="1524000" y="304800"/>
            <a:ext cx="10049032" cy="1541863"/>
            <a:chOff x="1367335" y="3124199"/>
            <a:chExt cx="10049032" cy="1541863"/>
          </a:xfrm>
        </p:grpSpPr>
        <p:sp>
          <p:nvSpPr>
            <p:cNvPr id="10767" name="Google Shape;10767;p63"/>
            <p:cNvSpPr/>
            <p:nvPr/>
          </p:nvSpPr>
          <p:spPr>
            <a:xfrm>
              <a:off x="1367335" y="3124199"/>
              <a:ext cx="10049032" cy="1320633"/>
            </a:xfrm>
            <a:custGeom>
              <a:avLst/>
              <a:gdLst/>
              <a:ahLst/>
              <a:cxnLst/>
              <a:rect l="l" t="t" r="r" b="b"/>
              <a:pathLst>
                <a:path w="181854" h="144595" extrusionOk="0">
                  <a:moveTo>
                    <a:pt x="178988" y="0"/>
                  </a:moveTo>
                  <a:lnTo>
                    <a:pt x="0" y="1274"/>
                  </a:lnTo>
                  <a:lnTo>
                    <a:pt x="1440" y="139600"/>
                  </a:lnTo>
                  <a:lnTo>
                    <a:pt x="181854" y="144595"/>
                  </a:lnTo>
                  <a:lnTo>
                    <a:pt x="181471" y="133344"/>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grpSp>
          <p:nvGrpSpPr>
            <p:cNvPr id="10769" name="Google Shape;10769;p63"/>
            <p:cNvGrpSpPr/>
            <p:nvPr/>
          </p:nvGrpSpPr>
          <p:grpSpPr>
            <a:xfrm>
              <a:off x="1454404" y="3956523"/>
              <a:ext cx="9961963" cy="709539"/>
              <a:chOff x="566000" y="2305667"/>
              <a:chExt cx="7980550" cy="532154"/>
            </a:xfrm>
          </p:grpSpPr>
          <p:sp>
            <p:nvSpPr>
              <p:cNvPr id="10770" name="Google Shape;10770;p63"/>
              <p:cNvSpPr/>
              <p:nvPr/>
            </p:nvSpPr>
            <p:spPr>
              <a:xfrm>
                <a:off x="566000" y="2495025"/>
                <a:ext cx="7980550" cy="176875"/>
              </a:xfrm>
              <a:custGeom>
                <a:avLst/>
                <a:gdLst/>
                <a:ahLst/>
                <a:cxnLst/>
                <a:rect l="l" t="t" r="r" b="b"/>
                <a:pathLst>
                  <a:path w="319222" h="7075" extrusionOk="0">
                    <a:moveTo>
                      <a:pt x="283" y="0"/>
                    </a:moveTo>
                    <a:lnTo>
                      <a:pt x="0" y="7070"/>
                    </a:lnTo>
                    <a:lnTo>
                      <a:pt x="319222" y="7075"/>
                    </a:lnTo>
                    <a:lnTo>
                      <a:pt x="318363" y="570"/>
                    </a:lnTo>
                    <a:close/>
                  </a:path>
                </a:pathLst>
              </a:custGeom>
              <a:solidFill>
                <a:schemeClr val="accent3"/>
              </a:solidFill>
              <a:ln w="28575" cap="flat" cmpd="sng">
                <a:solidFill>
                  <a:schemeClr val="dk1"/>
                </a:solidFill>
                <a:prstDash val="solid"/>
                <a:round/>
                <a:headEnd type="none" w="med" len="med"/>
                <a:tailEnd type="none" w="med" len="med"/>
              </a:ln>
            </p:spPr>
          </p:sp>
          <p:sp>
            <p:nvSpPr>
              <p:cNvPr id="10771" name="Google Shape;10771;p63"/>
              <p:cNvSpPr/>
              <p:nvPr/>
            </p:nvSpPr>
            <p:spPr>
              <a:xfrm>
                <a:off x="200575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2" name="Google Shape;10772;p63"/>
              <p:cNvSpPr/>
              <p:nvPr/>
            </p:nvSpPr>
            <p:spPr>
              <a:xfrm>
                <a:off x="363452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3" name="Google Shape;10773;p63"/>
              <p:cNvSpPr/>
              <p:nvPr/>
            </p:nvSpPr>
            <p:spPr>
              <a:xfrm>
                <a:off x="526330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4" name="Google Shape;10774;p63"/>
              <p:cNvSpPr/>
              <p:nvPr/>
            </p:nvSpPr>
            <p:spPr>
              <a:xfrm>
                <a:off x="689207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1" name="Text Box 13">
            <a:extLst>
              <a:ext uri="{FF2B5EF4-FFF2-40B4-BE49-F238E27FC236}">
                <a16:creationId xmlns:a16="http://schemas.microsoft.com/office/drawing/2014/main" xmlns="" id="{97E637CC-CF83-44FB-847A-37C09FF5AF1C}"/>
              </a:ext>
            </a:extLst>
          </p:cNvPr>
          <p:cNvSpPr txBox="1">
            <a:spLocks noChangeArrowheads="1"/>
          </p:cNvSpPr>
          <p:nvPr/>
        </p:nvSpPr>
        <p:spPr bwMode="auto">
          <a:xfrm>
            <a:off x="1630118" y="398460"/>
            <a:ext cx="9942913"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defTabSz="914288" eaLnBrk="1" hangingPunct="1">
              <a:spcBef>
                <a:spcPct val="50000"/>
              </a:spcBef>
            </a:pPr>
            <a:r>
              <a:rPr lang="en-US" sz="4400" b="1">
                <a:latin typeface="Calibri" panose="020F0502020204030204" pitchFamily="34" charset="0"/>
                <a:cs typeface="Calibri" panose="020F0502020204030204" pitchFamily="34" charset="0"/>
              </a:rPr>
              <a:t>Ta đặt tính rồi tính như sau:</a:t>
            </a:r>
            <a:endParaRPr lang="en-US" sz="4400" b="1" dirty="0">
              <a:latin typeface="Calibri" panose="020F0502020204030204" pitchFamily="34" charset="0"/>
              <a:cs typeface="Calibri" panose="020F0502020204030204" pitchFamily="34" charset="0"/>
            </a:endParaRPr>
          </a:p>
        </p:txBody>
      </p:sp>
      <p:grpSp>
        <p:nvGrpSpPr>
          <p:cNvPr id="5" name="Group 4">
            <a:extLst>
              <a:ext uri="{FF2B5EF4-FFF2-40B4-BE49-F238E27FC236}">
                <a16:creationId xmlns:a16="http://schemas.microsoft.com/office/drawing/2014/main" xmlns="" id="{FDF38EE2-A404-44A7-8D77-3CBC3EFFCF28}"/>
              </a:ext>
            </a:extLst>
          </p:cNvPr>
          <p:cNvGrpSpPr/>
          <p:nvPr/>
        </p:nvGrpSpPr>
        <p:grpSpPr>
          <a:xfrm>
            <a:off x="457201" y="1940855"/>
            <a:ext cx="3979366" cy="3780021"/>
            <a:chOff x="1535586" y="3882102"/>
            <a:chExt cx="2424021" cy="2405577"/>
          </a:xfrm>
          <a:solidFill>
            <a:srgbClr val="FFFF00"/>
          </a:solidFill>
        </p:grpSpPr>
        <p:sp>
          <p:nvSpPr>
            <p:cNvPr id="23" name="Google Shape;4163;p35">
              <a:extLst>
                <a:ext uri="{FF2B5EF4-FFF2-40B4-BE49-F238E27FC236}">
                  <a16:creationId xmlns:a16="http://schemas.microsoft.com/office/drawing/2014/main" xmlns="" id="{D747D158-F4D4-4D14-9F1B-38559B1E8A83}"/>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chemeClr val="tx2">
                    <a:lumMod val="10000"/>
                  </a:schemeClr>
                </a:solidFill>
                <a:effectLst/>
                <a:uLnTx/>
                <a:uFillTx/>
                <a:cs typeface="Arial"/>
                <a:sym typeface="Arial"/>
              </a:endParaRPr>
            </a:p>
          </p:txBody>
        </p:sp>
        <p:sp>
          <p:nvSpPr>
            <p:cNvPr id="26" name="Google Shape;4172;p35">
              <a:extLst>
                <a:ext uri="{FF2B5EF4-FFF2-40B4-BE49-F238E27FC236}">
                  <a16:creationId xmlns:a16="http://schemas.microsoft.com/office/drawing/2014/main" xmlns="" id="{073DEA67-7535-48FE-8246-BFD85677221A}"/>
                </a:ext>
              </a:extLst>
            </p:cNvPr>
            <p:cNvSpPr/>
            <p:nvPr/>
          </p:nvSpPr>
          <p:spPr>
            <a:xfrm>
              <a:off x="1535586"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chemeClr val="tx2">
                    <a:lumMod val="10000"/>
                  </a:schemeClr>
                </a:solidFill>
                <a:effectLst/>
                <a:uLnTx/>
                <a:uFillTx/>
                <a:cs typeface="Arial"/>
                <a:sym typeface="Arial"/>
              </a:endParaRPr>
            </a:p>
          </p:txBody>
        </p:sp>
      </p:grpSp>
      <p:sp>
        <p:nvSpPr>
          <p:cNvPr id="28" name="Line 4">
            <a:extLst>
              <a:ext uri="{FF2B5EF4-FFF2-40B4-BE49-F238E27FC236}">
                <a16:creationId xmlns:a16="http://schemas.microsoft.com/office/drawing/2014/main" xmlns="" id="{A743D380-157B-45B6-B2F8-54FC01D4018A}"/>
              </a:ext>
            </a:extLst>
          </p:cNvPr>
          <p:cNvSpPr>
            <a:spLocks noChangeShapeType="1"/>
          </p:cNvSpPr>
          <p:nvPr/>
        </p:nvSpPr>
        <p:spPr bwMode="auto">
          <a:xfrm>
            <a:off x="852084" y="4542335"/>
            <a:ext cx="3379252"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54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9" name="Text Box 6">
            <a:extLst>
              <a:ext uri="{FF2B5EF4-FFF2-40B4-BE49-F238E27FC236}">
                <a16:creationId xmlns:a16="http://schemas.microsoft.com/office/drawing/2014/main" xmlns="" id="{ECA287D8-FE7D-4F45-9F98-ED72843DD957}"/>
              </a:ext>
            </a:extLst>
          </p:cNvPr>
          <p:cNvSpPr txBox="1">
            <a:spLocks noChangeArrowheads="1"/>
          </p:cNvSpPr>
          <p:nvPr/>
        </p:nvSpPr>
        <p:spPr bwMode="auto">
          <a:xfrm>
            <a:off x="581730" y="2793967"/>
            <a:ext cx="4572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1" i="0" u="none" strike="noStrike" kern="1200" cap="none" spc="0" normalizeH="0" baseline="0" noProof="0">
                <a:ln>
                  <a:noFill/>
                </a:ln>
                <a:effectLst/>
                <a:uLnTx/>
                <a:uFillTx/>
                <a:latin typeface="Calibri" panose="020F0502020204030204" pitchFamily="34" charset="0"/>
                <a:cs typeface="Calibri" panose="020F0502020204030204" pitchFamily="34" charset="0"/>
              </a:rPr>
              <a:t>+</a:t>
            </a:r>
          </a:p>
        </p:txBody>
      </p:sp>
      <p:sp>
        <p:nvSpPr>
          <p:cNvPr id="30" name="Rectangle 15">
            <a:extLst>
              <a:ext uri="{FF2B5EF4-FFF2-40B4-BE49-F238E27FC236}">
                <a16:creationId xmlns:a16="http://schemas.microsoft.com/office/drawing/2014/main" xmlns="" id="{CDDABA73-1B40-43A8-9BCD-F1255F09AC32}"/>
              </a:ext>
            </a:extLst>
          </p:cNvPr>
          <p:cNvSpPr>
            <a:spLocks noChangeArrowheads="1"/>
          </p:cNvSpPr>
          <p:nvPr/>
        </p:nvSpPr>
        <p:spPr bwMode="auto">
          <a:xfrm>
            <a:off x="852084" y="4698958"/>
            <a:ext cx="1639575"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5 </a:t>
            </a:r>
            <a:r>
              <a:rPr kumimoji="0" lang="en-US" altLang="en-US" sz="4400" b="1" i="0" u="none" strike="noStrike" kern="1200" cap="none" spc="0" normalizeH="0" baseline="0" noProof="0">
                <a:ln>
                  <a:noFill/>
                </a:ln>
                <a:solidFill>
                  <a:srgbClr val="0000FF"/>
                </a:solidFill>
                <a:effectLst/>
                <a:uLnTx/>
                <a:uFillTx/>
                <a:latin typeface="Calibri" panose="020F0502020204030204" pitchFamily="34" charset="0"/>
                <a:cs typeface="Calibri" panose="020F0502020204030204" pitchFamily="34" charset="0"/>
              </a:rPr>
              <a:t>giờ</a:t>
            </a:r>
            <a:r>
              <a:rPr kumimoji="0" lang="en-US" alt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p>
        </p:txBody>
      </p:sp>
      <p:sp>
        <p:nvSpPr>
          <p:cNvPr id="31" name="TextBox 1">
            <a:extLst>
              <a:ext uri="{FF2B5EF4-FFF2-40B4-BE49-F238E27FC236}">
                <a16:creationId xmlns:a16="http://schemas.microsoft.com/office/drawing/2014/main" xmlns="" id="{506CD338-3292-41DF-8E24-EC5B88B1D248}"/>
              </a:ext>
            </a:extLst>
          </p:cNvPr>
          <p:cNvSpPr txBox="1">
            <a:spLocks noChangeArrowheads="1"/>
          </p:cNvSpPr>
          <p:nvPr/>
        </p:nvSpPr>
        <p:spPr bwMode="auto">
          <a:xfrm>
            <a:off x="2326054" y="4698958"/>
            <a:ext cx="233788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50 </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phút</a:t>
            </a:r>
          </a:p>
        </p:txBody>
      </p:sp>
      <p:sp>
        <p:nvSpPr>
          <p:cNvPr id="32" name="TextBox 31">
            <a:extLst>
              <a:ext uri="{FF2B5EF4-FFF2-40B4-BE49-F238E27FC236}">
                <a16:creationId xmlns:a16="http://schemas.microsoft.com/office/drawing/2014/main" xmlns="" id="{46F8307A-1A10-456C-984E-3D156F87B656}"/>
              </a:ext>
            </a:extLst>
          </p:cNvPr>
          <p:cNvSpPr txBox="1"/>
          <p:nvPr/>
        </p:nvSpPr>
        <p:spPr>
          <a:xfrm>
            <a:off x="889166" y="2270878"/>
            <a:ext cx="3549370" cy="76944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effectLst/>
                <a:uLnTx/>
                <a:uFillTx/>
                <a:latin typeface="Calibri" panose="020F0502020204030204" pitchFamily="34" charset="0"/>
                <a:cs typeface="Calibri" panose="020F0502020204030204" pitchFamily="34" charset="0"/>
              </a:rPr>
              <a:t>3 </a:t>
            </a:r>
            <a:r>
              <a:rPr kumimoji="0" lang="en-US" sz="4400" b="1" i="0" u="none" strike="noStrike" kern="1200" cap="none" spc="0" normalizeH="0" baseline="0" noProof="0">
                <a:ln>
                  <a:noFill/>
                </a:ln>
                <a:solidFill>
                  <a:srgbClr val="0000FF"/>
                </a:solidFill>
                <a:effectLst/>
                <a:uLnTx/>
                <a:uFillTx/>
                <a:latin typeface="Calibri" panose="020F0502020204030204" pitchFamily="34" charset="0"/>
                <a:cs typeface="Calibri" panose="020F0502020204030204" pitchFamily="34" charset="0"/>
              </a:rPr>
              <a:t>giờ</a:t>
            </a:r>
            <a:r>
              <a:rPr kumimoji="0" lang="en-US" sz="4400" b="1" i="0" u="none" strike="noStrike" kern="1200" cap="none" spc="0" normalizeH="0" baseline="0" noProof="0">
                <a:ln>
                  <a:noFill/>
                </a:ln>
                <a:effectLst/>
                <a:uLnTx/>
                <a:uFillTx/>
                <a:latin typeface="Calibri" panose="020F0502020204030204" pitchFamily="34" charset="0"/>
                <a:cs typeface="Calibri" panose="020F0502020204030204" pitchFamily="34" charset="0"/>
              </a:rPr>
              <a:t>  15 </a:t>
            </a:r>
            <a:r>
              <a:rPr kumimoji="0" lang="en-US" sz="44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phút</a:t>
            </a:r>
            <a:r>
              <a:rPr kumimoji="0" lang="en-US" sz="4400" b="1" i="0" u="none" strike="noStrike" kern="1200" cap="none" spc="0" normalizeH="0" baseline="0" noProof="0">
                <a:ln>
                  <a:noFill/>
                </a:ln>
                <a:effectLst/>
                <a:uLnTx/>
                <a:uFillTx/>
                <a:latin typeface="Calibri" panose="020F0502020204030204" pitchFamily="34" charset="0"/>
                <a:cs typeface="Calibri" panose="020F0502020204030204" pitchFamily="34" charset="0"/>
              </a:rPr>
              <a:t> </a:t>
            </a:r>
          </a:p>
        </p:txBody>
      </p:sp>
      <p:sp>
        <p:nvSpPr>
          <p:cNvPr id="33" name="TextBox 32">
            <a:extLst>
              <a:ext uri="{FF2B5EF4-FFF2-40B4-BE49-F238E27FC236}">
                <a16:creationId xmlns:a16="http://schemas.microsoft.com/office/drawing/2014/main" xmlns="" id="{3D8FF4B1-41D0-4BCC-843D-84C8148BDF5A}"/>
              </a:ext>
            </a:extLst>
          </p:cNvPr>
          <p:cNvSpPr txBox="1"/>
          <p:nvPr/>
        </p:nvSpPr>
        <p:spPr>
          <a:xfrm>
            <a:off x="887196" y="3497759"/>
            <a:ext cx="3549370"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2 </a:t>
            </a:r>
            <a:r>
              <a:rPr kumimoji="0" lang="en-US" sz="4400" b="1" i="0" u="none" strike="noStrike" kern="1200" cap="none" spc="0" normalizeH="0" baseline="0" noProof="0">
                <a:ln>
                  <a:noFill/>
                </a:ln>
                <a:solidFill>
                  <a:srgbClr val="0000FF"/>
                </a:solidFill>
                <a:effectLst/>
                <a:uLnTx/>
                <a:uFillTx/>
                <a:latin typeface="Calibri" panose="020F0502020204030204" pitchFamily="34" charset="0"/>
                <a:cs typeface="Calibri" panose="020F0502020204030204" pitchFamily="34" charset="0"/>
              </a:rPr>
              <a:t>giờ</a:t>
            </a:r>
            <a:r>
              <a:rPr kumimoji="0" 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35</a:t>
            </a:r>
            <a:r>
              <a:rPr kumimoji="0" lang="en-US" sz="44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 phút</a:t>
            </a:r>
            <a:r>
              <a:rPr kumimoji="0" 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p>
        </p:txBody>
      </p:sp>
      <p:grpSp>
        <p:nvGrpSpPr>
          <p:cNvPr id="34" name="Google Shape;2735;p27">
            <a:extLst>
              <a:ext uri="{FF2B5EF4-FFF2-40B4-BE49-F238E27FC236}">
                <a16:creationId xmlns:a16="http://schemas.microsoft.com/office/drawing/2014/main" xmlns="" id="{A3DC91F6-1969-4BCF-AA20-E79E9FEBCC65}"/>
              </a:ext>
            </a:extLst>
          </p:cNvPr>
          <p:cNvGrpSpPr/>
          <p:nvPr/>
        </p:nvGrpSpPr>
        <p:grpSpPr>
          <a:xfrm>
            <a:off x="226015" y="1408651"/>
            <a:ext cx="777965" cy="1579157"/>
            <a:chOff x="7705685" y="3099257"/>
            <a:chExt cx="516989" cy="1049414"/>
          </a:xfrm>
        </p:grpSpPr>
        <p:sp>
          <p:nvSpPr>
            <p:cNvPr id="35" name="Google Shape;2736;p27">
              <a:extLst>
                <a:ext uri="{FF2B5EF4-FFF2-40B4-BE49-F238E27FC236}">
                  <a16:creationId xmlns:a16="http://schemas.microsoft.com/office/drawing/2014/main" xmlns="" id="{A6AF66D0-AEBA-437B-85F0-F5ABF9F2C31B}"/>
                </a:ext>
              </a:extLst>
            </p:cNvPr>
            <p:cNvSpPr/>
            <p:nvPr/>
          </p:nvSpPr>
          <p:spPr>
            <a:xfrm>
              <a:off x="7711259" y="3104815"/>
              <a:ext cx="506468" cy="1038296"/>
            </a:xfrm>
            <a:custGeom>
              <a:avLst/>
              <a:gdLst/>
              <a:ahLst/>
              <a:cxnLst/>
              <a:rect l="l" t="t" r="r" b="b"/>
              <a:pathLst>
                <a:path w="32254" h="66123" extrusionOk="0">
                  <a:moveTo>
                    <a:pt x="13469" y="1"/>
                  </a:moveTo>
                  <a:lnTo>
                    <a:pt x="13036" y="40"/>
                  </a:lnTo>
                  <a:lnTo>
                    <a:pt x="12602" y="158"/>
                  </a:lnTo>
                  <a:lnTo>
                    <a:pt x="12169" y="316"/>
                  </a:lnTo>
                  <a:lnTo>
                    <a:pt x="11815" y="552"/>
                  </a:lnTo>
                  <a:lnTo>
                    <a:pt x="6183" y="4963"/>
                  </a:lnTo>
                  <a:lnTo>
                    <a:pt x="5986" y="5160"/>
                  </a:lnTo>
                  <a:lnTo>
                    <a:pt x="5789" y="5357"/>
                  </a:lnTo>
                  <a:lnTo>
                    <a:pt x="5632" y="5554"/>
                  </a:lnTo>
                  <a:lnTo>
                    <a:pt x="5514" y="5790"/>
                  </a:lnTo>
                  <a:lnTo>
                    <a:pt x="5396" y="6026"/>
                  </a:lnTo>
                  <a:lnTo>
                    <a:pt x="5277" y="6262"/>
                  </a:lnTo>
                  <a:lnTo>
                    <a:pt x="5238" y="6538"/>
                  </a:lnTo>
                  <a:lnTo>
                    <a:pt x="5199" y="6814"/>
                  </a:lnTo>
                  <a:lnTo>
                    <a:pt x="5159" y="7089"/>
                  </a:lnTo>
                  <a:lnTo>
                    <a:pt x="4726" y="10791"/>
                  </a:lnTo>
                  <a:lnTo>
                    <a:pt x="4253" y="14493"/>
                  </a:lnTo>
                  <a:lnTo>
                    <a:pt x="3742" y="18195"/>
                  </a:lnTo>
                  <a:lnTo>
                    <a:pt x="3151" y="21897"/>
                  </a:lnTo>
                  <a:lnTo>
                    <a:pt x="2521" y="25599"/>
                  </a:lnTo>
                  <a:lnTo>
                    <a:pt x="1812" y="29301"/>
                  </a:lnTo>
                  <a:lnTo>
                    <a:pt x="1064" y="32963"/>
                  </a:lnTo>
                  <a:lnTo>
                    <a:pt x="276" y="36586"/>
                  </a:lnTo>
                  <a:lnTo>
                    <a:pt x="79" y="37610"/>
                  </a:lnTo>
                  <a:lnTo>
                    <a:pt x="0" y="37925"/>
                  </a:lnTo>
                  <a:lnTo>
                    <a:pt x="0" y="38280"/>
                  </a:lnTo>
                  <a:lnTo>
                    <a:pt x="40" y="38595"/>
                  </a:lnTo>
                  <a:lnTo>
                    <a:pt x="79" y="38910"/>
                  </a:lnTo>
                  <a:lnTo>
                    <a:pt x="197" y="39225"/>
                  </a:lnTo>
                  <a:lnTo>
                    <a:pt x="355" y="39540"/>
                  </a:lnTo>
                  <a:lnTo>
                    <a:pt x="552" y="39816"/>
                  </a:lnTo>
                  <a:lnTo>
                    <a:pt x="749" y="40052"/>
                  </a:lnTo>
                  <a:lnTo>
                    <a:pt x="945" y="40249"/>
                  </a:lnTo>
                  <a:lnTo>
                    <a:pt x="1182" y="40406"/>
                  </a:lnTo>
                  <a:lnTo>
                    <a:pt x="1379" y="40564"/>
                  </a:lnTo>
                  <a:lnTo>
                    <a:pt x="1654" y="40682"/>
                  </a:lnTo>
                  <a:lnTo>
                    <a:pt x="1891" y="40761"/>
                  </a:lnTo>
                  <a:lnTo>
                    <a:pt x="2166" y="40840"/>
                  </a:lnTo>
                  <a:lnTo>
                    <a:pt x="2403" y="40879"/>
                  </a:lnTo>
                  <a:lnTo>
                    <a:pt x="2954" y="40879"/>
                  </a:lnTo>
                  <a:lnTo>
                    <a:pt x="3190" y="40840"/>
                  </a:lnTo>
                  <a:lnTo>
                    <a:pt x="4214" y="40643"/>
                  </a:lnTo>
                  <a:lnTo>
                    <a:pt x="5277" y="40406"/>
                  </a:lnTo>
                  <a:lnTo>
                    <a:pt x="6498" y="40091"/>
                  </a:lnTo>
                  <a:lnTo>
                    <a:pt x="1260" y="62854"/>
                  </a:lnTo>
                  <a:lnTo>
                    <a:pt x="1182" y="63248"/>
                  </a:lnTo>
                  <a:lnTo>
                    <a:pt x="1182" y="63642"/>
                  </a:lnTo>
                  <a:lnTo>
                    <a:pt x="1260" y="64035"/>
                  </a:lnTo>
                  <a:lnTo>
                    <a:pt x="1379" y="64390"/>
                  </a:lnTo>
                  <a:lnTo>
                    <a:pt x="1536" y="64744"/>
                  </a:lnTo>
                  <a:lnTo>
                    <a:pt x="1733" y="65059"/>
                  </a:lnTo>
                  <a:lnTo>
                    <a:pt x="2009" y="65374"/>
                  </a:lnTo>
                  <a:lnTo>
                    <a:pt x="2324" y="65611"/>
                  </a:lnTo>
                  <a:lnTo>
                    <a:pt x="2678" y="65847"/>
                  </a:lnTo>
                  <a:lnTo>
                    <a:pt x="3072" y="66004"/>
                  </a:lnTo>
                  <a:lnTo>
                    <a:pt x="3466" y="66083"/>
                  </a:lnTo>
                  <a:lnTo>
                    <a:pt x="3860" y="66123"/>
                  </a:lnTo>
                  <a:lnTo>
                    <a:pt x="4253" y="66123"/>
                  </a:lnTo>
                  <a:lnTo>
                    <a:pt x="4608" y="66044"/>
                  </a:lnTo>
                  <a:lnTo>
                    <a:pt x="4962" y="65926"/>
                  </a:lnTo>
                  <a:lnTo>
                    <a:pt x="5277" y="65729"/>
                  </a:lnTo>
                  <a:lnTo>
                    <a:pt x="10279" y="62657"/>
                  </a:lnTo>
                  <a:lnTo>
                    <a:pt x="10555" y="62460"/>
                  </a:lnTo>
                  <a:lnTo>
                    <a:pt x="10830" y="62224"/>
                  </a:lnTo>
                  <a:lnTo>
                    <a:pt x="11027" y="61987"/>
                  </a:lnTo>
                  <a:lnTo>
                    <a:pt x="11224" y="61672"/>
                  </a:lnTo>
                  <a:lnTo>
                    <a:pt x="31899" y="25441"/>
                  </a:lnTo>
                  <a:lnTo>
                    <a:pt x="32057" y="25087"/>
                  </a:lnTo>
                  <a:lnTo>
                    <a:pt x="32175" y="24772"/>
                  </a:lnTo>
                  <a:lnTo>
                    <a:pt x="32214" y="24417"/>
                  </a:lnTo>
                  <a:lnTo>
                    <a:pt x="32254" y="24063"/>
                  </a:lnTo>
                  <a:lnTo>
                    <a:pt x="32214" y="23708"/>
                  </a:lnTo>
                  <a:lnTo>
                    <a:pt x="32136" y="23354"/>
                  </a:lnTo>
                  <a:lnTo>
                    <a:pt x="32018" y="23000"/>
                  </a:lnTo>
                  <a:lnTo>
                    <a:pt x="31821" y="22685"/>
                  </a:lnTo>
                  <a:lnTo>
                    <a:pt x="31624" y="22409"/>
                  </a:lnTo>
                  <a:lnTo>
                    <a:pt x="31387" y="22173"/>
                  </a:lnTo>
                  <a:lnTo>
                    <a:pt x="31151" y="21936"/>
                  </a:lnTo>
                  <a:lnTo>
                    <a:pt x="30875" y="21739"/>
                  </a:lnTo>
                  <a:lnTo>
                    <a:pt x="30560" y="21621"/>
                  </a:lnTo>
                  <a:lnTo>
                    <a:pt x="30245" y="21503"/>
                  </a:lnTo>
                  <a:lnTo>
                    <a:pt x="29891" y="21424"/>
                  </a:lnTo>
                  <a:lnTo>
                    <a:pt x="29418" y="21424"/>
                  </a:lnTo>
                  <a:lnTo>
                    <a:pt x="24456" y="21700"/>
                  </a:lnTo>
                  <a:lnTo>
                    <a:pt x="30600" y="7326"/>
                  </a:lnTo>
                  <a:lnTo>
                    <a:pt x="30718" y="7050"/>
                  </a:lnTo>
                  <a:lnTo>
                    <a:pt x="30797" y="6774"/>
                  </a:lnTo>
                  <a:lnTo>
                    <a:pt x="30836" y="6499"/>
                  </a:lnTo>
                  <a:lnTo>
                    <a:pt x="30836" y="6223"/>
                  </a:lnTo>
                  <a:lnTo>
                    <a:pt x="30797" y="5908"/>
                  </a:lnTo>
                  <a:lnTo>
                    <a:pt x="30757" y="5632"/>
                  </a:lnTo>
                  <a:lnTo>
                    <a:pt x="30679" y="5357"/>
                  </a:lnTo>
                  <a:lnTo>
                    <a:pt x="30560" y="5081"/>
                  </a:lnTo>
                  <a:lnTo>
                    <a:pt x="30403" y="4845"/>
                  </a:lnTo>
                  <a:lnTo>
                    <a:pt x="30245" y="4608"/>
                  </a:lnTo>
                  <a:lnTo>
                    <a:pt x="30048" y="4372"/>
                  </a:lnTo>
                  <a:lnTo>
                    <a:pt x="29812" y="4175"/>
                  </a:lnTo>
                  <a:lnTo>
                    <a:pt x="29576" y="4018"/>
                  </a:lnTo>
                  <a:lnTo>
                    <a:pt x="29340" y="3860"/>
                  </a:lnTo>
                  <a:lnTo>
                    <a:pt x="29064" y="3742"/>
                  </a:lnTo>
                  <a:lnTo>
                    <a:pt x="28788" y="3663"/>
                  </a:lnTo>
                  <a:lnTo>
                    <a:pt x="14099" y="79"/>
                  </a:lnTo>
                  <a:lnTo>
                    <a:pt x="13784" y="1"/>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6" name="Google Shape;2737;p27">
              <a:extLst>
                <a:ext uri="{FF2B5EF4-FFF2-40B4-BE49-F238E27FC236}">
                  <a16:creationId xmlns:a16="http://schemas.microsoft.com/office/drawing/2014/main" xmlns="" id="{9E49251A-33E1-41A9-BE0C-9D7857D8D7F9}"/>
                </a:ext>
              </a:extLst>
            </p:cNvPr>
            <p:cNvSpPr/>
            <p:nvPr/>
          </p:nvSpPr>
          <p:spPr>
            <a:xfrm>
              <a:off x="7705685" y="3099257"/>
              <a:ext cx="516989" cy="1049414"/>
            </a:xfrm>
            <a:custGeom>
              <a:avLst/>
              <a:gdLst/>
              <a:ahLst/>
              <a:cxnLst/>
              <a:rect l="l" t="t" r="r" b="b"/>
              <a:pathLst>
                <a:path w="32924" h="66831" extrusionOk="0">
                  <a:moveTo>
                    <a:pt x="13824" y="0"/>
                  </a:moveTo>
                  <a:lnTo>
                    <a:pt x="13430" y="40"/>
                  </a:lnTo>
                  <a:lnTo>
                    <a:pt x="13076" y="118"/>
                  </a:lnTo>
                  <a:lnTo>
                    <a:pt x="12721" y="237"/>
                  </a:lnTo>
                  <a:lnTo>
                    <a:pt x="12406" y="355"/>
                  </a:lnTo>
                  <a:lnTo>
                    <a:pt x="12288" y="473"/>
                  </a:lnTo>
                  <a:lnTo>
                    <a:pt x="12209" y="552"/>
                  </a:lnTo>
                  <a:lnTo>
                    <a:pt x="12209" y="709"/>
                  </a:lnTo>
                  <a:lnTo>
                    <a:pt x="12249" y="827"/>
                  </a:lnTo>
                  <a:lnTo>
                    <a:pt x="12288" y="906"/>
                  </a:lnTo>
                  <a:lnTo>
                    <a:pt x="12367" y="945"/>
                  </a:lnTo>
                  <a:lnTo>
                    <a:pt x="12564" y="985"/>
                  </a:lnTo>
                  <a:lnTo>
                    <a:pt x="12721" y="945"/>
                  </a:lnTo>
                  <a:lnTo>
                    <a:pt x="12957" y="827"/>
                  </a:lnTo>
                  <a:lnTo>
                    <a:pt x="13233" y="749"/>
                  </a:lnTo>
                  <a:lnTo>
                    <a:pt x="13548" y="709"/>
                  </a:lnTo>
                  <a:lnTo>
                    <a:pt x="13824" y="670"/>
                  </a:lnTo>
                  <a:lnTo>
                    <a:pt x="13981" y="670"/>
                  </a:lnTo>
                  <a:lnTo>
                    <a:pt x="14060" y="591"/>
                  </a:lnTo>
                  <a:lnTo>
                    <a:pt x="14139" y="473"/>
                  </a:lnTo>
                  <a:lnTo>
                    <a:pt x="14178" y="355"/>
                  </a:lnTo>
                  <a:lnTo>
                    <a:pt x="14139" y="237"/>
                  </a:lnTo>
                  <a:lnTo>
                    <a:pt x="14060" y="118"/>
                  </a:lnTo>
                  <a:lnTo>
                    <a:pt x="13942" y="40"/>
                  </a:lnTo>
                  <a:lnTo>
                    <a:pt x="13824" y="0"/>
                  </a:lnTo>
                  <a:close/>
                  <a:moveTo>
                    <a:pt x="15084" y="276"/>
                  </a:moveTo>
                  <a:lnTo>
                    <a:pt x="14966" y="315"/>
                  </a:lnTo>
                  <a:lnTo>
                    <a:pt x="14887" y="394"/>
                  </a:lnTo>
                  <a:lnTo>
                    <a:pt x="14808" y="512"/>
                  </a:lnTo>
                  <a:lnTo>
                    <a:pt x="14808" y="670"/>
                  </a:lnTo>
                  <a:lnTo>
                    <a:pt x="14848" y="788"/>
                  </a:lnTo>
                  <a:lnTo>
                    <a:pt x="14966" y="867"/>
                  </a:lnTo>
                  <a:lnTo>
                    <a:pt x="15084" y="906"/>
                  </a:lnTo>
                  <a:lnTo>
                    <a:pt x="16384" y="1260"/>
                  </a:lnTo>
                  <a:lnTo>
                    <a:pt x="16462" y="1260"/>
                  </a:lnTo>
                  <a:lnTo>
                    <a:pt x="16580" y="1221"/>
                  </a:lnTo>
                  <a:lnTo>
                    <a:pt x="16659" y="1182"/>
                  </a:lnTo>
                  <a:lnTo>
                    <a:pt x="16738" y="1103"/>
                  </a:lnTo>
                  <a:lnTo>
                    <a:pt x="16777" y="985"/>
                  </a:lnTo>
                  <a:lnTo>
                    <a:pt x="16777" y="867"/>
                  </a:lnTo>
                  <a:lnTo>
                    <a:pt x="16738" y="749"/>
                  </a:lnTo>
                  <a:lnTo>
                    <a:pt x="16659" y="630"/>
                  </a:lnTo>
                  <a:lnTo>
                    <a:pt x="16541" y="591"/>
                  </a:lnTo>
                  <a:lnTo>
                    <a:pt x="15242" y="276"/>
                  </a:lnTo>
                  <a:close/>
                  <a:moveTo>
                    <a:pt x="17723" y="906"/>
                  </a:moveTo>
                  <a:lnTo>
                    <a:pt x="17604" y="945"/>
                  </a:lnTo>
                  <a:lnTo>
                    <a:pt x="17486" y="1024"/>
                  </a:lnTo>
                  <a:lnTo>
                    <a:pt x="17447" y="1142"/>
                  </a:lnTo>
                  <a:lnTo>
                    <a:pt x="17447" y="1300"/>
                  </a:lnTo>
                  <a:lnTo>
                    <a:pt x="17486" y="1418"/>
                  </a:lnTo>
                  <a:lnTo>
                    <a:pt x="17565" y="1497"/>
                  </a:lnTo>
                  <a:lnTo>
                    <a:pt x="17683" y="1576"/>
                  </a:lnTo>
                  <a:lnTo>
                    <a:pt x="18983" y="1891"/>
                  </a:lnTo>
                  <a:lnTo>
                    <a:pt x="19180" y="1891"/>
                  </a:lnTo>
                  <a:lnTo>
                    <a:pt x="19258" y="1812"/>
                  </a:lnTo>
                  <a:lnTo>
                    <a:pt x="19337" y="1733"/>
                  </a:lnTo>
                  <a:lnTo>
                    <a:pt x="19377" y="1654"/>
                  </a:lnTo>
                  <a:lnTo>
                    <a:pt x="19377" y="1497"/>
                  </a:lnTo>
                  <a:lnTo>
                    <a:pt x="19337" y="1379"/>
                  </a:lnTo>
                  <a:lnTo>
                    <a:pt x="19258" y="1300"/>
                  </a:lnTo>
                  <a:lnTo>
                    <a:pt x="19140" y="1221"/>
                  </a:lnTo>
                  <a:lnTo>
                    <a:pt x="17841" y="906"/>
                  </a:lnTo>
                  <a:close/>
                  <a:moveTo>
                    <a:pt x="20322" y="1536"/>
                  </a:moveTo>
                  <a:lnTo>
                    <a:pt x="20204" y="1576"/>
                  </a:lnTo>
                  <a:lnTo>
                    <a:pt x="20085" y="1694"/>
                  </a:lnTo>
                  <a:lnTo>
                    <a:pt x="20046" y="1812"/>
                  </a:lnTo>
                  <a:lnTo>
                    <a:pt x="20046" y="1930"/>
                  </a:lnTo>
                  <a:lnTo>
                    <a:pt x="20085" y="2048"/>
                  </a:lnTo>
                  <a:lnTo>
                    <a:pt x="20164" y="2127"/>
                  </a:lnTo>
                  <a:lnTo>
                    <a:pt x="20282" y="2206"/>
                  </a:lnTo>
                  <a:lnTo>
                    <a:pt x="21582" y="2521"/>
                  </a:lnTo>
                  <a:lnTo>
                    <a:pt x="21779" y="2521"/>
                  </a:lnTo>
                  <a:lnTo>
                    <a:pt x="21858" y="2481"/>
                  </a:lnTo>
                  <a:lnTo>
                    <a:pt x="21936" y="2363"/>
                  </a:lnTo>
                  <a:lnTo>
                    <a:pt x="22015" y="2284"/>
                  </a:lnTo>
                  <a:lnTo>
                    <a:pt x="22015" y="2127"/>
                  </a:lnTo>
                  <a:lnTo>
                    <a:pt x="21976" y="2009"/>
                  </a:lnTo>
                  <a:lnTo>
                    <a:pt x="21858" y="1930"/>
                  </a:lnTo>
                  <a:lnTo>
                    <a:pt x="21739" y="1851"/>
                  </a:lnTo>
                  <a:lnTo>
                    <a:pt x="20440" y="1536"/>
                  </a:lnTo>
                  <a:close/>
                  <a:moveTo>
                    <a:pt x="11382" y="1142"/>
                  </a:moveTo>
                  <a:lnTo>
                    <a:pt x="11264" y="1182"/>
                  </a:lnTo>
                  <a:lnTo>
                    <a:pt x="10201" y="2048"/>
                  </a:lnTo>
                  <a:lnTo>
                    <a:pt x="10122" y="2127"/>
                  </a:lnTo>
                  <a:lnTo>
                    <a:pt x="10083" y="2245"/>
                  </a:lnTo>
                  <a:lnTo>
                    <a:pt x="10083" y="2363"/>
                  </a:lnTo>
                  <a:lnTo>
                    <a:pt x="10161" y="2481"/>
                  </a:lnTo>
                  <a:lnTo>
                    <a:pt x="10279" y="2599"/>
                  </a:lnTo>
                  <a:lnTo>
                    <a:pt x="10398" y="2639"/>
                  </a:lnTo>
                  <a:lnTo>
                    <a:pt x="10516" y="2599"/>
                  </a:lnTo>
                  <a:lnTo>
                    <a:pt x="10634" y="2560"/>
                  </a:lnTo>
                  <a:lnTo>
                    <a:pt x="11658" y="1733"/>
                  </a:lnTo>
                  <a:lnTo>
                    <a:pt x="11776" y="1615"/>
                  </a:lnTo>
                  <a:lnTo>
                    <a:pt x="11815" y="1497"/>
                  </a:lnTo>
                  <a:lnTo>
                    <a:pt x="11776" y="1379"/>
                  </a:lnTo>
                  <a:lnTo>
                    <a:pt x="11737" y="1260"/>
                  </a:lnTo>
                  <a:lnTo>
                    <a:pt x="11618" y="1182"/>
                  </a:lnTo>
                  <a:lnTo>
                    <a:pt x="11500" y="1142"/>
                  </a:lnTo>
                  <a:close/>
                  <a:moveTo>
                    <a:pt x="22921" y="2166"/>
                  </a:moveTo>
                  <a:lnTo>
                    <a:pt x="22803" y="2245"/>
                  </a:lnTo>
                  <a:lnTo>
                    <a:pt x="22724" y="2324"/>
                  </a:lnTo>
                  <a:lnTo>
                    <a:pt x="22645" y="2442"/>
                  </a:lnTo>
                  <a:lnTo>
                    <a:pt x="22645" y="2560"/>
                  </a:lnTo>
                  <a:lnTo>
                    <a:pt x="22685" y="2678"/>
                  </a:lnTo>
                  <a:lnTo>
                    <a:pt x="22763" y="2796"/>
                  </a:lnTo>
                  <a:lnTo>
                    <a:pt x="22882" y="2836"/>
                  </a:lnTo>
                  <a:lnTo>
                    <a:pt x="24181" y="3151"/>
                  </a:lnTo>
                  <a:lnTo>
                    <a:pt x="24260" y="3190"/>
                  </a:lnTo>
                  <a:lnTo>
                    <a:pt x="24378" y="3151"/>
                  </a:lnTo>
                  <a:lnTo>
                    <a:pt x="24496" y="3111"/>
                  </a:lnTo>
                  <a:lnTo>
                    <a:pt x="24575" y="3033"/>
                  </a:lnTo>
                  <a:lnTo>
                    <a:pt x="24614" y="2915"/>
                  </a:lnTo>
                  <a:lnTo>
                    <a:pt x="24614" y="2796"/>
                  </a:lnTo>
                  <a:lnTo>
                    <a:pt x="24575" y="2678"/>
                  </a:lnTo>
                  <a:lnTo>
                    <a:pt x="24496" y="2560"/>
                  </a:lnTo>
                  <a:lnTo>
                    <a:pt x="24378" y="2521"/>
                  </a:lnTo>
                  <a:lnTo>
                    <a:pt x="23039" y="2206"/>
                  </a:lnTo>
                  <a:lnTo>
                    <a:pt x="22921" y="2166"/>
                  </a:lnTo>
                  <a:close/>
                  <a:moveTo>
                    <a:pt x="25520" y="2836"/>
                  </a:moveTo>
                  <a:lnTo>
                    <a:pt x="25402" y="2875"/>
                  </a:lnTo>
                  <a:lnTo>
                    <a:pt x="25323" y="2954"/>
                  </a:lnTo>
                  <a:lnTo>
                    <a:pt x="25244" y="3072"/>
                  </a:lnTo>
                  <a:lnTo>
                    <a:pt x="25244" y="3230"/>
                  </a:lnTo>
                  <a:lnTo>
                    <a:pt x="25284" y="3348"/>
                  </a:lnTo>
                  <a:lnTo>
                    <a:pt x="25402" y="3426"/>
                  </a:lnTo>
                  <a:lnTo>
                    <a:pt x="25520" y="3466"/>
                  </a:lnTo>
                  <a:lnTo>
                    <a:pt x="26820" y="3820"/>
                  </a:lnTo>
                  <a:lnTo>
                    <a:pt x="26898" y="3820"/>
                  </a:lnTo>
                  <a:lnTo>
                    <a:pt x="26977" y="3781"/>
                  </a:lnTo>
                  <a:lnTo>
                    <a:pt x="27095" y="3742"/>
                  </a:lnTo>
                  <a:lnTo>
                    <a:pt x="27174" y="3663"/>
                  </a:lnTo>
                  <a:lnTo>
                    <a:pt x="27214" y="3545"/>
                  </a:lnTo>
                  <a:lnTo>
                    <a:pt x="27214" y="3426"/>
                  </a:lnTo>
                  <a:lnTo>
                    <a:pt x="27174" y="3308"/>
                  </a:lnTo>
                  <a:lnTo>
                    <a:pt x="27095" y="3190"/>
                  </a:lnTo>
                  <a:lnTo>
                    <a:pt x="26977" y="3151"/>
                  </a:lnTo>
                  <a:lnTo>
                    <a:pt x="25678" y="2836"/>
                  </a:lnTo>
                  <a:close/>
                  <a:moveTo>
                    <a:pt x="9256" y="2796"/>
                  </a:moveTo>
                  <a:lnTo>
                    <a:pt x="9137" y="2875"/>
                  </a:lnTo>
                  <a:lnTo>
                    <a:pt x="8074" y="3702"/>
                  </a:lnTo>
                  <a:lnTo>
                    <a:pt x="7995" y="3781"/>
                  </a:lnTo>
                  <a:lnTo>
                    <a:pt x="7956" y="3899"/>
                  </a:lnTo>
                  <a:lnTo>
                    <a:pt x="7995" y="4057"/>
                  </a:lnTo>
                  <a:lnTo>
                    <a:pt x="8035" y="4175"/>
                  </a:lnTo>
                  <a:lnTo>
                    <a:pt x="8153" y="4253"/>
                  </a:lnTo>
                  <a:lnTo>
                    <a:pt x="8310" y="4293"/>
                  </a:lnTo>
                  <a:lnTo>
                    <a:pt x="8389" y="4253"/>
                  </a:lnTo>
                  <a:lnTo>
                    <a:pt x="8507" y="4214"/>
                  </a:lnTo>
                  <a:lnTo>
                    <a:pt x="9571" y="3387"/>
                  </a:lnTo>
                  <a:lnTo>
                    <a:pt x="9649" y="3269"/>
                  </a:lnTo>
                  <a:lnTo>
                    <a:pt x="9689" y="3151"/>
                  </a:lnTo>
                  <a:lnTo>
                    <a:pt x="9689" y="3033"/>
                  </a:lnTo>
                  <a:lnTo>
                    <a:pt x="9610" y="2915"/>
                  </a:lnTo>
                  <a:lnTo>
                    <a:pt x="9531" y="2836"/>
                  </a:lnTo>
                  <a:lnTo>
                    <a:pt x="9413" y="2796"/>
                  </a:lnTo>
                  <a:close/>
                  <a:moveTo>
                    <a:pt x="28119" y="3466"/>
                  </a:moveTo>
                  <a:lnTo>
                    <a:pt x="28001" y="3505"/>
                  </a:lnTo>
                  <a:lnTo>
                    <a:pt x="27922" y="3584"/>
                  </a:lnTo>
                  <a:lnTo>
                    <a:pt x="27883" y="3702"/>
                  </a:lnTo>
                  <a:lnTo>
                    <a:pt x="27844" y="3860"/>
                  </a:lnTo>
                  <a:lnTo>
                    <a:pt x="27922" y="3978"/>
                  </a:lnTo>
                  <a:lnTo>
                    <a:pt x="28001" y="4057"/>
                  </a:lnTo>
                  <a:lnTo>
                    <a:pt x="28119" y="4135"/>
                  </a:lnTo>
                  <a:lnTo>
                    <a:pt x="29064" y="4372"/>
                  </a:lnTo>
                  <a:lnTo>
                    <a:pt x="29380" y="4450"/>
                  </a:lnTo>
                  <a:lnTo>
                    <a:pt x="29498" y="4490"/>
                  </a:lnTo>
                  <a:lnTo>
                    <a:pt x="29576" y="4450"/>
                  </a:lnTo>
                  <a:lnTo>
                    <a:pt x="29655" y="4411"/>
                  </a:lnTo>
                  <a:lnTo>
                    <a:pt x="29734" y="4372"/>
                  </a:lnTo>
                  <a:lnTo>
                    <a:pt x="29813" y="4253"/>
                  </a:lnTo>
                  <a:lnTo>
                    <a:pt x="29813" y="4135"/>
                  </a:lnTo>
                  <a:lnTo>
                    <a:pt x="29813" y="4017"/>
                  </a:lnTo>
                  <a:lnTo>
                    <a:pt x="29734" y="3899"/>
                  </a:lnTo>
                  <a:lnTo>
                    <a:pt x="29616" y="3820"/>
                  </a:lnTo>
                  <a:lnTo>
                    <a:pt x="29222" y="3702"/>
                  </a:lnTo>
                  <a:lnTo>
                    <a:pt x="28277" y="3466"/>
                  </a:lnTo>
                  <a:close/>
                  <a:moveTo>
                    <a:pt x="7168" y="4450"/>
                  </a:moveTo>
                  <a:lnTo>
                    <a:pt x="7050" y="4529"/>
                  </a:lnTo>
                  <a:lnTo>
                    <a:pt x="6341" y="5081"/>
                  </a:lnTo>
                  <a:lnTo>
                    <a:pt x="5947" y="5396"/>
                  </a:lnTo>
                  <a:lnTo>
                    <a:pt x="5908" y="5514"/>
                  </a:lnTo>
                  <a:lnTo>
                    <a:pt x="5869" y="5671"/>
                  </a:lnTo>
                  <a:lnTo>
                    <a:pt x="5908" y="5789"/>
                  </a:lnTo>
                  <a:lnTo>
                    <a:pt x="5987" y="5908"/>
                  </a:lnTo>
                  <a:lnTo>
                    <a:pt x="6105" y="5947"/>
                  </a:lnTo>
                  <a:lnTo>
                    <a:pt x="6223" y="5986"/>
                  </a:lnTo>
                  <a:lnTo>
                    <a:pt x="6341" y="5947"/>
                  </a:lnTo>
                  <a:lnTo>
                    <a:pt x="6459" y="5868"/>
                  </a:lnTo>
                  <a:lnTo>
                    <a:pt x="6735" y="5592"/>
                  </a:lnTo>
                  <a:lnTo>
                    <a:pt x="7444" y="5041"/>
                  </a:lnTo>
                  <a:lnTo>
                    <a:pt x="7523" y="4962"/>
                  </a:lnTo>
                  <a:lnTo>
                    <a:pt x="7562" y="4805"/>
                  </a:lnTo>
                  <a:lnTo>
                    <a:pt x="7562" y="4687"/>
                  </a:lnTo>
                  <a:lnTo>
                    <a:pt x="7523" y="4569"/>
                  </a:lnTo>
                  <a:lnTo>
                    <a:pt x="7405" y="4490"/>
                  </a:lnTo>
                  <a:lnTo>
                    <a:pt x="7286" y="4450"/>
                  </a:lnTo>
                  <a:close/>
                  <a:moveTo>
                    <a:pt x="30600" y="4569"/>
                  </a:moveTo>
                  <a:lnTo>
                    <a:pt x="30482" y="4608"/>
                  </a:lnTo>
                  <a:lnTo>
                    <a:pt x="30364" y="4647"/>
                  </a:lnTo>
                  <a:lnTo>
                    <a:pt x="30246" y="4765"/>
                  </a:lnTo>
                  <a:lnTo>
                    <a:pt x="30246" y="4884"/>
                  </a:lnTo>
                  <a:lnTo>
                    <a:pt x="30246" y="5002"/>
                  </a:lnTo>
                  <a:lnTo>
                    <a:pt x="30285" y="5120"/>
                  </a:lnTo>
                  <a:lnTo>
                    <a:pt x="30482" y="5356"/>
                  </a:lnTo>
                  <a:lnTo>
                    <a:pt x="30600" y="5592"/>
                  </a:lnTo>
                  <a:lnTo>
                    <a:pt x="30718" y="5868"/>
                  </a:lnTo>
                  <a:lnTo>
                    <a:pt x="30797" y="6183"/>
                  </a:lnTo>
                  <a:lnTo>
                    <a:pt x="30837" y="6301"/>
                  </a:lnTo>
                  <a:lnTo>
                    <a:pt x="30915" y="6380"/>
                  </a:lnTo>
                  <a:lnTo>
                    <a:pt x="31034" y="6419"/>
                  </a:lnTo>
                  <a:lnTo>
                    <a:pt x="31112" y="6459"/>
                  </a:lnTo>
                  <a:lnTo>
                    <a:pt x="31191" y="6459"/>
                  </a:lnTo>
                  <a:lnTo>
                    <a:pt x="31309" y="6419"/>
                  </a:lnTo>
                  <a:lnTo>
                    <a:pt x="31427" y="6301"/>
                  </a:lnTo>
                  <a:lnTo>
                    <a:pt x="31467" y="6183"/>
                  </a:lnTo>
                  <a:lnTo>
                    <a:pt x="31467" y="6065"/>
                  </a:lnTo>
                  <a:lnTo>
                    <a:pt x="31349" y="5671"/>
                  </a:lnTo>
                  <a:lnTo>
                    <a:pt x="31191" y="5277"/>
                  </a:lnTo>
                  <a:lnTo>
                    <a:pt x="31034" y="5002"/>
                  </a:lnTo>
                  <a:lnTo>
                    <a:pt x="30837" y="4726"/>
                  </a:lnTo>
                  <a:lnTo>
                    <a:pt x="30718" y="4608"/>
                  </a:lnTo>
                  <a:lnTo>
                    <a:pt x="30600" y="4569"/>
                  </a:lnTo>
                  <a:close/>
                  <a:moveTo>
                    <a:pt x="5554" y="6498"/>
                  </a:moveTo>
                  <a:lnTo>
                    <a:pt x="5435" y="6538"/>
                  </a:lnTo>
                  <a:lnTo>
                    <a:pt x="5317" y="6616"/>
                  </a:lnTo>
                  <a:lnTo>
                    <a:pt x="5278" y="6735"/>
                  </a:lnTo>
                  <a:lnTo>
                    <a:pt x="5199" y="7128"/>
                  </a:lnTo>
                  <a:lnTo>
                    <a:pt x="5081" y="8113"/>
                  </a:lnTo>
                  <a:lnTo>
                    <a:pt x="5120" y="8231"/>
                  </a:lnTo>
                  <a:lnTo>
                    <a:pt x="5160" y="8349"/>
                  </a:lnTo>
                  <a:lnTo>
                    <a:pt x="5278" y="8428"/>
                  </a:lnTo>
                  <a:lnTo>
                    <a:pt x="5396" y="8467"/>
                  </a:lnTo>
                  <a:lnTo>
                    <a:pt x="5554" y="8467"/>
                  </a:lnTo>
                  <a:lnTo>
                    <a:pt x="5672" y="8389"/>
                  </a:lnTo>
                  <a:lnTo>
                    <a:pt x="5711" y="8310"/>
                  </a:lnTo>
                  <a:lnTo>
                    <a:pt x="5751" y="8192"/>
                  </a:lnTo>
                  <a:lnTo>
                    <a:pt x="5869" y="7207"/>
                  </a:lnTo>
                  <a:lnTo>
                    <a:pt x="5908" y="6892"/>
                  </a:lnTo>
                  <a:lnTo>
                    <a:pt x="5908" y="6774"/>
                  </a:lnTo>
                  <a:lnTo>
                    <a:pt x="5869" y="6656"/>
                  </a:lnTo>
                  <a:lnTo>
                    <a:pt x="5790" y="6538"/>
                  </a:lnTo>
                  <a:lnTo>
                    <a:pt x="5672" y="6498"/>
                  </a:lnTo>
                  <a:close/>
                  <a:moveTo>
                    <a:pt x="31034" y="7128"/>
                  </a:moveTo>
                  <a:lnTo>
                    <a:pt x="30915" y="7168"/>
                  </a:lnTo>
                  <a:lnTo>
                    <a:pt x="30797" y="7247"/>
                  </a:lnTo>
                  <a:lnTo>
                    <a:pt x="30718" y="7365"/>
                  </a:lnTo>
                  <a:lnTo>
                    <a:pt x="30640" y="7562"/>
                  </a:lnTo>
                  <a:lnTo>
                    <a:pt x="30246" y="8546"/>
                  </a:lnTo>
                  <a:lnTo>
                    <a:pt x="30207" y="8704"/>
                  </a:lnTo>
                  <a:lnTo>
                    <a:pt x="30246" y="8822"/>
                  </a:lnTo>
                  <a:lnTo>
                    <a:pt x="30285" y="8901"/>
                  </a:lnTo>
                  <a:lnTo>
                    <a:pt x="30403" y="8979"/>
                  </a:lnTo>
                  <a:lnTo>
                    <a:pt x="30522" y="9019"/>
                  </a:lnTo>
                  <a:lnTo>
                    <a:pt x="30640" y="9019"/>
                  </a:lnTo>
                  <a:lnTo>
                    <a:pt x="30718" y="8979"/>
                  </a:lnTo>
                  <a:lnTo>
                    <a:pt x="30797" y="8901"/>
                  </a:lnTo>
                  <a:lnTo>
                    <a:pt x="30837" y="8822"/>
                  </a:lnTo>
                  <a:lnTo>
                    <a:pt x="31270" y="7837"/>
                  </a:lnTo>
                  <a:lnTo>
                    <a:pt x="31388" y="7562"/>
                  </a:lnTo>
                  <a:lnTo>
                    <a:pt x="31388" y="7404"/>
                  </a:lnTo>
                  <a:lnTo>
                    <a:pt x="31349" y="7286"/>
                  </a:lnTo>
                  <a:lnTo>
                    <a:pt x="31270" y="7207"/>
                  </a:lnTo>
                  <a:lnTo>
                    <a:pt x="31152" y="7128"/>
                  </a:lnTo>
                  <a:close/>
                  <a:moveTo>
                    <a:pt x="5199" y="9137"/>
                  </a:moveTo>
                  <a:lnTo>
                    <a:pt x="5081" y="9216"/>
                  </a:lnTo>
                  <a:lnTo>
                    <a:pt x="5002" y="9334"/>
                  </a:lnTo>
                  <a:lnTo>
                    <a:pt x="4963" y="9452"/>
                  </a:lnTo>
                  <a:lnTo>
                    <a:pt x="4805" y="10791"/>
                  </a:lnTo>
                  <a:lnTo>
                    <a:pt x="4805" y="10909"/>
                  </a:lnTo>
                  <a:lnTo>
                    <a:pt x="4845" y="11027"/>
                  </a:lnTo>
                  <a:lnTo>
                    <a:pt x="4963" y="11106"/>
                  </a:lnTo>
                  <a:lnTo>
                    <a:pt x="5081" y="11145"/>
                  </a:lnTo>
                  <a:lnTo>
                    <a:pt x="5239" y="11145"/>
                  </a:lnTo>
                  <a:lnTo>
                    <a:pt x="5357" y="11067"/>
                  </a:lnTo>
                  <a:lnTo>
                    <a:pt x="5435" y="10988"/>
                  </a:lnTo>
                  <a:lnTo>
                    <a:pt x="5475" y="10870"/>
                  </a:lnTo>
                  <a:lnTo>
                    <a:pt x="5632" y="9531"/>
                  </a:lnTo>
                  <a:lnTo>
                    <a:pt x="5593" y="9373"/>
                  </a:lnTo>
                  <a:lnTo>
                    <a:pt x="5554" y="9255"/>
                  </a:lnTo>
                  <a:lnTo>
                    <a:pt x="5435" y="9176"/>
                  </a:lnTo>
                  <a:lnTo>
                    <a:pt x="5317" y="9137"/>
                  </a:lnTo>
                  <a:close/>
                  <a:moveTo>
                    <a:pt x="30010" y="9570"/>
                  </a:moveTo>
                  <a:lnTo>
                    <a:pt x="29891" y="9609"/>
                  </a:lnTo>
                  <a:lnTo>
                    <a:pt x="29773" y="9688"/>
                  </a:lnTo>
                  <a:lnTo>
                    <a:pt x="29695" y="9806"/>
                  </a:lnTo>
                  <a:lnTo>
                    <a:pt x="29183" y="11027"/>
                  </a:lnTo>
                  <a:lnTo>
                    <a:pt x="29143" y="11145"/>
                  </a:lnTo>
                  <a:lnTo>
                    <a:pt x="29183" y="11263"/>
                  </a:lnTo>
                  <a:lnTo>
                    <a:pt x="29222" y="11382"/>
                  </a:lnTo>
                  <a:lnTo>
                    <a:pt x="29340" y="11460"/>
                  </a:lnTo>
                  <a:lnTo>
                    <a:pt x="29498" y="11500"/>
                  </a:lnTo>
                  <a:lnTo>
                    <a:pt x="29576" y="11460"/>
                  </a:lnTo>
                  <a:lnTo>
                    <a:pt x="29655" y="11421"/>
                  </a:lnTo>
                  <a:lnTo>
                    <a:pt x="29734" y="11382"/>
                  </a:lnTo>
                  <a:lnTo>
                    <a:pt x="29773" y="11303"/>
                  </a:lnTo>
                  <a:lnTo>
                    <a:pt x="30325" y="10043"/>
                  </a:lnTo>
                  <a:lnTo>
                    <a:pt x="30364" y="9924"/>
                  </a:lnTo>
                  <a:lnTo>
                    <a:pt x="30325" y="9806"/>
                  </a:lnTo>
                  <a:lnTo>
                    <a:pt x="30246" y="9688"/>
                  </a:lnTo>
                  <a:lnTo>
                    <a:pt x="30128" y="9609"/>
                  </a:lnTo>
                  <a:lnTo>
                    <a:pt x="30010" y="9570"/>
                  </a:lnTo>
                  <a:close/>
                  <a:moveTo>
                    <a:pt x="4884" y="11815"/>
                  </a:moveTo>
                  <a:lnTo>
                    <a:pt x="4766" y="11894"/>
                  </a:lnTo>
                  <a:lnTo>
                    <a:pt x="4687" y="11972"/>
                  </a:lnTo>
                  <a:lnTo>
                    <a:pt x="4648" y="12090"/>
                  </a:lnTo>
                  <a:lnTo>
                    <a:pt x="4451" y="13429"/>
                  </a:lnTo>
                  <a:lnTo>
                    <a:pt x="4490" y="13587"/>
                  </a:lnTo>
                  <a:lnTo>
                    <a:pt x="4530" y="13666"/>
                  </a:lnTo>
                  <a:lnTo>
                    <a:pt x="4608" y="13784"/>
                  </a:lnTo>
                  <a:lnTo>
                    <a:pt x="4766" y="13823"/>
                  </a:lnTo>
                  <a:lnTo>
                    <a:pt x="4805" y="13823"/>
                  </a:lnTo>
                  <a:lnTo>
                    <a:pt x="4924" y="13784"/>
                  </a:lnTo>
                  <a:lnTo>
                    <a:pt x="5002" y="13744"/>
                  </a:lnTo>
                  <a:lnTo>
                    <a:pt x="5081" y="13626"/>
                  </a:lnTo>
                  <a:lnTo>
                    <a:pt x="5120" y="13508"/>
                  </a:lnTo>
                  <a:lnTo>
                    <a:pt x="5317" y="12169"/>
                  </a:lnTo>
                  <a:lnTo>
                    <a:pt x="5278" y="12051"/>
                  </a:lnTo>
                  <a:lnTo>
                    <a:pt x="5239" y="11933"/>
                  </a:lnTo>
                  <a:lnTo>
                    <a:pt x="5120" y="11854"/>
                  </a:lnTo>
                  <a:lnTo>
                    <a:pt x="5002" y="11815"/>
                  </a:lnTo>
                  <a:close/>
                  <a:moveTo>
                    <a:pt x="28946" y="12051"/>
                  </a:moveTo>
                  <a:lnTo>
                    <a:pt x="28828" y="12090"/>
                  </a:lnTo>
                  <a:lnTo>
                    <a:pt x="28710" y="12130"/>
                  </a:lnTo>
                  <a:lnTo>
                    <a:pt x="28631" y="12248"/>
                  </a:lnTo>
                  <a:lnTo>
                    <a:pt x="28119" y="13469"/>
                  </a:lnTo>
                  <a:lnTo>
                    <a:pt x="28080" y="13626"/>
                  </a:lnTo>
                  <a:lnTo>
                    <a:pt x="28119" y="13744"/>
                  </a:lnTo>
                  <a:lnTo>
                    <a:pt x="28159" y="13863"/>
                  </a:lnTo>
                  <a:lnTo>
                    <a:pt x="28277" y="13941"/>
                  </a:lnTo>
                  <a:lnTo>
                    <a:pt x="28513" y="13941"/>
                  </a:lnTo>
                  <a:lnTo>
                    <a:pt x="28592" y="13902"/>
                  </a:lnTo>
                  <a:lnTo>
                    <a:pt x="28671" y="13823"/>
                  </a:lnTo>
                  <a:lnTo>
                    <a:pt x="28710" y="13744"/>
                  </a:lnTo>
                  <a:lnTo>
                    <a:pt x="29261" y="12524"/>
                  </a:lnTo>
                  <a:lnTo>
                    <a:pt x="29301" y="12406"/>
                  </a:lnTo>
                  <a:lnTo>
                    <a:pt x="29261" y="12248"/>
                  </a:lnTo>
                  <a:lnTo>
                    <a:pt x="29183" y="12169"/>
                  </a:lnTo>
                  <a:lnTo>
                    <a:pt x="29064" y="12090"/>
                  </a:lnTo>
                  <a:lnTo>
                    <a:pt x="28946" y="12051"/>
                  </a:lnTo>
                  <a:close/>
                  <a:moveTo>
                    <a:pt x="27765" y="14532"/>
                  </a:moveTo>
                  <a:lnTo>
                    <a:pt x="27647" y="14611"/>
                  </a:lnTo>
                  <a:lnTo>
                    <a:pt x="27568" y="14729"/>
                  </a:lnTo>
                  <a:lnTo>
                    <a:pt x="27056" y="15950"/>
                  </a:lnTo>
                  <a:lnTo>
                    <a:pt x="27017" y="16068"/>
                  </a:lnTo>
                  <a:lnTo>
                    <a:pt x="27056" y="16226"/>
                  </a:lnTo>
                  <a:lnTo>
                    <a:pt x="27135" y="16304"/>
                  </a:lnTo>
                  <a:lnTo>
                    <a:pt x="27214" y="16383"/>
                  </a:lnTo>
                  <a:lnTo>
                    <a:pt x="27371" y="16422"/>
                  </a:lnTo>
                  <a:lnTo>
                    <a:pt x="27450" y="16422"/>
                  </a:lnTo>
                  <a:lnTo>
                    <a:pt x="27529" y="16383"/>
                  </a:lnTo>
                  <a:lnTo>
                    <a:pt x="27607" y="16304"/>
                  </a:lnTo>
                  <a:lnTo>
                    <a:pt x="27686" y="16226"/>
                  </a:lnTo>
                  <a:lnTo>
                    <a:pt x="28198" y="15005"/>
                  </a:lnTo>
                  <a:lnTo>
                    <a:pt x="28237" y="14847"/>
                  </a:lnTo>
                  <a:lnTo>
                    <a:pt x="28198" y="14729"/>
                  </a:lnTo>
                  <a:lnTo>
                    <a:pt x="28119" y="14611"/>
                  </a:lnTo>
                  <a:lnTo>
                    <a:pt x="28041" y="14532"/>
                  </a:lnTo>
                  <a:close/>
                  <a:moveTo>
                    <a:pt x="4530" y="14493"/>
                  </a:moveTo>
                  <a:lnTo>
                    <a:pt x="4412" y="14532"/>
                  </a:lnTo>
                  <a:lnTo>
                    <a:pt x="4333" y="14650"/>
                  </a:lnTo>
                  <a:lnTo>
                    <a:pt x="4293" y="14768"/>
                  </a:lnTo>
                  <a:lnTo>
                    <a:pt x="4097" y="16107"/>
                  </a:lnTo>
                  <a:lnTo>
                    <a:pt x="4097" y="16226"/>
                  </a:lnTo>
                  <a:lnTo>
                    <a:pt x="4175" y="16344"/>
                  </a:lnTo>
                  <a:lnTo>
                    <a:pt x="4254" y="16422"/>
                  </a:lnTo>
                  <a:lnTo>
                    <a:pt x="4372" y="16462"/>
                  </a:lnTo>
                  <a:lnTo>
                    <a:pt x="4569" y="16462"/>
                  </a:lnTo>
                  <a:lnTo>
                    <a:pt x="4648" y="16383"/>
                  </a:lnTo>
                  <a:lnTo>
                    <a:pt x="4727" y="16304"/>
                  </a:lnTo>
                  <a:lnTo>
                    <a:pt x="4766" y="16186"/>
                  </a:lnTo>
                  <a:lnTo>
                    <a:pt x="4963" y="14847"/>
                  </a:lnTo>
                  <a:lnTo>
                    <a:pt x="4963" y="14729"/>
                  </a:lnTo>
                  <a:lnTo>
                    <a:pt x="4884" y="14611"/>
                  </a:lnTo>
                  <a:lnTo>
                    <a:pt x="4805" y="14532"/>
                  </a:lnTo>
                  <a:lnTo>
                    <a:pt x="4648" y="14493"/>
                  </a:lnTo>
                  <a:close/>
                  <a:moveTo>
                    <a:pt x="26820" y="16974"/>
                  </a:moveTo>
                  <a:lnTo>
                    <a:pt x="26702" y="17013"/>
                  </a:lnTo>
                  <a:lnTo>
                    <a:pt x="26583" y="17092"/>
                  </a:lnTo>
                  <a:lnTo>
                    <a:pt x="26505" y="17171"/>
                  </a:lnTo>
                  <a:lnTo>
                    <a:pt x="25993" y="18431"/>
                  </a:lnTo>
                  <a:lnTo>
                    <a:pt x="25953" y="18549"/>
                  </a:lnTo>
                  <a:lnTo>
                    <a:pt x="25993" y="18667"/>
                  </a:lnTo>
                  <a:lnTo>
                    <a:pt x="26071" y="18785"/>
                  </a:lnTo>
                  <a:lnTo>
                    <a:pt x="26150" y="18864"/>
                  </a:lnTo>
                  <a:lnTo>
                    <a:pt x="26308" y="18903"/>
                  </a:lnTo>
                  <a:lnTo>
                    <a:pt x="26387" y="18864"/>
                  </a:lnTo>
                  <a:lnTo>
                    <a:pt x="26465" y="18825"/>
                  </a:lnTo>
                  <a:lnTo>
                    <a:pt x="26544" y="18785"/>
                  </a:lnTo>
                  <a:lnTo>
                    <a:pt x="26623" y="18667"/>
                  </a:lnTo>
                  <a:lnTo>
                    <a:pt x="27135" y="17446"/>
                  </a:lnTo>
                  <a:lnTo>
                    <a:pt x="27174" y="17328"/>
                  </a:lnTo>
                  <a:lnTo>
                    <a:pt x="27135" y="17210"/>
                  </a:lnTo>
                  <a:lnTo>
                    <a:pt x="27056" y="17092"/>
                  </a:lnTo>
                  <a:lnTo>
                    <a:pt x="26977" y="17013"/>
                  </a:lnTo>
                  <a:lnTo>
                    <a:pt x="26820" y="16974"/>
                  </a:lnTo>
                  <a:close/>
                  <a:moveTo>
                    <a:pt x="4175" y="17131"/>
                  </a:moveTo>
                  <a:lnTo>
                    <a:pt x="4057" y="17210"/>
                  </a:lnTo>
                  <a:lnTo>
                    <a:pt x="3978" y="17289"/>
                  </a:lnTo>
                  <a:lnTo>
                    <a:pt x="3900" y="17407"/>
                  </a:lnTo>
                  <a:lnTo>
                    <a:pt x="3703" y="18746"/>
                  </a:lnTo>
                  <a:lnTo>
                    <a:pt x="3742" y="18864"/>
                  </a:lnTo>
                  <a:lnTo>
                    <a:pt x="3781" y="18982"/>
                  </a:lnTo>
                  <a:lnTo>
                    <a:pt x="3860" y="19100"/>
                  </a:lnTo>
                  <a:lnTo>
                    <a:pt x="4018" y="19140"/>
                  </a:lnTo>
                  <a:lnTo>
                    <a:pt x="4057" y="19140"/>
                  </a:lnTo>
                  <a:lnTo>
                    <a:pt x="4175" y="19100"/>
                  </a:lnTo>
                  <a:lnTo>
                    <a:pt x="4254" y="19061"/>
                  </a:lnTo>
                  <a:lnTo>
                    <a:pt x="4333" y="18982"/>
                  </a:lnTo>
                  <a:lnTo>
                    <a:pt x="4372" y="18864"/>
                  </a:lnTo>
                  <a:lnTo>
                    <a:pt x="4569" y="17525"/>
                  </a:lnTo>
                  <a:lnTo>
                    <a:pt x="4569" y="17368"/>
                  </a:lnTo>
                  <a:lnTo>
                    <a:pt x="4530" y="17249"/>
                  </a:lnTo>
                  <a:lnTo>
                    <a:pt x="4412" y="17171"/>
                  </a:lnTo>
                  <a:lnTo>
                    <a:pt x="4293" y="17131"/>
                  </a:lnTo>
                  <a:close/>
                  <a:moveTo>
                    <a:pt x="25756" y="19455"/>
                  </a:moveTo>
                  <a:lnTo>
                    <a:pt x="25638" y="19494"/>
                  </a:lnTo>
                  <a:lnTo>
                    <a:pt x="25520" y="19534"/>
                  </a:lnTo>
                  <a:lnTo>
                    <a:pt x="25441" y="19652"/>
                  </a:lnTo>
                  <a:lnTo>
                    <a:pt x="24929" y="20873"/>
                  </a:lnTo>
                  <a:lnTo>
                    <a:pt x="24890" y="21030"/>
                  </a:lnTo>
                  <a:lnTo>
                    <a:pt x="24929" y="21148"/>
                  </a:lnTo>
                  <a:lnTo>
                    <a:pt x="25008" y="21266"/>
                  </a:lnTo>
                  <a:lnTo>
                    <a:pt x="25087" y="21345"/>
                  </a:lnTo>
                  <a:lnTo>
                    <a:pt x="25323" y="21345"/>
                  </a:lnTo>
                  <a:lnTo>
                    <a:pt x="25402" y="21306"/>
                  </a:lnTo>
                  <a:lnTo>
                    <a:pt x="25481" y="21227"/>
                  </a:lnTo>
                  <a:lnTo>
                    <a:pt x="25560" y="21148"/>
                  </a:lnTo>
                  <a:lnTo>
                    <a:pt x="26071" y="19927"/>
                  </a:lnTo>
                  <a:lnTo>
                    <a:pt x="26111" y="19809"/>
                  </a:lnTo>
                  <a:lnTo>
                    <a:pt x="26071" y="19652"/>
                  </a:lnTo>
                  <a:lnTo>
                    <a:pt x="25993" y="19573"/>
                  </a:lnTo>
                  <a:lnTo>
                    <a:pt x="25914" y="19494"/>
                  </a:lnTo>
                  <a:lnTo>
                    <a:pt x="25756" y="19455"/>
                  </a:lnTo>
                  <a:close/>
                  <a:moveTo>
                    <a:pt x="3781" y="19809"/>
                  </a:moveTo>
                  <a:lnTo>
                    <a:pt x="3663" y="19849"/>
                  </a:lnTo>
                  <a:lnTo>
                    <a:pt x="3545" y="19967"/>
                  </a:lnTo>
                  <a:lnTo>
                    <a:pt x="3506" y="20085"/>
                  </a:lnTo>
                  <a:lnTo>
                    <a:pt x="3309" y="21385"/>
                  </a:lnTo>
                  <a:lnTo>
                    <a:pt x="3309" y="21542"/>
                  </a:lnTo>
                  <a:lnTo>
                    <a:pt x="3348" y="21660"/>
                  </a:lnTo>
                  <a:lnTo>
                    <a:pt x="3466" y="21739"/>
                  </a:lnTo>
                  <a:lnTo>
                    <a:pt x="3585" y="21778"/>
                  </a:lnTo>
                  <a:lnTo>
                    <a:pt x="3742" y="21778"/>
                  </a:lnTo>
                  <a:lnTo>
                    <a:pt x="3860" y="21700"/>
                  </a:lnTo>
                  <a:lnTo>
                    <a:pt x="3939" y="21621"/>
                  </a:lnTo>
                  <a:lnTo>
                    <a:pt x="3978" y="21503"/>
                  </a:lnTo>
                  <a:lnTo>
                    <a:pt x="4175" y="20164"/>
                  </a:lnTo>
                  <a:lnTo>
                    <a:pt x="4175" y="20046"/>
                  </a:lnTo>
                  <a:lnTo>
                    <a:pt x="4136" y="19927"/>
                  </a:lnTo>
                  <a:lnTo>
                    <a:pt x="4018" y="19849"/>
                  </a:lnTo>
                  <a:lnTo>
                    <a:pt x="3900" y="19809"/>
                  </a:lnTo>
                  <a:close/>
                  <a:moveTo>
                    <a:pt x="29025" y="21503"/>
                  </a:moveTo>
                  <a:lnTo>
                    <a:pt x="27686" y="21542"/>
                  </a:lnTo>
                  <a:lnTo>
                    <a:pt x="27529" y="21581"/>
                  </a:lnTo>
                  <a:lnTo>
                    <a:pt x="27450" y="21660"/>
                  </a:lnTo>
                  <a:lnTo>
                    <a:pt x="27371" y="21778"/>
                  </a:lnTo>
                  <a:lnTo>
                    <a:pt x="27371" y="21896"/>
                  </a:lnTo>
                  <a:lnTo>
                    <a:pt x="27371" y="22054"/>
                  </a:lnTo>
                  <a:lnTo>
                    <a:pt x="27450" y="22133"/>
                  </a:lnTo>
                  <a:lnTo>
                    <a:pt x="27568" y="22212"/>
                  </a:lnTo>
                  <a:lnTo>
                    <a:pt x="27725" y="22212"/>
                  </a:lnTo>
                  <a:lnTo>
                    <a:pt x="29064" y="22172"/>
                  </a:lnTo>
                  <a:lnTo>
                    <a:pt x="29183" y="22133"/>
                  </a:lnTo>
                  <a:lnTo>
                    <a:pt x="29261" y="22054"/>
                  </a:lnTo>
                  <a:lnTo>
                    <a:pt x="29340" y="21936"/>
                  </a:lnTo>
                  <a:lnTo>
                    <a:pt x="29380" y="21818"/>
                  </a:lnTo>
                  <a:lnTo>
                    <a:pt x="29340" y="21660"/>
                  </a:lnTo>
                  <a:lnTo>
                    <a:pt x="29261" y="21581"/>
                  </a:lnTo>
                  <a:lnTo>
                    <a:pt x="29143" y="21503"/>
                  </a:lnTo>
                  <a:close/>
                  <a:moveTo>
                    <a:pt x="26347" y="21621"/>
                  </a:moveTo>
                  <a:lnTo>
                    <a:pt x="25008" y="21700"/>
                  </a:lnTo>
                  <a:lnTo>
                    <a:pt x="24851" y="21739"/>
                  </a:lnTo>
                  <a:lnTo>
                    <a:pt x="24772" y="21818"/>
                  </a:lnTo>
                  <a:lnTo>
                    <a:pt x="24693" y="21936"/>
                  </a:lnTo>
                  <a:lnTo>
                    <a:pt x="24654" y="22054"/>
                  </a:lnTo>
                  <a:lnTo>
                    <a:pt x="24693" y="22172"/>
                  </a:lnTo>
                  <a:lnTo>
                    <a:pt x="24772" y="22290"/>
                  </a:lnTo>
                  <a:lnTo>
                    <a:pt x="24890" y="22369"/>
                  </a:lnTo>
                  <a:lnTo>
                    <a:pt x="25008" y="22369"/>
                  </a:lnTo>
                  <a:lnTo>
                    <a:pt x="26387" y="22290"/>
                  </a:lnTo>
                  <a:lnTo>
                    <a:pt x="26505" y="22290"/>
                  </a:lnTo>
                  <a:lnTo>
                    <a:pt x="26583" y="22212"/>
                  </a:lnTo>
                  <a:lnTo>
                    <a:pt x="26662" y="22093"/>
                  </a:lnTo>
                  <a:lnTo>
                    <a:pt x="26702" y="21936"/>
                  </a:lnTo>
                  <a:lnTo>
                    <a:pt x="26662" y="21818"/>
                  </a:lnTo>
                  <a:lnTo>
                    <a:pt x="26583" y="21700"/>
                  </a:lnTo>
                  <a:lnTo>
                    <a:pt x="26465" y="21660"/>
                  </a:lnTo>
                  <a:lnTo>
                    <a:pt x="26347" y="21621"/>
                  </a:lnTo>
                  <a:close/>
                  <a:moveTo>
                    <a:pt x="30443" y="21463"/>
                  </a:moveTo>
                  <a:lnTo>
                    <a:pt x="30285" y="21503"/>
                  </a:lnTo>
                  <a:lnTo>
                    <a:pt x="30167" y="21542"/>
                  </a:lnTo>
                  <a:lnTo>
                    <a:pt x="30088" y="21621"/>
                  </a:lnTo>
                  <a:lnTo>
                    <a:pt x="30049" y="21739"/>
                  </a:lnTo>
                  <a:lnTo>
                    <a:pt x="30049" y="21896"/>
                  </a:lnTo>
                  <a:lnTo>
                    <a:pt x="30088" y="22015"/>
                  </a:lnTo>
                  <a:lnTo>
                    <a:pt x="30167" y="22093"/>
                  </a:lnTo>
                  <a:lnTo>
                    <a:pt x="30325" y="22133"/>
                  </a:lnTo>
                  <a:lnTo>
                    <a:pt x="30600" y="22212"/>
                  </a:lnTo>
                  <a:lnTo>
                    <a:pt x="30876" y="22330"/>
                  </a:lnTo>
                  <a:lnTo>
                    <a:pt x="31112" y="22448"/>
                  </a:lnTo>
                  <a:lnTo>
                    <a:pt x="31388" y="22605"/>
                  </a:lnTo>
                  <a:lnTo>
                    <a:pt x="31467" y="22684"/>
                  </a:lnTo>
                  <a:lnTo>
                    <a:pt x="31585" y="22684"/>
                  </a:lnTo>
                  <a:lnTo>
                    <a:pt x="31742" y="22645"/>
                  </a:lnTo>
                  <a:lnTo>
                    <a:pt x="31861" y="22566"/>
                  </a:lnTo>
                  <a:lnTo>
                    <a:pt x="31900" y="22448"/>
                  </a:lnTo>
                  <a:lnTo>
                    <a:pt x="31900" y="22330"/>
                  </a:lnTo>
                  <a:lnTo>
                    <a:pt x="31861" y="22212"/>
                  </a:lnTo>
                  <a:lnTo>
                    <a:pt x="31782" y="22093"/>
                  </a:lnTo>
                  <a:lnTo>
                    <a:pt x="31467" y="21896"/>
                  </a:lnTo>
                  <a:lnTo>
                    <a:pt x="31152" y="21700"/>
                  </a:lnTo>
                  <a:lnTo>
                    <a:pt x="30797" y="21581"/>
                  </a:lnTo>
                  <a:lnTo>
                    <a:pt x="30443" y="21463"/>
                  </a:lnTo>
                  <a:close/>
                  <a:moveTo>
                    <a:pt x="3348" y="22448"/>
                  </a:moveTo>
                  <a:lnTo>
                    <a:pt x="3230" y="22487"/>
                  </a:lnTo>
                  <a:lnTo>
                    <a:pt x="3151" y="22605"/>
                  </a:lnTo>
                  <a:lnTo>
                    <a:pt x="3073" y="22724"/>
                  </a:lnTo>
                  <a:lnTo>
                    <a:pt x="2876" y="24023"/>
                  </a:lnTo>
                  <a:lnTo>
                    <a:pt x="2876" y="24181"/>
                  </a:lnTo>
                  <a:lnTo>
                    <a:pt x="2915" y="24299"/>
                  </a:lnTo>
                  <a:lnTo>
                    <a:pt x="3033" y="24378"/>
                  </a:lnTo>
                  <a:lnTo>
                    <a:pt x="3151" y="24417"/>
                  </a:lnTo>
                  <a:lnTo>
                    <a:pt x="3309" y="24417"/>
                  </a:lnTo>
                  <a:lnTo>
                    <a:pt x="3427" y="24338"/>
                  </a:lnTo>
                  <a:lnTo>
                    <a:pt x="3466" y="24259"/>
                  </a:lnTo>
                  <a:lnTo>
                    <a:pt x="3545" y="24141"/>
                  </a:lnTo>
                  <a:lnTo>
                    <a:pt x="3742" y="22842"/>
                  </a:lnTo>
                  <a:lnTo>
                    <a:pt x="3742" y="22684"/>
                  </a:lnTo>
                  <a:lnTo>
                    <a:pt x="3703" y="22566"/>
                  </a:lnTo>
                  <a:lnTo>
                    <a:pt x="3585" y="22487"/>
                  </a:lnTo>
                  <a:lnTo>
                    <a:pt x="3466" y="22448"/>
                  </a:lnTo>
                  <a:close/>
                  <a:moveTo>
                    <a:pt x="32373" y="23078"/>
                  </a:moveTo>
                  <a:lnTo>
                    <a:pt x="32254" y="23117"/>
                  </a:lnTo>
                  <a:lnTo>
                    <a:pt x="32136" y="23196"/>
                  </a:lnTo>
                  <a:lnTo>
                    <a:pt x="32057" y="23275"/>
                  </a:lnTo>
                  <a:lnTo>
                    <a:pt x="32057" y="23432"/>
                  </a:lnTo>
                  <a:lnTo>
                    <a:pt x="32057" y="23551"/>
                  </a:lnTo>
                  <a:lnTo>
                    <a:pt x="32215" y="23984"/>
                  </a:lnTo>
                  <a:lnTo>
                    <a:pt x="32254" y="24456"/>
                  </a:lnTo>
                  <a:lnTo>
                    <a:pt x="32254" y="24693"/>
                  </a:lnTo>
                  <a:lnTo>
                    <a:pt x="32254" y="24811"/>
                  </a:lnTo>
                  <a:lnTo>
                    <a:pt x="32333" y="24929"/>
                  </a:lnTo>
                  <a:lnTo>
                    <a:pt x="32412" y="25008"/>
                  </a:lnTo>
                  <a:lnTo>
                    <a:pt x="32530" y="25047"/>
                  </a:lnTo>
                  <a:lnTo>
                    <a:pt x="32688" y="25047"/>
                  </a:lnTo>
                  <a:lnTo>
                    <a:pt x="32806" y="24968"/>
                  </a:lnTo>
                  <a:lnTo>
                    <a:pt x="32884" y="24890"/>
                  </a:lnTo>
                  <a:lnTo>
                    <a:pt x="32924" y="24771"/>
                  </a:lnTo>
                  <a:lnTo>
                    <a:pt x="32924" y="24456"/>
                  </a:lnTo>
                  <a:lnTo>
                    <a:pt x="32924" y="24141"/>
                  </a:lnTo>
                  <a:lnTo>
                    <a:pt x="32884" y="23866"/>
                  </a:lnTo>
                  <a:lnTo>
                    <a:pt x="32806" y="23551"/>
                  </a:lnTo>
                  <a:lnTo>
                    <a:pt x="32688" y="23275"/>
                  </a:lnTo>
                  <a:lnTo>
                    <a:pt x="32609" y="23157"/>
                  </a:lnTo>
                  <a:lnTo>
                    <a:pt x="32491" y="23117"/>
                  </a:lnTo>
                  <a:lnTo>
                    <a:pt x="32373" y="23078"/>
                  </a:lnTo>
                  <a:close/>
                  <a:moveTo>
                    <a:pt x="2876" y="25086"/>
                  </a:moveTo>
                  <a:lnTo>
                    <a:pt x="2758" y="25165"/>
                  </a:lnTo>
                  <a:lnTo>
                    <a:pt x="2679" y="25244"/>
                  </a:lnTo>
                  <a:lnTo>
                    <a:pt x="2639" y="25362"/>
                  </a:lnTo>
                  <a:lnTo>
                    <a:pt x="2403" y="26701"/>
                  </a:lnTo>
                  <a:lnTo>
                    <a:pt x="2403" y="26819"/>
                  </a:lnTo>
                  <a:lnTo>
                    <a:pt x="2442" y="26937"/>
                  </a:lnTo>
                  <a:lnTo>
                    <a:pt x="2561" y="27016"/>
                  </a:lnTo>
                  <a:lnTo>
                    <a:pt x="2679" y="27055"/>
                  </a:lnTo>
                  <a:lnTo>
                    <a:pt x="2718" y="27095"/>
                  </a:lnTo>
                  <a:lnTo>
                    <a:pt x="2836" y="27055"/>
                  </a:lnTo>
                  <a:lnTo>
                    <a:pt x="2954" y="27016"/>
                  </a:lnTo>
                  <a:lnTo>
                    <a:pt x="3033" y="26898"/>
                  </a:lnTo>
                  <a:lnTo>
                    <a:pt x="3073" y="26819"/>
                  </a:lnTo>
                  <a:lnTo>
                    <a:pt x="3309" y="25480"/>
                  </a:lnTo>
                  <a:lnTo>
                    <a:pt x="3309" y="25362"/>
                  </a:lnTo>
                  <a:lnTo>
                    <a:pt x="3230" y="25244"/>
                  </a:lnTo>
                  <a:lnTo>
                    <a:pt x="3151" y="25126"/>
                  </a:lnTo>
                  <a:lnTo>
                    <a:pt x="3033" y="25086"/>
                  </a:lnTo>
                  <a:close/>
                  <a:moveTo>
                    <a:pt x="32176" y="25638"/>
                  </a:moveTo>
                  <a:lnTo>
                    <a:pt x="32057" y="25677"/>
                  </a:lnTo>
                  <a:lnTo>
                    <a:pt x="31939" y="25717"/>
                  </a:lnTo>
                  <a:lnTo>
                    <a:pt x="31821" y="25835"/>
                  </a:lnTo>
                  <a:lnTo>
                    <a:pt x="31191" y="26977"/>
                  </a:lnTo>
                  <a:lnTo>
                    <a:pt x="31112" y="27095"/>
                  </a:lnTo>
                  <a:lnTo>
                    <a:pt x="31152" y="27252"/>
                  </a:lnTo>
                  <a:lnTo>
                    <a:pt x="31191" y="27371"/>
                  </a:lnTo>
                  <a:lnTo>
                    <a:pt x="31309" y="27449"/>
                  </a:lnTo>
                  <a:lnTo>
                    <a:pt x="31467" y="27489"/>
                  </a:lnTo>
                  <a:lnTo>
                    <a:pt x="31624" y="27449"/>
                  </a:lnTo>
                  <a:lnTo>
                    <a:pt x="31703" y="27371"/>
                  </a:lnTo>
                  <a:lnTo>
                    <a:pt x="31742" y="27331"/>
                  </a:lnTo>
                  <a:lnTo>
                    <a:pt x="32412" y="26150"/>
                  </a:lnTo>
                  <a:lnTo>
                    <a:pt x="32451" y="26032"/>
                  </a:lnTo>
                  <a:lnTo>
                    <a:pt x="32451" y="25913"/>
                  </a:lnTo>
                  <a:lnTo>
                    <a:pt x="32412" y="25795"/>
                  </a:lnTo>
                  <a:lnTo>
                    <a:pt x="32294" y="25677"/>
                  </a:lnTo>
                  <a:lnTo>
                    <a:pt x="32176" y="25638"/>
                  </a:lnTo>
                  <a:close/>
                  <a:moveTo>
                    <a:pt x="2403" y="27725"/>
                  </a:moveTo>
                  <a:lnTo>
                    <a:pt x="2285" y="27804"/>
                  </a:lnTo>
                  <a:lnTo>
                    <a:pt x="2206" y="27883"/>
                  </a:lnTo>
                  <a:lnTo>
                    <a:pt x="2167" y="28001"/>
                  </a:lnTo>
                  <a:lnTo>
                    <a:pt x="1891" y="29300"/>
                  </a:lnTo>
                  <a:lnTo>
                    <a:pt x="1891" y="29458"/>
                  </a:lnTo>
                  <a:lnTo>
                    <a:pt x="1931" y="29576"/>
                  </a:lnTo>
                  <a:lnTo>
                    <a:pt x="2049" y="29655"/>
                  </a:lnTo>
                  <a:lnTo>
                    <a:pt x="2167" y="29694"/>
                  </a:lnTo>
                  <a:lnTo>
                    <a:pt x="2246" y="29733"/>
                  </a:lnTo>
                  <a:lnTo>
                    <a:pt x="2324" y="29694"/>
                  </a:lnTo>
                  <a:lnTo>
                    <a:pt x="2442" y="29655"/>
                  </a:lnTo>
                  <a:lnTo>
                    <a:pt x="2521" y="29537"/>
                  </a:lnTo>
                  <a:lnTo>
                    <a:pt x="2561" y="29458"/>
                  </a:lnTo>
                  <a:lnTo>
                    <a:pt x="2797" y="28119"/>
                  </a:lnTo>
                  <a:lnTo>
                    <a:pt x="2797" y="28001"/>
                  </a:lnTo>
                  <a:lnTo>
                    <a:pt x="2758" y="27883"/>
                  </a:lnTo>
                  <a:lnTo>
                    <a:pt x="2679" y="27764"/>
                  </a:lnTo>
                  <a:lnTo>
                    <a:pt x="2561" y="27725"/>
                  </a:lnTo>
                  <a:close/>
                  <a:moveTo>
                    <a:pt x="30718" y="28001"/>
                  </a:moveTo>
                  <a:lnTo>
                    <a:pt x="30600" y="28040"/>
                  </a:lnTo>
                  <a:lnTo>
                    <a:pt x="30522" y="28158"/>
                  </a:lnTo>
                  <a:lnTo>
                    <a:pt x="29852" y="29300"/>
                  </a:lnTo>
                  <a:lnTo>
                    <a:pt x="29813" y="29458"/>
                  </a:lnTo>
                  <a:lnTo>
                    <a:pt x="29813" y="29576"/>
                  </a:lnTo>
                  <a:lnTo>
                    <a:pt x="29852" y="29694"/>
                  </a:lnTo>
                  <a:lnTo>
                    <a:pt x="29970" y="29773"/>
                  </a:lnTo>
                  <a:lnTo>
                    <a:pt x="30128" y="29812"/>
                  </a:lnTo>
                  <a:lnTo>
                    <a:pt x="30285" y="29773"/>
                  </a:lnTo>
                  <a:lnTo>
                    <a:pt x="30364" y="29733"/>
                  </a:lnTo>
                  <a:lnTo>
                    <a:pt x="30443" y="29655"/>
                  </a:lnTo>
                  <a:lnTo>
                    <a:pt x="31073" y="28473"/>
                  </a:lnTo>
                  <a:lnTo>
                    <a:pt x="31152" y="28355"/>
                  </a:lnTo>
                  <a:lnTo>
                    <a:pt x="31112" y="28237"/>
                  </a:lnTo>
                  <a:lnTo>
                    <a:pt x="31073" y="28119"/>
                  </a:lnTo>
                  <a:lnTo>
                    <a:pt x="30955" y="28040"/>
                  </a:lnTo>
                  <a:lnTo>
                    <a:pt x="30837" y="28001"/>
                  </a:lnTo>
                  <a:close/>
                  <a:moveTo>
                    <a:pt x="29380" y="30324"/>
                  </a:moveTo>
                  <a:lnTo>
                    <a:pt x="29261" y="30364"/>
                  </a:lnTo>
                  <a:lnTo>
                    <a:pt x="29183" y="30482"/>
                  </a:lnTo>
                  <a:lnTo>
                    <a:pt x="28513" y="31663"/>
                  </a:lnTo>
                  <a:lnTo>
                    <a:pt x="28474" y="31781"/>
                  </a:lnTo>
                  <a:lnTo>
                    <a:pt x="28474" y="31899"/>
                  </a:lnTo>
                  <a:lnTo>
                    <a:pt x="28553" y="32018"/>
                  </a:lnTo>
                  <a:lnTo>
                    <a:pt x="28631" y="32096"/>
                  </a:lnTo>
                  <a:lnTo>
                    <a:pt x="28789" y="32136"/>
                  </a:lnTo>
                  <a:lnTo>
                    <a:pt x="28986" y="32096"/>
                  </a:lnTo>
                  <a:lnTo>
                    <a:pt x="29025" y="32057"/>
                  </a:lnTo>
                  <a:lnTo>
                    <a:pt x="29104" y="31978"/>
                  </a:lnTo>
                  <a:lnTo>
                    <a:pt x="29773" y="30797"/>
                  </a:lnTo>
                  <a:lnTo>
                    <a:pt x="29813" y="30679"/>
                  </a:lnTo>
                  <a:lnTo>
                    <a:pt x="29813" y="30560"/>
                  </a:lnTo>
                  <a:lnTo>
                    <a:pt x="29734" y="30442"/>
                  </a:lnTo>
                  <a:lnTo>
                    <a:pt x="29655" y="30364"/>
                  </a:lnTo>
                  <a:lnTo>
                    <a:pt x="29498" y="30324"/>
                  </a:lnTo>
                  <a:close/>
                  <a:moveTo>
                    <a:pt x="1891" y="30364"/>
                  </a:moveTo>
                  <a:lnTo>
                    <a:pt x="1773" y="30403"/>
                  </a:lnTo>
                  <a:lnTo>
                    <a:pt x="1694" y="30521"/>
                  </a:lnTo>
                  <a:lnTo>
                    <a:pt x="1655" y="30639"/>
                  </a:lnTo>
                  <a:lnTo>
                    <a:pt x="1379" y="31939"/>
                  </a:lnTo>
                  <a:lnTo>
                    <a:pt x="1379" y="32096"/>
                  </a:lnTo>
                  <a:lnTo>
                    <a:pt x="1419" y="32214"/>
                  </a:lnTo>
                  <a:lnTo>
                    <a:pt x="1497" y="32293"/>
                  </a:lnTo>
                  <a:lnTo>
                    <a:pt x="1655" y="32333"/>
                  </a:lnTo>
                  <a:lnTo>
                    <a:pt x="1812" y="32333"/>
                  </a:lnTo>
                  <a:lnTo>
                    <a:pt x="1931" y="32293"/>
                  </a:lnTo>
                  <a:lnTo>
                    <a:pt x="1970" y="32175"/>
                  </a:lnTo>
                  <a:lnTo>
                    <a:pt x="2049" y="32096"/>
                  </a:lnTo>
                  <a:lnTo>
                    <a:pt x="2285" y="30757"/>
                  </a:lnTo>
                  <a:lnTo>
                    <a:pt x="2285" y="30639"/>
                  </a:lnTo>
                  <a:lnTo>
                    <a:pt x="2246" y="30521"/>
                  </a:lnTo>
                  <a:lnTo>
                    <a:pt x="2167" y="30403"/>
                  </a:lnTo>
                  <a:lnTo>
                    <a:pt x="2049" y="30364"/>
                  </a:lnTo>
                  <a:close/>
                  <a:moveTo>
                    <a:pt x="28041" y="32648"/>
                  </a:moveTo>
                  <a:lnTo>
                    <a:pt x="27922" y="32726"/>
                  </a:lnTo>
                  <a:lnTo>
                    <a:pt x="27844" y="32805"/>
                  </a:lnTo>
                  <a:lnTo>
                    <a:pt x="27174" y="33987"/>
                  </a:lnTo>
                  <a:lnTo>
                    <a:pt x="27135" y="34105"/>
                  </a:lnTo>
                  <a:lnTo>
                    <a:pt x="27135" y="34223"/>
                  </a:lnTo>
                  <a:lnTo>
                    <a:pt x="27214" y="34341"/>
                  </a:lnTo>
                  <a:lnTo>
                    <a:pt x="27292" y="34420"/>
                  </a:lnTo>
                  <a:lnTo>
                    <a:pt x="27489" y="34499"/>
                  </a:lnTo>
                  <a:lnTo>
                    <a:pt x="27647" y="34420"/>
                  </a:lnTo>
                  <a:lnTo>
                    <a:pt x="27725" y="34380"/>
                  </a:lnTo>
                  <a:lnTo>
                    <a:pt x="27765" y="34302"/>
                  </a:lnTo>
                  <a:lnTo>
                    <a:pt x="28434" y="33160"/>
                  </a:lnTo>
                  <a:lnTo>
                    <a:pt x="28474" y="33002"/>
                  </a:lnTo>
                  <a:lnTo>
                    <a:pt x="28474" y="32884"/>
                  </a:lnTo>
                  <a:lnTo>
                    <a:pt x="28395" y="32766"/>
                  </a:lnTo>
                  <a:lnTo>
                    <a:pt x="28316" y="32687"/>
                  </a:lnTo>
                  <a:lnTo>
                    <a:pt x="28198" y="32648"/>
                  </a:lnTo>
                  <a:close/>
                  <a:moveTo>
                    <a:pt x="1379" y="33002"/>
                  </a:moveTo>
                  <a:lnTo>
                    <a:pt x="1261" y="33042"/>
                  </a:lnTo>
                  <a:lnTo>
                    <a:pt x="1143" y="33120"/>
                  </a:lnTo>
                  <a:lnTo>
                    <a:pt x="1104" y="33278"/>
                  </a:lnTo>
                  <a:lnTo>
                    <a:pt x="828" y="34577"/>
                  </a:lnTo>
                  <a:lnTo>
                    <a:pt x="828" y="34696"/>
                  </a:lnTo>
                  <a:lnTo>
                    <a:pt x="867" y="34814"/>
                  </a:lnTo>
                  <a:lnTo>
                    <a:pt x="946" y="34932"/>
                  </a:lnTo>
                  <a:lnTo>
                    <a:pt x="1064" y="34971"/>
                  </a:lnTo>
                  <a:lnTo>
                    <a:pt x="1261" y="34971"/>
                  </a:lnTo>
                  <a:lnTo>
                    <a:pt x="1379" y="34892"/>
                  </a:lnTo>
                  <a:lnTo>
                    <a:pt x="1419" y="34814"/>
                  </a:lnTo>
                  <a:lnTo>
                    <a:pt x="1497" y="34696"/>
                  </a:lnTo>
                  <a:lnTo>
                    <a:pt x="1773" y="33396"/>
                  </a:lnTo>
                  <a:lnTo>
                    <a:pt x="1773" y="33278"/>
                  </a:lnTo>
                  <a:lnTo>
                    <a:pt x="1694" y="33160"/>
                  </a:lnTo>
                  <a:lnTo>
                    <a:pt x="1615" y="33042"/>
                  </a:lnTo>
                  <a:lnTo>
                    <a:pt x="1497" y="33002"/>
                  </a:lnTo>
                  <a:close/>
                  <a:moveTo>
                    <a:pt x="26741" y="34971"/>
                  </a:moveTo>
                  <a:lnTo>
                    <a:pt x="26623" y="35050"/>
                  </a:lnTo>
                  <a:lnTo>
                    <a:pt x="26505" y="35129"/>
                  </a:lnTo>
                  <a:lnTo>
                    <a:pt x="25875" y="36310"/>
                  </a:lnTo>
                  <a:lnTo>
                    <a:pt x="25796" y="36428"/>
                  </a:lnTo>
                  <a:lnTo>
                    <a:pt x="25835" y="36586"/>
                  </a:lnTo>
                  <a:lnTo>
                    <a:pt x="25875" y="36665"/>
                  </a:lnTo>
                  <a:lnTo>
                    <a:pt x="25993" y="36783"/>
                  </a:lnTo>
                  <a:lnTo>
                    <a:pt x="26150" y="36822"/>
                  </a:lnTo>
                  <a:lnTo>
                    <a:pt x="26308" y="36783"/>
                  </a:lnTo>
                  <a:lnTo>
                    <a:pt x="26387" y="36704"/>
                  </a:lnTo>
                  <a:lnTo>
                    <a:pt x="26426" y="36665"/>
                  </a:lnTo>
                  <a:lnTo>
                    <a:pt x="27095" y="35483"/>
                  </a:lnTo>
                  <a:lnTo>
                    <a:pt x="27135" y="35365"/>
                  </a:lnTo>
                  <a:lnTo>
                    <a:pt x="27135" y="35208"/>
                  </a:lnTo>
                  <a:lnTo>
                    <a:pt x="27095" y="35129"/>
                  </a:lnTo>
                  <a:lnTo>
                    <a:pt x="26977" y="35011"/>
                  </a:lnTo>
                  <a:lnTo>
                    <a:pt x="26859" y="34971"/>
                  </a:lnTo>
                  <a:close/>
                  <a:moveTo>
                    <a:pt x="788" y="35641"/>
                  </a:moveTo>
                  <a:lnTo>
                    <a:pt x="670" y="35680"/>
                  </a:lnTo>
                  <a:lnTo>
                    <a:pt x="592" y="35759"/>
                  </a:lnTo>
                  <a:lnTo>
                    <a:pt x="552" y="35877"/>
                  </a:lnTo>
                  <a:lnTo>
                    <a:pt x="237" y="37177"/>
                  </a:lnTo>
                  <a:lnTo>
                    <a:pt x="237" y="37334"/>
                  </a:lnTo>
                  <a:lnTo>
                    <a:pt x="276" y="37452"/>
                  </a:lnTo>
                  <a:lnTo>
                    <a:pt x="395" y="37531"/>
                  </a:lnTo>
                  <a:lnTo>
                    <a:pt x="513" y="37610"/>
                  </a:lnTo>
                  <a:lnTo>
                    <a:pt x="592" y="37610"/>
                  </a:lnTo>
                  <a:lnTo>
                    <a:pt x="670" y="37570"/>
                  </a:lnTo>
                  <a:lnTo>
                    <a:pt x="788" y="37531"/>
                  </a:lnTo>
                  <a:lnTo>
                    <a:pt x="867" y="37452"/>
                  </a:lnTo>
                  <a:lnTo>
                    <a:pt x="907" y="37334"/>
                  </a:lnTo>
                  <a:lnTo>
                    <a:pt x="1182" y="36035"/>
                  </a:lnTo>
                  <a:lnTo>
                    <a:pt x="1182" y="35877"/>
                  </a:lnTo>
                  <a:lnTo>
                    <a:pt x="1143" y="35759"/>
                  </a:lnTo>
                  <a:lnTo>
                    <a:pt x="1064" y="35680"/>
                  </a:lnTo>
                  <a:lnTo>
                    <a:pt x="946" y="35641"/>
                  </a:lnTo>
                  <a:close/>
                  <a:moveTo>
                    <a:pt x="25520" y="37295"/>
                  </a:moveTo>
                  <a:lnTo>
                    <a:pt x="25402" y="37334"/>
                  </a:lnTo>
                  <a:lnTo>
                    <a:pt x="25284" y="37373"/>
                  </a:lnTo>
                  <a:lnTo>
                    <a:pt x="25205" y="37492"/>
                  </a:lnTo>
                  <a:lnTo>
                    <a:pt x="24536" y="38634"/>
                  </a:lnTo>
                  <a:lnTo>
                    <a:pt x="24496" y="38791"/>
                  </a:lnTo>
                  <a:lnTo>
                    <a:pt x="24496" y="38909"/>
                  </a:lnTo>
                  <a:lnTo>
                    <a:pt x="24536" y="39028"/>
                  </a:lnTo>
                  <a:lnTo>
                    <a:pt x="24654" y="39106"/>
                  </a:lnTo>
                  <a:lnTo>
                    <a:pt x="24811" y="39146"/>
                  </a:lnTo>
                  <a:lnTo>
                    <a:pt x="24969" y="39106"/>
                  </a:lnTo>
                  <a:lnTo>
                    <a:pt x="25048" y="39067"/>
                  </a:lnTo>
                  <a:lnTo>
                    <a:pt x="25126" y="38988"/>
                  </a:lnTo>
                  <a:lnTo>
                    <a:pt x="25756" y="37807"/>
                  </a:lnTo>
                  <a:lnTo>
                    <a:pt x="25835" y="37689"/>
                  </a:lnTo>
                  <a:lnTo>
                    <a:pt x="25796" y="37570"/>
                  </a:lnTo>
                  <a:lnTo>
                    <a:pt x="25756" y="37452"/>
                  </a:lnTo>
                  <a:lnTo>
                    <a:pt x="25638" y="37373"/>
                  </a:lnTo>
                  <a:lnTo>
                    <a:pt x="25520" y="37295"/>
                  </a:lnTo>
                  <a:close/>
                  <a:moveTo>
                    <a:pt x="355" y="38240"/>
                  </a:moveTo>
                  <a:lnTo>
                    <a:pt x="198" y="38279"/>
                  </a:lnTo>
                  <a:lnTo>
                    <a:pt x="119" y="38358"/>
                  </a:lnTo>
                  <a:lnTo>
                    <a:pt x="40" y="38476"/>
                  </a:lnTo>
                  <a:lnTo>
                    <a:pt x="1" y="38594"/>
                  </a:lnTo>
                  <a:lnTo>
                    <a:pt x="40" y="38949"/>
                  </a:lnTo>
                  <a:lnTo>
                    <a:pt x="119" y="39343"/>
                  </a:lnTo>
                  <a:lnTo>
                    <a:pt x="237" y="39697"/>
                  </a:lnTo>
                  <a:lnTo>
                    <a:pt x="395" y="40012"/>
                  </a:lnTo>
                  <a:lnTo>
                    <a:pt x="473" y="40091"/>
                  </a:lnTo>
                  <a:lnTo>
                    <a:pt x="513" y="40170"/>
                  </a:lnTo>
                  <a:lnTo>
                    <a:pt x="710" y="40209"/>
                  </a:lnTo>
                  <a:lnTo>
                    <a:pt x="867" y="40170"/>
                  </a:lnTo>
                  <a:lnTo>
                    <a:pt x="946" y="40051"/>
                  </a:lnTo>
                  <a:lnTo>
                    <a:pt x="1025" y="39973"/>
                  </a:lnTo>
                  <a:lnTo>
                    <a:pt x="1025" y="39815"/>
                  </a:lnTo>
                  <a:lnTo>
                    <a:pt x="985" y="39697"/>
                  </a:lnTo>
                  <a:lnTo>
                    <a:pt x="867" y="39421"/>
                  </a:lnTo>
                  <a:lnTo>
                    <a:pt x="749" y="39146"/>
                  </a:lnTo>
                  <a:lnTo>
                    <a:pt x="710" y="38870"/>
                  </a:lnTo>
                  <a:lnTo>
                    <a:pt x="670" y="38594"/>
                  </a:lnTo>
                  <a:lnTo>
                    <a:pt x="670" y="38437"/>
                  </a:lnTo>
                  <a:lnTo>
                    <a:pt x="592" y="38358"/>
                  </a:lnTo>
                  <a:lnTo>
                    <a:pt x="473" y="38279"/>
                  </a:lnTo>
                  <a:lnTo>
                    <a:pt x="355" y="38240"/>
                  </a:lnTo>
                  <a:close/>
                  <a:moveTo>
                    <a:pt x="5435" y="40445"/>
                  </a:moveTo>
                  <a:lnTo>
                    <a:pt x="4490" y="40642"/>
                  </a:lnTo>
                  <a:lnTo>
                    <a:pt x="4136" y="40721"/>
                  </a:lnTo>
                  <a:lnTo>
                    <a:pt x="4018" y="40760"/>
                  </a:lnTo>
                  <a:lnTo>
                    <a:pt x="3939" y="40878"/>
                  </a:lnTo>
                  <a:lnTo>
                    <a:pt x="3900" y="40997"/>
                  </a:lnTo>
                  <a:lnTo>
                    <a:pt x="3900" y="41115"/>
                  </a:lnTo>
                  <a:lnTo>
                    <a:pt x="3939" y="41233"/>
                  </a:lnTo>
                  <a:lnTo>
                    <a:pt x="4018" y="41312"/>
                  </a:lnTo>
                  <a:lnTo>
                    <a:pt x="4097" y="41351"/>
                  </a:lnTo>
                  <a:lnTo>
                    <a:pt x="4215" y="41390"/>
                  </a:lnTo>
                  <a:lnTo>
                    <a:pt x="4293" y="41390"/>
                  </a:lnTo>
                  <a:lnTo>
                    <a:pt x="4608" y="41312"/>
                  </a:lnTo>
                  <a:lnTo>
                    <a:pt x="5593" y="41115"/>
                  </a:lnTo>
                  <a:lnTo>
                    <a:pt x="5711" y="41036"/>
                  </a:lnTo>
                  <a:lnTo>
                    <a:pt x="5790" y="40957"/>
                  </a:lnTo>
                  <a:lnTo>
                    <a:pt x="5869" y="40839"/>
                  </a:lnTo>
                  <a:lnTo>
                    <a:pt x="5869" y="40721"/>
                  </a:lnTo>
                  <a:lnTo>
                    <a:pt x="5790" y="40603"/>
                  </a:lnTo>
                  <a:lnTo>
                    <a:pt x="5711" y="40485"/>
                  </a:lnTo>
                  <a:lnTo>
                    <a:pt x="5593" y="40445"/>
                  </a:lnTo>
                  <a:close/>
                  <a:moveTo>
                    <a:pt x="24063" y="39658"/>
                  </a:moveTo>
                  <a:lnTo>
                    <a:pt x="23945" y="39697"/>
                  </a:lnTo>
                  <a:lnTo>
                    <a:pt x="23866" y="39815"/>
                  </a:lnTo>
                  <a:lnTo>
                    <a:pt x="23197" y="40997"/>
                  </a:lnTo>
                  <a:lnTo>
                    <a:pt x="23157" y="41115"/>
                  </a:lnTo>
                  <a:lnTo>
                    <a:pt x="23157" y="41233"/>
                  </a:lnTo>
                  <a:lnTo>
                    <a:pt x="23236" y="41351"/>
                  </a:lnTo>
                  <a:lnTo>
                    <a:pt x="23315" y="41430"/>
                  </a:lnTo>
                  <a:lnTo>
                    <a:pt x="23472" y="41469"/>
                  </a:lnTo>
                  <a:lnTo>
                    <a:pt x="23669" y="41430"/>
                  </a:lnTo>
                  <a:lnTo>
                    <a:pt x="23709" y="41390"/>
                  </a:lnTo>
                  <a:lnTo>
                    <a:pt x="23787" y="41312"/>
                  </a:lnTo>
                  <a:lnTo>
                    <a:pt x="24457" y="40130"/>
                  </a:lnTo>
                  <a:lnTo>
                    <a:pt x="24496" y="40012"/>
                  </a:lnTo>
                  <a:lnTo>
                    <a:pt x="24496" y="39894"/>
                  </a:lnTo>
                  <a:lnTo>
                    <a:pt x="24417" y="39776"/>
                  </a:lnTo>
                  <a:lnTo>
                    <a:pt x="24299" y="39697"/>
                  </a:lnTo>
                  <a:lnTo>
                    <a:pt x="24181" y="39658"/>
                  </a:lnTo>
                  <a:close/>
                  <a:moveTo>
                    <a:pt x="1537" y="40485"/>
                  </a:moveTo>
                  <a:lnTo>
                    <a:pt x="1419" y="40563"/>
                  </a:lnTo>
                  <a:lnTo>
                    <a:pt x="1340" y="40642"/>
                  </a:lnTo>
                  <a:lnTo>
                    <a:pt x="1300" y="40760"/>
                  </a:lnTo>
                  <a:lnTo>
                    <a:pt x="1300" y="40918"/>
                  </a:lnTo>
                  <a:lnTo>
                    <a:pt x="1340" y="41036"/>
                  </a:lnTo>
                  <a:lnTo>
                    <a:pt x="1458" y="41115"/>
                  </a:lnTo>
                  <a:lnTo>
                    <a:pt x="1773" y="41272"/>
                  </a:lnTo>
                  <a:lnTo>
                    <a:pt x="2127" y="41430"/>
                  </a:lnTo>
                  <a:lnTo>
                    <a:pt x="2482" y="41509"/>
                  </a:lnTo>
                  <a:lnTo>
                    <a:pt x="2876" y="41548"/>
                  </a:lnTo>
                  <a:lnTo>
                    <a:pt x="2994" y="41548"/>
                  </a:lnTo>
                  <a:lnTo>
                    <a:pt x="3112" y="41469"/>
                  </a:lnTo>
                  <a:lnTo>
                    <a:pt x="3191" y="41351"/>
                  </a:lnTo>
                  <a:lnTo>
                    <a:pt x="3230" y="41233"/>
                  </a:lnTo>
                  <a:lnTo>
                    <a:pt x="3191" y="41115"/>
                  </a:lnTo>
                  <a:lnTo>
                    <a:pt x="3151" y="40997"/>
                  </a:lnTo>
                  <a:lnTo>
                    <a:pt x="3033" y="40918"/>
                  </a:lnTo>
                  <a:lnTo>
                    <a:pt x="2915" y="40878"/>
                  </a:lnTo>
                  <a:lnTo>
                    <a:pt x="2600" y="40839"/>
                  </a:lnTo>
                  <a:lnTo>
                    <a:pt x="2324" y="40800"/>
                  </a:lnTo>
                  <a:lnTo>
                    <a:pt x="2049" y="40682"/>
                  </a:lnTo>
                  <a:lnTo>
                    <a:pt x="1812" y="40524"/>
                  </a:lnTo>
                  <a:lnTo>
                    <a:pt x="1655" y="40485"/>
                  </a:lnTo>
                  <a:close/>
                  <a:moveTo>
                    <a:pt x="6774" y="40130"/>
                  </a:moveTo>
                  <a:lnTo>
                    <a:pt x="6814" y="40445"/>
                  </a:lnTo>
                  <a:lnTo>
                    <a:pt x="6538" y="40367"/>
                  </a:lnTo>
                  <a:lnTo>
                    <a:pt x="6223" y="41666"/>
                  </a:lnTo>
                  <a:lnTo>
                    <a:pt x="6223" y="41784"/>
                  </a:lnTo>
                  <a:lnTo>
                    <a:pt x="6263" y="41902"/>
                  </a:lnTo>
                  <a:lnTo>
                    <a:pt x="6381" y="42021"/>
                  </a:lnTo>
                  <a:lnTo>
                    <a:pt x="6499" y="42060"/>
                  </a:lnTo>
                  <a:lnTo>
                    <a:pt x="6696" y="42060"/>
                  </a:lnTo>
                  <a:lnTo>
                    <a:pt x="6774" y="42021"/>
                  </a:lnTo>
                  <a:lnTo>
                    <a:pt x="6853" y="41902"/>
                  </a:lnTo>
                  <a:lnTo>
                    <a:pt x="6893" y="41824"/>
                  </a:lnTo>
                  <a:lnTo>
                    <a:pt x="7168" y="40524"/>
                  </a:lnTo>
                  <a:lnTo>
                    <a:pt x="7208" y="40445"/>
                  </a:lnTo>
                  <a:lnTo>
                    <a:pt x="7168" y="40367"/>
                  </a:lnTo>
                  <a:lnTo>
                    <a:pt x="7090" y="40209"/>
                  </a:lnTo>
                  <a:lnTo>
                    <a:pt x="7011" y="40170"/>
                  </a:lnTo>
                  <a:lnTo>
                    <a:pt x="6932" y="40130"/>
                  </a:lnTo>
                  <a:close/>
                  <a:moveTo>
                    <a:pt x="22724" y="41981"/>
                  </a:moveTo>
                  <a:lnTo>
                    <a:pt x="22606" y="42060"/>
                  </a:lnTo>
                  <a:lnTo>
                    <a:pt x="22527" y="42139"/>
                  </a:lnTo>
                  <a:lnTo>
                    <a:pt x="21858" y="43320"/>
                  </a:lnTo>
                  <a:lnTo>
                    <a:pt x="21818" y="43438"/>
                  </a:lnTo>
                  <a:lnTo>
                    <a:pt x="21818" y="43556"/>
                  </a:lnTo>
                  <a:lnTo>
                    <a:pt x="21897" y="43675"/>
                  </a:lnTo>
                  <a:lnTo>
                    <a:pt x="21976" y="43753"/>
                  </a:lnTo>
                  <a:lnTo>
                    <a:pt x="22173" y="43832"/>
                  </a:lnTo>
                  <a:lnTo>
                    <a:pt x="22330" y="43753"/>
                  </a:lnTo>
                  <a:lnTo>
                    <a:pt x="22409" y="43714"/>
                  </a:lnTo>
                  <a:lnTo>
                    <a:pt x="22448" y="43635"/>
                  </a:lnTo>
                  <a:lnTo>
                    <a:pt x="23118" y="42493"/>
                  </a:lnTo>
                  <a:lnTo>
                    <a:pt x="23157" y="42336"/>
                  </a:lnTo>
                  <a:lnTo>
                    <a:pt x="23157" y="42217"/>
                  </a:lnTo>
                  <a:lnTo>
                    <a:pt x="23078" y="42099"/>
                  </a:lnTo>
                  <a:lnTo>
                    <a:pt x="23000" y="42021"/>
                  </a:lnTo>
                  <a:lnTo>
                    <a:pt x="22882" y="41981"/>
                  </a:lnTo>
                  <a:close/>
                  <a:moveTo>
                    <a:pt x="6223" y="42729"/>
                  </a:moveTo>
                  <a:lnTo>
                    <a:pt x="6105" y="42769"/>
                  </a:lnTo>
                  <a:lnTo>
                    <a:pt x="5987" y="42848"/>
                  </a:lnTo>
                  <a:lnTo>
                    <a:pt x="5947" y="42966"/>
                  </a:lnTo>
                  <a:lnTo>
                    <a:pt x="5632" y="44265"/>
                  </a:lnTo>
                  <a:lnTo>
                    <a:pt x="5632" y="44423"/>
                  </a:lnTo>
                  <a:lnTo>
                    <a:pt x="5672" y="44541"/>
                  </a:lnTo>
                  <a:lnTo>
                    <a:pt x="5751" y="44620"/>
                  </a:lnTo>
                  <a:lnTo>
                    <a:pt x="5869" y="44698"/>
                  </a:lnTo>
                  <a:lnTo>
                    <a:pt x="5947" y="44698"/>
                  </a:lnTo>
                  <a:lnTo>
                    <a:pt x="6066" y="44659"/>
                  </a:lnTo>
                  <a:lnTo>
                    <a:pt x="6184" y="44620"/>
                  </a:lnTo>
                  <a:lnTo>
                    <a:pt x="6263" y="44541"/>
                  </a:lnTo>
                  <a:lnTo>
                    <a:pt x="6302" y="44423"/>
                  </a:lnTo>
                  <a:lnTo>
                    <a:pt x="6578" y="43123"/>
                  </a:lnTo>
                  <a:lnTo>
                    <a:pt x="6578" y="43005"/>
                  </a:lnTo>
                  <a:lnTo>
                    <a:pt x="6538" y="42887"/>
                  </a:lnTo>
                  <a:lnTo>
                    <a:pt x="6459" y="42769"/>
                  </a:lnTo>
                  <a:lnTo>
                    <a:pt x="6341" y="42729"/>
                  </a:lnTo>
                  <a:close/>
                  <a:moveTo>
                    <a:pt x="21385" y="44305"/>
                  </a:moveTo>
                  <a:lnTo>
                    <a:pt x="21306" y="44383"/>
                  </a:lnTo>
                  <a:lnTo>
                    <a:pt x="21188" y="44462"/>
                  </a:lnTo>
                  <a:lnTo>
                    <a:pt x="20519" y="45644"/>
                  </a:lnTo>
                  <a:lnTo>
                    <a:pt x="20479" y="45762"/>
                  </a:lnTo>
                  <a:lnTo>
                    <a:pt x="20519" y="45880"/>
                  </a:lnTo>
                  <a:lnTo>
                    <a:pt x="20558" y="45998"/>
                  </a:lnTo>
                  <a:lnTo>
                    <a:pt x="20676" y="46116"/>
                  </a:lnTo>
                  <a:lnTo>
                    <a:pt x="20834" y="46156"/>
                  </a:lnTo>
                  <a:lnTo>
                    <a:pt x="20991" y="46116"/>
                  </a:lnTo>
                  <a:lnTo>
                    <a:pt x="21070" y="46037"/>
                  </a:lnTo>
                  <a:lnTo>
                    <a:pt x="21109" y="45959"/>
                  </a:lnTo>
                  <a:lnTo>
                    <a:pt x="21779" y="44817"/>
                  </a:lnTo>
                  <a:lnTo>
                    <a:pt x="21818" y="44698"/>
                  </a:lnTo>
                  <a:lnTo>
                    <a:pt x="21818" y="44541"/>
                  </a:lnTo>
                  <a:lnTo>
                    <a:pt x="21779" y="44423"/>
                  </a:lnTo>
                  <a:lnTo>
                    <a:pt x="21661" y="44344"/>
                  </a:lnTo>
                  <a:lnTo>
                    <a:pt x="21543" y="44305"/>
                  </a:lnTo>
                  <a:close/>
                  <a:moveTo>
                    <a:pt x="5593" y="45329"/>
                  </a:moveTo>
                  <a:lnTo>
                    <a:pt x="5475" y="45368"/>
                  </a:lnTo>
                  <a:lnTo>
                    <a:pt x="5396" y="45447"/>
                  </a:lnTo>
                  <a:lnTo>
                    <a:pt x="5317" y="45604"/>
                  </a:lnTo>
                  <a:lnTo>
                    <a:pt x="5042" y="46904"/>
                  </a:lnTo>
                  <a:lnTo>
                    <a:pt x="5042" y="47022"/>
                  </a:lnTo>
                  <a:lnTo>
                    <a:pt x="5081" y="47140"/>
                  </a:lnTo>
                  <a:lnTo>
                    <a:pt x="5160" y="47258"/>
                  </a:lnTo>
                  <a:lnTo>
                    <a:pt x="5278" y="47298"/>
                  </a:lnTo>
                  <a:lnTo>
                    <a:pt x="5475" y="47298"/>
                  </a:lnTo>
                  <a:lnTo>
                    <a:pt x="5554" y="47219"/>
                  </a:lnTo>
                  <a:lnTo>
                    <a:pt x="5632" y="47140"/>
                  </a:lnTo>
                  <a:lnTo>
                    <a:pt x="5672" y="47061"/>
                  </a:lnTo>
                  <a:lnTo>
                    <a:pt x="5987" y="45722"/>
                  </a:lnTo>
                  <a:lnTo>
                    <a:pt x="5987" y="45604"/>
                  </a:lnTo>
                  <a:lnTo>
                    <a:pt x="5947" y="45486"/>
                  </a:lnTo>
                  <a:lnTo>
                    <a:pt x="5869" y="45407"/>
                  </a:lnTo>
                  <a:lnTo>
                    <a:pt x="5751" y="45329"/>
                  </a:lnTo>
                  <a:close/>
                  <a:moveTo>
                    <a:pt x="20204" y="46628"/>
                  </a:moveTo>
                  <a:lnTo>
                    <a:pt x="20085" y="46668"/>
                  </a:lnTo>
                  <a:lnTo>
                    <a:pt x="19967" y="46707"/>
                  </a:lnTo>
                  <a:lnTo>
                    <a:pt x="19889" y="46825"/>
                  </a:lnTo>
                  <a:lnTo>
                    <a:pt x="19219" y="47967"/>
                  </a:lnTo>
                  <a:lnTo>
                    <a:pt x="19180" y="48085"/>
                  </a:lnTo>
                  <a:lnTo>
                    <a:pt x="19180" y="48243"/>
                  </a:lnTo>
                  <a:lnTo>
                    <a:pt x="19219" y="48361"/>
                  </a:lnTo>
                  <a:lnTo>
                    <a:pt x="19337" y="48440"/>
                  </a:lnTo>
                  <a:lnTo>
                    <a:pt x="19495" y="48479"/>
                  </a:lnTo>
                  <a:lnTo>
                    <a:pt x="19652" y="48440"/>
                  </a:lnTo>
                  <a:lnTo>
                    <a:pt x="19731" y="48400"/>
                  </a:lnTo>
                  <a:lnTo>
                    <a:pt x="19810" y="48322"/>
                  </a:lnTo>
                  <a:lnTo>
                    <a:pt x="20440" y="47140"/>
                  </a:lnTo>
                  <a:lnTo>
                    <a:pt x="20479" y="47022"/>
                  </a:lnTo>
                  <a:lnTo>
                    <a:pt x="20479" y="46904"/>
                  </a:lnTo>
                  <a:lnTo>
                    <a:pt x="20440" y="46786"/>
                  </a:lnTo>
                  <a:lnTo>
                    <a:pt x="20322" y="46668"/>
                  </a:lnTo>
                  <a:lnTo>
                    <a:pt x="20204" y="46628"/>
                  </a:lnTo>
                  <a:close/>
                  <a:moveTo>
                    <a:pt x="5002" y="47967"/>
                  </a:moveTo>
                  <a:lnTo>
                    <a:pt x="4884" y="48007"/>
                  </a:lnTo>
                  <a:lnTo>
                    <a:pt x="4805" y="48085"/>
                  </a:lnTo>
                  <a:lnTo>
                    <a:pt x="4727" y="48203"/>
                  </a:lnTo>
                  <a:lnTo>
                    <a:pt x="4412" y="49503"/>
                  </a:lnTo>
                  <a:lnTo>
                    <a:pt x="4412" y="49661"/>
                  </a:lnTo>
                  <a:lnTo>
                    <a:pt x="4490" y="49779"/>
                  </a:lnTo>
                  <a:lnTo>
                    <a:pt x="4569" y="49857"/>
                  </a:lnTo>
                  <a:lnTo>
                    <a:pt x="4687" y="49897"/>
                  </a:lnTo>
                  <a:lnTo>
                    <a:pt x="4766" y="49936"/>
                  </a:lnTo>
                  <a:lnTo>
                    <a:pt x="4884" y="49897"/>
                  </a:lnTo>
                  <a:lnTo>
                    <a:pt x="4963" y="49857"/>
                  </a:lnTo>
                  <a:lnTo>
                    <a:pt x="5042" y="49779"/>
                  </a:lnTo>
                  <a:lnTo>
                    <a:pt x="5081" y="49661"/>
                  </a:lnTo>
                  <a:lnTo>
                    <a:pt x="5396" y="48361"/>
                  </a:lnTo>
                  <a:lnTo>
                    <a:pt x="5396" y="48203"/>
                  </a:lnTo>
                  <a:lnTo>
                    <a:pt x="5357" y="48085"/>
                  </a:lnTo>
                  <a:lnTo>
                    <a:pt x="5239" y="48007"/>
                  </a:lnTo>
                  <a:lnTo>
                    <a:pt x="5120" y="47967"/>
                  </a:lnTo>
                  <a:close/>
                  <a:moveTo>
                    <a:pt x="18746" y="48991"/>
                  </a:moveTo>
                  <a:lnTo>
                    <a:pt x="18628" y="49030"/>
                  </a:lnTo>
                  <a:lnTo>
                    <a:pt x="18550" y="49149"/>
                  </a:lnTo>
                  <a:lnTo>
                    <a:pt x="17880" y="50291"/>
                  </a:lnTo>
                  <a:lnTo>
                    <a:pt x="17841" y="50448"/>
                  </a:lnTo>
                  <a:lnTo>
                    <a:pt x="17841" y="50566"/>
                  </a:lnTo>
                  <a:lnTo>
                    <a:pt x="17919" y="50685"/>
                  </a:lnTo>
                  <a:lnTo>
                    <a:pt x="17998" y="50763"/>
                  </a:lnTo>
                  <a:lnTo>
                    <a:pt x="18156" y="50803"/>
                  </a:lnTo>
                  <a:lnTo>
                    <a:pt x="18353" y="50763"/>
                  </a:lnTo>
                  <a:lnTo>
                    <a:pt x="18392" y="50724"/>
                  </a:lnTo>
                  <a:lnTo>
                    <a:pt x="18471" y="50645"/>
                  </a:lnTo>
                  <a:lnTo>
                    <a:pt x="19140" y="49464"/>
                  </a:lnTo>
                  <a:lnTo>
                    <a:pt x="19180" y="49346"/>
                  </a:lnTo>
                  <a:lnTo>
                    <a:pt x="19140" y="49227"/>
                  </a:lnTo>
                  <a:lnTo>
                    <a:pt x="19101" y="49109"/>
                  </a:lnTo>
                  <a:lnTo>
                    <a:pt x="18983" y="49030"/>
                  </a:lnTo>
                  <a:lnTo>
                    <a:pt x="18865" y="48991"/>
                  </a:lnTo>
                  <a:close/>
                  <a:moveTo>
                    <a:pt x="4412" y="50566"/>
                  </a:moveTo>
                  <a:lnTo>
                    <a:pt x="4293" y="50606"/>
                  </a:lnTo>
                  <a:lnTo>
                    <a:pt x="4175" y="50685"/>
                  </a:lnTo>
                  <a:lnTo>
                    <a:pt x="4136" y="50803"/>
                  </a:lnTo>
                  <a:lnTo>
                    <a:pt x="3821" y="52142"/>
                  </a:lnTo>
                  <a:lnTo>
                    <a:pt x="3821" y="52260"/>
                  </a:lnTo>
                  <a:lnTo>
                    <a:pt x="3860" y="52378"/>
                  </a:lnTo>
                  <a:lnTo>
                    <a:pt x="3939" y="52457"/>
                  </a:lnTo>
                  <a:lnTo>
                    <a:pt x="4097" y="52535"/>
                  </a:lnTo>
                  <a:lnTo>
                    <a:pt x="4254" y="52535"/>
                  </a:lnTo>
                  <a:lnTo>
                    <a:pt x="4372" y="52457"/>
                  </a:lnTo>
                  <a:lnTo>
                    <a:pt x="4451" y="52378"/>
                  </a:lnTo>
                  <a:lnTo>
                    <a:pt x="4490" y="52260"/>
                  </a:lnTo>
                  <a:lnTo>
                    <a:pt x="4766" y="50960"/>
                  </a:lnTo>
                  <a:lnTo>
                    <a:pt x="4766" y="50842"/>
                  </a:lnTo>
                  <a:lnTo>
                    <a:pt x="4727" y="50724"/>
                  </a:lnTo>
                  <a:lnTo>
                    <a:pt x="4648" y="50606"/>
                  </a:lnTo>
                  <a:lnTo>
                    <a:pt x="4530" y="50566"/>
                  </a:lnTo>
                  <a:close/>
                  <a:moveTo>
                    <a:pt x="17408" y="51315"/>
                  </a:moveTo>
                  <a:lnTo>
                    <a:pt x="17289" y="51393"/>
                  </a:lnTo>
                  <a:lnTo>
                    <a:pt x="17211" y="51472"/>
                  </a:lnTo>
                  <a:lnTo>
                    <a:pt x="16541" y="52654"/>
                  </a:lnTo>
                  <a:lnTo>
                    <a:pt x="16502" y="52772"/>
                  </a:lnTo>
                  <a:lnTo>
                    <a:pt x="16502" y="52890"/>
                  </a:lnTo>
                  <a:lnTo>
                    <a:pt x="16580" y="53008"/>
                  </a:lnTo>
                  <a:lnTo>
                    <a:pt x="16659" y="53087"/>
                  </a:lnTo>
                  <a:lnTo>
                    <a:pt x="16856" y="53126"/>
                  </a:lnTo>
                  <a:lnTo>
                    <a:pt x="17014" y="53087"/>
                  </a:lnTo>
                  <a:lnTo>
                    <a:pt x="17092" y="53047"/>
                  </a:lnTo>
                  <a:lnTo>
                    <a:pt x="17132" y="52969"/>
                  </a:lnTo>
                  <a:lnTo>
                    <a:pt x="17801" y="51827"/>
                  </a:lnTo>
                  <a:lnTo>
                    <a:pt x="17841" y="51669"/>
                  </a:lnTo>
                  <a:lnTo>
                    <a:pt x="17841" y="51551"/>
                  </a:lnTo>
                  <a:lnTo>
                    <a:pt x="17762" y="51433"/>
                  </a:lnTo>
                  <a:lnTo>
                    <a:pt x="17683" y="51354"/>
                  </a:lnTo>
                  <a:lnTo>
                    <a:pt x="17526" y="51315"/>
                  </a:lnTo>
                  <a:close/>
                  <a:moveTo>
                    <a:pt x="3781" y="53166"/>
                  </a:moveTo>
                  <a:lnTo>
                    <a:pt x="3663" y="53244"/>
                  </a:lnTo>
                  <a:lnTo>
                    <a:pt x="3585" y="53323"/>
                  </a:lnTo>
                  <a:lnTo>
                    <a:pt x="3506" y="53441"/>
                  </a:lnTo>
                  <a:lnTo>
                    <a:pt x="3230" y="54741"/>
                  </a:lnTo>
                  <a:lnTo>
                    <a:pt x="3230" y="54859"/>
                  </a:lnTo>
                  <a:lnTo>
                    <a:pt x="3269" y="55016"/>
                  </a:lnTo>
                  <a:lnTo>
                    <a:pt x="3348" y="55095"/>
                  </a:lnTo>
                  <a:lnTo>
                    <a:pt x="3466" y="55135"/>
                  </a:lnTo>
                  <a:lnTo>
                    <a:pt x="3545" y="55174"/>
                  </a:lnTo>
                  <a:lnTo>
                    <a:pt x="3663" y="55135"/>
                  </a:lnTo>
                  <a:lnTo>
                    <a:pt x="3742" y="55095"/>
                  </a:lnTo>
                  <a:lnTo>
                    <a:pt x="3821" y="55016"/>
                  </a:lnTo>
                  <a:lnTo>
                    <a:pt x="3860" y="54898"/>
                  </a:lnTo>
                  <a:lnTo>
                    <a:pt x="4175" y="53599"/>
                  </a:lnTo>
                  <a:lnTo>
                    <a:pt x="4175" y="53441"/>
                  </a:lnTo>
                  <a:lnTo>
                    <a:pt x="4136" y="53323"/>
                  </a:lnTo>
                  <a:lnTo>
                    <a:pt x="4057" y="53244"/>
                  </a:lnTo>
                  <a:lnTo>
                    <a:pt x="3939" y="53166"/>
                  </a:lnTo>
                  <a:close/>
                  <a:moveTo>
                    <a:pt x="16069" y="53638"/>
                  </a:moveTo>
                  <a:lnTo>
                    <a:pt x="15990" y="53717"/>
                  </a:lnTo>
                  <a:lnTo>
                    <a:pt x="15872" y="53796"/>
                  </a:lnTo>
                  <a:lnTo>
                    <a:pt x="15202" y="54977"/>
                  </a:lnTo>
                  <a:lnTo>
                    <a:pt x="15163" y="55095"/>
                  </a:lnTo>
                  <a:lnTo>
                    <a:pt x="15202" y="55213"/>
                  </a:lnTo>
                  <a:lnTo>
                    <a:pt x="15242" y="55332"/>
                  </a:lnTo>
                  <a:lnTo>
                    <a:pt x="15360" y="55450"/>
                  </a:lnTo>
                  <a:lnTo>
                    <a:pt x="15517" y="55489"/>
                  </a:lnTo>
                  <a:lnTo>
                    <a:pt x="15675" y="55450"/>
                  </a:lnTo>
                  <a:lnTo>
                    <a:pt x="15753" y="55371"/>
                  </a:lnTo>
                  <a:lnTo>
                    <a:pt x="15793" y="55292"/>
                  </a:lnTo>
                  <a:lnTo>
                    <a:pt x="16462" y="54150"/>
                  </a:lnTo>
                  <a:lnTo>
                    <a:pt x="16502" y="54032"/>
                  </a:lnTo>
                  <a:lnTo>
                    <a:pt x="16502" y="53874"/>
                  </a:lnTo>
                  <a:lnTo>
                    <a:pt x="16423" y="53756"/>
                  </a:lnTo>
                  <a:lnTo>
                    <a:pt x="16344" y="53678"/>
                  </a:lnTo>
                  <a:lnTo>
                    <a:pt x="16226" y="53638"/>
                  </a:lnTo>
                  <a:close/>
                  <a:moveTo>
                    <a:pt x="3191" y="55804"/>
                  </a:moveTo>
                  <a:lnTo>
                    <a:pt x="3073" y="55844"/>
                  </a:lnTo>
                  <a:lnTo>
                    <a:pt x="2994" y="55922"/>
                  </a:lnTo>
                  <a:lnTo>
                    <a:pt x="2915" y="56040"/>
                  </a:lnTo>
                  <a:lnTo>
                    <a:pt x="2600" y="57379"/>
                  </a:lnTo>
                  <a:lnTo>
                    <a:pt x="2600" y="57498"/>
                  </a:lnTo>
                  <a:lnTo>
                    <a:pt x="2679" y="57616"/>
                  </a:lnTo>
                  <a:lnTo>
                    <a:pt x="2758" y="57694"/>
                  </a:lnTo>
                  <a:lnTo>
                    <a:pt x="2876" y="57773"/>
                  </a:lnTo>
                  <a:lnTo>
                    <a:pt x="2954" y="57773"/>
                  </a:lnTo>
                  <a:lnTo>
                    <a:pt x="3073" y="57734"/>
                  </a:lnTo>
                  <a:lnTo>
                    <a:pt x="3151" y="57694"/>
                  </a:lnTo>
                  <a:lnTo>
                    <a:pt x="3230" y="57616"/>
                  </a:lnTo>
                  <a:lnTo>
                    <a:pt x="3269" y="57498"/>
                  </a:lnTo>
                  <a:lnTo>
                    <a:pt x="3585" y="56198"/>
                  </a:lnTo>
                  <a:lnTo>
                    <a:pt x="3585" y="56080"/>
                  </a:lnTo>
                  <a:lnTo>
                    <a:pt x="3545" y="55962"/>
                  </a:lnTo>
                  <a:lnTo>
                    <a:pt x="3427" y="55844"/>
                  </a:lnTo>
                  <a:lnTo>
                    <a:pt x="3309" y="55804"/>
                  </a:lnTo>
                  <a:close/>
                  <a:moveTo>
                    <a:pt x="14887" y="55962"/>
                  </a:moveTo>
                  <a:lnTo>
                    <a:pt x="14769" y="56001"/>
                  </a:lnTo>
                  <a:lnTo>
                    <a:pt x="14651" y="56040"/>
                  </a:lnTo>
                  <a:lnTo>
                    <a:pt x="14572" y="56159"/>
                  </a:lnTo>
                  <a:lnTo>
                    <a:pt x="13903" y="57301"/>
                  </a:lnTo>
                  <a:lnTo>
                    <a:pt x="13863" y="57419"/>
                  </a:lnTo>
                  <a:lnTo>
                    <a:pt x="13863" y="57576"/>
                  </a:lnTo>
                  <a:lnTo>
                    <a:pt x="13903" y="57694"/>
                  </a:lnTo>
                  <a:lnTo>
                    <a:pt x="14021" y="57773"/>
                  </a:lnTo>
                  <a:lnTo>
                    <a:pt x="14178" y="57813"/>
                  </a:lnTo>
                  <a:lnTo>
                    <a:pt x="14336" y="57773"/>
                  </a:lnTo>
                  <a:lnTo>
                    <a:pt x="14414" y="57694"/>
                  </a:lnTo>
                  <a:lnTo>
                    <a:pt x="14454" y="57655"/>
                  </a:lnTo>
                  <a:lnTo>
                    <a:pt x="15123" y="56474"/>
                  </a:lnTo>
                  <a:lnTo>
                    <a:pt x="15163" y="56355"/>
                  </a:lnTo>
                  <a:lnTo>
                    <a:pt x="15163" y="56237"/>
                  </a:lnTo>
                  <a:lnTo>
                    <a:pt x="15123" y="56119"/>
                  </a:lnTo>
                  <a:lnTo>
                    <a:pt x="15005" y="56001"/>
                  </a:lnTo>
                  <a:lnTo>
                    <a:pt x="14887" y="55962"/>
                  </a:lnTo>
                  <a:close/>
                  <a:moveTo>
                    <a:pt x="13430" y="58325"/>
                  </a:moveTo>
                  <a:lnTo>
                    <a:pt x="13312" y="58364"/>
                  </a:lnTo>
                  <a:lnTo>
                    <a:pt x="13233" y="58482"/>
                  </a:lnTo>
                  <a:lnTo>
                    <a:pt x="12564" y="59624"/>
                  </a:lnTo>
                  <a:lnTo>
                    <a:pt x="12524" y="59782"/>
                  </a:lnTo>
                  <a:lnTo>
                    <a:pt x="12524" y="59900"/>
                  </a:lnTo>
                  <a:lnTo>
                    <a:pt x="12603" y="60018"/>
                  </a:lnTo>
                  <a:lnTo>
                    <a:pt x="12682" y="60097"/>
                  </a:lnTo>
                  <a:lnTo>
                    <a:pt x="12839" y="60136"/>
                  </a:lnTo>
                  <a:lnTo>
                    <a:pt x="13036" y="60097"/>
                  </a:lnTo>
                  <a:lnTo>
                    <a:pt x="13076" y="60057"/>
                  </a:lnTo>
                  <a:lnTo>
                    <a:pt x="13154" y="59979"/>
                  </a:lnTo>
                  <a:lnTo>
                    <a:pt x="13824" y="58797"/>
                  </a:lnTo>
                  <a:lnTo>
                    <a:pt x="13863" y="58679"/>
                  </a:lnTo>
                  <a:lnTo>
                    <a:pt x="13824" y="58561"/>
                  </a:lnTo>
                  <a:lnTo>
                    <a:pt x="13784" y="58443"/>
                  </a:lnTo>
                  <a:lnTo>
                    <a:pt x="13666" y="58364"/>
                  </a:lnTo>
                  <a:lnTo>
                    <a:pt x="13548" y="58325"/>
                  </a:lnTo>
                  <a:close/>
                  <a:moveTo>
                    <a:pt x="2600" y="58403"/>
                  </a:moveTo>
                  <a:lnTo>
                    <a:pt x="2482" y="58443"/>
                  </a:lnTo>
                  <a:lnTo>
                    <a:pt x="2364" y="58561"/>
                  </a:lnTo>
                  <a:lnTo>
                    <a:pt x="2324" y="58679"/>
                  </a:lnTo>
                  <a:lnTo>
                    <a:pt x="2009" y="59979"/>
                  </a:lnTo>
                  <a:lnTo>
                    <a:pt x="2009" y="60097"/>
                  </a:lnTo>
                  <a:lnTo>
                    <a:pt x="2049" y="60215"/>
                  </a:lnTo>
                  <a:lnTo>
                    <a:pt x="2127" y="60333"/>
                  </a:lnTo>
                  <a:lnTo>
                    <a:pt x="2285" y="60372"/>
                  </a:lnTo>
                  <a:lnTo>
                    <a:pt x="2442" y="60372"/>
                  </a:lnTo>
                  <a:lnTo>
                    <a:pt x="2561" y="60333"/>
                  </a:lnTo>
                  <a:lnTo>
                    <a:pt x="2639" y="60215"/>
                  </a:lnTo>
                  <a:lnTo>
                    <a:pt x="2679" y="60136"/>
                  </a:lnTo>
                  <a:lnTo>
                    <a:pt x="2954" y="58837"/>
                  </a:lnTo>
                  <a:lnTo>
                    <a:pt x="2994" y="58679"/>
                  </a:lnTo>
                  <a:lnTo>
                    <a:pt x="2915" y="58561"/>
                  </a:lnTo>
                  <a:lnTo>
                    <a:pt x="2836" y="58482"/>
                  </a:lnTo>
                  <a:lnTo>
                    <a:pt x="2718" y="58403"/>
                  </a:lnTo>
                  <a:close/>
                  <a:moveTo>
                    <a:pt x="12091" y="60648"/>
                  </a:moveTo>
                  <a:lnTo>
                    <a:pt x="11973" y="60687"/>
                  </a:lnTo>
                  <a:lnTo>
                    <a:pt x="11894" y="60806"/>
                  </a:lnTo>
                  <a:lnTo>
                    <a:pt x="11225" y="61948"/>
                  </a:lnTo>
                  <a:lnTo>
                    <a:pt x="11185" y="62066"/>
                  </a:lnTo>
                  <a:lnTo>
                    <a:pt x="11185" y="62223"/>
                  </a:lnTo>
                  <a:lnTo>
                    <a:pt x="11264" y="62341"/>
                  </a:lnTo>
                  <a:lnTo>
                    <a:pt x="11343" y="62420"/>
                  </a:lnTo>
                  <a:lnTo>
                    <a:pt x="11421" y="62460"/>
                  </a:lnTo>
                  <a:lnTo>
                    <a:pt x="11500" y="62460"/>
                  </a:lnTo>
                  <a:lnTo>
                    <a:pt x="11697" y="62420"/>
                  </a:lnTo>
                  <a:lnTo>
                    <a:pt x="11815" y="62302"/>
                  </a:lnTo>
                  <a:lnTo>
                    <a:pt x="12485" y="61121"/>
                  </a:lnTo>
                  <a:lnTo>
                    <a:pt x="12524" y="61003"/>
                  </a:lnTo>
                  <a:lnTo>
                    <a:pt x="12524" y="60884"/>
                  </a:lnTo>
                  <a:lnTo>
                    <a:pt x="12445" y="60766"/>
                  </a:lnTo>
                  <a:lnTo>
                    <a:pt x="12367" y="60687"/>
                  </a:lnTo>
                  <a:lnTo>
                    <a:pt x="12209" y="60648"/>
                  </a:lnTo>
                  <a:close/>
                  <a:moveTo>
                    <a:pt x="1970" y="61042"/>
                  </a:moveTo>
                  <a:lnTo>
                    <a:pt x="1852" y="61081"/>
                  </a:lnTo>
                  <a:lnTo>
                    <a:pt x="1773" y="61160"/>
                  </a:lnTo>
                  <a:lnTo>
                    <a:pt x="1694" y="61278"/>
                  </a:lnTo>
                  <a:lnTo>
                    <a:pt x="1419" y="62578"/>
                  </a:lnTo>
                  <a:lnTo>
                    <a:pt x="1419" y="62735"/>
                  </a:lnTo>
                  <a:lnTo>
                    <a:pt x="1458" y="62853"/>
                  </a:lnTo>
                  <a:lnTo>
                    <a:pt x="1537" y="62932"/>
                  </a:lnTo>
                  <a:lnTo>
                    <a:pt x="1655" y="63011"/>
                  </a:lnTo>
                  <a:lnTo>
                    <a:pt x="1734" y="63011"/>
                  </a:lnTo>
                  <a:lnTo>
                    <a:pt x="1852" y="62972"/>
                  </a:lnTo>
                  <a:lnTo>
                    <a:pt x="1931" y="62932"/>
                  </a:lnTo>
                  <a:lnTo>
                    <a:pt x="2009" y="62853"/>
                  </a:lnTo>
                  <a:lnTo>
                    <a:pt x="2049" y="62735"/>
                  </a:lnTo>
                  <a:lnTo>
                    <a:pt x="2364" y="61436"/>
                  </a:lnTo>
                  <a:lnTo>
                    <a:pt x="2364" y="61318"/>
                  </a:lnTo>
                  <a:lnTo>
                    <a:pt x="2324" y="61199"/>
                  </a:lnTo>
                  <a:lnTo>
                    <a:pt x="2246" y="61081"/>
                  </a:lnTo>
                  <a:lnTo>
                    <a:pt x="2127" y="61042"/>
                  </a:lnTo>
                  <a:close/>
                  <a:moveTo>
                    <a:pt x="10516" y="62735"/>
                  </a:moveTo>
                  <a:lnTo>
                    <a:pt x="10398" y="62775"/>
                  </a:lnTo>
                  <a:lnTo>
                    <a:pt x="9256" y="63484"/>
                  </a:lnTo>
                  <a:lnTo>
                    <a:pt x="9137" y="63562"/>
                  </a:lnTo>
                  <a:lnTo>
                    <a:pt x="9098" y="63680"/>
                  </a:lnTo>
                  <a:lnTo>
                    <a:pt x="9098" y="63799"/>
                  </a:lnTo>
                  <a:lnTo>
                    <a:pt x="9137" y="63956"/>
                  </a:lnTo>
                  <a:lnTo>
                    <a:pt x="9256" y="64074"/>
                  </a:lnTo>
                  <a:lnTo>
                    <a:pt x="9413" y="64114"/>
                  </a:lnTo>
                  <a:lnTo>
                    <a:pt x="9492" y="64074"/>
                  </a:lnTo>
                  <a:lnTo>
                    <a:pt x="9610" y="64035"/>
                  </a:lnTo>
                  <a:lnTo>
                    <a:pt x="10752" y="63326"/>
                  </a:lnTo>
                  <a:lnTo>
                    <a:pt x="10831" y="63247"/>
                  </a:lnTo>
                  <a:lnTo>
                    <a:pt x="10870" y="63129"/>
                  </a:lnTo>
                  <a:lnTo>
                    <a:pt x="10910" y="63011"/>
                  </a:lnTo>
                  <a:lnTo>
                    <a:pt x="10831" y="62893"/>
                  </a:lnTo>
                  <a:lnTo>
                    <a:pt x="10752" y="62775"/>
                  </a:lnTo>
                  <a:lnTo>
                    <a:pt x="10634" y="62735"/>
                  </a:lnTo>
                  <a:close/>
                  <a:moveTo>
                    <a:pt x="8232" y="64153"/>
                  </a:moveTo>
                  <a:lnTo>
                    <a:pt x="8113" y="64192"/>
                  </a:lnTo>
                  <a:lnTo>
                    <a:pt x="6971" y="64901"/>
                  </a:lnTo>
                  <a:lnTo>
                    <a:pt x="6853" y="64980"/>
                  </a:lnTo>
                  <a:lnTo>
                    <a:pt x="6814" y="65098"/>
                  </a:lnTo>
                  <a:lnTo>
                    <a:pt x="6814" y="65216"/>
                  </a:lnTo>
                  <a:lnTo>
                    <a:pt x="6853" y="65335"/>
                  </a:lnTo>
                  <a:lnTo>
                    <a:pt x="6971" y="65453"/>
                  </a:lnTo>
                  <a:lnTo>
                    <a:pt x="7129" y="65492"/>
                  </a:lnTo>
                  <a:lnTo>
                    <a:pt x="7208" y="65492"/>
                  </a:lnTo>
                  <a:lnTo>
                    <a:pt x="7326" y="65453"/>
                  </a:lnTo>
                  <a:lnTo>
                    <a:pt x="8468" y="64744"/>
                  </a:lnTo>
                  <a:lnTo>
                    <a:pt x="8547" y="64665"/>
                  </a:lnTo>
                  <a:lnTo>
                    <a:pt x="8586" y="64547"/>
                  </a:lnTo>
                  <a:lnTo>
                    <a:pt x="8586" y="64429"/>
                  </a:lnTo>
                  <a:lnTo>
                    <a:pt x="8547" y="64271"/>
                  </a:lnTo>
                  <a:lnTo>
                    <a:pt x="8468" y="64192"/>
                  </a:lnTo>
                  <a:lnTo>
                    <a:pt x="8350" y="64153"/>
                  </a:lnTo>
                  <a:close/>
                  <a:moveTo>
                    <a:pt x="1537" y="63641"/>
                  </a:moveTo>
                  <a:lnTo>
                    <a:pt x="1419" y="63680"/>
                  </a:lnTo>
                  <a:lnTo>
                    <a:pt x="1300" y="63759"/>
                  </a:lnTo>
                  <a:lnTo>
                    <a:pt x="1222" y="63877"/>
                  </a:lnTo>
                  <a:lnTo>
                    <a:pt x="1222" y="64035"/>
                  </a:lnTo>
                  <a:lnTo>
                    <a:pt x="1261" y="64389"/>
                  </a:lnTo>
                  <a:lnTo>
                    <a:pt x="1379" y="64744"/>
                  </a:lnTo>
                  <a:lnTo>
                    <a:pt x="1497" y="65098"/>
                  </a:lnTo>
                  <a:lnTo>
                    <a:pt x="1694" y="65453"/>
                  </a:lnTo>
                  <a:lnTo>
                    <a:pt x="1812" y="65531"/>
                  </a:lnTo>
                  <a:lnTo>
                    <a:pt x="1970" y="65571"/>
                  </a:lnTo>
                  <a:lnTo>
                    <a:pt x="2049" y="65571"/>
                  </a:lnTo>
                  <a:lnTo>
                    <a:pt x="2167" y="65531"/>
                  </a:lnTo>
                  <a:lnTo>
                    <a:pt x="2246" y="65453"/>
                  </a:lnTo>
                  <a:lnTo>
                    <a:pt x="2285" y="65335"/>
                  </a:lnTo>
                  <a:lnTo>
                    <a:pt x="2324" y="65177"/>
                  </a:lnTo>
                  <a:lnTo>
                    <a:pt x="2246" y="65059"/>
                  </a:lnTo>
                  <a:lnTo>
                    <a:pt x="2127" y="64823"/>
                  </a:lnTo>
                  <a:lnTo>
                    <a:pt x="2009" y="64547"/>
                  </a:lnTo>
                  <a:lnTo>
                    <a:pt x="1931" y="64271"/>
                  </a:lnTo>
                  <a:lnTo>
                    <a:pt x="1891" y="63956"/>
                  </a:lnTo>
                  <a:lnTo>
                    <a:pt x="1852" y="63838"/>
                  </a:lnTo>
                  <a:lnTo>
                    <a:pt x="1773" y="63720"/>
                  </a:lnTo>
                  <a:lnTo>
                    <a:pt x="1655" y="63680"/>
                  </a:lnTo>
                  <a:lnTo>
                    <a:pt x="1537" y="63641"/>
                  </a:lnTo>
                  <a:close/>
                  <a:moveTo>
                    <a:pt x="5947" y="65531"/>
                  </a:moveTo>
                  <a:lnTo>
                    <a:pt x="5829" y="65571"/>
                  </a:lnTo>
                  <a:lnTo>
                    <a:pt x="5475" y="65807"/>
                  </a:lnTo>
                  <a:lnTo>
                    <a:pt x="5081" y="66004"/>
                  </a:lnTo>
                  <a:lnTo>
                    <a:pt x="4727" y="66083"/>
                  </a:lnTo>
                  <a:lnTo>
                    <a:pt x="4569" y="66162"/>
                  </a:lnTo>
                  <a:lnTo>
                    <a:pt x="4490" y="66280"/>
                  </a:lnTo>
                  <a:lnTo>
                    <a:pt x="4372" y="66162"/>
                  </a:lnTo>
                  <a:lnTo>
                    <a:pt x="4215" y="66162"/>
                  </a:lnTo>
                  <a:lnTo>
                    <a:pt x="3939" y="66122"/>
                  </a:lnTo>
                  <a:lnTo>
                    <a:pt x="3663" y="66083"/>
                  </a:lnTo>
                  <a:lnTo>
                    <a:pt x="3388" y="66004"/>
                  </a:lnTo>
                  <a:lnTo>
                    <a:pt x="3112" y="65846"/>
                  </a:lnTo>
                  <a:lnTo>
                    <a:pt x="2994" y="65807"/>
                  </a:lnTo>
                  <a:lnTo>
                    <a:pt x="2836" y="65846"/>
                  </a:lnTo>
                  <a:lnTo>
                    <a:pt x="2718" y="65886"/>
                  </a:lnTo>
                  <a:lnTo>
                    <a:pt x="2639" y="66004"/>
                  </a:lnTo>
                  <a:lnTo>
                    <a:pt x="2600" y="66122"/>
                  </a:lnTo>
                  <a:lnTo>
                    <a:pt x="2639" y="66240"/>
                  </a:lnTo>
                  <a:lnTo>
                    <a:pt x="2679" y="66358"/>
                  </a:lnTo>
                  <a:lnTo>
                    <a:pt x="2797" y="66437"/>
                  </a:lnTo>
                  <a:lnTo>
                    <a:pt x="3112" y="66595"/>
                  </a:lnTo>
                  <a:lnTo>
                    <a:pt x="3466" y="66713"/>
                  </a:lnTo>
                  <a:lnTo>
                    <a:pt x="3860" y="66792"/>
                  </a:lnTo>
                  <a:lnTo>
                    <a:pt x="4215" y="66831"/>
                  </a:lnTo>
                  <a:lnTo>
                    <a:pt x="4333" y="66792"/>
                  </a:lnTo>
                  <a:lnTo>
                    <a:pt x="4412" y="66792"/>
                  </a:lnTo>
                  <a:lnTo>
                    <a:pt x="4530" y="66634"/>
                  </a:lnTo>
                  <a:lnTo>
                    <a:pt x="4648" y="66752"/>
                  </a:lnTo>
                  <a:lnTo>
                    <a:pt x="4845" y="66752"/>
                  </a:lnTo>
                  <a:lnTo>
                    <a:pt x="5357" y="66595"/>
                  </a:lnTo>
                  <a:lnTo>
                    <a:pt x="5829" y="66358"/>
                  </a:lnTo>
                  <a:lnTo>
                    <a:pt x="6144" y="66162"/>
                  </a:lnTo>
                  <a:lnTo>
                    <a:pt x="6263" y="66083"/>
                  </a:lnTo>
                  <a:lnTo>
                    <a:pt x="6302" y="65965"/>
                  </a:lnTo>
                  <a:lnTo>
                    <a:pt x="6302" y="65807"/>
                  </a:lnTo>
                  <a:lnTo>
                    <a:pt x="6263" y="65689"/>
                  </a:lnTo>
                  <a:lnTo>
                    <a:pt x="6184" y="65610"/>
                  </a:lnTo>
                  <a:lnTo>
                    <a:pt x="6066" y="65531"/>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7" name="Google Shape;2738;p27">
              <a:extLst>
                <a:ext uri="{FF2B5EF4-FFF2-40B4-BE49-F238E27FC236}">
                  <a16:creationId xmlns:a16="http://schemas.microsoft.com/office/drawing/2014/main" xmlns="" id="{FBADFC32-5A0B-4770-8DD9-2D918CD66883}"/>
                </a:ext>
              </a:extLst>
            </p:cNvPr>
            <p:cNvSpPr/>
            <p:nvPr/>
          </p:nvSpPr>
          <p:spPr>
            <a:xfrm>
              <a:off x="7766902" y="3158607"/>
              <a:ext cx="389610" cy="920182"/>
            </a:xfrm>
            <a:custGeom>
              <a:avLst/>
              <a:gdLst/>
              <a:ahLst/>
              <a:cxnLst/>
              <a:rect l="l" t="t" r="r" b="b"/>
              <a:pathLst>
                <a:path w="24812" h="58601" extrusionOk="0">
                  <a:moveTo>
                    <a:pt x="10082" y="1"/>
                  </a:moveTo>
                  <a:lnTo>
                    <a:pt x="4963" y="4018"/>
                  </a:lnTo>
                  <a:lnTo>
                    <a:pt x="4529" y="7798"/>
                  </a:lnTo>
                  <a:lnTo>
                    <a:pt x="4057" y="11540"/>
                  </a:lnTo>
                  <a:lnTo>
                    <a:pt x="3506" y="15281"/>
                  </a:lnTo>
                  <a:lnTo>
                    <a:pt x="2915" y="19022"/>
                  </a:lnTo>
                  <a:lnTo>
                    <a:pt x="2285" y="22764"/>
                  </a:lnTo>
                  <a:lnTo>
                    <a:pt x="1576" y="26505"/>
                  </a:lnTo>
                  <a:lnTo>
                    <a:pt x="828" y="30207"/>
                  </a:lnTo>
                  <a:lnTo>
                    <a:pt x="1" y="33909"/>
                  </a:lnTo>
                  <a:lnTo>
                    <a:pt x="1" y="33909"/>
                  </a:lnTo>
                  <a:lnTo>
                    <a:pt x="985" y="33712"/>
                  </a:lnTo>
                  <a:lnTo>
                    <a:pt x="2167" y="33436"/>
                  </a:lnTo>
                  <a:lnTo>
                    <a:pt x="4608" y="32766"/>
                  </a:lnTo>
                  <a:lnTo>
                    <a:pt x="7483" y="31979"/>
                  </a:lnTo>
                  <a:lnTo>
                    <a:pt x="1340" y="58601"/>
                  </a:lnTo>
                  <a:lnTo>
                    <a:pt x="4845" y="56435"/>
                  </a:lnTo>
                  <a:lnTo>
                    <a:pt x="24811" y="21425"/>
                  </a:lnTo>
                  <a:lnTo>
                    <a:pt x="15674" y="21937"/>
                  </a:lnTo>
                  <a:lnTo>
                    <a:pt x="23669" y="3309"/>
                  </a:lnTo>
                  <a:lnTo>
                    <a:pt x="10082"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8" name="Google Shape;2739;p27">
              <a:extLst>
                <a:ext uri="{FF2B5EF4-FFF2-40B4-BE49-F238E27FC236}">
                  <a16:creationId xmlns:a16="http://schemas.microsoft.com/office/drawing/2014/main" xmlns="" id="{5FE57B59-58BA-4026-86DD-7EB11C6C400B}"/>
                </a:ext>
              </a:extLst>
            </p:cNvPr>
            <p:cNvSpPr/>
            <p:nvPr/>
          </p:nvSpPr>
          <p:spPr>
            <a:xfrm>
              <a:off x="7753305" y="3146862"/>
              <a:ext cx="421753" cy="954194"/>
            </a:xfrm>
            <a:custGeom>
              <a:avLst/>
              <a:gdLst/>
              <a:ahLst/>
              <a:cxnLst/>
              <a:rect l="l" t="t" r="r" b="b"/>
              <a:pathLst>
                <a:path w="26859" h="60767" extrusionOk="0">
                  <a:moveTo>
                    <a:pt x="10436" y="1970"/>
                  </a:moveTo>
                  <a:lnTo>
                    <a:pt x="6892" y="28828"/>
                  </a:lnTo>
                  <a:lnTo>
                    <a:pt x="1851" y="33318"/>
                  </a:lnTo>
                  <a:lnTo>
                    <a:pt x="2599" y="29852"/>
                  </a:lnTo>
                  <a:lnTo>
                    <a:pt x="3308" y="26347"/>
                  </a:lnTo>
                  <a:lnTo>
                    <a:pt x="3938" y="22803"/>
                  </a:lnTo>
                  <a:lnTo>
                    <a:pt x="4529" y="19298"/>
                  </a:lnTo>
                  <a:lnTo>
                    <a:pt x="5080" y="15753"/>
                  </a:lnTo>
                  <a:lnTo>
                    <a:pt x="5592" y="12209"/>
                  </a:lnTo>
                  <a:lnTo>
                    <a:pt x="6065" y="8665"/>
                  </a:lnTo>
                  <a:lnTo>
                    <a:pt x="6459" y="5120"/>
                  </a:lnTo>
                  <a:lnTo>
                    <a:pt x="10436" y="1970"/>
                  </a:lnTo>
                  <a:close/>
                  <a:moveTo>
                    <a:pt x="12287" y="28592"/>
                  </a:moveTo>
                  <a:lnTo>
                    <a:pt x="8704" y="31939"/>
                  </a:lnTo>
                  <a:lnTo>
                    <a:pt x="8152" y="32097"/>
                  </a:lnTo>
                  <a:lnTo>
                    <a:pt x="6262" y="32609"/>
                  </a:lnTo>
                  <a:lnTo>
                    <a:pt x="4490" y="33081"/>
                  </a:lnTo>
                  <a:lnTo>
                    <a:pt x="2560" y="33593"/>
                  </a:lnTo>
                  <a:lnTo>
                    <a:pt x="7325" y="29301"/>
                  </a:lnTo>
                  <a:lnTo>
                    <a:pt x="12287" y="28592"/>
                  </a:lnTo>
                  <a:close/>
                  <a:moveTo>
                    <a:pt x="11185" y="1497"/>
                  </a:moveTo>
                  <a:lnTo>
                    <a:pt x="23590" y="4530"/>
                  </a:lnTo>
                  <a:lnTo>
                    <a:pt x="15477" y="23393"/>
                  </a:lnTo>
                  <a:lnTo>
                    <a:pt x="15477" y="23393"/>
                  </a:lnTo>
                  <a:lnTo>
                    <a:pt x="24496" y="22921"/>
                  </a:lnTo>
                  <a:lnTo>
                    <a:pt x="7010" y="53599"/>
                  </a:lnTo>
                  <a:lnTo>
                    <a:pt x="13744" y="27686"/>
                  </a:lnTo>
                  <a:lnTo>
                    <a:pt x="13744" y="27686"/>
                  </a:lnTo>
                  <a:lnTo>
                    <a:pt x="7601" y="28592"/>
                  </a:lnTo>
                  <a:lnTo>
                    <a:pt x="11185" y="1497"/>
                  </a:lnTo>
                  <a:close/>
                  <a:moveTo>
                    <a:pt x="12681" y="29143"/>
                  </a:moveTo>
                  <a:lnTo>
                    <a:pt x="5711" y="55844"/>
                  </a:lnTo>
                  <a:lnTo>
                    <a:pt x="5199" y="56710"/>
                  </a:lnTo>
                  <a:lnTo>
                    <a:pt x="3230" y="57931"/>
                  </a:lnTo>
                  <a:lnTo>
                    <a:pt x="9097" y="32491"/>
                  </a:lnTo>
                  <a:lnTo>
                    <a:pt x="12681" y="29143"/>
                  </a:lnTo>
                  <a:close/>
                  <a:moveTo>
                    <a:pt x="10791" y="1"/>
                  </a:moveTo>
                  <a:lnTo>
                    <a:pt x="5159" y="4411"/>
                  </a:lnTo>
                  <a:lnTo>
                    <a:pt x="5159" y="4687"/>
                  </a:lnTo>
                  <a:lnTo>
                    <a:pt x="4726" y="8428"/>
                  </a:lnTo>
                  <a:lnTo>
                    <a:pt x="4253" y="12170"/>
                  </a:lnTo>
                  <a:lnTo>
                    <a:pt x="3702" y="15950"/>
                  </a:lnTo>
                  <a:lnTo>
                    <a:pt x="3111" y="19652"/>
                  </a:lnTo>
                  <a:lnTo>
                    <a:pt x="2481" y="23393"/>
                  </a:lnTo>
                  <a:lnTo>
                    <a:pt x="1772" y="27135"/>
                  </a:lnTo>
                  <a:lnTo>
                    <a:pt x="1024" y="30837"/>
                  </a:lnTo>
                  <a:lnTo>
                    <a:pt x="236" y="34499"/>
                  </a:lnTo>
                  <a:lnTo>
                    <a:pt x="0" y="35523"/>
                  </a:lnTo>
                  <a:lnTo>
                    <a:pt x="1024" y="35326"/>
                  </a:lnTo>
                  <a:lnTo>
                    <a:pt x="2481" y="34972"/>
                  </a:lnTo>
                  <a:lnTo>
                    <a:pt x="4214" y="34538"/>
                  </a:lnTo>
                  <a:lnTo>
                    <a:pt x="7443" y="33672"/>
                  </a:lnTo>
                  <a:lnTo>
                    <a:pt x="1182" y="60767"/>
                  </a:lnTo>
                  <a:lnTo>
                    <a:pt x="6223" y="57695"/>
                  </a:lnTo>
                  <a:lnTo>
                    <a:pt x="26858" y="21424"/>
                  </a:lnTo>
                  <a:lnTo>
                    <a:pt x="17564" y="21936"/>
                  </a:lnTo>
                  <a:lnTo>
                    <a:pt x="17564" y="21936"/>
                  </a:lnTo>
                  <a:lnTo>
                    <a:pt x="25480" y="3624"/>
                  </a:lnTo>
                  <a:lnTo>
                    <a:pt x="10791" y="1"/>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9" name="Google Shape;2740;p27">
              <a:extLst>
                <a:ext uri="{FF2B5EF4-FFF2-40B4-BE49-F238E27FC236}">
                  <a16:creationId xmlns:a16="http://schemas.microsoft.com/office/drawing/2014/main" xmlns="" id="{4C6E6768-A0F0-43E3-A3D6-A7BB0A1A3776}"/>
                </a:ext>
              </a:extLst>
            </p:cNvPr>
            <p:cNvSpPr/>
            <p:nvPr/>
          </p:nvSpPr>
          <p:spPr>
            <a:xfrm>
              <a:off x="7908491" y="3196336"/>
              <a:ext cx="73001" cy="298693"/>
            </a:xfrm>
            <a:custGeom>
              <a:avLst/>
              <a:gdLst/>
              <a:ahLst/>
              <a:cxnLst/>
              <a:rect l="l" t="t" r="r" b="b"/>
              <a:pathLst>
                <a:path w="4649" h="19022" extrusionOk="0">
                  <a:moveTo>
                    <a:pt x="3782" y="0"/>
                  </a:moveTo>
                  <a:lnTo>
                    <a:pt x="3624" y="40"/>
                  </a:lnTo>
                  <a:lnTo>
                    <a:pt x="3467" y="40"/>
                  </a:lnTo>
                  <a:lnTo>
                    <a:pt x="3270" y="118"/>
                  </a:lnTo>
                  <a:lnTo>
                    <a:pt x="3152" y="197"/>
                  </a:lnTo>
                  <a:lnTo>
                    <a:pt x="2994" y="315"/>
                  </a:lnTo>
                  <a:lnTo>
                    <a:pt x="2876" y="473"/>
                  </a:lnTo>
                  <a:lnTo>
                    <a:pt x="2797" y="670"/>
                  </a:lnTo>
                  <a:lnTo>
                    <a:pt x="2718" y="867"/>
                  </a:lnTo>
                  <a:lnTo>
                    <a:pt x="1891" y="5080"/>
                  </a:lnTo>
                  <a:lnTo>
                    <a:pt x="1104" y="9294"/>
                  </a:lnTo>
                  <a:lnTo>
                    <a:pt x="749" y="11421"/>
                  </a:lnTo>
                  <a:lnTo>
                    <a:pt x="434" y="13548"/>
                  </a:lnTo>
                  <a:lnTo>
                    <a:pt x="198" y="15674"/>
                  </a:lnTo>
                  <a:lnTo>
                    <a:pt x="1" y="17801"/>
                  </a:lnTo>
                  <a:lnTo>
                    <a:pt x="1" y="18037"/>
                  </a:lnTo>
                  <a:lnTo>
                    <a:pt x="40" y="18234"/>
                  </a:lnTo>
                  <a:lnTo>
                    <a:pt x="119" y="18431"/>
                  </a:lnTo>
                  <a:lnTo>
                    <a:pt x="237" y="18588"/>
                  </a:lnTo>
                  <a:lnTo>
                    <a:pt x="395" y="18746"/>
                  </a:lnTo>
                  <a:lnTo>
                    <a:pt x="552" y="18864"/>
                  </a:lnTo>
                  <a:lnTo>
                    <a:pt x="749" y="18943"/>
                  </a:lnTo>
                  <a:lnTo>
                    <a:pt x="946" y="19022"/>
                  </a:lnTo>
                  <a:lnTo>
                    <a:pt x="1379" y="19022"/>
                  </a:lnTo>
                  <a:lnTo>
                    <a:pt x="1576" y="18982"/>
                  </a:lnTo>
                  <a:lnTo>
                    <a:pt x="1773" y="18943"/>
                  </a:lnTo>
                  <a:lnTo>
                    <a:pt x="1931" y="18825"/>
                  </a:lnTo>
                  <a:lnTo>
                    <a:pt x="2088" y="18667"/>
                  </a:lnTo>
                  <a:lnTo>
                    <a:pt x="2206" y="18510"/>
                  </a:lnTo>
                  <a:lnTo>
                    <a:pt x="2285" y="18273"/>
                  </a:lnTo>
                  <a:lnTo>
                    <a:pt x="2600" y="17249"/>
                  </a:lnTo>
                  <a:lnTo>
                    <a:pt x="2876" y="16186"/>
                  </a:lnTo>
                  <a:lnTo>
                    <a:pt x="3112" y="15123"/>
                  </a:lnTo>
                  <a:lnTo>
                    <a:pt x="3309" y="14059"/>
                  </a:lnTo>
                  <a:lnTo>
                    <a:pt x="3703" y="11893"/>
                  </a:lnTo>
                  <a:lnTo>
                    <a:pt x="4018" y="9727"/>
                  </a:lnTo>
                  <a:lnTo>
                    <a:pt x="4254" y="7522"/>
                  </a:lnTo>
                  <a:lnTo>
                    <a:pt x="4451" y="5317"/>
                  </a:lnTo>
                  <a:lnTo>
                    <a:pt x="4569" y="3151"/>
                  </a:lnTo>
                  <a:lnTo>
                    <a:pt x="4648" y="1024"/>
                  </a:lnTo>
                  <a:lnTo>
                    <a:pt x="4648" y="788"/>
                  </a:lnTo>
                  <a:lnTo>
                    <a:pt x="4609" y="591"/>
                  </a:lnTo>
                  <a:lnTo>
                    <a:pt x="4530" y="433"/>
                  </a:lnTo>
                  <a:lnTo>
                    <a:pt x="4412" y="276"/>
                  </a:lnTo>
                  <a:lnTo>
                    <a:pt x="4294" y="158"/>
                  </a:lnTo>
                  <a:lnTo>
                    <a:pt x="4136" y="79"/>
                  </a:lnTo>
                  <a:lnTo>
                    <a:pt x="3979" y="40"/>
                  </a:lnTo>
                  <a:lnTo>
                    <a:pt x="3782" y="0"/>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0" name="Google Shape;2741;p27">
              <a:extLst>
                <a:ext uri="{FF2B5EF4-FFF2-40B4-BE49-F238E27FC236}">
                  <a16:creationId xmlns:a16="http://schemas.microsoft.com/office/drawing/2014/main" xmlns="" id="{3DA47C78-4193-424A-BD96-8C57312C4B3E}"/>
                </a:ext>
              </a:extLst>
            </p:cNvPr>
            <p:cNvSpPr/>
            <p:nvPr/>
          </p:nvSpPr>
          <p:spPr>
            <a:xfrm>
              <a:off x="7804003" y="3604432"/>
              <a:ext cx="148436" cy="452059"/>
            </a:xfrm>
            <a:custGeom>
              <a:avLst/>
              <a:gdLst/>
              <a:ahLst/>
              <a:cxnLst/>
              <a:rect l="l" t="t" r="r" b="b"/>
              <a:pathLst>
                <a:path w="9453" h="28789" extrusionOk="0">
                  <a:moveTo>
                    <a:pt x="9452" y="0"/>
                  </a:moveTo>
                  <a:lnTo>
                    <a:pt x="5868" y="3348"/>
                  </a:lnTo>
                  <a:lnTo>
                    <a:pt x="1" y="28788"/>
                  </a:lnTo>
                  <a:lnTo>
                    <a:pt x="1970" y="27567"/>
                  </a:lnTo>
                  <a:lnTo>
                    <a:pt x="2482" y="26701"/>
                  </a:lnTo>
                  <a:lnTo>
                    <a:pt x="945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1" name="Google Shape;2742;p27">
              <a:extLst>
                <a:ext uri="{FF2B5EF4-FFF2-40B4-BE49-F238E27FC236}">
                  <a16:creationId xmlns:a16="http://schemas.microsoft.com/office/drawing/2014/main" xmlns="" id="{AD70A020-2CC8-4049-A3F0-94F4D7C748AD}"/>
                </a:ext>
              </a:extLst>
            </p:cNvPr>
            <p:cNvSpPr/>
            <p:nvPr/>
          </p:nvSpPr>
          <p:spPr>
            <a:xfrm>
              <a:off x="7793499" y="3595765"/>
              <a:ext cx="152754" cy="78560"/>
            </a:xfrm>
            <a:custGeom>
              <a:avLst/>
              <a:gdLst/>
              <a:ahLst/>
              <a:cxnLst/>
              <a:rect l="l" t="t" r="r" b="b"/>
              <a:pathLst>
                <a:path w="9728" h="5003" extrusionOk="0">
                  <a:moveTo>
                    <a:pt x="9727" y="1"/>
                  </a:moveTo>
                  <a:lnTo>
                    <a:pt x="4765" y="710"/>
                  </a:lnTo>
                  <a:lnTo>
                    <a:pt x="0" y="5002"/>
                  </a:lnTo>
                  <a:lnTo>
                    <a:pt x="1930" y="4530"/>
                  </a:lnTo>
                  <a:lnTo>
                    <a:pt x="3702" y="4018"/>
                  </a:lnTo>
                  <a:lnTo>
                    <a:pt x="5592" y="3506"/>
                  </a:lnTo>
                  <a:lnTo>
                    <a:pt x="6144" y="3348"/>
                  </a:lnTo>
                  <a:lnTo>
                    <a:pt x="9727" y="1"/>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2" name="Google Shape;2743;p27">
              <a:extLst>
                <a:ext uri="{FF2B5EF4-FFF2-40B4-BE49-F238E27FC236}">
                  <a16:creationId xmlns:a16="http://schemas.microsoft.com/office/drawing/2014/main" xmlns="" id="{A7343E3C-E7FD-4B86-8A2C-4C282658E8BA}"/>
                </a:ext>
              </a:extLst>
            </p:cNvPr>
            <p:cNvSpPr/>
            <p:nvPr/>
          </p:nvSpPr>
          <p:spPr>
            <a:xfrm>
              <a:off x="7782367" y="3177777"/>
              <a:ext cx="134822" cy="492258"/>
            </a:xfrm>
            <a:custGeom>
              <a:avLst/>
              <a:gdLst/>
              <a:ahLst/>
              <a:cxnLst/>
              <a:rect l="l" t="t" r="r" b="b"/>
              <a:pathLst>
                <a:path w="8586" h="31349" extrusionOk="0">
                  <a:moveTo>
                    <a:pt x="8585" y="1"/>
                  </a:moveTo>
                  <a:lnTo>
                    <a:pt x="4608" y="3151"/>
                  </a:lnTo>
                  <a:lnTo>
                    <a:pt x="4175" y="6696"/>
                  </a:lnTo>
                  <a:lnTo>
                    <a:pt x="3741" y="10240"/>
                  </a:lnTo>
                  <a:lnTo>
                    <a:pt x="3229" y="13784"/>
                  </a:lnTo>
                  <a:lnTo>
                    <a:pt x="2678" y="17329"/>
                  </a:lnTo>
                  <a:lnTo>
                    <a:pt x="2087" y="20834"/>
                  </a:lnTo>
                  <a:lnTo>
                    <a:pt x="1457" y="24378"/>
                  </a:lnTo>
                  <a:lnTo>
                    <a:pt x="748" y="27883"/>
                  </a:lnTo>
                  <a:lnTo>
                    <a:pt x="0" y="31349"/>
                  </a:lnTo>
                  <a:lnTo>
                    <a:pt x="5041" y="26859"/>
                  </a:lnTo>
                  <a:lnTo>
                    <a:pt x="8585" y="1"/>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nvGrpSpPr>
          <p:cNvPr id="9" name="Group 8">
            <a:extLst>
              <a:ext uri="{FF2B5EF4-FFF2-40B4-BE49-F238E27FC236}">
                <a16:creationId xmlns:a16="http://schemas.microsoft.com/office/drawing/2014/main" xmlns="" id="{E2BE3B3B-518A-4F15-A74A-15D018C9EA53}"/>
              </a:ext>
            </a:extLst>
          </p:cNvPr>
          <p:cNvGrpSpPr/>
          <p:nvPr/>
        </p:nvGrpSpPr>
        <p:grpSpPr>
          <a:xfrm>
            <a:off x="4666235" y="2155796"/>
            <a:ext cx="7263681" cy="1487103"/>
            <a:chOff x="4666235" y="2155796"/>
            <a:chExt cx="7263681" cy="1487103"/>
          </a:xfrm>
        </p:grpSpPr>
        <p:grpSp>
          <p:nvGrpSpPr>
            <p:cNvPr id="52" name="Group 51">
              <a:extLst>
                <a:ext uri="{FF2B5EF4-FFF2-40B4-BE49-F238E27FC236}">
                  <a16:creationId xmlns:a16="http://schemas.microsoft.com/office/drawing/2014/main" xmlns="" id="{D58DC28B-2775-499C-86ED-B63FF7D7817E}"/>
                </a:ext>
              </a:extLst>
            </p:cNvPr>
            <p:cNvGrpSpPr/>
            <p:nvPr/>
          </p:nvGrpSpPr>
          <p:grpSpPr>
            <a:xfrm>
              <a:off x="4666235" y="2155796"/>
              <a:ext cx="7263681" cy="1487103"/>
              <a:chOff x="457200" y="3214302"/>
              <a:chExt cx="4148625" cy="763956"/>
            </a:xfrm>
          </p:grpSpPr>
          <p:grpSp>
            <p:nvGrpSpPr>
              <p:cNvPr id="54" name="Group 53">
                <a:extLst>
                  <a:ext uri="{FF2B5EF4-FFF2-40B4-BE49-F238E27FC236}">
                    <a16:creationId xmlns:a16="http://schemas.microsoft.com/office/drawing/2014/main" xmlns="" id="{96E18D2A-2C2D-4F93-BCD7-B1191B9F41A4}"/>
                  </a:ext>
                </a:extLst>
              </p:cNvPr>
              <p:cNvGrpSpPr/>
              <p:nvPr/>
            </p:nvGrpSpPr>
            <p:grpSpPr>
              <a:xfrm>
                <a:off x="457200" y="3214302"/>
                <a:ext cx="4148625" cy="763954"/>
                <a:chOff x="457200" y="3214302"/>
                <a:chExt cx="4148625" cy="763954"/>
              </a:xfrm>
            </p:grpSpPr>
            <p:sp>
              <p:nvSpPr>
                <p:cNvPr id="55" name="Google Shape;6545;p43">
                  <a:extLst>
                    <a:ext uri="{FF2B5EF4-FFF2-40B4-BE49-F238E27FC236}">
                      <a16:creationId xmlns:a16="http://schemas.microsoft.com/office/drawing/2014/main" xmlns="" id="{E509B093-89BE-48BE-A37E-2ED01A3C2EBD}"/>
                    </a:ext>
                  </a:extLst>
                </p:cNvPr>
                <p:cNvSpPr/>
                <p:nvPr/>
              </p:nvSpPr>
              <p:spPr>
                <a:xfrm rot="16200000">
                  <a:off x="836639" y="2834863"/>
                  <a:ext cx="763954" cy="1522832"/>
                </a:xfrm>
                <a:prstGeom prst="round2SameRect">
                  <a:avLst>
                    <a:gd name="adj1" fmla="val 50000"/>
                    <a:gd name="adj2" fmla="val 0"/>
                  </a:avLst>
                </a:prstGeom>
                <a:solidFill>
                  <a:srgbClr val="0000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550;p43">
                  <a:extLst>
                    <a:ext uri="{FF2B5EF4-FFF2-40B4-BE49-F238E27FC236}">
                      <a16:creationId xmlns:a16="http://schemas.microsoft.com/office/drawing/2014/main" xmlns="" id="{A5ECCBED-7002-40AB-A461-EE8692AEA027}"/>
                    </a:ext>
                  </a:extLst>
                </p:cNvPr>
                <p:cNvSpPr txBox="1"/>
                <p:nvPr/>
              </p:nvSpPr>
              <p:spPr>
                <a:xfrm flipH="1">
                  <a:off x="2134725" y="3228959"/>
                  <a:ext cx="2471100" cy="618300"/>
                </a:xfrm>
                <a:prstGeom prst="rect">
                  <a:avLst/>
                </a:prstGeom>
                <a:noFill/>
                <a:ln>
                  <a:noFill/>
                </a:ln>
              </p:spPr>
              <p:txBody>
                <a:bodyPr spcFirstLastPara="1" wrap="square" lIns="182875" tIns="91425" rIns="182875" bIns="91425" anchor="ctr" anchorCtr="0">
                  <a:noAutofit/>
                </a:bodyPr>
                <a:lstStyle/>
                <a:p>
                  <a:pPr marL="0" marR="0" lvl="0" indent="0" defTabSz="914400" eaLnBrk="1" fontAlgn="auto" latinLnBrk="0" hangingPunct="1">
                    <a:lnSpc>
                      <a:spcPct val="115000"/>
                    </a:lnSpc>
                    <a:spcBef>
                      <a:spcPts val="0"/>
                    </a:spcBef>
                    <a:spcAft>
                      <a:spcPts val="0"/>
                    </a:spcAft>
                    <a:buClr>
                      <a:srgbClr val="000000"/>
                    </a:buClr>
                    <a:buSzTx/>
                    <a:buFont typeface="Arial"/>
                    <a:buNone/>
                    <a:tabLst/>
                    <a:defRPr/>
                  </a:pPr>
                  <a:r>
                    <a:rPr kumimoji="0" lang="en" sz="1200" b="0" i="0" u="none" strike="noStrike" kern="0" cap="none" spc="0" normalizeH="0" baseline="0" noProof="0">
                      <a:ln>
                        <a:noFill/>
                      </a:ln>
                      <a:solidFill>
                        <a:srgbClr val="000000"/>
                      </a:solidFill>
                      <a:effectLst/>
                      <a:uLnTx/>
                      <a:uFillTx/>
                      <a:latin typeface="Roboto"/>
                      <a:ea typeface="Roboto"/>
                      <a:cs typeface="Roboto"/>
                      <a:sym typeface="Roboto"/>
                    </a:rPr>
                    <a:t>Saturn is a planet composed of hydrogen and helium</a:t>
                  </a:r>
                  <a:endParaRPr kumimoji="0" sz="1200" b="0" i="0" u="none" strike="noStrike" kern="0" cap="none" spc="0" normalizeH="0" baseline="0" noProof="0">
                    <a:ln>
                      <a:noFill/>
                    </a:ln>
                    <a:solidFill>
                      <a:srgbClr val="000000"/>
                    </a:solidFill>
                    <a:effectLst/>
                    <a:uLnTx/>
                    <a:uFillTx/>
                    <a:latin typeface="Roboto"/>
                    <a:ea typeface="Roboto"/>
                    <a:cs typeface="Roboto"/>
                    <a:sym typeface="Roboto"/>
                  </a:endParaRPr>
                </a:p>
              </p:txBody>
            </p:sp>
          </p:grpSp>
          <p:sp>
            <p:nvSpPr>
              <p:cNvPr id="53" name="Google Shape;6540;p43">
                <a:extLst>
                  <a:ext uri="{FF2B5EF4-FFF2-40B4-BE49-F238E27FC236}">
                    <a16:creationId xmlns:a16="http://schemas.microsoft.com/office/drawing/2014/main" xmlns="" id="{B2B8785F-4149-4830-8162-DF5F8EABBCB2}"/>
                  </a:ext>
                </a:extLst>
              </p:cNvPr>
              <p:cNvSpPr/>
              <p:nvPr/>
            </p:nvSpPr>
            <p:spPr>
              <a:xfrm rot="5400000">
                <a:off x="2628904" y="2056210"/>
                <a:ext cx="763955" cy="3080142"/>
              </a:xfrm>
              <a:prstGeom prst="round2SameRect">
                <a:avLst>
                  <a:gd name="adj1" fmla="val 50000"/>
                  <a:gd name="adj2" fmla="val 0"/>
                </a:avLst>
              </a:prstGeom>
              <a:solidFill>
                <a:srgbClr val="EFEF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
          <p:nvSpPr>
            <p:cNvPr id="65" name="Text Box 20">
              <a:extLst>
                <a:ext uri="{FF2B5EF4-FFF2-40B4-BE49-F238E27FC236}">
                  <a16:creationId xmlns:a16="http://schemas.microsoft.com/office/drawing/2014/main" xmlns="" id="{A48558BD-CD5A-4548-B61A-05E8AAB01AC3}"/>
                </a:ext>
              </a:extLst>
            </p:cNvPr>
            <p:cNvSpPr txBox="1">
              <a:spLocks noChangeArrowheads="1"/>
            </p:cNvSpPr>
            <p:nvPr/>
          </p:nvSpPr>
          <p:spPr bwMode="auto">
            <a:xfrm>
              <a:off x="4787536" y="2524964"/>
              <a:ext cx="1804514" cy="700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just"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chemeClr val="bg1"/>
                  </a:solidFill>
                  <a:effectLst/>
                  <a:uLnTx/>
                  <a:uFillTx/>
                  <a:latin typeface="Calibri" panose="020F0502020204030204" pitchFamily="34" charset="0"/>
                  <a:cs typeface="Calibri" panose="020F0502020204030204" pitchFamily="34" charset="0"/>
                </a:rPr>
                <a:t>Bước 1</a:t>
              </a:r>
            </a:p>
          </p:txBody>
        </p:sp>
        <p:sp>
          <p:nvSpPr>
            <p:cNvPr id="67" name="TextBox 66">
              <a:extLst>
                <a:ext uri="{FF2B5EF4-FFF2-40B4-BE49-F238E27FC236}">
                  <a16:creationId xmlns:a16="http://schemas.microsoft.com/office/drawing/2014/main" xmlns="" id="{79EFC47F-1DCB-4E69-A2F1-D2D7C3252E92}"/>
                </a:ext>
              </a:extLst>
            </p:cNvPr>
            <p:cNvSpPr txBox="1"/>
            <p:nvPr/>
          </p:nvSpPr>
          <p:spPr>
            <a:xfrm>
              <a:off x="6461627" y="2415893"/>
              <a:ext cx="5378832" cy="1005469"/>
            </a:xfrm>
            <a:prstGeom prst="rect">
              <a:avLst/>
            </a:prstGeom>
            <a:noFill/>
          </p:spPr>
          <p:txBody>
            <a:bodyPr wrap="square">
              <a:spAutoFit/>
            </a:bodyPr>
            <a:lstStyle/>
            <a:p>
              <a:r>
                <a:rPr kumimoji="0" lang="en-US"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Đặt </a:t>
              </a:r>
              <a:r>
                <a:rPr kumimoji="0" lang="vi-VN"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tính</a:t>
              </a:r>
              <a:r>
                <a:rPr kumimoji="0" lang="en-US"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sao cho các số đo cùng loại </a:t>
              </a:r>
              <a:r>
                <a:rPr kumimoji="0" lang="vi-VN"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đơn vị </a:t>
              </a:r>
              <a:r>
                <a:rPr kumimoji="0" lang="en-US"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thẳng cột với nhau.</a:t>
              </a:r>
              <a:endParaRPr lang="en-US" sz="3000"/>
            </a:p>
          </p:txBody>
        </p:sp>
      </p:grpSp>
      <p:grpSp>
        <p:nvGrpSpPr>
          <p:cNvPr id="10" name="Group 9">
            <a:extLst>
              <a:ext uri="{FF2B5EF4-FFF2-40B4-BE49-F238E27FC236}">
                <a16:creationId xmlns:a16="http://schemas.microsoft.com/office/drawing/2014/main" xmlns="" id="{B6BDB591-6CE5-42D0-B499-38EBB8488B49}"/>
              </a:ext>
            </a:extLst>
          </p:cNvPr>
          <p:cNvGrpSpPr/>
          <p:nvPr/>
        </p:nvGrpSpPr>
        <p:grpSpPr>
          <a:xfrm>
            <a:off x="4656323" y="4012060"/>
            <a:ext cx="7251556" cy="1838398"/>
            <a:chOff x="4584520" y="3882477"/>
            <a:chExt cx="7251556" cy="1838398"/>
          </a:xfrm>
        </p:grpSpPr>
        <p:sp>
          <p:nvSpPr>
            <p:cNvPr id="59" name="Google Shape;6546;p43">
              <a:extLst>
                <a:ext uri="{FF2B5EF4-FFF2-40B4-BE49-F238E27FC236}">
                  <a16:creationId xmlns:a16="http://schemas.microsoft.com/office/drawing/2014/main" xmlns="" id="{BFD31E53-6107-4BBC-AAE9-F181B36B0D3D}"/>
                </a:ext>
              </a:extLst>
            </p:cNvPr>
            <p:cNvSpPr/>
            <p:nvPr/>
          </p:nvSpPr>
          <p:spPr>
            <a:xfrm rot="16200000">
              <a:off x="5012214" y="3454784"/>
              <a:ext cx="1838397" cy="2693786"/>
            </a:xfrm>
            <a:prstGeom prst="round2SameRect">
              <a:avLst>
                <a:gd name="adj1" fmla="val 50000"/>
                <a:gd name="adj2" fmla="val 0"/>
              </a:avLst>
            </a:prstGeom>
            <a:solidFill>
              <a:srgbClr val="FF00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543;p43">
              <a:extLst>
                <a:ext uri="{FF2B5EF4-FFF2-40B4-BE49-F238E27FC236}">
                  <a16:creationId xmlns:a16="http://schemas.microsoft.com/office/drawing/2014/main" xmlns="" id="{70CE8F16-67AC-46C7-A55C-1F18016ECA84}"/>
                </a:ext>
              </a:extLst>
            </p:cNvPr>
            <p:cNvSpPr/>
            <p:nvPr/>
          </p:nvSpPr>
          <p:spPr>
            <a:xfrm rot="5400000">
              <a:off x="8192596" y="2077395"/>
              <a:ext cx="1838397" cy="5448562"/>
            </a:xfrm>
            <a:prstGeom prst="round2SameRect">
              <a:avLst>
                <a:gd name="adj1" fmla="val 50000"/>
                <a:gd name="adj2" fmla="val 0"/>
              </a:avLst>
            </a:prstGeom>
            <a:solidFill>
              <a:srgbClr val="EFEF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9" name="Text Box 20">
              <a:extLst>
                <a:ext uri="{FF2B5EF4-FFF2-40B4-BE49-F238E27FC236}">
                  <a16:creationId xmlns:a16="http://schemas.microsoft.com/office/drawing/2014/main" xmlns="" id="{BA09C074-2EBF-42F7-A286-B6431650EAEE}"/>
                </a:ext>
              </a:extLst>
            </p:cNvPr>
            <p:cNvSpPr txBox="1">
              <a:spLocks noChangeArrowheads="1"/>
            </p:cNvSpPr>
            <p:nvPr/>
          </p:nvSpPr>
          <p:spPr bwMode="auto">
            <a:xfrm>
              <a:off x="4780158" y="4404619"/>
              <a:ext cx="1804514" cy="700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just"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chemeClr val="bg1"/>
                  </a:solidFill>
                  <a:effectLst/>
                  <a:uLnTx/>
                  <a:uFillTx/>
                  <a:latin typeface="Calibri" panose="020F0502020204030204" pitchFamily="34" charset="0"/>
                  <a:cs typeface="Calibri" panose="020F0502020204030204" pitchFamily="34" charset="0"/>
                </a:rPr>
                <a:t>Bước 2</a:t>
              </a:r>
            </a:p>
          </p:txBody>
        </p:sp>
        <p:sp>
          <p:nvSpPr>
            <p:cNvPr id="71" name="TextBox 70">
              <a:extLst>
                <a:ext uri="{FF2B5EF4-FFF2-40B4-BE49-F238E27FC236}">
                  <a16:creationId xmlns:a16="http://schemas.microsoft.com/office/drawing/2014/main" xmlns="" id="{53F01420-47D9-4912-AD37-D9AC74C66AC3}"/>
                </a:ext>
              </a:extLst>
            </p:cNvPr>
            <p:cNvSpPr txBox="1"/>
            <p:nvPr/>
          </p:nvSpPr>
          <p:spPr>
            <a:xfrm>
              <a:off x="6395700" y="4134501"/>
              <a:ext cx="5226163" cy="1477328"/>
            </a:xfrm>
            <a:prstGeom prst="rect">
              <a:avLst/>
            </a:prstGeom>
            <a:noFill/>
          </p:spPr>
          <p:txBody>
            <a:bodyPr wrap="square">
              <a:spAutoFit/>
            </a:bodyPr>
            <a:lstStyle/>
            <a:p>
              <a:pPr algn="just"/>
              <a:r>
                <a:rPr lang="en-US" altLang="en-US" sz="3000">
                  <a:solidFill>
                    <a:schemeClr val="tx2">
                      <a:lumMod val="10000"/>
                    </a:schemeClr>
                  </a:solidFill>
                  <a:latin typeface="Calibri" panose="020F0502020204030204" pitchFamily="34" charset="0"/>
                  <a:cs typeface="Calibri" panose="020F0502020204030204" pitchFamily="34" charset="0"/>
                </a:rPr>
                <a:t>Tính c</a:t>
              </a:r>
              <a:r>
                <a:rPr kumimoji="0" lang="en-US"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ộng </a:t>
              </a:r>
              <a:r>
                <a:rPr kumimoji="0" lang="vi-VN"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như cộng các số tự nhiên theo từng loại đơn vị</a:t>
              </a:r>
              <a:r>
                <a:rPr kumimoji="0" lang="en-US"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a:t>
              </a:r>
              <a:r>
                <a:rPr kumimoji="0" lang="vi-VN"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r>
                <a:rPr kumimoji="0" lang="en-US"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giữ nguyên tên đơn vị ở từng cột.</a:t>
              </a:r>
              <a:endParaRPr lang="en-US" sz="3000">
                <a:solidFill>
                  <a:schemeClr val="tx2">
                    <a:lumMod val="10000"/>
                  </a:schemeClr>
                </a:solidFill>
                <a:latin typeface="Calibri" panose="020F0502020204030204" pitchFamily="34" charset="0"/>
                <a:cs typeface="Calibri" panose="020F0502020204030204" pitchFamily="34" charset="0"/>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9"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0-#ppt_w/2"/>
                                          </p:val>
                                        </p:tav>
                                        <p:tav tm="100000">
                                          <p:val>
                                            <p:strVal val="#ppt_x"/>
                                          </p:val>
                                        </p:tav>
                                      </p:tavLst>
                                    </p:anim>
                                    <p:anim calcmode="lin" valueType="num">
                                      <p:cBhvr additive="base">
                                        <p:cTn id="13" dur="500" fill="hold"/>
                                        <p:tgtEl>
                                          <p:spTgt spid="5"/>
                                        </p:tgtEl>
                                        <p:attrNameLst>
                                          <p:attrName>ppt_y</p:attrName>
                                        </p:attrNameLst>
                                      </p:cBhvr>
                                      <p:tavLst>
                                        <p:tav tm="0">
                                          <p:val>
                                            <p:strVal val="0-#ppt_h/2"/>
                                          </p:val>
                                        </p:tav>
                                        <p:tav tm="100000">
                                          <p:val>
                                            <p:strVal val="#ppt_y"/>
                                          </p:val>
                                        </p:tav>
                                      </p:tavLst>
                                    </p:anim>
                                  </p:childTnLst>
                                </p:cTn>
                              </p:par>
                            </p:childTnLst>
                          </p:cTn>
                        </p:par>
                        <p:par>
                          <p:cTn id="14" fill="hold">
                            <p:stCondLst>
                              <p:cond delay="500"/>
                            </p:stCondLst>
                            <p:childTnLst>
                              <p:par>
                                <p:cTn id="15" presetID="53" presetClass="entr" presetSubtype="16" fill="hold" nodeType="after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500" fill="hold"/>
                                        <p:tgtEl>
                                          <p:spTgt spid="34"/>
                                        </p:tgtEl>
                                        <p:attrNameLst>
                                          <p:attrName>ppt_w</p:attrName>
                                        </p:attrNameLst>
                                      </p:cBhvr>
                                      <p:tavLst>
                                        <p:tav tm="0">
                                          <p:val>
                                            <p:fltVal val="0"/>
                                          </p:val>
                                        </p:tav>
                                        <p:tav tm="100000">
                                          <p:val>
                                            <p:strVal val="#ppt_w"/>
                                          </p:val>
                                        </p:tav>
                                      </p:tavLst>
                                    </p:anim>
                                    <p:anim calcmode="lin" valueType="num">
                                      <p:cBhvr>
                                        <p:cTn id="18" dur="500" fill="hold"/>
                                        <p:tgtEl>
                                          <p:spTgt spid="34"/>
                                        </p:tgtEl>
                                        <p:attrNameLst>
                                          <p:attrName>ppt_h</p:attrName>
                                        </p:attrNameLst>
                                      </p:cBhvr>
                                      <p:tavLst>
                                        <p:tav tm="0">
                                          <p:val>
                                            <p:fltVal val="0"/>
                                          </p:val>
                                        </p:tav>
                                        <p:tav tm="100000">
                                          <p:val>
                                            <p:strVal val="#ppt_h"/>
                                          </p:val>
                                        </p:tav>
                                      </p:tavLst>
                                    </p:anim>
                                    <p:animEffect transition="in" filter="fade">
                                      <p:cBhvr>
                                        <p:cTn id="19" dur="500"/>
                                        <p:tgtEl>
                                          <p:spTgt spid="34"/>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wipe(up)">
                                      <p:cBhvr>
                                        <p:cTn id="24" dur="500"/>
                                        <p:tgtEl>
                                          <p:spTgt spid="3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up)">
                                      <p:cBhvr>
                                        <p:cTn id="29" dur="500"/>
                                        <p:tgtEl>
                                          <p:spTgt spid="33"/>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barn(inVertical)">
                                      <p:cBhvr>
                                        <p:cTn id="34" dur="500"/>
                                        <p:tgtEl>
                                          <p:spTgt spid="2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wipe(left)">
                                      <p:cBhvr>
                                        <p:cTn id="39" dur="500"/>
                                        <p:tgtEl>
                                          <p:spTgt spid="28"/>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wipe(up)">
                                      <p:cBhvr>
                                        <p:cTn id="44" dur="500"/>
                                        <p:tgtEl>
                                          <p:spTgt spid="31"/>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wipe(up)">
                                      <p:cBhvr>
                                        <p:cTn id="49" dur="500"/>
                                        <p:tgtEl>
                                          <p:spTgt spid="30"/>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nodeType="click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left)">
                                      <p:cBhvr>
                                        <p:cTn id="54" dur="500"/>
                                        <p:tgtEl>
                                          <p:spTgt spid="9"/>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nodeType="click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wipe(left)">
                                      <p:cBhvr>
                                        <p:cTn id="5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8" grpId="0" animBg="1"/>
      <p:bldP spid="29" grpId="0"/>
      <p:bldP spid="30" grpId="0"/>
      <p:bldP spid="31" grpId="0"/>
      <p:bldP spid="32" grpId="0"/>
      <p:bldP spid="33"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0580"/>
        <p:cNvGrpSpPr/>
        <p:nvPr/>
      </p:nvGrpSpPr>
      <p:grpSpPr>
        <a:xfrm>
          <a:off x="0" y="0"/>
          <a:ext cx="0" cy="0"/>
          <a:chOff x="0" y="0"/>
          <a:chExt cx="0" cy="0"/>
        </a:xfrm>
      </p:grpSpPr>
      <p:sp>
        <p:nvSpPr>
          <p:cNvPr id="10581" name="Google Shape;10581;p55"/>
          <p:cNvSpPr/>
          <p:nvPr/>
        </p:nvSpPr>
        <p:spPr>
          <a:xfrm>
            <a:off x="228600" y="2404655"/>
            <a:ext cx="11734800" cy="4148545"/>
          </a:xfrm>
          <a:custGeom>
            <a:avLst/>
            <a:gdLst/>
            <a:ahLst/>
            <a:cxnLst/>
            <a:rect l="l" t="t" r="r" b="b"/>
            <a:pathLst>
              <a:path w="325907" h="100443" extrusionOk="0">
                <a:moveTo>
                  <a:pt x="12138" y="0"/>
                </a:moveTo>
                <a:lnTo>
                  <a:pt x="0" y="100443"/>
                </a:lnTo>
                <a:lnTo>
                  <a:pt x="320748" y="99836"/>
                </a:lnTo>
                <a:lnTo>
                  <a:pt x="325907" y="3945"/>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pic>
        <p:nvPicPr>
          <p:cNvPr id="29" name="Picture 28">
            <a:extLst>
              <a:ext uri="{FF2B5EF4-FFF2-40B4-BE49-F238E27FC236}">
                <a16:creationId xmlns:a16="http://schemas.microsoft.com/office/drawing/2014/main" xmlns="" id="{D98DFEEC-89FB-46E9-A077-94D5CC461AD2}"/>
              </a:ext>
            </a:extLst>
          </p:cNvPr>
          <p:cNvPicPr>
            <a:picLocks noChangeAspect="1"/>
          </p:cNvPicPr>
          <p:nvPr/>
        </p:nvPicPr>
        <p:blipFill rotWithShape="1">
          <a:blip r:embed="rId3">
            <a:extLst>
              <a:ext uri="{28A0092B-C50C-407E-A947-70E740481C1C}">
                <a14:useLocalDpi xmlns:a14="http://schemas.microsoft.com/office/drawing/2010/main" val="0"/>
              </a:ext>
            </a:extLst>
          </a:blip>
          <a:srcRect l="50000" t="23750" r="5000" b="50000"/>
          <a:stretch/>
        </p:blipFill>
        <p:spPr>
          <a:xfrm>
            <a:off x="-228600" y="178526"/>
            <a:ext cx="13030200" cy="2488473"/>
          </a:xfrm>
          <a:prstGeom prst="rect">
            <a:avLst/>
          </a:prstGeom>
        </p:spPr>
      </p:pic>
      <p:sp>
        <p:nvSpPr>
          <p:cNvPr id="44" name="Text Box 13">
            <a:extLst>
              <a:ext uri="{FF2B5EF4-FFF2-40B4-BE49-F238E27FC236}">
                <a16:creationId xmlns:a16="http://schemas.microsoft.com/office/drawing/2014/main" xmlns="" id="{C698CA36-1911-41E1-BC42-D8D73A6641CF}"/>
              </a:ext>
            </a:extLst>
          </p:cNvPr>
          <p:cNvSpPr txBox="1">
            <a:spLocks noChangeArrowheads="1"/>
          </p:cNvSpPr>
          <p:nvPr/>
        </p:nvSpPr>
        <p:spPr bwMode="auto">
          <a:xfrm>
            <a:off x="711200" y="418351"/>
            <a:ext cx="10261600"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just" defTabSz="1219020" eaLnBrk="1" hangingPunct="1"/>
            <a:r>
              <a:rPr lang="en-US" altLang="en-US" sz="3000" b="1">
                <a:solidFill>
                  <a:schemeClr val="bg2">
                    <a:lumMod val="75000"/>
                  </a:schemeClr>
                </a:solidFill>
                <a:latin typeface="Calibri" panose="020F0502020204030204" pitchFamily="34" charset="0"/>
                <a:cs typeface="Calibri" panose="020F0502020204030204" pitchFamily="34" charset="0"/>
              </a:rPr>
              <a:t>Một </a:t>
            </a:r>
            <a:r>
              <a:rPr lang="en-US" altLang="en-US" sz="3000" b="1" dirty="0" err="1">
                <a:solidFill>
                  <a:schemeClr val="bg2">
                    <a:lumMod val="75000"/>
                  </a:schemeClr>
                </a:solidFill>
                <a:latin typeface="Calibri" panose="020F0502020204030204" pitchFamily="34" charset="0"/>
                <a:cs typeface="Calibri" panose="020F0502020204030204" pitchFamily="34" charset="0"/>
              </a:rPr>
              <a:t>người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tham</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gia</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đua</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err="1">
                <a:solidFill>
                  <a:schemeClr val="bg2">
                    <a:lumMod val="75000"/>
                  </a:schemeClr>
                </a:solidFill>
                <a:latin typeface="Calibri" panose="020F0502020204030204" pitchFamily="34" charset="0"/>
                <a:cs typeface="Calibri" panose="020F0502020204030204" pitchFamily="34" charset="0"/>
              </a:rPr>
              <a:t>xe</a:t>
            </a:r>
            <a:r>
              <a:rPr lang="en-US" altLang="en-US" sz="3000" b="1">
                <a:solidFill>
                  <a:schemeClr val="bg2">
                    <a:lumMod val="75000"/>
                  </a:schemeClr>
                </a:solidFill>
                <a:latin typeface="Calibri" panose="020F0502020204030204" pitchFamily="34" charset="0"/>
                <a:cs typeface="Calibri" panose="020F0502020204030204" pitchFamily="34" charset="0"/>
              </a:rPr>
              <a:t> đạp, </a:t>
            </a:r>
            <a:r>
              <a:rPr lang="en-US" altLang="en-US" sz="3000" b="1" dirty="0" err="1">
                <a:solidFill>
                  <a:schemeClr val="bg2">
                    <a:lumMod val="75000"/>
                  </a:schemeClr>
                </a:solidFill>
                <a:latin typeface="Calibri" panose="020F0502020204030204" pitchFamily="34" charset="0"/>
                <a:cs typeface="Calibri" panose="020F0502020204030204" pitchFamily="34" charset="0"/>
              </a:rPr>
              <a:t>quãng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đường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đầu</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tiên</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hết</a:t>
            </a:r>
            <a:r>
              <a:rPr lang="en-US" altLang="en-US" sz="3000" b="1" dirty="0">
                <a:solidFill>
                  <a:schemeClr val="bg2">
                    <a:lumMod val="75000"/>
                  </a:schemeClr>
                </a:solidFill>
                <a:latin typeface="Calibri" panose="020F0502020204030204" pitchFamily="34" charset="0"/>
                <a:cs typeface="Calibri" panose="020F0502020204030204" pitchFamily="34" charset="0"/>
              </a:rPr>
              <a:t> 22 </a:t>
            </a:r>
            <a:r>
              <a:rPr lang="en-US" altLang="en-US" sz="3000" b="1" dirty="0" err="1">
                <a:solidFill>
                  <a:schemeClr val="bg2">
                    <a:lumMod val="75000"/>
                  </a:schemeClr>
                </a:solidFill>
                <a:latin typeface="Calibri" panose="020F0502020204030204" pitchFamily="34" charset="0"/>
                <a:cs typeface="Calibri" panose="020F0502020204030204" pitchFamily="34" charset="0"/>
              </a:rPr>
              <a:t>phút</a:t>
            </a:r>
            <a:r>
              <a:rPr lang="en-US" altLang="en-US" sz="3000" b="1" dirty="0">
                <a:solidFill>
                  <a:schemeClr val="bg2">
                    <a:lumMod val="75000"/>
                  </a:schemeClr>
                </a:solidFill>
                <a:latin typeface="Calibri" panose="020F0502020204030204" pitchFamily="34" charset="0"/>
                <a:cs typeface="Calibri" panose="020F0502020204030204" pitchFamily="34" charset="0"/>
              </a:rPr>
              <a:t> 58 </a:t>
            </a:r>
            <a:r>
              <a:rPr lang="en-US" altLang="en-US" sz="3000" b="1" dirty="0" err="1">
                <a:solidFill>
                  <a:schemeClr val="bg2">
                    <a:lumMod val="75000"/>
                  </a:schemeClr>
                </a:solidFill>
                <a:latin typeface="Calibri" panose="020F0502020204030204" pitchFamily="34" charset="0"/>
                <a:cs typeface="Calibri" panose="020F0502020204030204" pitchFamily="34" charset="0"/>
              </a:rPr>
              <a:t>giây</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quãng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đường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thứ</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hai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hết</a:t>
            </a:r>
            <a:r>
              <a:rPr lang="en-US" altLang="en-US" sz="3000" b="1" dirty="0">
                <a:solidFill>
                  <a:schemeClr val="bg2">
                    <a:lumMod val="75000"/>
                  </a:schemeClr>
                </a:solidFill>
                <a:latin typeface="Calibri" panose="020F0502020204030204" pitchFamily="34" charset="0"/>
                <a:cs typeface="Calibri" panose="020F0502020204030204" pitchFamily="34" charset="0"/>
              </a:rPr>
              <a:t> 23 </a:t>
            </a:r>
            <a:r>
              <a:rPr lang="en-US" altLang="en-US" sz="3000" b="1" dirty="0" err="1">
                <a:solidFill>
                  <a:schemeClr val="bg2">
                    <a:lumMod val="75000"/>
                  </a:schemeClr>
                </a:solidFill>
                <a:latin typeface="Calibri" panose="020F0502020204030204" pitchFamily="34" charset="0"/>
                <a:cs typeface="Calibri" panose="020F0502020204030204" pitchFamily="34" charset="0"/>
              </a:rPr>
              <a:t>phút</a:t>
            </a:r>
            <a:r>
              <a:rPr lang="en-US" altLang="en-US" sz="3000" b="1" dirty="0">
                <a:solidFill>
                  <a:schemeClr val="bg2">
                    <a:lumMod val="75000"/>
                  </a:schemeClr>
                </a:solidFill>
                <a:latin typeface="Calibri" panose="020F0502020204030204" pitchFamily="34" charset="0"/>
                <a:cs typeface="Calibri" panose="020F0502020204030204" pitchFamily="34" charset="0"/>
              </a:rPr>
              <a:t> 25 </a:t>
            </a:r>
            <a:r>
              <a:rPr lang="en-US" altLang="en-US" sz="3000" b="1" dirty="0" err="1">
                <a:solidFill>
                  <a:schemeClr val="bg2">
                    <a:lumMod val="75000"/>
                  </a:schemeClr>
                </a:solidFill>
                <a:latin typeface="Calibri" panose="020F0502020204030204" pitchFamily="34" charset="0"/>
                <a:cs typeface="Calibri" panose="020F0502020204030204" pitchFamily="34" charset="0"/>
              </a:rPr>
              <a:t>giây</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Hỏi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người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đó</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cả</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hai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quãng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đường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hết</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bao</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nhiêu</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err="1">
                <a:solidFill>
                  <a:schemeClr val="bg2">
                    <a:lumMod val="75000"/>
                  </a:schemeClr>
                </a:solidFill>
                <a:latin typeface="Calibri" panose="020F0502020204030204" pitchFamily="34" charset="0"/>
                <a:cs typeface="Calibri" panose="020F0502020204030204" pitchFamily="34" charset="0"/>
              </a:rPr>
              <a:t>thời</a:t>
            </a:r>
            <a:r>
              <a:rPr lang="en-US" altLang="en-US" sz="3000" b="1">
                <a:solidFill>
                  <a:schemeClr val="bg2">
                    <a:lumMod val="75000"/>
                  </a:schemeClr>
                </a:solidFill>
                <a:latin typeface="Calibri" panose="020F0502020204030204" pitchFamily="34" charset="0"/>
                <a:cs typeface="Calibri" panose="020F0502020204030204" pitchFamily="34" charset="0"/>
              </a:rPr>
              <a:t> gian? </a:t>
            </a:r>
            <a:endParaRPr lang="en-US" altLang="en-US" sz="3000" b="1" dirty="0">
              <a:solidFill>
                <a:schemeClr val="bg2">
                  <a:lumMod val="75000"/>
                </a:schemeClr>
              </a:solidFill>
              <a:latin typeface="Calibri" panose="020F0502020204030204" pitchFamily="34" charset="0"/>
              <a:cs typeface="Calibri" panose="020F0502020204030204" pitchFamily="34" charset="0"/>
            </a:endParaRPr>
          </a:p>
        </p:txBody>
      </p:sp>
      <p:cxnSp>
        <p:nvCxnSpPr>
          <p:cNvPr id="31" name="Straight Connector 30">
            <a:extLst>
              <a:ext uri="{FF2B5EF4-FFF2-40B4-BE49-F238E27FC236}">
                <a16:creationId xmlns:a16="http://schemas.microsoft.com/office/drawing/2014/main" xmlns="" id="{638CD80F-6307-486B-89D4-9103474E911F}"/>
              </a:ext>
            </a:extLst>
          </p:cNvPr>
          <p:cNvCxnSpPr/>
          <p:nvPr/>
        </p:nvCxnSpPr>
        <p:spPr>
          <a:xfrm>
            <a:off x="6286500" y="914400"/>
            <a:ext cx="35433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xmlns="" id="{BF07B5E5-C6AF-4101-B8EF-07109A41862A}"/>
              </a:ext>
            </a:extLst>
          </p:cNvPr>
          <p:cNvCxnSpPr>
            <a:cxnSpLocks/>
          </p:cNvCxnSpPr>
          <p:nvPr/>
        </p:nvCxnSpPr>
        <p:spPr>
          <a:xfrm>
            <a:off x="711200" y="1371600"/>
            <a:ext cx="26416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xmlns="" id="{AE8B6679-DBB3-49DA-95A4-26A09BE83DE1}"/>
              </a:ext>
            </a:extLst>
          </p:cNvPr>
          <p:cNvCxnSpPr>
            <a:cxnSpLocks/>
          </p:cNvCxnSpPr>
          <p:nvPr/>
        </p:nvCxnSpPr>
        <p:spPr>
          <a:xfrm>
            <a:off x="3644900" y="1371600"/>
            <a:ext cx="33655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xmlns="" id="{81B1290F-4AB1-4D88-BC48-2A0EC68FF851}"/>
              </a:ext>
            </a:extLst>
          </p:cNvPr>
          <p:cNvCxnSpPr>
            <a:cxnSpLocks/>
          </p:cNvCxnSpPr>
          <p:nvPr/>
        </p:nvCxnSpPr>
        <p:spPr>
          <a:xfrm>
            <a:off x="8147050" y="1371600"/>
            <a:ext cx="259715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xmlns="" id="{83100A24-1E9B-4506-A69F-C59049506C10}"/>
              </a:ext>
            </a:extLst>
          </p:cNvPr>
          <p:cNvCxnSpPr>
            <a:cxnSpLocks/>
          </p:cNvCxnSpPr>
          <p:nvPr/>
        </p:nvCxnSpPr>
        <p:spPr>
          <a:xfrm>
            <a:off x="3352800" y="1895679"/>
            <a:ext cx="32004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xmlns="" id="{84B72CCC-06B5-4CBE-A5CA-2E1757E6198F}"/>
              </a:ext>
            </a:extLst>
          </p:cNvPr>
          <p:cNvCxnSpPr>
            <a:cxnSpLocks/>
          </p:cNvCxnSpPr>
          <p:nvPr/>
        </p:nvCxnSpPr>
        <p:spPr>
          <a:xfrm>
            <a:off x="7239000" y="1895679"/>
            <a:ext cx="33528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sp>
        <p:nvSpPr>
          <p:cNvPr id="58" name="Google Shape;2854;p27">
            <a:extLst>
              <a:ext uri="{FF2B5EF4-FFF2-40B4-BE49-F238E27FC236}">
                <a16:creationId xmlns:a16="http://schemas.microsoft.com/office/drawing/2014/main" xmlns="" id="{A9998690-4520-4746-81A8-6B8F0347A6D9}"/>
              </a:ext>
            </a:extLst>
          </p:cNvPr>
          <p:cNvSpPr/>
          <p:nvPr/>
        </p:nvSpPr>
        <p:spPr>
          <a:xfrm>
            <a:off x="838200" y="2581024"/>
            <a:ext cx="2075400" cy="651600"/>
          </a:xfrm>
          <a:prstGeom prst="roundRect">
            <a:avLst>
              <a:gd name="adj" fmla="val 16667"/>
            </a:avLst>
          </a:prstGeom>
          <a:solidFill>
            <a:srgbClr val="F6DB35"/>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lang="en" sz="3600" b="1" kern="0">
                <a:solidFill>
                  <a:schemeClr val="bg2">
                    <a:lumMod val="50000"/>
                  </a:schemeClr>
                </a:solidFill>
                <a:latin typeface="Calibri" panose="020F0502020204030204" pitchFamily="34" charset="0"/>
                <a:ea typeface="Fira Sans Extra Condensed"/>
                <a:cs typeface="Calibri" panose="020F0502020204030204" pitchFamily="34" charset="0"/>
                <a:sym typeface="Fira Sans Extra Condensed"/>
              </a:rPr>
              <a:t>Tóm tắt</a:t>
            </a:r>
            <a:endParaRPr kumimoji="0" sz="3600" b="1" i="0" u="none" strike="noStrike" kern="0" cap="none" spc="0" normalizeH="0" baseline="0" noProof="0">
              <a:ln>
                <a:noFill/>
              </a:ln>
              <a:solidFill>
                <a:schemeClr val="bg2">
                  <a:lumMod val="50000"/>
                </a:schemeClr>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66" name="Text Box 27">
            <a:extLst>
              <a:ext uri="{FF2B5EF4-FFF2-40B4-BE49-F238E27FC236}">
                <a16:creationId xmlns:a16="http://schemas.microsoft.com/office/drawing/2014/main" xmlns="" id="{F77295B0-883A-468B-ACC2-C0500EC3B9EF}"/>
              </a:ext>
            </a:extLst>
          </p:cNvPr>
          <p:cNvSpPr txBox="1">
            <a:spLocks noChangeArrowheads="1"/>
          </p:cNvSpPr>
          <p:nvPr/>
        </p:nvSpPr>
        <p:spPr bwMode="auto">
          <a:xfrm>
            <a:off x="2673222" y="5001038"/>
            <a:ext cx="3048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b="1">
                <a:cs typeface="Calibri" panose="020F0502020204030204" pitchFamily="34" charset="0"/>
              </a:rPr>
              <a:t>22 phút </a:t>
            </a:r>
            <a:r>
              <a:rPr lang="en-US" altLang="en-US" b="1" dirty="0">
                <a:cs typeface="Calibri" panose="020F0502020204030204" pitchFamily="34" charset="0"/>
              </a:rPr>
              <a:t>58 </a:t>
            </a:r>
            <a:r>
              <a:rPr lang="en-US" altLang="en-US" b="1" dirty="0" err="1">
                <a:cs typeface="Calibri" panose="020F0502020204030204" pitchFamily="34" charset="0"/>
              </a:rPr>
              <a:t>giây</a:t>
            </a:r>
            <a:r>
              <a:rPr lang="en-US" altLang="en-US" dirty="0">
                <a:cs typeface="Calibri" panose="020F0502020204030204" pitchFamily="34" charset="0"/>
              </a:rPr>
              <a:t>  </a:t>
            </a:r>
          </a:p>
        </p:txBody>
      </p:sp>
      <p:sp>
        <p:nvSpPr>
          <p:cNvPr id="67" name="AutoShape 28">
            <a:extLst>
              <a:ext uri="{FF2B5EF4-FFF2-40B4-BE49-F238E27FC236}">
                <a16:creationId xmlns:a16="http://schemas.microsoft.com/office/drawing/2014/main" xmlns="" id="{C6852208-B0B9-41B3-BC27-D354EB6E3E4B}"/>
              </a:ext>
            </a:extLst>
          </p:cNvPr>
          <p:cNvSpPr>
            <a:spLocks/>
          </p:cNvSpPr>
          <p:nvPr/>
        </p:nvSpPr>
        <p:spPr bwMode="auto">
          <a:xfrm rot="16200000">
            <a:off x="3714058" y="2769293"/>
            <a:ext cx="501092" cy="3962400"/>
          </a:xfrm>
          <a:prstGeom prst="leftBrace">
            <a:avLst>
              <a:gd name="adj1" fmla="val 79167"/>
              <a:gd name="adj2" fmla="val 50000"/>
            </a:avLst>
          </a:pr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p>
            <a:pPr defTabSz="1219020"/>
            <a:endParaRPr lang="en-US" altLang="en-US" sz="4267">
              <a:solidFill>
                <a:prstClr val="black"/>
              </a:solidFill>
              <a:latin typeface="Times New Roman" pitchFamily="18" charset="0"/>
              <a:cs typeface="Times New Roman" pitchFamily="18" charset="0"/>
            </a:endParaRPr>
          </a:p>
        </p:txBody>
      </p:sp>
      <p:sp>
        <p:nvSpPr>
          <p:cNvPr id="68" name="AutoShape 29">
            <a:extLst>
              <a:ext uri="{FF2B5EF4-FFF2-40B4-BE49-F238E27FC236}">
                <a16:creationId xmlns:a16="http://schemas.microsoft.com/office/drawing/2014/main" xmlns="" id="{9810E135-1824-449B-9A23-A35D5B50CB6E}"/>
              </a:ext>
            </a:extLst>
          </p:cNvPr>
          <p:cNvSpPr>
            <a:spLocks/>
          </p:cNvSpPr>
          <p:nvPr/>
        </p:nvSpPr>
        <p:spPr bwMode="auto">
          <a:xfrm rot="16200000">
            <a:off x="8200866" y="2342919"/>
            <a:ext cx="475749" cy="4914080"/>
          </a:xfrm>
          <a:prstGeom prst="leftBrace">
            <a:avLst>
              <a:gd name="adj1" fmla="val 97681"/>
              <a:gd name="adj2" fmla="val 50000"/>
            </a:avLst>
          </a:prstGeom>
          <a:ln w="38100">
            <a:solidFill>
              <a:srgbClr val="FF0000"/>
            </a:solidFill>
            <a:headEnd/>
            <a:tailEnd/>
          </a:ln>
        </p:spPr>
        <p:style>
          <a:lnRef idx="1">
            <a:schemeClr val="accent6"/>
          </a:lnRef>
          <a:fillRef idx="0">
            <a:schemeClr val="accent6"/>
          </a:fillRef>
          <a:effectRef idx="0">
            <a:schemeClr val="accent6"/>
          </a:effectRef>
          <a:fontRef idx="minor">
            <a:schemeClr val="tx1"/>
          </a:fontRef>
        </p:style>
        <p:txBody>
          <a:bodyPr vert="eaVert" wrap="none" anchor="ctr"/>
          <a:lstStyle/>
          <a:p>
            <a:pPr defTabSz="1219020"/>
            <a:endParaRPr lang="en-US" altLang="en-US" sz="4267">
              <a:solidFill>
                <a:prstClr val="black"/>
              </a:solidFill>
              <a:latin typeface="Times New Roman" pitchFamily="18" charset="0"/>
              <a:cs typeface="Times New Roman" pitchFamily="18" charset="0"/>
            </a:endParaRPr>
          </a:p>
        </p:txBody>
      </p:sp>
      <p:sp>
        <p:nvSpPr>
          <p:cNvPr id="69" name="AutoShape 30">
            <a:extLst>
              <a:ext uri="{FF2B5EF4-FFF2-40B4-BE49-F238E27FC236}">
                <a16:creationId xmlns:a16="http://schemas.microsoft.com/office/drawing/2014/main" xmlns="" id="{D343ECEB-B5A7-4B55-9517-23BE3B7EA0B2}"/>
              </a:ext>
            </a:extLst>
          </p:cNvPr>
          <p:cNvSpPr>
            <a:spLocks/>
          </p:cNvSpPr>
          <p:nvPr/>
        </p:nvSpPr>
        <p:spPr bwMode="auto">
          <a:xfrm rot="5400000">
            <a:off x="6132071" y="-467854"/>
            <a:ext cx="609600" cy="8839200"/>
          </a:xfrm>
          <a:prstGeom prst="leftBrace">
            <a:avLst>
              <a:gd name="adj1" fmla="val 120833"/>
              <a:gd name="adj2" fmla="val 49995"/>
            </a:avLst>
          </a:prstGeom>
          <a:ln>
            <a:solidFill>
              <a:srgbClr val="FF0000"/>
            </a:solidFill>
            <a:prstDash val="solid"/>
            <a:headEnd/>
            <a:tailEnd/>
            <a:extLst>
              <a:ext uri="{C807C97D-BFC1-408E-A445-0C87EB9F89A2}">
                <ask:lineSketchStyleProps xmlns:ask="http://schemas.microsoft.com/office/drawing/2018/sketchyshapes" xmlns="">
                  <ask:type>
                    <ask:lineSketchNone/>
                  </ask:type>
                </ask:lineSketchStyleProps>
              </a:ext>
            </a:extLst>
          </a:ln>
        </p:spPr>
        <p:style>
          <a:lnRef idx="3">
            <a:schemeClr val="accent6"/>
          </a:lnRef>
          <a:fillRef idx="0">
            <a:schemeClr val="accent6"/>
          </a:fillRef>
          <a:effectRef idx="2">
            <a:schemeClr val="accent6"/>
          </a:effectRef>
          <a:fontRef idx="minor">
            <a:schemeClr val="tx1"/>
          </a:fontRef>
        </p:style>
        <p:txBody>
          <a:bodyPr rot="10800000" vert="eaVert" wrap="none" anchor="ctr"/>
          <a:lstStyle/>
          <a:p>
            <a:pPr defTabSz="1219020"/>
            <a:endParaRPr lang="en-US" altLang="en-US" sz="4267">
              <a:solidFill>
                <a:prstClr val="black"/>
              </a:solidFill>
              <a:latin typeface="Times New Roman" pitchFamily="18" charset="0"/>
              <a:cs typeface="Times New Roman" pitchFamily="18" charset="0"/>
            </a:endParaRPr>
          </a:p>
        </p:txBody>
      </p:sp>
      <p:sp>
        <p:nvSpPr>
          <p:cNvPr id="70" name="Text Box 31">
            <a:extLst>
              <a:ext uri="{FF2B5EF4-FFF2-40B4-BE49-F238E27FC236}">
                <a16:creationId xmlns:a16="http://schemas.microsoft.com/office/drawing/2014/main" xmlns="" id="{5C9B228C-71DA-4240-884E-3F2D6A760D6D}"/>
              </a:ext>
            </a:extLst>
          </p:cNvPr>
          <p:cNvSpPr txBox="1">
            <a:spLocks noChangeArrowheads="1"/>
          </p:cNvSpPr>
          <p:nvPr/>
        </p:nvSpPr>
        <p:spPr bwMode="auto">
          <a:xfrm>
            <a:off x="7368204" y="4969863"/>
            <a:ext cx="2921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b="1">
                <a:cs typeface="Calibri" panose="020F0502020204030204" pitchFamily="34" charset="0"/>
              </a:rPr>
              <a:t>23 phút </a:t>
            </a:r>
            <a:r>
              <a:rPr lang="en-US" altLang="en-US" b="1" dirty="0">
                <a:cs typeface="Calibri" panose="020F0502020204030204" pitchFamily="34" charset="0"/>
              </a:rPr>
              <a:t>25 </a:t>
            </a:r>
            <a:r>
              <a:rPr lang="en-US" altLang="en-US" b="1" dirty="0" err="1">
                <a:cs typeface="Calibri" panose="020F0502020204030204" pitchFamily="34" charset="0"/>
              </a:rPr>
              <a:t>giây</a:t>
            </a:r>
            <a:r>
              <a:rPr lang="en-US" altLang="en-US" dirty="0">
                <a:cs typeface="Calibri" panose="020F0502020204030204" pitchFamily="34" charset="0"/>
              </a:rPr>
              <a:t>   </a:t>
            </a:r>
          </a:p>
        </p:txBody>
      </p:sp>
      <p:grpSp>
        <p:nvGrpSpPr>
          <p:cNvPr id="63" name="Group 20">
            <a:extLst>
              <a:ext uri="{FF2B5EF4-FFF2-40B4-BE49-F238E27FC236}">
                <a16:creationId xmlns:a16="http://schemas.microsoft.com/office/drawing/2014/main" xmlns="" id="{A7187A3F-B59E-40D6-9601-F57692956BA5}"/>
              </a:ext>
            </a:extLst>
          </p:cNvPr>
          <p:cNvGrpSpPr>
            <a:grpSpLocks/>
          </p:cNvGrpSpPr>
          <p:nvPr/>
        </p:nvGrpSpPr>
        <p:grpSpPr bwMode="auto">
          <a:xfrm flipV="1">
            <a:off x="5917380" y="4165352"/>
            <a:ext cx="4978400" cy="406400"/>
            <a:chOff x="2880" y="2749"/>
            <a:chExt cx="1584" cy="384"/>
          </a:xfrm>
        </p:grpSpPr>
        <p:sp>
          <p:nvSpPr>
            <p:cNvPr id="64" name="Line 21">
              <a:extLst>
                <a:ext uri="{FF2B5EF4-FFF2-40B4-BE49-F238E27FC236}">
                  <a16:creationId xmlns:a16="http://schemas.microsoft.com/office/drawing/2014/main" xmlns="" id="{BE17F470-A80F-47FF-A06D-6F44FD638F22}"/>
                </a:ext>
              </a:extLst>
            </p:cNvPr>
            <p:cNvSpPr>
              <a:spLocks noChangeShapeType="1"/>
            </p:cNvSpPr>
            <p:nvPr/>
          </p:nvSpPr>
          <p:spPr bwMode="auto">
            <a:xfrm>
              <a:off x="2880" y="2928"/>
              <a:ext cx="1584" cy="0"/>
            </a:xfrm>
            <a:prstGeom prst="line">
              <a:avLst/>
            </a:prstGeom>
            <a:noFill/>
            <a:ln w="57150">
              <a:solidFill>
                <a:srgbClr val="0000FF"/>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sp>
          <p:nvSpPr>
            <p:cNvPr id="65" name="Line 22">
              <a:extLst>
                <a:ext uri="{FF2B5EF4-FFF2-40B4-BE49-F238E27FC236}">
                  <a16:creationId xmlns:a16="http://schemas.microsoft.com/office/drawing/2014/main" xmlns="" id="{99655EA4-B119-4DA6-B42A-CF618078103C}"/>
                </a:ext>
              </a:extLst>
            </p:cNvPr>
            <p:cNvSpPr>
              <a:spLocks noChangeShapeType="1"/>
            </p:cNvSpPr>
            <p:nvPr/>
          </p:nvSpPr>
          <p:spPr bwMode="auto">
            <a:xfrm>
              <a:off x="4464" y="2749"/>
              <a:ext cx="0" cy="384"/>
            </a:xfrm>
            <a:prstGeom prst="line">
              <a:avLst/>
            </a:prstGeom>
            <a:noFill/>
            <a:ln w="57150">
              <a:solidFill>
                <a:srgbClr val="0000FF"/>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grpSp>
      <p:sp>
        <p:nvSpPr>
          <p:cNvPr id="73" name="Rectangle 72">
            <a:extLst>
              <a:ext uri="{FF2B5EF4-FFF2-40B4-BE49-F238E27FC236}">
                <a16:creationId xmlns:a16="http://schemas.microsoft.com/office/drawing/2014/main" xmlns="" id="{2F80FF63-A318-43E3-BAC9-8F07A7F1036D}"/>
              </a:ext>
            </a:extLst>
          </p:cNvPr>
          <p:cNvSpPr/>
          <p:nvPr/>
        </p:nvSpPr>
        <p:spPr>
          <a:xfrm>
            <a:off x="434004" y="5585813"/>
            <a:ext cx="5383974" cy="584775"/>
          </a:xfrm>
          <a:prstGeom prst="rect">
            <a:avLst/>
          </a:prstGeom>
        </p:spPr>
        <p:txBody>
          <a:bodyPr wrap="none">
            <a:spAutoFit/>
          </a:bodyPr>
          <a:lstStyle/>
          <a:p>
            <a:pPr defTabSz="1219020"/>
            <a:r>
              <a:rPr lang="en-US" altLang="en-US" sz="3200" b="1" dirty="0">
                <a:solidFill>
                  <a:prstClr val="white"/>
                </a:solidFill>
                <a:latin typeface="Times New Roman" pitchFamily="18" charset="0"/>
                <a:cs typeface="Times New Roman" pitchFamily="18" charset="0"/>
              </a:rPr>
              <a:t>Ta </a:t>
            </a:r>
            <a:r>
              <a:rPr lang="en-US" altLang="en-US" sz="3200" b="1" dirty="0" err="1">
                <a:solidFill>
                  <a:prstClr val="white"/>
                </a:solidFill>
                <a:latin typeface="Times New Roman" pitchFamily="18" charset="0"/>
                <a:cs typeface="Times New Roman" pitchFamily="18" charset="0"/>
              </a:rPr>
              <a:t>phải</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thực</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hiện</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phép</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cộng</a:t>
            </a:r>
            <a:r>
              <a:rPr lang="en-US" altLang="en-US" sz="3200" b="1" dirty="0">
                <a:solidFill>
                  <a:prstClr val="white"/>
                </a:solidFill>
                <a:latin typeface="Times New Roman" pitchFamily="18" charset="0"/>
                <a:cs typeface="Times New Roman" pitchFamily="18" charset="0"/>
              </a:rPr>
              <a:t>:</a:t>
            </a:r>
            <a:r>
              <a:rPr lang="en-US" altLang="en-US" sz="3200" b="1" dirty="0">
                <a:solidFill>
                  <a:srgbClr val="0066FF"/>
                </a:solidFill>
                <a:latin typeface="Times New Roman" pitchFamily="18" charset="0"/>
                <a:cs typeface="Times New Roman" pitchFamily="18" charset="0"/>
              </a:rPr>
              <a:t> </a:t>
            </a:r>
            <a:endParaRPr lang="en-US" sz="3200" dirty="0">
              <a:solidFill>
                <a:prstClr val="black"/>
              </a:solidFill>
              <a:latin typeface="Calibri"/>
            </a:endParaRPr>
          </a:p>
        </p:txBody>
      </p:sp>
      <p:grpSp>
        <p:nvGrpSpPr>
          <p:cNvPr id="59" name="Group 16">
            <a:extLst>
              <a:ext uri="{FF2B5EF4-FFF2-40B4-BE49-F238E27FC236}">
                <a16:creationId xmlns:a16="http://schemas.microsoft.com/office/drawing/2014/main" xmlns="" id="{EEE30A10-2F39-48F9-AAAB-423793042355}"/>
              </a:ext>
            </a:extLst>
          </p:cNvPr>
          <p:cNvGrpSpPr>
            <a:grpSpLocks/>
          </p:cNvGrpSpPr>
          <p:nvPr/>
        </p:nvGrpSpPr>
        <p:grpSpPr bwMode="auto">
          <a:xfrm flipV="1">
            <a:off x="1983404" y="4195163"/>
            <a:ext cx="3962400" cy="370416"/>
            <a:chOff x="576" y="2832"/>
            <a:chExt cx="2304" cy="192"/>
          </a:xfrm>
        </p:grpSpPr>
        <p:sp>
          <p:nvSpPr>
            <p:cNvPr id="60" name="Line 17">
              <a:extLst>
                <a:ext uri="{FF2B5EF4-FFF2-40B4-BE49-F238E27FC236}">
                  <a16:creationId xmlns:a16="http://schemas.microsoft.com/office/drawing/2014/main" xmlns="" id="{8F6A8882-07B1-4614-97C1-497DA881F3C1}"/>
                </a:ext>
              </a:extLst>
            </p:cNvPr>
            <p:cNvSpPr>
              <a:spLocks noChangeShapeType="1"/>
            </p:cNvSpPr>
            <p:nvPr/>
          </p:nvSpPr>
          <p:spPr bwMode="auto">
            <a:xfrm>
              <a:off x="576" y="2928"/>
              <a:ext cx="2304"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sp>
          <p:nvSpPr>
            <p:cNvPr id="61" name="Line 18">
              <a:extLst>
                <a:ext uri="{FF2B5EF4-FFF2-40B4-BE49-F238E27FC236}">
                  <a16:creationId xmlns:a16="http://schemas.microsoft.com/office/drawing/2014/main" xmlns="" id="{EB1ACD02-CF20-4730-BB85-48A75A63A781}"/>
                </a:ext>
              </a:extLst>
            </p:cNvPr>
            <p:cNvSpPr>
              <a:spLocks noChangeShapeType="1"/>
            </p:cNvSpPr>
            <p:nvPr/>
          </p:nvSpPr>
          <p:spPr bwMode="auto">
            <a:xfrm>
              <a:off x="576" y="2832"/>
              <a:ext cx="0" cy="19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sp>
          <p:nvSpPr>
            <p:cNvPr id="62" name="Line 19">
              <a:extLst>
                <a:ext uri="{FF2B5EF4-FFF2-40B4-BE49-F238E27FC236}">
                  <a16:creationId xmlns:a16="http://schemas.microsoft.com/office/drawing/2014/main" xmlns="" id="{38F9147B-93E0-475D-961C-825B9FED503B}"/>
                </a:ext>
              </a:extLst>
            </p:cNvPr>
            <p:cNvSpPr>
              <a:spLocks noChangeShapeType="1"/>
            </p:cNvSpPr>
            <p:nvPr/>
          </p:nvSpPr>
          <p:spPr bwMode="auto">
            <a:xfrm>
              <a:off x="2880" y="2832"/>
              <a:ext cx="0" cy="19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grpSp>
      <p:pic>
        <p:nvPicPr>
          <p:cNvPr id="72" name="Picture 71">
            <a:extLst>
              <a:ext uri="{FF2B5EF4-FFF2-40B4-BE49-F238E27FC236}">
                <a16:creationId xmlns:a16="http://schemas.microsoft.com/office/drawing/2014/main" xmlns="" id="{FB6B6038-9CD2-411F-9C5C-B53810AE720D}"/>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6554" r="61253" b="38562"/>
          <a:stretch/>
        </p:blipFill>
        <p:spPr>
          <a:xfrm>
            <a:off x="255210" y="3073281"/>
            <a:ext cx="2075400" cy="1653602"/>
          </a:xfrm>
          <a:prstGeom prst="rect">
            <a:avLst/>
          </a:prstGeom>
        </p:spPr>
      </p:pic>
      <p:sp>
        <p:nvSpPr>
          <p:cNvPr id="76" name="Google Shape;4052;p33">
            <a:extLst>
              <a:ext uri="{FF2B5EF4-FFF2-40B4-BE49-F238E27FC236}">
                <a16:creationId xmlns:a16="http://schemas.microsoft.com/office/drawing/2014/main" xmlns="" id="{00359788-5DBC-4761-9574-13624FA4AEE0}"/>
              </a:ext>
            </a:extLst>
          </p:cNvPr>
          <p:cNvSpPr/>
          <p:nvPr/>
        </p:nvSpPr>
        <p:spPr>
          <a:xfrm>
            <a:off x="2259351" y="5639756"/>
            <a:ext cx="7974000" cy="735009"/>
          </a:xfrm>
          <a:prstGeom prst="roundRect">
            <a:avLst>
              <a:gd name="adj" fmla="val 16667"/>
            </a:avLst>
          </a:prstGeom>
          <a:solidFill>
            <a:srgbClr val="FFFF00"/>
          </a:solidFill>
          <a:ln w="9525" cap="flat" cmpd="sng">
            <a:solidFill>
              <a:srgbClr val="000000"/>
            </a:solidFill>
            <a:prstDash val="dash"/>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Rectangle 73">
            <a:extLst>
              <a:ext uri="{FF2B5EF4-FFF2-40B4-BE49-F238E27FC236}">
                <a16:creationId xmlns:a16="http://schemas.microsoft.com/office/drawing/2014/main" xmlns="" id="{96620835-9004-47FD-9155-C9EDD036CE4A}"/>
              </a:ext>
            </a:extLst>
          </p:cNvPr>
          <p:cNvSpPr/>
          <p:nvPr/>
        </p:nvSpPr>
        <p:spPr>
          <a:xfrm>
            <a:off x="2443343" y="5653317"/>
            <a:ext cx="8004755" cy="707886"/>
          </a:xfrm>
          <a:prstGeom prst="rect">
            <a:avLst/>
          </a:prstGeom>
        </p:spPr>
        <p:txBody>
          <a:bodyPr wrap="none">
            <a:spAutoFit/>
          </a:bodyPr>
          <a:lstStyle/>
          <a:p>
            <a:pPr defTabSz="1219020"/>
            <a:r>
              <a:rPr lang="en-US" altLang="en-US" sz="4000" b="1" dirty="0">
                <a:solidFill>
                  <a:srgbClr val="0000FF"/>
                </a:solidFill>
                <a:latin typeface="Calibri" panose="020F0502020204030204" pitchFamily="34" charset="0"/>
                <a:cs typeface="Calibri" panose="020F0502020204030204" pitchFamily="34" charset="0"/>
              </a:rPr>
              <a:t>22 </a:t>
            </a:r>
            <a:r>
              <a:rPr lang="en-US" altLang="en-US" sz="4000" b="1" dirty="0" err="1">
                <a:solidFill>
                  <a:srgbClr val="0000FF"/>
                </a:solidFill>
                <a:latin typeface="Calibri" panose="020F0502020204030204" pitchFamily="34" charset="0"/>
                <a:cs typeface="Calibri" panose="020F0502020204030204" pitchFamily="34" charset="0"/>
              </a:rPr>
              <a:t>phút</a:t>
            </a:r>
            <a:r>
              <a:rPr lang="en-US" altLang="en-US" sz="4000" b="1" dirty="0">
                <a:solidFill>
                  <a:srgbClr val="0000FF"/>
                </a:solidFill>
                <a:latin typeface="Calibri" panose="020F0502020204030204" pitchFamily="34" charset="0"/>
                <a:cs typeface="Calibri" panose="020F0502020204030204" pitchFamily="34" charset="0"/>
              </a:rPr>
              <a:t> 58 </a:t>
            </a:r>
            <a:r>
              <a:rPr lang="en-US" altLang="en-US" sz="4000" b="1" dirty="0" err="1">
                <a:solidFill>
                  <a:srgbClr val="0000FF"/>
                </a:solidFill>
                <a:latin typeface="Calibri" panose="020F0502020204030204" pitchFamily="34" charset="0"/>
                <a:cs typeface="Calibri" panose="020F0502020204030204" pitchFamily="34" charset="0"/>
              </a:rPr>
              <a:t>giây</a:t>
            </a:r>
            <a:r>
              <a:rPr lang="en-US" altLang="en-US" sz="4000" b="1" dirty="0">
                <a:solidFill>
                  <a:srgbClr val="0000FF"/>
                </a:solidFill>
                <a:latin typeface="Calibri" panose="020F0502020204030204" pitchFamily="34" charset="0"/>
                <a:cs typeface="Calibri" panose="020F0502020204030204" pitchFamily="34" charset="0"/>
              </a:rPr>
              <a:t> + 23 </a:t>
            </a:r>
            <a:r>
              <a:rPr lang="en-US" altLang="en-US" sz="4000" b="1" dirty="0" err="1">
                <a:solidFill>
                  <a:srgbClr val="0000FF"/>
                </a:solidFill>
                <a:latin typeface="Calibri" panose="020F0502020204030204" pitchFamily="34" charset="0"/>
                <a:cs typeface="Calibri" panose="020F0502020204030204" pitchFamily="34" charset="0"/>
              </a:rPr>
              <a:t>phút</a:t>
            </a:r>
            <a:r>
              <a:rPr lang="en-US" altLang="en-US" sz="4000" b="1" dirty="0">
                <a:solidFill>
                  <a:srgbClr val="0000FF"/>
                </a:solidFill>
                <a:latin typeface="Calibri" panose="020F0502020204030204" pitchFamily="34" charset="0"/>
                <a:cs typeface="Calibri" panose="020F0502020204030204" pitchFamily="34" charset="0"/>
              </a:rPr>
              <a:t> 25 </a:t>
            </a:r>
            <a:r>
              <a:rPr lang="en-US" altLang="en-US" sz="4000" b="1" dirty="0" err="1">
                <a:solidFill>
                  <a:srgbClr val="0000FF"/>
                </a:solidFill>
                <a:latin typeface="Calibri" panose="020F0502020204030204" pitchFamily="34" charset="0"/>
                <a:cs typeface="Calibri" panose="020F0502020204030204" pitchFamily="34" charset="0"/>
              </a:rPr>
              <a:t>giây</a:t>
            </a:r>
            <a:r>
              <a:rPr lang="en-US" altLang="en-US" sz="4000" b="1" dirty="0">
                <a:solidFill>
                  <a:srgbClr val="0000FF"/>
                </a:solidFill>
                <a:latin typeface="Calibri" panose="020F0502020204030204" pitchFamily="34" charset="0"/>
                <a:cs typeface="Calibri" panose="020F0502020204030204" pitchFamily="34" charset="0"/>
              </a:rPr>
              <a:t> = ? </a:t>
            </a:r>
            <a:endParaRPr lang="en-US" sz="4000" dirty="0">
              <a:solidFill>
                <a:srgbClr val="0000FF"/>
              </a:solidFill>
              <a:latin typeface="Calibri" panose="020F0502020204030204" pitchFamily="34" charset="0"/>
              <a:cs typeface="Calibri" panose="020F0502020204030204" pitchFamily="34" charset="0"/>
            </a:endParaRPr>
          </a:p>
        </p:txBody>
      </p:sp>
      <p:pic>
        <p:nvPicPr>
          <p:cNvPr id="78" name="Picture 77">
            <a:extLst>
              <a:ext uri="{FF2B5EF4-FFF2-40B4-BE49-F238E27FC236}">
                <a16:creationId xmlns:a16="http://schemas.microsoft.com/office/drawing/2014/main" xmlns="" id="{E6239CA0-5E09-46F9-97C5-42BE051F296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179550" y="2688071"/>
            <a:ext cx="526050" cy="835051"/>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barn(outVertical)">
                                      <p:cBhvr>
                                        <p:cTn id="7" dur="5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wipe(left)">
                                      <p:cBhvr>
                                        <p:cTn id="12" dur="500"/>
                                        <p:tgtEl>
                                          <p:spTgt spid="3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wipe(left)">
                                      <p:cBhvr>
                                        <p:cTn id="17" dur="500"/>
                                        <p:tgtEl>
                                          <p:spTgt spid="4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wipe(left)">
                                      <p:cBhvr>
                                        <p:cTn id="22" dur="500"/>
                                        <p:tgtEl>
                                          <p:spTgt spid="4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51"/>
                                        </p:tgtEl>
                                        <p:attrNameLst>
                                          <p:attrName>style.visibility</p:attrName>
                                        </p:attrNameLst>
                                      </p:cBhvr>
                                      <p:to>
                                        <p:strVal val="visible"/>
                                      </p:to>
                                    </p:set>
                                    <p:animEffect transition="in" filter="wipe(left)">
                                      <p:cBhvr>
                                        <p:cTn id="27" dur="500"/>
                                        <p:tgtEl>
                                          <p:spTgt spid="5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wipe(left)">
                                      <p:cBhvr>
                                        <p:cTn id="32" dur="500"/>
                                        <p:tgtEl>
                                          <p:spTgt spid="5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55"/>
                                        </p:tgtEl>
                                        <p:attrNameLst>
                                          <p:attrName>style.visibility</p:attrName>
                                        </p:attrNameLst>
                                      </p:cBhvr>
                                      <p:to>
                                        <p:strVal val="visible"/>
                                      </p:to>
                                    </p:set>
                                    <p:animEffect transition="in" filter="wipe(left)">
                                      <p:cBhvr>
                                        <p:cTn id="37" dur="500"/>
                                        <p:tgtEl>
                                          <p:spTgt spid="55"/>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1" fill="hold" grpId="0" nodeType="clickEffect">
                                  <p:stCondLst>
                                    <p:cond delay="0"/>
                                  </p:stCondLst>
                                  <p:childTnLst>
                                    <p:set>
                                      <p:cBhvr>
                                        <p:cTn id="41" dur="1" fill="hold">
                                          <p:stCondLst>
                                            <p:cond delay="0"/>
                                          </p:stCondLst>
                                        </p:cTn>
                                        <p:tgtEl>
                                          <p:spTgt spid="58"/>
                                        </p:tgtEl>
                                        <p:attrNameLst>
                                          <p:attrName>style.visibility</p:attrName>
                                        </p:attrNameLst>
                                      </p:cBhvr>
                                      <p:to>
                                        <p:strVal val="visible"/>
                                      </p:to>
                                    </p:set>
                                    <p:anim calcmode="lin" valueType="num">
                                      <p:cBhvr additive="base">
                                        <p:cTn id="42" dur="500" fill="hold"/>
                                        <p:tgtEl>
                                          <p:spTgt spid="58"/>
                                        </p:tgtEl>
                                        <p:attrNameLst>
                                          <p:attrName>ppt_x</p:attrName>
                                        </p:attrNameLst>
                                      </p:cBhvr>
                                      <p:tavLst>
                                        <p:tav tm="0">
                                          <p:val>
                                            <p:strVal val="#ppt_x"/>
                                          </p:val>
                                        </p:tav>
                                        <p:tav tm="100000">
                                          <p:val>
                                            <p:strVal val="#ppt_x"/>
                                          </p:val>
                                        </p:tav>
                                      </p:tavLst>
                                    </p:anim>
                                    <p:anim calcmode="lin" valueType="num">
                                      <p:cBhvr additive="base">
                                        <p:cTn id="43" dur="500" fill="hold"/>
                                        <p:tgtEl>
                                          <p:spTgt spid="58"/>
                                        </p:tgtEl>
                                        <p:attrNameLst>
                                          <p:attrName>ppt_y</p:attrName>
                                        </p:attrNameLst>
                                      </p:cBhvr>
                                      <p:tavLst>
                                        <p:tav tm="0">
                                          <p:val>
                                            <p:strVal val="0-#ppt_h/2"/>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72"/>
                                        </p:tgtEl>
                                        <p:attrNameLst>
                                          <p:attrName>style.visibility</p:attrName>
                                        </p:attrNameLst>
                                      </p:cBhvr>
                                      <p:to>
                                        <p:strVal val="visible"/>
                                      </p:to>
                                    </p:set>
                                    <p:animEffect transition="in" filter="fade">
                                      <p:cBhvr>
                                        <p:cTn id="48" dur="500"/>
                                        <p:tgtEl>
                                          <p:spTgt spid="72"/>
                                        </p:tgtEl>
                                      </p:cBhvr>
                                    </p:animEffect>
                                  </p:childTnLst>
                                </p:cTn>
                              </p:par>
                              <p:par>
                                <p:cTn id="49" presetID="29" presetClass="entr" presetSubtype="0" fill="hold"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p:cTn id="51" dur="1000" fill="hold"/>
                                        <p:tgtEl>
                                          <p:spTgt spid="59"/>
                                        </p:tgtEl>
                                        <p:attrNameLst>
                                          <p:attrName>ppt_x</p:attrName>
                                        </p:attrNameLst>
                                      </p:cBhvr>
                                      <p:tavLst>
                                        <p:tav tm="0">
                                          <p:val>
                                            <p:strVal val="#ppt_x-.2"/>
                                          </p:val>
                                        </p:tav>
                                        <p:tav tm="100000">
                                          <p:val>
                                            <p:strVal val="#ppt_x"/>
                                          </p:val>
                                        </p:tav>
                                      </p:tavLst>
                                    </p:anim>
                                    <p:anim calcmode="lin" valueType="num">
                                      <p:cBhvr>
                                        <p:cTn id="52" dur="1000" fill="hold"/>
                                        <p:tgtEl>
                                          <p:spTgt spid="59"/>
                                        </p:tgtEl>
                                        <p:attrNameLst>
                                          <p:attrName>ppt_y</p:attrName>
                                        </p:attrNameLst>
                                      </p:cBhvr>
                                      <p:tavLst>
                                        <p:tav tm="0">
                                          <p:val>
                                            <p:strVal val="#ppt_y"/>
                                          </p:val>
                                        </p:tav>
                                        <p:tav tm="100000">
                                          <p:val>
                                            <p:strVal val="#ppt_y"/>
                                          </p:val>
                                        </p:tav>
                                      </p:tavLst>
                                    </p:anim>
                                    <p:animEffect transition="in" filter="wipe(right)" prLst="gradientSize: 0.1">
                                      <p:cBhvr>
                                        <p:cTn id="53" dur="1000"/>
                                        <p:tgtEl>
                                          <p:spTgt spid="59"/>
                                        </p:tgtEl>
                                      </p:cBhvr>
                                    </p:animEffect>
                                  </p:childTnLst>
                                </p:cTn>
                              </p:par>
                            </p:childTnLst>
                          </p:cTn>
                        </p:par>
                      </p:childTnLst>
                    </p:cTn>
                  </p:par>
                  <p:par>
                    <p:cTn id="54" fill="hold">
                      <p:stCondLst>
                        <p:cond delay="indefinite"/>
                      </p:stCondLst>
                      <p:childTnLst>
                        <p:par>
                          <p:cTn id="55" fill="hold">
                            <p:stCondLst>
                              <p:cond delay="0"/>
                            </p:stCondLst>
                            <p:childTnLst>
                              <p:par>
                                <p:cTn id="56" presetID="29" presetClass="entr" presetSubtype="0" fill="hold" nodeType="clickEffect">
                                  <p:stCondLst>
                                    <p:cond delay="0"/>
                                  </p:stCondLst>
                                  <p:childTnLst>
                                    <p:set>
                                      <p:cBhvr>
                                        <p:cTn id="57" dur="1" fill="hold">
                                          <p:stCondLst>
                                            <p:cond delay="0"/>
                                          </p:stCondLst>
                                        </p:cTn>
                                        <p:tgtEl>
                                          <p:spTgt spid="63"/>
                                        </p:tgtEl>
                                        <p:attrNameLst>
                                          <p:attrName>style.visibility</p:attrName>
                                        </p:attrNameLst>
                                      </p:cBhvr>
                                      <p:to>
                                        <p:strVal val="visible"/>
                                      </p:to>
                                    </p:set>
                                    <p:anim calcmode="lin" valueType="num">
                                      <p:cBhvr>
                                        <p:cTn id="58" dur="1000" fill="hold"/>
                                        <p:tgtEl>
                                          <p:spTgt spid="63"/>
                                        </p:tgtEl>
                                        <p:attrNameLst>
                                          <p:attrName>ppt_x</p:attrName>
                                        </p:attrNameLst>
                                      </p:cBhvr>
                                      <p:tavLst>
                                        <p:tav tm="0">
                                          <p:val>
                                            <p:strVal val="#ppt_x-.2"/>
                                          </p:val>
                                        </p:tav>
                                        <p:tav tm="100000">
                                          <p:val>
                                            <p:strVal val="#ppt_x"/>
                                          </p:val>
                                        </p:tav>
                                      </p:tavLst>
                                    </p:anim>
                                    <p:anim calcmode="lin" valueType="num">
                                      <p:cBhvr>
                                        <p:cTn id="59" dur="1000" fill="hold"/>
                                        <p:tgtEl>
                                          <p:spTgt spid="63"/>
                                        </p:tgtEl>
                                        <p:attrNameLst>
                                          <p:attrName>ppt_y</p:attrName>
                                        </p:attrNameLst>
                                      </p:cBhvr>
                                      <p:tavLst>
                                        <p:tav tm="0">
                                          <p:val>
                                            <p:strVal val="#ppt_y"/>
                                          </p:val>
                                        </p:tav>
                                        <p:tav tm="100000">
                                          <p:val>
                                            <p:strVal val="#ppt_y"/>
                                          </p:val>
                                        </p:tav>
                                      </p:tavLst>
                                    </p:anim>
                                    <p:animEffect transition="in" filter="wipe(right)" prLst="gradientSize: 0.1">
                                      <p:cBhvr>
                                        <p:cTn id="60" dur="1000"/>
                                        <p:tgtEl>
                                          <p:spTgt spid="63"/>
                                        </p:tgtEl>
                                      </p:cBhvr>
                                    </p:animEffect>
                                  </p:childTnLst>
                                </p:cTn>
                              </p:par>
                            </p:childTnLst>
                          </p:cTn>
                        </p:par>
                      </p:childTnLst>
                    </p:cTn>
                  </p:par>
                  <p:par>
                    <p:cTn id="61" fill="hold">
                      <p:stCondLst>
                        <p:cond delay="indefinite"/>
                      </p:stCondLst>
                      <p:childTnLst>
                        <p:par>
                          <p:cTn id="62" fill="hold">
                            <p:stCondLst>
                              <p:cond delay="0"/>
                            </p:stCondLst>
                            <p:childTnLst>
                              <p:par>
                                <p:cTn id="63" presetID="63" presetClass="path" presetSubtype="0" accel="50000" decel="50000" fill="hold" nodeType="clickEffect">
                                  <p:stCondLst>
                                    <p:cond delay="0"/>
                                  </p:stCondLst>
                                  <p:childTnLst>
                                    <p:animMotion origin="layout" path="M 4.16667E-7 1.11022E-16 L 0.37356 -0.00672 " pathEditMode="relative" rAng="0" ptsTypes="AA">
                                      <p:cBhvr>
                                        <p:cTn id="64" dur="5000" fill="hold"/>
                                        <p:tgtEl>
                                          <p:spTgt spid="72"/>
                                        </p:tgtEl>
                                        <p:attrNameLst>
                                          <p:attrName>ppt_x</p:attrName>
                                          <p:attrName>ppt_y</p:attrName>
                                        </p:attrNameLst>
                                      </p:cBhvr>
                                      <p:rCtr x="18555" y="-208"/>
                                    </p:animMotion>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67"/>
                                        </p:tgtEl>
                                        <p:attrNameLst>
                                          <p:attrName>style.visibility</p:attrName>
                                        </p:attrNameLst>
                                      </p:cBhvr>
                                      <p:to>
                                        <p:strVal val="visible"/>
                                      </p:to>
                                    </p:set>
                                    <p:animEffect transition="in" filter="fade">
                                      <p:cBhvr>
                                        <p:cTn id="69" dur="500"/>
                                        <p:tgtEl>
                                          <p:spTgt spid="67"/>
                                        </p:tgtEl>
                                      </p:cBhvr>
                                    </p:animEffect>
                                  </p:childTnLst>
                                </p:cTn>
                              </p:par>
                            </p:childTnLst>
                          </p:cTn>
                        </p:par>
                      </p:childTnLst>
                    </p:cTn>
                  </p:par>
                  <p:par>
                    <p:cTn id="70" fill="hold">
                      <p:stCondLst>
                        <p:cond delay="indefinite"/>
                      </p:stCondLst>
                      <p:childTnLst>
                        <p:par>
                          <p:cTn id="71" fill="hold">
                            <p:stCondLst>
                              <p:cond delay="0"/>
                            </p:stCondLst>
                            <p:childTnLst>
                              <p:par>
                                <p:cTn id="72" presetID="29" presetClass="entr" presetSubtype="0" fill="hold" grpId="0" nodeType="clickEffect">
                                  <p:stCondLst>
                                    <p:cond delay="0"/>
                                  </p:stCondLst>
                                  <p:childTnLst>
                                    <p:set>
                                      <p:cBhvr>
                                        <p:cTn id="73" dur="1" fill="hold">
                                          <p:stCondLst>
                                            <p:cond delay="0"/>
                                          </p:stCondLst>
                                        </p:cTn>
                                        <p:tgtEl>
                                          <p:spTgt spid="66"/>
                                        </p:tgtEl>
                                        <p:attrNameLst>
                                          <p:attrName>style.visibility</p:attrName>
                                        </p:attrNameLst>
                                      </p:cBhvr>
                                      <p:to>
                                        <p:strVal val="visible"/>
                                      </p:to>
                                    </p:set>
                                    <p:anim calcmode="lin" valueType="num">
                                      <p:cBhvr>
                                        <p:cTn id="74" dur="500" fill="hold"/>
                                        <p:tgtEl>
                                          <p:spTgt spid="66"/>
                                        </p:tgtEl>
                                        <p:attrNameLst>
                                          <p:attrName>ppt_x</p:attrName>
                                        </p:attrNameLst>
                                      </p:cBhvr>
                                      <p:tavLst>
                                        <p:tav tm="0">
                                          <p:val>
                                            <p:strVal val="#ppt_x-.2"/>
                                          </p:val>
                                        </p:tav>
                                        <p:tav tm="100000">
                                          <p:val>
                                            <p:strVal val="#ppt_x"/>
                                          </p:val>
                                        </p:tav>
                                      </p:tavLst>
                                    </p:anim>
                                    <p:anim calcmode="lin" valueType="num">
                                      <p:cBhvr>
                                        <p:cTn id="75" dur="500" fill="hold"/>
                                        <p:tgtEl>
                                          <p:spTgt spid="66"/>
                                        </p:tgtEl>
                                        <p:attrNameLst>
                                          <p:attrName>ppt_y</p:attrName>
                                        </p:attrNameLst>
                                      </p:cBhvr>
                                      <p:tavLst>
                                        <p:tav tm="0">
                                          <p:val>
                                            <p:strVal val="#ppt_y"/>
                                          </p:val>
                                        </p:tav>
                                        <p:tav tm="100000">
                                          <p:val>
                                            <p:strVal val="#ppt_y"/>
                                          </p:val>
                                        </p:tav>
                                      </p:tavLst>
                                    </p:anim>
                                    <p:animEffect transition="in" filter="wipe(right)" prLst="gradientSize: 0.1">
                                      <p:cBhvr>
                                        <p:cTn id="76" dur="500"/>
                                        <p:tgtEl>
                                          <p:spTgt spid="66"/>
                                        </p:tgtEl>
                                      </p:cBhvr>
                                    </p:animEffect>
                                  </p:childTnLst>
                                </p:cTn>
                              </p:par>
                            </p:childTnLst>
                          </p:cTn>
                        </p:par>
                      </p:childTnLst>
                    </p:cTn>
                  </p:par>
                  <p:par>
                    <p:cTn id="77" fill="hold">
                      <p:stCondLst>
                        <p:cond delay="indefinite"/>
                      </p:stCondLst>
                      <p:childTnLst>
                        <p:par>
                          <p:cTn id="78" fill="hold">
                            <p:stCondLst>
                              <p:cond delay="0"/>
                            </p:stCondLst>
                            <p:childTnLst>
                              <p:par>
                                <p:cTn id="79" presetID="63" presetClass="path" presetSubtype="0" accel="50000" decel="50000" fill="hold" nodeType="clickEffect">
                                  <p:stCondLst>
                                    <p:cond delay="0"/>
                                  </p:stCondLst>
                                  <p:childTnLst>
                                    <p:animMotion origin="layout" path="M 0.37357 -0.00671 L 0.79401 0.00208 " pathEditMode="relative" rAng="0" ptsTypes="AA">
                                      <p:cBhvr>
                                        <p:cTn id="80" dur="5000" fill="hold"/>
                                        <p:tgtEl>
                                          <p:spTgt spid="72"/>
                                        </p:tgtEl>
                                        <p:attrNameLst>
                                          <p:attrName>ppt_x</p:attrName>
                                          <p:attrName>ppt_y</p:attrName>
                                        </p:attrNameLst>
                                      </p:cBhvr>
                                      <p:rCtr x="21016" y="440"/>
                                    </p:animMotion>
                                  </p:childTnLst>
                                </p:cTn>
                              </p:par>
                            </p:childTnLst>
                          </p:cTn>
                        </p:par>
                      </p:childTnLst>
                    </p:cTn>
                  </p:par>
                  <p:par>
                    <p:cTn id="81" fill="hold">
                      <p:stCondLst>
                        <p:cond delay="indefinite"/>
                      </p:stCondLst>
                      <p:childTnLst>
                        <p:par>
                          <p:cTn id="82" fill="hold">
                            <p:stCondLst>
                              <p:cond delay="0"/>
                            </p:stCondLst>
                            <p:childTnLst>
                              <p:par>
                                <p:cTn id="83" presetID="10" presetClass="entr" presetSubtype="0" fill="hold" grpId="0" nodeType="clickEffect">
                                  <p:stCondLst>
                                    <p:cond delay="0"/>
                                  </p:stCondLst>
                                  <p:childTnLst>
                                    <p:set>
                                      <p:cBhvr>
                                        <p:cTn id="84" dur="1" fill="hold">
                                          <p:stCondLst>
                                            <p:cond delay="0"/>
                                          </p:stCondLst>
                                        </p:cTn>
                                        <p:tgtEl>
                                          <p:spTgt spid="68"/>
                                        </p:tgtEl>
                                        <p:attrNameLst>
                                          <p:attrName>style.visibility</p:attrName>
                                        </p:attrNameLst>
                                      </p:cBhvr>
                                      <p:to>
                                        <p:strVal val="visible"/>
                                      </p:to>
                                    </p:set>
                                    <p:animEffect transition="in" filter="fade">
                                      <p:cBhvr>
                                        <p:cTn id="85" dur="500"/>
                                        <p:tgtEl>
                                          <p:spTgt spid="68"/>
                                        </p:tgtEl>
                                      </p:cBhvr>
                                    </p:animEffect>
                                  </p:childTnLst>
                                </p:cTn>
                              </p:par>
                              <p:par>
                                <p:cTn id="86" presetID="29" presetClass="entr" presetSubtype="0" fill="hold" grpId="0" nodeType="withEffect">
                                  <p:stCondLst>
                                    <p:cond delay="0"/>
                                  </p:stCondLst>
                                  <p:childTnLst>
                                    <p:set>
                                      <p:cBhvr>
                                        <p:cTn id="87" dur="1" fill="hold">
                                          <p:stCondLst>
                                            <p:cond delay="0"/>
                                          </p:stCondLst>
                                        </p:cTn>
                                        <p:tgtEl>
                                          <p:spTgt spid="70"/>
                                        </p:tgtEl>
                                        <p:attrNameLst>
                                          <p:attrName>style.visibility</p:attrName>
                                        </p:attrNameLst>
                                      </p:cBhvr>
                                      <p:to>
                                        <p:strVal val="visible"/>
                                      </p:to>
                                    </p:set>
                                    <p:anim calcmode="lin" valueType="num">
                                      <p:cBhvr>
                                        <p:cTn id="88" dur="500" fill="hold"/>
                                        <p:tgtEl>
                                          <p:spTgt spid="70"/>
                                        </p:tgtEl>
                                        <p:attrNameLst>
                                          <p:attrName>ppt_x</p:attrName>
                                        </p:attrNameLst>
                                      </p:cBhvr>
                                      <p:tavLst>
                                        <p:tav tm="0">
                                          <p:val>
                                            <p:strVal val="#ppt_x-.2"/>
                                          </p:val>
                                        </p:tav>
                                        <p:tav tm="100000">
                                          <p:val>
                                            <p:strVal val="#ppt_x"/>
                                          </p:val>
                                        </p:tav>
                                      </p:tavLst>
                                    </p:anim>
                                    <p:anim calcmode="lin" valueType="num">
                                      <p:cBhvr>
                                        <p:cTn id="89" dur="500" fill="hold"/>
                                        <p:tgtEl>
                                          <p:spTgt spid="70"/>
                                        </p:tgtEl>
                                        <p:attrNameLst>
                                          <p:attrName>ppt_y</p:attrName>
                                        </p:attrNameLst>
                                      </p:cBhvr>
                                      <p:tavLst>
                                        <p:tav tm="0">
                                          <p:val>
                                            <p:strVal val="#ppt_y"/>
                                          </p:val>
                                        </p:tav>
                                        <p:tav tm="100000">
                                          <p:val>
                                            <p:strVal val="#ppt_y"/>
                                          </p:val>
                                        </p:tav>
                                      </p:tavLst>
                                    </p:anim>
                                    <p:animEffect transition="in" filter="wipe(right)" prLst="gradientSize: 0.1">
                                      <p:cBhvr>
                                        <p:cTn id="90" dur="500"/>
                                        <p:tgtEl>
                                          <p:spTgt spid="70"/>
                                        </p:tgtEl>
                                      </p:cBhvr>
                                    </p:animEffect>
                                  </p:childTnLst>
                                </p:cTn>
                              </p:par>
                            </p:childTnLst>
                          </p:cTn>
                        </p:par>
                      </p:childTnLst>
                    </p:cTn>
                  </p:par>
                  <p:par>
                    <p:cTn id="91" fill="hold">
                      <p:stCondLst>
                        <p:cond delay="indefinite"/>
                      </p:stCondLst>
                      <p:childTnLst>
                        <p:par>
                          <p:cTn id="92" fill="hold">
                            <p:stCondLst>
                              <p:cond delay="0"/>
                            </p:stCondLst>
                            <p:childTnLst>
                              <p:par>
                                <p:cTn id="93" presetID="29" presetClass="entr" presetSubtype="0" fill="hold" grpId="0" nodeType="clickEffect">
                                  <p:stCondLst>
                                    <p:cond delay="0"/>
                                  </p:stCondLst>
                                  <p:childTnLst>
                                    <p:set>
                                      <p:cBhvr>
                                        <p:cTn id="94" dur="1" fill="hold">
                                          <p:stCondLst>
                                            <p:cond delay="0"/>
                                          </p:stCondLst>
                                        </p:cTn>
                                        <p:tgtEl>
                                          <p:spTgt spid="69"/>
                                        </p:tgtEl>
                                        <p:attrNameLst>
                                          <p:attrName>style.visibility</p:attrName>
                                        </p:attrNameLst>
                                      </p:cBhvr>
                                      <p:to>
                                        <p:strVal val="visible"/>
                                      </p:to>
                                    </p:set>
                                    <p:anim calcmode="lin" valueType="num">
                                      <p:cBhvr>
                                        <p:cTn id="95" dur="1000" fill="hold"/>
                                        <p:tgtEl>
                                          <p:spTgt spid="69"/>
                                        </p:tgtEl>
                                        <p:attrNameLst>
                                          <p:attrName>ppt_x</p:attrName>
                                        </p:attrNameLst>
                                      </p:cBhvr>
                                      <p:tavLst>
                                        <p:tav tm="0">
                                          <p:val>
                                            <p:strVal val="#ppt_x-.2"/>
                                          </p:val>
                                        </p:tav>
                                        <p:tav tm="100000">
                                          <p:val>
                                            <p:strVal val="#ppt_x"/>
                                          </p:val>
                                        </p:tav>
                                      </p:tavLst>
                                    </p:anim>
                                    <p:anim calcmode="lin" valueType="num">
                                      <p:cBhvr>
                                        <p:cTn id="96" dur="1000" fill="hold"/>
                                        <p:tgtEl>
                                          <p:spTgt spid="69"/>
                                        </p:tgtEl>
                                        <p:attrNameLst>
                                          <p:attrName>ppt_y</p:attrName>
                                        </p:attrNameLst>
                                      </p:cBhvr>
                                      <p:tavLst>
                                        <p:tav tm="0">
                                          <p:val>
                                            <p:strVal val="#ppt_y"/>
                                          </p:val>
                                        </p:tav>
                                        <p:tav tm="100000">
                                          <p:val>
                                            <p:strVal val="#ppt_y"/>
                                          </p:val>
                                        </p:tav>
                                      </p:tavLst>
                                    </p:anim>
                                    <p:animEffect transition="in" filter="wipe(right)" prLst="gradientSize: 0.1">
                                      <p:cBhvr>
                                        <p:cTn id="97" dur="1000"/>
                                        <p:tgtEl>
                                          <p:spTgt spid="69"/>
                                        </p:tgtEl>
                                      </p:cBhvr>
                                    </p:animEffect>
                                  </p:childTnLst>
                                </p:cTn>
                              </p:par>
                            </p:childTnLst>
                          </p:cTn>
                        </p:par>
                        <p:par>
                          <p:cTn id="98" fill="hold">
                            <p:stCondLst>
                              <p:cond delay="1000"/>
                            </p:stCondLst>
                            <p:childTnLst>
                              <p:par>
                                <p:cTn id="99" presetID="53" presetClass="entr" presetSubtype="16" fill="hold" nodeType="afterEffect">
                                  <p:stCondLst>
                                    <p:cond delay="0"/>
                                  </p:stCondLst>
                                  <p:childTnLst>
                                    <p:set>
                                      <p:cBhvr>
                                        <p:cTn id="100" dur="1" fill="hold">
                                          <p:stCondLst>
                                            <p:cond delay="0"/>
                                          </p:stCondLst>
                                        </p:cTn>
                                        <p:tgtEl>
                                          <p:spTgt spid="78"/>
                                        </p:tgtEl>
                                        <p:attrNameLst>
                                          <p:attrName>style.visibility</p:attrName>
                                        </p:attrNameLst>
                                      </p:cBhvr>
                                      <p:to>
                                        <p:strVal val="visible"/>
                                      </p:to>
                                    </p:set>
                                    <p:anim calcmode="lin" valueType="num">
                                      <p:cBhvr>
                                        <p:cTn id="101" dur="500" fill="hold"/>
                                        <p:tgtEl>
                                          <p:spTgt spid="78"/>
                                        </p:tgtEl>
                                        <p:attrNameLst>
                                          <p:attrName>ppt_w</p:attrName>
                                        </p:attrNameLst>
                                      </p:cBhvr>
                                      <p:tavLst>
                                        <p:tav tm="0">
                                          <p:val>
                                            <p:fltVal val="0"/>
                                          </p:val>
                                        </p:tav>
                                        <p:tav tm="100000">
                                          <p:val>
                                            <p:strVal val="#ppt_w"/>
                                          </p:val>
                                        </p:tav>
                                      </p:tavLst>
                                    </p:anim>
                                    <p:anim calcmode="lin" valueType="num">
                                      <p:cBhvr>
                                        <p:cTn id="102" dur="500" fill="hold"/>
                                        <p:tgtEl>
                                          <p:spTgt spid="78"/>
                                        </p:tgtEl>
                                        <p:attrNameLst>
                                          <p:attrName>ppt_h</p:attrName>
                                        </p:attrNameLst>
                                      </p:cBhvr>
                                      <p:tavLst>
                                        <p:tav tm="0">
                                          <p:val>
                                            <p:fltVal val="0"/>
                                          </p:val>
                                        </p:tav>
                                        <p:tav tm="100000">
                                          <p:val>
                                            <p:strVal val="#ppt_h"/>
                                          </p:val>
                                        </p:tav>
                                      </p:tavLst>
                                    </p:anim>
                                    <p:animEffect transition="in" filter="fade">
                                      <p:cBhvr>
                                        <p:cTn id="103" dur="500"/>
                                        <p:tgtEl>
                                          <p:spTgt spid="78"/>
                                        </p:tgtEl>
                                      </p:cBhvr>
                                    </p:animEffect>
                                  </p:childTnLst>
                                </p:cTn>
                              </p:par>
                            </p:childTnLst>
                          </p:cTn>
                        </p:par>
                      </p:childTnLst>
                    </p:cTn>
                  </p:par>
                  <p:par>
                    <p:cTn id="104" fill="hold">
                      <p:stCondLst>
                        <p:cond delay="indefinite"/>
                      </p:stCondLst>
                      <p:childTnLst>
                        <p:par>
                          <p:cTn id="105" fill="hold">
                            <p:stCondLst>
                              <p:cond delay="0"/>
                            </p:stCondLst>
                            <p:childTnLst>
                              <p:par>
                                <p:cTn id="106" presetID="10" presetClass="entr" presetSubtype="0" fill="hold" grpId="0" nodeType="clickEffect">
                                  <p:stCondLst>
                                    <p:cond delay="0"/>
                                  </p:stCondLst>
                                  <p:childTnLst>
                                    <p:set>
                                      <p:cBhvr>
                                        <p:cTn id="107" dur="1" fill="hold">
                                          <p:stCondLst>
                                            <p:cond delay="0"/>
                                          </p:stCondLst>
                                        </p:cTn>
                                        <p:tgtEl>
                                          <p:spTgt spid="73"/>
                                        </p:tgtEl>
                                        <p:attrNameLst>
                                          <p:attrName>style.visibility</p:attrName>
                                        </p:attrNameLst>
                                      </p:cBhvr>
                                      <p:to>
                                        <p:strVal val="visible"/>
                                      </p:to>
                                    </p:set>
                                    <p:animEffect transition="in" filter="fade">
                                      <p:cBhvr>
                                        <p:cTn id="108" dur="500"/>
                                        <p:tgtEl>
                                          <p:spTgt spid="73"/>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8" fill="hold" grpId="0" nodeType="clickEffect">
                                  <p:stCondLst>
                                    <p:cond delay="0"/>
                                  </p:stCondLst>
                                  <p:childTnLst>
                                    <p:set>
                                      <p:cBhvr>
                                        <p:cTn id="112" dur="1" fill="hold">
                                          <p:stCondLst>
                                            <p:cond delay="0"/>
                                          </p:stCondLst>
                                        </p:cTn>
                                        <p:tgtEl>
                                          <p:spTgt spid="74"/>
                                        </p:tgtEl>
                                        <p:attrNameLst>
                                          <p:attrName>style.visibility</p:attrName>
                                        </p:attrNameLst>
                                      </p:cBhvr>
                                      <p:to>
                                        <p:strVal val="visible"/>
                                      </p:to>
                                    </p:set>
                                    <p:animEffect transition="in" filter="wipe(left)">
                                      <p:cBhvr>
                                        <p:cTn id="113" dur="500"/>
                                        <p:tgtEl>
                                          <p:spTgt spid="74"/>
                                        </p:tgtEl>
                                      </p:cBhvr>
                                    </p:animEffect>
                                  </p:childTnLst>
                                </p:cTn>
                              </p:par>
                              <p:par>
                                <p:cTn id="114" presetID="22" presetClass="entr" presetSubtype="8" fill="hold" grpId="0" nodeType="withEffect">
                                  <p:stCondLst>
                                    <p:cond delay="0"/>
                                  </p:stCondLst>
                                  <p:childTnLst>
                                    <p:set>
                                      <p:cBhvr>
                                        <p:cTn id="115" dur="1" fill="hold">
                                          <p:stCondLst>
                                            <p:cond delay="0"/>
                                          </p:stCondLst>
                                        </p:cTn>
                                        <p:tgtEl>
                                          <p:spTgt spid="76"/>
                                        </p:tgtEl>
                                        <p:attrNameLst>
                                          <p:attrName>style.visibility</p:attrName>
                                        </p:attrNameLst>
                                      </p:cBhvr>
                                      <p:to>
                                        <p:strVal val="visible"/>
                                      </p:to>
                                    </p:set>
                                    <p:animEffect transition="in" filter="wipe(left)">
                                      <p:cBhvr>
                                        <p:cTn id="116"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8" grpId="0" animBg="1"/>
      <p:bldP spid="66" grpId="0"/>
      <p:bldP spid="67" grpId="0" animBg="1"/>
      <p:bldP spid="68" grpId="0" animBg="1"/>
      <p:bldP spid="69" grpId="0" animBg="1"/>
      <p:bldP spid="70" grpId="0"/>
      <p:bldP spid="73" grpId="0"/>
      <p:bldP spid="76" grpId="0" animBg="1"/>
      <p:bldP spid="7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2" name="Group 11">
            <a:extLst>
              <a:ext uri="{FF2B5EF4-FFF2-40B4-BE49-F238E27FC236}">
                <a16:creationId xmlns:a16="http://schemas.microsoft.com/office/drawing/2014/main" xmlns="" id="{FB9F0131-C602-4E60-9D4B-72BA8A6F5CD1}"/>
              </a:ext>
            </a:extLst>
          </p:cNvPr>
          <p:cNvGrpSpPr/>
          <p:nvPr/>
        </p:nvGrpSpPr>
        <p:grpSpPr>
          <a:xfrm>
            <a:off x="1524000" y="304800"/>
            <a:ext cx="10049032" cy="1541863"/>
            <a:chOff x="1367335" y="3124199"/>
            <a:chExt cx="10049032" cy="1541863"/>
          </a:xfrm>
        </p:grpSpPr>
        <p:sp>
          <p:nvSpPr>
            <p:cNvPr id="13" name="Google Shape;10767;p63">
              <a:extLst>
                <a:ext uri="{FF2B5EF4-FFF2-40B4-BE49-F238E27FC236}">
                  <a16:creationId xmlns:a16="http://schemas.microsoft.com/office/drawing/2014/main" xmlns="" id="{51667575-F238-4771-8592-130B25E11F0F}"/>
                </a:ext>
              </a:extLst>
            </p:cNvPr>
            <p:cNvSpPr/>
            <p:nvPr/>
          </p:nvSpPr>
          <p:spPr>
            <a:xfrm>
              <a:off x="1367335" y="3124199"/>
              <a:ext cx="10049032" cy="1320633"/>
            </a:xfrm>
            <a:custGeom>
              <a:avLst/>
              <a:gdLst/>
              <a:ahLst/>
              <a:cxnLst/>
              <a:rect l="l" t="t" r="r" b="b"/>
              <a:pathLst>
                <a:path w="181854" h="144595" extrusionOk="0">
                  <a:moveTo>
                    <a:pt x="178988" y="0"/>
                  </a:moveTo>
                  <a:lnTo>
                    <a:pt x="0" y="1274"/>
                  </a:lnTo>
                  <a:lnTo>
                    <a:pt x="1440" y="139600"/>
                  </a:lnTo>
                  <a:lnTo>
                    <a:pt x="181854" y="144595"/>
                  </a:lnTo>
                  <a:lnTo>
                    <a:pt x="181471" y="133344"/>
                  </a:lnTo>
                  <a:close/>
                </a:path>
              </a:pathLst>
            </a:custGeom>
            <a:solidFill>
              <a:schemeClr val="lt1"/>
            </a:solidFill>
            <a:ln w="38100" cap="flat" cmpd="sng">
              <a:solidFill>
                <a:schemeClr val="dk1"/>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62130"/>
                </a:solidFill>
                <a:effectLst/>
                <a:uLnTx/>
                <a:uFillTx/>
                <a:latin typeface="Arial"/>
                <a:ea typeface="+mn-ea"/>
                <a:cs typeface="+mn-cs"/>
              </a:endParaRPr>
            </a:p>
          </p:txBody>
        </p:sp>
        <p:grpSp>
          <p:nvGrpSpPr>
            <p:cNvPr id="14" name="Google Shape;10769;p63">
              <a:extLst>
                <a:ext uri="{FF2B5EF4-FFF2-40B4-BE49-F238E27FC236}">
                  <a16:creationId xmlns:a16="http://schemas.microsoft.com/office/drawing/2014/main" xmlns="" id="{721FA72C-EE96-4057-AA03-072604EE6DF1}"/>
                </a:ext>
              </a:extLst>
            </p:cNvPr>
            <p:cNvGrpSpPr/>
            <p:nvPr/>
          </p:nvGrpSpPr>
          <p:grpSpPr>
            <a:xfrm>
              <a:off x="1454404" y="3956523"/>
              <a:ext cx="9961963" cy="709539"/>
              <a:chOff x="566000" y="2305667"/>
              <a:chExt cx="7980550" cy="532154"/>
            </a:xfrm>
          </p:grpSpPr>
          <p:sp>
            <p:nvSpPr>
              <p:cNvPr id="15" name="Google Shape;10770;p63">
                <a:extLst>
                  <a:ext uri="{FF2B5EF4-FFF2-40B4-BE49-F238E27FC236}">
                    <a16:creationId xmlns:a16="http://schemas.microsoft.com/office/drawing/2014/main" xmlns="" id="{6D55FCB3-3684-400B-8EF8-BCB6EDB9DD68}"/>
                  </a:ext>
                </a:extLst>
              </p:cNvPr>
              <p:cNvSpPr/>
              <p:nvPr/>
            </p:nvSpPr>
            <p:spPr>
              <a:xfrm>
                <a:off x="566000" y="2495025"/>
                <a:ext cx="7980550" cy="176875"/>
              </a:xfrm>
              <a:custGeom>
                <a:avLst/>
                <a:gdLst/>
                <a:ahLst/>
                <a:cxnLst/>
                <a:rect l="l" t="t" r="r" b="b"/>
                <a:pathLst>
                  <a:path w="319222" h="7075" extrusionOk="0">
                    <a:moveTo>
                      <a:pt x="283" y="0"/>
                    </a:moveTo>
                    <a:lnTo>
                      <a:pt x="0" y="7070"/>
                    </a:lnTo>
                    <a:lnTo>
                      <a:pt x="319222" y="7075"/>
                    </a:lnTo>
                    <a:lnTo>
                      <a:pt x="318363" y="570"/>
                    </a:lnTo>
                    <a:close/>
                  </a:path>
                </a:pathLst>
              </a:custGeom>
              <a:solidFill>
                <a:schemeClr val="accent3"/>
              </a:solidFill>
              <a:ln w="28575" cap="flat" cmpd="sng">
                <a:solidFill>
                  <a:schemeClr val="dk1"/>
                </a:solidFill>
                <a:prstDash val="solid"/>
                <a:round/>
                <a:headEnd type="none" w="med" len="med"/>
                <a:tailEnd type="none" w="med" len="med"/>
              </a:ln>
            </p:spPr>
          </p:sp>
          <p:sp>
            <p:nvSpPr>
              <p:cNvPr id="16" name="Google Shape;10771;p63">
                <a:extLst>
                  <a:ext uri="{FF2B5EF4-FFF2-40B4-BE49-F238E27FC236}">
                    <a16:creationId xmlns:a16="http://schemas.microsoft.com/office/drawing/2014/main" xmlns="" id="{2D31E3CD-F0D7-459E-BCE7-1214E213AA60}"/>
                  </a:ext>
                </a:extLst>
              </p:cNvPr>
              <p:cNvSpPr/>
              <p:nvPr/>
            </p:nvSpPr>
            <p:spPr>
              <a:xfrm>
                <a:off x="200575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0772;p63">
                <a:extLst>
                  <a:ext uri="{FF2B5EF4-FFF2-40B4-BE49-F238E27FC236}">
                    <a16:creationId xmlns:a16="http://schemas.microsoft.com/office/drawing/2014/main" xmlns="" id="{7EA4BEA4-0475-444B-A4CA-031A8098C14F}"/>
                  </a:ext>
                </a:extLst>
              </p:cNvPr>
              <p:cNvSpPr/>
              <p:nvPr/>
            </p:nvSpPr>
            <p:spPr>
              <a:xfrm>
                <a:off x="363452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10773;p63">
                <a:extLst>
                  <a:ext uri="{FF2B5EF4-FFF2-40B4-BE49-F238E27FC236}">
                    <a16:creationId xmlns:a16="http://schemas.microsoft.com/office/drawing/2014/main" xmlns="" id="{DFCAE2FF-E5AD-4083-8D54-192EF56CE8E2}"/>
                  </a:ext>
                </a:extLst>
              </p:cNvPr>
              <p:cNvSpPr/>
              <p:nvPr/>
            </p:nvSpPr>
            <p:spPr>
              <a:xfrm>
                <a:off x="526330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0774;p63">
                <a:extLst>
                  <a:ext uri="{FF2B5EF4-FFF2-40B4-BE49-F238E27FC236}">
                    <a16:creationId xmlns:a16="http://schemas.microsoft.com/office/drawing/2014/main" xmlns="" id="{58A805F0-4A47-45CC-9355-C5582C241D9A}"/>
                  </a:ext>
                </a:extLst>
              </p:cNvPr>
              <p:cNvSpPr/>
              <p:nvPr/>
            </p:nvSpPr>
            <p:spPr>
              <a:xfrm>
                <a:off x="689207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0" name="Text Box 13">
            <a:extLst>
              <a:ext uri="{FF2B5EF4-FFF2-40B4-BE49-F238E27FC236}">
                <a16:creationId xmlns:a16="http://schemas.microsoft.com/office/drawing/2014/main" xmlns="" id="{3CC2EA74-F713-436E-BA06-E24ABAB1D6BA}"/>
              </a:ext>
            </a:extLst>
          </p:cNvPr>
          <p:cNvSpPr txBox="1">
            <a:spLocks noChangeArrowheads="1"/>
          </p:cNvSpPr>
          <p:nvPr/>
        </p:nvSpPr>
        <p:spPr bwMode="auto">
          <a:xfrm>
            <a:off x="1630118" y="398460"/>
            <a:ext cx="9942913"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288" rtl="0" eaLnBrk="1" fontAlgn="auto"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Ta đặt tính rồi tính như sau:</a:t>
            </a:r>
            <a:endParaRPr kumimoji="0" lang="en-US" sz="4400" b="1"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grpSp>
        <p:nvGrpSpPr>
          <p:cNvPr id="21" name="Group 20">
            <a:extLst>
              <a:ext uri="{FF2B5EF4-FFF2-40B4-BE49-F238E27FC236}">
                <a16:creationId xmlns:a16="http://schemas.microsoft.com/office/drawing/2014/main" xmlns="" id="{E3065495-59A7-415D-A5B3-8C2186A9D1E1}"/>
              </a:ext>
            </a:extLst>
          </p:cNvPr>
          <p:cNvGrpSpPr/>
          <p:nvPr/>
        </p:nvGrpSpPr>
        <p:grpSpPr>
          <a:xfrm>
            <a:off x="457200" y="1940855"/>
            <a:ext cx="4876800" cy="4764745"/>
            <a:chOff x="1535586" y="3882102"/>
            <a:chExt cx="2424021" cy="2405577"/>
          </a:xfrm>
          <a:solidFill>
            <a:schemeClr val="bg1"/>
          </a:solidFill>
        </p:grpSpPr>
        <p:sp>
          <p:nvSpPr>
            <p:cNvPr id="22" name="Google Shape;4163;p35">
              <a:extLst>
                <a:ext uri="{FF2B5EF4-FFF2-40B4-BE49-F238E27FC236}">
                  <a16:creationId xmlns:a16="http://schemas.microsoft.com/office/drawing/2014/main" xmlns="" id="{F70D72AC-DF02-4475-B0B5-9D4246B6831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EEEEEE">
                    <a:lumMod val="10000"/>
                  </a:srgbClr>
                </a:solidFill>
                <a:effectLst/>
                <a:uLnTx/>
                <a:uFillTx/>
                <a:latin typeface="Arial"/>
                <a:ea typeface="+mn-ea"/>
                <a:cs typeface="Arial"/>
                <a:sym typeface="Arial"/>
              </a:endParaRPr>
            </a:p>
          </p:txBody>
        </p:sp>
        <p:sp>
          <p:nvSpPr>
            <p:cNvPr id="23" name="Google Shape;4172;p35">
              <a:extLst>
                <a:ext uri="{FF2B5EF4-FFF2-40B4-BE49-F238E27FC236}">
                  <a16:creationId xmlns:a16="http://schemas.microsoft.com/office/drawing/2014/main" xmlns="" id="{9DB50C56-DA0C-4861-B378-7CF8167E1D7A}"/>
                </a:ext>
              </a:extLst>
            </p:cNvPr>
            <p:cNvSpPr/>
            <p:nvPr/>
          </p:nvSpPr>
          <p:spPr>
            <a:xfrm>
              <a:off x="1535586"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EEEEEE">
                    <a:lumMod val="10000"/>
                  </a:srgbClr>
                </a:solidFill>
                <a:effectLst/>
                <a:uLnTx/>
                <a:uFillTx/>
                <a:latin typeface="Arial"/>
                <a:ea typeface="+mn-ea"/>
                <a:cs typeface="Arial"/>
                <a:sym typeface="Arial"/>
              </a:endParaRPr>
            </a:p>
          </p:txBody>
        </p:sp>
      </p:grpSp>
      <p:sp>
        <p:nvSpPr>
          <p:cNvPr id="24" name="Line 4">
            <a:extLst>
              <a:ext uri="{FF2B5EF4-FFF2-40B4-BE49-F238E27FC236}">
                <a16:creationId xmlns:a16="http://schemas.microsoft.com/office/drawing/2014/main" xmlns="" id="{43D26468-D56D-4217-9CDE-BAD32C54246E}"/>
              </a:ext>
            </a:extLst>
          </p:cNvPr>
          <p:cNvSpPr>
            <a:spLocks noChangeShapeType="1"/>
          </p:cNvSpPr>
          <p:nvPr/>
        </p:nvSpPr>
        <p:spPr bwMode="auto">
          <a:xfrm flipV="1">
            <a:off x="964322" y="4382590"/>
            <a:ext cx="3977830" cy="1755"/>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54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sp>
        <p:nvSpPr>
          <p:cNvPr id="25" name="Text Box 6">
            <a:extLst>
              <a:ext uri="{FF2B5EF4-FFF2-40B4-BE49-F238E27FC236}">
                <a16:creationId xmlns:a16="http://schemas.microsoft.com/office/drawing/2014/main" xmlns="" id="{E576BFE1-CCE9-486B-99EC-7B7C37B1395D}"/>
              </a:ext>
            </a:extLst>
          </p:cNvPr>
          <p:cNvSpPr txBox="1">
            <a:spLocks noChangeArrowheads="1"/>
          </p:cNvSpPr>
          <p:nvPr/>
        </p:nvSpPr>
        <p:spPr bwMode="auto">
          <a:xfrm>
            <a:off x="635038" y="2927056"/>
            <a:ext cx="4572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26" name="Rectangle 15">
            <a:extLst>
              <a:ext uri="{FF2B5EF4-FFF2-40B4-BE49-F238E27FC236}">
                <a16:creationId xmlns:a16="http://schemas.microsoft.com/office/drawing/2014/main" xmlns="" id="{E841860C-8B46-44EB-AAE7-E8F1010FC0C9}"/>
              </a:ext>
            </a:extLst>
          </p:cNvPr>
          <p:cNvSpPr>
            <a:spLocks noChangeArrowheads="1"/>
          </p:cNvSpPr>
          <p:nvPr/>
        </p:nvSpPr>
        <p:spPr bwMode="auto">
          <a:xfrm>
            <a:off x="925618" y="4521191"/>
            <a:ext cx="2119196"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400" b="1">
                <a:solidFill>
                  <a:srgbClr val="EEEEEE">
                    <a:lumMod val="10000"/>
                  </a:srgbClr>
                </a:solidFill>
                <a:latin typeface="Calibri" panose="020F0502020204030204" pitchFamily="34" charset="0"/>
                <a:cs typeface="Calibri" panose="020F0502020204030204" pitchFamily="34" charset="0"/>
              </a:rPr>
              <a:t>45</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r>
              <a:rPr lang="en-US" altLang="en-US" sz="4400" b="1">
                <a:solidFill>
                  <a:srgbClr val="0000FF"/>
                </a:solidFill>
                <a:latin typeface="Calibri" panose="020F0502020204030204" pitchFamily="34" charset="0"/>
                <a:cs typeface="Calibri" panose="020F0502020204030204" pitchFamily="34" charset="0"/>
              </a:rPr>
              <a:t>phút</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
        <p:nvSpPr>
          <p:cNvPr id="28" name="TextBox 27">
            <a:extLst>
              <a:ext uri="{FF2B5EF4-FFF2-40B4-BE49-F238E27FC236}">
                <a16:creationId xmlns:a16="http://schemas.microsoft.com/office/drawing/2014/main" xmlns="" id="{1023E05B-A3DF-4A85-A176-A80318300DEA}"/>
              </a:ext>
            </a:extLst>
          </p:cNvPr>
          <p:cNvSpPr txBox="1"/>
          <p:nvPr/>
        </p:nvSpPr>
        <p:spPr>
          <a:xfrm>
            <a:off x="964322" y="2432529"/>
            <a:ext cx="3913141"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400" b="1">
                <a:solidFill>
                  <a:srgbClr val="162130"/>
                </a:solidFill>
                <a:latin typeface="Calibri" panose="020F0502020204030204" pitchFamily="34" charset="0"/>
                <a:cs typeface="Calibri" panose="020F0502020204030204" pitchFamily="34" charset="0"/>
              </a:rPr>
              <a:t>22</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a:t>
            </a:r>
            <a:r>
              <a:rPr lang="en-US" sz="4400" b="1">
                <a:solidFill>
                  <a:srgbClr val="0000FF"/>
                </a:solidFill>
                <a:latin typeface="Calibri" panose="020F0502020204030204" pitchFamily="34" charset="0"/>
                <a:cs typeface="Calibri" panose="020F0502020204030204" pitchFamily="34" charset="0"/>
              </a:rPr>
              <a:t>phút</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58 </a:t>
            </a:r>
            <a:r>
              <a:rPr kumimoji="0" 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giây</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a:t>
            </a:r>
          </a:p>
        </p:txBody>
      </p:sp>
      <p:sp>
        <p:nvSpPr>
          <p:cNvPr id="8" name="Rectangle: Rounded Corners 7">
            <a:extLst>
              <a:ext uri="{FF2B5EF4-FFF2-40B4-BE49-F238E27FC236}">
                <a16:creationId xmlns:a16="http://schemas.microsoft.com/office/drawing/2014/main" xmlns="" id="{033CA17D-C4C5-4DBE-A813-60EC896E9AF9}"/>
              </a:ext>
            </a:extLst>
          </p:cNvPr>
          <p:cNvSpPr/>
          <p:nvPr/>
        </p:nvSpPr>
        <p:spPr>
          <a:xfrm>
            <a:off x="2978241" y="4495355"/>
            <a:ext cx="1878940" cy="892171"/>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xmlns="" id="{8D633730-DC98-4F2C-B32F-69C1EB4BB9BD}"/>
              </a:ext>
            </a:extLst>
          </p:cNvPr>
          <p:cNvSpPr txBox="1"/>
          <p:nvPr/>
        </p:nvSpPr>
        <p:spPr>
          <a:xfrm>
            <a:off x="989628" y="3463942"/>
            <a:ext cx="3885423"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23 </a:t>
            </a:r>
            <a:r>
              <a:rPr lang="en-US" sz="4400" b="1">
                <a:solidFill>
                  <a:srgbClr val="0000FF"/>
                </a:solidFill>
                <a:latin typeface="Calibri" panose="020F0502020204030204" pitchFamily="34" charset="0"/>
                <a:cs typeface="Calibri" panose="020F0502020204030204" pitchFamily="34" charset="0"/>
              </a:rPr>
              <a:t>phút</a:t>
            </a:r>
            <a:r>
              <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25</a:t>
            </a:r>
            <a:r>
              <a:rPr kumimoji="0" 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 giây</a:t>
            </a:r>
            <a:endPar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endParaRPr>
          </a:p>
        </p:txBody>
      </p:sp>
      <p:grpSp>
        <p:nvGrpSpPr>
          <p:cNvPr id="30" name="Google Shape;2735;p27">
            <a:extLst>
              <a:ext uri="{FF2B5EF4-FFF2-40B4-BE49-F238E27FC236}">
                <a16:creationId xmlns:a16="http://schemas.microsoft.com/office/drawing/2014/main" xmlns="" id="{A1A96AAA-4E30-458B-9950-6E190E3F0FBF}"/>
              </a:ext>
            </a:extLst>
          </p:cNvPr>
          <p:cNvGrpSpPr/>
          <p:nvPr/>
        </p:nvGrpSpPr>
        <p:grpSpPr>
          <a:xfrm>
            <a:off x="226015" y="1408651"/>
            <a:ext cx="777965" cy="1579157"/>
            <a:chOff x="7705685" y="3099257"/>
            <a:chExt cx="516989" cy="1049414"/>
          </a:xfrm>
        </p:grpSpPr>
        <p:sp>
          <p:nvSpPr>
            <p:cNvPr id="31" name="Google Shape;2736;p27">
              <a:extLst>
                <a:ext uri="{FF2B5EF4-FFF2-40B4-BE49-F238E27FC236}">
                  <a16:creationId xmlns:a16="http://schemas.microsoft.com/office/drawing/2014/main" xmlns="" id="{42B970E3-7870-48CD-910F-7D588C30C107}"/>
                </a:ext>
              </a:extLst>
            </p:cNvPr>
            <p:cNvSpPr/>
            <p:nvPr/>
          </p:nvSpPr>
          <p:spPr>
            <a:xfrm>
              <a:off x="7711259" y="3104815"/>
              <a:ext cx="506468" cy="1038296"/>
            </a:xfrm>
            <a:custGeom>
              <a:avLst/>
              <a:gdLst/>
              <a:ahLst/>
              <a:cxnLst/>
              <a:rect l="l" t="t" r="r" b="b"/>
              <a:pathLst>
                <a:path w="32254" h="66123" extrusionOk="0">
                  <a:moveTo>
                    <a:pt x="13469" y="1"/>
                  </a:moveTo>
                  <a:lnTo>
                    <a:pt x="13036" y="40"/>
                  </a:lnTo>
                  <a:lnTo>
                    <a:pt x="12602" y="158"/>
                  </a:lnTo>
                  <a:lnTo>
                    <a:pt x="12169" y="316"/>
                  </a:lnTo>
                  <a:lnTo>
                    <a:pt x="11815" y="552"/>
                  </a:lnTo>
                  <a:lnTo>
                    <a:pt x="6183" y="4963"/>
                  </a:lnTo>
                  <a:lnTo>
                    <a:pt x="5986" y="5160"/>
                  </a:lnTo>
                  <a:lnTo>
                    <a:pt x="5789" y="5357"/>
                  </a:lnTo>
                  <a:lnTo>
                    <a:pt x="5632" y="5554"/>
                  </a:lnTo>
                  <a:lnTo>
                    <a:pt x="5514" y="5790"/>
                  </a:lnTo>
                  <a:lnTo>
                    <a:pt x="5396" y="6026"/>
                  </a:lnTo>
                  <a:lnTo>
                    <a:pt x="5277" y="6262"/>
                  </a:lnTo>
                  <a:lnTo>
                    <a:pt x="5238" y="6538"/>
                  </a:lnTo>
                  <a:lnTo>
                    <a:pt x="5199" y="6814"/>
                  </a:lnTo>
                  <a:lnTo>
                    <a:pt x="5159" y="7089"/>
                  </a:lnTo>
                  <a:lnTo>
                    <a:pt x="4726" y="10791"/>
                  </a:lnTo>
                  <a:lnTo>
                    <a:pt x="4253" y="14493"/>
                  </a:lnTo>
                  <a:lnTo>
                    <a:pt x="3742" y="18195"/>
                  </a:lnTo>
                  <a:lnTo>
                    <a:pt x="3151" y="21897"/>
                  </a:lnTo>
                  <a:lnTo>
                    <a:pt x="2521" y="25599"/>
                  </a:lnTo>
                  <a:lnTo>
                    <a:pt x="1812" y="29301"/>
                  </a:lnTo>
                  <a:lnTo>
                    <a:pt x="1064" y="32963"/>
                  </a:lnTo>
                  <a:lnTo>
                    <a:pt x="276" y="36586"/>
                  </a:lnTo>
                  <a:lnTo>
                    <a:pt x="79" y="37610"/>
                  </a:lnTo>
                  <a:lnTo>
                    <a:pt x="0" y="37925"/>
                  </a:lnTo>
                  <a:lnTo>
                    <a:pt x="0" y="38280"/>
                  </a:lnTo>
                  <a:lnTo>
                    <a:pt x="40" y="38595"/>
                  </a:lnTo>
                  <a:lnTo>
                    <a:pt x="79" y="38910"/>
                  </a:lnTo>
                  <a:lnTo>
                    <a:pt x="197" y="39225"/>
                  </a:lnTo>
                  <a:lnTo>
                    <a:pt x="355" y="39540"/>
                  </a:lnTo>
                  <a:lnTo>
                    <a:pt x="552" y="39816"/>
                  </a:lnTo>
                  <a:lnTo>
                    <a:pt x="749" y="40052"/>
                  </a:lnTo>
                  <a:lnTo>
                    <a:pt x="945" y="40249"/>
                  </a:lnTo>
                  <a:lnTo>
                    <a:pt x="1182" y="40406"/>
                  </a:lnTo>
                  <a:lnTo>
                    <a:pt x="1379" y="40564"/>
                  </a:lnTo>
                  <a:lnTo>
                    <a:pt x="1654" y="40682"/>
                  </a:lnTo>
                  <a:lnTo>
                    <a:pt x="1891" y="40761"/>
                  </a:lnTo>
                  <a:lnTo>
                    <a:pt x="2166" y="40840"/>
                  </a:lnTo>
                  <a:lnTo>
                    <a:pt x="2403" y="40879"/>
                  </a:lnTo>
                  <a:lnTo>
                    <a:pt x="2954" y="40879"/>
                  </a:lnTo>
                  <a:lnTo>
                    <a:pt x="3190" y="40840"/>
                  </a:lnTo>
                  <a:lnTo>
                    <a:pt x="4214" y="40643"/>
                  </a:lnTo>
                  <a:lnTo>
                    <a:pt x="5277" y="40406"/>
                  </a:lnTo>
                  <a:lnTo>
                    <a:pt x="6498" y="40091"/>
                  </a:lnTo>
                  <a:lnTo>
                    <a:pt x="1260" y="62854"/>
                  </a:lnTo>
                  <a:lnTo>
                    <a:pt x="1182" y="63248"/>
                  </a:lnTo>
                  <a:lnTo>
                    <a:pt x="1182" y="63642"/>
                  </a:lnTo>
                  <a:lnTo>
                    <a:pt x="1260" y="64035"/>
                  </a:lnTo>
                  <a:lnTo>
                    <a:pt x="1379" y="64390"/>
                  </a:lnTo>
                  <a:lnTo>
                    <a:pt x="1536" y="64744"/>
                  </a:lnTo>
                  <a:lnTo>
                    <a:pt x="1733" y="65059"/>
                  </a:lnTo>
                  <a:lnTo>
                    <a:pt x="2009" y="65374"/>
                  </a:lnTo>
                  <a:lnTo>
                    <a:pt x="2324" y="65611"/>
                  </a:lnTo>
                  <a:lnTo>
                    <a:pt x="2678" y="65847"/>
                  </a:lnTo>
                  <a:lnTo>
                    <a:pt x="3072" y="66004"/>
                  </a:lnTo>
                  <a:lnTo>
                    <a:pt x="3466" y="66083"/>
                  </a:lnTo>
                  <a:lnTo>
                    <a:pt x="3860" y="66123"/>
                  </a:lnTo>
                  <a:lnTo>
                    <a:pt x="4253" y="66123"/>
                  </a:lnTo>
                  <a:lnTo>
                    <a:pt x="4608" y="66044"/>
                  </a:lnTo>
                  <a:lnTo>
                    <a:pt x="4962" y="65926"/>
                  </a:lnTo>
                  <a:lnTo>
                    <a:pt x="5277" y="65729"/>
                  </a:lnTo>
                  <a:lnTo>
                    <a:pt x="10279" y="62657"/>
                  </a:lnTo>
                  <a:lnTo>
                    <a:pt x="10555" y="62460"/>
                  </a:lnTo>
                  <a:lnTo>
                    <a:pt x="10830" y="62224"/>
                  </a:lnTo>
                  <a:lnTo>
                    <a:pt x="11027" y="61987"/>
                  </a:lnTo>
                  <a:lnTo>
                    <a:pt x="11224" y="61672"/>
                  </a:lnTo>
                  <a:lnTo>
                    <a:pt x="31899" y="25441"/>
                  </a:lnTo>
                  <a:lnTo>
                    <a:pt x="32057" y="25087"/>
                  </a:lnTo>
                  <a:lnTo>
                    <a:pt x="32175" y="24772"/>
                  </a:lnTo>
                  <a:lnTo>
                    <a:pt x="32214" y="24417"/>
                  </a:lnTo>
                  <a:lnTo>
                    <a:pt x="32254" y="24063"/>
                  </a:lnTo>
                  <a:lnTo>
                    <a:pt x="32214" y="23708"/>
                  </a:lnTo>
                  <a:lnTo>
                    <a:pt x="32136" y="23354"/>
                  </a:lnTo>
                  <a:lnTo>
                    <a:pt x="32018" y="23000"/>
                  </a:lnTo>
                  <a:lnTo>
                    <a:pt x="31821" y="22685"/>
                  </a:lnTo>
                  <a:lnTo>
                    <a:pt x="31624" y="22409"/>
                  </a:lnTo>
                  <a:lnTo>
                    <a:pt x="31387" y="22173"/>
                  </a:lnTo>
                  <a:lnTo>
                    <a:pt x="31151" y="21936"/>
                  </a:lnTo>
                  <a:lnTo>
                    <a:pt x="30875" y="21739"/>
                  </a:lnTo>
                  <a:lnTo>
                    <a:pt x="30560" y="21621"/>
                  </a:lnTo>
                  <a:lnTo>
                    <a:pt x="30245" y="21503"/>
                  </a:lnTo>
                  <a:lnTo>
                    <a:pt x="29891" y="21424"/>
                  </a:lnTo>
                  <a:lnTo>
                    <a:pt x="29418" y="21424"/>
                  </a:lnTo>
                  <a:lnTo>
                    <a:pt x="24456" y="21700"/>
                  </a:lnTo>
                  <a:lnTo>
                    <a:pt x="30600" y="7326"/>
                  </a:lnTo>
                  <a:lnTo>
                    <a:pt x="30718" y="7050"/>
                  </a:lnTo>
                  <a:lnTo>
                    <a:pt x="30797" y="6774"/>
                  </a:lnTo>
                  <a:lnTo>
                    <a:pt x="30836" y="6499"/>
                  </a:lnTo>
                  <a:lnTo>
                    <a:pt x="30836" y="6223"/>
                  </a:lnTo>
                  <a:lnTo>
                    <a:pt x="30797" y="5908"/>
                  </a:lnTo>
                  <a:lnTo>
                    <a:pt x="30757" y="5632"/>
                  </a:lnTo>
                  <a:lnTo>
                    <a:pt x="30679" y="5357"/>
                  </a:lnTo>
                  <a:lnTo>
                    <a:pt x="30560" y="5081"/>
                  </a:lnTo>
                  <a:lnTo>
                    <a:pt x="30403" y="4845"/>
                  </a:lnTo>
                  <a:lnTo>
                    <a:pt x="30245" y="4608"/>
                  </a:lnTo>
                  <a:lnTo>
                    <a:pt x="30048" y="4372"/>
                  </a:lnTo>
                  <a:lnTo>
                    <a:pt x="29812" y="4175"/>
                  </a:lnTo>
                  <a:lnTo>
                    <a:pt x="29576" y="4018"/>
                  </a:lnTo>
                  <a:lnTo>
                    <a:pt x="29340" y="3860"/>
                  </a:lnTo>
                  <a:lnTo>
                    <a:pt x="29064" y="3742"/>
                  </a:lnTo>
                  <a:lnTo>
                    <a:pt x="28788" y="3663"/>
                  </a:lnTo>
                  <a:lnTo>
                    <a:pt x="14099" y="79"/>
                  </a:lnTo>
                  <a:lnTo>
                    <a:pt x="1378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2737;p27">
              <a:extLst>
                <a:ext uri="{FF2B5EF4-FFF2-40B4-BE49-F238E27FC236}">
                  <a16:creationId xmlns:a16="http://schemas.microsoft.com/office/drawing/2014/main" xmlns="" id="{A081D2AD-91D9-4952-9FC8-8840BD6FED46}"/>
                </a:ext>
              </a:extLst>
            </p:cNvPr>
            <p:cNvSpPr/>
            <p:nvPr/>
          </p:nvSpPr>
          <p:spPr>
            <a:xfrm>
              <a:off x="7705685" y="3099257"/>
              <a:ext cx="516989" cy="1049414"/>
            </a:xfrm>
            <a:custGeom>
              <a:avLst/>
              <a:gdLst/>
              <a:ahLst/>
              <a:cxnLst/>
              <a:rect l="l" t="t" r="r" b="b"/>
              <a:pathLst>
                <a:path w="32924" h="66831" extrusionOk="0">
                  <a:moveTo>
                    <a:pt x="13824" y="0"/>
                  </a:moveTo>
                  <a:lnTo>
                    <a:pt x="13430" y="40"/>
                  </a:lnTo>
                  <a:lnTo>
                    <a:pt x="13076" y="118"/>
                  </a:lnTo>
                  <a:lnTo>
                    <a:pt x="12721" y="237"/>
                  </a:lnTo>
                  <a:lnTo>
                    <a:pt x="12406" y="355"/>
                  </a:lnTo>
                  <a:lnTo>
                    <a:pt x="12288" y="473"/>
                  </a:lnTo>
                  <a:lnTo>
                    <a:pt x="12209" y="552"/>
                  </a:lnTo>
                  <a:lnTo>
                    <a:pt x="12209" y="709"/>
                  </a:lnTo>
                  <a:lnTo>
                    <a:pt x="12249" y="827"/>
                  </a:lnTo>
                  <a:lnTo>
                    <a:pt x="12288" y="906"/>
                  </a:lnTo>
                  <a:lnTo>
                    <a:pt x="12367" y="945"/>
                  </a:lnTo>
                  <a:lnTo>
                    <a:pt x="12564" y="985"/>
                  </a:lnTo>
                  <a:lnTo>
                    <a:pt x="12721" y="945"/>
                  </a:lnTo>
                  <a:lnTo>
                    <a:pt x="12957" y="827"/>
                  </a:lnTo>
                  <a:lnTo>
                    <a:pt x="13233" y="749"/>
                  </a:lnTo>
                  <a:lnTo>
                    <a:pt x="13548" y="709"/>
                  </a:lnTo>
                  <a:lnTo>
                    <a:pt x="13824" y="670"/>
                  </a:lnTo>
                  <a:lnTo>
                    <a:pt x="13981" y="670"/>
                  </a:lnTo>
                  <a:lnTo>
                    <a:pt x="14060" y="591"/>
                  </a:lnTo>
                  <a:lnTo>
                    <a:pt x="14139" y="473"/>
                  </a:lnTo>
                  <a:lnTo>
                    <a:pt x="14178" y="355"/>
                  </a:lnTo>
                  <a:lnTo>
                    <a:pt x="14139" y="237"/>
                  </a:lnTo>
                  <a:lnTo>
                    <a:pt x="14060" y="118"/>
                  </a:lnTo>
                  <a:lnTo>
                    <a:pt x="13942" y="40"/>
                  </a:lnTo>
                  <a:lnTo>
                    <a:pt x="13824" y="0"/>
                  </a:lnTo>
                  <a:close/>
                  <a:moveTo>
                    <a:pt x="15084" y="276"/>
                  </a:moveTo>
                  <a:lnTo>
                    <a:pt x="14966" y="315"/>
                  </a:lnTo>
                  <a:lnTo>
                    <a:pt x="14887" y="394"/>
                  </a:lnTo>
                  <a:lnTo>
                    <a:pt x="14808" y="512"/>
                  </a:lnTo>
                  <a:lnTo>
                    <a:pt x="14808" y="670"/>
                  </a:lnTo>
                  <a:lnTo>
                    <a:pt x="14848" y="788"/>
                  </a:lnTo>
                  <a:lnTo>
                    <a:pt x="14966" y="867"/>
                  </a:lnTo>
                  <a:lnTo>
                    <a:pt x="15084" y="906"/>
                  </a:lnTo>
                  <a:lnTo>
                    <a:pt x="16384" y="1260"/>
                  </a:lnTo>
                  <a:lnTo>
                    <a:pt x="16462" y="1260"/>
                  </a:lnTo>
                  <a:lnTo>
                    <a:pt x="16580" y="1221"/>
                  </a:lnTo>
                  <a:lnTo>
                    <a:pt x="16659" y="1182"/>
                  </a:lnTo>
                  <a:lnTo>
                    <a:pt x="16738" y="1103"/>
                  </a:lnTo>
                  <a:lnTo>
                    <a:pt x="16777" y="985"/>
                  </a:lnTo>
                  <a:lnTo>
                    <a:pt x="16777" y="867"/>
                  </a:lnTo>
                  <a:lnTo>
                    <a:pt x="16738" y="749"/>
                  </a:lnTo>
                  <a:lnTo>
                    <a:pt x="16659" y="630"/>
                  </a:lnTo>
                  <a:lnTo>
                    <a:pt x="16541" y="591"/>
                  </a:lnTo>
                  <a:lnTo>
                    <a:pt x="15242" y="276"/>
                  </a:lnTo>
                  <a:close/>
                  <a:moveTo>
                    <a:pt x="17723" y="906"/>
                  </a:moveTo>
                  <a:lnTo>
                    <a:pt x="17604" y="945"/>
                  </a:lnTo>
                  <a:lnTo>
                    <a:pt x="17486" y="1024"/>
                  </a:lnTo>
                  <a:lnTo>
                    <a:pt x="17447" y="1142"/>
                  </a:lnTo>
                  <a:lnTo>
                    <a:pt x="17447" y="1300"/>
                  </a:lnTo>
                  <a:lnTo>
                    <a:pt x="17486" y="1418"/>
                  </a:lnTo>
                  <a:lnTo>
                    <a:pt x="17565" y="1497"/>
                  </a:lnTo>
                  <a:lnTo>
                    <a:pt x="17683" y="1576"/>
                  </a:lnTo>
                  <a:lnTo>
                    <a:pt x="18983" y="1891"/>
                  </a:lnTo>
                  <a:lnTo>
                    <a:pt x="19180" y="1891"/>
                  </a:lnTo>
                  <a:lnTo>
                    <a:pt x="19258" y="1812"/>
                  </a:lnTo>
                  <a:lnTo>
                    <a:pt x="19337" y="1733"/>
                  </a:lnTo>
                  <a:lnTo>
                    <a:pt x="19377" y="1654"/>
                  </a:lnTo>
                  <a:lnTo>
                    <a:pt x="19377" y="1497"/>
                  </a:lnTo>
                  <a:lnTo>
                    <a:pt x="19337" y="1379"/>
                  </a:lnTo>
                  <a:lnTo>
                    <a:pt x="19258" y="1300"/>
                  </a:lnTo>
                  <a:lnTo>
                    <a:pt x="19140" y="1221"/>
                  </a:lnTo>
                  <a:lnTo>
                    <a:pt x="17841" y="906"/>
                  </a:lnTo>
                  <a:close/>
                  <a:moveTo>
                    <a:pt x="20322" y="1536"/>
                  </a:moveTo>
                  <a:lnTo>
                    <a:pt x="20204" y="1576"/>
                  </a:lnTo>
                  <a:lnTo>
                    <a:pt x="20085" y="1694"/>
                  </a:lnTo>
                  <a:lnTo>
                    <a:pt x="20046" y="1812"/>
                  </a:lnTo>
                  <a:lnTo>
                    <a:pt x="20046" y="1930"/>
                  </a:lnTo>
                  <a:lnTo>
                    <a:pt x="20085" y="2048"/>
                  </a:lnTo>
                  <a:lnTo>
                    <a:pt x="20164" y="2127"/>
                  </a:lnTo>
                  <a:lnTo>
                    <a:pt x="20282" y="2206"/>
                  </a:lnTo>
                  <a:lnTo>
                    <a:pt x="21582" y="2521"/>
                  </a:lnTo>
                  <a:lnTo>
                    <a:pt x="21779" y="2521"/>
                  </a:lnTo>
                  <a:lnTo>
                    <a:pt x="21858" y="2481"/>
                  </a:lnTo>
                  <a:lnTo>
                    <a:pt x="21936" y="2363"/>
                  </a:lnTo>
                  <a:lnTo>
                    <a:pt x="22015" y="2284"/>
                  </a:lnTo>
                  <a:lnTo>
                    <a:pt x="22015" y="2127"/>
                  </a:lnTo>
                  <a:lnTo>
                    <a:pt x="21976" y="2009"/>
                  </a:lnTo>
                  <a:lnTo>
                    <a:pt x="21858" y="1930"/>
                  </a:lnTo>
                  <a:lnTo>
                    <a:pt x="21739" y="1851"/>
                  </a:lnTo>
                  <a:lnTo>
                    <a:pt x="20440" y="1536"/>
                  </a:lnTo>
                  <a:close/>
                  <a:moveTo>
                    <a:pt x="11382" y="1142"/>
                  </a:moveTo>
                  <a:lnTo>
                    <a:pt x="11264" y="1182"/>
                  </a:lnTo>
                  <a:lnTo>
                    <a:pt x="10201" y="2048"/>
                  </a:lnTo>
                  <a:lnTo>
                    <a:pt x="10122" y="2127"/>
                  </a:lnTo>
                  <a:lnTo>
                    <a:pt x="10083" y="2245"/>
                  </a:lnTo>
                  <a:lnTo>
                    <a:pt x="10083" y="2363"/>
                  </a:lnTo>
                  <a:lnTo>
                    <a:pt x="10161" y="2481"/>
                  </a:lnTo>
                  <a:lnTo>
                    <a:pt x="10279" y="2599"/>
                  </a:lnTo>
                  <a:lnTo>
                    <a:pt x="10398" y="2639"/>
                  </a:lnTo>
                  <a:lnTo>
                    <a:pt x="10516" y="2599"/>
                  </a:lnTo>
                  <a:lnTo>
                    <a:pt x="10634" y="2560"/>
                  </a:lnTo>
                  <a:lnTo>
                    <a:pt x="11658" y="1733"/>
                  </a:lnTo>
                  <a:lnTo>
                    <a:pt x="11776" y="1615"/>
                  </a:lnTo>
                  <a:lnTo>
                    <a:pt x="11815" y="1497"/>
                  </a:lnTo>
                  <a:lnTo>
                    <a:pt x="11776" y="1379"/>
                  </a:lnTo>
                  <a:lnTo>
                    <a:pt x="11737" y="1260"/>
                  </a:lnTo>
                  <a:lnTo>
                    <a:pt x="11618" y="1182"/>
                  </a:lnTo>
                  <a:lnTo>
                    <a:pt x="11500" y="1142"/>
                  </a:lnTo>
                  <a:close/>
                  <a:moveTo>
                    <a:pt x="22921" y="2166"/>
                  </a:moveTo>
                  <a:lnTo>
                    <a:pt x="22803" y="2245"/>
                  </a:lnTo>
                  <a:lnTo>
                    <a:pt x="22724" y="2324"/>
                  </a:lnTo>
                  <a:lnTo>
                    <a:pt x="22645" y="2442"/>
                  </a:lnTo>
                  <a:lnTo>
                    <a:pt x="22645" y="2560"/>
                  </a:lnTo>
                  <a:lnTo>
                    <a:pt x="22685" y="2678"/>
                  </a:lnTo>
                  <a:lnTo>
                    <a:pt x="22763" y="2796"/>
                  </a:lnTo>
                  <a:lnTo>
                    <a:pt x="22882" y="2836"/>
                  </a:lnTo>
                  <a:lnTo>
                    <a:pt x="24181" y="3151"/>
                  </a:lnTo>
                  <a:lnTo>
                    <a:pt x="24260" y="3190"/>
                  </a:lnTo>
                  <a:lnTo>
                    <a:pt x="24378" y="3151"/>
                  </a:lnTo>
                  <a:lnTo>
                    <a:pt x="24496" y="3111"/>
                  </a:lnTo>
                  <a:lnTo>
                    <a:pt x="24575" y="3033"/>
                  </a:lnTo>
                  <a:lnTo>
                    <a:pt x="24614" y="2915"/>
                  </a:lnTo>
                  <a:lnTo>
                    <a:pt x="24614" y="2796"/>
                  </a:lnTo>
                  <a:lnTo>
                    <a:pt x="24575" y="2678"/>
                  </a:lnTo>
                  <a:lnTo>
                    <a:pt x="24496" y="2560"/>
                  </a:lnTo>
                  <a:lnTo>
                    <a:pt x="24378" y="2521"/>
                  </a:lnTo>
                  <a:lnTo>
                    <a:pt x="23039" y="2206"/>
                  </a:lnTo>
                  <a:lnTo>
                    <a:pt x="22921" y="2166"/>
                  </a:lnTo>
                  <a:close/>
                  <a:moveTo>
                    <a:pt x="25520" y="2836"/>
                  </a:moveTo>
                  <a:lnTo>
                    <a:pt x="25402" y="2875"/>
                  </a:lnTo>
                  <a:lnTo>
                    <a:pt x="25323" y="2954"/>
                  </a:lnTo>
                  <a:lnTo>
                    <a:pt x="25244" y="3072"/>
                  </a:lnTo>
                  <a:lnTo>
                    <a:pt x="25244" y="3230"/>
                  </a:lnTo>
                  <a:lnTo>
                    <a:pt x="25284" y="3348"/>
                  </a:lnTo>
                  <a:lnTo>
                    <a:pt x="25402" y="3426"/>
                  </a:lnTo>
                  <a:lnTo>
                    <a:pt x="25520" y="3466"/>
                  </a:lnTo>
                  <a:lnTo>
                    <a:pt x="26820" y="3820"/>
                  </a:lnTo>
                  <a:lnTo>
                    <a:pt x="26898" y="3820"/>
                  </a:lnTo>
                  <a:lnTo>
                    <a:pt x="26977" y="3781"/>
                  </a:lnTo>
                  <a:lnTo>
                    <a:pt x="27095" y="3742"/>
                  </a:lnTo>
                  <a:lnTo>
                    <a:pt x="27174" y="3663"/>
                  </a:lnTo>
                  <a:lnTo>
                    <a:pt x="27214" y="3545"/>
                  </a:lnTo>
                  <a:lnTo>
                    <a:pt x="27214" y="3426"/>
                  </a:lnTo>
                  <a:lnTo>
                    <a:pt x="27174" y="3308"/>
                  </a:lnTo>
                  <a:lnTo>
                    <a:pt x="27095" y="3190"/>
                  </a:lnTo>
                  <a:lnTo>
                    <a:pt x="26977" y="3151"/>
                  </a:lnTo>
                  <a:lnTo>
                    <a:pt x="25678" y="2836"/>
                  </a:lnTo>
                  <a:close/>
                  <a:moveTo>
                    <a:pt x="9256" y="2796"/>
                  </a:moveTo>
                  <a:lnTo>
                    <a:pt x="9137" y="2875"/>
                  </a:lnTo>
                  <a:lnTo>
                    <a:pt x="8074" y="3702"/>
                  </a:lnTo>
                  <a:lnTo>
                    <a:pt x="7995" y="3781"/>
                  </a:lnTo>
                  <a:lnTo>
                    <a:pt x="7956" y="3899"/>
                  </a:lnTo>
                  <a:lnTo>
                    <a:pt x="7995" y="4057"/>
                  </a:lnTo>
                  <a:lnTo>
                    <a:pt x="8035" y="4175"/>
                  </a:lnTo>
                  <a:lnTo>
                    <a:pt x="8153" y="4253"/>
                  </a:lnTo>
                  <a:lnTo>
                    <a:pt x="8310" y="4293"/>
                  </a:lnTo>
                  <a:lnTo>
                    <a:pt x="8389" y="4253"/>
                  </a:lnTo>
                  <a:lnTo>
                    <a:pt x="8507" y="4214"/>
                  </a:lnTo>
                  <a:lnTo>
                    <a:pt x="9571" y="3387"/>
                  </a:lnTo>
                  <a:lnTo>
                    <a:pt x="9649" y="3269"/>
                  </a:lnTo>
                  <a:lnTo>
                    <a:pt x="9689" y="3151"/>
                  </a:lnTo>
                  <a:lnTo>
                    <a:pt x="9689" y="3033"/>
                  </a:lnTo>
                  <a:lnTo>
                    <a:pt x="9610" y="2915"/>
                  </a:lnTo>
                  <a:lnTo>
                    <a:pt x="9531" y="2836"/>
                  </a:lnTo>
                  <a:lnTo>
                    <a:pt x="9413" y="2796"/>
                  </a:lnTo>
                  <a:close/>
                  <a:moveTo>
                    <a:pt x="28119" y="3466"/>
                  </a:moveTo>
                  <a:lnTo>
                    <a:pt x="28001" y="3505"/>
                  </a:lnTo>
                  <a:lnTo>
                    <a:pt x="27922" y="3584"/>
                  </a:lnTo>
                  <a:lnTo>
                    <a:pt x="27883" y="3702"/>
                  </a:lnTo>
                  <a:lnTo>
                    <a:pt x="27844" y="3860"/>
                  </a:lnTo>
                  <a:lnTo>
                    <a:pt x="27922" y="3978"/>
                  </a:lnTo>
                  <a:lnTo>
                    <a:pt x="28001" y="4057"/>
                  </a:lnTo>
                  <a:lnTo>
                    <a:pt x="28119" y="4135"/>
                  </a:lnTo>
                  <a:lnTo>
                    <a:pt x="29064" y="4372"/>
                  </a:lnTo>
                  <a:lnTo>
                    <a:pt x="29380" y="4450"/>
                  </a:lnTo>
                  <a:lnTo>
                    <a:pt x="29498" y="4490"/>
                  </a:lnTo>
                  <a:lnTo>
                    <a:pt x="29576" y="4450"/>
                  </a:lnTo>
                  <a:lnTo>
                    <a:pt x="29655" y="4411"/>
                  </a:lnTo>
                  <a:lnTo>
                    <a:pt x="29734" y="4372"/>
                  </a:lnTo>
                  <a:lnTo>
                    <a:pt x="29813" y="4253"/>
                  </a:lnTo>
                  <a:lnTo>
                    <a:pt x="29813" y="4135"/>
                  </a:lnTo>
                  <a:lnTo>
                    <a:pt x="29813" y="4017"/>
                  </a:lnTo>
                  <a:lnTo>
                    <a:pt x="29734" y="3899"/>
                  </a:lnTo>
                  <a:lnTo>
                    <a:pt x="29616" y="3820"/>
                  </a:lnTo>
                  <a:lnTo>
                    <a:pt x="29222" y="3702"/>
                  </a:lnTo>
                  <a:lnTo>
                    <a:pt x="28277" y="3466"/>
                  </a:lnTo>
                  <a:close/>
                  <a:moveTo>
                    <a:pt x="7168" y="4450"/>
                  </a:moveTo>
                  <a:lnTo>
                    <a:pt x="7050" y="4529"/>
                  </a:lnTo>
                  <a:lnTo>
                    <a:pt x="6341" y="5081"/>
                  </a:lnTo>
                  <a:lnTo>
                    <a:pt x="5947" y="5396"/>
                  </a:lnTo>
                  <a:lnTo>
                    <a:pt x="5908" y="5514"/>
                  </a:lnTo>
                  <a:lnTo>
                    <a:pt x="5869" y="5671"/>
                  </a:lnTo>
                  <a:lnTo>
                    <a:pt x="5908" y="5789"/>
                  </a:lnTo>
                  <a:lnTo>
                    <a:pt x="5987" y="5908"/>
                  </a:lnTo>
                  <a:lnTo>
                    <a:pt x="6105" y="5947"/>
                  </a:lnTo>
                  <a:lnTo>
                    <a:pt x="6223" y="5986"/>
                  </a:lnTo>
                  <a:lnTo>
                    <a:pt x="6341" y="5947"/>
                  </a:lnTo>
                  <a:lnTo>
                    <a:pt x="6459" y="5868"/>
                  </a:lnTo>
                  <a:lnTo>
                    <a:pt x="6735" y="5592"/>
                  </a:lnTo>
                  <a:lnTo>
                    <a:pt x="7444" y="5041"/>
                  </a:lnTo>
                  <a:lnTo>
                    <a:pt x="7523" y="4962"/>
                  </a:lnTo>
                  <a:lnTo>
                    <a:pt x="7562" y="4805"/>
                  </a:lnTo>
                  <a:lnTo>
                    <a:pt x="7562" y="4687"/>
                  </a:lnTo>
                  <a:lnTo>
                    <a:pt x="7523" y="4569"/>
                  </a:lnTo>
                  <a:lnTo>
                    <a:pt x="7405" y="4490"/>
                  </a:lnTo>
                  <a:lnTo>
                    <a:pt x="7286" y="4450"/>
                  </a:lnTo>
                  <a:close/>
                  <a:moveTo>
                    <a:pt x="30600" y="4569"/>
                  </a:moveTo>
                  <a:lnTo>
                    <a:pt x="30482" y="4608"/>
                  </a:lnTo>
                  <a:lnTo>
                    <a:pt x="30364" y="4647"/>
                  </a:lnTo>
                  <a:lnTo>
                    <a:pt x="30246" y="4765"/>
                  </a:lnTo>
                  <a:lnTo>
                    <a:pt x="30246" y="4884"/>
                  </a:lnTo>
                  <a:lnTo>
                    <a:pt x="30246" y="5002"/>
                  </a:lnTo>
                  <a:lnTo>
                    <a:pt x="30285" y="5120"/>
                  </a:lnTo>
                  <a:lnTo>
                    <a:pt x="30482" y="5356"/>
                  </a:lnTo>
                  <a:lnTo>
                    <a:pt x="30600" y="5592"/>
                  </a:lnTo>
                  <a:lnTo>
                    <a:pt x="30718" y="5868"/>
                  </a:lnTo>
                  <a:lnTo>
                    <a:pt x="30797" y="6183"/>
                  </a:lnTo>
                  <a:lnTo>
                    <a:pt x="30837" y="6301"/>
                  </a:lnTo>
                  <a:lnTo>
                    <a:pt x="30915" y="6380"/>
                  </a:lnTo>
                  <a:lnTo>
                    <a:pt x="31034" y="6419"/>
                  </a:lnTo>
                  <a:lnTo>
                    <a:pt x="31112" y="6459"/>
                  </a:lnTo>
                  <a:lnTo>
                    <a:pt x="31191" y="6459"/>
                  </a:lnTo>
                  <a:lnTo>
                    <a:pt x="31309" y="6419"/>
                  </a:lnTo>
                  <a:lnTo>
                    <a:pt x="31427" y="6301"/>
                  </a:lnTo>
                  <a:lnTo>
                    <a:pt x="31467" y="6183"/>
                  </a:lnTo>
                  <a:lnTo>
                    <a:pt x="31467" y="6065"/>
                  </a:lnTo>
                  <a:lnTo>
                    <a:pt x="31349" y="5671"/>
                  </a:lnTo>
                  <a:lnTo>
                    <a:pt x="31191" y="5277"/>
                  </a:lnTo>
                  <a:lnTo>
                    <a:pt x="31034" y="5002"/>
                  </a:lnTo>
                  <a:lnTo>
                    <a:pt x="30837" y="4726"/>
                  </a:lnTo>
                  <a:lnTo>
                    <a:pt x="30718" y="4608"/>
                  </a:lnTo>
                  <a:lnTo>
                    <a:pt x="30600" y="4569"/>
                  </a:lnTo>
                  <a:close/>
                  <a:moveTo>
                    <a:pt x="5554" y="6498"/>
                  </a:moveTo>
                  <a:lnTo>
                    <a:pt x="5435" y="6538"/>
                  </a:lnTo>
                  <a:lnTo>
                    <a:pt x="5317" y="6616"/>
                  </a:lnTo>
                  <a:lnTo>
                    <a:pt x="5278" y="6735"/>
                  </a:lnTo>
                  <a:lnTo>
                    <a:pt x="5199" y="7128"/>
                  </a:lnTo>
                  <a:lnTo>
                    <a:pt x="5081" y="8113"/>
                  </a:lnTo>
                  <a:lnTo>
                    <a:pt x="5120" y="8231"/>
                  </a:lnTo>
                  <a:lnTo>
                    <a:pt x="5160" y="8349"/>
                  </a:lnTo>
                  <a:lnTo>
                    <a:pt x="5278" y="8428"/>
                  </a:lnTo>
                  <a:lnTo>
                    <a:pt x="5396" y="8467"/>
                  </a:lnTo>
                  <a:lnTo>
                    <a:pt x="5554" y="8467"/>
                  </a:lnTo>
                  <a:lnTo>
                    <a:pt x="5672" y="8389"/>
                  </a:lnTo>
                  <a:lnTo>
                    <a:pt x="5711" y="8310"/>
                  </a:lnTo>
                  <a:lnTo>
                    <a:pt x="5751" y="8192"/>
                  </a:lnTo>
                  <a:lnTo>
                    <a:pt x="5869" y="7207"/>
                  </a:lnTo>
                  <a:lnTo>
                    <a:pt x="5908" y="6892"/>
                  </a:lnTo>
                  <a:lnTo>
                    <a:pt x="5908" y="6774"/>
                  </a:lnTo>
                  <a:lnTo>
                    <a:pt x="5869" y="6656"/>
                  </a:lnTo>
                  <a:lnTo>
                    <a:pt x="5790" y="6538"/>
                  </a:lnTo>
                  <a:lnTo>
                    <a:pt x="5672" y="6498"/>
                  </a:lnTo>
                  <a:close/>
                  <a:moveTo>
                    <a:pt x="31034" y="7128"/>
                  </a:moveTo>
                  <a:lnTo>
                    <a:pt x="30915" y="7168"/>
                  </a:lnTo>
                  <a:lnTo>
                    <a:pt x="30797" y="7247"/>
                  </a:lnTo>
                  <a:lnTo>
                    <a:pt x="30718" y="7365"/>
                  </a:lnTo>
                  <a:lnTo>
                    <a:pt x="30640" y="7562"/>
                  </a:lnTo>
                  <a:lnTo>
                    <a:pt x="30246" y="8546"/>
                  </a:lnTo>
                  <a:lnTo>
                    <a:pt x="30207" y="8704"/>
                  </a:lnTo>
                  <a:lnTo>
                    <a:pt x="30246" y="8822"/>
                  </a:lnTo>
                  <a:lnTo>
                    <a:pt x="30285" y="8901"/>
                  </a:lnTo>
                  <a:lnTo>
                    <a:pt x="30403" y="8979"/>
                  </a:lnTo>
                  <a:lnTo>
                    <a:pt x="30522" y="9019"/>
                  </a:lnTo>
                  <a:lnTo>
                    <a:pt x="30640" y="9019"/>
                  </a:lnTo>
                  <a:lnTo>
                    <a:pt x="30718" y="8979"/>
                  </a:lnTo>
                  <a:lnTo>
                    <a:pt x="30797" y="8901"/>
                  </a:lnTo>
                  <a:lnTo>
                    <a:pt x="30837" y="8822"/>
                  </a:lnTo>
                  <a:lnTo>
                    <a:pt x="31270" y="7837"/>
                  </a:lnTo>
                  <a:lnTo>
                    <a:pt x="31388" y="7562"/>
                  </a:lnTo>
                  <a:lnTo>
                    <a:pt x="31388" y="7404"/>
                  </a:lnTo>
                  <a:lnTo>
                    <a:pt x="31349" y="7286"/>
                  </a:lnTo>
                  <a:lnTo>
                    <a:pt x="31270" y="7207"/>
                  </a:lnTo>
                  <a:lnTo>
                    <a:pt x="31152" y="7128"/>
                  </a:lnTo>
                  <a:close/>
                  <a:moveTo>
                    <a:pt x="5199" y="9137"/>
                  </a:moveTo>
                  <a:lnTo>
                    <a:pt x="5081" y="9216"/>
                  </a:lnTo>
                  <a:lnTo>
                    <a:pt x="5002" y="9334"/>
                  </a:lnTo>
                  <a:lnTo>
                    <a:pt x="4963" y="9452"/>
                  </a:lnTo>
                  <a:lnTo>
                    <a:pt x="4805" y="10791"/>
                  </a:lnTo>
                  <a:lnTo>
                    <a:pt x="4805" y="10909"/>
                  </a:lnTo>
                  <a:lnTo>
                    <a:pt x="4845" y="11027"/>
                  </a:lnTo>
                  <a:lnTo>
                    <a:pt x="4963" y="11106"/>
                  </a:lnTo>
                  <a:lnTo>
                    <a:pt x="5081" y="11145"/>
                  </a:lnTo>
                  <a:lnTo>
                    <a:pt x="5239" y="11145"/>
                  </a:lnTo>
                  <a:lnTo>
                    <a:pt x="5357" y="11067"/>
                  </a:lnTo>
                  <a:lnTo>
                    <a:pt x="5435" y="10988"/>
                  </a:lnTo>
                  <a:lnTo>
                    <a:pt x="5475" y="10870"/>
                  </a:lnTo>
                  <a:lnTo>
                    <a:pt x="5632" y="9531"/>
                  </a:lnTo>
                  <a:lnTo>
                    <a:pt x="5593" y="9373"/>
                  </a:lnTo>
                  <a:lnTo>
                    <a:pt x="5554" y="9255"/>
                  </a:lnTo>
                  <a:lnTo>
                    <a:pt x="5435" y="9176"/>
                  </a:lnTo>
                  <a:lnTo>
                    <a:pt x="5317" y="9137"/>
                  </a:lnTo>
                  <a:close/>
                  <a:moveTo>
                    <a:pt x="30010" y="9570"/>
                  </a:moveTo>
                  <a:lnTo>
                    <a:pt x="29891" y="9609"/>
                  </a:lnTo>
                  <a:lnTo>
                    <a:pt x="29773" y="9688"/>
                  </a:lnTo>
                  <a:lnTo>
                    <a:pt x="29695" y="9806"/>
                  </a:lnTo>
                  <a:lnTo>
                    <a:pt x="29183" y="11027"/>
                  </a:lnTo>
                  <a:lnTo>
                    <a:pt x="29143" y="11145"/>
                  </a:lnTo>
                  <a:lnTo>
                    <a:pt x="29183" y="11263"/>
                  </a:lnTo>
                  <a:lnTo>
                    <a:pt x="29222" y="11382"/>
                  </a:lnTo>
                  <a:lnTo>
                    <a:pt x="29340" y="11460"/>
                  </a:lnTo>
                  <a:lnTo>
                    <a:pt x="29498" y="11500"/>
                  </a:lnTo>
                  <a:lnTo>
                    <a:pt x="29576" y="11460"/>
                  </a:lnTo>
                  <a:lnTo>
                    <a:pt x="29655" y="11421"/>
                  </a:lnTo>
                  <a:lnTo>
                    <a:pt x="29734" y="11382"/>
                  </a:lnTo>
                  <a:lnTo>
                    <a:pt x="29773" y="11303"/>
                  </a:lnTo>
                  <a:lnTo>
                    <a:pt x="30325" y="10043"/>
                  </a:lnTo>
                  <a:lnTo>
                    <a:pt x="30364" y="9924"/>
                  </a:lnTo>
                  <a:lnTo>
                    <a:pt x="30325" y="9806"/>
                  </a:lnTo>
                  <a:lnTo>
                    <a:pt x="30246" y="9688"/>
                  </a:lnTo>
                  <a:lnTo>
                    <a:pt x="30128" y="9609"/>
                  </a:lnTo>
                  <a:lnTo>
                    <a:pt x="30010" y="9570"/>
                  </a:lnTo>
                  <a:close/>
                  <a:moveTo>
                    <a:pt x="4884" y="11815"/>
                  </a:moveTo>
                  <a:lnTo>
                    <a:pt x="4766" y="11894"/>
                  </a:lnTo>
                  <a:lnTo>
                    <a:pt x="4687" y="11972"/>
                  </a:lnTo>
                  <a:lnTo>
                    <a:pt x="4648" y="12090"/>
                  </a:lnTo>
                  <a:lnTo>
                    <a:pt x="4451" y="13429"/>
                  </a:lnTo>
                  <a:lnTo>
                    <a:pt x="4490" y="13587"/>
                  </a:lnTo>
                  <a:lnTo>
                    <a:pt x="4530" y="13666"/>
                  </a:lnTo>
                  <a:lnTo>
                    <a:pt x="4608" y="13784"/>
                  </a:lnTo>
                  <a:lnTo>
                    <a:pt x="4766" y="13823"/>
                  </a:lnTo>
                  <a:lnTo>
                    <a:pt x="4805" y="13823"/>
                  </a:lnTo>
                  <a:lnTo>
                    <a:pt x="4924" y="13784"/>
                  </a:lnTo>
                  <a:lnTo>
                    <a:pt x="5002" y="13744"/>
                  </a:lnTo>
                  <a:lnTo>
                    <a:pt x="5081" y="13626"/>
                  </a:lnTo>
                  <a:lnTo>
                    <a:pt x="5120" y="13508"/>
                  </a:lnTo>
                  <a:lnTo>
                    <a:pt x="5317" y="12169"/>
                  </a:lnTo>
                  <a:lnTo>
                    <a:pt x="5278" y="12051"/>
                  </a:lnTo>
                  <a:lnTo>
                    <a:pt x="5239" y="11933"/>
                  </a:lnTo>
                  <a:lnTo>
                    <a:pt x="5120" y="11854"/>
                  </a:lnTo>
                  <a:lnTo>
                    <a:pt x="5002" y="11815"/>
                  </a:lnTo>
                  <a:close/>
                  <a:moveTo>
                    <a:pt x="28946" y="12051"/>
                  </a:moveTo>
                  <a:lnTo>
                    <a:pt x="28828" y="12090"/>
                  </a:lnTo>
                  <a:lnTo>
                    <a:pt x="28710" y="12130"/>
                  </a:lnTo>
                  <a:lnTo>
                    <a:pt x="28631" y="12248"/>
                  </a:lnTo>
                  <a:lnTo>
                    <a:pt x="28119" y="13469"/>
                  </a:lnTo>
                  <a:lnTo>
                    <a:pt x="28080" y="13626"/>
                  </a:lnTo>
                  <a:lnTo>
                    <a:pt x="28119" y="13744"/>
                  </a:lnTo>
                  <a:lnTo>
                    <a:pt x="28159" y="13863"/>
                  </a:lnTo>
                  <a:lnTo>
                    <a:pt x="28277" y="13941"/>
                  </a:lnTo>
                  <a:lnTo>
                    <a:pt x="28513" y="13941"/>
                  </a:lnTo>
                  <a:lnTo>
                    <a:pt x="28592" y="13902"/>
                  </a:lnTo>
                  <a:lnTo>
                    <a:pt x="28671" y="13823"/>
                  </a:lnTo>
                  <a:lnTo>
                    <a:pt x="28710" y="13744"/>
                  </a:lnTo>
                  <a:lnTo>
                    <a:pt x="29261" y="12524"/>
                  </a:lnTo>
                  <a:lnTo>
                    <a:pt x="29301" y="12406"/>
                  </a:lnTo>
                  <a:lnTo>
                    <a:pt x="29261" y="12248"/>
                  </a:lnTo>
                  <a:lnTo>
                    <a:pt x="29183" y="12169"/>
                  </a:lnTo>
                  <a:lnTo>
                    <a:pt x="29064" y="12090"/>
                  </a:lnTo>
                  <a:lnTo>
                    <a:pt x="28946" y="12051"/>
                  </a:lnTo>
                  <a:close/>
                  <a:moveTo>
                    <a:pt x="27765" y="14532"/>
                  </a:moveTo>
                  <a:lnTo>
                    <a:pt x="27647" y="14611"/>
                  </a:lnTo>
                  <a:lnTo>
                    <a:pt x="27568" y="14729"/>
                  </a:lnTo>
                  <a:lnTo>
                    <a:pt x="27056" y="15950"/>
                  </a:lnTo>
                  <a:lnTo>
                    <a:pt x="27017" y="16068"/>
                  </a:lnTo>
                  <a:lnTo>
                    <a:pt x="27056" y="16226"/>
                  </a:lnTo>
                  <a:lnTo>
                    <a:pt x="27135" y="16304"/>
                  </a:lnTo>
                  <a:lnTo>
                    <a:pt x="27214" y="16383"/>
                  </a:lnTo>
                  <a:lnTo>
                    <a:pt x="27371" y="16422"/>
                  </a:lnTo>
                  <a:lnTo>
                    <a:pt x="27450" y="16422"/>
                  </a:lnTo>
                  <a:lnTo>
                    <a:pt x="27529" y="16383"/>
                  </a:lnTo>
                  <a:lnTo>
                    <a:pt x="27607" y="16304"/>
                  </a:lnTo>
                  <a:lnTo>
                    <a:pt x="27686" y="16226"/>
                  </a:lnTo>
                  <a:lnTo>
                    <a:pt x="28198" y="15005"/>
                  </a:lnTo>
                  <a:lnTo>
                    <a:pt x="28237" y="14847"/>
                  </a:lnTo>
                  <a:lnTo>
                    <a:pt x="28198" y="14729"/>
                  </a:lnTo>
                  <a:lnTo>
                    <a:pt x="28119" y="14611"/>
                  </a:lnTo>
                  <a:lnTo>
                    <a:pt x="28041" y="14532"/>
                  </a:lnTo>
                  <a:close/>
                  <a:moveTo>
                    <a:pt x="4530" y="14493"/>
                  </a:moveTo>
                  <a:lnTo>
                    <a:pt x="4412" y="14532"/>
                  </a:lnTo>
                  <a:lnTo>
                    <a:pt x="4333" y="14650"/>
                  </a:lnTo>
                  <a:lnTo>
                    <a:pt x="4293" y="14768"/>
                  </a:lnTo>
                  <a:lnTo>
                    <a:pt x="4097" y="16107"/>
                  </a:lnTo>
                  <a:lnTo>
                    <a:pt x="4097" y="16226"/>
                  </a:lnTo>
                  <a:lnTo>
                    <a:pt x="4175" y="16344"/>
                  </a:lnTo>
                  <a:lnTo>
                    <a:pt x="4254" y="16422"/>
                  </a:lnTo>
                  <a:lnTo>
                    <a:pt x="4372" y="16462"/>
                  </a:lnTo>
                  <a:lnTo>
                    <a:pt x="4569" y="16462"/>
                  </a:lnTo>
                  <a:lnTo>
                    <a:pt x="4648" y="16383"/>
                  </a:lnTo>
                  <a:lnTo>
                    <a:pt x="4727" y="16304"/>
                  </a:lnTo>
                  <a:lnTo>
                    <a:pt x="4766" y="16186"/>
                  </a:lnTo>
                  <a:lnTo>
                    <a:pt x="4963" y="14847"/>
                  </a:lnTo>
                  <a:lnTo>
                    <a:pt x="4963" y="14729"/>
                  </a:lnTo>
                  <a:lnTo>
                    <a:pt x="4884" y="14611"/>
                  </a:lnTo>
                  <a:lnTo>
                    <a:pt x="4805" y="14532"/>
                  </a:lnTo>
                  <a:lnTo>
                    <a:pt x="4648" y="14493"/>
                  </a:lnTo>
                  <a:close/>
                  <a:moveTo>
                    <a:pt x="26820" y="16974"/>
                  </a:moveTo>
                  <a:lnTo>
                    <a:pt x="26702" y="17013"/>
                  </a:lnTo>
                  <a:lnTo>
                    <a:pt x="26583" y="17092"/>
                  </a:lnTo>
                  <a:lnTo>
                    <a:pt x="26505" y="17171"/>
                  </a:lnTo>
                  <a:lnTo>
                    <a:pt x="25993" y="18431"/>
                  </a:lnTo>
                  <a:lnTo>
                    <a:pt x="25953" y="18549"/>
                  </a:lnTo>
                  <a:lnTo>
                    <a:pt x="25993" y="18667"/>
                  </a:lnTo>
                  <a:lnTo>
                    <a:pt x="26071" y="18785"/>
                  </a:lnTo>
                  <a:lnTo>
                    <a:pt x="26150" y="18864"/>
                  </a:lnTo>
                  <a:lnTo>
                    <a:pt x="26308" y="18903"/>
                  </a:lnTo>
                  <a:lnTo>
                    <a:pt x="26387" y="18864"/>
                  </a:lnTo>
                  <a:lnTo>
                    <a:pt x="26465" y="18825"/>
                  </a:lnTo>
                  <a:lnTo>
                    <a:pt x="26544" y="18785"/>
                  </a:lnTo>
                  <a:lnTo>
                    <a:pt x="26623" y="18667"/>
                  </a:lnTo>
                  <a:lnTo>
                    <a:pt x="27135" y="17446"/>
                  </a:lnTo>
                  <a:lnTo>
                    <a:pt x="27174" y="17328"/>
                  </a:lnTo>
                  <a:lnTo>
                    <a:pt x="27135" y="17210"/>
                  </a:lnTo>
                  <a:lnTo>
                    <a:pt x="27056" y="17092"/>
                  </a:lnTo>
                  <a:lnTo>
                    <a:pt x="26977" y="17013"/>
                  </a:lnTo>
                  <a:lnTo>
                    <a:pt x="26820" y="16974"/>
                  </a:lnTo>
                  <a:close/>
                  <a:moveTo>
                    <a:pt x="4175" y="17131"/>
                  </a:moveTo>
                  <a:lnTo>
                    <a:pt x="4057" y="17210"/>
                  </a:lnTo>
                  <a:lnTo>
                    <a:pt x="3978" y="17289"/>
                  </a:lnTo>
                  <a:lnTo>
                    <a:pt x="3900" y="17407"/>
                  </a:lnTo>
                  <a:lnTo>
                    <a:pt x="3703" y="18746"/>
                  </a:lnTo>
                  <a:lnTo>
                    <a:pt x="3742" y="18864"/>
                  </a:lnTo>
                  <a:lnTo>
                    <a:pt x="3781" y="18982"/>
                  </a:lnTo>
                  <a:lnTo>
                    <a:pt x="3860" y="19100"/>
                  </a:lnTo>
                  <a:lnTo>
                    <a:pt x="4018" y="19140"/>
                  </a:lnTo>
                  <a:lnTo>
                    <a:pt x="4057" y="19140"/>
                  </a:lnTo>
                  <a:lnTo>
                    <a:pt x="4175" y="19100"/>
                  </a:lnTo>
                  <a:lnTo>
                    <a:pt x="4254" y="19061"/>
                  </a:lnTo>
                  <a:lnTo>
                    <a:pt x="4333" y="18982"/>
                  </a:lnTo>
                  <a:lnTo>
                    <a:pt x="4372" y="18864"/>
                  </a:lnTo>
                  <a:lnTo>
                    <a:pt x="4569" y="17525"/>
                  </a:lnTo>
                  <a:lnTo>
                    <a:pt x="4569" y="17368"/>
                  </a:lnTo>
                  <a:lnTo>
                    <a:pt x="4530" y="17249"/>
                  </a:lnTo>
                  <a:lnTo>
                    <a:pt x="4412" y="17171"/>
                  </a:lnTo>
                  <a:lnTo>
                    <a:pt x="4293" y="17131"/>
                  </a:lnTo>
                  <a:close/>
                  <a:moveTo>
                    <a:pt x="25756" y="19455"/>
                  </a:moveTo>
                  <a:lnTo>
                    <a:pt x="25638" y="19494"/>
                  </a:lnTo>
                  <a:lnTo>
                    <a:pt x="25520" y="19534"/>
                  </a:lnTo>
                  <a:lnTo>
                    <a:pt x="25441" y="19652"/>
                  </a:lnTo>
                  <a:lnTo>
                    <a:pt x="24929" y="20873"/>
                  </a:lnTo>
                  <a:lnTo>
                    <a:pt x="24890" y="21030"/>
                  </a:lnTo>
                  <a:lnTo>
                    <a:pt x="24929" y="21148"/>
                  </a:lnTo>
                  <a:lnTo>
                    <a:pt x="25008" y="21266"/>
                  </a:lnTo>
                  <a:lnTo>
                    <a:pt x="25087" y="21345"/>
                  </a:lnTo>
                  <a:lnTo>
                    <a:pt x="25323" y="21345"/>
                  </a:lnTo>
                  <a:lnTo>
                    <a:pt x="25402" y="21306"/>
                  </a:lnTo>
                  <a:lnTo>
                    <a:pt x="25481" y="21227"/>
                  </a:lnTo>
                  <a:lnTo>
                    <a:pt x="25560" y="21148"/>
                  </a:lnTo>
                  <a:lnTo>
                    <a:pt x="26071" y="19927"/>
                  </a:lnTo>
                  <a:lnTo>
                    <a:pt x="26111" y="19809"/>
                  </a:lnTo>
                  <a:lnTo>
                    <a:pt x="26071" y="19652"/>
                  </a:lnTo>
                  <a:lnTo>
                    <a:pt x="25993" y="19573"/>
                  </a:lnTo>
                  <a:lnTo>
                    <a:pt x="25914" y="19494"/>
                  </a:lnTo>
                  <a:lnTo>
                    <a:pt x="25756" y="19455"/>
                  </a:lnTo>
                  <a:close/>
                  <a:moveTo>
                    <a:pt x="3781" y="19809"/>
                  </a:moveTo>
                  <a:lnTo>
                    <a:pt x="3663" y="19849"/>
                  </a:lnTo>
                  <a:lnTo>
                    <a:pt x="3545" y="19967"/>
                  </a:lnTo>
                  <a:lnTo>
                    <a:pt x="3506" y="20085"/>
                  </a:lnTo>
                  <a:lnTo>
                    <a:pt x="3309" y="21385"/>
                  </a:lnTo>
                  <a:lnTo>
                    <a:pt x="3309" y="21542"/>
                  </a:lnTo>
                  <a:lnTo>
                    <a:pt x="3348" y="21660"/>
                  </a:lnTo>
                  <a:lnTo>
                    <a:pt x="3466" y="21739"/>
                  </a:lnTo>
                  <a:lnTo>
                    <a:pt x="3585" y="21778"/>
                  </a:lnTo>
                  <a:lnTo>
                    <a:pt x="3742" y="21778"/>
                  </a:lnTo>
                  <a:lnTo>
                    <a:pt x="3860" y="21700"/>
                  </a:lnTo>
                  <a:lnTo>
                    <a:pt x="3939" y="21621"/>
                  </a:lnTo>
                  <a:lnTo>
                    <a:pt x="3978" y="21503"/>
                  </a:lnTo>
                  <a:lnTo>
                    <a:pt x="4175" y="20164"/>
                  </a:lnTo>
                  <a:lnTo>
                    <a:pt x="4175" y="20046"/>
                  </a:lnTo>
                  <a:lnTo>
                    <a:pt x="4136" y="19927"/>
                  </a:lnTo>
                  <a:lnTo>
                    <a:pt x="4018" y="19849"/>
                  </a:lnTo>
                  <a:lnTo>
                    <a:pt x="3900" y="19809"/>
                  </a:lnTo>
                  <a:close/>
                  <a:moveTo>
                    <a:pt x="29025" y="21503"/>
                  </a:moveTo>
                  <a:lnTo>
                    <a:pt x="27686" y="21542"/>
                  </a:lnTo>
                  <a:lnTo>
                    <a:pt x="27529" y="21581"/>
                  </a:lnTo>
                  <a:lnTo>
                    <a:pt x="27450" y="21660"/>
                  </a:lnTo>
                  <a:lnTo>
                    <a:pt x="27371" y="21778"/>
                  </a:lnTo>
                  <a:lnTo>
                    <a:pt x="27371" y="21896"/>
                  </a:lnTo>
                  <a:lnTo>
                    <a:pt x="27371" y="22054"/>
                  </a:lnTo>
                  <a:lnTo>
                    <a:pt x="27450" y="22133"/>
                  </a:lnTo>
                  <a:lnTo>
                    <a:pt x="27568" y="22212"/>
                  </a:lnTo>
                  <a:lnTo>
                    <a:pt x="27725" y="22212"/>
                  </a:lnTo>
                  <a:lnTo>
                    <a:pt x="29064" y="22172"/>
                  </a:lnTo>
                  <a:lnTo>
                    <a:pt x="29183" y="22133"/>
                  </a:lnTo>
                  <a:lnTo>
                    <a:pt x="29261" y="22054"/>
                  </a:lnTo>
                  <a:lnTo>
                    <a:pt x="29340" y="21936"/>
                  </a:lnTo>
                  <a:lnTo>
                    <a:pt x="29380" y="21818"/>
                  </a:lnTo>
                  <a:lnTo>
                    <a:pt x="29340" y="21660"/>
                  </a:lnTo>
                  <a:lnTo>
                    <a:pt x="29261" y="21581"/>
                  </a:lnTo>
                  <a:lnTo>
                    <a:pt x="29143" y="21503"/>
                  </a:lnTo>
                  <a:close/>
                  <a:moveTo>
                    <a:pt x="26347" y="21621"/>
                  </a:moveTo>
                  <a:lnTo>
                    <a:pt x="25008" y="21700"/>
                  </a:lnTo>
                  <a:lnTo>
                    <a:pt x="24851" y="21739"/>
                  </a:lnTo>
                  <a:lnTo>
                    <a:pt x="24772" y="21818"/>
                  </a:lnTo>
                  <a:lnTo>
                    <a:pt x="24693" y="21936"/>
                  </a:lnTo>
                  <a:lnTo>
                    <a:pt x="24654" y="22054"/>
                  </a:lnTo>
                  <a:lnTo>
                    <a:pt x="24693" y="22172"/>
                  </a:lnTo>
                  <a:lnTo>
                    <a:pt x="24772" y="22290"/>
                  </a:lnTo>
                  <a:lnTo>
                    <a:pt x="24890" y="22369"/>
                  </a:lnTo>
                  <a:lnTo>
                    <a:pt x="25008" y="22369"/>
                  </a:lnTo>
                  <a:lnTo>
                    <a:pt x="26387" y="22290"/>
                  </a:lnTo>
                  <a:lnTo>
                    <a:pt x="26505" y="22290"/>
                  </a:lnTo>
                  <a:lnTo>
                    <a:pt x="26583" y="22212"/>
                  </a:lnTo>
                  <a:lnTo>
                    <a:pt x="26662" y="22093"/>
                  </a:lnTo>
                  <a:lnTo>
                    <a:pt x="26702" y="21936"/>
                  </a:lnTo>
                  <a:lnTo>
                    <a:pt x="26662" y="21818"/>
                  </a:lnTo>
                  <a:lnTo>
                    <a:pt x="26583" y="21700"/>
                  </a:lnTo>
                  <a:lnTo>
                    <a:pt x="26465" y="21660"/>
                  </a:lnTo>
                  <a:lnTo>
                    <a:pt x="26347" y="21621"/>
                  </a:lnTo>
                  <a:close/>
                  <a:moveTo>
                    <a:pt x="30443" y="21463"/>
                  </a:moveTo>
                  <a:lnTo>
                    <a:pt x="30285" y="21503"/>
                  </a:lnTo>
                  <a:lnTo>
                    <a:pt x="30167" y="21542"/>
                  </a:lnTo>
                  <a:lnTo>
                    <a:pt x="30088" y="21621"/>
                  </a:lnTo>
                  <a:lnTo>
                    <a:pt x="30049" y="21739"/>
                  </a:lnTo>
                  <a:lnTo>
                    <a:pt x="30049" y="21896"/>
                  </a:lnTo>
                  <a:lnTo>
                    <a:pt x="30088" y="22015"/>
                  </a:lnTo>
                  <a:lnTo>
                    <a:pt x="30167" y="22093"/>
                  </a:lnTo>
                  <a:lnTo>
                    <a:pt x="30325" y="22133"/>
                  </a:lnTo>
                  <a:lnTo>
                    <a:pt x="30600" y="22212"/>
                  </a:lnTo>
                  <a:lnTo>
                    <a:pt x="30876" y="22330"/>
                  </a:lnTo>
                  <a:lnTo>
                    <a:pt x="31112" y="22448"/>
                  </a:lnTo>
                  <a:lnTo>
                    <a:pt x="31388" y="22605"/>
                  </a:lnTo>
                  <a:lnTo>
                    <a:pt x="31467" y="22684"/>
                  </a:lnTo>
                  <a:lnTo>
                    <a:pt x="31585" y="22684"/>
                  </a:lnTo>
                  <a:lnTo>
                    <a:pt x="31742" y="22645"/>
                  </a:lnTo>
                  <a:lnTo>
                    <a:pt x="31861" y="22566"/>
                  </a:lnTo>
                  <a:lnTo>
                    <a:pt x="31900" y="22448"/>
                  </a:lnTo>
                  <a:lnTo>
                    <a:pt x="31900" y="22330"/>
                  </a:lnTo>
                  <a:lnTo>
                    <a:pt x="31861" y="22212"/>
                  </a:lnTo>
                  <a:lnTo>
                    <a:pt x="31782" y="22093"/>
                  </a:lnTo>
                  <a:lnTo>
                    <a:pt x="31467" y="21896"/>
                  </a:lnTo>
                  <a:lnTo>
                    <a:pt x="31152" y="21700"/>
                  </a:lnTo>
                  <a:lnTo>
                    <a:pt x="30797" y="21581"/>
                  </a:lnTo>
                  <a:lnTo>
                    <a:pt x="30443" y="21463"/>
                  </a:lnTo>
                  <a:close/>
                  <a:moveTo>
                    <a:pt x="3348" y="22448"/>
                  </a:moveTo>
                  <a:lnTo>
                    <a:pt x="3230" y="22487"/>
                  </a:lnTo>
                  <a:lnTo>
                    <a:pt x="3151" y="22605"/>
                  </a:lnTo>
                  <a:lnTo>
                    <a:pt x="3073" y="22724"/>
                  </a:lnTo>
                  <a:lnTo>
                    <a:pt x="2876" y="24023"/>
                  </a:lnTo>
                  <a:lnTo>
                    <a:pt x="2876" y="24181"/>
                  </a:lnTo>
                  <a:lnTo>
                    <a:pt x="2915" y="24299"/>
                  </a:lnTo>
                  <a:lnTo>
                    <a:pt x="3033" y="24378"/>
                  </a:lnTo>
                  <a:lnTo>
                    <a:pt x="3151" y="24417"/>
                  </a:lnTo>
                  <a:lnTo>
                    <a:pt x="3309" y="24417"/>
                  </a:lnTo>
                  <a:lnTo>
                    <a:pt x="3427" y="24338"/>
                  </a:lnTo>
                  <a:lnTo>
                    <a:pt x="3466" y="24259"/>
                  </a:lnTo>
                  <a:lnTo>
                    <a:pt x="3545" y="24141"/>
                  </a:lnTo>
                  <a:lnTo>
                    <a:pt x="3742" y="22842"/>
                  </a:lnTo>
                  <a:lnTo>
                    <a:pt x="3742" y="22684"/>
                  </a:lnTo>
                  <a:lnTo>
                    <a:pt x="3703" y="22566"/>
                  </a:lnTo>
                  <a:lnTo>
                    <a:pt x="3585" y="22487"/>
                  </a:lnTo>
                  <a:lnTo>
                    <a:pt x="3466" y="22448"/>
                  </a:lnTo>
                  <a:close/>
                  <a:moveTo>
                    <a:pt x="32373" y="23078"/>
                  </a:moveTo>
                  <a:lnTo>
                    <a:pt x="32254" y="23117"/>
                  </a:lnTo>
                  <a:lnTo>
                    <a:pt x="32136" y="23196"/>
                  </a:lnTo>
                  <a:lnTo>
                    <a:pt x="32057" y="23275"/>
                  </a:lnTo>
                  <a:lnTo>
                    <a:pt x="32057" y="23432"/>
                  </a:lnTo>
                  <a:lnTo>
                    <a:pt x="32057" y="23551"/>
                  </a:lnTo>
                  <a:lnTo>
                    <a:pt x="32215" y="23984"/>
                  </a:lnTo>
                  <a:lnTo>
                    <a:pt x="32254" y="24456"/>
                  </a:lnTo>
                  <a:lnTo>
                    <a:pt x="32254" y="24693"/>
                  </a:lnTo>
                  <a:lnTo>
                    <a:pt x="32254" y="24811"/>
                  </a:lnTo>
                  <a:lnTo>
                    <a:pt x="32333" y="24929"/>
                  </a:lnTo>
                  <a:lnTo>
                    <a:pt x="32412" y="25008"/>
                  </a:lnTo>
                  <a:lnTo>
                    <a:pt x="32530" y="25047"/>
                  </a:lnTo>
                  <a:lnTo>
                    <a:pt x="32688" y="25047"/>
                  </a:lnTo>
                  <a:lnTo>
                    <a:pt x="32806" y="24968"/>
                  </a:lnTo>
                  <a:lnTo>
                    <a:pt x="32884" y="24890"/>
                  </a:lnTo>
                  <a:lnTo>
                    <a:pt x="32924" y="24771"/>
                  </a:lnTo>
                  <a:lnTo>
                    <a:pt x="32924" y="24456"/>
                  </a:lnTo>
                  <a:lnTo>
                    <a:pt x="32924" y="24141"/>
                  </a:lnTo>
                  <a:lnTo>
                    <a:pt x="32884" y="23866"/>
                  </a:lnTo>
                  <a:lnTo>
                    <a:pt x="32806" y="23551"/>
                  </a:lnTo>
                  <a:lnTo>
                    <a:pt x="32688" y="23275"/>
                  </a:lnTo>
                  <a:lnTo>
                    <a:pt x="32609" y="23157"/>
                  </a:lnTo>
                  <a:lnTo>
                    <a:pt x="32491" y="23117"/>
                  </a:lnTo>
                  <a:lnTo>
                    <a:pt x="32373" y="23078"/>
                  </a:lnTo>
                  <a:close/>
                  <a:moveTo>
                    <a:pt x="2876" y="25086"/>
                  </a:moveTo>
                  <a:lnTo>
                    <a:pt x="2758" y="25165"/>
                  </a:lnTo>
                  <a:lnTo>
                    <a:pt x="2679" y="25244"/>
                  </a:lnTo>
                  <a:lnTo>
                    <a:pt x="2639" y="25362"/>
                  </a:lnTo>
                  <a:lnTo>
                    <a:pt x="2403" y="26701"/>
                  </a:lnTo>
                  <a:lnTo>
                    <a:pt x="2403" y="26819"/>
                  </a:lnTo>
                  <a:lnTo>
                    <a:pt x="2442" y="26937"/>
                  </a:lnTo>
                  <a:lnTo>
                    <a:pt x="2561" y="27016"/>
                  </a:lnTo>
                  <a:lnTo>
                    <a:pt x="2679" y="27055"/>
                  </a:lnTo>
                  <a:lnTo>
                    <a:pt x="2718" y="27095"/>
                  </a:lnTo>
                  <a:lnTo>
                    <a:pt x="2836" y="27055"/>
                  </a:lnTo>
                  <a:lnTo>
                    <a:pt x="2954" y="27016"/>
                  </a:lnTo>
                  <a:lnTo>
                    <a:pt x="3033" y="26898"/>
                  </a:lnTo>
                  <a:lnTo>
                    <a:pt x="3073" y="26819"/>
                  </a:lnTo>
                  <a:lnTo>
                    <a:pt x="3309" y="25480"/>
                  </a:lnTo>
                  <a:lnTo>
                    <a:pt x="3309" y="25362"/>
                  </a:lnTo>
                  <a:lnTo>
                    <a:pt x="3230" y="25244"/>
                  </a:lnTo>
                  <a:lnTo>
                    <a:pt x="3151" y="25126"/>
                  </a:lnTo>
                  <a:lnTo>
                    <a:pt x="3033" y="25086"/>
                  </a:lnTo>
                  <a:close/>
                  <a:moveTo>
                    <a:pt x="32176" y="25638"/>
                  </a:moveTo>
                  <a:lnTo>
                    <a:pt x="32057" y="25677"/>
                  </a:lnTo>
                  <a:lnTo>
                    <a:pt x="31939" y="25717"/>
                  </a:lnTo>
                  <a:lnTo>
                    <a:pt x="31821" y="25835"/>
                  </a:lnTo>
                  <a:lnTo>
                    <a:pt x="31191" y="26977"/>
                  </a:lnTo>
                  <a:lnTo>
                    <a:pt x="31112" y="27095"/>
                  </a:lnTo>
                  <a:lnTo>
                    <a:pt x="31152" y="27252"/>
                  </a:lnTo>
                  <a:lnTo>
                    <a:pt x="31191" y="27371"/>
                  </a:lnTo>
                  <a:lnTo>
                    <a:pt x="31309" y="27449"/>
                  </a:lnTo>
                  <a:lnTo>
                    <a:pt x="31467" y="27489"/>
                  </a:lnTo>
                  <a:lnTo>
                    <a:pt x="31624" y="27449"/>
                  </a:lnTo>
                  <a:lnTo>
                    <a:pt x="31703" y="27371"/>
                  </a:lnTo>
                  <a:lnTo>
                    <a:pt x="31742" y="27331"/>
                  </a:lnTo>
                  <a:lnTo>
                    <a:pt x="32412" y="26150"/>
                  </a:lnTo>
                  <a:lnTo>
                    <a:pt x="32451" y="26032"/>
                  </a:lnTo>
                  <a:lnTo>
                    <a:pt x="32451" y="25913"/>
                  </a:lnTo>
                  <a:lnTo>
                    <a:pt x="32412" y="25795"/>
                  </a:lnTo>
                  <a:lnTo>
                    <a:pt x="32294" y="25677"/>
                  </a:lnTo>
                  <a:lnTo>
                    <a:pt x="32176" y="25638"/>
                  </a:lnTo>
                  <a:close/>
                  <a:moveTo>
                    <a:pt x="2403" y="27725"/>
                  </a:moveTo>
                  <a:lnTo>
                    <a:pt x="2285" y="27804"/>
                  </a:lnTo>
                  <a:lnTo>
                    <a:pt x="2206" y="27883"/>
                  </a:lnTo>
                  <a:lnTo>
                    <a:pt x="2167" y="28001"/>
                  </a:lnTo>
                  <a:lnTo>
                    <a:pt x="1891" y="29300"/>
                  </a:lnTo>
                  <a:lnTo>
                    <a:pt x="1891" y="29458"/>
                  </a:lnTo>
                  <a:lnTo>
                    <a:pt x="1931" y="29576"/>
                  </a:lnTo>
                  <a:lnTo>
                    <a:pt x="2049" y="29655"/>
                  </a:lnTo>
                  <a:lnTo>
                    <a:pt x="2167" y="29694"/>
                  </a:lnTo>
                  <a:lnTo>
                    <a:pt x="2246" y="29733"/>
                  </a:lnTo>
                  <a:lnTo>
                    <a:pt x="2324" y="29694"/>
                  </a:lnTo>
                  <a:lnTo>
                    <a:pt x="2442" y="29655"/>
                  </a:lnTo>
                  <a:lnTo>
                    <a:pt x="2521" y="29537"/>
                  </a:lnTo>
                  <a:lnTo>
                    <a:pt x="2561" y="29458"/>
                  </a:lnTo>
                  <a:lnTo>
                    <a:pt x="2797" y="28119"/>
                  </a:lnTo>
                  <a:lnTo>
                    <a:pt x="2797" y="28001"/>
                  </a:lnTo>
                  <a:lnTo>
                    <a:pt x="2758" y="27883"/>
                  </a:lnTo>
                  <a:lnTo>
                    <a:pt x="2679" y="27764"/>
                  </a:lnTo>
                  <a:lnTo>
                    <a:pt x="2561" y="27725"/>
                  </a:lnTo>
                  <a:close/>
                  <a:moveTo>
                    <a:pt x="30718" y="28001"/>
                  </a:moveTo>
                  <a:lnTo>
                    <a:pt x="30600" y="28040"/>
                  </a:lnTo>
                  <a:lnTo>
                    <a:pt x="30522" y="28158"/>
                  </a:lnTo>
                  <a:lnTo>
                    <a:pt x="29852" y="29300"/>
                  </a:lnTo>
                  <a:lnTo>
                    <a:pt x="29813" y="29458"/>
                  </a:lnTo>
                  <a:lnTo>
                    <a:pt x="29813" y="29576"/>
                  </a:lnTo>
                  <a:lnTo>
                    <a:pt x="29852" y="29694"/>
                  </a:lnTo>
                  <a:lnTo>
                    <a:pt x="29970" y="29773"/>
                  </a:lnTo>
                  <a:lnTo>
                    <a:pt x="30128" y="29812"/>
                  </a:lnTo>
                  <a:lnTo>
                    <a:pt x="30285" y="29773"/>
                  </a:lnTo>
                  <a:lnTo>
                    <a:pt x="30364" y="29733"/>
                  </a:lnTo>
                  <a:lnTo>
                    <a:pt x="30443" y="29655"/>
                  </a:lnTo>
                  <a:lnTo>
                    <a:pt x="31073" y="28473"/>
                  </a:lnTo>
                  <a:lnTo>
                    <a:pt x="31152" y="28355"/>
                  </a:lnTo>
                  <a:lnTo>
                    <a:pt x="31112" y="28237"/>
                  </a:lnTo>
                  <a:lnTo>
                    <a:pt x="31073" y="28119"/>
                  </a:lnTo>
                  <a:lnTo>
                    <a:pt x="30955" y="28040"/>
                  </a:lnTo>
                  <a:lnTo>
                    <a:pt x="30837" y="28001"/>
                  </a:lnTo>
                  <a:close/>
                  <a:moveTo>
                    <a:pt x="29380" y="30324"/>
                  </a:moveTo>
                  <a:lnTo>
                    <a:pt x="29261" y="30364"/>
                  </a:lnTo>
                  <a:lnTo>
                    <a:pt x="29183" y="30482"/>
                  </a:lnTo>
                  <a:lnTo>
                    <a:pt x="28513" y="31663"/>
                  </a:lnTo>
                  <a:lnTo>
                    <a:pt x="28474" y="31781"/>
                  </a:lnTo>
                  <a:lnTo>
                    <a:pt x="28474" y="31899"/>
                  </a:lnTo>
                  <a:lnTo>
                    <a:pt x="28553" y="32018"/>
                  </a:lnTo>
                  <a:lnTo>
                    <a:pt x="28631" y="32096"/>
                  </a:lnTo>
                  <a:lnTo>
                    <a:pt x="28789" y="32136"/>
                  </a:lnTo>
                  <a:lnTo>
                    <a:pt x="28986" y="32096"/>
                  </a:lnTo>
                  <a:lnTo>
                    <a:pt x="29025" y="32057"/>
                  </a:lnTo>
                  <a:lnTo>
                    <a:pt x="29104" y="31978"/>
                  </a:lnTo>
                  <a:lnTo>
                    <a:pt x="29773" y="30797"/>
                  </a:lnTo>
                  <a:lnTo>
                    <a:pt x="29813" y="30679"/>
                  </a:lnTo>
                  <a:lnTo>
                    <a:pt x="29813" y="30560"/>
                  </a:lnTo>
                  <a:lnTo>
                    <a:pt x="29734" y="30442"/>
                  </a:lnTo>
                  <a:lnTo>
                    <a:pt x="29655" y="30364"/>
                  </a:lnTo>
                  <a:lnTo>
                    <a:pt x="29498" y="30324"/>
                  </a:lnTo>
                  <a:close/>
                  <a:moveTo>
                    <a:pt x="1891" y="30364"/>
                  </a:moveTo>
                  <a:lnTo>
                    <a:pt x="1773" y="30403"/>
                  </a:lnTo>
                  <a:lnTo>
                    <a:pt x="1694" y="30521"/>
                  </a:lnTo>
                  <a:lnTo>
                    <a:pt x="1655" y="30639"/>
                  </a:lnTo>
                  <a:lnTo>
                    <a:pt x="1379" y="31939"/>
                  </a:lnTo>
                  <a:lnTo>
                    <a:pt x="1379" y="32096"/>
                  </a:lnTo>
                  <a:lnTo>
                    <a:pt x="1419" y="32214"/>
                  </a:lnTo>
                  <a:lnTo>
                    <a:pt x="1497" y="32293"/>
                  </a:lnTo>
                  <a:lnTo>
                    <a:pt x="1655" y="32333"/>
                  </a:lnTo>
                  <a:lnTo>
                    <a:pt x="1812" y="32333"/>
                  </a:lnTo>
                  <a:lnTo>
                    <a:pt x="1931" y="32293"/>
                  </a:lnTo>
                  <a:lnTo>
                    <a:pt x="1970" y="32175"/>
                  </a:lnTo>
                  <a:lnTo>
                    <a:pt x="2049" y="32096"/>
                  </a:lnTo>
                  <a:lnTo>
                    <a:pt x="2285" y="30757"/>
                  </a:lnTo>
                  <a:lnTo>
                    <a:pt x="2285" y="30639"/>
                  </a:lnTo>
                  <a:lnTo>
                    <a:pt x="2246" y="30521"/>
                  </a:lnTo>
                  <a:lnTo>
                    <a:pt x="2167" y="30403"/>
                  </a:lnTo>
                  <a:lnTo>
                    <a:pt x="2049" y="30364"/>
                  </a:lnTo>
                  <a:close/>
                  <a:moveTo>
                    <a:pt x="28041" y="32648"/>
                  </a:moveTo>
                  <a:lnTo>
                    <a:pt x="27922" y="32726"/>
                  </a:lnTo>
                  <a:lnTo>
                    <a:pt x="27844" y="32805"/>
                  </a:lnTo>
                  <a:lnTo>
                    <a:pt x="27174" y="33987"/>
                  </a:lnTo>
                  <a:lnTo>
                    <a:pt x="27135" y="34105"/>
                  </a:lnTo>
                  <a:lnTo>
                    <a:pt x="27135" y="34223"/>
                  </a:lnTo>
                  <a:lnTo>
                    <a:pt x="27214" y="34341"/>
                  </a:lnTo>
                  <a:lnTo>
                    <a:pt x="27292" y="34420"/>
                  </a:lnTo>
                  <a:lnTo>
                    <a:pt x="27489" y="34499"/>
                  </a:lnTo>
                  <a:lnTo>
                    <a:pt x="27647" y="34420"/>
                  </a:lnTo>
                  <a:lnTo>
                    <a:pt x="27725" y="34380"/>
                  </a:lnTo>
                  <a:lnTo>
                    <a:pt x="27765" y="34302"/>
                  </a:lnTo>
                  <a:lnTo>
                    <a:pt x="28434" y="33160"/>
                  </a:lnTo>
                  <a:lnTo>
                    <a:pt x="28474" y="33002"/>
                  </a:lnTo>
                  <a:lnTo>
                    <a:pt x="28474" y="32884"/>
                  </a:lnTo>
                  <a:lnTo>
                    <a:pt x="28395" y="32766"/>
                  </a:lnTo>
                  <a:lnTo>
                    <a:pt x="28316" y="32687"/>
                  </a:lnTo>
                  <a:lnTo>
                    <a:pt x="28198" y="32648"/>
                  </a:lnTo>
                  <a:close/>
                  <a:moveTo>
                    <a:pt x="1379" y="33002"/>
                  </a:moveTo>
                  <a:lnTo>
                    <a:pt x="1261" y="33042"/>
                  </a:lnTo>
                  <a:lnTo>
                    <a:pt x="1143" y="33120"/>
                  </a:lnTo>
                  <a:lnTo>
                    <a:pt x="1104" y="33278"/>
                  </a:lnTo>
                  <a:lnTo>
                    <a:pt x="828" y="34577"/>
                  </a:lnTo>
                  <a:lnTo>
                    <a:pt x="828" y="34696"/>
                  </a:lnTo>
                  <a:lnTo>
                    <a:pt x="867" y="34814"/>
                  </a:lnTo>
                  <a:lnTo>
                    <a:pt x="946" y="34932"/>
                  </a:lnTo>
                  <a:lnTo>
                    <a:pt x="1064" y="34971"/>
                  </a:lnTo>
                  <a:lnTo>
                    <a:pt x="1261" y="34971"/>
                  </a:lnTo>
                  <a:lnTo>
                    <a:pt x="1379" y="34892"/>
                  </a:lnTo>
                  <a:lnTo>
                    <a:pt x="1419" y="34814"/>
                  </a:lnTo>
                  <a:lnTo>
                    <a:pt x="1497" y="34696"/>
                  </a:lnTo>
                  <a:lnTo>
                    <a:pt x="1773" y="33396"/>
                  </a:lnTo>
                  <a:lnTo>
                    <a:pt x="1773" y="33278"/>
                  </a:lnTo>
                  <a:lnTo>
                    <a:pt x="1694" y="33160"/>
                  </a:lnTo>
                  <a:lnTo>
                    <a:pt x="1615" y="33042"/>
                  </a:lnTo>
                  <a:lnTo>
                    <a:pt x="1497" y="33002"/>
                  </a:lnTo>
                  <a:close/>
                  <a:moveTo>
                    <a:pt x="26741" y="34971"/>
                  </a:moveTo>
                  <a:lnTo>
                    <a:pt x="26623" y="35050"/>
                  </a:lnTo>
                  <a:lnTo>
                    <a:pt x="26505" y="35129"/>
                  </a:lnTo>
                  <a:lnTo>
                    <a:pt x="25875" y="36310"/>
                  </a:lnTo>
                  <a:lnTo>
                    <a:pt x="25796" y="36428"/>
                  </a:lnTo>
                  <a:lnTo>
                    <a:pt x="25835" y="36586"/>
                  </a:lnTo>
                  <a:lnTo>
                    <a:pt x="25875" y="36665"/>
                  </a:lnTo>
                  <a:lnTo>
                    <a:pt x="25993" y="36783"/>
                  </a:lnTo>
                  <a:lnTo>
                    <a:pt x="26150" y="36822"/>
                  </a:lnTo>
                  <a:lnTo>
                    <a:pt x="26308" y="36783"/>
                  </a:lnTo>
                  <a:lnTo>
                    <a:pt x="26387" y="36704"/>
                  </a:lnTo>
                  <a:lnTo>
                    <a:pt x="26426" y="36665"/>
                  </a:lnTo>
                  <a:lnTo>
                    <a:pt x="27095" y="35483"/>
                  </a:lnTo>
                  <a:lnTo>
                    <a:pt x="27135" y="35365"/>
                  </a:lnTo>
                  <a:lnTo>
                    <a:pt x="27135" y="35208"/>
                  </a:lnTo>
                  <a:lnTo>
                    <a:pt x="27095" y="35129"/>
                  </a:lnTo>
                  <a:lnTo>
                    <a:pt x="26977" y="35011"/>
                  </a:lnTo>
                  <a:lnTo>
                    <a:pt x="26859" y="34971"/>
                  </a:lnTo>
                  <a:close/>
                  <a:moveTo>
                    <a:pt x="788" y="35641"/>
                  </a:moveTo>
                  <a:lnTo>
                    <a:pt x="670" y="35680"/>
                  </a:lnTo>
                  <a:lnTo>
                    <a:pt x="592" y="35759"/>
                  </a:lnTo>
                  <a:lnTo>
                    <a:pt x="552" y="35877"/>
                  </a:lnTo>
                  <a:lnTo>
                    <a:pt x="237" y="37177"/>
                  </a:lnTo>
                  <a:lnTo>
                    <a:pt x="237" y="37334"/>
                  </a:lnTo>
                  <a:lnTo>
                    <a:pt x="276" y="37452"/>
                  </a:lnTo>
                  <a:lnTo>
                    <a:pt x="395" y="37531"/>
                  </a:lnTo>
                  <a:lnTo>
                    <a:pt x="513" y="37610"/>
                  </a:lnTo>
                  <a:lnTo>
                    <a:pt x="592" y="37610"/>
                  </a:lnTo>
                  <a:lnTo>
                    <a:pt x="670" y="37570"/>
                  </a:lnTo>
                  <a:lnTo>
                    <a:pt x="788" y="37531"/>
                  </a:lnTo>
                  <a:lnTo>
                    <a:pt x="867" y="37452"/>
                  </a:lnTo>
                  <a:lnTo>
                    <a:pt x="907" y="37334"/>
                  </a:lnTo>
                  <a:lnTo>
                    <a:pt x="1182" y="36035"/>
                  </a:lnTo>
                  <a:lnTo>
                    <a:pt x="1182" y="35877"/>
                  </a:lnTo>
                  <a:lnTo>
                    <a:pt x="1143" y="35759"/>
                  </a:lnTo>
                  <a:lnTo>
                    <a:pt x="1064" y="35680"/>
                  </a:lnTo>
                  <a:lnTo>
                    <a:pt x="946" y="35641"/>
                  </a:lnTo>
                  <a:close/>
                  <a:moveTo>
                    <a:pt x="25520" y="37295"/>
                  </a:moveTo>
                  <a:lnTo>
                    <a:pt x="25402" y="37334"/>
                  </a:lnTo>
                  <a:lnTo>
                    <a:pt x="25284" y="37373"/>
                  </a:lnTo>
                  <a:lnTo>
                    <a:pt x="25205" y="37492"/>
                  </a:lnTo>
                  <a:lnTo>
                    <a:pt x="24536" y="38634"/>
                  </a:lnTo>
                  <a:lnTo>
                    <a:pt x="24496" y="38791"/>
                  </a:lnTo>
                  <a:lnTo>
                    <a:pt x="24496" y="38909"/>
                  </a:lnTo>
                  <a:lnTo>
                    <a:pt x="24536" y="39028"/>
                  </a:lnTo>
                  <a:lnTo>
                    <a:pt x="24654" y="39106"/>
                  </a:lnTo>
                  <a:lnTo>
                    <a:pt x="24811" y="39146"/>
                  </a:lnTo>
                  <a:lnTo>
                    <a:pt x="24969" y="39106"/>
                  </a:lnTo>
                  <a:lnTo>
                    <a:pt x="25048" y="39067"/>
                  </a:lnTo>
                  <a:lnTo>
                    <a:pt x="25126" y="38988"/>
                  </a:lnTo>
                  <a:lnTo>
                    <a:pt x="25756" y="37807"/>
                  </a:lnTo>
                  <a:lnTo>
                    <a:pt x="25835" y="37689"/>
                  </a:lnTo>
                  <a:lnTo>
                    <a:pt x="25796" y="37570"/>
                  </a:lnTo>
                  <a:lnTo>
                    <a:pt x="25756" y="37452"/>
                  </a:lnTo>
                  <a:lnTo>
                    <a:pt x="25638" y="37373"/>
                  </a:lnTo>
                  <a:lnTo>
                    <a:pt x="25520" y="37295"/>
                  </a:lnTo>
                  <a:close/>
                  <a:moveTo>
                    <a:pt x="355" y="38240"/>
                  </a:moveTo>
                  <a:lnTo>
                    <a:pt x="198" y="38279"/>
                  </a:lnTo>
                  <a:lnTo>
                    <a:pt x="119" y="38358"/>
                  </a:lnTo>
                  <a:lnTo>
                    <a:pt x="40" y="38476"/>
                  </a:lnTo>
                  <a:lnTo>
                    <a:pt x="1" y="38594"/>
                  </a:lnTo>
                  <a:lnTo>
                    <a:pt x="40" y="38949"/>
                  </a:lnTo>
                  <a:lnTo>
                    <a:pt x="119" y="39343"/>
                  </a:lnTo>
                  <a:lnTo>
                    <a:pt x="237" y="39697"/>
                  </a:lnTo>
                  <a:lnTo>
                    <a:pt x="395" y="40012"/>
                  </a:lnTo>
                  <a:lnTo>
                    <a:pt x="473" y="40091"/>
                  </a:lnTo>
                  <a:lnTo>
                    <a:pt x="513" y="40170"/>
                  </a:lnTo>
                  <a:lnTo>
                    <a:pt x="710" y="40209"/>
                  </a:lnTo>
                  <a:lnTo>
                    <a:pt x="867" y="40170"/>
                  </a:lnTo>
                  <a:lnTo>
                    <a:pt x="946" y="40051"/>
                  </a:lnTo>
                  <a:lnTo>
                    <a:pt x="1025" y="39973"/>
                  </a:lnTo>
                  <a:lnTo>
                    <a:pt x="1025" y="39815"/>
                  </a:lnTo>
                  <a:lnTo>
                    <a:pt x="985" y="39697"/>
                  </a:lnTo>
                  <a:lnTo>
                    <a:pt x="867" y="39421"/>
                  </a:lnTo>
                  <a:lnTo>
                    <a:pt x="749" y="39146"/>
                  </a:lnTo>
                  <a:lnTo>
                    <a:pt x="710" y="38870"/>
                  </a:lnTo>
                  <a:lnTo>
                    <a:pt x="670" y="38594"/>
                  </a:lnTo>
                  <a:lnTo>
                    <a:pt x="670" y="38437"/>
                  </a:lnTo>
                  <a:lnTo>
                    <a:pt x="592" y="38358"/>
                  </a:lnTo>
                  <a:lnTo>
                    <a:pt x="473" y="38279"/>
                  </a:lnTo>
                  <a:lnTo>
                    <a:pt x="355" y="38240"/>
                  </a:lnTo>
                  <a:close/>
                  <a:moveTo>
                    <a:pt x="5435" y="40445"/>
                  </a:moveTo>
                  <a:lnTo>
                    <a:pt x="4490" y="40642"/>
                  </a:lnTo>
                  <a:lnTo>
                    <a:pt x="4136" y="40721"/>
                  </a:lnTo>
                  <a:lnTo>
                    <a:pt x="4018" y="40760"/>
                  </a:lnTo>
                  <a:lnTo>
                    <a:pt x="3939" y="40878"/>
                  </a:lnTo>
                  <a:lnTo>
                    <a:pt x="3900" y="40997"/>
                  </a:lnTo>
                  <a:lnTo>
                    <a:pt x="3900" y="41115"/>
                  </a:lnTo>
                  <a:lnTo>
                    <a:pt x="3939" y="41233"/>
                  </a:lnTo>
                  <a:lnTo>
                    <a:pt x="4018" y="41312"/>
                  </a:lnTo>
                  <a:lnTo>
                    <a:pt x="4097" y="41351"/>
                  </a:lnTo>
                  <a:lnTo>
                    <a:pt x="4215" y="41390"/>
                  </a:lnTo>
                  <a:lnTo>
                    <a:pt x="4293" y="41390"/>
                  </a:lnTo>
                  <a:lnTo>
                    <a:pt x="4608" y="41312"/>
                  </a:lnTo>
                  <a:lnTo>
                    <a:pt x="5593" y="41115"/>
                  </a:lnTo>
                  <a:lnTo>
                    <a:pt x="5711" y="41036"/>
                  </a:lnTo>
                  <a:lnTo>
                    <a:pt x="5790" y="40957"/>
                  </a:lnTo>
                  <a:lnTo>
                    <a:pt x="5869" y="40839"/>
                  </a:lnTo>
                  <a:lnTo>
                    <a:pt x="5869" y="40721"/>
                  </a:lnTo>
                  <a:lnTo>
                    <a:pt x="5790" y="40603"/>
                  </a:lnTo>
                  <a:lnTo>
                    <a:pt x="5711" y="40485"/>
                  </a:lnTo>
                  <a:lnTo>
                    <a:pt x="5593" y="40445"/>
                  </a:lnTo>
                  <a:close/>
                  <a:moveTo>
                    <a:pt x="24063" y="39658"/>
                  </a:moveTo>
                  <a:lnTo>
                    <a:pt x="23945" y="39697"/>
                  </a:lnTo>
                  <a:lnTo>
                    <a:pt x="23866" y="39815"/>
                  </a:lnTo>
                  <a:lnTo>
                    <a:pt x="23197" y="40997"/>
                  </a:lnTo>
                  <a:lnTo>
                    <a:pt x="23157" y="41115"/>
                  </a:lnTo>
                  <a:lnTo>
                    <a:pt x="23157" y="41233"/>
                  </a:lnTo>
                  <a:lnTo>
                    <a:pt x="23236" y="41351"/>
                  </a:lnTo>
                  <a:lnTo>
                    <a:pt x="23315" y="41430"/>
                  </a:lnTo>
                  <a:lnTo>
                    <a:pt x="23472" y="41469"/>
                  </a:lnTo>
                  <a:lnTo>
                    <a:pt x="23669" y="41430"/>
                  </a:lnTo>
                  <a:lnTo>
                    <a:pt x="23709" y="41390"/>
                  </a:lnTo>
                  <a:lnTo>
                    <a:pt x="23787" y="41312"/>
                  </a:lnTo>
                  <a:lnTo>
                    <a:pt x="24457" y="40130"/>
                  </a:lnTo>
                  <a:lnTo>
                    <a:pt x="24496" y="40012"/>
                  </a:lnTo>
                  <a:lnTo>
                    <a:pt x="24496" y="39894"/>
                  </a:lnTo>
                  <a:lnTo>
                    <a:pt x="24417" y="39776"/>
                  </a:lnTo>
                  <a:lnTo>
                    <a:pt x="24299" y="39697"/>
                  </a:lnTo>
                  <a:lnTo>
                    <a:pt x="24181" y="39658"/>
                  </a:lnTo>
                  <a:close/>
                  <a:moveTo>
                    <a:pt x="1537" y="40485"/>
                  </a:moveTo>
                  <a:lnTo>
                    <a:pt x="1419" y="40563"/>
                  </a:lnTo>
                  <a:lnTo>
                    <a:pt x="1340" y="40642"/>
                  </a:lnTo>
                  <a:lnTo>
                    <a:pt x="1300" y="40760"/>
                  </a:lnTo>
                  <a:lnTo>
                    <a:pt x="1300" y="40918"/>
                  </a:lnTo>
                  <a:lnTo>
                    <a:pt x="1340" y="41036"/>
                  </a:lnTo>
                  <a:lnTo>
                    <a:pt x="1458" y="41115"/>
                  </a:lnTo>
                  <a:lnTo>
                    <a:pt x="1773" y="41272"/>
                  </a:lnTo>
                  <a:lnTo>
                    <a:pt x="2127" y="41430"/>
                  </a:lnTo>
                  <a:lnTo>
                    <a:pt x="2482" y="41509"/>
                  </a:lnTo>
                  <a:lnTo>
                    <a:pt x="2876" y="41548"/>
                  </a:lnTo>
                  <a:lnTo>
                    <a:pt x="2994" y="41548"/>
                  </a:lnTo>
                  <a:lnTo>
                    <a:pt x="3112" y="41469"/>
                  </a:lnTo>
                  <a:lnTo>
                    <a:pt x="3191" y="41351"/>
                  </a:lnTo>
                  <a:lnTo>
                    <a:pt x="3230" y="41233"/>
                  </a:lnTo>
                  <a:lnTo>
                    <a:pt x="3191" y="41115"/>
                  </a:lnTo>
                  <a:lnTo>
                    <a:pt x="3151" y="40997"/>
                  </a:lnTo>
                  <a:lnTo>
                    <a:pt x="3033" y="40918"/>
                  </a:lnTo>
                  <a:lnTo>
                    <a:pt x="2915" y="40878"/>
                  </a:lnTo>
                  <a:lnTo>
                    <a:pt x="2600" y="40839"/>
                  </a:lnTo>
                  <a:lnTo>
                    <a:pt x="2324" y="40800"/>
                  </a:lnTo>
                  <a:lnTo>
                    <a:pt x="2049" y="40682"/>
                  </a:lnTo>
                  <a:lnTo>
                    <a:pt x="1812" y="40524"/>
                  </a:lnTo>
                  <a:lnTo>
                    <a:pt x="1655" y="40485"/>
                  </a:lnTo>
                  <a:close/>
                  <a:moveTo>
                    <a:pt x="6774" y="40130"/>
                  </a:moveTo>
                  <a:lnTo>
                    <a:pt x="6814" y="40445"/>
                  </a:lnTo>
                  <a:lnTo>
                    <a:pt x="6538" y="40367"/>
                  </a:lnTo>
                  <a:lnTo>
                    <a:pt x="6223" y="41666"/>
                  </a:lnTo>
                  <a:lnTo>
                    <a:pt x="6223" y="41784"/>
                  </a:lnTo>
                  <a:lnTo>
                    <a:pt x="6263" y="41902"/>
                  </a:lnTo>
                  <a:lnTo>
                    <a:pt x="6381" y="42021"/>
                  </a:lnTo>
                  <a:lnTo>
                    <a:pt x="6499" y="42060"/>
                  </a:lnTo>
                  <a:lnTo>
                    <a:pt x="6696" y="42060"/>
                  </a:lnTo>
                  <a:lnTo>
                    <a:pt x="6774" y="42021"/>
                  </a:lnTo>
                  <a:lnTo>
                    <a:pt x="6853" y="41902"/>
                  </a:lnTo>
                  <a:lnTo>
                    <a:pt x="6893" y="41824"/>
                  </a:lnTo>
                  <a:lnTo>
                    <a:pt x="7168" y="40524"/>
                  </a:lnTo>
                  <a:lnTo>
                    <a:pt x="7208" y="40445"/>
                  </a:lnTo>
                  <a:lnTo>
                    <a:pt x="7168" y="40367"/>
                  </a:lnTo>
                  <a:lnTo>
                    <a:pt x="7090" y="40209"/>
                  </a:lnTo>
                  <a:lnTo>
                    <a:pt x="7011" y="40170"/>
                  </a:lnTo>
                  <a:lnTo>
                    <a:pt x="6932" y="40130"/>
                  </a:lnTo>
                  <a:close/>
                  <a:moveTo>
                    <a:pt x="22724" y="41981"/>
                  </a:moveTo>
                  <a:lnTo>
                    <a:pt x="22606" y="42060"/>
                  </a:lnTo>
                  <a:lnTo>
                    <a:pt x="22527" y="42139"/>
                  </a:lnTo>
                  <a:lnTo>
                    <a:pt x="21858" y="43320"/>
                  </a:lnTo>
                  <a:lnTo>
                    <a:pt x="21818" y="43438"/>
                  </a:lnTo>
                  <a:lnTo>
                    <a:pt x="21818" y="43556"/>
                  </a:lnTo>
                  <a:lnTo>
                    <a:pt x="21897" y="43675"/>
                  </a:lnTo>
                  <a:lnTo>
                    <a:pt x="21976" y="43753"/>
                  </a:lnTo>
                  <a:lnTo>
                    <a:pt x="22173" y="43832"/>
                  </a:lnTo>
                  <a:lnTo>
                    <a:pt x="22330" y="43753"/>
                  </a:lnTo>
                  <a:lnTo>
                    <a:pt x="22409" y="43714"/>
                  </a:lnTo>
                  <a:lnTo>
                    <a:pt x="22448" y="43635"/>
                  </a:lnTo>
                  <a:lnTo>
                    <a:pt x="23118" y="42493"/>
                  </a:lnTo>
                  <a:lnTo>
                    <a:pt x="23157" y="42336"/>
                  </a:lnTo>
                  <a:lnTo>
                    <a:pt x="23157" y="42217"/>
                  </a:lnTo>
                  <a:lnTo>
                    <a:pt x="23078" y="42099"/>
                  </a:lnTo>
                  <a:lnTo>
                    <a:pt x="23000" y="42021"/>
                  </a:lnTo>
                  <a:lnTo>
                    <a:pt x="22882" y="41981"/>
                  </a:lnTo>
                  <a:close/>
                  <a:moveTo>
                    <a:pt x="6223" y="42729"/>
                  </a:moveTo>
                  <a:lnTo>
                    <a:pt x="6105" y="42769"/>
                  </a:lnTo>
                  <a:lnTo>
                    <a:pt x="5987" y="42848"/>
                  </a:lnTo>
                  <a:lnTo>
                    <a:pt x="5947" y="42966"/>
                  </a:lnTo>
                  <a:lnTo>
                    <a:pt x="5632" y="44265"/>
                  </a:lnTo>
                  <a:lnTo>
                    <a:pt x="5632" y="44423"/>
                  </a:lnTo>
                  <a:lnTo>
                    <a:pt x="5672" y="44541"/>
                  </a:lnTo>
                  <a:lnTo>
                    <a:pt x="5751" y="44620"/>
                  </a:lnTo>
                  <a:lnTo>
                    <a:pt x="5869" y="44698"/>
                  </a:lnTo>
                  <a:lnTo>
                    <a:pt x="5947" y="44698"/>
                  </a:lnTo>
                  <a:lnTo>
                    <a:pt x="6066" y="44659"/>
                  </a:lnTo>
                  <a:lnTo>
                    <a:pt x="6184" y="44620"/>
                  </a:lnTo>
                  <a:lnTo>
                    <a:pt x="6263" y="44541"/>
                  </a:lnTo>
                  <a:lnTo>
                    <a:pt x="6302" y="44423"/>
                  </a:lnTo>
                  <a:lnTo>
                    <a:pt x="6578" y="43123"/>
                  </a:lnTo>
                  <a:lnTo>
                    <a:pt x="6578" y="43005"/>
                  </a:lnTo>
                  <a:lnTo>
                    <a:pt x="6538" y="42887"/>
                  </a:lnTo>
                  <a:lnTo>
                    <a:pt x="6459" y="42769"/>
                  </a:lnTo>
                  <a:lnTo>
                    <a:pt x="6341" y="42729"/>
                  </a:lnTo>
                  <a:close/>
                  <a:moveTo>
                    <a:pt x="21385" y="44305"/>
                  </a:moveTo>
                  <a:lnTo>
                    <a:pt x="21306" y="44383"/>
                  </a:lnTo>
                  <a:lnTo>
                    <a:pt x="21188" y="44462"/>
                  </a:lnTo>
                  <a:lnTo>
                    <a:pt x="20519" y="45644"/>
                  </a:lnTo>
                  <a:lnTo>
                    <a:pt x="20479" y="45762"/>
                  </a:lnTo>
                  <a:lnTo>
                    <a:pt x="20519" y="45880"/>
                  </a:lnTo>
                  <a:lnTo>
                    <a:pt x="20558" y="45998"/>
                  </a:lnTo>
                  <a:lnTo>
                    <a:pt x="20676" y="46116"/>
                  </a:lnTo>
                  <a:lnTo>
                    <a:pt x="20834" y="46156"/>
                  </a:lnTo>
                  <a:lnTo>
                    <a:pt x="20991" y="46116"/>
                  </a:lnTo>
                  <a:lnTo>
                    <a:pt x="21070" y="46037"/>
                  </a:lnTo>
                  <a:lnTo>
                    <a:pt x="21109" y="45959"/>
                  </a:lnTo>
                  <a:lnTo>
                    <a:pt x="21779" y="44817"/>
                  </a:lnTo>
                  <a:lnTo>
                    <a:pt x="21818" y="44698"/>
                  </a:lnTo>
                  <a:lnTo>
                    <a:pt x="21818" y="44541"/>
                  </a:lnTo>
                  <a:lnTo>
                    <a:pt x="21779" y="44423"/>
                  </a:lnTo>
                  <a:lnTo>
                    <a:pt x="21661" y="44344"/>
                  </a:lnTo>
                  <a:lnTo>
                    <a:pt x="21543" y="44305"/>
                  </a:lnTo>
                  <a:close/>
                  <a:moveTo>
                    <a:pt x="5593" y="45329"/>
                  </a:moveTo>
                  <a:lnTo>
                    <a:pt x="5475" y="45368"/>
                  </a:lnTo>
                  <a:lnTo>
                    <a:pt x="5396" y="45447"/>
                  </a:lnTo>
                  <a:lnTo>
                    <a:pt x="5317" y="45604"/>
                  </a:lnTo>
                  <a:lnTo>
                    <a:pt x="5042" y="46904"/>
                  </a:lnTo>
                  <a:lnTo>
                    <a:pt x="5042" y="47022"/>
                  </a:lnTo>
                  <a:lnTo>
                    <a:pt x="5081" y="47140"/>
                  </a:lnTo>
                  <a:lnTo>
                    <a:pt x="5160" y="47258"/>
                  </a:lnTo>
                  <a:lnTo>
                    <a:pt x="5278" y="47298"/>
                  </a:lnTo>
                  <a:lnTo>
                    <a:pt x="5475" y="47298"/>
                  </a:lnTo>
                  <a:lnTo>
                    <a:pt x="5554" y="47219"/>
                  </a:lnTo>
                  <a:lnTo>
                    <a:pt x="5632" y="47140"/>
                  </a:lnTo>
                  <a:lnTo>
                    <a:pt x="5672" y="47061"/>
                  </a:lnTo>
                  <a:lnTo>
                    <a:pt x="5987" y="45722"/>
                  </a:lnTo>
                  <a:lnTo>
                    <a:pt x="5987" y="45604"/>
                  </a:lnTo>
                  <a:lnTo>
                    <a:pt x="5947" y="45486"/>
                  </a:lnTo>
                  <a:lnTo>
                    <a:pt x="5869" y="45407"/>
                  </a:lnTo>
                  <a:lnTo>
                    <a:pt x="5751" y="45329"/>
                  </a:lnTo>
                  <a:close/>
                  <a:moveTo>
                    <a:pt x="20204" y="46628"/>
                  </a:moveTo>
                  <a:lnTo>
                    <a:pt x="20085" y="46668"/>
                  </a:lnTo>
                  <a:lnTo>
                    <a:pt x="19967" y="46707"/>
                  </a:lnTo>
                  <a:lnTo>
                    <a:pt x="19889" y="46825"/>
                  </a:lnTo>
                  <a:lnTo>
                    <a:pt x="19219" y="47967"/>
                  </a:lnTo>
                  <a:lnTo>
                    <a:pt x="19180" y="48085"/>
                  </a:lnTo>
                  <a:lnTo>
                    <a:pt x="19180" y="48243"/>
                  </a:lnTo>
                  <a:lnTo>
                    <a:pt x="19219" y="48361"/>
                  </a:lnTo>
                  <a:lnTo>
                    <a:pt x="19337" y="48440"/>
                  </a:lnTo>
                  <a:lnTo>
                    <a:pt x="19495" y="48479"/>
                  </a:lnTo>
                  <a:lnTo>
                    <a:pt x="19652" y="48440"/>
                  </a:lnTo>
                  <a:lnTo>
                    <a:pt x="19731" y="48400"/>
                  </a:lnTo>
                  <a:lnTo>
                    <a:pt x="19810" y="48322"/>
                  </a:lnTo>
                  <a:lnTo>
                    <a:pt x="20440" y="47140"/>
                  </a:lnTo>
                  <a:lnTo>
                    <a:pt x="20479" y="47022"/>
                  </a:lnTo>
                  <a:lnTo>
                    <a:pt x="20479" y="46904"/>
                  </a:lnTo>
                  <a:lnTo>
                    <a:pt x="20440" y="46786"/>
                  </a:lnTo>
                  <a:lnTo>
                    <a:pt x="20322" y="46668"/>
                  </a:lnTo>
                  <a:lnTo>
                    <a:pt x="20204" y="46628"/>
                  </a:lnTo>
                  <a:close/>
                  <a:moveTo>
                    <a:pt x="5002" y="47967"/>
                  </a:moveTo>
                  <a:lnTo>
                    <a:pt x="4884" y="48007"/>
                  </a:lnTo>
                  <a:lnTo>
                    <a:pt x="4805" y="48085"/>
                  </a:lnTo>
                  <a:lnTo>
                    <a:pt x="4727" y="48203"/>
                  </a:lnTo>
                  <a:lnTo>
                    <a:pt x="4412" y="49503"/>
                  </a:lnTo>
                  <a:lnTo>
                    <a:pt x="4412" y="49661"/>
                  </a:lnTo>
                  <a:lnTo>
                    <a:pt x="4490" y="49779"/>
                  </a:lnTo>
                  <a:lnTo>
                    <a:pt x="4569" y="49857"/>
                  </a:lnTo>
                  <a:lnTo>
                    <a:pt x="4687" y="49897"/>
                  </a:lnTo>
                  <a:lnTo>
                    <a:pt x="4766" y="49936"/>
                  </a:lnTo>
                  <a:lnTo>
                    <a:pt x="4884" y="49897"/>
                  </a:lnTo>
                  <a:lnTo>
                    <a:pt x="4963" y="49857"/>
                  </a:lnTo>
                  <a:lnTo>
                    <a:pt x="5042" y="49779"/>
                  </a:lnTo>
                  <a:lnTo>
                    <a:pt x="5081" y="49661"/>
                  </a:lnTo>
                  <a:lnTo>
                    <a:pt x="5396" y="48361"/>
                  </a:lnTo>
                  <a:lnTo>
                    <a:pt x="5396" y="48203"/>
                  </a:lnTo>
                  <a:lnTo>
                    <a:pt x="5357" y="48085"/>
                  </a:lnTo>
                  <a:lnTo>
                    <a:pt x="5239" y="48007"/>
                  </a:lnTo>
                  <a:lnTo>
                    <a:pt x="5120" y="47967"/>
                  </a:lnTo>
                  <a:close/>
                  <a:moveTo>
                    <a:pt x="18746" y="48991"/>
                  </a:moveTo>
                  <a:lnTo>
                    <a:pt x="18628" y="49030"/>
                  </a:lnTo>
                  <a:lnTo>
                    <a:pt x="18550" y="49149"/>
                  </a:lnTo>
                  <a:lnTo>
                    <a:pt x="17880" y="50291"/>
                  </a:lnTo>
                  <a:lnTo>
                    <a:pt x="17841" y="50448"/>
                  </a:lnTo>
                  <a:lnTo>
                    <a:pt x="17841" y="50566"/>
                  </a:lnTo>
                  <a:lnTo>
                    <a:pt x="17919" y="50685"/>
                  </a:lnTo>
                  <a:lnTo>
                    <a:pt x="17998" y="50763"/>
                  </a:lnTo>
                  <a:lnTo>
                    <a:pt x="18156" y="50803"/>
                  </a:lnTo>
                  <a:lnTo>
                    <a:pt x="18353" y="50763"/>
                  </a:lnTo>
                  <a:lnTo>
                    <a:pt x="18392" y="50724"/>
                  </a:lnTo>
                  <a:lnTo>
                    <a:pt x="18471" y="50645"/>
                  </a:lnTo>
                  <a:lnTo>
                    <a:pt x="19140" y="49464"/>
                  </a:lnTo>
                  <a:lnTo>
                    <a:pt x="19180" y="49346"/>
                  </a:lnTo>
                  <a:lnTo>
                    <a:pt x="19140" y="49227"/>
                  </a:lnTo>
                  <a:lnTo>
                    <a:pt x="19101" y="49109"/>
                  </a:lnTo>
                  <a:lnTo>
                    <a:pt x="18983" y="49030"/>
                  </a:lnTo>
                  <a:lnTo>
                    <a:pt x="18865" y="48991"/>
                  </a:lnTo>
                  <a:close/>
                  <a:moveTo>
                    <a:pt x="4412" y="50566"/>
                  </a:moveTo>
                  <a:lnTo>
                    <a:pt x="4293" y="50606"/>
                  </a:lnTo>
                  <a:lnTo>
                    <a:pt x="4175" y="50685"/>
                  </a:lnTo>
                  <a:lnTo>
                    <a:pt x="4136" y="50803"/>
                  </a:lnTo>
                  <a:lnTo>
                    <a:pt x="3821" y="52142"/>
                  </a:lnTo>
                  <a:lnTo>
                    <a:pt x="3821" y="52260"/>
                  </a:lnTo>
                  <a:lnTo>
                    <a:pt x="3860" y="52378"/>
                  </a:lnTo>
                  <a:lnTo>
                    <a:pt x="3939" y="52457"/>
                  </a:lnTo>
                  <a:lnTo>
                    <a:pt x="4097" y="52535"/>
                  </a:lnTo>
                  <a:lnTo>
                    <a:pt x="4254" y="52535"/>
                  </a:lnTo>
                  <a:lnTo>
                    <a:pt x="4372" y="52457"/>
                  </a:lnTo>
                  <a:lnTo>
                    <a:pt x="4451" y="52378"/>
                  </a:lnTo>
                  <a:lnTo>
                    <a:pt x="4490" y="52260"/>
                  </a:lnTo>
                  <a:lnTo>
                    <a:pt x="4766" y="50960"/>
                  </a:lnTo>
                  <a:lnTo>
                    <a:pt x="4766" y="50842"/>
                  </a:lnTo>
                  <a:lnTo>
                    <a:pt x="4727" y="50724"/>
                  </a:lnTo>
                  <a:lnTo>
                    <a:pt x="4648" y="50606"/>
                  </a:lnTo>
                  <a:lnTo>
                    <a:pt x="4530" y="50566"/>
                  </a:lnTo>
                  <a:close/>
                  <a:moveTo>
                    <a:pt x="17408" y="51315"/>
                  </a:moveTo>
                  <a:lnTo>
                    <a:pt x="17289" y="51393"/>
                  </a:lnTo>
                  <a:lnTo>
                    <a:pt x="17211" y="51472"/>
                  </a:lnTo>
                  <a:lnTo>
                    <a:pt x="16541" y="52654"/>
                  </a:lnTo>
                  <a:lnTo>
                    <a:pt x="16502" y="52772"/>
                  </a:lnTo>
                  <a:lnTo>
                    <a:pt x="16502" y="52890"/>
                  </a:lnTo>
                  <a:lnTo>
                    <a:pt x="16580" y="53008"/>
                  </a:lnTo>
                  <a:lnTo>
                    <a:pt x="16659" y="53087"/>
                  </a:lnTo>
                  <a:lnTo>
                    <a:pt x="16856" y="53126"/>
                  </a:lnTo>
                  <a:lnTo>
                    <a:pt x="17014" y="53087"/>
                  </a:lnTo>
                  <a:lnTo>
                    <a:pt x="17092" y="53047"/>
                  </a:lnTo>
                  <a:lnTo>
                    <a:pt x="17132" y="52969"/>
                  </a:lnTo>
                  <a:lnTo>
                    <a:pt x="17801" y="51827"/>
                  </a:lnTo>
                  <a:lnTo>
                    <a:pt x="17841" y="51669"/>
                  </a:lnTo>
                  <a:lnTo>
                    <a:pt x="17841" y="51551"/>
                  </a:lnTo>
                  <a:lnTo>
                    <a:pt x="17762" y="51433"/>
                  </a:lnTo>
                  <a:lnTo>
                    <a:pt x="17683" y="51354"/>
                  </a:lnTo>
                  <a:lnTo>
                    <a:pt x="17526" y="51315"/>
                  </a:lnTo>
                  <a:close/>
                  <a:moveTo>
                    <a:pt x="3781" y="53166"/>
                  </a:moveTo>
                  <a:lnTo>
                    <a:pt x="3663" y="53244"/>
                  </a:lnTo>
                  <a:lnTo>
                    <a:pt x="3585" y="53323"/>
                  </a:lnTo>
                  <a:lnTo>
                    <a:pt x="3506" y="53441"/>
                  </a:lnTo>
                  <a:lnTo>
                    <a:pt x="3230" y="54741"/>
                  </a:lnTo>
                  <a:lnTo>
                    <a:pt x="3230" y="54859"/>
                  </a:lnTo>
                  <a:lnTo>
                    <a:pt x="3269" y="55016"/>
                  </a:lnTo>
                  <a:lnTo>
                    <a:pt x="3348" y="55095"/>
                  </a:lnTo>
                  <a:lnTo>
                    <a:pt x="3466" y="55135"/>
                  </a:lnTo>
                  <a:lnTo>
                    <a:pt x="3545" y="55174"/>
                  </a:lnTo>
                  <a:lnTo>
                    <a:pt x="3663" y="55135"/>
                  </a:lnTo>
                  <a:lnTo>
                    <a:pt x="3742" y="55095"/>
                  </a:lnTo>
                  <a:lnTo>
                    <a:pt x="3821" y="55016"/>
                  </a:lnTo>
                  <a:lnTo>
                    <a:pt x="3860" y="54898"/>
                  </a:lnTo>
                  <a:lnTo>
                    <a:pt x="4175" y="53599"/>
                  </a:lnTo>
                  <a:lnTo>
                    <a:pt x="4175" y="53441"/>
                  </a:lnTo>
                  <a:lnTo>
                    <a:pt x="4136" y="53323"/>
                  </a:lnTo>
                  <a:lnTo>
                    <a:pt x="4057" y="53244"/>
                  </a:lnTo>
                  <a:lnTo>
                    <a:pt x="3939" y="53166"/>
                  </a:lnTo>
                  <a:close/>
                  <a:moveTo>
                    <a:pt x="16069" y="53638"/>
                  </a:moveTo>
                  <a:lnTo>
                    <a:pt x="15990" y="53717"/>
                  </a:lnTo>
                  <a:lnTo>
                    <a:pt x="15872" y="53796"/>
                  </a:lnTo>
                  <a:lnTo>
                    <a:pt x="15202" y="54977"/>
                  </a:lnTo>
                  <a:lnTo>
                    <a:pt x="15163" y="55095"/>
                  </a:lnTo>
                  <a:lnTo>
                    <a:pt x="15202" y="55213"/>
                  </a:lnTo>
                  <a:lnTo>
                    <a:pt x="15242" y="55332"/>
                  </a:lnTo>
                  <a:lnTo>
                    <a:pt x="15360" y="55450"/>
                  </a:lnTo>
                  <a:lnTo>
                    <a:pt x="15517" y="55489"/>
                  </a:lnTo>
                  <a:lnTo>
                    <a:pt x="15675" y="55450"/>
                  </a:lnTo>
                  <a:lnTo>
                    <a:pt x="15753" y="55371"/>
                  </a:lnTo>
                  <a:lnTo>
                    <a:pt x="15793" y="55292"/>
                  </a:lnTo>
                  <a:lnTo>
                    <a:pt x="16462" y="54150"/>
                  </a:lnTo>
                  <a:lnTo>
                    <a:pt x="16502" y="54032"/>
                  </a:lnTo>
                  <a:lnTo>
                    <a:pt x="16502" y="53874"/>
                  </a:lnTo>
                  <a:lnTo>
                    <a:pt x="16423" y="53756"/>
                  </a:lnTo>
                  <a:lnTo>
                    <a:pt x="16344" y="53678"/>
                  </a:lnTo>
                  <a:lnTo>
                    <a:pt x="16226" y="53638"/>
                  </a:lnTo>
                  <a:close/>
                  <a:moveTo>
                    <a:pt x="3191" y="55804"/>
                  </a:moveTo>
                  <a:lnTo>
                    <a:pt x="3073" y="55844"/>
                  </a:lnTo>
                  <a:lnTo>
                    <a:pt x="2994" y="55922"/>
                  </a:lnTo>
                  <a:lnTo>
                    <a:pt x="2915" y="56040"/>
                  </a:lnTo>
                  <a:lnTo>
                    <a:pt x="2600" y="57379"/>
                  </a:lnTo>
                  <a:lnTo>
                    <a:pt x="2600" y="57498"/>
                  </a:lnTo>
                  <a:lnTo>
                    <a:pt x="2679" y="57616"/>
                  </a:lnTo>
                  <a:lnTo>
                    <a:pt x="2758" y="57694"/>
                  </a:lnTo>
                  <a:lnTo>
                    <a:pt x="2876" y="57773"/>
                  </a:lnTo>
                  <a:lnTo>
                    <a:pt x="2954" y="57773"/>
                  </a:lnTo>
                  <a:lnTo>
                    <a:pt x="3073" y="57734"/>
                  </a:lnTo>
                  <a:lnTo>
                    <a:pt x="3151" y="57694"/>
                  </a:lnTo>
                  <a:lnTo>
                    <a:pt x="3230" y="57616"/>
                  </a:lnTo>
                  <a:lnTo>
                    <a:pt x="3269" y="57498"/>
                  </a:lnTo>
                  <a:lnTo>
                    <a:pt x="3585" y="56198"/>
                  </a:lnTo>
                  <a:lnTo>
                    <a:pt x="3585" y="56080"/>
                  </a:lnTo>
                  <a:lnTo>
                    <a:pt x="3545" y="55962"/>
                  </a:lnTo>
                  <a:lnTo>
                    <a:pt x="3427" y="55844"/>
                  </a:lnTo>
                  <a:lnTo>
                    <a:pt x="3309" y="55804"/>
                  </a:lnTo>
                  <a:close/>
                  <a:moveTo>
                    <a:pt x="14887" y="55962"/>
                  </a:moveTo>
                  <a:lnTo>
                    <a:pt x="14769" y="56001"/>
                  </a:lnTo>
                  <a:lnTo>
                    <a:pt x="14651" y="56040"/>
                  </a:lnTo>
                  <a:lnTo>
                    <a:pt x="14572" y="56159"/>
                  </a:lnTo>
                  <a:lnTo>
                    <a:pt x="13903" y="57301"/>
                  </a:lnTo>
                  <a:lnTo>
                    <a:pt x="13863" y="57419"/>
                  </a:lnTo>
                  <a:lnTo>
                    <a:pt x="13863" y="57576"/>
                  </a:lnTo>
                  <a:lnTo>
                    <a:pt x="13903" y="57694"/>
                  </a:lnTo>
                  <a:lnTo>
                    <a:pt x="14021" y="57773"/>
                  </a:lnTo>
                  <a:lnTo>
                    <a:pt x="14178" y="57813"/>
                  </a:lnTo>
                  <a:lnTo>
                    <a:pt x="14336" y="57773"/>
                  </a:lnTo>
                  <a:lnTo>
                    <a:pt x="14414" y="57694"/>
                  </a:lnTo>
                  <a:lnTo>
                    <a:pt x="14454" y="57655"/>
                  </a:lnTo>
                  <a:lnTo>
                    <a:pt x="15123" y="56474"/>
                  </a:lnTo>
                  <a:lnTo>
                    <a:pt x="15163" y="56355"/>
                  </a:lnTo>
                  <a:lnTo>
                    <a:pt x="15163" y="56237"/>
                  </a:lnTo>
                  <a:lnTo>
                    <a:pt x="15123" y="56119"/>
                  </a:lnTo>
                  <a:lnTo>
                    <a:pt x="15005" y="56001"/>
                  </a:lnTo>
                  <a:lnTo>
                    <a:pt x="14887" y="55962"/>
                  </a:lnTo>
                  <a:close/>
                  <a:moveTo>
                    <a:pt x="13430" y="58325"/>
                  </a:moveTo>
                  <a:lnTo>
                    <a:pt x="13312" y="58364"/>
                  </a:lnTo>
                  <a:lnTo>
                    <a:pt x="13233" y="58482"/>
                  </a:lnTo>
                  <a:lnTo>
                    <a:pt x="12564" y="59624"/>
                  </a:lnTo>
                  <a:lnTo>
                    <a:pt x="12524" y="59782"/>
                  </a:lnTo>
                  <a:lnTo>
                    <a:pt x="12524" y="59900"/>
                  </a:lnTo>
                  <a:lnTo>
                    <a:pt x="12603" y="60018"/>
                  </a:lnTo>
                  <a:lnTo>
                    <a:pt x="12682" y="60097"/>
                  </a:lnTo>
                  <a:lnTo>
                    <a:pt x="12839" y="60136"/>
                  </a:lnTo>
                  <a:lnTo>
                    <a:pt x="13036" y="60097"/>
                  </a:lnTo>
                  <a:lnTo>
                    <a:pt x="13076" y="60057"/>
                  </a:lnTo>
                  <a:lnTo>
                    <a:pt x="13154" y="59979"/>
                  </a:lnTo>
                  <a:lnTo>
                    <a:pt x="13824" y="58797"/>
                  </a:lnTo>
                  <a:lnTo>
                    <a:pt x="13863" y="58679"/>
                  </a:lnTo>
                  <a:lnTo>
                    <a:pt x="13824" y="58561"/>
                  </a:lnTo>
                  <a:lnTo>
                    <a:pt x="13784" y="58443"/>
                  </a:lnTo>
                  <a:lnTo>
                    <a:pt x="13666" y="58364"/>
                  </a:lnTo>
                  <a:lnTo>
                    <a:pt x="13548" y="58325"/>
                  </a:lnTo>
                  <a:close/>
                  <a:moveTo>
                    <a:pt x="2600" y="58403"/>
                  </a:moveTo>
                  <a:lnTo>
                    <a:pt x="2482" y="58443"/>
                  </a:lnTo>
                  <a:lnTo>
                    <a:pt x="2364" y="58561"/>
                  </a:lnTo>
                  <a:lnTo>
                    <a:pt x="2324" y="58679"/>
                  </a:lnTo>
                  <a:lnTo>
                    <a:pt x="2009" y="59979"/>
                  </a:lnTo>
                  <a:lnTo>
                    <a:pt x="2009" y="60097"/>
                  </a:lnTo>
                  <a:lnTo>
                    <a:pt x="2049" y="60215"/>
                  </a:lnTo>
                  <a:lnTo>
                    <a:pt x="2127" y="60333"/>
                  </a:lnTo>
                  <a:lnTo>
                    <a:pt x="2285" y="60372"/>
                  </a:lnTo>
                  <a:lnTo>
                    <a:pt x="2442" y="60372"/>
                  </a:lnTo>
                  <a:lnTo>
                    <a:pt x="2561" y="60333"/>
                  </a:lnTo>
                  <a:lnTo>
                    <a:pt x="2639" y="60215"/>
                  </a:lnTo>
                  <a:lnTo>
                    <a:pt x="2679" y="60136"/>
                  </a:lnTo>
                  <a:lnTo>
                    <a:pt x="2954" y="58837"/>
                  </a:lnTo>
                  <a:lnTo>
                    <a:pt x="2994" y="58679"/>
                  </a:lnTo>
                  <a:lnTo>
                    <a:pt x="2915" y="58561"/>
                  </a:lnTo>
                  <a:lnTo>
                    <a:pt x="2836" y="58482"/>
                  </a:lnTo>
                  <a:lnTo>
                    <a:pt x="2718" y="58403"/>
                  </a:lnTo>
                  <a:close/>
                  <a:moveTo>
                    <a:pt x="12091" y="60648"/>
                  </a:moveTo>
                  <a:lnTo>
                    <a:pt x="11973" y="60687"/>
                  </a:lnTo>
                  <a:lnTo>
                    <a:pt x="11894" y="60806"/>
                  </a:lnTo>
                  <a:lnTo>
                    <a:pt x="11225" y="61948"/>
                  </a:lnTo>
                  <a:lnTo>
                    <a:pt x="11185" y="62066"/>
                  </a:lnTo>
                  <a:lnTo>
                    <a:pt x="11185" y="62223"/>
                  </a:lnTo>
                  <a:lnTo>
                    <a:pt x="11264" y="62341"/>
                  </a:lnTo>
                  <a:lnTo>
                    <a:pt x="11343" y="62420"/>
                  </a:lnTo>
                  <a:lnTo>
                    <a:pt x="11421" y="62460"/>
                  </a:lnTo>
                  <a:lnTo>
                    <a:pt x="11500" y="62460"/>
                  </a:lnTo>
                  <a:lnTo>
                    <a:pt x="11697" y="62420"/>
                  </a:lnTo>
                  <a:lnTo>
                    <a:pt x="11815" y="62302"/>
                  </a:lnTo>
                  <a:lnTo>
                    <a:pt x="12485" y="61121"/>
                  </a:lnTo>
                  <a:lnTo>
                    <a:pt x="12524" y="61003"/>
                  </a:lnTo>
                  <a:lnTo>
                    <a:pt x="12524" y="60884"/>
                  </a:lnTo>
                  <a:lnTo>
                    <a:pt x="12445" y="60766"/>
                  </a:lnTo>
                  <a:lnTo>
                    <a:pt x="12367" y="60687"/>
                  </a:lnTo>
                  <a:lnTo>
                    <a:pt x="12209" y="60648"/>
                  </a:lnTo>
                  <a:close/>
                  <a:moveTo>
                    <a:pt x="1970" y="61042"/>
                  </a:moveTo>
                  <a:lnTo>
                    <a:pt x="1852" y="61081"/>
                  </a:lnTo>
                  <a:lnTo>
                    <a:pt x="1773" y="61160"/>
                  </a:lnTo>
                  <a:lnTo>
                    <a:pt x="1694" y="61278"/>
                  </a:lnTo>
                  <a:lnTo>
                    <a:pt x="1419" y="62578"/>
                  </a:lnTo>
                  <a:lnTo>
                    <a:pt x="1419" y="62735"/>
                  </a:lnTo>
                  <a:lnTo>
                    <a:pt x="1458" y="62853"/>
                  </a:lnTo>
                  <a:lnTo>
                    <a:pt x="1537" y="62932"/>
                  </a:lnTo>
                  <a:lnTo>
                    <a:pt x="1655" y="63011"/>
                  </a:lnTo>
                  <a:lnTo>
                    <a:pt x="1734" y="63011"/>
                  </a:lnTo>
                  <a:lnTo>
                    <a:pt x="1852" y="62972"/>
                  </a:lnTo>
                  <a:lnTo>
                    <a:pt x="1931" y="62932"/>
                  </a:lnTo>
                  <a:lnTo>
                    <a:pt x="2009" y="62853"/>
                  </a:lnTo>
                  <a:lnTo>
                    <a:pt x="2049" y="62735"/>
                  </a:lnTo>
                  <a:lnTo>
                    <a:pt x="2364" y="61436"/>
                  </a:lnTo>
                  <a:lnTo>
                    <a:pt x="2364" y="61318"/>
                  </a:lnTo>
                  <a:lnTo>
                    <a:pt x="2324" y="61199"/>
                  </a:lnTo>
                  <a:lnTo>
                    <a:pt x="2246" y="61081"/>
                  </a:lnTo>
                  <a:lnTo>
                    <a:pt x="2127" y="61042"/>
                  </a:lnTo>
                  <a:close/>
                  <a:moveTo>
                    <a:pt x="10516" y="62735"/>
                  </a:moveTo>
                  <a:lnTo>
                    <a:pt x="10398" y="62775"/>
                  </a:lnTo>
                  <a:lnTo>
                    <a:pt x="9256" y="63484"/>
                  </a:lnTo>
                  <a:lnTo>
                    <a:pt x="9137" y="63562"/>
                  </a:lnTo>
                  <a:lnTo>
                    <a:pt x="9098" y="63680"/>
                  </a:lnTo>
                  <a:lnTo>
                    <a:pt x="9098" y="63799"/>
                  </a:lnTo>
                  <a:lnTo>
                    <a:pt x="9137" y="63956"/>
                  </a:lnTo>
                  <a:lnTo>
                    <a:pt x="9256" y="64074"/>
                  </a:lnTo>
                  <a:lnTo>
                    <a:pt x="9413" y="64114"/>
                  </a:lnTo>
                  <a:lnTo>
                    <a:pt x="9492" y="64074"/>
                  </a:lnTo>
                  <a:lnTo>
                    <a:pt x="9610" y="64035"/>
                  </a:lnTo>
                  <a:lnTo>
                    <a:pt x="10752" y="63326"/>
                  </a:lnTo>
                  <a:lnTo>
                    <a:pt x="10831" y="63247"/>
                  </a:lnTo>
                  <a:lnTo>
                    <a:pt x="10870" y="63129"/>
                  </a:lnTo>
                  <a:lnTo>
                    <a:pt x="10910" y="63011"/>
                  </a:lnTo>
                  <a:lnTo>
                    <a:pt x="10831" y="62893"/>
                  </a:lnTo>
                  <a:lnTo>
                    <a:pt x="10752" y="62775"/>
                  </a:lnTo>
                  <a:lnTo>
                    <a:pt x="10634" y="62735"/>
                  </a:lnTo>
                  <a:close/>
                  <a:moveTo>
                    <a:pt x="8232" y="64153"/>
                  </a:moveTo>
                  <a:lnTo>
                    <a:pt x="8113" y="64192"/>
                  </a:lnTo>
                  <a:lnTo>
                    <a:pt x="6971" y="64901"/>
                  </a:lnTo>
                  <a:lnTo>
                    <a:pt x="6853" y="64980"/>
                  </a:lnTo>
                  <a:lnTo>
                    <a:pt x="6814" y="65098"/>
                  </a:lnTo>
                  <a:lnTo>
                    <a:pt x="6814" y="65216"/>
                  </a:lnTo>
                  <a:lnTo>
                    <a:pt x="6853" y="65335"/>
                  </a:lnTo>
                  <a:lnTo>
                    <a:pt x="6971" y="65453"/>
                  </a:lnTo>
                  <a:lnTo>
                    <a:pt x="7129" y="65492"/>
                  </a:lnTo>
                  <a:lnTo>
                    <a:pt x="7208" y="65492"/>
                  </a:lnTo>
                  <a:lnTo>
                    <a:pt x="7326" y="65453"/>
                  </a:lnTo>
                  <a:lnTo>
                    <a:pt x="8468" y="64744"/>
                  </a:lnTo>
                  <a:lnTo>
                    <a:pt x="8547" y="64665"/>
                  </a:lnTo>
                  <a:lnTo>
                    <a:pt x="8586" y="64547"/>
                  </a:lnTo>
                  <a:lnTo>
                    <a:pt x="8586" y="64429"/>
                  </a:lnTo>
                  <a:lnTo>
                    <a:pt x="8547" y="64271"/>
                  </a:lnTo>
                  <a:lnTo>
                    <a:pt x="8468" y="64192"/>
                  </a:lnTo>
                  <a:lnTo>
                    <a:pt x="8350" y="64153"/>
                  </a:lnTo>
                  <a:close/>
                  <a:moveTo>
                    <a:pt x="1537" y="63641"/>
                  </a:moveTo>
                  <a:lnTo>
                    <a:pt x="1419" y="63680"/>
                  </a:lnTo>
                  <a:lnTo>
                    <a:pt x="1300" y="63759"/>
                  </a:lnTo>
                  <a:lnTo>
                    <a:pt x="1222" y="63877"/>
                  </a:lnTo>
                  <a:lnTo>
                    <a:pt x="1222" y="64035"/>
                  </a:lnTo>
                  <a:lnTo>
                    <a:pt x="1261" y="64389"/>
                  </a:lnTo>
                  <a:lnTo>
                    <a:pt x="1379" y="64744"/>
                  </a:lnTo>
                  <a:lnTo>
                    <a:pt x="1497" y="65098"/>
                  </a:lnTo>
                  <a:lnTo>
                    <a:pt x="1694" y="65453"/>
                  </a:lnTo>
                  <a:lnTo>
                    <a:pt x="1812" y="65531"/>
                  </a:lnTo>
                  <a:lnTo>
                    <a:pt x="1970" y="65571"/>
                  </a:lnTo>
                  <a:lnTo>
                    <a:pt x="2049" y="65571"/>
                  </a:lnTo>
                  <a:lnTo>
                    <a:pt x="2167" y="65531"/>
                  </a:lnTo>
                  <a:lnTo>
                    <a:pt x="2246" y="65453"/>
                  </a:lnTo>
                  <a:lnTo>
                    <a:pt x="2285" y="65335"/>
                  </a:lnTo>
                  <a:lnTo>
                    <a:pt x="2324" y="65177"/>
                  </a:lnTo>
                  <a:lnTo>
                    <a:pt x="2246" y="65059"/>
                  </a:lnTo>
                  <a:lnTo>
                    <a:pt x="2127" y="64823"/>
                  </a:lnTo>
                  <a:lnTo>
                    <a:pt x="2009" y="64547"/>
                  </a:lnTo>
                  <a:lnTo>
                    <a:pt x="1931" y="64271"/>
                  </a:lnTo>
                  <a:lnTo>
                    <a:pt x="1891" y="63956"/>
                  </a:lnTo>
                  <a:lnTo>
                    <a:pt x="1852" y="63838"/>
                  </a:lnTo>
                  <a:lnTo>
                    <a:pt x="1773" y="63720"/>
                  </a:lnTo>
                  <a:lnTo>
                    <a:pt x="1655" y="63680"/>
                  </a:lnTo>
                  <a:lnTo>
                    <a:pt x="1537" y="63641"/>
                  </a:lnTo>
                  <a:close/>
                  <a:moveTo>
                    <a:pt x="5947" y="65531"/>
                  </a:moveTo>
                  <a:lnTo>
                    <a:pt x="5829" y="65571"/>
                  </a:lnTo>
                  <a:lnTo>
                    <a:pt x="5475" y="65807"/>
                  </a:lnTo>
                  <a:lnTo>
                    <a:pt x="5081" y="66004"/>
                  </a:lnTo>
                  <a:lnTo>
                    <a:pt x="4727" y="66083"/>
                  </a:lnTo>
                  <a:lnTo>
                    <a:pt x="4569" y="66162"/>
                  </a:lnTo>
                  <a:lnTo>
                    <a:pt x="4490" y="66280"/>
                  </a:lnTo>
                  <a:lnTo>
                    <a:pt x="4372" y="66162"/>
                  </a:lnTo>
                  <a:lnTo>
                    <a:pt x="4215" y="66162"/>
                  </a:lnTo>
                  <a:lnTo>
                    <a:pt x="3939" y="66122"/>
                  </a:lnTo>
                  <a:lnTo>
                    <a:pt x="3663" y="66083"/>
                  </a:lnTo>
                  <a:lnTo>
                    <a:pt x="3388" y="66004"/>
                  </a:lnTo>
                  <a:lnTo>
                    <a:pt x="3112" y="65846"/>
                  </a:lnTo>
                  <a:lnTo>
                    <a:pt x="2994" y="65807"/>
                  </a:lnTo>
                  <a:lnTo>
                    <a:pt x="2836" y="65846"/>
                  </a:lnTo>
                  <a:lnTo>
                    <a:pt x="2718" y="65886"/>
                  </a:lnTo>
                  <a:lnTo>
                    <a:pt x="2639" y="66004"/>
                  </a:lnTo>
                  <a:lnTo>
                    <a:pt x="2600" y="66122"/>
                  </a:lnTo>
                  <a:lnTo>
                    <a:pt x="2639" y="66240"/>
                  </a:lnTo>
                  <a:lnTo>
                    <a:pt x="2679" y="66358"/>
                  </a:lnTo>
                  <a:lnTo>
                    <a:pt x="2797" y="66437"/>
                  </a:lnTo>
                  <a:lnTo>
                    <a:pt x="3112" y="66595"/>
                  </a:lnTo>
                  <a:lnTo>
                    <a:pt x="3466" y="66713"/>
                  </a:lnTo>
                  <a:lnTo>
                    <a:pt x="3860" y="66792"/>
                  </a:lnTo>
                  <a:lnTo>
                    <a:pt x="4215" y="66831"/>
                  </a:lnTo>
                  <a:lnTo>
                    <a:pt x="4333" y="66792"/>
                  </a:lnTo>
                  <a:lnTo>
                    <a:pt x="4412" y="66792"/>
                  </a:lnTo>
                  <a:lnTo>
                    <a:pt x="4530" y="66634"/>
                  </a:lnTo>
                  <a:lnTo>
                    <a:pt x="4648" y="66752"/>
                  </a:lnTo>
                  <a:lnTo>
                    <a:pt x="4845" y="66752"/>
                  </a:lnTo>
                  <a:lnTo>
                    <a:pt x="5357" y="66595"/>
                  </a:lnTo>
                  <a:lnTo>
                    <a:pt x="5829" y="66358"/>
                  </a:lnTo>
                  <a:lnTo>
                    <a:pt x="6144" y="66162"/>
                  </a:lnTo>
                  <a:lnTo>
                    <a:pt x="6263" y="66083"/>
                  </a:lnTo>
                  <a:lnTo>
                    <a:pt x="6302" y="65965"/>
                  </a:lnTo>
                  <a:lnTo>
                    <a:pt x="6302" y="65807"/>
                  </a:lnTo>
                  <a:lnTo>
                    <a:pt x="6263" y="65689"/>
                  </a:lnTo>
                  <a:lnTo>
                    <a:pt x="6184" y="65610"/>
                  </a:lnTo>
                  <a:lnTo>
                    <a:pt x="6066" y="65531"/>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2738;p27">
              <a:extLst>
                <a:ext uri="{FF2B5EF4-FFF2-40B4-BE49-F238E27FC236}">
                  <a16:creationId xmlns:a16="http://schemas.microsoft.com/office/drawing/2014/main" xmlns="" id="{295A91F8-8196-4B21-B1F5-05E07CE87DED}"/>
                </a:ext>
              </a:extLst>
            </p:cNvPr>
            <p:cNvSpPr/>
            <p:nvPr/>
          </p:nvSpPr>
          <p:spPr>
            <a:xfrm>
              <a:off x="7766902" y="3158607"/>
              <a:ext cx="389610" cy="920182"/>
            </a:xfrm>
            <a:custGeom>
              <a:avLst/>
              <a:gdLst/>
              <a:ahLst/>
              <a:cxnLst/>
              <a:rect l="l" t="t" r="r" b="b"/>
              <a:pathLst>
                <a:path w="24812" h="58601" extrusionOk="0">
                  <a:moveTo>
                    <a:pt x="10082" y="1"/>
                  </a:moveTo>
                  <a:lnTo>
                    <a:pt x="4963" y="4018"/>
                  </a:lnTo>
                  <a:lnTo>
                    <a:pt x="4529" y="7798"/>
                  </a:lnTo>
                  <a:lnTo>
                    <a:pt x="4057" y="11540"/>
                  </a:lnTo>
                  <a:lnTo>
                    <a:pt x="3506" y="15281"/>
                  </a:lnTo>
                  <a:lnTo>
                    <a:pt x="2915" y="19022"/>
                  </a:lnTo>
                  <a:lnTo>
                    <a:pt x="2285" y="22764"/>
                  </a:lnTo>
                  <a:lnTo>
                    <a:pt x="1576" y="26505"/>
                  </a:lnTo>
                  <a:lnTo>
                    <a:pt x="828" y="30207"/>
                  </a:lnTo>
                  <a:lnTo>
                    <a:pt x="1" y="33909"/>
                  </a:lnTo>
                  <a:lnTo>
                    <a:pt x="1" y="33909"/>
                  </a:lnTo>
                  <a:lnTo>
                    <a:pt x="985" y="33712"/>
                  </a:lnTo>
                  <a:lnTo>
                    <a:pt x="2167" y="33436"/>
                  </a:lnTo>
                  <a:lnTo>
                    <a:pt x="4608" y="32766"/>
                  </a:lnTo>
                  <a:lnTo>
                    <a:pt x="7483" y="31979"/>
                  </a:lnTo>
                  <a:lnTo>
                    <a:pt x="1340" y="58601"/>
                  </a:lnTo>
                  <a:lnTo>
                    <a:pt x="4845" y="56435"/>
                  </a:lnTo>
                  <a:lnTo>
                    <a:pt x="24811" y="21425"/>
                  </a:lnTo>
                  <a:lnTo>
                    <a:pt x="15674" y="21937"/>
                  </a:lnTo>
                  <a:lnTo>
                    <a:pt x="23669" y="3309"/>
                  </a:lnTo>
                  <a:lnTo>
                    <a:pt x="10082" y="1"/>
                  </a:lnTo>
                  <a:close/>
                </a:path>
              </a:pathLst>
            </a:custGeom>
            <a:solidFill>
              <a:srgbClr val="4C94F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2739;p27">
              <a:extLst>
                <a:ext uri="{FF2B5EF4-FFF2-40B4-BE49-F238E27FC236}">
                  <a16:creationId xmlns:a16="http://schemas.microsoft.com/office/drawing/2014/main" xmlns="" id="{B083051D-344C-41BC-9613-CC960435DA47}"/>
                </a:ext>
              </a:extLst>
            </p:cNvPr>
            <p:cNvSpPr/>
            <p:nvPr/>
          </p:nvSpPr>
          <p:spPr>
            <a:xfrm>
              <a:off x="7753305" y="3146862"/>
              <a:ext cx="421753" cy="954194"/>
            </a:xfrm>
            <a:custGeom>
              <a:avLst/>
              <a:gdLst/>
              <a:ahLst/>
              <a:cxnLst/>
              <a:rect l="l" t="t" r="r" b="b"/>
              <a:pathLst>
                <a:path w="26859" h="60767" extrusionOk="0">
                  <a:moveTo>
                    <a:pt x="10436" y="1970"/>
                  </a:moveTo>
                  <a:lnTo>
                    <a:pt x="6892" y="28828"/>
                  </a:lnTo>
                  <a:lnTo>
                    <a:pt x="1851" y="33318"/>
                  </a:lnTo>
                  <a:lnTo>
                    <a:pt x="2599" y="29852"/>
                  </a:lnTo>
                  <a:lnTo>
                    <a:pt x="3308" y="26347"/>
                  </a:lnTo>
                  <a:lnTo>
                    <a:pt x="3938" y="22803"/>
                  </a:lnTo>
                  <a:lnTo>
                    <a:pt x="4529" y="19298"/>
                  </a:lnTo>
                  <a:lnTo>
                    <a:pt x="5080" y="15753"/>
                  </a:lnTo>
                  <a:lnTo>
                    <a:pt x="5592" y="12209"/>
                  </a:lnTo>
                  <a:lnTo>
                    <a:pt x="6065" y="8665"/>
                  </a:lnTo>
                  <a:lnTo>
                    <a:pt x="6459" y="5120"/>
                  </a:lnTo>
                  <a:lnTo>
                    <a:pt x="10436" y="1970"/>
                  </a:lnTo>
                  <a:close/>
                  <a:moveTo>
                    <a:pt x="12287" y="28592"/>
                  </a:moveTo>
                  <a:lnTo>
                    <a:pt x="8704" y="31939"/>
                  </a:lnTo>
                  <a:lnTo>
                    <a:pt x="8152" y="32097"/>
                  </a:lnTo>
                  <a:lnTo>
                    <a:pt x="6262" y="32609"/>
                  </a:lnTo>
                  <a:lnTo>
                    <a:pt x="4490" y="33081"/>
                  </a:lnTo>
                  <a:lnTo>
                    <a:pt x="2560" y="33593"/>
                  </a:lnTo>
                  <a:lnTo>
                    <a:pt x="7325" y="29301"/>
                  </a:lnTo>
                  <a:lnTo>
                    <a:pt x="12287" y="28592"/>
                  </a:lnTo>
                  <a:close/>
                  <a:moveTo>
                    <a:pt x="11185" y="1497"/>
                  </a:moveTo>
                  <a:lnTo>
                    <a:pt x="23590" y="4530"/>
                  </a:lnTo>
                  <a:lnTo>
                    <a:pt x="15477" y="23393"/>
                  </a:lnTo>
                  <a:lnTo>
                    <a:pt x="15477" y="23393"/>
                  </a:lnTo>
                  <a:lnTo>
                    <a:pt x="24496" y="22921"/>
                  </a:lnTo>
                  <a:lnTo>
                    <a:pt x="7010" y="53599"/>
                  </a:lnTo>
                  <a:lnTo>
                    <a:pt x="13744" y="27686"/>
                  </a:lnTo>
                  <a:lnTo>
                    <a:pt x="13744" y="27686"/>
                  </a:lnTo>
                  <a:lnTo>
                    <a:pt x="7601" y="28592"/>
                  </a:lnTo>
                  <a:lnTo>
                    <a:pt x="11185" y="1497"/>
                  </a:lnTo>
                  <a:close/>
                  <a:moveTo>
                    <a:pt x="12681" y="29143"/>
                  </a:moveTo>
                  <a:lnTo>
                    <a:pt x="5711" y="55844"/>
                  </a:lnTo>
                  <a:lnTo>
                    <a:pt x="5199" y="56710"/>
                  </a:lnTo>
                  <a:lnTo>
                    <a:pt x="3230" y="57931"/>
                  </a:lnTo>
                  <a:lnTo>
                    <a:pt x="9097" y="32491"/>
                  </a:lnTo>
                  <a:lnTo>
                    <a:pt x="12681" y="29143"/>
                  </a:lnTo>
                  <a:close/>
                  <a:moveTo>
                    <a:pt x="10791" y="1"/>
                  </a:moveTo>
                  <a:lnTo>
                    <a:pt x="5159" y="4411"/>
                  </a:lnTo>
                  <a:lnTo>
                    <a:pt x="5159" y="4687"/>
                  </a:lnTo>
                  <a:lnTo>
                    <a:pt x="4726" y="8428"/>
                  </a:lnTo>
                  <a:lnTo>
                    <a:pt x="4253" y="12170"/>
                  </a:lnTo>
                  <a:lnTo>
                    <a:pt x="3702" y="15950"/>
                  </a:lnTo>
                  <a:lnTo>
                    <a:pt x="3111" y="19652"/>
                  </a:lnTo>
                  <a:lnTo>
                    <a:pt x="2481" y="23393"/>
                  </a:lnTo>
                  <a:lnTo>
                    <a:pt x="1772" y="27135"/>
                  </a:lnTo>
                  <a:lnTo>
                    <a:pt x="1024" y="30837"/>
                  </a:lnTo>
                  <a:lnTo>
                    <a:pt x="236" y="34499"/>
                  </a:lnTo>
                  <a:lnTo>
                    <a:pt x="0" y="35523"/>
                  </a:lnTo>
                  <a:lnTo>
                    <a:pt x="1024" y="35326"/>
                  </a:lnTo>
                  <a:lnTo>
                    <a:pt x="2481" y="34972"/>
                  </a:lnTo>
                  <a:lnTo>
                    <a:pt x="4214" y="34538"/>
                  </a:lnTo>
                  <a:lnTo>
                    <a:pt x="7443" y="33672"/>
                  </a:lnTo>
                  <a:lnTo>
                    <a:pt x="1182" y="60767"/>
                  </a:lnTo>
                  <a:lnTo>
                    <a:pt x="6223" y="57695"/>
                  </a:lnTo>
                  <a:lnTo>
                    <a:pt x="26858" y="21424"/>
                  </a:lnTo>
                  <a:lnTo>
                    <a:pt x="17564" y="21936"/>
                  </a:lnTo>
                  <a:lnTo>
                    <a:pt x="17564" y="21936"/>
                  </a:lnTo>
                  <a:lnTo>
                    <a:pt x="25480" y="3624"/>
                  </a:lnTo>
                  <a:lnTo>
                    <a:pt x="10791" y="1"/>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2740;p27">
              <a:extLst>
                <a:ext uri="{FF2B5EF4-FFF2-40B4-BE49-F238E27FC236}">
                  <a16:creationId xmlns:a16="http://schemas.microsoft.com/office/drawing/2014/main" xmlns="" id="{A81FF389-5BDF-48F3-AFF5-30A8BD8AA561}"/>
                </a:ext>
              </a:extLst>
            </p:cNvPr>
            <p:cNvSpPr/>
            <p:nvPr/>
          </p:nvSpPr>
          <p:spPr>
            <a:xfrm>
              <a:off x="7908491" y="3196336"/>
              <a:ext cx="73001" cy="298693"/>
            </a:xfrm>
            <a:custGeom>
              <a:avLst/>
              <a:gdLst/>
              <a:ahLst/>
              <a:cxnLst/>
              <a:rect l="l" t="t" r="r" b="b"/>
              <a:pathLst>
                <a:path w="4649" h="19022" extrusionOk="0">
                  <a:moveTo>
                    <a:pt x="3782" y="0"/>
                  </a:moveTo>
                  <a:lnTo>
                    <a:pt x="3624" y="40"/>
                  </a:lnTo>
                  <a:lnTo>
                    <a:pt x="3467" y="40"/>
                  </a:lnTo>
                  <a:lnTo>
                    <a:pt x="3270" y="118"/>
                  </a:lnTo>
                  <a:lnTo>
                    <a:pt x="3152" y="197"/>
                  </a:lnTo>
                  <a:lnTo>
                    <a:pt x="2994" y="315"/>
                  </a:lnTo>
                  <a:lnTo>
                    <a:pt x="2876" y="473"/>
                  </a:lnTo>
                  <a:lnTo>
                    <a:pt x="2797" y="670"/>
                  </a:lnTo>
                  <a:lnTo>
                    <a:pt x="2718" y="867"/>
                  </a:lnTo>
                  <a:lnTo>
                    <a:pt x="1891" y="5080"/>
                  </a:lnTo>
                  <a:lnTo>
                    <a:pt x="1104" y="9294"/>
                  </a:lnTo>
                  <a:lnTo>
                    <a:pt x="749" y="11421"/>
                  </a:lnTo>
                  <a:lnTo>
                    <a:pt x="434" y="13548"/>
                  </a:lnTo>
                  <a:lnTo>
                    <a:pt x="198" y="15674"/>
                  </a:lnTo>
                  <a:lnTo>
                    <a:pt x="1" y="17801"/>
                  </a:lnTo>
                  <a:lnTo>
                    <a:pt x="1" y="18037"/>
                  </a:lnTo>
                  <a:lnTo>
                    <a:pt x="40" y="18234"/>
                  </a:lnTo>
                  <a:lnTo>
                    <a:pt x="119" y="18431"/>
                  </a:lnTo>
                  <a:lnTo>
                    <a:pt x="237" y="18588"/>
                  </a:lnTo>
                  <a:lnTo>
                    <a:pt x="395" y="18746"/>
                  </a:lnTo>
                  <a:lnTo>
                    <a:pt x="552" y="18864"/>
                  </a:lnTo>
                  <a:lnTo>
                    <a:pt x="749" y="18943"/>
                  </a:lnTo>
                  <a:lnTo>
                    <a:pt x="946" y="19022"/>
                  </a:lnTo>
                  <a:lnTo>
                    <a:pt x="1379" y="19022"/>
                  </a:lnTo>
                  <a:lnTo>
                    <a:pt x="1576" y="18982"/>
                  </a:lnTo>
                  <a:lnTo>
                    <a:pt x="1773" y="18943"/>
                  </a:lnTo>
                  <a:lnTo>
                    <a:pt x="1931" y="18825"/>
                  </a:lnTo>
                  <a:lnTo>
                    <a:pt x="2088" y="18667"/>
                  </a:lnTo>
                  <a:lnTo>
                    <a:pt x="2206" y="18510"/>
                  </a:lnTo>
                  <a:lnTo>
                    <a:pt x="2285" y="18273"/>
                  </a:lnTo>
                  <a:lnTo>
                    <a:pt x="2600" y="17249"/>
                  </a:lnTo>
                  <a:lnTo>
                    <a:pt x="2876" y="16186"/>
                  </a:lnTo>
                  <a:lnTo>
                    <a:pt x="3112" y="15123"/>
                  </a:lnTo>
                  <a:lnTo>
                    <a:pt x="3309" y="14059"/>
                  </a:lnTo>
                  <a:lnTo>
                    <a:pt x="3703" y="11893"/>
                  </a:lnTo>
                  <a:lnTo>
                    <a:pt x="4018" y="9727"/>
                  </a:lnTo>
                  <a:lnTo>
                    <a:pt x="4254" y="7522"/>
                  </a:lnTo>
                  <a:lnTo>
                    <a:pt x="4451" y="5317"/>
                  </a:lnTo>
                  <a:lnTo>
                    <a:pt x="4569" y="3151"/>
                  </a:lnTo>
                  <a:lnTo>
                    <a:pt x="4648" y="1024"/>
                  </a:lnTo>
                  <a:lnTo>
                    <a:pt x="4648" y="788"/>
                  </a:lnTo>
                  <a:lnTo>
                    <a:pt x="4609" y="591"/>
                  </a:lnTo>
                  <a:lnTo>
                    <a:pt x="4530" y="433"/>
                  </a:lnTo>
                  <a:lnTo>
                    <a:pt x="4412" y="276"/>
                  </a:lnTo>
                  <a:lnTo>
                    <a:pt x="4294" y="158"/>
                  </a:lnTo>
                  <a:lnTo>
                    <a:pt x="4136" y="79"/>
                  </a:lnTo>
                  <a:lnTo>
                    <a:pt x="3979" y="40"/>
                  </a:lnTo>
                  <a:lnTo>
                    <a:pt x="3782"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2741;p27">
              <a:extLst>
                <a:ext uri="{FF2B5EF4-FFF2-40B4-BE49-F238E27FC236}">
                  <a16:creationId xmlns:a16="http://schemas.microsoft.com/office/drawing/2014/main" xmlns="" id="{BDD519A4-0AB7-41F2-94DB-DD4485AA5CA6}"/>
                </a:ext>
              </a:extLst>
            </p:cNvPr>
            <p:cNvSpPr/>
            <p:nvPr/>
          </p:nvSpPr>
          <p:spPr>
            <a:xfrm>
              <a:off x="7804003" y="3604432"/>
              <a:ext cx="148436" cy="452059"/>
            </a:xfrm>
            <a:custGeom>
              <a:avLst/>
              <a:gdLst/>
              <a:ahLst/>
              <a:cxnLst/>
              <a:rect l="l" t="t" r="r" b="b"/>
              <a:pathLst>
                <a:path w="9453" h="28789" extrusionOk="0">
                  <a:moveTo>
                    <a:pt x="9452" y="0"/>
                  </a:moveTo>
                  <a:lnTo>
                    <a:pt x="5868" y="3348"/>
                  </a:lnTo>
                  <a:lnTo>
                    <a:pt x="1" y="28788"/>
                  </a:lnTo>
                  <a:lnTo>
                    <a:pt x="1970" y="27567"/>
                  </a:lnTo>
                  <a:lnTo>
                    <a:pt x="2482" y="26701"/>
                  </a:lnTo>
                  <a:lnTo>
                    <a:pt x="9452" y="0"/>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2742;p27">
              <a:extLst>
                <a:ext uri="{FF2B5EF4-FFF2-40B4-BE49-F238E27FC236}">
                  <a16:creationId xmlns:a16="http://schemas.microsoft.com/office/drawing/2014/main" xmlns="" id="{BFF3FA39-D605-48E5-83E2-921967FC26A6}"/>
                </a:ext>
              </a:extLst>
            </p:cNvPr>
            <p:cNvSpPr/>
            <p:nvPr/>
          </p:nvSpPr>
          <p:spPr>
            <a:xfrm>
              <a:off x="7793499" y="3595765"/>
              <a:ext cx="152754" cy="78560"/>
            </a:xfrm>
            <a:custGeom>
              <a:avLst/>
              <a:gdLst/>
              <a:ahLst/>
              <a:cxnLst/>
              <a:rect l="l" t="t" r="r" b="b"/>
              <a:pathLst>
                <a:path w="9728" h="5003" extrusionOk="0">
                  <a:moveTo>
                    <a:pt x="9727" y="1"/>
                  </a:moveTo>
                  <a:lnTo>
                    <a:pt x="4765" y="710"/>
                  </a:lnTo>
                  <a:lnTo>
                    <a:pt x="0" y="5002"/>
                  </a:lnTo>
                  <a:lnTo>
                    <a:pt x="1930" y="4530"/>
                  </a:lnTo>
                  <a:lnTo>
                    <a:pt x="3702" y="4018"/>
                  </a:lnTo>
                  <a:lnTo>
                    <a:pt x="5592" y="3506"/>
                  </a:lnTo>
                  <a:lnTo>
                    <a:pt x="6144" y="3348"/>
                  </a:lnTo>
                  <a:lnTo>
                    <a:pt x="9727"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2743;p27">
              <a:extLst>
                <a:ext uri="{FF2B5EF4-FFF2-40B4-BE49-F238E27FC236}">
                  <a16:creationId xmlns:a16="http://schemas.microsoft.com/office/drawing/2014/main" xmlns="" id="{5CF220D8-E784-4404-9846-825385E4C63F}"/>
                </a:ext>
              </a:extLst>
            </p:cNvPr>
            <p:cNvSpPr/>
            <p:nvPr/>
          </p:nvSpPr>
          <p:spPr>
            <a:xfrm>
              <a:off x="7782367" y="3177777"/>
              <a:ext cx="134822" cy="492258"/>
            </a:xfrm>
            <a:custGeom>
              <a:avLst/>
              <a:gdLst/>
              <a:ahLst/>
              <a:cxnLst/>
              <a:rect l="l" t="t" r="r" b="b"/>
              <a:pathLst>
                <a:path w="8586" h="31349" extrusionOk="0">
                  <a:moveTo>
                    <a:pt x="8585" y="1"/>
                  </a:moveTo>
                  <a:lnTo>
                    <a:pt x="4608" y="3151"/>
                  </a:lnTo>
                  <a:lnTo>
                    <a:pt x="4175" y="6696"/>
                  </a:lnTo>
                  <a:lnTo>
                    <a:pt x="3741" y="10240"/>
                  </a:lnTo>
                  <a:lnTo>
                    <a:pt x="3229" y="13784"/>
                  </a:lnTo>
                  <a:lnTo>
                    <a:pt x="2678" y="17329"/>
                  </a:lnTo>
                  <a:lnTo>
                    <a:pt x="2087" y="20834"/>
                  </a:lnTo>
                  <a:lnTo>
                    <a:pt x="1457" y="24378"/>
                  </a:lnTo>
                  <a:lnTo>
                    <a:pt x="748" y="27883"/>
                  </a:lnTo>
                  <a:lnTo>
                    <a:pt x="0" y="31349"/>
                  </a:lnTo>
                  <a:lnTo>
                    <a:pt x="5041" y="26859"/>
                  </a:lnTo>
                  <a:lnTo>
                    <a:pt x="8585"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7" name="TextBox 1">
            <a:extLst>
              <a:ext uri="{FF2B5EF4-FFF2-40B4-BE49-F238E27FC236}">
                <a16:creationId xmlns:a16="http://schemas.microsoft.com/office/drawing/2014/main" xmlns="" id="{F5541447-6C6C-4330-94BE-928AE017803E}"/>
              </a:ext>
            </a:extLst>
          </p:cNvPr>
          <p:cNvSpPr txBox="1">
            <a:spLocks noChangeArrowheads="1"/>
          </p:cNvSpPr>
          <p:nvPr/>
        </p:nvSpPr>
        <p:spPr bwMode="auto">
          <a:xfrm>
            <a:off x="2996111" y="4533552"/>
            <a:ext cx="233788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a:solidFill>
                  <a:srgbClr val="EEEEEE">
                    <a:lumMod val="10000"/>
                  </a:srgbClr>
                </a:solidFill>
                <a:latin typeface="Calibri" panose="020F0502020204030204" pitchFamily="34" charset="0"/>
                <a:cs typeface="Calibri" panose="020F0502020204030204" pitchFamily="34" charset="0"/>
              </a:rPr>
              <a:t>83 </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giây</a:t>
            </a:r>
          </a:p>
        </p:txBody>
      </p:sp>
      <p:grpSp>
        <p:nvGrpSpPr>
          <p:cNvPr id="9" name="Group 8">
            <a:extLst>
              <a:ext uri="{FF2B5EF4-FFF2-40B4-BE49-F238E27FC236}">
                <a16:creationId xmlns:a16="http://schemas.microsoft.com/office/drawing/2014/main" xmlns="" id="{513929C6-244F-45C5-BDB6-01739D8AFFF9}"/>
              </a:ext>
            </a:extLst>
          </p:cNvPr>
          <p:cNvGrpSpPr/>
          <p:nvPr/>
        </p:nvGrpSpPr>
        <p:grpSpPr>
          <a:xfrm>
            <a:off x="5932962" y="2056853"/>
            <a:ext cx="6206303" cy="3780022"/>
            <a:chOff x="8241862" y="3903844"/>
            <a:chExt cx="2414549" cy="2405577"/>
          </a:xfrm>
          <a:solidFill>
            <a:schemeClr val="bg1"/>
          </a:solidFill>
        </p:grpSpPr>
        <p:sp>
          <p:nvSpPr>
            <p:cNvPr id="65" name="Google Shape;4166;p35">
              <a:extLst>
                <a:ext uri="{FF2B5EF4-FFF2-40B4-BE49-F238E27FC236}">
                  <a16:creationId xmlns:a16="http://schemas.microsoft.com/office/drawing/2014/main" xmlns="" id="{DEF29AAA-8784-468C-ACA0-BEF2E8114B16}"/>
                </a:ext>
              </a:extLst>
            </p:cNvPr>
            <p:cNvSpPr/>
            <p:nvPr/>
          </p:nvSpPr>
          <p:spPr>
            <a:xfrm>
              <a:off x="8257791" y="3903844"/>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8" name="Google Shape;4174;p35">
              <a:extLst>
                <a:ext uri="{FF2B5EF4-FFF2-40B4-BE49-F238E27FC236}">
                  <a16:creationId xmlns:a16="http://schemas.microsoft.com/office/drawing/2014/main" xmlns="" id="{73797955-87C5-4B85-B91E-9EBCFF5F437D}"/>
                </a:ext>
              </a:extLst>
            </p:cNvPr>
            <p:cNvSpPr/>
            <p:nvPr/>
          </p:nvSpPr>
          <p:spPr>
            <a:xfrm>
              <a:off x="8241862" y="3903844"/>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nvGrpSpPr>
          <p:cNvPr id="70" name="Google Shape;4069;p33">
            <a:extLst>
              <a:ext uri="{FF2B5EF4-FFF2-40B4-BE49-F238E27FC236}">
                <a16:creationId xmlns:a16="http://schemas.microsoft.com/office/drawing/2014/main" xmlns="" id="{9F30FBFD-9DFF-4964-BD9E-1D6C391C18F0}"/>
              </a:ext>
            </a:extLst>
          </p:cNvPr>
          <p:cNvGrpSpPr/>
          <p:nvPr/>
        </p:nvGrpSpPr>
        <p:grpSpPr>
          <a:xfrm>
            <a:off x="10441423" y="1686938"/>
            <a:ext cx="1716276" cy="1320633"/>
            <a:chOff x="1057275" y="1052013"/>
            <a:chExt cx="1451250" cy="1300600"/>
          </a:xfrm>
        </p:grpSpPr>
        <p:sp>
          <p:nvSpPr>
            <p:cNvPr id="71" name="Google Shape;4070;p33">
              <a:extLst>
                <a:ext uri="{FF2B5EF4-FFF2-40B4-BE49-F238E27FC236}">
                  <a16:creationId xmlns:a16="http://schemas.microsoft.com/office/drawing/2014/main" xmlns="" id="{40567FA2-6202-499E-B52E-C52A50F16A07}"/>
                </a:ext>
              </a:extLst>
            </p:cNvPr>
            <p:cNvSpPr/>
            <p:nvPr/>
          </p:nvSpPr>
          <p:spPr>
            <a:xfrm>
              <a:off x="1066150" y="1060888"/>
              <a:ext cx="1433500" cy="1281900"/>
            </a:xfrm>
            <a:custGeom>
              <a:avLst/>
              <a:gdLst/>
              <a:ahLst/>
              <a:cxnLst/>
              <a:rect l="l" t="t" r="r" b="b"/>
              <a:pathLst>
                <a:path w="57340" h="51276" extrusionOk="0">
                  <a:moveTo>
                    <a:pt x="3032" y="0"/>
                  </a:moveTo>
                  <a:lnTo>
                    <a:pt x="2757" y="40"/>
                  </a:lnTo>
                  <a:lnTo>
                    <a:pt x="2481" y="79"/>
                  </a:lnTo>
                  <a:lnTo>
                    <a:pt x="2166" y="118"/>
                  </a:lnTo>
                  <a:lnTo>
                    <a:pt x="1890" y="237"/>
                  </a:lnTo>
                  <a:lnTo>
                    <a:pt x="1654" y="355"/>
                  </a:lnTo>
                  <a:lnTo>
                    <a:pt x="1378" y="512"/>
                  </a:lnTo>
                  <a:lnTo>
                    <a:pt x="1142" y="670"/>
                  </a:lnTo>
                  <a:lnTo>
                    <a:pt x="906" y="867"/>
                  </a:lnTo>
                  <a:lnTo>
                    <a:pt x="630" y="1182"/>
                  </a:lnTo>
                  <a:lnTo>
                    <a:pt x="394" y="1536"/>
                  </a:lnTo>
                  <a:lnTo>
                    <a:pt x="236" y="1891"/>
                  </a:lnTo>
                  <a:lnTo>
                    <a:pt x="118" y="2284"/>
                  </a:lnTo>
                  <a:lnTo>
                    <a:pt x="39" y="2678"/>
                  </a:lnTo>
                  <a:lnTo>
                    <a:pt x="0" y="3111"/>
                  </a:lnTo>
                  <a:lnTo>
                    <a:pt x="39" y="3505"/>
                  </a:lnTo>
                  <a:lnTo>
                    <a:pt x="118" y="3899"/>
                  </a:lnTo>
                  <a:lnTo>
                    <a:pt x="11696" y="42651"/>
                  </a:lnTo>
                  <a:lnTo>
                    <a:pt x="11815" y="43005"/>
                  </a:lnTo>
                  <a:lnTo>
                    <a:pt x="11972" y="43281"/>
                  </a:lnTo>
                  <a:lnTo>
                    <a:pt x="12169" y="43596"/>
                  </a:lnTo>
                  <a:lnTo>
                    <a:pt x="12366" y="43832"/>
                  </a:lnTo>
                  <a:lnTo>
                    <a:pt x="12602" y="44068"/>
                  </a:lnTo>
                  <a:lnTo>
                    <a:pt x="12878" y="44305"/>
                  </a:lnTo>
                  <a:lnTo>
                    <a:pt x="13154" y="44462"/>
                  </a:lnTo>
                  <a:lnTo>
                    <a:pt x="13469" y="44620"/>
                  </a:lnTo>
                  <a:lnTo>
                    <a:pt x="13744" y="44698"/>
                  </a:lnTo>
                  <a:lnTo>
                    <a:pt x="14020" y="44777"/>
                  </a:lnTo>
                  <a:lnTo>
                    <a:pt x="14335" y="44817"/>
                  </a:lnTo>
                  <a:lnTo>
                    <a:pt x="14611" y="44856"/>
                  </a:lnTo>
                  <a:lnTo>
                    <a:pt x="15004" y="44817"/>
                  </a:lnTo>
                  <a:lnTo>
                    <a:pt x="15359" y="44738"/>
                  </a:lnTo>
                  <a:lnTo>
                    <a:pt x="15753" y="44620"/>
                  </a:lnTo>
                  <a:lnTo>
                    <a:pt x="16107" y="44462"/>
                  </a:lnTo>
                  <a:lnTo>
                    <a:pt x="25795" y="39067"/>
                  </a:lnTo>
                  <a:lnTo>
                    <a:pt x="39579" y="50566"/>
                  </a:lnTo>
                  <a:lnTo>
                    <a:pt x="39775" y="50724"/>
                  </a:lnTo>
                  <a:lnTo>
                    <a:pt x="40012" y="50881"/>
                  </a:lnTo>
                  <a:lnTo>
                    <a:pt x="40484" y="51118"/>
                  </a:lnTo>
                  <a:lnTo>
                    <a:pt x="40996" y="51236"/>
                  </a:lnTo>
                  <a:lnTo>
                    <a:pt x="41508" y="51275"/>
                  </a:lnTo>
                  <a:lnTo>
                    <a:pt x="41823" y="51275"/>
                  </a:lnTo>
                  <a:lnTo>
                    <a:pt x="42099" y="51236"/>
                  </a:lnTo>
                  <a:lnTo>
                    <a:pt x="42375" y="51157"/>
                  </a:lnTo>
                  <a:lnTo>
                    <a:pt x="42650" y="51039"/>
                  </a:lnTo>
                  <a:lnTo>
                    <a:pt x="43044" y="50881"/>
                  </a:lnTo>
                  <a:lnTo>
                    <a:pt x="43359" y="50645"/>
                  </a:lnTo>
                  <a:lnTo>
                    <a:pt x="43674" y="50369"/>
                  </a:lnTo>
                  <a:lnTo>
                    <a:pt x="43950" y="50054"/>
                  </a:lnTo>
                  <a:lnTo>
                    <a:pt x="44147" y="49739"/>
                  </a:lnTo>
                  <a:lnTo>
                    <a:pt x="44344" y="49345"/>
                  </a:lnTo>
                  <a:lnTo>
                    <a:pt x="44462" y="48991"/>
                  </a:lnTo>
                  <a:lnTo>
                    <a:pt x="44541" y="48558"/>
                  </a:lnTo>
                  <a:lnTo>
                    <a:pt x="46785" y="27528"/>
                  </a:lnTo>
                  <a:lnTo>
                    <a:pt x="55922" y="21739"/>
                  </a:lnTo>
                  <a:lnTo>
                    <a:pt x="56276" y="21463"/>
                  </a:lnTo>
                  <a:lnTo>
                    <a:pt x="56591" y="21188"/>
                  </a:lnTo>
                  <a:lnTo>
                    <a:pt x="56828" y="20833"/>
                  </a:lnTo>
                  <a:lnTo>
                    <a:pt x="57025" y="20439"/>
                  </a:lnTo>
                  <a:lnTo>
                    <a:pt x="57182" y="20046"/>
                  </a:lnTo>
                  <a:lnTo>
                    <a:pt x="57300" y="19652"/>
                  </a:lnTo>
                  <a:lnTo>
                    <a:pt x="57340" y="19218"/>
                  </a:lnTo>
                  <a:lnTo>
                    <a:pt x="57300" y="18785"/>
                  </a:lnTo>
                  <a:lnTo>
                    <a:pt x="57222" y="18352"/>
                  </a:lnTo>
                  <a:lnTo>
                    <a:pt x="57064" y="17919"/>
                  </a:lnTo>
                  <a:lnTo>
                    <a:pt x="56867" y="17564"/>
                  </a:lnTo>
                  <a:lnTo>
                    <a:pt x="56631" y="17210"/>
                  </a:lnTo>
                  <a:lnTo>
                    <a:pt x="56316" y="16895"/>
                  </a:lnTo>
                  <a:lnTo>
                    <a:pt x="56001" y="16659"/>
                  </a:lnTo>
                  <a:lnTo>
                    <a:pt x="55607" y="16422"/>
                  </a:lnTo>
                  <a:lnTo>
                    <a:pt x="55213" y="16265"/>
                  </a:lnTo>
                  <a:lnTo>
                    <a:pt x="3978" y="158"/>
                  </a:lnTo>
                  <a:lnTo>
                    <a:pt x="3505" y="40"/>
                  </a:lnTo>
                  <a:lnTo>
                    <a:pt x="3032" y="0"/>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2" name="Google Shape;4071;p33">
              <a:extLst>
                <a:ext uri="{FF2B5EF4-FFF2-40B4-BE49-F238E27FC236}">
                  <a16:creationId xmlns:a16="http://schemas.microsoft.com/office/drawing/2014/main" xmlns="" id="{72EA5998-400E-4A13-89CB-5B0FD8AD0267}"/>
                </a:ext>
              </a:extLst>
            </p:cNvPr>
            <p:cNvSpPr/>
            <p:nvPr/>
          </p:nvSpPr>
          <p:spPr>
            <a:xfrm>
              <a:off x="1057275" y="1052013"/>
              <a:ext cx="1451250" cy="1300600"/>
            </a:xfrm>
            <a:custGeom>
              <a:avLst/>
              <a:gdLst/>
              <a:ahLst/>
              <a:cxnLst/>
              <a:rect l="l" t="t" r="r" b="b"/>
              <a:pathLst>
                <a:path w="58050" h="52024" extrusionOk="0">
                  <a:moveTo>
                    <a:pt x="3151" y="1"/>
                  </a:moveTo>
                  <a:lnTo>
                    <a:pt x="2718" y="40"/>
                  </a:lnTo>
                  <a:lnTo>
                    <a:pt x="2600" y="119"/>
                  </a:lnTo>
                  <a:lnTo>
                    <a:pt x="2482" y="198"/>
                  </a:lnTo>
                  <a:lnTo>
                    <a:pt x="2442" y="355"/>
                  </a:lnTo>
                  <a:lnTo>
                    <a:pt x="2442" y="513"/>
                  </a:lnTo>
                  <a:lnTo>
                    <a:pt x="2482" y="631"/>
                  </a:lnTo>
                  <a:lnTo>
                    <a:pt x="2600" y="749"/>
                  </a:lnTo>
                  <a:lnTo>
                    <a:pt x="2718" y="788"/>
                  </a:lnTo>
                  <a:lnTo>
                    <a:pt x="2875" y="788"/>
                  </a:lnTo>
                  <a:lnTo>
                    <a:pt x="3230" y="749"/>
                  </a:lnTo>
                  <a:lnTo>
                    <a:pt x="3545" y="749"/>
                  </a:lnTo>
                  <a:lnTo>
                    <a:pt x="3860" y="788"/>
                  </a:lnTo>
                  <a:lnTo>
                    <a:pt x="4175" y="867"/>
                  </a:lnTo>
                  <a:lnTo>
                    <a:pt x="4411" y="867"/>
                  </a:lnTo>
                  <a:lnTo>
                    <a:pt x="4529" y="788"/>
                  </a:lnTo>
                  <a:lnTo>
                    <a:pt x="4608" y="710"/>
                  </a:lnTo>
                  <a:lnTo>
                    <a:pt x="4687" y="631"/>
                  </a:lnTo>
                  <a:lnTo>
                    <a:pt x="4687" y="473"/>
                  </a:lnTo>
                  <a:lnTo>
                    <a:pt x="4648" y="316"/>
                  </a:lnTo>
                  <a:lnTo>
                    <a:pt x="4569" y="198"/>
                  </a:lnTo>
                  <a:lnTo>
                    <a:pt x="4411" y="119"/>
                  </a:lnTo>
                  <a:lnTo>
                    <a:pt x="4018" y="40"/>
                  </a:lnTo>
                  <a:lnTo>
                    <a:pt x="3584" y="1"/>
                  </a:lnTo>
                  <a:close/>
                  <a:moveTo>
                    <a:pt x="5711" y="592"/>
                  </a:moveTo>
                  <a:lnTo>
                    <a:pt x="5593" y="631"/>
                  </a:lnTo>
                  <a:lnTo>
                    <a:pt x="5475" y="710"/>
                  </a:lnTo>
                  <a:lnTo>
                    <a:pt x="5396" y="828"/>
                  </a:lnTo>
                  <a:lnTo>
                    <a:pt x="5396" y="985"/>
                  </a:lnTo>
                  <a:lnTo>
                    <a:pt x="5435" y="1143"/>
                  </a:lnTo>
                  <a:lnTo>
                    <a:pt x="5514" y="1261"/>
                  </a:lnTo>
                  <a:lnTo>
                    <a:pt x="5632" y="1300"/>
                  </a:lnTo>
                  <a:lnTo>
                    <a:pt x="7089" y="1773"/>
                  </a:lnTo>
                  <a:lnTo>
                    <a:pt x="7326" y="1773"/>
                  </a:lnTo>
                  <a:lnTo>
                    <a:pt x="7444" y="1734"/>
                  </a:lnTo>
                  <a:lnTo>
                    <a:pt x="7523" y="1615"/>
                  </a:lnTo>
                  <a:lnTo>
                    <a:pt x="7562" y="1537"/>
                  </a:lnTo>
                  <a:lnTo>
                    <a:pt x="7601" y="1379"/>
                  </a:lnTo>
                  <a:lnTo>
                    <a:pt x="7562" y="1222"/>
                  </a:lnTo>
                  <a:lnTo>
                    <a:pt x="7444" y="1103"/>
                  </a:lnTo>
                  <a:lnTo>
                    <a:pt x="7326" y="1064"/>
                  </a:lnTo>
                  <a:lnTo>
                    <a:pt x="5868" y="592"/>
                  </a:lnTo>
                  <a:close/>
                  <a:moveTo>
                    <a:pt x="1340" y="710"/>
                  </a:moveTo>
                  <a:lnTo>
                    <a:pt x="1221" y="788"/>
                  </a:lnTo>
                  <a:lnTo>
                    <a:pt x="985" y="946"/>
                  </a:lnTo>
                  <a:lnTo>
                    <a:pt x="749" y="1222"/>
                  </a:lnTo>
                  <a:lnTo>
                    <a:pt x="552" y="1537"/>
                  </a:lnTo>
                  <a:lnTo>
                    <a:pt x="355" y="1812"/>
                  </a:lnTo>
                  <a:lnTo>
                    <a:pt x="237" y="2167"/>
                  </a:lnTo>
                  <a:lnTo>
                    <a:pt x="198" y="2285"/>
                  </a:lnTo>
                  <a:lnTo>
                    <a:pt x="237" y="2442"/>
                  </a:lnTo>
                  <a:lnTo>
                    <a:pt x="316" y="2561"/>
                  </a:lnTo>
                  <a:lnTo>
                    <a:pt x="434" y="2639"/>
                  </a:lnTo>
                  <a:lnTo>
                    <a:pt x="591" y="2679"/>
                  </a:lnTo>
                  <a:lnTo>
                    <a:pt x="670" y="2639"/>
                  </a:lnTo>
                  <a:lnTo>
                    <a:pt x="788" y="2600"/>
                  </a:lnTo>
                  <a:lnTo>
                    <a:pt x="867" y="2521"/>
                  </a:lnTo>
                  <a:lnTo>
                    <a:pt x="946" y="2442"/>
                  </a:lnTo>
                  <a:lnTo>
                    <a:pt x="1025" y="2167"/>
                  </a:lnTo>
                  <a:lnTo>
                    <a:pt x="1182" y="1930"/>
                  </a:lnTo>
                  <a:lnTo>
                    <a:pt x="1340" y="1694"/>
                  </a:lnTo>
                  <a:lnTo>
                    <a:pt x="1536" y="1497"/>
                  </a:lnTo>
                  <a:lnTo>
                    <a:pt x="1694" y="1379"/>
                  </a:lnTo>
                  <a:lnTo>
                    <a:pt x="1773" y="1261"/>
                  </a:lnTo>
                  <a:lnTo>
                    <a:pt x="1812" y="1103"/>
                  </a:lnTo>
                  <a:lnTo>
                    <a:pt x="1812" y="946"/>
                  </a:lnTo>
                  <a:lnTo>
                    <a:pt x="1733" y="828"/>
                  </a:lnTo>
                  <a:lnTo>
                    <a:pt x="1615" y="749"/>
                  </a:lnTo>
                  <a:lnTo>
                    <a:pt x="1497" y="710"/>
                  </a:lnTo>
                  <a:close/>
                  <a:moveTo>
                    <a:pt x="8625" y="1497"/>
                  </a:moveTo>
                  <a:lnTo>
                    <a:pt x="8468" y="1537"/>
                  </a:lnTo>
                  <a:lnTo>
                    <a:pt x="8350" y="1615"/>
                  </a:lnTo>
                  <a:lnTo>
                    <a:pt x="8310" y="1734"/>
                  </a:lnTo>
                  <a:lnTo>
                    <a:pt x="8271" y="1891"/>
                  </a:lnTo>
                  <a:lnTo>
                    <a:pt x="8310" y="2049"/>
                  </a:lnTo>
                  <a:lnTo>
                    <a:pt x="8428" y="2167"/>
                  </a:lnTo>
                  <a:lnTo>
                    <a:pt x="8546" y="2246"/>
                  </a:lnTo>
                  <a:lnTo>
                    <a:pt x="10004" y="2679"/>
                  </a:lnTo>
                  <a:lnTo>
                    <a:pt x="10122" y="2718"/>
                  </a:lnTo>
                  <a:lnTo>
                    <a:pt x="10240" y="2679"/>
                  </a:lnTo>
                  <a:lnTo>
                    <a:pt x="10319" y="2639"/>
                  </a:lnTo>
                  <a:lnTo>
                    <a:pt x="10397" y="2561"/>
                  </a:lnTo>
                  <a:lnTo>
                    <a:pt x="10476" y="2442"/>
                  </a:lnTo>
                  <a:lnTo>
                    <a:pt x="10476" y="2285"/>
                  </a:lnTo>
                  <a:lnTo>
                    <a:pt x="10437" y="2167"/>
                  </a:lnTo>
                  <a:lnTo>
                    <a:pt x="10358" y="2049"/>
                  </a:lnTo>
                  <a:lnTo>
                    <a:pt x="10240" y="1970"/>
                  </a:lnTo>
                  <a:lnTo>
                    <a:pt x="8783" y="1497"/>
                  </a:lnTo>
                  <a:close/>
                  <a:moveTo>
                    <a:pt x="11539" y="2403"/>
                  </a:moveTo>
                  <a:lnTo>
                    <a:pt x="11382" y="2442"/>
                  </a:lnTo>
                  <a:lnTo>
                    <a:pt x="11264" y="2521"/>
                  </a:lnTo>
                  <a:lnTo>
                    <a:pt x="11185" y="2679"/>
                  </a:lnTo>
                  <a:lnTo>
                    <a:pt x="11185" y="2797"/>
                  </a:lnTo>
                  <a:lnTo>
                    <a:pt x="11224" y="2954"/>
                  </a:lnTo>
                  <a:lnTo>
                    <a:pt x="11303" y="3073"/>
                  </a:lnTo>
                  <a:lnTo>
                    <a:pt x="11461" y="3151"/>
                  </a:lnTo>
                  <a:lnTo>
                    <a:pt x="12878" y="3585"/>
                  </a:lnTo>
                  <a:lnTo>
                    <a:pt x="12997" y="3624"/>
                  </a:lnTo>
                  <a:lnTo>
                    <a:pt x="13115" y="3585"/>
                  </a:lnTo>
                  <a:lnTo>
                    <a:pt x="13233" y="3545"/>
                  </a:lnTo>
                  <a:lnTo>
                    <a:pt x="13312" y="3466"/>
                  </a:lnTo>
                  <a:lnTo>
                    <a:pt x="13351" y="3348"/>
                  </a:lnTo>
                  <a:lnTo>
                    <a:pt x="13390" y="3191"/>
                  </a:lnTo>
                  <a:lnTo>
                    <a:pt x="13351" y="3073"/>
                  </a:lnTo>
                  <a:lnTo>
                    <a:pt x="13233" y="2954"/>
                  </a:lnTo>
                  <a:lnTo>
                    <a:pt x="13115" y="2876"/>
                  </a:lnTo>
                  <a:lnTo>
                    <a:pt x="11658" y="2403"/>
                  </a:lnTo>
                  <a:close/>
                  <a:moveTo>
                    <a:pt x="14414" y="3309"/>
                  </a:moveTo>
                  <a:lnTo>
                    <a:pt x="14296" y="3348"/>
                  </a:lnTo>
                  <a:lnTo>
                    <a:pt x="14178" y="3427"/>
                  </a:lnTo>
                  <a:lnTo>
                    <a:pt x="14099" y="3585"/>
                  </a:lnTo>
                  <a:lnTo>
                    <a:pt x="14060" y="3742"/>
                  </a:lnTo>
                  <a:lnTo>
                    <a:pt x="14139" y="3860"/>
                  </a:lnTo>
                  <a:lnTo>
                    <a:pt x="14217" y="3978"/>
                  </a:lnTo>
                  <a:lnTo>
                    <a:pt x="14336" y="4057"/>
                  </a:lnTo>
                  <a:lnTo>
                    <a:pt x="15793" y="4490"/>
                  </a:lnTo>
                  <a:lnTo>
                    <a:pt x="15911" y="4530"/>
                  </a:lnTo>
                  <a:lnTo>
                    <a:pt x="16029" y="4490"/>
                  </a:lnTo>
                  <a:lnTo>
                    <a:pt x="16147" y="4451"/>
                  </a:lnTo>
                  <a:lnTo>
                    <a:pt x="16226" y="4372"/>
                  </a:lnTo>
                  <a:lnTo>
                    <a:pt x="16265" y="4254"/>
                  </a:lnTo>
                  <a:lnTo>
                    <a:pt x="16265" y="4096"/>
                  </a:lnTo>
                  <a:lnTo>
                    <a:pt x="16226" y="3978"/>
                  </a:lnTo>
                  <a:lnTo>
                    <a:pt x="16147" y="3860"/>
                  </a:lnTo>
                  <a:lnTo>
                    <a:pt x="16029" y="3781"/>
                  </a:lnTo>
                  <a:lnTo>
                    <a:pt x="14572" y="3309"/>
                  </a:lnTo>
                  <a:close/>
                  <a:moveTo>
                    <a:pt x="17329" y="4215"/>
                  </a:moveTo>
                  <a:lnTo>
                    <a:pt x="17171" y="4254"/>
                  </a:lnTo>
                  <a:lnTo>
                    <a:pt x="17053" y="4372"/>
                  </a:lnTo>
                  <a:lnTo>
                    <a:pt x="16974" y="4490"/>
                  </a:lnTo>
                  <a:lnTo>
                    <a:pt x="16974" y="4648"/>
                  </a:lnTo>
                  <a:lnTo>
                    <a:pt x="17013" y="4766"/>
                  </a:lnTo>
                  <a:lnTo>
                    <a:pt x="17092" y="4884"/>
                  </a:lnTo>
                  <a:lnTo>
                    <a:pt x="17250" y="4963"/>
                  </a:lnTo>
                  <a:lnTo>
                    <a:pt x="18707" y="5435"/>
                  </a:lnTo>
                  <a:lnTo>
                    <a:pt x="18904" y="5435"/>
                  </a:lnTo>
                  <a:lnTo>
                    <a:pt x="19022" y="5357"/>
                  </a:lnTo>
                  <a:lnTo>
                    <a:pt x="19101" y="5278"/>
                  </a:lnTo>
                  <a:lnTo>
                    <a:pt x="19179" y="5160"/>
                  </a:lnTo>
                  <a:lnTo>
                    <a:pt x="19179" y="5042"/>
                  </a:lnTo>
                  <a:lnTo>
                    <a:pt x="19140" y="4884"/>
                  </a:lnTo>
                  <a:lnTo>
                    <a:pt x="19061" y="4766"/>
                  </a:lnTo>
                  <a:lnTo>
                    <a:pt x="18904" y="4687"/>
                  </a:lnTo>
                  <a:lnTo>
                    <a:pt x="17486" y="4254"/>
                  </a:lnTo>
                  <a:lnTo>
                    <a:pt x="17329" y="4215"/>
                  </a:lnTo>
                  <a:close/>
                  <a:moveTo>
                    <a:pt x="355" y="3427"/>
                  </a:moveTo>
                  <a:lnTo>
                    <a:pt x="198" y="3466"/>
                  </a:lnTo>
                  <a:lnTo>
                    <a:pt x="79" y="3545"/>
                  </a:lnTo>
                  <a:lnTo>
                    <a:pt x="40" y="3703"/>
                  </a:lnTo>
                  <a:lnTo>
                    <a:pt x="1" y="3821"/>
                  </a:lnTo>
                  <a:lnTo>
                    <a:pt x="119" y="4372"/>
                  </a:lnTo>
                  <a:lnTo>
                    <a:pt x="434" y="5357"/>
                  </a:lnTo>
                  <a:lnTo>
                    <a:pt x="473" y="5475"/>
                  </a:lnTo>
                  <a:lnTo>
                    <a:pt x="552" y="5554"/>
                  </a:lnTo>
                  <a:lnTo>
                    <a:pt x="670" y="5593"/>
                  </a:lnTo>
                  <a:lnTo>
                    <a:pt x="788" y="5632"/>
                  </a:lnTo>
                  <a:lnTo>
                    <a:pt x="906" y="5632"/>
                  </a:lnTo>
                  <a:lnTo>
                    <a:pt x="1025" y="5554"/>
                  </a:lnTo>
                  <a:lnTo>
                    <a:pt x="1103" y="5435"/>
                  </a:lnTo>
                  <a:lnTo>
                    <a:pt x="1143" y="5278"/>
                  </a:lnTo>
                  <a:lnTo>
                    <a:pt x="1143" y="5160"/>
                  </a:lnTo>
                  <a:lnTo>
                    <a:pt x="867" y="4175"/>
                  </a:lnTo>
                  <a:lnTo>
                    <a:pt x="749" y="3742"/>
                  </a:lnTo>
                  <a:lnTo>
                    <a:pt x="709" y="3585"/>
                  </a:lnTo>
                  <a:lnTo>
                    <a:pt x="631" y="3506"/>
                  </a:lnTo>
                  <a:lnTo>
                    <a:pt x="513" y="3427"/>
                  </a:lnTo>
                  <a:close/>
                  <a:moveTo>
                    <a:pt x="20203" y="5120"/>
                  </a:moveTo>
                  <a:lnTo>
                    <a:pt x="20085" y="5160"/>
                  </a:lnTo>
                  <a:lnTo>
                    <a:pt x="19967" y="5278"/>
                  </a:lnTo>
                  <a:lnTo>
                    <a:pt x="19888" y="5396"/>
                  </a:lnTo>
                  <a:lnTo>
                    <a:pt x="19888" y="5554"/>
                  </a:lnTo>
                  <a:lnTo>
                    <a:pt x="19928" y="5672"/>
                  </a:lnTo>
                  <a:lnTo>
                    <a:pt x="20006" y="5790"/>
                  </a:lnTo>
                  <a:lnTo>
                    <a:pt x="20125" y="5869"/>
                  </a:lnTo>
                  <a:lnTo>
                    <a:pt x="21582" y="6341"/>
                  </a:lnTo>
                  <a:lnTo>
                    <a:pt x="21818" y="6341"/>
                  </a:lnTo>
                  <a:lnTo>
                    <a:pt x="21936" y="6262"/>
                  </a:lnTo>
                  <a:lnTo>
                    <a:pt x="22015" y="6184"/>
                  </a:lnTo>
                  <a:lnTo>
                    <a:pt x="22054" y="6105"/>
                  </a:lnTo>
                  <a:lnTo>
                    <a:pt x="22094" y="5947"/>
                  </a:lnTo>
                  <a:lnTo>
                    <a:pt x="22054" y="5790"/>
                  </a:lnTo>
                  <a:lnTo>
                    <a:pt x="21936" y="5672"/>
                  </a:lnTo>
                  <a:lnTo>
                    <a:pt x="21818" y="5593"/>
                  </a:lnTo>
                  <a:lnTo>
                    <a:pt x="20361" y="5160"/>
                  </a:lnTo>
                  <a:lnTo>
                    <a:pt x="20203" y="5120"/>
                  </a:lnTo>
                  <a:close/>
                  <a:moveTo>
                    <a:pt x="23118" y="6066"/>
                  </a:moveTo>
                  <a:lnTo>
                    <a:pt x="22960" y="6105"/>
                  </a:lnTo>
                  <a:lnTo>
                    <a:pt x="22881" y="6184"/>
                  </a:lnTo>
                  <a:lnTo>
                    <a:pt x="22803" y="6302"/>
                  </a:lnTo>
                  <a:lnTo>
                    <a:pt x="22763" y="6459"/>
                  </a:lnTo>
                  <a:lnTo>
                    <a:pt x="22803" y="6617"/>
                  </a:lnTo>
                  <a:lnTo>
                    <a:pt x="22921" y="6735"/>
                  </a:lnTo>
                  <a:lnTo>
                    <a:pt x="23039" y="6774"/>
                  </a:lnTo>
                  <a:lnTo>
                    <a:pt x="24496" y="7247"/>
                  </a:lnTo>
                  <a:lnTo>
                    <a:pt x="24732" y="7247"/>
                  </a:lnTo>
                  <a:lnTo>
                    <a:pt x="24811" y="7208"/>
                  </a:lnTo>
                  <a:lnTo>
                    <a:pt x="24929" y="7089"/>
                  </a:lnTo>
                  <a:lnTo>
                    <a:pt x="24969" y="7011"/>
                  </a:lnTo>
                  <a:lnTo>
                    <a:pt x="24969" y="6853"/>
                  </a:lnTo>
                  <a:lnTo>
                    <a:pt x="24929" y="6696"/>
                  </a:lnTo>
                  <a:lnTo>
                    <a:pt x="24850" y="6578"/>
                  </a:lnTo>
                  <a:lnTo>
                    <a:pt x="24732" y="6538"/>
                  </a:lnTo>
                  <a:lnTo>
                    <a:pt x="23275" y="6066"/>
                  </a:lnTo>
                  <a:close/>
                  <a:moveTo>
                    <a:pt x="26032" y="6971"/>
                  </a:moveTo>
                  <a:lnTo>
                    <a:pt x="25874" y="7011"/>
                  </a:lnTo>
                  <a:lnTo>
                    <a:pt x="25756" y="7089"/>
                  </a:lnTo>
                  <a:lnTo>
                    <a:pt x="25677" y="7208"/>
                  </a:lnTo>
                  <a:lnTo>
                    <a:pt x="25677" y="7365"/>
                  </a:lnTo>
                  <a:lnTo>
                    <a:pt x="25717" y="7523"/>
                  </a:lnTo>
                  <a:lnTo>
                    <a:pt x="25796" y="7641"/>
                  </a:lnTo>
                  <a:lnTo>
                    <a:pt x="25953" y="7720"/>
                  </a:lnTo>
                  <a:lnTo>
                    <a:pt x="27371" y="8153"/>
                  </a:lnTo>
                  <a:lnTo>
                    <a:pt x="27489" y="8192"/>
                  </a:lnTo>
                  <a:lnTo>
                    <a:pt x="27607" y="8153"/>
                  </a:lnTo>
                  <a:lnTo>
                    <a:pt x="27725" y="8113"/>
                  </a:lnTo>
                  <a:lnTo>
                    <a:pt x="27804" y="8035"/>
                  </a:lnTo>
                  <a:lnTo>
                    <a:pt x="27883" y="7917"/>
                  </a:lnTo>
                  <a:lnTo>
                    <a:pt x="27883" y="7759"/>
                  </a:lnTo>
                  <a:lnTo>
                    <a:pt x="27843" y="7601"/>
                  </a:lnTo>
                  <a:lnTo>
                    <a:pt x="27765" y="7523"/>
                  </a:lnTo>
                  <a:lnTo>
                    <a:pt x="27607" y="7444"/>
                  </a:lnTo>
                  <a:lnTo>
                    <a:pt x="26150" y="6971"/>
                  </a:lnTo>
                  <a:close/>
                  <a:moveTo>
                    <a:pt x="1103" y="6341"/>
                  </a:moveTo>
                  <a:lnTo>
                    <a:pt x="985" y="6420"/>
                  </a:lnTo>
                  <a:lnTo>
                    <a:pt x="867" y="6538"/>
                  </a:lnTo>
                  <a:lnTo>
                    <a:pt x="828" y="6656"/>
                  </a:lnTo>
                  <a:lnTo>
                    <a:pt x="867" y="6814"/>
                  </a:lnTo>
                  <a:lnTo>
                    <a:pt x="1300" y="8271"/>
                  </a:lnTo>
                  <a:lnTo>
                    <a:pt x="1340" y="8389"/>
                  </a:lnTo>
                  <a:lnTo>
                    <a:pt x="1418" y="8468"/>
                  </a:lnTo>
                  <a:lnTo>
                    <a:pt x="1536" y="8507"/>
                  </a:lnTo>
                  <a:lnTo>
                    <a:pt x="1655" y="8547"/>
                  </a:lnTo>
                  <a:lnTo>
                    <a:pt x="1773" y="8547"/>
                  </a:lnTo>
                  <a:lnTo>
                    <a:pt x="1891" y="8468"/>
                  </a:lnTo>
                  <a:lnTo>
                    <a:pt x="1970" y="8350"/>
                  </a:lnTo>
                  <a:lnTo>
                    <a:pt x="2048" y="8192"/>
                  </a:lnTo>
                  <a:lnTo>
                    <a:pt x="2009" y="8074"/>
                  </a:lnTo>
                  <a:lnTo>
                    <a:pt x="1576" y="6617"/>
                  </a:lnTo>
                  <a:lnTo>
                    <a:pt x="1497" y="6459"/>
                  </a:lnTo>
                  <a:lnTo>
                    <a:pt x="1418" y="6381"/>
                  </a:lnTo>
                  <a:lnTo>
                    <a:pt x="1261" y="6341"/>
                  </a:lnTo>
                  <a:close/>
                  <a:moveTo>
                    <a:pt x="28907" y="7877"/>
                  </a:moveTo>
                  <a:lnTo>
                    <a:pt x="28789" y="7917"/>
                  </a:lnTo>
                  <a:lnTo>
                    <a:pt x="28670" y="7995"/>
                  </a:lnTo>
                  <a:lnTo>
                    <a:pt x="28592" y="8153"/>
                  </a:lnTo>
                  <a:lnTo>
                    <a:pt x="28592" y="8271"/>
                  </a:lnTo>
                  <a:lnTo>
                    <a:pt x="28631" y="8428"/>
                  </a:lnTo>
                  <a:lnTo>
                    <a:pt x="28710" y="8547"/>
                  </a:lnTo>
                  <a:lnTo>
                    <a:pt x="28828" y="8625"/>
                  </a:lnTo>
                  <a:lnTo>
                    <a:pt x="30285" y="9059"/>
                  </a:lnTo>
                  <a:lnTo>
                    <a:pt x="30403" y="9098"/>
                  </a:lnTo>
                  <a:lnTo>
                    <a:pt x="30521" y="9059"/>
                  </a:lnTo>
                  <a:lnTo>
                    <a:pt x="30640" y="9019"/>
                  </a:lnTo>
                  <a:lnTo>
                    <a:pt x="30718" y="8940"/>
                  </a:lnTo>
                  <a:lnTo>
                    <a:pt x="30758" y="8822"/>
                  </a:lnTo>
                  <a:lnTo>
                    <a:pt x="30797" y="8665"/>
                  </a:lnTo>
                  <a:lnTo>
                    <a:pt x="30758" y="8547"/>
                  </a:lnTo>
                  <a:lnTo>
                    <a:pt x="30640" y="8428"/>
                  </a:lnTo>
                  <a:lnTo>
                    <a:pt x="30521" y="8350"/>
                  </a:lnTo>
                  <a:lnTo>
                    <a:pt x="29064" y="7877"/>
                  </a:lnTo>
                  <a:close/>
                  <a:moveTo>
                    <a:pt x="31821" y="8783"/>
                  </a:moveTo>
                  <a:lnTo>
                    <a:pt x="31663" y="8822"/>
                  </a:lnTo>
                  <a:lnTo>
                    <a:pt x="31545" y="8901"/>
                  </a:lnTo>
                  <a:lnTo>
                    <a:pt x="31506" y="9059"/>
                  </a:lnTo>
                  <a:lnTo>
                    <a:pt x="31467" y="9216"/>
                  </a:lnTo>
                  <a:lnTo>
                    <a:pt x="31506" y="9334"/>
                  </a:lnTo>
                  <a:lnTo>
                    <a:pt x="31624" y="9452"/>
                  </a:lnTo>
                  <a:lnTo>
                    <a:pt x="31742" y="9531"/>
                  </a:lnTo>
                  <a:lnTo>
                    <a:pt x="33199" y="9964"/>
                  </a:lnTo>
                  <a:lnTo>
                    <a:pt x="33317" y="10004"/>
                  </a:lnTo>
                  <a:lnTo>
                    <a:pt x="33436" y="9964"/>
                  </a:lnTo>
                  <a:lnTo>
                    <a:pt x="33514" y="9925"/>
                  </a:lnTo>
                  <a:lnTo>
                    <a:pt x="33593" y="9846"/>
                  </a:lnTo>
                  <a:lnTo>
                    <a:pt x="33672" y="9728"/>
                  </a:lnTo>
                  <a:lnTo>
                    <a:pt x="33672" y="9571"/>
                  </a:lnTo>
                  <a:lnTo>
                    <a:pt x="33633" y="9452"/>
                  </a:lnTo>
                  <a:lnTo>
                    <a:pt x="33554" y="9334"/>
                  </a:lnTo>
                  <a:lnTo>
                    <a:pt x="33436" y="9255"/>
                  </a:lnTo>
                  <a:lnTo>
                    <a:pt x="31978" y="8783"/>
                  </a:lnTo>
                  <a:close/>
                  <a:moveTo>
                    <a:pt x="34735" y="9689"/>
                  </a:moveTo>
                  <a:lnTo>
                    <a:pt x="34578" y="9728"/>
                  </a:lnTo>
                  <a:lnTo>
                    <a:pt x="34460" y="9846"/>
                  </a:lnTo>
                  <a:lnTo>
                    <a:pt x="34381" y="9964"/>
                  </a:lnTo>
                  <a:lnTo>
                    <a:pt x="34381" y="10122"/>
                  </a:lnTo>
                  <a:lnTo>
                    <a:pt x="34420" y="10240"/>
                  </a:lnTo>
                  <a:lnTo>
                    <a:pt x="34499" y="10358"/>
                  </a:lnTo>
                  <a:lnTo>
                    <a:pt x="34656" y="10437"/>
                  </a:lnTo>
                  <a:lnTo>
                    <a:pt x="36074" y="10910"/>
                  </a:lnTo>
                  <a:lnTo>
                    <a:pt x="36310" y="10910"/>
                  </a:lnTo>
                  <a:lnTo>
                    <a:pt x="36429" y="10831"/>
                  </a:lnTo>
                  <a:lnTo>
                    <a:pt x="36507" y="10752"/>
                  </a:lnTo>
                  <a:lnTo>
                    <a:pt x="36547" y="10634"/>
                  </a:lnTo>
                  <a:lnTo>
                    <a:pt x="36586" y="10476"/>
                  </a:lnTo>
                  <a:lnTo>
                    <a:pt x="36547" y="10358"/>
                  </a:lnTo>
                  <a:lnTo>
                    <a:pt x="36468" y="10240"/>
                  </a:lnTo>
                  <a:lnTo>
                    <a:pt x="36310" y="10161"/>
                  </a:lnTo>
                  <a:lnTo>
                    <a:pt x="34853" y="9728"/>
                  </a:lnTo>
                  <a:lnTo>
                    <a:pt x="34735" y="9689"/>
                  </a:lnTo>
                  <a:close/>
                  <a:moveTo>
                    <a:pt x="1970" y="9255"/>
                  </a:moveTo>
                  <a:lnTo>
                    <a:pt x="1852" y="9334"/>
                  </a:lnTo>
                  <a:lnTo>
                    <a:pt x="1773" y="9452"/>
                  </a:lnTo>
                  <a:lnTo>
                    <a:pt x="1694" y="9571"/>
                  </a:lnTo>
                  <a:lnTo>
                    <a:pt x="1733" y="9728"/>
                  </a:lnTo>
                  <a:lnTo>
                    <a:pt x="2167" y="11185"/>
                  </a:lnTo>
                  <a:lnTo>
                    <a:pt x="2206" y="11303"/>
                  </a:lnTo>
                  <a:lnTo>
                    <a:pt x="2285" y="11382"/>
                  </a:lnTo>
                  <a:lnTo>
                    <a:pt x="2403" y="11421"/>
                  </a:lnTo>
                  <a:lnTo>
                    <a:pt x="2521" y="11461"/>
                  </a:lnTo>
                  <a:lnTo>
                    <a:pt x="2639" y="11421"/>
                  </a:lnTo>
                  <a:lnTo>
                    <a:pt x="2757" y="11382"/>
                  </a:lnTo>
                  <a:lnTo>
                    <a:pt x="2875" y="11264"/>
                  </a:lnTo>
                  <a:lnTo>
                    <a:pt x="2915" y="11106"/>
                  </a:lnTo>
                  <a:lnTo>
                    <a:pt x="2875" y="10949"/>
                  </a:lnTo>
                  <a:lnTo>
                    <a:pt x="2442" y="9531"/>
                  </a:lnTo>
                  <a:lnTo>
                    <a:pt x="2364" y="9374"/>
                  </a:lnTo>
                  <a:lnTo>
                    <a:pt x="2285" y="9295"/>
                  </a:lnTo>
                  <a:lnTo>
                    <a:pt x="2127" y="9255"/>
                  </a:lnTo>
                  <a:close/>
                  <a:moveTo>
                    <a:pt x="37610" y="10594"/>
                  </a:moveTo>
                  <a:lnTo>
                    <a:pt x="37492" y="10634"/>
                  </a:lnTo>
                  <a:lnTo>
                    <a:pt x="37374" y="10752"/>
                  </a:lnTo>
                  <a:lnTo>
                    <a:pt x="37295" y="10870"/>
                  </a:lnTo>
                  <a:lnTo>
                    <a:pt x="37256" y="11028"/>
                  </a:lnTo>
                  <a:lnTo>
                    <a:pt x="37334" y="11146"/>
                  </a:lnTo>
                  <a:lnTo>
                    <a:pt x="37413" y="11264"/>
                  </a:lnTo>
                  <a:lnTo>
                    <a:pt x="37531" y="11343"/>
                  </a:lnTo>
                  <a:lnTo>
                    <a:pt x="38988" y="11815"/>
                  </a:lnTo>
                  <a:lnTo>
                    <a:pt x="39225" y="11815"/>
                  </a:lnTo>
                  <a:lnTo>
                    <a:pt x="39343" y="11737"/>
                  </a:lnTo>
                  <a:lnTo>
                    <a:pt x="39422" y="11658"/>
                  </a:lnTo>
                  <a:lnTo>
                    <a:pt x="39461" y="11540"/>
                  </a:lnTo>
                  <a:lnTo>
                    <a:pt x="39461" y="11421"/>
                  </a:lnTo>
                  <a:lnTo>
                    <a:pt x="39422" y="11264"/>
                  </a:lnTo>
                  <a:lnTo>
                    <a:pt x="39343" y="11146"/>
                  </a:lnTo>
                  <a:lnTo>
                    <a:pt x="39225" y="11067"/>
                  </a:lnTo>
                  <a:lnTo>
                    <a:pt x="37768" y="10634"/>
                  </a:lnTo>
                  <a:lnTo>
                    <a:pt x="37610" y="10594"/>
                  </a:lnTo>
                  <a:close/>
                  <a:moveTo>
                    <a:pt x="40524" y="11540"/>
                  </a:moveTo>
                  <a:lnTo>
                    <a:pt x="40367" y="11579"/>
                  </a:lnTo>
                  <a:lnTo>
                    <a:pt x="40249" y="11658"/>
                  </a:lnTo>
                  <a:lnTo>
                    <a:pt x="40209" y="11776"/>
                  </a:lnTo>
                  <a:lnTo>
                    <a:pt x="40170" y="11933"/>
                  </a:lnTo>
                  <a:lnTo>
                    <a:pt x="40209" y="12091"/>
                  </a:lnTo>
                  <a:lnTo>
                    <a:pt x="40288" y="12209"/>
                  </a:lnTo>
                  <a:lnTo>
                    <a:pt x="40446" y="12248"/>
                  </a:lnTo>
                  <a:lnTo>
                    <a:pt x="41903" y="12721"/>
                  </a:lnTo>
                  <a:lnTo>
                    <a:pt x="42139" y="12721"/>
                  </a:lnTo>
                  <a:lnTo>
                    <a:pt x="42218" y="12682"/>
                  </a:lnTo>
                  <a:lnTo>
                    <a:pt x="42296" y="12564"/>
                  </a:lnTo>
                  <a:lnTo>
                    <a:pt x="42375" y="12485"/>
                  </a:lnTo>
                  <a:lnTo>
                    <a:pt x="42375" y="12327"/>
                  </a:lnTo>
                  <a:lnTo>
                    <a:pt x="42336" y="12170"/>
                  </a:lnTo>
                  <a:lnTo>
                    <a:pt x="42257" y="12052"/>
                  </a:lnTo>
                  <a:lnTo>
                    <a:pt x="42100" y="12012"/>
                  </a:lnTo>
                  <a:lnTo>
                    <a:pt x="40682" y="11540"/>
                  </a:lnTo>
                  <a:close/>
                  <a:moveTo>
                    <a:pt x="43399" y="12445"/>
                  </a:moveTo>
                  <a:lnTo>
                    <a:pt x="43281" y="12485"/>
                  </a:lnTo>
                  <a:lnTo>
                    <a:pt x="43163" y="12564"/>
                  </a:lnTo>
                  <a:lnTo>
                    <a:pt x="43084" y="12682"/>
                  </a:lnTo>
                  <a:lnTo>
                    <a:pt x="43084" y="12839"/>
                  </a:lnTo>
                  <a:lnTo>
                    <a:pt x="43124" y="12997"/>
                  </a:lnTo>
                  <a:lnTo>
                    <a:pt x="43202" y="13115"/>
                  </a:lnTo>
                  <a:lnTo>
                    <a:pt x="43320" y="13194"/>
                  </a:lnTo>
                  <a:lnTo>
                    <a:pt x="44778" y="13627"/>
                  </a:lnTo>
                  <a:lnTo>
                    <a:pt x="44896" y="13666"/>
                  </a:lnTo>
                  <a:lnTo>
                    <a:pt x="45014" y="13627"/>
                  </a:lnTo>
                  <a:lnTo>
                    <a:pt x="45132" y="13587"/>
                  </a:lnTo>
                  <a:lnTo>
                    <a:pt x="45211" y="13509"/>
                  </a:lnTo>
                  <a:lnTo>
                    <a:pt x="45250" y="13391"/>
                  </a:lnTo>
                  <a:lnTo>
                    <a:pt x="45289" y="13233"/>
                  </a:lnTo>
                  <a:lnTo>
                    <a:pt x="45250" y="13076"/>
                  </a:lnTo>
                  <a:lnTo>
                    <a:pt x="45132" y="12997"/>
                  </a:lnTo>
                  <a:lnTo>
                    <a:pt x="45014" y="12918"/>
                  </a:lnTo>
                  <a:lnTo>
                    <a:pt x="43557" y="12445"/>
                  </a:lnTo>
                  <a:close/>
                  <a:moveTo>
                    <a:pt x="2836" y="12170"/>
                  </a:moveTo>
                  <a:lnTo>
                    <a:pt x="2718" y="12248"/>
                  </a:lnTo>
                  <a:lnTo>
                    <a:pt x="2639" y="12367"/>
                  </a:lnTo>
                  <a:lnTo>
                    <a:pt x="2560" y="12485"/>
                  </a:lnTo>
                  <a:lnTo>
                    <a:pt x="2600" y="12642"/>
                  </a:lnTo>
                  <a:lnTo>
                    <a:pt x="3033" y="14099"/>
                  </a:lnTo>
                  <a:lnTo>
                    <a:pt x="3072" y="14218"/>
                  </a:lnTo>
                  <a:lnTo>
                    <a:pt x="3151" y="14296"/>
                  </a:lnTo>
                  <a:lnTo>
                    <a:pt x="3269" y="14336"/>
                  </a:lnTo>
                  <a:lnTo>
                    <a:pt x="3387" y="14375"/>
                  </a:lnTo>
                  <a:lnTo>
                    <a:pt x="3506" y="14336"/>
                  </a:lnTo>
                  <a:lnTo>
                    <a:pt x="3624" y="14296"/>
                  </a:lnTo>
                  <a:lnTo>
                    <a:pt x="3742" y="14178"/>
                  </a:lnTo>
                  <a:lnTo>
                    <a:pt x="3781" y="14021"/>
                  </a:lnTo>
                  <a:lnTo>
                    <a:pt x="3742" y="13863"/>
                  </a:lnTo>
                  <a:lnTo>
                    <a:pt x="3309" y="12406"/>
                  </a:lnTo>
                  <a:lnTo>
                    <a:pt x="3269" y="12288"/>
                  </a:lnTo>
                  <a:lnTo>
                    <a:pt x="3151" y="12209"/>
                  </a:lnTo>
                  <a:lnTo>
                    <a:pt x="2994" y="12170"/>
                  </a:lnTo>
                  <a:close/>
                  <a:moveTo>
                    <a:pt x="46313" y="13351"/>
                  </a:moveTo>
                  <a:lnTo>
                    <a:pt x="46195" y="13391"/>
                  </a:lnTo>
                  <a:lnTo>
                    <a:pt x="46077" y="13469"/>
                  </a:lnTo>
                  <a:lnTo>
                    <a:pt x="45998" y="13627"/>
                  </a:lnTo>
                  <a:lnTo>
                    <a:pt x="45959" y="13745"/>
                  </a:lnTo>
                  <a:lnTo>
                    <a:pt x="45998" y="13903"/>
                  </a:lnTo>
                  <a:lnTo>
                    <a:pt x="46117" y="14021"/>
                  </a:lnTo>
                  <a:lnTo>
                    <a:pt x="46235" y="14099"/>
                  </a:lnTo>
                  <a:lnTo>
                    <a:pt x="47692" y="14533"/>
                  </a:lnTo>
                  <a:lnTo>
                    <a:pt x="47810" y="14572"/>
                  </a:lnTo>
                  <a:lnTo>
                    <a:pt x="47928" y="14533"/>
                  </a:lnTo>
                  <a:lnTo>
                    <a:pt x="48007" y="14493"/>
                  </a:lnTo>
                  <a:lnTo>
                    <a:pt x="48125" y="14414"/>
                  </a:lnTo>
                  <a:lnTo>
                    <a:pt x="48164" y="14296"/>
                  </a:lnTo>
                  <a:lnTo>
                    <a:pt x="48164" y="14139"/>
                  </a:lnTo>
                  <a:lnTo>
                    <a:pt x="48125" y="14021"/>
                  </a:lnTo>
                  <a:lnTo>
                    <a:pt x="48046" y="13903"/>
                  </a:lnTo>
                  <a:lnTo>
                    <a:pt x="47928" y="13824"/>
                  </a:lnTo>
                  <a:lnTo>
                    <a:pt x="46471" y="13351"/>
                  </a:lnTo>
                  <a:close/>
                  <a:moveTo>
                    <a:pt x="49228" y="14257"/>
                  </a:moveTo>
                  <a:lnTo>
                    <a:pt x="49070" y="14296"/>
                  </a:lnTo>
                  <a:lnTo>
                    <a:pt x="48952" y="14375"/>
                  </a:lnTo>
                  <a:lnTo>
                    <a:pt x="48873" y="14533"/>
                  </a:lnTo>
                  <a:lnTo>
                    <a:pt x="48873" y="14690"/>
                  </a:lnTo>
                  <a:lnTo>
                    <a:pt x="48913" y="14808"/>
                  </a:lnTo>
                  <a:lnTo>
                    <a:pt x="48991" y="14926"/>
                  </a:lnTo>
                  <a:lnTo>
                    <a:pt x="49149" y="15005"/>
                  </a:lnTo>
                  <a:lnTo>
                    <a:pt x="50606" y="15438"/>
                  </a:lnTo>
                  <a:lnTo>
                    <a:pt x="50685" y="15478"/>
                  </a:lnTo>
                  <a:lnTo>
                    <a:pt x="50803" y="15438"/>
                  </a:lnTo>
                  <a:lnTo>
                    <a:pt x="50921" y="15399"/>
                  </a:lnTo>
                  <a:lnTo>
                    <a:pt x="51000" y="15320"/>
                  </a:lnTo>
                  <a:lnTo>
                    <a:pt x="51079" y="15202"/>
                  </a:lnTo>
                  <a:lnTo>
                    <a:pt x="51079" y="15045"/>
                  </a:lnTo>
                  <a:lnTo>
                    <a:pt x="51039" y="14926"/>
                  </a:lnTo>
                  <a:lnTo>
                    <a:pt x="50960" y="14808"/>
                  </a:lnTo>
                  <a:lnTo>
                    <a:pt x="50803" y="14730"/>
                  </a:lnTo>
                  <a:lnTo>
                    <a:pt x="49346" y="14257"/>
                  </a:lnTo>
                  <a:close/>
                  <a:moveTo>
                    <a:pt x="52103" y="15163"/>
                  </a:moveTo>
                  <a:lnTo>
                    <a:pt x="51984" y="15202"/>
                  </a:lnTo>
                  <a:lnTo>
                    <a:pt x="51866" y="15320"/>
                  </a:lnTo>
                  <a:lnTo>
                    <a:pt x="51787" y="15438"/>
                  </a:lnTo>
                  <a:lnTo>
                    <a:pt x="51787" y="15596"/>
                  </a:lnTo>
                  <a:lnTo>
                    <a:pt x="51827" y="15714"/>
                  </a:lnTo>
                  <a:lnTo>
                    <a:pt x="51906" y="15832"/>
                  </a:lnTo>
                  <a:lnTo>
                    <a:pt x="52024" y="15911"/>
                  </a:lnTo>
                  <a:lnTo>
                    <a:pt x="53481" y="16384"/>
                  </a:lnTo>
                  <a:lnTo>
                    <a:pt x="53717" y="16384"/>
                  </a:lnTo>
                  <a:lnTo>
                    <a:pt x="53835" y="16305"/>
                  </a:lnTo>
                  <a:lnTo>
                    <a:pt x="53914" y="16226"/>
                  </a:lnTo>
                  <a:lnTo>
                    <a:pt x="53953" y="16108"/>
                  </a:lnTo>
                  <a:lnTo>
                    <a:pt x="53993" y="15950"/>
                  </a:lnTo>
                  <a:lnTo>
                    <a:pt x="53953" y="15832"/>
                  </a:lnTo>
                  <a:lnTo>
                    <a:pt x="53835" y="15714"/>
                  </a:lnTo>
                  <a:lnTo>
                    <a:pt x="53717" y="15635"/>
                  </a:lnTo>
                  <a:lnTo>
                    <a:pt x="52260" y="15202"/>
                  </a:lnTo>
                  <a:lnTo>
                    <a:pt x="52103" y="15163"/>
                  </a:lnTo>
                  <a:close/>
                  <a:moveTo>
                    <a:pt x="3702" y="15084"/>
                  </a:moveTo>
                  <a:lnTo>
                    <a:pt x="3584" y="15163"/>
                  </a:lnTo>
                  <a:lnTo>
                    <a:pt x="3506" y="15281"/>
                  </a:lnTo>
                  <a:lnTo>
                    <a:pt x="3466" y="15399"/>
                  </a:lnTo>
                  <a:lnTo>
                    <a:pt x="3466" y="15557"/>
                  </a:lnTo>
                  <a:lnTo>
                    <a:pt x="3899" y="17014"/>
                  </a:lnTo>
                  <a:lnTo>
                    <a:pt x="3939" y="17132"/>
                  </a:lnTo>
                  <a:lnTo>
                    <a:pt x="4018" y="17211"/>
                  </a:lnTo>
                  <a:lnTo>
                    <a:pt x="4136" y="17250"/>
                  </a:lnTo>
                  <a:lnTo>
                    <a:pt x="4254" y="17289"/>
                  </a:lnTo>
                  <a:lnTo>
                    <a:pt x="4372" y="17250"/>
                  </a:lnTo>
                  <a:lnTo>
                    <a:pt x="4490" y="17211"/>
                  </a:lnTo>
                  <a:lnTo>
                    <a:pt x="4608" y="17092"/>
                  </a:lnTo>
                  <a:lnTo>
                    <a:pt x="4648" y="16935"/>
                  </a:lnTo>
                  <a:lnTo>
                    <a:pt x="4608" y="16777"/>
                  </a:lnTo>
                  <a:lnTo>
                    <a:pt x="4175" y="15320"/>
                  </a:lnTo>
                  <a:lnTo>
                    <a:pt x="4136" y="15202"/>
                  </a:lnTo>
                  <a:lnTo>
                    <a:pt x="4018" y="15123"/>
                  </a:lnTo>
                  <a:lnTo>
                    <a:pt x="3860" y="15084"/>
                  </a:lnTo>
                  <a:close/>
                  <a:moveTo>
                    <a:pt x="55017" y="16069"/>
                  </a:moveTo>
                  <a:lnTo>
                    <a:pt x="54859" y="16108"/>
                  </a:lnTo>
                  <a:lnTo>
                    <a:pt x="54741" y="16226"/>
                  </a:lnTo>
                  <a:lnTo>
                    <a:pt x="54702" y="16344"/>
                  </a:lnTo>
                  <a:lnTo>
                    <a:pt x="54662" y="16502"/>
                  </a:lnTo>
                  <a:lnTo>
                    <a:pt x="54702" y="16620"/>
                  </a:lnTo>
                  <a:lnTo>
                    <a:pt x="54820" y="16738"/>
                  </a:lnTo>
                  <a:lnTo>
                    <a:pt x="54938" y="16817"/>
                  </a:lnTo>
                  <a:lnTo>
                    <a:pt x="55450" y="16974"/>
                  </a:lnTo>
                  <a:lnTo>
                    <a:pt x="55844" y="17132"/>
                  </a:lnTo>
                  <a:lnTo>
                    <a:pt x="56198" y="17368"/>
                  </a:lnTo>
                  <a:lnTo>
                    <a:pt x="56316" y="17407"/>
                  </a:lnTo>
                  <a:lnTo>
                    <a:pt x="56434" y="17447"/>
                  </a:lnTo>
                  <a:lnTo>
                    <a:pt x="56592" y="17407"/>
                  </a:lnTo>
                  <a:lnTo>
                    <a:pt x="56750" y="17289"/>
                  </a:lnTo>
                  <a:lnTo>
                    <a:pt x="56789" y="17132"/>
                  </a:lnTo>
                  <a:lnTo>
                    <a:pt x="56828" y="17014"/>
                  </a:lnTo>
                  <a:lnTo>
                    <a:pt x="56750" y="16856"/>
                  </a:lnTo>
                  <a:lnTo>
                    <a:pt x="56671" y="16738"/>
                  </a:lnTo>
                  <a:lnTo>
                    <a:pt x="56198" y="16462"/>
                  </a:lnTo>
                  <a:lnTo>
                    <a:pt x="55686" y="16265"/>
                  </a:lnTo>
                  <a:lnTo>
                    <a:pt x="55174" y="16108"/>
                  </a:lnTo>
                  <a:lnTo>
                    <a:pt x="55017" y="16069"/>
                  </a:lnTo>
                  <a:close/>
                  <a:moveTo>
                    <a:pt x="57380" y="17841"/>
                  </a:moveTo>
                  <a:lnTo>
                    <a:pt x="57222" y="17880"/>
                  </a:lnTo>
                  <a:lnTo>
                    <a:pt x="57104" y="17959"/>
                  </a:lnTo>
                  <a:lnTo>
                    <a:pt x="57025" y="18077"/>
                  </a:lnTo>
                  <a:lnTo>
                    <a:pt x="57025" y="18235"/>
                  </a:lnTo>
                  <a:lnTo>
                    <a:pt x="57065" y="18392"/>
                  </a:lnTo>
                  <a:lnTo>
                    <a:pt x="57183" y="18786"/>
                  </a:lnTo>
                  <a:lnTo>
                    <a:pt x="57301" y="19180"/>
                  </a:lnTo>
                  <a:lnTo>
                    <a:pt x="57301" y="19534"/>
                  </a:lnTo>
                  <a:lnTo>
                    <a:pt x="57301" y="19692"/>
                  </a:lnTo>
                  <a:lnTo>
                    <a:pt x="57340" y="19810"/>
                  </a:lnTo>
                  <a:lnTo>
                    <a:pt x="57380" y="19967"/>
                  </a:lnTo>
                  <a:lnTo>
                    <a:pt x="57498" y="20046"/>
                  </a:lnTo>
                  <a:lnTo>
                    <a:pt x="57655" y="20085"/>
                  </a:lnTo>
                  <a:lnTo>
                    <a:pt x="57695" y="20085"/>
                  </a:lnTo>
                  <a:lnTo>
                    <a:pt x="57813" y="20046"/>
                  </a:lnTo>
                  <a:lnTo>
                    <a:pt x="57931" y="19967"/>
                  </a:lnTo>
                  <a:lnTo>
                    <a:pt x="58010" y="19849"/>
                  </a:lnTo>
                  <a:lnTo>
                    <a:pt x="58049" y="19731"/>
                  </a:lnTo>
                  <a:lnTo>
                    <a:pt x="58049" y="19534"/>
                  </a:lnTo>
                  <a:lnTo>
                    <a:pt x="58049" y="19062"/>
                  </a:lnTo>
                  <a:lnTo>
                    <a:pt x="57931" y="18550"/>
                  </a:lnTo>
                  <a:lnTo>
                    <a:pt x="57734" y="18077"/>
                  </a:lnTo>
                  <a:lnTo>
                    <a:pt x="57655" y="17919"/>
                  </a:lnTo>
                  <a:lnTo>
                    <a:pt x="57537" y="17880"/>
                  </a:lnTo>
                  <a:lnTo>
                    <a:pt x="57380" y="17841"/>
                  </a:lnTo>
                  <a:close/>
                  <a:moveTo>
                    <a:pt x="4569" y="17998"/>
                  </a:moveTo>
                  <a:lnTo>
                    <a:pt x="4451" y="18077"/>
                  </a:lnTo>
                  <a:lnTo>
                    <a:pt x="4372" y="18195"/>
                  </a:lnTo>
                  <a:lnTo>
                    <a:pt x="4333" y="18313"/>
                  </a:lnTo>
                  <a:lnTo>
                    <a:pt x="4333" y="18471"/>
                  </a:lnTo>
                  <a:lnTo>
                    <a:pt x="4766" y="19928"/>
                  </a:lnTo>
                  <a:lnTo>
                    <a:pt x="4805" y="20046"/>
                  </a:lnTo>
                  <a:lnTo>
                    <a:pt x="4923" y="20125"/>
                  </a:lnTo>
                  <a:lnTo>
                    <a:pt x="5002" y="20164"/>
                  </a:lnTo>
                  <a:lnTo>
                    <a:pt x="5120" y="20204"/>
                  </a:lnTo>
                  <a:lnTo>
                    <a:pt x="5238" y="20164"/>
                  </a:lnTo>
                  <a:lnTo>
                    <a:pt x="5357" y="20125"/>
                  </a:lnTo>
                  <a:lnTo>
                    <a:pt x="5475" y="20007"/>
                  </a:lnTo>
                  <a:lnTo>
                    <a:pt x="5514" y="19849"/>
                  </a:lnTo>
                  <a:lnTo>
                    <a:pt x="5514" y="19692"/>
                  </a:lnTo>
                  <a:lnTo>
                    <a:pt x="5041" y="18235"/>
                  </a:lnTo>
                  <a:lnTo>
                    <a:pt x="5002" y="18116"/>
                  </a:lnTo>
                  <a:lnTo>
                    <a:pt x="4884" y="18038"/>
                  </a:lnTo>
                  <a:lnTo>
                    <a:pt x="4726" y="17998"/>
                  </a:lnTo>
                  <a:close/>
                  <a:moveTo>
                    <a:pt x="57143" y="20755"/>
                  </a:moveTo>
                  <a:lnTo>
                    <a:pt x="56986" y="20834"/>
                  </a:lnTo>
                  <a:lnTo>
                    <a:pt x="56907" y="20912"/>
                  </a:lnTo>
                  <a:lnTo>
                    <a:pt x="56710" y="21188"/>
                  </a:lnTo>
                  <a:lnTo>
                    <a:pt x="56513" y="21385"/>
                  </a:lnTo>
                  <a:lnTo>
                    <a:pt x="56316" y="21582"/>
                  </a:lnTo>
                  <a:lnTo>
                    <a:pt x="56080" y="21779"/>
                  </a:lnTo>
                  <a:lnTo>
                    <a:pt x="55923" y="21858"/>
                  </a:lnTo>
                  <a:lnTo>
                    <a:pt x="55844" y="21936"/>
                  </a:lnTo>
                  <a:lnTo>
                    <a:pt x="55765" y="22094"/>
                  </a:lnTo>
                  <a:lnTo>
                    <a:pt x="55765" y="22251"/>
                  </a:lnTo>
                  <a:lnTo>
                    <a:pt x="55804" y="22370"/>
                  </a:lnTo>
                  <a:lnTo>
                    <a:pt x="55883" y="22448"/>
                  </a:lnTo>
                  <a:lnTo>
                    <a:pt x="55962" y="22488"/>
                  </a:lnTo>
                  <a:lnTo>
                    <a:pt x="56119" y="22566"/>
                  </a:lnTo>
                  <a:lnTo>
                    <a:pt x="56238" y="22527"/>
                  </a:lnTo>
                  <a:lnTo>
                    <a:pt x="56356" y="22488"/>
                  </a:lnTo>
                  <a:lnTo>
                    <a:pt x="56474" y="22409"/>
                  </a:lnTo>
                  <a:lnTo>
                    <a:pt x="56789" y="22173"/>
                  </a:lnTo>
                  <a:lnTo>
                    <a:pt x="57065" y="21936"/>
                  </a:lnTo>
                  <a:lnTo>
                    <a:pt x="57340" y="21661"/>
                  </a:lnTo>
                  <a:lnTo>
                    <a:pt x="57537" y="21346"/>
                  </a:lnTo>
                  <a:lnTo>
                    <a:pt x="57616" y="21188"/>
                  </a:lnTo>
                  <a:lnTo>
                    <a:pt x="57577" y="21031"/>
                  </a:lnTo>
                  <a:lnTo>
                    <a:pt x="57537" y="20912"/>
                  </a:lnTo>
                  <a:lnTo>
                    <a:pt x="57419" y="20794"/>
                  </a:lnTo>
                  <a:lnTo>
                    <a:pt x="57301" y="20755"/>
                  </a:lnTo>
                  <a:close/>
                  <a:moveTo>
                    <a:pt x="5475" y="20912"/>
                  </a:moveTo>
                  <a:lnTo>
                    <a:pt x="5317" y="20991"/>
                  </a:lnTo>
                  <a:lnTo>
                    <a:pt x="5238" y="21109"/>
                  </a:lnTo>
                  <a:lnTo>
                    <a:pt x="5199" y="21228"/>
                  </a:lnTo>
                  <a:lnTo>
                    <a:pt x="5199" y="21385"/>
                  </a:lnTo>
                  <a:lnTo>
                    <a:pt x="5632" y="22842"/>
                  </a:lnTo>
                  <a:lnTo>
                    <a:pt x="5672" y="22960"/>
                  </a:lnTo>
                  <a:lnTo>
                    <a:pt x="5790" y="23039"/>
                  </a:lnTo>
                  <a:lnTo>
                    <a:pt x="5868" y="23078"/>
                  </a:lnTo>
                  <a:lnTo>
                    <a:pt x="5987" y="23118"/>
                  </a:lnTo>
                  <a:lnTo>
                    <a:pt x="6105" y="23078"/>
                  </a:lnTo>
                  <a:lnTo>
                    <a:pt x="6223" y="23039"/>
                  </a:lnTo>
                  <a:lnTo>
                    <a:pt x="6341" y="22921"/>
                  </a:lnTo>
                  <a:lnTo>
                    <a:pt x="6380" y="22763"/>
                  </a:lnTo>
                  <a:lnTo>
                    <a:pt x="6380" y="22606"/>
                  </a:lnTo>
                  <a:lnTo>
                    <a:pt x="5947" y="21149"/>
                  </a:lnTo>
                  <a:lnTo>
                    <a:pt x="5868" y="21031"/>
                  </a:lnTo>
                  <a:lnTo>
                    <a:pt x="5750" y="20952"/>
                  </a:lnTo>
                  <a:lnTo>
                    <a:pt x="5593" y="20912"/>
                  </a:lnTo>
                  <a:close/>
                  <a:moveTo>
                    <a:pt x="54780" y="22606"/>
                  </a:moveTo>
                  <a:lnTo>
                    <a:pt x="54662" y="22645"/>
                  </a:lnTo>
                  <a:lnTo>
                    <a:pt x="53363" y="23472"/>
                  </a:lnTo>
                  <a:lnTo>
                    <a:pt x="53245" y="23590"/>
                  </a:lnTo>
                  <a:lnTo>
                    <a:pt x="53205" y="23709"/>
                  </a:lnTo>
                  <a:lnTo>
                    <a:pt x="53205" y="23866"/>
                  </a:lnTo>
                  <a:lnTo>
                    <a:pt x="53245" y="23984"/>
                  </a:lnTo>
                  <a:lnTo>
                    <a:pt x="53323" y="24063"/>
                  </a:lnTo>
                  <a:lnTo>
                    <a:pt x="53402" y="24142"/>
                  </a:lnTo>
                  <a:lnTo>
                    <a:pt x="53560" y="24181"/>
                  </a:lnTo>
                  <a:lnTo>
                    <a:pt x="53678" y="24181"/>
                  </a:lnTo>
                  <a:lnTo>
                    <a:pt x="53757" y="24102"/>
                  </a:lnTo>
                  <a:lnTo>
                    <a:pt x="55056" y="23315"/>
                  </a:lnTo>
                  <a:lnTo>
                    <a:pt x="55174" y="23197"/>
                  </a:lnTo>
                  <a:lnTo>
                    <a:pt x="55214" y="23078"/>
                  </a:lnTo>
                  <a:lnTo>
                    <a:pt x="55214" y="22921"/>
                  </a:lnTo>
                  <a:lnTo>
                    <a:pt x="55174" y="22763"/>
                  </a:lnTo>
                  <a:lnTo>
                    <a:pt x="55056" y="22685"/>
                  </a:lnTo>
                  <a:lnTo>
                    <a:pt x="54938" y="22606"/>
                  </a:lnTo>
                  <a:close/>
                  <a:moveTo>
                    <a:pt x="52221" y="24221"/>
                  </a:moveTo>
                  <a:lnTo>
                    <a:pt x="52063" y="24299"/>
                  </a:lnTo>
                  <a:lnTo>
                    <a:pt x="50803" y="25087"/>
                  </a:lnTo>
                  <a:lnTo>
                    <a:pt x="50685" y="25205"/>
                  </a:lnTo>
                  <a:lnTo>
                    <a:pt x="50645" y="25323"/>
                  </a:lnTo>
                  <a:lnTo>
                    <a:pt x="50606" y="25481"/>
                  </a:lnTo>
                  <a:lnTo>
                    <a:pt x="50685" y="25638"/>
                  </a:lnTo>
                  <a:lnTo>
                    <a:pt x="50724" y="25717"/>
                  </a:lnTo>
                  <a:lnTo>
                    <a:pt x="50803" y="25756"/>
                  </a:lnTo>
                  <a:lnTo>
                    <a:pt x="51000" y="25796"/>
                  </a:lnTo>
                  <a:lnTo>
                    <a:pt x="51118" y="25796"/>
                  </a:lnTo>
                  <a:lnTo>
                    <a:pt x="51197" y="25756"/>
                  </a:lnTo>
                  <a:lnTo>
                    <a:pt x="52496" y="24929"/>
                  </a:lnTo>
                  <a:lnTo>
                    <a:pt x="52614" y="24811"/>
                  </a:lnTo>
                  <a:lnTo>
                    <a:pt x="52654" y="24693"/>
                  </a:lnTo>
                  <a:lnTo>
                    <a:pt x="52654" y="24536"/>
                  </a:lnTo>
                  <a:lnTo>
                    <a:pt x="52614" y="24417"/>
                  </a:lnTo>
                  <a:lnTo>
                    <a:pt x="52496" y="24299"/>
                  </a:lnTo>
                  <a:lnTo>
                    <a:pt x="52378" y="24221"/>
                  </a:lnTo>
                  <a:close/>
                  <a:moveTo>
                    <a:pt x="6459" y="23787"/>
                  </a:moveTo>
                  <a:lnTo>
                    <a:pt x="6341" y="23827"/>
                  </a:lnTo>
                  <a:lnTo>
                    <a:pt x="6184" y="23905"/>
                  </a:lnTo>
                  <a:lnTo>
                    <a:pt x="6105" y="23984"/>
                  </a:lnTo>
                  <a:lnTo>
                    <a:pt x="6065" y="24142"/>
                  </a:lnTo>
                  <a:lnTo>
                    <a:pt x="6065" y="24299"/>
                  </a:lnTo>
                  <a:lnTo>
                    <a:pt x="6499" y="25756"/>
                  </a:lnTo>
                  <a:lnTo>
                    <a:pt x="6577" y="25875"/>
                  </a:lnTo>
                  <a:lnTo>
                    <a:pt x="6656" y="25953"/>
                  </a:lnTo>
                  <a:lnTo>
                    <a:pt x="6735" y="25993"/>
                  </a:lnTo>
                  <a:lnTo>
                    <a:pt x="6853" y="26032"/>
                  </a:lnTo>
                  <a:lnTo>
                    <a:pt x="6971" y="25993"/>
                  </a:lnTo>
                  <a:lnTo>
                    <a:pt x="7129" y="25914"/>
                  </a:lnTo>
                  <a:lnTo>
                    <a:pt x="7207" y="25835"/>
                  </a:lnTo>
                  <a:lnTo>
                    <a:pt x="7247" y="25678"/>
                  </a:lnTo>
                  <a:lnTo>
                    <a:pt x="7247" y="25520"/>
                  </a:lnTo>
                  <a:lnTo>
                    <a:pt x="6814" y="24063"/>
                  </a:lnTo>
                  <a:lnTo>
                    <a:pt x="6735" y="23945"/>
                  </a:lnTo>
                  <a:lnTo>
                    <a:pt x="6617" y="23866"/>
                  </a:lnTo>
                  <a:lnTo>
                    <a:pt x="6459" y="23787"/>
                  </a:lnTo>
                  <a:close/>
                  <a:moveTo>
                    <a:pt x="49661" y="25875"/>
                  </a:moveTo>
                  <a:lnTo>
                    <a:pt x="49503" y="25914"/>
                  </a:lnTo>
                  <a:lnTo>
                    <a:pt x="48243" y="26741"/>
                  </a:lnTo>
                  <a:lnTo>
                    <a:pt x="48125" y="26820"/>
                  </a:lnTo>
                  <a:lnTo>
                    <a:pt x="48046" y="26977"/>
                  </a:lnTo>
                  <a:lnTo>
                    <a:pt x="48046" y="27095"/>
                  </a:lnTo>
                  <a:lnTo>
                    <a:pt x="48125" y="27253"/>
                  </a:lnTo>
                  <a:lnTo>
                    <a:pt x="48164" y="27332"/>
                  </a:lnTo>
                  <a:lnTo>
                    <a:pt x="48243" y="27371"/>
                  </a:lnTo>
                  <a:lnTo>
                    <a:pt x="48440" y="27410"/>
                  </a:lnTo>
                  <a:lnTo>
                    <a:pt x="48519" y="27410"/>
                  </a:lnTo>
                  <a:lnTo>
                    <a:pt x="48637" y="27371"/>
                  </a:lnTo>
                  <a:lnTo>
                    <a:pt x="49937" y="26544"/>
                  </a:lnTo>
                  <a:lnTo>
                    <a:pt x="50015" y="26465"/>
                  </a:lnTo>
                  <a:lnTo>
                    <a:pt x="50094" y="26308"/>
                  </a:lnTo>
                  <a:lnTo>
                    <a:pt x="50094" y="26190"/>
                  </a:lnTo>
                  <a:lnTo>
                    <a:pt x="50055" y="26032"/>
                  </a:lnTo>
                  <a:lnTo>
                    <a:pt x="49937" y="25914"/>
                  </a:lnTo>
                  <a:lnTo>
                    <a:pt x="49779" y="25875"/>
                  </a:lnTo>
                  <a:close/>
                  <a:moveTo>
                    <a:pt x="7365" y="26702"/>
                  </a:moveTo>
                  <a:lnTo>
                    <a:pt x="7207" y="26741"/>
                  </a:lnTo>
                  <a:lnTo>
                    <a:pt x="7050" y="26820"/>
                  </a:lnTo>
                  <a:lnTo>
                    <a:pt x="6971" y="26898"/>
                  </a:lnTo>
                  <a:lnTo>
                    <a:pt x="6932" y="27056"/>
                  </a:lnTo>
                  <a:lnTo>
                    <a:pt x="6932" y="27214"/>
                  </a:lnTo>
                  <a:lnTo>
                    <a:pt x="7365" y="28671"/>
                  </a:lnTo>
                  <a:lnTo>
                    <a:pt x="7444" y="28789"/>
                  </a:lnTo>
                  <a:lnTo>
                    <a:pt x="7523" y="28868"/>
                  </a:lnTo>
                  <a:lnTo>
                    <a:pt x="7601" y="28907"/>
                  </a:lnTo>
                  <a:lnTo>
                    <a:pt x="7719" y="28946"/>
                  </a:lnTo>
                  <a:lnTo>
                    <a:pt x="7838" y="28907"/>
                  </a:lnTo>
                  <a:lnTo>
                    <a:pt x="7995" y="28828"/>
                  </a:lnTo>
                  <a:lnTo>
                    <a:pt x="8074" y="28749"/>
                  </a:lnTo>
                  <a:lnTo>
                    <a:pt x="8113" y="28592"/>
                  </a:lnTo>
                  <a:lnTo>
                    <a:pt x="8113" y="28434"/>
                  </a:lnTo>
                  <a:lnTo>
                    <a:pt x="7680" y="26977"/>
                  </a:lnTo>
                  <a:lnTo>
                    <a:pt x="7601" y="26859"/>
                  </a:lnTo>
                  <a:lnTo>
                    <a:pt x="7483" y="26780"/>
                  </a:lnTo>
                  <a:lnTo>
                    <a:pt x="7365" y="26702"/>
                  </a:lnTo>
                  <a:close/>
                  <a:moveTo>
                    <a:pt x="47062" y="27489"/>
                  </a:moveTo>
                  <a:lnTo>
                    <a:pt x="46944" y="27568"/>
                  </a:lnTo>
                  <a:lnTo>
                    <a:pt x="46825" y="27686"/>
                  </a:lnTo>
                  <a:lnTo>
                    <a:pt x="46747" y="27844"/>
                  </a:lnTo>
                  <a:lnTo>
                    <a:pt x="46589" y="29340"/>
                  </a:lnTo>
                  <a:lnTo>
                    <a:pt x="46589" y="29458"/>
                  </a:lnTo>
                  <a:lnTo>
                    <a:pt x="46668" y="29616"/>
                  </a:lnTo>
                  <a:lnTo>
                    <a:pt x="46786" y="29695"/>
                  </a:lnTo>
                  <a:lnTo>
                    <a:pt x="46944" y="29734"/>
                  </a:lnTo>
                  <a:lnTo>
                    <a:pt x="47101" y="29734"/>
                  </a:lnTo>
                  <a:lnTo>
                    <a:pt x="47219" y="29655"/>
                  </a:lnTo>
                  <a:lnTo>
                    <a:pt x="47298" y="29537"/>
                  </a:lnTo>
                  <a:lnTo>
                    <a:pt x="47337" y="29419"/>
                  </a:lnTo>
                  <a:lnTo>
                    <a:pt x="47495" y="28001"/>
                  </a:lnTo>
                  <a:lnTo>
                    <a:pt x="47534" y="27844"/>
                  </a:lnTo>
                  <a:lnTo>
                    <a:pt x="47455" y="27647"/>
                  </a:lnTo>
                  <a:lnTo>
                    <a:pt x="47337" y="27568"/>
                  </a:lnTo>
                  <a:lnTo>
                    <a:pt x="47219" y="27489"/>
                  </a:lnTo>
                  <a:close/>
                  <a:moveTo>
                    <a:pt x="8231" y="29616"/>
                  </a:moveTo>
                  <a:lnTo>
                    <a:pt x="8074" y="29655"/>
                  </a:lnTo>
                  <a:lnTo>
                    <a:pt x="7916" y="29734"/>
                  </a:lnTo>
                  <a:lnTo>
                    <a:pt x="7838" y="29813"/>
                  </a:lnTo>
                  <a:lnTo>
                    <a:pt x="7798" y="29970"/>
                  </a:lnTo>
                  <a:lnTo>
                    <a:pt x="7798" y="30128"/>
                  </a:lnTo>
                  <a:lnTo>
                    <a:pt x="8231" y="31585"/>
                  </a:lnTo>
                  <a:lnTo>
                    <a:pt x="8310" y="31703"/>
                  </a:lnTo>
                  <a:lnTo>
                    <a:pt x="8389" y="31782"/>
                  </a:lnTo>
                  <a:lnTo>
                    <a:pt x="8507" y="31821"/>
                  </a:lnTo>
                  <a:lnTo>
                    <a:pt x="8625" y="31861"/>
                  </a:lnTo>
                  <a:lnTo>
                    <a:pt x="8704" y="31821"/>
                  </a:lnTo>
                  <a:lnTo>
                    <a:pt x="8861" y="31742"/>
                  </a:lnTo>
                  <a:lnTo>
                    <a:pt x="8940" y="31664"/>
                  </a:lnTo>
                  <a:lnTo>
                    <a:pt x="8980" y="31506"/>
                  </a:lnTo>
                  <a:lnTo>
                    <a:pt x="8980" y="31349"/>
                  </a:lnTo>
                  <a:lnTo>
                    <a:pt x="8546" y="29891"/>
                  </a:lnTo>
                  <a:lnTo>
                    <a:pt x="8468" y="29773"/>
                  </a:lnTo>
                  <a:lnTo>
                    <a:pt x="8350" y="29655"/>
                  </a:lnTo>
                  <a:lnTo>
                    <a:pt x="8231" y="29616"/>
                  </a:lnTo>
                  <a:close/>
                  <a:moveTo>
                    <a:pt x="46865" y="30482"/>
                  </a:moveTo>
                  <a:lnTo>
                    <a:pt x="46707" y="30522"/>
                  </a:lnTo>
                  <a:lnTo>
                    <a:pt x="46589" y="30561"/>
                  </a:lnTo>
                  <a:lnTo>
                    <a:pt x="46471" y="30679"/>
                  </a:lnTo>
                  <a:lnTo>
                    <a:pt x="46432" y="30837"/>
                  </a:lnTo>
                  <a:lnTo>
                    <a:pt x="46274" y="32333"/>
                  </a:lnTo>
                  <a:lnTo>
                    <a:pt x="46274" y="32491"/>
                  </a:lnTo>
                  <a:lnTo>
                    <a:pt x="46353" y="32609"/>
                  </a:lnTo>
                  <a:lnTo>
                    <a:pt x="46471" y="32727"/>
                  </a:lnTo>
                  <a:lnTo>
                    <a:pt x="46628" y="32766"/>
                  </a:lnTo>
                  <a:lnTo>
                    <a:pt x="46668" y="32766"/>
                  </a:lnTo>
                  <a:lnTo>
                    <a:pt x="46786" y="32727"/>
                  </a:lnTo>
                  <a:lnTo>
                    <a:pt x="46904" y="32688"/>
                  </a:lnTo>
                  <a:lnTo>
                    <a:pt x="46983" y="32569"/>
                  </a:lnTo>
                  <a:lnTo>
                    <a:pt x="47022" y="32412"/>
                  </a:lnTo>
                  <a:lnTo>
                    <a:pt x="47180" y="30915"/>
                  </a:lnTo>
                  <a:lnTo>
                    <a:pt x="47180" y="30758"/>
                  </a:lnTo>
                  <a:lnTo>
                    <a:pt x="47101" y="30640"/>
                  </a:lnTo>
                  <a:lnTo>
                    <a:pt x="46983" y="30561"/>
                  </a:lnTo>
                  <a:lnTo>
                    <a:pt x="46865" y="30482"/>
                  </a:lnTo>
                  <a:close/>
                  <a:moveTo>
                    <a:pt x="9098" y="32530"/>
                  </a:moveTo>
                  <a:lnTo>
                    <a:pt x="8940" y="32569"/>
                  </a:lnTo>
                  <a:lnTo>
                    <a:pt x="8783" y="32648"/>
                  </a:lnTo>
                  <a:lnTo>
                    <a:pt x="8704" y="32727"/>
                  </a:lnTo>
                  <a:lnTo>
                    <a:pt x="8665" y="32885"/>
                  </a:lnTo>
                  <a:lnTo>
                    <a:pt x="8665" y="33042"/>
                  </a:lnTo>
                  <a:lnTo>
                    <a:pt x="9098" y="34499"/>
                  </a:lnTo>
                  <a:lnTo>
                    <a:pt x="9177" y="34617"/>
                  </a:lnTo>
                  <a:lnTo>
                    <a:pt x="9255" y="34696"/>
                  </a:lnTo>
                  <a:lnTo>
                    <a:pt x="9373" y="34735"/>
                  </a:lnTo>
                  <a:lnTo>
                    <a:pt x="9492" y="34775"/>
                  </a:lnTo>
                  <a:lnTo>
                    <a:pt x="9570" y="34735"/>
                  </a:lnTo>
                  <a:lnTo>
                    <a:pt x="9728" y="34657"/>
                  </a:lnTo>
                  <a:lnTo>
                    <a:pt x="9807" y="34578"/>
                  </a:lnTo>
                  <a:lnTo>
                    <a:pt x="9846" y="34420"/>
                  </a:lnTo>
                  <a:lnTo>
                    <a:pt x="9846" y="34263"/>
                  </a:lnTo>
                  <a:lnTo>
                    <a:pt x="9413" y="32806"/>
                  </a:lnTo>
                  <a:lnTo>
                    <a:pt x="9334" y="32688"/>
                  </a:lnTo>
                  <a:lnTo>
                    <a:pt x="9216" y="32569"/>
                  </a:lnTo>
                  <a:lnTo>
                    <a:pt x="9098" y="32530"/>
                  </a:lnTo>
                  <a:close/>
                  <a:moveTo>
                    <a:pt x="46392" y="33515"/>
                  </a:moveTo>
                  <a:lnTo>
                    <a:pt x="46235" y="33593"/>
                  </a:lnTo>
                  <a:lnTo>
                    <a:pt x="46156" y="33712"/>
                  </a:lnTo>
                  <a:lnTo>
                    <a:pt x="46117" y="33869"/>
                  </a:lnTo>
                  <a:lnTo>
                    <a:pt x="45959" y="35366"/>
                  </a:lnTo>
                  <a:lnTo>
                    <a:pt x="45959" y="35523"/>
                  </a:lnTo>
                  <a:lnTo>
                    <a:pt x="46038" y="35641"/>
                  </a:lnTo>
                  <a:lnTo>
                    <a:pt x="46156" y="35759"/>
                  </a:lnTo>
                  <a:lnTo>
                    <a:pt x="46274" y="35799"/>
                  </a:lnTo>
                  <a:lnTo>
                    <a:pt x="46313" y="35799"/>
                  </a:lnTo>
                  <a:lnTo>
                    <a:pt x="46471" y="35759"/>
                  </a:lnTo>
                  <a:lnTo>
                    <a:pt x="46589" y="35681"/>
                  </a:lnTo>
                  <a:lnTo>
                    <a:pt x="46668" y="35602"/>
                  </a:lnTo>
                  <a:lnTo>
                    <a:pt x="46707" y="35444"/>
                  </a:lnTo>
                  <a:lnTo>
                    <a:pt x="46865" y="33948"/>
                  </a:lnTo>
                  <a:lnTo>
                    <a:pt x="46865" y="33790"/>
                  </a:lnTo>
                  <a:lnTo>
                    <a:pt x="46786" y="33672"/>
                  </a:lnTo>
                  <a:lnTo>
                    <a:pt x="46668" y="33554"/>
                  </a:lnTo>
                  <a:lnTo>
                    <a:pt x="46510" y="33515"/>
                  </a:lnTo>
                  <a:close/>
                  <a:moveTo>
                    <a:pt x="9964" y="35444"/>
                  </a:moveTo>
                  <a:lnTo>
                    <a:pt x="9807" y="35484"/>
                  </a:lnTo>
                  <a:lnTo>
                    <a:pt x="9688" y="35523"/>
                  </a:lnTo>
                  <a:lnTo>
                    <a:pt x="9570" y="35641"/>
                  </a:lnTo>
                  <a:lnTo>
                    <a:pt x="9531" y="35799"/>
                  </a:lnTo>
                  <a:lnTo>
                    <a:pt x="9531" y="35956"/>
                  </a:lnTo>
                  <a:lnTo>
                    <a:pt x="9964" y="37413"/>
                  </a:lnTo>
                  <a:lnTo>
                    <a:pt x="10043" y="37492"/>
                  </a:lnTo>
                  <a:lnTo>
                    <a:pt x="10122" y="37610"/>
                  </a:lnTo>
                  <a:lnTo>
                    <a:pt x="10240" y="37650"/>
                  </a:lnTo>
                  <a:lnTo>
                    <a:pt x="10358" y="37689"/>
                  </a:lnTo>
                  <a:lnTo>
                    <a:pt x="10437" y="37650"/>
                  </a:lnTo>
                  <a:lnTo>
                    <a:pt x="10594" y="37571"/>
                  </a:lnTo>
                  <a:lnTo>
                    <a:pt x="10673" y="37453"/>
                  </a:lnTo>
                  <a:lnTo>
                    <a:pt x="10712" y="37335"/>
                  </a:lnTo>
                  <a:lnTo>
                    <a:pt x="10712" y="37177"/>
                  </a:lnTo>
                  <a:lnTo>
                    <a:pt x="10279" y="35720"/>
                  </a:lnTo>
                  <a:lnTo>
                    <a:pt x="10200" y="35602"/>
                  </a:lnTo>
                  <a:lnTo>
                    <a:pt x="10082" y="35484"/>
                  </a:lnTo>
                  <a:lnTo>
                    <a:pt x="9964" y="35444"/>
                  </a:lnTo>
                  <a:close/>
                  <a:moveTo>
                    <a:pt x="46077" y="36547"/>
                  </a:moveTo>
                  <a:lnTo>
                    <a:pt x="45920" y="36626"/>
                  </a:lnTo>
                  <a:lnTo>
                    <a:pt x="45841" y="36744"/>
                  </a:lnTo>
                  <a:lnTo>
                    <a:pt x="45801" y="36862"/>
                  </a:lnTo>
                  <a:lnTo>
                    <a:pt x="45644" y="38398"/>
                  </a:lnTo>
                  <a:lnTo>
                    <a:pt x="45644" y="38555"/>
                  </a:lnTo>
                  <a:lnTo>
                    <a:pt x="45723" y="38674"/>
                  </a:lnTo>
                  <a:lnTo>
                    <a:pt x="45841" y="38752"/>
                  </a:lnTo>
                  <a:lnTo>
                    <a:pt x="45959" y="38792"/>
                  </a:lnTo>
                  <a:lnTo>
                    <a:pt x="45998" y="38831"/>
                  </a:lnTo>
                  <a:lnTo>
                    <a:pt x="46156" y="38792"/>
                  </a:lnTo>
                  <a:lnTo>
                    <a:pt x="46274" y="38713"/>
                  </a:lnTo>
                  <a:lnTo>
                    <a:pt x="46353" y="38595"/>
                  </a:lnTo>
                  <a:lnTo>
                    <a:pt x="46392" y="38477"/>
                  </a:lnTo>
                  <a:lnTo>
                    <a:pt x="46550" y="36980"/>
                  </a:lnTo>
                  <a:lnTo>
                    <a:pt x="46550" y="36823"/>
                  </a:lnTo>
                  <a:lnTo>
                    <a:pt x="46471" y="36665"/>
                  </a:lnTo>
                  <a:lnTo>
                    <a:pt x="46353" y="36586"/>
                  </a:lnTo>
                  <a:lnTo>
                    <a:pt x="46195" y="36547"/>
                  </a:lnTo>
                  <a:close/>
                  <a:moveTo>
                    <a:pt x="10831" y="38359"/>
                  </a:moveTo>
                  <a:lnTo>
                    <a:pt x="10673" y="38398"/>
                  </a:lnTo>
                  <a:lnTo>
                    <a:pt x="10555" y="38437"/>
                  </a:lnTo>
                  <a:lnTo>
                    <a:pt x="10437" y="38555"/>
                  </a:lnTo>
                  <a:lnTo>
                    <a:pt x="10397" y="38713"/>
                  </a:lnTo>
                  <a:lnTo>
                    <a:pt x="10437" y="38871"/>
                  </a:lnTo>
                  <a:lnTo>
                    <a:pt x="10870" y="40328"/>
                  </a:lnTo>
                  <a:lnTo>
                    <a:pt x="10909" y="40406"/>
                  </a:lnTo>
                  <a:lnTo>
                    <a:pt x="10988" y="40525"/>
                  </a:lnTo>
                  <a:lnTo>
                    <a:pt x="11106" y="40564"/>
                  </a:lnTo>
                  <a:lnTo>
                    <a:pt x="11343" y="40564"/>
                  </a:lnTo>
                  <a:lnTo>
                    <a:pt x="11461" y="40485"/>
                  </a:lnTo>
                  <a:lnTo>
                    <a:pt x="11539" y="40367"/>
                  </a:lnTo>
                  <a:lnTo>
                    <a:pt x="11579" y="40249"/>
                  </a:lnTo>
                  <a:lnTo>
                    <a:pt x="11579" y="40091"/>
                  </a:lnTo>
                  <a:lnTo>
                    <a:pt x="11146" y="38634"/>
                  </a:lnTo>
                  <a:lnTo>
                    <a:pt x="11067" y="38516"/>
                  </a:lnTo>
                  <a:lnTo>
                    <a:pt x="10949" y="38398"/>
                  </a:lnTo>
                  <a:lnTo>
                    <a:pt x="10831" y="38359"/>
                  </a:lnTo>
                  <a:close/>
                  <a:moveTo>
                    <a:pt x="26347" y="39264"/>
                  </a:moveTo>
                  <a:lnTo>
                    <a:pt x="26189" y="39304"/>
                  </a:lnTo>
                  <a:lnTo>
                    <a:pt x="26071" y="39382"/>
                  </a:lnTo>
                  <a:lnTo>
                    <a:pt x="25992" y="39540"/>
                  </a:lnTo>
                  <a:lnTo>
                    <a:pt x="25992" y="39658"/>
                  </a:lnTo>
                  <a:lnTo>
                    <a:pt x="26032" y="39816"/>
                  </a:lnTo>
                  <a:lnTo>
                    <a:pt x="26111" y="39934"/>
                  </a:lnTo>
                  <a:lnTo>
                    <a:pt x="27292" y="40879"/>
                  </a:lnTo>
                  <a:lnTo>
                    <a:pt x="27410" y="40958"/>
                  </a:lnTo>
                  <a:lnTo>
                    <a:pt x="27528" y="40997"/>
                  </a:lnTo>
                  <a:lnTo>
                    <a:pt x="27686" y="40958"/>
                  </a:lnTo>
                  <a:lnTo>
                    <a:pt x="27843" y="40840"/>
                  </a:lnTo>
                  <a:lnTo>
                    <a:pt x="27883" y="40721"/>
                  </a:lnTo>
                  <a:lnTo>
                    <a:pt x="27922" y="40564"/>
                  </a:lnTo>
                  <a:lnTo>
                    <a:pt x="27883" y="40446"/>
                  </a:lnTo>
                  <a:lnTo>
                    <a:pt x="27765" y="40328"/>
                  </a:lnTo>
                  <a:lnTo>
                    <a:pt x="26623" y="39343"/>
                  </a:lnTo>
                  <a:lnTo>
                    <a:pt x="26465" y="39264"/>
                  </a:lnTo>
                  <a:close/>
                  <a:moveTo>
                    <a:pt x="25047" y="39658"/>
                  </a:moveTo>
                  <a:lnTo>
                    <a:pt x="24890" y="39698"/>
                  </a:lnTo>
                  <a:lnTo>
                    <a:pt x="23551" y="40446"/>
                  </a:lnTo>
                  <a:lnTo>
                    <a:pt x="23433" y="40525"/>
                  </a:lnTo>
                  <a:lnTo>
                    <a:pt x="23393" y="40682"/>
                  </a:lnTo>
                  <a:lnTo>
                    <a:pt x="23354" y="40800"/>
                  </a:lnTo>
                  <a:lnTo>
                    <a:pt x="23393" y="40958"/>
                  </a:lnTo>
                  <a:lnTo>
                    <a:pt x="23472" y="41037"/>
                  </a:lnTo>
                  <a:lnTo>
                    <a:pt x="23551" y="41115"/>
                  </a:lnTo>
                  <a:lnTo>
                    <a:pt x="23630" y="41115"/>
                  </a:lnTo>
                  <a:lnTo>
                    <a:pt x="23748" y="41155"/>
                  </a:lnTo>
                  <a:lnTo>
                    <a:pt x="23827" y="41155"/>
                  </a:lnTo>
                  <a:lnTo>
                    <a:pt x="23945" y="41115"/>
                  </a:lnTo>
                  <a:lnTo>
                    <a:pt x="25244" y="40367"/>
                  </a:lnTo>
                  <a:lnTo>
                    <a:pt x="25362" y="40249"/>
                  </a:lnTo>
                  <a:lnTo>
                    <a:pt x="25441" y="40131"/>
                  </a:lnTo>
                  <a:lnTo>
                    <a:pt x="25441" y="39973"/>
                  </a:lnTo>
                  <a:lnTo>
                    <a:pt x="25402" y="39855"/>
                  </a:lnTo>
                  <a:lnTo>
                    <a:pt x="25323" y="39737"/>
                  </a:lnTo>
                  <a:lnTo>
                    <a:pt x="25165" y="39658"/>
                  </a:lnTo>
                  <a:close/>
                  <a:moveTo>
                    <a:pt x="45723" y="39579"/>
                  </a:moveTo>
                  <a:lnTo>
                    <a:pt x="45605" y="39658"/>
                  </a:lnTo>
                  <a:lnTo>
                    <a:pt x="45526" y="39776"/>
                  </a:lnTo>
                  <a:lnTo>
                    <a:pt x="45486" y="39894"/>
                  </a:lnTo>
                  <a:lnTo>
                    <a:pt x="45329" y="41430"/>
                  </a:lnTo>
                  <a:lnTo>
                    <a:pt x="45329" y="41548"/>
                  </a:lnTo>
                  <a:lnTo>
                    <a:pt x="45408" y="41706"/>
                  </a:lnTo>
                  <a:lnTo>
                    <a:pt x="45486" y="41785"/>
                  </a:lnTo>
                  <a:lnTo>
                    <a:pt x="45644" y="41824"/>
                  </a:lnTo>
                  <a:lnTo>
                    <a:pt x="45841" y="41824"/>
                  </a:lnTo>
                  <a:lnTo>
                    <a:pt x="45959" y="41745"/>
                  </a:lnTo>
                  <a:lnTo>
                    <a:pt x="46038" y="41627"/>
                  </a:lnTo>
                  <a:lnTo>
                    <a:pt x="46077" y="41509"/>
                  </a:lnTo>
                  <a:lnTo>
                    <a:pt x="46235" y="39973"/>
                  </a:lnTo>
                  <a:lnTo>
                    <a:pt x="46195" y="39816"/>
                  </a:lnTo>
                  <a:lnTo>
                    <a:pt x="46156" y="39698"/>
                  </a:lnTo>
                  <a:lnTo>
                    <a:pt x="46038" y="39619"/>
                  </a:lnTo>
                  <a:lnTo>
                    <a:pt x="45880" y="39579"/>
                  </a:lnTo>
                  <a:close/>
                  <a:moveTo>
                    <a:pt x="22369" y="41115"/>
                  </a:moveTo>
                  <a:lnTo>
                    <a:pt x="22212" y="41155"/>
                  </a:lnTo>
                  <a:lnTo>
                    <a:pt x="20912" y="41903"/>
                  </a:lnTo>
                  <a:lnTo>
                    <a:pt x="20794" y="42021"/>
                  </a:lnTo>
                  <a:lnTo>
                    <a:pt x="20715" y="42139"/>
                  </a:lnTo>
                  <a:lnTo>
                    <a:pt x="20715" y="42297"/>
                  </a:lnTo>
                  <a:lnTo>
                    <a:pt x="20755" y="42415"/>
                  </a:lnTo>
                  <a:lnTo>
                    <a:pt x="20833" y="42494"/>
                  </a:lnTo>
                  <a:lnTo>
                    <a:pt x="20912" y="42572"/>
                  </a:lnTo>
                  <a:lnTo>
                    <a:pt x="20991" y="42612"/>
                  </a:lnTo>
                  <a:lnTo>
                    <a:pt x="21188" y="42612"/>
                  </a:lnTo>
                  <a:lnTo>
                    <a:pt x="21267" y="42572"/>
                  </a:lnTo>
                  <a:lnTo>
                    <a:pt x="22606" y="41824"/>
                  </a:lnTo>
                  <a:lnTo>
                    <a:pt x="22724" y="41745"/>
                  </a:lnTo>
                  <a:lnTo>
                    <a:pt x="22763" y="41627"/>
                  </a:lnTo>
                  <a:lnTo>
                    <a:pt x="22803" y="41470"/>
                  </a:lnTo>
                  <a:lnTo>
                    <a:pt x="22763" y="41312"/>
                  </a:lnTo>
                  <a:lnTo>
                    <a:pt x="22645" y="41194"/>
                  </a:lnTo>
                  <a:lnTo>
                    <a:pt x="22527" y="41155"/>
                  </a:lnTo>
                  <a:lnTo>
                    <a:pt x="22369" y="41115"/>
                  </a:lnTo>
                  <a:close/>
                  <a:moveTo>
                    <a:pt x="28670" y="41194"/>
                  </a:moveTo>
                  <a:lnTo>
                    <a:pt x="28513" y="41233"/>
                  </a:lnTo>
                  <a:lnTo>
                    <a:pt x="28395" y="41352"/>
                  </a:lnTo>
                  <a:lnTo>
                    <a:pt x="28355" y="41470"/>
                  </a:lnTo>
                  <a:lnTo>
                    <a:pt x="28316" y="41627"/>
                  </a:lnTo>
                  <a:lnTo>
                    <a:pt x="28355" y="41745"/>
                  </a:lnTo>
                  <a:lnTo>
                    <a:pt x="28474" y="41864"/>
                  </a:lnTo>
                  <a:lnTo>
                    <a:pt x="29616" y="42848"/>
                  </a:lnTo>
                  <a:lnTo>
                    <a:pt x="29734" y="42927"/>
                  </a:lnTo>
                  <a:lnTo>
                    <a:pt x="29891" y="42927"/>
                  </a:lnTo>
                  <a:lnTo>
                    <a:pt x="30049" y="42887"/>
                  </a:lnTo>
                  <a:lnTo>
                    <a:pt x="30167" y="42809"/>
                  </a:lnTo>
                  <a:lnTo>
                    <a:pt x="30246" y="42651"/>
                  </a:lnTo>
                  <a:lnTo>
                    <a:pt x="30246" y="42533"/>
                  </a:lnTo>
                  <a:lnTo>
                    <a:pt x="30206" y="42375"/>
                  </a:lnTo>
                  <a:lnTo>
                    <a:pt x="30128" y="42257"/>
                  </a:lnTo>
                  <a:lnTo>
                    <a:pt x="28946" y="41273"/>
                  </a:lnTo>
                  <a:lnTo>
                    <a:pt x="28828" y="41233"/>
                  </a:lnTo>
                  <a:lnTo>
                    <a:pt x="28670" y="41194"/>
                  </a:lnTo>
                  <a:close/>
                  <a:moveTo>
                    <a:pt x="11697" y="41273"/>
                  </a:moveTo>
                  <a:lnTo>
                    <a:pt x="11539" y="41312"/>
                  </a:lnTo>
                  <a:lnTo>
                    <a:pt x="11421" y="41352"/>
                  </a:lnTo>
                  <a:lnTo>
                    <a:pt x="11303" y="41470"/>
                  </a:lnTo>
                  <a:lnTo>
                    <a:pt x="11264" y="41627"/>
                  </a:lnTo>
                  <a:lnTo>
                    <a:pt x="11303" y="41785"/>
                  </a:lnTo>
                  <a:lnTo>
                    <a:pt x="11736" y="43242"/>
                  </a:lnTo>
                  <a:lnTo>
                    <a:pt x="11776" y="43360"/>
                  </a:lnTo>
                  <a:lnTo>
                    <a:pt x="11854" y="43439"/>
                  </a:lnTo>
                  <a:lnTo>
                    <a:pt x="11973" y="43478"/>
                  </a:lnTo>
                  <a:lnTo>
                    <a:pt x="12209" y="43478"/>
                  </a:lnTo>
                  <a:lnTo>
                    <a:pt x="12327" y="43399"/>
                  </a:lnTo>
                  <a:lnTo>
                    <a:pt x="12445" y="43281"/>
                  </a:lnTo>
                  <a:lnTo>
                    <a:pt x="12485" y="43163"/>
                  </a:lnTo>
                  <a:lnTo>
                    <a:pt x="12445" y="43006"/>
                  </a:lnTo>
                  <a:lnTo>
                    <a:pt x="12012" y="41548"/>
                  </a:lnTo>
                  <a:lnTo>
                    <a:pt x="11933" y="41430"/>
                  </a:lnTo>
                  <a:lnTo>
                    <a:pt x="11815" y="41312"/>
                  </a:lnTo>
                  <a:lnTo>
                    <a:pt x="11697" y="41273"/>
                  </a:lnTo>
                  <a:close/>
                  <a:moveTo>
                    <a:pt x="19731" y="42612"/>
                  </a:moveTo>
                  <a:lnTo>
                    <a:pt x="19573" y="42651"/>
                  </a:lnTo>
                  <a:lnTo>
                    <a:pt x="18234" y="43399"/>
                  </a:lnTo>
                  <a:lnTo>
                    <a:pt x="18116" y="43478"/>
                  </a:lnTo>
                  <a:lnTo>
                    <a:pt x="18077" y="43596"/>
                  </a:lnTo>
                  <a:lnTo>
                    <a:pt x="18037" y="43754"/>
                  </a:lnTo>
                  <a:lnTo>
                    <a:pt x="18077" y="43911"/>
                  </a:lnTo>
                  <a:lnTo>
                    <a:pt x="18156" y="43990"/>
                  </a:lnTo>
                  <a:lnTo>
                    <a:pt x="18234" y="44030"/>
                  </a:lnTo>
                  <a:lnTo>
                    <a:pt x="18313" y="44069"/>
                  </a:lnTo>
                  <a:lnTo>
                    <a:pt x="18431" y="44108"/>
                  </a:lnTo>
                  <a:lnTo>
                    <a:pt x="18510" y="44069"/>
                  </a:lnTo>
                  <a:lnTo>
                    <a:pt x="18628" y="44030"/>
                  </a:lnTo>
                  <a:lnTo>
                    <a:pt x="19928" y="43321"/>
                  </a:lnTo>
                  <a:lnTo>
                    <a:pt x="20046" y="43203"/>
                  </a:lnTo>
                  <a:lnTo>
                    <a:pt x="20125" y="43084"/>
                  </a:lnTo>
                  <a:lnTo>
                    <a:pt x="20125" y="42927"/>
                  </a:lnTo>
                  <a:lnTo>
                    <a:pt x="20085" y="42809"/>
                  </a:lnTo>
                  <a:lnTo>
                    <a:pt x="20006" y="42691"/>
                  </a:lnTo>
                  <a:lnTo>
                    <a:pt x="19849" y="42612"/>
                  </a:lnTo>
                  <a:close/>
                  <a:moveTo>
                    <a:pt x="45565" y="42572"/>
                  </a:moveTo>
                  <a:lnTo>
                    <a:pt x="45408" y="42612"/>
                  </a:lnTo>
                  <a:lnTo>
                    <a:pt x="45289" y="42651"/>
                  </a:lnTo>
                  <a:lnTo>
                    <a:pt x="45211" y="42769"/>
                  </a:lnTo>
                  <a:lnTo>
                    <a:pt x="45132" y="42927"/>
                  </a:lnTo>
                  <a:lnTo>
                    <a:pt x="44974" y="44423"/>
                  </a:lnTo>
                  <a:lnTo>
                    <a:pt x="45014" y="44581"/>
                  </a:lnTo>
                  <a:lnTo>
                    <a:pt x="45053" y="44699"/>
                  </a:lnTo>
                  <a:lnTo>
                    <a:pt x="45171" y="44817"/>
                  </a:lnTo>
                  <a:lnTo>
                    <a:pt x="45329" y="44857"/>
                  </a:lnTo>
                  <a:lnTo>
                    <a:pt x="45368" y="44857"/>
                  </a:lnTo>
                  <a:lnTo>
                    <a:pt x="45486" y="44817"/>
                  </a:lnTo>
                  <a:lnTo>
                    <a:pt x="45605" y="44778"/>
                  </a:lnTo>
                  <a:lnTo>
                    <a:pt x="45683" y="44660"/>
                  </a:lnTo>
                  <a:lnTo>
                    <a:pt x="45762" y="44502"/>
                  </a:lnTo>
                  <a:lnTo>
                    <a:pt x="45920" y="43006"/>
                  </a:lnTo>
                  <a:lnTo>
                    <a:pt x="45880" y="42848"/>
                  </a:lnTo>
                  <a:lnTo>
                    <a:pt x="45841" y="42730"/>
                  </a:lnTo>
                  <a:lnTo>
                    <a:pt x="45723" y="42651"/>
                  </a:lnTo>
                  <a:lnTo>
                    <a:pt x="45565" y="42572"/>
                  </a:lnTo>
                  <a:close/>
                  <a:moveTo>
                    <a:pt x="30994" y="43163"/>
                  </a:moveTo>
                  <a:lnTo>
                    <a:pt x="30876" y="43203"/>
                  </a:lnTo>
                  <a:lnTo>
                    <a:pt x="30758" y="43281"/>
                  </a:lnTo>
                  <a:lnTo>
                    <a:pt x="30679" y="43399"/>
                  </a:lnTo>
                  <a:lnTo>
                    <a:pt x="30679" y="43557"/>
                  </a:lnTo>
                  <a:lnTo>
                    <a:pt x="30718" y="43714"/>
                  </a:lnTo>
                  <a:lnTo>
                    <a:pt x="30797" y="43833"/>
                  </a:lnTo>
                  <a:lnTo>
                    <a:pt x="31978" y="44778"/>
                  </a:lnTo>
                  <a:lnTo>
                    <a:pt x="32097" y="44857"/>
                  </a:lnTo>
                  <a:lnTo>
                    <a:pt x="32215" y="44896"/>
                  </a:lnTo>
                  <a:lnTo>
                    <a:pt x="32372" y="44857"/>
                  </a:lnTo>
                  <a:lnTo>
                    <a:pt x="32490" y="44738"/>
                  </a:lnTo>
                  <a:lnTo>
                    <a:pt x="32569" y="44620"/>
                  </a:lnTo>
                  <a:lnTo>
                    <a:pt x="32569" y="44463"/>
                  </a:lnTo>
                  <a:lnTo>
                    <a:pt x="32530" y="44305"/>
                  </a:lnTo>
                  <a:lnTo>
                    <a:pt x="32451" y="44226"/>
                  </a:lnTo>
                  <a:lnTo>
                    <a:pt x="31270" y="43242"/>
                  </a:lnTo>
                  <a:lnTo>
                    <a:pt x="31151" y="43163"/>
                  </a:lnTo>
                  <a:close/>
                  <a:moveTo>
                    <a:pt x="12878" y="43990"/>
                  </a:moveTo>
                  <a:lnTo>
                    <a:pt x="12760" y="44030"/>
                  </a:lnTo>
                  <a:lnTo>
                    <a:pt x="12642" y="44108"/>
                  </a:lnTo>
                  <a:lnTo>
                    <a:pt x="12563" y="44266"/>
                  </a:lnTo>
                  <a:lnTo>
                    <a:pt x="12524" y="44384"/>
                  </a:lnTo>
                  <a:lnTo>
                    <a:pt x="12563" y="44541"/>
                  </a:lnTo>
                  <a:lnTo>
                    <a:pt x="12642" y="44660"/>
                  </a:lnTo>
                  <a:lnTo>
                    <a:pt x="12878" y="44857"/>
                  </a:lnTo>
                  <a:lnTo>
                    <a:pt x="13115" y="45053"/>
                  </a:lnTo>
                  <a:lnTo>
                    <a:pt x="13390" y="45172"/>
                  </a:lnTo>
                  <a:lnTo>
                    <a:pt x="13666" y="45329"/>
                  </a:lnTo>
                  <a:lnTo>
                    <a:pt x="14139" y="45487"/>
                  </a:lnTo>
                  <a:lnTo>
                    <a:pt x="14217" y="45487"/>
                  </a:lnTo>
                  <a:lnTo>
                    <a:pt x="14336" y="45447"/>
                  </a:lnTo>
                  <a:lnTo>
                    <a:pt x="14454" y="45408"/>
                  </a:lnTo>
                  <a:lnTo>
                    <a:pt x="14532" y="45329"/>
                  </a:lnTo>
                  <a:lnTo>
                    <a:pt x="14611" y="45211"/>
                  </a:lnTo>
                  <a:lnTo>
                    <a:pt x="14611" y="45053"/>
                  </a:lnTo>
                  <a:lnTo>
                    <a:pt x="14532" y="44896"/>
                  </a:lnTo>
                  <a:lnTo>
                    <a:pt x="14454" y="44778"/>
                  </a:lnTo>
                  <a:lnTo>
                    <a:pt x="14336" y="44738"/>
                  </a:lnTo>
                  <a:lnTo>
                    <a:pt x="13981" y="44620"/>
                  </a:lnTo>
                  <a:lnTo>
                    <a:pt x="13548" y="44384"/>
                  </a:lnTo>
                  <a:lnTo>
                    <a:pt x="13154" y="44108"/>
                  </a:lnTo>
                  <a:lnTo>
                    <a:pt x="13036" y="44030"/>
                  </a:lnTo>
                  <a:lnTo>
                    <a:pt x="12878" y="43990"/>
                  </a:lnTo>
                  <a:close/>
                  <a:moveTo>
                    <a:pt x="17053" y="44069"/>
                  </a:moveTo>
                  <a:lnTo>
                    <a:pt x="16895" y="44108"/>
                  </a:lnTo>
                  <a:lnTo>
                    <a:pt x="16265" y="44463"/>
                  </a:lnTo>
                  <a:lnTo>
                    <a:pt x="15950" y="44620"/>
                  </a:lnTo>
                  <a:lnTo>
                    <a:pt x="15635" y="44738"/>
                  </a:lnTo>
                  <a:lnTo>
                    <a:pt x="15478" y="44778"/>
                  </a:lnTo>
                  <a:lnTo>
                    <a:pt x="15399" y="44896"/>
                  </a:lnTo>
                  <a:lnTo>
                    <a:pt x="15359" y="45053"/>
                  </a:lnTo>
                  <a:lnTo>
                    <a:pt x="15359" y="45211"/>
                  </a:lnTo>
                  <a:lnTo>
                    <a:pt x="15399" y="45290"/>
                  </a:lnTo>
                  <a:lnTo>
                    <a:pt x="15478" y="45408"/>
                  </a:lnTo>
                  <a:lnTo>
                    <a:pt x="15596" y="45447"/>
                  </a:lnTo>
                  <a:lnTo>
                    <a:pt x="15714" y="45487"/>
                  </a:lnTo>
                  <a:lnTo>
                    <a:pt x="15832" y="45447"/>
                  </a:lnTo>
                  <a:lnTo>
                    <a:pt x="16226" y="45329"/>
                  </a:lnTo>
                  <a:lnTo>
                    <a:pt x="16620" y="45132"/>
                  </a:lnTo>
                  <a:lnTo>
                    <a:pt x="17289" y="44778"/>
                  </a:lnTo>
                  <a:lnTo>
                    <a:pt x="17407" y="44699"/>
                  </a:lnTo>
                  <a:lnTo>
                    <a:pt x="17447" y="44541"/>
                  </a:lnTo>
                  <a:lnTo>
                    <a:pt x="17486" y="44423"/>
                  </a:lnTo>
                  <a:lnTo>
                    <a:pt x="17447" y="44266"/>
                  </a:lnTo>
                  <a:lnTo>
                    <a:pt x="17329" y="44148"/>
                  </a:lnTo>
                  <a:lnTo>
                    <a:pt x="17210" y="44069"/>
                  </a:lnTo>
                  <a:close/>
                  <a:moveTo>
                    <a:pt x="33357" y="45093"/>
                  </a:moveTo>
                  <a:lnTo>
                    <a:pt x="33199" y="45132"/>
                  </a:lnTo>
                  <a:lnTo>
                    <a:pt x="33081" y="45211"/>
                  </a:lnTo>
                  <a:lnTo>
                    <a:pt x="33002" y="45369"/>
                  </a:lnTo>
                  <a:lnTo>
                    <a:pt x="33002" y="45487"/>
                  </a:lnTo>
                  <a:lnTo>
                    <a:pt x="33042" y="45644"/>
                  </a:lnTo>
                  <a:lnTo>
                    <a:pt x="33121" y="45762"/>
                  </a:lnTo>
                  <a:lnTo>
                    <a:pt x="34302" y="46747"/>
                  </a:lnTo>
                  <a:lnTo>
                    <a:pt x="34420" y="46786"/>
                  </a:lnTo>
                  <a:lnTo>
                    <a:pt x="34538" y="46826"/>
                  </a:lnTo>
                  <a:lnTo>
                    <a:pt x="34696" y="46786"/>
                  </a:lnTo>
                  <a:lnTo>
                    <a:pt x="34853" y="46668"/>
                  </a:lnTo>
                  <a:lnTo>
                    <a:pt x="34893" y="46550"/>
                  </a:lnTo>
                  <a:lnTo>
                    <a:pt x="34932" y="46392"/>
                  </a:lnTo>
                  <a:lnTo>
                    <a:pt x="34893" y="46274"/>
                  </a:lnTo>
                  <a:lnTo>
                    <a:pt x="34775" y="46156"/>
                  </a:lnTo>
                  <a:lnTo>
                    <a:pt x="33633" y="45172"/>
                  </a:lnTo>
                  <a:lnTo>
                    <a:pt x="33475" y="45093"/>
                  </a:lnTo>
                  <a:close/>
                  <a:moveTo>
                    <a:pt x="45093" y="45605"/>
                  </a:moveTo>
                  <a:lnTo>
                    <a:pt x="44974" y="45684"/>
                  </a:lnTo>
                  <a:lnTo>
                    <a:pt x="44856" y="45802"/>
                  </a:lnTo>
                  <a:lnTo>
                    <a:pt x="44817" y="45959"/>
                  </a:lnTo>
                  <a:lnTo>
                    <a:pt x="44659" y="47456"/>
                  </a:lnTo>
                  <a:lnTo>
                    <a:pt x="44699" y="47613"/>
                  </a:lnTo>
                  <a:lnTo>
                    <a:pt x="44738" y="47731"/>
                  </a:lnTo>
                  <a:lnTo>
                    <a:pt x="44856" y="47850"/>
                  </a:lnTo>
                  <a:lnTo>
                    <a:pt x="45014" y="47889"/>
                  </a:lnTo>
                  <a:lnTo>
                    <a:pt x="45053" y="47889"/>
                  </a:lnTo>
                  <a:lnTo>
                    <a:pt x="45171" y="47850"/>
                  </a:lnTo>
                  <a:lnTo>
                    <a:pt x="45289" y="47771"/>
                  </a:lnTo>
                  <a:lnTo>
                    <a:pt x="45368" y="47692"/>
                  </a:lnTo>
                  <a:lnTo>
                    <a:pt x="45408" y="47534"/>
                  </a:lnTo>
                  <a:lnTo>
                    <a:pt x="45565" y="46038"/>
                  </a:lnTo>
                  <a:lnTo>
                    <a:pt x="45565" y="45880"/>
                  </a:lnTo>
                  <a:lnTo>
                    <a:pt x="45486" y="45762"/>
                  </a:lnTo>
                  <a:lnTo>
                    <a:pt x="45408" y="45644"/>
                  </a:lnTo>
                  <a:lnTo>
                    <a:pt x="45250" y="45605"/>
                  </a:lnTo>
                  <a:close/>
                  <a:moveTo>
                    <a:pt x="35680" y="47023"/>
                  </a:moveTo>
                  <a:lnTo>
                    <a:pt x="35523" y="47062"/>
                  </a:lnTo>
                  <a:lnTo>
                    <a:pt x="35405" y="47180"/>
                  </a:lnTo>
                  <a:lnTo>
                    <a:pt x="35365" y="47298"/>
                  </a:lnTo>
                  <a:lnTo>
                    <a:pt x="35326" y="47456"/>
                  </a:lnTo>
                  <a:lnTo>
                    <a:pt x="35365" y="47574"/>
                  </a:lnTo>
                  <a:lnTo>
                    <a:pt x="35483" y="47692"/>
                  </a:lnTo>
                  <a:lnTo>
                    <a:pt x="36626" y="48677"/>
                  </a:lnTo>
                  <a:lnTo>
                    <a:pt x="36744" y="48755"/>
                  </a:lnTo>
                  <a:lnTo>
                    <a:pt x="37019" y="48755"/>
                  </a:lnTo>
                  <a:lnTo>
                    <a:pt x="37177" y="48637"/>
                  </a:lnTo>
                  <a:lnTo>
                    <a:pt x="37256" y="48519"/>
                  </a:lnTo>
                  <a:lnTo>
                    <a:pt x="37256" y="48362"/>
                  </a:lnTo>
                  <a:lnTo>
                    <a:pt x="37216" y="48204"/>
                  </a:lnTo>
                  <a:lnTo>
                    <a:pt x="37137" y="48086"/>
                  </a:lnTo>
                  <a:lnTo>
                    <a:pt x="35956" y="47141"/>
                  </a:lnTo>
                  <a:lnTo>
                    <a:pt x="35838" y="47062"/>
                  </a:lnTo>
                  <a:lnTo>
                    <a:pt x="35680" y="47023"/>
                  </a:lnTo>
                  <a:close/>
                  <a:moveTo>
                    <a:pt x="38004" y="48992"/>
                  </a:moveTo>
                  <a:lnTo>
                    <a:pt x="37886" y="49031"/>
                  </a:lnTo>
                  <a:lnTo>
                    <a:pt x="37768" y="49110"/>
                  </a:lnTo>
                  <a:lnTo>
                    <a:pt x="37689" y="49267"/>
                  </a:lnTo>
                  <a:lnTo>
                    <a:pt x="37649" y="49385"/>
                  </a:lnTo>
                  <a:lnTo>
                    <a:pt x="37689" y="49543"/>
                  </a:lnTo>
                  <a:lnTo>
                    <a:pt x="37807" y="49661"/>
                  </a:lnTo>
                  <a:lnTo>
                    <a:pt x="38988" y="50646"/>
                  </a:lnTo>
                  <a:lnTo>
                    <a:pt x="39067" y="50685"/>
                  </a:lnTo>
                  <a:lnTo>
                    <a:pt x="39225" y="50724"/>
                  </a:lnTo>
                  <a:lnTo>
                    <a:pt x="39382" y="50685"/>
                  </a:lnTo>
                  <a:lnTo>
                    <a:pt x="39500" y="50567"/>
                  </a:lnTo>
                  <a:lnTo>
                    <a:pt x="39579" y="50449"/>
                  </a:lnTo>
                  <a:lnTo>
                    <a:pt x="39579" y="50291"/>
                  </a:lnTo>
                  <a:lnTo>
                    <a:pt x="39540" y="50173"/>
                  </a:lnTo>
                  <a:lnTo>
                    <a:pt x="39461" y="50055"/>
                  </a:lnTo>
                  <a:lnTo>
                    <a:pt x="38280" y="49070"/>
                  </a:lnTo>
                  <a:lnTo>
                    <a:pt x="38161" y="48992"/>
                  </a:lnTo>
                  <a:close/>
                  <a:moveTo>
                    <a:pt x="44778" y="48637"/>
                  </a:moveTo>
                  <a:lnTo>
                    <a:pt x="44659" y="48716"/>
                  </a:lnTo>
                  <a:lnTo>
                    <a:pt x="44541" y="48834"/>
                  </a:lnTo>
                  <a:lnTo>
                    <a:pt x="44502" y="48952"/>
                  </a:lnTo>
                  <a:lnTo>
                    <a:pt x="44423" y="49267"/>
                  </a:lnTo>
                  <a:lnTo>
                    <a:pt x="44344" y="49582"/>
                  </a:lnTo>
                  <a:lnTo>
                    <a:pt x="44187" y="49897"/>
                  </a:lnTo>
                  <a:lnTo>
                    <a:pt x="43990" y="50173"/>
                  </a:lnTo>
                  <a:lnTo>
                    <a:pt x="43951" y="50331"/>
                  </a:lnTo>
                  <a:lnTo>
                    <a:pt x="43951" y="50449"/>
                  </a:lnTo>
                  <a:lnTo>
                    <a:pt x="43990" y="50606"/>
                  </a:lnTo>
                  <a:lnTo>
                    <a:pt x="44069" y="50724"/>
                  </a:lnTo>
                  <a:lnTo>
                    <a:pt x="44187" y="50764"/>
                  </a:lnTo>
                  <a:lnTo>
                    <a:pt x="44502" y="50764"/>
                  </a:lnTo>
                  <a:lnTo>
                    <a:pt x="44620" y="50646"/>
                  </a:lnTo>
                  <a:lnTo>
                    <a:pt x="44856" y="50252"/>
                  </a:lnTo>
                  <a:lnTo>
                    <a:pt x="45053" y="49897"/>
                  </a:lnTo>
                  <a:lnTo>
                    <a:pt x="45171" y="49464"/>
                  </a:lnTo>
                  <a:lnTo>
                    <a:pt x="45250" y="49070"/>
                  </a:lnTo>
                  <a:lnTo>
                    <a:pt x="45250" y="48913"/>
                  </a:lnTo>
                  <a:lnTo>
                    <a:pt x="45171" y="48795"/>
                  </a:lnTo>
                  <a:lnTo>
                    <a:pt x="45093" y="48677"/>
                  </a:lnTo>
                  <a:lnTo>
                    <a:pt x="44935" y="48637"/>
                  </a:lnTo>
                  <a:close/>
                  <a:moveTo>
                    <a:pt x="40327" y="50882"/>
                  </a:moveTo>
                  <a:lnTo>
                    <a:pt x="40170" y="50961"/>
                  </a:lnTo>
                  <a:lnTo>
                    <a:pt x="40091" y="51079"/>
                  </a:lnTo>
                  <a:lnTo>
                    <a:pt x="40052" y="51236"/>
                  </a:lnTo>
                  <a:lnTo>
                    <a:pt x="40052" y="51355"/>
                  </a:lnTo>
                  <a:lnTo>
                    <a:pt x="40130" y="51512"/>
                  </a:lnTo>
                  <a:lnTo>
                    <a:pt x="40249" y="51591"/>
                  </a:lnTo>
                  <a:lnTo>
                    <a:pt x="40603" y="51788"/>
                  </a:lnTo>
                  <a:lnTo>
                    <a:pt x="41036" y="51906"/>
                  </a:lnTo>
                  <a:lnTo>
                    <a:pt x="41430" y="51985"/>
                  </a:lnTo>
                  <a:lnTo>
                    <a:pt x="41863" y="52024"/>
                  </a:lnTo>
                  <a:lnTo>
                    <a:pt x="42218" y="51985"/>
                  </a:lnTo>
                  <a:lnTo>
                    <a:pt x="42533" y="51945"/>
                  </a:lnTo>
                  <a:lnTo>
                    <a:pt x="42848" y="51866"/>
                  </a:lnTo>
                  <a:lnTo>
                    <a:pt x="43163" y="51748"/>
                  </a:lnTo>
                  <a:lnTo>
                    <a:pt x="43320" y="51709"/>
                  </a:lnTo>
                  <a:lnTo>
                    <a:pt x="43439" y="51591"/>
                  </a:lnTo>
                  <a:lnTo>
                    <a:pt x="43517" y="51473"/>
                  </a:lnTo>
                  <a:lnTo>
                    <a:pt x="43517" y="51355"/>
                  </a:lnTo>
                  <a:lnTo>
                    <a:pt x="43478" y="51197"/>
                  </a:lnTo>
                  <a:lnTo>
                    <a:pt x="43399" y="51079"/>
                  </a:lnTo>
                  <a:lnTo>
                    <a:pt x="43281" y="51000"/>
                  </a:lnTo>
                  <a:lnTo>
                    <a:pt x="43124" y="50961"/>
                  </a:lnTo>
                  <a:lnTo>
                    <a:pt x="43005" y="51000"/>
                  </a:lnTo>
                  <a:lnTo>
                    <a:pt x="42887" y="51079"/>
                  </a:lnTo>
                  <a:lnTo>
                    <a:pt x="42572" y="51158"/>
                  </a:lnTo>
                  <a:lnTo>
                    <a:pt x="42296" y="51236"/>
                  </a:lnTo>
                  <a:lnTo>
                    <a:pt x="41706" y="51236"/>
                  </a:lnTo>
                  <a:lnTo>
                    <a:pt x="41430" y="51197"/>
                  </a:lnTo>
                  <a:lnTo>
                    <a:pt x="41154" y="51158"/>
                  </a:lnTo>
                  <a:lnTo>
                    <a:pt x="40879" y="51039"/>
                  </a:lnTo>
                  <a:lnTo>
                    <a:pt x="40603" y="50921"/>
                  </a:lnTo>
                  <a:lnTo>
                    <a:pt x="40446" y="50882"/>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3" name="Google Shape;4072;p33">
              <a:extLst>
                <a:ext uri="{FF2B5EF4-FFF2-40B4-BE49-F238E27FC236}">
                  <a16:creationId xmlns:a16="http://schemas.microsoft.com/office/drawing/2014/main" xmlns="" id="{26970EFA-FBD2-440D-BCAB-6DB9D4E52070}"/>
                </a:ext>
              </a:extLst>
            </p:cNvPr>
            <p:cNvSpPr/>
            <p:nvPr/>
          </p:nvSpPr>
          <p:spPr>
            <a:xfrm>
              <a:off x="1170500" y="1166238"/>
              <a:ext cx="1208050" cy="1063325"/>
            </a:xfrm>
            <a:custGeom>
              <a:avLst/>
              <a:gdLst/>
              <a:ahLst/>
              <a:cxnLst/>
              <a:rect l="l" t="t" r="r" b="b"/>
              <a:pathLst>
                <a:path w="48322" h="42533" extrusionOk="0">
                  <a:moveTo>
                    <a:pt x="0" y="0"/>
                  </a:moveTo>
                  <a:lnTo>
                    <a:pt x="10909" y="36468"/>
                  </a:lnTo>
                  <a:lnTo>
                    <a:pt x="22054" y="30285"/>
                  </a:lnTo>
                  <a:lnTo>
                    <a:pt x="36744" y="42532"/>
                  </a:lnTo>
                  <a:lnTo>
                    <a:pt x="39028" y="21069"/>
                  </a:lnTo>
                  <a:lnTo>
                    <a:pt x="48322" y="15201"/>
                  </a:lnTo>
                  <a:lnTo>
                    <a:pt x="0"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Google Shape;4073;p33">
              <a:extLst>
                <a:ext uri="{FF2B5EF4-FFF2-40B4-BE49-F238E27FC236}">
                  <a16:creationId xmlns:a16="http://schemas.microsoft.com/office/drawing/2014/main" xmlns="" id="{4D3235D1-44C6-4E7A-A7A7-1AAEDCCCAB63}"/>
                </a:ext>
              </a:extLst>
            </p:cNvPr>
            <p:cNvSpPr/>
            <p:nvPr/>
          </p:nvSpPr>
          <p:spPr>
            <a:xfrm>
              <a:off x="1254175" y="1222338"/>
              <a:ext cx="872350" cy="943225"/>
            </a:xfrm>
            <a:custGeom>
              <a:avLst/>
              <a:gdLst/>
              <a:ahLst/>
              <a:cxnLst/>
              <a:rect l="l" t="t" r="r" b="b"/>
              <a:pathLst>
                <a:path w="34894" h="37729" extrusionOk="0">
                  <a:moveTo>
                    <a:pt x="1" y="1"/>
                  </a:moveTo>
                  <a:lnTo>
                    <a:pt x="27844" y="22685"/>
                  </a:lnTo>
                  <a:lnTo>
                    <a:pt x="27804" y="22685"/>
                  </a:lnTo>
                  <a:lnTo>
                    <a:pt x="27883" y="22803"/>
                  </a:lnTo>
                  <a:lnTo>
                    <a:pt x="32885" y="37728"/>
                  </a:lnTo>
                  <a:lnTo>
                    <a:pt x="34893" y="18865"/>
                  </a:lnTo>
                  <a:lnTo>
                    <a:pt x="1" y="1"/>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 name="Google Shape;4074;p33">
              <a:extLst>
                <a:ext uri="{FF2B5EF4-FFF2-40B4-BE49-F238E27FC236}">
                  <a16:creationId xmlns:a16="http://schemas.microsoft.com/office/drawing/2014/main" xmlns="" id="{C5E400CA-A3DB-40AC-AA52-30DB7CE749F2}"/>
                </a:ext>
              </a:extLst>
            </p:cNvPr>
            <p:cNvSpPr/>
            <p:nvPr/>
          </p:nvSpPr>
          <p:spPr>
            <a:xfrm>
              <a:off x="1738575" y="1799288"/>
              <a:ext cx="322950" cy="383000"/>
            </a:xfrm>
            <a:custGeom>
              <a:avLst/>
              <a:gdLst/>
              <a:ahLst/>
              <a:cxnLst/>
              <a:rect l="l" t="t" r="r" b="b"/>
              <a:pathLst>
                <a:path w="12918" h="15320" extrusionOk="0">
                  <a:moveTo>
                    <a:pt x="7798" y="0"/>
                  </a:moveTo>
                  <a:lnTo>
                    <a:pt x="1" y="4529"/>
                  </a:lnTo>
                  <a:lnTo>
                    <a:pt x="12918" y="15320"/>
                  </a:lnTo>
                  <a:lnTo>
                    <a:pt x="7798"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6" name="Google Shape;4075;p33">
              <a:extLst>
                <a:ext uri="{FF2B5EF4-FFF2-40B4-BE49-F238E27FC236}">
                  <a16:creationId xmlns:a16="http://schemas.microsoft.com/office/drawing/2014/main" xmlns="" id="{75222919-8FD0-4BAD-A843-4149C54A7D38}"/>
                </a:ext>
              </a:extLst>
            </p:cNvPr>
            <p:cNvSpPr/>
            <p:nvPr/>
          </p:nvSpPr>
          <p:spPr>
            <a:xfrm>
              <a:off x="1141950" y="1136688"/>
              <a:ext cx="1281900" cy="1130275"/>
            </a:xfrm>
            <a:custGeom>
              <a:avLst/>
              <a:gdLst/>
              <a:ahLst/>
              <a:cxnLst/>
              <a:rect l="l" t="t" r="r" b="b"/>
              <a:pathLst>
                <a:path w="51276" h="45211" extrusionOk="0">
                  <a:moveTo>
                    <a:pt x="6577" y="3663"/>
                  </a:moveTo>
                  <a:lnTo>
                    <a:pt x="47692" y="16580"/>
                  </a:lnTo>
                  <a:lnTo>
                    <a:pt x="39776" y="21621"/>
                  </a:lnTo>
                  <a:lnTo>
                    <a:pt x="6577" y="3663"/>
                  </a:lnTo>
                  <a:close/>
                  <a:moveTo>
                    <a:pt x="2403" y="2679"/>
                  </a:moveTo>
                  <a:lnTo>
                    <a:pt x="30994" y="25993"/>
                  </a:lnTo>
                  <a:lnTo>
                    <a:pt x="22763" y="30797"/>
                  </a:lnTo>
                  <a:lnTo>
                    <a:pt x="22684" y="30876"/>
                  </a:lnTo>
                  <a:lnTo>
                    <a:pt x="12484" y="36507"/>
                  </a:lnTo>
                  <a:lnTo>
                    <a:pt x="2403" y="2679"/>
                  </a:lnTo>
                  <a:close/>
                  <a:moveTo>
                    <a:pt x="4490" y="3427"/>
                  </a:moveTo>
                  <a:lnTo>
                    <a:pt x="39382" y="22291"/>
                  </a:lnTo>
                  <a:lnTo>
                    <a:pt x="37374" y="41154"/>
                  </a:lnTo>
                  <a:lnTo>
                    <a:pt x="32372" y="26229"/>
                  </a:lnTo>
                  <a:lnTo>
                    <a:pt x="32293" y="26111"/>
                  </a:lnTo>
                  <a:lnTo>
                    <a:pt x="32333" y="26111"/>
                  </a:lnTo>
                  <a:lnTo>
                    <a:pt x="4490" y="3427"/>
                  </a:lnTo>
                  <a:close/>
                  <a:moveTo>
                    <a:pt x="31663" y="26504"/>
                  </a:moveTo>
                  <a:lnTo>
                    <a:pt x="36822" y="41824"/>
                  </a:lnTo>
                  <a:lnTo>
                    <a:pt x="23866" y="31033"/>
                  </a:lnTo>
                  <a:lnTo>
                    <a:pt x="31663" y="26504"/>
                  </a:lnTo>
                  <a:close/>
                  <a:moveTo>
                    <a:pt x="0" y="1"/>
                  </a:moveTo>
                  <a:lnTo>
                    <a:pt x="11579" y="38752"/>
                  </a:lnTo>
                  <a:lnTo>
                    <a:pt x="23117" y="32372"/>
                  </a:lnTo>
                  <a:lnTo>
                    <a:pt x="38476" y="45211"/>
                  </a:lnTo>
                  <a:lnTo>
                    <a:pt x="40879" y="22684"/>
                  </a:lnTo>
                  <a:lnTo>
                    <a:pt x="51275" y="16147"/>
                  </a:lnTo>
                  <a:lnTo>
                    <a:pt x="0" y="1"/>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7" name="Google Shape;4076;p33">
              <a:extLst>
                <a:ext uri="{FF2B5EF4-FFF2-40B4-BE49-F238E27FC236}">
                  <a16:creationId xmlns:a16="http://schemas.microsoft.com/office/drawing/2014/main" xmlns="" id="{4C6E3C76-BAFC-4895-BCB0-E1FAE88A35C8}"/>
                </a:ext>
              </a:extLst>
            </p:cNvPr>
            <p:cNvSpPr/>
            <p:nvPr/>
          </p:nvSpPr>
          <p:spPr>
            <a:xfrm>
              <a:off x="1278800" y="1332613"/>
              <a:ext cx="257975" cy="632100"/>
            </a:xfrm>
            <a:custGeom>
              <a:avLst/>
              <a:gdLst/>
              <a:ahLst/>
              <a:cxnLst/>
              <a:rect l="l" t="t" r="r" b="b"/>
              <a:pathLst>
                <a:path w="10319" h="25284" extrusionOk="0">
                  <a:moveTo>
                    <a:pt x="670" y="1"/>
                  </a:moveTo>
                  <a:lnTo>
                    <a:pt x="434" y="40"/>
                  </a:lnTo>
                  <a:lnTo>
                    <a:pt x="237" y="158"/>
                  </a:lnTo>
                  <a:lnTo>
                    <a:pt x="79" y="316"/>
                  </a:lnTo>
                  <a:lnTo>
                    <a:pt x="40" y="434"/>
                  </a:lnTo>
                  <a:lnTo>
                    <a:pt x="0" y="552"/>
                  </a:lnTo>
                  <a:lnTo>
                    <a:pt x="0" y="670"/>
                  </a:lnTo>
                  <a:lnTo>
                    <a:pt x="40" y="788"/>
                  </a:lnTo>
                  <a:lnTo>
                    <a:pt x="788" y="3781"/>
                  </a:lnTo>
                  <a:lnTo>
                    <a:pt x="1615" y="6814"/>
                  </a:lnTo>
                  <a:lnTo>
                    <a:pt x="2482" y="9846"/>
                  </a:lnTo>
                  <a:lnTo>
                    <a:pt x="3427" y="12878"/>
                  </a:lnTo>
                  <a:lnTo>
                    <a:pt x="4451" y="15911"/>
                  </a:lnTo>
                  <a:lnTo>
                    <a:pt x="5553" y="18864"/>
                  </a:lnTo>
                  <a:lnTo>
                    <a:pt x="6695" y="21779"/>
                  </a:lnTo>
                  <a:lnTo>
                    <a:pt x="7286" y="23236"/>
                  </a:lnTo>
                  <a:lnTo>
                    <a:pt x="7916" y="24614"/>
                  </a:lnTo>
                  <a:lnTo>
                    <a:pt x="8034" y="24850"/>
                  </a:lnTo>
                  <a:lnTo>
                    <a:pt x="8192" y="25008"/>
                  </a:lnTo>
                  <a:lnTo>
                    <a:pt x="8389" y="25165"/>
                  </a:lnTo>
                  <a:lnTo>
                    <a:pt x="8586" y="25244"/>
                  </a:lnTo>
                  <a:lnTo>
                    <a:pt x="8783" y="25284"/>
                  </a:lnTo>
                  <a:lnTo>
                    <a:pt x="9255" y="25284"/>
                  </a:lnTo>
                  <a:lnTo>
                    <a:pt x="9452" y="25205"/>
                  </a:lnTo>
                  <a:lnTo>
                    <a:pt x="9649" y="25126"/>
                  </a:lnTo>
                  <a:lnTo>
                    <a:pt x="9846" y="25008"/>
                  </a:lnTo>
                  <a:lnTo>
                    <a:pt x="10003" y="24850"/>
                  </a:lnTo>
                  <a:lnTo>
                    <a:pt x="10161" y="24654"/>
                  </a:lnTo>
                  <a:lnTo>
                    <a:pt x="10240" y="24457"/>
                  </a:lnTo>
                  <a:lnTo>
                    <a:pt x="10318" y="24260"/>
                  </a:lnTo>
                  <a:lnTo>
                    <a:pt x="10318" y="24023"/>
                  </a:lnTo>
                  <a:lnTo>
                    <a:pt x="10279" y="23787"/>
                  </a:lnTo>
                  <a:lnTo>
                    <a:pt x="9846" y="22291"/>
                  </a:lnTo>
                  <a:lnTo>
                    <a:pt x="9413" y="20794"/>
                  </a:lnTo>
                  <a:lnTo>
                    <a:pt x="8468" y="17801"/>
                  </a:lnTo>
                  <a:lnTo>
                    <a:pt x="7404" y="14847"/>
                  </a:lnTo>
                  <a:lnTo>
                    <a:pt x="6262" y="11854"/>
                  </a:lnTo>
                  <a:lnTo>
                    <a:pt x="5081" y="8901"/>
                  </a:lnTo>
                  <a:lnTo>
                    <a:pt x="3820" y="5987"/>
                  </a:lnTo>
                  <a:lnTo>
                    <a:pt x="2560" y="3151"/>
                  </a:lnTo>
                  <a:lnTo>
                    <a:pt x="1221" y="355"/>
                  </a:lnTo>
                  <a:lnTo>
                    <a:pt x="1182" y="237"/>
                  </a:lnTo>
                  <a:lnTo>
                    <a:pt x="1103" y="158"/>
                  </a:lnTo>
                  <a:lnTo>
                    <a:pt x="985" y="79"/>
                  </a:lnTo>
                  <a:lnTo>
                    <a:pt x="906" y="40"/>
                  </a:lnTo>
                  <a:lnTo>
                    <a:pt x="670" y="1"/>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sp>
        <p:nvSpPr>
          <p:cNvPr id="78" name="TextBox 1">
            <a:extLst>
              <a:ext uri="{FF2B5EF4-FFF2-40B4-BE49-F238E27FC236}">
                <a16:creationId xmlns:a16="http://schemas.microsoft.com/office/drawing/2014/main" xmlns="" id="{10E10B17-1343-49B8-98A6-0EDC01B41E1B}"/>
              </a:ext>
            </a:extLst>
          </p:cNvPr>
          <p:cNvSpPr txBox="1">
            <a:spLocks noChangeArrowheads="1"/>
          </p:cNvSpPr>
          <p:nvPr/>
        </p:nvSpPr>
        <p:spPr bwMode="auto">
          <a:xfrm>
            <a:off x="7570940" y="2136118"/>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a:solidFill>
                  <a:srgbClr val="FF0000"/>
                </a:solidFill>
                <a:latin typeface="Calibri" panose="020F0502020204030204" pitchFamily="34" charset="0"/>
                <a:cs typeface="Calibri" panose="020F0502020204030204" pitchFamily="34" charset="0"/>
              </a:rPr>
              <a:t>83</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grpSp>
        <p:nvGrpSpPr>
          <p:cNvPr id="10818" name="Group 10817">
            <a:extLst>
              <a:ext uri="{FF2B5EF4-FFF2-40B4-BE49-F238E27FC236}">
                <a16:creationId xmlns:a16="http://schemas.microsoft.com/office/drawing/2014/main" xmlns="" id="{FD8B7D3C-6E44-4151-BFF6-E78280B25CBB}"/>
              </a:ext>
            </a:extLst>
          </p:cNvPr>
          <p:cNvGrpSpPr/>
          <p:nvPr/>
        </p:nvGrpSpPr>
        <p:grpSpPr>
          <a:xfrm>
            <a:off x="8414983" y="2168838"/>
            <a:ext cx="976559" cy="1681548"/>
            <a:chOff x="8414983" y="2168838"/>
            <a:chExt cx="976559" cy="1681548"/>
          </a:xfrm>
        </p:grpSpPr>
        <p:cxnSp>
          <p:nvCxnSpPr>
            <p:cNvPr id="11" name="Straight Connector 10">
              <a:extLst>
                <a:ext uri="{FF2B5EF4-FFF2-40B4-BE49-F238E27FC236}">
                  <a16:creationId xmlns:a16="http://schemas.microsoft.com/office/drawing/2014/main" xmlns="" id="{C9F70BD9-5706-4AE5-98C5-EAF32881F276}"/>
                </a:ext>
              </a:extLst>
            </p:cNvPr>
            <p:cNvCxnSpPr/>
            <p:nvPr/>
          </p:nvCxnSpPr>
          <p:spPr>
            <a:xfrm>
              <a:off x="8426713" y="2168838"/>
              <a:ext cx="0" cy="1681548"/>
            </a:xfrm>
            <a:prstGeom prst="line">
              <a:avLst/>
            </a:prstGeom>
            <a:ln w="57150">
              <a:solidFill>
                <a:schemeClr val="tx2">
                  <a:lumMod val="1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xmlns="" id="{D88ACBD7-B8E0-445C-A6C0-F4AA055AA508}"/>
                </a:ext>
              </a:extLst>
            </p:cNvPr>
            <p:cNvCxnSpPr>
              <a:cxnSpLocks/>
            </p:cNvCxnSpPr>
            <p:nvPr/>
          </p:nvCxnSpPr>
          <p:spPr>
            <a:xfrm>
              <a:off x="8414983" y="2863122"/>
              <a:ext cx="976559" cy="0"/>
            </a:xfrm>
            <a:prstGeom prst="line">
              <a:avLst/>
            </a:prstGeom>
            <a:ln w="57150">
              <a:solidFill>
                <a:schemeClr val="tx2">
                  <a:lumMod val="10000"/>
                </a:schemeClr>
              </a:solidFill>
            </a:ln>
          </p:spPr>
          <p:style>
            <a:lnRef idx="1">
              <a:schemeClr val="accent1"/>
            </a:lnRef>
            <a:fillRef idx="0">
              <a:schemeClr val="accent1"/>
            </a:fillRef>
            <a:effectRef idx="0">
              <a:schemeClr val="accent1"/>
            </a:effectRef>
            <a:fontRef idx="minor">
              <a:schemeClr val="tx1"/>
            </a:fontRef>
          </p:style>
        </p:cxnSp>
      </p:grpSp>
      <p:sp>
        <p:nvSpPr>
          <p:cNvPr id="86" name="TextBox 1">
            <a:extLst>
              <a:ext uri="{FF2B5EF4-FFF2-40B4-BE49-F238E27FC236}">
                <a16:creationId xmlns:a16="http://schemas.microsoft.com/office/drawing/2014/main" xmlns="" id="{48DAC051-F994-452E-A335-F9949438035B}"/>
              </a:ext>
            </a:extLst>
          </p:cNvPr>
          <p:cNvSpPr txBox="1">
            <a:spLocks noChangeArrowheads="1"/>
          </p:cNvSpPr>
          <p:nvPr/>
        </p:nvSpPr>
        <p:spPr bwMode="auto">
          <a:xfrm>
            <a:off x="8545469" y="2112582"/>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noProof="0">
                <a:solidFill>
                  <a:srgbClr val="FF0000"/>
                </a:solidFill>
                <a:latin typeface="Calibri" panose="020F0502020204030204" pitchFamily="34" charset="0"/>
                <a:cs typeface="Calibri" panose="020F0502020204030204" pitchFamily="34" charset="0"/>
              </a:rPr>
              <a:t>60</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sp>
        <p:nvSpPr>
          <p:cNvPr id="88" name="TextBox 1">
            <a:extLst>
              <a:ext uri="{FF2B5EF4-FFF2-40B4-BE49-F238E27FC236}">
                <a16:creationId xmlns:a16="http://schemas.microsoft.com/office/drawing/2014/main" xmlns="" id="{34F8CCFA-1726-477F-B6D0-A0C66698DF4A}"/>
              </a:ext>
            </a:extLst>
          </p:cNvPr>
          <p:cNvSpPr txBox="1">
            <a:spLocks noChangeArrowheads="1"/>
          </p:cNvSpPr>
          <p:nvPr/>
        </p:nvSpPr>
        <p:spPr bwMode="auto">
          <a:xfrm>
            <a:off x="8574520" y="2919869"/>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a:solidFill>
                  <a:srgbClr val="FF0000"/>
                </a:solidFill>
                <a:latin typeface="Calibri" panose="020F0502020204030204" pitchFamily="34" charset="0"/>
                <a:cs typeface="Calibri" panose="020F0502020204030204" pitchFamily="34" charset="0"/>
              </a:rPr>
              <a:t>1</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sp>
        <p:nvSpPr>
          <p:cNvPr id="89" name="TextBox 1">
            <a:extLst>
              <a:ext uri="{FF2B5EF4-FFF2-40B4-BE49-F238E27FC236}">
                <a16:creationId xmlns:a16="http://schemas.microsoft.com/office/drawing/2014/main" xmlns="" id="{687FB97B-0531-4B44-8DE6-FA6007008613}"/>
              </a:ext>
            </a:extLst>
          </p:cNvPr>
          <p:cNvSpPr txBox="1">
            <a:spLocks noChangeArrowheads="1"/>
          </p:cNvSpPr>
          <p:nvPr/>
        </p:nvSpPr>
        <p:spPr bwMode="auto">
          <a:xfrm>
            <a:off x="7577219" y="2910135"/>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noProof="0">
                <a:solidFill>
                  <a:srgbClr val="FF0000"/>
                </a:solidFill>
                <a:latin typeface="Calibri" panose="020F0502020204030204" pitchFamily="34" charset="0"/>
                <a:cs typeface="Calibri" panose="020F0502020204030204" pitchFamily="34" charset="0"/>
              </a:rPr>
              <a:t>23</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pic>
        <p:nvPicPr>
          <p:cNvPr id="64" name="Picture 7">
            <a:extLst>
              <a:ext uri="{FF2B5EF4-FFF2-40B4-BE49-F238E27FC236}">
                <a16:creationId xmlns:a16="http://schemas.microsoft.com/office/drawing/2014/main" xmlns="" id="{BED54AB0-DD4D-403A-9CDD-65E1B7123DB4}"/>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rot="2660857">
            <a:off x="5055559" y="4353814"/>
            <a:ext cx="1088779" cy="1596127"/>
          </a:xfrm>
          <a:prstGeom prst="rect">
            <a:avLst/>
          </a:prstGeom>
        </p:spPr>
      </p:pic>
      <p:sp>
        <p:nvSpPr>
          <p:cNvPr id="10834" name="Rectangle: Rounded Corners 10833">
            <a:extLst>
              <a:ext uri="{FF2B5EF4-FFF2-40B4-BE49-F238E27FC236}">
                <a16:creationId xmlns:a16="http://schemas.microsoft.com/office/drawing/2014/main" xmlns="" id="{DBA394CF-CB7B-4748-92B6-9096A3D383C7}"/>
              </a:ext>
            </a:extLst>
          </p:cNvPr>
          <p:cNvSpPr/>
          <p:nvPr/>
        </p:nvSpPr>
        <p:spPr>
          <a:xfrm>
            <a:off x="8520347" y="4200638"/>
            <a:ext cx="1614253" cy="731944"/>
          </a:xfrm>
          <a:prstGeom prst="roundRect">
            <a:avLst/>
          </a:prstGeom>
          <a:solidFill>
            <a:srgbClr val="FFFF00">
              <a:alpha val="3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833" name="Group 10832">
            <a:extLst>
              <a:ext uri="{FF2B5EF4-FFF2-40B4-BE49-F238E27FC236}">
                <a16:creationId xmlns:a16="http://schemas.microsoft.com/office/drawing/2014/main" xmlns="" id="{D0CDD506-8F09-43CF-B9D3-446724F8FD65}"/>
              </a:ext>
            </a:extLst>
          </p:cNvPr>
          <p:cNvGrpSpPr/>
          <p:nvPr/>
        </p:nvGrpSpPr>
        <p:grpSpPr>
          <a:xfrm>
            <a:off x="1524000" y="5006909"/>
            <a:ext cx="7789411" cy="1170024"/>
            <a:chOff x="2057400" y="4933661"/>
            <a:chExt cx="7363193" cy="1390939"/>
          </a:xfrm>
        </p:grpSpPr>
        <p:cxnSp>
          <p:nvCxnSpPr>
            <p:cNvPr id="10828" name="Straight Connector 10827">
              <a:extLst>
                <a:ext uri="{FF2B5EF4-FFF2-40B4-BE49-F238E27FC236}">
                  <a16:creationId xmlns:a16="http://schemas.microsoft.com/office/drawing/2014/main" xmlns="" id="{00C92B85-00AC-4B58-A7CA-FC48C97B4A4D}"/>
                </a:ext>
              </a:extLst>
            </p:cNvPr>
            <p:cNvCxnSpPr/>
            <p:nvPr/>
          </p:nvCxnSpPr>
          <p:spPr>
            <a:xfrm>
              <a:off x="9391542" y="4933661"/>
              <a:ext cx="0" cy="1390939"/>
            </a:xfrm>
            <a:prstGeom prst="line">
              <a:avLst/>
            </a:prstGeom>
            <a:ln w="57150">
              <a:solidFill>
                <a:schemeClr val="tx2">
                  <a:lumMod val="1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xmlns="" id="{5FAF99F4-DFD7-4CBB-ADC0-27F18B33E7C4}"/>
                </a:ext>
              </a:extLst>
            </p:cNvPr>
            <p:cNvCxnSpPr>
              <a:cxnSpLocks/>
            </p:cNvCxnSpPr>
            <p:nvPr/>
          </p:nvCxnSpPr>
          <p:spPr>
            <a:xfrm flipH="1">
              <a:off x="2133600" y="6324600"/>
              <a:ext cx="7286993" cy="0"/>
            </a:xfrm>
            <a:prstGeom prst="line">
              <a:avLst/>
            </a:prstGeom>
            <a:ln w="57150">
              <a:solidFill>
                <a:schemeClr val="tx2">
                  <a:lumMod val="1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32" name="Straight Arrow Connector 10831">
              <a:extLst>
                <a:ext uri="{FF2B5EF4-FFF2-40B4-BE49-F238E27FC236}">
                  <a16:creationId xmlns:a16="http://schemas.microsoft.com/office/drawing/2014/main" xmlns="" id="{CE4A345B-C8ED-4324-AED3-CCD417A3488B}"/>
                </a:ext>
              </a:extLst>
            </p:cNvPr>
            <p:cNvCxnSpPr/>
            <p:nvPr/>
          </p:nvCxnSpPr>
          <p:spPr>
            <a:xfrm flipV="1">
              <a:off x="2057400" y="5290632"/>
              <a:ext cx="0" cy="1033968"/>
            </a:xfrm>
            <a:prstGeom prst="straightConnector1">
              <a:avLst/>
            </a:prstGeom>
            <a:ln w="57150">
              <a:solidFill>
                <a:schemeClr val="tx2">
                  <a:lumMod val="10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sp>
        <p:nvSpPr>
          <p:cNvPr id="90" name="TextBox 1">
            <a:extLst>
              <a:ext uri="{FF2B5EF4-FFF2-40B4-BE49-F238E27FC236}">
                <a16:creationId xmlns:a16="http://schemas.microsoft.com/office/drawing/2014/main" xmlns="" id="{9F07D84B-0000-48DD-B92A-9C63DD750AC2}"/>
              </a:ext>
            </a:extLst>
          </p:cNvPr>
          <p:cNvSpPr txBox="1">
            <a:spLocks noChangeArrowheads="1"/>
          </p:cNvSpPr>
          <p:nvPr/>
        </p:nvSpPr>
        <p:spPr bwMode="auto">
          <a:xfrm>
            <a:off x="6235956" y="4148831"/>
            <a:ext cx="6206304"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500" b="1">
                <a:solidFill>
                  <a:srgbClr val="FF0000"/>
                </a:solidFill>
                <a:latin typeface="Calibri" panose="020F0502020204030204" pitchFamily="34" charset="0"/>
                <a:cs typeface="Calibri" panose="020F0502020204030204" pitchFamily="34" charset="0"/>
              </a:rPr>
              <a:t>83 </a:t>
            </a:r>
            <a:r>
              <a:rPr kumimoji="0" lang="en-US" altLang="en-US" sz="45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giây = 1 phút</a:t>
            </a:r>
            <a:r>
              <a:rPr kumimoji="0" lang="en-US" altLang="en-US" sz="4500" b="1" i="0" u="none" strike="noStrike" kern="1200" cap="none" spc="0" normalizeH="0" noProof="0">
                <a:ln>
                  <a:noFill/>
                </a:ln>
                <a:solidFill>
                  <a:srgbClr val="FF0000"/>
                </a:solidFill>
                <a:effectLst/>
                <a:uLnTx/>
                <a:uFillTx/>
                <a:latin typeface="Calibri" panose="020F0502020204030204" pitchFamily="34" charset="0"/>
                <a:cs typeface="Calibri" panose="020F0502020204030204" pitchFamily="34" charset="0"/>
              </a:rPr>
              <a:t> 23 giây</a:t>
            </a:r>
            <a:endParaRPr kumimoji="0" lang="en-US" altLang="en-US" sz="45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endParaRPr>
          </a:p>
        </p:txBody>
      </p:sp>
      <p:sp>
        <p:nvSpPr>
          <p:cNvPr id="107" name="Rectangle 15">
            <a:extLst>
              <a:ext uri="{FF2B5EF4-FFF2-40B4-BE49-F238E27FC236}">
                <a16:creationId xmlns:a16="http://schemas.microsoft.com/office/drawing/2014/main" xmlns="" id="{6A8CCCDE-341C-46CC-A46F-3AA3FEBF67A4}"/>
              </a:ext>
            </a:extLst>
          </p:cNvPr>
          <p:cNvSpPr>
            <a:spLocks noChangeArrowheads="1"/>
          </p:cNvSpPr>
          <p:nvPr/>
        </p:nvSpPr>
        <p:spPr bwMode="auto">
          <a:xfrm>
            <a:off x="555003" y="5342863"/>
            <a:ext cx="2498408"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400" b="1">
                <a:solidFill>
                  <a:srgbClr val="FF0000"/>
                </a:solidFill>
                <a:latin typeface="Calibri" panose="020F0502020204030204" pitchFamily="34" charset="0"/>
                <a:cs typeface="Calibri" panose="020F0502020204030204" pitchFamily="34" charset="0"/>
              </a:rPr>
              <a:t>=</a:t>
            </a:r>
            <a:r>
              <a:rPr lang="en-US" altLang="en-US" sz="4400" b="1">
                <a:solidFill>
                  <a:srgbClr val="EEEEEE">
                    <a:lumMod val="10000"/>
                  </a:srgbClr>
                </a:solidFill>
                <a:latin typeface="Calibri" panose="020F0502020204030204" pitchFamily="34" charset="0"/>
                <a:cs typeface="Calibri" panose="020F0502020204030204" pitchFamily="34" charset="0"/>
              </a:rPr>
              <a:t> 46</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r>
              <a:rPr lang="en-US" altLang="en-US" sz="4400" b="1">
                <a:solidFill>
                  <a:srgbClr val="0000FF"/>
                </a:solidFill>
                <a:latin typeface="Calibri" panose="020F0502020204030204" pitchFamily="34" charset="0"/>
                <a:cs typeface="Calibri" panose="020F0502020204030204" pitchFamily="34" charset="0"/>
              </a:rPr>
              <a:t>phút</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
        <p:nvSpPr>
          <p:cNvPr id="108" name="Rectangle 15">
            <a:extLst>
              <a:ext uri="{FF2B5EF4-FFF2-40B4-BE49-F238E27FC236}">
                <a16:creationId xmlns:a16="http://schemas.microsoft.com/office/drawing/2014/main" xmlns="" id="{C7A7350F-1EC4-48B6-A839-61C54971F46B}"/>
              </a:ext>
            </a:extLst>
          </p:cNvPr>
          <p:cNvSpPr>
            <a:spLocks noChangeArrowheads="1"/>
          </p:cNvSpPr>
          <p:nvPr/>
        </p:nvSpPr>
        <p:spPr bwMode="auto">
          <a:xfrm>
            <a:off x="10115094" y="4187410"/>
            <a:ext cx="2119196"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400" b="1" noProof="0">
                <a:solidFill>
                  <a:srgbClr val="EEEEEE">
                    <a:lumMod val="10000"/>
                  </a:srgbClr>
                </a:solidFill>
                <a:latin typeface="Calibri" panose="020F0502020204030204" pitchFamily="34" charset="0"/>
                <a:cs typeface="Calibri" panose="020F0502020204030204" pitchFamily="34" charset="0"/>
              </a:rPr>
              <a:t>23</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r>
              <a:rPr lang="en-US" altLang="en-US" sz="4400" b="1" noProof="0">
                <a:solidFill>
                  <a:srgbClr val="FF0000"/>
                </a:solidFill>
                <a:latin typeface="Calibri" panose="020F0502020204030204" pitchFamily="34" charset="0"/>
                <a:cs typeface="Calibri" panose="020F0502020204030204" pitchFamily="34" charset="0"/>
              </a:rPr>
              <a:t>giây</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 </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9"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0-#ppt_h/2"/>
                                          </p:val>
                                        </p:tav>
                                        <p:tav tm="100000">
                                          <p:val>
                                            <p:strVal val="#ppt_y"/>
                                          </p:val>
                                        </p:tav>
                                      </p:tavLst>
                                    </p:anim>
                                  </p:childTnLst>
                                </p:cTn>
                              </p:par>
                            </p:childTnLst>
                          </p:cTn>
                        </p:par>
                        <p:par>
                          <p:cTn id="14" fill="hold">
                            <p:stCondLst>
                              <p:cond delay="500"/>
                            </p:stCondLst>
                            <p:childTnLst>
                              <p:par>
                                <p:cTn id="15" presetID="53" presetClass="entr" presetSubtype="16"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wipe(up)">
                                      <p:cBhvr>
                                        <p:cTn id="24" dur="500"/>
                                        <p:tgtEl>
                                          <p:spTgt spid="28"/>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29"/>
                                        </p:tgtEl>
                                        <p:attrNameLst>
                                          <p:attrName>style.visibility</p:attrName>
                                        </p:attrNameLst>
                                      </p:cBhvr>
                                      <p:to>
                                        <p:strVal val="visible"/>
                                      </p:to>
                                    </p:set>
                                    <p:animEffect transition="in" filter="wipe(up)">
                                      <p:cBhvr>
                                        <p:cTn id="29" dur="500"/>
                                        <p:tgtEl>
                                          <p:spTgt spid="29"/>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barn(inVertical)">
                                      <p:cBhvr>
                                        <p:cTn id="34" dur="500"/>
                                        <p:tgtEl>
                                          <p:spTgt spid="25"/>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wipe(left)">
                                      <p:cBhvr>
                                        <p:cTn id="39" dur="500"/>
                                        <p:tgtEl>
                                          <p:spTgt spid="24"/>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wipe(up)">
                                      <p:cBhvr>
                                        <p:cTn id="44" dur="500"/>
                                        <p:tgtEl>
                                          <p:spTgt spid="27"/>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up)">
                                      <p:cBhvr>
                                        <p:cTn id="49" dur="5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1" nodeType="clickEffect">
                                  <p:stCondLst>
                                    <p:cond delay="0"/>
                                  </p:stCondLst>
                                  <p:childTnLst>
                                    <p:set>
                                      <p:cBhvr>
                                        <p:cTn id="53" dur="1" fill="hold">
                                          <p:stCondLst>
                                            <p:cond delay="0"/>
                                          </p:stCondLst>
                                        </p:cTn>
                                        <p:tgtEl>
                                          <p:spTgt spid="8"/>
                                        </p:tgtEl>
                                        <p:attrNameLst>
                                          <p:attrName>style.visibility</p:attrName>
                                        </p:attrNameLst>
                                      </p:cBhvr>
                                      <p:to>
                                        <p:strVal val="visible"/>
                                      </p:to>
                                    </p:set>
                                    <p:anim calcmode="lin" valueType="num">
                                      <p:cBhvr>
                                        <p:cTn id="54" dur="500" fill="hold"/>
                                        <p:tgtEl>
                                          <p:spTgt spid="8"/>
                                        </p:tgtEl>
                                        <p:attrNameLst>
                                          <p:attrName>ppt_w</p:attrName>
                                        </p:attrNameLst>
                                      </p:cBhvr>
                                      <p:tavLst>
                                        <p:tav tm="0">
                                          <p:val>
                                            <p:fltVal val="0"/>
                                          </p:val>
                                        </p:tav>
                                        <p:tav tm="100000">
                                          <p:val>
                                            <p:strVal val="#ppt_w"/>
                                          </p:val>
                                        </p:tav>
                                      </p:tavLst>
                                    </p:anim>
                                    <p:anim calcmode="lin" valueType="num">
                                      <p:cBhvr>
                                        <p:cTn id="55" dur="500" fill="hold"/>
                                        <p:tgtEl>
                                          <p:spTgt spid="8"/>
                                        </p:tgtEl>
                                        <p:attrNameLst>
                                          <p:attrName>ppt_h</p:attrName>
                                        </p:attrNameLst>
                                      </p:cBhvr>
                                      <p:tavLst>
                                        <p:tav tm="0">
                                          <p:val>
                                            <p:fltVal val="0"/>
                                          </p:val>
                                        </p:tav>
                                        <p:tav tm="100000">
                                          <p:val>
                                            <p:strVal val="#ppt_h"/>
                                          </p:val>
                                        </p:tav>
                                      </p:tavLst>
                                    </p:anim>
                                    <p:animEffect transition="in" filter="fade">
                                      <p:cBhvr>
                                        <p:cTn id="56" dur="500"/>
                                        <p:tgtEl>
                                          <p:spTgt spid="8"/>
                                        </p:tgtEl>
                                      </p:cBhvr>
                                    </p:animEffect>
                                  </p:childTnLst>
                                </p:cTn>
                              </p:par>
                              <p:par>
                                <p:cTn id="57" presetID="27" presetClass="emph" presetSubtype="0" fill="remove" grpId="0" nodeType="withEffect">
                                  <p:stCondLst>
                                    <p:cond delay="0"/>
                                  </p:stCondLst>
                                  <p:childTnLst>
                                    <p:animClr clrSpc="rgb" dir="cw">
                                      <p:cBhvr override="childStyle">
                                        <p:cTn id="58" dur="250" autoRev="1" fill="remove"/>
                                        <p:tgtEl>
                                          <p:spTgt spid="8"/>
                                        </p:tgtEl>
                                        <p:attrNameLst>
                                          <p:attrName>style.color</p:attrName>
                                        </p:attrNameLst>
                                      </p:cBhvr>
                                      <p:to>
                                        <a:schemeClr val="bg1"/>
                                      </p:to>
                                    </p:animClr>
                                    <p:animClr clrSpc="rgb" dir="cw">
                                      <p:cBhvr>
                                        <p:cTn id="59" dur="250" autoRev="1" fill="remove"/>
                                        <p:tgtEl>
                                          <p:spTgt spid="8"/>
                                        </p:tgtEl>
                                        <p:attrNameLst>
                                          <p:attrName>fillcolor</p:attrName>
                                        </p:attrNameLst>
                                      </p:cBhvr>
                                      <p:to>
                                        <a:schemeClr val="bg1"/>
                                      </p:to>
                                    </p:animClr>
                                    <p:set>
                                      <p:cBhvr>
                                        <p:cTn id="60" dur="250" autoRev="1" fill="remove"/>
                                        <p:tgtEl>
                                          <p:spTgt spid="8"/>
                                        </p:tgtEl>
                                        <p:attrNameLst>
                                          <p:attrName>fill.type</p:attrName>
                                        </p:attrNameLst>
                                      </p:cBhvr>
                                      <p:to>
                                        <p:strVal val="solid"/>
                                      </p:to>
                                    </p:set>
                                    <p:set>
                                      <p:cBhvr>
                                        <p:cTn id="61" dur="250" autoRev="1" fill="remove"/>
                                        <p:tgtEl>
                                          <p:spTgt spid="8"/>
                                        </p:tgtEl>
                                        <p:attrNameLst>
                                          <p:attrName>fill.on</p:attrName>
                                        </p:attrNameLst>
                                      </p:cBhvr>
                                      <p:to>
                                        <p:strVal val="true"/>
                                      </p:to>
                                    </p:se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nodeType="clickEffect">
                                  <p:stCondLst>
                                    <p:cond delay="0"/>
                                  </p:stCondLst>
                                  <p:childTnLst>
                                    <p:set>
                                      <p:cBhvr>
                                        <p:cTn id="65" dur="1" fill="hold">
                                          <p:stCondLst>
                                            <p:cond delay="0"/>
                                          </p:stCondLst>
                                        </p:cTn>
                                        <p:tgtEl>
                                          <p:spTgt spid="64"/>
                                        </p:tgtEl>
                                        <p:attrNameLst>
                                          <p:attrName>style.visibility</p:attrName>
                                        </p:attrNameLst>
                                      </p:cBhvr>
                                      <p:to>
                                        <p:strVal val="visible"/>
                                      </p:to>
                                    </p:set>
                                    <p:animEffect transition="in" filter="wipe(left)">
                                      <p:cBhvr>
                                        <p:cTn id="66" dur="500"/>
                                        <p:tgtEl>
                                          <p:spTgt spid="64"/>
                                        </p:tgtEl>
                                      </p:cBhvr>
                                    </p:animEffect>
                                  </p:childTnLst>
                                </p:cTn>
                              </p:par>
                              <p:par>
                                <p:cTn id="67" presetID="53" presetClass="entr" presetSubtype="16" fill="hold" nodeType="withEffect">
                                  <p:stCondLst>
                                    <p:cond delay="0"/>
                                  </p:stCondLst>
                                  <p:childTnLst>
                                    <p:set>
                                      <p:cBhvr>
                                        <p:cTn id="68" dur="1" fill="hold">
                                          <p:stCondLst>
                                            <p:cond delay="0"/>
                                          </p:stCondLst>
                                        </p:cTn>
                                        <p:tgtEl>
                                          <p:spTgt spid="9"/>
                                        </p:tgtEl>
                                        <p:attrNameLst>
                                          <p:attrName>style.visibility</p:attrName>
                                        </p:attrNameLst>
                                      </p:cBhvr>
                                      <p:to>
                                        <p:strVal val="visible"/>
                                      </p:to>
                                    </p:set>
                                    <p:anim calcmode="lin" valueType="num">
                                      <p:cBhvr>
                                        <p:cTn id="69" dur="500" fill="hold"/>
                                        <p:tgtEl>
                                          <p:spTgt spid="9"/>
                                        </p:tgtEl>
                                        <p:attrNameLst>
                                          <p:attrName>ppt_w</p:attrName>
                                        </p:attrNameLst>
                                      </p:cBhvr>
                                      <p:tavLst>
                                        <p:tav tm="0">
                                          <p:val>
                                            <p:fltVal val="0"/>
                                          </p:val>
                                        </p:tav>
                                        <p:tav tm="100000">
                                          <p:val>
                                            <p:strVal val="#ppt_w"/>
                                          </p:val>
                                        </p:tav>
                                      </p:tavLst>
                                    </p:anim>
                                    <p:anim calcmode="lin" valueType="num">
                                      <p:cBhvr>
                                        <p:cTn id="70" dur="500" fill="hold"/>
                                        <p:tgtEl>
                                          <p:spTgt spid="9"/>
                                        </p:tgtEl>
                                        <p:attrNameLst>
                                          <p:attrName>ppt_h</p:attrName>
                                        </p:attrNameLst>
                                      </p:cBhvr>
                                      <p:tavLst>
                                        <p:tav tm="0">
                                          <p:val>
                                            <p:fltVal val="0"/>
                                          </p:val>
                                        </p:tav>
                                        <p:tav tm="100000">
                                          <p:val>
                                            <p:strVal val="#ppt_h"/>
                                          </p:val>
                                        </p:tav>
                                      </p:tavLst>
                                    </p:anim>
                                    <p:animEffect transition="in" filter="fade">
                                      <p:cBhvr>
                                        <p:cTn id="71" dur="500"/>
                                        <p:tgtEl>
                                          <p:spTgt spid="9"/>
                                        </p:tgtEl>
                                      </p:cBhvr>
                                    </p:animEffect>
                                  </p:childTnLst>
                                </p:cTn>
                              </p:par>
                              <p:par>
                                <p:cTn id="72" presetID="2" presetClass="entr" presetSubtype="6" fill="hold" nodeType="withEffect">
                                  <p:stCondLst>
                                    <p:cond delay="0"/>
                                  </p:stCondLst>
                                  <p:childTnLst>
                                    <p:set>
                                      <p:cBhvr>
                                        <p:cTn id="73" dur="1" fill="hold">
                                          <p:stCondLst>
                                            <p:cond delay="0"/>
                                          </p:stCondLst>
                                        </p:cTn>
                                        <p:tgtEl>
                                          <p:spTgt spid="70"/>
                                        </p:tgtEl>
                                        <p:attrNameLst>
                                          <p:attrName>style.visibility</p:attrName>
                                        </p:attrNameLst>
                                      </p:cBhvr>
                                      <p:to>
                                        <p:strVal val="visible"/>
                                      </p:to>
                                    </p:set>
                                    <p:anim calcmode="lin" valueType="num">
                                      <p:cBhvr additive="base">
                                        <p:cTn id="74" dur="500" fill="hold"/>
                                        <p:tgtEl>
                                          <p:spTgt spid="70"/>
                                        </p:tgtEl>
                                        <p:attrNameLst>
                                          <p:attrName>ppt_x</p:attrName>
                                        </p:attrNameLst>
                                      </p:cBhvr>
                                      <p:tavLst>
                                        <p:tav tm="0">
                                          <p:val>
                                            <p:strVal val="1+#ppt_w/2"/>
                                          </p:val>
                                        </p:tav>
                                        <p:tav tm="100000">
                                          <p:val>
                                            <p:strVal val="#ppt_x"/>
                                          </p:val>
                                        </p:tav>
                                      </p:tavLst>
                                    </p:anim>
                                    <p:anim calcmode="lin" valueType="num">
                                      <p:cBhvr additive="base">
                                        <p:cTn id="75"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76" fill="hold">
                      <p:stCondLst>
                        <p:cond delay="indefinite"/>
                      </p:stCondLst>
                      <p:childTnLst>
                        <p:par>
                          <p:cTn id="77" fill="hold">
                            <p:stCondLst>
                              <p:cond delay="0"/>
                            </p:stCondLst>
                            <p:childTnLst>
                              <p:par>
                                <p:cTn id="78" presetID="22" presetClass="entr" presetSubtype="1" fill="hold" grpId="0" nodeType="clickEffect">
                                  <p:stCondLst>
                                    <p:cond delay="0"/>
                                  </p:stCondLst>
                                  <p:childTnLst>
                                    <p:set>
                                      <p:cBhvr>
                                        <p:cTn id="79" dur="1" fill="hold">
                                          <p:stCondLst>
                                            <p:cond delay="0"/>
                                          </p:stCondLst>
                                        </p:cTn>
                                        <p:tgtEl>
                                          <p:spTgt spid="78"/>
                                        </p:tgtEl>
                                        <p:attrNameLst>
                                          <p:attrName>style.visibility</p:attrName>
                                        </p:attrNameLst>
                                      </p:cBhvr>
                                      <p:to>
                                        <p:strVal val="visible"/>
                                      </p:to>
                                    </p:set>
                                    <p:animEffect transition="in" filter="wipe(up)">
                                      <p:cBhvr>
                                        <p:cTn id="80" dur="500"/>
                                        <p:tgtEl>
                                          <p:spTgt spid="78"/>
                                        </p:tgtEl>
                                      </p:cBhvr>
                                    </p:animEffect>
                                  </p:childTnLst>
                                </p:cTn>
                              </p:par>
                            </p:childTnLst>
                          </p:cTn>
                        </p:par>
                        <p:par>
                          <p:cTn id="81" fill="hold">
                            <p:stCondLst>
                              <p:cond delay="500"/>
                            </p:stCondLst>
                            <p:childTnLst>
                              <p:par>
                                <p:cTn id="82" presetID="22" presetClass="entr" presetSubtype="1" fill="hold" nodeType="afterEffect">
                                  <p:stCondLst>
                                    <p:cond delay="0"/>
                                  </p:stCondLst>
                                  <p:childTnLst>
                                    <p:set>
                                      <p:cBhvr>
                                        <p:cTn id="83" dur="1" fill="hold">
                                          <p:stCondLst>
                                            <p:cond delay="0"/>
                                          </p:stCondLst>
                                        </p:cTn>
                                        <p:tgtEl>
                                          <p:spTgt spid="10818"/>
                                        </p:tgtEl>
                                        <p:attrNameLst>
                                          <p:attrName>style.visibility</p:attrName>
                                        </p:attrNameLst>
                                      </p:cBhvr>
                                      <p:to>
                                        <p:strVal val="visible"/>
                                      </p:to>
                                    </p:set>
                                    <p:animEffect transition="in" filter="wipe(up)">
                                      <p:cBhvr>
                                        <p:cTn id="84" dur="500"/>
                                        <p:tgtEl>
                                          <p:spTgt spid="10818"/>
                                        </p:tgtEl>
                                      </p:cBhvr>
                                    </p:animEffect>
                                  </p:childTnLst>
                                </p:cTn>
                              </p:par>
                            </p:childTnLst>
                          </p:cTn>
                        </p:par>
                        <p:par>
                          <p:cTn id="85" fill="hold">
                            <p:stCondLst>
                              <p:cond delay="1000"/>
                            </p:stCondLst>
                            <p:childTnLst>
                              <p:par>
                                <p:cTn id="86" presetID="22" presetClass="entr" presetSubtype="1" fill="hold" grpId="0" nodeType="afterEffect">
                                  <p:stCondLst>
                                    <p:cond delay="0"/>
                                  </p:stCondLst>
                                  <p:childTnLst>
                                    <p:set>
                                      <p:cBhvr>
                                        <p:cTn id="87" dur="1" fill="hold">
                                          <p:stCondLst>
                                            <p:cond delay="0"/>
                                          </p:stCondLst>
                                        </p:cTn>
                                        <p:tgtEl>
                                          <p:spTgt spid="86"/>
                                        </p:tgtEl>
                                        <p:attrNameLst>
                                          <p:attrName>style.visibility</p:attrName>
                                        </p:attrNameLst>
                                      </p:cBhvr>
                                      <p:to>
                                        <p:strVal val="visible"/>
                                      </p:to>
                                    </p:set>
                                    <p:animEffect transition="in" filter="wipe(up)">
                                      <p:cBhvr>
                                        <p:cTn id="88" dur="500"/>
                                        <p:tgtEl>
                                          <p:spTgt spid="86"/>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1" fill="hold" grpId="0" nodeType="clickEffect">
                                  <p:stCondLst>
                                    <p:cond delay="0"/>
                                  </p:stCondLst>
                                  <p:childTnLst>
                                    <p:set>
                                      <p:cBhvr>
                                        <p:cTn id="92" dur="1" fill="hold">
                                          <p:stCondLst>
                                            <p:cond delay="0"/>
                                          </p:stCondLst>
                                        </p:cTn>
                                        <p:tgtEl>
                                          <p:spTgt spid="88"/>
                                        </p:tgtEl>
                                        <p:attrNameLst>
                                          <p:attrName>style.visibility</p:attrName>
                                        </p:attrNameLst>
                                      </p:cBhvr>
                                      <p:to>
                                        <p:strVal val="visible"/>
                                      </p:to>
                                    </p:set>
                                    <p:animEffect transition="in" filter="wipe(up)">
                                      <p:cBhvr>
                                        <p:cTn id="93" dur="500"/>
                                        <p:tgtEl>
                                          <p:spTgt spid="88"/>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1" fill="hold" grpId="0" nodeType="clickEffect">
                                  <p:stCondLst>
                                    <p:cond delay="0"/>
                                  </p:stCondLst>
                                  <p:childTnLst>
                                    <p:set>
                                      <p:cBhvr>
                                        <p:cTn id="97" dur="1" fill="hold">
                                          <p:stCondLst>
                                            <p:cond delay="0"/>
                                          </p:stCondLst>
                                        </p:cTn>
                                        <p:tgtEl>
                                          <p:spTgt spid="89"/>
                                        </p:tgtEl>
                                        <p:attrNameLst>
                                          <p:attrName>style.visibility</p:attrName>
                                        </p:attrNameLst>
                                      </p:cBhvr>
                                      <p:to>
                                        <p:strVal val="visible"/>
                                      </p:to>
                                    </p:set>
                                    <p:animEffect transition="in" filter="wipe(up)">
                                      <p:cBhvr>
                                        <p:cTn id="98" dur="500"/>
                                        <p:tgtEl>
                                          <p:spTgt spid="89"/>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grpId="0" nodeType="clickEffect">
                                  <p:stCondLst>
                                    <p:cond delay="0"/>
                                  </p:stCondLst>
                                  <p:childTnLst>
                                    <p:set>
                                      <p:cBhvr>
                                        <p:cTn id="102" dur="1" fill="hold">
                                          <p:stCondLst>
                                            <p:cond delay="0"/>
                                          </p:stCondLst>
                                        </p:cTn>
                                        <p:tgtEl>
                                          <p:spTgt spid="90"/>
                                        </p:tgtEl>
                                        <p:attrNameLst>
                                          <p:attrName>style.visibility</p:attrName>
                                        </p:attrNameLst>
                                      </p:cBhvr>
                                      <p:to>
                                        <p:strVal val="visible"/>
                                      </p:to>
                                    </p:set>
                                    <p:animEffect transition="in" filter="wipe(up)">
                                      <p:cBhvr>
                                        <p:cTn id="103" dur="500"/>
                                        <p:tgtEl>
                                          <p:spTgt spid="90"/>
                                        </p:tgtEl>
                                      </p:cBhvr>
                                    </p:animEffect>
                                  </p:childTnLst>
                                </p:cTn>
                              </p:par>
                            </p:childTnLst>
                          </p:cTn>
                        </p:par>
                      </p:childTnLst>
                    </p:cTn>
                  </p:par>
                  <p:par>
                    <p:cTn id="104" fill="hold">
                      <p:stCondLst>
                        <p:cond delay="indefinite"/>
                      </p:stCondLst>
                      <p:childTnLst>
                        <p:par>
                          <p:cTn id="105" fill="hold">
                            <p:stCondLst>
                              <p:cond delay="0"/>
                            </p:stCondLst>
                            <p:childTnLst>
                              <p:par>
                                <p:cTn id="106" presetID="22" presetClass="entr" presetSubtype="8" fill="hold" grpId="0" nodeType="clickEffect">
                                  <p:stCondLst>
                                    <p:cond delay="0"/>
                                  </p:stCondLst>
                                  <p:childTnLst>
                                    <p:set>
                                      <p:cBhvr>
                                        <p:cTn id="107" dur="1" fill="hold">
                                          <p:stCondLst>
                                            <p:cond delay="0"/>
                                          </p:stCondLst>
                                        </p:cTn>
                                        <p:tgtEl>
                                          <p:spTgt spid="10834"/>
                                        </p:tgtEl>
                                        <p:attrNameLst>
                                          <p:attrName>style.visibility</p:attrName>
                                        </p:attrNameLst>
                                      </p:cBhvr>
                                      <p:to>
                                        <p:strVal val="visible"/>
                                      </p:to>
                                    </p:set>
                                    <p:animEffect transition="in" filter="wipe(left)">
                                      <p:cBhvr>
                                        <p:cTn id="108" dur="500"/>
                                        <p:tgtEl>
                                          <p:spTgt spid="10834"/>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2" fill="hold" nodeType="clickEffect">
                                  <p:stCondLst>
                                    <p:cond delay="0"/>
                                  </p:stCondLst>
                                  <p:childTnLst>
                                    <p:set>
                                      <p:cBhvr>
                                        <p:cTn id="112" dur="1" fill="hold">
                                          <p:stCondLst>
                                            <p:cond delay="0"/>
                                          </p:stCondLst>
                                        </p:cTn>
                                        <p:tgtEl>
                                          <p:spTgt spid="10833"/>
                                        </p:tgtEl>
                                        <p:attrNameLst>
                                          <p:attrName>style.visibility</p:attrName>
                                        </p:attrNameLst>
                                      </p:cBhvr>
                                      <p:to>
                                        <p:strVal val="visible"/>
                                      </p:to>
                                    </p:set>
                                    <p:animEffect transition="in" filter="wipe(right)">
                                      <p:cBhvr>
                                        <p:cTn id="113" dur="500"/>
                                        <p:tgtEl>
                                          <p:spTgt spid="10833"/>
                                        </p:tgtEl>
                                      </p:cBhvr>
                                    </p:animEffect>
                                  </p:childTnLst>
                                </p:cTn>
                              </p:par>
                            </p:childTnLst>
                          </p:cTn>
                        </p:par>
                      </p:childTnLst>
                    </p:cTn>
                  </p:par>
                  <p:par>
                    <p:cTn id="114" fill="hold">
                      <p:stCondLst>
                        <p:cond delay="indefinite"/>
                      </p:stCondLst>
                      <p:childTnLst>
                        <p:par>
                          <p:cTn id="115" fill="hold">
                            <p:stCondLst>
                              <p:cond delay="0"/>
                            </p:stCondLst>
                            <p:childTnLst>
                              <p:par>
                                <p:cTn id="116" presetID="1" presetClass="exit" presetSubtype="0" fill="hold" nodeType="clickEffect">
                                  <p:stCondLst>
                                    <p:cond delay="0"/>
                                  </p:stCondLst>
                                  <p:childTnLst>
                                    <p:set>
                                      <p:cBhvr>
                                        <p:cTn id="117" dur="1" fill="hold">
                                          <p:stCondLst>
                                            <p:cond delay="0"/>
                                          </p:stCondLst>
                                        </p:cTn>
                                        <p:tgtEl>
                                          <p:spTgt spid="10833"/>
                                        </p:tgtEl>
                                        <p:attrNameLst>
                                          <p:attrName>style.visibility</p:attrName>
                                        </p:attrNameLst>
                                      </p:cBhvr>
                                      <p:to>
                                        <p:strVal val="hidden"/>
                                      </p:to>
                                    </p:set>
                                  </p:childTnLst>
                                </p:cTn>
                              </p:par>
                            </p:childTnLst>
                          </p:cTn>
                        </p:par>
                      </p:childTnLst>
                    </p:cTn>
                  </p:par>
                  <p:par>
                    <p:cTn id="118" fill="hold">
                      <p:stCondLst>
                        <p:cond delay="indefinite"/>
                      </p:stCondLst>
                      <p:childTnLst>
                        <p:par>
                          <p:cTn id="119" fill="hold">
                            <p:stCondLst>
                              <p:cond delay="0"/>
                            </p:stCondLst>
                            <p:childTnLst>
                              <p:par>
                                <p:cTn id="120" presetID="22" presetClass="entr" presetSubtype="1" fill="hold" grpId="0" nodeType="clickEffect">
                                  <p:stCondLst>
                                    <p:cond delay="0"/>
                                  </p:stCondLst>
                                  <p:childTnLst>
                                    <p:set>
                                      <p:cBhvr>
                                        <p:cTn id="121" dur="1" fill="hold">
                                          <p:stCondLst>
                                            <p:cond delay="0"/>
                                          </p:stCondLst>
                                        </p:cTn>
                                        <p:tgtEl>
                                          <p:spTgt spid="107"/>
                                        </p:tgtEl>
                                        <p:attrNameLst>
                                          <p:attrName>style.visibility</p:attrName>
                                        </p:attrNameLst>
                                      </p:cBhvr>
                                      <p:to>
                                        <p:strVal val="visible"/>
                                      </p:to>
                                    </p:set>
                                    <p:animEffect transition="in" filter="wipe(up)">
                                      <p:cBhvr>
                                        <p:cTn id="122" dur="500"/>
                                        <p:tgtEl>
                                          <p:spTgt spid="107"/>
                                        </p:tgtEl>
                                      </p:cBhvr>
                                    </p:animEffect>
                                  </p:childTnLst>
                                </p:cTn>
                              </p:par>
                            </p:childTnLst>
                          </p:cTn>
                        </p:par>
                      </p:childTnLst>
                    </p:cTn>
                  </p:par>
                  <p:par>
                    <p:cTn id="123" fill="hold">
                      <p:stCondLst>
                        <p:cond delay="indefinite"/>
                      </p:stCondLst>
                      <p:childTnLst>
                        <p:par>
                          <p:cTn id="124" fill="hold">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108"/>
                                        </p:tgtEl>
                                        <p:attrNameLst>
                                          <p:attrName>style.visibility</p:attrName>
                                        </p:attrNameLst>
                                      </p:cBhvr>
                                      <p:to>
                                        <p:strVal val="visible"/>
                                      </p:to>
                                    </p:set>
                                  </p:childTnLst>
                                </p:cTn>
                              </p:par>
                              <p:par>
                                <p:cTn id="127" presetID="42" presetClass="path" presetSubtype="0" accel="50000" decel="50000" fill="hold" grpId="1" nodeType="withEffect">
                                  <p:stCondLst>
                                    <p:cond delay="0"/>
                                  </p:stCondLst>
                                  <p:childTnLst>
                                    <p:animMotion origin="layout" path="M 3.54167E-6 3.33333E-6 L -0.59831 0.16944 " pathEditMode="relative" rAng="0" ptsTypes="AA">
                                      <p:cBhvr>
                                        <p:cTn id="128" dur="2000" fill="hold"/>
                                        <p:tgtEl>
                                          <p:spTgt spid="108"/>
                                        </p:tgtEl>
                                        <p:attrNameLst>
                                          <p:attrName>ppt_x</p:attrName>
                                          <p:attrName>ppt_y</p:attrName>
                                        </p:attrNameLst>
                                      </p:cBhvr>
                                      <p:rCtr x="-29922" y="847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animBg="1"/>
      <p:bldP spid="25" grpId="0"/>
      <p:bldP spid="26" grpId="0"/>
      <p:bldP spid="28" grpId="0"/>
      <p:bldP spid="8" grpId="0" animBg="1"/>
      <p:bldP spid="8" grpId="1" animBg="1"/>
      <p:bldP spid="29" grpId="0"/>
      <p:bldP spid="27" grpId="0"/>
      <p:bldP spid="78" grpId="0"/>
      <p:bldP spid="86" grpId="0"/>
      <p:bldP spid="88" grpId="0"/>
      <p:bldP spid="89" grpId="0"/>
      <p:bldP spid="10834" grpId="0" animBg="1"/>
      <p:bldP spid="90" grpId="0"/>
      <p:bldP spid="107" grpId="0"/>
      <p:bldP spid="108" grpId="0"/>
      <p:bldP spid="108" grpId="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474"/>
        <p:cNvGrpSpPr/>
        <p:nvPr/>
      </p:nvGrpSpPr>
      <p:grpSpPr>
        <a:xfrm>
          <a:off x="0" y="0"/>
          <a:ext cx="0" cy="0"/>
          <a:chOff x="0" y="0"/>
          <a:chExt cx="0" cy="0"/>
        </a:xfrm>
      </p:grpSpPr>
      <p:grpSp>
        <p:nvGrpSpPr>
          <p:cNvPr id="9" name="Group 8">
            <a:extLst>
              <a:ext uri="{FF2B5EF4-FFF2-40B4-BE49-F238E27FC236}">
                <a16:creationId xmlns:a16="http://schemas.microsoft.com/office/drawing/2014/main" xmlns="" id="{44826741-24E2-4BCC-8C18-4FEF628EE03F}"/>
              </a:ext>
            </a:extLst>
          </p:cNvPr>
          <p:cNvGrpSpPr/>
          <p:nvPr/>
        </p:nvGrpSpPr>
        <p:grpSpPr>
          <a:xfrm>
            <a:off x="3015873" y="698964"/>
            <a:ext cx="9008524" cy="5071200"/>
            <a:chOff x="2971800" y="720000"/>
            <a:chExt cx="9008524" cy="5071200"/>
          </a:xfrm>
        </p:grpSpPr>
        <p:sp>
          <p:nvSpPr>
            <p:cNvPr id="1495" name="Google Shape;1495;p83"/>
            <p:cNvSpPr/>
            <p:nvPr/>
          </p:nvSpPr>
          <p:spPr>
            <a:xfrm>
              <a:off x="10225036" y="720000"/>
              <a:ext cx="1755288" cy="175521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 name="Rectangle 7">
              <a:extLst>
                <a:ext uri="{FF2B5EF4-FFF2-40B4-BE49-F238E27FC236}">
                  <a16:creationId xmlns:a16="http://schemas.microsoft.com/office/drawing/2014/main" xmlns="" id="{EC7405E2-408B-4E97-B499-A2FF4978E6F9}"/>
                </a:ext>
              </a:extLst>
            </p:cNvPr>
            <p:cNvSpPr/>
            <p:nvPr/>
          </p:nvSpPr>
          <p:spPr>
            <a:xfrm>
              <a:off x="2971800" y="4419600"/>
              <a:ext cx="7162800" cy="1371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TextBox 30">
            <a:extLst>
              <a:ext uri="{FF2B5EF4-FFF2-40B4-BE49-F238E27FC236}">
                <a16:creationId xmlns:a16="http://schemas.microsoft.com/office/drawing/2014/main" xmlns="" id="{AB1E531B-710F-42C6-A748-650E0F7D2D59}"/>
              </a:ext>
            </a:extLst>
          </p:cNvPr>
          <p:cNvSpPr txBox="1"/>
          <p:nvPr/>
        </p:nvSpPr>
        <p:spPr>
          <a:xfrm>
            <a:off x="3004457" y="812778"/>
            <a:ext cx="6195967" cy="1569660"/>
          </a:xfrm>
          <a:prstGeom prst="rect">
            <a:avLst/>
          </a:prstGeom>
          <a:noFill/>
        </p:spPr>
        <p:txBody>
          <a:bodyPr wrap="square">
            <a:spAutoFit/>
          </a:bodyPr>
          <a:lstStyle/>
          <a:p>
            <a:pPr algn="ctr"/>
            <a: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t>CỘNG SỐ ĐO </a:t>
            </a:r>
            <a:b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br>
            <a: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t>THỜI GIAN</a:t>
            </a:r>
            <a:endParaRPr lang="en-US" sz="4800">
              <a:latin typeface="#9Slide03 BoosterNextFYBlack" panose="02000A03000000020004" pitchFamily="2" charset="0"/>
            </a:endParaRPr>
          </a:p>
        </p:txBody>
      </p:sp>
      <p:grpSp>
        <p:nvGrpSpPr>
          <p:cNvPr id="10" name="Group 9">
            <a:extLst>
              <a:ext uri="{FF2B5EF4-FFF2-40B4-BE49-F238E27FC236}">
                <a16:creationId xmlns:a16="http://schemas.microsoft.com/office/drawing/2014/main" xmlns="" id="{6CCB3508-D5E3-4F97-919D-7079FD6D46D5}"/>
              </a:ext>
            </a:extLst>
          </p:cNvPr>
          <p:cNvGrpSpPr/>
          <p:nvPr/>
        </p:nvGrpSpPr>
        <p:grpSpPr>
          <a:xfrm rot="20556087">
            <a:off x="1254826" y="2597503"/>
            <a:ext cx="747494" cy="895895"/>
            <a:chOff x="5500906" y="2194433"/>
            <a:chExt cx="1190188" cy="1734095"/>
          </a:xfrm>
        </p:grpSpPr>
        <p:sp>
          <p:nvSpPr>
            <p:cNvPr id="41" name="Google Shape;4060;p33">
              <a:extLst>
                <a:ext uri="{FF2B5EF4-FFF2-40B4-BE49-F238E27FC236}">
                  <a16:creationId xmlns:a16="http://schemas.microsoft.com/office/drawing/2014/main" xmlns="" id="{0255266D-BED8-4B72-9A0B-F16010BCDE58}"/>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2" name="Google Shape;4061;p33">
              <a:extLst>
                <a:ext uri="{FF2B5EF4-FFF2-40B4-BE49-F238E27FC236}">
                  <a16:creationId xmlns:a16="http://schemas.microsoft.com/office/drawing/2014/main" xmlns="" id="{3A866D5C-761D-4179-9E17-765D354495FE}"/>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3" name="Google Shape;4062;p33">
              <a:extLst>
                <a:ext uri="{FF2B5EF4-FFF2-40B4-BE49-F238E27FC236}">
                  <a16:creationId xmlns:a16="http://schemas.microsoft.com/office/drawing/2014/main" xmlns="" id="{96F12A34-4570-4570-8AC9-A99B54157E98}"/>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4" name="Google Shape;4063;p33">
              <a:extLst>
                <a:ext uri="{FF2B5EF4-FFF2-40B4-BE49-F238E27FC236}">
                  <a16:creationId xmlns:a16="http://schemas.microsoft.com/office/drawing/2014/main" xmlns="" id="{B40FF54D-7978-48C8-8B10-CF3112151D8B}"/>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5" name="Google Shape;4064;p33">
              <a:extLst>
                <a:ext uri="{FF2B5EF4-FFF2-40B4-BE49-F238E27FC236}">
                  <a16:creationId xmlns:a16="http://schemas.microsoft.com/office/drawing/2014/main" xmlns="" id="{DFD01F52-56FE-42E2-98C6-1C0A9EAE8EA5}"/>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6" name="Google Shape;4065;p33">
              <a:extLst>
                <a:ext uri="{FF2B5EF4-FFF2-40B4-BE49-F238E27FC236}">
                  <a16:creationId xmlns:a16="http://schemas.microsoft.com/office/drawing/2014/main" xmlns="" id="{C94DD3BB-AB48-4B2A-B785-38DE838247A4}"/>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7" name="Google Shape;4066;p33">
              <a:extLst>
                <a:ext uri="{FF2B5EF4-FFF2-40B4-BE49-F238E27FC236}">
                  <a16:creationId xmlns:a16="http://schemas.microsoft.com/office/drawing/2014/main" xmlns="" id="{A6BC6C57-7960-4437-B20C-A40659589A4F}"/>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8" name="Google Shape;4067;p33">
              <a:extLst>
                <a:ext uri="{FF2B5EF4-FFF2-40B4-BE49-F238E27FC236}">
                  <a16:creationId xmlns:a16="http://schemas.microsoft.com/office/drawing/2014/main" xmlns="" id="{B8916055-FF69-498D-A19B-30373A21294D}"/>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9" name="Google Shape;4068;p33">
              <a:extLst>
                <a:ext uri="{FF2B5EF4-FFF2-40B4-BE49-F238E27FC236}">
                  <a16:creationId xmlns:a16="http://schemas.microsoft.com/office/drawing/2014/main" xmlns="" id="{5EBC1781-3BB1-4E31-8807-37D7C3AB9B80}"/>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
        <p:nvSpPr>
          <p:cNvPr id="53" name="TextBox 52">
            <a:extLst>
              <a:ext uri="{FF2B5EF4-FFF2-40B4-BE49-F238E27FC236}">
                <a16:creationId xmlns:a16="http://schemas.microsoft.com/office/drawing/2014/main" xmlns="" id="{4BA5BC39-7AD0-4670-AA71-13389A7BED25}"/>
              </a:ext>
            </a:extLst>
          </p:cNvPr>
          <p:cNvSpPr txBox="1"/>
          <p:nvPr/>
        </p:nvSpPr>
        <p:spPr>
          <a:xfrm>
            <a:off x="2102376" y="2630554"/>
            <a:ext cx="7882166" cy="954107"/>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Đặt </a:t>
            </a:r>
            <a:r>
              <a:rPr kumimoji="0" lang="vi-VN"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tính</a:t>
            </a: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 sao cho các số đo cùng loại </a:t>
            </a:r>
            <a:r>
              <a:rPr kumimoji="0" lang="vi-VN"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đơn vị </a:t>
            </a: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thẳng cột với nhau.</a:t>
            </a:r>
            <a:endParaRPr kumimoji="0" 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endParaRPr>
          </a:p>
        </p:txBody>
      </p:sp>
      <p:sp>
        <p:nvSpPr>
          <p:cNvPr id="54" name="Rectangle 26">
            <a:extLst>
              <a:ext uri="{FF2B5EF4-FFF2-40B4-BE49-F238E27FC236}">
                <a16:creationId xmlns:a16="http://schemas.microsoft.com/office/drawing/2014/main" xmlns="" id="{95703FCC-5FFF-45BC-A844-5113428F9BCD}"/>
              </a:ext>
            </a:extLst>
          </p:cNvPr>
          <p:cNvSpPr>
            <a:spLocks noChangeArrowheads="1"/>
          </p:cNvSpPr>
          <p:nvPr/>
        </p:nvSpPr>
        <p:spPr bwMode="auto">
          <a:xfrm>
            <a:off x="2153944" y="4639808"/>
            <a:ext cx="8768676"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altLang="en-US" sz="2800">
                <a:latin typeface="Calibri" panose="020F0502020204030204" pitchFamily="34" charset="0"/>
                <a:cs typeface="Calibri" panose="020F0502020204030204" pitchFamily="34" charset="0"/>
              </a:rPr>
              <a:t>Nếu số đo đứng sau lớn hơn hoặc bằng 1 đơn vị đứng trước thì ta đổi sang đơn vị hàng lớn hơn liền kề dựa vào mối quan hệ của hai số đo ấy trong  bảng đơn vị thời gian. </a:t>
            </a:r>
          </a:p>
        </p:txBody>
      </p:sp>
      <p:grpSp>
        <p:nvGrpSpPr>
          <p:cNvPr id="55" name="Group 54">
            <a:extLst>
              <a:ext uri="{FF2B5EF4-FFF2-40B4-BE49-F238E27FC236}">
                <a16:creationId xmlns:a16="http://schemas.microsoft.com/office/drawing/2014/main" xmlns="" id="{F8DB7C53-0DFE-4CDB-8C60-519E7F2B7FBF}"/>
              </a:ext>
            </a:extLst>
          </p:cNvPr>
          <p:cNvGrpSpPr/>
          <p:nvPr/>
        </p:nvGrpSpPr>
        <p:grpSpPr>
          <a:xfrm rot="20556087">
            <a:off x="1288082" y="3708998"/>
            <a:ext cx="747494" cy="895895"/>
            <a:chOff x="5500906" y="2194433"/>
            <a:chExt cx="1190188" cy="1734095"/>
          </a:xfrm>
        </p:grpSpPr>
        <p:sp>
          <p:nvSpPr>
            <p:cNvPr id="56" name="Google Shape;4060;p33">
              <a:extLst>
                <a:ext uri="{FF2B5EF4-FFF2-40B4-BE49-F238E27FC236}">
                  <a16:creationId xmlns:a16="http://schemas.microsoft.com/office/drawing/2014/main" xmlns="" id="{41F5B6EF-9D4B-4A1C-A561-A9D06AED2E81}"/>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57" name="Google Shape;4061;p33">
              <a:extLst>
                <a:ext uri="{FF2B5EF4-FFF2-40B4-BE49-F238E27FC236}">
                  <a16:creationId xmlns:a16="http://schemas.microsoft.com/office/drawing/2014/main" xmlns="" id="{47ECEDA5-5126-41B3-97E0-10B91232D679}"/>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58" name="Google Shape;4062;p33">
              <a:extLst>
                <a:ext uri="{FF2B5EF4-FFF2-40B4-BE49-F238E27FC236}">
                  <a16:creationId xmlns:a16="http://schemas.microsoft.com/office/drawing/2014/main" xmlns="" id="{59D01FE4-FB95-44F7-B6B9-7296BC2FA233}"/>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59" name="Google Shape;4063;p33">
              <a:extLst>
                <a:ext uri="{FF2B5EF4-FFF2-40B4-BE49-F238E27FC236}">
                  <a16:creationId xmlns:a16="http://schemas.microsoft.com/office/drawing/2014/main" xmlns="" id="{CB50BF23-587D-42E0-A0B5-DC0E7F128A27}"/>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0" name="Google Shape;4064;p33">
              <a:extLst>
                <a:ext uri="{FF2B5EF4-FFF2-40B4-BE49-F238E27FC236}">
                  <a16:creationId xmlns:a16="http://schemas.microsoft.com/office/drawing/2014/main" xmlns="" id="{885A7202-A4DF-4E6F-AF57-430860513697}"/>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1" name="Google Shape;4065;p33">
              <a:extLst>
                <a:ext uri="{FF2B5EF4-FFF2-40B4-BE49-F238E27FC236}">
                  <a16:creationId xmlns:a16="http://schemas.microsoft.com/office/drawing/2014/main" xmlns="" id="{61F97C7C-E65E-4371-AA60-68EEFDBC6FB1}"/>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2" name="Google Shape;4066;p33">
              <a:extLst>
                <a:ext uri="{FF2B5EF4-FFF2-40B4-BE49-F238E27FC236}">
                  <a16:creationId xmlns:a16="http://schemas.microsoft.com/office/drawing/2014/main" xmlns="" id="{7DDC4820-65FE-4E75-92AC-022CDA543AF6}"/>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3" name="Google Shape;4067;p33">
              <a:extLst>
                <a:ext uri="{FF2B5EF4-FFF2-40B4-BE49-F238E27FC236}">
                  <a16:creationId xmlns:a16="http://schemas.microsoft.com/office/drawing/2014/main" xmlns="" id="{540BE9D8-1E82-447C-BE4D-6686CB9DD812}"/>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4" name="Google Shape;4068;p33">
              <a:extLst>
                <a:ext uri="{FF2B5EF4-FFF2-40B4-BE49-F238E27FC236}">
                  <a16:creationId xmlns:a16="http://schemas.microsoft.com/office/drawing/2014/main" xmlns="" id="{6B6CE115-3BC3-4291-AEEF-529F83CD32C6}"/>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
        <p:nvSpPr>
          <p:cNvPr id="65" name="TextBox 64">
            <a:extLst>
              <a:ext uri="{FF2B5EF4-FFF2-40B4-BE49-F238E27FC236}">
                <a16:creationId xmlns:a16="http://schemas.microsoft.com/office/drawing/2014/main" xmlns="" id="{25AA0BF8-BDB8-4A59-ADA8-0644DDFC4F1D}"/>
              </a:ext>
            </a:extLst>
          </p:cNvPr>
          <p:cNvSpPr txBox="1"/>
          <p:nvPr/>
        </p:nvSpPr>
        <p:spPr>
          <a:xfrm>
            <a:off x="2130744" y="3734308"/>
            <a:ext cx="8236010" cy="954107"/>
          </a:xfrm>
          <a:prstGeom prst="rect">
            <a:avLst/>
          </a:prstGeom>
          <a:noFill/>
        </p:spPr>
        <p:txBody>
          <a:bodyPr wrap="square">
            <a:spAutoFit/>
          </a:bodyPr>
          <a:lstStyle/>
          <a:p>
            <a:pPr algn="just"/>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a:t>
            </a:r>
            <a:r>
              <a:rPr kumimoji="0" lang="vi-VN"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ộng </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các số đo theo từng loại đơn vị,</a:t>
            </a:r>
            <a:r>
              <a:rPr kumimoji="0" lang="en-US" altLang="en-US" sz="2800" b="0" i="0" u="none" strike="noStrike" kern="1200" cap="none" spc="0" normalizeH="0" noProof="0">
                <a:ln>
                  <a:noFill/>
                </a:ln>
                <a:solidFill>
                  <a:schemeClr val="tx2">
                    <a:lumMod val="10000"/>
                  </a:schemeClr>
                </a:solidFill>
                <a:effectLst/>
                <a:uLnTx/>
                <a:uFillTx/>
                <a:latin typeface="Calibri" panose="020F0502020204030204" pitchFamily="34" charset="0"/>
                <a:cs typeface="Calibri" panose="020F0502020204030204" pitchFamily="34" charset="0"/>
              </a:rPr>
              <a:t> giữ nguyên tên đơn vị.</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endParaRPr lang="en-US" sz="2800">
              <a:solidFill>
                <a:schemeClr val="tx2">
                  <a:lumMod val="10000"/>
                </a:schemeClr>
              </a:solidFill>
              <a:latin typeface="Calibri" panose="020F0502020204030204" pitchFamily="34" charset="0"/>
              <a:cs typeface="Calibri" panose="020F0502020204030204" pitchFamily="34" charset="0"/>
            </a:endParaRPr>
          </a:p>
        </p:txBody>
      </p:sp>
      <p:grpSp>
        <p:nvGrpSpPr>
          <p:cNvPr id="66" name="Group 65">
            <a:extLst>
              <a:ext uri="{FF2B5EF4-FFF2-40B4-BE49-F238E27FC236}">
                <a16:creationId xmlns:a16="http://schemas.microsoft.com/office/drawing/2014/main" xmlns="" id="{D8414D84-8224-49A1-A820-39EC578BE0B2}"/>
              </a:ext>
            </a:extLst>
          </p:cNvPr>
          <p:cNvGrpSpPr/>
          <p:nvPr/>
        </p:nvGrpSpPr>
        <p:grpSpPr>
          <a:xfrm rot="20556087">
            <a:off x="1363686" y="4877769"/>
            <a:ext cx="747494" cy="895895"/>
            <a:chOff x="5500906" y="2194433"/>
            <a:chExt cx="1190188" cy="1734095"/>
          </a:xfrm>
        </p:grpSpPr>
        <p:sp>
          <p:nvSpPr>
            <p:cNvPr id="67" name="Google Shape;4060;p33">
              <a:extLst>
                <a:ext uri="{FF2B5EF4-FFF2-40B4-BE49-F238E27FC236}">
                  <a16:creationId xmlns:a16="http://schemas.microsoft.com/office/drawing/2014/main" xmlns="" id="{9AEA2A3B-2BDF-4ED3-A37B-B7B89000A472}"/>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8" name="Google Shape;4061;p33">
              <a:extLst>
                <a:ext uri="{FF2B5EF4-FFF2-40B4-BE49-F238E27FC236}">
                  <a16:creationId xmlns:a16="http://schemas.microsoft.com/office/drawing/2014/main" xmlns="" id="{536F9EFE-63EF-485A-BFA3-8FF402C3ED3C}"/>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9" name="Google Shape;4062;p33">
              <a:extLst>
                <a:ext uri="{FF2B5EF4-FFF2-40B4-BE49-F238E27FC236}">
                  <a16:creationId xmlns:a16="http://schemas.microsoft.com/office/drawing/2014/main" xmlns="" id="{0015120D-7782-448C-A5C6-9FA6CEDEB8FF}"/>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0" name="Google Shape;4063;p33">
              <a:extLst>
                <a:ext uri="{FF2B5EF4-FFF2-40B4-BE49-F238E27FC236}">
                  <a16:creationId xmlns:a16="http://schemas.microsoft.com/office/drawing/2014/main" xmlns="" id="{3CCEE768-A4C4-44C6-89C9-A708CBDC2527}"/>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1" name="Google Shape;4064;p33">
              <a:extLst>
                <a:ext uri="{FF2B5EF4-FFF2-40B4-BE49-F238E27FC236}">
                  <a16:creationId xmlns:a16="http://schemas.microsoft.com/office/drawing/2014/main" xmlns="" id="{F5ABB19A-0FF1-4662-9C6B-94742BA4C07D}"/>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2" name="Google Shape;4065;p33">
              <a:extLst>
                <a:ext uri="{FF2B5EF4-FFF2-40B4-BE49-F238E27FC236}">
                  <a16:creationId xmlns:a16="http://schemas.microsoft.com/office/drawing/2014/main" xmlns="" id="{91AD3000-B1C8-4448-861C-B39F59B91B61}"/>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3" name="Google Shape;4066;p33">
              <a:extLst>
                <a:ext uri="{FF2B5EF4-FFF2-40B4-BE49-F238E27FC236}">
                  <a16:creationId xmlns:a16="http://schemas.microsoft.com/office/drawing/2014/main" xmlns="" id="{D4F950C9-73AE-4B3E-B53E-DB1D4288AB35}"/>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Google Shape;4067;p33">
              <a:extLst>
                <a:ext uri="{FF2B5EF4-FFF2-40B4-BE49-F238E27FC236}">
                  <a16:creationId xmlns:a16="http://schemas.microsoft.com/office/drawing/2014/main" xmlns="" id="{EA4204A8-8B90-4C08-9CAF-A5268647AA9C}"/>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75" name="Google Shape;4068;p33">
              <a:extLst>
                <a:ext uri="{FF2B5EF4-FFF2-40B4-BE49-F238E27FC236}">
                  <a16:creationId xmlns:a16="http://schemas.microsoft.com/office/drawing/2014/main" xmlns="" id="{E5236A0E-559F-4799-9ECA-2C049DD2B5C6}"/>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6" presetClass="entr" presetSubtype="37" fill="hold" grpId="0" nodeType="afterEffect">
                                  <p:stCondLst>
                                    <p:cond delay="0"/>
                                  </p:stCondLst>
                                  <p:childTnLst>
                                    <p:set>
                                      <p:cBhvr>
                                        <p:cTn id="12" dur="1" fill="hold">
                                          <p:stCondLst>
                                            <p:cond delay="0"/>
                                          </p:stCondLst>
                                        </p:cTn>
                                        <p:tgtEl>
                                          <p:spTgt spid="53"/>
                                        </p:tgtEl>
                                        <p:attrNameLst>
                                          <p:attrName>style.visibility</p:attrName>
                                        </p:attrNameLst>
                                      </p:cBhvr>
                                      <p:to>
                                        <p:strVal val="visible"/>
                                      </p:to>
                                    </p:set>
                                    <p:animEffect transition="in" filter="barn(outVertical)">
                                      <p:cBhvr>
                                        <p:cTn id="13" dur="500"/>
                                        <p:tgtEl>
                                          <p:spTgt spid="53"/>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55"/>
                                        </p:tgtEl>
                                        <p:attrNameLst>
                                          <p:attrName>style.visibility</p:attrName>
                                        </p:attrNameLst>
                                      </p:cBhvr>
                                      <p:to>
                                        <p:strVal val="visible"/>
                                      </p:to>
                                    </p:set>
                                    <p:anim calcmode="lin" valueType="num">
                                      <p:cBhvr>
                                        <p:cTn id="18" dur="500" fill="hold"/>
                                        <p:tgtEl>
                                          <p:spTgt spid="55"/>
                                        </p:tgtEl>
                                        <p:attrNameLst>
                                          <p:attrName>ppt_w</p:attrName>
                                        </p:attrNameLst>
                                      </p:cBhvr>
                                      <p:tavLst>
                                        <p:tav tm="0">
                                          <p:val>
                                            <p:fltVal val="0"/>
                                          </p:val>
                                        </p:tav>
                                        <p:tav tm="100000">
                                          <p:val>
                                            <p:strVal val="#ppt_w"/>
                                          </p:val>
                                        </p:tav>
                                      </p:tavLst>
                                    </p:anim>
                                    <p:anim calcmode="lin" valueType="num">
                                      <p:cBhvr>
                                        <p:cTn id="19" dur="500" fill="hold"/>
                                        <p:tgtEl>
                                          <p:spTgt spid="55"/>
                                        </p:tgtEl>
                                        <p:attrNameLst>
                                          <p:attrName>ppt_h</p:attrName>
                                        </p:attrNameLst>
                                      </p:cBhvr>
                                      <p:tavLst>
                                        <p:tav tm="0">
                                          <p:val>
                                            <p:fltVal val="0"/>
                                          </p:val>
                                        </p:tav>
                                        <p:tav tm="100000">
                                          <p:val>
                                            <p:strVal val="#ppt_h"/>
                                          </p:val>
                                        </p:tav>
                                      </p:tavLst>
                                    </p:anim>
                                    <p:animEffect transition="in" filter="fade">
                                      <p:cBhvr>
                                        <p:cTn id="20" dur="500"/>
                                        <p:tgtEl>
                                          <p:spTgt spid="55"/>
                                        </p:tgtEl>
                                      </p:cBhvr>
                                    </p:animEffect>
                                  </p:childTnLst>
                                </p:cTn>
                              </p:par>
                            </p:childTnLst>
                          </p:cTn>
                        </p:par>
                        <p:par>
                          <p:cTn id="21" fill="hold">
                            <p:stCondLst>
                              <p:cond delay="500"/>
                            </p:stCondLst>
                            <p:childTnLst>
                              <p:par>
                                <p:cTn id="22" presetID="16" presetClass="entr" presetSubtype="37" fill="hold" grpId="0" nodeType="afterEffect">
                                  <p:stCondLst>
                                    <p:cond delay="0"/>
                                  </p:stCondLst>
                                  <p:childTnLst>
                                    <p:set>
                                      <p:cBhvr>
                                        <p:cTn id="23" dur="1" fill="hold">
                                          <p:stCondLst>
                                            <p:cond delay="0"/>
                                          </p:stCondLst>
                                        </p:cTn>
                                        <p:tgtEl>
                                          <p:spTgt spid="65"/>
                                        </p:tgtEl>
                                        <p:attrNameLst>
                                          <p:attrName>style.visibility</p:attrName>
                                        </p:attrNameLst>
                                      </p:cBhvr>
                                      <p:to>
                                        <p:strVal val="visible"/>
                                      </p:to>
                                    </p:set>
                                    <p:animEffect transition="in" filter="barn(outVertical)">
                                      <p:cBhvr>
                                        <p:cTn id="24" dur="500"/>
                                        <p:tgtEl>
                                          <p:spTgt spid="65"/>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66"/>
                                        </p:tgtEl>
                                        <p:attrNameLst>
                                          <p:attrName>style.visibility</p:attrName>
                                        </p:attrNameLst>
                                      </p:cBhvr>
                                      <p:to>
                                        <p:strVal val="visible"/>
                                      </p:to>
                                    </p:set>
                                    <p:anim calcmode="lin" valueType="num">
                                      <p:cBhvr>
                                        <p:cTn id="29" dur="500" fill="hold"/>
                                        <p:tgtEl>
                                          <p:spTgt spid="66"/>
                                        </p:tgtEl>
                                        <p:attrNameLst>
                                          <p:attrName>ppt_w</p:attrName>
                                        </p:attrNameLst>
                                      </p:cBhvr>
                                      <p:tavLst>
                                        <p:tav tm="0">
                                          <p:val>
                                            <p:fltVal val="0"/>
                                          </p:val>
                                        </p:tav>
                                        <p:tav tm="100000">
                                          <p:val>
                                            <p:strVal val="#ppt_w"/>
                                          </p:val>
                                        </p:tav>
                                      </p:tavLst>
                                    </p:anim>
                                    <p:anim calcmode="lin" valueType="num">
                                      <p:cBhvr>
                                        <p:cTn id="30" dur="500" fill="hold"/>
                                        <p:tgtEl>
                                          <p:spTgt spid="66"/>
                                        </p:tgtEl>
                                        <p:attrNameLst>
                                          <p:attrName>ppt_h</p:attrName>
                                        </p:attrNameLst>
                                      </p:cBhvr>
                                      <p:tavLst>
                                        <p:tav tm="0">
                                          <p:val>
                                            <p:fltVal val="0"/>
                                          </p:val>
                                        </p:tav>
                                        <p:tav tm="100000">
                                          <p:val>
                                            <p:strVal val="#ppt_h"/>
                                          </p:val>
                                        </p:tav>
                                      </p:tavLst>
                                    </p:anim>
                                    <p:animEffect transition="in" filter="fade">
                                      <p:cBhvr>
                                        <p:cTn id="31" dur="500"/>
                                        <p:tgtEl>
                                          <p:spTgt spid="66"/>
                                        </p:tgtEl>
                                      </p:cBhvr>
                                    </p:animEffect>
                                  </p:childTnLst>
                                </p:cTn>
                              </p:par>
                            </p:childTnLst>
                          </p:cTn>
                        </p:par>
                        <p:par>
                          <p:cTn id="32" fill="hold">
                            <p:stCondLst>
                              <p:cond delay="500"/>
                            </p:stCondLst>
                            <p:childTnLst>
                              <p:par>
                                <p:cTn id="33" presetID="16" presetClass="entr" presetSubtype="37" fill="hold" grpId="0" nodeType="afterEffect">
                                  <p:stCondLst>
                                    <p:cond delay="0"/>
                                  </p:stCondLst>
                                  <p:childTnLst>
                                    <p:set>
                                      <p:cBhvr>
                                        <p:cTn id="34" dur="1" fill="hold">
                                          <p:stCondLst>
                                            <p:cond delay="0"/>
                                          </p:stCondLst>
                                        </p:cTn>
                                        <p:tgtEl>
                                          <p:spTgt spid="54"/>
                                        </p:tgtEl>
                                        <p:attrNameLst>
                                          <p:attrName>style.visibility</p:attrName>
                                        </p:attrNameLst>
                                      </p:cBhvr>
                                      <p:to>
                                        <p:strVal val="visible"/>
                                      </p:to>
                                    </p:set>
                                    <p:animEffect transition="in" filter="barn(outVertical)">
                                      <p:cBhvr>
                                        <p:cTn id="3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54" grpId="0"/>
      <p:bldP spid="65"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240"/>
        <p:cNvGrpSpPr/>
        <p:nvPr/>
      </p:nvGrpSpPr>
      <p:grpSpPr>
        <a:xfrm>
          <a:off x="0" y="0"/>
          <a:ext cx="0" cy="0"/>
          <a:chOff x="0" y="0"/>
          <a:chExt cx="0" cy="0"/>
        </a:xfrm>
      </p:grpSpPr>
      <p:grpSp>
        <p:nvGrpSpPr>
          <p:cNvPr id="10241" name="Google Shape;10241;p44"/>
          <p:cNvGrpSpPr/>
          <p:nvPr/>
        </p:nvGrpSpPr>
        <p:grpSpPr>
          <a:xfrm>
            <a:off x="-401797" y="-243098"/>
            <a:ext cx="12829881" cy="7407628"/>
            <a:chOff x="-200026" y="-123825"/>
            <a:chExt cx="9419883" cy="5438787"/>
          </a:xfrm>
        </p:grpSpPr>
        <p:grpSp>
          <p:nvGrpSpPr>
            <p:cNvPr id="10242" name="Google Shape;10242;p44"/>
            <p:cNvGrpSpPr/>
            <p:nvPr/>
          </p:nvGrpSpPr>
          <p:grpSpPr>
            <a:xfrm>
              <a:off x="-200026" y="-123825"/>
              <a:ext cx="9419883" cy="5438787"/>
              <a:chOff x="-239051" y="-123825"/>
              <a:chExt cx="9419883" cy="5438787"/>
            </a:xfrm>
          </p:grpSpPr>
          <p:sp>
            <p:nvSpPr>
              <p:cNvPr id="10243" name="Google Shape;10243;p44"/>
              <p:cNvSpPr/>
              <p:nvPr/>
            </p:nvSpPr>
            <p:spPr>
              <a:xfrm>
                <a:off x="8483162" y="419383"/>
                <a:ext cx="321683" cy="310933"/>
              </a:xfrm>
              <a:custGeom>
                <a:avLst/>
                <a:gdLst/>
                <a:ahLst/>
                <a:cxnLst/>
                <a:rect l="l" t="t" r="r" b="b"/>
                <a:pathLst>
                  <a:path w="3561" h="3442" extrusionOk="0">
                    <a:moveTo>
                      <a:pt x="2787" y="1"/>
                    </a:moveTo>
                    <a:lnTo>
                      <a:pt x="1715" y="632"/>
                    </a:lnTo>
                    <a:lnTo>
                      <a:pt x="596" y="108"/>
                    </a:lnTo>
                    <a:lnTo>
                      <a:pt x="846" y="1323"/>
                    </a:lnTo>
                    <a:lnTo>
                      <a:pt x="1" y="2227"/>
                    </a:lnTo>
                    <a:lnTo>
                      <a:pt x="1239" y="2358"/>
                    </a:lnTo>
                    <a:lnTo>
                      <a:pt x="1834" y="3442"/>
                    </a:lnTo>
                    <a:lnTo>
                      <a:pt x="2334" y="2299"/>
                    </a:lnTo>
                    <a:lnTo>
                      <a:pt x="3561" y="2073"/>
                    </a:lnTo>
                    <a:lnTo>
                      <a:pt x="2632" y="1239"/>
                    </a:lnTo>
                    <a:lnTo>
                      <a:pt x="2787"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4" name="Google Shape;10244;p44"/>
              <p:cNvSpPr/>
              <p:nvPr/>
            </p:nvSpPr>
            <p:spPr>
              <a:xfrm>
                <a:off x="7794720" y="3723653"/>
                <a:ext cx="419606" cy="402352"/>
              </a:xfrm>
              <a:custGeom>
                <a:avLst/>
                <a:gdLst/>
                <a:ahLst/>
                <a:cxnLst/>
                <a:rect l="l" t="t" r="r" b="b"/>
                <a:pathLst>
                  <a:path w="4645" h="4454" extrusionOk="0">
                    <a:moveTo>
                      <a:pt x="953" y="1"/>
                    </a:moveTo>
                    <a:lnTo>
                      <a:pt x="1191" y="1608"/>
                    </a:lnTo>
                    <a:lnTo>
                      <a:pt x="1" y="2715"/>
                    </a:lnTo>
                    <a:lnTo>
                      <a:pt x="1584" y="2977"/>
                    </a:lnTo>
                    <a:lnTo>
                      <a:pt x="2287" y="4454"/>
                    </a:lnTo>
                    <a:lnTo>
                      <a:pt x="3037" y="3013"/>
                    </a:lnTo>
                    <a:lnTo>
                      <a:pt x="4644" y="2810"/>
                    </a:lnTo>
                    <a:lnTo>
                      <a:pt x="3513" y="1656"/>
                    </a:lnTo>
                    <a:lnTo>
                      <a:pt x="3823" y="60"/>
                    </a:lnTo>
                    <a:lnTo>
                      <a:pt x="2370" y="786"/>
                    </a:lnTo>
                    <a:lnTo>
                      <a:pt x="953"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5" name="Google Shape;10245;p44"/>
              <p:cNvSpPr/>
              <p:nvPr/>
            </p:nvSpPr>
            <p:spPr>
              <a:xfrm>
                <a:off x="2000975" y="87900"/>
                <a:ext cx="407682" cy="419606"/>
              </a:xfrm>
              <a:custGeom>
                <a:avLst/>
                <a:gdLst/>
                <a:ahLst/>
                <a:cxnLst/>
                <a:rect l="l" t="t" r="r" b="b"/>
                <a:pathLst>
                  <a:path w="4513" h="4645" extrusionOk="0">
                    <a:moveTo>
                      <a:pt x="2977" y="1"/>
                    </a:moveTo>
                    <a:lnTo>
                      <a:pt x="1774" y="1084"/>
                    </a:lnTo>
                    <a:lnTo>
                      <a:pt x="179" y="715"/>
                    </a:lnTo>
                    <a:lnTo>
                      <a:pt x="845" y="2192"/>
                    </a:lnTo>
                    <a:lnTo>
                      <a:pt x="0" y="3573"/>
                    </a:lnTo>
                    <a:lnTo>
                      <a:pt x="1607" y="3406"/>
                    </a:lnTo>
                    <a:lnTo>
                      <a:pt x="2667" y="4644"/>
                    </a:lnTo>
                    <a:lnTo>
                      <a:pt x="3001" y="3049"/>
                    </a:lnTo>
                    <a:lnTo>
                      <a:pt x="4513" y="2442"/>
                    </a:lnTo>
                    <a:lnTo>
                      <a:pt x="3096" y="1620"/>
                    </a:lnTo>
                    <a:lnTo>
                      <a:pt x="2977"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6" name="Google Shape;10246;p44"/>
              <p:cNvSpPr/>
              <p:nvPr/>
            </p:nvSpPr>
            <p:spPr>
              <a:xfrm>
                <a:off x="2331566" y="4670288"/>
                <a:ext cx="406688" cy="419606"/>
              </a:xfrm>
              <a:custGeom>
                <a:avLst/>
                <a:gdLst/>
                <a:ahLst/>
                <a:cxnLst/>
                <a:rect l="l" t="t" r="r" b="b"/>
                <a:pathLst>
                  <a:path w="4502" h="4645" extrusionOk="0">
                    <a:moveTo>
                      <a:pt x="2966" y="1"/>
                    </a:moveTo>
                    <a:lnTo>
                      <a:pt x="1751" y="1084"/>
                    </a:lnTo>
                    <a:lnTo>
                      <a:pt x="180" y="715"/>
                    </a:lnTo>
                    <a:lnTo>
                      <a:pt x="846" y="2203"/>
                    </a:lnTo>
                    <a:lnTo>
                      <a:pt x="1" y="3584"/>
                    </a:lnTo>
                    <a:lnTo>
                      <a:pt x="1620" y="3406"/>
                    </a:lnTo>
                    <a:lnTo>
                      <a:pt x="2680" y="4644"/>
                    </a:lnTo>
                    <a:lnTo>
                      <a:pt x="3001" y="3049"/>
                    </a:lnTo>
                    <a:lnTo>
                      <a:pt x="4501" y="2406"/>
                    </a:lnTo>
                    <a:lnTo>
                      <a:pt x="3097" y="1608"/>
                    </a:lnTo>
                    <a:lnTo>
                      <a:pt x="2966"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7" name="Google Shape;10247;p44"/>
              <p:cNvSpPr/>
              <p:nvPr/>
            </p:nvSpPr>
            <p:spPr>
              <a:xfrm>
                <a:off x="4509262" y="4734336"/>
                <a:ext cx="305513" cy="291511"/>
              </a:xfrm>
              <a:custGeom>
                <a:avLst/>
                <a:gdLst/>
                <a:ahLst/>
                <a:cxnLst/>
                <a:rect l="l" t="t" r="r" b="b"/>
                <a:pathLst>
                  <a:path w="3382" h="3227" extrusionOk="0">
                    <a:moveTo>
                      <a:pt x="1715" y="0"/>
                    </a:moveTo>
                    <a:lnTo>
                      <a:pt x="1179" y="1036"/>
                    </a:lnTo>
                    <a:lnTo>
                      <a:pt x="0" y="1191"/>
                    </a:lnTo>
                    <a:lnTo>
                      <a:pt x="834" y="2036"/>
                    </a:lnTo>
                    <a:lnTo>
                      <a:pt x="607" y="3191"/>
                    </a:lnTo>
                    <a:lnTo>
                      <a:pt x="1667" y="2667"/>
                    </a:lnTo>
                    <a:lnTo>
                      <a:pt x="2691" y="3227"/>
                    </a:lnTo>
                    <a:lnTo>
                      <a:pt x="2524" y="2072"/>
                    </a:lnTo>
                    <a:lnTo>
                      <a:pt x="3382" y="1262"/>
                    </a:lnTo>
                    <a:lnTo>
                      <a:pt x="2215" y="1072"/>
                    </a:lnTo>
                    <a:lnTo>
                      <a:pt x="1715"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8" name="Google Shape;10248;p44"/>
              <p:cNvSpPr/>
              <p:nvPr/>
            </p:nvSpPr>
            <p:spPr>
              <a:xfrm>
                <a:off x="4570024" y="4049609"/>
                <a:ext cx="184013" cy="182929"/>
              </a:xfrm>
              <a:custGeom>
                <a:avLst/>
                <a:gdLst/>
                <a:ahLst/>
                <a:cxnLst/>
                <a:rect l="l" t="t" r="r" b="b"/>
                <a:pathLst>
                  <a:path w="2037" h="2025" extrusionOk="0">
                    <a:moveTo>
                      <a:pt x="1501" y="1"/>
                    </a:moveTo>
                    <a:lnTo>
                      <a:pt x="906" y="406"/>
                    </a:lnTo>
                    <a:lnTo>
                      <a:pt x="239" y="144"/>
                    </a:lnTo>
                    <a:lnTo>
                      <a:pt x="441" y="846"/>
                    </a:lnTo>
                    <a:lnTo>
                      <a:pt x="1" y="1394"/>
                    </a:lnTo>
                    <a:lnTo>
                      <a:pt x="715" y="1418"/>
                    </a:lnTo>
                    <a:lnTo>
                      <a:pt x="1108" y="2025"/>
                    </a:lnTo>
                    <a:lnTo>
                      <a:pt x="1358" y="1334"/>
                    </a:lnTo>
                    <a:lnTo>
                      <a:pt x="2037" y="1144"/>
                    </a:lnTo>
                    <a:lnTo>
                      <a:pt x="1477" y="715"/>
                    </a:lnTo>
                    <a:lnTo>
                      <a:pt x="1501" y="1"/>
                    </a:lnTo>
                    <a:close/>
                  </a:path>
                </a:pathLst>
              </a:custGeom>
              <a:solidFill>
                <a:srgbClr val="F6F61A"/>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9" name="Google Shape;10249;p44"/>
              <p:cNvSpPr/>
              <p:nvPr/>
            </p:nvSpPr>
            <p:spPr>
              <a:xfrm>
                <a:off x="6356114" y="211243"/>
                <a:ext cx="380852" cy="363598"/>
              </a:xfrm>
              <a:custGeom>
                <a:avLst/>
                <a:gdLst/>
                <a:ahLst/>
                <a:cxnLst/>
                <a:rect l="l" t="t" r="r" b="b"/>
                <a:pathLst>
                  <a:path w="4216" h="4025" extrusionOk="0">
                    <a:moveTo>
                      <a:pt x="2084" y="0"/>
                    </a:moveTo>
                    <a:lnTo>
                      <a:pt x="1441" y="1322"/>
                    </a:lnTo>
                    <a:lnTo>
                      <a:pt x="1" y="1560"/>
                    </a:lnTo>
                    <a:lnTo>
                      <a:pt x="1060" y="2572"/>
                    </a:lnTo>
                    <a:lnTo>
                      <a:pt x="834" y="4024"/>
                    </a:lnTo>
                    <a:lnTo>
                      <a:pt x="2132" y="3322"/>
                    </a:lnTo>
                    <a:lnTo>
                      <a:pt x="3442" y="3989"/>
                    </a:lnTo>
                    <a:lnTo>
                      <a:pt x="3168" y="2548"/>
                    </a:lnTo>
                    <a:lnTo>
                      <a:pt x="4216" y="1500"/>
                    </a:lnTo>
                    <a:lnTo>
                      <a:pt x="2751" y="1310"/>
                    </a:lnTo>
                    <a:lnTo>
                      <a:pt x="2084"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250" name="Google Shape;10250;p44"/>
              <p:cNvGrpSpPr/>
              <p:nvPr/>
            </p:nvGrpSpPr>
            <p:grpSpPr>
              <a:xfrm>
                <a:off x="-239051" y="-123825"/>
                <a:ext cx="9419883" cy="5438787"/>
                <a:chOff x="-239051" y="-123825"/>
                <a:chExt cx="9419883" cy="5438787"/>
              </a:xfrm>
            </p:grpSpPr>
            <p:sp>
              <p:nvSpPr>
                <p:cNvPr id="10251" name="Google Shape;10251;p44"/>
                <p:cNvSpPr/>
                <p:nvPr/>
              </p:nvSpPr>
              <p:spPr>
                <a:xfrm>
                  <a:off x="5309500" y="3031099"/>
                  <a:ext cx="3300182" cy="2283863"/>
                </a:xfrm>
                <a:custGeom>
                  <a:avLst/>
                  <a:gdLst/>
                  <a:ahLst/>
                  <a:cxnLst/>
                  <a:rect l="l" t="t" r="r" b="b"/>
                  <a:pathLst>
                    <a:path w="28385" h="18871" extrusionOk="0">
                      <a:moveTo>
                        <a:pt x="0" y="1"/>
                      </a:moveTo>
                      <a:lnTo>
                        <a:pt x="27480" y="18765"/>
                      </a:lnTo>
                      <a:cubicBezTo>
                        <a:pt x="27480" y="18789"/>
                        <a:pt x="27492" y="18789"/>
                        <a:pt x="27492" y="18789"/>
                      </a:cubicBezTo>
                      <a:cubicBezTo>
                        <a:pt x="27576" y="18844"/>
                        <a:pt x="27673" y="18870"/>
                        <a:pt x="27769" y="18870"/>
                      </a:cubicBezTo>
                      <a:cubicBezTo>
                        <a:pt x="27944" y="18870"/>
                        <a:pt x="28118" y="18783"/>
                        <a:pt x="28218" y="18622"/>
                      </a:cubicBezTo>
                      <a:cubicBezTo>
                        <a:pt x="28385" y="18384"/>
                        <a:pt x="28313" y="18051"/>
                        <a:pt x="28063" y="17896"/>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2" name="Google Shape;10252;p44"/>
                <p:cNvSpPr/>
                <p:nvPr/>
              </p:nvSpPr>
              <p:spPr>
                <a:xfrm>
                  <a:off x="6274627" y="-123824"/>
                  <a:ext cx="2530211" cy="1568265"/>
                </a:xfrm>
                <a:custGeom>
                  <a:avLst/>
                  <a:gdLst/>
                  <a:ahLst/>
                  <a:cxnLst/>
                  <a:rect l="l" t="t" r="r" b="b"/>
                  <a:pathLst>
                    <a:path w="19753" h="12907" extrusionOk="0">
                      <a:moveTo>
                        <a:pt x="19153" y="1"/>
                      </a:moveTo>
                      <a:cubicBezTo>
                        <a:pt x="19046" y="1"/>
                        <a:pt x="18939" y="31"/>
                        <a:pt x="18848" y="95"/>
                      </a:cubicBezTo>
                      <a:lnTo>
                        <a:pt x="0" y="12906"/>
                      </a:lnTo>
                      <a:lnTo>
                        <a:pt x="19443" y="988"/>
                      </a:lnTo>
                      <a:lnTo>
                        <a:pt x="19455" y="965"/>
                      </a:lnTo>
                      <a:cubicBezTo>
                        <a:pt x="19693" y="798"/>
                        <a:pt x="19753" y="464"/>
                        <a:pt x="19586" y="226"/>
                      </a:cubicBezTo>
                      <a:cubicBezTo>
                        <a:pt x="19491" y="80"/>
                        <a:pt x="19323" y="1"/>
                        <a:pt x="191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3" name="Google Shape;10253;p44"/>
                <p:cNvSpPr/>
                <p:nvPr/>
              </p:nvSpPr>
              <p:spPr>
                <a:xfrm>
                  <a:off x="660863" y="1101753"/>
                  <a:ext cx="2545410" cy="951035"/>
                </a:xfrm>
                <a:custGeom>
                  <a:avLst/>
                  <a:gdLst/>
                  <a:ahLst/>
                  <a:cxnLst/>
                  <a:rect l="l" t="t" r="r" b="b"/>
                  <a:pathLst>
                    <a:path w="22766" h="8506" extrusionOk="0">
                      <a:moveTo>
                        <a:pt x="589" y="0"/>
                      </a:moveTo>
                      <a:cubicBezTo>
                        <a:pt x="373" y="0"/>
                        <a:pt x="160" y="143"/>
                        <a:pt x="84" y="362"/>
                      </a:cubicBezTo>
                      <a:cubicBezTo>
                        <a:pt x="1" y="636"/>
                        <a:pt x="143" y="945"/>
                        <a:pt x="429" y="1040"/>
                      </a:cubicBezTo>
                      <a:lnTo>
                        <a:pt x="22765" y="8506"/>
                      </a:lnTo>
                      <a:lnTo>
                        <a:pt x="798" y="40"/>
                      </a:lnTo>
                      <a:cubicBezTo>
                        <a:pt x="798" y="40"/>
                        <a:pt x="786" y="40"/>
                        <a:pt x="751" y="28"/>
                      </a:cubicBezTo>
                      <a:cubicBezTo>
                        <a:pt x="698" y="9"/>
                        <a:pt x="643" y="0"/>
                        <a:pt x="5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4" name="Google Shape;10254;p44"/>
                <p:cNvSpPr/>
                <p:nvPr/>
              </p:nvSpPr>
              <p:spPr>
                <a:xfrm>
                  <a:off x="-239051" y="2838124"/>
                  <a:ext cx="3521104" cy="858581"/>
                </a:xfrm>
                <a:custGeom>
                  <a:avLst/>
                  <a:gdLst/>
                  <a:ahLst/>
                  <a:cxnLst/>
                  <a:rect l="l" t="t" r="r" b="b"/>
                  <a:pathLst>
                    <a:path w="23206" h="5548" extrusionOk="0">
                      <a:moveTo>
                        <a:pt x="23206" y="0"/>
                      </a:moveTo>
                      <a:lnTo>
                        <a:pt x="310" y="4858"/>
                      </a:lnTo>
                      <a:cubicBezTo>
                        <a:pt x="108" y="4894"/>
                        <a:pt x="1" y="5096"/>
                        <a:pt x="48" y="5275"/>
                      </a:cubicBezTo>
                      <a:cubicBezTo>
                        <a:pt x="79" y="5437"/>
                        <a:pt x="230" y="5547"/>
                        <a:pt x="391" y="5547"/>
                      </a:cubicBezTo>
                      <a:cubicBezTo>
                        <a:pt x="420" y="5547"/>
                        <a:pt x="448" y="5544"/>
                        <a:pt x="477" y="5537"/>
                      </a:cubicBezTo>
                      <a:lnTo>
                        <a:pt x="2320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5" name="Google Shape;10255;p44"/>
                <p:cNvSpPr/>
                <p:nvPr/>
              </p:nvSpPr>
              <p:spPr>
                <a:xfrm>
                  <a:off x="683448" y="3351995"/>
                  <a:ext cx="963892" cy="293495"/>
                </a:xfrm>
                <a:custGeom>
                  <a:avLst/>
                  <a:gdLst/>
                  <a:ahLst/>
                  <a:cxnLst/>
                  <a:rect l="l" t="t" r="r" b="b"/>
                  <a:pathLst>
                    <a:path w="8621" h="2625" extrusionOk="0">
                      <a:moveTo>
                        <a:pt x="8621" y="0"/>
                      </a:moveTo>
                      <a:lnTo>
                        <a:pt x="334" y="1929"/>
                      </a:lnTo>
                      <a:cubicBezTo>
                        <a:pt x="322" y="1929"/>
                        <a:pt x="322" y="1941"/>
                        <a:pt x="287" y="1941"/>
                      </a:cubicBezTo>
                      <a:cubicBezTo>
                        <a:pt x="108" y="2000"/>
                        <a:pt x="1" y="2203"/>
                        <a:pt x="60" y="2381"/>
                      </a:cubicBezTo>
                      <a:cubicBezTo>
                        <a:pt x="109" y="2526"/>
                        <a:pt x="251" y="2624"/>
                        <a:pt x="405" y="2624"/>
                      </a:cubicBezTo>
                      <a:cubicBezTo>
                        <a:pt x="441" y="2624"/>
                        <a:pt x="477" y="2619"/>
                        <a:pt x="513" y="2608"/>
                      </a:cubicBezTo>
                      <a:lnTo>
                        <a:pt x="86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6" name="Google Shape;10256;p44"/>
                <p:cNvSpPr/>
                <p:nvPr/>
              </p:nvSpPr>
              <p:spPr>
                <a:xfrm>
                  <a:off x="-172372" y="1737375"/>
                  <a:ext cx="3216203" cy="501803"/>
                </a:xfrm>
                <a:custGeom>
                  <a:avLst/>
                  <a:gdLst/>
                  <a:ahLst/>
                  <a:cxnLst/>
                  <a:rect l="l" t="t" r="r" b="b"/>
                  <a:pathLst>
                    <a:path w="21075" h="4488" extrusionOk="0">
                      <a:moveTo>
                        <a:pt x="377" y="1"/>
                      </a:moveTo>
                      <a:cubicBezTo>
                        <a:pt x="204" y="1"/>
                        <a:pt x="69" y="119"/>
                        <a:pt x="48" y="273"/>
                      </a:cubicBezTo>
                      <a:cubicBezTo>
                        <a:pt x="1" y="475"/>
                        <a:pt x="132" y="666"/>
                        <a:pt x="322" y="689"/>
                      </a:cubicBezTo>
                      <a:lnTo>
                        <a:pt x="21075" y="4487"/>
                      </a:lnTo>
                      <a:lnTo>
                        <a:pt x="465" y="11"/>
                      </a:lnTo>
                      <a:cubicBezTo>
                        <a:pt x="435" y="4"/>
                        <a:pt x="405" y="1"/>
                        <a:pt x="3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7" name="Google Shape;10257;p44"/>
                <p:cNvSpPr/>
                <p:nvPr/>
              </p:nvSpPr>
              <p:spPr>
                <a:xfrm>
                  <a:off x="1151600" y="3347975"/>
                  <a:ext cx="2394114" cy="1925979"/>
                </a:xfrm>
                <a:custGeom>
                  <a:avLst/>
                  <a:gdLst/>
                  <a:ahLst/>
                  <a:cxnLst/>
                  <a:rect l="l" t="t" r="r" b="b"/>
                  <a:pathLst>
                    <a:path w="20218" h="15868" extrusionOk="0">
                      <a:moveTo>
                        <a:pt x="20217" y="0"/>
                      </a:moveTo>
                      <a:lnTo>
                        <a:pt x="179" y="15217"/>
                      </a:lnTo>
                      <a:cubicBezTo>
                        <a:pt x="24" y="15359"/>
                        <a:pt x="1" y="15574"/>
                        <a:pt x="120" y="15729"/>
                      </a:cubicBezTo>
                      <a:cubicBezTo>
                        <a:pt x="193" y="15822"/>
                        <a:pt x="297" y="15867"/>
                        <a:pt x="399" y="15867"/>
                      </a:cubicBezTo>
                      <a:cubicBezTo>
                        <a:pt x="479" y="15867"/>
                        <a:pt x="557" y="15840"/>
                        <a:pt x="620" y="15788"/>
                      </a:cubicBezTo>
                      <a:lnTo>
                        <a:pt x="2021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8" name="Google Shape;10258;p44"/>
                <p:cNvSpPr/>
                <p:nvPr/>
              </p:nvSpPr>
              <p:spPr>
                <a:xfrm>
                  <a:off x="3303325" y="3217500"/>
                  <a:ext cx="963891" cy="2052220"/>
                </a:xfrm>
                <a:custGeom>
                  <a:avLst/>
                  <a:gdLst/>
                  <a:ahLst/>
                  <a:cxnLst/>
                  <a:rect l="l" t="t" r="r" b="b"/>
                  <a:pathLst>
                    <a:path w="8192" h="17226" extrusionOk="0">
                      <a:moveTo>
                        <a:pt x="8192" y="1"/>
                      </a:moveTo>
                      <a:lnTo>
                        <a:pt x="131" y="16443"/>
                      </a:lnTo>
                      <a:cubicBezTo>
                        <a:pt x="131" y="16467"/>
                        <a:pt x="131" y="16467"/>
                        <a:pt x="119" y="16479"/>
                      </a:cubicBezTo>
                      <a:cubicBezTo>
                        <a:pt x="0" y="16753"/>
                        <a:pt x="131" y="17062"/>
                        <a:pt x="405" y="17181"/>
                      </a:cubicBezTo>
                      <a:cubicBezTo>
                        <a:pt x="471" y="17211"/>
                        <a:pt x="540" y="17225"/>
                        <a:pt x="610" y="17225"/>
                      </a:cubicBezTo>
                      <a:cubicBezTo>
                        <a:pt x="816" y="17225"/>
                        <a:pt x="1018" y="17100"/>
                        <a:pt x="1107" y="16896"/>
                      </a:cubicBezTo>
                      <a:lnTo>
                        <a:pt x="819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9" name="Google Shape;10259;p44"/>
                <p:cNvSpPr/>
                <p:nvPr/>
              </p:nvSpPr>
              <p:spPr>
                <a:xfrm>
                  <a:off x="7878717" y="639652"/>
                  <a:ext cx="584418" cy="305570"/>
                </a:xfrm>
                <a:custGeom>
                  <a:avLst/>
                  <a:gdLst/>
                  <a:ahLst/>
                  <a:cxnLst/>
                  <a:rect l="l" t="t" r="r" b="b"/>
                  <a:pathLst>
                    <a:path w="5227" h="2733" extrusionOk="0">
                      <a:moveTo>
                        <a:pt x="4814" y="0"/>
                      </a:moveTo>
                      <a:cubicBezTo>
                        <a:pt x="4751" y="0"/>
                        <a:pt x="4688" y="18"/>
                        <a:pt x="4632" y="54"/>
                      </a:cubicBezTo>
                      <a:lnTo>
                        <a:pt x="0" y="2733"/>
                      </a:lnTo>
                      <a:lnTo>
                        <a:pt x="4941" y="685"/>
                      </a:lnTo>
                      <a:cubicBezTo>
                        <a:pt x="4965" y="685"/>
                        <a:pt x="4977" y="685"/>
                        <a:pt x="4989" y="673"/>
                      </a:cubicBezTo>
                      <a:cubicBezTo>
                        <a:pt x="5168" y="566"/>
                        <a:pt x="5227" y="351"/>
                        <a:pt x="5120" y="185"/>
                      </a:cubicBezTo>
                      <a:cubicBezTo>
                        <a:pt x="5057" y="66"/>
                        <a:pt x="4936" y="0"/>
                        <a:pt x="48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0" name="Google Shape;10260;p44"/>
                <p:cNvSpPr/>
                <p:nvPr/>
              </p:nvSpPr>
              <p:spPr>
                <a:xfrm>
                  <a:off x="5100399" y="-123825"/>
                  <a:ext cx="915921" cy="1703993"/>
                </a:xfrm>
                <a:custGeom>
                  <a:avLst/>
                  <a:gdLst/>
                  <a:ahLst/>
                  <a:cxnLst/>
                  <a:rect l="l" t="t" r="r" b="b"/>
                  <a:pathLst>
                    <a:path w="7681" h="13960" extrusionOk="0">
                      <a:moveTo>
                        <a:pt x="7278" y="0"/>
                      </a:moveTo>
                      <a:cubicBezTo>
                        <a:pt x="7143" y="0"/>
                        <a:pt x="7014" y="67"/>
                        <a:pt x="6954" y="196"/>
                      </a:cubicBezTo>
                      <a:lnTo>
                        <a:pt x="1" y="13960"/>
                      </a:lnTo>
                      <a:lnTo>
                        <a:pt x="7573" y="542"/>
                      </a:lnTo>
                      <a:cubicBezTo>
                        <a:pt x="7680" y="363"/>
                        <a:pt x="7597" y="137"/>
                        <a:pt x="7430" y="30"/>
                      </a:cubicBezTo>
                      <a:cubicBezTo>
                        <a:pt x="7381" y="10"/>
                        <a:pt x="7329" y="0"/>
                        <a:pt x="72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1" name="Google Shape;10261;p44"/>
                <p:cNvSpPr/>
                <p:nvPr/>
              </p:nvSpPr>
              <p:spPr>
                <a:xfrm>
                  <a:off x="4783650" y="-85975"/>
                  <a:ext cx="709654" cy="2052242"/>
                </a:xfrm>
                <a:custGeom>
                  <a:avLst/>
                  <a:gdLst/>
                  <a:ahLst/>
                  <a:cxnLst/>
                  <a:rect l="l" t="t" r="r" b="b"/>
                  <a:pathLst>
                    <a:path w="6561" h="17586" extrusionOk="0">
                      <a:moveTo>
                        <a:pt x="5974" y="0"/>
                      </a:moveTo>
                      <a:cubicBezTo>
                        <a:pt x="5752" y="0"/>
                        <a:pt x="5542" y="138"/>
                        <a:pt x="5465" y="369"/>
                      </a:cubicBezTo>
                      <a:lnTo>
                        <a:pt x="0" y="17586"/>
                      </a:lnTo>
                      <a:lnTo>
                        <a:pt x="6465" y="727"/>
                      </a:lnTo>
                      <a:cubicBezTo>
                        <a:pt x="6477" y="715"/>
                        <a:pt x="6477" y="703"/>
                        <a:pt x="6477" y="703"/>
                      </a:cubicBezTo>
                      <a:cubicBezTo>
                        <a:pt x="6561" y="417"/>
                        <a:pt x="6418" y="119"/>
                        <a:pt x="6132" y="24"/>
                      </a:cubicBezTo>
                      <a:cubicBezTo>
                        <a:pt x="6080" y="8"/>
                        <a:pt x="6026" y="0"/>
                        <a:pt x="59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2" name="Google Shape;10262;p44"/>
                <p:cNvSpPr/>
                <p:nvPr/>
              </p:nvSpPr>
              <p:spPr>
                <a:xfrm>
                  <a:off x="3043825" y="-85975"/>
                  <a:ext cx="1057026" cy="1844585"/>
                </a:xfrm>
                <a:custGeom>
                  <a:avLst/>
                  <a:gdLst/>
                  <a:ahLst/>
                  <a:cxnLst/>
                  <a:rect l="l" t="t" r="r" b="b"/>
                  <a:pathLst>
                    <a:path w="9431" h="15719" extrusionOk="0">
                      <a:moveTo>
                        <a:pt x="598" y="0"/>
                      </a:moveTo>
                      <a:cubicBezTo>
                        <a:pt x="504" y="0"/>
                        <a:pt x="409" y="24"/>
                        <a:pt x="322" y="74"/>
                      </a:cubicBezTo>
                      <a:cubicBezTo>
                        <a:pt x="72" y="228"/>
                        <a:pt x="1" y="550"/>
                        <a:pt x="155" y="812"/>
                      </a:cubicBezTo>
                      <a:lnTo>
                        <a:pt x="9430" y="15718"/>
                      </a:lnTo>
                      <a:lnTo>
                        <a:pt x="1060" y="264"/>
                      </a:lnTo>
                      <a:cubicBezTo>
                        <a:pt x="1060" y="252"/>
                        <a:pt x="1060" y="252"/>
                        <a:pt x="1048" y="240"/>
                      </a:cubicBezTo>
                      <a:cubicBezTo>
                        <a:pt x="947" y="85"/>
                        <a:pt x="775" y="0"/>
                        <a:pt x="5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3" name="Google Shape;10263;p44"/>
                <p:cNvSpPr/>
                <p:nvPr/>
              </p:nvSpPr>
              <p:spPr>
                <a:xfrm>
                  <a:off x="5711453" y="870200"/>
                  <a:ext cx="3469367" cy="1189296"/>
                </a:xfrm>
                <a:custGeom>
                  <a:avLst/>
                  <a:gdLst/>
                  <a:ahLst/>
                  <a:cxnLst/>
                  <a:rect l="l" t="t" r="r" b="b"/>
                  <a:pathLst>
                    <a:path w="24588" h="10637" extrusionOk="0">
                      <a:moveTo>
                        <a:pt x="24170" y="0"/>
                      </a:moveTo>
                      <a:cubicBezTo>
                        <a:pt x="24122" y="0"/>
                        <a:pt x="24074" y="9"/>
                        <a:pt x="24028" y="28"/>
                      </a:cubicBezTo>
                      <a:lnTo>
                        <a:pt x="1" y="10636"/>
                      </a:lnTo>
                      <a:lnTo>
                        <a:pt x="24313" y="683"/>
                      </a:lnTo>
                      <a:cubicBezTo>
                        <a:pt x="24492" y="587"/>
                        <a:pt x="24587" y="385"/>
                        <a:pt x="24492" y="206"/>
                      </a:cubicBezTo>
                      <a:cubicBezTo>
                        <a:pt x="24439" y="74"/>
                        <a:pt x="24307" y="0"/>
                        <a:pt x="241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4" name="Google Shape;10264;p44"/>
                <p:cNvSpPr/>
                <p:nvPr/>
              </p:nvSpPr>
              <p:spPr>
                <a:xfrm>
                  <a:off x="5261525" y="-85975"/>
                  <a:ext cx="2952817" cy="2158777"/>
                </a:xfrm>
                <a:custGeom>
                  <a:avLst/>
                  <a:gdLst/>
                  <a:ahLst/>
                  <a:cxnLst/>
                  <a:rect l="l" t="t" r="r" b="b"/>
                  <a:pathLst>
                    <a:path w="26659" h="18355" extrusionOk="0">
                      <a:moveTo>
                        <a:pt x="26247" y="0"/>
                      </a:moveTo>
                      <a:cubicBezTo>
                        <a:pt x="26178" y="0"/>
                        <a:pt x="26110" y="21"/>
                        <a:pt x="26051" y="66"/>
                      </a:cubicBezTo>
                      <a:lnTo>
                        <a:pt x="1" y="18354"/>
                      </a:lnTo>
                      <a:lnTo>
                        <a:pt x="26444" y="662"/>
                      </a:lnTo>
                      <a:cubicBezTo>
                        <a:pt x="26611" y="543"/>
                        <a:pt x="26659" y="316"/>
                        <a:pt x="26540" y="162"/>
                      </a:cubicBezTo>
                      <a:cubicBezTo>
                        <a:pt x="26473" y="58"/>
                        <a:pt x="26360" y="0"/>
                        <a:pt x="262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5" name="Google Shape;10265;p44"/>
                <p:cNvSpPr/>
                <p:nvPr/>
              </p:nvSpPr>
              <p:spPr>
                <a:xfrm>
                  <a:off x="2738249" y="-56350"/>
                  <a:ext cx="872651" cy="1189301"/>
                </a:xfrm>
                <a:custGeom>
                  <a:avLst/>
                  <a:gdLst/>
                  <a:ahLst/>
                  <a:cxnLst/>
                  <a:rect l="l" t="t" r="r" b="b"/>
                  <a:pathLst>
                    <a:path w="6978" h="9939" extrusionOk="0">
                      <a:moveTo>
                        <a:pt x="402" y="1"/>
                      </a:moveTo>
                      <a:cubicBezTo>
                        <a:pt x="330" y="1"/>
                        <a:pt x="256" y="22"/>
                        <a:pt x="191" y="68"/>
                      </a:cubicBezTo>
                      <a:cubicBezTo>
                        <a:pt x="48" y="175"/>
                        <a:pt x="1" y="402"/>
                        <a:pt x="120" y="556"/>
                      </a:cubicBezTo>
                      <a:lnTo>
                        <a:pt x="6978" y="9938"/>
                      </a:lnTo>
                      <a:lnTo>
                        <a:pt x="703" y="163"/>
                      </a:lnTo>
                      <a:cubicBezTo>
                        <a:pt x="703" y="140"/>
                        <a:pt x="703" y="140"/>
                        <a:pt x="679" y="140"/>
                      </a:cubicBezTo>
                      <a:cubicBezTo>
                        <a:pt x="621" y="52"/>
                        <a:pt x="514" y="1"/>
                        <a:pt x="40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6" name="Google Shape;10266;p44"/>
                <p:cNvSpPr/>
                <p:nvPr/>
              </p:nvSpPr>
              <p:spPr>
                <a:xfrm>
                  <a:off x="6898947" y="3988293"/>
                  <a:ext cx="1561615" cy="979322"/>
                </a:xfrm>
                <a:custGeom>
                  <a:avLst/>
                  <a:gdLst/>
                  <a:ahLst/>
                  <a:cxnLst/>
                  <a:rect l="l" t="t" r="r" b="b"/>
                  <a:pathLst>
                    <a:path w="13967" h="8759" extrusionOk="0">
                      <a:moveTo>
                        <a:pt x="0" y="0"/>
                      </a:moveTo>
                      <a:lnTo>
                        <a:pt x="13371" y="8704"/>
                      </a:lnTo>
                      <a:cubicBezTo>
                        <a:pt x="13433" y="8741"/>
                        <a:pt x="13498" y="8758"/>
                        <a:pt x="13561" y="8758"/>
                      </a:cubicBezTo>
                      <a:cubicBezTo>
                        <a:pt x="13679" y="8758"/>
                        <a:pt x="13789" y="8698"/>
                        <a:pt x="13859" y="8597"/>
                      </a:cubicBezTo>
                      <a:cubicBezTo>
                        <a:pt x="13966" y="8418"/>
                        <a:pt x="13907" y="8216"/>
                        <a:pt x="13740" y="8108"/>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7" name="Google Shape;10267;p44"/>
                <p:cNvSpPr/>
                <p:nvPr/>
              </p:nvSpPr>
              <p:spPr>
                <a:xfrm>
                  <a:off x="5750125" y="3931050"/>
                  <a:ext cx="1148817" cy="1342913"/>
                </a:xfrm>
                <a:custGeom>
                  <a:avLst/>
                  <a:gdLst/>
                  <a:ahLst/>
                  <a:cxnLst/>
                  <a:rect l="l" t="t" r="r" b="b"/>
                  <a:pathLst>
                    <a:path w="9359" h="10840" extrusionOk="0">
                      <a:moveTo>
                        <a:pt x="0" y="0"/>
                      </a:moveTo>
                      <a:lnTo>
                        <a:pt x="8335" y="10633"/>
                      </a:lnTo>
                      <a:cubicBezTo>
                        <a:pt x="8358" y="10644"/>
                        <a:pt x="8370" y="10644"/>
                        <a:pt x="8370" y="10680"/>
                      </a:cubicBezTo>
                      <a:cubicBezTo>
                        <a:pt x="8482" y="10786"/>
                        <a:pt x="8624" y="10840"/>
                        <a:pt x="8765" y="10840"/>
                      </a:cubicBezTo>
                      <a:cubicBezTo>
                        <a:pt x="8895" y="10840"/>
                        <a:pt x="9024" y="10795"/>
                        <a:pt x="9132" y="10704"/>
                      </a:cubicBezTo>
                      <a:cubicBezTo>
                        <a:pt x="9335" y="10502"/>
                        <a:pt x="9358" y="10168"/>
                        <a:pt x="9156" y="9942"/>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8" name="Google Shape;10268;p44"/>
                <p:cNvSpPr/>
                <p:nvPr/>
              </p:nvSpPr>
              <p:spPr>
                <a:xfrm>
                  <a:off x="3171504" y="4479464"/>
                  <a:ext cx="360915" cy="632495"/>
                </a:xfrm>
                <a:custGeom>
                  <a:avLst/>
                  <a:gdLst/>
                  <a:ahLst/>
                  <a:cxnLst/>
                  <a:rect l="l" t="t" r="r" b="b"/>
                  <a:pathLst>
                    <a:path w="3228" h="5657" extrusionOk="0">
                      <a:moveTo>
                        <a:pt x="3227" y="1"/>
                      </a:moveTo>
                      <a:lnTo>
                        <a:pt x="96" y="5251"/>
                      </a:lnTo>
                      <a:cubicBezTo>
                        <a:pt x="96" y="5263"/>
                        <a:pt x="72" y="5263"/>
                        <a:pt x="72" y="5263"/>
                      </a:cubicBezTo>
                      <a:cubicBezTo>
                        <a:pt x="1" y="5394"/>
                        <a:pt x="60" y="5561"/>
                        <a:pt x="191" y="5620"/>
                      </a:cubicBezTo>
                      <a:cubicBezTo>
                        <a:pt x="234" y="5645"/>
                        <a:pt x="277" y="5656"/>
                        <a:pt x="319" y="5656"/>
                      </a:cubicBezTo>
                      <a:cubicBezTo>
                        <a:pt x="417" y="5656"/>
                        <a:pt x="507" y="5594"/>
                        <a:pt x="548" y="5501"/>
                      </a:cubicBezTo>
                      <a:lnTo>
                        <a:pt x="322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9" name="Google Shape;10269;p44"/>
                <p:cNvSpPr/>
                <p:nvPr/>
              </p:nvSpPr>
              <p:spPr>
                <a:xfrm>
                  <a:off x="5517224" y="2673450"/>
                  <a:ext cx="3663608" cy="430673"/>
                </a:xfrm>
                <a:custGeom>
                  <a:avLst/>
                  <a:gdLst/>
                  <a:ahLst/>
                  <a:cxnLst/>
                  <a:rect l="l" t="t" r="r" b="b"/>
                  <a:pathLst>
                    <a:path w="26337" h="3852" extrusionOk="0">
                      <a:moveTo>
                        <a:pt x="0" y="0"/>
                      </a:moveTo>
                      <a:lnTo>
                        <a:pt x="25706" y="3846"/>
                      </a:lnTo>
                      <a:cubicBezTo>
                        <a:pt x="25706" y="3846"/>
                        <a:pt x="25711" y="3851"/>
                        <a:pt x="25718" y="3851"/>
                      </a:cubicBezTo>
                      <a:cubicBezTo>
                        <a:pt x="25722" y="3851"/>
                        <a:pt x="25726" y="3850"/>
                        <a:pt x="25730" y="3846"/>
                      </a:cubicBezTo>
                      <a:cubicBezTo>
                        <a:pt x="25745" y="3847"/>
                        <a:pt x="25760" y="3848"/>
                        <a:pt x="25775" y="3848"/>
                      </a:cubicBezTo>
                      <a:cubicBezTo>
                        <a:pt x="26043" y="3848"/>
                        <a:pt x="26279" y="3652"/>
                        <a:pt x="26313" y="3370"/>
                      </a:cubicBezTo>
                      <a:cubicBezTo>
                        <a:pt x="26337" y="3084"/>
                        <a:pt x="26135" y="2822"/>
                        <a:pt x="25837" y="2786"/>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0" name="Google Shape;10270;p44"/>
                <p:cNvSpPr/>
                <p:nvPr/>
              </p:nvSpPr>
              <p:spPr>
                <a:xfrm>
                  <a:off x="7351544" y="2766234"/>
                  <a:ext cx="1103652" cy="127908"/>
                </a:xfrm>
                <a:custGeom>
                  <a:avLst/>
                  <a:gdLst/>
                  <a:ahLst/>
                  <a:cxnLst/>
                  <a:rect l="l" t="t" r="r" b="b"/>
                  <a:pathLst>
                    <a:path w="9871" h="1144" extrusionOk="0">
                      <a:moveTo>
                        <a:pt x="0" y="0"/>
                      </a:moveTo>
                      <a:lnTo>
                        <a:pt x="9466" y="1120"/>
                      </a:lnTo>
                      <a:cubicBezTo>
                        <a:pt x="9478" y="1143"/>
                        <a:pt x="9478" y="1143"/>
                        <a:pt x="9502" y="1143"/>
                      </a:cubicBezTo>
                      <a:cubicBezTo>
                        <a:pt x="9692" y="1143"/>
                        <a:pt x="9847" y="989"/>
                        <a:pt x="9871" y="798"/>
                      </a:cubicBezTo>
                      <a:cubicBezTo>
                        <a:pt x="9871" y="596"/>
                        <a:pt x="9716" y="441"/>
                        <a:pt x="9525" y="417"/>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1" name="Google Shape;10271;p44"/>
                <p:cNvSpPr/>
                <p:nvPr/>
              </p:nvSpPr>
              <p:spPr>
                <a:xfrm>
                  <a:off x="5008626" y="3696700"/>
                  <a:ext cx="666930" cy="1568290"/>
                </a:xfrm>
                <a:custGeom>
                  <a:avLst/>
                  <a:gdLst/>
                  <a:ahLst/>
                  <a:cxnLst/>
                  <a:rect l="l" t="t" r="r" b="b"/>
                  <a:pathLst>
                    <a:path w="5097" h="12741" extrusionOk="0">
                      <a:moveTo>
                        <a:pt x="0" y="1"/>
                      </a:moveTo>
                      <a:lnTo>
                        <a:pt x="4346" y="12502"/>
                      </a:lnTo>
                      <a:cubicBezTo>
                        <a:pt x="4346" y="12514"/>
                        <a:pt x="4346" y="12514"/>
                        <a:pt x="4358" y="12514"/>
                      </a:cubicBezTo>
                      <a:cubicBezTo>
                        <a:pt x="4413" y="12652"/>
                        <a:pt x="4554" y="12741"/>
                        <a:pt x="4697" y="12741"/>
                      </a:cubicBezTo>
                      <a:cubicBezTo>
                        <a:pt x="4739" y="12741"/>
                        <a:pt x="4782" y="12733"/>
                        <a:pt x="4822" y="12717"/>
                      </a:cubicBezTo>
                      <a:cubicBezTo>
                        <a:pt x="5001" y="12633"/>
                        <a:pt x="5096" y="12431"/>
                        <a:pt x="5013" y="12252"/>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2" name="Google Shape;10272;p44"/>
                <p:cNvSpPr/>
                <p:nvPr/>
              </p:nvSpPr>
              <p:spPr>
                <a:xfrm>
                  <a:off x="261102" y="3469049"/>
                  <a:ext cx="2821308" cy="1774136"/>
                </a:xfrm>
                <a:custGeom>
                  <a:avLst/>
                  <a:gdLst/>
                  <a:ahLst/>
                  <a:cxnLst/>
                  <a:rect l="l" t="t" r="r" b="b"/>
                  <a:pathLst>
                    <a:path w="21432" h="13394" extrusionOk="0">
                      <a:moveTo>
                        <a:pt x="21432" y="1"/>
                      </a:moveTo>
                      <a:lnTo>
                        <a:pt x="215" y="12741"/>
                      </a:lnTo>
                      <a:cubicBezTo>
                        <a:pt x="36" y="12860"/>
                        <a:pt x="1" y="13062"/>
                        <a:pt x="96" y="13229"/>
                      </a:cubicBezTo>
                      <a:cubicBezTo>
                        <a:pt x="164" y="13335"/>
                        <a:pt x="281" y="13393"/>
                        <a:pt x="401" y="13393"/>
                      </a:cubicBezTo>
                      <a:cubicBezTo>
                        <a:pt x="468" y="13393"/>
                        <a:pt x="536" y="13375"/>
                        <a:pt x="596" y="13336"/>
                      </a:cubicBezTo>
                      <a:lnTo>
                        <a:pt x="2143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3" name="Google Shape;10273;p44"/>
                <p:cNvSpPr/>
                <p:nvPr/>
              </p:nvSpPr>
              <p:spPr>
                <a:xfrm>
                  <a:off x="5675548" y="625676"/>
                  <a:ext cx="709642" cy="828046"/>
                </a:xfrm>
                <a:custGeom>
                  <a:avLst/>
                  <a:gdLst/>
                  <a:ahLst/>
                  <a:cxnLst/>
                  <a:rect l="l" t="t" r="r" b="b"/>
                  <a:pathLst>
                    <a:path w="6347" h="7406" extrusionOk="0">
                      <a:moveTo>
                        <a:pt x="5656" y="0"/>
                      </a:moveTo>
                      <a:lnTo>
                        <a:pt x="0" y="7406"/>
                      </a:lnTo>
                      <a:lnTo>
                        <a:pt x="6346" y="548"/>
                      </a:lnTo>
                      <a:lnTo>
                        <a:pt x="56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4" name="Google Shape;10274;p44"/>
                <p:cNvSpPr/>
                <p:nvPr/>
              </p:nvSpPr>
              <p:spPr>
                <a:xfrm>
                  <a:off x="6470277" y="3169525"/>
                  <a:ext cx="1252803" cy="653738"/>
                </a:xfrm>
                <a:custGeom>
                  <a:avLst/>
                  <a:gdLst/>
                  <a:ahLst/>
                  <a:cxnLst/>
                  <a:rect l="l" t="t" r="r" b="b"/>
                  <a:pathLst>
                    <a:path w="11205" h="5847" extrusionOk="0">
                      <a:moveTo>
                        <a:pt x="0" y="1"/>
                      </a:moveTo>
                      <a:lnTo>
                        <a:pt x="10716" y="5847"/>
                      </a:lnTo>
                      <a:lnTo>
                        <a:pt x="11204" y="4787"/>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5" name="Google Shape;10275;p44"/>
                <p:cNvSpPr/>
                <p:nvPr/>
              </p:nvSpPr>
              <p:spPr>
                <a:xfrm>
                  <a:off x="2334176" y="412682"/>
                  <a:ext cx="986589" cy="1031760"/>
                </a:xfrm>
                <a:custGeom>
                  <a:avLst/>
                  <a:gdLst/>
                  <a:ahLst/>
                  <a:cxnLst/>
                  <a:rect l="l" t="t" r="r" b="b"/>
                  <a:pathLst>
                    <a:path w="8824" h="9228" extrusionOk="0">
                      <a:moveTo>
                        <a:pt x="834" y="0"/>
                      </a:moveTo>
                      <a:lnTo>
                        <a:pt x="1" y="810"/>
                      </a:lnTo>
                      <a:lnTo>
                        <a:pt x="8823" y="9227"/>
                      </a:lnTo>
                      <a:lnTo>
                        <a:pt x="83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6" name="Google Shape;10276;p44"/>
                <p:cNvSpPr/>
                <p:nvPr/>
              </p:nvSpPr>
              <p:spPr>
                <a:xfrm>
                  <a:off x="1213305" y="3447814"/>
                  <a:ext cx="1240840" cy="672298"/>
                </a:xfrm>
                <a:custGeom>
                  <a:avLst/>
                  <a:gdLst/>
                  <a:ahLst/>
                  <a:cxnLst/>
                  <a:rect l="l" t="t" r="r" b="b"/>
                  <a:pathLst>
                    <a:path w="11098" h="6013" extrusionOk="0">
                      <a:moveTo>
                        <a:pt x="11097" y="0"/>
                      </a:moveTo>
                      <a:lnTo>
                        <a:pt x="1" y="4965"/>
                      </a:lnTo>
                      <a:lnTo>
                        <a:pt x="525" y="6013"/>
                      </a:lnTo>
                      <a:lnTo>
                        <a:pt x="110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7" name="Google Shape;10277;p44"/>
                <p:cNvSpPr/>
                <p:nvPr/>
              </p:nvSpPr>
              <p:spPr>
                <a:xfrm>
                  <a:off x="2724273" y="3876485"/>
                  <a:ext cx="704275" cy="756154"/>
                </a:xfrm>
                <a:custGeom>
                  <a:avLst/>
                  <a:gdLst/>
                  <a:ahLst/>
                  <a:cxnLst/>
                  <a:rect l="l" t="t" r="r" b="b"/>
                  <a:pathLst>
                    <a:path w="6299" h="6763" extrusionOk="0">
                      <a:moveTo>
                        <a:pt x="6299" y="0"/>
                      </a:moveTo>
                      <a:lnTo>
                        <a:pt x="0" y="6191"/>
                      </a:lnTo>
                      <a:lnTo>
                        <a:pt x="619" y="6763"/>
                      </a:lnTo>
                      <a:lnTo>
                        <a:pt x="629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8" name="Google Shape;10278;p44"/>
                <p:cNvSpPr/>
                <p:nvPr/>
              </p:nvSpPr>
              <p:spPr>
                <a:xfrm>
                  <a:off x="4639874" y="3994889"/>
                  <a:ext cx="57357" cy="601860"/>
                </a:xfrm>
                <a:custGeom>
                  <a:avLst/>
                  <a:gdLst/>
                  <a:ahLst/>
                  <a:cxnLst/>
                  <a:rect l="l" t="t" r="r" b="b"/>
                  <a:pathLst>
                    <a:path w="513" h="5383" extrusionOk="0">
                      <a:moveTo>
                        <a:pt x="131" y="1"/>
                      </a:moveTo>
                      <a:lnTo>
                        <a:pt x="0" y="5382"/>
                      </a:lnTo>
                      <a:lnTo>
                        <a:pt x="512" y="5371"/>
                      </a:lnTo>
                      <a:lnTo>
                        <a:pt x="13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9" name="Google Shape;10279;p44"/>
                <p:cNvSpPr/>
                <p:nvPr/>
              </p:nvSpPr>
              <p:spPr>
                <a:xfrm>
                  <a:off x="2131804" y="753472"/>
                  <a:ext cx="4737955" cy="3559727"/>
                </a:xfrm>
                <a:custGeom>
                  <a:avLst/>
                  <a:gdLst/>
                  <a:ahLst/>
                  <a:cxnLst/>
                  <a:rect l="l" t="t" r="r" b="b"/>
                  <a:pathLst>
                    <a:path w="42376" h="31838" extrusionOk="0">
                      <a:moveTo>
                        <a:pt x="18860" y="1084"/>
                      </a:moveTo>
                      <a:cubicBezTo>
                        <a:pt x="22563" y="1084"/>
                        <a:pt x="25718" y="4013"/>
                        <a:pt x="26373" y="8084"/>
                      </a:cubicBezTo>
                      <a:cubicBezTo>
                        <a:pt x="26445" y="7739"/>
                        <a:pt x="26838" y="6513"/>
                        <a:pt x="25849" y="4548"/>
                      </a:cubicBezTo>
                      <a:cubicBezTo>
                        <a:pt x="26266" y="4358"/>
                        <a:pt x="26635" y="4286"/>
                        <a:pt x="26981" y="4286"/>
                      </a:cubicBezTo>
                      <a:cubicBezTo>
                        <a:pt x="28183" y="4286"/>
                        <a:pt x="28945" y="5287"/>
                        <a:pt x="29302" y="6132"/>
                      </a:cubicBezTo>
                      <a:cubicBezTo>
                        <a:pt x="30255" y="5834"/>
                        <a:pt x="31088" y="5715"/>
                        <a:pt x="31850" y="5715"/>
                      </a:cubicBezTo>
                      <a:cubicBezTo>
                        <a:pt x="36041" y="5715"/>
                        <a:pt x="37279" y="9787"/>
                        <a:pt x="36720" y="12561"/>
                      </a:cubicBezTo>
                      <a:cubicBezTo>
                        <a:pt x="37017" y="12145"/>
                        <a:pt x="37434" y="11216"/>
                        <a:pt x="37375" y="10299"/>
                      </a:cubicBezTo>
                      <a:lnTo>
                        <a:pt x="37375" y="10299"/>
                      </a:lnTo>
                      <a:cubicBezTo>
                        <a:pt x="37922" y="10537"/>
                        <a:pt x="41328" y="11490"/>
                        <a:pt x="41185" y="15062"/>
                      </a:cubicBezTo>
                      <a:cubicBezTo>
                        <a:pt x="41042" y="18110"/>
                        <a:pt x="38922" y="19514"/>
                        <a:pt x="38089" y="19550"/>
                      </a:cubicBezTo>
                      <a:cubicBezTo>
                        <a:pt x="37803" y="18681"/>
                        <a:pt x="37327" y="18110"/>
                        <a:pt x="36934" y="17812"/>
                      </a:cubicBezTo>
                      <a:lnTo>
                        <a:pt x="36934" y="17812"/>
                      </a:lnTo>
                      <a:cubicBezTo>
                        <a:pt x="37625" y="19181"/>
                        <a:pt x="39184" y="25122"/>
                        <a:pt x="32231" y="26372"/>
                      </a:cubicBezTo>
                      <a:cubicBezTo>
                        <a:pt x="32922" y="24289"/>
                        <a:pt x="32160" y="22562"/>
                        <a:pt x="31517" y="21824"/>
                      </a:cubicBezTo>
                      <a:lnTo>
                        <a:pt x="31517" y="21824"/>
                      </a:lnTo>
                      <a:cubicBezTo>
                        <a:pt x="32517" y="25730"/>
                        <a:pt x="30195" y="30361"/>
                        <a:pt x="25611" y="30718"/>
                      </a:cubicBezTo>
                      <a:cubicBezTo>
                        <a:pt x="25266" y="30754"/>
                        <a:pt x="24945" y="30766"/>
                        <a:pt x="24635" y="30766"/>
                      </a:cubicBezTo>
                      <a:cubicBezTo>
                        <a:pt x="19075" y="30766"/>
                        <a:pt x="16360" y="26968"/>
                        <a:pt x="16682" y="24706"/>
                      </a:cubicBezTo>
                      <a:lnTo>
                        <a:pt x="16682" y="24706"/>
                      </a:lnTo>
                      <a:cubicBezTo>
                        <a:pt x="16610" y="25051"/>
                        <a:pt x="16146" y="26670"/>
                        <a:pt x="17372" y="28182"/>
                      </a:cubicBezTo>
                      <a:cubicBezTo>
                        <a:pt x="16848" y="28468"/>
                        <a:pt x="16336" y="28587"/>
                        <a:pt x="15908" y="28587"/>
                      </a:cubicBezTo>
                      <a:cubicBezTo>
                        <a:pt x="14610" y="28587"/>
                        <a:pt x="13753" y="27575"/>
                        <a:pt x="13753" y="26658"/>
                      </a:cubicBezTo>
                      <a:cubicBezTo>
                        <a:pt x="12872" y="26861"/>
                        <a:pt x="12098" y="26968"/>
                        <a:pt x="11419" y="26968"/>
                      </a:cubicBezTo>
                      <a:cubicBezTo>
                        <a:pt x="6478" y="26968"/>
                        <a:pt x="6014" y="22039"/>
                        <a:pt x="6359" y="20229"/>
                      </a:cubicBezTo>
                      <a:lnTo>
                        <a:pt x="6359" y="20229"/>
                      </a:lnTo>
                      <a:cubicBezTo>
                        <a:pt x="5859" y="21074"/>
                        <a:pt x="5823" y="21574"/>
                        <a:pt x="5954" y="22503"/>
                      </a:cubicBezTo>
                      <a:cubicBezTo>
                        <a:pt x="5478" y="22324"/>
                        <a:pt x="1096" y="21908"/>
                        <a:pt x="1096" y="16264"/>
                      </a:cubicBezTo>
                      <a:cubicBezTo>
                        <a:pt x="1096" y="12014"/>
                        <a:pt x="4549" y="10775"/>
                        <a:pt x="7049" y="10775"/>
                      </a:cubicBezTo>
                      <a:cubicBezTo>
                        <a:pt x="7811" y="10775"/>
                        <a:pt x="8466" y="10882"/>
                        <a:pt x="8931" y="11061"/>
                      </a:cubicBezTo>
                      <a:cubicBezTo>
                        <a:pt x="8478" y="10418"/>
                        <a:pt x="7669" y="10120"/>
                        <a:pt x="6609" y="10120"/>
                      </a:cubicBezTo>
                      <a:cubicBezTo>
                        <a:pt x="6478" y="10120"/>
                        <a:pt x="6323" y="10120"/>
                        <a:pt x="6180" y="10132"/>
                      </a:cubicBezTo>
                      <a:cubicBezTo>
                        <a:pt x="6359" y="6977"/>
                        <a:pt x="8621" y="6418"/>
                        <a:pt x="10252" y="6418"/>
                      </a:cubicBezTo>
                      <a:cubicBezTo>
                        <a:pt x="10467" y="6418"/>
                        <a:pt x="10657" y="6430"/>
                        <a:pt x="10848" y="6441"/>
                      </a:cubicBezTo>
                      <a:cubicBezTo>
                        <a:pt x="10609" y="7453"/>
                        <a:pt x="11038" y="10656"/>
                        <a:pt x="11562" y="11002"/>
                      </a:cubicBezTo>
                      <a:cubicBezTo>
                        <a:pt x="10562" y="7084"/>
                        <a:pt x="12455" y="2667"/>
                        <a:pt x="16872" y="1393"/>
                      </a:cubicBezTo>
                      <a:cubicBezTo>
                        <a:pt x="17527" y="1179"/>
                        <a:pt x="18206" y="1084"/>
                        <a:pt x="18860" y="1084"/>
                      </a:cubicBezTo>
                      <a:close/>
                      <a:moveTo>
                        <a:pt x="18860" y="0"/>
                      </a:moveTo>
                      <a:cubicBezTo>
                        <a:pt x="18087" y="0"/>
                        <a:pt x="17313" y="107"/>
                        <a:pt x="16551" y="322"/>
                      </a:cubicBezTo>
                      <a:cubicBezTo>
                        <a:pt x="14181" y="1000"/>
                        <a:pt x="12288" y="2548"/>
                        <a:pt x="11193" y="4691"/>
                      </a:cubicBezTo>
                      <a:cubicBezTo>
                        <a:pt x="11086" y="4894"/>
                        <a:pt x="10979" y="5108"/>
                        <a:pt x="10895" y="5322"/>
                      </a:cubicBezTo>
                      <a:cubicBezTo>
                        <a:pt x="10669" y="5310"/>
                        <a:pt x="10443" y="5298"/>
                        <a:pt x="10240" y="5298"/>
                      </a:cubicBezTo>
                      <a:cubicBezTo>
                        <a:pt x="7192" y="5298"/>
                        <a:pt x="5311" y="6965"/>
                        <a:pt x="5085" y="9882"/>
                      </a:cubicBezTo>
                      <a:cubicBezTo>
                        <a:pt x="2335" y="10525"/>
                        <a:pt x="1" y="12561"/>
                        <a:pt x="1" y="16252"/>
                      </a:cubicBezTo>
                      <a:cubicBezTo>
                        <a:pt x="1" y="18967"/>
                        <a:pt x="953" y="22431"/>
                        <a:pt x="5442" y="23491"/>
                      </a:cubicBezTo>
                      <a:lnTo>
                        <a:pt x="5466" y="23491"/>
                      </a:lnTo>
                      <a:cubicBezTo>
                        <a:pt x="5704" y="24360"/>
                        <a:pt x="6085" y="25253"/>
                        <a:pt x="6740" y="26027"/>
                      </a:cubicBezTo>
                      <a:cubicBezTo>
                        <a:pt x="7847" y="27361"/>
                        <a:pt x="9466" y="28039"/>
                        <a:pt x="11419" y="28039"/>
                      </a:cubicBezTo>
                      <a:cubicBezTo>
                        <a:pt x="11907" y="28039"/>
                        <a:pt x="12443" y="27992"/>
                        <a:pt x="12979" y="27908"/>
                      </a:cubicBezTo>
                      <a:cubicBezTo>
                        <a:pt x="13479" y="28885"/>
                        <a:pt x="14538" y="29659"/>
                        <a:pt x="15908" y="29659"/>
                      </a:cubicBezTo>
                      <a:cubicBezTo>
                        <a:pt x="16479" y="29659"/>
                        <a:pt x="17051" y="29528"/>
                        <a:pt x="17622" y="29266"/>
                      </a:cubicBezTo>
                      <a:cubicBezTo>
                        <a:pt x="18813" y="30397"/>
                        <a:pt x="21027" y="31837"/>
                        <a:pt x="24647" y="31837"/>
                      </a:cubicBezTo>
                      <a:cubicBezTo>
                        <a:pt x="24992" y="31837"/>
                        <a:pt x="25361" y="31825"/>
                        <a:pt x="25718" y="31790"/>
                      </a:cubicBezTo>
                      <a:cubicBezTo>
                        <a:pt x="27981" y="31611"/>
                        <a:pt x="29957" y="30516"/>
                        <a:pt x="31279" y="28670"/>
                      </a:cubicBezTo>
                      <a:cubicBezTo>
                        <a:pt x="31541" y="28301"/>
                        <a:pt x="31779" y="27920"/>
                        <a:pt x="31969" y="27515"/>
                      </a:cubicBezTo>
                      <a:lnTo>
                        <a:pt x="32445" y="27432"/>
                      </a:lnTo>
                      <a:cubicBezTo>
                        <a:pt x="35196" y="26944"/>
                        <a:pt x="37077" y="25718"/>
                        <a:pt x="38041" y="23801"/>
                      </a:cubicBezTo>
                      <a:cubicBezTo>
                        <a:pt x="38577" y="22717"/>
                        <a:pt x="38744" y="21586"/>
                        <a:pt x="38696" y="20538"/>
                      </a:cubicBezTo>
                      <a:cubicBezTo>
                        <a:pt x="40077" y="20110"/>
                        <a:pt x="42149" y="18371"/>
                        <a:pt x="42292" y="15109"/>
                      </a:cubicBezTo>
                      <a:cubicBezTo>
                        <a:pt x="42375" y="13395"/>
                        <a:pt x="41756" y="11906"/>
                        <a:pt x="40530" y="10799"/>
                      </a:cubicBezTo>
                      <a:cubicBezTo>
                        <a:pt x="39577" y="9942"/>
                        <a:pt x="38506" y="9537"/>
                        <a:pt x="37982" y="9347"/>
                      </a:cubicBezTo>
                      <a:cubicBezTo>
                        <a:pt x="37922" y="9311"/>
                        <a:pt x="37863" y="9299"/>
                        <a:pt x="37827" y="9287"/>
                      </a:cubicBezTo>
                      <a:lnTo>
                        <a:pt x="37708" y="9239"/>
                      </a:lnTo>
                      <a:cubicBezTo>
                        <a:pt x="37458" y="8275"/>
                        <a:pt x="37041" y="7382"/>
                        <a:pt x="36458" y="6680"/>
                      </a:cubicBezTo>
                      <a:cubicBezTo>
                        <a:pt x="35363" y="5322"/>
                        <a:pt x="33779" y="4608"/>
                        <a:pt x="31874" y="4608"/>
                      </a:cubicBezTo>
                      <a:cubicBezTo>
                        <a:pt x="31255" y="4608"/>
                        <a:pt x="30588" y="4691"/>
                        <a:pt x="29898" y="4846"/>
                      </a:cubicBezTo>
                      <a:cubicBezTo>
                        <a:pt x="29195" y="3798"/>
                        <a:pt x="28171" y="3179"/>
                        <a:pt x="27016" y="3179"/>
                      </a:cubicBezTo>
                      <a:cubicBezTo>
                        <a:pt x="26552" y="3179"/>
                        <a:pt x="26088" y="3274"/>
                        <a:pt x="25611" y="3465"/>
                      </a:cubicBezTo>
                      <a:cubicBezTo>
                        <a:pt x="23992" y="1334"/>
                        <a:pt x="21551" y="0"/>
                        <a:pt x="188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280" name="Google Shape;10280;p44"/>
              <p:cNvSpPr/>
              <p:nvPr/>
            </p:nvSpPr>
            <p:spPr>
              <a:xfrm>
                <a:off x="332187" y="945223"/>
                <a:ext cx="305513" cy="291511"/>
              </a:xfrm>
              <a:custGeom>
                <a:avLst/>
                <a:gdLst/>
                <a:ahLst/>
                <a:cxnLst/>
                <a:rect l="l" t="t" r="r" b="b"/>
                <a:pathLst>
                  <a:path w="3382" h="3227" extrusionOk="0">
                    <a:moveTo>
                      <a:pt x="1715" y="0"/>
                    </a:moveTo>
                    <a:lnTo>
                      <a:pt x="1179" y="1036"/>
                    </a:lnTo>
                    <a:lnTo>
                      <a:pt x="0" y="1191"/>
                    </a:lnTo>
                    <a:lnTo>
                      <a:pt x="834" y="2036"/>
                    </a:lnTo>
                    <a:lnTo>
                      <a:pt x="607" y="3191"/>
                    </a:lnTo>
                    <a:lnTo>
                      <a:pt x="1667" y="2667"/>
                    </a:lnTo>
                    <a:lnTo>
                      <a:pt x="2691" y="3227"/>
                    </a:lnTo>
                    <a:lnTo>
                      <a:pt x="2524" y="2072"/>
                    </a:lnTo>
                    <a:lnTo>
                      <a:pt x="3382" y="1262"/>
                    </a:lnTo>
                    <a:lnTo>
                      <a:pt x="2215" y="1072"/>
                    </a:lnTo>
                    <a:lnTo>
                      <a:pt x="1715"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1" name="Google Shape;10281;p44"/>
              <p:cNvSpPr/>
              <p:nvPr/>
            </p:nvSpPr>
            <p:spPr>
              <a:xfrm>
                <a:off x="720002" y="3959268"/>
                <a:ext cx="380852" cy="363598"/>
              </a:xfrm>
              <a:custGeom>
                <a:avLst/>
                <a:gdLst/>
                <a:ahLst/>
                <a:cxnLst/>
                <a:rect l="l" t="t" r="r" b="b"/>
                <a:pathLst>
                  <a:path w="4216" h="4025" extrusionOk="0">
                    <a:moveTo>
                      <a:pt x="2084" y="0"/>
                    </a:moveTo>
                    <a:lnTo>
                      <a:pt x="1441" y="1322"/>
                    </a:lnTo>
                    <a:lnTo>
                      <a:pt x="1" y="1560"/>
                    </a:lnTo>
                    <a:lnTo>
                      <a:pt x="1060" y="2572"/>
                    </a:lnTo>
                    <a:lnTo>
                      <a:pt x="834" y="4024"/>
                    </a:lnTo>
                    <a:lnTo>
                      <a:pt x="2132" y="3322"/>
                    </a:lnTo>
                    <a:lnTo>
                      <a:pt x="3442" y="3989"/>
                    </a:lnTo>
                    <a:lnTo>
                      <a:pt x="3168" y="2548"/>
                    </a:lnTo>
                    <a:lnTo>
                      <a:pt x="4216" y="1500"/>
                    </a:lnTo>
                    <a:lnTo>
                      <a:pt x="2751" y="1310"/>
                    </a:lnTo>
                    <a:lnTo>
                      <a:pt x="2084"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282" name="Google Shape;10282;p44"/>
            <p:cNvSpPr/>
            <p:nvPr/>
          </p:nvSpPr>
          <p:spPr>
            <a:xfrm>
              <a:off x="2209810" y="753462"/>
              <a:ext cx="4698974" cy="3569401"/>
            </a:xfrm>
            <a:custGeom>
              <a:avLst/>
              <a:gdLst/>
              <a:ahLst/>
              <a:cxnLst/>
              <a:rect l="l" t="t" r="r" b="b"/>
              <a:pathLst>
                <a:path w="40268" h="29677" extrusionOk="0">
                  <a:moveTo>
                    <a:pt x="17790" y="0"/>
                  </a:moveTo>
                  <a:cubicBezTo>
                    <a:pt x="17132" y="0"/>
                    <a:pt x="16457" y="93"/>
                    <a:pt x="15776" y="289"/>
                  </a:cubicBezTo>
                  <a:cubicBezTo>
                    <a:pt x="11347" y="1551"/>
                    <a:pt x="9466" y="5969"/>
                    <a:pt x="10454" y="9886"/>
                  </a:cubicBezTo>
                  <a:cubicBezTo>
                    <a:pt x="9942" y="9541"/>
                    <a:pt x="9514" y="6350"/>
                    <a:pt x="9740" y="5338"/>
                  </a:cubicBezTo>
                  <a:cubicBezTo>
                    <a:pt x="9561" y="5324"/>
                    <a:pt x="9366" y="5316"/>
                    <a:pt x="9161" y="5316"/>
                  </a:cubicBezTo>
                  <a:cubicBezTo>
                    <a:pt x="7528" y="5316"/>
                    <a:pt x="5254" y="5867"/>
                    <a:pt x="5084" y="9040"/>
                  </a:cubicBezTo>
                  <a:cubicBezTo>
                    <a:pt x="5237" y="9029"/>
                    <a:pt x="5385" y="9023"/>
                    <a:pt x="5529" y="9023"/>
                  </a:cubicBezTo>
                  <a:cubicBezTo>
                    <a:pt x="6578" y="9023"/>
                    <a:pt x="7395" y="9329"/>
                    <a:pt x="7835" y="9957"/>
                  </a:cubicBezTo>
                  <a:cubicBezTo>
                    <a:pt x="7377" y="9785"/>
                    <a:pt x="6716" y="9675"/>
                    <a:pt x="5969" y="9675"/>
                  </a:cubicBezTo>
                  <a:cubicBezTo>
                    <a:pt x="3466" y="9675"/>
                    <a:pt x="1" y="10909"/>
                    <a:pt x="1" y="15172"/>
                  </a:cubicBezTo>
                  <a:cubicBezTo>
                    <a:pt x="12" y="20816"/>
                    <a:pt x="4394" y="21232"/>
                    <a:pt x="4870" y="21411"/>
                  </a:cubicBezTo>
                  <a:cubicBezTo>
                    <a:pt x="4751" y="20482"/>
                    <a:pt x="4775" y="19982"/>
                    <a:pt x="5263" y="19125"/>
                  </a:cubicBezTo>
                  <a:lnTo>
                    <a:pt x="5263" y="19125"/>
                  </a:lnTo>
                  <a:cubicBezTo>
                    <a:pt x="4939" y="20942"/>
                    <a:pt x="5385" y="25866"/>
                    <a:pt x="10322" y="25866"/>
                  </a:cubicBezTo>
                  <a:cubicBezTo>
                    <a:pt x="11013" y="25866"/>
                    <a:pt x="11792" y="25769"/>
                    <a:pt x="12669" y="25554"/>
                  </a:cubicBezTo>
                  <a:cubicBezTo>
                    <a:pt x="12669" y="26476"/>
                    <a:pt x="13533" y="27497"/>
                    <a:pt x="14824" y="27497"/>
                  </a:cubicBezTo>
                  <a:cubicBezTo>
                    <a:pt x="15268" y="27497"/>
                    <a:pt x="15762" y="27376"/>
                    <a:pt x="16288" y="27090"/>
                  </a:cubicBezTo>
                  <a:cubicBezTo>
                    <a:pt x="15086" y="25554"/>
                    <a:pt x="15550" y="23947"/>
                    <a:pt x="15610" y="23614"/>
                  </a:cubicBezTo>
                  <a:lnTo>
                    <a:pt x="15610" y="23614"/>
                  </a:lnTo>
                  <a:cubicBezTo>
                    <a:pt x="15283" y="25878"/>
                    <a:pt x="17993" y="29676"/>
                    <a:pt x="23559" y="29676"/>
                  </a:cubicBezTo>
                  <a:cubicBezTo>
                    <a:pt x="23877" y="29676"/>
                    <a:pt x="24203" y="29664"/>
                    <a:pt x="24539" y="29638"/>
                  </a:cubicBezTo>
                  <a:cubicBezTo>
                    <a:pt x="29123" y="29281"/>
                    <a:pt x="31445" y="24638"/>
                    <a:pt x="30445" y="20744"/>
                  </a:cubicBezTo>
                  <a:lnTo>
                    <a:pt x="30445" y="20744"/>
                  </a:lnTo>
                  <a:cubicBezTo>
                    <a:pt x="31088" y="21482"/>
                    <a:pt x="31826" y="23209"/>
                    <a:pt x="31159" y="25292"/>
                  </a:cubicBezTo>
                  <a:cubicBezTo>
                    <a:pt x="38112" y="24054"/>
                    <a:pt x="36553" y="18101"/>
                    <a:pt x="35862" y="16732"/>
                  </a:cubicBezTo>
                  <a:lnTo>
                    <a:pt x="35862" y="16732"/>
                  </a:lnTo>
                  <a:cubicBezTo>
                    <a:pt x="36255" y="17030"/>
                    <a:pt x="36731" y="17601"/>
                    <a:pt x="37005" y="18470"/>
                  </a:cubicBezTo>
                  <a:cubicBezTo>
                    <a:pt x="37839" y="18434"/>
                    <a:pt x="39970" y="17030"/>
                    <a:pt x="40101" y="13982"/>
                  </a:cubicBezTo>
                  <a:cubicBezTo>
                    <a:pt x="40267" y="10410"/>
                    <a:pt x="36850" y="9457"/>
                    <a:pt x="36291" y="9219"/>
                  </a:cubicBezTo>
                  <a:lnTo>
                    <a:pt x="36291" y="9219"/>
                  </a:lnTo>
                  <a:cubicBezTo>
                    <a:pt x="36350" y="10136"/>
                    <a:pt x="35934" y="11065"/>
                    <a:pt x="35636" y="11481"/>
                  </a:cubicBezTo>
                  <a:cubicBezTo>
                    <a:pt x="36212" y="8703"/>
                    <a:pt x="34979" y="4631"/>
                    <a:pt x="30782" y="4631"/>
                  </a:cubicBezTo>
                  <a:cubicBezTo>
                    <a:pt x="30032" y="4631"/>
                    <a:pt x="29188" y="4761"/>
                    <a:pt x="28242" y="5052"/>
                  </a:cubicBezTo>
                  <a:cubicBezTo>
                    <a:pt x="27881" y="4191"/>
                    <a:pt x="27124" y="3200"/>
                    <a:pt x="25920" y="3200"/>
                  </a:cubicBezTo>
                  <a:cubicBezTo>
                    <a:pt x="25576" y="3200"/>
                    <a:pt x="25195" y="3281"/>
                    <a:pt x="24777" y="3468"/>
                  </a:cubicBezTo>
                  <a:cubicBezTo>
                    <a:pt x="25742" y="5433"/>
                    <a:pt x="25361" y="6659"/>
                    <a:pt x="25301" y="7004"/>
                  </a:cubicBezTo>
                  <a:cubicBezTo>
                    <a:pt x="24644" y="2932"/>
                    <a:pt x="21483" y="0"/>
                    <a:pt x="17790" y="0"/>
                  </a:cubicBezTo>
                  <a:close/>
                </a:path>
              </a:pathLst>
            </a:custGeom>
            <a:solidFill>
              <a:schemeClr val="dk1"/>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3" name="Google Shape;10283;p44"/>
            <p:cNvSpPr/>
            <p:nvPr/>
          </p:nvSpPr>
          <p:spPr>
            <a:xfrm>
              <a:off x="2251675" y="827900"/>
              <a:ext cx="4580485" cy="3404620"/>
            </a:xfrm>
            <a:custGeom>
              <a:avLst/>
              <a:gdLst/>
              <a:ahLst/>
              <a:cxnLst/>
              <a:rect l="l" t="t" r="r" b="b"/>
              <a:pathLst>
                <a:path w="40268" h="29677" extrusionOk="0">
                  <a:moveTo>
                    <a:pt x="17790" y="0"/>
                  </a:moveTo>
                  <a:cubicBezTo>
                    <a:pt x="17132" y="0"/>
                    <a:pt x="16457" y="93"/>
                    <a:pt x="15776" y="289"/>
                  </a:cubicBezTo>
                  <a:cubicBezTo>
                    <a:pt x="11347" y="1551"/>
                    <a:pt x="9466" y="5969"/>
                    <a:pt x="10454" y="9886"/>
                  </a:cubicBezTo>
                  <a:cubicBezTo>
                    <a:pt x="9942" y="9541"/>
                    <a:pt x="9514" y="6350"/>
                    <a:pt x="9740" y="5338"/>
                  </a:cubicBezTo>
                  <a:cubicBezTo>
                    <a:pt x="9561" y="5324"/>
                    <a:pt x="9366" y="5316"/>
                    <a:pt x="9161" y="5316"/>
                  </a:cubicBezTo>
                  <a:cubicBezTo>
                    <a:pt x="7528" y="5316"/>
                    <a:pt x="5254" y="5867"/>
                    <a:pt x="5084" y="9040"/>
                  </a:cubicBezTo>
                  <a:cubicBezTo>
                    <a:pt x="5237" y="9029"/>
                    <a:pt x="5385" y="9023"/>
                    <a:pt x="5529" y="9023"/>
                  </a:cubicBezTo>
                  <a:cubicBezTo>
                    <a:pt x="6578" y="9023"/>
                    <a:pt x="7395" y="9329"/>
                    <a:pt x="7835" y="9957"/>
                  </a:cubicBezTo>
                  <a:cubicBezTo>
                    <a:pt x="7377" y="9785"/>
                    <a:pt x="6716" y="9675"/>
                    <a:pt x="5969" y="9675"/>
                  </a:cubicBezTo>
                  <a:cubicBezTo>
                    <a:pt x="3466" y="9675"/>
                    <a:pt x="1" y="10909"/>
                    <a:pt x="1" y="15172"/>
                  </a:cubicBezTo>
                  <a:cubicBezTo>
                    <a:pt x="12" y="20816"/>
                    <a:pt x="4394" y="21232"/>
                    <a:pt x="4870" y="21411"/>
                  </a:cubicBezTo>
                  <a:cubicBezTo>
                    <a:pt x="4751" y="20482"/>
                    <a:pt x="4775" y="19982"/>
                    <a:pt x="5263" y="19125"/>
                  </a:cubicBezTo>
                  <a:lnTo>
                    <a:pt x="5263" y="19125"/>
                  </a:lnTo>
                  <a:cubicBezTo>
                    <a:pt x="4939" y="20942"/>
                    <a:pt x="5385" y="25866"/>
                    <a:pt x="10322" y="25866"/>
                  </a:cubicBezTo>
                  <a:cubicBezTo>
                    <a:pt x="11013" y="25866"/>
                    <a:pt x="11792" y="25769"/>
                    <a:pt x="12669" y="25554"/>
                  </a:cubicBezTo>
                  <a:cubicBezTo>
                    <a:pt x="12669" y="26476"/>
                    <a:pt x="13533" y="27497"/>
                    <a:pt x="14824" y="27497"/>
                  </a:cubicBezTo>
                  <a:cubicBezTo>
                    <a:pt x="15268" y="27497"/>
                    <a:pt x="15762" y="27376"/>
                    <a:pt x="16288" y="27090"/>
                  </a:cubicBezTo>
                  <a:cubicBezTo>
                    <a:pt x="15086" y="25554"/>
                    <a:pt x="15550" y="23947"/>
                    <a:pt x="15610" y="23614"/>
                  </a:cubicBezTo>
                  <a:lnTo>
                    <a:pt x="15610" y="23614"/>
                  </a:lnTo>
                  <a:cubicBezTo>
                    <a:pt x="15283" y="25878"/>
                    <a:pt x="17993" y="29676"/>
                    <a:pt x="23559" y="29676"/>
                  </a:cubicBezTo>
                  <a:cubicBezTo>
                    <a:pt x="23877" y="29676"/>
                    <a:pt x="24203" y="29664"/>
                    <a:pt x="24539" y="29638"/>
                  </a:cubicBezTo>
                  <a:cubicBezTo>
                    <a:pt x="29123" y="29281"/>
                    <a:pt x="31445" y="24638"/>
                    <a:pt x="30445" y="20744"/>
                  </a:cubicBezTo>
                  <a:lnTo>
                    <a:pt x="30445" y="20744"/>
                  </a:lnTo>
                  <a:cubicBezTo>
                    <a:pt x="31088" y="21482"/>
                    <a:pt x="31826" y="23209"/>
                    <a:pt x="31159" y="25292"/>
                  </a:cubicBezTo>
                  <a:cubicBezTo>
                    <a:pt x="38112" y="24054"/>
                    <a:pt x="36553" y="18101"/>
                    <a:pt x="35862" y="16732"/>
                  </a:cubicBezTo>
                  <a:lnTo>
                    <a:pt x="35862" y="16732"/>
                  </a:lnTo>
                  <a:cubicBezTo>
                    <a:pt x="36255" y="17030"/>
                    <a:pt x="36731" y="17601"/>
                    <a:pt x="37005" y="18470"/>
                  </a:cubicBezTo>
                  <a:cubicBezTo>
                    <a:pt x="37839" y="18434"/>
                    <a:pt x="39970" y="17030"/>
                    <a:pt x="40101" y="13982"/>
                  </a:cubicBezTo>
                  <a:cubicBezTo>
                    <a:pt x="40267" y="10410"/>
                    <a:pt x="36850" y="9457"/>
                    <a:pt x="36291" y="9219"/>
                  </a:cubicBezTo>
                  <a:lnTo>
                    <a:pt x="36291" y="9219"/>
                  </a:lnTo>
                  <a:cubicBezTo>
                    <a:pt x="36350" y="10136"/>
                    <a:pt x="35934" y="11065"/>
                    <a:pt x="35636" y="11481"/>
                  </a:cubicBezTo>
                  <a:cubicBezTo>
                    <a:pt x="36212" y="8703"/>
                    <a:pt x="34979" y="4631"/>
                    <a:pt x="30782" y="4631"/>
                  </a:cubicBezTo>
                  <a:cubicBezTo>
                    <a:pt x="30032" y="4631"/>
                    <a:pt x="29188" y="4761"/>
                    <a:pt x="28242" y="5052"/>
                  </a:cubicBezTo>
                  <a:cubicBezTo>
                    <a:pt x="27881" y="4191"/>
                    <a:pt x="27124" y="3200"/>
                    <a:pt x="25920" y="3200"/>
                  </a:cubicBezTo>
                  <a:cubicBezTo>
                    <a:pt x="25576" y="3200"/>
                    <a:pt x="25195" y="3281"/>
                    <a:pt x="24777" y="3468"/>
                  </a:cubicBezTo>
                  <a:cubicBezTo>
                    <a:pt x="25742" y="5433"/>
                    <a:pt x="25361" y="6659"/>
                    <a:pt x="25301" y="7004"/>
                  </a:cubicBezTo>
                  <a:cubicBezTo>
                    <a:pt x="24644" y="2932"/>
                    <a:pt x="21483" y="0"/>
                    <a:pt x="17790" y="0"/>
                  </a:cubicBezTo>
                  <a:close/>
                </a:path>
              </a:pathLst>
            </a:custGeom>
            <a:solidFill>
              <a:schemeClr val="lt1"/>
            </a:solidFill>
            <a:ln w="3810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 name="TextBox 53">
            <a:extLst>
              <a:ext uri="{FF2B5EF4-FFF2-40B4-BE49-F238E27FC236}">
                <a16:creationId xmlns:a16="http://schemas.microsoft.com/office/drawing/2014/main" xmlns="" id="{20026D62-F1A8-433D-AC55-4BF11B1B145C}"/>
              </a:ext>
            </a:extLst>
          </p:cNvPr>
          <p:cNvSpPr txBox="1"/>
          <p:nvPr/>
        </p:nvSpPr>
        <p:spPr>
          <a:xfrm>
            <a:off x="2516898" y="2672022"/>
            <a:ext cx="6885856" cy="1279646"/>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6600" b="0" i="0" u="none" strike="noStrike" kern="1200" cap="none" spc="0" normalizeH="0" baseline="0" noProof="0">
                <a:ln>
                  <a:noFill/>
                </a:ln>
                <a:solidFill>
                  <a:schemeClr val="accent1">
                    <a:lumMod val="75000"/>
                  </a:schemeClr>
                </a:solidFill>
                <a:effectLst/>
                <a:uLnTx/>
                <a:uFillTx/>
                <a:latin typeface="#9Slide07 SVNRevolution" panose="02040603050506020204" pitchFamily="18" charset="0"/>
              </a:rPr>
              <a:t>LUYỆN</a:t>
            </a:r>
            <a:r>
              <a:rPr kumimoji="0" lang="en-US" sz="6600" b="0" i="0" u="none" strike="noStrike" kern="1200" cap="none" spc="0" normalizeH="0" noProof="0">
                <a:ln>
                  <a:noFill/>
                </a:ln>
                <a:solidFill>
                  <a:schemeClr val="accent1">
                    <a:lumMod val="75000"/>
                  </a:schemeClr>
                </a:solidFill>
                <a:effectLst/>
                <a:uLnTx/>
                <a:uFillTx/>
                <a:latin typeface="#9Slide07 SVNRevolution" panose="02040603050506020204" pitchFamily="18" charset="0"/>
              </a:rPr>
              <a:t> TẬP</a:t>
            </a:r>
            <a:endParaRPr kumimoji="0" lang="en-US" sz="6600" b="0" i="0" u="none" strike="noStrike" kern="1200" cap="none" spc="0" normalizeH="0" baseline="0" noProof="0">
              <a:ln>
                <a:noFill/>
              </a:ln>
              <a:solidFill>
                <a:schemeClr val="accent1">
                  <a:lumMod val="75000"/>
                </a:schemeClr>
              </a:solidFill>
              <a:effectLst/>
              <a:uLnTx/>
              <a:uFillTx/>
              <a:latin typeface="#9Slide07 SVNRevolution" panose="02040603050506020204" pitchFamily="18"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0241"/>
                                        </p:tgtEl>
                                        <p:attrNameLst>
                                          <p:attrName>style.visibility</p:attrName>
                                        </p:attrNameLst>
                                      </p:cBhvr>
                                      <p:to>
                                        <p:strVal val="visible"/>
                                      </p:to>
                                    </p:set>
                                    <p:anim calcmode="lin" valueType="num">
                                      <p:cBhvr>
                                        <p:cTn id="7" dur="500" fill="hold"/>
                                        <p:tgtEl>
                                          <p:spTgt spid="10241"/>
                                        </p:tgtEl>
                                        <p:attrNameLst>
                                          <p:attrName>ppt_w</p:attrName>
                                        </p:attrNameLst>
                                      </p:cBhvr>
                                      <p:tavLst>
                                        <p:tav tm="0">
                                          <p:val>
                                            <p:fltVal val="0"/>
                                          </p:val>
                                        </p:tav>
                                        <p:tav tm="100000">
                                          <p:val>
                                            <p:strVal val="#ppt_w"/>
                                          </p:val>
                                        </p:tav>
                                      </p:tavLst>
                                    </p:anim>
                                    <p:anim calcmode="lin" valueType="num">
                                      <p:cBhvr>
                                        <p:cTn id="8" dur="500" fill="hold"/>
                                        <p:tgtEl>
                                          <p:spTgt spid="10241"/>
                                        </p:tgtEl>
                                        <p:attrNameLst>
                                          <p:attrName>ppt_h</p:attrName>
                                        </p:attrNameLst>
                                      </p:cBhvr>
                                      <p:tavLst>
                                        <p:tav tm="0">
                                          <p:val>
                                            <p:fltVal val="0"/>
                                          </p:val>
                                        </p:tav>
                                        <p:tav tm="100000">
                                          <p:val>
                                            <p:strVal val="#ppt_h"/>
                                          </p:val>
                                        </p:tav>
                                      </p:tavLst>
                                    </p:anim>
                                    <p:animEffect transition="in" filter="fade">
                                      <p:cBhvr>
                                        <p:cTn id="9" dur="500"/>
                                        <p:tgtEl>
                                          <p:spTgt spid="10241"/>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54"/>
                                        </p:tgtEl>
                                        <p:attrNameLst>
                                          <p:attrName>style.visibility</p:attrName>
                                        </p:attrNameLst>
                                      </p:cBhvr>
                                      <p:to>
                                        <p:strVal val="visible"/>
                                      </p:to>
                                    </p:set>
                                    <p:anim calcmode="lin" valueType="num">
                                      <p:cBhvr>
                                        <p:cTn id="13" dur="500" fill="hold"/>
                                        <p:tgtEl>
                                          <p:spTgt spid="54"/>
                                        </p:tgtEl>
                                        <p:attrNameLst>
                                          <p:attrName>ppt_w</p:attrName>
                                        </p:attrNameLst>
                                      </p:cBhvr>
                                      <p:tavLst>
                                        <p:tav tm="0">
                                          <p:val>
                                            <p:fltVal val="0"/>
                                          </p:val>
                                        </p:tav>
                                        <p:tav tm="100000">
                                          <p:val>
                                            <p:strVal val="#ppt_w"/>
                                          </p:val>
                                        </p:tav>
                                      </p:tavLst>
                                    </p:anim>
                                    <p:anim calcmode="lin" valueType="num">
                                      <p:cBhvr>
                                        <p:cTn id="14" dur="500" fill="hold"/>
                                        <p:tgtEl>
                                          <p:spTgt spid="54"/>
                                        </p:tgtEl>
                                        <p:attrNameLst>
                                          <p:attrName>ppt_h</p:attrName>
                                        </p:attrNameLst>
                                      </p:cBhvr>
                                      <p:tavLst>
                                        <p:tav tm="0">
                                          <p:val>
                                            <p:fltVal val="0"/>
                                          </p:val>
                                        </p:tav>
                                        <p:tav tm="100000">
                                          <p:val>
                                            <p:strVal val="#ppt_h"/>
                                          </p:val>
                                        </p:tav>
                                      </p:tavLst>
                                    </p:anim>
                                    <p:animEffect transition="in" filter="fade">
                                      <p:cBhvr>
                                        <p:cTn id="1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xmlns="" id="{B2A857C6-6CE6-446C-AB81-D95D28B676CF}"/>
              </a:ext>
            </a:extLst>
          </p:cNvPr>
          <p:cNvGrpSpPr/>
          <p:nvPr/>
        </p:nvGrpSpPr>
        <p:grpSpPr>
          <a:xfrm>
            <a:off x="99994" y="0"/>
            <a:ext cx="12473005" cy="2463250"/>
            <a:chOff x="82330" y="271343"/>
            <a:chExt cx="12644377" cy="3073030"/>
          </a:xfrm>
        </p:grpSpPr>
        <p:grpSp>
          <p:nvGrpSpPr>
            <p:cNvPr id="12" name="Google Shape;4735;p37">
              <a:extLst>
                <a:ext uri="{FF2B5EF4-FFF2-40B4-BE49-F238E27FC236}">
                  <a16:creationId xmlns:a16="http://schemas.microsoft.com/office/drawing/2014/main" xmlns="" id="{EEB5CFB7-9601-407C-9791-478F27F77D3C}"/>
                </a:ext>
              </a:extLst>
            </p:cNvPr>
            <p:cNvGrpSpPr/>
            <p:nvPr/>
          </p:nvGrpSpPr>
          <p:grpSpPr>
            <a:xfrm rot="272201">
              <a:off x="82330" y="271343"/>
              <a:ext cx="12644377" cy="3073030"/>
              <a:chOff x="1130900" y="3103275"/>
              <a:chExt cx="2893500" cy="1628829"/>
            </a:xfrm>
            <a:solidFill>
              <a:schemeClr val="accent3">
                <a:lumMod val="60000"/>
                <a:lumOff val="40000"/>
              </a:schemeClr>
            </a:solidFill>
          </p:grpSpPr>
          <p:sp>
            <p:nvSpPr>
              <p:cNvPr id="13" name="Google Shape;4736;p37">
                <a:extLst>
                  <a:ext uri="{FF2B5EF4-FFF2-40B4-BE49-F238E27FC236}">
                    <a16:creationId xmlns:a16="http://schemas.microsoft.com/office/drawing/2014/main" xmlns="" id="{7FDBFC3B-8966-4343-89C6-2BE2ABA8F945}"/>
                  </a:ext>
                </a:extLst>
              </p:cNvPr>
              <p:cNvSpPr/>
              <p:nvPr/>
            </p:nvSpPr>
            <p:spPr>
              <a:xfrm>
                <a:off x="1269011" y="3220141"/>
                <a:ext cx="2590341" cy="1511964"/>
              </a:xfrm>
              <a:custGeom>
                <a:avLst/>
                <a:gdLst/>
                <a:ahLst/>
                <a:cxnLst/>
                <a:rect l="l" t="t" r="r" b="b"/>
                <a:pathLst>
                  <a:path w="45069" h="44414" extrusionOk="0">
                    <a:moveTo>
                      <a:pt x="34083" y="1"/>
                    </a:moveTo>
                    <a:lnTo>
                      <a:pt x="33708" y="32"/>
                    </a:lnTo>
                    <a:lnTo>
                      <a:pt x="32241" y="94"/>
                    </a:lnTo>
                    <a:lnTo>
                      <a:pt x="30805" y="250"/>
                    </a:lnTo>
                    <a:lnTo>
                      <a:pt x="29370" y="469"/>
                    </a:lnTo>
                    <a:lnTo>
                      <a:pt x="27996" y="718"/>
                    </a:lnTo>
                    <a:lnTo>
                      <a:pt x="26686" y="999"/>
                    </a:lnTo>
                    <a:lnTo>
                      <a:pt x="25375" y="1311"/>
                    </a:lnTo>
                    <a:lnTo>
                      <a:pt x="24126" y="1592"/>
                    </a:lnTo>
                    <a:lnTo>
                      <a:pt x="22878" y="1873"/>
                    </a:lnTo>
                    <a:lnTo>
                      <a:pt x="22285" y="1967"/>
                    </a:lnTo>
                    <a:lnTo>
                      <a:pt x="21692" y="2061"/>
                    </a:lnTo>
                    <a:lnTo>
                      <a:pt x="21099" y="2123"/>
                    </a:lnTo>
                    <a:lnTo>
                      <a:pt x="20506" y="2154"/>
                    </a:lnTo>
                    <a:lnTo>
                      <a:pt x="19351" y="2154"/>
                    </a:lnTo>
                    <a:lnTo>
                      <a:pt x="18227" y="2092"/>
                    </a:lnTo>
                    <a:lnTo>
                      <a:pt x="14045" y="1873"/>
                    </a:lnTo>
                    <a:lnTo>
                      <a:pt x="13109" y="1842"/>
                    </a:lnTo>
                    <a:lnTo>
                      <a:pt x="12204" y="1873"/>
                    </a:lnTo>
                    <a:lnTo>
                      <a:pt x="11330" y="1905"/>
                    </a:lnTo>
                    <a:lnTo>
                      <a:pt x="10487" y="1998"/>
                    </a:lnTo>
                    <a:lnTo>
                      <a:pt x="9707" y="2123"/>
                    </a:lnTo>
                    <a:lnTo>
                      <a:pt x="8989" y="2248"/>
                    </a:lnTo>
                    <a:lnTo>
                      <a:pt x="8302" y="2435"/>
                    </a:lnTo>
                    <a:lnTo>
                      <a:pt x="7678" y="2622"/>
                    </a:lnTo>
                    <a:lnTo>
                      <a:pt x="7116" y="2841"/>
                    </a:lnTo>
                    <a:lnTo>
                      <a:pt x="6586" y="3059"/>
                    </a:lnTo>
                    <a:lnTo>
                      <a:pt x="6149" y="3309"/>
                    </a:lnTo>
                    <a:lnTo>
                      <a:pt x="5743" y="3527"/>
                    </a:lnTo>
                    <a:lnTo>
                      <a:pt x="5400" y="3777"/>
                    </a:lnTo>
                    <a:lnTo>
                      <a:pt x="5119" y="3996"/>
                    </a:lnTo>
                    <a:lnTo>
                      <a:pt x="4682" y="4339"/>
                    </a:lnTo>
                    <a:lnTo>
                      <a:pt x="4339" y="4651"/>
                    </a:lnTo>
                    <a:lnTo>
                      <a:pt x="4026" y="4994"/>
                    </a:lnTo>
                    <a:lnTo>
                      <a:pt x="3683" y="5400"/>
                    </a:lnTo>
                    <a:lnTo>
                      <a:pt x="3184" y="5993"/>
                    </a:lnTo>
                    <a:lnTo>
                      <a:pt x="2934" y="6399"/>
                    </a:lnTo>
                    <a:lnTo>
                      <a:pt x="2653" y="6805"/>
                    </a:lnTo>
                    <a:lnTo>
                      <a:pt x="2372" y="7304"/>
                    </a:lnTo>
                    <a:lnTo>
                      <a:pt x="2091" y="7835"/>
                    </a:lnTo>
                    <a:lnTo>
                      <a:pt x="1811" y="8428"/>
                    </a:lnTo>
                    <a:lnTo>
                      <a:pt x="1561" y="9083"/>
                    </a:lnTo>
                    <a:lnTo>
                      <a:pt x="1280" y="9770"/>
                    </a:lnTo>
                    <a:lnTo>
                      <a:pt x="1061" y="10519"/>
                    </a:lnTo>
                    <a:lnTo>
                      <a:pt x="843" y="11330"/>
                    </a:lnTo>
                    <a:lnTo>
                      <a:pt x="625" y="12173"/>
                    </a:lnTo>
                    <a:lnTo>
                      <a:pt x="468" y="13078"/>
                    </a:lnTo>
                    <a:lnTo>
                      <a:pt x="312" y="14014"/>
                    </a:lnTo>
                    <a:lnTo>
                      <a:pt x="188" y="14982"/>
                    </a:lnTo>
                    <a:lnTo>
                      <a:pt x="125" y="16012"/>
                    </a:lnTo>
                    <a:lnTo>
                      <a:pt x="63" y="17073"/>
                    </a:lnTo>
                    <a:lnTo>
                      <a:pt x="32" y="18197"/>
                    </a:lnTo>
                    <a:lnTo>
                      <a:pt x="0" y="19320"/>
                    </a:lnTo>
                    <a:lnTo>
                      <a:pt x="32" y="20506"/>
                    </a:lnTo>
                    <a:lnTo>
                      <a:pt x="94" y="21723"/>
                    </a:lnTo>
                    <a:lnTo>
                      <a:pt x="188" y="22941"/>
                    </a:lnTo>
                    <a:lnTo>
                      <a:pt x="375" y="25500"/>
                    </a:lnTo>
                    <a:lnTo>
                      <a:pt x="437" y="26842"/>
                    </a:lnTo>
                    <a:lnTo>
                      <a:pt x="562" y="28184"/>
                    </a:lnTo>
                    <a:lnTo>
                      <a:pt x="718" y="29589"/>
                    </a:lnTo>
                    <a:lnTo>
                      <a:pt x="843" y="30275"/>
                    </a:lnTo>
                    <a:lnTo>
                      <a:pt x="968" y="30993"/>
                    </a:lnTo>
                    <a:lnTo>
                      <a:pt x="1155" y="31711"/>
                    </a:lnTo>
                    <a:lnTo>
                      <a:pt x="1405" y="32398"/>
                    </a:lnTo>
                    <a:lnTo>
                      <a:pt x="1686" y="33084"/>
                    </a:lnTo>
                    <a:lnTo>
                      <a:pt x="2029" y="33740"/>
                    </a:lnTo>
                    <a:lnTo>
                      <a:pt x="2247" y="34083"/>
                    </a:lnTo>
                    <a:lnTo>
                      <a:pt x="2466" y="34364"/>
                    </a:lnTo>
                    <a:lnTo>
                      <a:pt x="2716" y="34676"/>
                    </a:lnTo>
                    <a:lnTo>
                      <a:pt x="2965" y="34957"/>
                    </a:lnTo>
                    <a:lnTo>
                      <a:pt x="3246" y="35238"/>
                    </a:lnTo>
                    <a:lnTo>
                      <a:pt x="3558" y="35487"/>
                    </a:lnTo>
                    <a:lnTo>
                      <a:pt x="3870" y="35706"/>
                    </a:lnTo>
                    <a:lnTo>
                      <a:pt x="4183" y="35924"/>
                    </a:lnTo>
                    <a:lnTo>
                      <a:pt x="4869" y="36330"/>
                    </a:lnTo>
                    <a:lnTo>
                      <a:pt x="5213" y="36517"/>
                    </a:lnTo>
                    <a:lnTo>
                      <a:pt x="5556" y="36673"/>
                    </a:lnTo>
                    <a:lnTo>
                      <a:pt x="6305" y="36986"/>
                    </a:lnTo>
                    <a:lnTo>
                      <a:pt x="7054" y="37235"/>
                    </a:lnTo>
                    <a:lnTo>
                      <a:pt x="7460" y="37329"/>
                    </a:lnTo>
                    <a:lnTo>
                      <a:pt x="7865" y="37423"/>
                    </a:lnTo>
                    <a:lnTo>
                      <a:pt x="8646" y="37516"/>
                    </a:lnTo>
                    <a:lnTo>
                      <a:pt x="9488" y="37579"/>
                    </a:lnTo>
                    <a:lnTo>
                      <a:pt x="10300" y="37610"/>
                    </a:lnTo>
                    <a:lnTo>
                      <a:pt x="11111" y="37579"/>
                    </a:lnTo>
                    <a:lnTo>
                      <a:pt x="11923" y="37516"/>
                    </a:lnTo>
                    <a:lnTo>
                      <a:pt x="12766" y="37423"/>
                    </a:lnTo>
                    <a:lnTo>
                      <a:pt x="13577" y="37329"/>
                    </a:lnTo>
                    <a:lnTo>
                      <a:pt x="15231" y="37017"/>
                    </a:lnTo>
                    <a:lnTo>
                      <a:pt x="16885" y="36705"/>
                    </a:lnTo>
                    <a:lnTo>
                      <a:pt x="18540" y="36393"/>
                    </a:lnTo>
                    <a:lnTo>
                      <a:pt x="20225" y="36049"/>
                    </a:lnTo>
                    <a:lnTo>
                      <a:pt x="21910" y="35706"/>
                    </a:lnTo>
                    <a:lnTo>
                      <a:pt x="23596" y="35363"/>
                    </a:lnTo>
                    <a:lnTo>
                      <a:pt x="24470" y="35207"/>
                    </a:lnTo>
                    <a:lnTo>
                      <a:pt x="25312" y="35050"/>
                    </a:lnTo>
                    <a:lnTo>
                      <a:pt x="26186" y="34957"/>
                    </a:lnTo>
                    <a:lnTo>
                      <a:pt x="27060" y="34894"/>
                    </a:lnTo>
                    <a:lnTo>
                      <a:pt x="27934" y="34894"/>
                    </a:lnTo>
                    <a:lnTo>
                      <a:pt x="28340" y="34957"/>
                    </a:lnTo>
                    <a:lnTo>
                      <a:pt x="28745" y="35050"/>
                    </a:lnTo>
                    <a:lnTo>
                      <a:pt x="28964" y="35113"/>
                    </a:lnTo>
                    <a:lnTo>
                      <a:pt x="29120" y="35207"/>
                    </a:lnTo>
                    <a:lnTo>
                      <a:pt x="29307" y="35300"/>
                    </a:lnTo>
                    <a:lnTo>
                      <a:pt x="29432" y="35456"/>
                    </a:lnTo>
                    <a:lnTo>
                      <a:pt x="29495" y="35487"/>
                    </a:lnTo>
                    <a:lnTo>
                      <a:pt x="29495" y="35519"/>
                    </a:lnTo>
                    <a:lnTo>
                      <a:pt x="29588" y="35612"/>
                    </a:lnTo>
                    <a:lnTo>
                      <a:pt x="29713" y="35768"/>
                    </a:lnTo>
                    <a:lnTo>
                      <a:pt x="29807" y="35956"/>
                    </a:lnTo>
                    <a:lnTo>
                      <a:pt x="29931" y="36143"/>
                    </a:lnTo>
                    <a:lnTo>
                      <a:pt x="30025" y="36330"/>
                    </a:lnTo>
                    <a:lnTo>
                      <a:pt x="30088" y="36517"/>
                    </a:lnTo>
                    <a:lnTo>
                      <a:pt x="30212" y="36954"/>
                    </a:lnTo>
                    <a:lnTo>
                      <a:pt x="30306" y="37360"/>
                    </a:lnTo>
                    <a:lnTo>
                      <a:pt x="30368" y="37797"/>
                    </a:lnTo>
                    <a:lnTo>
                      <a:pt x="30400" y="38234"/>
                    </a:lnTo>
                    <a:lnTo>
                      <a:pt x="30400" y="38671"/>
                    </a:lnTo>
                    <a:lnTo>
                      <a:pt x="30368" y="39108"/>
                    </a:lnTo>
                    <a:lnTo>
                      <a:pt x="30337" y="39576"/>
                    </a:lnTo>
                    <a:lnTo>
                      <a:pt x="30212" y="40450"/>
                    </a:lnTo>
                    <a:lnTo>
                      <a:pt x="30025" y="41324"/>
                    </a:lnTo>
                    <a:lnTo>
                      <a:pt x="29619" y="43103"/>
                    </a:lnTo>
                    <a:lnTo>
                      <a:pt x="29526" y="43540"/>
                    </a:lnTo>
                    <a:lnTo>
                      <a:pt x="29495" y="43758"/>
                    </a:lnTo>
                    <a:lnTo>
                      <a:pt x="29463" y="44008"/>
                    </a:lnTo>
                    <a:lnTo>
                      <a:pt x="29463" y="44164"/>
                    </a:lnTo>
                    <a:lnTo>
                      <a:pt x="29495" y="44226"/>
                    </a:lnTo>
                    <a:lnTo>
                      <a:pt x="29557" y="44320"/>
                    </a:lnTo>
                    <a:lnTo>
                      <a:pt x="29651" y="44383"/>
                    </a:lnTo>
                    <a:lnTo>
                      <a:pt x="29744" y="44414"/>
                    </a:lnTo>
                    <a:lnTo>
                      <a:pt x="29900" y="44383"/>
                    </a:lnTo>
                    <a:lnTo>
                      <a:pt x="30150" y="44289"/>
                    </a:lnTo>
                    <a:lnTo>
                      <a:pt x="30337" y="44164"/>
                    </a:lnTo>
                    <a:lnTo>
                      <a:pt x="30712" y="43883"/>
                    </a:lnTo>
                    <a:lnTo>
                      <a:pt x="31086" y="43602"/>
                    </a:lnTo>
                    <a:lnTo>
                      <a:pt x="31398" y="43259"/>
                    </a:lnTo>
                    <a:lnTo>
                      <a:pt x="31742" y="42947"/>
                    </a:lnTo>
                    <a:lnTo>
                      <a:pt x="32335" y="42260"/>
                    </a:lnTo>
                    <a:lnTo>
                      <a:pt x="32928" y="41542"/>
                    </a:lnTo>
                    <a:lnTo>
                      <a:pt x="33458" y="40793"/>
                    </a:lnTo>
                    <a:lnTo>
                      <a:pt x="33926" y="40013"/>
                    </a:lnTo>
                    <a:lnTo>
                      <a:pt x="34145" y="39607"/>
                    </a:lnTo>
                    <a:lnTo>
                      <a:pt x="34363" y="39170"/>
                    </a:lnTo>
                    <a:lnTo>
                      <a:pt x="34707" y="38328"/>
                    </a:lnTo>
                    <a:lnTo>
                      <a:pt x="35050" y="37485"/>
                    </a:lnTo>
                    <a:lnTo>
                      <a:pt x="35393" y="36642"/>
                    </a:lnTo>
                    <a:lnTo>
                      <a:pt x="35581" y="36236"/>
                    </a:lnTo>
                    <a:lnTo>
                      <a:pt x="35799" y="35831"/>
                    </a:lnTo>
                    <a:lnTo>
                      <a:pt x="36049" y="35487"/>
                    </a:lnTo>
                    <a:lnTo>
                      <a:pt x="36330" y="35144"/>
                    </a:lnTo>
                    <a:lnTo>
                      <a:pt x="36673" y="34894"/>
                    </a:lnTo>
                    <a:lnTo>
                      <a:pt x="37048" y="34645"/>
                    </a:lnTo>
                    <a:lnTo>
                      <a:pt x="37453" y="34489"/>
                    </a:lnTo>
                    <a:lnTo>
                      <a:pt x="37890" y="34364"/>
                    </a:lnTo>
                    <a:lnTo>
                      <a:pt x="38764" y="34083"/>
                    </a:lnTo>
                    <a:lnTo>
                      <a:pt x="39638" y="33802"/>
                    </a:lnTo>
                    <a:lnTo>
                      <a:pt x="40075" y="33615"/>
                    </a:lnTo>
                    <a:lnTo>
                      <a:pt x="40481" y="33428"/>
                    </a:lnTo>
                    <a:lnTo>
                      <a:pt x="40918" y="33209"/>
                    </a:lnTo>
                    <a:lnTo>
                      <a:pt x="41292" y="32959"/>
                    </a:lnTo>
                    <a:lnTo>
                      <a:pt x="41667" y="32647"/>
                    </a:lnTo>
                    <a:lnTo>
                      <a:pt x="42010" y="32335"/>
                    </a:lnTo>
                    <a:lnTo>
                      <a:pt x="42322" y="31992"/>
                    </a:lnTo>
                    <a:lnTo>
                      <a:pt x="42603" y="31617"/>
                    </a:lnTo>
                    <a:lnTo>
                      <a:pt x="42884" y="31212"/>
                    </a:lnTo>
                    <a:lnTo>
                      <a:pt x="43071" y="30806"/>
                    </a:lnTo>
                    <a:lnTo>
                      <a:pt x="43165" y="30587"/>
                    </a:lnTo>
                    <a:lnTo>
                      <a:pt x="43259" y="30369"/>
                    </a:lnTo>
                    <a:lnTo>
                      <a:pt x="43415" y="29932"/>
                    </a:lnTo>
                    <a:lnTo>
                      <a:pt x="43633" y="29058"/>
                    </a:lnTo>
                    <a:lnTo>
                      <a:pt x="43820" y="28153"/>
                    </a:lnTo>
                    <a:lnTo>
                      <a:pt x="43883" y="27685"/>
                    </a:lnTo>
                    <a:lnTo>
                      <a:pt x="43945" y="27248"/>
                    </a:lnTo>
                    <a:lnTo>
                      <a:pt x="44070" y="26343"/>
                    </a:lnTo>
                    <a:lnTo>
                      <a:pt x="44195" y="24532"/>
                    </a:lnTo>
                    <a:lnTo>
                      <a:pt x="44288" y="22753"/>
                    </a:lnTo>
                    <a:lnTo>
                      <a:pt x="44351" y="20974"/>
                    </a:lnTo>
                    <a:lnTo>
                      <a:pt x="44413" y="20100"/>
                    </a:lnTo>
                    <a:lnTo>
                      <a:pt x="44507" y="19227"/>
                    </a:lnTo>
                    <a:lnTo>
                      <a:pt x="44538" y="18790"/>
                    </a:lnTo>
                    <a:lnTo>
                      <a:pt x="44569" y="18571"/>
                    </a:lnTo>
                    <a:lnTo>
                      <a:pt x="44632" y="18353"/>
                    </a:lnTo>
                    <a:lnTo>
                      <a:pt x="44725" y="17916"/>
                    </a:lnTo>
                    <a:lnTo>
                      <a:pt x="44819" y="17479"/>
                    </a:lnTo>
                    <a:lnTo>
                      <a:pt x="44944" y="16605"/>
                    </a:lnTo>
                    <a:lnTo>
                      <a:pt x="45006" y="15731"/>
                    </a:lnTo>
                    <a:lnTo>
                      <a:pt x="45069" y="14857"/>
                    </a:lnTo>
                    <a:lnTo>
                      <a:pt x="45069" y="13983"/>
                    </a:lnTo>
                    <a:lnTo>
                      <a:pt x="45069" y="13140"/>
                    </a:lnTo>
                    <a:lnTo>
                      <a:pt x="45069" y="12267"/>
                    </a:lnTo>
                    <a:lnTo>
                      <a:pt x="45006" y="11424"/>
                    </a:lnTo>
                    <a:lnTo>
                      <a:pt x="44944" y="10550"/>
                    </a:lnTo>
                    <a:lnTo>
                      <a:pt x="44850" y="9707"/>
                    </a:lnTo>
                    <a:lnTo>
                      <a:pt x="44725" y="8865"/>
                    </a:lnTo>
                    <a:lnTo>
                      <a:pt x="44569" y="8053"/>
                    </a:lnTo>
                    <a:lnTo>
                      <a:pt x="44351" y="7210"/>
                    </a:lnTo>
                    <a:lnTo>
                      <a:pt x="44132" y="6399"/>
                    </a:lnTo>
                    <a:lnTo>
                      <a:pt x="43883" y="5619"/>
                    </a:lnTo>
                    <a:lnTo>
                      <a:pt x="43571" y="4838"/>
                    </a:lnTo>
                    <a:lnTo>
                      <a:pt x="43227" y="4089"/>
                    </a:lnTo>
                    <a:lnTo>
                      <a:pt x="42822" y="3371"/>
                    </a:lnTo>
                    <a:lnTo>
                      <a:pt x="42572" y="3028"/>
                    </a:lnTo>
                    <a:lnTo>
                      <a:pt x="42353" y="2716"/>
                    </a:lnTo>
                    <a:lnTo>
                      <a:pt x="42073" y="2373"/>
                    </a:lnTo>
                    <a:lnTo>
                      <a:pt x="41823" y="2092"/>
                    </a:lnTo>
                    <a:lnTo>
                      <a:pt x="41511" y="1811"/>
                    </a:lnTo>
                    <a:lnTo>
                      <a:pt x="41199" y="1530"/>
                    </a:lnTo>
                    <a:lnTo>
                      <a:pt x="40886" y="1280"/>
                    </a:lnTo>
                    <a:lnTo>
                      <a:pt x="40543" y="1062"/>
                    </a:lnTo>
                    <a:lnTo>
                      <a:pt x="40200" y="875"/>
                    </a:lnTo>
                    <a:lnTo>
                      <a:pt x="39825" y="687"/>
                    </a:lnTo>
                    <a:lnTo>
                      <a:pt x="39638" y="625"/>
                    </a:lnTo>
                    <a:lnTo>
                      <a:pt x="39451" y="562"/>
                    </a:lnTo>
                    <a:lnTo>
                      <a:pt x="39076" y="438"/>
                    </a:lnTo>
                    <a:lnTo>
                      <a:pt x="38265" y="250"/>
                    </a:lnTo>
                    <a:lnTo>
                      <a:pt x="36735" y="94"/>
                    </a:lnTo>
                    <a:lnTo>
                      <a:pt x="35986" y="32"/>
                    </a:lnTo>
                    <a:lnTo>
                      <a:pt x="35581" y="1"/>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4737;p37">
                <a:extLst>
                  <a:ext uri="{FF2B5EF4-FFF2-40B4-BE49-F238E27FC236}">
                    <a16:creationId xmlns:a16="http://schemas.microsoft.com/office/drawing/2014/main" xmlns="" id="{8A1A6987-B503-4A36-8F9B-82ED0440694C}"/>
                  </a:ext>
                </a:extLst>
              </p:cNvPr>
              <p:cNvSpPr/>
              <p:nvPr/>
            </p:nvSpPr>
            <p:spPr>
              <a:xfrm>
                <a:off x="3900541" y="3857642"/>
                <a:ext cx="123859" cy="95659"/>
              </a:xfrm>
              <a:custGeom>
                <a:avLst/>
                <a:gdLst/>
                <a:ahLst/>
                <a:cxnLst/>
                <a:rect l="l" t="t" r="r" b="b"/>
                <a:pathLst>
                  <a:path w="2155" h="2810" extrusionOk="0">
                    <a:moveTo>
                      <a:pt x="1062" y="0"/>
                    </a:moveTo>
                    <a:lnTo>
                      <a:pt x="906" y="31"/>
                    </a:lnTo>
                    <a:lnTo>
                      <a:pt x="718" y="94"/>
                    </a:lnTo>
                    <a:lnTo>
                      <a:pt x="562" y="250"/>
                    </a:lnTo>
                    <a:lnTo>
                      <a:pt x="406" y="437"/>
                    </a:lnTo>
                    <a:lnTo>
                      <a:pt x="313" y="656"/>
                    </a:lnTo>
                    <a:lnTo>
                      <a:pt x="281" y="780"/>
                    </a:lnTo>
                    <a:lnTo>
                      <a:pt x="250" y="905"/>
                    </a:lnTo>
                    <a:lnTo>
                      <a:pt x="188" y="1030"/>
                    </a:lnTo>
                    <a:lnTo>
                      <a:pt x="94" y="1155"/>
                    </a:lnTo>
                    <a:lnTo>
                      <a:pt x="32" y="1280"/>
                    </a:lnTo>
                    <a:lnTo>
                      <a:pt x="1" y="1342"/>
                    </a:lnTo>
                    <a:lnTo>
                      <a:pt x="32" y="1436"/>
                    </a:lnTo>
                    <a:lnTo>
                      <a:pt x="63" y="1498"/>
                    </a:lnTo>
                    <a:lnTo>
                      <a:pt x="63" y="1592"/>
                    </a:lnTo>
                    <a:lnTo>
                      <a:pt x="1" y="1748"/>
                    </a:lnTo>
                    <a:lnTo>
                      <a:pt x="32" y="2060"/>
                    </a:lnTo>
                    <a:lnTo>
                      <a:pt x="32" y="2216"/>
                    </a:lnTo>
                    <a:lnTo>
                      <a:pt x="94" y="2372"/>
                    </a:lnTo>
                    <a:lnTo>
                      <a:pt x="188" y="2559"/>
                    </a:lnTo>
                    <a:lnTo>
                      <a:pt x="250" y="2622"/>
                    </a:lnTo>
                    <a:lnTo>
                      <a:pt x="313" y="2684"/>
                    </a:lnTo>
                    <a:lnTo>
                      <a:pt x="438" y="2716"/>
                    </a:lnTo>
                    <a:lnTo>
                      <a:pt x="531" y="2747"/>
                    </a:lnTo>
                    <a:lnTo>
                      <a:pt x="625" y="2778"/>
                    </a:lnTo>
                    <a:lnTo>
                      <a:pt x="718" y="2809"/>
                    </a:lnTo>
                    <a:lnTo>
                      <a:pt x="906" y="2747"/>
                    </a:lnTo>
                    <a:lnTo>
                      <a:pt x="1062" y="2684"/>
                    </a:lnTo>
                    <a:lnTo>
                      <a:pt x="1218" y="2559"/>
                    </a:lnTo>
                    <a:lnTo>
                      <a:pt x="1311" y="2466"/>
                    </a:lnTo>
                    <a:lnTo>
                      <a:pt x="1405" y="2310"/>
                    </a:lnTo>
                    <a:lnTo>
                      <a:pt x="1499" y="2185"/>
                    </a:lnTo>
                    <a:lnTo>
                      <a:pt x="1561" y="2060"/>
                    </a:lnTo>
                    <a:lnTo>
                      <a:pt x="1655" y="1935"/>
                    </a:lnTo>
                    <a:lnTo>
                      <a:pt x="1811" y="1686"/>
                    </a:lnTo>
                    <a:lnTo>
                      <a:pt x="1967" y="1436"/>
                    </a:lnTo>
                    <a:lnTo>
                      <a:pt x="2061" y="1155"/>
                    </a:lnTo>
                    <a:lnTo>
                      <a:pt x="2123" y="1030"/>
                    </a:lnTo>
                    <a:lnTo>
                      <a:pt x="2154" y="874"/>
                    </a:lnTo>
                    <a:lnTo>
                      <a:pt x="2154" y="718"/>
                    </a:lnTo>
                    <a:lnTo>
                      <a:pt x="2123" y="593"/>
                    </a:lnTo>
                    <a:lnTo>
                      <a:pt x="2029" y="468"/>
                    </a:lnTo>
                    <a:lnTo>
                      <a:pt x="1936" y="375"/>
                    </a:lnTo>
                    <a:lnTo>
                      <a:pt x="1811" y="312"/>
                    </a:lnTo>
                    <a:lnTo>
                      <a:pt x="1748" y="250"/>
                    </a:lnTo>
                    <a:lnTo>
                      <a:pt x="1686" y="156"/>
                    </a:lnTo>
                    <a:lnTo>
                      <a:pt x="1592" y="125"/>
                    </a:lnTo>
                    <a:lnTo>
                      <a:pt x="1374" y="63"/>
                    </a:lnTo>
                    <a:lnTo>
                      <a:pt x="1280" y="31"/>
                    </a:lnTo>
                    <a:lnTo>
                      <a:pt x="1218" y="31"/>
                    </a:lnTo>
                    <a:lnTo>
                      <a:pt x="1062"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4738;p37">
                <a:extLst>
                  <a:ext uri="{FF2B5EF4-FFF2-40B4-BE49-F238E27FC236}">
                    <a16:creationId xmlns:a16="http://schemas.microsoft.com/office/drawing/2014/main" xmlns="" id="{43C43E83-69C7-47CB-AD26-85CE5DB29EB4}"/>
                  </a:ext>
                </a:extLst>
              </p:cNvPr>
              <p:cNvSpPr/>
              <p:nvPr/>
            </p:nvSpPr>
            <p:spPr>
              <a:xfrm>
                <a:off x="3848527" y="4023392"/>
                <a:ext cx="111272" cy="164698"/>
              </a:xfrm>
              <a:custGeom>
                <a:avLst/>
                <a:gdLst/>
                <a:ahLst/>
                <a:cxnLst/>
                <a:rect l="l" t="t" r="r" b="b"/>
                <a:pathLst>
                  <a:path w="1936" h="4838" extrusionOk="0">
                    <a:moveTo>
                      <a:pt x="1249" y="0"/>
                    </a:moveTo>
                    <a:lnTo>
                      <a:pt x="1218" y="31"/>
                    </a:lnTo>
                    <a:lnTo>
                      <a:pt x="1155" y="63"/>
                    </a:lnTo>
                    <a:lnTo>
                      <a:pt x="1062" y="94"/>
                    </a:lnTo>
                    <a:lnTo>
                      <a:pt x="999" y="156"/>
                    </a:lnTo>
                    <a:lnTo>
                      <a:pt x="906" y="250"/>
                    </a:lnTo>
                    <a:lnTo>
                      <a:pt x="750" y="437"/>
                    </a:lnTo>
                    <a:lnTo>
                      <a:pt x="593" y="687"/>
                    </a:lnTo>
                    <a:lnTo>
                      <a:pt x="469" y="999"/>
                    </a:lnTo>
                    <a:lnTo>
                      <a:pt x="375" y="1342"/>
                    </a:lnTo>
                    <a:lnTo>
                      <a:pt x="344" y="1529"/>
                    </a:lnTo>
                    <a:lnTo>
                      <a:pt x="313" y="1717"/>
                    </a:lnTo>
                    <a:lnTo>
                      <a:pt x="250" y="1935"/>
                    </a:lnTo>
                    <a:lnTo>
                      <a:pt x="125" y="2122"/>
                    </a:lnTo>
                    <a:lnTo>
                      <a:pt x="63" y="2310"/>
                    </a:lnTo>
                    <a:lnTo>
                      <a:pt x="32" y="2435"/>
                    </a:lnTo>
                    <a:lnTo>
                      <a:pt x="63" y="2528"/>
                    </a:lnTo>
                    <a:lnTo>
                      <a:pt x="94" y="2653"/>
                    </a:lnTo>
                    <a:lnTo>
                      <a:pt x="94" y="2778"/>
                    </a:lnTo>
                    <a:lnTo>
                      <a:pt x="63" y="2871"/>
                    </a:lnTo>
                    <a:lnTo>
                      <a:pt x="32" y="2996"/>
                    </a:lnTo>
                    <a:lnTo>
                      <a:pt x="0" y="3464"/>
                    </a:lnTo>
                    <a:lnTo>
                      <a:pt x="63" y="3964"/>
                    </a:lnTo>
                    <a:lnTo>
                      <a:pt x="125" y="4214"/>
                    </a:lnTo>
                    <a:lnTo>
                      <a:pt x="219" y="4463"/>
                    </a:lnTo>
                    <a:lnTo>
                      <a:pt x="313" y="4557"/>
                    </a:lnTo>
                    <a:lnTo>
                      <a:pt x="437" y="4682"/>
                    </a:lnTo>
                    <a:lnTo>
                      <a:pt x="500" y="4713"/>
                    </a:lnTo>
                    <a:lnTo>
                      <a:pt x="531" y="4744"/>
                    </a:lnTo>
                    <a:lnTo>
                      <a:pt x="562" y="4744"/>
                    </a:lnTo>
                    <a:lnTo>
                      <a:pt x="625" y="4775"/>
                    </a:lnTo>
                    <a:lnTo>
                      <a:pt x="687" y="4807"/>
                    </a:lnTo>
                    <a:lnTo>
                      <a:pt x="843" y="4838"/>
                    </a:lnTo>
                    <a:lnTo>
                      <a:pt x="999" y="4807"/>
                    </a:lnTo>
                    <a:lnTo>
                      <a:pt x="1155" y="4744"/>
                    </a:lnTo>
                    <a:lnTo>
                      <a:pt x="1280" y="4619"/>
                    </a:lnTo>
                    <a:lnTo>
                      <a:pt x="1374" y="4494"/>
                    </a:lnTo>
                    <a:lnTo>
                      <a:pt x="1436" y="4370"/>
                    </a:lnTo>
                    <a:lnTo>
                      <a:pt x="1499" y="4120"/>
                    </a:lnTo>
                    <a:lnTo>
                      <a:pt x="1530" y="3870"/>
                    </a:lnTo>
                    <a:lnTo>
                      <a:pt x="1499" y="3621"/>
                    </a:lnTo>
                    <a:lnTo>
                      <a:pt x="1499" y="3402"/>
                    </a:lnTo>
                    <a:lnTo>
                      <a:pt x="1530" y="3152"/>
                    </a:lnTo>
                    <a:lnTo>
                      <a:pt x="1561" y="2310"/>
                    </a:lnTo>
                    <a:lnTo>
                      <a:pt x="1561" y="2185"/>
                    </a:lnTo>
                    <a:lnTo>
                      <a:pt x="1592" y="2091"/>
                    </a:lnTo>
                    <a:lnTo>
                      <a:pt x="1623" y="1935"/>
                    </a:lnTo>
                    <a:lnTo>
                      <a:pt x="1717" y="1748"/>
                    </a:lnTo>
                    <a:lnTo>
                      <a:pt x="1811" y="1592"/>
                    </a:lnTo>
                    <a:lnTo>
                      <a:pt x="1842" y="1436"/>
                    </a:lnTo>
                    <a:lnTo>
                      <a:pt x="1873" y="1280"/>
                    </a:lnTo>
                    <a:lnTo>
                      <a:pt x="1904" y="936"/>
                    </a:lnTo>
                    <a:lnTo>
                      <a:pt x="1904" y="780"/>
                    </a:lnTo>
                    <a:lnTo>
                      <a:pt x="1904" y="624"/>
                    </a:lnTo>
                    <a:lnTo>
                      <a:pt x="1936" y="499"/>
                    </a:lnTo>
                    <a:lnTo>
                      <a:pt x="1904" y="343"/>
                    </a:lnTo>
                    <a:lnTo>
                      <a:pt x="1842" y="219"/>
                    </a:lnTo>
                    <a:lnTo>
                      <a:pt x="1748" y="125"/>
                    </a:lnTo>
                    <a:lnTo>
                      <a:pt x="1561" y="31"/>
                    </a:lnTo>
                    <a:lnTo>
                      <a:pt x="1436"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4739;p37">
                <a:extLst>
                  <a:ext uri="{FF2B5EF4-FFF2-40B4-BE49-F238E27FC236}">
                    <a16:creationId xmlns:a16="http://schemas.microsoft.com/office/drawing/2014/main" xmlns="" id="{ABDD1953-88E4-44A0-98B2-EDDC23439AFC}"/>
                  </a:ext>
                </a:extLst>
              </p:cNvPr>
              <p:cNvSpPr/>
              <p:nvPr/>
            </p:nvSpPr>
            <p:spPr>
              <a:xfrm>
                <a:off x="1130900" y="4023392"/>
                <a:ext cx="227831" cy="494093"/>
              </a:xfrm>
              <a:custGeom>
                <a:avLst/>
                <a:gdLst/>
                <a:ahLst/>
                <a:cxnLst/>
                <a:rect l="l" t="t" r="r" b="b"/>
                <a:pathLst>
                  <a:path w="3964" h="14514" extrusionOk="0">
                    <a:moveTo>
                      <a:pt x="687" y="0"/>
                    </a:moveTo>
                    <a:lnTo>
                      <a:pt x="562" y="63"/>
                    </a:lnTo>
                    <a:lnTo>
                      <a:pt x="468" y="125"/>
                    </a:lnTo>
                    <a:lnTo>
                      <a:pt x="468" y="156"/>
                    </a:lnTo>
                    <a:lnTo>
                      <a:pt x="406" y="219"/>
                    </a:lnTo>
                    <a:lnTo>
                      <a:pt x="343" y="343"/>
                    </a:lnTo>
                    <a:lnTo>
                      <a:pt x="281" y="499"/>
                    </a:lnTo>
                    <a:lnTo>
                      <a:pt x="156" y="905"/>
                    </a:lnTo>
                    <a:lnTo>
                      <a:pt x="62" y="1467"/>
                    </a:lnTo>
                    <a:lnTo>
                      <a:pt x="0" y="2154"/>
                    </a:lnTo>
                    <a:lnTo>
                      <a:pt x="0" y="2996"/>
                    </a:lnTo>
                    <a:lnTo>
                      <a:pt x="31" y="3901"/>
                    </a:lnTo>
                    <a:lnTo>
                      <a:pt x="125" y="4931"/>
                    </a:lnTo>
                    <a:lnTo>
                      <a:pt x="219" y="5493"/>
                    </a:lnTo>
                    <a:lnTo>
                      <a:pt x="312" y="6055"/>
                    </a:lnTo>
                    <a:lnTo>
                      <a:pt x="375" y="6617"/>
                    </a:lnTo>
                    <a:lnTo>
                      <a:pt x="375" y="7241"/>
                    </a:lnTo>
                    <a:lnTo>
                      <a:pt x="437" y="7865"/>
                    </a:lnTo>
                    <a:lnTo>
                      <a:pt x="499" y="8177"/>
                    </a:lnTo>
                    <a:lnTo>
                      <a:pt x="593" y="8489"/>
                    </a:lnTo>
                    <a:lnTo>
                      <a:pt x="687" y="8802"/>
                    </a:lnTo>
                    <a:lnTo>
                      <a:pt x="780" y="9114"/>
                    </a:lnTo>
                    <a:lnTo>
                      <a:pt x="874" y="9769"/>
                    </a:lnTo>
                    <a:lnTo>
                      <a:pt x="1030" y="10425"/>
                    </a:lnTo>
                    <a:lnTo>
                      <a:pt x="1217" y="11080"/>
                    </a:lnTo>
                    <a:lnTo>
                      <a:pt x="1436" y="11767"/>
                    </a:lnTo>
                    <a:lnTo>
                      <a:pt x="1685" y="12422"/>
                    </a:lnTo>
                    <a:lnTo>
                      <a:pt x="1966" y="13077"/>
                    </a:lnTo>
                    <a:lnTo>
                      <a:pt x="2154" y="13390"/>
                    </a:lnTo>
                    <a:lnTo>
                      <a:pt x="2341" y="13702"/>
                    </a:lnTo>
                    <a:lnTo>
                      <a:pt x="2591" y="13983"/>
                    </a:lnTo>
                    <a:lnTo>
                      <a:pt x="2871" y="14232"/>
                    </a:lnTo>
                    <a:lnTo>
                      <a:pt x="3028" y="14357"/>
                    </a:lnTo>
                    <a:lnTo>
                      <a:pt x="3184" y="14451"/>
                    </a:lnTo>
                    <a:lnTo>
                      <a:pt x="3371" y="14513"/>
                    </a:lnTo>
                    <a:lnTo>
                      <a:pt x="3621" y="14513"/>
                    </a:lnTo>
                    <a:lnTo>
                      <a:pt x="3745" y="14451"/>
                    </a:lnTo>
                    <a:lnTo>
                      <a:pt x="3839" y="14357"/>
                    </a:lnTo>
                    <a:lnTo>
                      <a:pt x="3901" y="14232"/>
                    </a:lnTo>
                    <a:lnTo>
                      <a:pt x="3933" y="14139"/>
                    </a:lnTo>
                    <a:lnTo>
                      <a:pt x="3964" y="13920"/>
                    </a:lnTo>
                    <a:lnTo>
                      <a:pt x="3933" y="13733"/>
                    </a:lnTo>
                    <a:lnTo>
                      <a:pt x="3901" y="13358"/>
                    </a:lnTo>
                    <a:lnTo>
                      <a:pt x="3808" y="13015"/>
                    </a:lnTo>
                    <a:lnTo>
                      <a:pt x="3589" y="12328"/>
                    </a:lnTo>
                    <a:lnTo>
                      <a:pt x="3340" y="11673"/>
                    </a:lnTo>
                    <a:lnTo>
                      <a:pt x="3059" y="11018"/>
                    </a:lnTo>
                    <a:lnTo>
                      <a:pt x="2747" y="10393"/>
                    </a:lnTo>
                    <a:lnTo>
                      <a:pt x="2497" y="9769"/>
                    </a:lnTo>
                    <a:lnTo>
                      <a:pt x="2247" y="9145"/>
                    </a:lnTo>
                    <a:lnTo>
                      <a:pt x="2029" y="8521"/>
                    </a:lnTo>
                    <a:lnTo>
                      <a:pt x="1841" y="7896"/>
                    </a:lnTo>
                    <a:lnTo>
                      <a:pt x="1748" y="7616"/>
                    </a:lnTo>
                    <a:lnTo>
                      <a:pt x="1717" y="7303"/>
                    </a:lnTo>
                    <a:lnTo>
                      <a:pt x="1654" y="6710"/>
                    </a:lnTo>
                    <a:lnTo>
                      <a:pt x="1654" y="5524"/>
                    </a:lnTo>
                    <a:lnTo>
                      <a:pt x="1717" y="4963"/>
                    </a:lnTo>
                    <a:lnTo>
                      <a:pt x="1748" y="4401"/>
                    </a:lnTo>
                    <a:lnTo>
                      <a:pt x="1748" y="3870"/>
                    </a:lnTo>
                    <a:lnTo>
                      <a:pt x="1717" y="3371"/>
                    </a:lnTo>
                    <a:lnTo>
                      <a:pt x="1623" y="2466"/>
                    </a:lnTo>
                    <a:lnTo>
                      <a:pt x="1592" y="2029"/>
                    </a:lnTo>
                    <a:lnTo>
                      <a:pt x="1561" y="1623"/>
                    </a:lnTo>
                    <a:lnTo>
                      <a:pt x="1529" y="1280"/>
                    </a:lnTo>
                    <a:lnTo>
                      <a:pt x="1467" y="936"/>
                    </a:lnTo>
                    <a:lnTo>
                      <a:pt x="1373" y="656"/>
                    </a:lnTo>
                    <a:lnTo>
                      <a:pt x="1280" y="375"/>
                    </a:lnTo>
                    <a:lnTo>
                      <a:pt x="1217" y="250"/>
                    </a:lnTo>
                    <a:lnTo>
                      <a:pt x="1155" y="156"/>
                    </a:lnTo>
                    <a:lnTo>
                      <a:pt x="1061" y="63"/>
                    </a:lnTo>
                    <a:lnTo>
                      <a:pt x="936"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4740;p37">
                <a:extLst>
                  <a:ext uri="{FF2B5EF4-FFF2-40B4-BE49-F238E27FC236}">
                    <a16:creationId xmlns:a16="http://schemas.microsoft.com/office/drawing/2014/main" xmlns="" id="{A2A02627-7EC1-41E9-BC3D-C4405EADB2DB}"/>
                  </a:ext>
                </a:extLst>
              </p:cNvPr>
              <p:cNvSpPr/>
              <p:nvPr/>
            </p:nvSpPr>
            <p:spPr>
              <a:xfrm>
                <a:off x="2870885" y="3103275"/>
                <a:ext cx="966959" cy="187029"/>
              </a:xfrm>
              <a:custGeom>
                <a:avLst/>
                <a:gdLst/>
                <a:ahLst/>
                <a:cxnLst/>
                <a:rect l="l" t="t" r="r" b="b"/>
                <a:pathLst>
                  <a:path w="16824" h="5494" extrusionOk="0">
                    <a:moveTo>
                      <a:pt x="4745" y="0"/>
                    </a:moveTo>
                    <a:lnTo>
                      <a:pt x="4120" y="63"/>
                    </a:lnTo>
                    <a:lnTo>
                      <a:pt x="3559" y="125"/>
                    </a:lnTo>
                    <a:lnTo>
                      <a:pt x="2997" y="188"/>
                    </a:lnTo>
                    <a:lnTo>
                      <a:pt x="2497" y="313"/>
                    </a:lnTo>
                    <a:lnTo>
                      <a:pt x="2029" y="406"/>
                    </a:lnTo>
                    <a:lnTo>
                      <a:pt x="1624" y="531"/>
                    </a:lnTo>
                    <a:lnTo>
                      <a:pt x="1218" y="656"/>
                    </a:lnTo>
                    <a:lnTo>
                      <a:pt x="874" y="812"/>
                    </a:lnTo>
                    <a:lnTo>
                      <a:pt x="594" y="968"/>
                    </a:lnTo>
                    <a:lnTo>
                      <a:pt x="344" y="1124"/>
                    </a:lnTo>
                    <a:lnTo>
                      <a:pt x="188" y="1311"/>
                    </a:lnTo>
                    <a:lnTo>
                      <a:pt x="63" y="1499"/>
                    </a:lnTo>
                    <a:lnTo>
                      <a:pt x="1" y="1686"/>
                    </a:lnTo>
                    <a:lnTo>
                      <a:pt x="1" y="1779"/>
                    </a:lnTo>
                    <a:lnTo>
                      <a:pt x="1" y="1811"/>
                    </a:lnTo>
                    <a:lnTo>
                      <a:pt x="32" y="1811"/>
                    </a:lnTo>
                    <a:lnTo>
                      <a:pt x="32" y="1936"/>
                    </a:lnTo>
                    <a:lnTo>
                      <a:pt x="94" y="2060"/>
                    </a:lnTo>
                    <a:lnTo>
                      <a:pt x="157" y="2154"/>
                    </a:lnTo>
                    <a:lnTo>
                      <a:pt x="219" y="2248"/>
                    </a:lnTo>
                    <a:lnTo>
                      <a:pt x="313" y="2341"/>
                    </a:lnTo>
                    <a:lnTo>
                      <a:pt x="438" y="2404"/>
                    </a:lnTo>
                    <a:lnTo>
                      <a:pt x="562" y="2497"/>
                    </a:lnTo>
                    <a:lnTo>
                      <a:pt x="718" y="2529"/>
                    </a:lnTo>
                    <a:lnTo>
                      <a:pt x="1062" y="2591"/>
                    </a:lnTo>
                    <a:lnTo>
                      <a:pt x="1436" y="2622"/>
                    </a:lnTo>
                    <a:lnTo>
                      <a:pt x="1842" y="2622"/>
                    </a:lnTo>
                    <a:lnTo>
                      <a:pt x="2279" y="2560"/>
                    </a:lnTo>
                    <a:lnTo>
                      <a:pt x="2747" y="2497"/>
                    </a:lnTo>
                    <a:lnTo>
                      <a:pt x="3247" y="2435"/>
                    </a:lnTo>
                    <a:lnTo>
                      <a:pt x="4339" y="2341"/>
                    </a:lnTo>
                    <a:lnTo>
                      <a:pt x="4963" y="2279"/>
                    </a:lnTo>
                    <a:lnTo>
                      <a:pt x="5556" y="2216"/>
                    </a:lnTo>
                    <a:lnTo>
                      <a:pt x="6212" y="2123"/>
                    </a:lnTo>
                    <a:lnTo>
                      <a:pt x="6867" y="2029"/>
                    </a:lnTo>
                    <a:lnTo>
                      <a:pt x="7585" y="1998"/>
                    </a:lnTo>
                    <a:lnTo>
                      <a:pt x="8303" y="2029"/>
                    </a:lnTo>
                    <a:lnTo>
                      <a:pt x="9021" y="2092"/>
                    </a:lnTo>
                    <a:lnTo>
                      <a:pt x="9770" y="2185"/>
                    </a:lnTo>
                    <a:lnTo>
                      <a:pt x="10550" y="2372"/>
                    </a:lnTo>
                    <a:lnTo>
                      <a:pt x="11299" y="2622"/>
                    </a:lnTo>
                    <a:lnTo>
                      <a:pt x="12048" y="2903"/>
                    </a:lnTo>
                    <a:lnTo>
                      <a:pt x="12422" y="3090"/>
                    </a:lnTo>
                    <a:lnTo>
                      <a:pt x="12766" y="3278"/>
                    </a:lnTo>
                    <a:lnTo>
                      <a:pt x="13452" y="3715"/>
                    </a:lnTo>
                    <a:lnTo>
                      <a:pt x="14139" y="4214"/>
                    </a:lnTo>
                    <a:lnTo>
                      <a:pt x="14826" y="4713"/>
                    </a:lnTo>
                    <a:lnTo>
                      <a:pt x="15512" y="5213"/>
                    </a:lnTo>
                    <a:lnTo>
                      <a:pt x="15731" y="5338"/>
                    </a:lnTo>
                    <a:lnTo>
                      <a:pt x="15949" y="5431"/>
                    </a:lnTo>
                    <a:lnTo>
                      <a:pt x="16074" y="5462"/>
                    </a:lnTo>
                    <a:lnTo>
                      <a:pt x="16199" y="5494"/>
                    </a:lnTo>
                    <a:lnTo>
                      <a:pt x="16355" y="5462"/>
                    </a:lnTo>
                    <a:lnTo>
                      <a:pt x="16480" y="5400"/>
                    </a:lnTo>
                    <a:lnTo>
                      <a:pt x="16511" y="5400"/>
                    </a:lnTo>
                    <a:lnTo>
                      <a:pt x="16542" y="5369"/>
                    </a:lnTo>
                    <a:lnTo>
                      <a:pt x="16605" y="5338"/>
                    </a:lnTo>
                    <a:lnTo>
                      <a:pt x="16698" y="5213"/>
                    </a:lnTo>
                    <a:lnTo>
                      <a:pt x="16761" y="5088"/>
                    </a:lnTo>
                    <a:lnTo>
                      <a:pt x="16823" y="4963"/>
                    </a:lnTo>
                    <a:lnTo>
                      <a:pt x="16823" y="4838"/>
                    </a:lnTo>
                    <a:lnTo>
                      <a:pt x="16823" y="4713"/>
                    </a:lnTo>
                    <a:lnTo>
                      <a:pt x="16761" y="4464"/>
                    </a:lnTo>
                    <a:lnTo>
                      <a:pt x="16667" y="4245"/>
                    </a:lnTo>
                    <a:lnTo>
                      <a:pt x="16542" y="4058"/>
                    </a:lnTo>
                    <a:lnTo>
                      <a:pt x="16261" y="3715"/>
                    </a:lnTo>
                    <a:lnTo>
                      <a:pt x="15949" y="3402"/>
                    </a:lnTo>
                    <a:lnTo>
                      <a:pt x="15637" y="3090"/>
                    </a:lnTo>
                    <a:lnTo>
                      <a:pt x="15325" y="2809"/>
                    </a:lnTo>
                    <a:lnTo>
                      <a:pt x="14982" y="2560"/>
                    </a:lnTo>
                    <a:lnTo>
                      <a:pt x="14264" y="2060"/>
                    </a:lnTo>
                    <a:lnTo>
                      <a:pt x="13515" y="1623"/>
                    </a:lnTo>
                    <a:lnTo>
                      <a:pt x="12797" y="1218"/>
                    </a:lnTo>
                    <a:lnTo>
                      <a:pt x="12017" y="874"/>
                    </a:lnTo>
                    <a:lnTo>
                      <a:pt x="11642" y="718"/>
                    </a:lnTo>
                    <a:lnTo>
                      <a:pt x="11236" y="593"/>
                    </a:lnTo>
                    <a:lnTo>
                      <a:pt x="10862" y="500"/>
                    </a:lnTo>
                    <a:lnTo>
                      <a:pt x="10456" y="406"/>
                    </a:lnTo>
                    <a:lnTo>
                      <a:pt x="9676" y="219"/>
                    </a:lnTo>
                    <a:lnTo>
                      <a:pt x="9301" y="125"/>
                    </a:lnTo>
                    <a:lnTo>
                      <a:pt x="8927" y="63"/>
                    </a:lnTo>
                    <a:lnTo>
                      <a:pt x="8552" y="32"/>
                    </a:lnTo>
                    <a:lnTo>
                      <a:pt x="6711" y="32"/>
                    </a:lnTo>
                    <a:lnTo>
                      <a:pt x="6024"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 name="TextBox 17">
              <a:extLst>
                <a:ext uri="{FF2B5EF4-FFF2-40B4-BE49-F238E27FC236}">
                  <a16:creationId xmlns:a16="http://schemas.microsoft.com/office/drawing/2014/main" xmlns="" id="{372D45D4-DB0A-4B1A-9906-83AB374B9241}"/>
                </a:ext>
              </a:extLst>
            </p:cNvPr>
            <p:cNvSpPr txBox="1"/>
            <p:nvPr/>
          </p:nvSpPr>
          <p:spPr>
            <a:xfrm rot="244425">
              <a:off x="836132" y="936381"/>
              <a:ext cx="11077027" cy="1375403"/>
            </a:xfrm>
            <a:prstGeom prst="rect">
              <a:avLst/>
            </a:prstGeom>
            <a:noFill/>
          </p:spPr>
          <p:txBody>
            <a:bodyPr wrap="square">
              <a:spAutoFit/>
            </a:bodyPr>
            <a:lstStyle/>
            <a:p>
              <a:pPr algn="ctr"/>
              <a:r>
                <a:rPr lang="en-US" sz="3800" b="1" kern="0">
                  <a:solidFill>
                    <a:srgbClr val="464BDD"/>
                  </a:solidFill>
                  <a:latin typeface="#9Slide03 BoosterNextFYBlack" panose="02000A03000000020004" pitchFamily="2" charset="0"/>
                  <a:cs typeface="Calibri" panose="020F0502020204030204" pitchFamily="34" charset="0"/>
                  <a:sym typeface="Boogaloo"/>
                </a:rPr>
                <a:t>Bạn hãy thu thập viên đá sức mạnh bằng cách tính đúng các phép tính thời gian sau:</a:t>
              </a:r>
              <a:endParaRPr lang="en-US" sz="3800">
                <a:solidFill>
                  <a:srgbClr val="464BDD"/>
                </a:solidFill>
                <a:latin typeface="#9Slide03 BoosterNextFYBlack" panose="02000A03000000020004" pitchFamily="2" charset="0"/>
                <a:cs typeface="Calibri" panose="020F0502020204030204" pitchFamily="34" charset="0"/>
              </a:endParaRPr>
            </a:p>
          </p:txBody>
        </p:sp>
      </p:grpSp>
      <p:pic>
        <p:nvPicPr>
          <p:cNvPr id="4" name="Picture 3">
            <a:extLst>
              <a:ext uri="{FF2B5EF4-FFF2-40B4-BE49-F238E27FC236}">
                <a16:creationId xmlns:a16="http://schemas.microsoft.com/office/drawing/2014/main" xmlns="" id="{3EA66142-ACB0-44F3-8025-3A8D0F61FE0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2348699"/>
            <a:ext cx="3802564" cy="4506743"/>
          </a:xfrm>
          <a:prstGeom prst="rect">
            <a:avLst/>
          </a:prstGeom>
        </p:spPr>
      </p:pic>
      <p:grpSp>
        <p:nvGrpSpPr>
          <p:cNvPr id="30" name="Group 29">
            <a:extLst>
              <a:ext uri="{FF2B5EF4-FFF2-40B4-BE49-F238E27FC236}">
                <a16:creationId xmlns:a16="http://schemas.microsoft.com/office/drawing/2014/main" xmlns="" id="{486A52D4-3DC6-4802-A707-A6052B890CB5}"/>
              </a:ext>
            </a:extLst>
          </p:cNvPr>
          <p:cNvGrpSpPr/>
          <p:nvPr/>
        </p:nvGrpSpPr>
        <p:grpSpPr>
          <a:xfrm>
            <a:off x="3874883" y="1824300"/>
            <a:ext cx="8649685" cy="5269838"/>
            <a:chOff x="3874883" y="1824300"/>
            <a:chExt cx="8649685" cy="5269838"/>
          </a:xfrm>
        </p:grpSpPr>
        <p:pic>
          <p:nvPicPr>
            <p:cNvPr id="29" name="Picture 28">
              <a:extLst>
                <a:ext uri="{FF2B5EF4-FFF2-40B4-BE49-F238E27FC236}">
                  <a16:creationId xmlns:a16="http://schemas.microsoft.com/office/drawing/2014/main" xmlns="" id="{823D8FDF-7AAF-4F84-B1F2-9EE372B069AE}"/>
                </a:ext>
              </a:extLst>
            </p:cNvPr>
            <p:cNvPicPr>
              <a:picLocks noChangeAspect="1"/>
            </p:cNvPicPr>
            <p:nvPr/>
          </p:nvPicPr>
          <p:blipFill rotWithShape="1">
            <a:blip r:embed="rId3">
              <a:extLst>
                <a:ext uri="{28A0092B-C50C-407E-A947-70E740481C1C}">
                  <a14:useLocalDpi xmlns:a14="http://schemas.microsoft.com/office/drawing/2010/main" val="0"/>
                </a:ext>
              </a:extLst>
            </a:blip>
            <a:srcRect l="1" t="18893" r="-1112" b="18262"/>
            <a:stretch/>
          </p:blipFill>
          <p:spPr>
            <a:xfrm>
              <a:off x="3874883" y="1824300"/>
              <a:ext cx="8150485" cy="5269838"/>
            </a:xfrm>
            <a:prstGeom prst="rect">
              <a:avLst/>
            </a:prstGeom>
          </p:spPr>
        </p:pic>
        <p:sp>
          <p:nvSpPr>
            <p:cNvPr id="25" name="TextBox 24">
              <a:extLst>
                <a:ext uri="{FF2B5EF4-FFF2-40B4-BE49-F238E27FC236}">
                  <a16:creationId xmlns:a16="http://schemas.microsoft.com/office/drawing/2014/main" xmlns="" id="{6B520587-9EAE-4DD6-A000-C0FAC38F291A}"/>
                </a:ext>
              </a:extLst>
            </p:cNvPr>
            <p:cNvSpPr txBox="1"/>
            <p:nvPr/>
          </p:nvSpPr>
          <p:spPr>
            <a:xfrm>
              <a:off x="4595414" y="2488810"/>
              <a:ext cx="7929154" cy="2062103"/>
            </a:xfrm>
            <a:prstGeom prst="rect">
              <a:avLst/>
            </a:prstGeom>
            <a:noFill/>
          </p:spPr>
          <p:txBody>
            <a:bodyPr wrap="square">
              <a:spAutoFit/>
            </a:bodyPr>
            <a:lstStyle/>
            <a:p>
              <a:pPr algn="just"/>
              <a:r>
                <a:rPr lang="en-US" sz="3200" i="0">
                  <a:effectLst/>
                  <a:latin typeface="Arial" panose="020B0604020202020204" pitchFamily="34" charset="0"/>
                  <a:cs typeface="Arial" panose="020B0604020202020204" pitchFamily="34" charset="0"/>
                </a:rPr>
                <a:t>a) 7 năm 9 tháng + 5 năm 6 tháng</a:t>
              </a:r>
            </a:p>
            <a:p>
              <a:pPr algn="just"/>
              <a:r>
                <a:rPr lang="en-US" sz="3200">
                  <a:latin typeface="Arial" panose="020B0604020202020204" pitchFamily="34" charset="0"/>
                  <a:cs typeface="Arial" panose="020B0604020202020204" pitchFamily="34" charset="0"/>
                </a:rPr>
                <a:t>    </a:t>
              </a:r>
              <a:r>
                <a:rPr lang="en-US" sz="3200" i="0">
                  <a:effectLst/>
                  <a:latin typeface="Arial" panose="020B0604020202020204" pitchFamily="34" charset="0"/>
                  <a:cs typeface="Arial" panose="020B0604020202020204" pitchFamily="34" charset="0"/>
                </a:rPr>
                <a:t>3 giờ 5 phút + 6 giờ 32 phút</a:t>
              </a:r>
            </a:p>
            <a:p>
              <a:pPr algn="just"/>
              <a:r>
                <a:rPr lang="en-US" sz="3200" i="0">
                  <a:effectLst/>
                  <a:latin typeface="Arial" panose="020B0604020202020204" pitchFamily="34" charset="0"/>
                  <a:cs typeface="Arial" panose="020B0604020202020204" pitchFamily="34" charset="0"/>
                </a:rPr>
                <a:t>   12 giờ 18 phút + 8 giờ 12 phút</a:t>
              </a:r>
            </a:p>
            <a:p>
              <a:pPr algn="just"/>
              <a:r>
                <a:rPr lang="en-US" sz="3200" i="0">
                  <a:effectLst/>
                  <a:latin typeface="Arial" panose="020B0604020202020204" pitchFamily="34" charset="0"/>
                  <a:cs typeface="Arial" panose="020B0604020202020204" pitchFamily="34" charset="0"/>
                </a:rPr>
                <a:t>   4 giờ 35 phút + 8 giờ 42 phút</a:t>
              </a:r>
            </a:p>
          </p:txBody>
        </p:sp>
        <p:sp>
          <p:nvSpPr>
            <p:cNvPr id="27" name="TextBox 26">
              <a:extLst>
                <a:ext uri="{FF2B5EF4-FFF2-40B4-BE49-F238E27FC236}">
                  <a16:creationId xmlns:a16="http://schemas.microsoft.com/office/drawing/2014/main" xmlns="" id="{B638CE3E-FF49-4394-851B-D2EF1EA464C6}"/>
                </a:ext>
              </a:extLst>
            </p:cNvPr>
            <p:cNvSpPr txBox="1"/>
            <p:nvPr/>
          </p:nvSpPr>
          <p:spPr>
            <a:xfrm>
              <a:off x="4632928" y="4459219"/>
              <a:ext cx="7294728" cy="2062103"/>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a:ln>
                    <a:noFill/>
                  </a:ln>
                  <a:solidFill>
                    <a:srgbClr val="293B3F"/>
                  </a:solidFill>
                  <a:effectLst/>
                  <a:uLnTx/>
                  <a:uFillTx/>
                  <a:latin typeface="Arial" panose="020B0604020202020204" pitchFamily="34" charset="0"/>
                  <a:cs typeface="Arial" panose="020B0604020202020204" pitchFamily="34" charset="0"/>
                </a:rPr>
                <a:t>b) 3 ngày 20 giờ + 4 ngày 15 giờ</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a:ln>
                    <a:noFill/>
                  </a:ln>
                  <a:solidFill>
                    <a:srgbClr val="293B3F"/>
                  </a:solidFill>
                  <a:effectLst/>
                  <a:uLnTx/>
                  <a:uFillTx/>
                  <a:latin typeface="Arial" panose="020B0604020202020204" pitchFamily="34" charset="0"/>
                  <a:cs typeface="Arial" panose="020B0604020202020204" pitchFamily="34" charset="0"/>
                </a:rPr>
                <a:t>    4 phút 13 giây + 5 phút 15 giây</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a:ln>
                    <a:noFill/>
                  </a:ln>
                  <a:solidFill>
                    <a:srgbClr val="293B3F"/>
                  </a:solidFill>
                  <a:effectLst/>
                  <a:uLnTx/>
                  <a:uFillTx/>
                  <a:latin typeface="Arial" panose="020B0604020202020204" pitchFamily="34" charset="0"/>
                  <a:cs typeface="Arial" panose="020B0604020202020204" pitchFamily="34" charset="0"/>
                </a:rPr>
                <a:t>    8 phút 45 giây + 6 phút 15 giây</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a:ln>
                    <a:noFill/>
                  </a:ln>
                  <a:solidFill>
                    <a:srgbClr val="293B3F"/>
                  </a:solidFill>
                  <a:effectLst/>
                  <a:uLnTx/>
                  <a:uFillTx/>
                  <a:latin typeface="Arial" panose="020B0604020202020204" pitchFamily="34" charset="0"/>
                  <a:cs typeface="Arial" panose="020B0604020202020204" pitchFamily="34" charset="0"/>
                </a:rPr>
                <a:t>   12 phút 43 giây + 5 phút 37 giây.</a:t>
              </a:r>
            </a:p>
          </p:txBody>
        </p:sp>
      </p:grpSp>
    </p:spTree>
    <p:extLst>
      <p:ext uri="{BB962C8B-B14F-4D97-AF65-F5344CB8AC3E}">
        <p14:creationId xmlns:p14="http://schemas.microsoft.com/office/powerpoint/2010/main" val="3489999461"/>
      </p:ext>
    </p:extLst>
  </p:cSld>
  <p:clrMapOvr>
    <a:masterClrMapping/>
  </p:clrMapOvr>
  <p:transition>
    <p:fade/>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0000">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14:bounceEnd="60000">
                                          <p:cBhvr additive="base">
                                            <p:cTn id="7" dur="500" fill="hold"/>
                                            <p:tgtEl>
                                              <p:spTgt spid="20"/>
                                            </p:tgtEl>
                                            <p:attrNameLst>
                                              <p:attrName>ppt_x</p:attrName>
                                            </p:attrNameLst>
                                          </p:cBhvr>
                                          <p:tavLst>
                                            <p:tav tm="0">
                                              <p:val>
                                                <p:strVal val="#ppt_x"/>
                                              </p:val>
                                            </p:tav>
                                            <p:tav tm="100000">
                                              <p:val>
                                                <p:strVal val="#ppt_x"/>
                                              </p:val>
                                            </p:tav>
                                          </p:tavLst>
                                        </p:anim>
                                        <p:anim calcmode="lin" valueType="num" p14:bounceEnd="60000">
                                          <p:cBhvr additive="base">
                                            <p:cTn id="8" dur="500" fill="hold"/>
                                            <p:tgtEl>
                                              <p:spTgt spid="20"/>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500"/>
                                </p:stCondLst>
                                <p:childTnLst>
                                  <p:par>
                                    <p:cTn id="15" presetID="47"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1000"/>
                                            <p:tgtEl>
                                              <p:spTgt spid="30"/>
                                            </p:tgtEl>
                                          </p:cBhvr>
                                        </p:animEffect>
                                        <p:anim calcmode="lin" valueType="num">
                                          <p:cBhvr>
                                            <p:cTn id="18" dur="1000" fill="hold"/>
                                            <p:tgtEl>
                                              <p:spTgt spid="30"/>
                                            </p:tgtEl>
                                            <p:attrNameLst>
                                              <p:attrName>ppt_x</p:attrName>
                                            </p:attrNameLst>
                                          </p:cBhvr>
                                          <p:tavLst>
                                            <p:tav tm="0">
                                              <p:val>
                                                <p:strVal val="#ppt_x"/>
                                              </p:val>
                                            </p:tav>
                                            <p:tav tm="100000">
                                              <p:val>
                                                <p:strVal val="#ppt_x"/>
                                              </p:val>
                                            </p:tav>
                                          </p:tavLst>
                                        </p:anim>
                                        <p:anim calcmode="lin" valueType="num">
                                          <p:cBhvr>
                                            <p:cTn id="1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500"/>
                                </p:stCondLst>
                                <p:childTnLst>
                                  <p:par>
                                    <p:cTn id="15" presetID="47"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1000"/>
                                            <p:tgtEl>
                                              <p:spTgt spid="30"/>
                                            </p:tgtEl>
                                          </p:cBhvr>
                                        </p:animEffect>
                                        <p:anim calcmode="lin" valueType="num">
                                          <p:cBhvr>
                                            <p:cTn id="18" dur="1000" fill="hold"/>
                                            <p:tgtEl>
                                              <p:spTgt spid="30"/>
                                            </p:tgtEl>
                                            <p:attrNameLst>
                                              <p:attrName>ppt_x</p:attrName>
                                            </p:attrNameLst>
                                          </p:cBhvr>
                                          <p:tavLst>
                                            <p:tav tm="0">
                                              <p:val>
                                                <p:strVal val="#ppt_x"/>
                                              </p:val>
                                            </p:tav>
                                            <p:tav tm="100000">
                                              <p:val>
                                                <p:strVal val="#ppt_x"/>
                                              </p:val>
                                            </p:tav>
                                          </p:tavLst>
                                        </p:anim>
                                        <p:anim calcmode="lin" valueType="num">
                                          <p:cBhvr>
                                            <p:cTn id="1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7" name="Group 16">
            <a:extLst>
              <a:ext uri="{FF2B5EF4-FFF2-40B4-BE49-F238E27FC236}">
                <a16:creationId xmlns:a16="http://schemas.microsoft.com/office/drawing/2014/main" xmlns="" id="{EA057ED5-8206-4653-BA26-C1C75BFBA8E7}"/>
              </a:ext>
            </a:extLst>
          </p:cNvPr>
          <p:cNvGrpSpPr/>
          <p:nvPr/>
        </p:nvGrpSpPr>
        <p:grpSpPr>
          <a:xfrm>
            <a:off x="215147" y="1113694"/>
            <a:ext cx="4890253" cy="4211173"/>
            <a:chOff x="1560987" y="3882102"/>
            <a:chExt cx="2398620" cy="2405577"/>
          </a:xfrm>
          <a:solidFill>
            <a:schemeClr val="bg1"/>
          </a:solidFill>
        </p:grpSpPr>
        <p:sp>
          <p:nvSpPr>
            <p:cNvPr id="18" name="Google Shape;4163;p35">
              <a:extLst>
                <a:ext uri="{FF2B5EF4-FFF2-40B4-BE49-F238E27FC236}">
                  <a16:creationId xmlns:a16="http://schemas.microsoft.com/office/drawing/2014/main" xmlns="" id="{1915AEF4-FFC5-4983-9F39-A3B730D492C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sp>
          <p:nvSpPr>
            <p:cNvPr id="19" name="Google Shape;4172;p35">
              <a:extLst>
                <a:ext uri="{FF2B5EF4-FFF2-40B4-BE49-F238E27FC236}">
                  <a16:creationId xmlns:a16="http://schemas.microsoft.com/office/drawing/2014/main" xmlns="" id="{36975595-903F-4626-B2AA-A7F6580AE451}"/>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grpSp>
      <p:sp>
        <p:nvSpPr>
          <p:cNvPr id="20" name="Rectangle 13">
            <a:extLst>
              <a:ext uri="{FF2B5EF4-FFF2-40B4-BE49-F238E27FC236}">
                <a16:creationId xmlns:a16="http://schemas.microsoft.com/office/drawing/2014/main" xmlns="" id="{1D53280E-7A34-4964-AA80-67569509DFB3}"/>
              </a:ext>
            </a:extLst>
          </p:cNvPr>
          <p:cNvSpPr>
            <a:spLocks noChangeArrowheads="1"/>
          </p:cNvSpPr>
          <p:nvPr/>
        </p:nvSpPr>
        <p:spPr bwMode="auto">
          <a:xfrm>
            <a:off x="1394703" y="2511395"/>
            <a:ext cx="351891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5 năm  </a:t>
            </a:r>
            <a:r>
              <a:rPr kumimoji="0" lang="en-US" altLang="en-US" sz="4000" b="0" i="0" u="none" strike="noStrike" kern="1200" cap="none" spc="0" normalizeH="0" baseline="0" noProof="0" dirty="0">
                <a:ln>
                  <a:noFill/>
                </a:ln>
                <a:effectLst/>
                <a:uLnTx/>
                <a:uFillTx/>
                <a:latin typeface="Calibri" panose="020F0502020204030204" pitchFamily="34" charset="0"/>
                <a:cs typeface="Calibri" panose="020F0502020204030204" pitchFamily="34" charset="0"/>
              </a:rPr>
              <a:t>6 </a:t>
            </a:r>
            <a:r>
              <a:rPr kumimoji="0" lang="en-US" altLang="en-US" sz="4000" b="0" i="0" u="none" strike="noStrike" kern="1200" cap="none" spc="0" normalizeH="0" baseline="0" noProof="0" dirty="0" err="1">
                <a:ln>
                  <a:noFill/>
                </a:ln>
                <a:effectLst/>
                <a:uLnTx/>
                <a:uFillTx/>
                <a:latin typeface="Calibri" panose="020F0502020204030204" pitchFamily="34" charset="0"/>
                <a:cs typeface="Calibri" panose="020F0502020204030204" pitchFamily="34" charset="0"/>
              </a:rPr>
              <a:t>tháng</a:t>
            </a:r>
            <a:r>
              <a:rPr kumimoji="0" lang="en-US" altLang="en-US" sz="4000" b="0" i="0" u="none" strike="noStrike" kern="1200" cap="none" spc="0" normalizeH="0" baseline="0" noProof="0" dirty="0">
                <a:ln>
                  <a:noFill/>
                </a:ln>
                <a:effectLst/>
                <a:uLnTx/>
                <a:uFillTx/>
                <a:latin typeface="Calibri" panose="020F0502020204030204" pitchFamily="34" charset="0"/>
                <a:cs typeface="Calibri" panose="020F0502020204030204" pitchFamily="34" charset="0"/>
              </a:rPr>
              <a:t>  </a:t>
            </a:r>
          </a:p>
        </p:txBody>
      </p:sp>
      <p:sp>
        <p:nvSpPr>
          <p:cNvPr id="22" name="Rectangle 15">
            <a:extLst>
              <a:ext uri="{FF2B5EF4-FFF2-40B4-BE49-F238E27FC236}">
                <a16:creationId xmlns:a16="http://schemas.microsoft.com/office/drawing/2014/main" xmlns="" id="{11A92E3F-8A98-431D-9112-8CECE3BFF663}"/>
              </a:ext>
            </a:extLst>
          </p:cNvPr>
          <p:cNvSpPr>
            <a:spLocks noChangeArrowheads="1"/>
          </p:cNvSpPr>
          <p:nvPr/>
        </p:nvSpPr>
        <p:spPr bwMode="auto">
          <a:xfrm>
            <a:off x="230387" y="4260325"/>
            <a:ext cx="456580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latin typeface="Calibri" panose="020F0502020204030204" pitchFamily="34" charset="0"/>
                <a:cs typeface="Calibri" panose="020F0502020204030204" pitchFamily="34" charset="0"/>
              </a:rPr>
              <a:t>hay </a:t>
            </a:r>
            <a:r>
              <a:rPr kumimoji="0" lang="en-US" altLang="en-US" sz="4000" b="1" i="0" u="none" strike="noStrike" kern="1200" cap="none" spc="0" normalizeH="0" baseline="0" noProof="0">
                <a:ln>
                  <a:noFill/>
                </a:ln>
                <a:solidFill>
                  <a:srgbClr val="FF0066"/>
                </a:solidFill>
                <a:effectLst/>
                <a:uLnTx/>
                <a:uFillTx/>
                <a:latin typeface="Calibri" panose="020F0502020204030204" pitchFamily="34" charset="0"/>
                <a:cs typeface="Calibri" panose="020F0502020204030204" pitchFamily="34" charset="0"/>
              </a:rPr>
              <a:t>13 năm 3 tháng  </a:t>
            </a:r>
          </a:p>
        </p:txBody>
      </p:sp>
      <p:sp>
        <p:nvSpPr>
          <p:cNvPr id="23" name="Line 16">
            <a:extLst>
              <a:ext uri="{FF2B5EF4-FFF2-40B4-BE49-F238E27FC236}">
                <a16:creationId xmlns:a16="http://schemas.microsoft.com/office/drawing/2014/main" xmlns="" id="{E8003CBA-5E9B-4266-B0CC-F4FAA35DDD8D}"/>
              </a:ext>
            </a:extLst>
          </p:cNvPr>
          <p:cNvSpPr>
            <a:spLocks noChangeShapeType="1"/>
          </p:cNvSpPr>
          <p:nvPr/>
        </p:nvSpPr>
        <p:spPr bwMode="auto">
          <a:xfrm>
            <a:off x="960267" y="3347954"/>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effectLst/>
              <a:uLnTx/>
              <a:uFillTx/>
              <a:latin typeface="Calibri" panose="020F0502020204030204" pitchFamily="34" charset="0"/>
              <a:cs typeface="Calibri" panose="020F0502020204030204" pitchFamily="34" charset="0"/>
            </a:endParaRPr>
          </a:p>
        </p:txBody>
      </p:sp>
      <p:sp>
        <p:nvSpPr>
          <p:cNvPr id="24" name="Text Box 17">
            <a:extLst>
              <a:ext uri="{FF2B5EF4-FFF2-40B4-BE49-F238E27FC236}">
                <a16:creationId xmlns:a16="http://schemas.microsoft.com/office/drawing/2014/main" xmlns="" id="{684B46F4-586B-4BA8-B5B8-D498AE48DDF2}"/>
              </a:ext>
            </a:extLst>
          </p:cNvPr>
          <p:cNvSpPr txBox="1">
            <a:spLocks noChangeArrowheads="1"/>
          </p:cNvSpPr>
          <p:nvPr/>
        </p:nvSpPr>
        <p:spPr bwMode="auto">
          <a:xfrm>
            <a:off x="854402" y="1770168"/>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effectLst/>
                <a:uLnTx/>
                <a:uFillTx/>
                <a:latin typeface="Calibri" panose="020F0502020204030204" pitchFamily="34" charset="0"/>
                <a:cs typeface="Calibri" panose="020F0502020204030204" pitchFamily="34" charset="0"/>
              </a:rPr>
              <a:t>+</a:t>
            </a:r>
          </a:p>
        </p:txBody>
      </p:sp>
      <p:sp>
        <p:nvSpPr>
          <p:cNvPr id="8" name="Rectangle: Rounded Corners 7">
            <a:extLst>
              <a:ext uri="{FF2B5EF4-FFF2-40B4-BE49-F238E27FC236}">
                <a16:creationId xmlns:a16="http://schemas.microsoft.com/office/drawing/2014/main" xmlns="" id="{3CBDA868-6408-4B5E-881E-28AC4879B40F}"/>
              </a:ext>
            </a:extLst>
          </p:cNvPr>
          <p:cNvSpPr/>
          <p:nvPr/>
        </p:nvSpPr>
        <p:spPr>
          <a:xfrm>
            <a:off x="2681055" y="3539937"/>
            <a:ext cx="190500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2">
            <a:extLst>
              <a:ext uri="{FF2B5EF4-FFF2-40B4-BE49-F238E27FC236}">
                <a16:creationId xmlns:a16="http://schemas.microsoft.com/office/drawing/2014/main" xmlns="" id="{38D572BC-6F0D-4C05-9C5D-88610C6B8097}"/>
              </a:ext>
            </a:extLst>
          </p:cNvPr>
          <p:cNvSpPr txBox="1">
            <a:spLocks noChangeArrowheads="1"/>
          </p:cNvSpPr>
          <p:nvPr/>
        </p:nvSpPr>
        <p:spPr bwMode="auto">
          <a:xfrm>
            <a:off x="1389440" y="1489405"/>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7 năm  9 tháng</a:t>
            </a:r>
          </a:p>
        </p:txBody>
      </p:sp>
      <p:sp>
        <p:nvSpPr>
          <p:cNvPr id="26" name="Google Shape;2862;p27">
            <a:extLst>
              <a:ext uri="{FF2B5EF4-FFF2-40B4-BE49-F238E27FC236}">
                <a16:creationId xmlns:a16="http://schemas.microsoft.com/office/drawing/2014/main" xmlns="" id="{8ECFC1FE-D577-4A6E-90C0-5F3FA82365EA}"/>
              </a:ext>
            </a:extLst>
          </p:cNvPr>
          <p:cNvSpPr/>
          <p:nvPr/>
        </p:nvSpPr>
        <p:spPr>
          <a:xfrm>
            <a:off x="5156662" y="3536746"/>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rPr>
              <a:t>15 tháng = 1 năm 3 tháng</a:t>
            </a:r>
            <a:endParaRPr kumimoji="0"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21" name="Rectangle 14">
            <a:extLst>
              <a:ext uri="{FF2B5EF4-FFF2-40B4-BE49-F238E27FC236}">
                <a16:creationId xmlns:a16="http://schemas.microsoft.com/office/drawing/2014/main" xmlns="" id="{26607F9B-F76E-4429-B10A-55F299412847}"/>
              </a:ext>
            </a:extLst>
          </p:cNvPr>
          <p:cNvSpPr>
            <a:spLocks noChangeArrowheads="1"/>
          </p:cNvSpPr>
          <p:nvPr/>
        </p:nvSpPr>
        <p:spPr bwMode="auto">
          <a:xfrm>
            <a:off x="1026768" y="3530671"/>
            <a:ext cx="3922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12 năm 15 tháng  </a:t>
            </a:r>
          </a:p>
        </p:txBody>
      </p:sp>
      <p:grpSp>
        <p:nvGrpSpPr>
          <p:cNvPr id="32" name="Group 31">
            <a:extLst>
              <a:ext uri="{FF2B5EF4-FFF2-40B4-BE49-F238E27FC236}">
                <a16:creationId xmlns:a16="http://schemas.microsoft.com/office/drawing/2014/main" xmlns="" id="{E8A0A3AC-E3EC-4196-861C-C179799BA9F7}"/>
              </a:ext>
            </a:extLst>
          </p:cNvPr>
          <p:cNvGrpSpPr/>
          <p:nvPr/>
        </p:nvGrpSpPr>
        <p:grpSpPr>
          <a:xfrm>
            <a:off x="6133900" y="1113693"/>
            <a:ext cx="4890253" cy="4211173"/>
            <a:chOff x="1560987" y="3882102"/>
            <a:chExt cx="2398620" cy="2405577"/>
          </a:xfrm>
          <a:solidFill>
            <a:schemeClr val="bg1"/>
          </a:solidFill>
        </p:grpSpPr>
        <p:sp>
          <p:nvSpPr>
            <p:cNvPr id="33" name="Google Shape;4163;p35">
              <a:extLst>
                <a:ext uri="{FF2B5EF4-FFF2-40B4-BE49-F238E27FC236}">
                  <a16:creationId xmlns:a16="http://schemas.microsoft.com/office/drawing/2014/main" xmlns="" id="{367C104E-C1B7-49BA-AF60-7C9D83413C26}"/>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sp>
          <p:nvSpPr>
            <p:cNvPr id="34" name="Google Shape;4172;p35">
              <a:extLst>
                <a:ext uri="{FF2B5EF4-FFF2-40B4-BE49-F238E27FC236}">
                  <a16:creationId xmlns:a16="http://schemas.microsoft.com/office/drawing/2014/main" xmlns="" id="{16CE6999-3A3C-43FA-923A-997A8696B8A0}"/>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grpSp>
      <p:sp>
        <p:nvSpPr>
          <p:cNvPr id="40" name="Text Box 6">
            <a:extLst>
              <a:ext uri="{FF2B5EF4-FFF2-40B4-BE49-F238E27FC236}">
                <a16:creationId xmlns:a16="http://schemas.microsoft.com/office/drawing/2014/main" xmlns="" id="{5F1D7770-E9EF-4F47-ABBC-5EAF9A19BE2B}"/>
              </a:ext>
            </a:extLst>
          </p:cNvPr>
          <p:cNvSpPr txBox="1">
            <a:spLocks noChangeArrowheads="1"/>
          </p:cNvSpPr>
          <p:nvPr/>
        </p:nvSpPr>
        <p:spPr bwMode="auto">
          <a:xfrm>
            <a:off x="7321646" y="1489405"/>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3 giờ   5 phút</a:t>
            </a:r>
          </a:p>
        </p:txBody>
      </p:sp>
      <p:sp>
        <p:nvSpPr>
          <p:cNvPr id="41" name="Rectangle 7">
            <a:extLst>
              <a:ext uri="{FF2B5EF4-FFF2-40B4-BE49-F238E27FC236}">
                <a16:creationId xmlns:a16="http://schemas.microsoft.com/office/drawing/2014/main" xmlns="" id="{7D7578AF-C153-4C26-8E8E-88553595259F}"/>
              </a:ext>
            </a:extLst>
          </p:cNvPr>
          <p:cNvSpPr>
            <a:spLocks noChangeArrowheads="1"/>
          </p:cNvSpPr>
          <p:nvPr/>
        </p:nvSpPr>
        <p:spPr bwMode="auto">
          <a:xfrm>
            <a:off x="7338563" y="2540701"/>
            <a:ext cx="294503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6 giờ 32 phút</a:t>
            </a:r>
          </a:p>
        </p:txBody>
      </p:sp>
      <p:sp>
        <p:nvSpPr>
          <p:cNvPr id="42" name="Text Box 10">
            <a:extLst>
              <a:ext uri="{FF2B5EF4-FFF2-40B4-BE49-F238E27FC236}">
                <a16:creationId xmlns:a16="http://schemas.microsoft.com/office/drawing/2014/main" xmlns="" id="{3A084316-3F12-4554-A772-860744A384FE}"/>
              </a:ext>
            </a:extLst>
          </p:cNvPr>
          <p:cNvSpPr txBox="1">
            <a:spLocks noChangeArrowheads="1"/>
          </p:cNvSpPr>
          <p:nvPr/>
        </p:nvSpPr>
        <p:spPr bwMode="auto">
          <a:xfrm>
            <a:off x="6649588" y="184334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effectLst/>
                <a:uLnTx/>
                <a:uFillTx/>
                <a:latin typeface="Calibri" panose="020F0502020204030204" pitchFamily="34" charset="0"/>
                <a:cs typeface="Calibri" panose="020F0502020204030204" pitchFamily="34" charset="0"/>
              </a:rPr>
              <a:t>+</a:t>
            </a:r>
          </a:p>
        </p:txBody>
      </p:sp>
      <p:sp>
        <p:nvSpPr>
          <p:cNvPr id="43" name="Line 16">
            <a:extLst>
              <a:ext uri="{FF2B5EF4-FFF2-40B4-BE49-F238E27FC236}">
                <a16:creationId xmlns:a16="http://schemas.microsoft.com/office/drawing/2014/main" xmlns="" id="{82396BCA-D355-4809-A390-90CD2C4FCB4A}"/>
              </a:ext>
            </a:extLst>
          </p:cNvPr>
          <p:cNvSpPr>
            <a:spLocks noChangeShapeType="1"/>
          </p:cNvSpPr>
          <p:nvPr/>
        </p:nvSpPr>
        <p:spPr bwMode="auto">
          <a:xfrm>
            <a:off x="6650204" y="3433156"/>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effectLst/>
              <a:uLnTx/>
              <a:uFillTx/>
              <a:latin typeface="Calibri" panose="020F0502020204030204" pitchFamily="34" charset="0"/>
              <a:cs typeface="Calibri" panose="020F0502020204030204" pitchFamily="34" charset="0"/>
            </a:endParaRPr>
          </a:p>
        </p:txBody>
      </p:sp>
      <p:sp>
        <p:nvSpPr>
          <p:cNvPr id="44" name="Rectangle 8">
            <a:extLst>
              <a:ext uri="{FF2B5EF4-FFF2-40B4-BE49-F238E27FC236}">
                <a16:creationId xmlns:a16="http://schemas.microsoft.com/office/drawing/2014/main" xmlns="" id="{DECA605C-E732-48B1-BA3E-6EBA321F8F0F}"/>
              </a:ext>
            </a:extLst>
          </p:cNvPr>
          <p:cNvSpPr>
            <a:spLocks noChangeArrowheads="1"/>
          </p:cNvSpPr>
          <p:nvPr/>
        </p:nvSpPr>
        <p:spPr bwMode="auto">
          <a:xfrm>
            <a:off x="7346675" y="3561122"/>
            <a:ext cx="294503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i="0" u="none" strike="noStrike" kern="1200" cap="none" spc="0" normalizeH="0" baseline="0" noProof="0">
                <a:ln>
                  <a:noFill/>
                </a:ln>
                <a:effectLst/>
                <a:uLnTx/>
                <a:uFillTx/>
                <a:latin typeface="Calibri" panose="020F0502020204030204" pitchFamily="34" charset="0"/>
                <a:cs typeface="Calibri" panose="020F0502020204030204" pitchFamily="34" charset="0"/>
              </a:rPr>
              <a:t>9 giờ 37 phút</a:t>
            </a:r>
          </a:p>
        </p:txBody>
      </p:sp>
      <p:pic>
        <p:nvPicPr>
          <p:cNvPr id="45" name="Picture 2">
            <a:extLst>
              <a:ext uri="{FF2B5EF4-FFF2-40B4-BE49-F238E27FC236}">
                <a16:creationId xmlns:a16="http://schemas.microsoft.com/office/drawing/2014/main" xmlns="" id="{D9CC23CE-500B-446F-AE11-8633894F43BA}"/>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rcRect/>
          <a:stretch>
            <a:fillRect/>
          </a:stretch>
        </p:blipFill>
        <p:spPr>
          <a:xfrm>
            <a:off x="1392211" y="4963019"/>
            <a:ext cx="1692515" cy="1692515"/>
          </a:xfrm>
          <a:prstGeom prst="rect">
            <a:avLst/>
          </a:prstGeom>
        </p:spPr>
      </p:pic>
      <p:pic>
        <p:nvPicPr>
          <p:cNvPr id="46" name="Picture 4">
            <a:extLst>
              <a:ext uri="{FF2B5EF4-FFF2-40B4-BE49-F238E27FC236}">
                <a16:creationId xmlns:a16="http://schemas.microsoft.com/office/drawing/2014/main" xmlns="" id="{4602E778-043D-4A44-9E73-F3E9DD59559E}"/>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xmlns="" r:embed="rId8"/>
              </a:ext>
            </a:extLst>
          </a:blip>
          <a:srcRect/>
          <a:stretch>
            <a:fillRect/>
          </a:stretch>
        </p:blipFill>
        <p:spPr>
          <a:xfrm>
            <a:off x="7693151" y="4886767"/>
            <a:ext cx="1771750" cy="1771750"/>
          </a:xfrm>
          <a:prstGeom prst="rect">
            <a:avLst/>
          </a:prstGeom>
        </p:spPr>
      </p:pic>
      <p:pic>
        <p:nvPicPr>
          <p:cNvPr id="9" name="win lấy huy hieu sao">
            <a:hlinkClick r:id="" action="ppaction://media"/>
            <a:extLst>
              <a:ext uri="{FF2B5EF4-FFF2-40B4-BE49-F238E27FC236}">
                <a16:creationId xmlns:a16="http://schemas.microsoft.com/office/drawing/2014/main" xmlns="" id="{2C11CD4A-3262-46CB-9D42-B50867D05B36}"/>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2616286" y="4304013"/>
            <a:ext cx="487363" cy="487363"/>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wipe(left)">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left)">
                                      <p:cBhvr>
                                        <p:cTn id="18" dur="500"/>
                                        <p:tgtEl>
                                          <p:spTgt spid="2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left)">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left)">
                                      <p:cBhvr>
                                        <p:cTn id="38" dur="500"/>
                                        <p:tgtEl>
                                          <p:spTgt spid="8"/>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26"/>
                                        </p:tgtEl>
                                        <p:attrNameLst>
                                          <p:attrName>style.visibility</p:attrName>
                                        </p:attrNameLst>
                                      </p:cBhvr>
                                      <p:to>
                                        <p:strVal val="visible"/>
                                      </p:to>
                                    </p:set>
                                    <p:anim calcmode="lin" valueType="num">
                                      <p:cBhvr additive="base">
                                        <p:cTn id="43" dur="500" fill="hold"/>
                                        <p:tgtEl>
                                          <p:spTgt spid="26"/>
                                        </p:tgtEl>
                                        <p:attrNameLst>
                                          <p:attrName>ppt_x</p:attrName>
                                        </p:attrNameLst>
                                      </p:cBhvr>
                                      <p:tavLst>
                                        <p:tav tm="0">
                                          <p:val>
                                            <p:strVal val="1+#ppt_w/2"/>
                                          </p:val>
                                        </p:tav>
                                        <p:tav tm="100000">
                                          <p:val>
                                            <p:strVal val="#ppt_x"/>
                                          </p:val>
                                        </p:tav>
                                      </p:tavLst>
                                    </p:anim>
                                    <p:anim calcmode="lin" valueType="num">
                                      <p:cBhvr additive="base">
                                        <p:cTn id="4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left)">
                                      <p:cBhvr>
                                        <p:cTn id="49" dur="500"/>
                                        <p:tgtEl>
                                          <p:spTgt spid="22"/>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26"/>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additive="base">
                                        <p:cTn id="56" dur="500" fill="hold"/>
                                        <p:tgtEl>
                                          <p:spTgt spid="32"/>
                                        </p:tgtEl>
                                        <p:attrNameLst>
                                          <p:attrName>ppt_x</p:attrName>
                                        </p:attrNameLst>
                                      </p:cBhvr>
                                      <p:tavLst>
                                        <p:tav tm="0">
                                          <p:val>
                                            <p:strVal val="1+#ppt_w/2"/>
                                          </p:val>
                                        </p:tav>
                                        <p:tav tm="100000">
                                          <p:val>
                                            <p:strVal val="#ppt_x"/>
                                          </p:val>
                                        </p:tav>
                                      </p:tavLst>
                                    </p:anim>
                                    <p:anim calcmode="lin" valueType="num">
                                      <p:cBhvr additive="base">
                                        <p:cTn id="57"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wipe(left)">
                                      <p:cBhvr>
                                        <p:cTn id="62" dur="500"/>
                                        <p:tgtEl>
                                          <p:spTgt spid="40"/>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2"/>
                                        </p:tgtEl>
                                        <p:attrNameLst>
                                          <p:attrName>style.visibility</p:attrName>
                                        </p:attrNameLst>
                                      </p:cBhvr>
                                      <p:to>
                                        <p:strVal val="visible"/>
                                      </p:to>
                                    </p:set>
                                    <p:animEffect transition="in" filter="wipe(left)">
                                      <p:cBhvr>
                                        <p:cTn id="67" dur="500"/>
                                        <p:tgtEl>
                                          <p:spTgt spid="42"/>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1"/>
                                        </p:tgtEl>
                                        <p:attrNameLst>
                                          <p:attrName>style.visibility</p:attrName>
                                        </p:attrNameLst>
                                      </p:cBhvr>
                                      <p:to>
                                        <p:strVal val="visible"/>
                                      </p:to>
                                    </p:set>
                                    <p:animEffect transition="in" filter="wipe(left)">
                                      <p:cBhvr>
                                        <p:cTn id="72" dur="500"/>
                                        <p:tgtEl>
                                          <p:spTgt spid="4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wipe(left)">
                                      <p:cBhvr>
                                        <p:cTn id="77" dur="500"/>
                                        <p:tgtEl>
                                          <p:spTgt spid="43"/>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wipe(left)">
                                      <p:cBhvr>
                                        <p:cTn id="82" dur="500"/>
                                        <p:tgtEl>
                                          <p:spTgt spid="44"/>
                                        </p:tgtEl>
                                      </p:cBhvr>
                                    </p:animEffect>
                                  </p:childTnLst>
                                </p:cTn>
                              </p:par>
                            </p:childTnLst>
                          </p:cTn>
                        </p:par>
                      </p:childTnLst>
                    </p:cTn>
                  </p:par>
                  <p:par>
                    <p:cTn id="83" fill="hold">
                      <p:stCondLst>
                        <p:cond delay="indefinite"/>
                      </p:stCondLst>
                      <p:childTnLst>
                        <p:par>
                          <p:cTn id="84" fill="hold">
                            <p:stCondLst>
                              <p:cond delay="0"/>
                            </p:stCondLst>
                            <p:childTnLst>
                              <p:par>
                                <p:cTn id="85" presetID="53" presetClass="entr" presetSubtype="16" fill="hold" nodeType="click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500" fill="hold"/>
                                        <p:tgtEl>
                                          <p:spTgt spid="45"/>
                                        </p:tgtEl>
                                        <p:attrNameLst>
                                          <p:attrName>ppt_w</p:attrName>
                                        </p:attrNameLst>
                                      </p:cBhvr>
                                      <p:tavLst>
                                        <p:tav tm="0">
                                          <p:val>
                                            <p:fltVal val="0"/>
                                          </p:val>
                                        </p:tav>
                                        <p:tav tm="100000">
                                          <p:val>
                                            <p:strVal val="#ppt_w"/>
                                          </p:val>
                                        </p:tav>
                                      </p:tavLst>
                                    </p:anim>
                                    <p:anim calcmode="lin" valueType="num">
                                      <p:cBhvr>
                                        <p:cTn id="88" dur="500" fill="hold"/>
                                        <p:tgtEl>
                                          <p:spTgt spid="45"/>
                                        </p:tgtEl>
                                        <p:attrNameLst>
                                          <p:attrName>ppt_h</p:attrName>
                                        </p:attrNameLst>
                                      </p:cBhvr>
                                      <p:tavLst>
                                        <p:tav tm="0">
                                          <p:val>
                                            <p:fltVal val="0"/>
                                          </p:val>
                                        </p:tav>
                                        <p:tav tm="100000">
                                          <p:val>
                                            <p:strVal val="#ppt_h"/>
                                          </p:val>
                                        </p:tav>
                                      </p:tavLst>
                                    </p:anim>
                                    <p:animEffect transition="in" filter="fade">
                                      <p:cBhvr>
                                        <p:cTn id="89" dur="500"/>
                                        <p:tgtEl>
                                          <p:spTgt spid="45"/>
                                        </p:tgtEl>
                                      </p:cBhvr>
                                    </p:animEffect>
                                  </p:childTnLst>
                                </p:cTn>
                              </p:par>
                              <p:par>
                                <p:cTn id="90" presetID="53" presetClass="entr" presetSubtype="16" fill="hold" nodeType="withEffect">
                                  <p:stCondLst>
                                    <p:cond delay="0"/>
                                  </p:stCondLst>
                                  <p:childTnLst>
                                    <p:set>
                                      <p:cBhvr>
                                        <p:cTn id="91" dur="1" fill="hold">
                                          <p:stCondLst>
                                            <p:cond delay="0"/>
                                          </p:stCondLst>
                                        </p:cTn>
                                        <p:tgtEl>
                                          <p:spTgt spid="46"/>
                                        </p:tgtEl>
                                        <p:attrNameLst>
                                          <p:attrName>style.visibility</p:attrName>
                                        </p:attrNameLst>
                                      </p:cBhvr>
                                      <p:to>
                                        <p:strVal val="visible"/>
                                      </p:to>
                                    </p:set>
                                    <p:anim calcmode="lin" valueType="num">
                                      <p:cBhvr>
                                        <p:cTn id="92" dur="500" fill="hold"/>
                                        <p:tgtEl>
                                          <p:spTgt spid="46"/>
                                        </p:tgtEl>
                                        <p:attrNameLst>
                                          <p:attrName>ppt_w</p:attrName>
                                        </p:attrNameLst>
                                      </p:cBhvr>
                                      <p:tavLst>
                                        <p:tav tm="0">
                                          <p:val>
                                            <p:fltVal val="0"/>
                                          </p:val>
                                        </p:tav>
                                        <p:tav tm="100000">
                                          <p:val>
                                            <p:strVal val="#ppt_w"/>
                                          </p:val>
                                        </p:tav>
                                      </p:tavLst>
                                    </p:anim>
                                    <p:anim calcmode="lin" valueType="num">
                                      <p:cBhvr>
                                        <p:cTn id="93" dur="500" fill="hold"/>
                                        <p:tgtEl>
                                          <p:spTgt spid="46"/>
                                        </p:tgtEl>
                                        <p:attrNameLst>
                                          <p:attrName>ppt_h</p:attrName>
                                        </p:attrNameLst>
                                      </p:cBhvr>
                                      <p:tavLst>
                                        <p:tav tm="0">
                                          <p:val>
                                            <p:fltVal val="0"/>
                                          </p:val>
                                        </p:tav>
                                        <p:tav tm="100000">
                                          <p:val>
                                            <p:strVal val="#ppt_h"/>
                                          </p:val>
                                        </p:tav>
                                      </p:tavLst>
                                    </p:anim>
                                    <p:animEffect transition="in" filter="fade">
                                      <p:cBhvr>
                                        <p:cTn id="94" dur="500"/>
                                        <p:tgtEl>
                                          <p:spTgt spid="46"/>
                                        </p:tgtEl>
                                      </p:cBhvr>
                                    </p:animEffect>
                                  </p:childTnLst>
                                </p:cTn>
                              </p:par>
                              <p:par>
                                <p:cTn id="95" presetID="1" presetClass="mediacall" presetSubtype="0" fill="hold" nodeType="withEffect">
                                  <p:stCondLst>
                                    <p:cond delay="0"/>
                                  </p:stCondLst>
                                  <p:childTnLst>
                                    <p:cmd type="call" cmd="playFrom(0.0)">
                                      <p:cBhvr>
                                        <p:cTn id="96" dur="2437"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97" fill="hold" display="0">
                  <p:stCondLst>
                    <p:cond delay="indefinite"/>
                  </p:stCondLst>
                  <p:endCondLst>
                    <p:cond evt="onStopAudio" delay="0">
                      <p:tgtEl>
                        <p:sldTgt/>
                      </p:tgtEl>
                    </p:cond>
                  </p:endCondLst>
                </p:cTn>
                <p:tgtEl>
                  <p:spTgt spid="9"/>
                </p:tgtEl>
              </p:cMediaNode>
            </p:audio>
          </p:childTnLst>
        </p:cTn>
      </p:par>
    </p:tnLst>
    <p:bldLst>
      <p:bldP spid="20" grpId="0"/>
      <p:bldP spid="22" grpId="0"/>
      <p:bldP spid="24" grpId="0"/>
      <p:bldP spid="8" grpId="0" animBg="1"/>
      <p:bldP spid="25" grpId="0"/>
      <p:bldP spid="26" grpId="0" animBg="1"/>
      <p:bldP spid="26" grpId="1" animBg="1"/>
      <p:bldP spid="21" grpId="0"/>
      <p:bldP spid="40" grpId="0"/>
      <p:bldP spid="41" grpId="0"/>
      <p:bldP spid="42" grpId="0"/>
      <p:bldP spid="4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7" name="Group 16">
            <a:extLst>
              <a:ext uri="{FF2B5EF4-FFF2-40B4-BE49-F238E27FC236}">
                <a16:creationId xmlns:a16="http://schemas.microsoft.com/office/drawing/2014/main" xmlns="" id="{EA057ED5-8206-4653-BA26-C1C75BFBA8E7}"/>
              </a:ext>
            </a:extLst>
          </p:cNvPr>
          <p:cNvGrpSpPr/>
          <p:nvPr/>
        </p:nvGrpSpPr>
        <p:grpSpPr>
          <a:xfrm>
            <a:off x="215147" y="1113694"/>
            <a:ext cx="4890253" cy="4211173"/>
            <a:chOff x="1560987" y="3882102"/>
            <a:chExt cx="2398620" cy="2405577"/>
          </a:xfrm>
          <a:solidFill>
            <a:schemeClr val="bg1"/>
          </a:solidFill>
        </p:grpSpPr>
        <p:sp>
          <p:nvSpPr>
            <p:cNvPr id="18" name="Google Shape;4163;p35">
              <a:extLst>
                <a:ext uri="{FF2B5EF4-FFF2-40B4-BE49-F238E27FC236}">
                  <a16:creationId xmlns:a16="http://schemas.microsoft.com/office/drawing/2014/main" xmlns="" id="{1915AEF4-FFC5-4983-9F39-A3B730D492C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19" name="Google Shape;4172;p35">
              <a:extLst>
                <a:ext uri="{FF2B5EF4-FFF2-40B4-BE49-F238E27FC236}">
                  <a16:creationId xmlns:a16="http://schemas.microsoft.com/office/drawing/2014/main" xmlns="" id="{36975595-903F-4626-B2AA-A7F6580AE451}"/>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20" name="Rectangle 13">
            <a:extLst>
              <a:ext uri="{FF2B5EF4-FFF2-40B4-BE49-F238E27FC236}">
                <a16:creationId xmlns:a16="http://schemas.microsoft.com/office/drawing/2014/main" xmlns="" id="{1D53280E-7A34-4964-AA80-67569509DFB3}"/>
              </a:ext>
            </a:extLst>
          </p:cNvPr>
          <p:cNvSpPr>
            <a:spLocks noChangeArrowheads="1"/>
          </p:cNvSpPr>
          <p:nvPr/>
        </p:nvSpPr>
        <p:spPr bwMode="auto">
          <a:xfrm>
            <a:off x="1394703" y="2511395"/>
            <a:ext cx="3175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8 giờ </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42</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phút</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2" name="Rectangle 15">
            <a:extLst>
              <a:ext uri="{FF2B5EF4-FFF2-40B4-BE49-F238E27FC236}">
                <a16:creationId xmlns:a16="http://schemas.microsoft.com/office/drawing/2014/main" xmlns="" id="{11A92E3F-8A98-431D-9112-8CECE3BFF663}"/>
              </a:ext>
            </a:extLst>
          </p:cNvPr>
          <p:cNvSpPr>
            <a:spLocks noChangeArrowheads="1"/>
          </p:cNvSpPr>
          <p:nvPr/>
        </p:nvSpPr>
        <p:spPr bwMode="auto">
          <a:xfrm>
            <a:off x="230387" y="4260325"/>
            <a:ext cx="446962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lang="en-US" altLang="en-US" sz="4000" b="1">
                <a:solidFill>
                  <a:srgbClr val="FF0000"/>
                </a:solidFill>
                <a:latin typeface="Calibri" panose="020F0502020204030204" pitchFamily="34" charset="0"/>
                <a:cs typeface="Calibri" panose="020F0502020204030204" pitchFamily="34" charset="0"/>
              </a:rPr>
              <a:t>13 giờ  17 phút</a:t>
            </a:r>
            <a:r>
              <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  </a:t>
            </a:r>
          </a:p>
        </p:txBody>
      </p:sp>
      <p:sp>
        <p:nvSpPr>
          <p:cNvPr id="23" name="Line 16">
            <a:extLst>
              <a:ext uri="{FF2B5EF4-FFF2-40B4-BE49-F238E27FC236}">
                <a16:creationId xmlns:a16="http://schemas.microsoft.com/office/drawing/2014/main" xmlns="" id="{E8003CBA-5E9B-4266-B0CC-F4FAA35DDD8D}"/>
              </a:ext>
            </a:extLst>
          </p:cNvPr>
          <p:cNvSpPr>
            <a:spLocks noChangeShapeType="1"/>
          </p:cNvSpPr>
          <p:nvPr/>
        </p:nvSpPr>
        <p:spPr bwMode="auto">
          <a:xfrm>
            <a:off x="960267" y="3347954"/>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4" name="Text Box 17">
            <a:extLst>
              <a:ext uri="{FF2B5EF4-FFF2-40B4-BE49-F238E27FC236}">
                <a16:creationId xmlns:a16="http://schemas.microsoft.com/office/drawing/2014/main" xmlns="" id="{684B46F4-586B-4BA8-B5B8-D498AE48DDF2}"/>
              </a:ext>
            </a:extLst>
          </p:cNvPr>
          <p:cNvSpPr txBox="1">
            <a:spLocks noChangeArrowheads="1"/>
          </p:cNvSpPr>
          <p:nvPr/>
        </p:nvSpPr>
        <p:spPr bwMode="auto">
          <a:xfrm>
            <a:off x="854402" y="1770168"/>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8" name="Rectangle: Rounded Corners 7">
            <a:extLst>
              <a:ext uri="{FF2B5EF4-FFF2-40B4-BE49-F238E27FC236}">
                <a16:creationId xmlns:a16="http://schemas.microsoft.com/office/drawing/2014/main" xmlns="" id="{3CBDA868-6408-4B5E-881E-28AC4879B40F}"/>
              </a:ext>
            </a:extLst>
          </p:cNvPr>
          <p:cNvSpPr/>
          <p:nvPr/>
        </p:nvSpPr>
        <p:spPr>
          <a:xfrm>
            <a:off x="2681055" y="3539937"/>
            <a:ext cx="190500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5" name="Text Box 12">
            <a:extLst>
              <a:ext uri="{FF2B5EF4-FFF2-40B4-BE49-F238E27FC236}">
                <a16:creationId xmlns:a16="http://schemas.microsoft.com/office/drawing/2014/main" xmlns="" id="{38D572BC-6F0D-4C05-9C5D-88610C6B8097}"/>
              </a:ext>
            </a:extLst>
          </p:cNvPr>
          <p:cNvSpPr txBox="1">
            <a:spLocks noChangeArrowheads="1"/>
          </p:cNvSpPr>
          <p:nvPr/>
        </p:nvSpPr>
        <p:spPr bwMode="auto">
          <a:xfrm>
            <a:off x="1389440" y="1489405"/>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4 giờ</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35</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phút</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6" name="Google Shape;2862;p27">
            <a:extLst>
              <a:ext uri="{FF2B5EF4-FFF2-40B4-BE49-F238E27FC236}">
                <a16:creationId xmlns:a16="http://schemas.microsoft.com/office/drawing/2014/main" xmlns="" id="{8ECFC1FE-D577-4A6E-90C0-5F3FA82365EA}"/>
              </a:ext>
            </a:extLst>
          </p:cNvPr>
          <p:cNvSpPr/>
          <p:nvPr/>
        </p:nvSpPr>
        <p:spPr>
          <a:xfrm>
            <a:off x="5270526" y="3497074"/>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77</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phút = </a:t>
            </a: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1 giờ</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a:t>
            </a: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17 phút</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21" name="Rectangle 14">
            <a:extLst>
              <a:ext uri="{FF2B5EF4-FFF2-40B4-BE49-F238E27FC236}">
                <a16:creationId xmlns:a16="http://schemas.microsoft.com/office/drawing/2014/main" xmlns="" id="{26607F9B-F76E-4429-B10A-55F299412847}"/>
              </a:ext>
            </a:extLst>
          </p:cNvPr>
          <p:cNvSpPr>
            <a:spLocks noChangeArrowheads="1"/>
          </p:cNvSpPr>
          <p:nvPr/>
        </p:nvSpPr>
        <p:spPr bwMode="auto">
          <a:xfrm>
            <a:off x="1026768" y="3530671"/>
            <a:ext cx="355097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12 giờ    77 phút</a:t>
            </a:r>
          </a:p>
        </p:txBody>
      </p:sp>
      <p:grpSp>
        <p:nvGrpSpPr>
          <p:cNvPr id="32" name="Group 31">
            <a:extLst>
              <a:ext uri="{FF2B5EF4-FFF2-40B4-BE49-F238E27FC236}">
                <a16:creationId xmlns:a16="http://schemas.microsoft.com/office/drawing/2014/main" xmlns="" id="{E8A0A3AC-E3EC-4196-861C-C179799BA9F7}"/>
              </a:ext>
            </a:extLst>
          </p:cNvPr>
          <p:cNvGrpSpPr/>
          <p:nvPr/>
        </p:nvGrpSpPr>
        <p:grpSpPr>
          <a:xfrm>
            <a:off x="6166511" y="1113694"/>
            <a:ext cx="4890253" cy="4211173"/>
            <a:chOff x="1560987" y="3882102"/>
            <a:chExt cx="2398620" cy="2405577"/>
          </a:xfrm>
          <a:solidFill>
            <a:schemeClr val="bg1"/>
          </a:solidFill>
        </p:grpSpPr>
        <p:sp>
          <p:nvSpPr>
            <p:cNvPr id="33" name="Google Shape;4163;p35">
              <a:extLst>
                <a:ext uri="{FF2B5EF4-FFF2-40B4-BE49-F238E27FC236}">
                  <a16:creationId xmlns:a16="http://schemas.microsoft.com/office/drawing/2014/main" xmlns="" id="{367C104E-C1B7-49BA-AF60-7C9D83413C26}"/>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34" name="Google Shape;4172;p35">
              <a:extLst>
                <a:ext uri="{FF2B5EF4-FFF2-40B4-BE49-F238E27FC236}">
                  <a16:creationId xmlns:a16="http://schemas.microsoft.com/office/drawing/2014/main" xmlns="" id="{16CE6999-3A3C-43FA-923A-997A8696B8A0}"/>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40" name="Text Box 6">
            <a:extLst>
              <a:ext uri="{FF2B5EF4-FFF2-40B4-BE49-F238E27FC236}">
                <a16:creationId xmlns:a16="http://schemas.microsoft.com/office/drawing/2014/main" xmlns="" id="{5F1D7770-E9EF-4F47-ABBC-5EAF9A19BE2B}"/>
              </a:ext>
            </a:extLst>
          </p:cNvPr>
          <p:cNvSpPr txBox="1">
            <a:spLocks noChangeArrowheads="1"/>
          </p:cNvSpPr>
          <p:nvPr/>
        </p:nvSpPr>
        <p:spPr bwMode="auto">
          <a:xfrm>
            <a:off x="7321646" y="1489405"/>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12 giờ  18 phút</a:t>
            </a:r>
          </a:p>
        </p:txBody>
      </p:sp>
      <p:sp>
        <p:nvSpPr>
          <p:cNvPr id="41" name="Rectangle 7">
            <a:extLst>
              <a:ext uri="{FF2B5EF4-FFF2-40B4-BE49-F238E27FC236}">
                <a16:creationId xmlns:a16="http://schemas.microsoft.com/office/drawing/2014/main" xmlns="" id="{7D7578AF-C153-4C26-8E8E-88553595259F}"/>
              </a:ext>
            </a:extLst>
          </p:cNvPr>
          <p:cNvSpPr>
            <a:spLocks noChangeArrowheads="1"/>
          </p:cNvSpPr>
          <p:nvPr/>
        </p:nvSpPr>
        <p:spPr bwMode="auto">
          <a:xfrm>
            <a:off x="7504369" y="2461280"/>
            <a:ext cx="3175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8 giờ   12 phút</a:t>
            </a:r>
            <a:endParaRPr lang="en-US" altLang="en-US" sz="4000" dirty="0">
              <a:solidFill>
                <a:srgbClr val="162130"/>
              </a:solidFill>
              <a:latin typeface="Calibri" panose="020F0502020204030204" pitchFamily="34" charset="0"/>
              <a:cs typeface="Calibri" panose="020F0502020204030204" pitchFamily="34" charset="0"/>
            </a:endParaRPr>
          </a:p>
        </p:txBody>
      </p:sp>
      <p:sp>
        <p:nvSpPr>
          <p:cNvPr id="42" name="Text Box 10">
            <a:extLst>
              <a:ext uri="{FF2B5EF4-FFF2-40B4-BE49-F238E27FC236}">
                <a16:creationId xmlns:a16="http://schemas.microsoft.com/office/drawing/2014/main" xmlns="" id="{3A084316-3F12-4554-A772-860744A384FE}"/>
              </a:ext>
            </a:extLst>
          </p:cNvPr>
          <p:cNvSpPr txBox="1">
            <a:spLocks noChangeArrowheads="1"/>
          </p:cNvSpPr>
          <p:nvPr/>
        </p:nvSpPr>
        <p:spPr bwMode="auto">
          <a:xfrm>
            <a:off x="6649588" y="184334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43" name="Line 16">
            <a:extLst>
              <a:ext uri="{FF2B5EF4-FFF2-40B4-BE49-F238E27FC236}">
                <a16:creationId xmlns:a16="http://schemas.microsoft.com/office/drawing/2014/main" xmlns="" id="{82396BCA-D355-4809-A390-90CD2C4FCB4A}"/>
              </a:ext>
            </a:extLst>
          </p:cNvPr>
          <p:cNvSpPr>
            <a:spLocks noChangeShapeType="1"/>
          </p:cNvSpPr>
          <p:nvPr/>
        </p:nvSpPr>
        <p:spPr bwMode="auto">
          <a:xfrm>
            <a:off x="6945253" y="3365082"/>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4" name="Rectangle 8">
            <a:extLst>
              <a:ext uri="{FF2B5EF4-FFF2-40B4-BE49-F238E27FC236}">
                <a16:creationId xmlns:a16="http://schemas.microsoft.com/office/drawing/2014/main" xmlns="" id="{DECA605C-E732-48B1-BA3E-6EBA321F8F0F}"/>
              </a:ext>
            </a:extLst>
          </p:cNvPr>
          <p:cNvSpPr>
            <a:spLocks noChangeArrowheads="1"/>
          </p:cNvSpPr>
          <p:nvPr/>
        </p:nvSpPr>
        <p:spPr bwMode="auto">
          <a:xfrm>
            <a:off x="7345453" y="3496595"/>
            <a:ext cx="332014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20 giờ  30 phút</a:t>
            </a:r>
          </a:p>
        </p:txBody>
      </p:sp>
      <p:pic>
        <p:nvPicPr>
          <p:cNvPr id="9" name="win lấy huy hieu sao">
            <a:hlinkClick r:id="" action="ppaction://media"/>
            <a:extLst>
              <a:ext uri="{FF2B5EF4-FFF2-40B4-BE49-F238E27FC236}">
                <a16:creationId xmlns:a16="http://schemas.microsoft.com/office/drawing/2014/main" xmlns="" id="{2C11CD4A-3262-46CB-9D42-B50867D05B36}"/>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2616286" y="4304013"/>
            <a:ext cx="487363" cy="487363"/>
          </a:xfrm>
          <a:prstGeom prst="rect">
            <a:avLst/>
          </a:prstGeom>
        </p:spPr>
      </p:pic>
      <p:pic>
        <p:nvPicPr>
          <p:cNvPr id="28" name="Picture 7">
            <a:extLst>
              <a:ext uri="{FF2B5EF4-FFF2-40B4-BE49-F238E27FC236}">
                <a16:creationId xmlns:a16="http://schemas.microsoft.com/office/drawing/2014/main" xmlns="" id="{B03D7809-FAD6-4793-B8AD-67F80BA4CB5E}"/>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xmlns="" r:embed="rId7"/>
              </a:ext>
            </a:extLst>
          </a:blip>
          <a:srcRect/>
          <a:stretch>
            <a:fillRect/>
          </a:stretch>
        </p:blipFill>
        <p:spPr>
          <a:xfrm>
            <a:off x="8078107" y="4764548"/>
            <a:ext cx="1837168" cy="1837168"/>
          </a:xfrm>
          <a:prstGeom prst="rect">
            <a:avLst/>
          </a:prstGeom>
        </p:spPr>
      </p:pic>
      <p:pic>
        <p:nvPicPr>
          <p:cNvPr id="29" name="Picture 7">
            <a:extLst>
              <a:ext uri="{FF2B5EF4-FFF2-40B4-BE49-F238E27FC236}">
                <a16:creationId xmlns:a16="http://schemas.microsoft.com/office/drawing/2014/main" xmlns="" id="{D78D76DE-07C1-4F2E-9B13-151A5C54020F}"/>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xmlns="" r:embed="rId9"/>
              </a:ext>
            </a:extLst>
          </a:blip>
          <a:srcRect/>
          <a:stretch>
            <a:fillRect/>
          </a:stretch>
        </p:blipFill>
        <p:spPr>
          <a:xfrm>
            <a:off x="1668031" y="4869811"/>
            <a:ext cx="1837168" cy="1849657"/>
          </a:xfrm>
          <a:prstGeom prst="rect">
            <a:avLst/>
          </a:prstGeom>
        </p:spPr>
      </p:pic>
    </p:spTree>
    <p:extLst>
      <p:ext uri="{BB962C8B-B14F-4D97-AF65-F5344CB8AC3E}">
        <p14:creationId xmlns:p14="http://schemas.microsoft.com/office/powerpoint/2010/main" val="156210386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wipe(left)">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left)">
                                      <p:cBhvr>
                                        <p:cTn id="18" dur="500"/>
                                        <p:tgtEl>
                                          <p:spTgt spid="2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left)">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left)">
                                      <p:cBhvr>
                                        <p:cTn id="38" dur="500"/>
                                        <p:tgtEl>
                                          <p:spTgt spid="8"/>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26"/>
                                        </p:tgtEl>
                                        <p:attrNameLst>
                                          <p:attrName>style.visibility</p:attrName>
                                        </p:attrNameLst>
                                      </p:cBhvr>
                                      <p:to>
                                        <p:strVal val="visible"/>
                                      </p:to>
                                    </p:set>
                                    <p:anim calcmode="lin" valueType="num">
                                      <p:cBhvr additive="base">
                                        <p:cTn id="43" dur="500" fill="hold"/>
                                        <p:tgtEl>
                                          <p:spTgt spid="26"/>
                                        </p:tgtEl>
                                        <p:attrNameLst>
                                          <p:attrName>ppt_x</p:attrName>
                                        </p:attrNameLst>
                                      </p:cBhvr>
                                      <p:tavLst>
                                        <p:tav tm="0">
                                          <p:val>
                                            <p:strVal val="1+#ppt_w/2"/>
                                          </p:val>
                                        </p:tav>
                                        <p:tav tm="100000">
                                          <p:val>
                                            <p:strVal val="#ppt_x"/>
                                          </p:val>
                                        </p:tav>
                                      </p:tavLst>
                                    </p:anim>
                                    <p:anim calcmode="lin" valueType="num">
                                      <p:cBhvr additive="base">
                                        <p:cTn id="4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left)">
                                      <p:cBhvr>
                                        <p:cTn id="49" dur="500"/>
                                        <p:tgtEl>
                                          <p:spTgt spid="22"/>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26"/>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additive="base">
                                        <p:cTn id="56" dur="500" fill="hold"/>
                                        <p:tgtEl>
                                          <p:spTgt spid="32"/>
                                        </p:tgtEl>
                                        <p:attrNameLst>
                                          <p:attrName>ppt_x</p:attrName>
                                        </p:attrNameLst>
                                      </p:cBhvr>
                                      <p:tavLst>
                                        <p:tav tm="0">
                                          <p:val>
                                            <p:strVal val="1+#ppt_w/2"/>
                                          </p:val>
                                        </p:tav>
                                        <p:tav tm="100000">
                                          <p:val>
                                            <p:strVal val="#ppt_x"/>
                                          </p:val>
                                        </p:tav>
                                      </p:tavLst>
                                    </p:anim>
                                    <p:anim calcmode="lin" valueType="num">
                                      <p:cBhvr additive="base">
                                        <p:cTn id="57"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wipe(left)">
                                      <p:cBhvr>
                                        <p:cTn id="62" dur="500"/>
                                        <p:tgtEl>
                                          <p:spTgt spid="40"/>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2"/>
                                        </p:tgtEl>
                                        <p:attrNameLst>
                                          <p:attrName>style.visibility</p:attrName>
                                        </p:attrNameLst>
                                      </p:cBhvr>
                                      <p:to>
                                        <p:strVal val="visible"/>
                                      </p:to>
                                    </p:set>
                                    <p:animEffect transition="in" filter="wipe(left)">
                                      <p:cBhvr>
                                        <p:cTn id="67" dur="500"/>
                                        <p:tgtEl>
                                          <p:spTgt spid="42"/>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1"/>
                                        </p:tgtEl>
                                        <p:attrNameLst>
                                          <p:attrName>style.visibility</p:attrName>
                                        </p:attrNameLst>
                                      </p:cBhvr>
                                      <p:to>
                                        <p:strVal val="visible"/>
                                      </p:to>
                                    </p:set>
                                    <p:animEffect transition="in" filter="wipe(left)">
                                      <p:cBhvr>
                                        <p:cTn id="72" dur="500"/>
                                        <p:tgtEl>
                                          <p:spTgt spid="4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wipe(left)">
                                      <p:cBhvr>
                                        <p:cTn id="77" dur="500"/>
                                        <p:tgtEl>
                                          <p:spTgt spid="43"/>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wipe(left)">
                                      <p:cBhvr>
                                        <p:cTn id="82" dur="500"/>
                                        <p:tgtEl>
                                          <p:spTgt spid="44"/>
                                        </p:tgtEl>
                                      </p:cBhvr>
                                    </p:animEffect>
                                  </p:childTnLst>
                                </p:cTn>
                              </p:par>
                            </p:childTnLst>
                          </p:cTn>
                        </p:par>
                      </p:childTnLst>
                    </p:cTn>
                  </p:par>
                  <p:par>
                    <p:cTn id="83" fill="hold">
                      <p:stCondLst>
                        <p:cond delay="indefinite"/>
                      </p:stCondLst>
                      <p:childTnLst>
                        <p:par>
                          <p:cTn id="84" fill="hold">
                            <p:stCondLst>
                              <p:cond delay="0"/>
                            </p:stCondLst>
                            <p:childTnLst>
                              <p:par>
                                <p:cTn id="85" presetID="31" presetClass="entr" presetSubtype="0" fill="hold" nodeType="clickEffect">
                                  <p:stCondLst>
                                    <p:cond delay="0"/>
                                  </p:stCondLst>
                                  <p:childTnLst>
                                    <p:set>
                                      <p:cBhvr>
                                        <p:cTn id="86" dur="1" fill="hold">
                                          <p:stCondLst>
                                            <p:cond delay="0"/>
                                          </p:stCondLst>
                                        </p:cTn>
                                        <p:tgtEl>
                                          <p:spTgt spid="29"/>
                                        </p:tgtEl>
                                        <p:attrNameLst>
                                          <p:attrName>style.visibility</p:attrName>
                                        </p:attrNameLst>
                                      </p:cBhvr>
                                      <p:to>
                                        <p:strVal val="visible"/>
                                      </p:to>
                                    </p:set>
                                    <p:anim calcmode="lin" valueType="num">
                                      <p:cBhvr>
                                        <p:cTn id="87" dur="1000" fill="hold"/>
                                        <p:tgtEl>
                                          <p:spTgt spid="29"/>
                                        </p:tgtEl>
                                        <p:attrNameLst>
                                          <p:attrName>ppt_w</p:attrName>
                                        </p:attrNameLst>
                                      </p:cBhvr>
                                      <p:tavLst>
                                        <p:tav tm="0">
                                          <p:val>
                                            <p:fltVal val="0"/>
                                          </p:val>
                                        </p:tav>
                                        <p:tav tm="100000">
                                          <p:val>
                                            <p:strVal val="#ppt_w"/>
                                          </p:val>
                                        </p:tav>
                                      </p:tavLst>
                                    </p:anim>
                                    <p:anim calcmode="lin" valueType="num">
                                      <p:cBhvr>
                                        <p:cTn id="88" dur="1000" fill="hold"/>
                                        <p:tgtEl>
                                          <p:spTgt spid="29"/>
                                        </p:tgtEl>
                                        <p:attrNameLst>
                                          <p:attrName>ppt_h</p:attrName>
                                        </p:attrNameLst>
                                      </p:cBhvr>
                                      <p:tavLst>
                                        <p:tav tm="0">
                                          <p:val>
                                            <p:fltVal val="0"/>
                                          </p:val>
                                        </p:tav>
                                        <p:tav tm="100000">
                                          <p:val>
                                            <p:strVal val="#ppt_h"/>
                                          </p:val>
                                        </p:tav>
                                      </p:tavLst>
                                    </p:anim>
                                    <p:anim calcmode="lin" valueType="num">
                                      <p:cBhvr>
                                        <p:cTn id="89" dur="1000" fill="hold"/>
                                        <p:tgtEl>
                                          <p:spTgt spid="29"/>
                                        </p:tgtEl>
                                        <p:attrNameLst>
                                          <p:attrName>style.rotation</p:attrName>
                                        </p:attrNameLst>
                                      </p:cBhvr>
                                      <p:tavLst>
                                        <p:tav tm="0">
                                          <p:val>
                                            <p:fltVal val="90"/>
                                          </p:val>
                                        </p:tav>
                                        <p:tav tm="100000">
                                          <p:val>
                                            <p:fltVal val="0"/>
                                          </p:val>
                                        </p:tav>
                                      </p:tavLst>
                                    </p:anim>
                                    <p:animEffect transition="in" filter="fade">
                                      <p:cBhvr>
                                        <p:cTn id="90" dur="1000"/>
                                        <p:tgtEl>
                                          <p:spTgt spid="29"/>
                                        </p:tgtEl>
                                      </p:cBhvr>
                                    </p:animEffect>
                                  </p:childTnLst>
                                </p:cTn>
                              </p:par>
                              <p:par>
                                <p:cTn id="91" presetID="31" presetClass="entr" presetSubtype="0" fill="hold" nodeType="withEffect">
                                  <p:stCondLst>
                                    <p:cond delay="0"/>
                                  </p:stCondLst>
                                  <p:childTnLst>
                                    <p:set>
                                      <p:cBhvr>
                                        <p:cTn id="92" dur="1" fill="hold">
                                          <p:stCondLst>
                                            <p:cond delay="0"/>
                                          </p:stCondLst>
                                        </p:cTn>
                                        <p:tgtEl>
                                          <p:spTgt spid="28"/>
                                        </p:tgtEl>
                                        <p:attrNameLst>
                                          <p:attrName>style.visibility</p:attrName>
                                        </p:attrNameLst>
                                      </p:cBhvr>
                                      <p:to>
                                        <p:strVal val="visible"/>
                                      </p:to>
                                    </p:set>
                                    <p:anim calcmode="lin" valueType="num">
                                      <p:cBhvr>
                                        <p:cTn id="93" dur="1000" fill="hold"/>
                                        <p:tgtEl>
                                          <p:spTgt spid="28"/>
                                        </p:tgtEl>
                                        <p:attrNameLst>
                                          <p:attrName>ppt_w</p:attrName>
                                        </p:attrNameLst>
                                      </p:cBhvr>
                                      <p:tavLst>
                                        <p:tav tm="0">
                                          <p:val>
                                            <p:fltVal val="0"/>
                                          </p:val>
                                        </p:tav>
                                        <p:tav tm="100000">
                                          <p:val>
                                            <p:strVal val="#ppt_w"/>
                                          </p:val>
                                        </p:tav>
                                      </p:tavLst>
                                    </p:anim>
                                    <p:anim calcmode="lin" valueType="num">
                                      <p:cBhvr>
                                        <p:cTn id="94" dur="1000" fill="hold"/>
                                        <p:tgtEl>
                                          <p:spTgt spid="28"/>
                                        </p:tgtEl>
                                        <p:attrNameLst>
                                          <p:attrName>ppt_h</p:attrName>
                                        </p:attrNameLst>
                                      </p:cBhvr>
                                      <p:tavLst>
                                        <p:tav tm="0">
                                          <p:val>
                                            <p:fltVal val="0"/>
                                          </p:val>
                                        </p:tav>
                                        <p:tav tm="100000">
                                          <p:val>
                                            <p:strVal val="#ppt_h"/>
                                          </p:val>
                                        </p:tav>
                                      </p:tavLst>
                                    </p:anim>
                                    <p:anim calcmode="lin" valueType="num">
                                      <p:cBhvr>
                                        <p:cTn id="95" dur="1000" fill="hold"/>
                                        <p:tgtEl>
                                          <p:spTgt spid="28"/>
                                        </p:tgtEl>
                                        <p:attrNameLst>
                                          <p:attrName>style.rotation</p:attrName>
                                        </p:attrNameLst>
                                      </p:cBhvr>
                                      <p:tavLst>
                                        <p:tav tm="0">
                                          <p:val>
                                            <p:fltVal val="90"/>
                                          </p:val>
                                        </p:tav>
                                        <p:tav tm="100000">
                                          <p:val>
                                            <p:fltVal val="0"/>
                                          </p:val>
                                        </p:tav>
                                      </p:tavLst>
                                    </p:anim>
                                    <p:animEffect transition="in" filter="fade">
                                      <p:cBhvr>
                                        <p:cTn id="96" dur="1000"/>
                                        <p:tgtEl>
                                          <p:spTgt spid="28"/>
                                        </p:tgtEl>
                                      </p:cBhvr>
                                    </p:animEffect>
                                  </p:childTnLst>
                                </p:cTn>
                              </p:par>
                              <p:par>
                                <p:cTn id="97" presetID="1" presetClass="mediacall" presetSubtype="0" fill="hold" nodeType="withEffect">
                                  <p:stCondLst>
                                    <p:cond delay="0"/>
                                  </p:stCondLst>
                                  <p:childTnLst>
                                    <p:cmd type="call" cmd="playFrom(0.0)">
                                      <p:cBhvr>
                                        <p:cTn id="98" dur="2437"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99" fill="hold" display="0">
                  <p:stCondLst>
                    <p:cond delay="indefinite"/>
                  </p:stCondLst>
                  <p:endCondLst>
                    <p:cond evt="onStopAudio" delay="0">
                      <p:tgtEl>
                        <p:sldTgt/>
                      </p:tgtEl>
                    </p:cond>
                  </p:endCondLst>
                </p:cTn>
                <p:tgtEl>
                  <p:spTgt spid="9"/>
                </p:tgtEl>
              </p:cMediaNode>
            </p:audio>
          </p:childTnLst>
        </p:cTn>
      </p:par>
    </p:tnLst>
    <p:bldLst>
      <p:bldP spid="20" grpId="0"/>
      <p:bldP spid="22" grpId="0"/>
      <p:bldP spid="24" grpId="0"/>
      <p:bldP spid="8" grpId="0" animBg="1"/>
      <p:bldP spid="25" grpId="0"/>
      <p:bldP spid="26" grpId="0" animBg="1"/>
      <p:bldP spid="26" grpId="1" animBg="1"/>
      <p:bldP spid="21" grpId="0"/>
      <p:bldP spid="40" grpId="0"/>
      <p:bldP spid="41" grpId="0"/>
      <p:bldP spid="42" grpId="0"/>
      <p:bldP spid="4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xmlns="" id="{479FDBED-C8C3-4BFE-A463-5B54209F19A3}"/>
              </a:ext>
            </a:extLst>
          </p:cNvPr>
          <p:cNvGrpSpPr/>
          <p:nvPr/>
        </p:nvGrpSpPr>
        <p:grpSpPr>
          <a:xfrm>
            <a:off x="664583" y="741827"/>
            <a:ext cx="4890253" cy="4211173"/>
            <a:chOff x="1560987" y="3882102"/>
            <a:chExt cx="2398620" cy="2405577"/>
          </a:xfrm>
          <a:solidFill>
            <a:schemeClr val="bg1"/>
          </a:solidFill>
        </p:grpSpPr>
        <p:sp>
          <p:nvSpPr>
            <p:cNvPr id="22" name="Google Shape;4163;p35">
              <a:extLst>
                <a:ext uri="{FF2B5EF4-FFF2-40B4-BE49-F238E27FC236}">
                  <a16:creationId xmlns:a16="http://schemas.microsoft.com/office/drawing/2014/main" xmlns="" id="{3150F54C-B75E-474F-8F81-59FC02F75BB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23" name="Google Shape;4172;p35">
              <a:extLst>
                <a:ext uri="{FF2B5EF4-FFF2-40B4-BE49-F238E27FC236}">
                  <a16:creationId xmlns:a16="http://schemas.microsoft.com/office/drawing/2014/main" xmlns="" id="{6785CE35-B5CA-4C33-905B-13DB471142EE}"/>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24" name="Rectangle 13">
            <a:extLst>
              <a:ext uri="{FF2B5EF4-FFF2-40B4-BE49-F238E27FC236}">
                <a16:creationId xmlns:a16="http://schemas.microsoft.com/office/drawing/2014/main" xmlns="" id="{7D4E5562-72C3-4218-AFEE-5F2F693C9614}"/>
              </a:ext>
            </a:extLst>
          </p:cNvPr>
          <p:cNvSpPr>
            <a:spLocks noChangeArrowheads="1"/>
          </p:cNvSpPr>
          <p:nvPr/>
        </p:nvSpPr>
        <p:spPr bwMode="auto">
          <a:xfrm>
            <a:off x="1855277" y="2125937"/>
            <a:ext cx="305109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4 ngày </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15</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giờ</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6" name="Rectangle 15">
            <a:extLst>
              <a:ext uri="{FF2B5EF4-FFF2-40B4-BE49-F238E27FC236}">
                <a16:creationId xmlns:a16="http://schemas.microsoft.com/office/drawing/2014/main" xmlns="" id="{B7BF4D1E-F0EE-4963-9D3C-FE2C53A06A8C}"/>
              </a:ext>
            </a:extLst>
          </p:cNvPr>
          <p:cNvSpPr>
            <a:spLocks noChangeArrowheads="1"/>
          </p:cNvSpPr>
          <p:nvPr/>
        </p:nvSpPr>
        <p:spPr bwMode="auto">
          <a:xfrm>
            <a:off x="1084740" y="3837336"/>
            <a:ext cx="408765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lang="en-US" altLang="en-US" sz="4000" b="1">
                <a:solidFill>
                  <a:srgbClr val="FF0000"/>
                </a:solidFill>
                <a:latin typeface="Calibri" panose="020F0502020204030204" pitchFamily="34" charset="0"/>
                <a:cs typeface="Calibri" panose="020F0502020204030204" pitchFamily="34" charset="0"/>
              </a:rPr>
              <a:t>8 ngày 11 giờ</a:t>
            </a:r>
            <a:r>
              <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  </a:t>
            </a:r>
          </a:p>
        </p:txBody>
      </p:sp>
      <p:sp>
        <p:nvSpPr>
          <p:cNvPr id="28" name="Line 16">
            <a:extLst>
              <a:ext uri="{FF2B5EF4-FFF2-40B4-BE49-F238E27FC236}">
                <a16:creationId xmlns:a16="http://schemas.microsoft.com/office/drawing/2014/main" xmlns="" id="{FAA7935D-76A8-4E8B-9274-D708D0852965}"/>
              </a:ext>
            </a:extLst>
          </p:cNvPr>
          <p:cNvSpPr>
            <a:spLocks noChangeShapeType="1"/>
          </p:cNvSpPr>
          <p:nvPr/>
        </p:nvSpPr>
        <p:spPr bwMode="auto">
          <a:xfrm>
            <a:off x="1409703" y="2976087"/>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1" name="Text Box 17">
            <a:extLst>
              <a:ext uri="{FF2B5EF4-FFF2-40B4-BE49-F238E27FC236}">
                <a16:creationId xmlns:a16="http://schemas.microsoft.com/office/drawing/2014/main" xmlns="" id="{21135D5E-63ED-49C4-BBD5-BECB49DC0765}"/>
              </a:ext>
            </a:extLst>
          </p:cNvPr>
          <p:cNvSpPr txBox="1">
            <a:spLocks noChangeArrowheads="1"/>
          </p:cNvSpPr>
          <p:nvPr/>
        </p:nvSpPr>
        <p:spPr bwMode="auto">
          <a:xfrm>
            <a:off x="1303838" y="1398301"/>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32" name="Rectangle: Rounded Corners 31">
            <a:extLst>
              <a:ext uri="{FF2B5EF4-FFF2-40B4-BE49-F238E27FC236}">
                <a16:creationId xmlns:a16="http://schemas.microsoft.com/office/drawing/2014/main" xmlns="" id="{14D85196-66B3-4AC1-AA74-F820E2B76752}"/>
              </a:ext>
            </a:extLst>
          </p:cNvPr>
          <p:cNvSpPr/>
          <p:nvPr/>
        </p:nvSpPr>
        <p:spPr>
          <a:xfrm>
            <a:off x="3380823" y="3191322"/>
            <a:ext cx="147737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3" name="Text Box 12">
            <a:extLst>
              <a:ext uri="{FF2B5EF4-FFF2-40B4-BE49-F238E27FC236}">
                <a16:creationId xmlns:a16="http://schemas.microsoft.com/office/drawing/2014/main" xmlns="" id="{C69FEFB3-6573-4D71-81A5-E65DEDEA447A}"/>
              </a:ext>
            </a:extLst>
          </p:cNvPr>
          <p:cNvSpPr txBox="1">
            <a:spLocks noChangeArrowheads="1"/>
          </p:cNvSpPr>
          <p:nvPr/>
        </p:nvSpPr>
        <p:spPr bwMode="auto">
          <a:xfrm>
            <a:off x="1838876" y="1117538"/>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3 ngày</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20</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giờ</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4" name="Google Shape;2862;p27">
            <a:extLst>
              <a:ext uri="{FF2B5EF4-FFF2-40B4-BE49-F238E27FC236}">
                <a16:creationId xmlns:a16="http://schemas.microsoft.com/office/drawing/2014/main" xmlns="" id="{BDFB2A26-B3C2-4A38-8B8D-84BBE8984BCB}"/>
              </a:ext>
            </a:extLst>
          </p:cNvPr>
          <p:cNvSpPr/>
          <p:nvPr/>
        </p:nvSpPr>
        <p:spPr>
          <a:xfrm>
            <a:off x="5701785" y="3124465"/>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35 giờ</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a:t>
            </a: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1</a:t>
            </a: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ngày</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a:t>
            </a:r>
            <a:r>
              <a:rPr lang="en-US" sz="3600" b="1" kern="0" noProof="0">
                <a:solidFill>
                  <a:srgbClr val="FFFFFF"/>
                </a:solidFill>
                <a:latin typeface="Calibri" panose="020F0502020204030204" pitchFamily="34" charset="0"/>
                <a:ea typeface="Fira Sans Extra Condensed"/>
                <a:cs typeface="Calibri" panose="020F0502020204030204" pitchFamily="34" charset="0"/>
                <a:sym typeface="Fira Sans Extra Condensed"/>
              </a:rPr>
              <a:t>11</a:t>
            </a: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 giờ</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35" name="Rectangle 14">
            <a:extLst>
              <a:ext uri="{FF2B5EF4-FFF2-40B4-BE49-F238E27FC236}">
                <a16:creationId xmlns:a16="http://schemas.microsoft.com/office/drawing/2014/main" xmlns="" id="{E91899F1-4940-487C-977F-43A41C734CBF}"/>
              </a:ext>
            </a:extLst>
          </p:cNvPr>
          <p:cNvSpPr>
            <a:spLocks noChangeArrowheads="1"/>
          </p:cNvSpPr>
          <p:nvPr/>
        </p:nvSpPr>
        <p:spPr bwMode="auto">
          <a:xfrm>
            <a:off x="1776916" y="3177858"/>
            <a:ext cx="358524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 7 ngày 35 giờ</a:t>
            </a:r>
          </a:p>
        </p:txBody>
      </p:sp>
      <p:grpSp>
        <p:nvGrpSpPr>
          <p:cNvPr id="36" name="Group 35">
            <a:extLst>
              <a:ext uri="{FF2B5EF4-FFF2-40B4-BE49-F238E27FC236}">
                <a16:creationId xmlns:a16="http://schemas.microsoft.com/office/drawing/2014/main" xmlns="" id="{F4124134-B17B-433B-8E2A-D1353FD156C5}"/>
              </a:ext>
            </a:extLst>
          </p:cNvPr>
          <p:cNvGrpSpPr/>
          <p:nvPr/>
        </p:nvGrpSpPr>
        <p:grpSpPr>
          <a:xfrm>
            <a:off x="6615947" y="741827"/>
            <a:ext cx="4890253" cy="4211173"/>
            <a:chOff x="1560987" y="3882102"/>
            <a:chExt cx="2398620" cy="2405577"/>
          </a:xfrm>
          <a:solidFill>
            <a:schemeClr val="bg1"/>
          </a:solidFill>
        </p:grpSpPr>
        <p:sp>
          <p:nvSpPr>
            <p:cNvPr id="37" name="Google Shape;4163;p35">
              <a:extLst>
                <a:ext uri="{FF2B5EF4-FFF2-40B4-BE49-F238E27FC236}">
                  <a16:creationId xmlns:a16="http://schemas.microsoft.com/office/drawing/2014/main" xmlns="" id="{45334C23-163B-4285-80E1-019A1BC458C5}"/>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38" name="Google Shape;4172;p35">
              <a:extLst>
                <a:ext uri="{FF2B5EF4-FFF2-40B4-BE49-F238E27FC236}">
                  <a16:creationId xmlns:a16="http://schemas.microsoft.com/office/drawing/2014/main" xmlns="" id="{5C2A1C59-0D70-4179-AEFE-859081B30BE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39" name="Text Box 6">
            <a:extLst>
              <a:ext uri="{FF2B5EF4-FFF2-40B4-BE49-F238E27FC236}">
                <a16:creationId xmlns:a16="http://schemas.microsoft.com/office/drawing/2014/main" xmlns="" id="{A307C132-93A8-462A-B682-16842CC2BEEE}"/>
              </a:ext>
            </a:extLst>
          </p:cNvPr>
          <p:cNvSpPr txBox="1">
            <a:spLocks noChangeArrowheads="1"/>
          </p:cNvSpPr>
          <p:nvPr/>
        </p:nvSpPr>
        <p:spPr bwMode="auto">
          <a:xfrm>
            <a:off x="7771082" y="1117538"/>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4 phút  13 giây</a:t>
            </a:r>
          </a:p>
        </p:txBody>
      </p:sp>
      <p:sp>
        <p:nvSpPr>
          <p:cNvPr id="40" name="Rectangle 7">
            <a:extLst>
              <a:ext uri="{FF2B5EF4-FFF2-40B4-BE49-F238E27FC236}">
                <a16:creationId xmlns:a16="http://schemas.microsoft.com/office/drawing/2014/main" xmlns="" id="{E05BDF42-3F3F-4C5D-BA95-0CA663179F01}"/>
              </a:ext>
            </a:extLst>
          </p:cNvPr>
          <p:cNvSpPr>
            <a:spLocks noChangeArrowheads="1"/>
          </p:cNvSpPr>
          <p:nvPr/>
        </p:nvSpPr>
        <p:spPr bwMode="auto">
          <a:xfrm>
            <a:off x="7749226" y="2040868"/>
            <a:ext cx="334751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5 phút   15 giây</a:t>
            </a:r>
            <a:endParaRPr lang="en-US" altLang="en-US" sz="4000" dirty="0">
              <a:solidFill>
                <a:srgbClr val="162130"/>
              </a:solidFill>
              <a:latin typeface="Calibri" panose="020F0502020204030204" pitchFamily="34" charset="0"/>
              <a:cs typeface="Calibri" panose="020F0502020204030204" pitchFamily="34" charset="0"/>
            </a:endParaRPr>
          </a:p>
        </p:txBody>
      </p:sp>
      <p:sp>
        <p:nvSpPr>
          <p:cNvPr id="41" name="Text Box 10">
            <a:extLst>
              <a:ext uri="{FF2B5EF4-FFF2-40B4-BE49-F238E27FC236}">
                <a16:creationId xmlns:a16="http://schemas.microsoft.com/office/drawing/2014/main" xmlns="" id="{34F62665-A9BF-4B2C-9FB2-FEBE33C449E1}"/>
              </a:ext>
            </a:extLst>
          </p:cNvPr>
          <p:cNvSpPr txBox="1">
            <a:spLocks noChangeArrowheads="1"/>
          </p:cNvSpPr>
          <p:nvPr/>
        </p:nvSpPr>
        <p:spPr bwMode="auto">
          <a:xfrm>
            <a:off x="7099024" y="1471481"/>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42" name="Line 16">
            <a:extLst>
              <a:ext uri="{FF2B5EF4-FFF2-40B4-BE49-F238E27FC236}">
                <a16:creationId xmlns:a16="http://schemas.microsoft.com/office/drawing/2014/main" xmlns="" id="{8FB92CEA-EDAC-4579-B2C6-A7FDF418472D}"/>
              </a:ext>
            </a:extLst>
          </p:cNvPr>
          <p:cNvSpPr>
            <a:spLocks noChangeShapeType="1"/>
          </p:cNvSpPr>
          <p:nvPr/>
        </p:nvSpPr>
        <p:spPr bwMode="auto">
          <a:xfrm>
            <a:off x="7394689" y="2993215"/>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3" name="Rectangle 8">
            <a:extLst>
              <a:ext uri="{FF2B5EF4-FFF2-40B4-BE49-F238E27FC236}">
                <a16:creationId xmlns:a16="http://schemas.microsoft.com/office/drawing/2014/main" xmlns="" id="{37A04694-AC5C-4C76-8FE2-1CB469041AAC}"/>
              </a:ext>
            </a:extLst>
          </p:cNvPr>
          <p:cNvSpPr>
            <a:spLocks noChangeArrowheads="1"/>
          </p:cNvSpPr>
          <p:nvPr/>
        </p:nvSpPr>
        <p:spPr bwMode="auto">
          <a:xfrm>
            <a:off x="7794889" y="3124728"/>
            <a:ext cx="334751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9 phút   28 giây</a:t>
            </a:r>
          </a:p>
        </p:txBody>
      </p:sp>
      <p:pic>
        <p:nvPicPr>
          <p:cNvPr id="50" name="Picture 2">
            <a:extLst>
              <a:ext uri="{FF2B5EF4-FFF2-40B4-BE49-F238E27FC236}">
                <a16:creationId xmlns:a16="http://schemas.microsoft.com/office/drawing/2014/main" xmlns="" id="{7412761B-42F6-4926-AE39-E9F7D5027EA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a:off x="2106678" y="4575237"/>
            <a:ext cx="2107960" cy="2107960"/>
          </a:xfrm>
          <a:prstGeom prst="rect">
            <a:avLst/>
          </a:prstGeom>
        </p:spPr>
      </p:pic>
      <p:pic>
        <p:nvPicPr>
          <p:cNvPr id="51" name="Picture 5">
            <a:extLst>
              <a:ext uri="{FF2B5EF4-FFF2-40B4-BE49-F238E27FC236}">
                <a16:creationId xmlns:a16="http://schemas.microsoft.com/office/drawing/2014/main" xmlns="" id="{EBA26753-F3DB-44FC-8E76-C08BA27FE9B6}"/>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xmlns="" r:embed="rId7"/>
              </a:ext>
            </a:extLst>
          </a:blip>
          <a:srcRect/>
          <a:stretch>
            <a:fillRect/>
          </a:stretch>
        </p:blipFill>
        <p:spPr>
          <a:xfrm>
            <a:off x="8302143" y="4497424"/>
            <a:ext cx="2107960" cy="2107960"/>
          </a:xfrm>
          <a:prstGeom prst="rect">
            <a:avLst/>
          </a:prstGeom>
        </p:spPr>
      </p:pic>
      <p:pic>
        <p:nvPicPr>
          <p:cNvPr id="54" name="win lấy huy hieu sao">
            <a:hlinkClick r:id="" action="ppaction://media"/>
            <a:extLst>
              <a:ext uri="{FF2B5EF4-FFF2-40B4-BE49-F238E27FC236}">
                <a16:creationId xmlns:a16="http://schemas.microsoft.com/office/drawing/2014/main" xmlns="" id="{0FD614BA-D96E-4632-B825-0542706053A8}"/>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3581400" y="3124465"/>
            <a:ext cx="487363" cy="487363"/>
          </a:xfrm>
          <a:prstGeom prst="rect">
            <a:avLst/>
          </a:prstGeom>
        </p:spPr>
      </p:pic>
    </p:spTree>
    <p:extLst>
      <p:ext uri="{BB962C8B-B14F-4D97-AF65-F5344CB8AC3E}">
        <p14:creationId xmlns:p14="http://schemas.microsoft.com/office/powerpoint/2010/main" val="191177145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wipe(left)">
                                      <p:cBhvr>
                                        <p:cTn id="18" dur="500"/>
                                        <p:tgtEl>
                                          <p:spTgt spid="3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wipe(left)">
                                      <p:cBhvr>
                                        <p:cTn id="23" dur="500"/>
                                        <p:tgtEl>
                                          <p:spTgt spid="24"/>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wipe(left)">
                                      <p:cBhvr>
                                        <p:cTn id="28" dur="5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animEffect transition="in" filter="wipe(left)">
                                      <p:cBhvr>
                                        <p:cTn id="33" dur="500"/>
                                        <p:tgtEl>
                                          <p:spTgt spid="35"/>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wipe(left)">
                                      <p:cBhvr>
                                        <p:cTn id="38" dur="500"/>
                                        <p:tgtEl>
                                          <p:spTgt spid="32"/>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additive="base">
                                        <p:cTn id="43" dur="500" fill="hold"/>
                                        <p:tgtEl>
                                          <p:spTgt spid="34"/>
                                        </p:tgtEl>
                                        <p:attrNameLst>
                                          <p:attrName>ppt_x</p:attrName>
                                        </p:attrNameLst>
                                      </p:cBhvr>
                                      <p:tavLst>
                                        <p:tav tm="0">
                                          <p:val>
                                            <p:strVal val="1+#ppt_w/2"/>
                                          </p:val>
                                        </p:tav>
                                        <p:tav tm="100000">
                                          <p:val>
                                            <p:strVal val="#ppt_x"/>
                                          </p:val>
                                        </p:tav>
                                      </p:tavLst>
                                    </p:anim>
                                    <p:anim calcmode="lin" valueType="num">
                                      <p:cBhvr additive="base">
                                        <p:cTn id="44"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left)">
                                      <p:cBhvr>
                                        <p:cTn id="49" dur="5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34"/>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6"/>
                                        </p:tgtEl>
                                        <p:attrNameLst>
                                          <p:attrName>style.visibility</p:attrName>
                                        </p:attrNameLst>
                                      </p:cBhvr>
                                      <p:to>
                                        <p:strVal val="visible"/>
                                      </p:to>
                                    </p:set>
                                    <p:anim calcmode="lin" valueType="num">
                                      <p:cBhvr additive="base">
                                        <p:cTn id="56" dur="500" fill="hold"/>
                                        <p:tgtEl>
                                          <p:spTgt spid="36"/>
                                        </p:tgtEl>
                                        <p:attrNameLst>
                                          <p:attrName>ppt_x</p:attrName>
                                        </p:attrNameLst>
                                      </p:cBhvr>
                                      <p:tavLst>
                                        <p:tav tm="0">
                                          <p:val>
                                            <p:strVal val="1+#ppt_w/2"/>
                                          </p:val>
                                        </p:tav>
                                        <p:tav tm="100000">
                                          <p:val>
                                            <p:strVal val="#ppt_x"/>
                                          </p:val>
                                        </p:tav>
                                      </p:tavLst>
                                    </p:anim>
                                    <p:anim calcmode="lin" valueType="num">
                                      <p:cBhvr additive="base">
                                        <p:cTn id="57" dur="500" fill="hold"/>
                                        <p:tgtEl>
                                          <p:spTgt spid="36"/>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ipe(left)">
                                      <p:cBhvr>
                                        <p:cTn id="62" dur="500"/>
                                        <p:tgtEl>
                                          <p:spTgt spid="39"/>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1"/>
                                        </p:tgtEl>
                                        <p:attrNameLst>
                                          <p:attrName>style.visibility</p:attrName>
                                        </p:attrNameLst>
                                      </p:cBhvr>
                                      <p:to>
                                        <p:strVal val="visible"/>
                                      </p:to>
                                    </p:set>
                                    <p:animEffect transition="in" filter="wipe(left)">
                                      <p:cBhvr>
                                        <p:cTn id="67" dur="500"/>
                                        <p:tgtEl>
                                          <p:spTgt spid="41"/>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0"/>
                                        </p:tgtEl>
                                        <p:attrNameLst>
                                          <p:attrName>style.visibility</p:attrName>
                                        </p:attrNameLst>
                                      </p:cBhvr>
                                      <p:to>
                                        <p:strVal val="visible"/>
                                      </p:to>
                                    </p:set>
                                    <p:animEffect transition="in" filter="wipe(left)">
                                      <p:cBhvr>
                                        <p:cTn id="72" dur="500"/>
                                        <p:tgtEl>
                                          <p:spTgt spid="40"/>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wipe(left)">
                                      <p:cBhvr>
                                        <p:cTn id="77" dur="500"/>
                                        <p:tgtEl>
                                          <p:spTgt spid="42"/>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wipe(left)">
                                      <p:cBhvr>
                                        <p:cTn id="82" dur="500"/>
                                        <p:tgtEl>
                                          <p:spTgt spid="43"/>
                                        </p:tgtEl>
                                      </p:cBhvr>
                                    </p:animEffect>
                                  </p:childTnLst>
                                </p:cTn>
                              </p:par>
                            </p:childTnLst>
                          </p:cTn>
                        </p:par>
                      </p:childTnLst>
                    </p:cTn>
                  </p:par>
                  <p:par>
                    <p:cTn id="83" fill="hold">
                      <p:stCondLst>
                        <p:cond delay="indefinite"/>
                      </p:stCondLst>
                      <p:childTnLst>
                        <p:par>
                          <p:cTn id="84" fill="hold">
                            <p:stCondLst>
                              <p:cond delay="0"/>
                            </p:stCondLst>
                            <p:childTnLst>
                              <p:par>
                                <p:cTn id="85" presetID="53" presetClass="entr" presetSubtype="16" fill="hold" nodeType="clickEffect">
                                  <p:stCondLst>
                                    <p:cond delay="0"/>
                                  </p:stCondLst>
                                  <p:childTnLst>
                                    <p:set>
                                      <p:cBhvr>
                                        <p:cTn id="86" dur="1" fill="hold">
                                          <p:stCondLst>
                                            <p:cond delay="0"/>
                                          </p:stCondLst>
                                        </p:cTn>
                                        <p:tgtEl>
                                          <p:spTgt spid="50"/>
                                        </p:tgtEl>
                                        <p:attrNameLst>
                                          <p:attrName>style.visibility</p:attrName>
                                        </p:attrNameLst>
                                      </p:cBhvr>
                                      <p:to>
                                        <p:strVal val="visible"/>
                                      </p:to>
                                    </p:set>
                                    <p:anim calcmode="lin" valueType="num">
                                      <p:cBhvr>
                                        <p:cTn id="87" dur="500" fill="hold"/>
                                        <p:tgtEl>
                                          <p:spTgt spid="50"/>
                                        </p:tgtEl>
                                        <p:attrNameLst>
                                          <p:attrName>ppt_w</p:attrName>
                                        </p:attrNameLst>
                                      </p:cBhvr>
                                      <p:tavLst>
                                        <p:tav tm="0">
                                          <p:val>
                                            <p:fltVal val="0"/>
                                          </p:val>
                                        </p:tav>
                                        <p:tav tm="100000">
                                          <p:val>
                                            <p:strVal val="#ppt_w"/>
                                          </p:val>
                                        </p:tav>
                                      </p:tavLst>
                                    </p:anim>
                                    <p:anim calcmode="lin" valueType="num">
                                      <p:cBhvr>
                                        <p:cTn id="88" dur="500" fill="hold"/>
                                        <p:tgtEl>
                                          <p:spTgt spid="50"/>
                                        </p:tgtEl>
                                        <p:attrNameLst>
                                          <p:attrName>ppt_h</p:attrName>
                                        </p:attrNameLst>
                                      </p:cBhvr>
                                      <p:tavLst>
                                        <p:tav tm="0">
                                          <p:val>
                                            <p:fltVal val="0"/>
                                          </p:val>
                                        </p:tav>
                                        <p:tav tm="100000">
                                          <p:val>
                                            <p:strVal val="#ppt_h"/>
                                          </p:val>
                                        </p:tav>
                                      </p:tavLst>
                                    </p:anim>
                                    <p:animEffect transition="in" filter="fade">
                                      <p:cBhvr>
                                        <p:cTn id="89" dur="500"/>
                                        <p:tgtEl>
                                          <p:spTgt spid="50"/>
                                        </p:tgtEl>
                                      </p:cBhvr>
                                    </p:animEffect>
                                  </p:childTnLst>
                                </p:cTn>
                              </p:par>
                              <p:par>
                                <p:cTn id="90" presetID="53" presetClass="entr" presetSubtype="16" fill="hold" nodeType="with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p:cTn id="92" dur="500" fill="hold"/>
                                        <p:tgtEl>
                                          <p:spTgt spid="51"/>
                                        </p:tgtEl>
                                        <p:attrNameLst>
                                          <p:attrName>ppt_w</p:attrName>
                                        </p:attrNameLst>
                                      </p:cBhvr>
                                      <p:tavLst>
                                        <p:tav tm="0">
                                          <p:val>
                                            <p:fltVal val="0"/>
                                          </p:val>
                                        </p:tav>
                                        <p:tav tm="100000">
                                          <p:val>
                                            <p:strVal val="#ppt_w"/>
                                          </p:val>
                                        </p:tav>
                                      </p:tavLst>
                                    </p:anim>
                                    <p:anim calcmode="lin" valueType="num">
                                      <p:cBhvr>
                                        <p:cTn id="93" dur="500" fill="hold"/>
                                        <p:tgtEl>
                                          <p:spTgt spid="51"/>
                                        </p:tgtEl>
                                        <p:attrNameLst>
                                          <p:attrName>ppt_h</p:attrName>
                                        </p:attrNameLst>
                                      </p:cBhvr>
                                      <p:tavLst>
                                        <p:tav tm="0">
                                          <p:val>
                                            <p:fltVal val="0"/>
                                          </p:val>
                                        </p:tav>
                                        <p:tav tm="100000">
                                          <p:val>
                                            <p:strVal val="#ppt_h"/>
                                          </p:val>
                                        </p:tav>
                                      </p:tavLst>
                                    </p:anim>
                                    <p:animEffect transition="in" filter="fade">
                                      <p:cBhvr>
                                        <p:cTn id="94" dur="500"/>
                                        <p:tgtEl>
                                          <p:spTgt spid="51"/>
                                        </p:tgtEl>
                                      </p:cBhvr>
                                    </p:animEffect>
                                  </p:childTnLst>
                                </p:cTn>
                              </p:par>
                              <p:par>
                                <p:cTn id="95" presetID="1" presetClass="mediacall" presetSubtype="0" fill="hold" nodeType="withEffect">
                                  <p:stCondLst>
                                    <p:cond delay="0"/>
                                  </p:stCondLst>
                                  <p:childTnLst>
                                    <p:cmd type="call" cmd="playFrom(0.0)">
                                      <p:cBhvr>
                                        <p:cTn id="96" dur="2437" fill="hold"/>
                                        <p:tgtEl>
                                          <p:spTgt spid="5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97" fill="hold" display="0">
                  <p:stCondLst>
                    <p:cond delay="indefinite"/>
                  </p:stCondLst>
                  <p:endCondLst>
                    <p:cond evt="onStopAudio" delay="0">
                      <p:tgtEl>
                        <p:sldTgt/>
                      </p:tgtEl>
                    </p:cond>
                  </p:endCondLst>
                </p:cTn>
                <p:tgtEl>
                  <p:spTgt spid="54"/>
                </p:tgtEl>
              </p:cMediaNode>
            </p:audio>
          </p:childTnLst>
        </p:cTn>
      </p:par>
    </p:tnLst>
    <p:bldLst>
      <p:bldP spid="24" grpId="0"/>
      <p:bldP spid="26" grpId="0"/>
      <p:bldP spid="31" grpId="0"/>
      <p:bldP spid="32" grpId="0" animBg="1"/>
      <p:bldP spid="33" grpId="0"/>
      <p:bldP spid="34" grpId="0" animBg="1"/>
      <p:bldP spid="34" grpId="1" animBg="1"/>
      <p:bldP spid="35" grpId="0"/>
      <p:bldP spid="39" grpId="0"/>
      <p:bldP spid="40" grpId="0"/>
      <p:bldP spid="41" grpId="0"/>
      <p:bldP spid="4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44"/>
        <p:cNvGrpSpPr/>
        <p:nvPr/>
      </p:nvGrpSpPr>
      <p:grpSpPr>
        <a:xfrm>
          <a:off x="0" y="0"/>
          <a:ext cx="0" cy="0"/>
          <a:chOff x="0" y="0"/>
          <a:chExt cx="0" cy="0"/>
        </a:xfrm>
      </p:grpSpPr>
      <p:sp>
        <p:nvSpPr>
          <p:cNvPr id="245" name="Google Shape;245;p34"/>
          <p:cNvSpPr txBox="1">
            <a:spLocks noGrp="1"/>
          </p:cNvSpPr>
          <p:nvPr>
            <p:ph type="ctrTitle"/>
          </p:nvPr>
        </p:nvSpPr>
        <p:spPr>
          <a:xfrm>
            <a:off x="1019824" y="2879925"/>
            <a:ext cx="10152353" cy="1689177"/>
          </a:xfrm>
          <a:prstGeom prst="rect">
            <a:avLst/>
          </a:prstGeom>
        </p:spPr>
        <p:txBody>
          <a:bodyPr spcFirstLastPara="1" wrap="square" lIns="121900" tIns="121900" rIns="121900" bIns="121900" anchor="b" anchorCtr="0">
            <a:noAutofit/>
          </a:bodyPr>
          <a:lstStyle/>
          <a:p>
            <a:pPr>
              <a:lnSpc>
                <a:spcPct val="125000"/>
              </a:lnSpc>
            </a:pPr>
            <a:r>
              <a:rPr lang="en" sz="10400">
                <a:solidFill>
                  <a:schemeClr val="dk2"/>
                </a:solidFill>
                <a:latin typeface="#9Slide04 HLT Aquus" panose="00000500000000000000" pitchFamily="2" charset="0"/>
              </a:rPr>
              <a:t>CỘNG SỐ ĐO THỜI GIAN</a:t>
            </a:r>
            <a:endParaRPr sz="10400">
              <a:solidFill>
                <a:schemeClr val="dk2"/>
              </a:solidFill>
              <a:latin typeface="#9Slide04 HLT Aquus" panose="00000500000000000000" pitchFamily="2" charset="0"/>
            </a:endParaRPr>
          </a:p>
        </p:txBody>
      </p:sp>
      <p:sp>
        <p:nvSpPr>
          <p:cNvPr id="246" name="Google Shape;246;p34"/>
          <p:cNvSpPr txBox="1">
            <a:spLocks noGrp="1"/>
          </p:cNvSpPr>
          <p:nvPr>
            <p:ph type="subTitle" idx="1"/>
          </p:nvPr>
        </p:nvSpPr>
        <p:spPr>
          <a:xfrm>
            <a:off x="3061239" y="4881681"/>
            <a:ext cx="5777600" cy="618800"/>
          </a:xfrm>
          <a:prstGeom prst="rect">
            <a:avLst/>
          </a:prstGeom>
        </p:spPr>
        <p:txBody>
          <a:bodyPr spcFirstLastPara="1" wrap="square" lIns="121900" tIns="121900" rIns="121900" bIns="121900" anchor="t" anchorCtr="0">
            <a:noAutofit/>
          </a:bodyPr>
          <a:lstStyle/>
          <a:p>
            <a:pPr marL="0" indent="0"/>
            <a:r>
              <a:rPr lang="en" sz="4400">
                <a:latin typeface="#9Slide04 SVNParis Pro" panose="04000000090000000000" pitchFamily="82" charset="0"/>
              </a:rPr>
              <a:t>Trang 131</a:t>
            </a:r>
            <a:endParaRPr sz="4400">
              <a:latin typeface="#9Slide04 SVNParis Pro" panose="04000000090000000000" pitchFamily="82" charset="0"/>
            </a:endParaRPr>
          </a:p>
        </p:txBody>
      </p:sp>
      <p:sp>
        <p:nvSpPr>
          <p:cNvPr id="247" name="Google Shape;247;p34"/>
          <p:cNvSpPr/>
          <p:nvPr/>
        </p:nvSpPr>
        <p:spPr>
          <a:xfrm>
            <a:off x="2641798" y="4406964"/>
            <a:ext cx="1043381" cy="994539"/>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pic>
        <p:nvPicPr>
          <p:cNvPr id="5" name="Picture 4">
            <a:extLst>
              <a:ext uri="{FF2B5EF4-FFF2-40B4-BE49-F238E27FC236}">
                <a16:creationId xmlns:a16="http://schemas.microsoft.com/office/drawing/2014/main" xmlns="" id="{F8BF0F5F-6D0D-4863-ADE6-7E2FCB8E590B}"/>
              </a:ext>
            </a:extLst>
          </p:cNvPr>
          <p:cNvPicPr>
            <a:picLocks noChangeAspect="1"/>
          </p:cNvPicPr>
          <p:nvPr/>
        </p:nvPicPr>
        <p:blipFill rotWithShape="1">
          <a:blip r:embed="rId3"/>
          <a:srcRect r="56752"/>
          <a:stretch/>
        </p:blipFill>
        <p:spPr>
          <a:xfrm>
            <a:off x="0" y="1"/>
            <a:ext cx="2475155" cy="3219292"/>
          </a:xfrm>
          <a:prstGeom prst="rect">
            <a:avLst/>
          </a:prstGeom>
        </p:spPr>
      </p:pic>
      <p:pic>
        <p:nvPicPr>
          <p:cNvPr id="11" name="Picture 10">
            <a:extLst>
              <a:ext uri="{FF2B5EF4-FFF2-40B4-BE49-F238E27FC236}">
                <a16:creationId xmlns:a16="http://schemas.microsoft.com/office/drawing/2014/main" xmlns="" id="{A5C30970-7485-403B-BF37-0DE48B820923}"/>
              </a:ext>
            </a:extLst>
          </p:cNvPr>
          <p:cNvPicPr>
            <a:picLocks noChangeAspect="1"/>
          </p:cNvPicPr>
          <p:nvPr/>
        </p:nvPicPr>
        <p:blipFill>
          <a:blip r:embed="rId4"/>
          <a:stretch>
            <a:fillRect/>
          </a:stretch>
        </p:blipFill>
        <p:spPr>
          <a:xfrm>
            <a:off x="8838839" y="593924"/>
            <a:ext cx="4064000" cy="2286000"/>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0-#ppt_h/2"/>
                                          </p:val>
                                        </p:tav>
                                        <p:tav tm="100000">
                                          <p:val>
                                            <p:strVal val="#ppt_y"/>
                                          </p:val>
                                        </p:tav>
                                      </p:tavLst>
                                    </p:anim>
                                  </p:childTnLst>
                                </p:cTn>
                              </p:par>
                              <p:par>
                                <p:cTn id="9" presetID="32" presetClass="emph" presetSubtype="0" repeatCount="indefinite" fill="hold" nodeType="withEffect">
                                  <p:stCondLst>
                                    <p:cond delay="0"/>
                                  </p:stCondLst>
                                  <p:endCondLst>
                                    <p:cond evt="onNext" delay="0">
                                      <p:tgtEl>
                                        <p:sldTgt/>
                                      </p:tgtEl>
                                    </p:cond>
                                  </p:endCondLst>
                                  <p:childTnLst>
                                    <p:animRot by="120000">
                                      <p:cBhvr>
                                        <p:cTn id="10" dur="100" fill="hold">
                                          <p:stCondLst>
                                            <p:cond delay="0"/>
                                          </p:stCondLst>
                                        </p:cTn>
                                        <p:tgtEl>
                                          <p:spTgt spid="5"/>
                                        </p:tgtEl>
                                        <p:attrNameLst>
                                          <p:attrName>r</p:attrName>
                                        </p:attrNameLst>
                                      </p:cBhvr>
                                    </p:animRot>
                                    <p:animRot by="-240000">
                                      <p:cBhvr>
                                        <p:cTn id="11" dur="200" fill="hold">
                                          <p:stCondLst>
                                            <p:cond delay="200"/>
                                          </p:stCondLst>
                                        </p:cTn>
                                        <p:tgtEl>
                                          <p:spTgt spid="5"/>
                                        </p:tgtEl>
                                        <p:attrNameLst>
                                          <p:attrName>r</p:attrName>
                                        </p:attrNameLst>
                                      </p:cBhvr>
                                    </p:animRot>
                                    <p:animRot by="240000">
                                      <p:cBhvr>
                                        <p:cTn id="12" dur="200" fill="hold">
                                          <p:stCondLst>
                                            <p:cond delay="400"/>
                                          </p:stCondLst>
                                        </p:cTn>
                                        <p:tgtEl>
                                          <p:spTgt spid="5"/>
                                        </p:tgtEl>
                                        <p:attrNameLst>
                                          <p:attrName>r</p:attrName>
                                        </p:attrNameLst>
                                      </p:cBhvr>
                                    </p:animRot>
                                    <p:animRot by="-240000">
                                      <p:cBhvr>
                                        <p:cTn id="13" dur="200" fill="hold">
                                          <p:stCondLst>
                                            <p:cond delay="600"/>
                                          </p:stCondLst>
                                        </p:cTn>
                                        <p:tgtEl>
                                          <p:spTgt spid="5"/>
                                        </p:tgtEl>
                                        <p:attrNameLst>
                                          <p:attrName>r</p:attrName>
                                        </p:attrNameLst>
                                      </p:cBhvr>
                                    </p:animRot>
                                    <p:animRot by="120000">
                                      <p:cBhvr>
                                        <p:cTn id="14" dur="200" fill="hold">
                                          <p:stCondLst>
                                            <p:cond delay="800"/>
                                          </p:stCondLst>
                                        </p:cTn>
                                        <p:tgtEl>
                                          <p:spTgt spid="5"/>
                                        </p:tgtEl>
                                        <p:attrNameLst>
                                          <p:attrName>r</p:attrName>
                                        </p:attrNameLst>
                                      </p:cBhvr>
                                    </p:animRot>
                                  </p:childTnLst>
                                </p:cTn>
                              </p:par>
                            </p:childTnLst>
                          </p:cTn>
                        </p:par>
                        <p:par>
                          <p:cTn id="15" fill="hold">
                            <p:stCondLst>
                              <p:cond delay="1000"/>
                            </p:stCondLst>
                            <p:childTnLst>
                              <p:par>
                                <p:cTn id="16" presetID="2" presetClass="entr" presetSubtype="3" fill="hold" nodeType="afterEffect">
                                  <p:stCondLst>
                                    <p:cond delay="0"/>
                                  </p:stCondLst>
                                  <p:childTnLst>
                                    <p:set>
                                      <p:cBhvr>
                                        <p:cTn id="17" dur="1" fill="hold">
                                          <p:stCondLst>
                                            <p:cond delay="0"/>
                                          </p:stCondLst>
                                        </p:cTn>
                                        <p:tgtEl>
                                          <p:spTgt spid="11"/>
                                        </p:tgtEl>
                                        <p:attrNameLst>
                                          <p:attrName>style.visibility</p:attrName>
                                        </p:attrNameLst>
                                      </p:cBhvr>
                                      <p:to>
                                        <p:strVal val="visible"/>
                                      </p:to>
                                    </p:set>
                                    <p:anim calcmode="lin" valueType="num">
                                      <p:cBhvr additive="base">
                                        <p:cTn id="18" dur="500" fill="hold"/>
                                        <p:tgtEl>
                                          <p:spTgt spid="11"/>
                                        </p:tgtEl>
                                        <p:attrNameLst>
                                          <p:attrName>ppt_x</p:attrName>
                                        </p:attrNameLst>
                                      </p:cBhvr>
                                      <p:tavLst>
                                        <p:tav tm="0">
                                          <p:val>
                                            <p:strVal val="1+#ppt_w/2"/>
                                          </p:val>
                                        </p:tav>
                                        <p:tav tm="100000">
                                          <p:val>
                                            <p:strVal val="#ppt_x"/>
                                          </p:val>
                                        </p:tav>
                                      </p:tavLst>
                                    </p:anim>
                                    <p:anim calcmode="lin" valueType="num">
                                      <p:cBhvr additive="base">
                                        <p:cTn id="19" dur="500" fill="hold"/>
                                        <p:tgtEl>
                                          <p:spTgt spid="11"/>
                                        </p:tgtEl>
                                        <p:attrNameLst>
                                          <p:attrName>ppt_y</p:attrName>
                                        </p:attrNameLst>
                                      </p:cBhvr>
                                      <p:tavLst>
                                        <p:tav tm="0">
                                          <p:val>
                                            <p:strVal val="0-#ppt_h/2"/>
                                          </p:val>
                                        </p:tav>
                                        <p:tav tm="100000">
                                          <p:val>
                                            <p:strVal val="#ppt_y"/>
                                          </p:val>
                                        </p:tav>
                                      </p:tavLst>
                                    </p:anim>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245"/>
                                        </p:tgtEl>
                                        <p:attrNameLst>
                                          <p:attrName>style.visibility</p:attrName>
                                        </p:attrNameLst>
                                      </p:cBhvr>
                                      <p:to>
                                        <p:strVal val="visible"/>
                                      </p:to>
                                    </p:set>
                                    <p:anim calcmode="lin" valueType="num">
                                      <p:cBhvr>
                                        <p:cTn id="23" dur="500" fill="hold"/>
                                        <p:tgtEl>
                                          <p:spTgt spid="245"/>
                                        </p:tgtEl>
                                        <p:attrNameLst>
                                          <p:attrName>ppt_w</p:attrName>
                                        </p:attrNameLst>
                                      </p:cBhvr>
                                      <p:tavLst>
                                        <p:tav tm="0">
                                          <p:val>
                                            <p:fltVal val="0"/>
                                          </p:val>
                                        </p:tav>
                                        <p:tav tm="100000">
                                          <p:val>
                                            <p:strVal val="#ppt_w"/>
                                          </p:val>
                                        </p:tav>
                                      </p:tavLst>
                                    </p:anim>
                                    <p:anim calcmode="lin" valueType="num">
                                      <p:cBhvr>
                                        <p:cTn id="24" dur="500" fill="hold"/>
                                        <p:tgtEl>
                                          <p:spTgt spid="245"/>
                                        </p:tgtEl>
                                        <p:attrNameLst>
                                          <p:attrName>ppt_h</p:attrName>
                                        </p:attrNameLst>
                                      </p:cBhvr>
                                      <p:tavLst>
                                        <p:tav tm="0">
                                          <p:val>
                                            <p:fltVal val="0"/>
                                          </p:val>
                                        </p:tav>
                                        <p:tav tm="100000">
                                          <p:val>
                                            <p:strVal val="#ppt_h"/>
                                          </p:val>
                                        </p:tav>
                                      </p:tavLst>
                                    </p:anim>
                                    <p:animEffect transition="in" filter="fade">
                                      <p:cBhvr>
                                        <p:cTn id="25" dur="500"/>
                                        <p:tgtEl>
                                          <p:spTgt spid="245"/>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247"/>
                                        </p:tgtEl>
                                        <p:attrNameLst>
                                          <p:attrName>style.visibility</p:attrName>
                                        </p:attrNameLst>
                                      </p:cBhvr>
                                      <p:to>
                                        <p:strVal val="visible"/>
                                      </p:to>
                                    </p:set>
                                    <p:anim calcmode="lin" valueType="num">
                                      <p:cBhvr>
                                        <p:cTn id="29" dur="500" fill="hold"/>
                                        <p:tgtEl>
                                          <p:spTgt spid="247"/>
                                        </p:tgtEl>
                                        <p:attrNameLst>
                                          <p:attrName>ppt_w</p:attrName>
                                        </p:attrNameLst>
                                      </p:cBhvr>
                                      <p:tavLst>
                                        <p:tav tm="0">
                                          <p:val>
                                            <p:fltVal val="0"/>
                                          </p:val>
                                        </p:tav>
                                        <p:tav tm="100000">
                                          <p:val>
                                            <p:strVal val="#ppt_w"/>
                                          </p:val>
                                        </p:tav>
                                      </p:tavLst>
                                    </p:anim>
                                    <p:anim calcmode="lin" valueType="num">
                                      <p:cBhvr>
                                        <p:cTn id="30" dur="500" fill="hold"/>
                                        <p:tgtEl>
                                          <p:spTgt spid="247"/>
                                        </p:tgtEl>
                                        <p:attrNameLst>
                                          <p:attrName>ppt_h</p:attrName>
                                        </p:attrNameLst>
                                      </p:cBhvr>
                                      <p:tavLst>
                                        <p:tav tm="0">
                                          <p:val>
                                            <p:fltVal val="0"/>
                                          </p:val>
                                        </p:tav>
                                        <p:tav tm="100000">
                                          <p:val>
                                            <p:strVal val="#ppt_h"/>
                                          </p:val>
                                        </p:tav>
                                      </p:tavLst>
                                    </p:anim>
                                    <p:animEffect transition="in" filter="fade">
                                      <p:cBhvr>
                                        <p:cTn id="31" dur="500"/>
                                        <p:tgtEl>
                                          <p:spTgt spid="247"/>
                                        </p:tgtEl>
                                      </p:cBhvr>
                                    </p:animEffect>
                                  </p:childTnLst>
                                </p:cTn>
                              </p:par>
                            </p:childTnLst>
                          </p:cTn>
                        </p:par>
                        <p:par>
                          <p:cTn id="32" fill="hold">
                            <p:stCondLst>
                              <p:cond delay="2500"/>
                            </p:stCondLst>
                            <p:childTnLst>
                              <p:par>
                                <p:cTn id="33" presetID="55" presetClass="entr" presetSubtype="0" fill="hold" grpId="0" nodeType="afterEffect">
                                  <p:stCondLst>
                                    <p:cond delay="0"/>
                                  </p:stCondLst>
                                  <p:childTnLst>
                                    <p:set>
                                      <p:cBhvr>
                                        <p:cTn id="34" dur="1" fill="hold">
                                          <p:stCondLst>
                                            <p:cond delay="0"/>
                                          </p:stCondLst>
                                        </p:cTn>
                                        <p:tgtEl>
                                          <p:spTgt spid="246">
                                            <p:txEl>
                                              <p:pRg st="0" end="0"/>
                                            </p:txEl>
                                          </p:spTgt>
                                        </p:tgtEl>
                                        <p:attrNameLst>
                                          <p:attrName>style.visibility</p:attrName>
                                        </p:attrNameLst>
                                      </p:cBhvr>
                                      <p:to>
                                        <p:strVal val="visible"/>
                                      </p:to>
                                    </p:set>
                                    <p:anim calcmode="lin" valueType="num">
                                      <p:cBhvr>
                                        <p:cTn id="35" dur="1000" fill="hold"/>
                                        <p:tgtEl>
                                          <p:spTgt spid="246">
                                            <p:txEl>
                                              <p:pRg st="0" end="0"/>
                                            </p:txEl>
                                          </p:spTgt>
                                        </p:tgtEl>
                                        <p:attrNameLst>
                                          <p:attrName>ppt_w</p:attrName>
                                        </p:attrNameLst>
                                      </p:cBhvr>
                                      <p:tavLst>
                                        <p:tav tm="0">
                                          <p:val>
                                            <p:strVal val="#ppt_w*0.70"/>
                                          </p:val>
                                        </p:tav>
                                        <p:tav tm="100000">
                                          <p:val>
                                            <p:strVal val="#ppt_w"/>
                                          </p:val>
                                        </p:tav>
                                      </p:tavLst>
                                    </p:anim>
                                    <p:anim calcmode="lin" valueType="num">
                                      <p:cBhvr>
                                        <p:cTn id="36" dur="1000" fill="hold"/>
                                        <p:tgtEl>
                                          <p:spTgt spid="246">
                                            <p:txEl>
                                              <p:pRg st="0" end="0"/>
                                            </p:txEl>
                                          </p:spTgt>
                                        </p:tgtEl>
                                        <p:attrNameLst>
                                          <p:attrName>ppt_h</p:attrName>
                                        </p:attrNameLst>
                                      </p:cBhvr>
                                      <p:tavLst>
                                        <p:tav tm="0">
                                          <p:val>
                                            <p:strVal val="#ppt_h"/>
                                          </p:val>
                                        </p:tav>
                                        <p:tav tm="100000">
                                          <p:val>
                                            <p:strVal val="#ppt_h"/>
                                          </p:val>
                                        </p:tav>
                                      </p:tavLst>
                                    </p:anim>
                                    <p:animEffect transition="in" filter="fade">
                                      <p:cBhvr>
                                        <p:cTn id="37" dur="1000"/>
                                        <p:tgtEl>
                                          <p:spTgt spid="24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246" grpId="0" build="p"/>
      <p:bldP spid="24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xmlns="" id="{479FDBED-C8C3-4BFE-A463-5B54209F19A3}"/>
              </a:ext>
            </a:extLst>
          </p:cNvPr>
          <p:cNvGrpSpPr/>
          <p:nvPr/>
        </p:nvGrpSpPr>
        <p:grpSpPr>
          <a:xfrm>
            <a:off x="664583" y="741827"/>
            <a:ext cx="4890253" cy="4211173"/>
            <a:chOff x="1560987" y="3882102"/>
            <a:chExt cx="2398620" cy="2405577"/>
          </a:xfrm>
          <a:solidFill>
            <a:schemeClr val="bg1"/>
          </a:solidFill>
        </p:grpSpPr>
        <p:sp>
          <p:nvSpPr>
            <p:cNvPr id="22" name="Google Shape;4163;p35">
              <a:extLst>
                <a:ext uri="{FF2B5EF4-FFF2-40B4-BE49-F238E27FC236}">
                  <a16:creationId xmlns:a16="http://schemas.microsoft.com/office/drawing/2014/main" xmlns="" id="{3150F54C-B75E-474F-8F81-59FC02F75BB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23" name="Google Shape;4172;p35">
              <a:extLst>
                <a:ext uri="{FF2B5EF4-FFF2-40B4-BE49-F238E27FC236}">
                  <a16:creationId xmlns:a16="http://schemas.microsoft.com/office/drawing/2014/main" xmlns="" id="{6785CE35-B5CA-4C33-905B-13DB471142EE}"/>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24" name="Rectangle 13">
            <a:extLst>
              <a:ext uri="{FF2B5EF4-FFF2-40B4-BE49-F238E27FC236}">
                <a16:creationId xmlns:a16="http://schemas.microsoft.com/office/drawing/2014/main" xmlns="" id="{7D4E5562-72C3-4218-AFEE-5F2F693C9614}"/>
              </a:ext>
            </a:extLst>
          </p:cNvPr>
          <p:cNvSpPr>
            <a:spLocks noChangeArrowheads="1"/>
          </p:cNvSpPr>
          <p:nvPr/>
        </p:nvSpPr>
        <p:spPr bwMode="auto">
          <a:xfrm>
            <a:off x="1855277" y="2125937"/>
            <a:ext cx="311668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6 phút</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15 giây</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6" name="Rectangle 15">
            <a:extLst>
              <a:ext uri="{FF2B5EF4-FFF2-40B4-BE49-F238E27FC236}">
                <a16:creationId xmlns:a16="http://schemas.microsoft.com/office/drawing/2014/main" xmlns="" id="{B7BF4D1E-F0EE-4963-9D3C-FE2C53A06A8C}"/>
              </a:ext>
            </a:extLst>
          </p:cNvPr>
          <p:cNvSpPr>
            <a:spLocks noChangeArrowheads="1"/>
          </p:cNvSpPr>
          <p:nvPr/>
        </p:nvSpPr>
        <p:spPr bwMode="auto">
          <a:xfrm>
            <a:off x="868481" y="3850862"/>
            <a:ext cx="2677464"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15 phút</a:t>
            </a:r>
          </a:p>
        </p:txBody>
      </p:sp>
      <p:sp>
        <p:nvSpPr>
          <p:cNvPr id="28" name="Line 16">
            <a:extLst>
              <a:ext uri="{FF2B5EF4-FFF2-40B4-BE49-F238E27FC236}">
                <a16:creationId xmlns:a16="http://schemas.microsoft.com/office/drawing/2014/main" xmlns="" id="{FAA7935D-76A8-4E8B-9274-D708D0852965}"/>
              </a:ext>
            </a:extLst>
          </p:cNvPr>
          <p:cNvSpPr>
            <a:spLocks noChangeShapeType="1"/>
          </p:cNvSpPr>
          <p:nvPr/>
        </p:nvSpPr>
        <p:spPr bwMode="auto">
          <a:xfrm>
            <a:off x="1409703" y="2976087"/>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1" name="Text Box 17">
            <a:extLst>
              <a:ext uri="{FF2B5EF4-FFF2-40B4-BE49-F238E27FC236}">
                <a16:creationId xmlns:a16="http://schemas.microsoft.com/office/drawing/2014/main" xmlns="" id="{21135D5E-63ED-49C4-BBD5-BECB49DC0765}"/>
              </a:ext>
            </a:extLst>
          </p:cNvPr>
          <p:cNvSpPr txBox="1">
            <a:spLocks noChangeArrowheads="1"/>
          </p:cNvSpPr>
          <p:nvPr/>
        </p:nvSpPr>
        <p:spPr bwMode="auto">
          <a:xfrm>
            <a:off x="1303838" y="1398301"/>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32" name="Rectangle: Rounded Corners 31">
            <a:extLst>
              <a:ext uri="{FF2B5EF4-FFF2-40B4-BE49-F238E27FC236}">
                <a16:creationId xmlns:a16="http://schemas.microsoft.com/office/drawing/2014/main" xmlns="" id="{14D85196-66B3-4AC1-AA74-F820E2B76752}"/>
              </a:ext>
            </a:extLst>
          </p:cNvPr>
          <p:cNvSpPr/>
          <p:nvPr/>
        </p:nvSpPr>
        <p:spPr>
          <a:xfrm>
            <a:off x="3380823" y="3191322"/>
            <a:ext cx="147737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3" name="Text Box 12">
            <a:extLst>
              <a:ext uri="{FF2B5EF4-FFF2-40B4-BE49-F238E27FC236}">
                <a16:creationId xmlns:a16="http://schemas.microsoft.com/office/drawing/2014/main" xmlns="" id="{C69FEFB3-6573-4D71-81A5-E65DEDEA447A}"/>
              </a:ext>
            </a:extLst>
          </p:cNvPr>
          <p:cNvSpPr txBox="1">
            <a:spLocks noChangeArrowheads="1"/>
          </p:cNvSpPr>
          <p:nvPr/>
        </p:nvSpPr>
        <p:spPr bwMode="auto">
          <a:xfrm>
            <a:off x="1838876" y="1117538"/>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8 phút 45 giây</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4" name="Google Shape;2862;p27">
            <a:extLst>
              <a:ext uri="{FF2B5EF4-FFF2-40B4-BE49-F238E27FC236}">
                <a16:creationId xmlns:a16="http://schemas.microsoft.com/office/drawing/2014/main" xmlns="" id="{BDFB2A26-B3C2-4A38-8B8D-84BBE8984BCB}"/>
              </a:ext>
            </a:extLst>
          </p:cNvPr>
          <p:cNvSpPr/>
          <p:nvPr/>
        </p:nvSpPr>
        <p:spPr>
          <a:xfrm>
            <a:off x="5614726" y="3159141"/>
            <a:ext cx="4124003"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60 giây</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1 phút</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35" name="Rectangle 14">
            <a:extLst>
              <a:ext uri="{FF2B5EF4-FFF2-40B4-BE49-F238E27FC236}">
                <a16:creationId xmlns:a16="http://schemas.microsoft.com/office/drawing/2014/main" xmlns="" id="{E91899F1-4940-487C-977F-43A41C734CBF}"/>
              </a:ext>
            </a:extLst>
          </p:cNvPr>
          <p:cNvSpPr>
            <a:spLocks noChangeArrowheads="1"/>
          </p:cNvSpPr>
          <p:nvPr/>
        </p:nvSpPr>
        <p:spPr bwMode="auto">
          <a:xfrm>
            <a:off x="1528870" y="3180689"/>
            <a:ext cx="358524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14 phút</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60 giây</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grpSp>
        <p:nvGrpSpPr>
          <p:cNvPr id="36" name="Group 35">
            <a:extLst>
              <a:ext uri="{FF2B5EF4-FFF2-40B4-BE49-F238E27FC236}">
                <a16:creationId xmlns:a16="http://schemas.microsoft.com/office/drawing/2014/main" xmlns="" id="{F4124134-B17B-433B-8E2A-D1353FD156C5}"/>
              </a:ext>
            </a:extLst>
          </p:cNvPr>
          <p:cNvGrpSpPr/>
          <p:nvPr/>
        </p:nvGrpSpPr>
        <p:grpSpPr>
          <a:xfrm>
            <a:off x="6615947" y="741827"/>
            <a:ext cx="4890253" cy="4211173"/>
            <a:chOff x="1560987" y="3882102"/>
            <a:chExt cx="2398620" cy="2405577"/>
          </a:xfrm>
          <a:solidFill>
            <a:schemeClr val="bg1"/>
          </a:solidFill>
        </p:grpSpPr>
        <p:sp>
          <p:nvSpPr>
            <p:cNvPr id="37" name="Google Shape;4163;p35">
              <a:extLst>
                <a:ext uri="{FF2B5EF4-FFF2-40B4-BE49-F238E27FC236}">
                  <a16:creationId xmlns:a16="http://schemas.microsoft.com/office/drawing/2014/main" xmlns="" id="{45334C23-163B-4285-80E1-019A1BC458C5}"/>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38" name="Google Shape;4172;p35">
              <a:extLst>
                <a:ext uri="{FF2B5EF4-FFF2-40B4-BE49-F238E27FC236}">
                  <a16:creationId xmlns:a16="http://schemas.microsoft.com/office/drawing/2014/main" xmlns="" id="{5C2A1C59-0D70-4179-AEFE-859081B30BE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39" name="Text Box 6">
            <a:extLst>
              <a:ext uri="{FF2B5EF4-FFF2-40B4-BE49-F238E27FC236}">
                <a16:creationId xmlns:a16="http://schemas.microsoft.com/office/drawing/2014/main" xmlns="" id="{A307C132-93A8-462A-B682-16842CC2BEEE}"/>
              </a:ext>
            </a:extLst>
          </p:cNvPr>
          <p:cNvSpPr txBox="1">
            <a:spLocks noChangeArrowheads="1"/>
          </p:cNvSpPr>
          <p:nvPr/>
        </p:nvSpPr>
        <p:spPr bwMode="auto">
          <a:xfrm>
            <a:off x="7540218" y="1087222"/>
            <a:ext cx="3922868"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12</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phút   43 giây</a:t>
            </a:r>
          </a:p>
        </p:txBody>
      </p:sp>
      <p:sp>
        <p:nvSpPr>
          <p:cNvPr id="40" name="Rectangle 7">
            <a:extLst>
              <a:ext uri="{FF2B5EF4-FFF2-40B4-BE49-F238E27FC236}">
                <a16:creationId xmlns:a16="http://schemas.microsoft.com/office/drawing/2014/main" xmlns="" id="{E05BDF42-3F3F-4C5D-BA95-0CA663179F01}"/>
              </a:ext>
            </a:extLst>
          </p:cNvPr>
          <p:cNvSpPr>
            <a:spLocks noChangeArrowheads="1"/>
          </p:cNvSpPr>
          <p:nvPr/>
        </p:nvSpPr>
        <p:spPr bwMode="auto">
          <a:xfrm>
            <a:off x="7805876" y="2102539"/>
            <a:ext cx="334751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5 phút   37 giây</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1" name="Text Box 10">
            <a:extLst>
              <a:ext uri="{FF2B5EF4-FFF2-40B4-BE49-F238E27FC236}">
                <a16:creationId xmlns:a16="http://schemas.microsoft.com/office/drawing/2014/main" xmlns="" id="{34F62665-A9BF-4B2C-9FB2-FEBE33C449E1}"/>
              </a:ext>
            </a:extLst>
          </p:cNvPr>
          <p:cNvSpPr txBox="1">
            <a:spLocks noChangeArrowheads="1"/>
          </p:cNvSpPr>
          <p:nvPr/>
        </p:nvSpPr>
        <p:spPr bwMode="auto">
          <a:xfrm>
            <a:off x="6925984" y="153658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42" name="Line 16">
            <a:extLst>
              <a:ext uri="{FF2B5EF4-FFF2-40B4-BE49-F238E27FC236}">
                <a16:creationId xmlns:a16="http://schemas.microsoft.com/office/drawing/2014/main" xmlns="" id="{8FB92CEA-EDAC-4579-B2C6-A7FDF418472D}"/>
              </a:ext>
            </a:extLst>
          </p:cNvPr>
          <p:cNvSpPr>
            <a:spLocks noChangeShapeType="1"/>
          </p:cNvSpPr>
          <p:nvPr/>
        </p:nvSpPr>
        <p:spPr bwMode="auto">
          <a:xfrm>
            <a:off x="7394689" y="2993215"/>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pic>
        <p:nvPicPr>
          <p:cNvPr id="54" name="win lấy huy hieu sao">
            <a:hlinkClick r:id="" action="ppaction://media"/>
            <a:extLst>
              <a:ext uri="{FF2B5EF4-FFF2-40B4-BE49-F238E27FC236}">
                <a16:creationId xmlns:a16="http://schemas.microsoft.com/office/drawing/2014/main" xmlns="" id="{0FD614BA-D96E-4632-B825-0542706053A8}"/>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3581400" y="3124465"/>
            <a:ext cx="487363" cy="487363"/>
          </a:xfrm>
          <a:prstGeom prst="rect">
            <a:avLst/>
          </a:prstGeom>
        </p:spPr>
      </p:pic>
      <p:sp>
        <p:nvSpPr>
          <p:cNvPr id="25" name="Rectangle: Rounded Corners 24">
            <a:extLst>
              <a:ext uri="{FF2B5EF4-FFF2-40B4-BE49-F238E27FC236}">
                <a16:creationId xmlns:a16="http://schemas.microsoft.com/office/drawing/2014/main" xmlns="" id="{E48B9048-A40E-4033-BA7C-C41CCE1B948C}"/>
              </a:ext>
            </a:extLst>
          </p:cNvPr>
          <p:cNvSpPr/>
          <p:nvPr/>
        </p:nvSpPr>
        <p:spPr>
          <a:xfrm>
            <a:off x="9479635" y="3071627"/>
            <a:ext cx="1647436"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3" name="Rectangle 8">
            <a:extLst>
              <a:ext uri="{FF2B5EF4-FFF2-40B4-BE49-F238E27FC236}">
                <a16:creationId xmlns:a16="http://schemas.microsoft.com/office/drawing/2014/main" xmlns="" id="{37A04694-AC5C-4C76-8FE2-1CB469041AAC}"/>
              </a:ext>
            </a:extLst>
          </p:cNvPr>
          <p:cNvSpPr>
            <a:spLocks noChangeArrowheads="1"/>
          </p:cNvSpPr>
          <p:nvPr/>
        </p:nvSpPr>
        <p:spPr bwMode="auto">
          <a:xfrm>
            <a:off x="7519865" y="3043305"/>
            <a:ext cx="3607206"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17 </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phút   80 giây</a:t>
            </a:r>
          </a:p>
        </p:txBody>
      </p:sp>
      <p:sp>
        <p:nvSpPr>
          <p:cNvPr id="27" name="Google Shape;2862;p27">
            <a:extLst>
              <a:ext uri="{FF2B5EF4-FFF2-40B4-BE49-F238E27FC236}">
                <a16:creationId xmlns:a16="http://schemas.microsoft.com/office/drawing/2014/main" xmlns="" id="{EEB5C1AD-7D50-4CC5-8347-5BD2021448A9}"/>
              </a:ext>
            </a:extLst>
          </p:cNvPr>
          <p:cNvSpPr/>
          <p:nvPr/>
        </p:nvSpPr>
        <p:spPr>
          <a:xfrm>
            <a:off x="6675018" y="5329794"/>
            <a:ext cx="5069157" cy="894992"/>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80 giây</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1 phút 20 giây</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29" name="Rectangle 12">
            <a:extLst>
              <a:ext uri="{FF2B5EF4-FFF2-40B4-BE49-F238E27FC236}">
                <a16:creationId xmlns:a16="http://schemas.microsoft.com/office/drawing/2014/main" xmlns="" id="{4C4AABB3-8A7A-4FB1-9720-2DA0D9C829EF}"/>
              </a:ext>
            </a:extLst>
          </p:cNvPr>
          <p:cNvSpPr>
            <a:spLocks noChangeArrowheads="1"/>
          </p:cNvSpPr>
          <p:nvPr/>
        </p:nvSpPr>
        <p:spPr bwMode="auto">
          <a:xfrm>
            <a:off x="6715293" y="3825525"/>
            <a:ext cx="4401013"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50000"/>
              </a:spcBef>
              <a:spcAft>
                <a:spcPct val="0"/>
              </a:spcAft>
            </a:pPr>
            <a:r>
              <a:rPr lang="en-US" altLang="en-US" sz="4000">
                <a:latin typeface="Calibri" panose="020F0502020204030204" pitchFamily="34" charset="0"/>
                <a:cs typeface="Calibri" panose="020F0502020204030204" pitchFamily="34" charset="0"/>
              </a:rPr>
              <a:t>hay </a:t>
            </a:r>
            <a:r>
              <a:rPr lang="en-US" altLang="en-US" sz="4000" b="1">
                <a:solidFill>
                  <a:srgbClr val="FF0000"/>
                </a:solidFill>
                <a:latin typeface="Calibri" panose="020F0502020204030204" pitchFamily="34" charset="0"/>
                <a:cs typeface="Calibri" panose="020F0502020204030204" pitchFamily="34" charset="0"/>
              </a:rPr>
              <a:t>18 phút  20 giây</a:t>
            </a:r>
          </a:p>
        </p:txBody>
      </p:sp>
      <p:pic>
        <p:nvPicPr>
          <p:cNvPr id="30" name="Picture 4">
            <a:extLst>
              <a:ext uri="{FF2B5EF4-FFF2-40B4-BE49-F238E27FC236}">
                <a16:creationId xmlns:a16="http://schemas.microsoft.com/office/drawing/2014/main" xmlns="" id="{98BBF6CD-6CB3-429D-BD3B-2444D0F032D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rcRect/>
          <a:stretch>
            <a:fillRect/>
          </a:stretch>
        </p:blipFill>
        <p:spPr>
          <a:xfrm>
            <a:off x="2077794" y="4548115"/>
            <a:ext cx="2063829" cy="2063829"/>
          </a:xfrm>
          <a:prstGeom prst="rect">
            <a:avLst/>
          </a:prstGeom>
        </p:spPr>
      </p:pic>
      <p:pic>
        <p:nvPicPr>
          <p:cNvPr id="44" name="Picture 6">
            <a:extLst>
              <a:ext uri="{FF2B5EF4-FFF2-40B4-BE49-F238E27FC236}">
                <a16:creationId xmlns:a16="http://schemas.microsoft.com/office/drawing/2014/main" xmlns="" id="{490893D8-7ED2-4ECC-BC8C-4CB25132D38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xmlns="" r:embed="rId8"/>
              </a:ext>
            </a:extLst>
          </a:blip>
          <a:srcRect/>
          <a:stretch>
            <a:fillRect/>
          </a:stretch>
        </p:blipFill>
        <p:spPr>
          <a:xfrm>
            <a:off x="8214150" y="4498313"/>
            <a:ext cx="1990892" cy="1990892"/>
          </a:xfrm>
          <a:prstGeom prst="rect">
            <a:avLst/>
          </a:prstGeom>
        </p:spPr>
      </p:pic>
    </p:spTree>
    <p:extLst>
      <p:ext uri="{BB962C8B-B14F-4D97-AF65-F5344CB8AC3E}">
        <p14:creationId xmlns:p14="http://schemas.microsoft.com/office/powerpoint/2010/main" val="226462004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wipe(left)">
                                      <p:cBhvr>
                                        <p:cTn id="18" dur="500"/>
                                        <p:tgtEl>
                                          <p:spTgt spid="3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wipe(left)">
                                      <p:cBhvr>
                                        <p:cTn id="23" dur="500"/>
                                        <p:tgtEl>
                                          <p:spTgt spid="24"/>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wipe(left)">
                                      <p:cBhvr>
                                        <p:cTn id="28" dur="5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animEffect transition="in" filter="wipe(left)">
                                      <p:cBhvr>
                                        <p:cTn id="33" dur="500"/>
                                        <p:tgtEl>
                                          <p:spTgt spid="35"/>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wipe(left)">
                                      <p:cBhvr>
                                        <p:cTn id="38" dur="500"/>
                                        <p:tgtEl>
                                          <p:spTgt spid="32"/>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additive="base">
                                        <p:cTn id="43" dur="500" fill="hold"/>
                                        <p:tgtEl>
                                          <p:spTgt spid="34"/>
                                        </p:tgtEl>
                                        <p:attrNameLst>
                                          <p:attrName>ppt_x</p:attrName>
                                        </p:attrNameLst>
                                      </p:cBhvr>
                                      <p:tavLst>
                                        <p:tav tm="0">
                                          <p:val>
                                            <p:strVal val="1+#ppt_w/2"/>
                                          </p:val>
                                        </p:tav>
                                        <p:tav tm="100000">
                                          <p:val>
                                            <p:strVal val="#ppt_x"/>
                                          </p:val>
                                        </p:tav>
                                      </p:tavLst>
                                    </p:anim>
                                    <p:anim calcmode="lin" valueType="num">
                                      <p:cBhvr additive="base">
                                        <p:cTn id="44"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left)">
                                      <p:cBhvr>
                                        <p:cTn id="49" dur="5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34"/>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6"/>
                                        </p:tgtEl>
                                        <p:attrNameLst>
                                          <p:attrName>style.visibility</p:attrName>
                                        </p:attrNameLst>
                                      </p:cBhvr>
                                      <p:to>
                                        <p:strVal val="visible"/>
                                      </p:to>
                                    </p:set>
                                    <p:anim calcmode="lin" valueType="num">
                                      <p:cBhvr additive="base">
                                        <p:cTn id="56" dur="500" fill="hold"/>
                                        <p:tgtEl>
                                          <p:spTgt spid="36"/>
                                        </p:tgtEl>
                                        <p:attrNameLst>
                                          <p:attrName>ppt_x</p:attrName>
                                        </p:attrNameLst>
                                      </p:cBhvr>
                                      <p:tavLst>
                                        <p:tav tm="0">
                                          <p:val>
                                            <p:strVal val="1+#ppt_w/2"/>
                                          </p:val>
                                        </p:tav>
                                        <p:tav tm="100000">
                                          <p:val>
                                            <p:strVal val="#ppt_x"/>
                                          </p:val>
                                        </p:tav>
                                      </p:tavLst>
                                    </p:anim>
                                    <p:anim calcmode="lin" valueType="num">
                                      <p:cBhvr additive="base">
                                        <p:cTn id="57" dur="500" fill="hold"/>
                                        <p:tgtEl>
                                          <p:spTgt spid="36"/>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ipe(left)">
                                      <p:cBhvr>
                                        <p:cTn id="62" dur="500"/>
                                        <p:tgtEl>
                                          <p:spTgt spid="39"/>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1"/>
                                        </p:tgtEl>
                                        <p:attrNameLst>
                                          <p:attrName>style.visibility</p:attrName>
                                        </p:attrNameLst>
                                      </p:cBhvr>
                                      <p:to>
                                        <p:strVal val="visible"/>
                                      </p:to>
                                    </p:set>
                                    <p:animEffect transition="in" filter="wipe(left)">
                                      <p:cBhvr>
                                        <p:cTn id="67" dur="500"/>
                                        <p:tgtEl>
                                          <p:spTgt spid="41"/>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0"/>
                                        </p:tgtEl>
                                        <p:attrNameLst>
                                          <p:attrName>style.visibility</p:attrName>
                                        </p:attrNameLst>
                                      </p:cBhvr>
                                      <p:to>
                                        <p:strVal val="visible"/>
                                      </p:to>
                                    </p:set>
                                    <p:animEffect transition="in" filter="wipe(left)">
                                      <p:cBhvr>
                                        <p:cTn id="72" dur="500"/>
                                        <p:tgtEl>
                                          <p:spTgt spid="40"/>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wipe(left)">
                                      <p:cBhvr>
                                        <p:cTn id="77" dur="500"/>
                                        <p:tgtEl>
                                          <p:spTgt spid="42"/>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wipe(left)">
                                      <p:cBhvr>
                                        <p:cTn id="82" dur="500"/>
                                        <p:tgtEl>
                                          <p:spTgt spid="43"/>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8" fill="hold" grpId="0" nodeType="clickEffect">
                                  <p:stCondLst>
                                    <p:cond delay="0"/>
                                  </p:stCondLst>
                                  <p:childTnLst>
                                    <p:set>
                                      <p:cBhvr>
                                        <p:cTn id="86" dur="1" fill="hold">
                                          <p:stCondLst>
                                            <p:cond delay="0"/>
                                          </p:stCondLst>
                                        </p:cTn>
                                        <p:tgtEl>
                                          <p:spTgt spid="25"/>
                                        </p:tgtEl>
                                        <p:attrNameLst>
                                          <p:attrName>style.visibility</p:attrName>
                                        </p:attrNameLst>
                                      </p:cBhvr>
                                      <p:to>
                                        <p:strVal val="visible"/>
                                      </p:to>
                                    </p:set>
                                    <p:animEffect transition="in" filter="wipe(left)">
                                      <p:cBhvr>
                                        <p:cTn id="87" dur="500"/>
                                        <p:tgtEl>
                                          <p:spTgt spid="25"/>
                                        </p:tgtEl>
                                      </p:cBhvr>
                                    </p:animEffect>
                                  </p:childTnLst>
                                </p:cTn>
                              </p:par>
                            </p:childTnLst>
                          </p:cTn>
                        </p:par>
                      </p:childTnLst>
                    </p:cTn>
                  </p:par>
                  <p:par>
                    <p:cTn id="88" fill="hold">
                      <p:stCondLst>
                        <p:cond delay="indefinite"/>
                      </p:stCondLst>
                      <p:childTnLst>
                        <p:par>
                          <p:cTn id="89" fill="hold">
                            <p:stCondLst>
                              <p:cond delay="0"/>
                            </p:stCondLst>
                            <p:childTnLst>
                              <p:par>
                                <p:cTn id="90" presetID="2" presetClass="entr" presetSubtype="3" fill="hold" grpId="0" nodeType="click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additive="base">
                                        <p:cTn id="92" dur="500" fill="hold"/>
                                        <p:tgtEl>
                                          <p:spTgt spid="27"/>
                                        </p:tgtEl>
                                        <p:attrNameLst>
                                          <p:attrName>ppt_x</p:attrName>
                                        </p:attrNameLst>
                                      </p:cBhvr>
                                      <p:tavLst>
                                        <p:tav tm="0">
                                          <p:val>
                                            <p:strVal val="1+#ppt_w/2"/>
                                          </p:val>
                                        </p:tav>
                                        <p:tav tm="100000">
                                          <p:val>
                                            <p:strVal val="#ppt_x"/>
                                          </p:val>
                                        </p:tav>
                                      </p:tavLst>
                                    </p:anim>
                                    <p:anim calcmode="lin" valueType="num">
                                      <p:cBhvr additive="base">
                                        <p:cTn id="93" dur="500" fill="hold"/>
                                        <p:tgtEl>
                                          <p:spTgt spid="27"/>
                                        </p:tgtEl>
                                        <p:attrNameLst>
                                          <p:attrName>ppt_y</p:attrName>
                                        </p:attrNameLst>
                                      </p:cBhvr>
                                      <p:tavLst>
                                        <p:tav tm="0">
                                          <p:val>
                                            <p:strVal val="0-#ppt_h/2"/>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22" presetClass="entr" presetSubtype="8" fill="hold" grpId="0" nodeType="click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wipe(left)">
                                      <p:cBhvr>
                                        <p:cTn id="98" dur="500"/>
                                        <p:tgtEl>
                                          <p:spTgt spid="29"/>
                                        </p:tgtEl>
                                      </p:cBhvr>
                                    </p:animEffect>
                                  </p:childTnLst>
                                </p:cTn>
                              </p:par>
                            </p:childTnLst>
                          </p:cTn>
                        </p:par>
                      </p:childTnLst>
                    </p:cTn>
                  </p:par>
                  <p:par>
                    <p:cTn id="99" fill="hold">
                      <p:stCondLst>
                        <p:cond delay="indefinite"/>
                      </p:stCondLst>
                      <p:childTnLst>
                        <p:par>
                          <p:cTn id="100" fill="hold">
                            <p:stCondLst>
                              <p:cond delay="0"/>
                            </p:stCondLst>
                            <p:childTnLst>
                              <p:par>
                                <p:cTn id="101" presetID="1" presetClass="exit" presetSubtype="0" fill="hold" grpId="1" nodeType="clickEffect">
                                  <p:stCondLst>
                                    <p:cond delay="0"/>
                                  </p:stCondLst>
                                  <p:childTnLst>
                                    <p:set>
                                      <p:cBhvr>
                                        <p:cTn id="102" dur="1" fill="hold">
                                          <p:stCondLst>
                                            <p:cond delay="0"/>
                                          </p:stCondLst>
                                        </p:cTn>
                                        <p:tgtEl>
                                          <p:spTgt spid="27"/>
                                        </p:tgtEl>
                                        <p:attrNameLst>
                                          <p:attrName>style.visibility</p:attrName>
                                        </p:attrNameLst>
                                      </p:cBhvr>
                                      <p:to>
                                        <p:strVal val="hidden"/>
                                      </p:to>
                                    </p:set>
                                  </p:childTnLst>
                                </p:cTn>
                              </p:par>
                              <p:par>
                                <p:cTn id="103" presetID="15" presetClass="entr" presetSubtype="0" fill="hold" nodeType="withEffect">
                                  <p:stCondLst>
                                    <p:cond delay="0"/>
                                  </p:stCondLst>
                                  <p:childTnLst>
                                    <p:set>
                                      <p:cBhvr>
                                        <p:cTn id="104" dur="1" fill="hold">
                                          <p:stCondLst>
                                            <p:cond delay="0"/>
                                          </p:stCondLst>
                                        </p:cTn>
                                        <p:tgtEl>
                                          <p:spTgt spid="30"/>
                                        </p:tgtEl>
                                        <p:attrNameLst>
                                          <p:attrName>style.visibility</p:attrName>
                                        </p:attrNameLst>
                                      </p:cBhvr>
                                      <p:to>
                                        <p:strVal val="visible"/>
                                      </p:to>
                                    </p:set>
                                    <p:anim calcmode="lin" valueType="num">
                                      <p:cBhvr>
                                        <p:cTn id="105" dur="1000" fill="hold"/>
                                        <p:tgtEl>
                                          <p:spTgt spid="30"/>
                                        </p:tgtEl>
                                        <p:attrNameLst>
                                          <p:attrName>ppt_w</p:attrName>
                                        </p:attrNameLst>
                                      </p:cBhvr>
                                      <p:tavLst>
                                        <p:tav tm="0">
                                          <p:val>
                                            <p:fltVal val="0"/>
                                          </p:val>
                                        </p:tav>
                                        <p:tav tm="100000">
                                          <p:val>
                                            <p:strVal val="#ppt_w"/>
                                          </p:val>
                                        </p:tav>
                                      </p:tavLst>
                                    </p:anim>
                                    <p:anim calcmode="lin" valueType="num">
                                      <p:cBhvr>
                                        <p:cTn id="106" dur="1000" fill="hold"/>
                                        <p:tgtEl>
                                          <p:spTgt spid="30"/>
                                        </p:tgtEl>
                                        <p:attrNameLst>
                                          <p:attrName>ppt_h</p:attrName>
                                        </p:attrNameLst>
                                      </p:cBhvr>
                                      <p:tavLst>
                                        <p:tav tm="0">
                                          <p:val>
                                            <p:fltVal val="0"/>
                                          </p:val>
                                        </p:tav>
                                        <p:tav tm="100000">
                                          <p:val>
                                            <p:strVal val="#ppt_h"/>
                                          </p:val>
                                        </p:tav>
                                      </p:tavLst>
                                    </p:anim>
                                    <p:anim calcmode="lin" valueType="num">
                                      <p:cBhvr>
                                        <p:cTn id="107" dur="1000" fill="hold"/>
                                        <p:tgtEl>
                                          <p:spTgt spid="30"/>
                                        </p:tgtEl>
                                        <p:attrNameLst>
                                          <p:attrName>ppt_x</p:attrName>
                                        </p:attrNameLst>
                                      </p:cBhvr>
                                      <p:tavLst>
                                        <p:tav tm="0" fmla="#ppt_x+(cos(-2*pi*(1-$))*-#ppt_x-sin(-2*pi*(1-$))*(1-#ppt_y))*(1-$)">
                                          <p:val>
                                            <p:fltVal val="0"/>
                                          </p:val>
                                        </p:tav>
                                        <p:tav tm="100000">
                                          <p:val>
                                            <p:fltVal val="1"/>
                                          </p:val>
                                        </p:tav>
                                      </p:tavLst>
                                    </p:anim>
                                    <p:anim calcmode="lin" valueType="num">
                                      <p:cBhvr>
                                        <p:cTn id="108" dur="1000" fill="hold"/>
                                        <p:tgtEl>
                                          <p:spTgt spid="30"/>
                                        </p:tgtEl>
                                        <p:attrNameLst>
                                          <p:attrName>ppt_y</p:attrName>
                                        </p:attrNameLst>
                                      </p:cBhvr>
                                      <p:tavLst>
                                        <p:tav tm="0" fmla="#ppt_y+(sin(-2*pi*(1-$))*-#ppt_x+cos(-2*pi*(1-$))*(1-#ppt_y))*(1-$)">
                                          <p:val>
                                            <p:fltVal val="0"/>
                                          </p:val>
                                        </p:tav>
                                        <p:tav tm="100000">
                                          <p:val>
                                            <p:fltVal val="1"/>
                                          </p:val>
                                        </p:tav>
                                      </p:tavLst>
                                    </p:anim>
                                  </p:childTnLst>
                                </p:cTn>
                              </p:par>
                              <p:par>
                                <p:cTn id="109" presetID="15" presetClass="entr" presetSubtype="0" fill="hold" nodeType="withEffect">
                                  <p:stCondLst>
                                    <p:cond delay="0"/>
                                  </p:stCondLst>
                                  <p:childTnLst>
                                    <p:set>
                                      <p:cBhvr>
                                        <p:cTn id="110" dur="1" fill="hold">
                                          <p:stCondLst>
                                            <p:cond delay="0"/>
                                          </p:stCondLst>
                                        </p:cTn>
                                        <p:tgtEl>
                                          <p:spTgt spid="44"/>
                                        </p:tgtEl>
                                        <p:attrNameLst>
                                          <p:attrName>style.visibility</p:attrName>
                                        </p:attrNameLst>
                                      </p:cBhvr>
                                      <p:to>
                                        <p:strVal val="visible"/>
                                      </p:to>
                                    </p:set>
                                    <p:anim calcmode="lin" valueType="num">
                                      <p:cBhvr>
                                        <p:cTn id="111" dur="1000" fill="hold"/>
                                        <p:tgtEl>
                                          <p:spTgt spid="44"/>
                                        </p:tgtEl>
                                        <p:attrNameLst>
                                          <p:attrName>ppt_w</p:attrName>
                                        </p:attrNameLst>
                                      </p:cBhvr>
                                      <p:tavLst>
                                        <p:tav tm="0">
                                          <p:val>
                                            <p:fltVal val="0"/>
                                          </p:val>
                                        </p:tav>
                                        <p:tav tm="100000">
                                          <p:val>
                                            <p:strVal val="#ppt_w"/>
                                          </p:val>
                                        </p:tav>
                                      </p:tavLst>
                                    </p:anim>
                                    <p:anim calcmode="lin" valueType="num">
                                      <p:cBhvr>
                                        <p:cTn id="112" dur="1000" fill="hold"/>
                                        <p:tgtEl>
                                          <p:spTgt spid="44"/>
                                        </p:tgtEl>
                                        <p:attrNameLst>
                                          <p:attrName>ppt_h</p:attrName>
                                        </p:attrNameLst>
                                      </p:cBhvr>
                                      <p:tavLst>
                                        <p:tav tm="0">
                                          <p:val>
                                            <p:fltVal val="0"/>
                                          </p:val>
                                        </p:tav>
                                        <p:tav tm="100000">
                                          <p:val>
                                            <p:strVal val="#ppt_h"/>
                                          </p:val>
                                        </p:tav>
                                      </p:tavLst>
                                    </p:anim>
                                    <p:anim calcmode="lin" valueType="num">
                                      <p:cBhvr>
                                        <p:cTn id="113" dur="1000" fill="hold"/>
                                        <p:tgtEl>
                                          <p:spTgt spid="44"/>
                                        </p:tgtEl>
                                        <p:attrNameLst>
                                          <p:attrName>ppt_x</p:attrName>
                                        </p:attrNameLst>
                                      </p:cBhvr>
                                      <p:tavLst>
                                        <p:tav tm="0" fmla="#ppt_x+(cos(-2*pi*(1-$))*-#ppt_x-sin(-2*pi*(1-$))*(1-#ppt_y))*(1-$)">
                                          <p:val>
                                            <p:fltVal val="0"/>
                                          </p:val>
                                        </p:tav>
                                        <p:tav tm="100000">
                                          <p:val>
                                            <p:fltVal val="1"/>
                                          </p:val>
                                        </p:tav>
                                      </p:tavLst>
                                    </p:anim>
                                    <p:anim calcmode="lin" valueType="num">
                                      <p:cBhvr>
                                        <p:cTn id="114" dur="1000" fill="hold"/>
                                        <p:tgtEl>
                                          <p:spTgt spid="44"/>
                                        </p:tgtEl>
                                        <p:attrNameLst>
                                          <p:attrName>ppt_y</p:attrName>
                                        </p:attrNameLst>
                                      </p:cBhvr>
                                      <p:tavLst>
                                        <p:tav tm="0" fmla="#ppt_y+(sin(-2*pi*(1-$))*-#ppt_x+cos(-2*pi*(1-$))*(1-#ppt_y))*(1-$)">
                                          <p:val>
                                            <p:fltVal val="0"/>
                                          </p:val>
                                        </p:tav>
                                        <p:tav tm="100000">
                                          <p:val>
                                            <p:fltVal val="1"/>
                                          </p:val>
                                        </p:tav>
                                      </p:tavLst>
                                    </p:anim>
                                  </p:childTnLst>
                                </p:cTn>
                              </p:par>
                              <p:par>
                                <p:cTn id="115" presetID="1" presetClass="mediacall" presetSubtype="0" fill="hold" nodeType="withEffect">
                                  <p:stCondLst>
                                    <p:cond delay="0"/>
                                  </p:stCondLst>
                                  <p:childTnLst>
                                    <p:cmd type="call" cmd="playFrom(0.0)">
                                      <p:cBhvr>
                                        <p:cTn id="116" dur="2437" fill="hold"/>
                                        <p:tgtEl>
                                          <p:spTgt spid="5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17" fill="hold" display="0">
                  <p:stCondLst>
                    <p:cond delay="indefinite"/>
                  </p:stCondLst>
                  <p:endCondLst>
                    <p:cond evt="onStopAudio" delay="0">
                      <p:tgtEl>
                        <p:sldTgt/>
                      </p:tgtEl>
                    </p:cond>
                  </p:endCondLst>
                </p:cTn>
                <p:tgtEl>
                  <p:spTgt spid="54"/>
                </p:tgtEl>
              </p:cMediaNode>
            </p:audio>
          </p:childTnLst>
        </p:cTn>
      </p:par>
    </p:tnLst>
    <p:bldLst>
      <p:bldP spid="24" grpId="0"/>
      <p:bldP spid="26" grpId="0"/>
      <p:bldP spid="31" grpId="0"/>
      <p:bldP spid="32" grpId="0" animBg="1"/>
      <p:bldP spid="33" grpId="0"/>
      <p:bldP spid="34" grpId="0" animBg="1"/>
      <p:bldP spid="34" grpId="1" animBg="1"/>
      <p:bldP spid="35" grpId="0"/>
      <p:bldP spid="39" grpId="0"/>
      <p:bldP spid="40" grpId="0"/>
      <p:bldP spid="41" grpId="0"/>
      <p:bldP spid="25" grpId="0" animBg="1"/>
      <p:bldP spid="43" grpId="0"/>
      <p:bldP spid="27" grpId="0" animBg="1"/>
      <p:bldP spid="27" grpId="1" animBg="1"/>
      <p:bldP spid="29"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878"/>
        <p:cNvGrpSpPr/>
        <p:nvPr/>
      </p:nvGrpSpPr>
      <p:grpSpPr>
        <a:xfrm>
          <a:off x="0" y="0"/>
          <a:ext cx="0" cy="0"/>
          <a:chOff x="0" y="0"/>
          <a:chExt cx="0" cy="0"/>
        </a:xfrm>
      </p:grpSpPr>
      <p:sp>
        <p:nvSpPr>
          <p:cNvPr id="10879" name="Google Shape;10879;p68"/>
          <p:cNvSpPr/>
          <p:nvPr/>
        </p:nvSpPr>
        <p:spPr>
          <a:xfrm>
            <a:off x="876301" y="2032000"/>
            <a:ext cx="10438801" cy="2793989"/>
          </a:xfrm>
          <a:custGeom>
            <a:avLst/>
            <a:gdLst/>
            <a:ahLst/>
            <a:cxnLst/>
            <a:rect l="l" t="t" r="r" b="b"/>
            <a:pathLst>
              <a:path w="325907" h="100443" extrusionOk="0">
                <a:moveTo>
                  <a:pt x="12138" y="0"/>
                </a:moveTo>
                <a:lnTo>
                  <a:pt x="0" y="100443"/>
                </a:lnTo>
                <a:lnTo>
                  <a:pt x="320748" y="99836"/>
                </a:lnTo>
                <a:lnTo>
                  <a:pt x="325907" y="3945"/>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grpSp>
        <p:nvGrpSpPr>
          <p:cNvPr id="10882" name="Google Shape;10882;p68"/>
          <p:cNvGrpSpPr/>
          <p:nvPr/>
        </p:nvGrpSpPr>
        <p:grpSpPr>
          <a:xfrm>
            <a:off x="9677400" y="4141454"/>
            <a:ext cx="1979148" cy="1816688"/>
            <a:chOff x="2827317" y="3610299"/>
            <a:chExt cx="912723" cy="837801"/>
          </a:xfrm>
        </p:grpSpPr>
        <p:sp>
          <p:nvSpPr>
            <p:cNvPr id="10883" name="Google Shape;10883;p68"/>
            <p:cNvSpPr/>
            <p:nvPr/>
          </p:nvSpPr>
          <p:spPr>
            <a:xfrm>
              <a:off x="2827317" y="3803695"/>
              <a:ext cx="700393" cy="644406"/>
            </a:xfrm>
            <a:custGeom>
              <a:avLst/>
              <a:gdLst/>
              <a:ahLst/>
              <a:cxnLst/>
              <a:rect l="l" t="t" r="r" b="b"/>
              <a:pathLst>
                <a:path w="10133" h="9323" extrusionOk="0">
                  <a:moveTo>
                    <a:pt x="7727" y="0"/>
                  </a:moveTo>
                  <a:lnTo>
                    <a:pt x="7192" y="536"/>
                  </a:lnTo>
                  <a:cubicBezTo>
                    <a:pt x="6538" y="205"/>
                    <a:pt x="5823" y="40"/>
                    <a:pt x="5107" y="40"/>
                  </a:cubicBezTo>
                  <a:cubicBezTo>
                    <a:pt x="3918" y="40"/>
                    <a:pt x="2728" y="494"/>
                    <a:pt x="1822" y="1393"/>
                  </a:cubicBezTo>
                  <a:cubicBezTo>
                    <a:pt x="0" y="3215"/>
                    <a:pt x="0" y="6156"/>
                    <a:pt x="1822" y="7966"/>
                  </a:cubicBezTo>
                  <a:cubicBezTo>
                    <a:pt x="2727" y="8870"/>
                    <a:pt x="3917" y="9323"/>
                    <a:pt x="5106" y="9323"/>
                  </a:cubicBezTo>
                  <a:cubicBezTo>
                    <a:pt x="6296" y="9323"/>
                    <a:pt x="7483" y="8870"/>
                    <a:pt x="8382" y="7966"/>
                  </a:cubicBezTo>
                  <a:cubicBezTo>
                    <a:pt x="9859" y="6525"/>
                    <a:pt x="10132" y="4346"/>
                    <a:pt x="9263" y="2596"/>
                  </a:cubicBezTo>
                  <a:lnTo>
                    <a:pt x="9787" y="2060"/>
                  </a:lnTo>
                  <a:lnTo>
                    <a:pt x="77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4" name="Google Shape;10884;p68"/>
            <p:cNvSpPr/>
            <p:nvPr/>
          </p:nvSpPr>
          <p:spPr>
            <a:xfrm>
              <a:off x="2942539" y="3845650"/>
              <a:ext cx="448520" cy="128425"/>
            </a:xfrm>
            <a:custGeom>
              <a:avLst/>
              <a:gdLst/>
              <a:ahLst/>
              <a:cxnLst/>
              <a:rect l="l" t="t" r="r" b="b"/>
              <a:pathLst>
                <a:path w="6489" h="1858" extrusionOk="0">
                  <a:moveTo>
                    <a:pt x="3250" y="1"/>
                  </a:moveTo>
                  <a:cubicBezTo>
                    <a:pt x="1857" y="1"/>
                    <a:pt x="655" y="739"/>
                    <a:pt x="0" y="1858"/>
                  </a:cubicBezTo>
                  <a:cubicBezTo>
                    <a:pt x="822" y="1001"/>
                    <a:pt x="1965" y="465"/>
                    <a:pt x="3250" y="465"/>
                  </a:cubicBezTo>
                  <a:cubicBezTo>
                    <a:pt x="4524" y="465"/>
                    <a:pt x="5691" y="1001"/>
                    <a:pt x="6489" y="1858"/>
                  </a:cubicBezTo>
                  <a:cubicBezTo>
                    <a:pt x="5834" y="739"/>
                    <a:pt x="4632" y="1"/>
                    <a:pt x="3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5" name="Google Shape;10885;p68"/>
            <p:cNvSpPr/>
            <p:nvPr/>
          </p:nvSpPr>
          <p:spPr>
            <a:xfrm>
              <a:off x="3359742" y="3610299"/>
              <a:ext cx="380298" cy="379469"/>
            </a:xfrm>
            <a:custGeom>
              <a:avLst/>
              <a:gdLst/>
              <a:ahLst/>
              <a:cxnLst/>
              <a:rect l="l" t="t" r="r" b="b"/>
              <a:pathLst>
                <a:path w="5502" h="5490" extrusionOk="0">
                  <a:moveTo>
                    <a:pt x="2227" y="0"/>
                  </a:moveTo>
                  <a:lnTo>
                    <a:pt x="2108" y="1584"/>
                  </a:lnTo>
                  <a:lnTo>
                    <a:pt x="1322" y="1370"/>
                  </a:lnTo>
                  <a:lnTo>
                    <a:pt x="1322" y="1370"/>
                  </a:lnTo>
                  <a:lnTo>
                    <a:pt x="1572" y="2048"/>
                  </a:lnTo>
                  <a:lnTo>
                    <a:pt x="1" y="1822"/>
                  </a:lnTo>
                  <a:lnTo>
                    <a:pt x="1" y="1822"/>
                  </a:lnTo>
                  <a:lnTo>
                    <a:pt x="1703" y="2739"/>
                  </a:lnTo>
                  <a:lnTo>
                    <a:pt x="929" y="3191"/>
                  </a:lnTo>
                  <a:lnTo>
                    <a:pt x="1977" y="3417"/>
                  </a:lnTo>
                  <a:lnTo>
                    <a:pt x="929" y="4465"/>
                  </a:lnTo>
                  <a:lnTo>
                    <a:pt x="929" y="4465"/>
                  </a:lnTo>
                  <a:lnTo>
                    <a:pt x="2108" y="4227"/>
                  </a:lnTo>
                  <a:lnTo>
                    <a:pt x="1834" y="5370"/>
                  </a:lnTo>
                  <a:lnTo>
                    <a:pt x="2358" y="4465"/>
                  </a:lnTo>
                  <a:lnTo>
                    <a:pt x="3144" y="5489"/>
                  </a:lnTo>
                  <a:lnTo>
                    <a:pt x="3275" y="4108"/>
                  </a:lnTo>
                  <a:lnTo>
                    <a:pt x="4573" y="4680"/>
                  </a:lnTo>
                  <a:lnTo>
                    <a:pt x="4061" y="3656"/>
                  </a:lnTo>
                  <a:lnTo>
                    <a:pt x="5358" y="3656"/>
                  </a:lnTo>
                  <a:lnTo>
                    <a:pt x="4323" y="2977"/>
                  </a:lnTo>
                  <a:lnTo>
                    <a:pt x="5501" y="2167"/>
                  </a:lnTo>
                  <a:lnTo>
                    <a:pt x="4061" y="2167"/>
                  </a:lnTo>
                  <a:lnTo>
                    <a:pt x="4573" y="905"/>
                  </a:lnTo>
                  <a:lnTo>
                    <a:pt x="3013" y="1822"/>
                  </a:lnTo>
                  <a:lnTo>
                    <a:pt x="22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6" name="Google Shape;10886;p68"/>
            <p:cNvSpPr/>
            <p:nvPr/>
          </p:nvSpPr>
          <p:spPr>
            <a:xfrm>
              <a:off x="3371285" y="3621013"/>
              <a:ext cx="320993" cy="320164"/>
            </a:xfrm>
            <a:custGeom>
              <a:avLst/>
              <a:gdLst/>
              <a:ahLst/>
              <a:cxnLst/>
              <a:rect l="l" t="t" r="r" b="b"/>
              <a:pathLst>
                <a:path w="4644" h="4632" extrusionOk="0">
                  <a:moveTo>
                    <a:pt x="1881" y="0"/>
                  </a:moveTo>
                  <a:lnTo>
                    <a:pt x="1774" y="1357"/>
                  </a:lnTo>
                  <a:lnTo>
                    <a:pt x="1108" y="1167"/>
                  </a:lnTo>
                  <a:lnTo>
                    <a:pt x="1322" y="1750"/>
                  </a:lnTo>
                  <a:lnTo>
                    <a:pt x="0" y="1548"/>
                  </a:lnTo>
                  <a:lnTo>
                    <a:pt x="1453" y="2322"/>
                  </a:lnTo>
                  <a:lnTo>
                    <a:pt x="774" y="2715"/>
                  </a:lnTo>
                  <a:lnTo>
                    <a:pt x="1655" y="2905"/>
                  </a:lnTo>
                  <a:lnTo>
                    <a:pt x="774" y="3774"/>
                  </a:lnTo>
                  <a:lnTo>
                    <a:pt x="1774" y="3572"/>
                  </a:lnTo>
                  <a:lnTo>
                    <a:pt x="1548" y="4548"/>
                  </a:lnTo>
                  <a:lnTo>
                    <a:pt x="2000" y="3774"/>
                  </a:lnTo>
                  <a:lnTo>
                    <a:pt x="2655" y="4632"/>
                  </a:lnTo>
                  <a:lnTo>
                    <a:pt x="2774" y="3477"/>
                  </a:lnTo>
                  <a:lnTo>
                    <a:pt x="3870" y="3965"/>
                  </a:lnTo>
                  <a:lnTo>
                    <a:pt x="3429" y="3096"/>
                  </a:lnTo>
                  <a:lnTo>
                    <a:pt x="4525" y="3096"/>
                  </a:lnTo>
                  <a:lnTo>
                    <a:pt x="3655" y="2524"/>
                  </a:lnTo>
                  <a:lnTo>
                    <a:pt x="4644" y="1834"/>
                  </a:lnTo>
                  <a:lnTo>
                    <a:pt x="3429" y="1834"/>
                  </a:lnTo>
                  <a:lnTo>
                    <a:pt x="3870" y="774"/>
                  </a:lnTo>
                  <a:lnTo>
                    <a:pt x="2548" y="1548"/>
                  </a:lnTo>
                  <a:lnTo>
                    <a:pt x="1881" y="0"/>
                  </a:lnTo>
                  <a:close/>
                </a:path>
              </a:pathLst>
            </a:custGeom>
            <a:solidFill>
              <a:schemeClr val="accent3"/>
            </a:solidFill>
            <a:ln w="7450" cap="flat" cmpd="sng">
              <a:solidFill>
                <a:schemeClr val="accent1"/>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7" name="Picture 6">
            <a:extLst>
              <a:ext uri="{FF2B5EF4-FFF2-40B4-BE49-F238E27FC236}">
                <a16:creationId xmlns:a16="http://schemas.microsoft.com/office/drawing/2014/main" xmlns="" id="{D7DBC5A3-FD98-407E-AB2F-5A6C4AA6D07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240" y="2209800"/>
            <a:ext cx="3770054" cy="4648200"/>
          </a:xfrm>
          <a:prstGeom prst="rect">
            <a:avLst/>
          </a:prstGeom>
        </p:spPr>
      </p:pic>
      <p:sp>
        <p:nvSpPr>
          <p:cNvPr id="16" name="TextBox 15">
            <a:extLst>
              <a:ext uri="{FF2B5EF4-FFF2-40B4-BE49-F238E27FC236}">
                <a16:creationId xmlns:a16="http://schemas.microsoft.com/office/drawing/2014/main" xmlns="" id="{1B53E03C-6208-458F-9803-0E736AA1B897}"/>
              </a:ext>
            </a:extLst>
          </p:cNvPr>
          <p:cNvSpPr txBox="1"/>
          <p:nvPr/>
        </p:nvSpPr>
        <p:spPr>
          <a:xfrm>
            <a:off x="2692700" y="2516457"/>
            <a:ext cx="8512260" cy="1938992"/>
          </a:xfrm>
          <a:prstGeom prst="rect">
            <a:avLst/>
          </a:prstGeom>
          <a:noFill/>
        </p:spPr>
        <p:txBody>
          <a:bodyPr wrap="square">
            <a:spAutoFit/>
          </a:bodyPr>
          <a:lstStyle/>
          <a:p>
            <a:pPr algn="ctr"/>
            <a:r>
              <a:rPr lang="en-US" sz="4000">
                <a:solidFill>
                  <a:schemeClr val="accent1">
                    <a:lumMod val="75000"/>
                  </a:schemeClr>
                </a:solidFill>
                <a:latin typeface="#9Slide03 BoosterNextFYBlack" panose="02000A03000000020004" pitchFamily="2" charset="0"/>
                <a:cs typeface="Calibri" panose="020F0502020204030204" pitchFamily="34" charset="0"/>
              </a:rPr>
              <a:t>Bạn đã có thêm sức mạnh, chúng ta cùng chiến thắng thử thách</a:t>
            </a:r>
            <a:br>
              <a:rPr lang="en-US" sz="4000">
                <a:solidFill>
                  <a:schemeClr val="accent1">
                    <a:lumMod val="75000"/>
                  </a:schemeClr>
                </a:solidFill>
                <a:latin typeface="#9Slide03 BoosterNextFYBlack" panose="02000A03000000020004" pitchFamily="2" charset="0"/>
                <a:cs typeface="Calibri" panose="020F0502020204030204" pitchFamily="34" charset="0"/>
              </a:rPr>
            </a:br>
            <a:r>
              <a:rPr lang="en-US" sz="4000">
                <a:solidFill>
                  <a:schemeClr val="accent1">
                    <a:lumMod val="75000"/>
                  </a:schemeClr>
                </a:solidFill>
                <a:latin typeface="#9Slide03 BoosterNextFYBlack" panose="02000A03000000020004" pitchFamily="2" charset="0"/>
                <a:cs typeface="Calibri" panose="020F0502020204030204" pitchFamily="34" charset="0"/>
              </a:rPr>
              <a:t> cuối cùng này nhé!</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16" presetClass="entr" presetSubtype="37" fill="hold" grpId="0" nodeType="afterEffect">
                                  <p:stCondLst>
                                    <p:cond delay="250"/>
                                  </p:stCondLst>
                                  <p:childTnLst>
                                    <p:set>
                                      <p:cBhvr>
                                        <p:cTn id="11" dur="1" fill="hold">
                                          <p:stCondLst>
                                            <p:cond delay="0"/>
                                          </p:stCondLst>
                                        </p:cTn>
                                        <p:tgtEl>
                                          <p:spTgt spid="10879"/>
                                        </p:tgtEl>
                                        <p:attrNameLst>
                                          <p:attrName>style.visibility</p:attrName>
                                        </p:attrNameLst>
                                      </p:cBhvr>
                                      <p:to>
                                        <p:strVal val="visible"/>
                                      </p:to>
                                    </p:set>
                                    <p:animEffect transition="in" filter="barn(outVertical)">
                                      <p:cBhvr>
                                        <p:cTn id="12" dur="500"/>
                                        <p:tgtEl>
                                          <p:spTgt spid="10879"/>
                                        </p:tgtEl>
                                      </p:cBhvr>
                                    </p:animEffect>
                                  </p:childTnLst>
                                </p:cTn>
                              </p:par>
                              <p:par>
                                <p:cTn id="13" presetID="16" presetClass="entr" presetSubtype="21" fill="hold" grpId="0" nodeType="withEffect">
                                  <p:stCondLst>
                                    <p:cond delay="500"/>
                                  </p:stCondLst>
                                  <p:childTnLst>
                                    <p:set>
                                      <p:cBhvr>
                                        <p:cTn id="14" dur="1" fill="hold">
                                          <p:stCondLst>
                                            <p:cond delay="0"/>
                                          </p:stCondLst>
                                        </p:cTn>
                                        <p:tgtEl>
                                          <p:spTgt spid="16"/>
                                        </p:tgtEl>
                                        <p:attrNameLst>
                                          <p:attrName>style.visibility</p:attrName>
                                        </p:attrNameLst>
                                      </p:cBhvr>
                                      <p:to>
                                        <p:strVal val="visible"/>
                                      </p:to>
                                    </p:set>
                                    <p:animEffect transition="in" filter="barn(inVertical)">
                                      <p:cBhvr>
                                        <p:cTn id="15" dur="500"/>
                                        <p:tgtEl>
                                          <p:spTgt spid="16"/>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0882"/>
                                        </p:tgtEl>
                                        <p:attrNameLst>
                                          <p:attrName>style.visibility</p:attrName>
                                        </p:attrNameLst>
                                      </p:cBhvr>
                                      <p:to>
                                        <p:strVal val="visible"/>
                                      </p:to>
                                    </p:set>
                                    <p:anim calcmode="lin" valueType="num">
                                      <p:cBhvr>
                                        <p:cTn id="19" dur="500" fill="hold"/>
                                        <p:tgtEl>
                                          <p:spTgt spid="10882"/>
                                        </p:tgtEl>
                                        <p:attrNameLst>
                                          <p:attrName>ppt_w</p:attrName>
                                        </p:attrNameLst>
                                      </p:cBhvr>
                                      <p:tavLst>
                                        <p:tav tm="0">
                                          <p:val>
                                            <p:fltVal val="0"/>
                                          </p:val>
                                        </p:tav>
                                        <p:tav tm="100000">
                                          <p:val>
                                            <p:strVal val="#ppt_w"/>
                                          </p:val>
                                        </p:tav>
                                      </p:tavLst>
                                    </p:anim>
                                    <p:anim calcmode="lin" valueType="num">
                                      <p:cBhvr>
                                        <p:cTn id="20" dur="500" fill="hold"/>
                                        <p:tgtEl>
                                          <p:spTgt spid="10882"/>
                                        </p:tgtEl>
                                        <p:attrNameLst>
                                          <p:attrName>ppt_h</p:attrName>
                                        </p:attrNameLst>
                                      </p:cBhvr>
                                      <p:tavLst>
                                        <p:tav tm="0">
                                          <p:val>
                                            <p:fltVal val="0"/>
                                          </p:val>
                                        </p:tav>
                                        <p:tav tm="100000">
                                          <p:val>
                                            <p:strVal val="#ppt_h"/>
                                          </p:val>
                                        </p:tav>
                                      </p:tavLst>
                                    </p:anim>
                                    <p:animEffect transition="in" filter="fade">
                                      <p:cBhvr>
                                        <p:cTn id="21" dur="500"/>
                                        <p:tgtEl>
                                          <p:spTgt spid="108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79" grpId="0" animBg="1"/>
      <p:bldP spid="1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641"/>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xmlns="" id="{8E1506E1-6D0E-41F4-8E3C-CF88EC207656}"/>
              </a:ext>
            </a:extLst>
          </p:cNvPr>
          <p:cNvSpPr/>
          <p:nvPr/>
        </p:nvSpPr>
        <p:spPr>
          <a:xfrm>
            <a:off x="180913" y="1970601"/>
            <a:ext cx="11830174" cy="482417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Google Shape;10879;p68">
            <a:extLst>
              <a:ext uri="{FF2B5EF4-FFF2-40B4-BE49-F238E27FC236}">
                <a16:creationId xmlns:a16="http://schemas.microsoft.com/office/drawing/2014/main" xmlns="" id="{FFC66FDF-5124-4392-956D-0D9720A4EB6C}"/>
              </a:ext>
            </a:extLst>
          </p:cNvPr>
          <p:cNvSpPr/>
          <p:nvPr/>
        </p:nvSpPr>
        <p:spPr>
          <a:xfrm>
            <a:off x="779839" y="220707"/>
            <a:ext cx="11074868" cy="1615817"/>
          </a:xfrm>
          <a:custGeom>
            <a:avLst/>
            <a:gdLst/>
            <a:ahLst/>
            <a:cxnLst/>
            <a:rect l="l" t="t" r="r" b="b"/>
            <a:pathLst>
              <a:path w="325907" h="100443" extrusionOk="0">
                <a:moveTo>
                  <a:pt x="12138" y="0"/>
                </a:moveTo>
                <a:lnTo>
                  <a:pt x="0" y="100443"/>
                </a:lnTo>
                <a:lnTo>
                  <a:pt x="320748" y="99836"/>
                </a:lnTo>
                <a:lnTo>
                  <a:pt x="325907" y="3945"/>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grpSp>
        <p:nvGrpSpPr>
          <p:cNvPr id="13" name="Google Shape;10882;p68">
            <a:extLst>
              <a:ext uri="{FF2B5EF4-FFF2-40B4-BE49-F238E27FC236}">
                <a16:creationId xmlns:a16="http://schemas.microsoft.com/office/drawing/2014/main" xmlns="" id="{2559288B-E88F-4DFB-BB96-A605FF2D5C09}"/>
              </a:ext>
            </a:extLst>
          </p:cNvPr>
          <p:cNvGrpSpPr/>
          <p:nvPr/>
        </p:nvGrpSpPr>
        <p:grpSpPr>
          <a:xfrm>
            <a:off x="93185" y="44855"/>
            <a:ext cx="1524000" cy="1436095"/>
            <a:chOff x="2827317" y="3610299"/>
            <a:chExt cx="912723" cy="837801"/>
          </a:xfrm>
        </p:grpSpPr>
        <p:sp>
          <p:nvSpPr>
            <p:cNvPr id="14" name="Google Shape;10883;p68">
              <a:extLst>
                <a:ext uri="{FF2B5EF4-FFF2-40B4-BE49-F238E27FC236}">
                  <a16:creationId xmlns:a16="http://schemas.microsoft.com/office/drawing/2014/main" xmlns="" id="{F7712F91-0097-4396-B97F-D35AD3790EB5}"/>
                </a:ext>
              </a:extLst>
            </p:cNvPr>
            <p:cNvSpPr/>
            <p:nvPr/>
          </p:nvSpPr>
          <p:spPr>
            <a:xfrm>
              <a:off x="2827317" y="3803695"/>
              <a:ext cx="700393" cy="644406"/>
            </a:xfrm>
            <a:custGeom>
              <a:avLst/>
              <a:gdLst/>
              <a:ahLst/>
              <a:cxnLst/>
              <a:rect l="l" t="t" r="r" b="b"/>
              <a:pathLst>
                <a:path w="10133" h="9323" extrusionOk="0">
                  <a:moveTo>
                    <a:pt x="7727" y="0"/>
                  </a:moveTo>
                  <a:lnTo>
                    <a:pt x="7192" y="536"/>
                  </a:lnTo>
                  <a:cubicBezTo>
                    <a:pt x="6538" y="205"/>
                    <a:pt x="5823" y="40"/>
                    <a:pt x="5107" y="40"/>
                  </a:cubicBezTo>
                  <a:cubicBezTo>
                    <a:pt x="3918" y="40"/>
                    <a:pt x="2728" y="494"/>
                    <a:pt x="1822" y="1393"/>
                  </a:cubicBezTo>
                  <a:cubicBezTo>
                    <a:pt x="0" y="3215"/>
                    <a:pt x="0" y="6156"/>
                    <a:pt x="1822" y="7966"/>
                  </a:cubicBezTo>
                  <a:cubicBezTo>
                    <a:pt x="2727" y="8870"/>
                    <a:pt x="3917" y="9323"/>
                    <a:pt x="5106" y="9323"/>
                  </a:cubicBezTo>
                  <a:cubicBezTo>
                    <a:pt x="6296" y="9323"/>
                    <a:pt x="7483" y="8870"/>
                    <a:pt x="8382" y="7966"/>
                  </a:cubicBezTo>
                  <a:cubicBezTo>
                    <a:pt x="9859" y="6525"/>
                    <a:pt x="10132" y="4346"/>
                    <a:pt x="9263" y="2596"/>
                  </a:cubicBezTo>
                  <a:lnTo>
                    <a:pt x="9787" y="2060"/>
                  </a:lnTo>
                  <a:lnTo>
                    <a:pt x="77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 name="Google Shape;10884;p68">
              <a:extLst>
                <a:ext uri="{FF2B5EF4-FFF2-40B4-BE49-F238E27FC236}">
                  <a16:creationId xmlns:a16="http://schemas.microsoft.com/office/drawing/2014/main" xmlns="" id="{45656D1A-D628-473E-82EA-737DB47F4BBC}"/>
                </a:ext>
              </a:extLst>
            </p:cNvPr>
            <p:cNvSpPr/>
            <p:nvPr/>
          </p:nvSpPr>
          <p:spPr>
            <a:xfrm>
              <a:off x="2942539" y="3845650"/>
              <a:ext cx="448520" cy="128425"/>
            </a:xfrm>
            <a:custGeom>
              <a:avLst/>
              <a:gdLst/>
              <a:ahLst/>
              <a:cxnLst/>
              <a:rect l="l" t="t" r="r" b="b"/>
              <a:pathLst>
                <a:path w="6489" h="1858" extrusionOk="0">
                  <a:moveTo>
                    <a:pt x="3250" y="1"/>
                  </a:moveTo>
                  <a:cubicBezTo>
                    <a:pt x="1857" y="1"/>
                    <a:pt x="655" y="739"/>
                    <a:pt x="0" y="1858"/>
                  </a:cubicBezTo>
                  <a:cubicBezTo>
                    <a:pt x="822" y="1001"/>
                    <a:pt x="1965" y="465"/>
                    <a:pt x="3250" y="465"/>
                  </a:cubicBezTo>
                  <a:cubicBezTo>
                    <a:pt x="4524" y="465"/>
                    <a:pt x="5691" y="1001"/>
                    <a:pt x="6489" y="1858"/>
                  </a:cubicBezTo>
                  <a:cubicBezTo>
                    <a:pt x="5834" y="739"/>
                    <a:pt x="4632" y="1"/>
                    <a:pt x="3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 name="Google Shape;10885;p68">
              <a:extLst>
                <a:ext uri="{FF2B5EF4-FFF2-40B4-BE49-F238E27FC236}">
                  <a16:creationId xmlns:a16="http://schemas.microsoft.com/office/drawing/2014/main" xmlns="" id="{B2F7A511-019F-4153-B4F4-80E5E0001F91}"/>
                </a:ext>
              </a:extLst>
            </p:cNvPr>
            <p:cNvSpPr/>
            <p:nvPr/>
          </p:nvSpPr>
          <p:spPr>
            <a:xfrm>
              <a:off x="3359742" y="3610299"/>
              <a:ext cx="380298" cy="379469"/>
            </a:xfrm>
            <a:custGeom>
              <a:avLst/>
              <a:gdLst/>
              <a:ahLst/>
              <a:cxnLst/>
              <a:rect l="l" t="t" r="r" b="b"/>
              <a:pathLst>
                <a:path w="5502" h="5490" extrusionOk="0">
                  <a:moveTo>
                    <a:pt x="2227" y="0"/>
                  </a:moveTo>
                  <a:lnTo>
                    <a:pt x="2108" y="1584"/>
                  </a:lnTo>
                  <a:lnTo>
                    <a:pt x="1322" y="1370"/>
                  </a:lnTo>
                  <a:lnTo>
                    <a:pt x="1322" y="1370"/>
                  </a:lnTo>
                  <a:lnTo>
                    <a:pt x="1572" y="2048"/>
                  </a:lnTo>
                  <a:lnTo>
                    <a:pt x="1" y="1822"/>
                  </a:lnTo>
                  <a:lnTo>
                    <a:pt x="1" y="1822"/>
                  </a:lnTo>
                  <a:lnTo>
                    <a:pt x="1703" y="2739"/>
                  </a:lnTo>
                  <a:lnTo>
                    <a:pt x="929" y="3191"/>
                  </a:lnTo>
                  <a:lnTo>
                    <a:pt x="1977" y="3417"/>
                  </a:lnTo>
                  <a:lnTo>
                    <a:pt x="929" y="4465"/>
                  </a:lnTo>
                  <a:lnTo>
                    <a:pt x="929" y="4465"/>
                  </a:lnTo>
                  <a:lnTo>
                    <a:pt x="2108" y="4227"/>
                  </a:lnTo>
                  <a:lnTo>
                    <a:pt x="1834" y="5370"/>
                  </a:lnTo>
                  <a:lnTo>
                    <a:pt x="2358" y="4465"/>
                  </a:lnTo>
                  <a:lnTo>
                    <a:pt x="3144" y="5489"/>
                  </a:lnTo>
                  <a:lnTo>
                    <a:pt x="3275" y="4108"/>
                  </a:lnTo>
                  <a:lnTo>
                    <a:pt x="4573" y="4680"/>
                  </a:lnTo>
                  <a:lnTo>
                    <a:pt x="4061" y="3656"/>
                  </a:lnTo>
                  <a:lnTo>
                    <a:pt x="5358" y="3656"/>
                  </a:lnTo>
                  <a:lnTo>
                    <a:pt x="4323" y="2977"/>
                  </a:lnTo>
                  <a:lnTo>
                    <a:pt x="5501" y="2167"/>
                  </a:lnTo>
                  <a:lnTo>
                    <a:pt x="4061" y="2167"/>
                  </a:lnTo>
                  <a:lnTo>
                    <a:pt x="4573" y="905"/>
                  </a:lnTo>
                  <a:lnTo>
                    <a:pt x="3013" y="1822"/>
                  </a:lnTo>
                  <a:lnTo>
                    <a:pt x="22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 name="Google Shape;10886;p68">
              <a:extLst>
                <a:ext uri="{FF2B5EF4-FFF2-40B4-BE49-F238E27FC236}">
                  <a16:creationId xmlns:a16="http://schemas.microsoft.com/office/drawing/2014/main" xmlns="" id="{FCCF9B4E-0C4F-4800-9596-308156C6BEBE}"/>
                </a:ext>
              </a:extLst>
            </p:cNvPr>
            <p:cNvSpPr/>
            <p:nvPr/>
          </p:nvSpPr>
          <p:spPr>
            <a:xfrm>
              <a:off x="3371285" y="3621013"/>
              <a:ext cx="320993" cy="320164"/>
            </a:xfrm>
            <a:custGeom>
              <a:avLst/>
              <a:gdLst/>
              <a:ahLst/>
              <a:cxnLst/>
              <a:rect l="l" t="t" r="r" b="b"/>
              <a:pathLst>
                <a:path w="4644" h="4632" extrusionOk="0">
                  <a:moveTo>
                    <a:pt x="1881" y="0"/>
                  </a:moveTo>
                  <a:lnTo>
                    <a:pt x="1774" y="1357"/>
                  </a:lnTo>
                  <a:lnTo>
                    <a:pt x="1108" y="1167"/>
                  </a:lnTo>
                  <a:lnTo>
                    <a:pt x="1322" y="1750"/>
                  </a:lnTo>
                  <a:lnTo>
                    <a:pt x="0" y="1548"/>
                  </a:lnTo>
                  <a:lnTo>
                    <a:pt x="1453" y="2322"/>
                  </a:lnTo>
                  <a:lnTo>
                    <a:pt x="774" y="2715"/>
                  </a:lnTo>
                  <a:lnTo>
                    <a:pt x="1655" y="2905"/>
                  </a:lnTo>
                  <a:lnTo>
                    <a:pt x="774" y="3774"/>
                  </a:lnTo>
                  <a:lnTo>
                    <a:pt x="1774" y="3572"/>
                  </a:lnTo>
                  <a:lnTo>
                    <a:pt x="1548" y="4548"/>
                  </a:lnTo>
                  <a:lnTo>
                    <a:pt x="2000" y="3774"/>
                  </a:lnTo>
                  <a:lnTo>
                    <a:pt x="2655" y="4632"/>
                  </a:lnTo>
                  <a:lnTo>
                    <a:pt x="2774" y="3477"/>
                  </a:lnTo>
                  <a:lnTo>
                    <a:pt x="3870" y="3965"/>
                  </a:lnTo>
                  <a:lnTo>
                    <a:pt x="3429" y="3096"/>
                  </a:lnTo>
                  <a:lnTo>
                    <a:pt x="4525" y="3096"/>
                  </a:lnTo>
                  <a:lnTo>
                    <a:pt x="3655" y="2524"/>
                  </a:lnTo>
                  <a:lnTo>
                    <a:pt x="4644" y="1834"/>
                  </a:lnTo>
                  <a:lnTo>
                    <a:pt x="3429" y="1834"/>
                  </a:lnTo>
                  <a:lnTo>
                    <a:pt x="3870" y="774"/>
                  </a:lnTo>
                  <a:lnTo>
                    <a:pt x="2548" y="1548"/>
                  </a:lnTo>
                  <a:lnTo>
                    <a:pt x="1881" y="0"/>
                  </a:lnTo>
                  <a:close/>
                </a:path>
              </a:pathLst>
            </a:custGeom>
            <a:solidFill>
              <a:schemeClr val="accent3"/>
            </a:solidFill>
            <a:ln w="7450" cap="flat" cmpd="sng">
              <a:solidFill>
                <a:schemeClr val="accent1"/>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 name="Text Box 5">
            <a:extLst>
              <a:ext uri="{FF2B5EF4-FFF2-40B4-BE49-F238E27FC236}">
                <a16:creationId xmlns:a16="http://schemas.microsoft.com/office/drawing/2014/main" xmlns="" id="{7527D991-44AE-4A78-9880-BFE27022CA36}"/>
              </a:ext>
            </a:extLst>
          </p:cNvPr>
          <p:cNvSpPr txBox="1">
            <a:spLocks noChangeArrowheads="1"/>
          </p:cNvSpPr>
          <p:nvPr/>
        </p:nvSpPr>
        <p:spPr bwMode="auto">
          <a:xfrm>
            <a:off x="1577491" y="337620"/>
            <a:ext cx="9747166"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just" defTabSz="1219020">
              <a:spcBef>
                <a:spcPct val="50000"/>
              </a:spcBef>
            </a:pPr>
            <a:r>
              <a:rPr lang="en-US" altLang="en-US" sz="3000" b="1">
                <a:solidFill>
                  <a:srgbClr val="FF0000"/>
                </a:solidFill>
                <a:cs typeface="Calibri" panose="020F0502020204030204" pitchFamily="34" charset="0"/>
              </a:rPr>
              <a:t>Lâm </a:t>
            </a:r>
            <a:r>
              <a:rPr lang="en-US" altLang="en-US" sz="3000" b="1" dirty="0" err="1">
                <a:solidFill>
                  <a:srgbClr val="FF0000"/>
                </a:solidFill>
                <a:cs typeface="Calibri" panose="020F0502020204030204" pitchFamily="34" charset="0"/>
              </a:rPr>
              <a:t>đi</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từ</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nhà</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xe</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hết</a:t>
            </a:r>
            <a:r>
              <a:rPr lang="en-US" altLang="en-US" sz="3000" b="1" dirty="0">
                <a:solidFill>
                  <a:srgbClr val="FF0000"/>
                </a:solidFill>
                <a:cs typeface="Calibri" panose="020F0502020204030204" pitchFamily="34" charset="0"/>
              </a:rPr>
              <a:t> </a:t>
            </a:r>
            <a:r>
              <a:rPr lang="en-US" altLang="en-US" sz="3000" b="1">
                <a:solidFill>
                  <a:srgbClr val="FF0000"/>
                </a:solidFill>
                <a:cs typeface="Calibri" panose="020F0502020204030204" pitchFamily="34" charset="0"/>
              </a:rPr>
              <a:t>35 phút, </a:t>
            </a:r>
            <a:r>
              <a:rPr lang="en-US" altLang="en-US" sz="3000" b="1" dirty="0" err="1">
                <a:solidFill>
                  <a:srgbClr val="FF0000"/>
                </a:solidFill>
                <a:cs typeface="Calibri" panose="020F0502020204030204" pitchFamily="34" charset="0"/>
              </a:rPr>
              <a:t>sau</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đó</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đi</a:t>
            </a:r>
            <a:r>
              <a:rPr lang="en-US" altLang="en-US" sz="3000" b="1" dirty="0">
                <a:solidFill>
                  <a:srgbClr val="FF0000"/>
                </a:solidFill>
                <a:cs typeface="Calibri" panose="020F0502020204030204" pitchFamily="34" charset="0"/>
              </a:rPr>
              <a:t> ô </a:t>
            </a:r>
            <a:r>
              <a:rPr lang="en-US" altLang="en-US" sz="3000" b="1" dirty="0" err="1">
                <a:solidFill>
                  <a:srgbClr val="FF0000"/>
                </a:solidFill>
                <a:cs typeface="Calibri" panose="020F0502020204030204" pitchFamily="34" charset="0"/>
              </a:rPr>
              <a:t>tô</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Viện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Bảo</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tàng</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Lịch</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sử</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hết</a:t>
            </a:r>
            <a:r>
              <a:rPr lang="en-US" altLang="en-US" sz="3000" b="1" dirty="0">
                <a:solidFill>
                  <a:srgbClr val="FF0000"/>
                </a:solidFill>
                <a:cs typeface="Calibri" panose="020F0502020204030204" pitchFamily="34" charset="0"/>
              </a:rPr>
              <a:t> 2 </a:t>
            </a:r>
            <a:r>
              <a:rPr lang="en-US" altLang="en-US" sz="3000" b="1" dirty="0" err="1">
                <a:solidFill>
                  <a:srgbClr val="FF0000"/>
                </a:solidFill>
                <a:cs typeface="Calibri" panose="020F0502020204030204" pitchFamily="34" charset="0"/>
              </a:rPr>
              <a:t>giờ</a:t>
            </a:r>
            <a:r>
              <a:rPr lang="en-US" altLang="en-US" sz="3000" b="1" dirty="0">
                <a:solidFill>
                  <a:srgbClr val="FF0000"/>
                </a:solidFill>
                <a:cs typeface="Calibri" panose="020F0502020204030204" pitchFamily="34" charset="0"/>
              </a:rPr>
              <a:t> 20 </a:t>
            </a:r>
            <a:r>
              <a:rPr lang="en-US" altLang="en-US" sz="3000" b="1" dirty="0" err="1">
                <a:solidFill>
                  <a:srgbClr val="FF0000"/>
                </a:solidFill>
                <a:cs typeface="Calibri" panose="020F0502020204030204" pitchFamily="34" charset="0"/>
              </a:rPr>
              <a:t>phút</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Hỏi</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Lâm</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đi</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từ</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nhà</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Viện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Bảo</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tàng</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Lịch</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sử</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hết</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bao</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nhiêu</a:t>
            </a:r>
            <a:r>
              <a:rPr lang="en-US" altLang="en-US" sz="3000" b="1" dirty="0">
                <a:solidFill>
                  <a:srgbClr val="FF0000"/>
                </a:solidFill>
                <a:cs typeface="Calibri" panose="020F0502020204030204" pitchFamily="34" charset="0"/>
              </a:rPr>
              <a:t> </a:t>
            </a:r>
            <a:r>
              <a:rPr lang="en-US" altLang="en-US" sz="3000" b="1" err="1">
                <a:solidFill>
                  <a:srgbClr val="FF0000"/>
                </a:solidFill>
                <a:cs typeface="Calibri" panose="020F0502020204030204" pitchFamily="34" charset="0"/>
              </a:rPr>
              <a:t>thời</a:t>
            </a:r>
            <a:r>
              <a:rPr lang="en-US" altLang="en-US" sz="3000" b="1">
                <a:solidFill>
                  <a:srgbClr val="FF0000"/>
                </a:solidFill>
                <a:cs typeface="Calibri" panose="020F0502020204030204" pitchFamily="34" charset="0"/>
              </a:rPr>
              <a:t> gian? </a:t>
            </a:r>
            <a:endParaRPr lang="en-US" altLang="en-US" sz="3000" b="1" dirty="0">
              <a:solidFill>
                <a:srgbClr val="FF0000"/>
              </a:solidFill>
              <a:cs typeface="Calibri" panose="020F0502020204030204" pitchFamily="34" charset="0"/>
            </a:endParaRPr>
          </a:p>
        </p:txBody>
      </p:sp>
      <p:grpSp>
        <p:nvGrpSpPr>
          <p:cNvPr id="19" name="Group 17">
            <a:extLst>
              <a:ext uri="{FF2B5EF4-FFF2-40B4-BE49-F238E27FC236}">
                <a16:creationId xmlns:a16="http://schemas.microsoft.com/office/drawing/2014/main" xmlns="" id="{4A72EF4C-958F-4AE8-840C-F7D823E26A77}"/>
              </a:ext>
            </a:extLst>
          </p:cNvPr>
          <p:cNvGrpSpPr>
            <a:grpSpLocks/>
          </p:cNvGrpSpPr>
          <p:nvPr/>
        </p:nvGrpSpPr>
        <p:grpSpPr bwMode="auto">
          <a:xfrm flipV="1">
            <a:off x="1065880" y="3258380"/>
            <a:ext cx="3657600" cy="304800"/>
            <a:chOff x="576" y="2832"/>
            <a:chExt cx="2304" cy="192"/>
          </a:xfrm>
        </p:grpSpPr>
        <p:sp>
          <p:nvSpPr>
            <p:cNvPr id="20" name="Line 18">
              <a:extLst>
                <a:ext uri="{FF2B5EF4-FFF2-40B4-BE49-F238E27FC236}">
                  <a16:creationId xmlns:a16="http://schemas.microsoft.com/office/drawing/2014/main" xmlns="" id="{E157DB13-7FEC-4158-96D6-E1E98DE1A2BC}"/>
                </a:ext>
              </a:extLst>
            </p:cNvPr>
            <p:cNvSpPr>
              <a:spLocks noChangeShapeType="1"/>
            </p:cNvSpPr>
            <p:nvPr/>
          </p:nvSpPr>
          <p:spPr bwMode="auto">
            <a:xfrm>
              <a:off x="576" y="2928"/>
              <a:ext cx="2304"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sp>
          <p:nvSpPr>
            <p:cNvPr id="21" name="Line 19">
              <a:extLst>
                <a:ext uri="{FF2B5EF4-FFF2-40B4-BE49-F238E27FC236}">
                  <a16:creationId xmlns:a16="http://schemas.microsoft.com/office/drawing/2014/main" xmlns="" id="{3655B7E2-C60E-4D4D-89B0-777766C19675}"/>
                </a:ext>
              </a:extLst>
            </p:cNvPr>
            <p:cNvSpPr>
              <a:spLocks noChangeShapeType="1"/>
            </p:cNvSpPr>
            <p:nvPr/>
          </p:nvSpPr>
          <p:spPr bwMode="auto">
            <a:xfrm>
              <a:off x="576" y="2832"/>
              <a:ext cx="0" cy="19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sp>
          <p:nvSpPr>
            <p:cNvPr id="22" name="Line 20">
              <a:extLst>
                <a:ext uri="{FF2B5EF4-FFF2-40B4-BE49-F238E27FC236}">
                  <a16:creationId xmlns:a16="http://schemas.microsoft.com/office/drawing/2014/main" xmlns="" id="{A8C6FB06-8D7E-4009-B8E5-59B70A1E9EDA}"/>
                </a:ext>
              </a:extLst>
            </p:cNvPr>
            <p:cNvSpPr>
              <a:spLocks noChangeShapeType="1"/>
            </p:cNvSpPr>
            <p:nvPr/>
          </p:nvSpPr>
          <p:spPr bwMode="auto">
            <a:xfrm>
              <a:off x="2880" y="2832"/>
              <a:ext cx="0" cy="19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grpSp>
      <p:grpSp>
        <p:nvGrpSpPr>
          <p:cNvPr id="23" name="Group 21">
            <a:extLst>
              <a:ext uri="{FF2B5EF4-FFF2-40B4-BE49-F238E27FC236}">
                <a16:creationId xmlns:a16="http://schemas.microsoft.com/office/drawing/2014/main" xmlns="" id="{2E2395E1-781D-42A4-AD44-84717C5A395D}"/>
              </a:ext>
            </a:extLst>
          </p:cNvPr>
          <p:cNvGrpSpPr>
            <a:grpSpLocks/>
          </p:cNvGrpSpPr>
          <p:nvPr/>
        </p:nvGrpSpPr>
        <p:grpSpPr bwMode="auto">
          <a:xfrm flipV="1">
            <a:off x="4697981" y="3245362"/>
            <a:ext cx="6227233" cy="277327"/>
            <a:chOff x="2880" y="2790"/>
            <a:chExt cx="1584" cy="331"/>
          </a:xfrm>
        </p:grpSpPr>
        <p:sp>
          <p:nvSpPr>
            <p:cNvPr id="24" name="Line 22">
              <a:extLst>
                <a:ext uri="{FF2B5EF4-FFF2-40B4-BE49-F238E27FC236}">
                  <a16:creationId xmlns:a16="http://schemas.microsoft.com/office/drawing/2014/main" xmlns="" id="{68580B01-C72D-4E60-9D32-F9A9D72926FD}"/>
                </a:ext>
              </a:extLst>
            </p:cNvPr>
            <p:cNvSpPr>
              <a:spLocks noChangeShapeType="1"/>
            </p:cNvSpPr>
            <p:nvPr/>
          </p:nvSpPr>
          <p:spPr bwMode="auto">
            <a:xfrm>
              <a:off x="2880" y="2928"/>
              <a:ext cx="1584" cy="0"/>
            </a:xfrm>
            <a:prstGeom prst="line">
              <a:avLst/>
            </a:prstGeom>
            <a:noFill/>
            <a:ln w="57150">
              <a:solidFill>
                <a:schemeClr val="tx2">
                  <a:lumMod val="10000"/>
                </a:schemeClr>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sp>
          <p:nvSpPr>
            <p:cNvPr id="25" name="Line 23">
              <a:extLst>
                <a:ext uri="{FF2B5EF4-FFF2-40B4-BE49-F238E27FC236}">
                  <a16:creationId xmlns:a16="http://schemas.microsoft.com/office/drawing/2014/main" xmlns="" id="{30343939-DB62-4F71-9200-92F76CACC405}"/>
                </a:ext>
              </a:extLst>
            </p:cNvPr>
            <p:cNvSpPr>
              <a:spLocks noChangeShapeType="1"/>
            </p:cNvSpPr>
            <p:nvPr/>
          </p:nvSpPr>
          <p:spPr bwMode="auto">
            <a:xfrm flipH="1">
              <a:off x="4464" y="2790"/>
              <a:ext cx="0" cy="331"/>
            </a:xfrm>
            <a:prstGeom prst="line">
              <a:avLst/>
            </a:prstGeom>
            <a:noFill/>
            <a:ln w="38100">
              <a:solidFill>
                <a:schemeClr val="tx2">
                  <a:lumMod val="10000"/>
                </a:schemeClr>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grpSp>
      <p:sp>
        <p:nvSpPr>
          <p:cNvPr id="29" name="Text Box 27">
            <a:extLst>
              <a:ext uri="{FF2B5EF4-FFF2-40B4-BE49-F238E27FC236}">
                <a16:creationId xmlns:a16="http://schemas.microsoft.com/office/drawing/2014/main" xmlns="" id="{7E7FCEEE-7A91-4D63-8099-552964331567}"/>
              </a:ext>
            </a:extLst>
          </p:cNvPr>
          <p:cNvSpPr txBox="1">
            <a:spLocks noChangeArrowheads="1"/>
          </p:cNvSpPr>
          <p:nvPr/>
        </p:nvSpPr>
        <p:spPr bwMode="auto">
          <a:xfrm>
            <a:off x="6761421" y="3994304"/>
            <a:ext cx="28448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sz="3000" b="1" dirty="0">
                <a:cs typeface="Calibri" panose="020F0502020204030204" pitchFamily="34" charset="0"/>
              </a:rPr>
              <a:t>2 </a:t>
            </a:r>
            <a:r>
              <a:rPr lang="en-US" altLang="en-US" sz="3000" b="1" dirty="0" err="1">
                <a:cs typeface="Calibri" panose="020F0502020204030204" pitchFamily="34" charset="0"/>
              </a:rPr>
              <a:t>giờ</a:t>
            </a:r>
            <a:r>
              <a:rPr lang="en-US" altLang="en-US" sz="3000" b="1" dirty="0">
                <a:cs typeface="Calibri" panose="020F0502020204030204" pitchFamily="34" charset="0"/>
              </a:rPr>
              <a:t> 20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p:txBody>
      </p:sp>
      <p:sp>
        <p:nvSpPr>
          <p:cNvPr id="30" name="Text Box 28">
            <a:extLst>
              <a:ext uri="{FF2B5EF4-FFF2-40B4-BE49-F238E27FC236}">
                <a16:creationId xmlns:a16="http://schemas.microsoft.com/office/drawing/2014/main" xmlns="" id="{56BAF75D-3148-441C-A3C7-34C2DA8057EA}"/>
              </a:ext>
            </a:extLst>
          </p:cNvPr>
          <p:cNvSpPr txBox="1">
            <a:spLocks noChangeArrowheads="1"/>
          </p:cNvSpPr>
          <p:nvPr/>
        </p:nvSpPr>
        <p:spPr bwMode="auto">
          <a:xfrm>
            <a:off x="2316155" y="3852632"/>
            <a:ext cx="175048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sz="3000" b="1" dirty="0">
                <a:cs typeface="Calibri" panose="020F0502020204030204" pitchFamily="34" charset="0"/>
              </a:rPr>
              <a:t>35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p:txBody>
      </p:sp>
      <p:sp>
        <p:nvSpPr>
          <p:cNvPr id="31" name="AutoShape 29">
            <a:extLst>
              <a:ext uri="{FF2B5EF4-FFF2-40B4-BE49-F238E27FC236}">
                <a16:creationId xmlns:a16="http://schemas.microsoft.com/office/drawing/2014/main" xmlns="" id="{BA9B3110-F3F2-4DDA-AD0B-D3173E1FBE10}"/>
              </a:ext>
            </a:extLst>
          </p:cNvPr>
          <p:cNvSpPr>
            <a:spLocks/>
          </p:cNvSpPr>
          <p:nvPr/>
        </p:nvSpPr>
        <p:spPr bwMode="auto">
          <a:xfrm rot="16200000">
            <a:off x="2767310" y="1794204"/>
            <a:ext cx="268819" cy="3546472"/>
          </a:xfrm>
          <a:prstGeom prst="leftBrace">
            <a:avLst>
              <a:gd name="adj1" fmla="val 141667"/>
              <a:gd name="adj2" fmla="val 50000"/>
            </a:avLst>
          </a:prstGeom>
          <a:ln>
            <a:headEnd/>
            <a:tailEnd/>
          </a:ln>
        </p:spPr>
        <p:style>
          <a:lnRef idx="3">
            <a:schemeClr val="accent2"/>
          </a:lnRef>
          <a:fillRef idx="0">
            <a:schemeClr val="accent2"/>
          </a:fillRef>
          <a:effectRef idx="2">
            <a:schemeClr val="accent2"/>
          </a:effectRef>
          <a:fontRef idx="minor">
            <a:schemeClr val="tx1"/>
          </a:fontRef>
        </p:style>
        <p:txBody>
          <a:bodyPr vert="eaVert" wrap="none" anchor="ctr"/>
          <a:lstStyle/>
          <a:p>
            <a:pPr defTabSz="1219020"/>
            <a:endParaRPr lang="en-US" altLang="en-US" sz="3200">
              <a:latin typeface="Times New Roman" pitchFamily="18" charset="0"/>
            </a:endParaRPr>
          </a:p>
        </p:txBody>
      </p:sp>
      <p:sp>
        <p:nvSpPr>
          <p:cNvPr id="32" name="AutoShape 30">
            <a:extLst>
              <a:ext uri="{FF2B5EF4-FFF2-40B4-BE49-F238E27FC236}">
                <a16:creationId xmlns:a16="http://schemas.microsoft.com/office/drawing/2014/main" xmlns="" id="{556176D0-D1EB-4844-A2AD-46FD83F61193}"/>
              </a:ext>
            </a:extLst>
          </p:cNvPr>
          <p:cNvSpPr>
            <a:spLocks/>
          </p:cNvSpPr>
          <p:nvPr/>
        </p:nvSpPr>
        <p:spPr bwMode="auto">
          <a:xfrm rot="16200000">
            <a:off x="7634501" y="559775"/>
            <a:ext cx="443423" cy="6138006"/>
          </a:xfrm>
          <a:prstGeom prst="leftBrace">
            <a:avLst>
              <a:gd name="adj1" fmla="val 96645"/>
              <a:gd name="adj2" fmla="val 50000"/>
            </a:avLst>
          </a:prstGeom>
          <a:ln>
            <a:headEnd/>
            <a:tailEnd/>
          </a:ln>
        </p:spPr>
        <p:style>
          <a:lnRef idx="3">
            <a:schemeClr val="accent6"/>
          </a:lnRef>
          <a:fillRef idx="0">
            <a:schemeClr val="accent6"/>
          </a:fillRef>
          <a:effectRef idx="2">
            <a:schemeClr val="accent6"/>
          </a:effectRef>
          <a:fontRef idx="minor">
            <a:schemeClr val="tx1"/>
          </a:fontRef>
        </p:style>
        <p:txBody>
          <a:bodyPr vert="eaVert" wrap="none" anchor="ctr"/>
          <a:lstStyle/>
          <a:p>
            <a:pPr defTabSz="1219020"/>
            <a:endParaRPr lang="en-US" altLang="en-US" sz="3200">
              <a:latin typeface="Times New Roman" pitchFamily="18" charset="0"/>
            </a:endParaRPr>
          </a:p>
        </p:txBody>
      </p:sp>
      <p:sp>
        <p:nvSpPr>
          <p:cNvPr id="33" name="AutoShape 31">
            <a:extLst>
              <a:ext uri="{FF2B5EF4-FFF2-40B4-BE49-F238E27FC236}">
                <a16:creationId xmlns:a16="http://schemas.microsoft.com/office/drawing/2014/main" xmlns="" id="{09D2D434-7CC6-461D-91A7-DFD30AF830EC}"/>
              </a:ext>
            </a:extLst>
          </p:cNvPr>
          <p:cNvSpPr>
            <a:spLocks/>
          </p:cNvSpPr>
          <p:nvPr/>
        </p:nvSpPr>
        <p:spPr bwMode="auto">
          <a:xfrm rot="5400000">
            <a:off x="5775143" y="-1951947"/>
            <a:ext cx="461433" cy="9910233"/>
          </a:xfrm>
          <a:prstGeom prst="leftBrace">
            <a:avLst>
              <a:gd name="adj1" fmla="val 140297"/>
              <a:gd name="adj2" fmla="val 49995"/>
            </a:avLst>
          </a:prstGeom>
          <a:noFill/>
          <a:ln w="28575">
            <a:solidFill>
              <a:srgbClr val="FF00FF"/>
            </a:solidFill>
            <a:prstDash val="sysDash"/>
            <a:round/>
            <a:headEnd/>
            <a:tailEnd/>
          </a:ln>
          <a:extLst>
            <a:ext uri="{909E8E84-426E-40DD-AFC4-6F175D3DCCD1}">
              <a14:hiddenFill xmlns:a14="http://schemas.microsoft.com/office/drawing/2010/main">
                <a:solidFill>
                  <a:srgbClr val="FFFFFF"/>
                </a:solidFill>
              </a14:hiddenFill>
            </a:ext>
          </a:extLst>
        </p:spPr>
        <p:txBody>
          <a:bodyPr rot="10800000" vert="eaVert" wrap="none" anchor="ctr"/>
          <a:lstStyle/>
          <a:p>
            <a:pPr defTabSz="1219020"/>
            <a:endParaRPr lang="en-US" altLang="en-US" sz="3200">
              <a:latin typeface="Times New Roman" pitchFamily="18" charset="0"/>
            </a:endParaRPr>
          </a:p>
        </p:txBody>
      </p:sp>
      <p:sp>
        <p:nvSpPr>
          <p:cNvPr id="34" name="Text Box 32">
            <a:extLst>
              <a:ext uri="{FF2B5EF4-FFF2-40B4-BE49-F238E27FC236}">
                <a16:creationId xmlns:a16="http://schemas.microsoft.com/office/drawing/2014/main" xmlns="" id="{27628357-A1F3-429E-81A0-15DE22E8FD7B}"/>
              </a:ext>
            </a:extLst>
          </p:cNvPr>
          <p:cNvSpPr txBox="1">
            <a:spLocks noChangeArrowheads="1"/>
          </p:cNvSpPr>
          <p:nvPr/>
        </p:nvSpPr>
        <p:spPr bwMode="auto">
          <a:xfrm>
            <a:off x="4066639" y="2007416"/>
            <a:ext cx="437147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ctr" defTabSz="1219020">
              <a:spcBef>
                <a:spcPct val="50000"/>
              </a:spcBef>
            </a:pPr>
            <a:r>
              <a:rPr lang="en-US" altLang="en-US" sz="4000" b="1">
                <a:solidFill>
                  <a:schemeClr val="bg2"/>
                </a:solidFill>
                <a:cs typeface="Calibri" panose="020F0502020204030204" pitchFamily="34" charset="0"/>
              </a:rPr>
              <a:t>? thời gian</a:t>
            </a:r>
            <a:endParaRPr lang="en-US" altLang="en-US" sz="2400" b="1" dirty="0">
              <a:solidFill>
                <a:schemeClr val="bg2"/>
              </a:solidFill>
              <a:cs typeface="Calibri" panose="020F0502020204030204" pitchFamily="34" charset="0"/>
            </a:endParaRPr>
          </a:p>
        </p:txBody>
      </p:sp>
      <p:pic>
        <p:nvPicPr>
          <p:cNvPr id="36" name="Picture 35">
            <a:extLst>
              <a:ext uri="{FF2B5EF4-FFF2-40B4-BE49-F238E27FC236}">
                <a16:creationId xmlns:a16="http://schemas.microsoft.com/office/drawing/2014/main" xmlns="" id="{AEE19873-965F-4424-B432-98C523215814}"/>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328" t="5296" r="75141" b="39092"/>
          <a:stretch/>
        </p:blipFill>
        <p:spPr>
          <a:xfrm>
            <a:off x="303071" y="1935435"/>
            <a:ext cx="1254879" cy="1600201"/>
          </a:xfrm>
          <a:prstGeom prst="rect">
            <a:avLst/>
          </a:prstGeom>
        </p:spPr>
      </p:pic>
      <p:sp>
        <p:nvSpPr>
          <p:cNvPr id="37" name="Text Box 6">
            <a:extLst>
              <a:ext uri="{FF2B5EF4-FFF2-40B4-BE49-F238E27FC236}">
                <a16:creationId xmlns:a16="http://schemas.microsoft.com/office/drawing/2014/main" xmlns="" id="{9A58D59A-C616-45AE-8F5B-F402A5ACA460}"/>
              </a:ext>
            </a:extLst>
          </p:cNvPr>
          <p:cNvSpPr txBox="1">
            <a:spLocks noChangeArrowheads="1"/>
          </p:cNvSpPr>
          <p:nvPr/>
        </p:nvSpPr>
        <p:spPr bwMode="auto">
          <a:xfrm>
            <a:off x="608191" y="5115589"/>
            <a:ext cx="10657184"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ctr" defTabSz="1219020"/>
            <a:r>
              <a:rPr lang="en-US" altLang="en-US" sz="3000" b="1" dirty="0" err="1">
                <a:cs typeface="Calibri" panose="020F0502020204030204" pitchFamily="34" charset="0"/>
              </a:rPr>
              <a:t>Thời</a:t>
            </a:r>
            <a:r>
              <a:rPr lang="en-US" altLang="en-US" sz="3000" b="1" dirty="0">
                <a:cs typeface="Calibri" panose="020F0502020204030204" pitchFamily="34" charset="0"/>
              </a:rPr>
              <a:t> </a:t>
            </a:r>
            <a:r>
              <a:rPr lang="en-US" altLang="en-US" sz="3000" b="1" dirty="0" err="1">
                <a:cs typeface="Calibri" panose="020F0502020204030204" pitchFamily="34" charset="0"/>
              </a:rPr>
              <a:t>gian</a:t>
            </a:r>
            <a:r>
              <a:rPr lang="en-US" altLang="en-US" sz="3000" b="1" dirty="0">
                <a:cs typeface="Calibri" panose="020F0502020204030204" pitchFamily="34" charset="0"/>
              </a:rPr>
              <a:t> </a:t>
            </a:r>
            <a:r>
              <a:rPr lang="en-US" altLang="en-US" sz="3000" b="1" dirty="0" err="1">
                <a:cs typeface="Calibri" panose="020F0502020204030204" pitchFamily="34" charset="0"/>
              </a:rPr>
              <a:t>Lâm</a:t>
            </a:r>
            <a:r>
              <a:rPr lang="en-US" altLang="en-US" sz="3000" b="1" dirty="0">
                <a:cs typeface="Calibri" panose="020F0502020204030204" pitchFamily="34" charset="0"/>
              </a:rPr>
              <a:t> </a:t>
            </a:r>
            <a:r>
              <a:rPr lang="en-US" altLang="en-US" sz="3000" b="1" dirty="0" err="1">
                <a:cs typeface="Calibri" panose="020F0502020204030204" pitchFamily="34" charset="0"/>
              </a:rPr>
              <a:t>đi</a:t>
            </a:r>
            <a:r>
              <a:rPr lang="en-US" altLang="en-US" sz="3000" b="1" dirty="0">
                <a:cs typeface="Calibri" panose="020F0502020204030204" pitchFamily="34" charset="0"/>
              </a:rPr>
              <a:t> </a:t>
            </a:r>
            <a:r>
              <a:rPr lang="en-US" altLang="en-US" sz="3000" b="1" dirty="0" err="1">
                <a:cs typeface="Calibri" panose="020F0502020204030204" pitchFamily="34" charset="0"/>
              </a:rPr>
              <a:t>từ</a:t>
            </a:r>
            <a:r>
              <a:rPr lang="en-US" altLang="en-US" sz="3000" b="1" dirty="0">
                <a:cs typeface="Calibri" panose="020F0502020204030204" pitchFamily="34" charset="0"/>
              </a:rPr>
              <a:t> </a:t>
            </a:r>
            <a:r>
              <a:rPr lang="en-US" altLang="en-US" sz="3000" b="1" dirty="0" err="1">
                <a:cs typeface="Calibri" panose="020F0502020204030204" pitchFamily="34" charset="0"/>
              </a:rPr>
              <a:t>nhà</a:t>
            </a:r>
            <a:r>
              <a:rPr lang="en-US" altLang="en-US" sz="3000" b="1" dirty="0">
                <a:cs typeface="Calibri" panose="020F0502020204030204" pitchFamily="34" charset="0"/>
              </a:rPr>
              <a:t> </a:t>
            </a:r>
            <a:r>
              <a:rPr lang="en-US" altLang="en-US" sz="3000" b="1" dirty="0" err="1">
                <a:cs typeface="Calibri" panose="020F0502020204030204" pitchFamily="34" charset="0"/>
              </a:rPr>
              <a:t>đến</a:t>
            </a:r>
            <a:r>
              <a:rPr lang="en-US" altLang="en-US" sz="3000" b="1" dirty="0">
                <a:cs typeface="Calibri" panose="020F0502020204030204" pitchFamily="34" charset="0"/>
              </a:rPr>
              <a:t> </a:t>
            </a:r>
            <a:r>
              <a:rPr lang="en-US" altLang="en-US" sz="3000" b="1" dirty="0" err="1">
                <a:cs typeface="Calibri" panose="020F0502020204030204" pitchFamily="34" charset="0"/>
              </a:rPr>
              <a:t>Viện</a:t>
            </a:r>
            <a:r>
              <a:rPr lang="en-US" altLang="en-US" sz="3000" b="1" dirty="0">
                <a:cs typeface="Calibri" panose="020F0502020204030204" pitchFamily="34" charset="0"/>
              </a:rPr>
              <a:t> </a:t>
            </a:r>
            <a:r>
              <a:rPr lang="en-US" altLang="en-US" sz="3000" b="1" dirty="0" err="1">
                <a:cs typeface="Calibri" panose="020F0502020204030204" pitchFamily="34" charset="0"/>
              </a:rPr>
              <a:t>Bảo</a:t>
            </a:r>
            <a:r>
              <a:rPr lang="en-US" altLang="en-US" sz="3000" b="1" dirty="0">
                <a:cs typeface="Calibri" panose="020F0502020204030204" pitchFamily="34" charset="0"/>
              </a:rPr>
              <a:t> </a:t>
            </a:r>
            <a:r>
              <a:rPr lang="en-US" altLang="en-US" sz="3000" b="1" dirty="0" err="1">
                <a:cs typeface="Calibri" panose="020F0502020204030204" pitchFamily="34" charset="0"/>
              </a:rPr>
              <a:t>tàng</a:t>
            </a:r>
            <a:r>
              <a:rPr lang="en-US" altLang="en-US" sz="3000" b="1" dirty="0">
                <a:cs typeface="Calibri" panose="020F0502020204030204" pitchFamily="34" charset="0"/>
              </a:rPr>
              <a:t> </a:t>
            </a:r>
            <a:r>
              <a:rPr lang="en-US" altLang="en-US" sz="3000" b="1" dirty="0" err="1">
                <a:cs typeface="Calibri" panose="020F0502020204030204" pitchFamily="34" charset="0"/>
              </a:rPr>
              <a:t>Lịch</a:t>
            </a:r>
            <a:r>
              <a:rPr lang="en-US" altLang="en-US" sz="3000" b="1" dirty="0">
                <a:cs typeface="Calibri" panose="020F0502020204030204" pitchFamily="34" charset="0"/>
              </a:rPr>
              <a:t> </a:t>
            </a:r>
            <a:r>
              <a:rPr lang="en-US" altLang="en-US" sz="3000" b="1" dirty="0" err="1">
                <a:cs typeface="Calibri" panose="020F0502020204030204" pitchFamily="34" charset="0"/>
              </a:rPr>
              <a:t>sử</a:t>
            </a:r>
            <a:r>
              <a:rPr lang="en-US" altLang="en-US" sz="3000" b="1" dirty="0">
                <a:cs typeface="Calibri" panose="020F0502020204030204" pitchFamily="34" charset="0"/>
              </a:rPr>
              <a:t> </a:t>
            </a:r>
            <a:r>
              <a:rPr lang="en-US" altLang="en-US" sz="3000" b="1" dirty="0" err="1">
                <a:cs typeface="Calibri" panose="020F0502020204030204" pitchFamily="34" charset="0"/>
              </a:rPr>
              <a:t>là</a:t>
            </a:r>
            <a:r>
              <a:rPr lang="en-US" altLang="en-US" sz="3000" b="1" dirty="0">
                <a:cs typeface="Calibri" panose="020F0502020204030204" pitchFamily="34" charset="0"/>
              </a:rPr>
              <a:t>:</a:t>
            </a:r>
          </a:p>
          <a:p>
            <a:pPr algn="ctr" defTabSz="1219020"/>
            <a:r>
              <a:rPr lang="en-US" altLang="en-US" sz="3000" b="1" dirty="0">
                <a:cs typeface="Calibri" panose="020F0502020204030204" pitchFamily="34" charset="0"/>
              </a:rPr>
              <a:t>35 </a:t>
            </a:r>
            <a:r>
              <a:rPr lang="en-US" altLang="en-US" sz="3000" b="1" dirty="0" err="1">
                <a:cs typeface="Calibri" panose="020F0502020204030204" pitchFamily="34" charset="0"/>
              </a:rPr>
              <a:t>phút</a:t>
            </a:r>
            <a:r>
              <a:rPr lang="en-US" altLang="en-US" sz="3000" b="1" dirty="0">
                <a:cs typeface="Calibri" panose="020F0502020204030204" pitchFamily="34" charset="0"/>
              </a:rPr>
              <a:t> + 2 </a:t>
            </a:r>
            <a:r>
              <a:rPr lang="en-US" altLang="en-US" sz="3000" b="1" dirty="0" err="1">
                <a:cs typeface="Calibri" panose="020F0502020204030204" pitchFamily="34" charset="0"/>
              </a:rPr>
              <a:t>giờ</a:t>
            </a:r>
            <a:r>
              <a:rPr lang="en-US" altLang="en-US" sz="3000" b="1" dirty="0">
                <a:cs typeface="Calibri" panose="020F0502020204030204" pitchFamily="34" charset="0"/>
              </a:rPr>
              <a:t> 20 </a:t>
            </a:r>
            <a:r>
              <a:rPr lang="en-US" altLang="en-US" sz="3000" b="1" dirty="0" err="1">
                <a:cs typeface="Calibri" panose="020F0502020204030204" pitchFamily="34" charset="0"/>
              </a:rPr>
              <a:t>phút</a:t>
            </a:r>
            <a:r>
              <a:rPr lang="en-US" altLang="en-US" sz="3000" b="1" dirty="0">
                <a:cs typeface="Calibri" panose="020F0502020204030204" pitchFamily="34" charset="0"/>
              </a:rPr>
              <a:t> = 2 </a:t>
            </a:r>
            <a:r>
              <a:rPr lang="en-US" altLang="en-US" sz="3000" b="1" dirty="0" err="1">
                <a:cs typeface="Calibri" panose="020F0502020204030204" pitchFamily="34" charset="0"/>
              </a:rPr>
              <a:t>giờ</a:t>
            </a:r>
            <a:r>
              <a:rPr lang="en-US" altLang="en-US" sz="3000" b="1" dirty="0">
                <a:cs typeface="Calibri" panose="020F0502020204030204" pitchFamily="34" charset="0"/>
              </a:rPr>
              <a:t> 55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a:p>
            <a:pPr algn="ctr" defTabSz="1219020"/>
            <a:r>
              <a:rPr lang="en-US" altLang="en-US" sz="3000" b="1" dirty="0">
                <a:cs typeface="Calibri" panose="020F0502020204030204" pitchFamily="34" charset="0"/>
              </a:rPr>
              <a:t>         </a:t>
            </a:r>
            <a:r>
              <a:rPr lang="en-US" altLang="en-US" sz="3000" b="1" u="sng" dirty="0" err="1">
                <a:cs typeface="Calibri" panose="020F0502020204030204" pitchFamily="34" charset="0"/>
              </a:rPr>
              <a:t>Đáp</a:t>
            </a:r>
            <a:r>
              <a:rPr lang="en-US" altLang="en-US" sz="3000" b="1" u="sng" dirty="0">
                <a:cs typeface="Calibri" panose="020F0502020204030204" pitchFamily="34" charset="0"/>
              </a:rPr>
              <a:t> </a:t>
            </a:r>
            <a:r>
              <a:rPr lang="en-US" altLang="en-US" sz="3000" b="1" u="sng" dirty="0" err="1">
                <a:cs typeface="Calibri" panose="020F0502020204030204" pitchFamily="34" charset="0"/>
              </a:rPr>
              <a:t>số</a:t>
            </a:r>
            <a:r>
              <a:rPr lang="en-US" altLang="en-US" sz="3000" b="1" u="sng" dirty="0">
                <a:cs typeface="Calibri" panose="020F0502020204030204" pitchFamily="34" charset="0"/>
              </a:rPr>
              <a:t>:</a:t>
            </a:r>
            <a:r>
              <a:rPr lang="en-US" altLang="en-US" sz="3000" b="1" dirty="0">
                <a:cs typeface="Calibri" panose="020F0502020204030204" pitchFamily="34" charset="0"/>
              </a:rPr>
              <a:t> 2 </a:t>
            </a:r>
            <a:r>
              <a:rPr lang="en-US" altLang="en-US" sz="3000" b="1" dirty="0" err="1">
                <a:cs typeface="Calibri" panose="020F0502020204030204" pitchFamily="34" charset="0"/>
              </a:rPr>
              <a:t>giờ</a:t>
            </a:r>
            <a:r>
              <a:rPr lang="en-US" altLang="en-US" sz="3000" b="1" dirty="0">
                <a:cs typeface="Calibri" panose="020F0502020204030204" pitchFamily="34" charset="0"/>
              </a:rPr>
              <a:t> 55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p:txBody>
      </p:sp>
      <p:sp>
        <p:nvSpPr>
          <p:cNvPr id="38" name="Text Box 4">
            <a:extLst>
              <a:ext uri="{FF2B5EF4-FFF2-40B4-BE49-F238E27FC236}">
                <a16:creationId xmlns:a16="http://schemas.microsoft.com/office/drawing/2014/main" xmlns="" id="{FA6832DF-8F5F-4F64-B5B9-ACD837B3B599}"/>
              </a:ext>
            </a:extLst>
          </p:cNvPr>
          <p:cNvSpPr txBox="1">
            <a:spLocks noChangeArrowheads="1"/>
          </p:cNvSpPr>
          <p:nvPr/>
        </p:nvSpPr>
        <p:spPr bwMode="auto">
          <a:xfrm>
            <a:off x="4748559" y="4605453"/>
            <a:ext cx="25146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ctr" defTabSz="1219020">
              <a:spcBef>
                <a:spcPct val="50000"/>
              </a:spcBef>
            </a:pPr>
            <a:r>
              <a:rPr lang="en-US" altLang="en-US" sz="3000" b="1" u="sng">
                <a:solidFill>
                  <a:srgbClr val="FF3300"/>
                </a:solidFill>
                <a:cs typeface="Calibri" panose="020F0502020204030204" pitchFamily="34" charset="0"/>
              </a:rPr>
              <a:t>Giải</a:t>
            </a:r>
            <a:endParaRPr lang="en-US" altLang="en-US" sz="3000" b="1" u="sng" dirty="0">
              <a:solidFill>
                <a:srgbClr val="FF3300"/>
              </a:solidFill>
              <a:cs typeface="Calibri" panose="020F0502020204030204" pitchFamily="34" charset="0"/>
            </a:endParaRPr>
          </a:p>
        </p:txBody>
      </p:sp>
      <p:pic>
        <p:nvPicPr>
          <p:cNvPr id="39" name="Picture 38">
            <a:extLst>
              <a:ext uri="{FF2B5EF4-FFF2-40B4-BE49-F238E27FC236}">
                <a16:creationId xmlns:a16="http://schemas.microsoft.com/office/drawing/2014/main" xmlns="" id="{B5846028-E4BF-4AF8-AE11-30A8A5E42627}"/>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6508" r="36125" b="50365"/>
          <a:stretch/>
        </p:blipFill>
        <p:spPr>
          <a:xfrm>
            <a:off x="3952902" y="2217626"/>
            <a:ext cx="3436296" cy="1305063"/>
          </a:xfrm>
          <a:prstGeom prst="rect">
            <a:avLst/>
          </a:prstGeom>
        </p:spPr>
      </p:pic>
      <p:pic>
        <p:nvPicPr>
          <p:cNvPr id="42" name="Picture 2">
            <a:extLst>
              <a:ext uri="{FF2B5EF4-FFF2-40B4-BE49-F238E27FC236}">
                <a16:creationId xmlns:a16="http://schemas.microsoft.com/office/drawing/2014/main" xmlns="" id="{E3646490-A478-4A42-A9D2-008C384231E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rcRect/>
          <a:stretch>
            <a:fillRect/>
          </a:stretch>
        </p:blipFill>
        <p:spPr>
          <a:xfrm>
            <a:off x="428147" y="3600258"/>
            <a:ext cx="1067693" cy="1007514"/>
          </a:xfrm>
          <a:prstGeom prst="rect">
            <a:avLst/>
          </a:prstGeom>
        </p:spPr>
      </p:pic>
      <p:pic>
        <p:nvPicPr>
          <p:cNvPr id="43" name="Picture 2">
            <a:extLst>
              <a:ext uri="{FF2B5EF4-FFF2-40B4-BE49-F238E27FC236}">
                <a16:creationId xmlns:a16="http://schemas.microsoft.com/office/drawing/2014/main" xmlns="" id="{68FE6EF3-8F92-4BE8-A2B7-2855EC8C61FB}"/>
              </a:ext>
            </a:extLst>
          </p:cNvPr>
          <p:cNvPicPr>
            <a:picLocks noChangeAspect="1"/>
          </p:cNvPicPr>
          <p:nvPr/>
        </p:nvPicPr>
        <p:blipFill>
          <a:blip r:embed="rId7"/>
          <a:srcRect/>
          <a:stretch>
            <a:fillRect/>
          </a:stretch>
        </p:blipFill>
        <p:spPr>
          <a:xfrm>
            <a:off x="3874956" y="3718327"/>
            <a:ext cx="1437999" cy="1065917"/>
          </a:xfrm>
          <a:prstGeom prst="rect">
            <a:avLst/>
          </a:prstGeom>
        </p:spPr>
      </p:pic>
      <p:pic>
        <p:nvPicPr>
          <p:cNvPr id="44" name="Picture 2">
            <a:extLst>
              <a:ext uri="{FF2B5EF4-FFF2-40B4-BE49-F238E27FC236}">
                <a16:creationId xmlns:a16="http://schemas.microsoft.com/office/drawing/2014/main" xmlns="" id="{CC6BF991-649E-43B0-8033-9E9C6DEB123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xmlns="" r:embed="rId9"/>
              </a:ext>
            </a:extLst>
          </a:blip>
          <a:srcRect/>
          <a:stretch>
            <a:fillRect/>
          </a:stretch>
        </p:blipFill>
        <p:spPr>
          <a:xfrm>
            <a:off x="10401079" y="3679123"/>
            <a:ext cx="1105121" cy="1105121"/>
          </a:xfrm>
          <a:prstGeom prst="rect">
            <a:avLst/>
          </a:prstGeom>
        </p:spPr>
      </p:pic>
    </p:spTree>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nodeType="clickEffect">
                                  <p:stCondLst>
                                    <p:cond delay="0"/>
                                  </p:stCondLst>
                                  <p:childTnLst>
                                    <p:set>
                                      <p:cBhvr>
                                        <p:cTn id="15" dur="1" fill="hold">
                                          <p:stCondLst>
                                            <p:cond delay="0"/>
                                          </p:stCondLst>
                                        </p:cTn>
                                        <p:tgtEl>
                                          <p:spTgt spid="36"/>
                                        </p:tgtEl>
                                        <p:attrNameLst>
                                          <p:attrName>style.visibility</p:attrName>
                                        </p:attrNameLst>
                                      </p:cBhvr>
                                      <p:to>
                                        <p:strVal val="visible"/>
                                      </p:to>
                                    </p:set>
                                    <p:animEffect transition="in" filter="barn(inVertical)">
                                      <p:cBhvr>
                                        <p:cTn id="16" dur="500"/>
                                        <p:tgtEl>
                                          <p:spTgt spid="3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left)">
                                      <p:cBhvr>
                                        <p:cTn id="21" dur="500"/>
                                        <p:tgtEl>
                                          <p:spTgt spid="19"/>
                                        </p:tgtEl>
                                      </p:cBhvr>
                                    </p:animEffect>
                                  </p:childTnLst>
                                </p:cTn>
                              </p:par>
                              <p:par>
                                <p:cTn id="22" presetID="22" presetClass="entr" presetSubtype="8" fill="hold" nodeType="with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wipe(left)">
                                      <p:cBhvr>
                                        <p:cTn id="24" dur="500"/>
                                        <p:tgtEl>
                                          <p:spTgt spid="23"/>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nodeType="clickEffect">
                                  <p:stCondLst>
                                    <p:cond delay="0"/>
                                  </p:stCondLst>
                                  <p:childTnLst>
                                    <p:set>
                                      <p:cBhvr>
                                        <p:cTn id="28" dur="1" fill="hold">
                                          <p:stCondLst>
                                            <p:cond delay="0"/>
                                          </p:stCondLst>
                                        </p:cTn>
                                        <p:tgtEl>
                                          <p:spTgt spid="42"/>
                                        </p:tgtEl>
                                        <p:attrNameLst>
                                          <p:attrName>style.visibility</p:attrName>
                                        </p:attrNameLst>
                                      </p:cBhvr>
                                      <p:to>
                                        <p:strVal val="visible"/>
                                      </p:to>
                                    </p:set>
                                    <p:animEffect transition="in" filter="wipe(down)">
                                      <p:cBhvr>
                                        <p:cTn id="29" dur="500"/>
                                        <p:tgtEl>
                                          <p:spTgt spid="42"/>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nodeType="click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wipe(down)">
                                      <p:cBhvr>
                                        <p:cTn id="34" dur="500"/>
                                        <p:tgtEl>
                                          <p:spTgt spid="43"/>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nodeType="clickEffect">
                                  <p:stCondLst>
                                    <p:cond delay="0"/>
                                  </p:stCondLst>
                                  <p:childTnLst>
                                    <p:set>
                                      <p:cBhvr>
                                        <p:cTn id="38" dur="1" fill="hold">
                                          <p:stCondLst>
                                            <p:cond delay="0"/>
                                          </p:stCondLst>
                                        </p:cTn>
                                        <p:tgtEl>
                                          <p:spTgt spid="44"/>
                                        </p:tgtEl>
                                        <p:attrNameLst>
                                          <p:attrName>style.visibility</p:attrName>
                                        </p:attrNameLst>
                                      </p:cBhvr>
                                      <p:to>
                                        <p:strVal val="visible"/>
                                      </p:to>
                                    </p:set>
                                    <p:animEffect transition="in" filter="wipe(down)">
                                      <p:cBhvr>
                                        <p:cTn id="39" dur="500"/>
                                        <p:tgtEl>
                                          <p:spTgt spid="44"/>
                                        </p:tgtEl>
                                      </p:cBhvr>
                                    </p:animEffect>
                                  </p:childTnLst>
                                </p:cTn>
                              </p:par>
                            </p:childTnLst>
                          </p:cTn>
                        </p:par>
                      </p:childTnLst>
                    </p:cTn>
                  </p:par>
                  <p:par>
                    <p:cTn id="40" fill="hold">
                      <p:stCondLst>
                        <p:cond delay="indefinite"/>
                      </p:stCondLst>
                      <p:childTnLst>
                        <p:par>
                          <p:cTn id="41" fill="hold">
                            <p:stCondLst>
                              <p:cond delay="0"/>
                            </p:stCondLst>
                            <p:childTnLst>
                              <p:par>
                                <p:cTn id="42" presetID="63" presetClass="path" presetSubtype="0" accel="50000" decel="50000" fill="hold" nodeType="clickEffect">
                                  <p:stCondLst>
                                    <p:cond delay="0"/>
                                  </p:stCondLst>
                                  <p:childTnLst>
                                    <p:animMotion origin="layout" path="M -2.08333E-6 -2.59259E-6 L 0.31068 -0.0118 " pathEditMode="relative" rAng="0" ptsTypes="AA">
                                      <p:cBhvr>
                                        <p:cTn id="43" dur="5000" fill="hold"/>
                                        <p:tgtEl>
                                          <p:spTgt spid="36"/>
                                        </p:tgtEl>
                                        <p:attrNameLst>
                                          <p:attrName>ppt_x</p:attrName>
                                          <p:attrName>ppt_y</p:attrName>
                                        </p:attrNameLst>
                                      </p:cBhvr>
                                      <p:rCtr x="15534" y="-602"/>
                                    </p:animMotion>
                                  </p:childTnLst>
                                </p:cTn>
                              </p:par>
                            </p:childTnLst>
                          </p:cTn>
                        </p:par>
                      </p:childTnLst>
                    </p:cTn>
                  </p:par>
                  <p:par>
                    <p:cTn id="44" fill="hold">
                      <p:stCondLst>
                        <p:cond delay="indefinite"/>
                      </p:stCondLst>
                      <p:childTnLst>
                        <p:par>
                          <p:cTn id="45" fill="hold">
                            <p:stCondLst>
                              <p:cond delay="0"/>
                            </p:stCondLst>
                            <p:childTnLst>
                              <p:par>
                                <p:cTn id="46" presetID="22" presetClass="entr" presetSubtype="4" fill="hold" grpId="0" nodeType="click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wipe(down)">
                                      <p:cBhvr>
                                        <p:cTn id="48" dur="500"/>
                                        <p:tgtEl>
                                          <p:spTgt spid="31"/>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4" fill="hold" grpId="0" nodeType="click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wipe(down)">
                                      <p:cBhvr>
                                        <p:cTn id="53" dur="500"/>
                                        <p:tgtEl>
                                          <p:spTgt spid="30"/>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xit" presetSubtype="0" fill="hold" nodeType="clickEffect">
                                  <p:stCondLst>
                                    <p:cond delay="0"/>
                                  </p:stCondLst>
                                  <p:childTnLst>
                                    <p:animEffect transition="out" filter="fade">
                                      <p:cBhvr>
                                        <p:cTn id="57" dur="500"/>
                                        <p:tgtEl>
                                          <p:spTgt spid="36"/>
                                        </p:tgtEl>
                                      </p:cBhvr>
                                    </p:animEffect>
                                    <p:set>
                                      <p:cBhvr>
                                        <p:cTn id="58" dur="1" fill="hold">
                                          <p:stCondLst>
                                            <p:cond delay="499"/>
                                          </p:stCondLst>
                                        </p:cTn>
                                        <p:tgtEl>
                                          <p:spTgt spid="36"/>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16" presetClass="entr" presetSubtype="21" fill="hold" nodeType="clickEffect">
                                  <p:stCondLst>
                                    <p:cond delay="0"/>
                                  </p:stCondLst>
                                  <p:childTnLst>
                                    <p:set>
                                      <p:cBhvr>
                                        <p:cTn id="62" dur="1" fill="hold">
                                          <p:stCondLst>
                                            <p:cond delay="0"/>
                                          </p:stCondLst>
                                        </p:cTn>
                                        <p:tgtEl>
                                          <p:spTgt spid="39"/>
                                        </p:tgtEl>
                                        <p:attrNameLst>
                                          <p:attrName>style.visibility</p:attrName>
                                        </p:attrNameLst>
                                      </p:cBhvr>
                                      <p:to>
                                        <p:strVal val="visible"/>
                                      </p:to>
                                    </p:set>
                                    <p:animEffect transition="in" filter="barn(inVertical)">
                                      <p:cBhvr>
                                        <p:cTn id="63" dur="500"/>
                                        <p:tgtEl>
                                          <p:spTgt spid="39"/>
                                        </p:tgtEl>
                                      </p:cBhvr>
                                    </p:animEffect>
                                  </p:childTnLst>
                                </p:cTn>
                              </p:par>
                            </p:childTnLst>
                          </p:cTn>
                        </p:par>
                      </p:childTnLst>
                    </p:cTn>
                  </p:par>
                  <p:par>
                    <p:cTn id="64" fill="hold">
                      <p:stCondLst>
                        <p:cond delay="indefinite"/>
                      </p:stCondLst>
                      <p:childTnLst>
                        <p:par>
                          <p:cTn id="65" fill="hold">
                            <p:stCondLst>
                              <p:cond delay="0"/>
                            </p:stCondLst>
                            <p:childTnLst>
                              <p:par>
                                <p:cTn id="66" presetID="63" presetClass="path" presetSubtype="0" accel="50000" decel="50000" fill="hold" nodeType="clickEffect">
                                  <p:stCondLst>
                                    <p:cond delay="0"/>
                                  </p:stCondLst>
                                  <p:childTnLst>
                                    <p:animMotion origin="layout" path="M -4.16667E-6 1.48148E-6 L 0.4431 -0.00023 " pathEditMode="relative" rAng="0" ptsTypes="AA">
                                      <p:cBhvr>
                                        <p:cTn id="67" dur="2000" fill="hold"/>
                                        <p:tgtEl>
                                          <p:spTgt spid="39"/>
                                        </p:tgtEl>
                                        <p:attrNameLst>
                                          <p:attrName>ppt_x</p:attrName>
                                          <p:attrName>ppt_y</p:attrName>
                                        </p:attrNameLst>
                                      </p:cBhvr>
                                      <p:rCtr x="22148" y="-23"/>
                                    </p:animMotion>
                                  </p:childTnLst>
                                </p:cTn>
                              </p:par>
                            </p:childTnLst>
                          </p:cTn>
                        </p:par>
                      </p:childTnLst>
                    </p:cTn>
                  </p:par>
                  <p:par>
                    <p:cTn id="68" fill="hold">
                      <p:stCondLst>
                        <p:cond delay="indefinite"/>
                      </p:stCondLst>
                      <p:childTnLst>
                        <p:par>
                          <p:cTn id="69" fill="hold">
                            <p:stCondLst>
                              <p:cond delay="0"/>
                            </p:stCondLst>
                            <p:childTnLst>
                              <p:par>
                                <p:cTn id="70" presetID="16" presetClass="entr" presetSubtype="21" fill="hold" grpId="0" nodeType="clickEffect">
                                  <p:stCondLst>
                                    <p:cond delay="0"/>
                                  </p:stCondLst>
                                  <p:childTnLst>
                                    <p:set>
                                      <p:cBhvr>
                                        <p:cTn id="71" dur="1" fill="hold">
                                          <p:stCondLst>
                                            <p:cond delay="0"/>
                                          </p:stCondLst>
                                        </p:cTn>
                                        <p:tgtEl>
                                          <p:spTgt spid="32"/>
                                        </p:tgtEl>
                                        <p:attrNameLst>
                                          <p:attrName>style.visibility</p:attrName>
                                        </p:attrNameLst>
                                      </p:cBhvr>
                                      <p:to>
                                        <p:strVal val="visible"/>
                                      </p:to>
                                    </p:set>
                                    <p:animEffect transition="in" filter="barn(inVertical)">
                                      <p:cBhvr>
                                        <p:cTn id="72" dur="500"/>
                                        <p:tgtEl>
                                          <p:spTgt spid="32"/>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4" fill="hold" grpId="0" nodeType="clickEffect">
                                  <p:stCondLst>
                                    <p:cond delay="0"/>
                                  </p:stCondLst>
                                  <p:childTnLst>
                                    <p:set>
                                      <p:cBhvr>
                                        <p:cTn id="76" dur="1" fill="hold">
                                          <p:stCondLst>
                                            <p:cond delay="0"/>
                                          </p:stCondLst>
                                        </p:cTn>
                                        <p:tgtEl>
                                          <p:spTgt spid="29"/>
                                        </p:tgtEl>
                                        <p:attrNameLst>
                                          <p:attrName>style.visibility</p:attrName>
                                        </p:attrNameLst>
                                      </p:cBhvr>
                                      <p:to>
                                        <p:strVal val="visible"/>
                                      </p:to>
                                    </p:set>
                                    <p:animEffect transition="in" filter="wipe(down)">
                                      <p:cBhvr>
                                        <p:cTn id="77" dur="500"/>
                                        <p:tgtEl>
                                          <p:spTgt spid="29"/>
                                        </p:tgtEl>
                                      </p:cBhvr>
                                    </p:animEffect>
                                  </p:childTnLst>
                                </p:cTn>
                              </p:par>
                            </p:childTnLst>
                          </p:cTn>
                        </p:par>
                      </p:childTnLst>
                    </p:cTn>
                  </p:par>
                  <p:par>
                    <p:cTn id="78" fill="hold">
                      <p:stCondLst>
                        <p:cond delay="indefinite"/>
                      </p:stCondLst>
                      <p:childTnLst>
                        <p:par>
                          <p:cTn id="79" fill="hold">
                            <p:stCondLst>
                              <p:cond delay="0"/>
                            </p:stCondLst>
                            <p:childTnLst>
                              <p:par>
                                <p:cTn id="80" presetID="16" presetClass="entr" presetSubtype="21" fill="hold" grpId="0" nodeType="click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barn(inVertical)">
                                      <p:cBhvr>
                                        <p:cTn id="82" dur="500"/>
                                        <p:tgtEl>
                                          <p:spTgt spid="33"/>
                                        </p:tgtEl>
                                      </p:cBhvr>
                                    </p:animEffect>
                                  </p:childTnLst>
                                </p:cTn>
                              </p:par>
                            </p:childTnLst>
                          </p:cTn>
                        </p:par>
                      </p:childTnLst>
                    </p:cTn>
                  </p:par>
                  <p:par>
                    <p:cTn id="83" fill="hold">
                      <p:stCondLst>
                        <p:cond delay="indefinite"/>
                      </p:stCondLst>
                      <p:childTnLst>
                        <p:par>
                          <p:cTn id="84" fill="hold">
                            <p:stCondLst>
                              <p:cond delay="0"/>
                            </p:stCondLst>
                            <p:childTnLst>
                              <p:par>
                                <p:cTn id="85" presetID="14" presetClass="entr" presetSubtype="10" fill="hold" grpId="0" nodeType="clickEffect">
                                  <p:stCondLst>
                                    <p:cond delay="0"/>
                                  </p:stCondLst>
                                  <p:childTnLst>
                                    <p:set>
                                      <p:cBhvr>
                                        <p:cTn id="86" dur="1" fill="hold">
                                          <p:stCondLst>
                                            <p:cond delay="0"/>
                                          </p:stCondLst>
                                        </p:cTn>
                                        <p:tgtEl>
                                          <p:spTgt spid="34"/>
                                        </p:tgtEl>
                                        <p:attrNameLst>
                                          <p:attrName>style.visibility</p:attrName>
                                        </p:attrNameLst>
                                      </p:cBhvr>
                                      <p:to>
                                        <p:strVal val="visible"/>
                                      </p:to>
                                    </p:set>
                                    <p:animEffect transition="in" filter="randombar(horizontal)">
                                      <p:cBhvr>
                                        <p:cTn id="87" dur="500"/>
                                        <p:tgtEl>
                                          <p:spTgt spid="34"/>
                                        </p:tgtEl>
                                      </p:cBhvr>
                                    </p:animEffect>
                                  </p:childTnLst>
                                </p:cTn>
                              </p:par>
                            </p:childTnLst>
                          </p:cTn>
                        </p:par>
                      </p:childTnLst>
                    </p:cTn>
                  </p:par>
                  <p:par>
                    <p:cTn id="88" fill="hold">
                      <p:stCondLst>
                        <p:cond delay="indefinite"/>
                      </p:stCondLst>
                      <p:childTnLst>
                        <p:par>
                          <p:cTn id="89" fill="hold">
                            <p:stCondLst>
                              <p:cond delay="0"/>
                            </p:stCondLst>
                            <p:childTnLst>
                              <p:par>
                                <p:cTn id="90" presetID="16" presetClass="entr" presetSubtype="21" fill="hold" grpId="0" nodeType="clickEffect">
                                  <p:stCondLst>
                                    <p:cond delay="0"/>
                                  </p:stCondLst>
                                  <p:childTnLst>
                                    <p:set>
                                      <p:cBhvr>
                                        <p:cTn id="91" dur="1" fill="hold">
                                          <p:stCondLst>
                                            <p:cond delay="0"/>
                                          </p:stCondLst>
                                        </p:cTn>
                                        <p:tgtEl>
                                          <p:spTgt spid="38"/>
                                        </p:tgtEl>
                                        <p:attrNameLst>
                                          <p:attrName>style.visibility</p:attrName>
                                        </p:attrNameLst>
                                      </p:cBhvr>
                                      <p:to>
                                        <p:strVal val="visible"/>
                                      </p:to>
                                    </p:set>
                                    <p:animEffect transition="in" filter="barn(inVertical)">
                                      <p:cBhvr>
                                        <p:cTn id="92" dur="500"/>
                                        <p:tgtEl>
                                          <p:spTgt spid="38"/>
                                        </p:tgtEl>
                                      </p:cBhvr>
                                    </p:animEffect>
                                  </p:childTnLst>
                                </p:cTn>
                              </p:par>
                            </p:childTnLst>
                          </p:cTn>
                        </p:par>
                      </p:childTnLst>
                    </p:cTn>
                  </p:par>
                  <p:par>
                    <p:cTn id="93" fill="hold">
                      <p:stCondLst>
                        <p:cond delay="indefinite"/>
                      </p:stCondLst>
                      <p:childTnLst>
                        <p:par>
                          <p:cTn id="94" fill="hold">
                            <p:stCondLst>
                              <p:cond delay="0"/>
                            </p:stCondLst>
                            <p:childTnLst>
                              <p:par>
                                <p:cTn id="95" presetID="16" presetClass="entr" presetSubtype="21" fill="hold" nodeType="clickEffect">
                                  <p:stCondLst>
                                    <p:cond delay="0"/>
                                  </p:stCondLst>
                                  <p:childTnLst>
                                    <p:set>
                                      <p:cBhvr>
                                        <p:cTn id="96" dur="1" fill="hold">
                                          <p:stCondLst>
                                            <p:cond delay="0"/>
                                          </p:stCondLst>
                                        </p:cTn>
                                        <p:tgtEl>
                                          <p:spTgt spid="37">
                                            <p:txEl>
                                              <p:pRg st="0" end="0"/>
                                            </p:txEl>
                                          </p:spTgt>
                                        </p:tgtEl>
                                        <p:attrNameLst>
                                          <p:attrName>style.visibility</p:attrName>
                                        </p:attrNameLst>
                                      </p:cBhvr>
                                      <p:to>
                                        <p:strVal val="visible"/>
                                      </p:to>
                                    </p:set>
                                    <p:animEffect transition="in" filter="barn(inVertical)">
                                      <p:cBhvr>
                                        <p:cTn id="97" dur="500"/>
                                        <p:tgtEl>
                                          <p:spTgt spid="37">
                                            <p:txEl>
                                              <p:pRg st="0" end="0"/>
                                            </p:txEl>
                                          </p:spTgt>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4" fill="hold" nodeType="clickEffect">
                                  <p:stCondLst>
                                    <p:cond delay="0"/>
                                  </p:stCondLst>
                                  <p:childTnLst>
                                    <p:set>
                                      <p:cBhvr>
                                        <p:cTn id="101" dur="1" fill="hold">
                                          <p:stCondLst>
                                            <p:cond delay="0"/>
                                          </p:stCondLst>
                                        </p:cTn>
                                        <p:tgtEl>
                                          <p:spTgt spid="37">
                                            <p:txEl>
                                              <p:pRg st="1" end="1"/>
                                            </p:txEl>
                                          </p:spTgt>
                                        </p:tgtEl>
                                        <p:attrNameLst>
                                          <p:attrName>style.visibility</p:attrName>
                                        </p:attrNameLst>
                                      </p:cBhvr>
                                      <p:to>
                                        <p:strVal val="visible"/>
                                      </p:to>
                                    </p:set>
                                    <p:animEffect transition="in" filter="wipe(down)">
                                      <p:cBhvr>
                                        <p:cTn id="102" dur="500"/>
                                        <p:tgtEl>
                                          <p:spTgt spid="37">
                                            <p:txEl>
                                              <p:pRg st="1" end="1"/>
                                            </p:txEl>
                                          </p:spTgt>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4" fill="hold" nodeType="clickEffect">
                                  <p:stCondLst>
                                    <p:cond delay="0"/>
                                  </p:stCondLst>
                                  <p:childTnLst>
                                    <p:set>
                                      <p:cBhvr>
                                        <p:cTn id="106" dur="1" fill="hold">
                                          <p:stCondLst>
                                            <p:cond delay="0"/>
                                          </p:stCondLst>
                                        </p:cTn>
                                        <p:tgtEl>
                                          <p:spTgt spid="37">
                                            <p:txEl>
                                              <p:pRg st="2" end="2"/>
                                            </p:txEl>
                                          </p:spTgt>
                                        </p:tgtEl>
                                        <p:attrNameLst>
                                          <p:attrName>style.visibility</p:attrName>
                                        </p:attrNameLst>
                                      </p:cBhvr>
                                      <p:to>
                                        <p:strVal val="visible"/>
                                      </p:to>
                                    </p:set>
                                    <p:animEffect transition="in" filter="wipe(down)">
                                      <p:cBhvr>
                                        <p:cTn id="107" dur="500"/>
                                        <p:tgtEl>
                                          <p:spTgt spid="3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8" grpId="0"/>
      <p:bldP spid="29" grpId="0"/>
      <p:bldP spid="30" grpId="0"/>
      <p:bldP spid="31" grpId="0" animBg="1"/>
      <p:bldP spid="32" grpId="0" animBg="1"/>
      <p:bldP spid="33" grpId="0" animBg="1"/>
      <p:bldP spid="34" grpId="0"/>
      <p:bldP spid="38"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909"/>
        <p:cNvGrpSpPr/>
        <p:nvPr/>
      </p:nvGrpSpPr>
      <p:grpSpPr>
        <a:xfrm>
          <a:off x="0" y="0"/>
          <a:ext cx="0" cy="0"/>
          <a:chOff x="0" y="0"/>
          <a:chExt cx="0" cy="0"/>
        </a:xfrm>
      </p:grpSpPr>
      <p:grpSp>
        <p:nvGrpSpPr>
          <p:cNvPr id="10910" name="Google Shape;10910;p70"/>
          <p:cNvGrpSpPr/>
          <p:nvPr/>
        </p:nvGrpSpPr>
        <p:grpSpPr>
          <a:xfrm>
            <a:off x="2360818" y="798148"/>
            <a:ext cx="7470364" cy="5157849"/>
            <a:chOff x="1571625" y="598610"/>
            <a:chExt cx="5602773" cy="3868387"/>
          </a:xfrm>
        </p:grpSpPr>
        <p:grpSp>
          <p:nvGrpSpPr>
            <p:cNvPr id="10911" name="Google Shape;10911;p70"/>
            <p:cNvGrpSpPr/>
            <p:nvPr/>
          </p:nvGrpSpPr>
          <p:grpSpPr>
            <a:xfrm>
              <a:off x="2207128" y="598610"/>
              <a:ext cx="805187" cy="864033"/>
              <a:chOff x="211891" y="438585"/>
              <a:chExt cx="805187" cy="864033"/>
            </a:xfrm>
          </p:grpSpPr>
          <p:sp>
            <p:nvSpPr>
              <p:cNvPr id="10912" name="Google Shape;10912;p70"/>
              <p:cNvSpPr/>
              <p:nvPr/>
            </p:nvSpPr>
            <p:spPr>
              <a:xfrm>
                <a:off x="227008" y="458268"/>
                <a:ext cx="772567" cy="824160"/>
              </a:xfrm>
              <a:custGeom>
                <a:avLst/>
                <a:gdLst/>
                <a:ahLst/>
                <a:cxnLst/>
                <a:rect l="l" t="t" r="r" b="b"/>
                <a:pathLst>
                  <a:path w="15229" h="16246" extrusionOk="0">
                    <a:moveTo>
                      <a:pt x="5474" y="1"/>
                    </a:moveTo>
                    <a:cubicBezTo>
                      <a:pt x="4361" y="1"/>
                      <a:pt x="3347" y="665"/>
                      <a:pt x="2905" y="1697"/>
                    </a:cubicBezTo>
                    <a:cubicBezTo>
                      <a:pt x="2715" y="2161"/>
                      <a:pt x="2655" y="2637"/>
                      <a:pt x="2715" y="3090"/>
                    </a:cubicBezTo>
                    <a:cubicBezTo>
                      <a:pt x="1298" y="3530"/>
                      <a:pt x="203" y="4816"/>
                      <a:pt x="107" y="6435"/>
                    </a:cubicBezTo>
                    <a:cubicBezTo>
                      <a:pt x="0" y="8150"/>
                      <a:pt x="1155" y="9733"/>
                      <a:pt x="2798" y="10210"/>
                    </a:cubicBezTo>
                    <a:cubicBezTo>
                      <a:pt x="3137" y="10300"/>
                      <a:pt x="3474" y="10343"/>
                      <a:pt x="3803" y="10343"/>
                    </a:cubicBezTo>
                    <a:cubicBezTo>
                      <a:pt x="5081" y="10343"/>
                      <a:pt x="6238" y="9698"/>
                      <a:pt x="6930" y="8686"/>
                    </a:cubicBezTo>
                    <a:lnTo>
                      <a:pt x="15228" y="16246"/>
                    </a:lnTo>
                    <a:lnTo>
                      <a:pt x="9049" y="7138"/>
                    </a:lnTo>
                    <a:cubicBezTo>
                      <a:pt x="9668" y="6900"/>
                      <a:pt x="10144" y="6364"/>
                      <a:pt x="10263" y="5673"/>
                    </a:cubicBezTo>
                    <a:cubicBezTo>
                      <a:pt x="10335" y="5268"/>
                      <a:pt x="10275" y="4887"/>
                      <a:pt x="10109" y="4542"/>
                    </a:cubicBezTo>
                    <a:cubicBezTo>
                      <a:pt x="10382" y="4233"/>
                      <a:pt x="10537" y="3816"/>
                      <a:pt x="10537" y="3352"/>
                    </a:cubicBezTo>
                    <a:cubicBezTo>
                      <a:pt x="10561" y="2530"/>
                      <a:pt x="10025" y="1780"/>
                      <a:pt x="9227" y="1506"/>
                    </a:cubicBezTo>
                    <a:cubicBezTo>
                      <a:pt x="9029" y="1442"/>
                      <a:pt x="8828" y="1411"/>
                      <a:pt x="8632" y="1411"/>
                    </a:cubicBezTo>
                    <a:cubicBezTo>
                      <a:pt x="8392" y="1411"/>
                      <a:pt x="8158" y="1457"/>
                      <a:pt x="7942" y="1542"/>
                    </a:cubicBezTo>
                    <a:cubicBezTo>
                      <a:pt x="7525" y="685"/>
                      <a:pt x="6668" y="77"/>
                      <a:pt x="5644" y="6"/>
                    </a:cubicBezTo>
                    <a:cubicBezTo>
                      <a:pt x="5587" y="2"/>
                      <a:pt x="5530" y="1"/>
                      <a:pt x="54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3" name="Google Shape;10913;p70"/>
              <p:cNvSpPr/>
              <p:nvPr/>
            </p:nvSpPr>
            <p:spPr>
              <a:xfrm>
                <a:off x="211891" y="438585"/>
                <a:ext cx="805187" cy="864033"/>
              </a:xfrm>
              <a:custGeom>
                <a:avLst/>
                <a:gdLst/>
                <a:ahLst/>
                <a:cxnLst/>
                <a:rect l="l" t="t" r="r" b="b"/>
                <a:pathLst>
                  <a:path w="15872" h="17032" extrusionOk="0">
                    <a:moveTo>
                      <a:pt x="7251" y="9014"/>
                    </a:moveTo>
                    <a:cubicBezTo>
                      <a:pt x="7216" y="9023"/>
                      <a:pt x="7226" y="9025"/>
                      <a:pt x="7239" y="9030"/>
                    </a:cubicBezTo>
                    <a:lnTo>
                      <a:pt x="7239" y="9030"/>
                    </a:lnTo>
                    <a:cubicBezTo>
                      <a:pt x="7243" y="9025"/>
                      <a:pt x="7247" y="9020"/>
                      <a:pt x="7251" y="9014"/>
                    </a:cubicBezTo>
                    <a:close/>
                    <a:moveTo>
                      <a:pt x="5977" y="739"/>
                    </a:moveTo>
                    <a:lnTo>
                      <a:pt x="6061" y="751"/>
                    </a:lnTo>
                    <a:cubicBezTo>
                      <a:pt x="6096" y="751"/>
                      <a:pt x="6132" y="763"/>
                      <a:pt x="6168" y="763"/>
                    </a:cubicBezTo>
                    <a:cubicBezTo>
                      <a:pt x="6239" y="763"/>
                      <a:pt x="6299" y="787"/>
                      <a:pt x="6370" y="799"/>
                    </a:cubicBezTo>
                    <a:cubicBezTo>
                      <a:pt x="6513" y="811"/>
                      <a:pt x="6644" y="870"/>
                      <a:pt x="6775" y="918"/>
                    </a:cubicBezTo>
                    <a:cubicBezTo>
                      <a:pt x="7025" y="1025"/>
                      <a:pt x="7287" y="1168"/>
                      <a:pt x="7489" y="1358"/>
                    </a:cubicBezTo>
                    <a:cubicBezTo>
                      <a:pt x="7716" y="1561"/>
                      <a:pt x="7882" y="1775"/>
                      <a:pt x="8025" y="2037"/>
                    </a:cubicBezTo>
                    <a:lnTo>
                      <a:pt x="8037" y="2061"/>
                    </a:lnTo>
                    <a:cubicBezTo>
                      <a:pt x="8098" y="2148"/>
                      <a:pt x="8185" y="2203"/>
                      <a:pt x="8278" y="2203"/>
                    </a:cubicBezTo>
                    <a:cubicBezTo>
                      <a:pt x="8312" y="2203"/>
                      <a:pt x="8347" y="2196"/>
                      <a:pt x="8382" y="2180"/>
                    </a:cubicBezTo>
                    <a:cubicBezTo>
                      <a:pt x="8549" y="2108"/>
                      <a:pt x="8728" y="2061"/>
                      <a:pt x="8906" y="2049"/>
                    </a:cubicBezTo>
                    <a:cubicBezTo>
                      <a:pt x="8948" y="2043"/>
                      <a:pt x="8993" y="2040"/>
                      <a:pt x="9037" y="2040"/>
                    </a:cubicBezTo>
                    <a:cubicBezTo>
                      <a:pt x="9082" y="2040"/>
                      <a:pt x="9127" y="2043"/>
                      <a:pt x="9168" y="2049"/>
                    </a:cubicBezTo>
                    <a:lnTo>
                      <a:pt x="9442" y="2096"/>
                    </a:lnTo>
                    <a:cubicBezTo>
                      <a:pt x="9549" y="2120"/>
                      <a:pt x="9621" y="2132"/>
                      <a:pt x="9704" y="2180"/>
                    </a:cubicBezTo>
                    <a:cubicBezTo>
                      <a:pt x="9787" y="2227"/>
                      <a:pt x="9871" y="2275"/>
                      <a:pt x="9942" y="2311"/>
                    </a:cubicBezTo>
                    <a:cubicBezTo>
                      <a:pt x="10097" y="2418"/>
                      <a:pt x="10228" y="2549"/>
                      <a:pt x="10347" y="2704"/>
                    </a:cubicBezTo>
                    <a:cubicBezTo>
                      <a:pt x="10383" y="2751"/>
                      <a:pt x="10407" y="2775"/>
                      <a:pt x="10442" y="2823"/>
                    </a:cubicBezTo>
                    <a:lnTo>
                      <a:pt x="10514" y="2942"/>
                    </a:lnTo>
                    <a:lnTo>
                      <a:pt x="10573" y="3073"/>
                    </a:lnTo>
                    <a:lnTo>
                      <a:pt x="10621" y="3204"/>
                    </a:lnTo>
                    <a:cubicBezTo>
                      <a:pt x="10645" y="3299"/>
                      <a:pt x="10680" y="3382"/>
                      <a:pt x="10692" y="3478"/>
                    </a:cubicBezTo>
                    <a:cubicBezTo>
                      <a:pt x="10692" y="3513"/>
                      <a:pt x="10704" y="3549"/>
                      <a:pt x="10704" y="3609"/>
                    </a:cubicBezTo>
                    <a:lnTo>
                      <a:pt x="10704" y="3680"/>
                    </a:lnTo>
                    <a:lnTo>
                      <a:pt x="10704" y="3728"/>
                    </a:lnTo>
                    <a:lnTo>
                      <a:pt x="10704" y="3751"/>
                    </a:lnTo>
                    <a:cubicBezTo>
                      <a:pt x="10704" y="4144"/>
                      <a:pt x="10561" y="4513"/>
                      <a:pt x="10323" y="4835"/>
                    </a:cubicBezTo>
                    <a:cubicBezTo>
                      <a:pt x="10287" y="4859"/>
                      <a:pt x="10276" y="4918"/>
                      <a:pt x="10299" y="4966"/>
                    </a:cubicBezTo>
                    <a:cubicBezTo>
                      <a:pt x="10418" y="5180"/>
                      <a:pt x="10466" y="5442"/>
                      <a:pt x="10478" y="5680"/>
                    </a:cubicBezTo>
                    <a:lnTo>
                      <a:pt x="10478" y="5859"/>
                    </a:lnTo>
                    <a:cubicBezTo>
                      <a:pt x="10466" y="5883"/>
                      <a:pt x="10466" y="5918"/>
                      <a:pt x="10466" y="5942"/>
                    </a:cubicBezTo>
                    <a:cubicBezTo>
                      <a:pt x="10466" y="5978"/>
                      <a:pt x="10454" y="6002"/>
                      <a:pt x="10454" y="6037"/>
                    </a:cubicBezTo>
                    <a:lnTo>
                      <a:pt x="10407" y="6216"/>
                    </a:lnTo>
                    <a:cubicBezTo>
                      <a:pt x="10395" y="6276"/>
                      <a:pt x="10359" y="6335"/>
                      <a:pt x="10347" y="6395"/>
                    </a:cubicBezTo>
                    <a:cubicBezTo>
                      <a:pt x="10240" y="6621"/>
                      <a:pt x="10109" y="6823"/>
                      <a:pt x="9930" y="6990"/>
                    </a:cubicBezTo>
                    <a:cubicBezTo>
                      <a:pt x="9883" y="7038"/>
                      <a:pt x="9847" y="7061"/>
                      <a:pt x="9799" y="7109"/>
                    </a:cubicBezTo>
                    <a:cubicBezTo>
                      <a:pt x="9752" y="7133"/>
                      <a:pt x="9692" y="7180"/>
                      <a:pt x="9645" y="7216"/>
                    </a:cubicBezTo>
                    <a:cubicBezTo>
                      <a:pt x="9585" y="7240"/>
                      <a:pt x="9549" y="7276"/>
                      <a:pt x="9490" y="7300"/>
                    </a:cubicBezTo>
                    <a:cubicBezTo>
                      <a:pt x="9442" y="7335"/>
                      <a:pt x="9383" y="7359"/>
                      <a:pt x="9323" y="7371"/>
                    </a:cubicBezTo>
                    <a:cubicBezTo>
                      <a:pt x="9311" y="7371"/>
                      <a:pt x="9311" y="7395"/>
                      <a:pt x="9287" y="7395"/>
                    </a:cubicBezTo>
                    <a:cubicBezTo>
                      <a:pt x="9216" y="7430"/>
                      <a:pt x="9204" y="7526"/>
                      <a:pt x="9252" y="7585"/>
                    </a:cubicBezTo>
                    <a:lnTo>
                      <a:pt x="9990" y="8740"/>
                    </a:lnTo>
                    <a:lnTo>
                      <a:pt x="10740" y="9907"/>
                    </a:lnTo>
                    <a:lnTo>
                      <a:pt x="12204" y="12229"/>
                    </a:lnTo>
                    <a:lnTo>
                      <a:pt x="12954" y="13384"/>
                    </a:lnTo>
                    <a:lnTo>
                      <a:pt x="13691" y="14500"/>
                    </a:lnTo>
                    <a:lnTo>
                      <a:pt x="13691" y="14500"/>
                    </a:lnTo>
                    <a:cubicBezTo>
                      <a:pt x="13687" y="14497"/>
                      <a:pt x="13684" y="14494"/>
                      <a:pt x="13681" y="14491"/>
                    </a:cubicBezTo>
                    <a:lnTo>
                      <a:pt x="12621" y="13562"/>
                    </a:lnTo>
                    <a:lnTo>
                      <a:pt x="11573" y="12645"/>
                    </a:lnTo>
                    <a:cubicBezTo>
                      <a:pt x="11216" y="12348"/>
                      <a:pt x="10859" y="12026"/>
                      <a:pt x="10502" y="11729"/>
                    </a:cubicBezTo>
                    <a:lnTo>
                      <a:pt x="9430" y="10824"/>
                    </a:lnTo>
                    <a:cubicBezTo>
                      <a:pt x="8716" y="10228"/>
                      <a:pt x="7978" y="9621"/>
                      <a:pt x="7251" y="9038"/>
                    </a:cubicBezTo>
                    <a:cubicBezTo>
                      <a:pt x="7248" y="9035"/>
                      <a:pt x="7243" y="9032"/>
                      <a:pt x="7239" y="9030"/>
                    </a:cubicBezTo>
                    <a:lnTo>
                      <a:pt x="7239" y="9030"/>
                    </a:lnTo>
                    <a:cubicBezTo>
                      <a:pt x="7063" y="9261"/>
                      <a:pt x="6865" y="9459"/>
                      <a:pt x="6644" y="9633"/>
                    </a:cubicBezTo>
                    <a:cubicBezTo>
                      <a:pt x="6418" y="9812"/>
                      <a:pt x="6168" y="9978"/>
                      <a:pt x="5918" y="10097"/>
                    </a:cubicBezTo>
                    <a:cubicBezTo>
                      <a:pt x="5668" y="10228"/>
                      <a:pt x="5382" y="10324"/>
                      <a:pt x="5108" y="10383"/>
                    </a:cubicBezTo>
                    <a:cubicBezTo>
                      <a:pt x="4834" y="10455"/>
                      <a:pt x="4561" y="10467"/>
                      <a:pt x="4275" y="10467"/>
                    </a:cubicBezTo>
                    <a:cubicBezTo>
                      <a:pt x="4001" y="10467"/>
                      <a:pt x="3727" y="10443"/>
                      <a:pt x="3465" y="10371"/>
                    </a:cubicBezTo>
                    <a:cubicBezTo>
                      <a:pt x="3406" y="10348"/>
                      <a:pt x="3322" y="10324"/>
                      <a:pt x="3251" y="10312"/>
                    </a:cubicBezTo>
                    <a:cubicBezTo>
                      <a:pt x="3191" y="10276"/>
                      <a:pt x="3120" y="10264"/>
                      <a:pt x="3060" y="10228"/>
                    </a:cubicBezTo>
                    <a:cubicBezTo>
                      <a:pt x="2917" y="10193"/>
                      <a:pt x="2810" y="10133"/>
                      <a:pt x="2691" y="10074"/>
                    </a:cubicBezTo>
                    <a:cubicBezTo>
                      <a:pt x="2453" y="9931"/>
                      <a:pt x="2227" y="9788"/>
                      <a:pt x="2013" y="9609"/>
                    </a:cubicBezTo>
                    <a:cubicBezTo>
                      <a:pt x="1822" y="9431"/>
                      <a:pt x="1632" y="9240"/>
                      <a:pt x="1477" y="9014"/>
                    </a:cubicBezTo>
                    <a:cubicBezTo>
                      <a:pt x="1322" y="8788"/>
                      <a:pt x="1203" y="8562"/>
                      <a:pt x="1096" y="8312"/>
                    </a:cubicBezTo>
                    <a:cubicBezTo>
                      <a:pt x="989" y="8062"/>
                      <a:pt x="929" y="7811"/>
                      <a:pt x="882" y="7538"/>
                    </a:cubicBezTo>
                    <a:cubicBezTo>
                      <a:pt x="870" y="7407"/>
                      <a:pt x="858" y="7276"/>
                      <a:pt x="858" y="7133"/>
                    </a:cubicBezTo>
                    <a:lnTo>
                      <a:pt x="858" y="6942"/>
                    </a:lnTo>
                    <a:lnTo>
                      <a:pt x="858" y="6835"/>
                    </a:lnTo>
                    <a:lnTo>
                      <a:pt x="858" y="6811"/>
                    </a:lnTo>
                    <a:lnTo>
                      <a:pt x="858" y="6799"/>
                    </a:lnTo>
                    <a:lnTo>
                      <a:pt x="858" y="6752"/>
                    </a:lnTo>
                    <a:cubicBezTo>
                      <a:pt x="882" y="6478"/>
                      <a:pt x="929" y="6228"/>
                      <a:pt x="1024" y="5978"/>
                    </a:cubicBezTo>
                    <a:cubicBezTo>
                      <a:pt x="1179" y="5466"/>
                      <a:pt x="1477" y="5025"/>
                      <a:pt x="1846" y="4656"/>
                    </a:cubicBezTo>
                    <a:cubicBezTo>
                      <a:pt x="2227" y="4275"/>
                      <a:pt x="2679" y="4013"/>
                      <a:pt x="3191" y="3847"/>
                    </a:cubicBezTo>
                    <a:cubicBezTo>
                      <a:pt x="3370" y="3787"/>
                      <a:pt x="3501" y="3609"/>
                      <a:pt x="3477" y="3406"/>
                    </a:cubicBezTo>
                    <a:cubicBezTo>
                      <a:pt x="3441" y="3120"/>
                      <a:pt x="3453" y="2847"/>
                      <a:pt x="3513" y="2585"/>
                    </a:cubicBezTo>
                    <a:cubicBezTo>
                      <a:pt x="3537" y="2525"/>
                      <a:pt x="3560" y="2454"/>
                      <a:pt x="3584" y="2394"/>
                    </a:cubicBezTo>
                    <a:lnTo>
                      <a:pt x="3608" y="2299"/>
                    </a:lnTo>
                    <a:lnTo>
                      <a:pt x="3620" y="2239"/>
                    </a:lnTo>
                    <a:lnTo>
                      <a:pt x="3620" y="2227"/>
                    </a:lnTo>
                    <a:lnTo>
                      <a:pt x="3632" y="2192"/>
                    </a:lnTo>
                    <a:cubicBezTo>
                      <a:pt x="3691" y="2073"/>
                      <a:pt x="3751" y="1954"/>
                      <a:pt x="3834" y="1835"/>
                    </a:cubicBezTo>
                    <a:cubicBezTo>
                      <a:pt x="3858" y="1775"/>
                      <a:pt x="3906" y="1739"/>
                      <a:pt x="3953" y="1680"/>
                    </a:cubicBezTo>
                    <a:cubicBezTo>
                      <a:pt x="4001" y="1620"/>
                      <a:pt x="4037" y="1561"/>
                      <a:pt x="4084" y="1513"/>
                    </a:cubicBezTo>
                    <a:cubicBezTo>
                      <a:pt x="4191" y="1406"/>
                      <a:pt x="4287" y="1323"/>
                      <a:pt x="4394" y="1227"/>
                    </a:cubicBezTo>
                    <a:cubicBezTo>
                      <a:pt x="4453" y="1180"/>
                      <a:pt x="4513" y="1156"/>
                      <a:pt x="4572" y="1108"/>
                    </a:cubicBezTo>
                    <a:cubicBezTo>
                      <a:pt x="4632" y="1084"/>
                      <a:pt x="4692" y="1037"/>
                      <a:pt x="4751" y="1001"/>
                    </a:cubicBezTo>
                    <a:cubicBezTo>
                      <a:pt x="4870" y="930"/>
                      <a:pt x="5001" y="882"/>
                      <a:pt x="5144" y="846"/>
                    </a:cubicBezTo>
                    <a:cubicBezTo>
                      <a:pt x="5275" y="799"/>
                      <a:pt x="5406" y="763"/>
                      <a:pt x="5537" y="751"/>
                    </a:cubicBezTo>
                    <a:cubicBezTo>
                      <a:pt x="5579" y="745"/>
                      <a:pt x="5614" y="745"/>
                      <a:pt x="5647" y="745"/>
                    </a:cubicBezTo>
                    <a:cubicBezTo>
                      <a:pt x="5680" y="745"/>
                      <a:pt x="5710" y="745"/>
                      <a:pt x="5739" y="739"/>
                    </a:cubicBezTo>
                    <a:close/>
                    <a:moveTo>
                      <a:pt x="5644" y="1"/>
                    </a:moveTo>
                    <a:cubicBezTo>
                      <a:pt x="5561" y="1"/>
                      <a:pt x="5454" y="1"/>
                      <a:pt x="5358" y="25"/>
                    </a:cubicBezTo>
                    <a:cubicBezTo>
                      <a:pt x="5180" y="37"/>
                      <a:pt x="5001" y="61"/>
                      <a:pt x="4822" y="120"/>
                    </a:cubicBezTo>
                    <a:cubicBezTo>
                      <a:pt x="4668" y="168"/>
                      <a:pt x="4489" y="239"/>
                      <a:pt x="4322" y="322"/>
                    </a:cubicBezTo>
                    <a:cubicBezTo>
                      <a:pt x="4251" y="358"/>
                      <a:pt x="4156" y="406"/>
                      <a:pt x="4084" y="453"/>
                    </a:cubicBezTo>
                    <a:cubicBezTo>
                      <a:pt x="4013" y="501"/>
                      <a:pt x="3930" y="561"/>
                      <a:pt x="3858" y="596"/>
                    </a:cubicBezTo>
                    <a:cubicBezTo>
                      <a:pt x="3715" y="703"/>
                      <a:pt x="3572" y="823"/>
                      <a:pt x="3441" y="953"/>
                    </a:cubicBezTo>
                    <a:cubicBezTo>
                      <a:pt x="3382" y="1037"/>
                      <a:pt x="3322" y="1096"/>
                      <a:pt x="3263" y="1168"/>
                    </a:cubicBezTo>
                    <a:cubicBezTo>
                      <a:pt x="3203" y="1239"/>
                      <a:pt x="3144" y="1311"/>
                      <a:pt x="3096" y="1394"/>
                    </a:cubicBezTo>
                    <a:cubicBezTo>
                      <a:pt x="3001" y="1537"/>
                      <a:pt x="2906" y="1704"/>
                      <a:pt x="2834" y="1870"/>
                    </a:cubicBezTo>
                    <a:lnTo>
                      <a:pt x="2822" y="1894"/>
                    </a:lnTo>
                    <a:lnTo>
                      <a:pt x="2798" y="1930"/>
                    </a:lnTo>
                    <a:lnTo>
                      <a:pt x="2775" y="1989"/>
                    </a:lnTo>
                    <a:lnTo>
                      <a:pt x="2727" y="2120"/>
                    </a:lnTo>
                    <a:cubicBezTo>
                      <a:pt x="2703" y="2204"/>
                      <a:pt x="2679" y="2299"/>
                      <a:pt x="2656" y="2382"/>
                    </a:cubicBezTo>
                    <a:cubicBezTo>
                      <a:pt x="2588" y="2642"/>
                      <a:pt x="2557" y="2902"/>
                      <a:pt x="2561" y="3162"/>
                    </a:cubicBezTo>
                    <a:lnTo>
                      <a:pt x="2561" y="3162"/>
                    </a:lnTo>
                    <a:cubicBezTo>
                      <a:pt x="2053" y="3365"/>
                      <a:pt x="1585" y="3675"/>
                      <a:pt x="1191" y="4049"/>
                    </a:cubicBezTo>
                    <a:cubicBezTo>
                      <a:pt x="953" y="4275"/>
                      <a:pt x="751" y="4549"/>
                      <a:pt x="584" y="4835"/>
                    </a:cubicBezTo>
                    <a:cubicBezTo>
                      <a:pt x="417" y="5109"/>
                      <a:pt x="274" y="5406"/>
                      <a:pt x="179" y="5728"/>
                    </a:cubicBezTo>
                    <a:cubicBezTo>
                      <a:pt x="84" y="6037"/>
                      <a:pt x="24" y="6359"/>
                      <a:pt x="0" y="6692"/>
                    </a:cubicBezTo>
                    <a:lnTo>
                      <a:pt x="0" y="6752"/>
                    </a:lnTo>
                    <a:lnTo>
                      <a:pt x="0" y="6788"/>
                    </a:lnTo>
                    <a:lnTo>
                      <a:pt x="0" y="6823"/>
                    </a:lnTo>
                    <a:lnTo>
                      <a:pt x="0" y="6930"/>
                    </a:lnTo>
                    <a:cubicBezTo>
                      <a:pt x="24" y="7002"/>
                      <a:pt x="24" y="7109"/>
                      <a:pt x="24" y="7180"/>
                    </a:cubicBezTo>
                    <a:cubicBezTo>
                      <a:pt x="36" y="7347"/>
                      <a:pt x="48" y="7514"/>
                      <a:pt x="84" y="7669"/>
                    </a:cubicBezTo>
                    <a:cubicBezTo>
                      <a:pt x="143" y="8002"/>
                      <a:pt x="239" y="8312"/>
                      <a:pt x="381" y="8609"/>
                    </a:cubicBezTo>
                    <a:cubicBezTo>
                      <a:pt x="512" y="8907"/>
                      <a:pt x="679" y="9193"/>
                      <a:pt x="882" y="9443"/>
                    </a:cubicBezTo>
                    <a:cubicBezTo>
                      <a:pt x="1286" y="9943"/>
                      <a:pt x="1810" y="10348"/>
                      <a:pt x="2382" y="10621"/>
                    </a:cubicBezTo>
                    <a:cubicBezTo>
                      <a:pt x="2536" y="10681"/>
                      <a:pt x="2679" y="10740"/>
                      <a:pt x="2834" y="10788"/>
                    </a:cubicBezTo>
                    <a:cubicBezTo>
                      <a:pt x="2906" y="10800"/>
                      <a:pt x="2977" y="10824"/>
                      <a:pt x="3072" y="10836"/>
                    </a:cubicBezTo>
                    <a:cubicBezTo>
                      <a:pt x="3144" y="10859"/>
                      <a:pt x="3203" y="10871"/>
                      <a:pt x="3298" y="10883"/>
                    </a:cubicBezTo>
                    <a:cubicBezTo>
                      <a:pt x="3548" y="10929"/>
                      <a:pt x="3790" y="10947"/>
                      <a:pt x="4036" y="10947"/>
                    </a:cubicBezTo>
                    <a:cubicBezTo>
                      <a:pt x="4107" y="10947"/>
                      <a:pt x="4179" y="10945"/>
                      <a:pt x="4251" y="10943"/>
                    </a:cubicBezTo>
                    <a:cubicBezTo>
                      <a:pt x="4561" y="10919"/>
                      <a:pt x="4870" y="10859"/>
                      <a:pt x="5168" y="10764"/>
                    </a:cubicBezTo>
                    <a:cubicBezTo>
                      <a:pt x="5465" y="10681"/>
                      <a:pt x="5739" y="10538"/>
                      <a:pt x="6001" y="10383"/>
                    </a:cubicBezTo>
                    <a:cubicBezTo>
                      <a:pt x="6275" y="10228"/>
                      <a:pt x="6513" y="10038"/>
                      <a:pt x="6716" y="9812"/>
                    </a:cubicBezTo>
                    <a:cubicBezTo>
                      <a:pt x="6930" y="9609"/>
                      <a:pt x="7085" y="9371"/>
                      <a:pt x="7239" y="9133"/>
                    </a:cubicBezTo>
                    <a:cubicBezTo>
                      <a:pt x="7882" y="9788"/>
                      <a:pt x="8537" y="10443"/>
                      <a:pt x="9121" y="11157"/>
                    </a:cubicBezTo>
                    <a:lnTo>
                      <a:pt x="10133" y="12133"/>
                    </a:lnTo>
                    <a:cubicBezTo>
                      <a:pt x="10466" y="12467"/>
                      <a:pt x="10799" y="12776"/>
                      <a:pt x="11145" y="13098"/>
                    </a:cubicBezTo>
                    <a:lnTo>
                      <a:pt x="12145" y="14074"/>
                    </a:lnTo>
                    <a:lnTo>
                      <a:pt x="13181" y="15039"/>
                    </a:lnTo>
                    <a:cubicBezTo>
                      <a:pt x="13847" y="15681"/>
                      <a:pt x="14550" y="16301"/>
                      <a:pt x="15229" y="16944"/>
                    </a:cubicBezTo>
                    <a:cubicBezTo>
                      <a:pt x="15293" y="17002"/>
                      <a:pt x="15376" y="17032"/>
                      <a:pt x="15460" y="17032"/>
                    </a:cubicBezTo>
                    <a:cubicBezTo>
                      <a:pt x="15531" y="17032"/>
                      <a:pt x="15604" y="17011"/>
                      <a:pt x="15669" y="16967"/>
                    </a:cubicBezTo>
                    <a:cubicBezTo>
                      <a:pt x="15824" y="16872"/>
                      <a:pt x="15871" y="16646"/>
                      <a:pt x="15764" y="16479"/>
                    </a:cubicBezTo>
                    <a:cubicBezTo>
                      <a:pt x="15748" y="16454"/>
                      <a:pt x="15731" y="16428"/>
                      <a:pt x="15714" y="16402"/>
                    </a:cubicBezTo>
                    <a:lnTo>
                      <a:pt x="15714" y="16402"/>
                    </a:lnTo>
                    <a:lnTo>
                      <a:pt x="15776" y="16348"/>
                    </a:lnTo>
                    <a:cubicBezTo>
                      <a:pt x="15698" y="16279"/>
                      <a:pt x="15619" y="16210"/>
                      <a:pt x="15540" y="16140"/>
                    </a:cubicBezTo>
                    <a:lnTo>
                      <a:pt x="15540" y="16140"/>
                    </a:lnTo>
                    <a:cubicBezTo>
                      <a:pt x="15360" y="15868"/>
                      <a:pt x="15175" y="15596"/>
                      <a:pt x="14990" y="15336"/>
                    </a:cubicBezTo>
                    <a:cubicBezTo>
                      <a:pt x="14740" y="14967"/>
                      <a:pt x="14490" y="14574"/>
                      <a:pt x="14217" y="14205"/>
                    </a:cubicBezTo>
                    <a:lnTo>
                      <a:pt x="13431" y="13074"/>
                    </a:lnTo>
                    <a:lnTo>
                      <a:pt x="12633" y="11955"/>
                    </a:lnTo>
                    <a:lnTo>
                      <a:pt x="11002" y="9728"/>
                    </a:lnTo>
                    <a:lnTo>
                      <a:pt x="10204" y="8609"/>
                    </a:lnTo>
                    <a:lnTo>
                      <a:pt x="9499" y="7610"/>
                    </a:lnTo>
                    <a:lnTo>
                      <a:pt x="9499" y="7610"/>
                    </a:lnTo>
                    <a:cubicBezTo>
                      <a:pt x="9710" y="7505"/>
                      <a:pt x="9895" y="7382"/>
                      <a:pt x="10049" y="7228"/>
                    </a:cubicBezTo>
                    <a:cubicBezTo>
                      <a:pt x="10264" y="7014"/>
                      <a:pt x="10407" y="6776"/>
                      <a:pt x="10514" y="6526"/>
                    </a:cubicBezTo>
                    <a:cubicBezTo>
                      <a:pt x="10537" y="6466"/>
                      <a:pt x="10573" y="6407"/>
                      <a:pt x="10585" y="6335"/>
                    </a:cubicBezTo>
                    <a:cubicBezTo>
                      <a:pt x="10597" y="6252"/>
                      <a:pt x="10621" y="6192"/>
                      <a:pt x="10633" y="6121"/>
                    </a:cubicBezTo>
                    <a:cubicBezTo>
                      <a:pt x="10633" y="6073"/>
                      <a:pt x="10645" y="6049"/>
                      <a:pt x="10645" y="6014"/>
                    </a:cubicBezTo>
                    <a:cubicBezTo>
                      <a:pt x="10657" y="5990"/>
                      <a:pt x="10657" y="5942"/>
                      <a:pt x="10657" y="5918"/>
                    </a:cubicBezTo>
                    <a:lnTo>
                      <a:pt x="10657" y="5704"/>
                    </a:lnTo>
                    <a:cubicBezTo>
                      <a:pt x="10657" y="5447"/>
                      <a:pt x="10608" y="5199"/>
                      <a:pt x="10512" y="4961"/>
                    </a:cubicBezTo>
                    <a:lnTo>
                      <a:pt x="10512" y="4961"/>
                    </a:lnTo>
                    <a:cubicBezTo>
                      <a:pt x="10625" y="4799"/>
                      <a:pt x="10727" y="4621"/>
                      <a:pt x="10811" y="4442"/>
                    </a:cubicBezTo>
                    <a:cubicBezTo>
                      <a:pt x="10895" y="4228"/>
                      <a:pt x="10942" y="4013"/>
                      <a:pt x="10954" y="3787"/>
                    </a:cubicBezTo>
                    <a:lnTo>
                      <a:pt x="10954" y="3740"/>
                    </a:lnTo>
                    <a:lnTo>
                      <a:pt x="10954" y="3692"/>
                    </a:lnTo>
                    <a:lnTo>
                      <a:pt x="10954" y="3620"/>
                    </a:lnTo>
                    <a:cubicBezTo>
                      <a:pt x="10954" y="3561"/>
                      <a:pt x="10942" y="3501"/>
                      <a:pt x="10942" y="3442"/>
                    </a:cubicBezTo>
                    <a:cubicBezTo>
                      <a:pt x="10930" y="3323"/>
                      <a:pt x="10918" y="3204"/>
                      <a:pt x="10883" y="3097"/>
                    </a:cubicBezTo>
                    <a:cubicBezTo>
                      <a:pt x="10859" y="3037"/>
                      <a:pt x="10835" y="3001"/>
                      <a:pt x="10823" y="2942"/>
                    </a:cubicBezTo>
                    <a:lnTo>
                      <a:pt x="10764" y="2775"/>
                    </a:lnTo>
                    <a:lnTo>
                      <a:pt x="10692" y="2620"/>
                    </a:lnTo>
                    <a:cubicBezTo>
                      <a:pt x="10657" y="2585"/>
                      <a:pt x="10633" y="2525"/>
                      <a:pt x="10597" y="2477"/>
                    </a:cubicBezTo>
                    <a:cubicBezTo>
                      <a:pt x="10466" y="2287"/>
                      <a:pt x="10299" y="2120"/>
                      <a:pt x="10121" y="1966"/>
                    </a:cubicBezTo>
                    <a:cubicBezTo>
                      <a:pt x="10037" y="1894"/>
                      <a:pt x="9930" y="1835"/>
                      <a:pt x="9823" y="1775"/>
                    </a:cubicBezTo>
                    <a:cubicBezTo>
                      <a:pt x="9728" y="1727"/>
                      <a:pt x="9609" y="1668"/>
                      <a:pt x="9502" y="1644"/>
                    </a:cubicBezTo>
                    <a:cubicBezTo>
                      <a:pt x="9394" y="1596"/>
                      <a:pt x="9275" y="1573"/>
                      <a:pt x="9156" y="1549"/>
                    </a:cubicBezTo>
                    <a:cubicBezTo>
                      <a:pt x="9037" y="1537"/>
                      <a:pt x="8918" y="1525"/>
                      <a:pt x="8799" y="1525"/>
                    </a:cubicBezTo>
                    <a:cubicBezTo>
                      <a:pt x="8651" y="1525"/>
                      <a:pt x="8502" y="1544"/>
                      <a:pt x="8357" y="1575"/>
                    </a:cubicBezTo>
                    <a:lnTo>
                      <a:pt x="8357" y="1575"/>
                    </a:lnTo>
                    <a:cubicBezTo>
                      <a:pt x="8308" y="1486"/>
                      <a:pt x="8254" y="1400"/>
                      <a:pt x="8192" y="1311"/>
                    </a:cubicBezTo>
                    <a:cubicBezTo>
                      <a:pt x="8085" y="1168"/>
                      <a:pt x="7978" y="1013"/>
                      <a:pt x="7847" y="894"/>
                    </a:cubicBezTo>
                    <a:cubicBezTo>
                      <a:pt x="7716" y="775"/>
                      <a:pt x="7585" y="656"/>
                      <a:pt x="7430" y="561"/>
                    </a:cubicBezTo>
                    <a:cubicBezTo>
                      <a:pt x="7287" y="453"/>
                      <a:pt x="7120" y="358"/>
                      <a:pt x="6954" y="287"/>
                    </a:cubicBezTo>
                    <a:cubicBezTo>
                      <a:pt x="6787" y="215"/>
                      <a:pt x="6632" y="156"/>
                      <a:pt x="6454" y="108"/>
                    </a:cubicBezTo>
                    <a:cubicBezTo>
                      <a:pt x="6358" y="84"/>
                      <a:pt x="6275" y="61"/>
                      <a:pt x="6180" y="49"/>
                    </a:cubicBezTo>
                    <a:cubicBezTo>
                      <a:pt x="6132" y="49"/>
                      <a:pt x="6096" y="37"/>
                      <a:pt x="6049" y="37"/>
                    </a:cubicBezTo>
                    <a:lnTo>
                      <a:pt x="5977" y="25"/>
                    </a:lnTo>
                    <a:lnTo>
                      <a:pt x="5894" y="25"/>
                    </a:lnTo>
                    <a:cubicBezTo>
                      <a:pt x="5811" y="1"/>
                      <a:pt x="5739" y="1"/>
                      <a:pt x="56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14" name="Google Shape;10914;p70"/>
            <p:cNvGrpSpPr/>
            <p:nvPr/>
          </p:nvGrpSpPr>
          <p:grpSpPr>
            <a:xfrm>
              <a:off x="1571625" y="676502"/>
              <a:ext cx="5602773" cy="3790495"/>
              <a:chOff x="-323850" y="340527"/>
              <a:chExt cx="5602773" cy="3790495"/>
            </a:xfrm>
          </p:grpSpPr>
          <p:sp>
            <p:nvSpPr>
              <p:cNvPr id="10915" name="Google Shape;10915;p70"/>
              <p:cNvSpPr/>
              <p:nvPr/>
            </p:nvSpPr>
            <p:spPr>
              <a:xfrm>
                <a:off x="-323850" y="374312"/>
                <a:ext cx="5602773" cy="3718052"/>
              </a:xfrm>
              <a:custGeom>
                <a:avLst/>
                <a:gdLst/>
                <a:ahLst/>
                <a:cxnLst/>
                <a:rect l="l" t="t" r="r" b="b"/>
                <a:pathLst>
                  <a:path w="110443" h="73291" extrusionOk="0">
                    <a:moveTo>
                      <a:pt x="53446" y="1"/>
                    </a:moveTo>
                    <a:cubicBezTo>
                      <a:pt x="50623" y="1"/>
                      <a:pt x="47751" y="1823"/>
                      <a:pt x="45935" y="4768"/>
                    </a:cubicBezTo>
                    <a:cubicBezTo>
                      <a:pt x="44887" y="3852"/>
                      <a:pt x="43685" y="3102"/>
                      <a:pt x="42327" y="2613"/>
                    </a:cubicBezTo>
                    <a:cubicBezTo>
                      <a:pt x="40999" y="2120"/>
                      <a:pt x="39570" y="1883"/>
                      <a:pt x="38110" y="1883"/>
                    </a:cubicBezTo>
                    <a:cubicBezTo>
                      <a:pt x="31470" y="1883"/>
                      <a:pt x="24175" y="6773"/>
                      <a:pt x="22682" y="14591"/>
                    </a:cubicBezTo>
                    <a:cubicBezTo>
                      <a:pt x="22670" y="14651"/>
                      <a:pt x="22634" y="14710"/>
                      <a:pt x="22622" y="14770"/>
                    </a:cubicBezTo>
                    <a:cubicBezTo>
                      <a:pt x="21477" y="14403"/>
                      <a:pt x="20302" y="14227"/>
                      <a:pt x="19120" y="14227"/>
                    </a:cubicBezTo>
                    <a:cubicBezTo>
                      <a:pt x="12821" y="14227"/>
                      <a:pt x="6357" y="19224"/>
                      <a:pt x="3489" y="26914"/>
                    </a:cubicBezTo>
                    <a:cubicBezTo>
                      <a:pt x="1" y="36272"/>
                      <a:pt x="3144" y="46071"/>
                      <a:pt x="10514" y="48821"/>
                    </a:cubicBezTo>
                    <a:cubicBezTo>
                      <a:pt x="11820" y="49308"/>
                      <a:pt x="13170" y="49539"/>
                      <a:pt x="14527" y="49539"/>
                    </a:cubicBezTo>
                    <a:cubicBezTo>
                      <a:pt x="16323" y="49539"/>
                      <a:pt x="18130" y="49134"/>
                      <a:pt x="19860" y="48381"/>
                    </a:cubicBezTo>
                    <a:cubicBezTo>
                      <a:pt x="20098" y="51631"/>
                      <a:pt x="21765" y="54394"/>
                      <a:pt x="24480" y="55406"/>
                    </a:cubicBezTo>
                    <a:cubicBezTo>
                      <a:pt x="25182" y="55668"/>
                      <a:pt x="25909" y="55787"/>
                      <a:pt x="26659" y="55787"/>
                    </a:cubicBezTo>
                    <a:cubicBezTo>
                      <a:pt x="27242" y="61442"/>
                      <a:pt x="30231" y="66181"/>
                      <a:pt x="34993" y="67955"/>
                    </a:cubicBezTo>
                    <a:cubicBezTo>
                      <a:pt x="36299" y="68439"/>
                      <a:pt x="37649" y="68670"/>
                      <a:pt x="39006" y="68670"/>
                    </a:cubicBezTo>
                    <a:cubicBezTo>
                      <a:pt x="41486" y="68670"/>
                      <a:pt x="43991" y="67899"/>
                      <a:pt x="46292" y="66490"/>
                    </a:cubicBezTo>
                    <a:cubicBezTo>
                      <a:pt x="46495" y="66586"/>
                      <a:pt x="46721" y="66669"/>
                      <a:pt x="46947" y="66764"/>
                    </a:cubicBezTo>
                    <a:cubicBezTo>
                      <a:pt x="48246" y="67250"/>
                      <a:pt x="49591" y="67481"/>
                      <a:pt x="50944" y="67481"/>
                    </a:cubicBezTo>
                    <a:cubicBezTo>
                      <a:pt x="52406" y="67481"/>
                      <a:pt x="53877" y="67212"/>
                      <a:pt x="55305" y="66705"/>
                    </a:cubicBezTo>
                    <a:cubicBezTo>
                      <a:pt x="55758" y="69586"/>
                      <a:pt x="57365" y="71967"/>
                      <a:pt x="59830" y="72896"/>
                    </a:cubicBezTo>
                    <a:cubicBezTo>
                      <a:pt x="60548" y="73163"/>
                      <a:pt x="61291" y="73291"/>
                      <a:pt x="62038" y="73291"/>
                    </a:cubicBezTo>
                    <a:cubicBezTo>
                      <a:pt x="65516" y="73291"/>
                      <a:pt x="69086" y="70531"/>
                      <a:pt x="70664" y="66288"/>
                    </a:cubicBezTo>
                    <a:cubicBezTo>
                      <a:pt x="70771" y="66002"/>
                      <a:pt x="70855" y="65704"/>
                      <a:pt x="70950" y="65419"/>
                    </a:cubicBezTo>
                    <a:cubicBezTo>
                      <a:pt x="71593" y="66681"/>
                      <a:pt x="72581" y="67657"/>
                      <a:pt x="73879" y="68145"/>
                    </a:cubicBezTo>
                    <a:cubicBezTo>
                      <a:pt x="74455" y="68360"/>
                      <a:pt x="75052" y="68462"/>
                      <a:pt x="75653" y="68462"/>
                    </a:cubicBezTo>
                    <a:cubicBezTo>
                      <a:pt x="78412" y="68462"/>
                      <a:pt x="81248" y="66301"/>
                      <a:pt x="82559" y="62966"/>
                    </a:cubicBezTo>
                    <a:cubicBezTo>
                      <a:pt x="83833" y="64454"/>
                      <a:pt x="85440" y="65597"/>
                      <a:pt x="87309" y="66300"/>
                    </a:cubicBezTo>
                    <a:cubicBezTo>
                      <a:pt x="88612" y="66785"/>
                      <a:pt x="89959" y="67016"/>
                      <a:pt x="91314" y="67016"/>
                    </a:cubicBezTo>
                    <a:cubicBezTo>
                      <a:pt x="97613" y="67016"/>
                      <a:pt x="104074" y="62024"/>
                      <a:pt x="106954" y="54322"/>
                    </a:cubicBezTo>
                    <a:cubicBezTo>
                      <a:pt x="110443" y="44988"/>
                      <a:pt x="107288" y="35177"/>
                      <a:pt x="99942" y="32438"/>
                    </a:cubicBezTo>
                    <a:cubicBezTo>
                      <a:pt x="99370" y="32224"/>
                      <a:pt x="98787" y="32069"/>
                      <a:pt x="98215" y="31950"/>
                    </a:cubicBezTo>
                    <a:cubicBezTo>
                      <a:pt x="99954" y="23676"/>
                      <a:pt x="96739" y="15734"/>
                      <a:pt x="90238" y="13317"/>
                    </a:cubicBezTo>
                    <a:cubicBezTo>
                      <a:pt x="88938" y="12829"/>
                      <a:pt x="87588" y="12597"/>
                      <a:pt x="86233" y="12597"/>
                    </a:cubicBezTo>
                    <a:cubicBezTo>
                      <a:pt x="85603" y="12597"/>
                      <a:pt x="84972" y="12647"/>
                      <a:pt x="84344" y="12746"/>
                    </a:cubicBezTo>
                    <a:cubicBezTo>
                      <a:pt x="83702" y="11531"/>
                      <a:pt x="82725" y="10579"/>
                      <a:pt x="81439" y="10102"/>
                    </a:cubicBezTo>
                    <a:cubicBezTo>
                      <a:pt x="80862" y="9885"/>
                      <a:pt x="80264" y="9783"/>
                      <a:pt x="79660" y="9783"/>
                    </a:cubicBezTo>
                    <a:cubicBezTo>
                      <a:pt x="79005" y="9783"/>
                      <a:pt x="78345" y="9903"/>
                      <a:pt x="77701" y="10126"/>
                    </a:cubicBezTo>
                    <a:cubicBezTo>
                      <a:pt x="76391" y="6316"/>
                      <a:pt x="73819" y="3328"/>
                      <a:pt x="70247" y="1994"/>
                    </a:cubicBezTo>
                    <a:cubicBezTo>
                      <a:pt x="68940" y="1507"/>
                      <a:pt x="67588" y="1275"/>
                      <a:pt x="66229" y="1275"/>
                    </a:cubicBezTo>
                    <a:cubicBezTo>
                      <a:pt x="63801" y="1275"/>
                      <a:pt x="61351" y="2017"/>
                      <a:pt x="59091" y="3375"/>
                    </a:cubicBezTo>
                    <a:cubicBezTo>
                      <a:pt x="58282" y="2006"/>
                      <a:pt x="57139" y="947"/>
                      <a:pt x="55662" y="399"/>
                    </a:cubicBezTo>
                    <a:cubicBezTo>
                      <a:pt x="54941" y="129"/>
                      <a:pt x="54195" y="1"/>
                      <a:pt x="534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6" name="Google Shape;10916;p70"/>
              <p:cNvSpPr/>
              <p:nvPr/>
            </p:nvSpPr>
            <p:spPr>
              <a:xfrm>
                <a:off x="-235684" y="340527"/>
                <a:ext cx="5457229" cy="3790495"/>
              </a:xfrm>
              <a:custGeom>
                <a:avLst/>
                <a:gdLst/>
                <a:ahLst/>
                <a:cxnLst/>
                <a:rect l="l" t="t" r="r" b="b"/>
                <a:pathLst>
                  <a:path w="107574" h="74719" extrusionOk="0">
                    <a:moveTo>
                      <a:pt x="72293" y="68116"/>
                    </a:moveTo>
                    <a:lnTo>
                      <a:pt x="72308" y="68121"/>
                    </a:lnTo>
                    <a:cubicBezTo>
                      <a:pt x="72314" y="68121"/>
                      <a:pt x="72303" y="68117"/>
                      <a:pt x="72293" y="68116"/>
                    </a:cubicBezTo>
                    <a:close/>
                    <a:moveTo>
                      <a:pt x="51484" y="1327"/>
                    </a:moveTo>
                    <a:cubicBezTo>
                      <a:pt x="51781" y="1327"/>
                      <a:pt x="52091" y="1327"/>
                      <a:pt x="52388" y="1374"/>
                    </a:cubicBezTo>
                    <a:cubicBezTo>
                      <a:pt x="52460" y="1374"/>
                      <a:pt x="52543" y="1386"/>
                      <a:pt x="52615" y="1410"/>
                    </a:cubicBezTo>
                    <a:lnTo>
                      <a:pt x="52841" y="1446"/>
                    </a:lnTo>
                    <a:lnTo>
                      <a:pt x="53055" y="1493"/>
                    </a:lnTo>
                    <a:lnTo>
                      <a:pt x="53269" y="1553"/>
                    </a:lnTo>
                    <a:cubicBezTo>
                      <a:pt x="53329" y="1565"/>
                      <a:pt x="53412" y="1601"/>
                      <a:pt x="53496" y="1624"/>
                    </a:cubicBezTo>
                    <a:lnTo>
                      <a:pt x="53615" y="1672"/>
                    </a:lnTo>
                    <a:lnTo>
                      <a:pt x="53639" y="1684"/>
                    </a:lnTo>
                    <a:lnTo>
                      <a:pt x="53698" y="1708"/>
                    </a:lnTo>
                    <a:cubicBezTo>
                      <a:pt x="53853" y="1767"/>
                      <a:pt x="53984" y="1815"/>
                      <a:pt x="54115" y="1886"/>
                    </a:cubicBezTo>
                    <a:cubicBezTo>
                      <a:pt x="54651" y="2148"/>
                      <a:pt x="55163" y="2505"/>
                      <a:pt x="55591" y="2922"/>
                    </a:cubicBezTo>
                    <a:cubicBezTo>
                      <a:pt x="56044" y="3339"/>
                      <a:pt x="56413" y="3827"/>
                      <a:pt x="56722" y="4363"/>
                    </a:cubicBezTo>
                    <a:lnTo>
                      <a:pt x="57068" y="4946"/>
                    </a:lnTo>
                    <a:lnTo>
                      <a:pt x="57651" y="4601"/>
                    </a:lnTo>
                    <a:cubicBezTo>
                      <a:pt x="58449" y="4125"/>
                      <a:pt x="59270" y="3732"/>
                      <a:pt x="60127" y="3398"/>
                    </a:cubicBezTo>
                    <a:cubicBezTo>
                      <a:pt x="60997" y="3089"/>
                      <a:pt x="61878" y="2851"/>
                      <a:pt x="62783" y="2696"/>
                    </a:cubicBezTo>
                    <a:cubicBezTo>
                      <a:pt x="63365" y="2604"/>
                      <a:pt x="63947" y="2556"/>
                      <a:pt x="64533" y="2556"/>
                    </a:cubicBezTo>
                    <a:cubicBezTo>
                      <a:pt x="64857" y="2556"/>
                      <a:pt x="65182" y="2571"/>
                      <a:pt x="65509" y="2601"/>
                    </a:cubicBezTo>
                    <a:cubicBezTo>
                      <a:pt x="65962" y="2625"/>
                      <a:pt x="66414" y="2696"/>
                      <a:pt x="66855" y="2791"/>
                    </a:cubicBezTo>
                    <a:cubicBezTo>
                      <a:pt x="67081" y="2839"/>
                      <a:pt x="67307" y="2898"/>
                      <a:pt x="67521" y="2958"/>
                    </a:cubicBezTo>
                    <a:cubicBezTo>
                      <a:pt x="67747" y="3017"/>
                      <a:pt x="67950" y="3089"/>
                      <a:pt x="68188" y="3160"/>
                    </a:cubicBezTo>
                    <a:cubicBezTo>
                      <a:pt x="68617" y="3315"/>
                      <a:pt x="69045" y="3470"/>
                      <a:pt x="69450" y="3684"/>
                    </a:cubicBezTo>
                    <a:cubicBezTo>
                      <a:pt x="69867" y="3887"/>
                      <a:pt x="70248" y="4113"/>
                      <a:pt x="70641" y="4363"/>
                    </a:cubicBezTo>
                    <a:cubicBezTo>
                      <a:pt x="71391" y="4875"/>
                      <a:pt x="72105" y="5470"/>
                      <a:pt x="72736" y="6149"/>
                    </a:cubicBezTo>
                    <a:cubicBezTo>
                      <a:pt x="73998" y="7506"/>
                      <a:pt x="74951" y="9161"/>
                      <a:pt x="75594" y="10911"/>
                    </a:cubicBezTo>
                    <a:lnTo>
                      <a:pt x="75725" y="11280"/>
                    </a:lnTo>
                    <a:lnTo>
                      <a:pt x="76082" y="11149"/>
                    </a:lnTo>
                    <a:lnTo>
                      <a:pt x="76308" y="11078"/>
                    </a:lnTo>
                    <a:lnTo>
                      <a:pt x="76534" y="11007"/>
                    </a:lnTo>
                    <a:cubicBezTo>
                      <a:pt x="76677" y="10971"/>
                      <a:pt x="76832" y="10935"/>
                      <a:pt x="76975" y="10899"/>
                    </a:cubicBezTo>
                    <a:cubicBezTo>
                      <a:pt x="77130" y="10864"/>
                      <a:pt x="77272" y="10840"/>
                      <a:pt x="77427" y="10828"/>
                    </a:cubicBezTo>
                    <a:cubicBezTo>
                      <a:pt x="77594" y="10804"/>
                      <a:pt x="77737" y="10792"/>
                      <a:pt x="77892" y="10792"/>
                    </a:cubicBezTo>
                    <a:cubicBezTo>
                      <a:pt x="77943" y="10790"/>
                      <a:pt x="77994" y="10789"/>
                      <a:pt x="78046" y="10789"/>
                    </a:cubicBezTo>
                    <a:cubicBezTo>
                      <a:pt x="78295" y="10789"/>
                      <a:pt x="78550" y="10812"/>
                      <a:pt x="78796" y="10852"/>
                    </a:cubicBezTo>
                    <a:cubicBezTo>
                      <a:pt x="78939" y="10864"/>
                      <a:pt x="79106" y="10899"/>
                      <a:pt x="79237" y="10947"/>
                    </a:cubicBezTo>
                    <a:cubicBezTo>
                      <a:pt x="79308" y="10959"/>
                      <a:pt x="79392" y="10971"/>
                      <a:pt x="79463" y="11007"/>
                    </a:cubicBezTo>
                    <a:lnTo>
                      <a:pt x="79582" y="11042"/>
                    </a:lnTo>
                    <a:cubicBezTo>
                      <a:pt x="79606" y="11066"/>
                      <a:pt x="79654" y="11078"/>
                      <a:pt x="79689" y="11090"/>
                    </a:cubicBezTo>
                    <a:cubicBezTo>
                      <a:pt x="79820" y="11138"/>
                      <a:pt x="79963" y="11197"/>
                      <a:pt x="80106" y="11268"/>
                    </a:cubicBezTo>
                    <a:cubicBezTo>
                      <a:pt x="80237" y="11328"/>
                      <a:pt x="80368" y="11423"/>
                      <a:pt x="80499" y="11495"/>
                    </a:cubicBezTo>
                    <a:cubicBezTo>
                      <a:pt x="80761" y="11661"/>
                      <a:pt x="81011" y="11852"/>
                      <a:pt x="81237" y="12054"/>
                    </a:cubicBezTo>
                    <a:cubicBezTo>
                      <a:pt x="81463" y="12269"/>
                      <a:pt x="81666" y="12495"/>
                      <a:pt x="81856" y="12745"/>
                    </a:cubicBezTo>
                    <a:cubicBezTo>
                      <a:pt x="81952" y="12876"/>
                      <a:pt x="82035" y="12995"/>
                      <a:pt x="82130" y="13126"/>
                    </a:cubicBezTo>
                    <a:cubicBezTo>
                      <a:pt x="82214" y="13269"/>
                      <a:pt x="82285" y="13400"/>
                      <a:pt x="82368" y="13531"/>
                    </a:cubicBezTo>
                    <a:lnTo>
                      <a:pt x="82476" y="13709"/>
                    </a:lnTo>
                    <a:lnTo>
                      <a:pt x="82666" y="13685"/>
                    </a:lnTo>
                    <a:cubicBezTo>
                      <a:pt x="83298" y="13584"/>
                      <a:pt x="83949" y="13528"/>
                      <a:pt x="84602" y="13528"/>
                    </a:cubicBezTo>
                    <a:cubicBezTo>
                      <a:pt x="85093" y="13528"/>
                      <a:pt x="85586" y="13559"/>
                      <a:pt x="86071" y="13626"/>
                    </a:cubicBezTo>
                    <a:cubicBezTo>
                      <a:pt x="86643" y="13697"/>
                      <a:pt x="87190" y="13816"/>
                      <a:pt x="87738" y="13983"/>
                    </a:cubicBezTo>
                    <a:cubicBezTo>
                      <a:pt x="88274" y="14138"/>
                      <a:pt x="88822" y="14340"/>
                      <a:pt x="89334" y="14590"/>
                    </a:cubicBezTo>
                    <a:cubicBezTo>
                      <a:pt x="89857" y="14840"/>
                      <a:pt x="90346" y="15126"/>
                      <a:pt x="90822" y="15448"/>
                    </a:cubicBezTo>
                    <a:cubicBezTo>
                      <a:pt x="91298" y="15781"/>
                      <a:pt x="91739" y="16138"/>
                      <a:pt x="92155" y="16519"/>
                    </a:cubicBezTo>
                    <a:cubicBezTo>
                      <a:pt x="92572" y="16924"/>
                      <a:pt x="92965" y="17341"/>
                      <a:pt x="93322" y="17793"/>
                    </a:cubicBezTo>
                    <a:cubicBezTo>
                      <a:pt x="93679" y="18234"/>
                      <a:pt x="94001" y="18710"/>
                      <a:pt x="94298" y="19198"/>
                    </a:cubicBezTo>
                    <a:cubicBezTo>
                      <a:pt x="94596" y="19698"/>
                      <a:pt x="94870" y="20198"/>
                      <a:pt x="95108" y="20722"/>
                    </a:cubicBezTo>
                    <a:cubicBezTo>
                      <a:pt x="95334" y="21246"/>
                      <a:pt x="95537" y="21782"/>
                      <a:pt x="95715" y="22329"/>
                    </a:cubicBezTo>
                    <a:cubicBezTo>
                      <a:pt x="96072" y="23425"/>
                      <a:pt x="96311" y="24544"/>
                      <a:pt x="96430" y="25687"/>
                    </a:cubicBezTo>
                    <a:cubicBezTo>
                      <a:pt x="96489" y="26258"/>
                      <a:pt x="96537" y="26818"/>
                      <a:pt x="96537" y="27401"/>
                    </a:cubicBezTo>
                    <a:cubicBezTo>
                      <a:pt x="96549" y="27973"/>
                      <a:pt x="96537" y="28544"/>
                      <a:pt x="96489" y="29116"/>
                    </a:cubicBezTo>
                    <a:cubicBezTo>
                      <a:pt x="96465" y="29675"/>
                      <a:pt x="96382" y="30247"/>
                      <a:pt x="96299" y="30807"/>
                    </a:cubicBezTo>
                    <a:cubicBezTo>
                      <a:pt x="96203" y="31378"/>
                      <a:pt x="96084" y="31938"/>
                      <a:pt x="95953" y="32497"/>
                    </a:cubicBezTo>
                    <a:lnTo>
                      <a:pt x="95834" y="32985"/>
                    </a:lnTo>
                    <a:lnTo>
                      <a:pt x="96370" y="33128"/>
                    </a:lnTo>
                    <a:cubicBezTo>
                      <a:pt x="96430" y="33176"/>
                      <a:pt x="96501" y="33224"/>
                      <a:pt x="96561" y="33247"/>
                    </a:cubicBezTo>
                    <a:cubicBezTo>
                      <a:pt x="96620" y="33295"/>
                      <a:pt x="96703" y="33331"/>
                      <a:pt x="96763" y="33355"/>
                    </a:cubicBezTo>
                    <a:cubicBezTo>
                      <a:pt x="96894" y="33414"/>
                      <a:pt x="97013" y="33474"/>
                      <a:pt x="97144" y="33533"/>
                    </a:cubicBezTo>
                    <a:cubicBezTo>
                      <a:pt x="97275" y="33593"/>
                      <a:pt x="97394" y="33652"/>
                      <a:pt x="97525" y="33700"/>
                    </a:cubicBezTo>
                    <a:lnTo>
                      <a:pt x="97727" y="33771"/>
                    </a:lnTo>
                    <a:lnTo>
                      <a:pt x="97918" y="33843"/>
                    </a:lnTo>
                    <a:cubicBezTo>
                      <a:pt x="98942" y="34236"/>
                      <a:pt x="99906" y="34783"/>
                      <a:pt x="100680" y="35426"/>
                    </a:cubicBezTo>
                    <a:cubicBezTo>
                      <a:pt x="101561" y="36105"/>
                      <a:pt x="102323" y="36926"/>
                      <a:pt x="102966" y="37831"/>
                    </a:cubicBezTo>
                    <a:cubicBezTo>
                      <a:pt x="103621" y="38748"/>
                      <a:pt x="104133" y="39736"/>
                      <a:pt x="104550" y="40784"/>
                    </a:cubicBezTo>
                    <a:cubicBezTo>
                      <a:pt x="104966" y="41820"/>
                      <a:pt x="105264" y="42915"/>
                      <a:pt x="105466" y="44022"/>
                    </a:cubicBezTo>
                    <a:cubicBezTo>
                      <a:pt x="105847" y="46249"/>
                      <a:pt x="105824" y="48547"/>
                      <a:pt x="105419" y="50797"/>
                    </a:cubicBezTo>
                    <a:cubicBezTo>
                      <a:pt x="105228" y="51916"/>
                      <a:pt x="104943" y="53036"/>
                      <a:pt x="104574" y="54107"/>
                    </a:cubicBezTo>
                    <a:cubicBezTo>
                      <a:pt x="104216" y="55202"/>
                      <a:pt x="103764" y="56250"/>
                      <a:pt x="103228" y="57262"/>
                    </a:cubicBezTo>
                    <a:cubicBezTo>
                      <a:pt x="102168" y="59286"/>
                      <a:pt x="100787" y="61144"/>
                      <a:pt x="99132" y="62691"/>
                    </a:cubicBezTo>
                    <a:cubicBezTo>
                      <a:pt x="98323" y="63465"/>
                      <a:pt x="97406" y="64168"/>
                      <a:pt x="96453" y="64763"/>
                    </a:cubicBezTo>
                    <a:cubicBezTo>
                      <a:pt x="95501" y="65370"/>
                      <a:pt x="94477" y="65847"/>
                      <a:pt x="93417" y="66216"/>
                    </a:cubicBezTo>
                    <a:cubicBezTo>
                      <a:pt x="92370" y="66585"/>
                      <a:pt x="91262" y="66811"/>
                      <a:pt x="90167" y="66882"/>
                    </a:cubicBezTo>
                    <a:cubicBezTo>
                      <a:pt x="89907" y="66902"/>
                      <a:pt x="89645" y="66912"/>
                      <a:pt x="89385" y="66912"/>
                    </a:cubicBezTo>
                    <a:cubicBezTo>
                      <a:pt x="88536" y="66912"/>
                      <a:pt x="87688" y="66809"/>
                      <a:pt x="86869" y="66609"/>
                    </a:cubicBezTo>
                    <a:cubicBezTo>
                      <a:pt x="86738" y="66573"/>
                      <a:pt x="86607" y="66525"/>
                      <a:pt x="86476" y="66501"/>
                    </a:cubicBezTo>
                    <a:cubicBezTo>
                      <a:pt x="86333" y="66454"/>
                      <a:pt x="86214" y="66430"/>
                      <a:pt x="86083" y="66382"/>
                    </a:cubicBezTo>
                    <a:lnTo>
                      <a:pt x="85881" y="66311"/>
                    </a:lnTo>
                    <a:lnTo>
                      <a:pt x="85774" y="66275"/>
                    </a:lnTo>
                    <a:lnTo>
                      <a:pt x="85678" y="66251"/>
                    </a:lnTo>
                    <a:cubicBezTo>
                      <a:pt x="85547" y="66204"/>
                      <a:pt x="85428" y="66156"/>
                      <a:pt x="85297" y="66097"/>
                    </a:cubicBezTo>
                    <a:cubicBezTo>
                      <a:pt x="84785" y="65894"/>
                      <a:pt x="84297" y="65632"/>
                      <a:pt x="83821" y="65335"/>
                    </a:cubicBezTo>
                    <a:cubicBezTo>
                      <a:pt x="82868" y="64763"/>
                      <a:pt x="82023" y="64025"/>
                      <a:pt x="81273" y="63192"/>
                    </a:cubicBezTo>
                    <a:lnTo>
                      <a:pt x="80547" y="62346"/>
                    </a:lnTo>
                    <a:lnTo>
                      <a:pt x="80106" y="63406"/>
                    </a:lnTo>
                    <a:cubicBezTo>
                      <a:pt x="79987" y="63668"/>
                      <a:pt x="79868" y="63942"/>
                      <a:pt x="79725" y="64204"/>
                    </a:cubicBezTo>
                    <a:cubicBezTo>
                      <a:pt x="79594" y="64465"/>
                      <a:pt x="79451" y="64716"/>
                      <a:pt x="79285" y="64966"/>
                    </a:cubicBezTo>
                    <a:cubicBezTo>
                      <a:pt x="79189" y="65097"/>
                      <a:pt x="79106" y="65216"/>
                      <a:pt x="79035" y="65335"/>
                    </a:cubicBezTo>
                    <a:lnTo>
                      <a:pt x="78761" y="65692"/>
                    </a:lnTo>
                    <a:cubicBezTo>
                      <a:pt x="78582" y="65918"/>
                      <a:pt x="78380" y="66144"/>
                      <a:pt x="78177" y="66347"/>
                    </a:cubicBezTo>
                    <a:cubicBezTo>
                      <a:pt x="77368" y="67180"/>
                      <a:pt x="76380" y="67859"/>
                      <a:pt x="75308" y="68180"/>
                    </a:cubicBezTo>
                    <a:cubicBezTo>
                      <a:pt x="75046" y="68252"/>
                      <a:pt x="74760" y="68311"/>
                      <a:pt x="74486" y="68359"/>
                    </a:cubicBezTo>
                    <a:cubicBezTo>
                      <a:pt x="74271" y="68388"/>
                      <a:pt x="74039" y="68410"/>
                      <a:pt x="73818" y="68410"/>
                    </a:cubicBezTo>
                    <a:cubicBezTo>
                      <a:pt x="73770" y="68410"/>
                      <a:pt x="73723" y="68409"/>
                      <a:pt x="73677" y="68406"/>
                    </a:cubicBezTo>
                    <a:cubicBezTo>
                      <a:pt x="73403" y="68395"/>
                      <a:pt x="73141" y="68359"/>
                      <a:pt x="72867" y="68299"/>
                    </a:cubicBezTo>
                    <a:lnTo>
                      <a:pt x="72689" y="68252"/>
                    </a:lnTo>
                    <a:lnTo>
                      <a:pt x="72605" y="68228"/>
                    </a:lnTo>
                    <a:lnTo>
                      <a:pt x="72486" y="68180"/>
                    </a:lnTo>
                    <a:lnTo>
                      <a:pt x="72367" y="68133"/>
                    </a:lnTo>
                    <a:lnTo>
                      <a:pt x="72308" y="68121"/>
                    </a:lnTo>
                    <a:lnTo>
                      <a:pt x="72284" y="68121"/>
                    </a:lnTo>
                    <a:cubicBezTo>
                      <a:pt x="72280" y="68117"/>
                      <a:pt x="72282" y="68115"/>
                      <a:pt x="72287" y="68115"/>
                    </a:cubicBezTo>
                    <a:cubicBezTo>
                      <a:pt x="72289" y="68115"/>
                      <a:pt x="72291" y="68116"/>
                      <a:pt x="72293" y="68116"/>
                    </a:cubicBezTo>
                    <a:lnTo>
                      <a:pt x="72293" y="68116"/>
                    </a:lnTo>
                    <a:lnTo>
                      <a:pt x="72272" y="68109"/>
                    </a:lnTo>
                    <a:cubicBezTo>
                      <a:pt x="72200" y="68073"/>
                      <a:pt x="72141" y="68061"/>
                      <a:pt x="72081" y="68037"/>
                    </a:cubicBezTo>
                    <a:cubicBezTo>
                      <a:pt x="71569" y="67811"/>
                      <a:pt x="71129" y="67502"/>
                      <a:pt x="70736" y="67109"/>
                    </a:cubicBezTo>
                    <a:cubicBezTo>
                      <a:pt x="70355" y="66728"/>
                      <a:pt x="70022" y="66263"/>
                      <a:pt x="69772" y="65751"/>
                    </a:cubicBezTo>
                    <a:lnTo>
                      <a:pt x="68926" y="64108"/>
                    </a:lnTo>
                    <a:lnTo>
                      <a:pt x="68402" y="65894"/>
                    </a:lnTo>
                    <a:cubicBezTo>
                      <a:pt x="68343" y="66109"/>
                      <a:pt x="68271" y="66335"/>
                      <a:pt x="68200" y="66549"/>
                    </a:cubicBezTo>
                    <a:cubicBezTo>
                      <a:pt x="68117" y="66751"/>
                      <a:pt x="68045" y="66966"/>
                      <a:pt x="67962" y="67168"/>
                    </a:cubicBezTo>
                    <a:cubicBezTo>
                      <a:pt x="67783" y="67585"/>
                      <a:pt x="67581" y="68002"/>
                      <a:pt x="67366" y="68395"/>
                    </a:cubicBezTo>
                    <a:cubicBezTo>
                      <a:pt x="67140" y="68776"/>
                      <a:pt x="66902" y="69168"/>
                      <a:pt x="66628" y="69526"/>
                    </a:cubicBezTo>
                    <a:cubicBezTo>
                      <a:pt x="66366" y="69883"/>
                      <a:pt x="66081" y="70216"/>
                      <a:pt x="65771" y="70550"/>
                    </a:cubicBezTo>
                    <a:cubicBezTo>
                      <a:pt x="65461" y="70871"/>
                      <a:pt x="65128" y="71169"/>
                      <a:pt x="64783" y="71454"/>
                    </a:cubicBezTo>
                    <a:cubicBezTo>
                      <a:pt x="64449" y="71740"/>
                      <a:pt x="64092" y="71990"/>
                      <a:pt x="63699" y="72216"/>
                    </a:cubicBezTo>
                    <a:cubicBezTo>
                      <a:pt x="62937" y="72681"/>
                      <a:pt x="62128" y="72990"/>
                      <a:pt x="61270" y="73133"/>
                    </a:cubicBezTo>
                    <a:cubicBezTo>
                      <a:pt x="60910" y="73203"/>
                      <a:pt x="60557" y="73231"/>
                      <a:pt x="60199" y="73231"/>
                    </a:cubicBezTo>
                    <a:cubicBezTo>
                      <a:pt x="60132" y="73231"/>
                      <a:pt x="60064" y="73230"/>
                      <a:pt x="59997" y="73228"/>
                    </a:cubicBezTo>
                    <a:lnTo>
                      <a:pt x="59687" y="73217"/>
                    </a:lnTo>
                    <a:lnTo>
                      <a:pt x="59365" y="73169"/>
                    </a:lnTo>
                    <a:cubicBezTo>
                      <a:pt x="59163" y="73121"/>
                      <a:pt x="58937" y="73097"/>
                      <a:pt x="58758" y="73038"/>
                    </a:cubicBezTo>
                    <a:cubicBezTo>
                      <a:pt x="58330" y="72919"/>
                      <a:pt x="57937" y="72764"/>
                      <a:pt x="57568" y="72562"/>
                    </a:cubicBezTo>
                    <a:cubicBezTo>
                      <a:pt x="57199" y="72347"/>
                      <a:pt x="56841" y="72109"/>
                      <a:pt x="56532" y="71824"/>
                    </a:cubicBezTo>
                    <a:cubicBezTo>
                      <a:pt x="55889" y="71264"/>
                      <a:pt x="55365" y="70561"/>
                      <a:pt x="54984" y="69776"/>
                    </a:cubicBezTo>
                    <a:cubicBezTo>
                      <a:pt x="54591" y="69002"/>
                      <a:pt x="54341" y="68133"/>
                      <a:pt x="54210" y="67263"/>
                    </a:cubicBezTo>
                    <a:lnTo>
                      <a:pt x="54067" y="66394"/>
                    </a:lnTo>
                    <a:lnTo>
                      <a:pt x="53222" y="66680"/>
                    </a:lnTo>
                    <a:lnTo>
                      <a:pt x="52698" y="66859"/>
                    </a:lnTo>
                    <a:cubicBezTo>
                      <a:pt x="52543" y="66906"/>
                      <a:pt x="52365" y="66966"/>
                      <a:pt x="52186" y="67002"/>
                    </a:cubicBezTo>
                    <a:cubicBezTo>
                      <a:pt x="52007" y="67049"/>
                      <a:pt x="51829" y="67109"/>
                      <a:pt x="51650" y="67144"/>
                    </a:cubicBezTo>
                    <a:cubicBezTo>
                      <a:pt x="51472" y="67168"/>
                      <a:pt x="51293" y="67216"/>
                      <a:pt x="51114" y="67240"/>
                    </a:cubicBezTo>
                    <a:cubicBezTo>
                      <a:pt x="50936" y="67263"/>
                      <a:pt x="50757" y="67299"/>
                      <a:pt x="50579" y="67323"/>
                    </a:cubicBezTo>
                    <a:cubicBezTo>
                      <a:pt x="50400" y="67347"/>
                      <a:pt x="50221" y="67359"/>
                      <a:pt x="50043" y="67383"/>
                    </a:cubicBezTo>
                    <a:lnTo>
                      <a:pt x="49769" y="67394"/>
                    </a:lnTo>
                    <a:lnTo>
                      <a:pt x="49507" y="67406"/>
                    </a:lnTo>
                    <a:lnTo>
                      <a:pt x="48971" y="67406"/>
                    </a:lnTo>
                    <a:cubicBezTo>
                      <a:pt x="48919" y="67410"/>
                      <a:pt x="48867" y="67411"/>
                      <a:pt x="48814" y="67411"/>
                    </a:cubicBezTo>
                    <a:cubicBezTo>
                      <a:pt x="48688" y="67411"/>
                      <a:pt x="48562" y="67403"/>
                      <a:pt x="48436" y="67394"/>
                    </a:cubicBezTo>
                    <a:cubicBezTo>
                      <a:pt x="48257" y="67394"/>
                      <a:pt x="48078" y="67359"/>
                      <a:pt x="47900" y="67347"/>
                    </a:cubicBezTo>
                    <a:cubicBezTo>
                      <a:pt x="47721" y="67335"/>
                      <a:pt x="47543" y="67299"/>
                      <a:pt x="47364" y="67275"/>
                    </a:cubicBezTo>
                    <a:cubicBezTo>
                      <a:pt x="47185" y="67240"/>
                      <a:pt x="47007" y="67204"/>
                      <a:pt x="46828" y="67168"/>
                    </a:cubicBezTo>
                    <a:cubicBezTo>
                      <a:pt x="46650" y="67121"/>
                      <a:pt x="46471" y="67085"/>
                      <a:pt x="46304" y="67037"/>
                    </a:cubicBezTo>
                    <a:lnTo>
                      <a:pt x="46054" y="66966"/>
                    </a:lnTo>
                    <a:cubicBezTo>
                      <a:pt x="45983" y="66942"/>
                      <a:pt x="45888" y="66918"/>
                      <a:pt x="45804" y="66882"/>
                    </a:cubicBezTo>
                    <a:lnTo>
                      <a:pt x="45530" y="66799"/>
                    </a:lnTo>
                    <a:lnTo>
                      <a:pt x="45399" y="66751"/>
                    </a:lnTo>
                    <a:lnTo>
                      <a:pt x="45292" y="66704"/>
                    </a:lnTo>
                    <a:cubicBezTo>
                      <a:pt x="45114" y="66644"/>
                      <a:pt x="44947" y="66573"/>
                      <a:pt x="44792" y="66501"/>
                    </a:cubicBezTo>
                    <a:lnTo>
                      <a:pt x="44435" y="66347"/>
                    </a:lnTo>
                    <a:lnTo>
                      <a:pt x="44102" y="66549"/>
                    </a:lnTo>
                    <a:cubicBezTo>
                      <a:pt x="43185" y="67109"/>
                      <a:pt x="42197" y="67585"/>
                      <a:pt x="41173" y="67942"/>
                    </a:cubicBezTo>
                    <a:cubicBezTo>
                      <a:pt x="40137" y="68287"/>
                      <a:pt x="39089" y="68526"/>
                      <a:pt x="38018" y="68597"/>
                    </a:cubicBezTo>
                    <a:cubicBezTo>
                      <a:pt x="37742" y="68616"/>
                      <a:pt x="37464" y="68625"/>
                      <a:pt x="37186" y="68625"/>
                    </a:cubicBezTo>
                    <a:cubicBezTo>
                      <a:pt x="36396" y="68625"/>
                      <a:pt x="35602" y="68547"/>
                      <a:pt x="34827" y="68371"/>
                    </a:cubicBezTo>
                    <a:cubicBezTo>
                      <a:pt x="34303" y="68252"/>
                      <a:pt x="33803" y="68109"/>
                      <a:pt x="33291" y="67918"/>
                    </a:cubicBezTo>
                    <a:cubicBezTo>
                      <a:pt x="32803" y="67716"/>
                      <a:pt x="32314" y="67502"/>
                      <a:pt x="31850" y="67228"/>
                    </a:cubicBezTo>
                    <a:cubicBezTo>
                      <a:pt x="30933" y="66704"/>
                      <a:pt x="30076" y="66025"/>
                      <a:pt x="29338" y="65251"/>
                    </a:cubicBezTo>
                    <a:cubicBezTo>
                      <a:pt x="28588" y="64465"/>
                      <a:pt x="27957" y="63584"/>
                      <a:pt x="27433" y="62632"/>
                    </a:cubicBezTo>
                    <a:cubicBezTo>
                      <a:pt x="26909" y="61691"/>
                      <a:pt x="26480" y="60667"/>
                      <a:pt x="26171" y="59620"/>
                    </a:cubicBezTo>
                    <a:cubicBezTo>
                      <a:pt x="25837" y="58572"/>
                      <a:pt x="25635" y="57500"/>
                      <a:pt x="25516" y="56393"/>
                    </a:cubicBezTo>
                    <a:lnTo>
                      <a:pt x="25456" y="55833"/>
                    </a:lnTo>
                    <a:lnTo>
                      <a:pt x="24885" y="55833"/>
                    </a:lnTo>
                    <a:cubicBezTo>
                      <a:pt x="24456" y="55833"/>
                      <a:pt x="24040" y="55786"/>
                      <a:pt x="23635" y="55691"/>
                    </a:cubicBezTo>
                    <a:cubicBezTo>
                      <a:pt x="23432" y="55655"/>
                      <a:pt x="23218" y="55595"/>
                      <a:pt x="23040" y="55536"/>
                    </a:cubicBezTo>
                    <a:cubicBezTo>
                      <a:pt x="22837" y="55452"/>
                      <a:pt x="22659" y="55381"/>
                      <a:pt x="22456" y="55298"/>
                    </a:cubicBezTo>
                    <a:cubicBezTo>
                      <a:pt x="21706" y="54941"/>
                      <a:pt x="21027" y="54417"/>
                      <a:pt x="20480" y="53762"/>
                    </a:cubicBezTo>
                    <a:cubicBezTo>
                      <a:pt x="20349" y="53595"/>
                      <a:pt x="20218" y="53428"/>
                      <a:pt x="20099" y="53250"/>
                    </a:cubicBezTo>
                    <a:cubicBezTo>
                      <a:pt x="19980" y="53095"/>
                      <a:pt x="19861" y="52916"/>
                      <a:pt x="19753" y="52714"/>
                    </a:cubicBezTo>
                    <a:cubicBezTo>
                      <a:pt x="19646" y="52535"/>
                      <a:pt x="19539" y="52345"/>
                      <a:pt x="19456" y="52154"/>
                    </a:cubicBezTo>
                    <a:cubicBezTo>
                      <a:pt x="19360" y="51964"/>
                      <a:pt x="19277" y="51762"/>
                      <a:pt x="19206" y="51559"/>
                    </a:cubicBezTo>
                    <a:cubicBezTo>
                      <a:pt x="19039" y="51154"/>
                      <a:pt x="18920" y="50738"/>
                      <a:pt x="18825" y="50309"/>
                    </a:cubicBezTo>
                    <a:cubicBezTo>
                      <a:pt x="18789" y="50095"/>
                      <a:pt x="18741" y="49892"/>
                      <a:pt x="18706" y="49666"/>
                    </a:cubicBezTo>
                    <a:cubicBezTo>
                      <a:pt x="18682" y="49440"/>
                      <a:pt x="18646" y="49237"/>
                      <a:pt x="18634" y="49011"/>
                    </a:cubicBezTo>
                    <a:lnTo>
                      <a:pt x="18563" y="48249"/>
                    </a:lnTo>
                    <a:lnTo>
                      <a:pt x="17872" y="48547"/>
                    </a:lnTo>
                    <a:cubicBezTo>
                      <a:pt x="17325" y="48809"/>
                      <a:pt x="16765" y="49011"/>
                      <a:pt x="16182" y="49190"/>
                    </a:cubicBezTo>
                    <a:cubicBezTo>
                      <a:pt x="15598" y="49368"/>
                      <a:pt x="15015" y="49499"/>
                      <a:pt x="14419" y="49595"/>
                    </a:cubicBezTo>
                    <a:cubicBezTo>
                      <a:pt x="13814" y="49685"/>
                      <a:pt x="13203" y="49733"/>
                      <a:pt x="12594" y="49733"/>
                    </a:cubicBezTo>
                    <a:cubicBezTo>
                      <a:pt x="12004" y="49733"/>
                      <a:pt x="11415" y="49688"/>
                      <a:pt x="10836" y="49595"/>
                    </a:cubicBezTo>
                    <a:cubicBezTo>
                      <a:pt x="10538" y="49547"/>
                      <a:pt x="10252" y="49476"/>
                      <a:pt x="9955" y="49416"/>
                    </a:cubicBezTo>
                    <a:lnTo>
                      <a:pt x="9526" y="49297"/>
                    </a:lnTo>
                    <a:cubicBezTo>
                      <a:pt x="9383" y="49261"/>
                      <a:pt x="9228" y="49202"/>
                      <a:pt x="9085" y="49166"/>
                    </a:cubicBezTo>
                    <a:cubicBezTo>
                      <a:pt x="8514" y="48964"/>
                      <a:pt x="7966" y="48725"/>
                      <a:pt x="7430" y="48452"/>
                    </a:cubicBezTo>
                    <a:cubicBezTo>
                      <a:pt x="6371" y="47880"/>
                      <a:pt x="5406" y="47142"/>
                      <a:pt x="4573" y="46261"/>
                    </a:cubicBezTo>
                    <a:cubicBezTo>
                      <a:pt x="3739" y="45380"/>
                      <a:pt x="3025" y="44380"/>
                      <a:pt x="2454" y="43296"/>
                    </a:cubicBezTo>
                    <a:cubicBezTo>
                      <a:pt x="1894" y="42213"/>
                      <a:pt x="1465" y="41070"/>
                      <a:pt x="1144" y="39879"/>
                    </a:cubicBezTo>
                    <a:cubicBezTo>
                      <a:pt x="846" y="38689"/>
                      <a:pt x="668" y="37462"/>
                      <a:pt x="596" y="36224"/>
                    </a:cubicBezTo>
                    <a:cubicBezTo>
                      <a:pt x="537" y="34998"/>
                      <a:pt x="596" y="33759"/>
                      <a:pt x="751" y="32533"/>
                    </a:cubicBezTo>
                    <a:cubicBezTo>
                      <a:pt x="894" y="31319"/>
                      <a:pt x="1168" y="30092"/>
                      <a:pt x="1525" y="28925"/>
                    </a:cubicBezTo>
                    <a:cubicBezTo>
                      <a:pt x="1882" y="27747"/>
                      <a:pt x="2335" y="26580"/>
                      <a:pt x="2894" y="25485"/>
                    </a:cubicBezTo>
                    <a:cubicBezTo>
                      <a:pt x="3442" y="24377"/>
                      <a:pt x="4085" y="23306"/>
                      <a:pt x="4811" y="22317"/>
                    </a:cubicBezTo>
                    <a:cubicBezTo>
                      <a:pt x="5537" y="21317"/>
                      <a:pt x="6347" y="20377"/>
                      <a:pt x="7252" y="19531"/>
                    </a:cubicBezTo>
                    <a:cubicBezTo>
                      <a:pt x="8145" y="18686"/>
                      <a:pt x="9133" y="17924"/>
                      <a:pt x="10181" y="17281"/>
                    </a:cubicBezTo>
                    <a:cubicBezTo>
                      <a:pt x="11240" y="16638"/>
                      <a:pt x="12360" y="16126"/>
                      <a:pt x="13526" y="15745"/>
                    </a:cubicBezTo>
                    <a:cubicBezTo>
                      <a:pt x="14705" y="15376"/>
                      <a:pt x="15931" y="15186"/>
                      <a:pt x="17146" y="15174"/>
                    </a:cubicBezTo>
                    <a:cubicBezTo>
                      <a:pt x="17211" y="15172"/>
                      <a:pt x="17276" y="15172"/>
                      <a:pt x="17341" y="15172"/>
                    </a:cubicBezTo>
                    <a:cubicBezTo>
                      <a:pt x="18501" y="15172"/>
                      <a:pt x="19649" y="15372"/>
                      <a:pt x="20754" y="15721"/>
                    </a:cubicBezTo>
                    <a:lnTo>
                      <a:pt x="21004" y="15805"/>
                    </a:lnTo>
                    <a:lnTo>
                      <a:pt x="21111" y="15543"/>
                    </a:lnTo>
                    <a:lnTo>
                      <a:pt x="21158" y="15424"/>
                    </a:lnTo>
                    <a:cubicBezTo>
                      <a:pt x="21170" y="15412"/>
                      <a:pt x="21182" y="15364"/>
                      <a:pt x="21182" y="15328"/>
                    </a:cubicBezTo>
                    <a:lnTo>
                      <a:pt x="21194" y="15269"/>
                    </a:lnTo>
                    <a:lnTo>
                      <a:pt x="21242" y="15055"/>
                    </a:lnTo>
                    <a:cubicBezTo>
                      <a:pt x="21265" y="14900"/>
                      <a:pt x="21313" y="14757"/>
                      <a:pt x="21349" y="14602"/>
                    </a:cubicBezTo>
                    <a:cubicBezTo>
                      <a:pt x="21420" y="14305"/>
                      <a:pt x="21516" y="14007"/>
                      <a:pt x="21599" y="13709"/>
                    </a:cubicBezTo>
                    <a:cubicBezTo>
                      <a:pt x="21789" y="13114"/>
                      <a:pt x="22016" y="12554"/>
                      <a:pt x="22278" y="11983"/>
                    </a:cubicBezTo>
                    <a:cubicBezTo>
                      <a:pt x="22813" y="10864"/>
                      <a:pt x="23468" y="9816"/>
                      <a:pt x="24266" y="8863"/>
                    </a:cubicBezTo>
                    <a:cubicBezTo>
                      <a:pt x="25826" y="6958"/>
                      <a:pt x="27850" y="5434"/>
                      <a:pt x="30100" y="4434"/>
                    </a:cubicBezTo>
                    <a:cubicBezTo>
                      <a:pt x="31207" y="3934"/>
                      <a:pt x="32386" y="3565"/>
                      <a:pt x="33588" y="3339"/>
                    </a:cubicBezTo>
                    <a:cubicBezTo>
                      <a:pt x="34184" y="3220"/>
                      <a:pt x="34803" y="3148"/>
                      <a:pt x="35410" y="3113"/>
                    </a:cubicBezTo>
                    <a:cubicBezTo>
                      <a:pt x="35653" y="3094"/>
                      <a:pt x="35894" y="3086"/>
                      <a:pt x="36135" y="3086"/>
                    </a:cubicBezTo>
                    <a:cubicBezTo>
                      <a:pt x="36497" y="3086"/>
                      <a:pt x="36860" y="3103"/>
                      <a:pt x="37232" y="3125"/>
                    </a:cubicBezTo>
                    <a:cubicBezTo>
                      <a:pt x="37839" y="3172"/>
                      <a:pt x="38434" y="3279"/>
                      <a:pt x="39018" y="3410"/>
                    </a:cubicBezTo>
                    <a:cubicBezTo>
                      <a:pt x="39315" y="3482"/>
                      <a:pt x="39613" y="3577"/>
                      <a:pt x="39875" y="3660"/>
                    </a:cubicBezTo>
                    <a:cubicBezTo>
                      <a:pt x="40006" y="3696"/>
                      <a:pt x="40161" y="3756"/>
                      <a:pt x="40304" y="3815"/>
                    </a:cubicBezTo>
                    <a:cubicBezTo>
                      <a:pt x="40435" y="3863"/>
                      <a:pt x="40589" y="3922"/>
                      <a:pt x="40720" y="3982"/>
                    </a:cubicBezTo>
                    <a:cubicBezTo>
                      <a:pt x="41828" y="4458"/>
                      <a:pt x="42840" y="5113"/>
                      <a:pt x="43733" y="5911"/>
                    </a:cubicBezTo>
                    <a:lnTo>
                      <a:pt x="44256" y="6375"/>
                    </a:lnTo>
                    <a:lnTo>
                      <a:pt x="44637" y="5780"/>
                    </a:lnTo>
                    <a:cubicBezTo>
                      <a:pt x="44816" y="5506"/>
                      <a:pt x="44995" y="5244"/>
                      <a:pt x="45185" y="4994"/>
                    </a:cubicBezTo>
                    <a:cubicBezTo>
                      <a:pt x="45376" y="4720"/>
                      <a:pt x="45590" y="4482"/>
                      <a:pt x="45792" y="4244"/>
                    </a:cubicBezTo>
                    <a:cubicBezTo>
                      <a:pt x="46007" y="4006"/>
                      <a:pt x="46233" y="3768"/>
                      <a:pt x="46471" y="3565"/>
                    </a:cubicBezTo>
                    <a:cubicBezTo>
                      <a:pt x="46709" y="3339"/>
                      <a:pt x="46947" y="3148"/>
                      <a:pt x="47197" y="2958"/>
                    </a:cubicBezTo>
                    <a:cubicBezTo>
                      <a:pt x="48209" y="2184"/>
                      <a:pt x="49376" y="1648"/>
                      <a:pt x="50579" y="1422"/>
                    </a:cubicBezTo>
                    <a:cubicBezTo>
                      <a:pt x="50876" y="1374"/>
                      <a:pt x="51186" y="1327"/>
                      <a:pt x="51484" y="1327"/>
                    </a:cubicBezTo>
                    <a:close/>
                    <a:moveTo>
                      <a:pt x="51763" y="1"/>
                    </a:moveTo>
                    <a:cubicBezTo>
                      <a:pt x="51675" y="1"/>
                      <a:pt x="51585" y="2"/>
                      <a:pt x="51495" y="5"/>
                    </a:cubicBezTo>
                    <a:cubicBezTo>
                      <a:pt x="51126" y="17"/>
                      <a:pt x="50757" y="65"/>
                      <a:pt x="50400" y="124"/>
                    </a:cubicBezTo>
                    <a:cubicBezTo>
                      <a:pt x="48936" y="386"/>
                      <a:pt x="47614" y="1065"/>
                      <a:pt x="46483" y="1934"/>
                    </a:cubicBezTo>
                    <a:cubicBezTo>
                      <a:pt x="46197" y="2160"/>
                      <a:pt x="45923" y="2386"/>
                      <a:pt x="45661" y="2636"/>
                    </a:cubicBezTo>
                    <a:cubicBezTo>
                      <a:pt x="45399" y="2886"/>
                      <a:pt x="45161" y="3148"/>
                      <a:pt x="44923" y="3410"/>
                    </a:cubicBezTo>
                    <a:cubicBezTo>
                      <a:pt x="44685" y="3684"/>
                      <a:pt x="44459" y="3958"/>
                      <a:pt x="44256" y="4244"/>
                    </a:cubicBezTo>
                    <a:cubicBezTo>
                      <a:pt x="44180" y="4345"/>
                      <a:pt x="44107" y="4449"/>
                      <a:pt x="44036" y="4553"/>
                    </a:cubicBezTo>
                    <a:lnTo>
                      <a:pt x="44036" y="4553"/>
                    </a:lnTo>
                    <a:cubicBezTo>
                      <a:pt x="43168" y="3873"/>
                      <a:pt x="42209" y="3314"/>
                      <a:pt x="41185" y="2910"/>
                    </a:cubicBezTo>
                    <a:cubicBezTo>
                      <a:pt x="41018" y="2851"/>
                      <a:pt x="40875" y="2791"/>
                      <a:pt x="40708" y="2732"/>
                    </a:cubicBezTo>
                    <a:cubicBezTo>
                      <a:pt x="40566" y="2684"/>
                      <a:pt x="40411" y="2625"/>
                      <a:pt x="40244" y="2577"/>
                    </a:cubicBezTo>
                    <a:cubicBezTo>
                      <a:pt x="39923" y="2470"/>
                      <a:pt x="39613" y="2398"/>
                      <a:pt x="39280" y="2327"/>
                    </a:cubicBezTo>
                    <a:cubicBezTo>
                      <a:pt x="38625" y="2196"/>
                      <a:pt x="37970" y="2101"/>
                      <a:pt x="37315" y="2053"/>
                    </a:cubicBezTo>
                    <a:cubicBezTo>
                      <a:pt x="37037" y="2035"/>
                      <a:pt x="36758" y="2027"/>
                      <a:pt x="36480" y="2027"/>
                    </a:cubicBezTo>
                    <a:cubicBezTo>
                      <a:pt x="35450" y="2027"/>
                      <a:pt x="34425" y="2144"/>
                      <a:pt x="33422" y="2351"/>
                    </a:cubicBezTo>
                    <a:cubicBezTo>
                      <a:pt x="32148" y="2625"/>
                      <a:pt x="30921" y="3041"/>
                      <a:pt x="29743" y="3601"/>
                    </a:cubicBezTo>
                    <a:cubicBezTo>
                      <a:pt x="27385" y="4720"/>
                      <a:pt x="25302" y="6375"/>
                      <a:pt x="23718" y="8399"/>
                    </a:cubicBezTo>
                    <a:cubicBezTo>
                      <a:pt x="22920" y="9411"/>
                      <a:pt x="22242" y="10530"/>
                      <a:pt x="21718" y="11697"/>
                    </a:cubicBezTo>
                    <a:cubicBezTo>
                      <a:pt x="21468" y="12292"/>
                      <a:pt x="21230" y="12912"/>
                      <a:pt x="21051" y="13519"/>
                    </a:cubicBezTo>
                    <a:cubicBezTo>
                      <a:pt x="20956" y="13828"/>
                      <a:pt x="20873" y="14138"/>
                      <a:pt x="20801" y="14459"/>
                    </a:cubicBezTo>
                    <a:cubicBezTo>
                      <a:pt x="20754" y="14614"/>
                      <a:pt x="20718" y="14769"/>
                      <a:pt x="20694" y="14936"/>
                    </a:cubicBezTo>
                    <a:lnTo>
                      <a:pt x="20664" y="15087"/>
                    </a:lnTo>
                    <a:lnTo>
                      <a:pt x="20664" y="15087"/>
                    </a:lnTo>
                    <a:cubicBezTo>
                      <a:pt x="19635" y="14785"/>
                      <a:pt x="18560" y="14633"/>
                      <a:pt x="17488" y="14633"/>
                    </a:cubicBezTo>
                    <a:cubicBezTo>
                      <a:pt x="17382" y="14633"/>
                      <a:pt x="17276" y="14635"/>
                      <a:pt x="17170" y="14638"/>
                    </a:cubicBezTo>
                    <a:cubicBezTo>
                      <a:pt x="15884" y="14650"/>
                      <a:pt x="14622" y="14888"/>
                      <a:pt x="13419" y="15269"/>
                    </a:cubicBezTo>
                    <a:cubicBezTo>
                      <a:pt x="12193" y="15662"/>
                      <a:pt x="11050" y="16198"/>
                      <a:pt x="9966" y="16864"/>
                    </a:cubicBezTo>
                    <a:cubicBezTo>
                      <a:pt x="8871" y="17519"/>
                      <a:pt x="7883" y="18305"/>
                      <a:pt x="6954" y="19174"/>
                    </a:cubicBezTo>
                    <a:cubicBezTo>
                      <a:pt x="6049" y="20055"/>
                      <a:pt x="5204" y="21008"/>
                      <a:pt x="4454" y="22020"/>
                    </a:cubicBezTo>
                    <a:cubicBezTo>
                      <a:pt x="3716" y="23032"/>
                      <a:pt x="3061" y="24115"/>
                      <a:pt x="2489" y="25246"/>
                    </a:cubicBezTo>
                    <a:cubicBezTo>
                      <a:pt x="1930" y="26377"/>
                      <a:pt x="1465" y="27556"/>
                      <a:pt x="1072" y="28759"/>
                    </a:cubicBezTo>
                    <a:cubicBezTo>
                      <a:pt x="703" y="29961"/>
                      <a:pt x="418" y="31199"/>
                      <a:pt x="239" y="32450"/>
                    </a:cubicBezTo>
                    <a:cubicBezTo>
                      <a:pt x="60" y="33712"/>
                      <a:pt x="1" y="34974"/>
                      <a:pt x="49" y="36248"/>
                    </a:cubicBezTo>
                    <a:cubicBezTo>
                      <a:pt x="108" y="37510"/>
                      <a:pt x="275" y="38772"/>
                      <a:pt x="572" y="40010"/>
                    </a:cubicBezTo>
                    <a:cubicBezTo>
                      <a:pt x="870" y="41248"/>
                      <a:pt x="1299" y="42451"/>
                      <a:pt x="1882" y="43594"/>
                    </a:cubicBezTo>
                    <a:cubicBezTo>
                      <a:pt x="2466" y="44737"/>
                      <a:pt x="3192" y="45808"/>
                      <a:pt x="4049" y="46761"/>
                    </a:cubicBezTo>
                    <a:cubicBezTo>
                      <a:pt x="4930" y="47713"/>
                      <a:pt x="5942" y="48547"/>
                      <a:pt x="7073" y="49178"/>
                    </a:cubicBezTo>
                    <a:cubicBezTo>
                      <a:pt x="7645" y="49487"/>
                      <a:pt x="8216" y="49761"/>
                      <a:pt x="8847" y="49976"/>
                    </a:cubicBezTo>
                    <a:cubicBezTo>
                      <a:pt x="8990" y="50023"/>
                      <a:pt x="9133" y="50083"/>
                      <a:pt x="9288" y="50130"/>
                    </a:cubicBezTo>
                    <a:lnTo>
                      <a:pt x="9764" y="50261"/>
                    </a:lnTo>
                    <a:cubicBezTo>
                      <a:pt x="10086" y="50333"/>
                      <a:pt x="10395" y="50416"/>
                      <a:pt x="10717" y="50476"/>
                    </a:cubicBezTo>
                    <a:cubicBezTo>
                      <a:pt x="11424" y="50613"/>
                      <a:pt x="12143" y="50675"/>
                      <a:pt x="12861" y="50675"/>
                    </a:cubicBezTo>
                    <a:cubicBezTo>
                      <a:pt x="13447" y="50675"/>
                      <a:pt x="14032" y="50634"/>
                      <a:pt x="14610" y="50559"/>
                    </a:cubicBezTo>
                    <a:cubicBezTo>
                      <a:pt x="15241" y="50476"/>
                      <a:pt x="15884" y="50357"/>
                      <a:pt x="16515" y="50178"/>
                    </a:cubicBezTo>
                    <a:cubicBezTo>
                      <a:pt x="16900" y="50067"/>
                      <a:pt x="17281" y="49942"/>
                      <a:pt x="17657" y="49803"/>
                    </a:cubicBezTo>
                    <a:lnTo>
                      <a:pt x="17657" y="49803"/>
                    </a:lnTo>
                    <a:cubicBezTo>
                      <a:pt x="17751" y="50525"/>
                      <a:pt x="17918" y="51243"/>
                      <a:pt x="18158" y="51928"/>
                    </a:cubicBezTo>
                    <a:cubicBezTo>
                      <a:pt x="18241" y="52166"/>
                      <a:pt x="18325" y="52393"/>
                      <a:pt x="18432" y="52619"/>
                    </a:cubicBezTo>
                    <a:cubicBezTo>
                      <a:pt x="18539" y="52857"/>
                      <a:pt x="18634" y="53059"/>
                      <a:pt x="18753" y="53286"/>
                    </a:cubicBezTo>
                    <a:cubicBezTo>
                      <a:pt x="18872" y="53512"/>
                      <a:pt x="19015" y="53714"/>
                      <a:pt x="19146" y="53928"/>
                    </a:cubicBezTo>
                    <a:cubicBezTo>
                      <a:pt x="19277" y="54131"/>
                      <a:pt x="19432" y="54321"/>
                      <a:pt x="19587" y="54524"/>
                    </a:cubicBezTo>
                    <a:cubicBezTo>
                      <a:pt x="20218" y="55298"/>
                      <a:pt x="21039" y="55953"/>
                      <a:pt x="21944" y="56393"/>
                    </a:cubicBezTo>
                    <a:cubicBezTo>
                      <a:pt x="22170" y="56512"/>
                      <a:pt x="22420" y="56607"/>
                      <a:pt x="22647" y="56691"/>
                    </a:cubicBezTo>
                    <a:cubicBezTo>
                      <a:pt x="22897" y="56786"/>
                      <a:pt x="23135" y="56846"/>
                      <a:pt x="23385" y="56905"/>
                    </a:cubicBezTo>
                    <a:cubicBezTo>
                      <a:pt x="23691" y="56980"/>
                      <a:pt x="24007" y="57031"/>
                      <a:pt x="24324" y="57059"/>
                    </a:cubicBezTo>
                    <a:lnTo>
                      <a:pt x="24324" y="57059"/>
                    </a:lnTo>
                    <a:cubicBezTo>
                      <a:pt x="24443" y="58043"/>
                      <a:pt x="24639" y="59022"/>
                      <a:pt x="24921" y="59977"/>
                    </a:cubicBezTo>
                    <a:cubicBezTo>
                      <a:pt x="25242" y="61108"/>
                      <a:pt x="25695" y="62227"/>
                      <a:pt x="26254" y="63275"/>
                    </a:cubicBezTo>
                    <a:cubicBezTo>
                      <a:pt x="26838" y="64311"/>
                      <a:pt x="27540" y="65299"/>
                      <a:pt x="28362" y="66168"/>
                    </a:cubicBezTo>
                    <a:cubicBezTo>
                      <a:pt x="29171" y="67049"/>
                      <a:pt x="30124" y="67811"/>
                      <a:pt x="31171" y="68418"/>
                    </a:cubicBezTo>
                    <a:cubicBezTo>
                      <a:pt x="31695" y="68728"/>
                      <a:pt x="32243" y="68990"/>
                      <a:pt x="32803" y="69204"/>
                    </a:cubicBezTo>
                    <a:cubicBezTo>
                      <a:pt x="33362" y="69430"/>
                      <a:pt x="33958" y="69609"/>
                      <a:pt x="34529" y="69740"/>
                    </a:cubicBezTo>
                    <a:cubicBezTo>
                      <a:pt x="35418" y="69947"/>
                      <a:pt x="36334" y="70045"/>
                      <a:pt x="37247" y="70045"/>
                    </a:cubicBezTo>
                    <a:cubicBezTo>
                      <a:pt x="37544" y="70045"/>
                      <a:pt x="37841" y="70034"/>
                      <a:pt x="38137" y="70014"/>
                    </a:cubicBezTo>
                    <a:cubicBezTo>
                      <a:pt x="39339" y="69942"/>
                      <a:pt x="40530" y="69680"/>
                      <a:pt x="41661" y="69299"/>
                    </a:cubicBezTo>
                    <a:cubicBezTo>
                      <a:pt x="42669" y="68949"/>
                      <a:pt x="43639" y="68505"/>
                      <a:pt x="44555" y="67974"/>
                    </a:cubicBezTo>
                    <a:lnTo>
                      <a:pt x="44555" y="67974"/>
                    </a:lnTo>
                    <a:cubicBezTo>
                      <a:pt x="44632" y="68004"/>
                      <a:pt x="44711" y="68033"/>
                      <a:pt x="44792" y="68061"/>
                    </a:cubicBezTo>
                    <a:lnTo>
                      <a:pt x="44947" y="68121"/>
                    </a:lnTo>
                    <a:lnTo>
                      <a:pt x="45090" y="68168"/>
                    </a:lnTo>
                    <a:lnTo>
                      <a:pt x="45352" y="68252"/>
                    </a:lnTo>
                    <a:cubicBezTo>
                      <a:pt x="45447" y="68287"/>
                      <a:pt x="45542" y="68311"/>
                      <a:pt x="45649" y="68347"/>
                    </a:cubicBezTo>
                    <a:lnTo>
                      <a:pt x="45947" y="68430"/>
                    </a:lnTo>
                    <a:cubicBezTo>
                      <a:pt x="46138" y="68490"/>
                      <a:pt x="46352" y="68537"/>
                      <a:pt x="46542" y="68585"/>
                    </a:cubicBezTo>
                    <a:cubicBezTo>
                      <a:pt x="46757" y="68633"/>
                      <a:pt x="46947" y="68668"/>
                      <a:pt x="47150" y="68704"/>
                    </a:cubicBezTo>
                    <a:cubicBezTo>
                      <a:pt x="47364" y="68728"/>
                      <a:pt x="47554" y="68776"/>
                      <a:pt x="47769" y="68787"/>
                    </a:cubicBezTo>
                    <a:cubicBezTo>
                      <a:pt x="47971" y="68823"/>
                      <a:pt x="48162" y="68847"/>
                      <a:pt x="48376" y="68847"/>
                    </a:cubicBezTo>
                    <a:cubicBezTo>
                      <a:pt x="48578" y="68871"/>
                      <a:pt x="48769" y="68883"/>
                      <a:pt x="48983" y="68883"/>
                    </a:cubicBezTo>
                    <a:cubicBezTo>
                      <a:pt x="49084" y="68889"/>
                      <a:pt x="49186" y="68892"/>
                      <a:pt x="49287" y="68892"/>
                    </a:cubicBezTo>
                    <a:cubicBezTo>
                      <a:pt x="49388" y="68892"/>
                      <a:pt x="49489" y="68889"/>
                      <a:pt x="49590" y="68883"/>
                    </a:cubicBezTo>
                    <a:lnTo>
                      <a:pt x="49900" y="68871"/>
                    </a:lnTo>
                    <a:lnTo>
                      <a:pt x="50221" y="68835"/>
                    </a:lnTo>
                    <a:cubicBezTo>
                      <a:pt x="50424" y="68823"/>
                      <a:pt x="50614" y="68811"/>
                      <a:pt x="50829" y="68776"/>
                    </a:cubicBezTo>
                    <a:cubicBezTo>
                      <a:pt x="51031" y="68764"/>
                      <a:pt x="51234" y="68716"/>
                      <a:pt x="51436" y="68692"/>
                    </a:cubicBezTo>
                    <a:cubicBezTo>
                      <a:pt x="51626" y="68656"/>
                      <a:pt x="51841" y="68609"/>
                      <a:pt x="52031" y="68573"/>
                    </a:cubicBezTo>
                    <a:cubicBezTo>
                      <a:pt x="52246" y="68526"/>
                      <a:pt x="52436" y="68466"/>
                      <a:pt x="52627" y="68418"/>
                    </a:cubicBezTo>
                    <a:cubicBezTo>
                      <a:pt x="52738" y="68391"/>
                      <a:pt x="52853" y="68359"/>
                      <a:pt x="52967" y="68325"/>
                    </a:cubicBezTo>
                    <a:lnTo>
                      <a:pt x="52967" y="68325"/>
                    </a:lnTo>
                    <a:cubicBezTo>
                      <a:pt x="53020" y="68548"/>
                      <a:pt x="53082" y="68769"/>
                      <a:pt x="53150" y="68990"/>
                    </a:cubicBezTo>
                    <a:cubicBezTo>
                      <a:pt x="53293" y="69478"/>
                      <a:pt x="53496" y="69966"/>
                      <a:pt x="53710" y="70431"/>
                    </a:cubicBezTo>
                    <a:cubicBezTo>
                      <a:pt x="54174" y="71371"/>
                      <a:pt x="54817" y="72240"/>
                      <a:pt x="55615" y="72943"/>
                    </a:cubicBezTo>
                    <a:cubicBezTo>
                      <a:pt x="56020" y="73300"/>
                      <a:pt x="56448" y="73609"/>
                      <a:pt x="56925" y="73871"/>
                    </a:cubicBezTo>
                    <a:cubicBezTo>
                      <a:pt x="57389" y="74133"/>
                      <a:pt x="57913" y="74324"/>
                      <a:pt x="58401" y="74467"/>
                    </a:cubicBezTo>
                    <a:cubicBezTo>
                      <a:pt x="58532" y="74502"/>
                      <a:pt x="58675" y="74538"/>
                      <a:pt x="58806" y="74562"/>
                    </a:cubicBezTo>
                    <a:cubicBezTo>
                      <a:pt x="58937" y="74598"/>
                      <a:pt x="59068" y="74621"/>
                      <a:pt x="59211" y="74645"/>
                    </a:cubicBezTo>
                    <a:lnTo>
                      <a:pt x="59604" y="74681"/>
                    </a:lnTo>
                    <a:cubicBezTo>
                      <a:pt x="59746" y="74705"/>
                      <a:pt x="59877" y="74717"/>
                      <a:pt x="60008" y="74717"/>
                    </a:cubicBezTo>
                    <a:cubicBezTo>
                      <a:pt x="60063" y="74718"/>
                      <a:pt x="60118" y="74719"/>
                      <a:pt x="60172" y="74719"/>
                    </a:cubicBezTo>
                    <a:cubicBezTo>
                      <a:pt x="60653" y="74719"/>
                      <a:pt x="61133" y="74673"/>
                      <a:pt x="61604" y="74598"/>
                    </a:cubicBezTo>
                    <a:cubicBezTo>
                      <a:pt x="62640" y="74407"/>
                      <a:pt x="63640" y="74014"/>
                      <a:pt x="64533" y="73490"/>
                    </a:cubicBezTo>
                    <a:cubicBezTo>
                      <a:pt x="64985" y="73228"/>
                      <a:pt x="65414" y="72943"/>
                      <a:pt x="65819" y="72621"/>
                    </a:cubicBezTo>
                    <a:cubicBezTo>
                      <a:pt x="66212" y="72288"/>
                      <a:pt x="66593" y="71943"/>
                      <a:pt x="66950" y="71574"/>
                    </a:cubicBezTo>
                    <a:cubicBezTo>
                      <a:pt x="67307" y="71204"/>
                      <a:pt x="67628" y="70812"/>
                      <a:pt x="67926" y="70395"/>
                    </a:cubicBezTo>
                    <a:cubicBezTo>
                      <a:pt x="68224" y="70002"/>
                      <a:pt x="68498" y="69561"/>
                      <a:pt x="68748" y="69121"/>
                    </a:cubicBezTo>
                    <a:cubicBezTo>
                      <a:pt x="68998" y="68668"/>
                      <a:pt x="69224" y="68216"/>
                      <a:pt x="69414" y="67752"/>
                    </a:cubicBezTo>
                    <a:cubicBezTo>
                      <a:pt x="69416" y="67749"/>
                      <a:pt x="69417" y="67746"/>
                      <a:pt x="69418" y="67743"/>
                    </a:cubicBezTo>
                    <a:lnTo>
                      <a:pt x="69418" y="67743"/>
                    </a:lnTo>
                    <a:cubicBezTo>
                      <a:pt x="69541" y="67890"/>
                      <a:pt x="69671" y="68032"/>
                      <a:pt x="69807" y="68168"/>
                    </a:cubicBezTo>
                    <a:cubicBezTo>
                      <a:pt x="70307" y="68668"/>
                      <a:pt x="70915" y="69085"/>
                      <a:pt x="71593" y="69383"/>
                    </a:cubicBezTo>
                    <a:cubicBezTo>
                      <a:pt x="71677" y="69430"/>
                      <a:pt x="71760" y="69466"/>
                      <a:pt x="71843" y="69490"/>
                    </a:cubicBezTo>
                    <a:lnTo>
                      <a:pt x="71867" y="69502"/>
                    </a:lnTo>
                    <a:lnTo>
                      <a:pt x="71915" y="69526"/>
                    </a:lnTo>
                    <a:lnTo>
                      <a:pt x="71974" y="69538"/>
                    </a:lnTo>
                    <a:lnTo>
                      <a:pt x="72093" y="69585"/>
                    </a:lnTo>
                    <a:lnTo>
                      <a:pt x="72212" y="69621"/>
                    </a:lnTo>
                    <a:lnTo>
                      <a:pt x="72355" y="69669"/>
                    </a:lnTo>
                    <a:cubicBezTo>
                      <a:pt x="72439" y="69704"/>
                      <a:pt x="72546" y="69728"/>
                      <a:pt x="72629" y="69740"/>
                    </a:cubicBezTo>
                    <a:cubicBezTo>
                      <a:pt x="72986" y="69823"/>
                      <a:pt x="73355" y="69859"/>
                      <a:pt x="73724" y="69883"/>
                    </a:cubicBezTo>
                    <a:cubicBezTo>
                      <a:pt x="73774" y="69884"/>
                      <a:pt x="73823" y="69885"/>
                      <a:pt x="73872" y="69885"/>
                    </a:cubicBezTo>
                    <a:cubicBezTo>
                      <a:pt x="74189" y="69885"/>
                      <a:pt x="74499" y="69854"/>
                      <a:pt x="74808" y="69823"/>
                    </a:cubicBezTo>
                    <a:cubicBezTo>
                      <a:pt x="75165" y="69764"/>
                      <a:pt x="75510" y="69680"/>
                      <a:pt x="75844" y="69585"/>
                    </a:cubicBezTo>
                    <a:cubicBezTo>
                      <a:pt x="76177" y="69478"/>
                      <a:pt x="76522" y="69347"/>
                      <a:pt x="76832" y="69192"/>
                    </a:cubicBezTo>
                    <a:cubicBezTo>
                      <a:pt x="77142" y="69026"/>
                      <a:pt x="77439" y="68871"/>
                      <a:pt x="77737" y="68668"/>
                    </a:cubicBezTo>
                    <a:cubicBezTo>
                      <a:pt x="78320" y="68299"/>
                      <a:pt x="78856" y="67835"/>
                      <a:pt x="79332" y="67347"/>
                    </a:cubicBezTo>
                    <a:cubicBezTo>
                      <a:pt x="79570" y="67097"/>
                      <a:pt x="79785" y="66823"/>
                      <a:pt x="79999" y="66561"/>
                    </a:cubicBezTo>
                    <a:cubicBezTo>
                      <a:pt x="80106" y="66430"/>
                      <a:pt x="80190" y="66275"/>
                      <a:pt x="80297" y="66144"/>
                    </a:cubicBezTo>
                    <a:cubicBezTo>
                      <a:pt x="80404" y="65989"/>
                      <a:pt x="80487" y="65859"/>
                      <a:pt x="80582" y="65716"/>
                    </a:cubicBezTo>
                    <a:cubicBezTo>
                      <a:pt x="80666" y="65561"/>
                      <a:pt x="80761" y="65418"/>
                      <a:pt x="80832" y="65263"/>
                    </a:cubicBezTo>
                    <a:cubicBezTo>
                      <a:pt x="80903" y="65143"/>
                      <a:pt x="80973" y="65015"/>
                      <a:pt x="81036" y="64892"/>
                    </a:cubicBezTo>
                    <a:lnTo>
                      <a:pt x="81036" y="64892"/>
                    </a:lnTo>
                    <a:cubicBezTo>
                      <a:pt x="81664" y="65521"/>
                      <a:pt x="82365" y="66089"/>
                      <a:pt x="83107" y="66561"/>
                    </a:cubicBezTo>
                    <a:cubicBezTo>
                      <a:pt x="83642" y="66882"/>
                      <a:pt x="84190" y="67180"/>
                      <a:pt x="84773" y="67442"/>
                    </a:cubicBezTo>
                    <a:cubicBezTo>
                      <a:pt x="84916" y="67502"/>
                      <a:pt x="85059" y="67561"/>
                      <a:pt x="85214" y="67621"/>
                    </a:cubicBezTo>
                    <a:lnTo>
                      <a:pt x="85333" y="67656"/>
                    </a:lnTo>
                    <a:lnTo>
                      <a:pt x="85428" y="67704"/>
                    </a:lnTo>
                    <a:lnTo>
                      <a:pt x="85643" y="67775"/>
                    </a:lnTo>
                    <a:cubicBezTo>
                      <a:pt x="85785" y="67823"/>
                      <a:pt x="85952" y="67883"/>
                      <a:pt x="86107" y="67930"/>
                    </a:cubicBezTo>
                    <a:cubicBezTo>
                      <a:pt x="86262" y="67978"/>
                      <a:pt x="86416" y="68037"/>
                      <a:pt x="86559" y="68061"/>
                    </a:cubicBezTo>
                    <a:cubicBezTo>
                      <a:pt x="87582" y="68319"/>
                      <a:pt x="88639" y="68445"/>
                      <a:pt x="89687" y="68445"/>
                    </a:cubicBezTo>
                    <a:cubicBezTo>
                      <a:pt x="89895" y="68445"/>
                      <a:pt x="90103" y="68440"/>
                      <a:pt x="90310" y="68430"/>
                    </a:cubicBezTo>
                    <a:cubicBezTo>
                      <a:pt x="91560" y="68359"/>
                      <a:pt x="92798" y="68109"/>
                      <a:pt x="93989" y="67716"/>
                    </a:cubicBezTo>
                    <a:cubicBezTo>
                      <a:pt x="95168" y="67323"/>
                      <a:pt x="96299" y="66787"/>
                      <a:pt x="97358" y="66132"/>
                    </a:cubicBezTo>
                    <a:cubicBezTo>
                      <a:pt x="98406" y="65478"/>
                      <a:pt x="99394" y="64716"/>
                      <a:pt x="100299" y="63882"/>
                    </a:cubicBezTo>
                    <a:cubicBezTo>
                      <a:pt x="102097" y="62215"/>
                      <a:pt x="103585" y="60215"/>
                      <a:pt x="104740" y="58048"/>
                    </a:cubicBezTo>
                    <a:cubicBezTo>
                      <a:pt x="105312" y="56965"/>
                      <a:pt x="105788" y="55833"/>
                      <a:pt x="106193" y="54679"/>
                    </a:cubicBezTo>
                    <a:cubicBezTo>
                      <a:pt x="106598" y="53524"/>
                      <a:pt x="106907" y="52333"/>
                      <a:pt x="107121" y="51131"/>
                    </a:cubicBezTo>
                    <a:cubicBezTo>
                      <a:pt x="107550" y="48702"/>
                      <a:pt x="107574" y="46213"/>
                      <a:pt x="107157" y="43772"/>
                    </a:cubicBezTo>
                    <a:cubicBezTo>
                      <a:pt x="106931" y="42558"/>
                      <a:pt x="106609" y="41367"/>
                      <a:pt x="106145" y="40201"/>
                    </a:cubicBezTo>
                    <a:cubicBezTo>
                      <a:pt x="105693" y="39046"/>
                      <a:pt x="105097" y="37927"/>
                      <a:pt x="104359" y="36914"/>
                    </a:cubicBezTo>
                    <a:cubicBezTo>
                      <a:pt x="103633" y="35902"/>
                      <a:pt x="102764" y="34962"/>
                      <a:pt x="101776" y="34188"/>
                    </a:cubicBezTo>
                    <a:cubicBezTo>
                      <a:pt x="100775" y="33414"/>
                      <a:pt x="99656" y="32795"/>
                      <a:pt x="98466" y="32342"/>
                    </a:cubicBezTo>
                    <a:lnTo>
                      <a:pt x="98311" y="32212"/>
                    </a:lnTo>
                    <a:cubicBezTo>
                      <a:pt x="98216" y="32200"/>
                      <a:pt x="98144" y="32164"/>
                      <a:pt x="98073" y="32152"/>
                    </a:cubicBezTo>
                    <a:cubicBezTo>
                      <a:pt x="97906" y="32104"/>
                      <a:pt x="97751" y="32081"/>
                      <a:pt x="97596" y="32045"/>
                    </a:cubicBezTo>
                    <a:cubicBezTo>
                      <a:pt x="97450" y="32022"/>
                      <a:pt x="97293" y="32000"/>
                      <a:pt x="97146" y="31997"/>
                    </a:cubicBezTo>
                    <a:lnTo>
                      <a:pt x="97146" y="31997"/>
                    </a:lnTo>
                    <a:cubicBezTo>
                      <a:pt x="97197" y="31634"/>
                      <a:pt x="97238" y="31268"/>
                      <a:pt x="97275" y="30902"/>
                    </a:cubicBezTo>
                    <a:cubicBezTo>
                      <a:pt x="97335" y="30307"/>
                      <a:pt x="97370" y="29711"/>
                      <a:pt x="97382" y="29116"/>
                    </a:cubicBezTo>
                    <a:cubicBezTo>
                      <a:pt x="97394" y="27925"/>
                      <a:pt x="97335" y="26735"/>
                      <a:pt x="97156" y="25556"/>
                    </a:cubicBezTo>
                    <a:cubicBezTo>
                      <a:pt x="97073" y="24961"/>
                      <a:pt x="96954" y="24377"/>
                      <a:pt x="96823" y="23806"/>
                    </a:cubicBezTo>
                    <a:cubicBezTo>
                      <a:pt x="96668" y="23222"/>
                      <a:pt x="96501" y="22651"/>
                      <a:pt x="96311" y="22091"/>
                    </a:cubicBezTo>
                    <a:cubicBezTo>
                      <a:pt x="96108" y="21520"/>
                      <a:pt x="95882" y="20972"/>
                      <a:pt x="95632" y="20436"/>
                    </a:cubicBezTo>
                    <a:cubicBezTo>
                      <a:pt x="95370" y="19900"/>
                      <a:pt x="95096" y="19377"/>
                      <a:pt x="94775" y="18877"/>
                    </a:cubicBezTo>
                    <a:cubicBezTo>
                      <a:pt x="94465" y="18388"/>
                      <a:pt x="94120" y="17888"/>
                      <a:pt x="93739" y="17436"/>
                    </a:cubicBezTo>
                    <a:cubicBezTo>
                      <a:pt x="93370" y="16983"/>
                      <a:pt x="92953" y="16543"/>
                      <a:pt x="92512" y="16138"/>
                    </a:cubicBezTo>
                    <a:cubicBezTo>
                      <a:pt x="92072" y="15733"/>
                      <a:pt x="91608" y="15364"/>
                      <a:pt x="91119" y="15019"/>
                    </a:cubicBezTo>
                    <a:cubicBezTo>
                      <a:pt x="90631" y="14674"/>
                      <a:pt x="90107" y="14376"/>
                      <a:pt x="89572" y="14126"/>
                    </a:cubicBezTo>
                    <a:cubicBezTo>
                      <a:pt x="89036" y="13876"/>
                      <a:pt x="88488" y="13650"/>
                      <a:pt x="87905" y="13471"/>
                    </a:cubicBezTo>
                    <a:cubicBezTo>
                      <a:pt x="87333" y="13293"/>
                      <a:pt x="86762" y="13173"/>
                      <a:pt x="86166" y="13090"/>
                    </a:cubicBezTo>
                    <a:cubicBezTo>
                      <a:pt x="85602" y="13005"/>
                      <a:pt x="85032" y="12966"/>
                      <a:pt x="84464" y="12966"/>
                    </a:cubicBezTo>
                    <a:cubicBezTo>
                      <a:pt x="83903" y="12966"/>
                      <a:pt x="83344" y="13005"/>
                      <a:pt x="82795" y="13075"/>
                    </a:cubicBezTo>
                    <a:lnTo>
                      <a:pt x="82795" y="13075"/>
                    </a:lnTo>
                    <a:cubicBezTo>
                      <a:pt x="82743" y="12984"/>
                      <a:pt x="82689" y="12892"/>
                      <a:pt x="82630" y="12804"/>
                    </a:cubicBezTo>
                    <a:cubicBezTo>
                      <a:pt x="82547" y="12650"/>
                      <a:pt x="82452" y="12507"/>
                      <a:pt x="82356" y="12376"/>
                    </a:cubicBezTo>
                    <a:cubicBezTo>
                      <a:pt x="82154" y="12102"/>
                      <a:pt x="81940" y="11840"/>
                      <a:pt x="81678" y="11602"/>
                    </a:cubicBezTo>
                    <a:cubicBezTo>
                      <a:pt x="81440" y="11340"/>
                      <a:pt x="81166" y="11138"/>
                      <a:pt x="80880" y="10947"/>
                    </a:cubicBezTo>
                    <a:cubicBezTo>
                      <a:pt x="80725" y="10840"/>
                      <a:pt x="80582" y="10745"/>
                      <a:pt x="80428" y="10673"/>
                    </a:cubicBezTo>
                    <a:cubicBezTo>
                      <a:pt x="80273" y="10590"/>
                      <a:pt x="80118" y="10506"/>
                      <a:pt x="79951" y="10447"/>
                    </a:cubicBezTo>
                    <a:cubicBezTo>
                      <a:pt x="79916" y="10435"/>
                      <a:pt x="79880" y="10423"/>
                      <a:pt x="79820" y="10411"/>
                    </a:cubicBezTo>
                    <a:lnTo>
                      <a:pt x="79701" y="10364"/>
                    </a:lnTo>
                    <a:cubicBezTo>
                      <a:pt x="79630" y="10352"/>
                      <a:pt x="79535" y="10316"/>
                      <a:pt x="79451" y="10292"/>
                    </a:cubicBezTo>
                    <a:cubicBezTo>
                      <a:pt x="79285" y="10233"/>
                      <a:pt x="79118" y="10185"/>
                      <a:pt x="78939" y="10149"/>
                    </a:cubicBezTo>
                    <a:cubicBezTo>
                      <a:pt x="78606" y="10078"/>
                      <a:pt x="78249" y="10054"/>
                      <a:pt x="77904" y="10054"/>
                    </a:cubicBezTo>
                    <a:cubicBezTo>
                      <a:pt x="77725" y="10054"/>
                      <a:pt x="77558" y="10054"/>
                      <a:pt x="77380" y="10066"/>
                    </a:cubicBezTo>
                    <a:cubicBezTo>
                      <a:pt x="77201" y="10078"/>
                      <a:pt x="77034" y="10090"/>
                      <a:pt x="76856" y="10125"/>
                    </a:cubicBezTo>
                    <a:cubicBezTo>
                      <a:pt x="76701" y="10149"/>
                      <a:pt x="76522" y="10185"/>
                      <a:pt x="76356" y="10233"/>
                    </a:cubicBezTo>
                    <a:lnTo>
                      <a:pt x="76228" y="10269"/>
                    </a:lnTo>
                    <a:lnTo>
                      <a:pt x="76228" y="10269"/>
                    </a:lnTo>
                    <a:cubicBezTo>
                      <a:pt x="75947" y="9466"/>
                      <a:pt x="75594" y="8661"/>
                      <a:pt x="75177" y="7911"/>
                    </a:cubicBezTo>
                    <a:cubicBezTo>
                      <a:pt x="74701" y="7030"/>
                      <a:pt x="74141" y="6208"/>
                      <a:pt x="73486" y="5446"/>
                    </a:cubicBezTo>
                    <a:cubicBezTo>
                      <a:pt x="72831" y="4696"/>
                      <a:pt x="72081" y="4006"/>
                      <a:pt x="71260" y="3422"/>
                    </a:cubicBezTo>
                    <a:cubicBezTo>
                      <a:pt x="70867" y="3148"/>
                      <a:pt x="70426" y="2875"/>
                      <a:pt x="69986" y="2636"/>
                    </a:cubicBezTo>
                    <a:cubicBezTo>
                      <a:pt x="69533" y="2398"/>
                      <a:pt x="69081" y="2196"/>
                      <a:pt x="68605" y="2017"/>
                    </a:cubicBezTo>
                    <a:cubicBezTo>
                      <a:pt x="68379" y="1934"/>
                      <a:pt x="68128" y="1851"/>
                      <a:pt x="67890" y="1779"/>
                    </a:cubicBezTo>
                    <a:cubicBezTo>
                      <a:pt x="67652" y="1696"/>
                      <a:pt x="67414" y="1636"/>
                      <a:pt x="67152" y="1577"/>
                    </a:cubicBezTo>
                    <a:cubicBezTo>
                      <a:pt x="66652" y="1458"/>
                      <a:pt x="66164" y="1374"/>
                      <a:pt x="65652" y="1327"/>
                    </a:cubicBezTo>
                    <a:cubicBezTo>
                      <a:pt x="65250" y="1284"/>
                      <a:pt x="64844" y="1264"/>
                      <a:pt x="64438" y="1264"/>
                    </a:cubicBezTo>
                    <a:cubicBezTo>
                      <a:pt x="63833" y="1264"/>
                      <a:pt x="63226" y="1308"/>
                      <a:pt x="62628" y="1386"/>
                    </a:cubicBezTo>
                    <a:cubicBezTo>
                      <a:pt x="61640" y="1541"/>
                      <a:pt x="60651" y="1791"/>
                      <a:pt x="59711" y="2136"/>
                    </a:cubicBezTo>
                    <a:cubicBezTo>
                      <a:pt x="58964" y="2398"/>
                      <a:pt x="58253" y="2733"/>
                      <a:pt x="57568" y="3106"/>
                    </a:cubicBezTo>
                    <a:lnTo>
                      <a:pt x="57568" y="3106"/>
                    </a:lnTo>
                    <a:cubicBezTo>
                      <a:pt x="57279" y="2692"/>
                      <a:pt x="56952" y="2299"/>
                      <a:pt x="56579" y="1934"/>
                    </a:cubicBezTo>
                    <a:cubicBezTo>
                      <a:pt x="56044" y="1434"/>
                      <a:pt x="55413" y="1005"/>
                      <a:pt x="54746" y="672"/>
                    </a:cubicBezTo>
                    <a:cubicBezTo>
                      <a:pt x="54567" y="600"/>
                      <a:pt x="54401" y="505"/>
                      <a:pt x="54222" y="446"/>
                    </a:cubicBezTo>
                    <a:lnTo>
                      <a:pt x="54162" y="422"/>
                    </a:lnTo>
                    <a:lnTo>
                      <a:pt x="54091" y="386"/>
                    </a:lnTo>
                    <a:lnTo>
                      <a:pt x="53972" y="350"/>
                    </a:lnTo>
                    <a:cubicBezTo>
                      <a:pt x="53901" y="327"/>
                      <a:pt x="53817" y="303"/>
                      <a:pt x="53722" y="267"/>
                    </a:cubicBezTo>
                    <a:lnTo>
                      <a:pt x="53436" y="196"/>
                    </a:lnTo>
                    <a:lnTo>
                      <a:pt x="53162" y="136"/>
                    </a:lnTo>
                    <a:lnTo>
                      <a:pt x="52900" y="89"/>
                    </a:lnTo>
                    <a:cubicBezTo>
                      <a:pt x="52793" y="77"/>
                      <a:pt x="52710" y="65"/>
                      <a:pt x="52615" y="53"/>
                    </a:cubicBezTo>
                    <a:cubicBezTo>
                      <a:pt x="52333" y="16"/>
                      <a:pt x="52051" y="1"/>
                      <a:pt x="51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7" name="Google Shape;10917;p70"/>
              <p:cNvSpPr/>
              <p:nvPr/>
            </p:nvSpPr>
            <p:spPr>
              <a:xfrm>
                <a:off x="4350960" y="2836414"/>
                <a:ext cx="344355" cy="575075"/>
              </a:xfrm>
              <a:custGeom>
                <a:avLst/>
                <a:gdLst/>
                <a:ahLst/>
                <a:cxnLst/>
                <a:rect l="l" t="t" r="r" b="b"/>
                <a:pathLst>
                  <a:path w="6788" h="11336" extrusionOk="0">
                    <a:moveTo>
                      <a:pt x="5716" y="1"/>
                    </a:moveTo>
                    <a:lnTo>
                      <a:pt x="5716" y="1"/>
                    </a:lnTo>
                    <a:cubicBezTo>
                      <a:pt x="5716" y="1"/>
                      <a:pt x="5728" y="60"/>
                      <a:pt x="5764" y="167"/>
                    </a:cubicBezTo>
                    <a:cubicBezTo>
                      <a:pt x="5787" y="275"/>
                      <a:pt x="5823" y="417"/>
                      <a:pt x="5859" y="620"/>
                    </a:cubicBezTo>
                    <a:cubicBezTo>
                      <a:pt x="5906" y="810"/>
                      <a:pt x="5954" y="1048"/>
                      <a:pt x="6002" y="1310"/>
                    </a:cubicBezTo>
                    <a:cubicBezTo>
                      <a:pt x="6026" y="1584"/>
                      <a:pt x="6073" y="1894"/>
                      <a:pt x="6097" y="2227"/>
                    </a:cubicBezTo>
                    <a:cubicBezTo>
                      <a:pt x="6145" y="2561"/>
                      <a:pt x="6145" y="2918"/>
                      <a:pt x="6145" y="3299"/>
                    </a:cubicBezTo>
                    <a:cubicBezTo>
                      <a:pt x="6145" y="3668"/>
                      <a:pt x="6097" y="4073"/>
                      <a:pt x="6061" y="4466"/>
                    </a:cubicBezTo>
                    <a:cubicBezTo>
                      <a:pt x="6002" y="4870"/>
                      <a:pt x="5906" y="5287"/>
                      <a:pt x="5787" y="5692"/>
                    </a:cubicBezTo>
                    <a:cubicBezTo>
                      <a:pt x="5656" y="6097"/>
                      <a:pt x="5502" y="6490"/>
                      <a:pt x="5299" y="6871"/>
                    </a:cubicBezTo>
                    <a:cubicBezTo>
                      <a:pt x="5109" y="7252"/>
                      <a:pt x="4871" y="7597"/>
                      <a:pt x="4609" y="7942"/>
                    </a:cubicBezTo>
                    <a:cubicBezTo>
                      <a:pt x="4478" y="8085"/>
                      <a:pt x="4347" y="8252"/>
                      <a:pt x="4216" y="8418"/>
                    </a:cubicBezTo>
                    <a:cubicBezTo>
                      <a:pt x="4061" y="8561"/>
                      <a:pt x="3930" y="8716"/>
                      <a:pt x="3775" y="8859"/>
                    </a:cubicBezTo>
                    <a:lnTo>
                      <a:pt x="3335" y="9264"/>
                    </a:lnTo>
                    <a:cubicBezTo>
                      <a:pt x="3168" y="9383"/>
                      <a:pt x="3025" y="9502"/>
                      <a:pt x="2870" y="9621"/>
                    </a:cubicBezTo>
                    <a:cubicBezTo>
                      <a:pt x="2728" y="9740"/>
                      <a:pt x="2573" y="9847"/>
                      <a:pt x="2430" y="9954"/>
                    </a:cubicBezTo>
                    <a:cubicBezTo>
                      <a:pt x="2347" y="9990"/>
                      <a:pt x="2275" y="10050"/>
                      <a:pt x="2204" y="10097"/>
                    </a:cubicBezTo>
                    <a:lnTo>
                      <a:pt x="1977" y="10228"/>
                    </a:lnTo>
                    <a:cubicBezTo>
                      <a:pt x="1846" y="10323"/>
                      <a:pt x="1715" y="10407"/>
                      <a:pt x="1573" y="10490"/>
                    </a:cubicBezTo>
                    <a:cubicBezTo>
                      <a:pt x="1442" y="10562"/>
                      <a:pt x="1311" y="10621"/>
                      <a:pt x="1192" y="10692"/>
                    </a:cubicBezTo>
                    <a:cubicBezTo>
                      <a:pt x="1073" y="10764"/>
                      <a:pt x="953" y="10823"/>
                      <a:pt x="846" y="10883"/>
                    </a:cubicBezTo>
                    <a:cubicBezTo>
                      <a:pt x="739" y="10943"/>
                      <a:pt x="644" y="10990"/>
                      <a:pt x="549" y="11038"/>
                    </a:cubicBezTo>
                    <a:cubicBezTo>
                      <a:pt x="203" y="11216"/>
                      <a:pt x="1" y="11335"/>
                      <a:pt x="1" y="11335"/>
                    </a:cubicBezTo>
                    <a:cubicBezTo>
                      <a:pt x="1" y="11335"/>
                      <a:pt x="227" y="11288"/>
                      <a:pt x="608" y="11181"/>
                    </a:cubicBezTo>
                    <a:cubicBezTo>
                      <a:pt x="715" y="11157"/>
                      <a:pt x="823" y="11121"/>
                      <a:pt x="942" y="11097"/>
                    </a:cubicBezTo>
                    <a:cubicBezTo>
                      <a:pt x="1061" y="11062"/>
                      <a:pt x="1180" y="11014"/>
                      <a:pt x="1311" y="10978"/>
                    </a:cubicBezTo>
                    <a:cubicBezTo>
                      <a:pt x="1430" y="10931"/>
                      <a:pt x="1573" y="10883"/>
                      <a:pt x="1727" y="10823"/>
                    </a:cubicBezTo>
                    <a:cubicBezTo>
                      <a:pt x="1870" y="10764"/>
                      <a:pt x="2025" y="10704"/>
                      <a:pt x="2192" y="10633"/>
                    </a:cubicBezTo>
                    <a:cubicBezTo>
                      <a:pt x="2263" y="10597"/>
                      <a:pt x="2335" y="10562"/>
                      <a:pt x="2430" y="10526"/>
                    </a:cubicBezTo>
                    <a:cubicBezTo>
                      <a:pt x="2513" y="10502"/>
                      <a:pt x="2585" y="10454"/>
                      <a:pt x="2680" y="10407"/>
                    </a:cubicBezTo>
                    <a:cubicBezTo>
                      <a:pt x="2847" y="10323"/>
                      <a:pt x="3001" y="10228"/>
                      <a:pt x="3180" y="10133"/>
                    </a:cubicBezTo>
                    <a:cubicBezTo>
                      <a:pt x="3347" y="10014"/>
                      <a:pt x="3525" y="9907"/>
                      <a:pt x="3704" y="9788"/>
                    </a:cubicBezTo>
                    <a:cubicBezTo>
                      <a:pt x="3882" y="9657"/>
                      <a:pt x="4049" y="9514"/>
                      <a:pt x="4228" y="9383"/>
                    </a:cubicBezTo>
                    <a:cubicBezTo>
                      <a:pt x="4406" y="9240"/>
                      <a:pt x="4573" y="9073"/>
                      <a:pt x="4728" y="8918"/>
                    </a:cubicBezTo>
                    <a:cubicBezTo>
                      <a:pt x="4894" y="8764"/>
                      <a:pt x="5061" y="8585"/>
                      <a:pt x="5204" y="8406"/>
                    </a:cubicBezTo>
                    <a:cubicBezTo>
                      <a:pt x="5502" y="8025"/>
                      <a:pt x="5776" y="7645"/>
                      <a:pt x="6002" y="7216"/>
                    </a:cubicBezTo>
                    <a:cubicBezTo>
                      <a:pt x="6216" y="6799"/>
                      <a:pt x="6383" y="6335"/>
                      <a:pt x="6514" y="5882"/>
                    </a:cubicBezTo>
                    <a:cubicBezTo>
                      <a:pt x="6585" y="5668"/>
                      <a:pt x="6633" y="5430"/>
                      <a:pt x="6668" y="5204"/>
                    </a:cubicBezTo>
                    <a:cubicBezTo>
                      <a:pt x="6716" y="4978"/>
                      <a:pt x="6740" y="4751"/>
                      <a:pt x="6752" y="4537"/>
                    </a:cubicBezTo>
                    <a:cubicBezTo>
                      <a:pt x="6788" y="4085"/>
                      <a:pt x="6788" y="3656"/>
                      <a:pt x="6740" y="3251"/>
                    </a:cubicBezTo>
                    <a:cubicBezTo>
                      <a:pt x="6728" y="3061"/>
                      <a:pt x="6692" y="2858"/>
                      <a:pt x="6668" y="2668"/>
                    </a:cubicBezTo>
                    <a:cubicBezTo>
                      <a:pt x="6633" y="2477"/>
                      <a:pt x="6609" y="2299"/>
                      <a:pt x="6561" y="2132"/>
                    </a:cubicBezTo>
                    <a:cubicBezTo>
                      <a:pt x="6490" y="1787"/>
                      <a:pt x="6383" y="1489"/>
                      <a:pt x="6299" y="1227"/>
                    </a:cubicBezTo>
                    <a:cubicBezTo>
                      <a:pt x="6192" y="965"/>
                      <a:pt x="6097" y="739"/>
                      <a:pt x="6014" y="560"/>
                    </a:cubicBezTo>
                    <a:cubicBezTo>
                      <a:pt x="5847" y="203"/>
                      <a:pt x="5716" y="1"/>
                      <a:pt x="57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8" name="Google Shape;10918;p70"/>
              <p:cNvSpPr/>
              <p:nvPr/>
            </p:nvSpPr>
            <p:spPr>
              <a:xfrm>
                <a:off x="4655380" y="2545284"/>
                <a:ext cx="192115" cy="547275"/>
              </a:xfrm>
              <a:custGeom>
                <a:avLst/>
                <a:gdLst/>
                <a:ahLst/>
                <a:cxnLst/>
                <a:rect l="l" t="t" r="r" b="b"/>
                <a:pathLst>
                  <a:path w="3787" h="10788" extrusionOk="0">
                    <a:moveTo>
                      <a:pt x="1703" y="1"/>
                    </a:moveTo>
                    <a:lnTo>
                      <a:pt x="1703" y="1"/>
                    </a:lnTo>
                    <a:cubicBezTo>
                      <a:pt x="1704" y="1"/>
                      <a:pt x="1846" y="144"/>
                      <a:pt x="2037" y="430"/>
                    </a:cubicBezTo>
                    <a:cubicBezTo>
                      <a:pt x="2227" y="703"/>
                      <a:pt x="2477" y="1108"/>
                      <a:pt x="2739" y="1608"/>
                    </a:cubicBezTo>
                    <a:cubicBezTo>
                      <a:pt x="2858" y="1858"/>
                      <a:pt x="2977" y="2144"/>
                      <a:pt x="3073" y="2442"/>
                    </a:cubicBezTo>
                    <a:cubicBezTo>
                      <a:pt x="3192" y="2739"/>
                      <a:pt x="3275" y="3073"/>
                      <a:pt x="3346" y="3406"/>
                    </a:cubicBezTo>
                    <a:cubicBezTo>
                      <a:pt x="3406" y="3751"/>
                      <a:pt x="3454" y="4109"/>
                      <a:pt x="3454" y="4466"/>
                    </a:cubicBezTo>
                    <a:cubicBezTo>
                      <a:pt x="3454" y="4823"/>
                      <a:pt x="3418" y="5192"/>
                      <a:pt x="3346" y="5549"/>
                    </a:cubicBezTo>
                    <a:cubicBezTo>
                      <a:pt x="3287" y="5906"/>
                      <a:pt x="3168" y="6264"/>
                      <a:pt x="3049" y="6597"/>
                    </a:cubicBezTo>
                    <a:cubicBezTo>
                      <a:pt x="2977" y="6764"/>
                      <a:pt x="2894" y="6907"/>
                      <a:pt x="2823" y="7073"/>
                    </a:cubicBezTo>
                    <a:cubicBezTo>
                      <a:pt x="2739" y="7216"/>
                      <a:pt x="2656" y="7371"/>
                      <a:pt x="2572" y="7514"/>
                    </a:cubicBezTo>
                    <a:cubicBezTo>
                      <a:pt x="2465" y="7657"/>
                      <a:pt x="2382" y="7799"/>
                      <a:pt x="2287" y="7930"/>
                    </a:cubicBezTo>
                    <a:cubicBezTo>
                      <a:pt x="2180" y="8073"/>
                      <a:pt x="2084" y="8204"/>
                      <a:pt x="1989" y="8323"/>
                    </a:cubicBezTo>
                    <a:cubicBezTo>
                      <a:pt x="1906" y="8442"/>
                      <a:pt x="1787" y="8561"/>
                      <a:pt x="1691" y="8669"/>
                    </a:cubicBezTo>
                    <a:cubicBezTo>
                      <a:pt x="1632" y="8728"/>
                      <a:pt x="1584" y="8788"/>
                      <a:pt x="1549" y="8823"/>
                    </a:cubicBezTo>
                    <a:cubicBezTo>
                      <a:pt x="1501" y="8883"/>
                      <a:pt x="1441" y="8931"/>
                      <a:pt x="1394" y="8978"/>
                    </a:cubicBezTo>
                    <a:cubicBezTo>
                      <a:pt x="1287" y="9062"/>
                      <a:pt x="1203" y="9157"/>
                      <a:pt x="1108" y="9240"/>
                    </a:cubicBezTo>
                    <a:cubicBezTo>
                      <a:pt x="1025" y="9335"/>
                      <a:pt x="929" y="9407"/>
                      <a:pt x="846" y="9478"/>
                    </a:cubicBezTo>
                    <a:cubicBezTo>
                      <a:pt x="751" y="9562"/>
                      <a:pt x="679" y="9633"/>
                      <a:pt x="608" y="9693"/>
                    </a:cubicBezTo>
                    <a:cubicBezTo>
                      <a:pt x="537" y="9752"/>
                      <a:pt x="453" y="9812"/>
                      <a:pt x="394" y="9859"/>
                    </a:cubicBezTo>
                    <a:cubicBezTo>
                      <a:pt x="144" y="10050"/>
                      <a:pt x="1" y="10157"/>
                      <a:pt x="1" y="10157"/>
                    </a:cubicBezTo>
                    <a:lnTo>
                      <a:pt x="489" y="10788"/>
                    </a:lnTo>
                    <a:cubicBezTo>
                      <a:pt x="489" y="10788"/>
                      <a:pt x="632" y="10657"/>
                      <a:pt x="894" y="10431"/>
                    </a:cubicBezTo>
                    <a:cubicBezTo>
                      <a:pt x="953" y="10371"/>
                      <a:pt x="1025" y="10312"/>
                      <a:pt x="1096" y="10240"/>
                    </a:cubicBezTo>
                    <a:lnTo>
                      <a:pt x="1334" y="10002"/>
                    </a:lnTo>
                    <a:lnTo>
                      <a:pt x="1608" y="9740"/>
                    </a:lnTo>
                    <a:cubicBezTo>
                      <a:pt x="1691" y="9633"/>
                      <a:pt x="1787" y="9526"/>
                      <a:pt x="1882" y="9419"/>
                    </a:cubicBezTo>
                    <a:cubicBezTo>
                      <a:pt x="1930" y="9383"/>
                      <a:pt x="1989" y="9323"/>
                      <a:pt x="2037" y="9264"/>
                    </a:cubicBezTo>
                    <a:cubicBezTo>
                      <a:pt x="2096" y="9193"/>
                      <a:pt x="2144" y="9145"/>
                      <a:pt x="2180" y="9085"/>
                    </a:cubicBezTo>
                    <a:cubicBezTo>
                      <a:pt x="2275" y="8954"/>
                      <a:pt x="2394" y="8823"/>
                      <a:pt x="2477" y="8692"/>
                    </a:cubicBezTo>
                    <a:cubicBezTo>
                      <a:pt x="2572" y="8550"/>
                      <a:pt x="2656" y="8407"/>
                      <a:pt x="2763" y="8264"/>
                    </a:cubicBezTo>
                    <a:cubicBezTo>
                      <a:pt x="2858" y="8097"/>
                      <a:pt x="2942" y="7954"/>
                      <a:pt x="3037" y="7788"/>
                    </a:cubicBezTo>
                    <a:cubicBezTo>
                      <a:pt x="3108" y="7621"/>
                      <a:pt x="3180" y="7442"/>
                      <a:pt x="3275" y="7276"/>
                    </a:cubicBezTo>
                    <a:cubicBezTo>
                      <a:pt x="3346" y="7097"/>
                      <a:pt x="3418" y="6918"/>
                      <a:pt x="3477" y="6740"/>
                    </a:cubicBezTo>
                    <a:cubicBezTo>
                      <a:pt x="3596" y="6371"/>
                      <a:pt x="3692" y="5978"/>
                      <a:pt x="3727" y="5597"/>
                    </a:cubicBezTo>
                    <a:cubicBezTo>
                      <a:pt x="3787" y="5216"/>
                      <a:pt x="3787" y="4823"/>
                      <a:pt x="3763" y="4430"/>
                    </a:cubicBezTo>
                    <a:cubicBezTo>
                      <a:pt x="3727" y="4049"/>
                      <a:pt x="3668" y="3692"/>
                      <a:pt x="3585" y="3335"/>
                    </a:cubicBezTo>
                    <a:cubicBezTo>
                      <a:pt x="3477" y="2989"/>
                      <a:pt x="3370" y="2644"/>
                      <a:pt x="3239" y="2346"/>
                    </a:cubicBezTo>
                    <a:cubicBezTo>
                      <a:pt x="3108" y="2037"/>
                      <a:pt x="2977" y="1775"/>
                      <a:pt x="2823" y="1513"/>
                    </a:cubicBezTo>
                    <a:cubicBezTo>
                      <a:pt x="2537" y="1025"/>
                      <a:pt x="2263" y="644"/>
                      <a:pt x="2049" y="382"/>
                    </a:cubicBezTo>
                    <a:cubicBezTo>
                      <a:pt x="1846" y="132"/>
                      <a:pt x="1704" y="1"/>
                      <a:pt x="1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9" name="Google Shape;10919;p70"/>
              <p:cNvSpPr/>
              <p:nvPr/>
            </p:nvSpPr>
            <p:spPr>
              <a:xfrm>
                <a:off x="259017" y="1714810"/>
                <a:ext cx="313511" cy="854750"/>
              </a:xfrm>
              <a:custGeom>
                <a:avLst/>
                <a:gdLst/>
                <a:ahLst/>
                <a:cxnLst/>
                <a:rect l="l" t="t" r="r" b="b"/>
                <a:pathLst>
                  <a:path w="6180" h="16849" extrusionOk="0">
                    <a:moveTo>
                      <a:pt x="3596" y="1"/>
                    </a:moveTo>
                    <a:cubicBezTo>
                      <a:pt x="3596" y="1"/>
                      <a:pt x="3536" y="48"/>
                      <a:pt x="3393" y="96"/>
                    </a:cubicBezTo>
                    <a:cubicBezTo>
                      <a:pt x="3286" y="179"/>
                      <a:pt x="3120" y="334"/>
                      <a:pt x="2929" y="525"/>
                    </a:cubicBezTo>
                    <a:cubicBezTo>
                      <a:pt x="2739" y="715"/>
                      <a:pt x="2512" y="953"/>
                      <a:pt x="2274" y="1251"/>
                    </a:cubicBezTo>
                    <a:cubicBezTo>
                      <a:pt x="2036" y="1549"/>
                      <a:pt x="1786" y="1894"/>
                      <a:pt x="1536" y="2299"/>
                    </a:cubicBezTo>
                    <a:cubicBezTo>
                      <a:pt x="1453" y="2394"/>
                      <a:pt x="1393" y="2501"/>
                      <a:pt x="1334" y="2608"/>
                    </a:cubicBezTo>
                    <a:cubicBezTo>
                      <a:pt x="1274" y="2715"/>
                      <a:pt x="1215" y="2811"/>
                      <a:pt x="1155" y="2930"/>
                    </a:cubicBezTo>
                    <a:cubicBezTo>
                      <a:pt x="1036" y="3156"/>
                      <a:pt x="917" y="3394"/>
                      <a:pt x="822" y="3644"/>
                    </a:cubicBezTo>
                    <a:cubicBezTo>
                      <a:pt x="595" y="4156"/>
                      <a:pt x="417" y="4704"/>
                      <a:pt x="262" y="5287"/>
                    </a:cubicBezTo>
                    <a:cubicBezTo>
                      <a:pt x="238" y="5430"/>
                      <a:pt x="191" y="5585"/>
                      <a:pt x="167" y="5728"/>
                    </a:cubicBezTo>
                    <a:cubicBezTo>
                      <a:pt x="131" y="5883"/>
                      <a:pt x="119" y="6049"/>
                      <a:pt x="83" y="6192"/>
                    </a:cubicBezTo>
                    <a:cubicBezTo>
                      <a:pt x="83" y="6287"/>
                      <a:pt x="72" y="6359"/>
                      <a:pt x="60" y="6430"/>
                    </a:cubicBezTo>
                    <a:lnTo>
                      <a:pt x="48" y="6668"/>
                    </a:lnTo>
                    <a:cubicBezTo>
                      <a:pt x="24" y="6835"/>
                      <a:pt x="12" y="6978"/>
                      <a:pt x="12" y="7145"/>
                    </a:cubicBezTo>
                    <a:cubicBezTo>
                      <a:pt x="24" y="7478"/>
                      <a:pt x="0" y="7788"/>
                      <a:pt x="48" y="8109"/>
                    </a:cubicBezTo>
                    <a:lnTo>
                      <a:pt x="83" y="8609"/>
                    </a:lnTo>
                    <a:lnTo>
                      <a:pt x="167" y="9085"/>
                    </a:lnTo>
                    <a:lnTo>
                      <a:pt x="203" y="9323"/>
                    </a:lnTo>
                    <a:lnTo>
                      <a:pt x="262" y="9562"/>
                    </a:lnTo>
                    <a:cubicBezTo>
                      <a:pt x="310" y="9716"/>
                      <a:pt x="345" y="9871"/>
                      <a:pt x="381" y="10038"/>
                    </a:cubicBezTo>
                    <a:cubicBezTo>
                      <a:pt x="429" y="10193"/>
                      <a:pt x="476" y="10347"/>
                      <a:pt x="536" y="10490"/>
                    </a:cubicBezTo>
                    <a:cubicBezTo>
                      <a:pt x="595" y="10645"/>
                      <a:pt x="643" y="10788"/>
                      <a:pt x="703" y="10943"/>
                    </a:cubicBezTo>
                    <a:cubicBezTo>
                      <a:pt x="953" y="11526"/>
                      <a:pt x="1238" y="12074"/>
                      <a:pt x="1560" y="12574"/>
                    </a:cubicBezTo>
                    <a:cubicBezTo>
                      <a:pt x="1655" y="12717"/>
                      <a:pt x="1727" y="12836"/>
                      <a:pt x="1810" y="12955"/>
                    </a:cubicBezTo>
                    <a:cubicBezTo>
                      <a:pt x="1905" y="13074"/>
                      <a:pt x="1977" y="13205"/>
                      <a:pt x="2072" y="13312"/>
                    </a:cubicBezTo>
                    <a:cubicBezTo>
                      <a:pt x="2250" y="13526"/>
                      <a:pt x="2429" y="13753"/>
                      <a:pt x="2584" y="13967"/>
                    </a:cubicBezTo>
                    <a:cubicBezTo>
                      <a:pt x="2965" y="14348"/>
                      <a:pt x="3298" y="14741"/>
                      <a:pt x="3655" y="15038"/>
                    </a:cubicBezTo>
                    <a:cubicBezTo>
                      <a:pt x="3834" y="15193"/>
                      <a:pt x="4001" y="15348"/>
                      <a:pt x="4167" y="15479"/>
                    </a:cubicBezTo>
                    <a:cubicBezTo>
                      <a:pt x="4334" y="15610"/>
                      <a:pt x="4489" y="15729"/>
                      <a:pt x="4644" y="15848"/>
                    </a:cubicBezTo>
                    <a:cubicBezTo>
                      <a:pt x="4810" y="15955"/>
                      <a:pt x="4941" y="16074"/>
                      <a:pt x="5072" y="16169"/>
                    </a:cubicBezTo>
                    <a:cubicBezTo>
                      <a:pt x="5215" y="16253"/>
                      <a:pt x="5334" y="16324"/>
                      <a:pt x="5453" y="16408"/>
                    </a:cubicBezTo>
                    <a:cubicBezTo>
                      <a:pt x="5668" y="16550"/>
                      <a:pt x="5858" y="16658"/>
                      <a:pt x="5977" y="16729"/>
                    </a:cubicBezTo>
                    <a:cubicBezTo>
                      <a:pt x="6120" y="16801"/>
                      <a:pt x="6179" y="16848"/>
                      <a:pt x="6179" y="16848"/>
                    </a:cubicBezTo>
                    <a:cubicBezTo>
                      <a:pt x="6179" y="16848"/>
                      <a:pt x="6120" y="16789"/>
                      <a:pt x="6025" y="16681"/>
                    </a:cubicBezTo>
                    <a:cubicBezTo>
                      <a:pt x="5941" y="16586"/>
                      <a:pt x="5787" y="16420"/>
                      <a:pt x="5608" y="16229"/>
                    </a:cubicBezTo>
                    <a:cubicBezTo>
                      <a:pt x="5525" y="16122"/>
                      <a:pt x="5417" y="16015"/>
                      <a:pt x="5310" y="15896"/>
                    </a:cubicBezTo>
                    <a:cubicBezTo>
                      <a:pt x="5203" y="15777"/>
                      <a:pt x="5084" y="15646"/>
                      <a:pt x="4965" y="15515"/>
                    </a:cubicBezTo>
                    <a:cubicBezTo>
                      <a:pt x="4858" y="15360"/>
                      <a:pt x="4715" y="15217"/>
                      <a:pt x="4584" y="15062"/>
                    </a:cubicBezTo>
                    <a:cubicBezTo>
                      <a:pt x="4465" y="14896"/>
                      <a:pt x="4322" y="14741"/>
                      <a:pt x="4179" y="14562"/>
                    </a:cubicBezTo>
                    <a:cubicBezTo>
                      <a:pt x="4036" y="14384"/>
                      <a:pt x="3882" y="14217"/>
                      <a:pt x="3751" y="14003"/>
                    </a:cubicBezTo>
                    <a:cubicBezTo>
                      <a:pt x="3620" y="13812"/>
                      <a:pt x="3465" y="13622"/>
                      <a:pt x="3322" y="13407"/>
                    </a:cubicBezTo>
                    <a:cubicBezTo>
                      <a:pt x="3179" y="13205"/>
                      <a:pt x="3048" y="12979"/>
                      <a:pt x="2905" y="12752"/>
                    </a:cubicBezTo>
                    <a:cubicBezTo>
                      <a:pt x="2762" y="12538"/>
                      <a:pt x="2631" y="12300"/>
                      <a:pt x="2500" y="12062"/>
                    </a:cubicBezTo>
                    <a:cubicBezTo>
                      <a:pt x="2453" y="12002"/>
                      <a:pt x="2429" y="11943"/>
                      <a:pt x="2393" y="11883"/>
                    </a:cubicBezTo>
                    <a:lnTo>
                      <a:pt x="2310" y="11681"/>
                    </a:lnTo>
                    <a:cubicBezTo>
                      <a:pt x="2250" y="11562"/>
                      <a:pt x="2191" y="11431"/>
                      <a:pt x="2131" y="11312"/>
                    </a:cubicBezTo>
                    <a:cubicBezTo>
                      <a:pt x="2072" y="11193"/>
                      <a:pt x="2012" y="11062"/>
                      <a:pt x="1965" y="10931"/>
                    </a:cubicBezTo>
                    <a:cubicBezTo>
                      <a:pt x="1905" y="10812"/>
                      <a:pt x="1858" y="10669"/>
                      <a:pt x="1798" y="10538"/>
                    </a:cubicBezTo>
                    <a:cubicBezTo>
                      <a:pt x="1738" y="10407"/>
                      <a:pt x="1715" y="10276"/>
                      <a:pt x="1667" y="10133"/>
                    </a:cubicBezTo>
                    <a:lnTo>
                      <a:pt x="1536" y="9740"/>
                    </a:lnTo>
                    <a:lnTo>
                      <a:pt x="1429" y="9323"/>
                    </a:lnTo>
                    <a:lnTo>
                      <a:pt x="1381" y="9109"/>
                    </a:lnTo>
                    <a:lnTo>
                      <a:pt x="1357" y="8907"/>
                    </a:lnTo>
                    <a:lnTo>
                      <a:pt x="1274" y="8490"/>
                    </a:lnTo>
                    <a:cubicBezTo>
                      <a:pt x="1262" y="8335"/>
                      <a:pt x="1250" y="8204"/>
                      <a:pt x="1238" y="8049"/>
                    </a:cubicBezTo>
                    <a:cubicBezTo>
                      <a:pt x="1203" y="7776"/>
                      <a:pt x="1203" y="7490"/>
                      <a:pt x="1191" y="7204"/>
                    </a:cubicBezTo>
                    <a:cubicBezTo>
                      <a:pt x="1203" y="6645"/>
                      <a:pt x="1238" y="6085"/>
                      <a:pt x="1322" y="5549"/>
                    </a:cubicBezTo>
                    <a:cubicBezTo>
                      <a:pt x="1334" y="5418"/>
                      <a:pt x="1369" y="5287"/>
                      <a:pt x="1393" y="5156"/>
                    </a:cubicBezTo>
                    <a:cubicBezTo>
                      <a:pt x="1417" y="5013"/>
                      <a:pt x="1441" y="4894"/>
                      <a:pt x="1477" y="4763"/>
                    </a:cubicBezTo>
                    <a:cubicBezTo>
                      <a:pt x="1548" y="4513"/>
                      <a:pt x="1607" y="4263"/>
                      <a:pt x="1679" y="4025"/>
                    </a:cubicBezTo>
                    <a:cubicBezTo>
                      <a:pt x="1834" y="3525"/>
                      <a:pt x="1988" y="3085"/>
                      <a:pt x="2179" y="2668"/>
                    </a:cubicBezTo>
                    <a:cubicBezTo>
                      <a:pt x="2358" y="2251"/>
                      <a:pt x="2536" y="1882"/>
                      <a:pt x="2691" y="1549"/>
                    </a:cubicBezTo>
                    <a:cubicBezTo>
                      <a:pt x="2870" y="1239"/>
                      <a:pt x="3024" y="941"/>
                      <a:pt x="3155" y="715"/>
                    </a:cubicBezTo>
                    <a:cubicBezTo>
                      <a:pt x="3286" y="477"/>
                      <a:pt x="3405" y="299"/>
                      <a:pt x="3477" y="179"/>
                    </a:cubicBezTo>
                    <a:cubicBezTo>
                      <a:pt x="3560" y="60"/>
                      <a:pt x="3596" y="1"/>
                      <a:pt x="35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0" name="Google Shape;10920;p70"/>
              <p:cNvSpPr/>
              <p:nvPr/>
            </p:nvSpPr>
            <p:spPr>
              <a:xfrm>
                <a:off x="301274" y="1377212"/>
                <a:ext cx="314120" cy="321983"/>
              </a:xfrm>
              <a:custGeom>
                <a:avLst/>
                <a:gdLst/>
                <a:ahLst/>
                <a:cxnLst/>
                <a:rect l="l" t="t" r="r" b="b"/>
                <a:pathLst>
                  <a:path w="6192" h="6347" extrusionOk="0">
                    <a:moveTo>
                      <a:pt x="5775" y="0"/>
                    </a:moveTo>
                    <a:cubicBezTo>
                      <a:pt x="5710" y="6"/>
                      <a:pt x="5635" y="6"/>
                      <a:pt x="5553" y="6"/>
                    </a:cubicBezTo>
                    <a:cubicBezTo>
                      <a:pt x="5472" y="6"/>
                      <a:pt x="5382" y="6"/>
                      <a:pt x="5287" y="12"/>
                    </a:cubicBezTo>
                    <a:cubicBezTo>
                      <a:pt x="5085" y="36"/>
                      <a:pt x="4882" y="60"/>
                      <a:pt x="4644" y="96"/>
                    </a:cubicBezTo>
                    <a:cubicBezTo>
                      <a:pt x="4406" y="131"/>
                      <a:pt x="4168" y="215"/>
                      <a:pt x="3894" y="274"/>
                    </a:cubicBezTo>
                    <a:cubicBezTo>
                      <a:pt x="3775" y="310"/>
                      <a:pt x="3644" y="369"/>
                      <a:pt x="3513" y="417"/>
                    </a:cubicBezTo>
                    <a:cubicBezTo>
                      <a:pt x="3382" y="477"/>
                      <a:pt x="3239" y="524"/>
                      <a:pt x="3108" y="596"/>
                    </a:cubicBezTo>
                    <a:cubicBezTo>
                      <a:pt x="2977" y="655"/>
                      <a:pt x="2846" y="727"/>
                      <a:pt x="2703" y="810"/>
                    </a:cubicBezTo>
                    <a:cubicBezTo>
                      <a:pt x="2572" y="869"/>
                      <a:pt x="2453" y="965"/>
                      <a:pt x="2322" y="1060"/>
                    </a:cubicBezTo>
                    <a:lnTo>
                      <a:pt x="2132" y="1191"/>
                    </a:lnTo>
                    <a:cubicBezTo>
                      <a:pt x="2072" y="1250"/>
                      <a:pt x="2013" y="1298"/>
                      <a:pt x="1953" y="1358"/>
                    </a:cubicBezTo>
                    <a:cubicBezTo>
                      <a:pt x="1834" y="1465"/>
                      <a:pt x="1691" y="1560"/>
                      <a:pt x="1596" y="1679"/>
                    </a:cubicBezTo>
                    <a:cubicBezTo>
                      <a:pt x="1477" y="1798"/>
                      <a:pt x="1370" y="1917"/>
                      <a:pt x="1263" y="2036"/>
                    </a:cubicBezTo>
                    <a:cubicBezTo>
                      <a:pt x="1155" y="2155"/>
                      <a:pt x="1072" y="2298"/>
                      <a:pt x="977" y="2429"/>
                    </a:cubicBezTo>
                    <a:cubicBezTo>
                      <a:pt x="894" y="2548"/>
                      <a:pt x="822" y="2703"/>
                      <a:pt x="739" y="2834"/>
                    </a:cubicBezTo>
                    <a:cubicBezTo>
                      <a:pt x="715" y="2905"/>
                      <a:pt x="667" y="2977"/>
                      <a:pt x="644" y="3036"/>
                    </a:cubicBezTo>
                    <a:cubicBezTo>
                      <a:pt x="608" y="3108"/>
                      <a:pt x="584" y="3167"/>
                      <a:pt x="548" y="3251"/>
                    </a:cubicBezTo>
                    <a:cubicBezTo>
                      <a:pt x="489" y="3382"/>
                      <a:pt x="429" y="3513"/>
                      <a:pt x="382" y="3644"/>
                    </a:cubicBezTo>
                    <a:lnTo>
                      <a:pt x="251" y="4048"/>
                    </a:lnTo>
                    <a:cubicBezTo>
                      <a:pt x="203" y="4191"/>
                      <a:pt x="191" y="4322"/>
                      <a:pt x="167" y="4441"/>
                    </a:cubicBezTo>
                    <a:cubicBezTo>
                      <a:pt x="132" y="4560"/>
                      <a:pt x="108" y="4679"/>
                      <a:pt x="84" y="4798"/>
                    </a:cubicBezTo>
                    <a:cubicBezTo>
                      <a:pt x="60" y="5037"/>
                      <a:pt x="24" y="5239"/>
                      <a:pt x="24" y="5430"/>
                    </a:cubicBezTo>
                    <a:cubicBezTo>
                      <a:pt x="12" y="5632"/>
                      <a:pt x="1" y="5787"/>
                      <a:pt x="12" y="5930"/>
                    </a:cubicBezTo>
                    <a:cubicBezTo>
                      <a:pt x="24" y="6192"/>
                      <a:pt x="48" y="6346"/>
                      <a:pt x="48" y="6346"/>
                    </a:cubicBezTo>
                    <a:cubicBezTo>
                      <a:pt x="48" y="6346"/>
                      <a:pt x="108" y="6192"/>
                      <a:pt x="191" y="5906"/>
                    </a:cubicBezTo>
                    <a:cubicBezTo>
                      <a:pt x="227" y="5787"/>
                      <a:pt x="286" y="5644"/>
                      <a:pt x="346" y="5465"/>
                    </a:cubicBezTo>
                    <a:cubicBezTo>
                      <a:pt x="382" y="5299"/>
                      <a:pt x="477" y="5108"/>
                      <a:pt x="548" y="4894"/>
                    </a:cubicBezTo>
                    <a:cubicBezTo>
                      <a:pt x="584" y="4798"/>
                      <a:pt x="644" y="4691"/>
                      <a:pt x="679" y="4584"/>
                    </a:cubicBezTo>
                    <a:cubicBezTo>
                      <a:pt x="727" y="4477"/>
                      <a:pt x="774" y="4358"/>
                      <a:pt x="834" y="4263"/>
                    </a:cubicBezTo>
                    <a:cubicBezTo>
                      <a:pt x="894" y="4156"/>
                      <a:pt x="941" y="4036"/>
                      <a:pt x="1001" y="3917"/>
                    </a:cubicBezTo>
                    <a:cubicBezTo>
                      <a:pt x="1060" y="3810"/>
                      <a:pt x="1132" y="3691"/>
                      <a:pt x="1191" y="3572"/>
                    </a:cubicBezTo>
                    <a:cubicBezTo>
                      <a:pt x="1251" y="3453"/>
                      <a:pt x="1322" y="3346"/>
                      <a:pt x="1394" y="3227"/>
                    </a:cubicBezTo>
                    <a:cubicBezTo>
                      <a:pt x="1477" y="3108"/>
                      <a:pt x="1548" y="2989"/>
                      <a:pt x="1632" y="2893"/>
                    </a:cubicBezTo>
                    <a:cubicBezTo>
                      <a:pt x="1715" y="2786"/>
                      <a:pt x="1798" y="2667"/>
                      <a:pt x="1894" y="2560"/>
                    </a:cubicBezTo>
                    <a:cubicBezTo>
                      <a:pt x="1977" y="2453"/>
                      <a:pt x="2084" y="2358"/>
                      <a:pt x="2168" y="2251"/>
                    </a:cubicBezTo>
                    <a:cubicBezTo>
                      <a:pt x="2263" y="2131"/>
                      <a:pt x="2370" y="2060"/>
                      <a:pt x="2465" y="1953"/>
                    </a:cubicBezTo>
                    <a:lnTo>
                      <a:pt x="2620" y="1798"/>
                    </a:lnTo>
                    <a:lnTo>
                      <a:pt x="2787" y="1667"/>
                    </a:lnTo>
                    <a:cubicBezTo>
                      <a:pt x="2846" y="1620"/>
                      <a:pt x="2882" y="1584"/>
                      <a:pt x="2941" y="1536"/>
                    </a:cubicBezTo>
                    <a:cubicBezTo>
                      <a:pt x="3001" y="1489"/>
                      <a:pt x="3049" y="1441"/>
                      <a:pt x="3108" y="1417"/>
                    </a:cubicBezTo>
                    <a:cubicBezTo>
                      <a:pt x="3227" y="1346"/>
                      <a:pt x="3346" y="1262"/>
                      <a:pt x="3453" y="1191"/>
                    </a:cubicBezTo>
                    <a:cubicBezTo>
                      <a:pt x="3561" y="1119"/>
                      <a:pt x="3680" y="1060"/>
                      <a:pt x="3799" y="1000"/>
                    </a:cubicBezTo>
                    <a:cubicBezTo>
                      <a:pt x="3918" y="941"/>
                      <a:pt x="4037" y="881"/>
                      <a:pt x="4132" y="822"/>
                    </a:cubicBezTo>
                    <a:cubicBezTo>
                      <a:pt x="4358" y="727"/>
                      <a:pt x="4573" y="631"/>
                      <a:pt x="4775" y="536"/>
                    </a:cubicBezTo>
                    <a:cubicBezTo>
                      <a:pt x="4989" y="465"/>
                      <a:pt x="5180" y="393"/>
                      <a:pt x="5346" y="310"/>
                    </a:cubicBezTo>
                    <a:cubicBezTo>
                      <a:pt x="5501" y="250"/>
                      <a:pt x="5668" y="215"/>
                      <a:pt x="5787" y="167"/>
                    </a:cubicBezTo>
                    <a:cubicBezTo>
                      <a:pt x="6037" y="72"/>
                      <a:pt x="6192" y="12"/>
                      <a:pt x="6192" y="12"/>
                    </a:cubicBezTo>
                    <a:cubicBezTo>
                      <a:pt x="6192" y="12"/>
                      <a:pt x="6037" y="0"/>
                      <a:pt x="57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1" name="Google Shape;10921;p70"/>
              <p:cNvSpPr/>
              <p:nvPr/>
            </p:nvSpPr>
            <p:spPr>
              <a:xfrm>
                <a:off x="105006" y="1415005"/>
                <a:ext cx="362415" cy="411623"/>
              </a:xfrm>
              <a:custGeom>
                <a:avLst/>
                <a:gdLst/>
                <a:ahLst/>
                <a:cxnLst/>
                <a:rect l="l" t="t" r="r" b="b"/>
                <a:pathLst>
                  <a:path w="7144" h="8114" extrusionOk="0">
                    <a:moveTo>
                      <a:pt x="6732" y="0"/>
                    </a:moveTo>
                    <a:cubicBezTo>
                      <a:pt x="6711" y="0"/>
                      <a:pt x="6689" y="2"/>
                      <a:pt x="6668" y="5"/>
                    </a:cubicBezTo>
                    <a:lnTo>
                      <a:pt x="6644" y="5"/>
                    </a:lnTo>
                    <a:cubicBezTo>
                      <a:pt x="6608" y="5"/>
                      <a:pt x="6584" y="17"/>
                      <a:pt x="6537" y="17"/>
                    </a:cubicBezTo>
                    <a:cubicBezTo>
                      <a:pt x="6441" y="29"/>
                      <a:pt x="6322" y="65"/>
                      <a:pt x="6167" y="89"/>
                    </a:cubicBezTo>
                    <a:cubicBezTo>
                      <a:pt x="5846" y="160"/>
                      <a:pt x="5405" y="279"/>
                      <a:pt x="4894" y="482"/>
                    </a:cubicBezTo>
                    <a:cubicBezTo>
                      <a:pt x="4643" y="577"/>
                      <a:pt x="4382" y="696"/>
                      <a:pt x="4096" y="839"/>
                    </a:cubicBezTo>
                    <a:cubicBezTo>
                      <a:pt x="3810" y="970"/>
                      <a:pt x="3512" y="1148"/>
                      <a:pt x="3227" y="1327"/>
                    </a:cubicBezTo>
                    <a:cubicBezTo>
                      <a:pt x="2953" y="1517"/>
                      <a:pt x="2667" y="1732"/>
                      <a:pt x="2393" y="1970"/>
                    </a:cubicBezTo>
                    <a:cubicBezTo>
                      <a:pt x="2131" y="2208"/>
                      <a:pt x="1881" y="2458"/>
                      <a:pt x="1643" y="2744"/>
                    </a:cubicBezTo>
                    <a:cubicBezTo>
                      <a:pt x="1536" y="2887"/>
                      <a:pt x="1417" y="3018"/>
                      <a:pt x="1310" y="3172"/>
                    </a:cubicBezTo>
                    <a:lnTo>
                      <a:pt x="1167" y="3399"/>
                    </a:lnTo>
                    <a:lnTo>
                      <a:pt x="1024" y="3613"/>
                    </a:lnTo>
                    <a:cubicBezTo>
                      <a:pt x="929" y="3768"/>
                      <a:pt x="845" y="3934"/>
                      <a:pt x="774" y="4077"/>
                    </a:cubicBezTo>
                    <a:cubicBezTo>
                      <a:pt x="691" y="4244"/>
                      <a:pt x="631" y="4411"/>
                      <a:pt x="572" y="4554"/>
                    </a:cubicBezTo>
                    <a:cubicBezTo>
                      <a:pt x="512" y="4708"/>
                      <a:pt x="464" y="4863"/>
                      <a:pt x="405" y="5018"/>
                    </a:cubicBezTo>
                    <a:cubicBezTo>
                      <a:pt x="345" y="5185"/>
                      <a:pt x="310" y="5327"/>
                      <a:pt x="274" y="5482"/>
                    </a:cubicBezTo>
                    <a:cubicBezTo>
                      <a:pt x="250" y="5554"/>
                      <a:pt x="226" y="5625"/>
                      <a:pt x="214" y="5697"/>
                    </a:cubicBezTo>
                    <a:lnTo>
                      <a:pt x="167" y="5923"/>
                    </a:lnTo>
                    <a:cubicBezTo>
                      <a:pt x="131" y="6078"/>
                      <a:pt x="107" y="6209"/>
                      <a:pt x="95" y="6339"/>
                    </a:cubicBezTo>
                    <a:cubicBezTo>
                      <a:pt x="60" y="6613"/>
                      <a:pt x="12" y="6851"/>
                      <a:pt x="12" y="7066"/>
                    </a:cubicBezTo>
                    <a:cubicBezTo>
                      <a:pt x="12" y="7280"/>
                      <a:pt x="0" y="7471"/>
                      <a:pt x="0" y="7625"/>
                    </a:cubicBezTo>
                    <a:lnTo>
                      <a:pt x="0" y="8113"/>
                    </a:lnTo>
                    <a:cubicBezTo>
                      <a:pt x="0" y="8113"/>
                      <a:pt x="12" y="7935"/>
                      <a:pt x="36" y="7625"/>
                    </a:cubicBezTo>
                    <a:cubicBezTo>
                      <a:pt x="36" y="7471"/>
                      <a:pt x="60" y="7280"/>
                      <a:pt x="95" y="7066"/>
                    </a:cubicBezTo>
                    <a:cubicBezTo>
                      <a:pt x="107" y="6851"/>
                      <a:pt x="167" y="6613"/>
                      <a:pt x="214" y="6351"/>
                    </a:cubicBezTo>
                    <a:cubicBezTo>
                      <a:pt x="238" y="6220"/>
                      <a:pt x="286" y="6089"/>
                      <a:pt x="310" y="5958"/>
                    </a:cubicBezTo>
                    <a:cubicBezTo>
                      <a:pt x="345" y="5875"/>
                      <a:pt x="357" y="5816"/>
                      <a:pt x="369" y="5744"/>
                    </a:cubicBezTo>
                    <a:cubicBezTo>
                      <a:pt x="405" y="5673"/>
                      <a:pt x="417" y="5613"/>
                      <a:pt x="452" y="5542"/>
                    </a:cubicBezTo>
                    <a:cubicBezTo>
                      <a:pt x="512" y="5399"/>
                      <a:pt x="548" y="5256"/>
                      <a:pt x="607" y="5101"/>
                    </a:cubicBezTo>
                    <a:cubicBezTo>
                      <a:pt x="667" y="4970"/>
                      <a:pt x="726" y="4827"/>
                      <a:pt x="810" y="4673"/>
                    </a:cubicBezTo>
                    <a:cubicBezTo>
                      <a:pt x="881" y="4542"/>
                      <a:pt x="953" y="4375"/>
                      <a:pt x="1048" y="4244"/>
                    </a:cubicBezTo>
                    <a:cubicBezTo>
                      <a:pt x="1131" y="4089"/>
                      <a:pt x="1203" y="3946"/>
                      <a:pt x="1310" y="3815"/>
                    </a:cubicBezTo>
                    <a:cubicBezTo>
                      <a:pt x="1357" y="3732"/>
                      <a:pt x="1417" y="3672"/>
                      <a:pt x="1465" y="3601"/>
                    </a:cubicBezTo>
                    <a:lnTo>
                      <a:pt x="1619" y="3411"/>
                    </a:lnTo>
                    <a:cubicBezTo>
                      <a:pt x="1726" y="3280"/>
                      <a:pt x="1846" y="3161"/>
                      <a:pt x="1965" y="3018"/>
                    </a:cubicBezTo>
                    <a:cubicBezTo>
                      <a:pt x="2203" y="2780"/>
                      <a:pt x="2453" y="2541"/>
                      <a:pt x="2727" y="2351"/>
                    </a:cubicBezTo>
                    <a:cubicBezTo>
                      <a:pt x="2989" y="2148"/>
                      <a:pt x="3262" y="1982"/>
                      <a:pt x="3536" y="1815"/>
                    </a:cubicBezTo>
                    <a:cubicBezTo>
                      <a:pt x="3822" y="1672"/>
                      <a:pt x="4108" y="1517"/>
                      <a:pt x="4370" y="1410"/>
                    </a:cubicBezTo>
                    <a:cubicBezTo>
                      <a:pt x="4643" y="1291"/>
                      <a:pt x="4917" y="1208"/>
                      <a:pt x="5144" y="1136"/>
                    </a:cubicBezTo>
                    <a:cubicBezTo>
                      <a:pt x="5644" y="982"/>
                      <a:pt x="6060" y="910"/>
                      <a:pt x="6334" y="863"/>
                    </a:cubicBezTo>
                    <a:cubicBezTo>
                      <a:pt x="6477" y="839"/>
                      <a:pt x="6596" y="815"/>
                      <a:pt x="6668" y="815"/>
                    </a:cubicBezTo>
                    <a:cubicBezTo>
                      <a:pt x="6739" y="803"/>
                      <a:pt x="6787" y="803"/>
                      <a:pt x="6787" y="803"/>
                    </a:cubicBezTo>
                    <a:cubicBezTo>
                      <a:pt x="6799" y="803"/>
                      <a:pt x="6810" y="791"/>
                      <a:pt x="6775" y="791"/>
                    </a:cubicBezTo>
                    <a:cubicBezTo>
                      <a:pt x="7001" y="755"/>
                      <a:pt x="7144" y="565"/>
                      <a:pt x="7120" y="339"/>
                    </a:cubicBezTo>
                    <a:cubicBezTo>
                      <a:pt x="7088" y="145"/>
                      <a:pt x="6929" y="0"/>
                      <a:pt x="67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2" name="Google Shape;10922;p70"/>
              <p:cNvSpPr/>
              <p:nvPr/>
            </p:nvSpPr>
            <p:spPr>
              <a:xfrm>
                <a:off x="1639688" y="573573"/>
                <a:ext cx="670498" cy="193636"/>
              </a:xfrm>
              <a:custGeom>
                <a:avLst/>
                <a:gdLst/>
                <a:ahLst/>
                <a:cxnLst/>
                <a:rect l="l" t="t" r="r" b="b"/>
                <a:pathLst>
                  <a:path w="13217" h="3817" extrusionOk="0">
                    <a:moveTo>
                      <a:pt x="7223" y="1"/>
                    </a:moveTo>
                    <a:cubicBezTo>
                      <a:pt x="6898" y="1"/>
                      <a:pt x="6569" y="13"/>
                      <a:pt x="6240" y="55"/>
                    </a:cubicBezTo>
                    <a:lnTo>
                      <a:pt x="5883" y="102"/>
                    </a:lnTo>
                    <a:lnTo>
                      <a:pt x="5525" y="162"/>
                    </a:lnTo>
                    <a:cubicBezTo>
                      <a:pt x="5299" y="197"/>
                      <a:pt x="5061" y="257"/>
                      <a:pt x="4835" y="317"/>
                    </a:cubicBezTo>
                    <a:cubicBezTo>
                      <a:pt x="4382" y="436"/>
                      <a:pt x="3942" y="590"/>
                      <a:pt x="3549" y="781"/>
                    </a:cubicBezTo>
                    <a:cubicBezTo>
                      <a:pt x="3144" y="959"/>
                      <a:pt x="2775" y="1186"/>
                      <a:pt x="2430" y="1388"/>
                    </a:cubicBezTo>
                    <a:cubicBezTo>
                      <a:pt x="2084" y="1602"/>
                      <a:pt x="1787" y="1841"/>
                      <a:pt x="1525" y="2067"/>
                    </a:cubicBezTo>
                    <a:cubicBezTo>
                      <a:pt x="1263" y="2281"/>
                      <a:pt x="1025" y="2507"/>
                      <a:pt x="834" y="2722"/>
                    </a:cubicBezTo>
                    <a:cubicBezTo>
                      <a:pt x="644" y="2924"/>
                      <a:pt x="477" y="3115"/>
                      <a:pt x="358" y="3281"/>
                    </a:cubicBezTo>
                    <a:cubicBezTo>
                      <a:pt x="239" y="3448"/>
                      <a:pt x="156" y="3579"/>
                      <a:pt x="96" y="3674"/>
                    </a:cubicBezTo>
                    <a:cubicBezTo>
                      <a:pt x="37" y="3769"/>
                      <a:pt x="1" y="3817"/>
                      <a:pt x="1" y="3817"/>
                    </a:cubicBezTo>
                    <a:cubicBezTo>
                      <a:pt x="1" y="3817"/>
                      <a:pt x="48" y="3793"/>
                      <a:pt x="132" y="3722"/>
                    </a:cubicBezTo>
                    <a:cubicBezTo>
                      <a:pt x="215" y="3662"/>
                      <a:pt x="346" y="3567"/>
                      <a:pt x="513" y="3460"/>
                    </a:cubicBezTo>
                    <a:cubicBezTo>
                      <a:pt x="668" y="3365"/>
                      <a:pt x="870" y="3222"/>
                      <a:pt x="1108" y="3091"/>
                    </a:cubicBezTo>
                    <a:cubicBezTo>
                      <a:pt x="1346" y="2948"/>
                      <a:pt x="1608" y="2793"/>
                      <a:pt x="1894" y="2650"/>
                    </a:cubicBezTo>
                    <a:cubicBezTo>
                      <a:pt x="2192" y="2495"/>
                      <a:pt x="2501" y="2353"/>
                      <a:pt x="2846" y="2198"/>
                    </a:cubicBezTo>
                    <a:cubicBezTo>
                      <a:pt x="3192" y="2055"/>
                      <a:pt x="3549" y="1900"/>
                      <a:pt x="3930" y="1781"/>
                    </a:cubicBezTo>
                    <a:lnTo>
                      <a:pt x="4513" y="1602"/>
                    </a:lnTo>
                    <a:cubicBezTo>
                      <a:pt x="4597" y="1579"/>
                      <a:pt x="4704" y="1555"/>
                      <a:pt x="4811" y="1531"/>
                    </a:cubicBezTo>
                    <a:cubicBezTo>
                      <a:pt x="4894" y="1495"/>
                      <a:pt x="5001" y="1471"/>
                      <a:pt x="5109" y="1460"/>
                    </a:cubicBezTo>
                    <a:cubicBezTo>
                      <a:pt x="5299" y="1412"/>
                      <a:pt x="5513" y="1364"/>
                      <a:pt x="5716" y="1340"/>
                    </a:cubicBezTo>
                    <a:lnTo>
                      <a:pt x="6025" y="1293"/>
                    </a:lnTo>
                    <a:lnTo>
                      <a:pt x="6347" y="1257"/>
                    </a:lnTo>
                    <a:cubicBezTo>
                      <a:pt x="6775" y="1198"/>
                      <a:pt x="7192" y="1198"/>
                      <a:pt x="7609" y="1186"/>
                    </a:cubicBezTo>
                    <a:cubicBezTo>
                      <a:pt x="7811" y="1186"/>
                      <a:pt x="8026" y="1198"/>
                      <a:pt x="8228" y="1198"/>
                    </a:cubicBezTo>
                    <a:cubicBezTo>
                      <a:pt x="8442" y="1221"/>
                      <a:pt x="8645" y="1233"/>
                      <a:pt x="8847" y="1245"/>
                    </a:cubicBezTo>
                    <a:cubicBezTo>
                      <a:pt x="9050" y="1257"/>
                      <a:pt x="9240" y="1293"/>
                      <a:pt x="9442" y="1305"/>
                    </a:cubicBezTo>
                    <a:cubicBezTo>
                      <a:pt x="9633" y="1340"/>
                      <a:pt x="9823" y="1364"/>
                      <a:pt x="10002" y="1400"/>
                    </a:cubicBezTo>
                    <a:cubicBezTo>
                      <a:pt x="10181" y="1424"/>
                      <a:pt x="10359" y="1471"/>
                      <a:pt x="10538" y="1495"/>
                    </a:cubicBezTo>
                    <a:cubicBezTo>
                      <a:pt x="10716" y="1531"/>
                      <a:pt x="10883" y="1555"/>
                      <a:pt x="11050" y="1602"/>
                    </a:cubicBezTo>
                    <a:cubicBezTo>
                      <a:pt x="11359" y="1698"/>
                      <a:pt x="11669" y="1757"/>
                      <a:pt x="11919" y="1829"/>
                    </a:cubicBezTo>
                    <a:cubicBezTo>
                      <a:pt x="12193" y="1888"/>
                      <a:pt x="12419" y="1948"/>
                      <a:pt x="12610" y="2007"/>
                    </a:cubicBezTo>
                    <a:cubicBezTo>
                      <a:pt x="12800" y="2067"/>
                      <a:pt x="12955" y="2091"/>
                      <a:pt x="13050" y="2126"/>
                    </a:cubicBezTo>
                    <a:cubicBezTo>
                      <a:pt x="13157" y="2150"/>
                      <a:pt x="13217" y="2174"/>
                      <a:pt x="13217" y="2174"/>
                    </a:cubicBezTo>
                    <a:cubicBezTo>
                      <a:pt x="13217" y="2174"/>
                      <a:pt x="13169" y="2126"/>
                      <a:pt x="13086" y="2067"/>
                    </a:cubicBezTo>
                    <a:cubicBezTo>
                      <a:pt x="12991" y="1995"/>
                      <a:pt x="12871" y="1900"/>
                      <a:pt x="12717" y="1781"/>
                    </a:cubicBezTo>
                    <a:cubicBezTo>
                      <a:pt x="12550" y="1650"/>
                      <a:pt x="12336" y="1531"/>
                      <a:pt x="12098" y="1376"/>
                    </a:cubicBezTo>
                    <a:cubicBezTo>
                      <a:pt x="11979" y="1305"/>
                      <a:pt x="11848" y="1233"/>
                      <a:pt x="11717" y="1162"/>
                    </a:cubicBezTo>
                    <a:lnTo>
                      <a:pt x="11264" y="936"/>
                    </a:lnTo>
                    <a:cubicBezTo>
                      <a:pt x="11121" y="840"/>
                      <a:pt x="10955" y="781"/>
                      <a:pt x="10776" y="709"/>
                    </a:cubicBezTo>
                    <a:cubicBezTo>
                      <a:pt x="10597" y="638"/>
                      <a:pt x="10419" y="567"/>
                      <a:pt x="10228" y="507"/>
                    </a:cubicBezTo>
                    <a:cubicBezTo>
                      <a:pt x="10038" y="448"/>
                      <a:pt x="9835" y="388"/>
                      <a:pt x="9633" y="328"/>
                    </a:cubicBezTo>
                    <a:cubicBezTo>
                      <a:pt x="9442" y="269"/>
                      <a:pt x="9216" y="221"/>
                      <a:pt x="9002" y="174"/>
                    </a:cubicBezTo>
                    <a:cubicBezTo>
                      <a:pt x="8788" y="150"/>
                      <a:pt x="8561" y="102"/>
                      <a:pt x="8335" y="67"/>
                    </a:cubicBezTo>
                    <a:cubicBezTo>
                      <a:pt x="8109" y="43"/>
                      <a:pt x="7895" y="19"/>
                      <a:pt x="7657" y="7"/>
                    </a:cubicBezTo>
                    <a:cubicBezTo>
                      <a:pt x="7513" y="3"/>
                      <a:pt x="7368" y="1"/>
                      <a:pt x="7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pic>
        <p:nvPicPr>
          <p:cNvPr id="17" name="Picture 16">
            <a:extLst>
              <a:ext uri="{FF2B5EF4-FFF2-40B4-BE49-F238E27FC236}">
                <a16:creationId xmlns:a16="http://schemas.microsoft.com/office/drawing/2014/main" xmlns="" id="{BB239C38-2AD5-4EF3-AEC9-0EB05E40894D}"/>
              </a:ext>
            </a:extLst>
          </p:cNvPr>
          <p:cNvPicPr>
            <a:picLocks noChangeAspect="1"/>
          </p:cNvPicPr>
          <p:nvPr/>
        </p:nvPicPr>
        <p:blipFill rotWithShape="1">
          <a:blip r:embed="rId5">
            <a:extLst>
              <a:ext uri="{28A0092B-C50C-407E-A947-70E740481C1C}">
                <a14:useLocalDpi xmlns:a14="http://schemas.microsoft.com/office/drawing/2010/main" val="0"/>
              </a:ext>
            </a:extLst>
          </a:blip>
          <a:srcRect l="60000" t="5555" r="7500" b="10000"/>
          <a:stretch/>
        </p:blipFill>
        <p:spPr>
          <a:xfrm>
            <a:off x="379618" y="1717636"/>
            <a:ext cx="3962400" cy="5791200"/>
          </a:xfrm>
          <a:prstGeom prst="rect">
            <a:avLst/>
          </a:prstGeom>
        </p:spPr>
      </p:pic>
      <p:sp>
        <p:nvSpPr>
          <p:cNvPr id="34" name="Google Shape;1106;p15">
            <a:extLst>
              <a:ext uri="{FF2B5EF4-FFF2-40B4-BE49-F238E27FC236}">
                <a16:creationId xmlns:a16="http://schemas.microsoft.com/office/drawing/2014/main" xmlns="" id="{D1D3EF82-16DE-43D7-B9F6-545F4B20CEF1}"/>
              </a:ext>
            </a:extLst>
          </p:cNvPr>
          <p:cNvSpPr txBox="1">
            <a:spLocks/>
          </p:cNvSpPr>
          <p:nvPr/>
        </p:nvSpPr>
        <p:spPr>
          <a:xfrm>
            <a:off x="3317341" y="2237297"/>
            <a:ext cx="5757179" cy="2173428"/>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5200"/>
              <a:buFont typeface="Fira Sans"/>
              <a:buNone/>
              <a:defRPr sz="4800" b="1" i="0" u="none" strike="noStrike" cap="none">
                <a:solidFill>
                  <a:schemeClr val="dk1"/>
                </a:solidFill>
                <a:latin typeface="Fira Sans"/>
                <a:ea typeface="Fira Sans"/>
                <a:cs typeface="Fira Sans"/>
                <a:sym typeface="Fira Sans"/>
              </a:defRPr>
            </a:lvl1pPr>
            <a:lvl2pPr marR="0" lvl="1"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2pPr>
            <a:lvl3pPr marR="0" lvl="2"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3pPr>
            <a:lvl4pPr marR="0" lvl="3"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4pPr>
            <a:lvl5pPr marR="0" lvl="4"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5pPr>
            <a:lvl6pPr marR="0" lvl="5"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6pPr>
            <a:lvl7pPr marR="0" lvl="6"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7pPr>
            <a:lvl8pPr marR="0" lvl="7"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8pPr>
            <a:lvl9pPr marR="0" lvl="8"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9pPr>
          </a:lstStyle>
          <a:p>
            <a:r>
              <a:rPr lang="en-US" sz="4400" kern="0">
                <a:latin typeface="#9Slide04 SVNParis Pro" panose="04000000090000000000" pitchFamily="82" charset="0"/>
                <a:ea typeface="Fira Sans Extra Condensed"/>
                <a:cs typeface="Fira Sans Extra Condensed"/>
                <a:sym typeface="Fira Sans Extra Condensed"/>
              </a:rPr>
              <a:t>Chúng ta đã thành công vượt qua các bài toán về thời gian! </a:t>
            </a:r>
            <a:br>
              <a:rPr lang="en-US" sz="4400" kern="0">
                <a:latin typeface="#9Slide04 SVNParis Pro" panose="04000000090000000000" pitchFamily="82" charset="0"/>
                <a:ea typeface="Fira Sans Extra Condensed"/>
                <a:cs typeface="Fira Sans Extra Condensed"/>
                <a:sym typeface="Fira Sans Extra Condensed"/>
              </a:rPr>
            </a:br>
            <a:r>
              <a:rPr lang="en-US" sz="4400" kern="0">
                <a:latin typeface="#9Slide04 SVNParis Pro" panose="04000000090000000000" pitchFamily="82" charset="0"/>
                <a:ea typeface="Fira Sans Extra Condensed"/>
                <a:cs typeface="Fira Sans Extra Condensed"/>
                <a:sym typeface="Fira Sans Extra Condensed"/>
              </a:rPr>
              <a:t>Các bạn thật đỉnh!</a:t>
            </a:r>
          </a:p>
        </p:txBody>
      </p:sp>
      <p:pic>
        <p:nvPicPr>
          <p:cNvPr id="18" name="chien thang">
            <a:hlinkClick r:id="" action="ppaction://media"/>
            <a:extLst>
              <a:ext uri="{FF2B5EF4-FFF2-40B4-BE49-F238E27FC236}">
                <a16:creationId xmlns:a16="http://schemas.microsoft.com/office/drawing/2014/main" xmlns="" id="{C65A6EB7-70AE-4050-9DF0-495B62545B6A}"/>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2680313" y="3354317"/>
            <a:ext cx="487363" cy="487363"/>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par>
                                <p:cTn id="10" presetID="1" presetClass="mediacall" presetSubtype="0" fill="hold" nodeType="withEffect">
                                  <p:stCondLst>
                                    <p:cond delay="0"/>
                                  </p:stCondLst>
                                  <p:childTnLst>
                                    <p:cmd type="call" cmd="playFrom(0.0)">
                                      <p:cBhvr>
                                        <p:cTn id="11" dur="3542" fill="hold"/>
                                        <p:tgtEl>
                                          <p:spTgt spid="18"/>
                                        </p:tgtEl>
                                      </p:cBhvr>
                                    </p:cmd>
                                  </p:childTnLst>
                                </p:cTn>
                              </p:par>
                              <p:par>
                                <p:cTn id="12" presetID="53" presetClass="entr" presetSubtype="16" fill="hold" nodeType="withEffect">
                                  <p:stCondLst>
                                    <p:cond delay="250"/>
                                  </p:stCondLst>
                                  <p:childTnLst>
                                    <p:set>
                                      <p:cBhvr>
                                        <p:cTn id="13" dur="1" fill="hold">
                                          <p:stCondLst>
                                            <p:cond delay="0"/>
                                          </p:stCondLst>
                                        </p:cTn>
                                        <p:tgtEl>
                                          <p:spTgt spid="10910"/>
                                        </p:tgtEl>
                                        <p:attrNameLst>
                                          <p:attrName>style.visibility</p:attrName>
                                        </p:attrNameLst>
                                      </p:cBhvr>
                                      <p:to>
                                        <p:strVal val="visible"/>
                                      </p:to>
                                    </p:set>
                                    <p:anim calcmode="lin" valueType="num">
                                      <p:cBhvr>
                                        <p:cTn id="14" dur="500" fill="hold"/>
                                        <p:tgtEl>
                                          <p:spTgt spid="10910"/>
                                        </p:tgtEl>
                                        <p:attrNameLst>
                                          <p:attrName>ppt_w</p:attrName>
                                        </p:attrNameLst>
                                      </p:cBhvr>
                                      <p:tavLst>
                                        <p:tav tm="0">
                                          <p:val>
                                            <p:fltVal val="0"/>
                                          </p:val>
                                        </p:tav>
                                        <p:tav tm="100000">
                                          <p:val>
                                            <p:strVal val="#ppt_w"/>
                                          </p:val>
                                        </p:tav>
                                      </p:tavLst>
                                    </p:anim>
                                    <p:anim calcmode="lin" valueType="num">
                                      <p:cBhvr>
                                        <p:cTn id="15" dur="500" fill="hold"/>
                                        <p:tgtEl>
                                          <p:spTgt spid="10910"/>
                                        </p:tgtEl>
                                        <p:attrNameLst>
                                          <p:attrName>ppt_h</p:attrName>
                                        </p:attrNameLst>
                                      </p:cBhvr>
                                      <p:tavLst>
                                        <p:tav tm="0">
                                          <p:val>
                                            <p:fltVal val="0"/>
                                          </p:val>
                                        </p:tav>
                                        <p:tav tm="100000">
                                          <p:val>
                                            <p:strVal val="#ppt_h"/>
                                          </p:val>
                                        </p:tav>
                                      </p:tavLst>
                                    </p:anim>
                                    <p:animEffect transition="in" filter="fade">
                                      <p:cBhvr>
                                        <p:cTn id="16" dur="500"/>
                                        <p:tgtEl>
                                          <p:spTgt spid="10910"/>
                                        </p:tgtEl>
                                      </p:cBhvr>
                                    </p:animEffect>
                                  </p:childTnLst>
                                </p:cTn>
                              </p:par>
                              <p:par>
                                <p:cTn id="17" presetID="22" presetClass="entr" presetSubtype="8" fill="hold" grpId="0" nodeType="withEffect">
                                  <p:stCondLst>
                                    <p:cond delay="250"/>
                                  </p:stCondLst>
                                  <p:childTnLst>
                                    <p:set>
                                      <p:cBhvr>
                                        <p:cTn id="18" dur="1" fill="hold">
                                          <p:stCondLst>
                                            <p:cond delay="0"/>
                                          </p:stCondLst>
                                        </p:cTn>
                                        <p:tgtEl>
                                          <p:spTgt spid="34"/>
                                        </p:tgtEl>
                                        <p:attrNameLst>
                                          <p:attrName>style.visibility</p:attrName>
                                        </p:attrNameLst>
                                      </p:cBhvr>
                                      <p:to>
                                        <p:strVal val="visible"/>
                                      </p:to>
                                    </p:set>
                                    <p:animEffect transition="in" filter="wipe(left)">
                                      <p:cBhvr>
                                        <p:cTn id="1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18"/>
                </p:tgtEl>
              </p:cMediaNode>
            </p:audio>
          </p:childTnLst>
        </p:cTn>
      </p:par>
    </p:tnLst>
    <p:bldLst>
      <p:bldP spid="3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049"/>
        <p:cNvGrpSpPr/>
        <p:nvPr/>
      </p:nvGrpSpPr>
      <p:grpSpPr>
        <a:xfrm>
          <a:off x="0" y="0"/>
          <a:ext cx="0" cy="0"/>
          <a:chOff x="0" y="0"/>
          <a:chExt cx="0" cy="0"/>
        </a:xfrm>
      </p:grpSpPr>
      <p:pic>
        <p:nvPicPr>
          <p:cNvPr id="3" name="Picture 2">
            <a:extLst>
              <a:ext uri="{FF2B5EF4-FFF2-40B4-BE49-F238E27FC236}">
                <a16:creationId xmlns:a16="http://schemas.microsoft.com/office/drawing/2014/main" xmlns="" id="{E56EB481-FE0F-452F-93AB-FF16CA25B12C}"/>
              </a:ext>
            </a:extLst>
          </p:cNvPr>
          <p:cNvPicPr>
            <a:picLocks noChangeAspect="1"/>
          </p:cNvPicPr>
          <p:nvPr/>
        </p:nvPicPr>
        <p:blipFill>
          <a:blip r:embed="rId3" cstate="print">
            <a:extLst>
              <a:ext uri="{28A0092B-C50C-407E-A947-70E740481C1C}">
                <a14:useLocalDpi xmlns:a14="http://schemas.microsoft.com/office/drawing/2010/main" val="0"/>
              </a:ext>
            </a:extLst>
          </a:blip>
          <a:srcRect t="8" b="8"/>
          <a:stretch/>
        </p:blipFill>
        <p:spPr>
          <a:xfrm>
            <a:off x="1128026" y="-41211"/>
            <a:ext cx="9721820" cy="2483367"/>
          </a:xfrm>
          <a:prstGeom prst="rect">
            <a:avLst/>
          </a:prstGeom>
        </p:spPr>
      </p:pic>
      <p:sp>
        <p:nvSpPr>
          <p:cNvPr id="4050" name="Google Shape;4050;p33"/>
          <p:cNvSpPr txBox="1">
            <a:spLocks noGrp="1"/>
          </p:cNvSpPr>
          <p:nvPr>
            <p:ph type="title"/>
          </p:nvPr>
        </p:nvSpPr>
        <p:spPr>
          <a:xfrm>
            <a:off x="765212" y="424785"/>
            <a:ext cx="10972800" cy="1130191"/>
          </a:xfrm>
          <a:prstGeom prst="rect">
            <a:avLst/>
          </a:prstGeom>
        </p:spPr>
        <p:txBody>
          <a:bodyPr spcFirstLastPara="1" wrap="square" lIns="121900" tIns="121900" rIns="121900" bIns="121900" anchor="ctr" anchorCtr="0">
            <a:noAutofit/>
          </a:bodyPr>
          <a:lstStyle/>
          <a:p>
            <a:r>
              <a:rPr lang="en-US" sz="6600">
                <a:solidFill>
                  <a:srgbClr val="FF3300"/>
                </a:solidFill>
              </a:rPr>
              <a:t>CỘNG SỐ ĐO THỜI GIAN</a:t>
            </a:r>
            <a:endParaRPr sz="6600">
              <a:solidFill>
                <a:srgbClr val="FF3300"/>
              </a:solidFill>
            </a:endParaRPr>
          </a:p>
        </p:txBody>
      </p:sp>
      <p:grpSp>
        <p:nvGrpSpPr>
          <p:cNvPr id="4" name="Group 3">
            <a:extLst>
              <a:ext uri="{FF2B5EF4-FFF2-40B4-BE49-F238E27FC236}">
                <a16:creationId xmlns:a16="http://schemas.microsoft.com/office/drawing/2014/main" xmlns="" id="{EA6EF298-AB09-4520-BD14-99964238F3F2}"/>
              </a:ext>
            </a:extLst>
          </p:cNvPr>
          <p:cNvGrpSpPr/>
          <p:nvPr/>
        </p:nvGrpSpPr>
        <p:grpSpPr>
          <a:xfrm>
            <a:off x="812800" y="2137600"/>
            <a:ext cx="2994000" cy="3882201"/>
            <a:chOff x="812800" y="2137600"/>
            <a:chExt cx="2994000" cy="3882201"/>
          </a:xfrm>
        </p:grpSpPr>
        <p:sp>
          <p:nvSpPr>
            <p:cNvPr id="4051" name="Google Shape;4051;p33"/>
            <p:cNvSpPr/>
            <p:nvPr/>
          </p:nvSpPr>
          <p:spPr>
            <a:xfrm>
              <a:off x="812800" y="3247533"/>
              <a:ext cx="2994000" cy="2772268"/>
            </a:xfrm>
            <a:prstGeom prst="roundRect">
              <a:avLst>
                <a:gd name="adj" fmla="val 16667"/>
              </a:avLst>
            </a:prstGeom>
            <a:solidFill>
              <a:schemeClr val="accent2"/>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69" name="Google Shape;4069;p33"/>
            <p:cNvGrpSpPr/>
            <p:nvPr/>
          </p:nvGrpSpPr>
          <p:grpSpPr>
            <a:xfrm>
              <a:off x="1342367" y="2137600"/>
              <a:ext cx="1935000" cy="1734133"/>
              <a:chOff x="1057275" y="1052013"/>
              <a:chExt cx="1451250" cy="1300600"/>
            </a:xfrm>
          </p:grpSpPr>
          <p:sp>
            <p:nvSpPr>
              <p:cNvPr id="4070" name="Google Shape;4070;p33"/>
              <p:cNvSpPr/>
              <p:nvPr/>
            </p:nvSpPr>
            <p:spPr>
              <a:xfrm>
                <a:off x="1066150" y="1060888"/>
                <a:ext cx="1433500" cy="1281900"/>
              </a:xfrm>
              <a:custGeom>
                <a:avLst/>
                <a:gdLst/>
                <a:ahLst/>
                <a:cxnLst/>
                <a:rect l="l" t="t" r="r" b="b"/>
                <a:pathLst>
                  <a:path w="57340" h="51276" extrusionOk="0">
                    <a:moveTo>
                      <a:pt x="3032" y="0"/>
                    </a:moveTo>
                    <a:lnTo>
                      <a:pt x="2757" y="40"/>
                    </a:lnTo>
                    <a:lnTo>
                      <a:pt x="2481" y="79"/>
                    </a:lnTo>
                    <a:lnTo>
                      <a:pt x="2166" y="118"/>
                    </a:lnTo>
                    <a:lnTo>
                      <a:pt x="1890" y="237"/>
                    </a:lnTo>
                    <a:lnTo>
                      <a:pt x="1654" y="355"/>
                    </a:lnTo>
                    <a:lnTo>
                      <a:pt x="1378" y="512"/>
                    </a:lnTo>
                    <a:lnTo>
                      <a:pt x="1142" y="670"/>
                    </a:lnTo>
                    <a:lnTo>
                      <a:pt x="906" y="867"/>
                    </a:lnTo>
                    <a:lnTo>
                      <a:pt x="630" y="1182"/>
                    </a:lnTo>
                    <a:lnTo>
                      <a:pt x="394" y="1536"/>
                    </a:lnTo>
                    <a:lnTo>
                      <a:pt x="236" y="1891"/>
                    </a:lnTo>
                    <a:lnTo>
                      <a:pt x="118" y="2284"/>
                    </a:lnTo>
                    <a:lnTo>
                      <a:pt x="39" y="2678"/>
                    </a:lnTo>
                    <a:lnTo>
                      <a:pt x="0" y="3111"/>
                    </a:lnTo>
                    <a:lnTo>
                      <a:pt x="39" y="3505"/>
                    </a:lnTo>
                    <a:lnTo>
                      <a:pt x="118" y="3899"/>
                    </a:lnTo>
                    <a:lnTo>
                      <a:pt x="11696" y="42651"/>
                    </a:lnTo>
                    <a:lnTo>
                      <a:pt x="11815" y="43005"/>
                    </a:lnTo>
                    <a:lnTo>
                      <a:pt x="11972" y="43281"/>
                    </a:lnTo>
                    <a:lnTo>
                      <a:pt x="12169" y="43596"/>
                    </a:lnTo>
                    <a:lnTo>
                      <a:pt x="12366" y="43832"/>
                    </a:lnTo>
                    <a:lnTo>
                      <a:pt x="12602" y="44068"/>
                    </a:lnTo>
                    <a:lnTo>
                      <a:pt x="12878" y="44305"/>
                    </a:lnTo>
                    <a:lnTo>
                      <a:pt x="13154" y="44462"/>
                    </a:lnTo>
                    <a:lnTo>
                      <a:pt x="13469" y="44620"/>
                    </a:lnTo>
                    <a:lnTo>
                      <a:pt x="13744" y="44698"/>
                    </a:lnTo>
                    <a:lnTo>
                      <a:pt x="14020" y="44777"/>
                    </a:lnTo>
                    <a:lnTo>
                      <a:pt x="14335" y="44817"/>
                    </a:lnTo>
                    <a:lnTo>
                      <a:pt x="14611" y="44856"/>
                    </a:lnTo>
                    <a:lnTo>
                      <a:pt x="15004" y="44817"/>
                    </a:lnTo>
                    <a:lnTo>
                      <a:pt x="15359" y="44738"/>
                    </a:lnTo>
                    <a:lnTo>
                      <a:pt x="15753" y="44620"/>
                    </a:lnTo>
                    <a:lnTo>
                      <a:pt x="16107" y="44462"/>
                    </a:lnTo>
                    <a:lnTo>
                      <a:pt x="25795" y="39067"/>
                    </a:lnTo>
                    <a:lnTo>
                      <a:pt x="39579" y="50566"/>
                    </a:lnTo>
                    <a:lnTo>
                      <a:pt x="39775" y="50724"/>
                    </a:lnTo>
                    <a:lnTo>
                      <a:pt x="40012" y="50881"/>
                    </a:lnTo>
                    <a:lnTo>
                      <a:pt x="40484" y="51118"/>
                    </a:lnTo>
                    <a:lnTo>
                      <a:pt x="40996" y="51236"/>
                    </a:lnTo>
                    <a:lnTo>
                      <a:pt x="41508" y="51275"/>
                    </a:lnTo>
                    <a:lnTo>
                      <a:pt x="41823" y="51275"/>
                    </a:lnTo>
                    <a:lnTo>
                      <a:pt x="42099" y="51236"/>
                    </a:lnTo>
                    <a:lnTo>
                      <a:pt x="42375" y="51157"/>
                    </a:lnTo>
                    <a:lnTo>
                      <a:pt x="42650" y="51039"/>
                    </a:lnTo>
                    <a:lnTo>
                      <a:pt x="43044" y="50881"/>
                    </a:lnTo>
                    <a:lnTo>
                      <a:pt x="43359" y="50645"/>
                    </a:lnTo>
                    <a:lnTo>
                      <a:pt x="43674" y="50369"/>
                    </a:lnTo>
                    <a:lnTo>
                      <a:pt x="43950" y="50054"/>
                    </a:lnTo>
                    <a:lnTo>
                      <a:pt x="44147" y="49739"/>
                    </a:lnTo>
                    <a:lnTo>
                      <a:pt x="44344" y="49345"/>
                    </a:lnTo>
                    <a:lnTo>
                      <a:pt x="44462" y="48991"/>
                    </a:lnTo>
                    <a:lnTo>
                      <a:pt x="44541" y="48558"/>
                    </a:lnTo>
                    <a:lnTo>
                      <a:pt x="46785" y="27528"/>
                    </a:lnTo>
                    <a:lnTo>
                      <a:pt x="55922" y="21739"/>
                    </a:lnTo>
                    <a:lnTo>
                      <a:pt x="56276" y="21463"/>
                    </a:lnTo>
                    <a:lnTo>
                      <a:pt x="56591" y="21188"/>
                    </a:lnTo>
                    <a:lnTo>
                      <a:pt x="56828" y="20833"/>
                    </a:lnTo>
                    <a:lnTo>
                      <a:pt x="57025" y="20439"/>
                    </a:lnTo>
                    <a:lnTo>
                      <a:pt x="57182" y="20046"/>
                    </a:lnTo>
                    <a:lnTo>
                      <a:pt x="57300" y="19652"/>
                    </a:lnTo>
                    <a:lnTo>
                      <a:pt x="57340" y="19218"/>
                    </a:lnTo>
                    <a:lnTo>
                      <a:pt x="57300" y="18785"/>
                    </a:lnTo>
                    <a:lnTo>
                      <a:pt x="57222" y="18352"/>
                    </a:lnTo>
                    <a:lnTo>
                      <a:pt x="57064" y="17919"/>
                    </a:lnTo>
                    <a:lnTo>
                      <a:pt x="56867" y="17564"/>
                    </a:lnTo>
                    <a:lnTo>
                      <a:pt x="56631" y="17210"/>
                    </a:lnTo>
                    <a:lnTo>
                      <a:pt x="56316" y="16895"/>
                    </a:lnTo>
                    <a:lnTo>
                      <a:pt x="56001" y="16659"/>
                    </a:lnTo>
                    <a:lnTo>
                      <a:pt x="55607" y="16422"/>
                    </a:lnTo>
                    <a:lnTo>
                      <a:pt x="55213" y="16265"/>
                    </a:lnTo>
                    <a:lnTo>
                      <a:pt x="3978" y="158"/>
                    </a:lnTo>
                    <a:lnTo>
                      <a:pt x="3505" y="40"/>
                    </a:lnTo>
                    <a:lnTo>
                      <a:pt x="3032"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1" name="Google Shape;4071;p33"/>
              <p:cNvSpPr/>
              <p:nvPr/>
            </p:nvSpPr>
            <p:spPr>
              <a:xfrm>
                <a:off x="1057275" y="1052013"/>
                <a:ext cx="1451250" cy="1300600"/>
              </a:xfrm>
              <a:custGeom>
                <a:avLst/>
                <a:gdLst/>
                <a:ahLst/>
                <a:cxnLst/>
                <a:rect l="l" t="t" r="r" b="b"/>
                <a:pathLst>
                  <a:path w="58050" h="52024" extrusionOk="0">
                    <a:moveTo>
                      <a:pt x="3151" y="1"/>
                    </a:moveTo>
                    <a:lnTo>
                      <a:pt x="2718" y="40"/>
                    </a:lnTo>
                    <a:lnTo>
                      <a:pt x="2600" y="119"/>
                    </a:lnTo>
                    <a:lnTo>
                      <a:pt x="2482" y="198"/>
                    </a:lnTo>
                    <a:lnTo>
                      <a:pt x="2442" y="355"/>
                    </a:lnTo>
                    <a:lnTo>
                      <a:pt x="2442" y="513"/>
                    </a:lnTo>
                    <a:lnTo>
                      <a:pt x="2482" y="631"/>
                    </a:lnTo>
                    <a:lnTo>
                      <a:pt x="2600" y="749"/>
                    </a:lnTo>
                    <a:lnTo>
                      <a:pt x="2718" y="788"/>
                    </a:lnTo>
                    <a:lnTo>
                      <a:pt x="2875" y="788"/>
                    </a:lnTo>
                    <a:lnTo>
                      <a:pt x="3230" y="749"/>
                    </a:lnTo>
                    <a:lnTo>
                      <a:pt x="3545" y="749"/>
                    </a:lnTo>
                    <a:lnTo>
                      <a:pt x="3860" y="788"/>
                    </a:lnTo>
                    <a:lnTo>
                      <a:pt x="4175" y="867"/>
                    </a:lnTo>
                    <a:lnTo>
                      <a:pt x="4411" y="867"/>
                    </a:lnTo>
                    <a:lnTo>
                      <a:pt x="4529" y="788"/>
                    </a:lnTo>
                    <a:lnTo>
                      <a:pt x="4608" y="710"/>
                    </a:lnTo>
                    <a:lnTo>
                      <a:pt x="4687" y="631"/>
                    </a:lnTo>
                    <a:lnTo>
                      <a:pt x="4687" y="473"/>
                    </a:lnTo>
                    <a:lnTo>
                      <a:pt x="4648" y="316"/>
                    </a:lnTo>
                    <a:lnTo>
                      <a:pt x="4569" y="198"/>
                    </a:lnTo>
                    <a:lnTo>
                      <a:pt x="4411" y="119"/>
                    </a:lnTo>
                    <a:lnTo>
                      <a:pt x="4018" y="40"/>
                    </a:lnTo>
                    <a:lnTo>
                      <a:pt x="3584" y="1"/>
                    </a:lnTo>
                    <a:close/>
                    <a:moveTo>
                      <a:pt x="5711" y="592"/>
                    </a:moveTo>
                    <a:lnTo>
                      <a:pt x="5593" y="631"/>
                    </a:lnTo>
                    <a:lnTo>
                      <a:pt x="5475" y="710"/>
                    </a:lnTo>
                    <a:lnTo>
                      <a:pt x="5396" y="828"/>
                    </a:lnTo>
                    <a:lnTo>
                      <a:pt x="5396" y="985"/>
                    </a:lnTo>
                    <a:lnTo>
                      <a:pt x="5435" y="1143"/>
                    </a:lnTo>
                    <a:lnTo>
                      <a:pt x="5514" y="1261"/>
                    </a:lnTo>
                    <a:lnTo>
                      <a:pt x="5632" y="1300"/>
                    </a:lnTo>
                    <a:lnTo>
                      <a:pt x="7089" y="1773"/>
                    </a:lnTo>
                    <a:lnTo>
                      <a:pt x="7326" y="1773"/>
                    </a:lnTo>
                    <a:lnTo>
                      <a:pt x="7444" y="1734"/>
                    </a:lnTo>
                    <a:lnTo>
                      <a:pt x="7523" y="1615"/>
                    </a:lnTo>
                    <a:lnTo>
                      <a:pt x="7562" y="1537"/>
                    </a:lnTo>
                    <a:lnTo>
                      <a:pt x="7601" y="1379"/>
                    </a:lnTo>
                    <a:lnTo>
                      <a:pt x="7562" y="1222"/>
                    </a:lnTo>
                    <a:lnTo>
                      <a:pt x="7444" y="1103"/>
                    </a:lnTo>
                    <a:lnTo>
                      <a:pt x="7326" y="1064"/>
                    </a:lnTo>
                    <a:lnTo>
                      <a:pt x="5868" y="592"/>
                    </a:lnTo>
                    <a:close/>
                    <a:moveTo>
                      <a:pt x="1340" y="710"/>
                    </a:moveTo>
                    <a:lnTo>
                      <a:pt x="1221" y="788"/>
                    </a:lnTo>
                    <a:lnTo>
                      <a:pt x="985" y="946"/>
                    </a:lnTo>
                    <a:lnTo>
                      <a:pt x="749" y="1222"/>
                    </a:lnTo>
                    <a:lnTo>
                      <a:pt x="552" y="1537"/>
                    </a:lnTo>
                    <a:lnTo>
                      <a:pt x="355" y="1812"/>
                    </a:lnTo>
                    <a:lnTo>
                      <a:pt x="237" y="2167"/>
                    </a:lnTo>
                    <a:lnTo>
                      <a:pt x="198" y="2285"/>
                    </a:lnTo>
                    <a:lnTo>
                      <a:pt x="237" y="2442"/>
                    </a:lnTo>
                    <a:lnTo>
                      <a:pt x="316" y="2561"/>
                    </a:lnTo>
                    <a:lnTo>
                      <a:pt x="434" y="2639"/>
                    </a:lnTo>
                    <a:lnTo>
                      <a:pt x="591" y="2679"/>
                    </a:lnTo>
                    <a:lnTo>
                      <a:pt x="670" y="2639"/>
                    </a:lnTo>
                    <a:lnTo>
                      <a:pt x="788" y="2600"/>
                    </a:lnTo>
                    <a:lnTo>
                      <a:pt x="867" y="2521"/>
                    </a:lnTo>
                    <a:lnTo>
                      <a:pt x="946" y="2442"/>
                    </a:lnTo>
                    <a:lnTo>
                      <a:pt x="1025" y="2167"/>
                    </a:lnTo>
                    <a:lnTo>
                      <a:pt x="1182" y="1930"/>
                    </a:lnTo>
                    <a:lnTo>
                      <a:pt x="1340" y="1694"/>
                    </a:lnTo>
                    <a:lnTo>
                      <a:pt x="1536" y="1497"/>
                    </a:lnTo>
                    <a:lnTo>
                      <a:pt x="1694" y="1379"/>
                    </a:lnTo>
                    <a:lnTo>
                      <a:pt x="1773" y="1261"/>
                    </a:lnTo>
                    <a:lnTo>
                      <a:pt x="1812" y="1103"/>
                    </a:lnTo>
                    <a:lnTo>
                      <a:pt x="1812" y="946"/>
                    </a:lnTo>
                    <a:lnTo>
                      <a:pt x="1733" y="828"/>
                    </a:lnTo>
                    <a:lnTo>
                      <a:pt x="1615" y="749"/>
                    </a:lnTo>
                    <a:lnTo>
                      <a:pt x="1497" y="710"/>
                    </a:lnTo>
                    <a:close/>
                    <a:moveTo>
                      <a:pt x="8625" y="1497"/>
                    </a:moveTo>
                    <a:lnTo>
                      <a:pt x="8468" y="1537"/>
                    </a:lnTo>
                    <a:lnTo>
                      <a:pt x="8350" y="1615"/>
                    </a:lnTo>
                    <a:lnTo>
                      <a:pt x="8310" y="1734"/>
                    </a:lnTo>
                    <a:lnTo>
                      <a:pt x="8271" y="1891"/>
                    </a:lnTo>
                    <a:lnTo>
                      <a:pt x="8310" y="2049"/>
                    </a:lnTo>
                    <a:lnTo>
                      <a:pt x="8428" y="2167"/>
                    </a:lnTo>
                    <a:lnTo>
                      <a:pt x="8546" y="2246"/>
                    </a:lnTo>
                    <a:lnTo>
                      <a:pt x="10004" y="2679"/>
                    </a:lnTo>
                    <a:lnTo>
                      <a:pt x="10122" y="2718"/>
                    </a:lnTo>
                    <a:lnTo>
                      <a:pt x="10240" y="2679"/>
                    </a:lnTo>
                    <a:lnTo>
                      <a:pt x="10319" y="2639"/>
                    </a:lnTo>
                    <a:lnTo>
                      <a:pt x="10397" y="2561"/>
                    </a:lnTo>
                    <a:lnTo>
                      <a:pt x="10476" y="2442"/>
                    </a:lnTo>
                    <a:lnTo>
                      <a:pt x="10476" y="2285"/>
                    </a:lnTo>
                    <a:lnTo>
                      <a:pt x="10437" y="2167"/>
                    </a:lnTo>
                    <a:lnTo>
                      <a:pt x="10358" y="2049"/>
                    </a:lnTo>
                    <a:lnTo>
                      <a:pt x="10240" y="1970"/>
                    </a:lnTo>
                    <a:lnTo>
                      <a:pt x="8783" y="1497"/>
                    </a:lnTo>
                    <a:close/>
                    <a:moveTo>
                      <a:pt x="11539" y="2403"/>
                    </a:moveTo>
                    <a:lnTo>
                      <a:pt x="11382" y="2442"/>
                    </a:lnTo>
                    <a:lnTo>
                      <a:pt x="11264" y="2521"/>
                    </a:lnTo>
                    <a:lnTo>
                      <a:pt x="11185" y="2679"/>
                    </a:lnTo>
                    <a:lnTo>
                      <a:pt x="11185" y="2797"/>
                    </a:lnTo>
                    <a:lnTo>
                      <a:pt x="11224" y="2954"/>
                    </a:lnTo>
                    <a:lnTo>
                      <a:pt x="11303" y="3073"/>
                    </a:lnTo>
                    <a:lnTo>
                      <a:pt x="11461" y="3151"/>
                    </a:lnTo>
                    <a:lnTo>
                      <a:pt x="12878" y="3585"/>
                    </a:lnTo>
                    <a:lnTo>
                      <a:pt x="12997" y="3624"/>
                    </a:lnTo>
                    <a:lnTo>
                      <a:pt x="13115" y="3585"/>
                    </a:lnTo>
                    <a:lnTo>
                      <a:pt x="13233" y="3545"/>
                    </a:lnTo>
                    <a:lnTo>
                      <a:pt x="13312" y="3466"/>
                    </a:lnTo>
                    <a:lnTo>
                      <a:pt x="13351" y="3348"/>
                    </a:lnTo>
                    <a:lnTo>
                      <a:pt x="13390" y="3191"/>
                    </a:lnTo>
                    <a:lnTo>
                      <a:pt x="13351" y="3073"/>
                    </a:lnTo>
                    <a:lnTo>
                      <a:pt x="13233" y="2954"/>
                    </a:lnTo>
                    <a:lnTo>
                      <a:pt x="13115" y="2876"/>
                    </a:lnTo>
                    <a:lnTo>
                      <a:pt x="11658" y="2403"/>
                    </a:lnTo>
                    <a:close/>
                    <a:moveTo>
                      <a:pt x="14414" y="3309"/>
                    </a:moveTo>
                    <a:lnTo>
                      <a:pt x="14296" y="3348"/>
                    </a:lnTo>
                    <a:lnTo>
                      <a:pt x="14178" y="3427"/>
                    </a:lnTo>
                    <a:lnTo>
                      <a:pt x="14099" y="3585"/>
                    </a:lnTo>
                    <a:lnTo>
                      <a:pt x="14060" y="3742"/>
                    </a:lnTo>
                    <a:lnTo>
                      <a:pt x="14139" y="3860"/>
                    </a:lnTo>
                    <a:lnTo>
                      <a:pt x="14217" y="3978"/>
                    </a:lnTo>
                    <a:lnTo>
                      <a:pt x="14336" y="4057"/>
                    </a:lnTo>
                    <a:lnTo>
                      <a:pt x="15793" y="4490"/>
                    </a:lnTo>
                    <a:lnTo>
                      <a:pt x="15911" y="4530"/>
                    </a:lnTo>
                    <a:lnTo>
                      <a:pt x="16029" y="4490"/>
                    </a:lnTo>
                    <a:lnTo>
                      <a:pt x="16147" y="4451"/>
                    </a:lnTo>
                    <a:lnTo>
                      <a:pt x="16226" y="4372"/>
                    </a:lnTo>
                    <a:lnTo>
                      <a:pt x="16265" y="4254"/>
                    </a:lnTo>
                    <a:lnTo>
                      <a:pt x="16265" y="4096"/>
                    </a:lnTo>
                    <a:lnTo>
                      <a:pt x="16226" y="3978"/>
                    </a:lnTo>
                    <a:lnTo>
                      <a:pt x="16147" y="3860"/>
                    </a:lnTo>
                    <a:lnTo>
                      <a:pt x="16029" y="3781"/>
                    </a:lnTo>
                    <a:lnTo>
                      <a:pt x="14572" y="3309"/>
                    </a:lnTo>
                    <a:close/>
                    <a:moveTo>
                      <a:pt x="17329" y="4215"/>
                    </a:moveTo>
                    <a:lnTo>
                      <a:pt x="17171" y="4254"/>
                    </a:lnTo>
                    <a:lnTo>
                      <a:pt x="17053" y="4372"/>
                    </a:lnTo>
                    <a:lnTo>
                      <a:pt x="16974" y="4490"/>
                    </a:lnTo>
                    <a:lnTo>
                      <a:pt x="16974" y="4648"/>
                    </a:lnTo>
                    <a:lnTo>
                      <a:pt x="17013" y="4766"/>
                    </a:lnTo>
                    <a:lnTo>
                      <a:pt x="17092" y="4884"/>
                    </a:lnTo>
                    <a:lnTo>
                      <a:pt x="17250" y="4963"/>
                    </a:lnTo>
                    <a:lnTo>
                      <a:pt x="18707" y="5435"/>
                    </a:lnTo>
                    <a:lnTo>
                      <a:pt x="18904" y="5435"/>
                    </a:lnTo>
                    <a:lnTo>
                      <a:pt x="19022" y="5357"/>
                    </a:lnTo>
                    <a:lnTo>
                      <a:pt x="19101" y="5278"/>
                    </a:lnTo>
                    <a:lnTo>
                      <a:pt x="19179" y="5160"/>
                    </a:lnTo>
                    <a:lnTo>
                      <a:pt x="19179" y="5042"/>
                    </a:lnTo>
                    <a:lnTo>
                      <a:pt x="19140" y="4884"/>
                    </a:lnTo>
                    <a:lnTo>
                      <a:pt x="19061" y="4766"/>
                    </a:lnTo>
                    <a:lnTo>
                      <a:pt x="18904" y="4687"/>
                    </a:lnTo>
                    <a:lnTo>
                      <a:pt x="17486" y="4254"/>
                    </a:lnTo>
                    <a:lnTo>
                      <a:pt x="17329" y="4215"/>
                    </a:lnTo>
                    <a:close/>
                    <a:moveTo>
                      <a:pt x="355" y="3427"/>
                    </a:moveTo>
                    <a:lnTo>
                      <a:pt x="198" y="3466"/>
                    </a:lnTo>
                    <a:lnTo>
                      <a:pt x="79" y="3545"/>
                    </a:lnTo>
                    <a:lnTo>
                      <a:pt x="40" y="3703"/>
                    </a:lnTo>
                    <a:lnTo>
                      <a:pt x="1" y="3821"/>
                    </a:lnTo>
                    <a:lnTo>
                      <a:pt x="119" y="4372"/>
                    </a:lnTo>
                    <a:lnTo>
                      <a:pt x="434" y="5357"/>
                    </a:lnTo>
                    <a:lnTo>
                      <a:pt x="473" y="5475"/>
                    </a:lnTo>
                    <a:lnTo>
                      <a:pt x="552" y="5554"/>
                    </a:lnTo>
                    <a:lnTo>
                      <a:pt x="670" y="5593"/>
                    </a:lnTo>
                    <a:lnTo>
                      <a:pt x="788" y="5632"/>
                    </a:lnTo>
                    <a:lnTo>
                      <a:pt x="906" y="5632"/>
                    </a:lnTo>
                    <a:lnTo>
                      <a:pt x="1025" y="5554"/>
                    </a:lnTo>
                    <a:lnTo>
                      <a:pt x="1103" y="5435"/>
                    </a:lnTo>
                    <a:lnTo>
                      <a:pt x="1143" y="5278"/>
                    </a:lnTo>
                    <a:lnTo>
                      <a:pt x="1143" y="5160"/>
                    </a:lnTo>
                    <a:lnTo>
                      <a:pt x="867" y="4175"/>
                    </a:lnTo>
                    <a:lnTo>
                      <a:pt x="749" y="3742"/>
                    </a:lnTo>
                    <a:lnTo>
                      <a:pt x="709" y="3585"/>
                    </a:lnTo>
                    <a:lnTo>
                      <a:pt x="631" y="3506"/>
                    </a:lnTo>
                    <a:lnTo>
                      <a:pt x="513" y="3427"/>
                    </a:lnTo>
                    <a:close/>
                    <a:moveTo>
                      <a:pt x="20203" y="5120"/>
                    </a:moveTo>
                    <a:lnTo>
                      <a:pt x="20085" y="5160"/>
                    </a:lnTo>
                    <a:lnTo>
                      <a:pt x="19967" y="5278"/>
                    </a:lnTo>
                    <a:lnTo>
                      <a:pt x="19888" y="5396"/>
                    </a:lnTo>
                    <a:lnTo>
                      <a:pt x="19888" y="5554"/>
                    </a:lnTo>
                    <a:lnTo>
                      <a:pt x="19928" y="5672"/>
                    </a:lnTo>
                    <a:lnTo>
                      <a:pt x="20006" y="5790"/>
                    </a:lnTo>
                    <a:lnTo>
                      <a:pt x="20125" y="5869"/>
                    </a:lnTo>
                    <a:lnTo>
                      <a:pt x="21582" y="6341"/>
                    </a:lnTo>
                    <a:lnTo>
                      <a:pt x="21818" y="6341"/>
                    </a:lnTo>
                    <a:lnTo>
                      <a:pt x="21936" y="6262"/>
                    </a:lnTo>
                    <a:lnTo>
                      <a:pt x="22015" y="6184"/>
                    </a:lnTo>
                    <a:lnTo>
                      <a:pt x="22054" y="6105"/>
                    </a:lnTo>
                    <a:lnTo>
                      <a:pt x="22094" y="5947"/>
                    </a:lnTo>
                    <a:lnTo>
                      <a:pt x="22054" y="5790"/>
                    </a:lnTo>
                    <a:lnTo>
                      <a:pt x="21936" y="5672"/>
                    </a:lnTo>
                    <a:lnTo>
                      <a:pt x="21818" y="5593"/>
                    </a:lnTo>
                    <a:lnTo>
                      <a:pt x="20361" y="5160"/>
                    </a:lnTo>
                    <a:lnTo>
                      <a:pt x="20203" y="5120"/>
                    </a:lnTo>
                    <a:close/>
                    <a:moveTo>
                      <a:pt x="23118" y="6066"/>
                    </a:moveTo>
                    <a:lnTo>
                      <a:pt x="22960" y="6105"/>
                    </a:lnTo>
                    <a:lnTo>
                      <a:pt x="22881" y="6184"/>
                    </a:lnTo>
                    <a:lnTo>
                      <a:pt x="22803" y="6302"/>
                    </a:lnTo>
                    <a:lnTo>
                      <a:pt x="22763" y="6459"/>
                    </a:lnTo>
                    <a:lnTo>
                      <a:pt x="22803" y="6617"/>
                    </a:lnTo>
                    <a:lnTo>
                      <a:pt x="22921" y="6735"/>
                    </a:lnTo>
                    <a:lnTo>
                      <a:pt x="23039" y="6774"/>
                    </a:lnTo>
                    <a:lnTo>
                      <a:pt x="24496" y="7247"/>
                    </a:lnTo>
                    <a:lnTo>
                      <a:pt x="24732" y="7247"/>
                    </a:lnTo>
                    <a:lnTo>
                      <a:pt x="24811" y="7208"/>
                    </a:lnTo>
                    <a:lnTo>
                      <a:pt x="24929" y="7089"/>
                    </a:lnTo>
                    <a:lnTo>
                      <a:pt x="24969" y="7011"/>
                    </a:lnTo>
                    <a:lnTo>
                      <a:pt x="24969" y="6853"/>
                    </a:lnTo>
                    <a:lnTo>
                      <a:pt x="24929" y="6696"/>
                    </a:lnTo>
                    <a:lnTo>
                      <a:pt x="24850" y="6578"/>
                    </a:lnTo>
                    <a:lnTo>
                      <a:pt x="24732" y="6538"/>
                    </a:lnTo>
                    <a:lnTo>
                      <a:pt x="23275" y="6066"/>
                    </a:lnTo>
                    <a:close/>
                    <a:moveTo>
                      <a:pt x="26032" y="6971"/>
                    </a:moveTo>
                    <a:lnTo>
                      <a:pt x="25874" y="7011"/>
                    </a:lnTo>
                    <a:lnTo>
                      <a:pt x="25756" y="7089"/>
                    </a:lnTo>
                    <a:lnTo>
                      <a:pt x="25677" y="7208"/>
                    </a:lnTo>
                    <a:lnTo>
                      <a:pt x="25677" y="7365"/>
                    </a:lnTo>
                    <a:lnTo>
                      <a:pt x="25717" y="7523"/>
                    </a:lnTo>
                    <a:lnTo>
                      <a:pt x="25796" y="7641"/>
                    </a:lnTo>
                    <a:lnTo>
                      <a:pt x="25953" y="7720"/>
                    </a:lnTo>
                    <a:lnTo>
                      <a:pt x="27371" y="8153"/>
                    </a:lnTo>
                    <a:lnTo>
                      <a:pt x="27489" y="8192"/>
                    </a:lnTo>
                    <a:lnTo>
                      <a:pt x="27607" y="8153"/>
                    </a:lnTo>
                    <a:lnTo>
                      <a:pt x="27725" y="8113"/>
                    </a:lnTo>
                    <a:lnTo>
                      <a:pt x="27804" y="8035"/>
                    </a:lnTo>
                    <a:lnTo>
                      <a:pt x="27883" y="7917"/>
                    </a:lnTo>
                    <a:lnTo>
                      <a:pt x="27883" y="7759"/>
                    </a:lnTo>
                    <a:lnTo>
                      <a:pt x="27843" y="7601"/>
                    </a:lnTo>
                    <a:lnTo>
                      <a:pt x="27765" y="7523"/>
                    </a:lnTo>
                    <a:lnTo>
                      <a:pt x="27607" y="7444"/>
                    </a:lnTo>
                    <a:lnTo>
                      <a:pt x="26150" y="6971"/>
                    </a:lnTo>
                    <a:close/>
                    <a:moveTo>
                      <a:pt x="1103" y="6341"/>
                    </a:moveTo>
                    <a:lnTo>
                      <a:pt x="985" y="6420"/>
                    </a:lnTo>
                    <a:lnTo>
                      <a:pt x="867" y="6538"/>
                    </a:lnTo>
                    <a:lnTo>
                      <a:pt x="828" y="6656"/>
                    </a:lnTo>
                    <a:lnTo>
                      <a:pt x="867" y="6814"/>
                    </a:lnTo>
                    <a:lnTo>
                      <a:pt x="1300" y="8271"/>
                    </a:lnTo>
                    <a:lnTo>
                      <a:pt x="1340" y="8389"/>
                    </a:lnTo>
                    <a:lnTo>
                      <a:pt x="1418" y="8468"/>
                    </a:lnTo>
                    <a:lnTo>
                      <a:pt x="1536" y="8507"/>
                    </a:lnTo>
                    <a:lnTo>
                      <a:pt x="1655" y="8547"/>
                    </a:lnTo>
                    <a:lnTo>
                      <a:pt x="1773" y="8547"/>
                    </a:lnTo>
                    <a:lnTo>
                      <a:pt x="1891" y="8468"/>
                    </a:lnTo>
                    <a:lnTo>
                      <a:pt x="1970" y="8350"/>
                    </a:lnTo>
                    <a:lnTo>
                      <a:pt x="2048" y="8192"/>
                    </a:lnTo>
                    <a:lnTo>
                      <a:pt x="2009" y="8074"/>
                    </a:lnTo>
                    <a:lnTo>
                      <a:pt x="1576" y="6617"/>
                    </a:lnTo>
                    <a:lnTo>
                      <a:pt x="1497" y="6459"/>
                    </a:lnTo>
                    <a:lnTo>
                      <a:pt x="1418" y="6381"/>
                    </a:lnTo>
                    <a:lnTo>
                      <a:pt x="1261" y="6341"/>
                    </a:lnTo>
                    <a:close/>
                    <a:moveTo>
                      <a:pt x="28907" y="7877"/>
                    </a:moveTo>
                    <a:lnTo>
                      <a:pt x="28789" y="7917"/>
                    </a:lnTo>
                    <a:lnTo>
                      <a:pt x="28670" y="7995"/>
                    </a:lnTo>
                    <a:lnTo>
                      <a:pt x="28592" y="8153"/>
                    </a:lnTo>
                    <a:lnTo>
                      <a:pt x="28592" y="8271"/>
                    </a:lnTo>
                    <a:lnTo>
                      <a:pt x="28631" y="8428"/>
                    </a:lnTo>
                    <a:lnTo>
                      <a:pt x="28710" y="8547"/>
                    </a:lnTo>
                    <a:lnTo>
                      <a:pt x="28828" y="8625"/>
                    </a:lnTo>
                    <a:lnTo>
                      <a:pt x="30285" y="9059"/>
                    </a:lnTo>
                    <a:lnTo>
                      <a:pt x="30403" y="9098"/>
                    </a:lnTo>
                    <a:lnTo>
                      <a:pt x="30521" y="9059"/>
                    </a:lnTo>
                    <a:lnTo>
                      <a:pt x="30640" y="9019"/>
                    </a:lnTo>
                    <a:lnTo>
                      <a:pt x="30718" y="8940"/>
                    </a:lnTo>
                    <a:lnTo>
                      <a:pt x="30758" y="8822"/>
                    </a:lnTo>
                    <a:lnTo>
                      <a:pt x="30797" y="8665"/>
                    </a:lnTo>
                    <a:lnTo>
                      <a:pt x="30758" y="8547"/>
                    </a:lnTo>
                    <a:lnTo>
                      <a:pt x="30640" y="8428"/>
                    </a:lnTo>
                    <a:lnTo>
                      <a:pt x="30521" y="8350"/>
                    </a:lnTo>
                    <a:lnTo>
                      <a:pt x="29064" y="7877"/>
                    </a:lnTo>
                    <a:close/>
                    <a:moveTo>
                      <a:pt x="31821" y="8783"/>
                    </a:moveTo>
                    <a:lnTo>
                      <a:pt x="31663" y="8822"/>
                    </a:lnTo>
                    <a:lnTo>
                      <a:pt x="31545" y="8901"/>
                    </a:lnTo>
                    <a:lnTo>
                      <a:pt x="31506" y="9059"/>
                    </a:lnTo>
                    <a:lnTo>
                      <a:pt x="31467" y="9216"/>
                    </a:lnTo>
                    <a:lnTo>
                      <a:pt x="31506" y="9334"/>
                    </a:lnTo>
                    <a:lnTo>
                      <a:pt x="31624" y="9452"/>
                    </a:lnTo>
                    <a:lnTo>
                      <a:pt x="31742" y="9531"/>
                    </a:lnTo>
                    <a:lnTo>
                      <a:pt x="33199" y="9964"/>
                    </a:lnTo>
                    <a:lnTo>
                      <a:pt x="33317" y="10004"/>
                    </a:lnTo>
                    <a:lnTo>
                      <a:pt x="33436" y="9964"/>
                    </a:lnTo>
                    <a:lnTo>
                      <a:pt x="33514" y="9925"/>
                    </a:lnTo>
                    <a:lnTo>
                      <a:pt x="33593" y="9846"/>
                    </a:lnTo>
                    <a:lnTo>
                      <a:pt x="33672" y="9728"/>
                    </a:lnTo>
                    <a:lnTo>
                      <a:pt x="33672" y="9571"/>
                    </a:lnTo>
                    <a:lnTo>
                      <a:pt x="33633" y="9452"/>
                    </a:lnTo>
                    <a:lnTo>
                      <a:pt x="33554" y="9334"/>
                    </a:lnTo>
                    <a:lnTo>
                      <a:pt x="33436" y="9255"/>
                    </a:lnTo>
                    <a:lnTo>
                      <a:pt x="31978" y="8783"/>
                    </a:lnTo>
                    <a:close/>
                    <a:moveTo>
                      <a:pt x="34735" y="9689"/>
                    </a:moveTo>
                    <a:lnTo>
                      <a:pt x="34578" y="9728"/>
                    </a:lnTo>
                    <a:lnTo>
                      <a:pt x="34460" y="9846"/>
                    </a:lnTo>
                    <a:lnTo>
                      <a:pt x="34381" y="9964"/>
                    </a:lnTo>
                    <a:lnTo>
                      <a:pt x="34381" y="10122"/>
                    </a:lnTo>
                    <a:lnTo>
                      <a:pt x="34420" y="10240"/>
                    </a:lnTo>
                    <a:lnTo>
                      <a:pt x="34499" y="10358"/>
                    </a:lnTo>
                    <a:lnTo>
                      <a:pt x="34656" y="10437"/>
                    </a:lnTo>
                    <a:lnTo>
                      <a:pt x="36074" y="10910"/>
                    </a:lnTo>
                    <a:lnTo>
                      <a:pt x="36310" y="10910"/>
                    </a:lnTo>
                    <a:lnTo>
                      <a:pt x="36429" y="10831"/>
                    </a:lnTo>
                    <a:lnTo>
                      <a:pt x="36507" y="10752"/>
                    </a:lnTo>
                    <a:lnTo>
                      <a:pt x="36547" y="10634"/>
                    </a:lnTo>
                    <a:lnTo>
                      <a:pt x="36586" y="10476"/>
                    </a:lnTo>
                    <a:lnTo>
                      <a:pt x="36547" y="10358"/>
                    </a:lnTo>
                    <a:lnTo>
                      <a:pt x="36468" y="10240"/>
                    </a:lnTo>
                    <a:lnTo>
                      <a:pt x="36310" y="10161"/>
                    </a:lnTo>
                    <a:lnTo>
                      <a:pt x="34853" y="9728"/>
                    </a:lnTo>
                    <a:lnTo>
                      <a:pt x="34735" y="9689"/>
                    </a:lnTo>
                    <a:close/>
                    <a:moveTo>
                      <a:pt x="1970" y="9255"/>
                    </a:moveTo>
                    <a:lnTo>
                      <a:pt x="1852" y="9334"/>
                    </a:lnTo>
                    <a:lnTo>
                      <a:pt x="1773" y="9452"/>
                    </a:lnTo>
                    <a:lnTo>
                      <a:pt x="1694" y="9571"/>
                    </a:lnTo>
                    <a:lnTo>
                      <a:pt x="1733" y="9728"/>
                    </a:lnTo>
                    <a:lnTo>
                      <a:pt x="2167" y="11185"/>
                    </a:lnTo>
                    <a:lnTo>
                      <a:pt x="2206" y="11303"/>
                    </a:lnTo>
                    <a:lnTo>
                      <a:pt x="2285" y="11382"/>
                    </a:lnTo>
                    <a:lnTo>
                      <a:pt x="2403" y="11421"/>
                    </a:lnTo>
                    <a:lnTo>
                      <a:pt x="2521" y="11461"/>
                    </a:lnTo>
                    <a:lnTo>
                      <a:pt x="2639" y="11421"/>
                    </a:lnTo>
                    <a:lnTo>
                      <a:pt x="2757" y="11382"/>
                    </a:lnTo>
                    <a:lnTo>
                      <a:pt x="2875" y="11264"/>
                    </a:lnTo>
                    <a:lnTo>
                      <a:pt x="2915" y="11106"/>
                    </a:lnTo>
                    <a:lnTo>
                      <a:pt x="2875" y="10949"/>
                    </a:lnTo>
                    <a:lnTo>
                      <a:pt x="2442" y="9531"/>
                    </a:lnTo>
                    <a:lnTo>
                      <a:pt x="2364" y="9374"/>
                    </a:lnTo>
                    <a:lnTo>
                      <a:pt x="2285" y="9295"/>
                    </a:lnTo>
                    <a:lnTo>
                      <a:pt x="2127" y="9255"/>
                    </a:lnTo>
                    <a:close/>
                    <a:moveTo>
                      <a:pt x="37610" y="10594"/>
                    </a:moveTo>
                    <a:lnTo>
                      <a:pt x="37492" y="10634"/>
                    </a:lnTo>
                    <a:lnTo>
                      <a:pt x="37374" y="10752"/>
                    </a:lnTo>
                    <a:lnTo>
                      <a:pt x="37295" y="10870"/>
                    </a:lnTo>
                    <a:lnTo>
                      <a:pt x="37256" y="11028"/>
                    </a:lnTo>
                    <a:lnTo>
                      <a:pt x="37334" y="11146"/>
                    </a:lnTo>
                    <a:lnTo>
                      <a:pt x="37413" y="11264"/>
                    </a:lnTo>
                    <a:lnTo>
                      <a:pt x="37531" y="11343"/>
                    </a:lnTo>
                    <a:lnTo>
                      <a:pt x="38988" y="11815"/>
                    </a:lnTo>
                    <a:lnTo>
                      <a:pt x="39225" y="11815"/>
                    </a:lnTo>
                    <a:lnTo>
                      <a:pt x="39343" y="11737"/>
                    </a:lnTo>
                    <a:lnTo>
                      <a:pt x="39422" y="11658"/>
                    </a:lnTo>
                    <a:lnTo>
                      <a:pt x="39461" y="11540"/>
                    </a:lnTo>
                    <a:lnTo>
                      <a:pt x="39461" y="11421"/>
                    </a:lnTo>
                    <a:lnTo>
                      <a:pt x="39422" y="11264"/>
                    </a:lnTo>
                    <a:lnTo>
                      <a:pt x="39343" y="11146"/>
                    </a:lnTo>
                    <a:lnTo>
                      <a:pt x="39225" y="11067"/>
                    </a:lnTo>
                    <a:lnTo>
                      <a:pt x="37768" y="10634"/>
                    </a:lnTo>
                    <a:lnTo>
                      <a:pt x="37610" y="10594"/>
                    </a:lnTo>
                    <a:close/>
                    <a:moveTo>
                      <a:pt x="40524" y="11540"/>
                    </a:moveTo>
                    <a:lnTo>
                      <a:pt x="40367" y="11579"/>
                    </a:lnTo>
                    <a:lnTo>
                      <a:pt x="40249" y="11658"/>
                    </a:lnTo>
                    <a:lnTo>
                      <a:pt x="40209" y="11776"/>
                    </a:lnTo>
                    <a:lnTo>
                      <a:pt x="40170" y="11933"/>
                    </a:lnTo>
                    <a:lnTo>
                      <a:pt x="40209" y="12091"/>
                    </a:lnTo>
                    <a:lnTo>
                      <a:pt x="40288" y="12209"/>
                    </a:lnTo>
                    <a:lnTo>
                      <a:pt x="40446" y="12248"/>
                    </a:lnTo>
                    <a:lnTo>
                      <a:pt x="41903" y="12721"/>
                    </a:lnTo>
                    <a:lnTo>
                      <a:pt x="42139" y="12721"/>
                    </a:lnTo>
                    <a:lnTo>
                      <a:pt x="42218" y="12682"/>
                    </a:lnTo>
                    <a:lnTo>
                      <a:pt x="42296" y="12564"/>
                    </a:lnTo>
                    <a:lnTo>
                      <a:pt x="42375" y="12485"/>
                    </a:lnTo>
                    <a:lnTo>
                      <a:pt x="42375" y="12327"/>
                    </a:lnTo>
                    <a:lnTo>
                      <a:pt x="42336" y="12170"/>
                    </a:lnTo>
                    <a:lnTo>
                      <a:pt x="42257" y="12052"/>
                    </a:lnTo>
                    <a:lnTo>
                      <a:pt x="42100" y="12012"/>
                    </a:lnTo>
                    <a:lnTo>
                      <a:pt x="40682" y="11540"/>
                    </a:lnTo>
                    <a:close/>
                    <a:moveTo>
                      <a:pt x="43399" y="12445"/>
                    </a:moveTo>
                    <a:lnTo>
                      <a:pt x="43281" y="12485"/>
                    </a:lnTo>
                    <a:lnTo>
                      <a:pt x="43163" y="12564"/>
                    </a:lnTo>
                    <a:lnTo>
                      <a:pt x="43084" y="12682"/>
                    </a:lnTo>
                    <a:lnTo>
                      <a:pt x="43084" y="12839"/>
                    </a:lnTo>
                    <a:lnTo>
                      <a:pt x="43124" y="12997"/>
                    </a:lnTo>
                    <a:lnTo>
                      <a:pt x="43202" y="13115"/>
                    </a:lnTo>
                    <a:lnTo>
                      <a:pt x="43320" y="13194"/>
                    </a:lnTo>
                    <a:lnTo>
                      <a:pt x="44778" y="13627"/>
                    </a:lnTo>
                    <a:lnTo>
                      <a:pt x="44896" y="13666"/>
                    </a:lnTo>
                    <a:lnTo>
                      <a:pt x="45014" y="13627"/>
                    </a:lnTo>
                    <a:lnTo>
                      <a:pt x="45132" y="13587"/>
                    </a:lnTo>
                    <a:lnTo>
                      <a:pt x="45211" y="13509"/>
                    </a:lnTo>
                    <a:lnTo>
                      <a:pt x="45250" y="13391"/>
                    </a:lnTo>
                    <a:lnTo>
                      <a:pt x="45289" y="13233"/>
                    </a:lnTo>
                    <a:lnTo>
                      <a:pt x="45250" y="13076"/>
                    </a:lnTo>
                    <a:lnTo>
                      <a:pt x="45132" y="12997"/>
                    </a:lnTo>
                    <a:lnTo>
                      <a:pt x="45014" y="12918"/>
                    </a:lnTo>
                    <a:lnTo>
                      <a:pt x="43557" y="12445"/>
                    </a:lnTo>
                    <a:close/>
                    <a:moveTo>
                      <a:pt x="2836" y="12170"/>
                    </a:moveTo>
                    <a:lnTo>
                      <a:pt x="2718" y="12248"/>
                    </a:lnTo>
                    <a:lnTo>
                      <a:pt x="2639" y="12367"/>
                    </a:lnTo>
                    <a:lnTo>
                      <a:pt x="2560" y="12485"/>
                    </a:lnTo>
                    <a:lnTo>
                      <a:pt x="2600" y="12642"/>
                    </a:lnTo>
                    <a:lnTo>
                      <a:pt x="3033" y="14099"/>
                    </a:lnTo>
                    <a:lnTo>
                      <a:pt x="3072" y="14218"/>
                    </a:lnTo>
                    <a:lnTo>
                      <a:pt x="3151" y="14296"/>
                    </a:lnTo>
                    <a:lnTo>
                      <a:pt x="3269" y="14336"/>
                    </a:lnTo>
                    <a:lnTo>
                      <a:pt x="3387" y="14375"/>
                    </a:lnTo>
                    <a:lnTo>
                      <a:pt x="3506" y="14336"/>
                    </a:lnTo>
                    <a:lnTo>
                      <a:pt x="3624" y="14296"/>
                    </a:lnTo>
                    <a:lnTo>
                      <a:pt x="3742" y="14178"/>
                    </a:lnTo>
                    <a:lnTo>
                      <a:pt x="3781" y="14021"/>
                    </a:lnTo>
                    <a:lnTo>
                      <a:pt x="3742" y="13863"/>
                    </a:lnTo>
                    <a:lnTo>
                      <a:pt x="3309" y="12406"/>
                    </a:lnTo>
                    <a:lnTo>
                      <a:pt x="3269" y="12288"/>
                    </a:lnTo>
                    <a:lnTo>
                      <a:pt x="3151" y="12209"/>
                    </a:lnTo>
                    <a:lnTo>
                      <a:pt x="2994" y="12170"/>
                    </a:lnTo>
                    <a:close/>
                    <a:moveTo>
                      <a:pt x="46313" y="13351"/>
                    </a:moveTo>
                    <a:lnTo>
                      <a:pt x="46195" y="13391"/>
                    </a:lnTo>
                    <a:lnTo>
                      <a:pt x="46077" y="13469"/>
                    </a:lnTo>
                    <a:lnTo>
                      <a:pt x="45998" y="13627"/>
                    </a:lnTo>
                    <a:lnTo>
                      <a:pt x="45959" y="13745"/>
                    </a:lnTo>
                    <a:lnTo>
                      <a:pt x="45998" y="13903"/>
                    </a:lnTo>
                    <a:lnTo>
                      <a:pt x="46117" y="14021"/>
                    </a:lnTo>
                    <a:lnTo>
                      <a:pt x="46235" y="14099"/>
                    </a:lnTo>
                    <a:lnTo>
                      <a:pt x="47692" y="14533"/>
                    </a:lnTo>
                    <a:lnTo>
                      <a:pt x="47810" y="14572"/>
                    </a:lnTo>
                    <a:lnTo>
                      <a:pt x="47928" y="14533"/>
                    </a:lnTo>
                    <a:lnTo>
                      <a:pt x="48007" y="14493"/>
                    </a:lnTo>
                    <a:lnTo>
                      <a:pt x="48125" y="14414"/>
                    </a:lnTo>
                    <a:lnTo>
                      <a:pt x="48164" y="14296"/>
                    </a:lnTo>
                    <a:lnTo>
                      <a:pt x="48164" y="14139"/>
                    </a:lnTo>
                    <a:lnTo>
                      <a:pt x="48125" y="14021"/>
                    </a:lnTo>
                    <a:lnTo>
                      <a:pt x="48046" y="13903"/>
                    </a:lnTo>
                    <a:lnTo>
                      <a:pt x="47928" y="13824"/>
                    </a:lnTo>
                    <a:lnTo>
                      <a:pt x="46471" y="13351"/>
                    </a:lnTo>
                    <a:close/>
                    <a:moveTo>
                      <a:pt x="49228" y="14257"/>
                    </a:moveTo>
                    <a:lnTo>
                      <a:pt x="49070" y="14296"/>
                    </a:lnTo>
                    <a:lnTo>
                      <a:pt x="48952" y="14375"/>
                    </a:lnTo>
                    <a:lnTo>
                      <a:pt x="48873" y="14533"/>
                    </a:lnTo>
                    <a:lnTo>
                      <a:pt x="48873" y="14690"/>
                    </a:lnTo>
                    <a:lnTo>
                      <a:pt x="48913" y="14808"/>
                    </a:lnTo>
                    <a:lnTo>
                      <a:pt x="48991" y="14926"/>
                    </a:lnTo>
                    <a:lnTo>
                      <a:pt x="49149" y="15005"/>
                    </a:lnTo>
                    <a:lnTo>
                      <a:pt x="50606" y="15438"/>
                    </a:lnTo>
                    <a:lnTo>
                      <a:pt x="50685" y="15478"/>
                    </a:lnTo>
                    <a:lnTo>
                      <a:pt x="50803" y="15438"/>
                    </a:lnTo>
                    <a:lnTo>
                      <a:pt x="50921" y="15399"/>
                    </a:lnTo>
                    <a:lnTo>
                      <a:pt x="51000" y="15320"/>
                    </a:lnTo>
                    <a:lnTo>
                      <a:pt x="51079" y="15202"/>
                    </a:lnTo>
                    <a:lnTo>
                      <a:pt x="51079" y="15045"/>
                    </a:lnTo>
                    <a:lnTo>
                      <a:pt x="51039" y="14926"/>
                    </a:lnTo>
                    <a:lnTo>
                      <a:pt x="50960" y="14808"/>
                    </a:lnTo>
                    <a:lnTo>
                      <a:pt x="50803" y="14730"/>
                    </a:lnTo>
                    <a:lnTo>
                      <a:pt x="49346" y="14257"/>
                    </a:lnTo>
                    <a:close/>
                    <a:moveTo>
                      <a:pt x="52103" y="15163"/>
                    </a:moveTo>
                    <a:lnTo>
                      <a:pt x="51984" y="15202"/>
                    </a:lnTo>
                    <a:lnTo>
                      <a:pt x="51866" y="15320"/>
                    </a:lnTo>
                    <a:lnTo>
                      <a:pt x="51787" y="15438"/>
                    </a:lnTo>
                    <a:lnTo>
                      <a:pt x="51787" y="15596"/>
                    </a:lnTo>
                    <a:lnTo>
                      <a:pt x="51827" y="15714"/>
                    </a:lnTo>
                    <a:lnTo>
                      <a:pt x="51906" y="15832"/>
                    </a:lnTo>
                    <a:lnTo>
                      <a:pt x="52024" y="15911"/>
                    </a:lnTo>
                    <a:lnTo>
                      <a:pt x="53481" y="16384"/>
                    </a:lnTo>
                    <a:lnTo>
                      <a:pt x="53717" y="16384"/>
                    </a:lnTo>
                    <a:lnTo>
                      <a:pt x="53835" y="16305"/>
                    </a:lnTo>
                    <a:lnTo>
                      <a:pt x="53914" y="16226"/>
                    </a:lnTo>
                    <a:lnTo>
                      <a:pt x="53953" y="16108"/>
                    </a:lnTo>
                    <a:lnTo>
                      <a:pt x="53993" y="15950"/>
                    </a:lnTo>
                    <a:lnTo>
                      <a:pt x="53953" y="15832"/>
                    </a:lnTo>
                    <a:lnTo>
                      <a:pt x="53835" y="15714"/>
                    </a:lnTo>
                    <a:lnTo>
                      <a:pt x="53717" y="15635"/>
                    </a:lnTo>
                    <a:lnTo>
                      <a:pt x="52260" y="15202"/>
                    </a:lnTo>
                    <a:lnTo>
                      <a:pt x="52103" y="15163"/>
                    </a:lnTo>
                    <a:close/>
                    <a:moveTo>
                      <a:pt x="3702" y="15084"/>
                    </a:moveTo>
                    <a:lnTo>
                      <a:pt x="3584" y="15163"/>
                    </a:lnTo>
                    <a:lnTo>
                      <a:pt x="3506" y="15281"/>
                    </a:lnTo>
                    <a:lnTo>
                      <a:pt x="3466" y="15399"/>
                    </a:lnTo>
                    <a:lnTo>
                      <a:pt x="3466" y="15557"/>
                    </a:lnTo>
                    <a:lnTo>
                      <a:pt x="3899" y="17014"/>
                    </a:lnTo>
                    <a:lnTo>
                      <a:pt x="3939" y="17132"/>
                    </a:lnTo>
                    <a:lnTo>
                      <a:pt x="4018" y="17211"/>
                    </a:lnTo>
                    <a:lnTo>
                      <a:pt x="4136" y="17250"/>
                    </a:lnTo>
                    <a:lnTo>
                      <a:pt x="4254" y="17289"/>
                    </a:lnTo>
                    <a:lnTo>
                      <a:pt x="4372" y="17250"/>
                    </a:lnTo>
                    <a:lnTo>
                      <a:pt x="4490" y="17211"/>
                    </a:lnTo>
                    <a:lnTo>
                      <a:pt x="4608" y="17092"/>
                    </a:lnTo>
                    <a:lnTo>
                      <a:pt x="4648" y="16935"/>
                    </a:lnTo>
                    <a:lnTo>
                      <a:pt x="4608" y="16777"/>
                    </a:lnTo>
                    <a:lnTo>
                      <a:pt x="4175" y="15320"/>
                    </a:lnTo>
                    <a:lnTo>
                      <a:pt x="4136" y="15202"/>
                    </a:lnTo>
                    <a:lnTo>
                      <a:pt x="4018" y="15123"/>
                    </a:lnTo>
                    <a:lnTo>
                      <a:pt x="3860" y="15084"/>
                    </a:lnTo>
                    <a:close/>
                    <a:moveTo>
                      <a:pt x="55017" y="16069"/>
                    </a:moveTo>
                    <a:lnTo>
                      <a:pt x="54859" y="16108"/>
                    </a:lnTo>
                    <a:lnTo>
                      <a:pt x="54741" y="16226"/>
                    </a:lnTo>
                    <a:lnTo>
                      <a:pt x="54702" y="16344"/>
                    </a:lnTo>
                    <a:lnTo>
                      <a:pt x="54662" y="16502"/>
                    </a:lnTo>
                    <a:lnTo>
                      <a:pt x="54702" y="16620"/>
                    </a:lnTo>
                    <a:lnTo>
                      <a:pt x="54820" y="16738"/>
                    </a:lnTo>
                    <a:lnTo>
                      <a:pt x="54938" y="16817"/>
                    </a:lnTo>
                    <a:lnTo>
                      <a:pt x="55450" y="16974"/>
                    </a:lnTo>
                    <a:lnTo>
                      <a:pt x="55844" y="17132"/>
                    </a:lnTo>
                    <a:lnTo>
                      <a:pt x="56198" y="17368"/>
                    </a:lnTo>
                    <a:lnTo>
                      <a:pt x="56316" y="17407"/>
                    </a:lnTo>
                    <a:lnTo>
                      <a:pt x="56434" y="17447"/>
                    </a:lnTo>
                    <a:lnTo>
                      <a:pt x="56592" y="17407"/>
                    </a:lnTo>
                    <a:lnTo>
                      <a:pt x="56750" y="17289"/>
                    </a:lnTo>
                    <a:lnTo>
                      <a:pt x="56789" y="17132"/>
                    </a:lnTo>
                    <a:lnTo>
                      <a:pt x="56828" y="17014"/>
                    </a:lnTo>
                    <a:lnTo>
                      <a:pt x="56750" y="16856"/>
                    </a:lnTo>
                    <a:lnTo>
                      <a:pt x="56671" y="16738"/>
                    </a:lnTo>
                    <a:lnTo>
                      <a:pt x="56198" y="16462"/>
                    </a:lnTo>
                    <a:lnTo>
                      <a:pt x="55686" y="16265"/>
                    </a:lnTo>
                    <a:lnTo>
                      <a:pt x="55174" y="16108"/>
                    </a:lnTo>
                    <a:lnTo>
                      <a:pt x="55017" y="16069"/>
                    </a:lnTo>
                    <a:close/>
                    <a:moveTo>
                      <a:pt x="57380" y="17841"/>
                    </a:moveTo>
                    <a:lnTo>
                      <a:pt x="57222" y="17880"/>
                    </a:lnTo>
                    <a:lnTo>
                      <a:pt x="57104" y="17959"/>
                    </a:lnTo>
                    <a:lnTo>
                      <a:pt x="57025" y="18077"/>
                    </a:lnTo>
                    <a:lnTo>
                      <a:pt x="57025" y="18235"/>
                    </a:lnTo>
                    <a:lnTo>
                      <a:pt x="57065" y="18392"/>
                    </a:lnTo>
                    <a:lnTo>
                      <a:pt x="57183" y="18786"/>
                    </a:lnTo>
                    <a:lnTo>
                      <a:pt x="57301" y="19180"/>
                    </a:lnTo>
                    <a:lnTo>
                      <a:pt x="57301" y="19534"/>
                    </a:lnTo>
                    <a:lnTo>
                      <a:pt x="57301" y="19692"/>
                    </a:lnTo>
                    <a:lnTo>
                      <a:pt x="57340" y="19810"/>
                    </a:lnTo>
                    <a:lnTo>
                      <a:pt x="57380" y="19967"/>
                    </a:lnTo>
                    <a:lnTo>
                      <a:pt x="57498" y="20046"/>
                    </a:lnTo>
                    <a:lnTo>
                      <a:pt x="57655" y="20085"/>
                    </a:lnTo>
                    <a:lnTo>
                      <a:pt x="57695" y="20085"/>
                    </a:lnTo>
                    <a:lnTo>
                      <a:pt x="57813" y="20046"/>
                    </a:lnTo>
                    <a:lnTo>
                      <a:pt x="57931" y="19967"/>
                    </a:lnTo>
                    <a:lnTo>
                      <a:pt x="58010" y="19849"/>
                    </a:lnTo>
                    <a:lnTo>
                      <a:pt x="58049" y="19731"/>
                    </a:lnTo>
                    <a:lnTo>
                      <a:pt x="58049" y="19534"/>
                    </a:lnTo>
                    <a:lnTo>
                      <a:pt x="58049" y="19062"/>
                    </a:lnTo>
                    <a:lnTo>
                      <a:pt x="57931" y="18550"/>
                    </a:lnTo>
                    <a:lnTo>
                      <a:pt x="57734" y="18077"/>
                    </a:lnTo>
                    <a:lnTo>
                      <a:pt x="57655" y="17919"/>
                    </a:lnTo>
                    <a:lnTo>
                      <a:pt x="57537" y="17880"/>
                    </a:lnTo>
                    <a:lnTo>
                      <a:pt x="57380" y="17841"/>
                    </a:lnTo>
                    <a:close/>
                    <a:moveTo>
                      <a:pt x="4569" y="17998"/>
                    </a:moveTo>
                    <a:lnTo>
                      <a:pt x="4451" y="18077"/>
                    </a:lnTo>
                    <a:lnTo>
                      <a:pt x="4372" y="18195"/>
                    </a:lnTo>
                    <a:lnTo>
                      <a:pt x="4333" y="18313"/>
                    </a:lnTo>
                    <a:lnTo>
                      <a:pt x="4333" y="18471"/>
                    </a:lnTo>
                    <a:lnTo>
                      <a:pt x="4766" y="19928"/>
                    </a:lnTo>
                    <a:lnTo>
                      <a:pt x="4805" y="20046"/>
                    </a:lnTo>
                    <a:lnTo>
                      <a:pt x="4923" y="20125"/>
                    </a:lnTo>
                    <a:lnTo>
                      <a:pt x="5002" y="20164"/>
                    </a:lnTo>
                    <a:lnTo>
                      <a:pt x="5120" y="20204"/>
                    </a:lnTo>
                    <a:lnTo>
                      <a:pt x="5238" y="20164"/>
                    </a:lnTo>
                    <a:lnTo>
                      <a:pt x="5357" y="20125"/>
                    </a:lnTo>
                    <a:lnTo>
                      <a:pt x="5475" y="20007"/>
                    </a:lnTo>
                    <a:lnTo>
                      <a:pt x="5514" y="19849"/>
                    </a:lnTo>
                    <a:lnTo>
                      <a:pt x="5514" y="19692"/>
                    </a:lnTo>
                    <a:lnTo>
                      <a:pt x="5041" y="18235"/>
                    </a:lnTo>
                    <a:lnTo>
                      <a:pt x="5002" y="18116"/>
                    </a:lnTo>
                    <a:lnTo>
                      <a:pt x="4884" y="18038"/>
                    </a:lnTo>
                    <a:lnTo>
                      <a:pt x="4726" y="17998"/>
                    </a:lnTo>
                    <a:close/>
                    <a:moveTo>
                      <a:pt x="57143" y="20755"/>
                    </a:moveTo>
                    <a:lnTo>
                      <a:pt x="56986" y="20834"/>
                    </a:lnTo>
                    <a:lnTo>
                      <a:pt x="56907" y="20912"/>
                    </a:lnTo>
                    <a:lnTo>
                      <a:pt x="56710" y="21188"/>
                    </a:lnTo>
                    <a:lnTo>
                      <a:pt x="56513" y="21385"/>
                    </a:lnTo>
                    <a:lnTo>
                      <a:pt x="56316" y="21582"/>
                    </a:lnTo>
                    <a:lnTo>
                      <a:pt x="56080" y="21779"/>
                    </a:lnTo>
                    <a:lnTo>
                      <a:pt x="55923" y="21858"/>
                    </a:lnTo>
                    <a:lnTo>
                      <a:pt x="55844" y="21936"/>
                    </a:lnTo>
                    <a:lnTo>
                      <a:pt x="55765" y="22094"/>
                    </a:lnTo>
                    <a:lnTo>
                      <a:pt x="55765" y="22251"/>
                    </a:lnTo>
                    <a:lnTo>
                      <a:pt x="55804" y="22370"/>
                    </a:lnTo>
                    <a:lnTo>
                      <a:pt x="55883" y="22448"/>
                    </a:lnTo>
                    <a:lnTo>
                      <a:pt x="55962" y="22488"/>
                    </a:lnTo>
                    <a:lnTo>
                      <a:pt x="56119" y="22566"/>
                    </a:lnTo>
                    <a:lnTo>
                      <a:pt x="56238" y="22527"/>
                    </a:lnTo>
                    <a:lnTo>
                      <a:pt x="56356" y="22488"/>
                    </a:lnTo>
                    <a:lnTo>
                      <a:pt x="56474" y="22409"/>
                    </a:lnTo>
                    <a:lnTo>
                      <a:pt x="56789" y="22173"/>
                    </a:lnTo>
                    <a:lnTo>
                      <a:pt x="57065" y="21936"/>
                    </a:lnTo>
                    <a:lnTo>
                      <a:pt x="57340" y="21661"/>
                    </a:lnTo>
                    <a:lnTo>
                      <a:pt x="57537" y="21346"/>
                    </a:lnTo>
                    <a:lnTo>
                      <a:pt x="57616" y="21188"/>
                    </a:lnTo>
                    <a:lnTo>
                      <a:pt x="57577" y="21031"/>
                    </a:lnTo>
                    <a:lnTo>
                      <a:pt x="57537" y="20912"/>
                    </a:lnTo>
                    <a:lnTo>
                      <a:pt x="57419" y="20794"/>
                    </a:lnTo>
                    <a:lnTo>
                      <a:pt x="57301" y="20755"/>
                    </a:lnTo>
                    <a:close/>
                    <a:moveTo>
                      <a:pt x="5475" y="20912"/>
                    </a:moveTo>
                    <a:lnTo>
                      <a:pt x="5317" y="20991"/>
                    </a:lnTo>
                    <a:lnTo>
                      <a:pt x="5238" y="21109"/>
                    </a:lnTo>
                    <a:lnTo>
                      <a:pt x="5199" y="21228"/>
                    </a:lnTo>
                    <a:lnTo>
                      <a:pt x="5199" y="21385"/>
                    </a:lnTo>
                    <a:lnTo>
                      <a:pt x="5632" y="22842"/>
                    </a:lnTo>
                    <a:lnTo>
                      <a:pt x="5672" y="22960"/>
                    </a:lnTo>
                    <a:lnTo>
                      <a:pt x="5790" y="23039"/>
                    </a:lnTo>
                    <a:lnTo>
                      <a:pt x="5868" y="23078"/>
                    </a:lnTo>
                    <a:lnTo>
                      <a:pt x="5987" y="23118"/>
                    </a:lnTo>
                    <a:lnTo>
                      <a:pt x="6105" y="23078"/>
                    </a:lnTo>
                    <a:lnTo>
                      <a:pt x="6223" y="23039"/>
                    </a:lnTo>
                    <a:lnTo>
                      <a:pt x="6341" y="22921"/>
                    </a:lnTo>
                    <a:lnTo>
                      <a:pt x="6380" y="22763"/>
                    </a:lnTo>
                    <a:lnTo>
                      <a:pt x="6380" y="22606"/>
                    </a:lnTo>
                    <a:lnTo>
                      <a:pt x="5947" y="21149"/>
                    </a:lnTo>
                    <a:lnTo>
                      <a:pt x="5868" y="21031"/>
                    </a:lnTo>
                    <a:lnTo>
                      <a:pt x="5750" y="20952"/>
                    </a:lnTo>
                    <a:lnTo>
                      <a:pt x="5593" y="20912"/>
                    </a:lnTo>
                    <a:close/>
                    <a:moveTo>
                      <a:pt x="54780" y="22606"/>
                    </a:moveTo>
                    <a:lnTo>
                      <a:pt x="54662" y="22645"/>
                    </a:lnTo>
                    <a:lnTo>
                      <a:pt x="53363" y="23472"/>
                    </a:lnTo>
                    <a:lnTo>
                      <a:pt x="53245" y="23590"/>
                    </a:lnTo>
                    <a:lnTo>
                      <a:pt x="53205" y="23709"/>
                    </a:lnTo>
                    <a:lnTo>
                      <a:pt x="53205" y="23866"/>
                    </a:lnTo>
                    <a:lnTo>
                      <a:pt x="53245" y="23984"/>
                    </a:lnTo>
                    <a:lnTo>
                      <a:pt x="53323" y="24063"/>
                    </a:lnTo>
                    <a:lnTo>
                      <a:pt x="53402" y="24142"/>
                    </a:lnTo>
                    <a:lnTo>
                      <a:pt x="53560" y="24181"/>
                    </a:lnTo>
                    <a:lnTo>
                      <a:pt x="53678" y="24181"/>
                    </a:lnTo>
                    <a:lnTo>
                      <a:pt x="53757" y="24102"/>
                    </a:lnTo>
                    <a:lnTo>
                      <a:pt x="55056" y="23315"/>
                    </a:lnTo>
                    <a:lnTo>
                      <a:pt x="55174" y="23197"/>
                    </a:lnTo>
                    <a:lnTo>
                      <a:pt x="55214" y="23078"/>
                    </a:lnTo>
                    <a:lnTo>
                      <a:pt x="55214" y="22921"/>
                    </a:lnTo>
                    <a:lnTo>
                      <a:pt x="55174" y="22763"/>
                    </a:lnTo>
                    <a:lnTo>
                      <a:pt x="55056" y="22685"/>
                    </a:lnTo>
                    <a:lnTo>
                      <a:pt x="54938" y="22606"/>
                    </a:lnTo>
                    <a:close/>
                    <a:moveTo>
                      <a:pt x="52221" y="24221"/>
                    </a:moveTo>
                    <a:lnTo>
                      <a:pt x="52063" y="24299"/>
                    </a:lnTo>
                    <a:lnTo>
                      <a:pt x="50803" y="25087"/>
                    </a:lnTo>
                    <a:lnTo>
                      <a:pt x="50685" y="25205"/>
                    </a:lnTo>
                    <a:lnTo>
                      <a:pt x="50645" y="25323"/>
                    </a:lnTo>
                    <a:lnTo>
                      <a:pt x="50606" y="25481"/>
                    </a:lnTo>
                    <a:lnTo>
                      <a:pt x="50685" y="25638"/>
                    </a:lnTo>
                    <a:lnTo>
                      <a:pt x="50724" y="25717"/>
                    </a:lnTo>
                    <a:lnTo>
                      <a:pt x="50803" y="25756"/>
                    </a:lnTo>
                    <a:lnTo>
                      <a:pt x="51000" y="25796"/>
                    </a:lnTo>
                    <a:lnTo>
                      <a:pt x="51118" y="25796"/>
                    </a:lnTo>
                    <a:lnTo>
                      <a:pt x="51197" y="25756"/>
                    </a:lnTo>
                    <a:lnTo>
                      <a:pt x="52496" y="24929"/>
                    </a:lnTo>
                    <a:lnTo>
                      <a:pt x="52614" y="24811"/>
                    </a:lnTo>
                    <a:lnTo>
                      <a:pt x="52654" y="24693"/>
                    </a:lnTo>
                    <a:lnTo>
                      <a:pt x="52654" y="24536"/>
                    </a:lnTo>
                    <a:lnTo>
                      <a:pt x="52614" y="24417"/>
                    </a:lnTo>
                    <a:lnTo>
                      <a:pt x="52496" y="24299"/>
                    </a:lnTo>
                    <a:lnTo>
                      <a:pt x="52378" y="24221"/>
                    </a:lnTo>
                    <a:close/>
                    <a:moveTo>
                      <a:pt x="6459" y="23787"/>
                    </a:moveTo>
                    <a:lnTo>
                      <a:pt x="6341" y="23827"/>
                    </a:lnTo>
                    <a:lnTo>
                      <a:pt x="6184" y="23905"/>
                    </a:lnTo>
                    <a:lnTo>
                      <a:pt x="6105" y="23984"/>
                    </a:lnTo>
                    <a:lnTo>
                      <a:pt x="6065" y="24142"/>
                    </a:lnTo>
                    <a:lnTo>
                      <a:pt x="6065" y="24299"/>
                    </a:lnTo>
                    <a:lnTo>
                      <a:pt x="6499" y="25756"/>
                    </a:lnTo>
                    <a:lnTo>
                      <a:pt x="6577" y="25875"/>
                    </a:lnTo>
                    <a:lnTo>
                      <a:pt x="6656" y="25953"/>
                    </a:lnTo>
                    <a:lnTo>
                      <a:pt x="6735" y="25993"/>
                    </a:lnTo>
                    <a:lnTo>
                      <a:pt x="6853" y="26032"/>
                    </a:lnTo>
                    <a:lnTo>
                      <a:pt x="6971" y="25993"/>
                    </a:lnTo>
                    <a:lnTo>
                      <a:pt x="7129" y="25914"/>
                    </a:lnTo>
                    <a:lnTo>
                      <a:pt x="7207" y="25835"/>
                    </a:lnTo>
                    <a:lnTo>
                      <a:pt x="7247" y="25678"/>
                    </a:lnTo>
                    <a:lnTo>
                      <a:pt x="7247" y="25520"/>
                    </a:lnTo>
                    <a:lnTo>
                      <a:pt x="6814" y="24063"/>
                    </a:lnTo>
                    <a:lnTo>
                      <a:pt x="6735" y="23945"/>
                    </a:lnTo>
                    <a:lnTo>
                      <a:pt x="6617" y="23866"/>
                    </a:lnTo>
                    <a:lnTo>
                      <a:pt x="6459" y="23787"/>
                    </a:lnTo>
                    <a:close/>
                    <a:moveTo>
                      <a:pt x="49661" y="25875"/>
                    </a:moveTo>
                    <a:lnTo>
                      <a:pt x="49503" y="25914"/>
                    </a:lnTo>
                    <a:lnTo>
                      <a:pt x="48243" y="26741"/>
                    </a:lnTo>
                    <a:lnTo>
                      <a:pt x="48125" y="26820"/>
                    </a:lnTo>
                    <a:lnTo>
                      <a:pt x="48046" y="26977"/>
                    </a:lnTo>
                    <a:lnTo>
                      <a:pt x="48046" y="27095"/>
                    </a:lnTo>
                    <a:lnTo>
                      <a:pt x="48125" y="27253"/>
                    </a:lnTo>
                    <a:lnTo>
                      <a:pt x="48164" y="27332"/>
                    </a:lnTo>
                    <a:lnTo>
                      <a:pt x="48243" y="27371"/>
                    </a:lnTo>
                    <a:lnTo>
                      <a:pt x="48440" y="27410"/>
                    </a:lnTo>
                    <a:lnTo>
                      <a:pt x="48519" y="27410"/>
                    </a:lnTo>
                    <a:lnTo>
                      <a:pt x="48637" y="27371"/>
                    </a:lnTo>
                    <a:lnTo>
                      <a:pt x="49937" y="26544"/>
                    </a:lnTo>
                    <a:lnTo>
                      <a:pt x="50015" y="26465"/>
                    </a:lnTo>
                    <a:lnTo>
                      <a:pt x="50094" y="26308"/>
                    </a:lnTo>
                    <a:lnTo>
                      <a:pt x="50094" y="26190"/>
                    </a:lnTo>
                    <a:lnTo>
                      <a:pt x="50055" y="26032"/>
                    </a:lnTo>
                    <a:lnTo>
                      <a:pt x="49937" y="25914"/>
                    </a:lnTo>
                    <a:lnTo>
                      <a:pt x="49779" y="25875"/>
                    </a:lnTo>
                    <a:close/>
                    <a:moveTo>
                      <a:pt x="7365" y="26702"/>
                    </a:moveTo>
                    <a:lnTo>
                      <a:pt x="7207" y="26741"/>
                    </a:lnTo>
                    <a:lnTo>
                      <a:pt x="7050" y="26820"/>
                    </a:lnTo>
                    <a:lnTo>
                      <a:pt x="6971" y="26898"/>
                    </a:lnTo>
                    <a:lnTo>
                      <a:pt x="6932" y="27056"/>
                    </a:lnTo>
                    <a:lnTo>
                      <a:pt x="6932" y="27214"/>
                    </a:lnTo>
                    <a:lnTo>
                      <a:pt x="7365" y="28671"/>
                    </a:lnTo>
                    <a:lnTo>
                      <a:pt x="7444" y="28789"/>
                    </a:lnTo>
                    <a:lnTo>
                      <a:pt x="7523" y="28868"/>
                    </a:lnTo>
                    <a:lnTo>
                      <a:pt x="7601" y="28907"/>
                    </a:lnTo>
                    <a:lnTo>
                      <a:pt x="7719" y="28946"/>
                    </a:lnTo>
                    <a:lnTo>
                      <a:pt x="7838" y="28907"/>
                    </a:lnTo>
                    <a:lnTo>
                      <a:pt x="7995" y="28828"/>
                    </a:lnTo>
                    <a:lnTo>
                      <a:pt x="8074" y="28749"/>
                    </a:lnTo>
                    <a:lnTo>
                      <a:pt x="8113" y="28592"/>
                    </a:lnTo>
                    <a:lnTo>
                      <a:pt x="8113" y="28434"/>
                    </a:lnTo>
                    <a:lnTo>
                      <a:pt x="7680" y="26977"/>
                    </a:lnTo>
                    <a:lnTo>
                      <a:pt x="7601" y="26859"/>
                    </a:lnTo>
                    <a:lnTo>
                      <a:pt x="7483" y="26780"/>
                    </a:lnTo>
                    <a:lnTo>
                      <a:pt x="7365" y="26702"/>
                    </a:lnTo>
                    <a:close/>
                    <a:moveTo>
                      <a:pt x="47062" y="27489"/>
                    </a:moveTo>
                    <a:lnTo>
                      <a:pt x="46944" y="27568"/>
                    </a:lnTo>
                    <a:lnTo>
                      <a:pt x="46825" y="27686"/>
                    </a:lnTo>
                    <a:lnTo>
                      <a:pt x="46747" y="27844"/>
                    </a:lnTo>
                    <a:lnTo>
                      <a:pt x="46589" y="29340"/>
                    </a:lnTo>
                    <a:lnTo>
                      <a:pt x="46589" y="29458"/>
                    </a:lnTo>
                    <a:lnTo>
                      <a:pt x="46668" y="29616"/>
                    </a:lnTo>
                    <a:lnTo>
                      <a:pt x="46786" y="29695"/>
                    </a:lnTo>
                    <a:lnTo>
                      <a:pt x="46944" y="29734"/>
                    </a:lnTo>
                    <a:lnTo>
                      <a:pt x="47101" y="29734"/>
                    </a:lnTo>
                    <a:lnTo>
                      <a:pt x="47219" y="29655"/>
                    </a:lnTo>
                    <a:lnTo>
                      <a:pt x="47298" y="29537"/>
                    </a:lnTo>
                    <a:lnTo>
                      <a:pt x="47337" y="29419"/>
                    </a:lnTo>
                    <a:lnTo>
                      <a:pt x="47495" y="28001"/>
                    </a:lnTo>
                    <a:lnTo>
                      <a:pt x="47534" y="27844"/>
                    </a:lnTo>
                    <a:lnTo>
                      <a:pt x="47455" y="27647"/>
                    </a:lnTo>
                    <a:lnTo>
                      <a:pt x="47337" y="27568"/>
                    </a:lnTo>
                    <a:lnTo>
                      <a:pt x="47219" y="27489"/>
                    </a:lnTo>
                    <a:close/>
                    <a:moveTo>
                      <a:pt x="8231" y="29616"/>
                    </a:moveTo>
                    <a:lnTo>
                      <a:pt x="8074" y="29655"/>
                    </a:lnTo>
                    <a:lnTo>
                      <a:pt x="7916" y="29734"/>
                    </a:lnTo>
                    <a:lnTo>
                      <a:pt x="7838" y="29813"/>
                    </a:lnTo>
                    <a:lnTo>
                      <a:pt x="7798" y="29970"/>
                    </a:lnTo>
                    <a:lnTo>
                      <a:pt x="7798" y="30128"/>
                    </a:lnTo>
                    <a:lnTo>
                      <a:pt x="8231" y="31585"/>
                    </a:lnTo>
                    <a:lnTo>
                      <a:pt x="8310" y="31703"/>
                    </a:lnTo>
                    <a:lnTo>
                      <a:pt x="8389" y="31782"/>
                    </a:lnTo>
                    <a:lnTo>
                      <a:pt x="8507" y="31821"/>
                    </a:lnTo>
                    <a:lnTo>
                      <a:pt x="8625" y="31861"/>
                    </a:lnTo>
                    <a:lnTo>
                      <a:pt x="8704" y="31821"/>
                    </a:lnTo>
                    <a:lnTo>
                      <a:pt x="8861" y="31742"/>
                    </a:lnTo>
                    <a:lnTo>
                      <a:pt x="8940" y="31664"/>
                    </a:lnTo>
                    <a:lnTo>
                      <a:pt x="8980" y="31506"/>
                    </a:lnTo>
                    <a:lnTo>
                      <a:pt x="8980" y="31349"/>
                    </a:lnTo>
                    <a:lnTo>
                      <a:pt x="8546" y="29891"/>
                    </a:lnTo>
                    <a:lnTo>
                      <a:pt x="8468" y="29773"/>
                    </a:lnTo>
                    <a:lnTo>
                      <a:pt x="8350" y="29655"/>
                    </a:lnTo>
                    <a:lnTo>
                      <a:pt x="8231" y="29616"/>
                    </a:lnTo>
                    <a:close/>
                    <a:moveTo>
                      <a:pt x="46865" y="30482"/>
                    </a:moveTo>
                    <a:lnTo>
                      <a:pt x="46707" y="30522"/>
                    </a:lnTo>
                    <a:lnTo>
                      <a:pt x="46589" y="30561"/>
                    </a:lnTo>
                    <a:lnTo>
                      <a:pt x="46471" y="30679"/>
                    </a:lnTo>
                    <a:lnTo>
                      <a:pt x="46432" y="30837"/>
                    </a:lnTo>
                    <a:lnTo>
                      <a:pt x="46274" y="32333"/>
                    </a:lnTo>
                    <a:lnTo>
                      <a:pt x="46274" y="32491"/>
                    </a:lnTo>
                    <a:lnTo>
                      <a:pt x="46353" y="32609"/>
                    </a:lnTo>
                    <a:lnTo>
                      <a:pt x="46471" y="32727"/>
                    </a:lnTo>
                    <a:lnTo>
                      <a:pt x="46628" y="32766"/>
                    </a:lnTo>
                    <a:lnTo>
                      <a:pt x="46668" y="32766"/>
                    </a:lnTo>
                    <a:lnTo>
                      <a:pt x="46786" y="32727"/>
                    </a:lnTo>
                    <a:lnTo>
                      <a:pt x="46904" y="32688"/>
                    </a:lnTo>
                    <a:lnTo>
                      <a:pt x="46983" y="32569"/>
                    </a:lnTo>
                    <a:lnTo>
                      <a:pt x="47022" y="32412"/>
                    </a:lnTo>
                    <a:lnTo>
                      <a:pt x="47180" y="30915"/>
                    </a:lnTo>
                    <a:lnTo>
                      <a:pt x="47180" y="30758"/>
                    </a:lnTo>
                    <a:lnTo>
                      <a:pt x="47101" y="30640"/>
                    </a:lnTo>
                    <a:lnTo>
                      <a:pt x="46983" y="30561"/>
                    </a:lnTo>
                    <a:lnTo>
                      <a:pt x="46865" y="30482"/>
                    </a:lnTo>
                    <a:close/>
                    <a:moveTo>
                      <a:pt x="9098" y="32530"/>
                    </a:moveTo>
                    <a:lnTo>
                      <a:pt x="8940" y="32569"/>
                    </a:lnTo>
                    <a:lnTo>
                      <a:pt x="8783" y="32648"/>
                    </a:lnTo>
                    <a:lnTo>
                      <a:pt x="8704" y="32727"/>
                    </a:lnTo>
                    <a:lnTo>
                      <a:pt x="8665" y="32885"/>
                    </a:lnTo>
                    <a:lnTo>
                      <a:pt x="8665" y="33042"/>
                    </a:lnTo>
                    <a:lnTo>
                      <a:pt x="9098" y="34499"/>
                    </a:lnTo>
                    <a:lnTo>
                      <a:pt x="9177" y="34617"/>
                    </a:lnTo>
                    <a:lnTo>
                      <a:pt x="9255" y="34696"/>
                    </a:lnTo>
                    <a:lnTo>
                      <a:pt x="9373" y="34735"/>
                    </a:lnTo>
                    <a:lnTo>
                      <a:pt x="9492" y="34775"/>
                    </a:lnTo>
                    <a:lnTo>
                      <a:pt x="9570" y="34735"/>
                    </a:lnTo>
                    <a:lnTo>
                      <a:pt x="9728" y="34657"/>
                    </a:lnTo>
                    <a:lnTo>
                      <a:pt x="9807" y="34578"/>
                    </a:lnTo>
                    <a:lnTo>
                      <a:pt x="9846" y="34420"/>
                    </a:lnTo>
                    <a:lnTo>
                      <a:pt x="9846" y="34263"/>
                    </a:lnTo>
                    <a:lnTo>
                      <a:pt x="9413" y="32806"/>
                    </a:lnTo>
                    <a:lnTo>
                      <a:pt x="9334" y="32688"/>
                    </a:lnTo>
                    <a:lnTo>
                      <a:pt x="9216" y="32569"/>
                    </a:lnTo>
                    <a:lnTo>
                      <a:pt x="9098" y="32530"/>
                    </a:lnTo>
                    <a:close/>
                    <a:moveTo>
                      <a:pt x="46392" y="33515"/>
                    </a:moveTo>
                    <a:lnTo>
                      <a:pt x="46235" y="33593"/>
                    </a:lnTo>
                    <a:lnTo>
                      <a:pt x="46156" y="33712"/>
                    </a:lnTo>
                    <a:lnTo>
                      <a:pt x="46117" y="33869"/>
                    </a:lnTo>
                    <a:lnTo>
                      <a:pt x="45959" y="35366"/>
                    </a:lnTo>
                    <a:lnTo>
                      <a:pt x="45959" y="35523"/>
                    </a:lnTo>
                    <a:lnTo>
                      <a:pt x="46038" y="35641"/>
                    </a:lnTo>
                    <a:lnTo>
                      <a:pt x="46156" y="35759"/>
                    </a:lnTo>
                    <a:lnTo>
                      <a:pt x="46274" y="35799"/>
                    </a:lnTo>
                    <a:lnTo>
                      <a:pt x="46313" y="35799"/>
                    </a:lnTo>
                    <a:lnTo>
                      <a:pt x="46471" y="35759"/>
                    </a:lnTo>
                    <a:lnTo>
                      <a:pt x="46589" y="35681"/>
                    </a:lnTo>
                    <a:lnTo>
                      <a:pt x="46668" y="35602"/>
                    </a:lnTo>
                    <a:lnTo>
                      <a:pt x="46707" y="35444"/>
                    </a:lnTo>
                    <a:lnTo>
                      <a:pt x="46865" y="33948"/>
                    </a:lnTo>
                    <a:lnTo>
                      <a:pt x="46865" y="33790"/>
                    </a:lnTo>
                    <a:lnTo>
                      <a:pt x="46786" y="33672"/>
                    </a:lnTo>
                    <a:lnTo>
                      <a:pt x="46668" y="33554"/>
                    </a:lnTo>
                    <a:lnTo>
                      <a:pt x="46510" y="33515"/>
                    </a:lnTo>
                    <a:close/>
                    <a:moveTo>
                      <a:pt x="9964" y="35444"/>
                    </a:moveTo>
                    <a:lnTo>
                      <a:pt x="9807" y="35484"/>
                    </a:lnTo>
                    <a:lnTo>
                      <a:pt x="9688" y="35523"/>
                    </a:lnTo>
                    <a:lnTo>
                      <a:pt x="9570" y="35641"/>
                    </a:lnTo>
                    <a:lnTo>
                      <a:pt x="9531" y="35799"/>
                    </a:lnTo>
                    <a:lnTo>
                      <a:pt x="9531" y="35956"/>
                    </a:lnTo>
                    <a:lnTo>
                      <a:pt x="9964" y="37413"/>
                    </a:lnTo>
                    <a:lnTo>
                      <a:pt x="10043" y="37492"/>
                    </a:lnTo>
                    <a:lnTo>
                      <a:pt x="10122" y="37610"/>
                    </a:lnTo>
                    <a:lnTo>
                      <a:pt x="10240" y="37650"/>
                    </a:lnTo>
                    <a:lnTo>
                      <a:pt x="10358" y="37689"/>
                    </a:lnTo>
                    <a:lnTo>
                      <a:pt x="10437" y="37650"/>
                    </a:lnTo>
                    <a:lnTo>
                      <a:pt x="10594" y="37571"/>
                    </a:lnTo>
                    <a:lnTo>
                      <a:pt x="10673" y="37453"/>
                    </a:lnTo>
                    <a:lnTo>
                      <a:pt x="10712" y="37335"/>
                    </a:lnTo>
                    <a:lnTo>
                      <a:pt x="10712" y="37177"/>
                    </a:lnTo>
                    <a:lnTo>
                      <a:pt x="10279" y="35720"/>
                    </a:lnTo>
                    <a:lnTo>
                      <a:pt x="10200" y="35602"/>
                    </a:lnTo>
                    <a:lnTo>
                      <a:pt x="10082" y="35484"/>
                    </a:lnTo>
                    <a:lnTo>
                      <a:pt x="9964" y="35444"/>
                    </a:lnTo>
                    <a:close/>
                    <a:moveTo>
                      <a:pt x="46077" y="36547"/>
                    </a:moveTo>
                    <a:lnTo>
                      <a:pt x="45920" y="36626"/>
                    </a:lnTo>
                    <a:lnTo>
                      <a:pt x="45841" y="36744"/>
                    </a:lnTo>
                    <a:lnTo>
                      <a:pt x="45801" y="36862"/>
                    </a:lnTo>
                    <a:lnTo>
                      <a:pt x="45644" y="38398"/>
                    </a:lnTo>
                    <a:lnTo>
                      <a:pt x="45644" y="38555"/>
                    </a:lnTo>
                    <a:lnTo>
                      <a:pt x="45723" y="38674"/>
                    </a:lnTo>
                    <a:lnTo>
                      <a:pt x="45841" y="38752"/>
                    </a:lnTo>
                    <a:lnTo>
                      <a:pt x="45959" y="38792"/>
                    </a:lnTo>
                    <a:lnTo>
                      <a:pt x="45998" y="38831"/>
                    </a:lnTo>
                    <a:lnTo>
                      <a:pt x="46156" y="38792"/>
                    </a:lnTo>
                    <a:lnTo>
                      <a:pt x="46274" y="38713"/>
                    </a:lnTo>
                    <a:lnTo>
                      <a:pt x="46353" y="38595"/>
                    </a:lnTo>
                    <a:lnTo>
                      <a:pt x="46392" y="38477"/>
                    </a:lnTo>
                    <a:lnTo>
                      <a:pt x="46550" y="36980"/>
                    </a:lnTo>
                    <a:lnTo>
                      <a:pt x="46550" y="36823"/>
                    </a:lnTo>
                    <a:lnTo>
                      <a:pt x="46471" y="36665"/>
                    </a:lnTo>
                    <a:lnTo>
                      <a:pt x="46353" y="36586"/>
                    </a:lnTo>
                    <a:lnTo>
                      <a:pt x="46195" y="36547"/>
                    </a:lnTo>
                    <a:close/>
                    <a:moveTo>
                      <a:pt x="10831" y="38359"/>
                    </a:moveTo>
                    <a:lnTo>
                      <a:pt x="10673" y="38398"/>
                    </a:lnTo>
                    <a:lnTo>
                      <a:pt x="10555" y="38437"/>
                    </a:lnTo>
                    <a:lnTo>
                      <a:pt x="10437" y="38555"/>
                    </a:lnTo>
                    <a:lnTo>
                      <a:pt x="10397" y="38713"/>
                    </a:lnTo>
                    <a:lnTo>
                      <a:pt x="10437" y="38871"/>
                    </a:lnTo>
                    <a:lnTo>
                      <a:pt x="10870" y="40328"/>
                    </a:lnTo>
                    <a:lnTo>
                      <a:pt x="10909" y="40406"/>
                    </a:lnTo>
                    <a:lnTo>
                      <a:pt x="10988" y="40525"/>
                    </a:lnTo>
                    <a:lnTo>
                      <a:pt x="11106" y="40564"/>
                    </a:lnTo>
                    <a:lnTo>
                      <a:pt x="11343" y="40564"/>
                    </a:lnTo>
                    <a:lnTo>
                      <a:pt x="11461" y="40485"/>
                    </a:lnTo>
                    <a:lnTo>
                      <a:pt x="11539" y="40367"/>
                    </a:lnTo>
                    <a:lnTo>
                      <a:pt x="11579" y="40249"/>
                    </a:lnTo>
                    <a:lnTo>
                      <a:pt x="11579" y="40091"/>
                    </a:lnTo>
                    <a:lnTo>
                      <a:pt x="11146" y="38634"/>
                    </a:lnTo>
                    <a:lnTo>
                      <a:pt x="11067" y="38516"/>
                    </a:lnTo>
                    <a:lnTo>
                      <a:pt x="10949" y="38398"/>
                    </a:lnTo>
                    <a:lnTo>
                      <a:pt x="10831" y="38359"/>
                    </a:lnTo>
                    <a:close/>
                    <a:moveTo>
                      <a:pt x="26347" y="39264"/>
                    </a:moveTo>
                    <a:lnTo>
                      <a:pt x="26189" y="39304"/>
                    </a:lnTo>
                    <a:lnTo>
                      <a:pt x="26071" y="39382"/>
                    </a:lnTo>
                    <a:lnTo>
                      <a:pt x="25992" y="39540"/>
                    </a:lnTo>
                    <a:lnTo>
                      <a:pt x="25992" y="39658"/>
                    </a:lnTo>
                    <a:lnTo>
                      <a:pt x="26032" y="39816"/>
                    </a:lnTo>
                    <a:lnTo>
                      <a:pt x="26111" y="39934"/>
                    </a:lnTo>
                    <a:lnTo>
                      <a:pt x="27292" y="40879"/>
                    </a:lnTo>
                    <a:lnTo>
                      <a:pt x="27410" y="40958"/>
                    </a:lnTo>
                    <a:lnTo>
                      <a:pt x="27528" y="40997"/>
                    </a:lnTo>
                    <a:lnTo>
                      <a:pt x="27686" y="40958"/>
                    </a:lnTo>
                    <a:lnTo>
                      <a:pt x="27843" y="40840"/>
                    </a:lnTo>
                    <a:lnTo>
                      <a:pt x="27883" y="40721"/>
                    </a:lnTo>
                    <a:lnTo>
                      <a:pt x="27922" y="40564"/>
                    </a:lnTo>
                    <a:lnTo>
                      <a:pt x="27883" y="40446"/>
                    </a:lnTo>
                    <a:lnTo>
                      <a:pt x="27765" y="40328"/>
                    </a:lnTo>
                    <a:lnTo>
                      <a:pt x="26623" y="39343"/>
                    </a:lnTo>
                    <a:lnTo>
                      <a:pt x="26465" y="39264"/>
                    </a:lnTo>
                    <a:close/>
                    <a:moveTo>
                      <a:pt x="25047" y="39658"/>
                    </a:moveTo>
                    <a:lnTo>
                      <a:pt x="24890" y="39698"/>
                    </a:lnTo>
                    <a:lnTo>
                      <a:pt x="23551" y="40446"/>
                    </a:lnTo>
                    <a:lnTo>
                      <a:pt x="23433" y="40525"/>
                    </a:lnTo>
                    <a:lnTo>
                      <a:pt x="23393" y="40682"/>
                    </a:lnTo>
                    <a:lnTo>
                      <a:pt x="23354" y="40800"/>
                    </a:lnTo>
                    <a:lnTo>
                      <a:pt x="23393" y="40958"/>
                    </a:lnTo>
                    <a:lnTo>
                      <a:pt x="23472" y="41037"/>
                    </a:lnTo>
                    <a:lnTo>
                      <a:pt x="23551" y="41115"/>
                    </a:lnTo>
                    <a:lnTo>
                      <a:pt x="23630" y="41115"/>
                    </a:lnTo>
                    <a:lnTo>
                      <a:pt x="23748" y="41155"/>
                    </a:lnTo>
                    <a:lnTo>
                      <a:pt x="23827" y="41155"/>
                    </a:lnTo>
                    <a:lnTo>
                      <a:pt x="23945" y="41115"/>
                    </a:lnTo>
                    <a:lnTo>
                      <a:pt x="25244" y="40367"/>
                    </a:lnTo>
                    <a:lnTo>
                      <a:pt x="25362" y="40249"/>
                    </a:lnTo>
                    <a:lnTo>
                      <a:pt x="25441" y="40131"/>
                    </a:lnTo>
                    <a:lnTo>
                      <a:pt x="25441" y="39973"/>
                    </a:lnTo>
                    <a:lnTo>
                      <a:pt x="25402" y="39855"/>
                    </a:lnTo>
                    <a:lnTo>
                      <a:pt x="25323" y="39737"/>
                    </a:lnTo>
                    <a:lnTo>
                      <a:pt x="25165" y="39658"/>
                    </a:lnTo>
                    <a:close/>
                    <a:moveTo>
                      <a:pt x="45723" y="39579"/>
                    </a:moveTo>
                    <a:lnTo>
                      <a:pt x="45605" y="39658"/>
                    </a:lnTo>
                    <a:lnTo>
                      <a:pt x="45526" y="39776"/>
                    </a:lnTo>
                    <a:lnTo>
                      <a:pt x="45486" y="39894"/>
                    </a:lnTo>
                    <a:lnTo>
                      <a:pt x="45329" y="41430"/>
                    </a:lnTo>
                    <a:lnTo>
                      <a:pt x="45329" y="41548"/>
                    </a:lnTo>
                    <a:lnTo>
                      <a:pt x="45408" y="41706"/>
                    </a:lnTo>
                    <a:lnTo>
                      <a:pt x="45486" y="41785"/>
                    </a:lnTo>
                    <a:lnTo>
                      <a:pt x="45644" y="41824"/>
                    </a:lnTo>
                    <a:lnTo>
                      <a:pt x="45841" y="41824"/>
                    </a:lnTo>
                    <a:lnTo>
                      <a:pt x="45959" y="41745"/>
                    </a:lnTo>
                    <a:lnTo>
                      <a:pt x="46038" y="41627"/>
                    </a:lnTo>
                    <a:lnTo>
                      <a:pt x="46077" y="41509"/>
                    </a:lnTo>
                    <a:lnTo>
                      <a:pt x="46235" y="39973"/>
                    </a:lnTo>
                    <a:lnTo>
                      <a:pt x="46195" y="39816"/>
                    </a:lnTo>
                    <a:lnTo>
                      <a:pt x="46156" y="39698"/>
                    </a:lnTo>
                    <a:lnTo>
                      <a:pt x="46038" y="39619"/>
                    </a:lnTo>
                    <a:lnTo>
                      <a:pt x="45880" y="39579"/>
                    </a:lnTo>
                    <a:close/>
                    <a:moveTo>
                      <a:pt x="22369" y="41115"/>
                    </a:moveTo>
                    <a:lnTo>
                      <a:pt x="22212" y="41155"/>
                    </a:lnTo>
                    <a:lnTo>
                      <a:pt x="20912" y="41903"/>
                    </a:lnTo>
                    <a:lnTo>
                      <a:pt x="20794" y="42021"/>
                    </a:lnTo>
                    <a:lnTo>
                      <a:pt x="20715" y="42139"/>
                    </a:lnTo>
                    <a:lnTo>
                      <a:pt x="20715" y="42297"/>
                    </a:lnTo>
                    <a:lnTo>
                      <a:pt x="20755" y="42415"/>
                    </a:lnTo>
                    <a:lnTo>
                      <a:pt x="20833" y="42494"/>
                    </a:lnTo>
                    <a:lnTo>
                      <a:pt x="20912" y="42572"/>
                    </a:lnTo>
                    <a:lnTo>
                      <a:pt x="20991" y="42612"/>
                    </a:lnTo>
                    <a:lnTo>
                      <a:pt x="21188" y="42612"/>
                    </a:lnTo>
                    <a:lnTo>
                      <a:pt x="21267" y="42572"/>
                    </a:lnTo>
                    <a:lnTo>
                      <a:pt x="22606" y="41824"/>
                    </a:lnTo>
                    <a:lnTo>
                      <a:pt x="22724" y="41745"/>
                    </a:lnTo>
                    <a:lnTo>
                      <a:pt x="22763" y="41627"/>
                    </a:lnTo>
                    <a:lnTo>
                      <a:pt x="22803" y="41470"/>
                    </a:lnTo>
                    <a:lnTo>
                      <a:pt x="22763" y="41312"/>
                    </a:lnTo>
                    <a:lnTo>
                      <a:pt x="22645" y="41194"/>
                    </a:lnTo>
                    <a:lnTo>
                      <a:pt x="22527" y="41155"/>
                    </a:lnTo>
                    <a:lnTo>
                      <a:pt x="22369" y="41115"/>
                    </a:lnTo>
                    <a:close/>
                    <a:moveTo>
                      <a:pt x="28670" y="41194"/>
                    </a:moveTo>
                    <a:lnTo>
                      <a:pt x="28513" y="41233"/>
                    </a:lnTo>
                    <a:lnTo>
                      <a:pt x="28395" y="41352"/>
                    </a:lnTo>
                    <a:lnTo>
                      <a:pt x="28355" y="41470"/>
                    </a:lnTo>
                    <a:lnTo>
                      <a:pt x="28316" y="41627"/>
                    </a:lnTo>
                    <a:lnTo>
                      <a:pt x="28355" y="41745"/>
                    </a:lnTo>
                    <a:lnTo>
                      <a:pt x="28474" y="41864"/>
                    </a:lnTo>
                    <a:lnTo>
                      <a:pt x="29616" y="42848"/>
                    </a:lnTo>
                    <a:lnTo>
                      <a:pt x="29734" y="42927"/>
                    </a:lnTo>
                    <a:lnTo>
                      <a:pt x="29891" y="42927"/>
                    </a:lnTo>
                    <a:lnTo>
                      <a:pt x="30049" y="42887"/>
                    </a:lnTo>
                    <a:lnTo>
                      <a:pt x="30167" y="42809"/>
                    </a:lnTo>
                    <a:lnTo>
                      <a:pt x="30246" y="42651"/>
                    </a:lnTo>
                    <a:lnTo>
                      <a:pt x="30246" y="42533"/>
                    </a:lnTo>
                    <a:lnTo>
                      <a:pt x="30206" y="42375"/>
                    </a:lnTo>
                    <a:lnTo>
                      <a:pt x="30128" y="42257"/>
                    </a:lnTo>
                    <a:lnTo>
                      <a:pt x="28946" y="41273"/>
                    </a:lnTo>
                    <a:lnTo>
                      <a:pt x="28828" y="41233"/>
                    </a:lnTo>
                    <a:lnTo>
                      <a:pt x="28670" y="41194"/>
                    </a:lnTo>
                    <a:close/>
                    <a:moveTo>
                      <a:pt x="11697" y="41273"/>
                    </a:moveTo>
                    <a:lnTo>
                      <a:pt x="11539" y="41312"/>
                    </a:lnTo>
                    <a:lnTo>
                      <a:pt x="11421" y="41352"/>
                    </a:lnTo>
                    <a:lnTo>
                      <a:pt x="11303" y="41470"/>
                    </a:lnTo>
                    <a:lnTo>
                      <a:pt x="11264" y="41627"/>
                    </a:lnTo>
                    <a:lnTo>
                      <a:pt x="11303" y="41785"/>
                    </a:lnTo>
                    <a:lnTo>
                      <a:pt x="11736" y="43242"/>
                    </a:lnTo>
                    <a:lnTo>
                      <a:pt x="11776" y="43360"/>
                    </a:lnTo>
                    <a:lnTo>
                      <a:pt x="11854" y="43439"/>
                    </a:lnTo>
                    <a:lnTo>
                      <a:pt x="11973" y="43478"/>
                    </a:lnTo>
                    <a:lnTo>
                      <a:pt x="12209" y="43478"/>
                    </a:lnTo>
                    <a:lnTo>
                      <a:pt x="12327" y="43399"/>
                    </a:lnTo>
                    <a:lnTo>
                      <a:pt x="12445" y="43281"/>
                    </a:lnTo>
                    <a:lnTo>
                      <a:pt x="12485" y="43163"/>
                    </a:lnTo>
                    <a:lnTo>
                      <a:pt x="12445" y="43006"/>
                    </a:lnTo>
                    <a:lnTo>
                      <a:pt x="12012" y="41548"/>
                    </a:lnTo>
                    <a:lnTo>
                      <a:pt x="11933" y="41430"/>
                    </a:lnTo>
                    <a:lnTo>
                      <a:pt x="11815" y="41312"/>
                    </a:lnTo>
                    <a:lnTo>
                      <a:pt x="11697" y="41273"/>
                    </a:lnTo>
                    <a:close/>
                    <a:moveTo>
                      <a:pt x="19731" y="42612"/>
                    </a:moveTo>
                    <a:lnTo>
                      <a:pt x="19573" y="42651"/>
                    </a:lnTo>
                    <a:lnTo>
                      <a:pt x="18234" y="43399"/>
                    </a:lnTo>
                    <a:lnTo>
                      <a:pt x="18116" y="43478"/>
                    </a:lnTo>
                    <a:lnTo>
                      <a:pt x="18077" y="43596"/>
                    </a:lnTo>
                    <a:lnTo>
                      <a:pt x="18037" y="43754"/>
                    </a:lnTo>
                    <a:lnTo>
                      <a:pt x="18077" y="43911"/>
                    </a:lnTo>
                    <a:lnTo>
                      <a:pt x="18156" y="43990"/>
                    </a:lnTo>
                    <a:lnTo>
                      <a:pt x="18234" y="44030"/>
                    </a:lnTo>
                    <a:lnTo>
                      <a:pt x="18313" y="44069"/>
                    </a:lnTo>
                    <a:lnTo>
                      <a:pt x="18431" y="44108"/>
                    </a:lnTo>
                    <a:lnTo>
                      <a:pt x="18510" y="44069"/>
                    </a:lnTo>
                    <a:lnTo>
                      <a:pt x="18628" y="44030"/>
                    </a:lnTo>
                    <a:lnTo>
                      <a:pt x="19928" y="43321"/>
                    </a:lnTo>
                    <a:lnTo>
                      <a:pt x="20046" y="43203"/>
                    </a:lnTo>
                    <a:lnTo>
                      <a:pt x="20125" y="43084"/>
                    </a:lnTo>
                    <a:lnTo>
                      <a:pt x="20125" y="42927"/>
                    </a:lnTo>
                    <a:lnTo>
                      <a:pt x="20085" y="42809"/>
                    </a:lnTo>
                    <a:lnTo>
                      <a:pt x="20006" y="42691"/>
                    </a:lnTo>
                    <a:lnTo>
                      <a:pt x="19849" y="42612"/>
                    </a:lnTo>
                    <a:close/>
                    <a:moveTo>
                      <a:pt x="45565" y="42572"/>
                    </a:moveTo>
                    <a:lnTo>
                      <a:pt x="45408" y="42612"/>
                    </a:lnTo>
                    <a:lnTo>
                      <a:pt x="45289" y="42651"/>
                    </a:lnTo>
                    <a:lnTo>
                      <a:pt x="45211" y="42769"/>
                    </a:lnTo>
                    <a:lnTo>
                      <a:pt x="45132" y="42927"/>
                    </a:lnTo>
                    <a:lnTo>
                      <a:pt x="44974" y="44423"/>
                    </a:lnTo>
                    <a:lnTo>
                      <a:pt x="45014" y="44581"/>
                    </a:lnTo>
                    <a:lnTo>
                      <a:pt x="45053" y="44699"/>
                    </a:lnTo>
                    <a:lnTo>
                      <a:pt x="45171" y="44817"/>
                    </a:lnTo>
                    <a:lnTo>
                      <a:pt x="45329" y="44857"/>
                    </a:lnTo>
                    <a:lnTo>
                      <a:pt x="45368" y="44857"/>
                    </a:lnTo>
                    <a:lnTo>
                      <a:pt x="45486" y="44817"/>
                    </a:lnTo>
                    <a:lnTo>
                      <a:pt x="45605" y="44778"/>
                    </a:lnTo>
                    <a:lnTo>
                      <a:pt x="45683" y="44660"/>
                    </a:lnTo>
                    <a:lnTo>
                      <a:pt x="45762" y="44502"/>
                    </a:lnTo>
                    <a:lnTo>
                      <a:pt x="45920" y="43006"/>
                    </a:lnTo>
                    <a:lnTo>
                      <a:pt x="45880" y="42848"/>
                    </a:lnTo>
                    <a:lnTo>
                      <a:pt x="45841" y="42730"/>
                    </a:lnTo>
                    <a:lnTo>
                      <a:pt x="45723" y="42651"/>
                    </a:lnTo>
                    <a:lnTo>
                      <a:pt x="45565" y="42572"/>
                    </a:lnTo>
                    <a:close/>
                    <a:moveTo>
                      <a:pt x="30994" y="43163"/>
                    </a:moveTo>
                    <a:lnTo>
                      <a:pt x="30876" y="43203"/>
                    </a:lnTo>
                    <a:lnTo>
                      <a:pt x="30758" y="43281"/>
                    </a:lnTo>
                    <a:lnTo>
                      <a:pt x="30679" y="43399"/>
                    </a:lnTo>
                    <a:lnTo>
                      <a:pt x="30679" y="43557"/>
                    </a:lnTo>
                    <a:lnTo>
                      <a:pt x="30718" y="43714"/>
                    </a:lnTo>
                    <a:lnTo>
                      <a:pt x="30797" y="43833"/>
                    </a:lnTo>
                    <a:lnTo>
                      <a:pt x="31978" y="44778"/>
                    </a:lnTo>
                    <a:lnTo>
                      <a:pt x="32097" y="44857"/>
                    </a:lnTo>
                    <a:lnTo>
                      <a:pt x="32215" y="44896"/>
                    </a:lnTo>
                    <a:lnTo>
                      <a:pt x="32372" y="44857"/>
                    </a:lnTo>
                    <a:lnTo>
                      <a:pt x="32490" y="44738"/>
                    </a:lnTo>
                    <a:lnTo>
                      <a:pt x="32569" y="44620"/>
                    </a:lnTo>
                    <a:lnTo>
                      <a:pt x="32569" y="44463"/>
                    </a:lnTo>
                    <a:lnTo>
                      <a:pt x="32530" y="44305"/>
                    </a:lnTo>
                    <a:lnTo>
                      <a:pt x="32451" y="44226"/>
                    </a:lnTo>
                    <a:lnTo>
                      <a:pt x="31270" y="43242"/>
                    </a:lnTo>
                    <a:lnTo>
                      <a:pt x="31151" y="43163"/>
                    </a:lnTo>
                    <a:close/>
                    <a:moveTo>
                      <a:pt x="12878" y="43990"/>
                    </a:moveTo>
                    <a:lnTo>
                      <a:pt x="12760" y="44030"/>
                    </a:lnTo>
                    <a:lnTo>
                      <a:pt x="12642" y="44108"/>
                    </a:lnTo>
                    <a:lnTo>
                      <a:pt x="12563" y="44266"/>
                    </a:lnTo>
                    <a:lnTo>
                      <a:pt x="12524" y="44384"/>
                    </a:lnTo>
                    <a:lnTo>
                      <a:pt x="12563" y="44541"/>
                    </a:lnTo>
                    <a:lnTo>
                      <a:pt x="12642" y="44660"/>
                    </a:lnTo>
                    <a:lnTo>
                      <a:pt x="12878" y="44857"/>
                    </a:lnTo>
                    <a:lnTo>
                      <a:pt x="13115" y="45053"/>
                    </a:lnTo>
                    <a:lnTo>
                      <a:pt x="13390" y="45172"/>
                    </a:lnTo>
                    <a:lnTo>
                      <a:pt x="13666" y="45329"/>
                    </a:lnTo>
                    <a:lnTo>
                      <a:pt x="14139" y="45487"/>
                    </a:lnTo>
                    <a:lnTo>
                      <a:pt x="14217" y="45487"/>
                    </a:lnTo>
                    <a:lnTo>
                      <a:pt x="14336" y="45447"/>
                    </a:lnTo>
                    <a:lnTo>
                      <a:pt x="14454" y="45408"/>
                    </a:lnTo>
                    <a:lnTo>
                      <a:pt x="14532" y="45329"/>
                    </a:lnTo>
                    <a:lnTo>
                      <a:pt x="14611" y="45211"/>
                    </a:lnTo>
                    <a:lnTo>
                      <a:pt x="14611" y="45053"/>
                    </a:lnTo>
                    <a:lnTo>
                      <a:pt x="14532" y="44896"/>
                    </a:lnTo>
                    <a:lnTo>
                      <a:pt x="14454" y="44778"/>
                    </a:lnTo>
                    <a:lnTo>
                      <a:pt x="14336" y="44738"/>
                    </a:lnTo>
                    <a:lnTo>
                      <a:pt x="13981" y="44620"/>
                    </a:lnTo>
                    <a:lnTo>
                      <a:pt x="13548" y="44384"/>
                    </a:lnTo>
                    <a:lnTo>
                      <a:pt x="13154" y="44108"/>
                    </a:lnTo>
                    <a:lnTo>
                      <a:pt x="13036" y="44030"/>
                    </a:lnTo>
                    <a:lnTo>
                      <a:pt x="12878" y="43990"/>
                    </a:lnTo>
                    <a:close/>
                    <a:moveTo>
                      <a:pt x="17053" y="44069"/>
                    </a:moveTo>
                    <a:lnTo>
                      <a:pt x="16895" y="44108"/>
                    </a:lnTo>
                    <a:lnTo>
                      <a:pt x="16265" y="44463"/>
                    </a:lnTo>
                    <a:lnTo>
                      <a:pt x="15950" y="44620"/>
                    </a:lnTo>
                    <a:lnTo>
                      <a:pt x="15635" y="44738"/>
                    </a:lnTo>
                    <a:lnTo>
                      <a:pt x="15478" y="44778"/>
                    </a:lnTo>
                    <a:lnTo>
                      <a:pt x="15399" y="44896"/>
                    </a:lnTo>
                    <a:lnTo>
                      <a:pt x="15359" y="45053"/>
                    </a:lnTo>
                    <a:lnTo>
                      <a:pt x="15359" y="45211"/>
                    </a:lnTo>
                    <a:lnTo>
                      <a:pt x="15399" y="45290"/>
                    </a:lnTo>
                    <a:lnTo>
                      <a:pt x="15478" y="45408"/>
                    </a:lnTo>
                    <a:lnTo>
                      <a:pt x="15596" y="45447"/>
                    </a:lnTo>
                    <a:lnTo>
                      <a:pt x="15714" y="45487"/>
                    </a:lnTo>
                    <a:lnTo>
                      <a:pt x="15832" y="45447"/>
                    </a:lnTo>
                    <a:lnTo>
                      <a:pt x="16226" y="45329"/>
                    </a:lnTo>
                    <a:lnTo>
                      <a:pt x="16620" y="45132"/>
                    </a:lnTo>
                    <a:lnTo>
                      <a:pt x="17289" y="44778"/>
                    </a:lnTo>
                    <a:lnTo>
                      <a:pt x="17407" y="44699"/>
                    </a:lnTo>
                    <a:lnTo>
                      <a:pt x="17447" y="44541"/>
                    </a:lnTo>
                    <a:lnTo>
                      <a:pt x="17486" y="44423"/>
                    </a:lnTo>
                    <a:lnTo>
                      <a:pt x="17447" y="44266"/>
                    </a:lnTo>
                    <a:lnTo>
                      <a:pt x="17329" y="44148"/>
                    </a:lnTo>
                    <a:lnTo>
                      <a:pt x="17210" y="44069"/>
                    </a:lnTo>
                    <a:close/>
                    <a:moveTo>
                      <a:pt x="33357" y="45093"/>
                    </a:moveTo>
                    <a:lnTo>
                      <a:pt x="33199" y="45132"/>
                    </a:lnTo>
                    <a:lnTo>
                      <a:pt x="33081" y="45211"/>
                    </a:lnTo>
                    <a:lnTo>
                      <a:pt x="33002" y="45369"/>
                    </a:lnTo>
                    <a:lnTo>
                      <a:pt x="33002" y="45487"/>
                    </a:lnTo>
                    <a:lnTo>
                      <a:pt x="33042" y="45644"/>
                    </a:lnTo>
                    <a:lnTo>
                      <a:pt x="33121" y="45762"/>
                    </a:lnTo>
                    <a:lnTo>
                      <a:pt x="34302" y="46747"/>
                    </a:lnTo>
                    <a:lnTo>
                      <a:pt x="34420" y="46786"/>
                    </a:lnTo>
                    <a:lnTo>
                      <a:pt x="34538" y="46826"/>
                    </a:lnTo>
                    <a:lnTo>
                      <a:pt x="34696" y="46786"/>
                    </a:lnTo>
                    <a:lnTo>
                      <a:pt x="34853" y="46668"/>
                    </a:lnTo>
                    <a:lnTo>
                      <a:pt x="34893" y="46550"/>
                    </a:lnTo>
                    <a:lnTo>
                      <a:pt x="34932" y="46392"/>
                    </a:lnTo>
                    <a:lnTo>
                      <a:pt x="34893" y="46274"/>
                    </a:lnTo>
                    <a:lnTo>
                      <a:pt x="34775" y="46156"/>
                    </a:lnTo>
                    <a:lnTo>
                      <a:pt x="33633" y="45172"/>
                    </a:lnTo>
                    <a:lnTo>
                      <a:pt x="33475" y="45093"/>
                    </a:lnTo>
                    <a:close/>
                    <a:moveTo>
                      <a:pt x="45093" y="45605"/>
                    </a:moveTo>
                    <a:lnTo>
                      <a:pt x="44974" y="45684"/>
                    </a:lnTo>
                    <a:lnTo>
                      <a:pt x="44856" y="45802"/>
                    </a:lnTo>
                    <a:lnTo>
                      <a:pt x="44817" y="45959"/>
                    </a:lnTo>
                    <a:lnTo>
                      <a:pt x="44659" y="47456"/>
                    </a:lnTo>
                    <a:lnTo>
                      <a:pt x="44699" y="47613"/>
                    </a:lnTo>
                    <a:lnTo>
                      <a:pt x="44738" y="47731"/>
                    </a:lnTo>
                    <a:lnTo>
                      <a:pt x="44856" y="47850"/>
                    </a:lnTo>
                    <a:lnTo>
                      <a:pt x="45014" y="47889"/>
                    </a:lnTo>
                    <a:lnTo>
                      <a:pt x="45053" y="47889"/>
                    </a:lnTo>
                    <a:lnTo>
                      <a:pt x="45171" y="47850"/>
                    </a:lnTo>
                    <a:lnTo>
                      <a:pt x="45289" y="47771"/>
                    </a:lnTo>
                    <a:lnTo>
                      <a:pt x="45368" y="47692"/>
                    </a:lnTo>
                    <a:lnTo>
                      <a:pt x="45408" y="47534"/>
                    </a:lnTo>
                    <a:lnTo>
                      <a:pt x="45565" y="46038"/>
                    </a:lnTo>
                    <a:lnTo>
                      <a:pt x="45565" y="45880"/>
                    </a:lnTo>
                    <a:lnTo>
                      <a:pt x="45486" y="45762"/>
                    </a:lnTo>
                    <a:lnTo>
                      <a:pt x="45408" y="45644"/>
                    </a:lnTo>
                    <a:lnTo>
                      <a:pt x="45250" y="45605"/>
                    </a:lnTo>
                    <a:close/>
                    <a:moveTo>
                      <a:pt x="35680" y="47023"/>
                    </a:moveTo>
                    <a:lnTo>
                      <a:pt x="35523" y="47062"/>
                    </a:lnTo>
                    <a:lnTo>
                      <a:pt x="35405" y="47180"/>
                    </a:lnTo>
                    <a:lnTo>
                      <a:pt x="35365" y="47298"/>
                    </a:lnTo>
                    <a:lnTo>
                      <a:pt x="35326" y="47456"/>
                    </a:lnTo>
                    <a:lnTo>
                      <a:pt x="35365" y="47574"/>
                    </a:lnTo>
                    <a:lnTo>
                      <a:pt x="35483" y="47692"/>
                    </a:lnTo>
                    <a:lnTo>
                      <a:pt x="36626" y="48677"/>
                    </a:lnTo>
                    <a:lnTo>
                      <a:pt x="36744" y="48755"/>
                    </a:lnTo>
                    <a:lnTo>
                      <a:pt x="37019" y="48755"/>
                    </a:lnTo>
                    <a:lnTo>
                      <a:pt x="37177" y="48637"/>
                    </a:lnTo>
                    <a:lnTo>
                      <a:pt x="37256" y="48519"/>
                    </a:lnTo>
                    <a:lnTo>
                      <a:pt x="37256" y="48362"/>
                    </a:lnTo>
                    <a:lnTo>
                      <a:pt x="37216" y="48204"/>
                    </a:lnTo>
                    <a:lnTo>
                      <a:pt x="37137" y="48086"/>
                    </a:lnTo>
                    <a:lnTo>
                      <a:pt x="35956" y="47141"/>
                    </a:lnTo>
                    <a:lnTo>
                      <a:pt x="35838" y="47062"/>
                    </a:lnTo>
                    <a:lnTo>
                      <a:pt x="35680" y="47023"/>
                    </a:lnTo>
                    <a:close/>
                    <a:moveTo>
                      <a:pt x="38004" y="48992"/>
                    </a:moveTo>
                    <a:lnTo>
                      <a:pt x="37886" y="49031"/>
                    </a:lnTo>
                    <a:lnTo>
                      <a:pt x="37768" y="49110"/>
                    </a:lnTo>
                    <a:lnTo>
                      <a:pt x="37689" y="49267"/>
                    </a:lnTo>
                    <a:lnTo>
                      <a:pt x="37649" y="49385"/>
                    </a:lnTo>
                    <a:lnTo>
                      <a:pt x="37689" y="49543"/>
                    </a:lnTo>
                    <a:lnTo>
                      <a:pt x="37807" y="49661"/>
                    </a:lnTo>
                    <a:lnTo>
                      <a:pt x="38988" y="50646"/>
                    </a:lnTo>
                    <a:lnTo>
                      <a:pt x="39067" y="50685"/>
                    </a:lnTo>
                    <a:lnTo>
                      <a:pt x="39225" y="50724"/>
                    </a:lnTo>
                    <a:lnTo>
                      <a:pt x="39382" y="50685"/>
                    </a:lnTo>
                    <a:lnTo>
                      <a:pt x="39500" y="50567"/>
                    </a:lnTo>
                    <a:lnTo>
                      <a:pt x="39579" y="50449"/>
                    </a:lnTo>
                    <a:lnTo>
                      <a:pt x="39579" y="50291"/>
                    </a:lnTo>
                    <a:lnTo>
                      <a:pt x="39540" y="50173"/>
                    </a:lnTo>
                    <a:lnTo>
                      <a:pt x="39461" y="50055"/>
                    </a:lnTo>
                    <a:lnTo>
                      <a:pt x="38280" y="49070"/>
                    </a:lnTo>
                    <a:lnTo>
                      <a:pt x="38161" y="48992"/>
                    </a:lnTo>
                    <a:close/>
                    <a:moveTo>
                      <a:pt x="44778" y="48637"/>
                    </a:moveTo>
                    <a:lnTo>
                      <a:pt x="44659" y="48716"/>
                    </a:lnTo>
                    <a:lnTo>
                      <a:pt x="44541" y="48834"/>
                    </a:lnTo>
                    <a:lnTo>
                      <a:pt x="44502" y="48952"/>
                    </a:lnTo>
                    <a:lnTo>
                      <a:pt x="44423" y="49267"/>
                    </a:lnTo>
                    <a:lnTo>
                      <a:pt x="44344" y="49582"/>
                    </a:lnTo>
                    <a:lnTo>
                      <a:pt x="44187" y="49897"/>
                    </a:lnTo>
                    <a:lnTo>
                      <a:pt x="43990" y="50173"/>
                    </a:lnTo>
                    <a:lnTo>
                      <a:pt x="43951" y="50331"/>
                    </a:lnTo>
                    <a:lnTo>
                      <a:pt x="43951" y="50449"/>
                    </a:lnTo>
                    <a:lnTo>
                      <a:pt x="43990" y="50606"/>
                    </a:lnTo>
                    <a:lnTo>
                      <a:pt x="44069" y="50724"/>
                    </a:lnTo>
                    <a:lnTo>
                      <a:pt x="44187" y="50764"/>
                    </a:lnTo>
                    <a:lnTo>
                      <a:pt x="44502" y="50764"/>
                    </a:lnTo>
                    <a:lnTo>
                      <a:pt x="44620" y="50646"/>
                    </a:lnTo>
                    <a:lnTo>
                      <a:pt x="44856" y="50252"/>
                    </a:lnTo>
                    <a:lnTo>
                      <a:pt x="45053" y="49897"/>
                    </a:lnTo>
                    <a:lnTo>
                      <a:pt x="45171" y="49464"/>
                    </a:lnTo>
                    <a:lnTo>
                      <a:pt x="45250" y="49070"/>
                    </a:lnTo>
                    <a:lnTo>
                      <a:pt x="45250" y="48913"/>
                    </a:lnTo>
                    <a:lnTo>
                      <a:pt x="45171" y="48795"/>
                    </a:lnTo>
                    <a:lnTo>
                      <a:pt x="45093" y="48677"/>
                    </a:lnTo>
                    <a:lnTo>
                      <a:pt x="44935" y="48637"/>
                    </a:lnTo>
                    <a:close/>
                    <a:moveTo>
                      <a:pt x="40327" y="50882"/>
                    </a:moveTo>
                    <a:lnTo>
                      <a:pt x="40170" y="50961"/>
                    </a:lnTo>
                    <a:lnTo>
                      <a:pt x="40091" y="51079"/>
                    </a:lnTo>
                    <a:lnTo>
                      <a:pt x="40052" y="51236"/>
                    </a:lnTo>
                    <a:lnTo>
                      <a:pt x="40052" y="51355"/>
                    </a:lnTo>
                    <a:lnTo>
                      <a:pt x="40130" y="51512"/>
                    </a:lnTo>
                    <a:lnTo>
                      <a:pt x="40249" y="51591"/>
                    </a:lnTo>
                    <a:lnTo>
                      <a:pt x="40603" y="51788"/>
                    </a:lnTo>
                    <a:lnTo>
                      <a:pt x="41036" y="51906"/>
                    </a:lnTo>
                    <a:lnTo>
                      <a:pt x="41430" y="51985"/>
                    </a:lnTo>
                    <a:lnTo>
                      <a:pt x="41863" y="52024"/>
                    </a:lnTo>
                    <a:lnTo>
                      <a:pt x="42218" y="51985"/>
                    </a:lnTo>
                    <a:lnTo>
                      <a:pt x="42533" y="51945"/>
                    </a:lnTo>
                    <a:lnTo>
                      <a:pt x="42848" y="51866"/>
                    </a:lnTo>
                    <a:lnTo>
                      <a:pt x="43163" y="51748"/>
                    </a:lnTo>
                    <a:lnTo>
                      <a:pt x="43320" y="51709"/>
                    </a:lnTo>
                    <a:lnTo>
                      <a:pt x="43439" y="51591"/>
                    </a:lnTo>
                    <a:lnTo>
                      <a:pt x="43517" y="51473"/>
                    </a:lnTo>
                    <a:lnTo>
                      <a:pt x="43517" y="51355"/>
                    </a:lnTo>
                    <a:lnTo>
                      <a:pt x="43478" y="51197"/>
                    </a:lnTo>
                    <a:lnTo>
                      <a:pt x="43399" y="51079"/>
                    </a:lnTo>
                    <a:lnTo>
                      <a:pt x="43281" y="51000"/>
                    </a:lnTo>
                    <a:lnTo>
                      <a:pt x="43124" y="50961"/>
                    </a:lnTo>
                    <a:lnTo>
                      <a:pt x="43005" y="51000"/>
                    </a:lnTo>
                    <a:lnTo>
                      <a:pt x="42887" y="51079"/>
                    </a:lnTo>
                    <a:lnTo>
                      <a:pt x="42572" y="51158"/>
                    </a:lnTo>
                    <a:lnTo>
                      <a:pt x="42296" y="51236"/>
                    </a:lnTo>
                    <a:lnTo>
                      <a:pt x="41706" y="51236"/>
                    </a:lnTo>
                    <a:lnTo>
                      <a:pt x="41430" y="51197"/>
                    </a:lnTo>
                    <a:lnTo>
                      <a:pt x="41154" y="51158"/>
                    </a:lnTo>
                    <a:lnTo>
                      <a:pt x="40879" y="51039"/>
                    </a:lnTo>
                    <a:lnTo>
                      <a:pt x="40603" y="50921"/>
                    </a:lnTo>
                    <a:lnTo>
                      <a:pt x="40446" y="50882"/>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2" name="Google Shape;4072;p33"/>
              <p:cNvSpPr/>
              <p:nvPr/>
            </p:nvSpPr>
            <p:spPr>
              <a:xfrm>
                <a:off x="1170500" y="1166238"/>
                <a:ext cx="1208050" cy="1063325"/>
              </a:xfrm>
              <a:custGeom>
                <a:avLst/>
                <a:gdLst/>
                <a:ahLst/>
                <a:cxnLst/>
                <a:rect l="l" t="t" r="r" b="b"/>
                <a:pathLst>
                  <a:path w="48322" h="42533" extrusionOk="0">
                    <a:moveTo>
                      <a:pt x="0" y="0"/>
                    </a:moveTo>
                    <a:lnTo>
                      <a:pt x="10909" y="36468"/>
                    </a:lnTo>
                    <a:lnTo>
                      <a:pt x="22054" y="30285"/>
                    </a:lnTo>
                    <a:lnTo>
                      <a:pt x="36744" y="42532"/>
                    </a:lnTo>
                    <a:lnTo>
                      <a:pt x="39028" y="21069"/>
                    </a:lnTo>
                    <a:lnTo>
                      <a:pt x="48322" y="15201"/>
                    </a:lnTo>
                    <a:lnTo>
                      <a:pt x="0"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3" name="Google Shape;4073;p33"/>
              <p:cNvSpPr/>
              <p:nvPr/>
            </p:nvSpPr>
            <p:spPr>
              <a:xfrm>
                <a:off x="1254175" y="1222338"/>
                <a:ext cx="872350" cy="943225"/>
              </a:xfrm>
              <a:custGeom>
                <a:avLst/>
                <a:gdLst/>
                <a:ahLst/>
                <a:cxnLst/>
                <a:rect l="l" t="t" r="r" b="b"/>
                <a:pathLst>
                  <a:path w="34894" h="37729" extrusionOk="0">
                    <a:moveTo>
                      <a:pt x="1" y="1"/>
                    </a:moveTo>
                    <a:lnTo>
                      <a:pt x="27844" y="22685"/>
                    </a:lnTo>
                    <a:lnTo>
                      <a:pt x="27804" y="22685"/>
                    </a:lnTo>
                    <a:lnTo>
                      <a:pt x="27883" y="22803"/>
                    </a:lnTo>
                    <a:lnTo>
                      <a:pt x="32885" y="37728"/>
                    </a:lnTo>
                    <a:lnTo>
                      <a:pt x="34893" y="18865"/>
                    </a:lnTo>
                    <a:lnTo>
                      <a:pt x="1"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4" name="Google Shape;4074;p33"/>
              <p:cNvSpPr/>
              <p:nvPr/>
            </p:nvSpPr>
            <p:spPr>
              <a:xfrm>
                <a:off x="1738575" y="1799288"/>
                <a:ext cx="322950" cy="383000"/>
              </a:xfrm>
              <a:custGeom>
                <a:avLst/>
                <a:gdLst/>
                <a:ahLst/>
                <a:cxnLst/>
                <a:rect l="l" t="t" r="r" b="b"/>
                <a:pathLst>
                  <a:path w="12918" h="15320" extrusionOk="0">
                    <a:moveTo>
                      <a:pt x="7798" y="0"/>
                    </a:moveTo>
                    <a:lnTo>
                      <a:pt x="1" y="4529"/>
                    </a:lnTo>
                    <a:lnTo>
                      <a:pt x="12918" y="15320"/>
                    </a:lnTo>
                    <a:lnTo>
                      <a:pt x="7798"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5" name="Google Shape;4075;p33"/>
              <p:cNvSpPr/>
              <p:nvPr/>
            </p:nvSpPr>
            <p:spPr>
              <a:xfrm>
                <a:off x="1141950" y="1136688"/>
                <a:ext cx="1281900" cy="1130275"/>
              </a:xfrm>
              <a:custGeom>
                <a:avLst/>
                <a:gdLst/>
                <a:ahLst/>
                <a:cxnLst/>
                <a:rect l="l" t="t" r="r" b="b"/>
                <a:pathLst>
                  <a:path w="51276" h="45211" extrusionOk="0">
                    <a:moveTo>
                      <a:pt x="6577" y="3663"/>
                    </a:moveTo>
                    <a:lnTo>
                      <a:pt x="47692" y="16580"/>
                    </a:lnTo>
                    <a:lnTo>
                      <a:pt x="39776" y="21621"/>
                    </a:lnTo>
                    <a:lnTo>
                      <a:pt x="6577" y="3663"/>
                    </a:lnTo>
                    <a:close/>
                    <a:moveTo>
                      <a:pt x="2403" y="2679"/>
                    </a:moveTo>
                    <a:lnTo>
                      <a:pt x="30994" y="25993"/>
                    </a:lnTo>
                    <a:lnTo>
                      <a:pt x="22763" y="30797"/>
                    </a:lnTo>
                    <a:lnTo>
                      <a:pt x="22684" y="30876"/>
                    </a:lnTo>
                    <a:lnTo>
                      <a:pt x="12484" y="36507"/>
                    </a:lnTo>
                    <a:lnTo>
                      <a:pt x="2403" y="2679"/>
                    </a:lnTo>
                    <a:close/>
                    <a:moveTo>
                      <a:pt x="4490" y="3427"/>
                    </a:moveTo>
                    <a:lnTo>
                      <a:pt x="39382" y="22291"/>
                    </a:lnTo>
                    <a:lnTo>
                      <a:pt x="37374" y="41154"/>
                    </a:lnTo>
                    <a:lnTo>
                      <a:pt x="32372" y="26229"/>
                    </a:lnTo>
                    <a:lnTo>
                      <a:pt x="32293" y="26111"/>
                    </a:lnTo>
                    <a:lnTo>
                      <a:pt x="32333" y="26111"/>
                    </a:lnTo>
                    <a:lnTo>
                      <a:pt x="4490" y="3427"/>
                    </a:lnTo>
                    <a:close/>
                    <a:moveTo>
                      <a:pt x="31663" y="26504"/>
                    </a:moveTo>
                    <a:lnTo>
                      <a:pt x="36822" y="41824"/>
                    </a:lnTo>
                    <a:lnTo>
                      <a:pt x="23866" y="31033"/>
                    </a:lnTo>
                    <a:lnTo>
                      <a:pt x="31663" y="26504"/>
                    </a:lnTo>
                    <a:close/>
                    <a:moveTo>
                      <a:pt x="0" y="1"/>
                    </a:moveTo>
                    <a:lnTo>
                      <a:pt x="11579" y="38752"/>
                    </a:lnTo>
                    <a:lnTo>
                      <a:pt x="23117" y="32372"/>
                    </a:lnTo>
                    <a:lnTo>
                      <a:pt x="38476" y="45211"/>
                    </a:lnTo>
                    <a:lnTo>
                      <a:pt x="40879" y="22684"/>
                    </a:lnTo>
                    <a:lnTo>
                      <a:pt x="51275" y="16147"/>
                    </a:lnTo>
                    <a:lnTo>
                      <a:pt x="0" y="1"/>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6" name="Google Shape;4076;p33"/>
              <p:cNvSpPr/>
              <p:nvPr/>
            </p:nvSpPr>
            <p:spPr>
              <a:xfrm>
                <a:off x="1278800" y="1332613"/>
                <a:ext cx="257975" cy="632100"/>
              </a:xfrm>
              <a:custGeom>
                <a:avLst/>
                <a:gdLst/>
                <a:ahLst/>
                <a:cxnLst/>
                <a:rect l="l" t="t" r="r" b="b"/>
                <a:pathLst>
                  <a:path w="10319" h="25284" extrusionOk="0">
                    <a:moveTo>
                      <a:pt x="670" y="1"/>
                    </a:moveTo>
                    <a:lnTo>
                      <a:pt x="434" y="40"/>
                    </a:lnTo>
                    <a:lnTo>
                      <a:pt x="237" y="158"/>
                    </a:lnTo>
                    <a:lnTo>
                      <a:pt x="79" y="316"/>
                    </a:lnTo>
                    <a:lnTo>
                      <a:pt x="40" y="434"/>
                    </a:lnTo>
                    <a:lnTo>
                      <a:pt x="0" y="552"/>
                    </a:lnTo>
                    <a:lnTo>
                      <a:pt x="0" y="670"/>
                    </a:lnTo>
                    <a:lnTo>
                      <a:pt x="40" y="788"/>
                    </a:lnTo>
                    <a:lnTo>
                      <a:pt x="788" y="3781"/>
                    </a:lnTo>
                    <a:lnTo>
                      <a:pt x="1615" y="6814"/>
                    </a:lnTo>
                    <a:lnTo>
                      <a:pt x="2482" y="9846"/>
                    </a:lnTo>
                    <a:lnTo>
                      <a:pt x="3427" y="12878"/>
                    </a:lnTo>
                    <a:lnTo>
                      <a:pt x="4451" y="15911"/>
                    </a:lnTo>
                    <a:lnTo>
                      <a:pt x="5553" y="18864"/>
                    </a:lnTo>
                    <a:lnTo>
                      <a:pt x="6695" y="21779"/>
                    </a:lnTo>
                    <a:lnTo>
                      <a:pt x="7286" y="23236"/>
                    </a:lnTo>
                    <a:lnTo>
                      <a:pt x="7916" y="24614"/>
                    </a:lnTo>
                    <a:lnTo>
                      <a:pt x="8034" y="24850"/>
                    </a:lnTo>
                    <a:lnTo>
                      <a:pt x="8192" y="25008"/>
                    </a:lnTo>
                    <a:lnTo>
                      <a:pt x="8389" y="25165"/>
                    </a:lnTo>
                    <a:lnTo>
                      <a:pt x="8586" y="25244"/>
                    </a:lnTo>
                    <a:lnTo>
                      <a:pt x="8783" y="25284"/>
                    </a:lnTo>
                    <a:lnTo>
                      <a:pt x="9255" y="25284"/>
                    </a:lnTo>
                    <a:lnTo>
                      <a:pt x="9452" y="25205"/>
                    </a:lnTo>
                    <a:lnTo>
                      <a:pt x="9649" y="25126"/>
                    </a:lnTo>
                    <a:lnTo>
                      <a:pt x="9846" y="25008"/>
                    </a:lnTo>
                    <a:lnTo>
                      <a:pt x="10003" y="24850"/>
                    </a:lnTo>
                    <a:lnTo>
                      <a:pt x="10161" y="24654"/>
                    </a:lnTo>
                    <a:lnTo>
                      <a:pt x="10240" y="24457"/>
                    </a:lnTo>
                    <a:lnTo>
                      <a:pt x="10318" y="24260"/>
                    </a:lnTo>
                    <a:lnTo>
                      <a:pt x="10318" y="24023"/>
                    </a:lnTo>
                    <a:lnTo>
                      <a:pt x="10279" y="23787"/>
                    </a:lnTo>
                    <a:lnTo>
                      <a:pt x="9846" y="22291"/>
                    </a:lnTo>
                    <a:lnTo>
                      <a:pt x="9413" y="20794"/>
                    </a:lnTo>
                    <a:lnTo>
                      <a:pt x="8468" y="17801"/>
                    </a:lnTo>
                    <a:lnTo>
                      <a:pt x="7404" y="14847"/>
                    </a:lnTo>
                    <a:lnTo>
                      <a:pt x="6262" y="11854"/>
                    </a:lnTo>
                    <a:lnTo>
                      <a:pt x="5081" y="8901"/>
                    </a:lnTo>
                    <a:lnTo>
                      <a:pt x="3820" y="5987"/>
                    </a:lnTo>
                    <a:lnTo>
                      <a:pt x="2560" y="3151"/>
                    </a:lnTo>
                    <a:lnTo>
                      <a:pt x="1221" y="355"/>
                    </a:lnTo>
                    <a:lnTo>
                      <a:pt x="1182" y="237"/>
                    </a:lnTo>
                    <a:lnTo>
                      <a:pt x="1103" y="158"/>
                    </a:lnTo>
                    <a:lnTo>
                      <a:pt x="985" y="79"/>
                    </a:lnTo>
                    <a:lnTo>
                      <a:pt x="906" y="40"/>
                    </a:lnTo>
                    <a:lnTo>
                      <a:pt x="670"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0" name="TextBox 39">
              <a:extLst>
                <a:ext uri="{FF2B5EF4-FFF2-40B4-BE49-F238E27FC236}">
                  <a16:creationId xmlns:a16="http://schemas.microsoft.com/office/drawing/2014/main" xmlns="" id="{01581E7F-7BEA-41B4-B064-57A9C640586D}"/>
                </a:ext>
              </a:extLst>
            </p:cNvPr>
            <p:cNvSpPr txBox="1"/>
            <p:nvPr/>
          </p:nvSpPr>
          <p:spPr>
            <a:xfrm>
              <a:off x="919130" y="3972453"/>
              <a:ext cx="2842115" cy="181588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Đặt </a:t>
              </a:r>
              <a:r>
                <a:rPr kumimoji="0" lang="vi-VN"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tính</a:t>
              </a: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 sao cho các số đo cùng loại </a:t>
              </a:r>
              <a:r>
                <a:rPr kumimoji="0" lang="vi-VN"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đơn vị </a:t>
              </a: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thẳng cột với nhau.</a:t>
              </a:r>
              <a:endParaRPr kumimoji="0" 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endParaRPr>
            </a:p>
          </p:txBody>
        </p:sp>
      </p:grpSp>
      <p:grpSp>
        <p:nvGrpSpPr>
          <p:cNvPr id="6" name="Group 5">
            <a:extLst>
              <a:ext uri="{FF2B5EF4-FFF2-40B4-BE49-F238E27FC236}">
                <a16:creationId xmlns:a16="http://schemas.microsoft.com/office/drawing/2014/main" xmlns="" id="{52727260-9377-4728-8851-984C0DFCE1BC}"/>
              </a:ext>
            </a:extLst>
          </p:cNvPr>
          <p:cNvGrpSpPr/>
          <p:nvPr/>
        </p:nvGrpSpPr>
        <p:grpSpPr>
          <a:xfrm>
            <a:off x="8385000" y="1774277"/>
            <a:ext cx="2994000" cy="4245522"/>
            <a:chOff x="8385000" y="1774277"/>
            <a:chExt cx="2994000" cy="4245522"/>
          </a:xfrm>
        </p:grpSpPr>
        <p:sp>
          <p:nvSpPr>
            <p:cNvPr id="4053" name="Google Shape;4053;p33"/>
            <p:cNvSpPr/>
            <p:nvPr/>
          </p:nvSpPr>
          <p:spPr>
            <a:xfrm>
              <a:off x="8385000" y="3247533"/>
              <a:ext cx="2994000" cy="2772266"/>
            </a:xfrm>
            <a:prstGeom prst="roundRect">
              <a:avLst>
                <a:gd name="adj" fmla="val 16667"/>
              </a:avLst>
            </a:prstGeom>
            <a:solidFill>
              <a:schemeClr val="accent6"/>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77" name="Google Shape;4077;p33"/>
            <p:cNvGrpSpPr/>
            <p:nvPr/>
          </p:nvGrpSpPr>
          <p:grpSpPr>
            <a:xfrm rot="968434">
              <a:off x="9052971" y="1774277"/>
              <a:ext cx="1658031" cy="2042671"/>
              <a:chOff x="6739400" y="809775"/>
              <a:chExt cx="1243500" cy="1531975"/>
            </a:xfrm>
          </p:grpSpPr>
          <p:sp>
            <p:nvSpPr>
              <p:cNvPr id="4078" name="Google Shape;4078;p33"/>
              <p:cNvSpPr/>
              <p:nvPr/>
            </p:nvSpPr>
            <p:spPr>
              <a:xfrm>
                <a:off x="6748250" y="818625"/>
                <a:ext cx="1224800" cy="1513275"/>
              </a:xfrm>
              <a:custGeom>
                <a:avLst/>
                <a:gdLst/>
                <a:ahLst/>
                <a:cxnLst/>
                <a:rect l="l" t="t" r="r" b="b"/>
                <a:pathLst>
                  <a:path w="48992" h="60531" extrusionOk="0">
                    <a:moveTo>
                      <a:pt x="24024" y="1"/>
                    </a:moveTo>
                    <a:lnTo>
                      <a:pt x="23512" y="40"/>
                    </a:lnTo>
                    <a:lnTo>
                      <a:pt x="23039" y="40"/>
                    </a:lnTo>
                    <a:lnTo>
                      <a:pt x="22567" y="119"/>
                    </a:lnTo>
                    <a:lnTo>
                      <a:pt x="22133" y="198"/>
                    </a:lnTo>
                    <a:lnTo>
                      <a:pt x="21228" y="434"/>
                    </a:lnTo>
                    <a:lnTo>
                      <a:pt x="20361" y="749"/>
                    </a:lnTo>
                    <a:lnTo>
                      <a:pt x="19534" y="1143"/>
                    </a:lnTo>
                    <a:lnTo>
                      <a:pt x="18747" y="1615"/>
                    </a:lnTo>
                    <a:lnTo>
                      <a:pt x="18038" y="2167"/>
                    </a:lnTo>
                    <a:lnTo>
                      <a:pt x="17368" y="2757"/>
                    </a:lnTo>
                    <a:lnTo>
                      <a:pt x="16738" y="3427"/>
                    </a:lnTo>
                    <a:lnTo>
                      <a:pt x="16187" y="4175"/>
                    </a:lnTo>
                    <a:lnTo>
                      <a:pt x="15714" y="4963"/>
                    </a:lnTo>
                    <a:lnTo>
                      <a:pt x="15320" y="5750"/>
                    </a:lnTo>
                    <a:lnTo>
                      <a:pt x="15005" y="6617"/>
                    </a:lnTo>
                    <a:lnTo>
                      <a:pt x="14769" y="7523"/>
                    </a:lnTo>
                    <a:lnTo>
                      <a:pt x="14690" y="7995"/>
                    </a:lnTo>
                    <a:lnTo>
                      <a:pt x="14651" y="8468"/>
                    </a:lnTo>
                    <a:lnTo>
                      <a:pt x="14612" y="8940"/>
                    </a:lnTo>
                    <a:lnTo>
                      <a:pt x="14572" y="9452"/>
                    </a:lnTo>
                    <a:lnTo>
                      <a:pt x="14651" y="10358"/>
                    </a:lnTo>
                    <a:lnTo>
                      <a:pt x="14769" y="11224"/>
                    </a:lnTo>
                    <a:lnTo>
                      <a:pt x="14966" y="12130"/>
                    </a:lnTo>
                    <a:lnTo>
                      <a:pt x="15281" y="12957"/>
                    </a:lnTo>
                    <a:lnTo>
                      <a:pt x="15675" y="13784"/>
                    </a:lnTo>
                    <a:lnTo>
                      <a:pt x="16108" y="14533"/>
                    </a:lnTo>
                    <a:lnTo>
                      <a:pt x="16620" y="15281"/>
                    </a:lnTo>
                    <a:lnTo>
                      <a:pt x="17211" y="15950"/>
                    </a:lnTo>
                    <a:lnTo>
                      <a:pt x="12682" y="16226"/>
                    </a:lnTo>
                    <a:lnTo>
                      <a:pt x="12406" y="16226"/>
                    </a:lnTo>
                    <a:lnTo>
                      <a:pt x="12091" y="16305"/>
                    </a:lnTo>
                    <a:lnTo>
                      <a:pt x="11815" y="16383"/>
                    </a:lnTo>
                    <a:lnTo>
                      <a:pt x="11540" y="16502"/>
                    </a:lnTo>
                    <a:lnTo>
                      <a:pt x="11303" y="16620"/>
                    </a:lnTo>
                    <a:lnTo>
                      <a:pt x="11067" y="16777"/>
                    </a:lnTo>
                    <a:lnTo>
                      <a:pt x="10870" y="16974"/>
                    </a:lnTo>
                    <a:lnTo>
                      <a:pt x="10634" y="17171"/>
                    </a:lnTo>
                    <a:lnTo>
                      <a:pt x="10476" y="17368"/>
                    </a:lnTo>
                    <a:lnTo>
                      <a:pt x="10319" y="17604"/>
                    </a:lnTo>
                    <a:lnTo>
                      <a:pt x="10161" y="17841"/>
                    </a:lnTo>
                    <a:lnTo>
                      <a:pt x="10043" y="18116"/>
                    </a:lnTo>
                    <a:lnTo>
                      <a:pt x="9965" y="18392"/>
                    </a:lnTo>
                    <a:lnTo>
                      <a:pt x="9886" y="18668"/>
                    </a:lnTo>
                    <a:lnTo>
                      <a:pt x="9846" y="18943"/>
                    </a:lnTo>
                    <a:lnTo>
                      <a:pt x="9807" y="19258"/>
                    </a:lnTo>
                    <a:lnTo>
                      <a:pt x="9807" y="19967"/>
                    </a:lnTo>
                    <a:lnTo>
                      <a:pt x="9846" y="21149"/>
                    </a:lnTo>
                    <a:lnTo>
                      <a:pt x="9886" y="21936"/>
                    </a:lnTo>
                    <a:lnTo>
                      <a:pt x="9965" y="22763"/>
                    </a:lnTo>
                    <a:lnTo>
                      <a:pt x="10122" y="23630"/>
                    </a:lnTo>
                    <a:lnTo>
                      <a:pt x="10280" y="24496"/>
                    </a:lnTo>
                    <a:lnTo>
                      <a:pt x="10516" y="25323"/>
                    </a:lnTo>
                    <a:lnTo>
                      <a:pt x="10673" y="25717"/>
                    </a:lnTo>
                    <a:lnTo>
                      <a:pt x="10831" y="26111"/>
                    </a:lnTo>
                    <a:lnTo>
                      <a:pt x="11067" y="26505"/>
                    </a:lnTo>
                    <a:lnTo>
                      <a:pt x="11303" y="26859"/>
                    </a:lnTo>
                    <a:lnTo>
                      <a:pt x="11540" y="27174"/>
                    </a:lnTo>
                    <a:lnTo>
                      <a:pt x="11855" y="27450"/>
                    </a:lnTo>
                    <a:lnTo>
                      <a:pt x="12170" y="27686"/>
                    </a:lnTo>
                    <a:lnTo>
                      <a:pt x="12485" y="27922"/>
                    </a:lnTo>
                    <a:lnTo>
                      <a:pt x="12879" y="28080"/>
                    </a:lnTo>
                    <a:lnTo>
                      <a:pt x="13312" y="28277"/>
                    </a:lnTo>
                    <a:lnTo>
                      <a:pt x="13745" y="28395"/>
                    </a:lnTo>
                    <a:lnTo>
                      <a:pt x="14218" y="28513"/>
                    </a:lnTo>
                    <a:lnTo>
                      <a:pt x="14730" y="28631"/>
                    </a:lnTo>
                    <a:lnTo>
                      <a:pt x="15281" y="28710"/>
                    </a:lnTo>
                    <a:lnTo>
                      <a:pt x="16541" y="28789"/>
                    </a:lnTo>
                    <a:lnTo>
                      <a:pt x="17920" y="28867"/>
                    </a:lnTo>
                    <a:lnTo>
                      <a:pt x="17998" y="31900"/>
                    </a:lnTo>
                    <a:lnTo>
                      <a:pt x="18117" y="35090"/>
                    </a:lnTo>
                    <a:lnTo>
                      <a:pt x="18235" y="38358"/>
                    </a:lnTo>
                    <a:lnTo>
                      <a:pt x="18432" y="41627"/>
                    </a:lnTo>
                    <a:lnTo>
                      <a:pt x="17171" y="40524"/>
                    </a:lnTo>
                    <a:lnTo>
                      <a:pt x="15951" y="39382"/>
                    </a:lnTo>
                    <a:lnTo>
                      <a:pt x="16147" y="38910"/>
                    </a:lnTo>
                    <a:lnTo>
                      <a:pt x="16266" y="38398"/>
                    </a:lnTo>
                    <a:lnTo>
                      <a:pt x="16305" y="37886"/>
                    </a:lnTo>
                    <a:lnTo>
                      <a:pt x="16266" y="37413"/>
                    </a:lnTo>
                    <a:lnTo>
                      <a:pt x="16147" y="36901"/>
                    </a:lnTo>
                    <a:lnTo>
                      <a:pt x="15951" y="36429"/>
                    </a:lnTo>
                    <a:lnTo>
                      <a:pt x="15635" y="36035"/>
                    </a:lnTo>
                    <a:lnTo>
                      <a:pt x="15281" y="35641"/>
                    </a:lnTo>
                    <a:lnTo>
                      <a:pt x="14730" y="35169"/>
                    </a:lnTo>
                    <a:lnTo>
                      <a:pt x="13706" y="34302"/>
                    </a:lnTo>
                    <a:lnTo>
                      <a:pt x="12603" y="33475"/>
                    </a:lnTo>
                    <a:lnTo>
                      <a:pt x="11461" y="32727"/>
                    </a:lnTo>
                    <a:lnTo>
                      <a:pt x="10240" y="32018"/>
                    </a:lnTo>
                    <a:lnTo>
                      <a:pt x="9019" y="31349"/>
                    </a:lnTo>
                    <a:lnTo>
                      <a:pt x="7720" y="30758"/>
                    </a:lnTo>
                    <a:lnTo>
                      <a:pt x="6381" y="30246"/>
                    </a:lnTo>
                    <a:lnTo>
                      <a:pt x="5002" y="29773"/>
                    </a:lnTo>
                    <a:lnTo>
                      <a:pt x="4057" y="29458"/>
                    </a:lnTo>
                    <a:lnTo>
                      <a:pt x="3624" y="29379"/>
                    </a:lnTo>
                    <a:lnTo>
                      <a:pt x="3151" y="29340"/>
                    </a:lnTo>
                    <a:lnTo>
                      <a:pt x="2718" y="29379"/>
                    </a:lnTo>
                    <a:lnTo>
                      <a:pt x="2246" y="29458"/>
                    </a:lnTo>
                    <a:lnTo>
                      <a:pt x="1813" y="29655"/>
                    </a:lnTo>
                    <a:lnTo>
                      <a:pt x="1419" y="29852"/>
                    </a:lnTo>
                    <a:lnTo>
                      <a:pt x="1143" y="30088"/>
                    </a:lnTo>
                    <a:lnTo>
                      <a:pt x="907" y="30325"/>
                    </a:lnTo>
                    <a:lnTo>
                      <a:pt x="710" y="30600"/>
                    </a:lnTo>
                    <a:lnTo>
                      <a:pt x="513" y="30876"/>
                    </a:lnTo>
                    <a:lnTo>
                      <a:pt x="355" y="31191"/>
                    </a:lnTo>
                    <a:lnTo>
                      <a:pt x="237" y="31506"/>
                    </a:lnTo>
                    <a:lnTo>
                      <a:pt x="158" y="31860"/>
                    </a:lnTo>
                    <a:lnTo>
                      <a:pt x="119" y="32176"/>
                    </a:lnTo>
                    <a:lnTo>
                      <a:pt x="40" y="33160"/>
                    </a:lnTo>
                    <a:lnTo>
                      <a:pt x="1" y="34499"/>
                    </a:lnTo>
                    <a:lnTo>
                      <a:pt x="40" y="35877"/>
                    </a:lnTo>
                    <a:lnTo>
                      <a:pt x="158" y="37216"/>
                    </a:lnTo>
                    <a:lnTo>
                      <a:pt x="355" y="38555"/>
                    </a:lnTo>
                    <a:lnTo>
                      <a:pt x="592" y="39894"/>
                    </a:lnTo>
                    <a:lnTo>
                      <a:pt x="946" y="41194"/>
                    </a:lnTo>
                    <a:lnTo>
                      <a:pt x="1379" y="42494"/>
                    </a:lnTo>
                    <a:lnTo>
                      <a:pt x="1852" y="43793"/>
                    </a:lnTo>
                    <a:lnTo>
                      <a:pt x="2049" y="44226"/>
                    </a:lnTo>
                    <a:lnTo>
                      <a:pt x="2206" y="44581"/>
                    </a:lnTo>
                    <a:lnTo>
                      <a:pt x="2443" y="44935"/>
                    </a:lnTo>
                    <a:lnTo>
                      <a:pt x="2718" y="45211"/>
                    </a:lnTo>
                    <a:lnTo>
                      <a:pt x="3033" y="45487"/>
                    </a:lnTo>
                    <a:lnTo>
                      <a:pt x="3348" y="45723"/>
                    </a:lnTo>
                    <a:lnTo>
                      <a:pt x="3742" y="45880"/>
                    </a:lnTo>
                    <a:lnTo>
                      <a:pt x="4097" y="45999"/>
                    </a:lnTo>
                    <a:lnTo>
                      <a:pt x="4530" y="46077"/>
                    </a:lnTo>
                    <a:lnTo>
                      <a:pt x="4963" y="46117"/>
                    </a:lnTo>
                    <a:lnTo>
                      <a:pt x="5475" y="46156"/>
                    </a:lnTo>
                    <a:lnTo>
                      <a:pt x="5829" y="46156"/>
                    </a:lnTo>
                    <a:lnTo>
                      <a:pt x="6223" y="46117"/>
                    </a:lnTo>
                    <a:lnTo>
                      <a:pt x="6578" y="46038"/>
                    </a:lnTo>
                    <a:lnTo>
                      <a:pt x="6932" y="45959"/>
                    </a:lnTo>
                    <a:lnTo>
                      <a:pt x="7917" y="47062"/>
                    </a:lnTo>
                    <a:lnTo>
                      <a:pt x="9019" y="48164"/>
                    </a:lnTo>
                    <a:lnTo>
                      <a:pt x="10122" y="49307"/>
                    </a:lnTo>
                    <a:lnTo>
                      <a:pt x="11303" y="50409"/>
                    </a:lnTo>
                    <a:lnTo>
                      <a:pt x="12485" y="51512"/>
                    </a:lnTo>
                    <a:lnTo>
                      <a:pt x="13706" y="52615"/>
                    </a:lnTo>
                    <a:lnTo>
                      <a:pt x="16069" y="54623"/>
                    </a:lnTo>
                    <a:lnTo>
                      <a:pt x="18235" y="56435"/>
                    </a:lnTo>
                    <a:lnTo>
                      <a:pt x="20046" y="57931"/>
                    </a:lnTo>
                    <a:lnTo>
                      <a:pt x="22212" y="59585"/>
                    </a:lnTo>
                    <a:lnTo>
                      <a:pt x="22685" y="59940"/>
                    </a:lnTo>
                    <a:lnTo>
                      <a:pt x="23079" y="60215"/>
                    </a:lnTo>
                    <a:lnTo>
                      <a:pt x="23551" y="60412"/>
                    </a:lnTo>
                    <a:lnTo>
                      <a:pt x="24024" y="60491"/>
                    </a:lnTo>
                    <a:lnTo>
                      <a:pt x="24496" y="60530"/>
                    </a:lnTo>
                    <a:lnTo>
                      <a:pt x="24969" y="60491"/>
                    </a:lnTo>
                    <a:lnTo>
                      <a:pt x="25442" y="60412"/>
                    </a:lnTo>
                    <a:lnTo>
                      <a:pt x="25914" y="60215"/>
                    </a:lnTo>
                    <a:lnTo>
                      <a:pt x="26347" y="59940"/>
                    </a:lnTo>
                    <a:lnTo>
                      <a:pt x="26780" y="59585"/>
                    </a:lnTo>
                    <a:lnTo>
                      <a:pt x="28946" y="57931"/>
                    </a:lnTo>
                    <a:lnTo>
                      <a:pt x="30797" y="56435"/>
                    </a:lnTo>
                    <a:lnTo>
                      <a:pt x="32963" y="54623"/>
                    </a:lnTo>
                    <a:lnTo>
                      <a:pt x="35287" y="52615"/>
                    </a:lnTo>
                    <a:lnTo>
                      <a:pt x="36508" y="51512"/>
                    </a:lnTo>
                    <a:lnTo>
                      <a:pt x="37689" y="50409"/>
                    </a:lnTo>
                    <a:lnTo>
                      <a:pt x="38871" y="49307"/>
                    </a:lnTo>
                    <a:lnTo>
                      <a:pt x="40013" y="48164"/>
                    </a:lnTo>
                    <a:lnTo>
                      <a:pt x="41076" y="47062"/>
                    </a:lnTo>
                    <a:lnTo>
                      <a:pt x="42061" y="45959"/>
                    </a:lnTo>
                    <a:lnTo>
                      <a:pt x="42415" y="46038"/>
                    </a:lnTo>
                    <a:lnTo>
                      <a:pt x="42809" y="46117"/>
                    </a:lnTo>
                    <a:lnTo>
                      <a:pt x="43163" y="46156"/>
                    </a:lnTo>
                    <a:lnTo>
                      <a:pt x="43518" y="46156"/>
                    </a:lnTo>
                    <a:lnTo>
                      <a:pt x="44030" y="46117"/>
                    </a:lnTo>
                    <a:lnTo>
                      <a:pt x="44502" y="46077"/>
                    </a:lnTo>
                    <a:lnTo>
                      <a:pt x="44896" y="45999"/>
                    </a:lnTo>
                    <a:lnTo>
                      <a:pt x="45290" y="45880"/>
                    </a:lnTo>
                    <a:lnTo>
                      <a:pt x="45644" y="45723"/>
                    </a:lnTo>
                    <a:lnTo>
                      <a:pt x="45999" y="45487"/>
                    </a:lnTo>
                    <a:lnTo>
                      <a:pt x="46274" y="45211"/>
                    </a:lnTo>
                    <a:lnTo>
                      <a:pt x="46550" y="44935"/>
                    </a:lnTo>
                    <a:lnTo>
                      <a:pt x="46786" y="44581"/>
                    </a:lnTo>
                    <a:lnTo>
                      <a:pt x="46983" y="44226"/>
                    </a:lnTo>
                    <a:lnTo>
                      <a:pt x="47141" y="43793"/>
                    </a:lnTo>
                    <a:lnTo>
                      <a:pt x="47653" y="42494"/>
                    </a:lnTo>
                    <a:lnTo>
                      <a:pt x="48047" y="41194"/>
                    </a:lnTo>
                    <a:lnTo>
                      <a:pt x="48401" y="39894"/>
                    </a:lnTo>
                    <a:lnTo>
                      <a:pt x="48677" y="38555"/>
                    </a:lnTo>
                    <a:lnTo>
                      <a:pt x="48834" y="37216"/>
                    </a:lnTo>
                    <a:lnTo>
                      <a:pt x="48952" y="35877"/>
                    </a:lnTo>
                    <a:lnTo>
                      <a:pt x="48992" y="34499"/>
                    </a:lnTo>
                    <a:lnTo>
                      <a:pt x="48952" y="33160"/>
                    </a:lnTo>
                    <a:lnTo>
                      <a:pt x="48874" y="32176"/>
                    </a:lnTo>
                    <a:lnTo>
                      <a:pt x="48834" y="31860"/>
                    </a:lnTo>
                    <a:lnTo>
                      <a:pt x="48755" y="31506"/>
                    </a:lnTo>
                    <a:lnTo>
                      <a:pt x="48637" y="31191"/>
                    </a:lnTo>
                    <a:lnTo>
                      <a:pt x="48480" y="30876"/>
                    </a:lnTo>
                    <a:lnTo>
                      <a:pt x="48322" y="30600"/>
                    </a:lnTo>
                    <a:lnTo>
                      <a:pt x="48086" y="30325"/>
                    </a:lnTo>
                    <a:lnTo>
                      <a:pt x="47850" y="30088"/>
                    </a:lnTo>
                    <a:lnTo>
                      <a:pt x="47574" y="29852"/>
                    </a:lnTo>
                    <a:lnTo>
                      <a:pt x="47180" y="29655"/>
                    </a:lnTo>
                    <a:lnTo>
                      <a:pt x="46747" y="29458"/>
                    </a:lnTo>
                    <a:lnTo>
                      <a:pt x="46314" y="29379"/>
                    </a:lnTo>
                    <a:lnTo>
                      <a:pt x="45841" y="29340"/>
                    </a:lnTo>
                    <a:lnTo>
                      <a:pt x="45408" y="29379"/>
                    </a:lnTo>
                    <a:lnTo>
                      <a:pt x="44935" y="29458"/>
                    </a:lnTo>
                    <a:lnTo>
                      <a:pt x="43990" y="29773"/>
                    </a:lnTo>
                    <a:lnTo>
                      <a:pt x="42651" y="30246"/>
                    </a:lnTo>
                    <a:lnTo>
                      <a:pt x="41312" y="30758"/>
                    </a:lnTo>
                    <a:lnTo>
                      <a:pt x="40013" y="31388"/>
                    </a:lnTo>
                    <a:lnTo>
                      <a:pt x="38752" y="32018"/>
                    </a:lnTo>
                    <a:lnTo>
                      <a:pt x="37532" y="32727"/>
                    </a:lnTo>
                    <a:lnTo>
                      <a:pt x="36390" y="33475"/>
                    </a:lnTo>
                    <a:lnTo>
                      <a:pt x="35287" y="34302"/>
                    </a:lnTo>
                    <a:lnTo>
                      <a:pt x="34263" y="35169"/>
                    </a:lnTo>
                    <a:lnTo>
                      <a:pt x="33712" y="35641"/>
                    </a:lnTo>
                    <a:lnTo>
                      <a:pt x="33357" y="35996"/>
                    </a:lnTo>
                    <a:lnTo>
                      <a:pt x="33082" y="36429"/>
                    </a:lnTo>
                    <a:lnTo>
                      <a:pt x="32845" y="36901"/>
                    </a:lnTo>
                    <a:lnTo>
                      <a:pt x="32727" y="37413"/>
                    </a:lnTo>
                    <a:lnTo>
                      <a:pt x="32688" y="37886"/>
                    </a:lnTo>
                    <a:lnTo>
                      <a:pt x="32727" y="38398"/>
                    </a:lnTo>
                    <a:lnTo>
                      <a:pt x="32845" y="38910"/>
                    </a:lnTo>
                    <a:lnTo>
                      <a:pt x="33082" y="39382"/>
                    </a:lnTo>
                    <a:lnTo>
                      <a:pt x="31585" y="40761"/>
                    </a:lnTo>
                    <a:lnTo>
                      <a:pt x="30049" y="42060"/>
                    </a:lnTo>
                    <a:lnTo>
                      <a:pt x="30128" y="35405"/>
                    </a:lnTo>
                    <a:lnTo>
                      <a:pt x="30207" y="28513"/>
                    </a:lnTo>
                    <a:lnTo>
                      <a:pt x="33357" y="28316"/>
                    </a:lnTo>
                    <a:lnTo>
                      <a:pt x="34578" y="28237"/>
                    </a:lnTo>
                    <a:lnTo>
                      <a:pt x="35208" y="28198"/>
                    </a:lnTo>
                    <a:lnTo>
                      <a:pt x="35484" y="28159"/>
                    </a:lnTo>
                    <a:lnTo>
                      <a:pt x="35720" y="28119"/>
                    </a:lnTo>
                    <a:lnTo>
                      <a:pt x="36232" y="27962"/>
                    </a:lnTo>
                    <a:lnTo>
                      <a:pt x="36665" y="27686"/>
                    </a:lnTo>
                    <a:lnTo>
                      <a:pt x="37059" y="27371"/>
                    </a:lnTo>
                    <a:lnTo>
                      <a:pt x="37414" y="27017"/>
                    </a:lnTo>
                    <a:lnTo>
                      <a:pt x="37689" y="26583"/>
                    </a:lnTo>
                    <a:lnTo>
                      <a:pt x="37886" y="26071"/>
                    </a:lnTo>
                    <a:lnTo>
                      <a:pt x="37965" y="25835"/>
                    </a:lnTo>
                    <a:lnTo>
                      <a:pt x="38004" y="25559"/>
                    </a:lnTo>
                    <a:lnTo>
                      <a:pt x="38083" y="24929"/>
                    </a:lnTo>
                    <a:lnTo>
                      <a:pt x="38162" y="24142"/>
                    </a:lnTo>
                    <a:lnTo>
                      <a:pt x="38241" y="23118"/>
                    </a:lnTo>
                    <a:lnTo>
                      <a:pt x="38201" y="21936"/>
                    </a:lnTo>
                    <a:lnTo>
                      <a:pt x="38162" y="21346"/>
                    </a:lnTo>
                    <a:lnTo>
                      <a:pt x="38083" y="20715"/>
                    </a:lnTo>
                    <a:lnTo>
                      <a:pt x="37965" y="20046"/>
                    </a:lnTo>
                    <a:lnTo>
                      <a:pt x="37807" y="19416"/>
                    </a:lnTo>
                    <a:lnTo>
                      <a:pt x="37610" y="18786"/>
                    </a:lnTo>
                    <a:lnTo>
                      <a:pt x="37374" y="18195"/>
                    </a:lnTo>
                    <a:lnTo>
                      <a:pt x="37059" y="17565"/>
                    </a:lnTo>
                    <a:lnTo>
                      <a:pt x="36705" y="17014"/>
                    </a:lnTo>
                    <a:lnTo>
                      <a:pt x="36271" y="16502"/>
                    </a:lnTo>
                    <a:lnTo>
                      <a:pt x="35799" y="15990"/>
                    </a:lnTo>
                    <a:lnTo>
                      <a:pt x="35563" y="15793"/>
                    </a:lnTo>
                    <a:lnTo>
                      <a:pt x="35366" y="15635"/>
                    </a:lnTo>
                    <a:lnTo>
                      <a:pt x="35129" y="15478"/>
                    </a:lnTo>
                    <a:lnTo>
                      <a:pt x="34893" y="15320"/>
                    </a:lnTo>
                    <a:lnTo>
                      <a:pt x="34617" y="15241"/>
                    </a:lnTo>
                    <a:lnTo>
                      <a:pt x="34381" y="15163"/>
                    </a:lnTo>
                    <a:lnTo>
                      <a:pt x="34105" y="15084"/>
                    </a:lnTo>
                    <a:lnTo>
                      <a:pt x="33830" y="15044"/>
                    </a:lnTo>
                    <a:lnTo>
                      <a:pt x="33397" y="15044"/>
                    </a:lnTo>
                    <a:lnTo>
                      <a:pt x="31506" y="15163"/>
                    </a:lnTo>
                    <a:lnTo>
                      <a:pt x="31506" y="15163"/>
                    </a:lnTo>
                    <a:lnTo>
                      <a:pt x="31939" y="14533"/>
                    </a:lnTo>
                    <a:lnTo>
                      <a:pt x="32333" y="13863"/>
                    </a:lnTo>
                    <a:lnTo>
                      <a:pt x="32648" y="13194"/>
                    </a:lnTo>
                    <a:lnTo>
                      <a:pt x="32924" y="12485"/>
                    </a:lnTo>
                    <a:lnTo>
                      <a:pt x="33160" y="11736"/>
                    </a:lnTo>
                    <a:lnTo>
                      <a:pt x="33318" y="10988"/>
                    </a:lnTo>
                    <a:lnTo>
                      <a:pt x="33397" y="10201"/>
                    </a:lnTo>
                    <a:lnTo>
                      <a:pt x="33436" y="9452"/>
                    </a:lnTo>
                    <a:lnTo>
                      <a:pt x="33436" y="8940"/>
                    </a:lnTo>
                    <a:lnTo>
                      <a:pt x="33397" y="8468"/>
                    </a:lnTo>
                    <a:lnTo>
                      <a:pt x="33318" y="7995"/>
                    </a:lnTo>
                    <a:lnTo>
                      <a:pt x="33239" y="7523"/>
                    </a:lnTo>
                    <a:lnTo>
                      <a:pt x="33003" y="6617"/>
                    </a:lnTo>
                    <a:lnTo>
                      <a:pt x="32688" y="5750"/>
                    </a:lnTo>
                    <a:lnTo>
                      <a:pt x="32294" y="4963"/>
                    </a:lnTo>
                    <a:lnTo>
                      <a:pt x="31821" y="4175"/>
                    </a:lnTo>
                    <a:lnTo>
                      <a:pt x="31270" y="3427"/>
                    </a:lnTo>
                    <a:lnTo>
                      <a:pt x="30679" y="2757"/>
                    </a:lnTo>
                    <a:lnTo>
                      <a:pt x="30010" y="2167"/>
                    </a:lnTo>
                    <a:lnTo>
                      <a:pt x="29262" y="1615"/>
                    </a:lnTo>
                    <a:lnTo>
                      <a:pt x="28513" y="1143"/>
                    </a:lnTo>
                    <a:lnTo>
                      <a:pt x="27686" y="749"/>
                    </a:lnTo>
                    <a:lnTo>
                      <a:pt x="26820" y="434"/>
                    </a:lnTo>
                    <a:lnTo>
                      <a:pt x="25914" y="198"/>
                    </a:lnTo>
                    <a:lnTo>
                      <a:pt x="25442" y="119"/>
                    </a:lnTo>
                    <a:lnTo>
                      <a:pt x="24969" y="40"/>
                    </a:lnTo>
                    <a:lnTo>
                      <a:pt x="24496" y="40"/>
                    </a:lnTo>
                    <a:lnTo>
                      <a:pt x="2402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9" name="Google Shape;4079;p33"/>
              <p:cNvSpPr/>
              <p:nvPr/>
            </p:nvSpPr>
            <p:spPr>
              <a:xfrm>
                <a:off x="6739400" y="809775"/>
                <a:ext cx="1243500" cy="1531975"/>
              </a:xfrm>
              <a:custGeom>
                <a:avLst/>
                <a:gdLst/>
                <a:ahLst/>
                <a:cxnLst/>
                <a:rect l="l" t="t" r="r" b="b"/>
                <a:pathLst>
                  <a:path w="49740" h="61279" extrusionOk="0">
                    <a:moveTo>
                      <a:pt x="23866" y="0"/>
                    </a:moveTo>
                    <a:lnTo>
                      <a:pt x="23078" y="79"/>
                    </a:lnTo>
                    <a:lnTo>
                      <a:pt x="22921" y="118"/>
                    </a:lnTo>
                    <a:lnTo>
                      <a:pt x="22802" y="237"/>
                    </a:lnTo>
                    <a:lnTo>
                      <a:pt x="22763" y="355"/>
                    </a:lnTo>
                    <a:lnTo>
                      <a:pt x="22724" y="512"/>
                    </a:lnTo>
                    <a:lnTo>
                      <a:pt x="22763" y="630"/>
                    </a:lnTo>
                    <a:lnTo>
                      <a:pt x="22881" y="748"/>
                    </a:lnTo>
                    <a:lnTo>
                      <a:pt x="22960" y="788"/>
                    </a:lnTo>
                    <a:lnTo>
                      <a:pt x="23118" y="827"/>
                    </a:lnTo>
                    <a:lnTo>
                      <a:pt x="23157" y="827"/>
                    </a:lnTo>
                    <a:lnTo>
                      <a:pt x="23748" y="748"/>
                    </a:lnTo>
                    <a:lnTo>
                      <a:pt x="24614" y="748"/>
                    </a:lnTo>
                    <a:lnTo>
                      <a:pt x="24772" y="709"/>
                    </a:lnTo>
                    <a:lnTo>
                      <a:pt x="24890" y="630"/>
                    </a:lnTo>
                    <a:lnTo>
                      <a:pt x="24968" y="512"/>
                    </a:lnTo>
                    <a:lnTo>
                      <a:pt x="25008" y="394"/>
                    </a:lnTo>
                    <a:lnTo>
                      <a:pt x="24968" y="237"/>
                    </a:lnTo>
                    <a:lnTo>
                      <a:pt x="24890" y="118"/>
                    </a:lnTo>
                    <a:lnTo>
                      <a:pt x="24772" y="40"/>
                    </a:lnTo>
                    <a:lnTo>
                      <a:pt x="24653" y="0"/>
                    </a:lnTo>
                    <a:close/>
                    <a:moveTo>
                      <a:pt x="26071" y="158"/>
                    </a:moveTo>
                    <a:lnTo>
                      <a:pt x="25914" y="237"/>
                    </a:lnTo>
                    <a:lnTo>
                      <a:pt x="25835" y="315"/>
                    </a:lnTo>
                    <a:lnTo>
                      <a:pt x="25756" y="473"/>
                    </a:lnTo>
                    <a:lnTo>
                      <a:pt x="25756" y="630"/>
                    </a:lnTo>
                    <a:lnTo>
                      <a:pt x="25835" y="748"/>
                    </a:lnTo>
                    <a:lnTo>
                      <a:pt x="25914" y="867"/>
                    </a:lnTo>
                    <a:lnTo>
                      <a:pt x="26071" y="906"/>
                    </a:lnTo>
                    <a:lnTo>
                      <a:pt x="26780" y="1064"/>
                    </a:lnTo>
                    <a:lnTo>
                      <a:pt x="27489" y="1300"/>
                    </a:lnTo>
                    <a:lnTo>
                      <a:pt x="27725" y="1300"/>
                    </a:lnTo>
                    <a:lnTo>
                      <a:pt x="27804" y="1260"/>
                    </a:lnTo>
                    <a:lnTo>
                      <a:pt x="27883" y="1182"/>
                    </a:lnTo>
                    <a:lnTo>
                      <a:pt x="27961" y="1064"/>
                    </a:lnTo>
                    <a:lnTo>
                      <a:pt x="28001" y="906"/>
                    </a:lnTo>
                    <a:lnTo>
                      <a:pt x="27961" y="788"/>
                    </a:lnTo>
                    <a:lnTo>
                      <a:pt x="27843" y="670"/>
                    </a:lnTo>
                    <a:lnTo>
                      <a:pt x="27725" y="591"/>
                    </a:lnTo>
                    <a:lnTo>
                      <a:pt x="26977" y="355"/>
                    </a:lnTo>
                    <a:lnTo>
                      <a:pt x="26229" y="158"/>
                    </a:lnTo>
                    <a:close/>
                    <a:moveTo>
                      <a:pt x="21503" y="394"/>
                    </a:moveTo>
                    <a:lnTo>
                      <a:pt x="20755" y="670"/>
                    </a:lnTo>
                    <a:lnTo>
                      <a:pt x="20046" y="985"/>
                    </a:lnTo>
                    <a:lnTo>
                      <a:pt x="19928" y="1064"/>
                    </a:lnTo>
                    <a:lnTo>
                      <a:pt x="19849" y="1221"/>
                    </a:lnTo>
                    <a:lnTo>
                      <a:pt x="19849" y="1339"/>
                    </a:lnTo>
                    <a:lnTo>
                      <a:pt x="19888" y="1497"/>
                    </a:lnTo>
                    <a:lnTo>
                      <a:pt x="19928" y="1576"/>
                    </a:lnTo>
                    <a:lnTo>
                      <a:pt x="20006" y="1654"/>
                    </a:lnTo>
                    <a:lnTo>
                      <a:pt x="20125" y="1694"/>
                    </a:lnTo>
                    <a:lnTo>
                      <a:pt x="20203" y="1694"/>
                    </a:lnTo>
                    <a:lnTo>
                      <a:pt x="20400" y="1654"/>
                    </a:lnTo>
                    <a:lnTo>
                      <a:pt x="21070" y="1379"/>
                    </a:lnTo>
                    <a:lnTo>
                      <a:pt x="21739" y="1142"/>
                    </a:lnTo>
                    <a:lnTo>
                      <a:pt x="21857" y="1064"/>
                    </a:lnTo>
                    <a:lnTo>
                      <a:pt x="21975" y="945"/>
                    </a:lnTo>
                    <a:lnTo>
                      <a:pt x="22015" y="827"/>
                    </a:lnTo>
                    <a:lnTo>
                      <a:pt x="21975" y="670"/>
                    </a:lnTo>
                    <a:lnTo>
                      <a:pt x="21936" y="512"/>
                    </a:lnTo>
                    <a:lnTo>
                      <a:pt x="21818" y="433"/>
                    </a:lnTo>
                    <a:lnTo>
                      <a:pt x="21660" y="394"/>
                    </a:lnTo>
                    <a:close/>
                    <a:moveTo>
                      <a:pt x="29025" y="1182"/>
                    </a:moveTo>
                    <a:lnTo>
                      <a:pt x="28867" y="1221"/>
                    </a:lnTo>
                    <a:lnTo>
                      <a:pt x="28749" y="1260"/>
                    </a:lnTo>
                    <a:lnTo>
                      <a:pt x="28631" y="1379"/>
                    </a:lnTo>
                    <a:lnTo>
                      <a:pt x="28592" y="1536"/>
                    </a:lnTo>
                    <a:lnTo>
                      <a:pt x="28631" y="1694"/>
                    </a:lnTo>
                    <a:lnTo>
                      <a:pt x="28670" y="1812"/>
                    </a:lnTo>
                    <a:lnTo>
                      <a:pt x="28789" y="1891"/>
                    </a:lnTo>
                    <a:lnTo>
                      <a:pt x="29419" y="2284"/>
                    </a:lnTo>
                    <a:lnTo>
                      <a:pt x="30009" y="2718"/>
                    </a:lnTo>
                    <a:lnTo>
                      <a:pt x="30127" y="2796"/>
                    </a:lnTo>
                    <a:lnTo>
                      <a:pt x="30246" y="2796"/>
                    </a:lnTo>
                    <a:lnTo>
                      <a:pt x="30403" y="2757"/>
                    </a:lnTo>
                    <a:lnTo>
                      <a:pt x="30521" y="2678"/>
                    </a:lnTo>
                    <a:lnTo>
                      <a:pt x="30600" y="2521"/>
                    </a:lnTo>
                    <a:lnTo>
                      <a:pt x="30600" y="2363"/>
                    </a:lnTo>
                    <a:lnTo>
                      <a:pt x="30561" y="2245"/>
                    </a:lnTo>
                    <a:lnTo>
                      <a:pt x="30482" y="2127"/>
                    </a:lnTo>
                    <a:lnTo>
                      <a:pt x="29852" y="1654"/>
                    </a:lnTo>
                    <a:lnTo>
                      <a:pt x="29182" y="1260"/>
                    </a:lnTo>
                    <a:lnTo>
                      <a:pt x="29025" y="1182"/>
                    </a:lnTo>
                    <a:close/>
                    <a:moveTo>
                      <a:pt x="18825" y="1733"/>
                    </a:moveTo>
                    <a:lnTo>
                      <a:pt x="18707" y="1812"/>
                    </a:lnTo>
                    <a:lnTo>
                      <a:pt x="18077" y="2284"/>
                    </a:lnTo>
                    <a:lnTo>
                      <a:pt x="17486" y="2796"/>
                    </a:lnTo>
                    <a:lnTo>
                      <a:pt x="17407" y="2954"/>
                    </a:lnTo>
                    <a:lnTo>
                      <a:pt x="17368" y="3072"/>
                    </a:lnTo>
                    <a:lnTo>
                      <a:pt x="17407" y="3230"/>
                    </a:lnTo>
                    <a:lnTo>
                      <a:pt x="17486" y="3348"/>
                    </a:lnTo>
                    <a:lnTo>
                      <a:pt x="17604" y="3426"/>
                    </a:lnTo>
                    <a:lnTo>
                      <a:pt x="17762" y="3466"/>
                    </a:lnTo>
                    <a:lnTo>
                      <a:pt x="17880" y="3426"/>
                    </a:lnTo>
                    <a:lnTo>
                      <a:pt x="18037" y="3348"/>
                    </a:lnTo>
                    <a:lnTo>
                      <a:pt x="18549" y="2875"/>
                    </a:lnTo>
                    <a:lnTo>
                      <a:pt x="19140" y="2403"/>
                    </a:lnTo>
                    <a:lnTo>
                      <a:pt x="19258" y="2324"/>
                    </a:lnTo>
                    <a:lnTo>
                      <a:pt x="19298" y="2166"/>
                    </a:lnTo>
                    <a:lnTo>
                      <a:pt x="19298" y="2009"/>
                    </a:lnTo>
                    <a:lnTo>
                      <a:pt x="19219" y="1891"/>
                    </a:lnTo>
                    <a:lnTo>
                      <a:pt x="19101" y="1772"/>
                    </a:lnTo>
                    <a:lnTo>
                      <a:pt x="18982" y="1733"/>
                    </a:lnTo>
                    <a:close/>
                    <a:moveTo>
                      <a:pt x="31348" y="3072"/>
                    </a:moveTo>
                    <a:lnTo>
                      <a:pt x="31230" y="3111"/>
                    </a:lnTo>
                    <a:lnTo>
                      <a:pt x="31073" y="3190"/>
                    </a:lnTo>
                    <a:lnTo>
                      <a:pt x="30994" y="3308"/>
                    </a:lnTo>
                    <a:lnTo>
                      <a:pt x="30954" y="3426"/>
                    </a:lnTo>
                    <a:lnTo>
                      <a:pt x="30994" y="3584"/>
                    </a:lnTo>
                    <a:lnTo>
                      <a:pt x="31073" y="3702"/>
                    </a:lnTo>
                    <a:lnTo>
                      <a:pt x="31545" y="4293"/>
                    </a:lnTo>
                    <a:lnTo>
                      <a:pt x="31939" y="4884"/>
                    </a:lnTo>
                    <a:lnTo>
                      <a:pt x="32018" y="4962"/>
                    </a:lnTo>
                    <a:lnTo>
                      <a:pt x="32097" y="5002"/>
                    </a:lnTo>
                    <a:lnTo>
                      <a:pt x="32254" y="5041"/>
                    </a:lnTo>
                    <a:lnTo>
                      <a:pt x="32372" y="5041"/>
                    </a:lnTo>
                    <a:lnTo>
                      <a:pt x="32490" y="5002"/>
                    </a:lnTo>
                    <a:lnTo>
                      <a:pt x="32569" y="4884"/>
                    </a:lnTo>
                    <a:lnTo>
                      <a:pt x="32648" y="4726"/>
                    </a:lnTo>
                    <a:lnTo>
                      <a:pt x="32648" y="4608"/>
                    </a:lnTo>
                    <a:lnTo>
                      <a:pt x="32609" y="4450"/>
                    </a:lnTo>
                    <a:lnTo>
                      <a:pt x="32136" y="3820"/>
                    </a:lnTo>
                    <a:lnTo>
                      <a:pt x="31624" y="3190"/>
                    </a:lnTo>
                    <a:lnTo>
                      <a:pt x="31506" y="3111"/>
                    </a:lnTo>
                    <a:lnTo>
                      <a:pt x="31348" y="3072"/>
                    </a:lnTo>
                    <a:close/>
                    <a:moveTo>
                      <a:pt x="16698" y="3860"/>
                    </a:moveTo>
                    <a:lnTo>
                      <a:pt x="16580" y="3899"/>
                    </a:lnTo>
                    <a:lnTo>
                      <a:pt x="16462" y="4017"/>
                    </a:lnTo>
                    <a:lnTo>
                      <a:pt x="16029" y="4647"/>
                    </a:lnTo>
                    <a:lnTo>
                      <a:pt x="15635" y="5356"/>
                    </a:lnTo>
                    <a:lnTo>
                      <a:pt x="15596" y="5514"/>
                    </a:lnTo>
                    <a:lnTo>
                      <a:pt x="15596" y="5632"/>
                    </a:lnTo>
                    <a:lnTo>
                      <a:pt x="15674" y="5750"/>
                    </a:lnTo>
                    <a:lnTo>
                      <a:pt x="15793" y="5868"/>
                    </a:lnTo>
                    <a:lnTo>
                      <a:pt x="15950" y="5907"/>
                    </a:lnTo>
                    <a:lnTo>
                      <a:pt x="16068" y="5907"/>
                    </a:lnTo>
                    <a:lnTo>
                      <a:pt x="16147" y="5868"/>
                    </a:lnTo>
                    <a:lnTo>
                      <a:pt x="16226" y="5789"/>
                    </a:lnTo>
                    <a:lnTo>
                      <a:pt x="16305" y="5711"/>
                    </a:lnTo>
                    <a:lnTo>
                      <a:pt x="16659" y="5041"/>
                    </a:lnTo>
                    <a:lnTo>
                      <a:pt x="17053" y="4450"/>
                    </a:lnTo>
                    <a:lnTo>
                      <a:pt x="17132" y="4332"/>
                    </a:lnTo>
                    <a:lnTo>
                      <a:pt x="17132" y="4175"/>
                    </a:lnTo>
                    <a:lnTo>
                      <a:pt x="17092" y="4017"/>
                    </a:lnTo>
                    <a:lnTo>
                      <a:pt x="16974" y="3938"/>
                    </a:lnTo>
                    <a:lnTo>
                      <a:pt x="16856" y="3860"/>
                    </a:lnTo>
                    <a:close/>
                    <a:moveTo>
                      <a:pt x="32845" y="5632"/>
                    </a:moveTo>
                    <a:lnTo>
                      <a:pt x="32727" y="5750"/>
                    </a:lnTo>
                    <a:lnTo>
                      <a:pt x="32648" y="5868"/>
                    </a:lnTo>
                    <a:lnTo>
                      <a:pt x="32609" y="5986"/>
                    </a:lnTo>
                    <a:lnTo>
                      <a:pt x="32648" y="6144"/>
                    </a:lnTo>
                    <a:lnTo>
                      <a:pt x="32924" y="6813"/>
                    </a:lnTo>
                    <a:lnTo>
                      <a:pt x="33120" y="7522"/>
                    </a:lnTo>
                    <a:lnTo>
                      <a:pt x="33160" y="7640"/>
                    </a:lnTo>
                    <a:lnTo>
                      <a:pt x="33278" y="7719"/>
                    </a:lnTo>
                    <a:lnTo>
                      <a:pt x="33357" y="7798"/>
                    </a:lnTo>
                    <a:lnTo>
                      <a:pt x="33593" y="7798"/>
                    </a:lnTo>
                    <a:lnTo>
                      <a:pt x="33711" y="7719"/>
                    </a:lnTo>
                    <a:lnTo>
                      <a:pt x="33829" y="7640"/>
                    </a:lnTo>
                    <a:lnTo>
                      <a:pt x="33869" y="7483"/>
                    </a:lnTo>
                    <a:lnTo>
                      <a:pt x="33869" y="7325"/>
                    </a:lnTo>
                    <a:lnTo>
                      <a:pt x="33632" y="6577"/>
                    </a:lnTo>
                    <a:lnTo>
                      <a:pt x="33357" y="5829"/>
                    </a:lnTo>
                    <a:lnTo>
                      <a:pt x="33239" y="5711"/>
                    </a:lnTo>
                    <a:lnTo>
                      <a:pt x="33120" y="5632"/>
                    </a:lnTo>
                    <a:close/>
                    <a:moveTo>
                      <a:pt x="15359" y="6538"/>
                    </a:moveTo>
                    <a:lnTo>
                      <a:pt x="15202" y="6577"/>
                    </a:lnTo>
                    <a:lnTo>
                      <a:pt x="15084" y="6695"/>
                    </a:lnTo>
                    <a:lnTo>
                      <a:pt x="15044" y="6813"/>
                    </a:lnTo>
                    <a:lnTo>
                      <a:pt x="14808" y="7562"/>
                    </a:lnTo>
                    <a:lnTo>
                      <a:pt x="14651" y="8349"/>
                    </a:lnTo>
                    <a:lnTo>
                      <a:pt x="14690" y="8507"/>
                    </a:lnTo>
                    <a:lnTo>
                      <a:pt x="14729" y="8625"/>
                    </a:lnTo>
                    <a:lnTo>
                      <a:pt x="14847" y="8743"/>
                    </a:lnTo>
                    <a:lnTo>
                      <a:pt x="15005" y="8782"/>
                    </a:lnTo>
                    <a:lnTo>
                      <a:pt x="15044" y="8782"/>
                    </a:lnTo>
                    <a:lnTo>
                      <a:pt x="15162" y="8743"/>
                    </a:lnTo>
                    <a:lnTo>
                      <a:pt x="15281" y="8704"/>
                    </a:lnTo>
                    <a:lnTo>
                      <a:pt x="15359" y="8585"/>
                    </a:lnTo>
                    <a:lnTo>
                      <a:pt x="15438" y="8467"/>
                    </a:lnTo>
                    <a:lnTo>
                      <a:pt x="15556" y="7758"/>
                    </a:lnTo>
                    <a:lnTo>
                      <a:pt x="15753" y="7050"/>
                    </a:lnTo>
                    <a:lnTo>
                      <a:pt x="15753" y="6892"/>
                    </a:lnTo>
                    <a:lnTo>
                      <a:pt x="15714" y="6735"/>
                    </a:lnTo>
                    <a:lnTo>
                      <a:pt x="15635" y="6656"/>
                    </a:lnTo>
                    <a:lnTo>
                      <a:pt x="15517" y="6577"/>
                    </a:lnTo>
                    <a:lnTo>
                      <a:pt x="15359" y="6538"/>
                    </a:lnTo>
                    <a:close/>
                    <a:moveTo>
                      <a:pt x="33711" y="8546"/>
                    </a:moveTo>
                    <a:lnTo>
                      <a:pt x="33554" y="8585"/>
                    </a:lnTo>
                    <a:lnTo>
                      <a:pt x="33475" y="8704"/>
                    </a:lnTo>
                    <a:lnTo>
                      <a:pt x="33396" y="8822"/>
                    </a:lnTo>
                    <a:lnTo>
                      <a:pt x="33357" y="8979"/>
                    </a:lnTo>
                    <a:lnTo>
                      <a:pt x="33396" y="9806"/>
                    </a:lnTo>
                    <a:lnTo>
                      <a:pt x="33396" y="10436"/>
                    </a:lnTo>
                    <a:lnTo>
                      <a:pt x="33396" y="10555"/>
                    </a:lnTo>
                    <a:lnTo>
                      <a:pt x="33475" y="10712"/>
                    </a:lnTo>
                    <a:lnTo>
                      <a:pt x="33593" y="10791"/>
                    </a:lnTo>
                    <a:lnTo>
                      <a:pt x="33751" y="10830"/>
                    </a:lnTo>
                    <a:lnTo>
                      <a:pt x="33908" y="10791"/>
                    </a:lnTo>
                    <a:lnTo>
                      <a:pt x="34026" y="10712"/>
                    </a:lnTo>
                    <a:lnTo>
                      <a:pt x="34105" y="10594"/>
                    </a:lnTo>
                    <a:lnTo>
                      <a:pt x="34144" y="10476"/>
                    </a:lnTo>
                    <a:lnTo>
                      <a:pt x="34184" y="9806"/>
                    </a:lnTo>
                    <a:lnTo>
                      <a:pt x="34144" y="8901"/>
                    </a:lnTo>
                    <a:lnTo>
                      <a:pt x="34105" y="8743"/>
                    </a:lnTo>
                    <a:lnTo>
                      <a:pt x="33987" y="8625"/>
                    </a:lnTo>
                    <a:lnTo>
                      <a:pt x="33869" y="8585"/>
                    </a:lnTo>
                    <a:lnTo>
                      <a:pt x="33711" y="8546"/>
                    </a:lnTo>
                    <a:close/>
                    <a:moveTo>
                      <a:pt x="14926" y="9531"/>
                    </a:moveTo>
                    <a:lnTo>
                      <a:pt x="14808" y="9570"/>
                    </a:lnTo>
                    <a:lnTo>
                      <a:pt x="14690" y="9649"/>
                    </a:lnTo>
                    <a:lnTo>
                      <a:pt x="14611" y="9767"/>
                    </a:lnTo>
                    <a:lnTo>
                      <a:pt x="14572" y="9924"/>
                    </a:lnTo>
                    <a:lnTo>
                      <a:pt x="14611" y="10712"/>
                    </a:lnTo>
                    <a:lnTo>
                      <a:pt x="14729" y="11500"/>
                    </a:lnTo>
                    <a:lnTo>
                      <a:pt x="14769" y="11618"/>
                    </a:lnTo>
                    <a:lnTo>
                      <a:pt x="14847" y="11736"/>
                    </a:lnTo>
                    <a:lnTo>
                      <a:pt x="14966" y="11775"/>
                    </a:lnTo>
                    <a:lnTo>
                      <a:pt x="15084" y="11815"/>
                    </a:lnTo>
                    <a:lnTo>
                      <a:pt x="15162" y="11815"/>
                    </a:lnTo>
                    <a:lnTo>
                      <a:pt x="15281" y="11736"/>
                    </a:lnTo>
                    <a:lnTo>
                      <a:pt x="15399" y="11657"/>
                    </a:lnTo>
                    <a:lnTo>
                      <a:pt x="15478" y="11500"/>
                    </a:lnTo>
                    <a:lnTo>
                      <a:pt x="15478" y="11382"/>
                    </a:lnTo>
                    <a:lnTo>
                      <a:pt x="15359" y="10633"/>
                    </a:lnTo>
                    <a:lnTo>
                      <a:pt x="15320" y="9924"/>
                    </a:lnTo>
                    <a:lnTo>
                      <a:pt x="15281" y="9767"/>
                    </a:lnTo>
                    <a:lnTo>
                      <a:pt x="15202" y="9649"/>
                    </a:lnTo>
                    <a:lnTo>
                      <a:pt x="15084" y="9570"/>
                    </a:lnTo>
                    <a:lnTo>
                      <a:pt x="14966" y="9531"/>
                    </a:lnTo>
                    <a:close/>
                    <a:moveTo>
                      <a:pt x="33475" y="11578"/>
                    </a:moveTo>
                    <a:lnTo>
                      <a:pt x="33357" y="11618"/>
                    </a:lnTo>
                    <a:lnTo>
                      <a:pt x="33239" y="11736"/>
                    </a:lnTo>
                    <a:lnTo>
                      <a:pt x="33160" y="11854"/>
                    </a:lnTo>
                    <a:lnTo>
                      <a:pt x="32963" y="12563"/>
                    </a:lnTo>
                    <a:lnTo>
                      <a:pt x="32727" y="13232"/>
                    </a:lnTo>
                    <a:lnTo>
                      <a:pt x="32687" y="13390"/>
                    </a:lnTo>
                    <a:lnTo>
                      <a:pt x="32727" y="13548"/>
                    </a:lnTo>
                    <a:lnTo>
                      <a:pt x="32805" y="13666"/>
                    </a:lnTo>
                    <a:lnTo>
                      <a:pt x="32924" y="13744"/>
                    </a:lnTo>
                    <a:lnTo>
                      <a:pt x="33081" y="13784"/>
                    </a:lnTo>
                    <a:lnTo>
                      <a:pt x="33199" y="13744"/>
                    </a:lnTo>
                    <a:lnTo>
                      <a:pt x="33278" y="13705"/>
                    </a:lnTo>
                    <a:lnTo>
                      <a:pt x="33357" y="13626"/>
                    </a:lnTo>
                    <a:lnTo>
                      <a:pt x="33436" y="13548"/>
                    </a:lnTo>
                    <a:lnTo>
                      <a:pt x="33711" y="12799"/>
                    </a:lnTo>
                    <a:lnTo>
                      <a:pt x="33908" y="12051"/>
                    </a:lnTo>
                    <a:lnTo>
                      <a:pt x="33908" y="11894"/>
                    </a:lnTo>
                    <a:lnTo>
                      <a:pt x="33869" y="11736"/>
                    </a:lnTo>
                    <a:lnTo>
                      <a:pt x="33751" y="11657"/>
                    </a:lnTo>
                    <a:lnTo>
                      <a:pt x="33632" y="11578"/>
                    </a:lnTo>
                    <a:close/>
                    <a:moveTo>
                      <a:pt x="15359" y="12524"/>
                    </a:moveTo>
                    <a:lnTo>
                      <a:pt x="15241" y="12602"/>
                    </a:lnTo>
                    <a:lnTo>
                      <a:pt x="15123" y="12721"/>
                    </a:lnTo>
                    <a:lnTo>
                      <a:pt x="15084" y="12878"/>
                    </a:lnTo>
                    <a:lnTo>
                      <a:pt x="15123" y="13036"/>
                    </a:lnTo>
                    <a:lnTo>
                      <a:pt x="15399" y="13744"/>
                    </a:lnTo>
                    <a:lnTo>
                      <a:pt x="15753" y="14453"/>
                    </a:lnTo>
                    <a:lnTo>
                      <a:pt x="15832" y="14532"/>
                    </a:lnTo>
                    <a:lnTo>
                      <a:pt x="15911" y="14611"/>
                    </a:lnTo>
                    <a:lnTo>
                      <a:pt x="15989" y="14650"/>
                    </a:lnTo>
                    <a:lnTo>
                      <a:pt x="16186" y="14650"/>
                    </a:lnTo>
                    <a:lnTo>
                      <a:pt x="16265" y="14611"/>
                    </a:lnTo>
                    <a:lnTo>
                      <a:pt x="16383" y="14532"/>
                    </a:lnTo>
                    <a:lnTo>
                      <a:pt x="16462" y="14375"/>
                    </a:lnTo>
                    <a:lnTo>
                      <a:pt x="16462" y="14256"/>
                    </a:lnTo>
                    <a:lnTo>
                      <a:pt x="16423" y="14099"/>
                    </a:lnTo>
                    <a:lnTo>
                      <a:pt x="16108" y="13469"/>
                    </a:lnTo>
                    <a:lnTo>
                      <a:pt x="15832" y="12760"/>
                    </a:lnTo>
                    <a:lnTo>
                      <a:pt x="15753" y="12642"/>
                    </a:lnTo>
                    <a:lnTo>
                      <a:pt x="15635" y="12563"/>
                    </a:lnTo>
                    <a:lnTo>
                      <a:pt x="15517" y="12524"/>
                    </a:lnTo>
                    <a:close/>
                    <a:moveTo>
                      <a:pt x="32293" y="14375"/>
                    </a:moveTo>
                    <a:lnTo>
                      <a:pt x="32175" y="14414"/>
                    </a:lnTo>
                    <a:lnTo>
                      <a:pt x="32057" y="14532"/>
                    </a:lnTo>
                    <a:lnTo>
                      <a:pt x="31545" y="15280"/>
                    </a:lnTo>
                    <a:lnTo>
                      <a:pt x="31506" y="15359"/>
                    </a:lnTo>
                    <a:lnTo>
                      <a:pt x="31466" y="15477"/>
                    </a:lnTo>
                    <a:lnTo>
                      <a:pt x="31506" y="15556"/>
                    </a:lnTo>
                    <a:lnTo>
                      <a:pt x="31506" y="15674"/>
                    </a:lnTo>
                    <a:lnTo>
                      <a:pt x="31585" y="15753"/>
                    </a:lnTo>
                    <a:lnTo>
                      <a:pt x="31663" y="15832"/>
                    </a:lnTo>
                    <a:lnTo>
                      <a:pt x="31742" y="15871"/>
                    </a:lnTo>
                    <a:lnTo>
                      <a:pt x="31900" y="15871"/>
                    </a:lnTo>
                    <a:lnTo>
                      <a:pt x="32490" y="15832"/>
                    </a:lnTo>
                    <a:lnTo>
                      <a:pt x="32609" y="15792"/>
                    </a:lnTo>
                    <a:lnTo>
                      <a:pt x="32727" y="15714"/>
                    </a:lnTo>
                    <a:lnTo>
                      <a:pt x="32805" y="15595"/>
                    </a:lnTo>
                    <a:lnTo>
                      <a:pt x="32845" y="15438"/>
                    </a:lnTo>
                    <a:lnTo>
                      <a:pt x="32805" y="15320"/>
                    </a:lnTo>
                    <a:lnTo>
                      <a:pt x="32766" y="15241"/>
                    </a:lnTo>
                    <a:lnTo>
                      <a:pt x="32687" y="15162"/>
                    </a:lnTo>
                    <a:lnTo>
                      <a:pt x="32609" y="15123"/>
                    </a:lnTo>
                    <a:lnTo>
                      <a:pt x="32687" y="14926"/>
                    </a:lnTo>
                    <a:lnTo>
                      <a:pt x="32766" y="14808"/>
                    </a:lnTo>
                    <a:lnTo>
                      <a:pt x="32766" y="14650"/>
                    </a:lnTo>
                    <a:lnTo>
                      <a:pt x="32687" y="14532"/>
                    </a:lnTo>
                    <a:lnTo>
                      <a:pt x="32569" y="14414"/>
                    </a:lnTo>
                    <a:lnTo>
                      <a:pt x="32451" y="14375"/>
                    </a:lnTo>
                    <a:close/>
                    <a:moveTo>
                      <a:pt x="33987" y="15005"/>
                    </a:moveTo>
                    <a:lnTo>
                      <a:pt x="33829" y="15044"/>
                    </a:lnTo>
                    <a:lnTo>
                      <a:pt x="33711" y="15123"/>
                    </a:lnTo>
                    <a:lnTo>
                      <a:pt x="33632" y="15241"/>
                    </a:lnTo>
                    <a:lnTo>
                      <a:pt x="33593" y="15398"/>
                    </a:lnTo>
                    <a:lnTo>
                      <a:pt x="33632" y="15517"/>
                    </a:lnTo>
                    <a:lnTo>
                      <a:pt x="33711" y="15635"/>
                    </a:lnTo>
                    <a:lnTo>
                      <a:pt x="33829" y="15753"/>
                    </a:lnTo>
                    <a:lnTo>
                      <a:pt x="33987" y="15753"/>
                    </a:lnTo>
                    <a:lnTo>
                      <a:pt x="34302" y="15792"/>
                    </a:lnTo>
                    <a:lnTo>
                      <a:pt x="34617" y="15871"/>
                    </a:lnTo>
                    <a:lnTo>
                      <a:pt x="34932" y="15989"/>
                    </a:lnTo>
                    <a:lnTo>
                      <a:pt x="35247" y="16107"/>
                    </a:lnTo>
                    <a:lnTo>
                      <a:pt x="35326" y="16147"/>
                    </a:lnTo>
                    <a:lnTo>
                      <a:pt x="35444" y="16186"/>
                    </a:lnTo>
                    <a:lnTo>
                      <a:pt x="35523" y="16147"/>
                    </a:lnTo>
                    <a:lnTo>
                      <a:pt x="35602" y="16107"/>
                    </a:lnTo>
                    <a:lnTo>
                      <a:pt x="35680" y="16068"/>
                    </a:lnTo>
                    <a:lnTo>
                      <a:pt x="35759" y="15989"/>
                    </a:lnTo>
                    <a:lnTo>
                      <a:pt x="35798" y="15832"/>
                    </a:lnTo>
                    <a:lnTo>
                      <a:pt x="35798" y="15674"/>
                    </a:lnTo>
                    <a:lnTo>
                      <a:pt x="35720" y="15556"/>
                    </a:lnTo>
                    <a:lnTo>
                      <a:pt x="35602" y="15477"/>
                    </a:lnTo>
                    <a:lnTo>
                      <a:pt x="35247" y="15280"/>
                    </a:lnTo>
                    <a:lnTo>
                      <a:pt x="34814" y="15123"/>
                    </a:lnTo>
                    <a:lnTo>
                      <a:pt x="34420" y="15044"/>
                    </a:lnTo>
                    <a:lnTo>
                      <a:pt x="33987" y="15005"/>
                    </a:lnTo>
                    <a:close/>
                    <a:moveTo>
                      <a:pt x="16974" y="15162"/>
                    </a:moveTo>
                    <a:lnTo>
                      <a:pt x="16816" y="15202"/>
                    </a:lnTo>
                    <a:lnTo>
                      <a:pt x="16698" y="15241"/>
                    </a:lnTo>
                    <a:lnTo>
                      <a:pt x="16580" y="15359"/>
                    </a:lnTo>
                    <a:lnTo>
                      <a:pt x="16541" y="15517"/>
                    </a:lnTo>
                    <a:lnTo>
                      <a:pt x="16541" y="15635"/>
                    </a:lnTo>
                    <a:lnTo>
                      <a:pt x="16620" y="15792"/>
                    </a:lnTo>
                    <a:lnTo>
                      <a:pt x="16816" y="16029"/>
                    </a:lnTo>
                    <a:lnTo>
                      <a:pt x="16698" y="16186"/>
                    </a:lnTo>
                    <a:lnTo>
                      <a:pt x="16698" y="16265"/>
                    </a:lnTo>
                    <a:lnTo>
                      <a:pt x="16659" y="16344"/>
                    </a:lnTo>
                    <a:lnTo>
                      <a:pt x="16698" y="16501"/>
                    </a:lnTo>
                    <a:lnTo>
                      <a:pt x="16777" y="16619"/>
                    </a:lnTo>
                    <a:lnTo>
                      <a:pt x="16895" y="16698"/>
                    </a:lnTo>
                    <a:lnTo>
                      <a:pt x="17053" y="16737"/>
                    </a:lnTo>
                    <a:lnTo>
                      <a:pt x="17092" y="16698"/>
                    </a:lnTo>
                    <a:lnTo>
                      <a:pt x="17604" y="16698"/>
                    </a:lnTo>
                    <a:lnTo>
                      <a:pt x="17722" y="16659"/>
                    </a:lnTo>
                    <a:lnTo>
                      <a:pt x="17801" y="16619"/>
                    </a:lnTo>
                    <a:lnTo>
                      <a:pt x="17880" y="16541"/>
                    </a:lnTo>
                    <a:lnTo>
                      <a:pt x="17919" y="16462"/>
                    </a:lnTo>
                    <a:lnTo>
                      <a:pt x="17959" y="16344"/>
                    </a:lnTo>
                    <a:lnTo>
                      <a:pt x="17959" y="16226"/>
                    </a:lnTo>
                    <a:lnTo>
                      <a:pt x="17919" y="16147"/>
                    </a:lnTo>
                    <a:lnTo>
                      <a:pt x="17840" y="16029"/>
                    </a:lnTo>
                    <a:lnTo>
                      <a:pt x="17525" y="15674"/>
                    </a:lnTo>
                    <a:lnTo>
                      <a:pt x="17210" y="15320"/>
                    </a:lnTo>
                    <a:lnTo>
                      <a:pt x="17132" y="15241"/>
                    </a:lnTo>
                    <a:lnTo>
                      <a:pt x="16974" y="15162"/>
                    </a:lnTo>
                    <a:close/>
                    <a:moveTo>
                      <a:pt x="15517" y="16029"/>
                    </a:moveTo>
                    <a:lnTo>
                      <a:pt x="13981" y="16147"/>
                    </a:lnTo>
                    <a:lnTo>
                      <a:pt x="13863" y="16186"/>
                    </a:lnTo>
                    <a:lnTo>
                      <a:pt x="13745" y="16265"/>
                    </a:lnTo>
                    <a:lnTo>
                      <a:pt x="13666" y="16383"/>
                    </a:lnTo>
                    <a:lnTo>
                      <a:pt x="13627" y="16541"/>
                    </a:lnTo>
                    <a:lnTo>
                      <a:pt x="13666" y="16659"/>
                    </a:lnTo>
                    <a:lnTo>
                      <a:pt x="13745" y="16777"/>
                    </a:lnTo>
                    <a:lnTo>
                      <a:pt x="13863" y="16856"/>
                    </a:lnTo>
                    <a:lnTo>
                      <a:pt x="14020" y="16895"/>
                    </a:lnTo>
                    <a:lnTo>
                      <a:pt x="15556" y="16816"/>
                    </a:lnTo>
                    <a:lnTo>
                      <a:pt x="15714" y="16777"/>
                    </a:lnTo>
                    <a:lnTo>
                      <a:pt x="15832" y="16659"/>
                    </a:lnTo>
                    <a:lnTo>
                      <a:pt x="15911" y="16541"/>
                    </a:lnTo>
                    <a:lnTo>
                      <a:pt x="15911" y="16422"/>
                    </a:lnTo>
                    <a:lnTo>
                      <a:pt x="15871" y="16265"/>
                    </a:lnTo>
                    <a:lnTo>
                      <a:pt x="15793" y="16147"/>
                    </a:lnTo>
                    <a:lnTo>
                      <a:pt x="15674" y="16068"/>
                    </a:lnTo>
                    <a:lnTo>
                      <a:pt x="15517" y="16029"/>
                    </a:lnTo>
                    <a:close/>
                    <a:moveTo>
                      <a:pt x="12406" y="16265"/>
                    </a:moveTo>
                    <a:lnTo>
                      <a:pt x="12012" y="16383"/>
                    </a:lnTo>
                    <a:lnTo>
                      <a:pt x="11618" y="16580"/>
                    </a:lnTo>
                    <a:lnTo>
                      <a:pt x="11264" y="16777"/>
                    </a:lnTo>
                    <a:lnTo>
                      <a:pt x="10909" y="17053"/>
                    </a:lnTo>
                    <a:lnTo>
                      <a:pt x="10830" y="17171"/>
                    </a:lnTo>
                    <a:lnTo>
                      <a:pt x="10791" y="17328"/>
                    </a:lnTo>
                    <a:lnTo>
                      <a:pt x="10830" y="17486"/>
                    </a:lnTo>
                    <a:lnTo>
                      <a:pt x="10909" y="17604"/>
                    </a:lnTo>
                    <a:lnTo>
                      <a:pt x="11027" y="17683"/>
                    </a:lnTo>
                    <a:lnTo>
                      <a:pt x="11185" y="17722"/>
                    </a:lnTo>
                    <a:lnTo>
                      <a:pt x="11303" y="17683"/>
                    </a:lnTo>
                    <a:lnTo>
                      <a:pt x="11421" y="17643"/>
                    </a:lnTo>
                    <a:lnTo>
                      <a:pt x="11697" y="17407"/>
                    </a:lnTo>
                    <a:lnTo>
                      <a:pt x="11973" y="17249"/>
                    </a:lnTo>
                    <a:lnTo>
                      <a:pt x="12288" y="17092"/>
                    </a:lnTo>
                    <a:lnTo>
                      <a:pt x="12603" y="17013"/>
                    </a:lnTo>
                    <a:lnTo>
                      <a:pt x="12721" y="16934"/>
                    </a:lnTo>
                    <a:lnTo>
                      <a:pt x="12839" y="16856"/>
                    </a:lnTo>
                    <a:lnTo>
                      <a:pt x="12878" y="16698"/>
                    </a:lnTo>
                    <a:lnTo>
                      <a:pt x="12878" y="16541"/>
                    </a:lnTo>
                    <a:lnTo>
                      <a:pt x="12800" y="16422"/>
                    </a:lnTo>
                    <a:lnTo>
                      <a:pt x="12721" y="16304"/>
                    </a:lnTo>
                    <a:lnTo>
                      <a:pt x="12563" y="16265"/>
                    </a:lnTo>
                    <a:close/>
                    <a:moveTo>
                      <a:pt x="36586" y="16383"/>
                    </a:moveTo>
                    <a:lnTo>
                      <a:pt x="36468" y="16422"/>
                    </a:lnTo>
                    <a:lnTo>
                      <a:pt x="36310" y="16501"/>
                    </a:lnTo>
                    <a:lnTo>
                      <a:pt x="36232" y="16619"/>
                    </a:lnTo>
                    <a:lnTo>
                      <a:pt x="36192" y="16737"/>
                    </a:lnTo>
                    <a:lnTo>
                      <a:pt x="36232" y="16895"/>
                    </a:lnTo>
                    <a:lnTo>
                      <a:pt x="36310" y="17013"/>
                    </a:lnTo>
                    <a:lnTo>
                      <a:pt x="36744" y="17564"/>
                    </a:lnTo>
                    <a:lnTo>
                      <a:pt x="37137" y="18195"/>
                    </a:lnTo>
                    <a:lnTo>
                      <a:pt x="37177" y="18273"/>
                    </a:lnTo>
                    <a:lnTo>
                      <a:pt x="37256" y="18352"/>
                    </a:lnTo>
                    <a:lnTo>
                      <a:pt x="37374" y="18391"/>
                    </a:lnTo>
                    <a:lnTo>
                      <a:pt x="37571" y="18391"/>
                    </a:lnTo>
                    <a:lnTo>
                      <a:pt x="37649" y="18352"/>
                    </a:lnTo>
                    <a:lnTo>
                      <a:pt x="37768" y="18234"/>
                    </a:lnTo>
                    <a:lnTo>
                      <a:pt x="37807" y="18116"/>
                    </a:lnTo>
                    <a:lnTo>
                      <a:pt x="37846" y="17958"/>
                    </a:lnTo>
                    <a:lnTo>
                      <a:pt x="37807" y="17840"/>
                    </a:lnTo>
                    <a:lnTo>
                      <a:pt x="37571" y="17486"/>
                    </a:lnTo>
                    <a:lnTo>
                      <a:pt x="37374" y="17131"/>
                    </a:lnTo>
                    <a:lnTo>
                      <a:pt x="37137" y="16816"/>
                    </a:lnTo>
                    <a:lnTo>
                      <a:pt x="36862" y="16501"/>
                    </a:lnTo>
                    <a:lnTo>
                      <a:pt x="36744" y="16422"/>
                    </a:lnTo>
                    <a:lnTo>
                      <a:pt x="36586" y="16383"/>
                    </a:lnTo>
                    <a:close/>
                    <a:moveTo>
                      <a:pt x="10161" y="18234"/>
                    </a:moveTo>
                    <a:lnTo>
                      <a:pt x="10043" y="18352"/>
                    </a:lnTo>
                    <a:lnTo>
                      <a:pt x="10003" y="18470"/>
                    </a:lnTo>
                    <a:lnTo>
                      <a:pt x="9885" y="18746"/>
                    </a:lnTo>
                    <a:lnTo>
                      <a:pt x="9846" y="19022"/>
                    </a:lnTo>
                    <a:lnTo>
                      <a:pt x="9807" y="19297"/>
                    </a:lnTo>
                    <a:lnTo>
                      <a:pt x="9807" y="19612"/>
                    </a:lnTo>
                    <a:lnTo>
                      <a:pt x="9807" y="20085"/>
                    </a:lnTo>
                    <a:lnTo>
                      <a:pt x="9807" y="20242"/>
                    </a:lnTo>
                    <a:lnTo>
                      <a:pt x="9885" y="20361"/>
                    </a:lnTo>
                    <a:lnTo>
                      <a:pt x="10043" y="20439"/>
                    </a:lnTo>
                    <a:lnTo>
                      <a:pt x="10161" y="20479"/>
                    </a:lnTo>
                    <a:lnTo>
                      <a:pt x="10319" y="20439"/>
                    </a:lnTo>
                    <a:lnTo>
                      <a:pt x="10437" y="20361"/>
                    </a:lnTo>
                    <a:lnTo>
                      <a:pt x="10515" y="20242"/>
                    </a:lnTo>
                    <a:lnTo>
                      <a:pt x="10555" y="20085"/>
                    </a:lnTo>
                    <a:lnTo>
                      <a:pt x="10555" y="19612"/>
                    </a:lnTo>
                    <a:lnTo>
                      <a:pt x="10594" y="19140"/>
                    </a:lnTo>
                    <a:lnTo>
                      <a:pt x="10712" y="18707"/>
                    </a:lnTo>
                    <a:lnTo>
                      <a:pt x="10712" y="18588"/>
                    </a:lnTo>
                    <a:lnTo>
                      <a:pt x="10673" y="18431"/>
                    </a:lnTo>
                    <a:lnTo>
                      <a:pt x="10594" y="18313"/>
                    </a:lnTo>
                    <a:lnTo>
                      <a:pt x="10476" y="18234"/>
                    </a:lnTo>
                    <a:close/>
                    <a:moveTo>
                      <a:pt x="37925" y="19022"/>
                    </a:moveTo>
                    <a:lnTo>
                      <a:pt x="37807" y="19100"/>
                    </a:lnTo>
                    <a:lnTo>
                      <a:pt x="37728" y="19219"/>
                    </a:lnTo>
                    <a:lnTo>
                      <a:pt x="37689" y="19376"/>
                    </a:lnTo>
                    <a:lnTo>
                      <a:pt x="37689" y="19534"/>
                    </a:lnTo>
                    <a:lnTo>
                      <a:pt x="37886" y="20203"/>
                    </a:lnTo>
                    <a:lnTo>
                      <a:pt x="38043" y="20951"/>
                    </a:lnTo>
                    <a:lnTo>
                      <a:pt x="38083" y="21069"/>
                    </a:lnTo>
                    <a:lnTo>
                      <a:pt x="38161" y="21188"/>
                    </a:lnTo>
                    <a:lnTo>
                      <a:pt x="38279" y="21227"/>
                    </a:lnTo>
                    <a:lnTo>
                      <a:pt x="38398" y="21266"/>
                    </a:lnTo>
                    <a:lnTo>
                      <a:pt x="38476" y="21266"/>
                    </a:lnTo>
                    <a:lnTo>
                      <a:pt x="38595" y="21188"/>
                    </a:lnTo>
                    <a:lnTo>
                      <a:pt x="38713" y="21109"/>
                    </a:lnTo>
                    <a:lnTo>
                      <a:pt x="38791" y="20951"/>
                    </a:lnTo>
                    <a:lnTo>
                      <a:pt x="38791" y="20833"/>
                    </a:lnTo>
                    <a:lnTo>
                      <a:pt x="38634" y="20046"/>
                    </a:lnTo>
                    <a:lnTo>
                      <a:pt x="38437" y="19297"/>
                    </a:lnTo>
                    <a:lnTo>
                      <a:pt x="38358" y="19140"/>
                    </a:lnTo>
                    <a:lnTo>
                      <a:pt x="38240" y="19061"/>
                    </a:lnTo>
                    <a:lnTo>
                      <a:pt x="38083" y="19022"/>
                    </a:lnTo>
                    <a:close/>
                    <a:moveTo>
                      <a:pt x="10200" y="21227"/>
                    </a:moveTo>
                    <a:lnTo>
                      <a:pt x="10043" y="21266"/>
                    </a:lnTo>
                    <a:lnTo>
                      <a:pt x="9925" y="21345"/>
                    </a:lnTo>
                    <a:lnTo>
                      <a:pt x="9846" y="21503"/>
                    </a:lnTo>
                    <a:lnTo>
                      <a:pt x="9846" y="21621"/>
                    </a:lnTo>
                    <a:lnTo>
                      <a:pt x="9885" y="22408"/>
                    </a:lnTo>
                    <a:lnTo>
                      <a:pt x="9964" y="23196"/>
                    </a:lnTo>
                    <a:lnTo>
                      <a:pt x="10003" y="23314"/>
                    </a:lnTo>
                    <a:lnTo>
                      <a:pt x="10082" y="23432"/>
                    </a:lnTo>
                    <a:lnTo>
                      <a:pt x="10200" y="23472"/>
                    </a:lnTo>
                    <a:lnTo>
                      <a:pt x="10358" y="23511"/>
                    </a:lnTo>
                    <a:lnTo>
                      <a:pt x="10397" y="23511"/>
                    </a:lnTo>
                    <a:lnTo>
                      <a:pt x="10515" y="23472"/>
                    </a:lnTo>
                    <a:lnTo>
                      <a:pt x="10634" y="23354"/>
                    </a:lnTo>
                    <a:lnTo>
                      <a:pt x="10712" y="23235"/>
                    </a:lnTo>
                    <a:lnTo>
                      <a:pt x="10712" y="23078"/>
                    </a:lnTo>
                    <a:lnTo>
                      <a:pt x="10634" y="22369"/>
                    </a:lnTo>
                    <a:lnTo>
                      <a:pt x="10594" y="21581"/>
                    </a:lnTo>
                    <a:lnTo>
                      <a:pt x="10555" y="21463"/>
                    </a:lnTo>
                    <a:lnTo>
                      <a:pt x="10476" y="21345"/>
                    </a:lnTo>
                    <a:lnTo>
                      <a:pt x="10319" y="21266"/>
                    </a:lnTo>
                    <a:lnTo>
                      <a:pt x="10200" y="21227"/>
                    </a:lnTo>
                    <a:close/>
                    <a:moveTo>
                      <a:pt x="38555" y="22015"/>
                    </a:moveTo>
                    <a:lnTo>
                      <a:pt x="38398" y="22054"/>
                    </a:lnTo>
                    <a:lnTo>
                      <a:pt x="38279" y="22133"/>
                    </a:lnTo>
                    <a:lnTo>
                      <a:pt x="38201" y="22251"/>
                    </a:lnTo>
                    <a:lnTo>
                      <a:pt x="38201" y="22408"/>
                    </a:lnTo>
                    <a:lnTo>
                      <a:pt x="38201" y="23117"/>
                    </a:lnTo>
                    <a:lnTo>
                      <a:pt x="38201" y="23905"/>
                    </a:lnTo>
                    <a:lnTo>
                      <a:pt x="38201" y="24023"/>
                    </a:lnTo>
                    <a:lnTo>
                      <a:pt x="38279" y="24181"/>
                    </a:lnTo>
                    <a:lnTo>
                      <a:pt x="38398" y="24259"/>
                    </a:lnTo>
                    <a:lnTo>
                      <a:pt x="38555" y="24299"/>
                    </a:lnTo>
                    <a:lnTo>
                      <a:pt x="38713" y="24259"/>
                    </a:lnTo>
                    <a:lnTo>
                      <a:pt x="38831" y="24181"/>
                    </a:lnTo>
                    <a:lnTo>
                      <a:pt x="38910" y="24062"/>
                    </a:lnTo>
                    <a:lnTo>
                      <a:pt x="38949" y="23944"/>
                    </a:lnTo>
                    <a:lnTo>
                      <a:pt x="38949" y="23117"/>
                    </a:lnTo>
                    <a:lnTo>
                      <a:pt x="38949" y="22369"/>
                    </a:lnTo>
                    <a:lnTo>
                      <a:pt x="38910" y="22212"/>
                    </a:lnTo>
                    <a:lnTo>
                      <a:pt x="38831" y="22093"/>
                    </a:lnTo>
                    <a:lnTo>
                      <a:pt x="38713" y="22054"/>
                    </a:lnTo>
                    <a:lnTo>
                      <a:pt x="38555" y="22015"/>
                    </a:lnTo>
                    <a:close/>
                    <a:moveTo>
                      <a:pt x="10515" y="24259"/>
                    </a:moveTo>
                    <a:lnTo>
                      <a:pt x="10358" y="24338"/>
                    </a:lnTo>
                    <a:lnTo>
                      <a:pt x="10279" y="24417"/>
                    </a:lnTo>
                    <a:lnTo>
                      <a:pt x="10240" y="24574"/>
                    </a:lnTo>
                    <a:lnTo>
                      <a:pt x="10240" y="24732"/>
                    </a:lnTo>
                    <a:lnTo>
                      <a:pt x="10437" y="25520"/>
                    </a:lnTo>
                    <a:lnTo>
                      <a:pt x="10673" y="26228"/>
                    </a:lnTo>
                    <a:lnTo>
                      <a:pt x="10752" y="26307"/>
                    </a:lnTo>
                    <a:lnTo>
                      <a:pt x="10830" y="26386"/>
                    </a:lnTo>
                    <a:lnTo>
                      <a:pt x="10909" y="26465"/>
                    </a:lnTo>
                    <a:lnTo>
                      <a:pt x="11027" y="26465"/>
                    </a:lnTo>
                    <a:lnTo>
                      <a:pt x="11185" y="26425"/>
                    </a:lnTo>
                    <a:lnTo>
                      <a:pt x="11303" y="26347"/>
                    </a:lnTo>
                    <a:lnTo>
                      <a:pt x="11382" y="26228"/>
                    </a:lnTo>
                    <a:lnTo>
                      <a:pt x="11421" y="26110"/>
                    </a:lnTo>
                    <a:lnTo>
                      <a:pt x="11382" y="25953"/>
                    </a:lnTo>
                    <a:lnTo>
                      <a:pt x="11146" y="25283"/>
                    </a:lnTo>
                    <a:lnTo>
                      <a:pt x="10949" y="24535"/>
                    </a:lnTo>
                    <a:lnTo>
                      <a:pt x="10909" y="24417"/>
                    </a:lnTo>
                    <a:lnTo>
                      <a:pt x="10791" y="24299"/>
                    </a:lnTo>
                    <a:lnTo>
                      <a:pt x="10673" y="24259"/>
                    </a:lnTo>
                    <a:close/>
                    <a:moveTo>
                      <a:pt x="38319" y="25047"/>
                    </a:moveTo>
                    <a:lnTo>
                      <a:pt x="38201" y="25126"/>
                    </a:lnTo>
                    <a:lnTo>
                      <a:pt x="38083" y="25244"/>
                    </a:lnTo>
                    <a:lnTo>
                      <a:pt x="38043" y="25362"/>
                    </a:lnTo>
                    <a:lnTo>
                      <a:pt x="37964" y="25874"/>
                    </a:lnTo>
                    <a:lnTo>
                      <a:pt x="37886" y="26307"/>
                    </a:lnTo>
                    <a:lnTo>
                      <a:pt x="37728" y="26701"/>
                    </a:lnTo>
                    <a:lnTo>
                      <a:pt x="37689" y="26859"/>
                    </a:lnTo>
                    <a:lnTo>
                      <a:pt x="37689" y="27016"/>
                    </a:lnTo>
                    <a:lnTo>
                      <a:pt x="37768" y="27134"/>
                    </a:lnTo>
                    <a:lnTo>
                      <a:pt x="37886" y="27213"/>
                    </a:lnTo>
                    <a:lnTo>
                      <a:pt x="38043" y="27252"/>
                    </a:lnTo>
                    <a:lnTo>
                      <a:pt x="38161" y="27252"/>
                    </a:lnTo>
                    <a:lnTo>
                      <a:pt x="38240" y="27213"/>
                    </a:lnTo>
                    <a:lnTo>
                      <a:pt x="38358" y="27134"/>
                    </a:lnTo>
                    <a:lnTo>
                      <a:pt x="38398" y="27055"/>
                    </a:lnTo>
                    <a:lnTo>
                      <a:pt x="38516" y="26780"/>
                    </a:lnTo>
                    <a:lnTo>
                      <a:pt x="38634" y="26544"/>
                    </a:lnTo>
                    <a:lnTo>
                      <a:pt x="38673" y="26268"/>
                    </a:lnTo>
                    <a:lnTo>
                      <a:pt x="38752" y="25953"/>
                    </a:lnTo>
                    <a:lnTo>
                      <a:pt x="38791" y="25480"/>
                    </a:lnTo>
                    <a:lnTo>
                      <a:pt x="38791" y="25323"/>
                    </a:lnTo>
                    <a:lnTo>
                      <a:pt x="38713" y="25205"/>
                    </a:lnTo>
                    <a:lnTo>
                      <a:pt x="38634" y="25086"/>
                    </a:lnTo>
                    <a:lnTo>
                      <a:pt x="38476" y="25047"/>
                    </a:lnTo>
                    <a:close/>
                    <a:moveTo>
                      <a:pt x="11697" y="27016"/>
                    </a:moveTo>
                    <a:lnTo>
                      <a:pt x="11539" y="27095"/>
                    </a:lnTo>
                    <a:lnTo>
                      <a:pt x="11461" y="27213"/>
                    </a:lnTo>
                    <a:lnTo>
                      <a:pt x="11421" y="27371"/>
                    </a:lnTo>
                    <a:lnTo>
                      <a:pt x="11421" y="27489"/>
                    </a:lnTo>
                    <a:lnTo>
                      <a:pt x="11500" y="27646"/>
                    </a:lnTo>
                    <a:lnTo>
                      <a:pt x="11776" y="27922"/>
                    </a:lnTo>
                    <a:lnTo>
                      <a:pt x="12091" y="28198"/>
                    </a:lnTo>
                    <a:lnTo>
                      <a:pt x="12445" y="28434"/>
                    </a:lnTo>
                    <a:lnTo>
                      <a:pt x="12800" y="28670"/>
                    </a:lnTo>
                    <a:lnTo>
                      <a:pt x="12957" y="28710"/>
                    </a:lnTo>
                    <a:lnTo>
                      <a:pt x="13075" y="28710"/>
                    </a:lnTo>
                    <a:lnTo>
                      <a:pt x="13154" y="28670"/>
                    </a:lnTo>
                    <a:lnTo>
                      <a:pt x="13233" y="28591"/>
                    </a:lnTo>
                    <a:lnTo>
                      <a:pt x="13312" y="28513"/>
                    </a:lnTo>
                    <a:lnTo>
                      <a:pt x="13351" y="28355"/>
                    </a:lnTo>
                    <a:lnTo>
                      <a:pt x="13351" y="28198"/>
                    </a:lnTo>
                    <a:lnTo>
                      <a:pt x="13272" y="28079"/>
                    </a:lnTo>
                    <a:lnTo>
                      <a:pt x="13154" y="28001"/>
                    </a:lnTo>
                    <a:lnTo>
                      <a:pt x="12839" y="27804"/>
                    </a:lnTo>
                    <a:lnTo>
                      <a:pt x="12563" y="27607"/>
                    </a:lnTo>
                    <a:lnTo>
                      <a:pt x="12327" y="27410"/>
                    </a:lnTo>
                    <a:lnTo>
                      <a:pt x="12091" y="27134"/>
                    </a:lnTo>
                    <a:lnTo>
                      <a:pt x="11973" y="27055"/>
                    </a:lnTo>
                    <a:lnTo>
                      <a:pt x="11815" y="27016"/>
                    </a:lnTo>
                    <a:close/>
                    <a:moveTo>
                      <a:pt x="36980" y="27646"/>
                    </a:moveTo>
                    <a:lnTo>
                      <a:pt x="36862" y="27725"/>
                    </a:lnTo>
                    <a:lnTo>
                      <a:pt x="36586" y="27882"/>
                    </a:lnTo>
                    <a:lnTo>
                      <a:pt x="36271" y="28001"/>
                    </a:lnTo>
                    <a:lnTo>
                      <a:pt x="35956" y="28119"/>
                    </a:lnTo>
                    <a:lnTo>
                      <a:pt x="35641" y="28158"/>
                    </a:lnTo>
                    <a:lnTo>
                      <a:pt x="35483" y="28237"/>
                    </a:lnTo>
                    <a:lnTo>
                      <a:pt x="35365" y="28316"/>
                    </a:lnTo>
                    <a:lnTo>
                      <a:pt x="35286" y="28434"/>
                    </a:lnTo>
                    <a:lnTo>
                      <a:pt x="35286" y="28591"/>
                    </a:lnTo>
                    <a:lnTo>
                      <a:pt x="35326" y="28710"/>
                    </a:lnTo>
                    <a:lnTo>
                      <a:pt x="35405" y="28828"/>
                    </a:lnTo>
                    <a:lnTo>
                      <a:pt x="35523" y="28906"/>
                    </a:lnTo>
                    <a:lnTo>
                      <a:pt x="35680" y="28946"/>
                    </a:lnTo>
                    <a:lnTo>
                      <a:pt x="35720" y="28946"/>
                    </a:lnTo>
                    <a:lnTo>
                      <a:pt x="36113" y="28867"/>
                    </a:lnTo>
                    <a:lnTo>
                      <a:pt x="36547" y="28749"/>
                    </a:lnTo>
                    <a:lnTo>
                      <a:pt x="36941" y="28552"/>
                    </a:lnTo>
                    <a:lnTo>
                      <a:pt x="37295" y="28355"/>
                    </a:lnTo>
                    <a:lnTo>
                      <a:pt x="37413" y="28237"/>
                    </a:lnTo>
                    <a:lnTo>
                      <a:pt x="37452" y="28079"/>
                    </a:lnTo>
                    <a:lnTo>
                      <a:pt x="37452" y="27961"/>
                    </a:lnTo>
                    <a:lnTo>
                      <a:pt x="37374" y="27804"/>
                    </a:lnTo>
                    <a:lnTo>
                      <a:pt x="37295" y="27686"/>
                    </a:lnTo>
                    <a:lnTo>
                      <a:pt x="37137" y="27646"/>
                    </a:lnTo>
                    <a:close/>
                    <a:moveTo>
                      <a:pt x="34144" y="28276"/>
                    </a:moveTo>
                    <a:lnTo>
                      <a:pt x="32609" y="28355"/>
                    </a:lnTo>
                    <a:lnTo>
                      <a:pt x="32451" y="28394"/>
                    </a:lnTo>
                    <a:lnTo>
                      <a:pt x="32333" y="28513"/>
                    </a:lnTo>
                    <a:lnTo>
                      <a:pt x="32293" y="28631"/>
                    </a:lnTo>
                    <a:lnTo>
                      <a:pt x="32254" y="28788"/>
                    </a:lnTo>
                    <a:lnTo>
                      <a:pt x="32293" y="28906"/>
                    </a:lnTo>
                    <a:lnTo>
                      <a:pt x="32372" y="29025"/>
                    </a:lnTo>
                    <a:lnTo>
                      <a:pt x="32490" y="29103"/>
                    </a:lnTo>
                    <a:lnTo>
                      <a:pt x="32648" y="29143"/>
                    </a:lnTo>
                    <a:lnTo>
                      <a:pt x="34184" y="29025"/>
                    </a:lnTo>
                    <a:lnTo>
                      <a:pt x="34302" y="28985"/>
                    </a:lnTo>
                    <a:lnTo>
                      <a:pt x="34420" y="28906"/>
                    </a:lnTo>
                    <a:lnTo>
                      <a:pt x="34499" y="28788"/>
                    </a:lnTo>
                    <a:lnTo>
                      <a:pt x="34538" y="28631"/>
                    </a:lnTo>
                    <a:lnTo>
                      <a:pt x="34499" y="28473"/>
                    </a:lnTo>
                    <a:lnTo>
                      <a:pt x="34420" y="28355"/>
                    </a:lnTo>
                    <a:lnTo>
                      <a:pt x="34263" y="28316"/>
                    </a:lnTo>
                    <a:lnTo>
                      <a:pt x="34144" y="28276"/>
                    </a:lnTo>
                    <a:close/>
                    <a:moveTo>
                      <a:pt x="14335" y="28473"/>
                    </a:moveTo>
                    <a:lnTo>
                      <a:pt x="14217" y="28513"/>
                    </a:lnTo>
                    <a:lnTo>
                      <a:pt x="14099" y="28591"/>
                    </a:lnTo>
                    <a:lnTo>
                      <a:pt x="14020" y="28749"/>
                    </a:lnTo>
                    <a:lnTo>
                      <a:pt x="14020" y="28906"/>
                    </a:lnTo>
                    <a:lnTo>
                      <a:pt x="14099" y="29025"/>
                    </a:lnTo>
                    <a:lnTo>
                      <a:pt x="14178" y="29143"/>
                    </a:lnTo>
                    <a:lnTo>
                      <a:pt x="14335" y="29221"/>
                    </a:lnTo>
                    <a:lnTo>
                      <a:pt x="15044" y="29340"/>
                    </a:lnTo>
                    <a:lnTo>
                      <a:pt x="15871" y="29458"/>
                    </a:lnTo>
                    <a:lnTo>
                      <a:pt x="15911" y="29458"/>
                    </a:lnTo>
                    <a:lnTo>
                      <a:pt x="16029" y="29418"/>
                    </a:lnTo>
                    <a:lnTo>
                      <a:pt x="16147" y="29340"/>
                    </a:lnTo>
                    <a:lnTo>
                      <a:pt x="16226" y="29261"/>
                    </a:lnTo>
                    <a:lnTo>
                      <a:pt x="16265" y="29103"/>
                    </a:lnTo>
                    <a:lnTo>
                      <a:pt x="16265" y="28946"/>
                    </a:lnTo>
                    <a:lnTo>
                      <a:pt x="16186" y="28828"/>
                    </a:lnTo>
                    <a:lnTo>
                      <a:pt x="16068" y="28749"/>
                    </a:lnTo>
                    <a:lnTo>
                      <a:pt x="15950" y="28710"/>
                    </a:lnTo>
                    <a:lnTo>
                      <a:pt x="15162" y="28591"/>
                    </a:lnTo>
                    <a:lnTo>
                      <a:pt x="14493" y="28473"/>
                    </a:lnTo>
                    <a:close/>
                    <a:moveTo>
                      <a:pt x="17447" y="28788"/>
                    </a:moveTo>
                    <a:lnTo>
                      <a:pt x="17289" y="28828"/>
                    </a:lnTo>
                    <a:lnTo>
                      <a:pt x="17171" y="28906"/>
                    </a:lnTo>
                    <a:lnTo>
                      <a:pt x="17092" y="29025"/>
                    </a:lnTo>
                    <a:lnTo>
                      <a:pt x="17053" y="29143"/>
                    </a:lnTo>
                    <a:lnTo>
                      <a:pt x="17053" y="29300"/>
                    </a:lnTo>
                    <a:lnTo>
                      <a:pt x="17132" y="29418"/>
                    </a:lnTo>
                    <a:lnTo>
                      <a:pt x="17250" y="29537"/>
                    </a:lnTo>
                    <a:lnTo>
                      <a:pt x="17407" y="29537"/>
                    </a:lnTo>
                    <a:lnTo>
                      <a:pt x="17880" y="29576"/>
                    </a:lnTo>
                    <a:lnTo>
                      <a:pt x="17919" y="29891"/>
                    </a:lnTo>
                    <a:lnTo>
                      <a:pt x="17919" y="30009"/>
                    </a:lnTo>
                    <a:lnTo>
                      <a:pt x="18037" y="30127"/>
                    </a:lnTo>
                    <a:lnTo>
                      <a:pt x="18155" y="30206"/>
                    </a:lnTo>
                    <a:lnTo>
                      <a:pt x="18274" y="30245"/>
                    </a:lnTo>
                    <a:lnTo>
                      <a:pt x="18313" y="30245"/>
                    </a:lnTo>
                    <a:lnTo>
                      <a:pt x="18431" y="30206"/>
                    </a:lnTo>
                    <a:lnTo>
                      <a:pt x="18549" y="30127"/>
                    </a:lnTo>
                    <a:lnTo>
                      <a:pt x="18628" y="30009"/>
                    </a:lnTo>
                    <a:lnTo>
                      <a:pt x="18667" y="29852"/>
                    </a:lnTo>
                    <a:lnTo>
                      <a:pt x="18667" y="29182"/>
                    </a:lnTo>
                    <a:lnTo>
                      <a:pt x="18628" y="29064"/>
                    </a:lnTo>
                    <a:lnTo>
                      <a:pt x="18549" y="28946"/>
                    </a:lnTo>
                    <a:lnTo>
                      <a:pt x="18431" y="28867"/>
                    </a:lnTo>
                    <a:lnTo>
                      <a:pt x="18274" y="28828"/>
                    </a:lnTo>
                    <a:lnTo>
                      <a:pt x="17447" y="28788"/>
                    </a:lnTo>
                    <a:close/>
                    <a:moveTo>
                      <a:pt x="30561" y="28473"/>
                    </a:moveTo>
                    <a:lnTo>
                      <a:pt x="30403" y="28513"/>
                    </a:lnTo>
                    <a:lnTo>
                      <a:pt x="30285" y="28591"/>
                    </a:lnTo>
                    <a:lnTo>
                      <a:pt x="30206" y="28710"/>
                    </a:lnTo>
                    <a:lnTo>
                      <a:pt x="30206" y="28867"/>
                    </a:lnTo>
                    <a:lnTo>
                      <a:pt x="30167" y="29852"/>
                    </a:lnTo>
                    <a:lnTo>
                      <a:pt x="30206" y="30009"/>
                    </a:lnTo>
                    <a:lnTo>
                      <a:pt x="30285" y="30127"/>
                    </a:lnTo>
                    <a:lnTo>
                      <a:pt x="30403" y="30206"/>
                    </a:lnTo>
                    <a:lnTo>
                      <a:pt x="30561" y="30245"/>
                    </a:lnTo>
                    <a:lnTo>
                      <a:pt x="30718" y="30206"/>
                    </a:lnTo>
                    <a:lnTo>
                      <a:pt x="30836" y="30127"/>
                    </a:lnTo>
                    <a:lnTo>
                      <a:pt x="30915" y="30009"/>
                    </a:lnTo>
                    <a:lnTo>
                      <a:pt x="30954" y="29852"/>
                    </a:lnTo>
                    <a:lnTo>
                      <a:pt x="30954" y="29221"/>
                    </a:lnTo>
                    <a:lnTo>
                      <a:pt x="31151" y="29221"/>
                    </a:lnTo>
                    <a:lnTo>
                      <a:pt x="31270" y="29182"/>
                    </a:lnTo>
                    <a:lnTo>
                      <a:pt x="31388" y="29103"/>
                    </a:lnTo>
                    <a:lnTo>
                      <a:pt x="31466" y="28985"/>
                    </a:lnTo>
                    <a:lnTo>
                      <a:pt x="31506" y="28828"/>
                    </a:lnTo>
                    <a:lnTo>
                      <a:pt x="31466" y="28670"/>
                    </a:lnTo>
                    <a:lnTo>
                      <a:pt x="31348" y="28552"/>
                    </a:lnTo>
                    <a:lnTo>
                      <a:pt x="31230" y="28473"/>
                    </a:lnTo>
                    <a:close/>
                    <a:moveTo>
                      <a:pt x="3466" y="29300"/>
                    </a:moveTo>
                    <a:lnTo>
                      <a:pt x="3348" y="29340"/>
                    </a:lnTo>
                    <a:lnTo>
                      <a:pt x="3230" y="29418"/>
                    </a:lnTo>
                    <a:lnTo>
                      <a:pt x="3151" y="29537"/>
                    </a:lnTo>
                    <a:lnTo>
                      <a:pt x="3112" y="29694"/>
                    </a:lnTo>
                    <a:lnTo>
                      <a:pt x="3151" y="29852"/>
                    </a:lnTo>
                    <a:lnTo>
                      <a:pt x="3230" y="29970"/>
                    </a:lnTo>
                    <a:lnTo>
                      <a:pt x="3348" y="30048"/>
                    </a:lnTo>
                    <a:lnTo>
                      <a:pt x="3505" y="30088"/>
                    </a:lnTo>
                    <a:lnTo>
                      <a:pt x="3899" y="30088"/>
                    </a:lnTo>
                    <a:lnTo>
                      <a:pt x="4293" y="30206"/>
                    </a:lnTo>
                    <a:lnTo>
                      <a:pt x="4844" y="30364"/>
                    </a:lnTo>
                    <a:lnTo>
                      <a:pt x="5081" y="30364"/>
                    </a:lnTo>
                    <a:lnTo>
                      <a:pt x="5160" y="30324"/>
                    </a:lnTo>
                    <a:lnTo>
                      <a:pt x="5278" y="30206"/>
                    </a:lnTo>
                    <a:lnTo>
                      <a:pt x="5317" y="30127"/>
                    </a:lnTo>
                    <a:lnTo>
                      <a:pt x="5317" y="29970"/>
                    </a:lnTo>
                    <a:lnTo>
                      <a:pt x="5278" y="29812"/>
                    </a:lnTo>
                    <a:lnTo>
                      <a:pt x="5199" y="29694"/>
                    </a:lnTo>
                    <a:lnTo>
                      <a:pt x="5081" y="29655"/>
                    </a:lnTo>
                    <a:lnTo>
                      <a:pt x="4529" y="29458"/>
                    </a:lnTo>
                    <a:lnTo>
                      <a:pt x="4017" y="29340"/>
                    </a:lnTo>
                    <a:lnTo>
                      <a:pt x="3505" y="29300"/>
                    </a:lnTo>
                    <a:lnTo>
                      <a:pt x="3466" y="29694"/>
                    </a:lnTo>
                    <a:lnTo>
                      <a:pt x="3466" y="29300"/>
                    </a:lnTo>
                    <a:close/>
                    <a:moveTo>
                      <a:pt x="46510" y="29340"/>
                    </a:moveTo>
                    <a:lnTo>
                      <a:pt x="46353" y="29418"/>
                    </a:lnTo>
                    <a:lnTo>
                      <a:pt x="46274" y="29537"/>
                    </a:lnTo>
                    <a:lnTo>
                      <a:pt x="46235" y="29655"/>
                    </a:lnTo>
                    <a:lnTo>
                      <a:pt x="46235" y="29812"/>
                    </a:lnTo>
                    <a:lnTo>
                      <a:pt x="46313" y="29930"/>
                    </a:lnTo>
                    <a:lnTo>
                      <a:pt x="46392" y="30048"/>
                    </a:lnTo>
                    <a:lnTo>
                      <a:pt x="46550" y="30088"/>
                    </a:lnTo>
                    <a:lnTo>
                      <a:pt x="46865" y="30167"/>
                    </a:lnTo>
                    <a:lnTo>
                      <a:pt x="47140" y="30245"/>
                    </a:lnTo>
                    <a:lnTo>
                      <a:pt x="47455" y="30364"/>
                    </a:lnTo>
                    <a:lnTo>
                      <a:pt x="47731" y="30521"/>
                    </a:lnTo>
                    <a:lnTo>
                      <a:pt x="47928" y="30206"/>
                    </a:lnTo>
                    <a:lnTo>
                      <a:pt x="47770" y="30600"/>
                    </a:lnTo>
                    <a:lnTo>
                      <a:pt x="47889" y="30639"/>
                    </a:lnTo>
                    <a:lnTo>
                      <a:pt x="48007" y="30639"/>
                    </a:lnTo>
                    <a:lnTo>
                      <a:pt x="48164" y="30600"/>
                    </a:lnTo>
                    <a:lnTo>
                      <a:pt x="48282" y="30482"/>
                    </a:lnTo>
                    <a:lnTo>
                      <a:pt x="48361" y="30364"/>
                    </a:lnTo>
                    <a:lnTo>
                      <a:pt x="48361" y="30206"/>
                    </a:lnTo>
                    <a:lnTo>
                      <a:pt x="48322" y="30048"/>
                    </a:lnTo>
                    <a:lnTo>
                      <a:pt x="48204" y="29970"/>
                    </a:lnTo>
                    <a:lnTo>
                      <a:pt x="48125" y="29891"/>
                    </a:lnTo>
                    <a:lnTo>
                      <a:pt x="47810" y="29694"/>
                    </a:lnTo>
                    <a:lnTo>
                      <a:pt x="47416" y="29537"/>
                    </a:lnTo>
                    <a:lnTo>
                      <a:pt x="47062" y="29418"/>
                    </a:lnTo>
                    <a:lnTo>
                      <a:pt x="46668" y="29340"/>
                    </a:lnTo>
                    <a:close/>
                    <a:moveTo>
                      <a:pt x="45132" y="29497"/>
                    </a:moveTo>
                    <a:lnTo>
                      <a:pt x="44974" y="29537"/>
                    </a:lnTo>
                    <a:lnTo>
                      <a:pt x="44265" y="29773"/>
                    </a:lnTo>
                    <a:lnTo>
                      <a:pt x="43517" y="30009"/>
                    </a:lnTo>
                    <a:lnTo>
                      <a:pt x="43399" y="30088"/>
                    </a:lnTo>
                    <a:lnTo>
                      <a:pt x="43320" y="30206"/>
                    </a:lnTo>
                    <a:lnTo>
                      <a:pt x="43281" y="30324"/>
                    </a:lnTo>
                    <a:lnTo>
                      <a:pt x="43281" y="30482"/>
                    </a:lnTo>
                    <a:lnTo>
                      <a:pt x="43360" y="30600"/>
                    </a:lnTo>
                    <a:lnTo>
                      <a:pt x="43438" y="30679"/>
                    </a:lnTo>
                    <a:lnTo>
                      <a:pt x="43557" y="30718"/>
                    </a:lnTo>
                    <a:lnTo>
                      <a:pt x="43793" y="30718"/>
                    </a:lnTo>
                    <a:lnTo>
                      <a:pt x="44462" y="30482"/>
                    </a:lnTo>
                    <a:lnTo>
                      <a:pt x="45211" y="30245"/>
                    </a:lnTo>
                    <a:lnTo>
                      <a:pt x="45368" y="30167"/>
                    </a:lnTo>
                    <a:lnTo>
                      <a:pt x="45447" y="30048"/>
                    </a:lnTo>
                    <a:lnTo>
                      <a:pt x="45486" y="29930"/>
                    </a:lnTo>
                    <a:lnTo>
                      <a:pt x="45486" y="29773"/>
                    </a:lnTo>
                    <a:lnTo>
                      <a:pt x="45408" y="29655"/>
                    </a:lnTo>
                    <a:lnTo>
                      <a:pt x="45289" y="29537"/>
                    </a:lnTo>
                    <a:lnTo>
                      <a:pt x="45132" y="29497"/>
                    </a:lnTo>
                    <a:close/>
                    <a:moveTo>
                      <a:pt x="6380" y="30088"/>
                    </a:moveTo>
                    <a:lnTo>
                      <a:pt x="6223" y="30127"/>
                    </a:lnTo>
                    <a:lnTo>
                      <a:pt x="6105" y="30206"/>
                    </a:lnTo>
                    <a:lnTo>
                      <a:pt x="6026" y="30364"/>
                    </a:lnTo>
                    <a:lnTo>
                      <a:pt x="6026" y="30482"/>
                    </a:lnTo>
                    <a:lnTo>
                      <a:pt x="6065" y="30639"/>
                    </a:lnTo>
                    <a:lnTo>
                      <a:pt x="6144" y="30757"/>
                    </a:lnTo>
                    <a:lnTo>
                      <a:pt x="6262" y="30836"/>
                    </a:lnTo>
                    <a:lnTo>
                      <a:pt x="7680" y="31387"/>
                    </a:lnTo>
                    <a:lnTo>
                      <a:pt x="7916" y="31387"/>
                    </a:lnTo>
                    <a:lnTo>
                      <a:pt x="8034" y="31348"/>
                    </a:lnTo>
                    <a:lnTo>
                      <a:pt x="8113" y="31269"/>
                    </a:lnTo>
                    <a:lnTo>
                      <a:pt x="8153" y="31191"/>
                    </a:lnTo>
                    <a:lnTo>
                      <a:pt x="8192" y="31033"/>
                    </a:lnTo>
                    <a:lnTo>
                      <a:pt x="8153" y="30875"/>
                    </a:lnTo>
                    <a:lnTo>
                      <a:pt x="8074" y="30757"/>
                    </a:lnTo>
                    <a:lnTo>
                      <a:pt x="7956" y="30679"/>
                    </a:lnTo>
                    <a:lnTo>
                      <a:pt x="6538" y="30127"/>
                    </a:lnTo>
                    <a:lnTo>
                      <a:pt x="6380" y="30088"/>
                    </a:lnTo>
                    <a:close/>
                    <a:moveTo>
                      <a:pt x="1970" y="29694"/>
                    </a:moveTo>
                    <a:lnTo>
                      <a:pt x="1851" y="29733"/>
                    </a:lnTo>
                    <a:lnTo>
                      <a:pt x="1576" y="29891"/>
                    </a:lnTo>
                    <a:lnTo>
                      <a:pt x="1300" y="30127"/>
                    </a:lnTo>
                    <a:lnTo>
                      <a:pt x="1024" y="30364"/>
                    </a:lnTo>
                    <a:lnTo>
                      <a:pt x="828" y="30639"/>
                    </a:lnTo>
                    <a:lnTo>
                      <a:pt x="591" y="30915"/>
                    </a:lnTo>
                    <a:lnTo>
                      <a:pt x="552" y="31033"/>
                    </a:lnTo>
                    <a:lnTo>
                      <a:pt x="552" y="31191"/>
                    </a:lnTo>
                    <a:lnTo>
                      <a:pt x="631" y="31348"/>
                    </a:lnTo>
                    <a:lnTo>
                      <a:pt x="749" y="31427"/>
                    </a:lnTo>
                    <a:lnTo>
                      <a:pt x="828" y="31466"/>
                    </a:lnTo>
                    <a:lnTo>
                      <a:pt x="946" y="31506"/>
                    </a:lnTo>
                    <a:lnTo>
                      <a:pt x="1103" y="31466"/>
                    </a:lnTo>
                    <a:lnTo>
                      <a:pt x="1182" y="31387"/>
                    </a:lnTo>
                    <a:lnTo>
                      <a:pt x="1261" y="31309"/>
                    </a:lnTo>
                    <a:lnTo>
                      <a:pt x="1418" y="31072"/>
                    </a:lnTo>
                    <a:lnTo>
                      <a:pt x="1576" y="30875"/>
                    </a:lnTo>
                    <a:lnTo>
                      <a:pt x="1773" y="30718"/>
                    </a:lnTo>
                    <a:lnTo>
                      <a:pt x="2009" y="30521"/>
                    </a:lnTo>
                    <a:lnTo>
                      <a:pt x="2206" y="30403"/>
                    </a:lnTo>
                    <a:lnTo>
                      <a:pt x="2324" y="30324"/>
                    </a:lnTo>
                    <a:lnTo>
                      <a:pt x="2403" y="30167"/>
                    </a:lnTo>
                    <a:lnTo>
                      <a:pt x="2403" y="30048"/>
                    </a:lnTo>
                    <a:lnTo>
                      <a:pt x="2363" y="29891"/>
                    </a:lnTo>
                    <a:lnTo>
                      <a:pt x="2245" y="29773"/>
                    </a:lnTo>
                    <a:lnTo>
                      <a:pt x="2127" y="29694"/>
                    </a:lnTo>
                    <a:close/>
                    <a:moveTo>
                      <a:pt x="42099" y="30521"/>
                    </a:moveTo>
                    <a:lnTo>
                      <a:pt x="40682" y="31151"/>
                    </a:lnTo>
                    <a:lnTo>
                      <a:pt x="40564" y="31230"/>
                    </a:lnTo>
                    <a:lnTo>
                      <a:pt x="40485" y="31348"/>
                    </a:lnTo>
                    <a:lnTo>
                      <a:pt x="40445" y="31506"/>
                    </a:lnTo>
                    <a:lnTo>
                      <a:pt x="40485" y="31663"/>
                    </a:lnTo>
                    <a:lnTo>
                      <a:pt x="40564" y="31742"/>
                    </a:lnTo>
                    <a:lnTo>
                      <a:pt x="40642" y="31821"/>
                    </a:lnTo>
                    <a:lnTo>
                      <a:pt x="40721" y="31860"/>
                    </a:lnTo>
                    <a:lnTo>
                      <a:pt x="40839" y="31860"/>
                    </a:lnTo>
                    <a:lnTo>
                      <a:pt x="40997" y="31821"/>
                    </a:lnTo>
                    <a:lnTo>
                      <a:pt x="42375" y="31230"/>
                    </a:lnTo>
                    <a:lnTo>
                      <a:pt x="42493" y="31151"/>
                    </a:lnTo>
                    <a:lnTo>
                      <a:pt x="42572" y="31033"/>
                    </a:lnTo>
                    <a:lnTo>
                      <a:pt x="42611" y="30875"/>
                    </a:lnTo>
                    <a:lnTo>
                      <a:pt x="42572" y="30757"/>
                    </a:lnTo>
                    <a:lnTo>
                      <a:pt x="42493" y="30600"/>
                    </a:lnTo>
                    <a:lnTo>
                      <a:pt x="42375" y="30521"/>
                    </a:lnTo>
                    <a:close/>
                    <a:moveTo>
                      <a:pt x="9058" y="31269"/>
                    </a:moveTo>
                    <a:lnTo>
                      <a:pt x="8940" y="31348"/>
                    </a:lnTo>
                    <a:lnTo>
                      <a:pt x="8861" y="31466"/>
                    </a:lnTo>
                    <a:lnTo>
                      <a:pt x="8822" y="31624"/>
                    </a:lnTo>
                    <a:lnTo>
                      <a:pt x="8861" y="31781"/>
                    </a:lnTo>
                    <a:lnTo>
                      <a:pt x="8901" y="31899"/>
                    </a:lnTo>
                    <a:lnTo>
                      <a:pt x="9019" y="31978"/>
                    </a:lnTo>
                    <a:lnTo>
                      <a:pt x="10358" y="32687"/>
                    </a:lnTo>
                    <a:lnTo>
                      <a:pt x="10476" y="32726"/>
                    </a:lnTo>
                    <a:lnTo>
                      <a:pt x="10634" y="32726"/>
                    </a:lnTo>
                    <a:lnTo>
                      <a:pt x="10752" y="32687"/>
                    </a:lnTo>
                    <a:lnTo>
                      <a:pt x="10830" y="32608"/>
                    </a:lnTo>
                    <a:lnTo>
                      <a:pt x="10870" y="32530"/>
                    </a:lnTo>
                    <a:lnTo>
                      <a:pt x="10949" y="32372"/>
                    </a:lnTo>
                    <a:lnTo>
                      <a:pt x="10909" y="32254"/>
                    </a:lnTo>
                    <a:lnTo>
                      <a:pt x="10870" y="32096"/>
                    </a:lnTo>
                    <a:lnTo>
                      <a:pt x="10752" y="32018"/>
                    </a:lnTo>
                    <a:lnTo>
                      <a:pt x="9373" y="31309"/>
                    </a:lnTo>
                    <a:lnTo>
                      <a:pt x="9216" y="31269"/>
                    </a:lnTo>
                    <a:close/>
                    <a:moveTo>
                      <a:pt x="30561" y="30994"/>
                    </a:moveTo>
                    <a:lnTo>
                      <a:pt x="30403" y="31033"/>
                    </a:lnTo>
                    <a:lnTo>
                      <a:pt x="30285" y="31112"/>
                    </a:lnTo>
                    <a:lnTo>
                      <a:pt x="30206" y="31230"/>
                    </a:lnTo>
                    <a:lnTo>
                      <a:pt x="30167" y="31348"/>
                    </a:lnTo>
                    <a:lnTo>
                      <a:pt x="30167" y="32884"/>
                    </a:lnTo>
                    <a:lnTo>
                      <a:pt x="30167" y="33041"/>
                    </a:lnTo>
                    <a:lnTo>
                      <a:pt x="30246" y="33160"/>
                    </a:lnTo>
                    <a:lnTo>
                      <a:pt x="30403" y="33238"/>
                    </a:lnTo>
                    <a:lnTo>
                      <a:pt x="30679" y="33238"/>
                    </a:lnTo>
                    <a:lnTo>
                      <a:pt x="30797" y="33160"/>
                    </a:lnTo>
                    <a:lnTo>
                      <a:pt x="30876" y="33002"/>
                    </a:lnTo>
                    <a:lnTo>
                      <a:pt x="30915" y="32884"/>
                    </a:lnTo>
                    <a:lnTo>
                      <a:pt x="30915" y="31387"/>
                    </a:lnTo>
                    <a:lnTo>
                      <a:pt x="30915" y="31230"/>
                    </a:lnTo>
                    <a:lnTo>
                      <a:pt x="30836" y="31112"/>
                    </a:lnTo>
                    <a:lnTo>
                      <a:pt x="30718" y="31033"/>
                    </a:lnTo>
                    <a:lnTo>
                      <a:pt x="30561" y="30994"/>
                    </a:lnTo>
                    <a:close/>
                    <a:moveTo>
                      <a:pt x="18313" y="30994"/>
                    </a:moveTo>
                    <a:lnTo>
                      <a:pt x="18155" y="31033"/>
                    </a:lnTo>
                    <a:lnTo>
                      <a:pt x="18037" y="31112"/>
                    </a:lnTo>
                    <a:lnTo>
                      <a:pt x="17959" y="31269"/>
                    </a:lnTo>
                    <a:lnTo>
                      <a:pt x="17959" y="31387"/>
                    </a:lnTo>
                    <a:lnTo>
                      <a:pt x="17998" y="32923"/>
                    </a:lnTo>
                    <a:lnTo>
                      <a:pt x="18037" y="33081"/>
                    </a:lnTo>
                    <a:lnTo>
                      <a:pt x="18116" y="33199"/>
                    </a:lnTo>
                    <a:lnTo>
                      <a:pt x="18234" y="33278"/>
                    </a:lnTo>
                    <a:lnTo>
                      <a:pt x="18392" y="33278"/>
                    </a:lnTo>
                    <a:lnTo>
                      <a:pt x="18549" y="33238"/>
                    </a:lnTo>
                    <a:lnTo>
                      <a:pt x="18667" y="33160"/>
                    </a:lnTo>
                    <a:lnTo>
                      <a:pt x="18707" y="33041"/>
                    </a:lnTo>
                    <a:lnTo>
                      <a:pt x="18746" y="32884"/>
                    </a:lnTo>
                    <a:lnTo>
                      <a:pt x="18707" y="31387"/>
                    </a:lnTo>
                    <a:lnTo>
                      <a:pt x="18667" y="31230"/>
                    </a:lnTo>
                    <a:lnTo>
                      <a:pt x="18589" y="31112"/>
                    </a:lnTo>
                    <a:lnTo>
                      <a:pt x="18471" y="31033"/>
                    </a:lnTo>
                    <a:lnTo>
                      <a:pt x="18313" y="30994"/>
                    </a:lnTo>
                    <a:close/>
                    <a:moveTo>
                      <a:pt x="48952" y="31033"/>
                    </a:moveTo>
                    <a:lnTo>
                      <a:pt x="48794" y="31072"/>
                    </a:lnTo>
                    <a:lnTo>
                      <a:pt x="48676" y="31191"/>
                    </a:lnTo>
                    <a:lnTo>
                      <a:pt x="48597" y="31309"/>
                    </a:lnTo>
                    <a:lnTo>
                      <a:pt x="48558" y="31466"/>
                    </a:lnTo>
                    <a:lnTo>
                      <a:pt x="48597" y="31584"/>
                    </a:lnTo>
                    <a:lnTo>
                      <a:pt x="48716" y="31821"/>
                    </a:lnTo>
                    <a:lnTo>
                      <a:pt x="48794" y="32057"/>
                    </a:lnTo>
                    <a:lnTo>
                      <a:pt x="48834" y="32333"/>
                    </a:lnTo>
                    <a:lnTo>
                      <a:pt x="48873" y="32569"/>
                    </a:lnTo>
                    <a:lnTo>
                      <a:pt x="48873" y="32923"/>
                    </a:lnTo>
                    <a:lnTo>
                      <a:pt x="48913" y="33081"/>
                    </a:lnTo>
                    <a:lnTo>
                      <a:pt x="48991" y="33199"/>
                    </a:lnTo>
                    <a:lnTo>
                      <a:pt x="49109" y="33278"/>
                    </a:lnTo>
                    <a:lnTo>
                      <a:pt x="49267" y="33278"/>
                    </a:lnTo>
                    <a:lnTo>
                      <a:pt x="49424" y="33238"/>
                    </a:lnTo>
                    <a:lnTo>
                      <a:pt x="49543" y="33160"/>
                    </a:lnTo>
                    <a:lnTo>
                      <a:pt x="49621" y="33041"/>
                    </a:lnTo>
                    <a:lnTo>
                      <a:pt x="49661" y="32884"/>
                    </a:lnTo>
                    <a:lnTo>
                      <a:pt x="49621" y="32530"/>
                    </a:lnTo>
                    <a:lnTo>
                      <a:pt x="49582" y="32214"/>
                    </a:lnTo>
                    <a:lnTo>
                      <a:pt x="49503" y="31860"/>
                    </a:lnTo>
                    <a:lnTo>
                      <a:pt x="49424" y="31584"/>
                    </a:lnTo>
                    <a:lnTo>
                      <a:pt x="49306" y="31269"/>
                    </a:lnTo>
                    <a:lnTo>
                      <a:pt x="49228" y="31151"/>
                    </a:lnTo>
                    <a:lnTo>
                      <a:pt x="49070" y="31072"/>
                    </a:lnTo>
                    <a:lnTo>
                      <a:pt x="48952" y="31033"/>
                    </a:lnTo>
                    <a:close/>
                    <a:moveTo>
                      <a:pt x="39461" y="31781"/>
                    </a:moveTo>
                    <a:lnTo>
                      <a:pt x="39303" y="31821"/>
                    </a:lnTo>
                    <a:lnTo>
                      <a:pt x="37964" y="32608"/>
                    </a:lnTo>
                    <a:lnTo>
                      <a:pt x="37846" y="32687"/>
                    </a:lnTo>
                    <a:lnTo>
                      <a:pt x="37807" y="32845"/>
                    </a:lnTo>
                    <a:lnTo>
                      <a:pt x="37768" y="32963"/>
                    </a:lnTo>
                    <a:lnTo>
                      <a:pt x="37846" y="33120"/>
                    </a:lnTo>
                    <a:lnTo>
                      <a:pt x="37886" y="33199"/>
                    </a:lnTo>
                    <a:lnTo>
                      <a:pt x="37964" y="33238"/>
                    </a:lnTo>
                    <a:lnTo>
                      <a:pt x="38083" y="33278"/>
                    </a:lnTo>
                    <a:lnTo>
                      <a:pt x="38161" y="33317"/>
                    </a:lnTo>
                    <a:lnTo>
                      <a:pt x="38279" y="33278"/>
                    </a:lnTo>
                    <a:lnTo>
                      <a:pt x="38358" y="33238"/>
                    </a:lnTo>
                    <a:lnTo>
                      <a:pt x="39658" y="32490"/>
                    </a:lnTo>
                    <a:lnTo>
                      <a:pt x="39776" y="32411"/>
                    </a:lnTo>
                    <a:lnTo>
                      <a:pt x="39855" y="32293"/>
                    </a:lnTo>
                    <a:lnTo>
                      <a:pt x="39855" y="32136"/>
                    </a:lnTo>
                    <a:lnTo>
                      <a:pt x="39815" y="31978"/>
                    </a:lnTo>
                    <a:lnTo>
                      <a:pt x="39737" y="31860"/>
                    </a:lnTo>
                    <a:lnTo>
                      <a:pt x="39579" y="31821"/>
                    </a:lnTo>
                    <a:lnTo>
                      <a:pt x="39461" y="31781"/>
                    </a:lnTo>
                    <a:close/>
                    <a:moveTo>
                      <a:pt x="11776" y="32726"/>
                    </a:moveTo>
                    <a:lnTo>
                      <a:pt x="11657" y="32805"/>
                    </a:lnTo>
                    <a:lnTo>
                      <a:pt x="11539" y="32923"/>
                    </a:lnTo>
                    <a:lnTo>
                      <a:pt x="11500" y="33041"/>
                    </a:lnTo>
                    <a:lnTo>
                      <a:pt x="11500" y="33199"/>
                    </a:lnTo>
                    <a:lnTo>
                      <a:pt x="11539" y="33317"/>
                    </a:lnTo>
                    <a:lnTo>
                      <a:pt x="11657" y="33435"/>
                    </a:lnTo>
                    <a:lnTo>
                      <a:pt x="12918" y="34262"/>
                    </a:lnTo>
                    <a:lnTo>
                      <a:pt x="12996" y="34302"/>
                    </a:lnTo>
                    <a:lnTo>
                      <a:pt x="13115" y="34341"/>
                    </a:lnTo>
                    <a:lnTo>
                      <a:pt x="13312" y="34302"/>
                    </a:lnTo>
                    <a:lnTo>
                      <a:pt x="13430" y="34184"/>
                    </a:lnTo>
                    <a:lnTo>
                      <a:pt x="13508" y="34026"/>
                    </a:lnTo>
                    <a:lnTo>
                      <a:pt x="13508" y="33908"/>
                    </a:lnTo>
                    <a:lnTo>
                      <a:pt x="13469" y="33750"/>
                    </a:lnTo>
                    <a:lnTo>
                      <a:pt x="13351" y="33632"/>
                    </a:lnTo>
                    <a:lnTo>
                      <a:pt x="12051" y="32805"/>
                    </a:lnTo>
                    <a:lnTo>
                      <a:pt x="11933" y="32726"/>
                    </a:lnTo>
                    <a:close/>
                    <a:moveTo>
                      <a:pt x="355" y="32175"/>
                    </a:moveTo>
                    <a:lnTo>
                      <a:pt x="237" y="32254"/>
                    </a:lnTo>
                    <a:lnTo>
                      <a:pt x="119" y="32372"/>
                    </a:lnTo>
                    <a:lnTo>
                      <a:pt x="79" y="32530"/>
                    </a:lnTo>
                    <a:lnTo>
                      <a:pt x="40" y="33475"/>
                    </a:lnTo>
                    <a:lnTo>
                      <a:pt x="1" y="34065"/>
                    </a:lnTo>
                    <a:lnTo>
                      <a:pt x="40" y="34184"/>
                    </a:lnTo>
                    <a:lnTo>
                      <a:pt x="119" y="34302"/>
                    </a:lnTo>
                    <a:lnTo>
                      <a:pt x="237" y="34420"/>
                    </a:lnTo>
                    <a:lnTo>
                      <a:pt x="355" y="34459"/>
                    </a:lnTo>
                    <a:lnTo>
                      <a:pt x="394" y="34459"/>
                    </a:lnTo>
                    <a:lnTo>
                      <a:pt x="512" y="34420"/>
                    </a:lnTo>
                    <a:lnTo>
                      <a:pt x="631" y="34341"/>
                    </a:lnTo>
                    <a:lnTo>
                      <a:pt x="749" y="34223"/>
                    </a:lnTo>
                    <a:lnTo>
                      <a:pt x="749" y="34065"/>
                    </a:lnTo>
                    <a:lnTo>
                      <a:pt x="788" y="33553"/>
                    </a:lnTo>
                    <a:lnTo>
                      <a:pt x="867" y="32569"/>
                    </a:lnTo>
                    <a:lnTo>
                      <a:pt x="828" y="32411"/>
                    </a:lnTo>
                    <a:lnTo>
                      <a:pt x="749" y="32293"/>
                    </a:lnTo>
                    <a:lnTo>
                      <a:pt x="631" y="32214"/>
                    </a:lnTo>
                    <a:lnTo>
                      <a:pt x="512" y="32175"/>
                    </a:lnTo>
                    <a:close/>
                    <a:moveTo>
                      <a:pt x="36822" y="33357"/>
                    </a:moveTo>
                    <a:lnTo>
                      <a:pt x="36665" y="33435"/>
                    </a:lnTo>
                    <a:lnTo>
                      <a:pt x="35444" y="34341"/>
                    </a:lnTo>
                    <a:lnTo>
                      <a:pt x="35326" y="34459"/>
                    </a:lnTo>
                    <a:lnTo>
                      <a:pt x="35286" y="34617"/>
                    </a:lnTo>
                    <a:lnTo>
                      <a:pt x="35286" y="34735"/>
                    </a:lnTo>
                    <a:lnTo>
                      <a:pt x="35365" y="34892"/>
                    </a:lnTo>
                    <a:lnTo>
                      <a:pt x="35483" y="34971"/>
                    </a:lnTo>
                    <a:lnTo>
                      <a:pt x="35641" y="35011"/>
                    </a:lnTo>
                    <a:lnTo>
                      <a:pt x="35798" y="35011"/>
                    </a:lnTo>
                    <a:lnTo>
                      <a:pt x="35877" y="34932"/>
                    </a:lnTo>
                    <a:lnTo>
                      <a:pt x="37098" y="34065"/>
                    </a:lnTo>
                    <a:lnTo>
                      <a:pt x="37216" y="33947"/>
                    </a:lnTo>
                    <a:lnTo>
                      <a:pt x="37256" y="33829"/>
                    </a:lnTo>
                    <a:lnTo>
                      <a:pt x="37256" y="33672"/>
                    </a:lnTo>
                    <a:lnTo>
                      <a:pt x="37216" y="33514"/>
                    </a:lnTo>
                    <a:lnTo>
                      <a:pt x="37098" y="33435"/>
                    </a:lnTo>
                    <a:lnTo>
                      <a:pt x="36941" y="33357"/>
                    </a:lnTo>
                    <a:close/>
                    <a:moveTo>
                      <a:pt x="14296" y="34499"/>
                    </a:moveTo>
                    <a:lnTo>
                      <a:pt x="14178" y="34538"/>
                    </a:lnTo>
                    <a:lnTo>
                      <a:pt x="14060" y="34617"/>
                    </a:lnTo>
                    <a:lnTo>
                      <a:pt x="13981" y="34774"/>
                    </a:lnTo>
                    <a:lnTo>
                      <a:pt x="13981" y="34932"/>
                    </a:lnTo>
                    <a:lnTo>
                      <a:pt x="14020" y="35050"/>
                    </a:lnTo>
                    <a:lnTo>
                      <a:pt x="14099" y="35168"/>
                    </a:lnTo>
                    <a:lnTo>
                      <a:pt x="14847" y="35798"/>
                    </a:lnTo>
                    <a:lnTo>
                      <a:pt x="15241" y="36153"/>
                    </a:lnTo>
                    <a:lnTo>
                      <a:pt x="15359" y="36231"/>
                    </a:lnTo>
                    <a:lnTo>
                      <a:pt x="15478" y="36231"/>
                    </a:lnTo>
                    <a:lnTo>
                      <a:pt x="15635" y="36192"/>
                    </a:lnTo>
                    <a:lnTo>
                      <a:pt x="15793" y="36113"/>
                    </a:lnTo>
                    <a:lnTo>
                      <a:pt x="15871" y="35995"/>
                    </a:lnTo>
                    <a:lnTo>
                      <a:pt x="15871" y="35838"/>
                    </a:lnTo>
                    <a:lnTo>
                      <a:pt x="15832" y="35680"/>
                    </a:lnTo>
                    <a:lnTo>
                      <a:pt x="15753" y="35562"/>
                    </a:lnTo>
                    <a:lnTo>
                      <a:pt x="15359" y="35247"/>
                    </a:lnTo>
                    <a:lnTo>
                      <a:pt x="14572" y="34577"/>
                    </a:lnTo>
                    <a:lnTo>
                      <a:pt x="14454" y="34499"/>
                    </a:lnTo>
                    <a:close/>
                    <a:moveTo>
                      <a:pt x="18274" y="34065"/>
                    </a:moveTo>
                    <a:lnTo>
                      <a:pt x="18155" y="34184"/>
                    </a:lnTo>
                    <a:lnTo>
                      <a:pt x="18077" y="34302"/>
                    </a:lnTo>
                    <a:lnTo>
                      <a:pt x="18037" y="34459"/>
                    </a:lnTo>
                    <a:lnTo>
                      <a:pt x="18116" y="35956"/>
                    </a:lnTo>
                    <a:lnTo>
                      <a:pt x="18116" y="36113"/>
                    </a:lnTo>
                    <a:lnTo>
                      <a:pt x="18234" y="36231"/>
                    </a:lnTo>
                    <a:lnTo>
                      <a:pt x="18352" y="36310"/>
                    </a:lnTo>
                    <a:lnTo>
                      <a:pt x="18628" y="36310"/>
                    </a:lnTo>
                    <a:lnTo>
                      <a:pt x="18746" y="36192"/>
                    </a:lnTo>
                    <a:lnTo>
                      <a:pt x="18825" y="36074"/>
                    </a:lnTo>
                    <a:lnTo>
                      <a:pt x="18864" y="35916"/>
                    </a:lnTo>
                    <a:lnTo>
                      <a:pt x="18786" y="34420"/>
                    </a:lnTo>
                    <a:lnTo>
                      <a:pt x="18746" y="34262"/>
                    </a:lnTo>
                    <a:lnTo>
                      <a:pt x="18667" y="34144"/>
                    </a:lnTo>
                    <a:lnTo>
                      <a:pt x="18549" y="34065"/>
                    </a:lnTo>
                    <a:close/>
                    <a:moveTo>
                      <a:pt x="30521" y="34026"/>
                    </a:moveTo>
                    <a:lnTo>
                      <a:pt x="30364" y="34065"/>
                    </a:lnTo>
                    <a:lnTo>
                      <a:pt x="30246" y="34144"/>
                    </a:lnTo>
                    <a:lnTo>
                      <a:pt x="30167" y="34262"/>
                    </a:lnTo>
                    <a:lnTo>
                      <a:pt x="30127" y="34420"/>
                    </a:lnTo>
                    <a:lnTo>
                      <a:pt x="30127" y="35916"/>
                    </a:lnTo>
                    <a:lnTo>
                      <a:pt x="30127" y="36074"/>
                    </a:lnTo>
                    <a:lnTo>
                      <a:pt x="30206" y="36192"/>
                    </a:lnTo>
                    <a:lnTo>
                      <a:pt x="30364" y="36271"/>
                    </a:lnTo>
                    <a:lnTo>
                      <a:pt x="30482" y="36310"/>
                    </a:lnTo>
                    <a:lnTo>
                      <a:pt x="30639" y="36271"/>
                    </a:lnTo>
                    <a:lnTo>
                      <a:pt x="30758" y="36192"/>
                    </a:lnTo>
                    <a:lnTo>
                      <a:pt x="30836" y="36074"/>
                    </a:lnTo>
                    <a:lnTo>
                      <a:pt x="30876" y="35916"/>
                    </a:lnTo>
                    <a:lnTo>
                      <a:pt x="30915" y="34420"/>
                    </a:lnTo>
                    <a:lnTo>
                      <a:pt x="30876" y="34262"/>
                    </a:lnTo>
                    <a:lnTo>
                      <a:pt x="30797" y="34144"/>
                    </a:lnTo>
                    <a:lnTo>
                      <a:pt x="30679" y="34065"/>
                    </a:lnTo>
                    <a:lnTo>
                      <a:pt x="30521" y="34026"/>
                    </a:lnTo>
                    <a:close/>
                    <a:moveTo>
                      <a:pt x="49346" y="34026"/>
                    </a:moveTo>
                    <a:lnTo>
                      <a:pt x="49188" y="34065"/>
                    </a:lnTo>
                    <a:lnTo>
                      <a:pt x="49070" y="34144"/>
                    </a:lnTo>
                    <a:lnTo>
                      <a:pt x="48991" y="34302"/>
                    </a:lnTo>
                    <a:lnTo>
                      <a:pt x="48952" y="34420"/>
                    </a:lnTo>
                    <a:lnTo>
                      <a:pt x="48952" y="34971"/>
                    </a:lnTo>
                    <a:lnTo>
                      <a:pt x="48952" y="35916"/>
                    </a:lnTo>
                    <a:lnTo>
                      <a:pt x="48952" y="36074"/>
                    </a:lnTo>
                    <a:lnTo>
                      <a:pt x="49031" y="36192"/>
                    </a:lnTo>
                    <a:lnTo>
                      <a:pt x="49149" y="36271"/>
                    </a:lnTo>
                    <a:lnTo>
                      <a:pt x="49306" y="36310"/>
                    </a:lnTo>
                    <a:lnTo>
                      <a:pt x="49464" y="36310"/>
                    </a:lnTo>
                    <a:lnTo>
                      <a:pt x="49582" y="36231"/>
                    </a:lnTo>
                    <a:lnTo>
                      <a:pt x="49661" y="36113"/>
                    </a:lnTo>
                    <a:lnTo>
                      <a:pt x="49700" y="35956"/>
                    </a:lnTo>
                    <a:lnTo>
                      <a:pt x="49740" y="34971"/>
                    </a:lnTo>
                    <a:lnTo>
                      <a:pt x="49700" y="34420"/>
                    </a:lnTo>
                    <a:lnTo>
                      <a:pt x="49700" y="34262"/>
                    </a:lnTo>
                    <a:lnTo>
                      <a:pt x="49621" y="34144"/>
                    </a:lnTo>
                    <a:lnTo>
                      <a:pt x="49503" y="34065"/>
                    </a:lnTo>
                    <a:lnTo>
                      <a:pt x="49346" y="34026"/>
                    </a:lnTo>
                    <a:close/>
                    <a:moveTo>
                      <a:pt x="34381" y="35247"/>
                    </a:moveTo>
                    <a:lnTo>
                      <a:pt x="34223" y="35326"/>
                    </a:lnTo>
                    <a:lnTo>
                      <a:pt x="33829" y="35719"/>
                    </a:lnTo>
                    <a:lnTo>
                      <a:pt x="33436" y="36074"/>
                    </a:lnTo>
                    <a:lnTo>
                      <a:pt x="33120" y="36546"/>
                    </a:lnTo>
                    <a:lnTo>
                      <a:pt x="33081" y="36665"/>
                    </a:lnTo>
                    <a:lnTo>
                      <a:pt x="33081" y="36822"/>
                    </a:lnTo>
                    <a:lnTo>
                      <a:pt x="33160" y="36940"/>
                    </a:lnTo>
                    <a:lnTo>
                      <a:pt x="33278" y="37058"/>
                    </a:lnTo>
                    <a:lnTo>
                      <a:pt x="33357" y="37098"/>
                    </a:lnTo>
                    <a:lnTo>
                      <a:pt x="33554" y="37098"/>
                    </a:lnTo>
                    <a:lnTo>
                      <a:pt x="33632" y="37058"/>
                    </a:lnTo>
                    <a:lnTo>
                      <a:pt x="33711" y="36980"/>
                    </a:lnTo>
                    <a:lnTo>
                      <a:pt x="33790" y="36901"/>
                    </a:lnTo>
                    <a:lnTo>
                      <a:pt x="34026" y="36586"/>
                    </a:lnTo>
                    <a:lnTo>
                      <a:pt x="34341" y="36271"/>
                    </a:lnTo>
                    <a:lnTo>
                      <a:pt x="34735" y="35916"/>
                    </a:lnTo>
                    <a:lnTo>
                      <a:pt x="34853" y="35798"/>
                    </a:lnTo>
                    <a:lnTo>
                      <a:pt x="34853" y="35641"/>
                    </a:lnTo>
                    <a:lnTo>
                      <a:pt x="34853" y="35483"/>
                    </a:lnTo>
                    <a:lnTo>
                      <a:pt x="34775" y="35365"/>
                    </a:lnTo>
                    <a:lnTo>
                      <a:pt x="34656" y="35286"/>
                    </a:lnTo>
                    <a:lnTo>
                      <a:pt x="34499" y="35247"/>
                    </a:lnTo>
                    <a:close/>
                    <a:moveTo>
                      <a:pt x="355" y="35207"/>
                    </a:moveTo>
                    <a:lnTo>
                      <a:pt x="237" y="35247"/>
                    </a:lnTo>
                    <a:lnTo>
                      <a:pt x="119" y="35326"/>
                    </a:lnTo>
                    <a:lnTo>
                      <a:pt x="40" y="35444"/>
                    </a:lnTo>
                    <a:lnTo>
                      <a:pt x="1" y="35601"/>
                    </a:lnTo>
                    <a:lnTo>
                      <a:pt x="40" y="36350"/>
                    </a:lnTo>
                    <a:lnTo>
                      <a:pt x="79" y="37137"/>
                    </a:lnTo>
                    <a:lnTo>
                      <a:pt x="119" y="37255"/>
                    </a:lnTo>
                    <a:lnTo>
                      <a:pt x="197" y="37373"/>
                    </a:lnTo>
                    <a:lnTo>
                      <a:pt x="316" y="37452"/>
                    </a:lnTo>
                    <a:lnTo>
                      <a:pt x="473" y="37492"/>
                    </a:lnTo>
                    <a:lnTo>
                      <a:pt x="512" y="37492"/>
                    </a:lnTo>
                    <a:lnTo>
                      <a:pt x="631" y="37452"/>
                    </a:lnTo>
                    <a:lnTo>
                      <a:pt x="749" y="37334"/>
                    </a:lnTo>
                    <a:lnTo>
                      <a:pt x="828" y="37216"/>
                    </a:lnTo>
                    <a:lnTo>
                      <a:pt x="828" y="37058"/>
                    </a:lnTo>
                    <a:lnTo>
                      <a:pt x="788" y="36310"/>
                    </a:lnTo>
                    <a:lnTo>
                      <a:pt x="749" y="35562"/>
                    </a:lnTo>
                    <a:lnTo>
                      <a:pt x="709" y="35444"/>
                    </a:lnTo>
                    <a:lnTo>
                      <a:pt x="631" y="35286"/>
                    </a:lnTo>
                    <a:lnTo>
                      <a:pt x="512" y="35207"/>
                    </a:lnTo>
                    <a:close/>
                    <a:moveTo>
                      <a:pt x="16423" y="36665"/>
                    </a:moveTo>
                    <a:lnTo>
                      <a:pt x="16265" y="36704"/>
                    </a:lnTo>
                    <a:lnTo>
                      <a:pt x="16147" y="36783"/>
                    </a:lnTo>
                    <a:lnTo>
                      <a:pt x="16068" y="36901"/>
                    </a:lnTo>
                    <a:lnTo>
                      <a:pt x="16029" y="37058"/>
                    </a:lnTo>
                    <a:lnTo>
                      <a:pt x="16068" y="37216"/>
                    </a:lnTo>
                    <a:lnTo>
                      <a:pt x="16147" y="37452"/>
                    </a:lnTo>
                    <a:lnTo>
                      <a:pt x="16226" y="37728"/>
                    </a:lnTo>
                    <a:lnTo>
                      <a:pt x="16265" y="38004"/>
                    </a:lnTo>
                    <a:lnTo>
                      <a:pt x="16305" y="38279"/>
                    </a:lnTo>
                    <a:lnTo>
                      <a:pt x="16265" y="38516"/>
                    </a:lnTo>
                    <a:lnTo>
                      <a:pt x="16305" y="38634"/>
                    </a:lnTo>
                    <a:lnTo>
                      <a:pt x="16383" y="38791"/>
                    </a:lnTo>
                    <a:lnTo>
                      <a:pt x="16462" y="38870"/>
                    </a:lnTo>
                    <a:lnTo>
                      <a:pt x="16620" y="38909"/>
                    </a:lnTo>
                    <a:lnTo>
                      <a:pt x="16659" y="38909"/>
                    </a:lnTo>
                    <a:lnTo>
                      <a:pt x="16816" y="38870"/>
                    </a:lnTo>
                    <a:lnTo>
                      <a:pt x="16895" y="38831"/>
                    </a:lnTo>
                    <a:lnTo>
                      <a:pt x="17013" y="38712"/>
                    </a:lnTo>
                    <a:lnTo>
                      <a:pt x="17053" y="38555"/>
                    </a:lnTo>
                    <a:lnTo>
                      <a:pt x="17053" y="38279"/>
                    </a:lnTo>
                    <a:lnTo>
                      <a:pt x="17013" y="37925"/>
                    </a:lnTo>
                    <a:lnTo>
                      <a:pt x="16974" y="37570"/>
                    </a:lnTo>
                    <a:lnTo>
                      <a:pt x="16895" y="37216"/>
                    </a:lnTo>
                    <a:lnTo>
                      <a:pt x="16777" y="36901"/>
                    </a:lnTo>
                    <a:lnTo>
                      <a:pt x="16659" y="36783"/>
                    </a:lnTo>
                    <a:lnTo>
                      <a:pt x="16541" y="36704"/>
                    </a:lnTo>
                    <a:lnTo>
                      <a:pt x="16423" y="36665"/>
                    </a:lnTo>
                    <a:close/>
                    <a:moveTo>
                      <a:pt x="30482" y="37058"/>
                    </a:moveTo>
                    <a:lnTo>
                      <a:pt x="30324" y="37098"/>
                    </a:lnTo>
                    <a:lnTo>
                      <a:pt x="30206" y="37177"/>
                    </a:lnTo>
                    <a:lnTo>
                      <a:pt x="30127" y="37295"/>
                    </a:lnTo>
                    <a:lnTo>
                      <a:pt x="30088" y="37452"/>
                    </a:lnTo>
                    <a:lnTo>
                      <a:pt x="30088" y="38949"/>
                    </a:lnTo>
                    <a:lnTo>
                      <a:pt x="30088" y="39106"/>
                    </a:lnTo>
                    <a:lnTo>
                      <a:pt x="30167" y="39224"/>
                    </a:lnTo>
                    <a:lnTo>
                      <a:pt x="30285" y="39303"/>
                    </a:lnTo>
                    <a:lnTo>
                      <a:pt x="30443" y="39343"/>
                    </a:lnTo>
                    <a:lnTo>
                      <a:pt x="30600" y="39303"/>
                    </a:lnTo>
                    <a:lnTo>
                      <a:pt x="30718" y="39224"/>
                    </a:lnTo>
                    <a:lnTo>
                      <a:pt x="30797" y="39106"/>
                    </a:lnTo>
                    <a:lnTo>
                      <a:pt x="30836" y="38988"/>
                    </a:lnTo>
                    <a:lnTo>
                      <a:pt x="30836" y="37452"/>
                    </a:lnTo>
                    <a:lnTo>
                      <a:pt x="30836" y="37295"/>
                    </a:lnTo>
                    <a:lnTo>
                      <a:pt x="30758" y="37177"/>
                    </a:lnTo>
                    <a:lnTo>
                      <a:pt x="30639" y="37098"/>
                    </a:lnTo>
                    <a:lnTo>
                      <a:pt x="30482" y="37058"/>
                    </a:lnTo>
                    <a:close/>
                    <a:moveTo>
                      <a:pt x="49109" y="37098"/>
                    </a:moveTo>
                    <a:lnTo>
                      <a:pt x="48991" y="37177"/>
                    </a:lnTo>
                    <a:lnTo>
                      <a:pt x="48873" y="37295"/>
                    </a:lnTo>
                    <a:lnTo>
                      <a:pt x="48834" y="37413"/>
                    </a:lnTo>
                    <a:lnTo>
                      <a:pt x="48755" y="38161"/>
                    </a:lnTo>
                    <a:lnTo>
                      <a:pt x="48637" y="38909"/>
                    </a:lnTo>
                    <a:lnTo>
                      <a:pt x="48637" y="39067"/>
                    </a:lnTo>
                    <a:lnTo>
                      <a:pt x="48676" y="39185"/>
                    </a:lnTo>
                    <a:lnTo>
                      <a:pt x="48794" y="39303"/>
                    </a:lnTo>
                    <a:lnTo>
                      <a:pt x="48952" y="39343"/>
                    </a:lnTo>
                    <a:lnTo>
                      <a:pt x="48991" y="39343"/>
                    </a:lnTo>
                    <a:lnTo>
                      <a:pt x="49149" y="39303"/>
                    </a:lnTo>
                    <a:lnTo>
                      <a:pt x="49228" y="39264"/>
                    </a:lnTo>
                    <a:lnTo>
                      <a:pt x="49346" y="39146"/>
                    </a:lnTo>
                    <a:lnTo>
                      <a:pt x="49385" y="39028"/>
                    </a:lnTo>
                    <a:lnTo>
                      <a:pt x="49503" y="38279"/>
                    </a:lnTo>
                    <a:lnTo>
                      <a:pt x="49582" y="37492"/>
                    </a:lnTo>
                    <a:lnTo>
                      <a:pt x="49582" y="37334"/>
                    </a:lnTo>
                    <a:lnTo>
                      <a:pt x="49503" y="37216"/>
                    </a:lnTo>
                    <a:lnTo>
                      <a:pt x="49385" y="37137"/>
                    </a:lnTo>
                    <a:lnTo>
                      <a:pt x="49267" y="37098"/>
                    </a:lnTo>
                    <a:close/>
                    <a:moveTo>
                      <a:pt x="18510" y="37098"/>
                    </a:moveTo>
                    <a:lnTo>
                      <a:pt x="18392" y="37137"/>
                    </a:lnTo>
                    <a:lnTo>
                      <a:pt x="18274" y="37216"/>
                    </a:lnTo>
                    <a:lnTo>
                      <a:pt x="18195" y="37334"/>
                    </a:lnTo>
                    <a:lnTo>
                      <a:pt x="18155" y="37492"/>
                    </a:lnTo>
                    <a:lnTo>
                      <a:pt x="18234" y="38988"/>
                    </a:lnTo>
                    <a:lnTo>
                      <a:pt x="18274" y="39146"/>
                    </a:lnTo>
                    <a:lnTo>
                      <a:pt x="18352" y="39264"/>
                    </a:lnTo>
                    <a:lnTo>
                      <a:pt x="18471" y="39343"/>
                    </a:lnTo>
                    <a:lnTo>
                      <a:pt x="18628" y="39382"/>
                    </a:lnTo>
                    <a:lnTo>
                      <a:pt x="18786" y="39343"/>
                    </a:lnTo>
                    <a:lnTo>
                      <a:pt x="18904" y="39224"/>
                    </a:lnTo>
                    <a:lnTo>
                      <a:pt x="18982" y="39106"/>
                    </a:lnTo>
                    <a:lnTo>
                      <a:pt x="18982" y="38949"/>
                    </a:lnTo>
                    <a:lnTo>
                      <a:pt x="18943" y="37452"/>
                    </a:lnTo>
                    <a:lnTo>
                      <a:pt x="18904" y="37295"/>
                    </a:lnTo>
                    <a:lnTo>
                      <a:pt x="18786" y="37177"/>
                    </a:lnTo>
                    <a:lnTo>
                      <a:pt x="18667" y="37098"/>
                    </a:lnTo>
                    <a:close/>
                    <a:moveTo>
                      <a:pt x="32924" y="37807"/>
                    </a:moveTo>
                    <a:lnTo>
                      <a:pt x="32766" y="37885"/>
                    </a:lnTo>
                    <a:lnTo>
                      <a:pt x="32687" y="38004"/>
                    </a:lnTo>
                    <a:lnTo>
                      <a:pt x="32648" y="38161"/>
                    </a:lnTo>
                    <a:lnTo>
                      <a:pt x="32648" y="38279"/>
                    </a:lnTo>
                    <a:lnTo>
                      <a:pt x="32687" y="38673"/>
                    </a:lnTo>
                    <a:lnTo>
                      <a:pt x="32766" y="39067"/>
                    </a:lnTo>
                    <a:lnTo>
                      <a:pt x="32884" y="39461"/>
                    </a:lnTo>
                    <a:lnTo>
                      <a:pt x="33042" y="39815"/>
                    </a:lnTo>
                    <a:lnTo>
                      <a:pt x="33081" y="39894"/>
                    </a:lnTo>
                    <a:lnTo>
                      <a:pt x="33160" y="39973"/>
                    </a:lnTo>
                    <a:lnTo>
                      <a:pt x="33278" y="40012"/>
                    </a:lnTo>
                    <a:lnTo>
                      <a:pt x="33357" y="40012"/>
                    </a:lnTo>
                    <a:lnTo>
                      <a:pt x="33554" y="39973"/>
                    </a:lnTo>
                    <a:lnTo>
                      <a:pt x="33672" y="39894"/>
                    </a:lnTo>
                    <a:lnTo>
                      <a:pt x="33711" y="39736"/>
                    </a:lnTo>
                    <a:lnTo>
                      <a:pt x="33751" y="39618"/>
                    </a:lnTo>
                    <a:lnTo>
                      <a:pt x="33711" y="39461"/>
                    </a:lnTo>
                    <a:lnTo>
                      <a:pt x="33593" y="39185"/>
                    </a:lnTo>
                    <a:lnTo>
                      <a:pt x="33514" y="38870"/>
                    </a:lnTo>
                    <a:lnTo>
                      <a:pt x="33436" y="38594"/>
                    </a:lnTo>
                    <a:lnTo>
                      <a:pt x="33436" y="38279"/>
                    </a:lnTo>
                    <a:lnTo>
                      <a:pt x="33436" y="38200"/>
                    </a:lnTo>
                    <a:lnTo>
                      <a:pt x="33396" y="38043"/>
                    </a:lnTo>
                    <a:lnTo>
                      <a:pt x="33317" y="37925"/>
                    </a:lnTo>
                    <a:lnTo>
                      <a:pt x="33199" y="37807"/>
                    </a:lnTo>
                    <a:close/>
                    <a:moveTo>
                      <a:pt x="591" y="38240"/>
                    </a:moveTo>
                    <a:lnTo>
                      <a:pt x="434" y="38279"/>
                    </a:lnTo>
                    <a:lnTo>
                      <a:pt x="355" y="38397"/>
                    </a:lnTo>
                    <a:lnTo>
                      <a:pt x="276" y="38516"/>
                    </a:lnTo>
                    <a:lnTo>
                      <a:pt x="276" y="38673"/>
                    </a:lnTo>
                    <a:lnTo>
                      <a:pt x="394" y="39421"/>
                    </a:lnTo>
                    <a:lnTo>
                      <a:pt x="552" y="40170"/>
                    </a:lnTo>
                    <a:lnTo>
                      <a:pt x="631" y="40288"/>
                    </a:lnTo>
                    <a:lnTo>
                      <a:pt x="709" y="40406"/>
                    </a:lnTo>
                    <a:lnTo>
                      <a:pt x="828" y="40445"/>
                    </a:lnTo>
                    <a:lnTo>
                      <a:pt x="946" y="40485"/>
                    </a:lnTo>
                    <a:lnTo>
                      <a:pt x="1024" y="40485"/>
                    </a:lnTo>
                    <a:lnTo>
                      <a:pt x="1143" y="40406"/>
                    </a:lnTo>
                    <a:lnTo>
                      <a:pt x="1261" y="40288"/>
                    </a:lnTo>
                    <a:lnTo>
                      <a:pt x="1300" y="40170"/>
                    </a:lnTo>
                    <a:lnTo>
                      <a:pt x="1300" y="40012"/>
                    </a:lnTo>
                    <a:lnTo>
                      <a:pt x="1143" y="39303"/>
                    </a:lnTo>
                    <a:lnTo>
                      <a:pt x="1024" y="38555"/>
                    </a:lnTo>
                    <a:lnTo>
                      <a:pt x="985" y="38397"/>
                    </a:lnTo>
                    <a:lnTo>
                      <a:pt x="867" y="38319"/>
                    </a:lnTo>
                    <a:lnTo>
                      <a:pt x="749" y="38240"/>
                    </a:lnTo>
                    <a:close/>
                    <a:moveTo>
                      <a:pt x="16462" y="39539"/>
                    </a:moveTo>
                    <a:lnTo>
                      <a:pt x="16344" y="39579"/>
                    </a:lnTo>
                    <a:lnTo>
                      <a:pt x="16226" y="39658"/>
                    </a:lnTo>
                    <a:lnTo>
                      <a:pt x="16147" y="39776"/>
                    </a:lnTo>
                    <a:lnTo>
                      <a:pt x="16108" y="39933"/>
                    </a:lnTo>
                    <a:lnTo>
                      <a:pt x="16147" y="40051"/>
                    </a:lnTo>
                    <a:lnTo>
                      <a:pt x="16226" y="40170"/>
                    </a:lnTo>
                    <a:lnTo>
                      <a:pt x="17368" y="41233"/>
                    </a:lnTo>
                    <a:lnTo>
                      <a:pt x="17486" y="41312"/>
                    </a:lnTo>
                    <a:lnTo>
                      <a:pt x="17762" y="41312"/>
                    </a:lnTo>
                    <a:lnTo>
                      <a:pt x="17880" y="41193"/>
                    </a:lnTo>
                    <a:lnTo>
                      <a:pt x="17959" y="41075"/>
                    </a:lnTo>
                    <a:lnTo>
                      <a:pt x="17998" y="40918"/>
                    </a:lnTo>
                    <a:lnTo>
                      <a:pt x="17959" y="40800"/>
                    </a:lnTo>
                    <a:lnTo>
                      <a:pt x="17840" y="40682"/>
                    </a:lnTo>
                    <a:lnTo>
                      <a:pt x="16738" y="39618"/>
                    </a:lnTo>
                    <a:lnTo>
                      <a:pt x="16620" y="39539"/>
                    </a:lnTo>
                    <a:close/>
                    <a:moveTo>
                      <a:pt x="32254" y="40327"/>
                    </a:moveTo>
                    <a:lnTo>
                      <a:pt x="32136" y="40406"/>
                    </a:lnTo>
                    <a:lnTo>
                      <a:pt x="30994" y="41430"/>
                    </a:lnTo>
                    <a:lnTo>
                      <a:pt x="30915" y="41548"/>
                    </a:lnTo>
                    <a:lnTo>
                      <a:pt x="30876" y="41666"/>
                    </a:lnTo>
                    <a:lnTo>
                      <a:pt x="30876" y="41824"/>
                    </a:lnTo>
                    <a:lnTo>
                      <a:pt x="30954" y="41942"/>
                    </a:lnTo>
                    <a:lnTo>
                      <a:pt x="31073" y="42060"/>
                    </a:lnTo>
                    <a:lnTo>
                      <a:pt x="31230" y="42099"/>
                    </a:lnTo>
                    <a:lnTo>
                      <a:pt x="31388" y="42060"/>
                    </a:lnTo>
                    <a:lnTo>
                      <a:pt x="31506" y="41981"/>
                    </a:lnTo>
                    <a:lnTo>
                      <a:pt x="32648" y="40997"/>
                    </a:lnTo>
                    <a:lnTo>
                      <a:pt x="32727" y="40839"/>
                    </a:lnTo>
                    <a:lnTo>
                      <a:pt x="32766" y="40721"/>
                    </a:lnTo>
                    <a:lnTo>
                      <a:pt x="32727" y="40563"/>
                    </a:lnTo>
                    <a:lnTo>
                      <a:pt x="32648" y="40445"/>
                    </a:lnTo>
                    <a:lnTo>
                      <a:pt x="32530" y="40366"/>
                    </a:lnTo>
                    <a:lnTo>
                      <a:pt x="32412" y="40327"/>
                    </a:lnTo>
                    <a:close/>
                    <a:moveTo>
                      <a:pt x="48637" y="40091"/>
                    </a:moveTo>
                    <a:lnTo>
                      <a:pt x="48479" y="40130"/>
                    </a:lnTo>
                    <a:lnTo>
                      <a:pt x="48401" y="40209"/>
                    </a:lnTo>
                    <a:lnTo>
                      <a:pt x="48322" y="40366"/>
                    </a:lnTo>
                    <a:lnTo>
                      <a:pt x="48125" y="41075"/>
                    </a:lnTo>
                    <a:lnTo>
                      <a:pt x="47928" y="41824"/>
                    </a:lnTo>
                    <a:lnTo>
                      <a:pt x="47928" y="41942"/>
                    </a:lnTo>
                    <a:lnTo>
                      <a:pt x="47967" y="42099"/>
                    </a:lnTo>
                    <a:lnTo>
                      <a:pt x="48046" y="42217"/>
                    </a:lnTo>
                    <a:lnTo>
                      <a:pt x="48204" y="42296"/>
                    </a:lnTo>
                    <a:lnTo>
                      <a:pt x="48401" y="42296"/>
                    </a:lnTo>
                    <a:lnTo>
                      <a:pt x="48519" y="42217"/>
                    </a:lnTo>
                    <a:lnTo>
                      <a:pt x="48597" y="42139"/>
                    </a:lnTo>
                    <a:lnTo>
                      <a:pt x="48676" y="42021"/>
                    </a:lnTo>
                    <a:lnTo>
                      <a:pt x="48873" y="41272"/>
                    </a:lnTo>
                    <a:lnTo>
                      <a:pt x="49070" y="40524"/>
                    </a:lnTo>
                    <a:lnTo>
                      <a:pt x="49070" y="40406"/>
                    </a:lnTo>
                    <a:lnTo>
                      <a:pt x="49031" y="40248"/>
                    </a:lnTo>
                    <a:lnTo>
                      <a:pt x="48913" y="40130"/>
                    </a:lnTo>
                    <a:lnTo>
                      <a:pt x="48794" y="40091"/>
                    </a:lnTo>
                    <a:close/>
                    <a:moveTo>
                      <a:pt x="18667" y="40130"/>
                    </a:moveTo>
                    <a:lnTo>
                      <a:pt x="18549" y="40170"/>
                    </a:lnTo>
                    <a:lnTo>
                      <a:pt x="18431" y="40248"/>
                    </a:lnTo>
                    <a:lnTo>
                      <a:pt x="18352" y="40366"/>
                    </a:lnTo>
                    <a:lnTo>
                      <a:pt x="18313" y="40524"/>
                    </a:lnTo>
                    <a:lnTo>
                      <a:pt x="18392" y="41902"/>
                    </a:lnTo>
                    <a:lnTo>
                      <a:pt x="18392" y="41981"/>
                    </a:lnTo>
                    <a:lnTo>
                      <a:pt x="18431" y="42099"/>
                    </a:lnTo>
                    <a:lnTo>
                      <a:pt x="18471" y="42178"/>
                    </a:lnTo>
                    <a:lnTo>
                      <a:pt x="18549" y="42257"/>
                    </a:lnTo>
                    <a:lnTo>
                      <a:pt x="18667" y="42336"/>
                    </a:lnTo>
                    <a:lnTo>
                      <a:pt x="18786" y="42336"/>
                    </a:lnTo>
                    <a:lnTo>
                      <a:pt x="18943" y="42296"/>
                    </a:lnTo>
                    <a:lnTo>
                      <a:pt x="19061" y="42257"/>
                    </a:lnTo>
                    <a:lnTo>
                      <a:pt x="19101" y="42178"/>
                    </a:lnTo>
                    <a:lnTo>
                      <a:pt x="19140" y="42060"/>
                    </a:lnTo>
                    <a:lnTo>
                      <a:pt x="19179" y="41942"/>
                    </a:lnTo>
                    <a:lnTo>
                      <a:pt x="19061" y="40485"/>
                    </a:lnTo>
                    <a:lnTo>
                      <a:pt x="19022" y="40327"/>
                    </a:lnTo>
                    <a:lnTo>
                      <a:pt x="18943" y="40209"/>
                    </a:lnTo>
                    <a:lnTo>
                      <a:pt x="18825" y="40130"/>
                    </a:lnTo>
                    <a:close/>
                    <a:moveTo>
                      <a:pt x="30443" y="40091"/>
                    </a:moveTo>
                    <a:lnTo>
                      <a:pt x="30285" y="40130"/>
                    </a:lnTo>
                    <a:lnTo>
                      <a:pt x="30167" y="40209"/>
                    </a:lnTo>
                    <a:lnTo>
                      <a:pt x="30088" y="40327"/>
                    </a:lnTo>
                    <a:lnTo>
                      <a:pt x="30049" y="40485"/>
                    </a:lnTo>
                    <a:lnTo>
                      <a:pt x="30009" y="41981"/>
                    </a:lnTo>
                    <a:lnTo>
                      <a:pt x="30049" y="42139"/>
                    </a:lnTo>
                    <a:lnTo>
                      <a:pt x="30127" y="42257"/>
                    </a:lnTo>
                    <a:lnTo>
                      <a:pt x="30246" y="42336"/>
                    </a:lnTo>
                    <a:lnTo>
                      <a:pt x="30403" y="42375"/>
                    </a:lnTo>
                    <a:lnTo>
                      <a:pt x="30561" y="42375"/>
                    </a:lnTo>
                    <a:lnTo>
                      <a:pt x="30679" y="42296"/>
                    </a:lnTo>
                    <a:lnTo>
                      <a:pt x="30758" y="42178"/>
                    </a:lnTo>
                    <a:lnTo>
                      <a:pt x="30797" y="42021"/>
                    </a:lnTo>
                    <a:lnTo>
                      <a:pt x="30797" y="40485"/>
                    </a:lnTo>
                    <a:lnTo>
                      <a:pt x="30797" y="40327"/>
                    </a:lnTo>
                    <a:lnTo>
                      <a:pt x="30718" y="40209"/>
                    </a:lnTo>
                    <a:lnTo>
                      <a:pt x="30600" y="40130"/>
                    </a:lnTo>
                    <a:lnTo>
                      <a:pt x="30443" y="40091"/>
                    </a:lnTo>
                    <a:close/>
                    <a:moveTo>
                      <a:pt x="1221" y="41193"/>
                    </a:moveTo>
                    <a:lnTo>
                      <a:pt x="1064" y="41272"/>
                    </a:lnTo>
                    <a:lnTo>
                      <a:pt x="985" y="41390"/>
                    </a:lnTo>
                    <a:lnTo>
                      <a:pt x="946" y="41509"/>
                    </a:lnTo>
                    <a:lnTo>
                      <a:pt x="946" y="41666"/>
                    </a:lnTo>
                    <a:lnTo>
                      <a:pt x="1418" y="43163"/>
                    </a:lnTo>
                    <a:lnTo>
                      <a:pt x="1497" y="43241"/>
                    </a:lnTo>
                    <a:lnTo>
                      <a:pt x="1576" y="43320"/>
                    </a:lnTo>
                    <a:lnTo>
                      <a:pt x="1655" y="43399"/>
                    </a:lnTo>
                    <a:lnTo>
                      <a:pt x="1773" y="43399"/>
                    </a:lnTo>
                    <a:lnTo>
                      <a:pt x="1891" y="43359"/>
                    </a:lnTo>
                    <a:lnTo>
                      <a:pt x="2048" y="43281"/>
                    </a:lnTo>
                    <a:lnTo>
                      <a:pt x="2127" y="43163"/>
                    </a:lnTo>
                    <a:lnTo>
                      <a:pt x="2167" y="43044"/>
                    </a:lnTo>
                    <a:lnTo>
                      <a:pt x="2127" y="42887"/>
                    </a:lnTo>
                    <a:lnTo>
                      <a:pt x="1694" y="41469"/>
                    </a:lnTo>
                    <a:lnTo>
                      <a:pt x="1615" y="41351"/>
                    </a:lnTo>
                    <a:lnTo>
                      <a:pt x="1497" y="41233"/>
                    </a:lnTo>
                    <a:lnTo>
                      <a:pt x="1340" y="41193"/>
                    </a:lnTo>
                    <a:close/>
                    <a:moveTo>
                      <a:pt x="47810" y="42966"/>
                    </a:moveTo>
                    <a:lnTo>
                      <a:pt x="47652" y="43005"/>
                    </a:lnTo>
                    <a:lnTo>
                      <a:pt x="47534" y="43084"/>
                    </a:lnTo>
                    <a:lnTo>
                      <a:pt x="47455" y="43241"/>
                    </a:lnTo>
                    <a:lnTo>
                      <a:pt x="47140" y="43990"/>
                    </a:lnTo>
                    <a:lnTo>
                      <a:pt x="46983" y="44423"/>
                    </a:lnTo>
                    <a:lnTo>
                      <a:pt x="46904" y="44580"/>
                    </a:lnTo>
                    <a:lnTo>
                      <a:pt x="46865" y="44738"/>
                    </a:lnTo>
                    <a:lnTo>
                      <a:pt x="46865" y="44895"/>
                    </a:lnTo>
                    <a:lnTo>
                      <a:pt x="46943" y="45014"/>
                    </a:lnTo>
                    <a:lnTo>
                      <a:pt x="47062" y="45092"/>
                    </a:lnTo>
                    <a:lnTo>
                      <a:pt x="47219" y="45132"/>
                    </a:lnTo>
                    <a:lnTo>
                      <a:pt x="47337" y="45132"/>
                    </a:lnTo>
                    <a:lnTo>
                      <a:pt x="47416" y="45092"/>
                    </a:lnTo>
                    <a:lnTo>
                      <a:pt x="47495" y="45014"/>
                    </a:lnTo>
                    <a:lnTo>
                      <a:pt x="47574" y="44935"/>
                    </a:lnTo>
                    <a:lnTo>
                      <a:pt x="47692" y="44698"/>
                    </a:lnTo>
                    <a:lnTo>
                      <a:pt x="47849" y="44305"/>
                    </a:lnTo>
                    <a:lnTo>
                      <a:pt x="48164" y="43478"/>
                    </a:lnTo>
                    <a:lnTo>
                      <a:pt x="48204" y="43359"/>
                    </a:lnTo>
                    <a:lnTo>
                      <a:pt x="48164" y="43202"/>
                    </a:lnTo>
                    <a:lnTo>
                      <a:pt x="48086" y="43084"/>
                    </a:lnTo>
                    <a:lnTo>
                      <a:pt x="47928" y="43005"/>
                    </a:lnTo>
                    <a:lnTo>
                      <a:pt x="47810" y="42966"/>
                    </a:lnTo>
                    <a:close/>
                    <a:moveTo>
                      <a:pt x="2206" y="44068"/>
                    </a:moveTo>
                    <a:lnTo>
                      <a:pt x="2048" y="44147"/>
                    </a:lnTo>
                    <a:lnTo>
                      <a:pt x="1970" y="44305"/>
                    </a:lnTo>
                    <a:lnTo>
                      <a:pt x="1970" y="44423"/>
                    </a:lnTo>
                    <a:lnTo>
                      <a:pt x="1970" y="44580"/>
                    </a:lnTo>
                    <a:lnTo>
                      <a:pt x="2048" y="44698"/>
                    </a:lnTo>
                    <a:lnTo>
                      <a:pt x="2206" y="45053"/>
                    </a:lnTo>
                    <a:lnTo>
                      <a:pt x="2403" y="45407"/>
                    </a:lnTo>
                    <a:lnTo>
                      <a:pt x="2639" y="45683"/>
                    </a:lnTo>
                    <a:lnTo>
                      <a:pt x="2915" y="45959"/>
                    </a:lnTo>
                    <a:lnTo>
                      <a:pt x="3033" y="46037"/>
                    </a:lnTo>
                    <a:lnTo>
                      <a:pt x="3190" y="46077"/>
                    </a:lnTo>
                    <a:lnTo>
                      <a:pt x="3348" y="46037"/>
                    </a:lnTo>
                    <a:lnTo>
                      <a:pt x="3466" y="45919"/>
                    </a:lnTo>
                    <a:lnTo>
                      <a:pt x="3545" y="45801"/>
                    </a:lnTo>
                    <a:lnTo>
                      <a:pt x="3545" y="45644"/>
                    </a:lnTo>
                    <a:lnTo>
                      <a:pt x="3505" y="45525"/>
                    </a:lnTo>
                    <a:lnTo>
                      <a:pt x="3427" y="45407"/>
                    </a:lnTo>
                    <a:lnTo>
                      <a:pt x="3230" y="45171"/>
                    </a:lnTo>
                    <a:lnTo>
                      <a:pt x="3033" y="44935"/>
                    </a:lnTo>
                    <a:lnTo>
                      <a:pt x="2875" y="44698"/>
                    </a:lnTo>
                    <a:lnTo>
                      <a:pt x="2757" y="44423"/>
                    </a:lnTo>
                    <a:lnTo>
                      <a:pt x="2678" y="44305"/>
                    </a:lnTo>
                    <a:lnTo>
                      <a:pt x="2600" y="44147"/>
                    </a:lnTo>
                    <a:lnTo>
                      <a:pt x="2482" y="44068"/>
                    </a:lnTo>
                    <a:close/>
                    <a:moveTo>
                      <a:pt x="46156" y="45525"/>
                    </a:moveTo>
                    <a:lnTo>
                      <a:pt x="46038" y="45604"/>
                    </a:lnTo>
                    <a:lnTo>
                      <a:pt x="45762" y="45762"/>
                    </a:lnTo>
                    <a:lnTo>
                      <a:pt x="45447" y="45880"/>
                    </a:lnTo>
                    <a:lnTo>
                      <a:pt x="45132" y="45998"/>
                    </a:lnTo>
                    <a:lnTo>
                      <a:pt x="44817" y="46037"/>
                    </a:lnTo>
                    <a:lnTo>
                      <a:pt x="44659" y="46116"/>
                    </a:lnTo>
                    <a:lnTo>
                      <a:pt x="44541" y="46195"/>
                    </a:lnTo>
                    <a:lnTo>
                      <a:pt x="44462" y="46313"/>
                    </a:lnTo>
                    <a:lnTo>
                      <a:pt x="44462" y="46471"/>
                    </a:lnTo>
                    <a:lnTo>
                      <a:pt x="44502" y="46589"/>
                    </a:lnTo>
                    <a:lnTo>
                      <a:pt x="44581" y="46707"/>
                    </a:lnTo>
                    <a:lnTo>
                      <a:pt x="44699" y="46786"/>
                    </a:lnTo>
                    <a:lnTo>
                      <a:pt x="44856" y="46825"/>
                    </a:lnTo>
                    <a:lnTo>
                      <a:pt x="44896" y="46825"/>
                    </a:lnTo>
                    <a:lnTo>
                      <a:pt x="45289" y="46746"/>
                    </a:lnTo>
                    <a:lnTo>
                      <a:pt x="45723" y="46628"/>
                    </a:lnTo>
                    <a:lnTo>
                      <a:pt x="46116" y="46431"/>
                    </a:lnTo>
                    <a:lnTo>
                      <a:pt x="46471" y="46195"/>
                    </a:lnTo>
                    <a:lnTo>
                      <a:pt x="46589" y="46116"/>
                    </a:lnTo>
                    <a:lnTo>
                      <a:pt x="46628" y="45959"/>
                    </a:lnTo>
                    <a:lnTo>
                      <a:pt x="46628" y="45841"/>
                    </a:lnTo>
                    <a:lnTo>
                      <a:pt x="46550" y="45683"/>
                    </a:lnTo>
                    <a:lnTo>
                      <a:pt x="46471" y="45565"/>
                    </a:lnTo>
                    <a:lnTo>
                      <a:pt x="46313" y="45525"/>
                    </a:lnTo>
                    <a:close/>
                    <a:moveTo>
                      <a:pt x="4451" y="45998"/>
                    </a:moveTo>
                    <a:lnTo>
                      <a:pt x="4293" y="46037"/>
                    </a:lnTo>
                    <a:lnTo>
                      <a:pt x="4214" y="46156"/>
                    </a:lnTo>
                    <a:lnTo>
                      <a:pt x="4136" y="46274"/>
                    </a:lnTo>
                    <a:lnTo>
                      <a:pt x="4136" y="46431"/>
                    </a:lnTo>
                    <a:lnTo>
                      <a:pt x="4175" y="46589"/>
                    </a:lnTo>
                    <a:lnTo>
                      <a:pt x="4293" y="46668"/>
                    </a:lnTo>
                    <a:lnTo>
                      <a:pt x="4411" y="46746"/>
                    </a:lnTo>
                    <a:lnTo>
                      <a:pt x="4844" y="46825"/>
                    </a:lnTo>
                    <a:lnTo>
                      <a:pt x="5278" y="46864"/>
                    </a:lnTo>
                    <a:lnTo>
                      <a:pt x="5829" y="46904"/>
                    </a:lnTo>
                    <a:lnTo>
                      <a:pt x="6026" y="46864"/>
                    </a:lnTo>
                    <a:lnTo>
                      <a:pt x="6183" y="46864"/>
                    </a:lnTo>
                    <a:lnTo>
                      <a:pt x="6302" y="46746"/>
                    </a:lnTo>
                    <a:lnTo>
                      <a:pt x="6380" y="46628"/>
                    </a:lnTo>
                    <a:lnTo>
                      <a:pt x="6420" y="46471"/>
                    </a:lnTo>
                    <a:lnTo>
                      <a:pt x="6380" y="46353"/>
                    </a:lnTo>
                    <a:lnTo>
                      <a:pt x="6302" y="46234"/>
                    </a:lnTo>
                    <a:lnTo>
                      <a:pt x="6144" y="46156"/>
                    </a:lnTo>
                    <a:lnTo>
                      <a:pt x="6026" y="46116"/>
                    </a:lnTo>
                    <a:lnTo>
                      <a:pt x="5356" y="46116"/>
                    </a:lnTo>
                    <a:lnTo>
                      <a:pt x="4923" y="46037"/>
                    </a:lnTo>
                    <a:lnTo>
                      <a:pt x="4608" y="45998"/>
                    </a:lnTo>
                    <a:close/>
                    <a:moveTo>
                      <a:pt x="42336" y="45919"/>
                    </a:moveTo>
                    <a:lnTo>
                      <a:pt x="42218" y="45959"/>
                    </a:lnTo>
                    <a:lnTo>
                      <a:pt x="42139" y="46037"/>
                    </a:lnTo>
                    <a:lnTo>
                      <a:pt x="41745" y="46471"/>
                    </a:lnTo>
                    <a:lnTo>
                      <a:pt x="41666" y="46628"/>
                    </a:lnTo>
                    <a:lnTo>
                      <a:pt x="41666" y="46746"/>
                    </a:lnTo>
                    <a:lnTo>
                      <a:pt x="41706" y="46904"/>
                    </a:lnTo>
                    <a:lnTo>
                      <a:pt x="41784" y="47022"/>
                    </a:lnTo>
                    <a:lnTo>
                      <a:pt x="41903" y="47101"/>
                    </a:lnTo>
                    <a:lnTo>
                      <a:pt x="42021" y="47140"/>
                    </a:lnTo>
                    <a:lnTo>
                      <a:pt x="42178" y="47101"/>
                    </a:lnTo>
                    <a:lnTo>
                      <a:pt x="42296" y="46983"/>
                    </a:lnTo>
                    <a:lnTo>
                      <a:pt x="42533" y="46707"/>
                    </a:lnTo>
                    <a:lnTo>
                      <a:pt x="42927" y="46786"/>
                    </a:lnTo>
                    <a:lnTo>
                      <a:pt x="43281" y="46864"/>
                    </a:lnTo>
                    <a:lnTo>
                      <a:pt x="43438" y="46825"/>
                    </a:lnTo>
                    <a:lnTo>
                      <a:pt x="43557" y="46786"/>
                    </a:lnTo>
                    <a:lnTo>
                      <a:pt x="43675" y="46668"/>
                    </a:lnTo>
                    <a:lnTo>
                      <a:pt x="43714" y="46510"/>
                    </a:lnTo>
                    <a:lnTo>
                      <a:pt x="43675" y="46353"/>
                    </a:lnTo>
                    <a:lnTo>
                      <a:pt x="43635" y="46234"/>
                    </a:lnTo>
                    <a:lnTo>
                      <a:pt x="43517" y="46156"/>
                    </a:lnTo>
                    <a:lnTo>
                      <a:pt x="43360" y="46116"/>
                    </a:lnTo>
                    <a:lnTo>
                      <a:pt x="42966" y="46037"/>
                    </a:lnTo>
                    <a:lnTo>
                      <a:pt x="42533" y="45919"/>
                    </a:lnTo>
                    <a:close/>
                    <a:moveTo>
                      <a:pt x="7483" y="46077"/>
                    </a:moveTo>
                    <a:lnTo>
                      <a:pt x="7326" y="46116"/>
                    </a:lnTo>
                    <a:lnTo>
                      <a:pt x="7207" y="46195"/>
                    </a:lnTo>
                    <a:lnTo>
                      <a:pt x="7089" y="46313"/>
                    </a:lnTo>
                    <a:lnTo>
                      <a:pt x="7050" y="46431"/>
                    </a:lnTo>
                    <a:lnTo>
                      <a:pt x="7089" y="46589"/>
                    </a:lnTo>
                    <a:lnTo>
                      <a:pt x="7168" y="46707"/>
                    </a:lnTo>
                    <a:lnTo>
                      <a:pt x="8192" y="47849"/>
                    </a:lnTo>
                    <a:lnTo>
                      <a:pt x="8310" y="47928"/>
                    </a:lnTo>
                    <a:lnTo>
                      <a:pt x="8468" y="47967"/>
                    </a:lnTo>
                    <a:lnTo>
                      <a:pt x="8586" y="47967"/>
                    </a:lnTo>
                    <a:lnTo>
                      <a:pt x="8743" y="47888"/>
                    </a:lnTo>
                    <a:lnTo>
                      <a:pt x="8822" y="47770"/>
                    </a:lnTo>
                    <a:lnTo>
                      <a:pt x="8861" y="47613"/>
                    </a:lnTo>
                    <a:lnTo>
                      <a:pt x="8822" y="47455"/>
                    </a:lnTo>
                    <a:lnTo>
                      <a:pt x="8743" y="47337"/>
                    </a:lnTo>
                    <a:lnTo>
                      <a:pt x="7719" y="46234"/>
                    </a:lnTo>
                    <a:lnTo>
                      <a:pt x="7601" y="46116"/>
                    </a:lnTo>
                    <a:lnTo>
                      <a:pt x="7483" y="46077"/>
                    </a:lnTo>
                    <a:close/>
                    <a:moveTo>
                      <a:pt x="40839" y="47495"/>
                    </a:moveTo>
                    <a:lnTo>
                      <a:pt x="40721" y="47613"/>
                    </a:lnTo>
                    <a:lnTo>
                      <a:pt x="39658" y="48676"/>
                    </a:lnTo>
                    <a:lnTo>
                      <a:pt x="39579" y="48794"/>
                    </a:lnTo>
                    <a:lnTo>
                      <a:pt x="39540" y="48952"/>
                    </a:lnTo>
                    <a:lnTo>
                      <a:pt x="39579" y="49109"/>
                    </a:lnTo>
                    <a:lnTo>
                      <a:pt x="39658" y="49227"/>
                    </a:lnTo>
                    <a:lnTo>
                      <a:pt x="39815" y="49306"/>
                    </a:lnTo>
                    <a:lnTo>
                      <a:pt x="39934" y="49346"/>
                    </a:lnTo>
                    <a:lnTo>
                      <a:pt x="40091" y="49306"/>
                    </a:lnTo>
                    <a:lnTo>
                      <a:pt x="40209" y="49227"/>
                    </a:lnTo>
                    <a:lnTo>
                      <a:pt x="41272" y="48125"/>
                    </a:lnTo>
                    <a:lnTo>
                      <a:pt x="41351" y="48007"/>
                    </a:lnTo>
                    <a:lnTo>
                      <a:pt x="41391" y="47849"/>
                    </a:lnTo>
                    <a:lnTo>
                      <a:pt x="41351" y="47691"/>
                    </a:lnTo>
                    <a:lnTo>
                      <a:pt x="41272" y="47573"/>
                    </a:lnTo>
                    <a:lnTo>
                      <a:pt x="41115" y="47495"/>
                    </a:lnTo>
                    <a:close/>
                    <a:moveTo>
                      <a:pt x="9373" y="48322"/>
                    </a:moveTo>
                    <a:lnTo>
                      <a:pt x="9255" y="48440"/>
                    </a:lnTo>
                    <a:lnTo>
                      <a:pt x="9176" y="48558"/>
                    </a:lnTo>
                    <a:lnTo>
                      <a:pt x="9137" y="48676"/>
                    </a:lnTo>
                    <a:lnTo>
                      <a:pt x="9176" y="48834"/>
                    </a:lnTo>
                    <a:lnTo>
                      <a:pt x="9255" y="48952"/>
                    </a:lnTo>
                    <a:lnTo>
                      <a:pt x="10319" y="50054"/>
                    </a:lnTo>
                    <a:lnTo>
                      <a:pt x="10476" y="50133"/>
                    </a:lnTo>
                    <a:lnTo>
                      <a:pt x="10752" y="50133"/>
                    </a:lnTo>
                    <a:lnTo>
                      <a:pt x="10870" y="50015"/>
                    </a:lnTo>
                    <a:lnTo>
                      <a:pt x="10949" y="49897"/>
                    </a:lnTo>
                    <a:lnTo>
                      <a:pt x="10988" y="49779"/>
                    </a:lnTo>
                    <a:lnTo>
                      <a:pt x="10949" y="49621"/>
                    </a:lnTo>
                    <a:lnTo>
                      <a:pt x="10870" y="49503"/>
                    </a:lnTo>
                    <a:lnTo>
                      <a:pt x="9807" y="48440"/>
                    </a:lnTo>
                    <a:lnTo>
                      <a:pt x="9649" y="48361"/>
                    </a:lnTo>
                    <a:lnTo>
                      <a:pt x="9531" y="48322"/>
                    </a:lnTo>
                    <a:close/>
                    <a:moveTo>
                      <a:pt x="38870" y="49621"/>
                    </a:moveTo>
                    <a:lnTo>
                      <a:pt x="38713" y="49661"/>
                    </a:lnTo>
                    <a:lnTo>
                      <a:pt x="38595" y="49739"/>
                    </a:lnTo>
                    <a:lnTo>
                      <a:pt x="37492" y="50803"/>
                    </a:lnTo>
                    <a:lnTo>
                      <a:pt x="37413" y="50921"/>
                    </a:lnTo>
                    <a:lnTo>
                      <a:pt x="37374" y="51039"/>
                    </a:lnTo>
                    <a:lnTo>
                      <a:pt x="37374" y="51196"/>
                    </a:lnTo>
                    <a:lnTo>
                      <a:pt x="37452" y="51315"/>
                    </a:lnTo>
                    <a:lnTo>
                      <a:pt x="37610" y="51393"/>
                    </a:lnTo>
                    <a:lnTo>
                      <a:pt x="37768" y="51433"/>
                    </a:lnTo>
                    <a:lnTo>
                      <a:pt x="37886" y="51433"/>
                    </a:lnTo>
                    <a:lnTo>
                      <a:pt x="38004" y="51354"/>
                    </a:lnTo>
                    <a:lnTo>
                      <a:pt x="39106" y="50291"/>
                    </a:lnTo>
                    <a:lnTo>
                      <a:pt x="39185" y="50173"/>
                    </a:lnTo>
                    <a:lnTo>
                      <a:pt x="39225" y="50015"/>
                    </a:lnTo>
                    <a:lnTo>
                      <a:pt x="39225" y="49897"/>
                    </a:lnTo>
                    <a:lnTo>
                      <a:pt x="39146" y="49739"/>
                    </a:lnTo>
                    <a:lnTo>
                      <a:pt x="38988" y="49661"/>
                    </a:lnTo>
                    <a:lnTo>
                      <a:pt x="38870" y="49621"/>
                    </a:lnTo>
                    <a:close/>
                    <a:moveTo>
                      <a:pt x="11697" y="50448"/>
                    </a:moveTo>
                    <a:lnTo>
                      <a:pt x="11539" y="50488"/>
                    </a:lnTo>
                    <a:lnTo>
                      <a:pt x="11421" y="50566"/>
                    </a:lnTo>
                    <a:lnTo>
                      <a:pt x="11342" y="50684"/>
                    </a:lnTo>
                    <a:lnTo>
                      <a:pt x="11303" y="50842"/>
                    </a:lnTo>
                    <a:lnTo>
                      <a:pt x="11342" y="50960"/>
                    </a:lnTo>
                    <a:lnTo>
                      <a:pt x="11421" y="51078"/>
                    </a:lnTo>
                    <a:lnTo>
                      <a:pt x="12563" y="52142"/>
                    </a:lnTo>
                    <a:lnTo>
                      <a:pt x="12681" y="52220"/>
                    </a:lnTo>
                    <a:lnTo>
                      <a:pt x="12800" y="52220"/>
                    </a:lnTo>
                    <a:lnTo>
                      <a:pt x="12957" y="52181"/>
                    </a:lnTo>
                    <a:lnTo>
                      <a:pt x="13115" y="52102"/>
                    </a:lnTo>
                    <a:lnTo>
                      <a:pt x="13193" y="51984"/>
                    </a:lnTo>
                    <a:lnTo>
                      <a:pt x="13193" y="51827"/>
                    </a:lnTo>
                    <a:lnTo>
                      <a:pt x="13154" y="51708"/>
                    </a:lnTo>
                    <a:lnTo>
                      <a:pt x="13075" y="51551"/>
                    </a:lnTo>
                    <a:lnTo>
                      <a:pt x="11973" y="50527"/>
                    </a:lnTo>
                    <a:lnTo>
                      <a:pt x="11815" y="50448"/>
                    </a:lnTo>
                    <a:close/>
                    <a:moveTo>
                      <a:pt x="36665" y="51708"/>
                    </a:moveTo>
                    <a:lnTo>
                      <a:pt x="36507" y="51748"/>
                    </a:lnTo>
                    <a:lnTo>
                      <a:pt x="36389" y="51827"/>
                    </a:lnTo>
                    <a:lnTo>
                      <a:pt x="35247" y="52811"/>
                    </a:lnTo>
                    <a:lnTo>
                      <a:pt x="35168" y="52929"/>
                    </a:lnTo>
                    <a:lnTo>
                      <a:pt x="35129" y="53087"/>
                    </a:lnTo>
                    <a:lnTo>
                      <a:pt x="35129" y="53244"/>
                    </a:lnTo>
                    <a:lnTo>
                      <a:pt x="35208" y="53362"/>
                    </a:lnTo>
                    <a:lnTo>
                      <a:pt x="35326" y="53441"/>
                    </a:lnTo>
                    <a:lnTo>
                      <a:pt x="35483" y="53481"/>
                    </a:lnTo>
                    <a:lnTo>
                      <a:pt x="35641" y="53481"/>
                    </a:lnTo>
                    <a:lnTo>
                      <a:pt x="35759" y="53402"/>
                    </a:lnTo>
                    <a:lnTo>
                      <a:pt x="36901" y="52378"/>
                    </a:lnTo>
                    <a:lnTo>
                      <a:pt x="36980" y="52260"/>
                    </a:lnTo>
                    <a:lnTo>
                      <a:pt x="37019" y="52102"/>
                    </a:lnTo>
                    <a:lnTo>
                      <a:pt x="36980" y="51984"/>
                    </a:lnTo>
                    <a:lnTo>
                      <a:pt x="36901" y="51827"/>
                    </a:lnTo>
                    <a:lnTo>
                      <a:pt x="36783" y="51748"/>
                    </a:lnTo>
                    <a:lnTo>
                      <a:pt x="36665" y="51708"/>
                    </a:lnTo>
                    <a:close/>
                    <a:moveTo>
                      <a:pt x="13942" y="52496"/>
                    </a:moveTo>
                    <a:lnTo>
                      <a:pt x="13784" y="52535"/>
                    </a:lnTo>
                    <a:lnTo>
                      <a:pt x="13666" y="52614"/>
                    </a:lnTo>
                    <a:lnTo>
                      <a:pt x="13587" y="52732"/>
                    </a:lnTo>
                    <a:lnTo>
                      <a:pt x="13548" y="52890"/>
                    </a:lnTo>
                    <a:lnTo>
                      <a:pt x="13587" y="53047"/>
                    </a:lnTo>
                    <a:lnTo>
                      <a:pt x="13705" y="53166"/>
                    </a:lnTo>
                    <a:lnTo>
                      <a:pt x="14847" y="54150"/>
                    </a:lnTo>
                    <a:lnTo>
                      <a:pt x="14966" y="54229"/>
                    </a:lnTo>
                    <a:lnTo>
                      <a:pt x="15084" y="54268"/>
                    </a:lnTo>
                    <a:lnTo>
                      <a:pt x="15241" y="54229"/>
                    </a:lnTo>
                    <a:lnTo>
                      <a:pt x="15359" y="54111"/>
                    </a:lnTo>
                    <a:lnTo>
                      <a:pt x="15438" y="53993"/>
                    </a:lnTo>
                    <a:lnTo>
                      <a:pt x="15478" y="53835"/>
                    </a:lnTo>
                    <a:lnTo>
                      <a:pt x="15438" y="53717"/>
                    </a:lnTo>
                    <a:lnTo>
                      <a:pt x="15359" y="53599"/>
                    </a:lnTo>
                    <a:lnTo>
                      <a:pt x="14217" y="52575"/>
                    </a:lnTo>
                    <a:lnTo>
                      <a:pt x="14060" y="52496"/>
                    </a:lnTo>
                    <a:close/>
                    <a:moveTo>
                      <a:pt x="34381" y="53717"/>
                    </a:moveTo>
                    <a:lnTo>
                      <a:pt x="34223" y="53756"/>
                    </a:lnTo>
                    <a:lnTo>
                      <a:pt x="34105" y="53835"/>
                    </a:lnTo>
                    <a:lnTo>
                      <a:pt x="32963" y="54820"/>
                    </a:lnTo>
                    <a:lnTo>
                      <a:pt x="32845" y="54938"/>
                    </a:lnTo>
                    <a:lnTo>
                      <a:pt x="32805" y="55056"/>
                    </a:lnTo>
                    <a:lnTo>
                      <a:pt x="32845" y="55213"/>
                    </a:lnTo>
                    <a:lnTo>
                      <a:pt x="32884" y="55332"/>
                    </a:lnTo>
                    <a:lnTo>
                      <a:pt x="33042" y="55450"/>
                    </a:lnTo>
                    <a:lnTo>
                      <a:pt x="33199" y="55489"/>
                    </a:lnTo>
                    <a:lnTo>
                      <a:pt x="33317" y="55450"/>
                    </a:lnTo>
                    <a:lnTo>
                      <a:pt x="33436" y="55371"/>
                    </a:lnTo>
                    <a:lnTo>
                      <a:pt x="34578" y="54386"/>
                    </a:lnTo>
                    <a:lnTo>
                      <a:pt x="34696" y="54268"/>
                    </a:lnTo>
                    <a:lnTo>
                      <a:pt x="34735" y="54150"/>
                    </a:lnTo>
                    <a:lnTo>
                      <a:pt x="34696" y="53993"/>
                    </a:lnTo>
                    <a:lnTo>
                      <a:pt x="34617" y="53874"/>
                    </a:lnTo>
                    <a:lnTo>
                      <a:pt x="34499" y="53756"/>
                    </a:lnTo>
                    <a:lnTo>
                      <a:pt x="34381" y="53717"/>
                    </a:lnTo>
                    <a:close/>
                    <a:moveTo>
                      <a:pt x="16226" y="54465"/>
                    </a:moveTo>
                    <a:lnTo>
                      <a:pt x="16068" y="54505"/>
                    </a:lnTo>
                    <a:lnTo>
                      <a:pt x="15950" y="54623"/>
                    </a:lnTo>
                    <a:lnTo>
                      <a:pt x="15871" y="54741"/>
                    </a:lnTo>
                    <a:lnTo>
                      <a:pt x="15871" y="54898"/>
                    </a:lnTo>
                    <a:lnTo>
                      <a:pt x="15911" y="55016"/>
                    </a:lnTo>
                    <a:lnTo>
                      <a:pt x="15989" y="55135"/>
                    </a:lnTo>
                    <a:lnTo>
                      <a:pt x="17171" y="56119"/>
                    </a:lnTo>
                    <a:lnTo>
                      <a:pt x="17289" y="56198"/>
                    </a:lnTo>
                    <a:lnTo>
                      <a:pt x="17565" y="56198"/>
                    </a:lnTo>
                    <a:lnTo>
                      <a:pt x="17722" y="56080"/>
                    </a:lnTo>
                    <a:lnTo>
                      <a:pt x="17762" y="55962"/>
                    </a:lnTo>
                    <a:lnTo>
                      <a:pt x="17801" y="55804"/>
                    </a:lnTo>
                    <a:lnTo>
                      <a:pt x="17762" y="55647"/>
                    </a:lnTo>
                    <a:lnTo>
                      <a:pt x="17644" y="55528"/>
                    </a:lnTo>
                    <a:lnTo>
                      <a:pt x="16501" y="54583"/>
                    </a:lnTo>
                    <a:lnTo>
                      <a:pt x="16344" y="54505"/>
                    </a:lnTo>
                    <a:lnTo>
                      <a:pt x="16226" y="54465"/>
                    </a:lnTo>
                    <a:close/>
                    <a:moveTo>
                      <a:pt x="31900" y="55686"/>
                    </a:moveTo>
                    <a:lnTo>
                      <a:pt x="31782" y="55765"/>
                    </a:lnTo>
                    <a:lnTo>
                      <a:pt x="30600" y="56749"/>
                    </a:lnTo>
                    <a:lnTo>
                      <a:pt x="30521" y="56867"/>
                    </a:lnTo>
                    <a:lnTo>
                      <a:pt x="30482" y="56986"/>
                    </a:lnTo>
                    <a:lnTo>
                      <a:pt x="30482" y="57143"/>
                    </a:lnTo>
                    <a:lnTo>
                      <a:pt x="30561" y="57261"/>
                    </a:lnTo>
                    <a:lnTo>
                      <a:pt x="30679" y="57379"/>
                    </a:lnTo>
                    <a:lnTo>
                      <a:pt x="30836" y="57419"/>
                    </a:lnTo>
                    <a:lnTo>
                      <a:pt x="30954" y="57379"/>
                    </a:lnTo>
                    <a:lnTo>
                      <a:pt x="31073" y="57340"/>
                    </a:lnTo>
                    <a:lnTo>
                      <a:pt x="32254" y="56355"/>
                    </a:lnTo>
                    <a:lnTo>
                      <a:pt x="32372" y="56237"/>
                    </a:lnTo>
                    <a:lnTo>
                      <a:pt x="32412" y="56119"/>
                    </a:lnTo>
                    <a:lnTo>
                      <a:pt x="32372" y="55962"/>
                    </a:lnTo>
                    <a:lnTo>
                      <a:pt x="32333" y="55843"/>
                    </a:lnTo>
                    <a:lnTo>
                      <a:pt x="32215" y="55725"/>
                    </a:lnTo>
                    <a:lnTo>
                      <a:pt x="32057" y="55686"/>
                    </a:lnTo>
                    <a:close/>
                    <a:moveTo>
                      <a:pt x="18549" y="56434"/>
                    </a:moveTo>
                    <a:lnTo>
                      <a:pt x="18392" y="56474"/>
                    </a:lnTo>
                    <a:lnTo>
                      <a:pt x="18274" y="56552"/>
                    </a:lnTo>
                    <a:lnTo>
                      <a:pt x="18234" y="56710"/>
                    </a:lnTo>
                    <a:lnTo>
                      <a:pt x="18195" y="56828"/>
                    </a:lnTo>
                    <a:lnTo>
                      <a:pt x="18234" y="56986"/>
                    </a:lnTo>
                    <a:lnTo>
                      <a:pt x="18352" y="57104"/>
                    </a:lnTo>
                    <a:lnTo>
                      <a:pt x="19534" y="58049"/>
                    </a:lnTo>
                    <a:lnTo>
                      <a:pt x="19652" y="58128"/>
                    </a:lnTo>
                    <a:lnTo>
                      <a:pt x="19770" y="58128"/>
                    </a:lnTo>
                    <a:lnTo>
                      <a:pt x="19928" y="58088"/>
                    </a:lnTo>
                    <a:lnTo>
                      <a:pt x="20085" y="58009"/>
                    </a:lnTo>
                    <a:lnTo>
                      <a:pt x="20125" y="57852"/>
                    </a:lnTo>
                    <a:lnTo>
                      <a:pt x="20164" y="57734"/>
                    </a:lnTo>
                    <a:lnTo>
                      <a:pt x="20125" y="57576"/>
                    </a:lnTo>
                    <a:lnTo>
                      <a:pt x="20006" y="57458"/>
                    </a:lnTo>
                    <a:lnTo>
                      <a:pt x="18825" y="56513"/>
                    </a:lnTo>
                    <a:lnTo>
                      <a:pt x="18707" y="56434"/>
                    </a:lnTo>
                    <a:close/>
                    <a:moveTo>
                      <a:pt x="29537" y="57616"/>
                    </a:moveTo>
                    <a:lnTo>
                      <a:pt x="29419" y="57694"/>
                    </a:lnTo>
                    <a:lnTo>
                      <a:pt x="28237" y="58640"/>
                    </a:lnTo>
                    <a:lnTo>
                      <a:pt x="28119" y="58758"/>
                    </a:lnTo>
                    <a:lnTo>
                      <a:pt x="28080" y="58876"/>
                    </a:lnTo>
                    <a:lnTo>
                      <a:pt x="28080" y="59033"/>
                    </a:lnTo>
                    <a:lnTo>
                      <a:pt x="28158" y="59152"/>
                    </a:lnTo>
                    <a:lnTo>
                      <a:pt x="28316" y="59270"/>
                    </a:lnTo>
                    <a:lnTo>
                      <a:pt x="28473" y="59309"/>
                    </a:lnTo>
                    <a:lnTo>
                      <a:pt x="28592" y="59270"/>
                    </a:lnTo>
                    <a:lnTo>
                      <a:pt x="28710" y="59230"/>
                    </a:lnTo>
                    <a:lnTo>
                      <a:pt x="29891" y="58285"/>
                    </a:lnTo>
                    <a:lnTo>
                      <a:pt x="30009" y="58167"/>
                    </a:lnTo>
                    <a:lnTo>
                      <a:pt x="30049" y="58009"/>
                    </a:lnTo>
                    <a:lnTo>
                      <a:pt x="30009" y="57891"/>
                    </a:lnTo>
                    <a:lnTo>
                      <a:pt x="29970" y="57734"/>
                    </a:lnTo>
                    <a:lnTo>
                      <a:pt x="29852" y="57655"/>
                    </a:lnTo>
                    <a:lnTo>
                      <a:pt x="29694" y="57616"/>
                    </a:lnTo>
                    <a:close/>
                    <a:moveTo>
                      <a:pt x="20912" y="58325"/>
                    </a:moveTo>
                    <a:lnTo>
                      <a:pt x="20794" y="58364"/>
                    </a:lnTo>
                    <a:lnTo>
                      <a:pt x="20676" y="58482"/>
                    </a:lnTo>
                    <a:lnTo>
                      <a:pt x="20597" y="58600"/>
                    </a:lnTo>
                    <a:lnTo>
                      <a:pt x="20597" y="58758"/>
                    </a:lnTo>
                    <a:lnTo>
                      <a:pt x="20637" y="58876"/>
                    </a:lnTo>
                    <a:lnTo>
                      <a:pt x="20715" y="58994"/>
                    </a:lnTo>
                    <a:lnTo>
                      <a:pt x="21936" y="59939"/>
                    </a:lnTo>
                    <a:lnTo>
                      <a:pt x="22054" y="60018"/>
                    </a:lnTo>
                    <a:lnTo>
                      <a:pt x="22172" y="60018"/>
                    </a:lnTo>
                    <a:lnTo>
                      <a:pt x="22330" y="59979"/>
                    </a:lnTo>
                    <a:lnTo>
                      <a:pt x="22487" y="59860"/>
                    </a:lnTo>
                    <a:lnTo>
                      <a:pt x="22527" y="59742"/>
                    </a:lnTo>
                    <a:lnTo>
                      <a:pt x="22527" y="59585"/>
                    </a:lnTo>
                    <a:lnTo>
                      <a:pt x="22487" y="59467"/>
                    </a:lnTo>
                    <a:lnTo>
                      <a:pt x="22409" y="59348"/>
                    </a:lnTo>
                    <a:lnTo>
                      <a:pt x="21188" y="58403"/>
                    </a:lnTo>
                    <a:lnTo>
                      <a:pt x="21070" y="58325"/>
                    </a:lnTo>
                    <a:close/>
                    <a:moveTo>
                      <a:pt x="27292" y="59467"/>
                    </a:moveTo>
                    <a:lnTo>
                      <a:pt x="27174" y="59506"/>
                    </a:lnTo>
                    <a:lnTo>
                      <a:pt x="27016" y="59545"/>
                    </a:lnTo>
                    <a:lnTo>
                      <a:pt x="26465" y="59979"/>
                    </a:lnTo>
                    <a:lnTo>
                      <a:pt x="26150" y="60175"/>
                    </a:lnTo>
                    <a:lnTo>
                      <a:pt x="25835" y="60333"/>
                    </a:lnTo>
                    <a:lnTo>
                      <a:pt x="25717" y="60412"/>
                    </a:lnTo>
                    <a:lnTo>
                      <a:pt x="25638" y="60530"/>
                    </a:lnTo>
                    <a:lnTo>
                      <a:pt x="25599" y="60687"/>
                    </a:lnTo>
                    <a:lnTo>
                      <a:pt x="25638" y="60845"/>
                    </a:lnTo>
                    <a:lnTo>
                      <a:pt x="25677" y="60924"/>
                    </a:lnTo>
                    <a:lnTo>
                      <a:pt x="25796" y="61002"/>
                    </a:lnTo>
                    <a:lnTo>
                      <a:pt x="25874" y="61042"/>
                    </a:lnTo>
                    <a:lnTo>
                      <a:pt x="25992" y="61081"/>
                    </a:lnTo>
                    <a:lnTo>
                      <a:pt x="26111" y="61042"/>
                    </a:lnTo>
                    <a:lnTo>
                      <a:pt x="26544" y="60845"/>
                    </a:lnTo>
                    <a:lnTo>
                      <a:pt x="26938" y="60609"/>
                    </a:lnTo>
                    <a:lnTo>
                      <a:pt x="27489" y="60175"/>
                    </a:lnTo>
                    <a:lnTo>
                      <a:pt x="27568" y="60057"/>
                    </a:lnTo>
                    <a:lnTo>
                      <a:pt x="27646" y="59900"/>
                    </a:lnTo>
                    <a:lnTo>
                      <a:pt x="27607" y="59782"/>
                    </a:lnTo>
                    <a:lnTo>
                      <a:pt x="27568" y="59624"/>
                    </a:lnTo>
                    <a:lnTo>
                      <a:pt x="27450" y="59545"/>
                    </a:lnTo>
                    <a:lnTo>
                      <a:pt x="27292" y="59467"/>
                    </a:lnTo>
                    <a:close/>
                    <a:moveTo>
                      <a:pt x="23433" y="60136"/>
                    </a:moveTo>
                    <a:lnTo>
                      <a:pt x="23275" y="60175"/>
                    </a:lnTo>
                    <a:lnTo>
                      <a:pt x="23157" y="60215"/>
                    </a:lnTo>
                    <a:lnTo>
                      <a:pt x="23078" y="60333"/>
                    </a:lnTo>
                    <a:lnTo>
                      <a:pt x="23039" y="60491"/>
                    </a:lnTo>
                    <a:lnTo>
                      <a:pt x="23039" y="60648"/>
                    </a:lnTo>
                    <a:lnTo>
                      <a:pt x="23118" y="60766"/>
                    </a:lnTo>
                    <a:lnTo>
                      <a:pt x="23236" y="60845"/>
                    </a:lnTo>
                    <a:lnTo>
                      <a:pt x="23590" y="61042"/>
                    </a:lnTo>
                    <a:lnTo>
                      <a:pt x="24023" y="61160"/>
                    </a:lnTo>
                    <a:lnTo>
                      <a:pt x="24417" y="61239"/>
                    </a:lnTo>
                    <a:lnTo>
                      <a:pt x="24850" y="61278"/>
                    </a:lnTo>
                    <a:lnTo>
                      <a:pt x="25008" y="61239"/>
                    </a:lnTo>
                    <a:lnTo>
                      <a:pt x="25126" y="61160"/>
                    </a:lnTo>
                    <a:lnTo>
                      <a:pt x="25205" y="61042"/>
                    </a:lnTo>
                    <a:lnTo>
                      <a:pt x="25244" y="60884"/>
                    </a:lnTo>
                    <a:lnTo>
                      <a:pt x="25205" y="60766"/>
                    </a:lnTo>
                    <a:lnTo>
                      <a:pt x="25126" y="60648"/>
                    </a:lnTo>
                    <a:lnTo>
                      <a:pt x="25008" y="60569"/>
                    </a:lnTo>
                    <a:lnTo>
                      <a:pt x="24850" y="60530"/>
                    </a:lnTo>
                    <a:lnTo>
                      <a:pt x="24535" y="60491"/>
                    </a:lnTo>
                    <a:lnTo>
                      <a:pt x="24181" y="60451"/>
                    </a:lnTo>
                    <a:lnTo>
                      <a:pt x="23866" y="60333"/>
                    </a:lnTo>
                    <a:lnTo>
                      <a:pt x="23590" y="60215"/>
                    </a:lnTo>
                    <a:lnTo>
                      <a:pt x="23433" y="60136"/>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0" name="Google Shape;4080;p33"/>
              <p:cNvSpPr/>
              <p:nvPr/>
            </p:nvSpPr>
            <p:spPr>
              <a:xfrm>
                <a:off x="6843750" y="914125"/>
                <a:ext cx="1033800" cy="1318325"/>
              </a:xfrm>
              <a:custGeom>
                <a:avLst/>
                <a:gdLst/>
                <a:ahLst/>
                <a:cxnLst/>
                <a:rect l="l" t="t" r="r" b="b"/>
                <a:pathLst>
                  <a:path w="41352" h="52733" extrusionOk="0">
                    <a:moveTo>
                      <a:pt x="20086" y="2954"/>
                    </a:moveTo>
                    <a:lnTo>
                      <a:pt x="20322" y="2994"/>
                    </a:lnTo>
                    <a:lnTo>
                      <a:pt x="20558" y="3033"/>
                    </a:lnTo>
                    <a:lnTo>
                      <a:pt x="20755" y="3112"/>
                    </a:lnTo>
                    <a:lnTo>
                      <a:pt x="21188" y="3309"/>
                    </a:lnTo>
                    <a:lnTo>
                      <a:pt x="21582" y="3624"/>
                    </a:lnTo>
                    <a:lnTo>
                      <a:pt x="21897" y="3978"/>
                    </a:lnTo>
                    <a:lnTo>
                      <a:pt x="22212" y="4411"/>
                    </a:lnTo>
                    <a:lnTo>
                      <a:pt x="22291" y="4687"/>
                    </a:lnTo>
                    <a:lnTo>
                      <a:pt x="22409" y="4923"/>
                    </a:lnTo>
                    <a:lnTo>
                      <a:pt x="22449" y="5199"/>
                    </a:lnTo>
                    <a:lnTo>
                      <a:pt x="22527" y="5475"/>
                    </a:lnTo>
                    <a:lnTo>
                      <a:pt x="22527" y="5987"/>
                    </a:lnTo>
                    <a:lnTo>
                      <a:pt x="22449" y="6459"/>
                    </a:lnTo>
                    <a:lnTo>
                      <a:pt x="22330" y="6932"/>
                    </a:lnTo>
                    <a:lnTo>
                      <a:pt x="22094" y="7365"/>
                    </a:lnTo>
                    <a:lnTo>
                      <a:pt x="21937" y="7523"/>
                    </a:lnTo>
                    <a:lnTo>
                      <a:pt x="21779" y="7720"/>
                    </a:lnTo>
                    <a:lnTo>
                      <a:pt x="21622" y="7838"/>
                    </a:lnTo>
                    <a:lnTo>
                      <a:pt x="21425" y="7995"/>
                    </a:lnTo>
                    <a:lnTo>
                      <a:pt x="21228" y="8074"/>
                    </a:lnTo>
                    <a:lnTo>
                      <a:pt x="20991" y="8153"/>
                    </a:lnTo>
                    <a:lnTo>
                      <a:pt x="20755" y="8231"/>
                    </a:lnTo>
                    <a:lnTo>
                      <a:pt x="20519" y="8271"/>
                    </a:lnTo>
                    <a:lnTo>
                      <a:pt x="20283" y="8271"/>
                    </a:lnTo>
                    <a:lnTo>
                      <a:pt x="20086" y="8231"/>
                    </a:lnTo>
                    <a:lnTo>
                      <a:pt x="19849" y="8192"/>
                    </a:lnTo>
                    <a:lnTo>
                      <a:pt x="19613" y="8113"/>
                    </a:lnTo>
                    <a:lnTo>
                      <a:pt x="19180" y="7916"/>
                    </a:lnTo>
                    <a:lnTo>
                      <a:pt x="18825" y="7601"/>
                    </a:lnTo>
                    <a:lnTo>
                      <a:pt x="18471" y="7247"/>
                    </a:lnTo>
                    <a:lnTo>
                      <a:pt x="18195" y="6814"/>
                    </a:lnTo>
                    <a:lnTo>
                      <a:pt x="18077" y="6538"/>
                    </a:lnTo>
                    <a:lnTo>
                      <a:pt x="17998" y="6302"/>
                    </a:lnTo>
                    <a:lnTo>
                      <a:pt x="17920" y="6026"/>
                    </a:lnTo>
                    <a:lnTo>
                      <a:pt x="17880" y="5790"/>
                    </a:lnTo>
                    <a:lnTo>
                      <a:pt x="17841" y="5238"/>
                    </a:lnTo>
                    <a:lnTo>
                      <a:pt x="17920" y="4766"/>
                    </a:lnTo>
                    <a:lnTo>
                      <a:pt x="18077" y="4293"/>
                    </a:lnTo>
                    <a:lnTo>
                      <a:pt x="18313" y="3860"/>
                    </a:lnTo>
                    <a:lnTo>
                      <a:pt x="18432" y="3703"/>
                    </a:lnTo>
                    <a:lnTo>
                      <a:pt x="18589" y="3506"/>
                    </a:lnTo>
                    <a:lnTo>
                      <a:pt x="18786" y="3388"/>
                    </a:lnTo>
                    <a:lnTo>
                      <a:pt x="18983" y="3230"/>
                    </a:lnTo>
                    <a:lnTo>
                      <a:pt x="19180" y="3151"/>
                    </a:lnTo>
                    <a:lnTo>
                      <a:pt x="19416" y="3072"/>
                    </a:lnTo>
                    <a:lnTo>
                      <a:pt x="19613" y="2994"/>
                    </a:lnTo>
                    <a:lnTo>
                      <a:pt x="19849" y="2954"/>
                    </a:lnTo>
                    <a:close/>
                    <a:moveTo>
                      <a:pt x="19613" y="1"/>
                    </a:moveTo>
                    <a:lnTo>
                      <a:pt x="19062" y="119"/>
                    </a:lnTo>
                    <a:lnTo>
                      <a:pt x="18510" y="237"/>
                    </a:lnTo>
                    <a:lnTo>
                      <a:pt x="17998" y="434"/>
                    </a:lnTo>
                    <a:lnTo>
                      <a:pt x="17526" y="670"/>
                    </a:lnTo>
                    <a:lnTo>
                      <a:pt x="17053" y="946"/>
                    </a:lnTo>
                    <a:lnTo>
                      <a:pt x="16620" y="1261"/>
                    </a:lnTo>
                    <a:lnTo>
                      <a:pt x="16226" y="1655"/>
                    </a:lnTo>
                    <a:lnTo>
                      <a:pt x="15872" y="2049"/>
                    </a:lnTo>
                    <a:lnTo>
                      <a:pt x="15517" y="2482"/>
                    </a:lnTo>
                    <a:lnTo>
                      <a:pt x="15242" y="2915"/>
                    </a:lnTo>
                    <a:lnTo>
                      <a:pt x="15005" y="3427"/>
                    </a:lnTo>
                    <a:lnTo>
                      <a:pt x="14808" y="3939"/>
                    </a:lnTo>
                    <a:lnTo>
                      <a:pt x="14690" y="4490"/>
                    </a:lnTo>
                    <a:lnTo>
                      <a:pt x="14612" y="5042"/>
                    </a:lnTo>
                    <a:lnTo>
                      <a:pt x="14572" y="5632"/>
                    </a:lnTo>
                    <a:lnTo>
                      <a:pt x="14572" y="6026"/>
                    </a:lnTo>
                    <a:lnTo>
                      <a:pt x="14612" y="6420"/>
                    </a:lnTo>
                    <a:lnTo>
                      <a:pt x="14690" y="6853"/>
                    </a:lnTo>
                    <a:lnTo>
                      <a:pt x="14808" y="7208"/>
                    </a:lnTo>
                    <a:lnTo>
                      <a:pt x="14927" y="7601"/>
                    </a:lnTo>
                    <a:lnTo>
                      <a:pt x="15084" y="7956"/>
                    </a:lnTo>
                    <a:lnTo>
                      <a:pt x="15281" y="8310"/>
                    </a:lnTo>
                    <a:lnTo>
                      <a:pt x="15478" y="8665"/>
                    </a:lnTo>
                    <a:lnTo>
                      <a:pt x="15675" y="8980"/>
                    </a:lnTo>
                    <a:lnTo>
                      <a:pt x="15911" y="9255"/>
                    </a:lnTo>
                    <a:lnTo>
                      <a:pt x="16187" y="9570"/>
                    </a:lnTo>
                    <a:lnTo>
                      <a:pt x="16463" y="9807"/>
                    </a:lnTo>
                    <a:lnTo>
                      <a:pt x="16778" y="10082"/>
                    </a:lnTo>
                    <a:lnTo>
                      <a:pt x="17093" y="10279"/>
                    </a:lnTo>
                    <a:lnTo>
                      <a:pt x="17408" y="10516"/>
                    </a:lnTo>
                    <a:lnTo>
                      <a:pt x="17762" y="10673"/>
                    </a:lnTo>
                    <a:lnTo>
                      <a:pt x="17762" y="15675"/>
                    </a:lnTo>
                    <a:lnTo>
                      <a:pt x="9807" y="16147"/>
                    </a:lnTo>
                    <a:lnTo>
                      <a:pt x="9807" y="16659"/>
                    </a:lnTo>
                    <a:lnTo>
                      <a:pt x="9886" y="17880"/>
                    </a:lnTo>
                    <a:lnTo>
                      <a:pt x="9965" y="18628"/>
                    </a:lnTo>
                    <a:lnTo>
                      <a:pt x="10083" y="19376"/>
                    </a:lnTo>
                    <a:lnTo>
                      <a:pt x="10240" y="20046"/>
                    </a:lnTo>
                    <a:lnTo>
                      <a:pt x="10319" y="20361"/>
                    </a:lnTo>
                    <a:lnTo>
                      <a:pt x="10437" y="20637"/>
                    </a:lnTo>
                    <a:lnTo>
                      <a:pt x="10516" y="20755"/>
                    </a:lnTo>
                    <a:lnTo>
                      <a:pt x="10673" y="20834"/>
                    </a:lnTo>
                    <a:lnTo>
                      <a:pt x="10910" y="20912"/>
                    </a:lnTo>
                    <a:lnTo>
                      <a:pt x="11185" y="20952"/>
                    </a:lnTo>
                    <a:lnTo>
                      <a:pt x="11894" y="21070"/>
                    </a:lnTo>
                    <a:lnTo>
                      <a:pt x="12800" y="21149"/>
                    </a:lnTo>
                    <a:lnTo>
                      <a:pt x="13863" y="21227"/>
                    </a:lnTo>
                    <a:lnTo>
                      <a:pt x="17841" y="21227"/>
                    </a:lnTo>
                    <a:lnTo>
                      <a:pt x="17959" y="27292"/>
                    </a:lnTo>
                    <a:lnTo>
                      <a:pt x="18038" y="30482"/>
                    </a:lnTo>
                    <a:lnTo>
                      <a:pt x="18195" y="33711"/>
                    </a:lnTo>
                    <a:lnTo>
                      <a:pt x="18353" y="36901"/>
                    </a:lnTo>
                    <a:lnTo>
                      <a:pt x="18550" y="39973"/>
                    </a:lnTo>
                    <a:lnTo>
                      <a:pt x="18825" y="42887"/>
                    </a:lnTo>
                    <a:lnTo>
                      <a:pt x="19101" y="45605"/>
                    </a:lnTo>
                    <a:lnTo>
                      <a:pt x="19101" y="45605"/>
                    </a:lnTo>
                    <a:lnTo>
                      <a:pt x="18235" y="45093"/>
                    </a:lnTo>
                    <a:lnTo>
                      <a:pt x="17368" y="44541"/>
                    </a:lnTo>
                    <a:lnTo>
                      <a:pt x="15675" y="43399"/>
                    </a:lnTo>
                    <a:lnTo>
                      <a:pt x="14060" y="42218"/>
                    </a:lnTo>
                    <a:lnTo>
                      <a:pt x="12485" y="40958"/>
                    </a:lnTo>
                    <a:lnTo>
                      <a:pt x="10949" y="39658"/>
                    </a:lnTo>
                    <a:lnTo>
                      <a:pt x="9531" y="38319"/>
                    </a:lnTo>
                    <a:lnTo>
                      <a:pt x="8192" y="36980"/>
                    </a:lnTo>
                    <a:lnTo>
                      <a:pt x="6932" y="35602"/>
                    </a:lnTo>
                    <a:lnTo>
                      <a:pt x="7247" y="35287"/>
                    </a:lnTo>
                    <a:lnTo>
                      <a:pt x="7680" y="34893"/>
                    </a:lnTo>
                    <a:lnTo>
                      <a:pt x="8114" y="34538"/>
                    </a:lnTo>
                    <a:lnTo>
                      <a:pt x="8429" y="34184"/>
                    </a:lnTo>
                    <a:lnTo>
                      <a:pt x="7523" y="33475"/>
                    </a:lnTo>
                    <a:lnTo>
                      <a:pt x="6578" y="32766"/>
                    </a:lnTo>
                    <a:lnTo>
                      <a:pt x="5593" y="32097"/>
                    </a:lnTo>
                    <a:lnTo>
                      <a:pt x="4569" y="31506"/>
                    </a:lnTo>
                    <a:lnTo>
                      <a:pt x="3506" y="30955"/>
                    </a:lnTo>
                    <a:lnTo>
                      <a:pt x="2364" y="30443"/>
                    </a:lnTo>
                    <a:lnTo>
                      <a:pt x="1222" y="29970"/>
                    </a:lnTo>
                    <a:lnTo>
                      <a:pt x="40" y="29576"/>
                    </a:lnTo>
                    <a:lnTo>
                      <a:pt x="1" y="30718"/>
                    </a:lnTo>
                    <a:lnTo>
                      <a:pt x="40" y="31860"/>
                    </a:lnTo>
                    <a:lnTo>
                      <a:pt x="119" y="32963"/>
                    </a:lnTo>
                    <a:lnTo>
                      <a:pt x="277" y="34105"/>
                    </a:lnTo>
                    <a:lnTo>
                      <a:pt x="513" y="35208"/>
                    </a:lnTo>
                    <a:lnTo>
                      <a:pt x="789" y="36350"/>
                    </a:lnTo>
                    <a:lnTo>
                      <a:pt x="1143" y="37453"/>
                    </a:lnTo>
                    <a:lnTo>
                      <a:pt x="1537" y="38516"/>
                    </a:lnTo>
                    <a:lnTo>
                      <a:pt x="1891" y="38516"/>
                    </a:lnTo>
                    <a:lnTo>
                      <a:pt x="2206" y="38398"/>
                    </a:lnTo>
                    <a:lnTo>
                      <a:pt x="2561" y="38240"/>
                    </a:lnTo>
                    <a:lnTo>
                      <a:pt x="2915" y="38043"/>
                    </a:lnTo>
                    <a:lnTo>
                      <a:pt x="3270" y="37768"/>
                    </a:lnTo>
                    <a:lnTo>
                      <a:pt x="3585" y="37531"/>
                    </a:lnTo>
                    <a:lnTo>
                      <a:pt x="4018" y="37059"/>
                    </a:lnTo>
                    <a:lnTo>
                      <a:pt x="4412" y="37610"/>
                    </a:lnTo>
                    <a:lnTo>
                      <a:pt x="4806" y="38201"/>
                    </a:lnTo>
                    <a:lnTo>
                      <a:pt x="5278" y="38792"/>
                    </a:lnTo>
                    <a:lnTo>
                      <a:pt x="5790" y="39382"/>
                    </a:lnTo>
                    <a:lnTo>
                      <a:pt x="6893" y="40643"/>
                    </a:lnTo>
                    <a:lnTo>
                      <a:pt x="8153" y="41942"/>
                    </a:lnTo>
                    <a:lnTo>
                      <a:pt x="9492" y="43281"/>
                    </a:lnTo>
                    <a:lnTo>
                      <a:pt x="10870" y="44581"/>
                    </a:lnTo>
                    <a:lnTo>
                      <a:pt x="12288" y="45841"/>
                    </a:lnTo>
                    <a:lnTo>
                      <a:pt x="13706" y="47062"/>
                    </a:lnTo>
                    <a:lnTo>
                      <a:pt x="16344" y="49307"/>
                    </a:lnTo>
                    <a:lnTo>
                      <a:pt x="18589" y="51118"/>
                    </a:lnTo>
                    <a:lnTo>
                      <a:pt x="20676" y="52733"/>
                    </a:lnTo>
                    <a:lnTo>
                      <a:pt x="22764" y="51118"/>
                    </a:lnTo>
                    <a:lnTo>
                      <a:pt x="25008" y="49307"/>
                    </a:lnTo>
                    <a:lnTo>
                      <a:pt x="27647" y="47062"/>
                    </a:lnTo>
                    <a:lnTo>
                      <a:pt x="29065" y="45841"/>
                    </a:lnTo>
                    <a:lnTo>
                      <a:pt x="30482" y="44581"/>
                    </a:lnTo>
                    <a:lnTo>
                      <a:pt x="31861" y="43281"/>
                    </a:lnTo>
                    <a:lnTo>
                      <a:pt x="33200" y="41942"/>
                    </a:lnTo>
                    <a:lnTo>
                      <a:pt x="34460" y="40643"/>
                    </a:lnTo>
                    <a:lnTo>
                      <a:pt x="35602" y="39382"/>
                    </a:lnTo>
                    <a:lnTo>
                      <a:pt x="36075" y="38792"/>
                    </a:lnTo>
                    <a:lnTo>
                      <a:pt x="36547" y="38201"/>
                    </a:lnTo>
                    <a:lnTo>
                      <a:pt x="36980" y="37610"/>
                    </a:lnTo>
                    <a:lnTo>
                      <a:pt x="37335" y="37059"/>
                    </a:lnTo>
                    <a:lnTo>
                      <a:pt x="37807" y="37531"/>
                    </a:lnTo>
                    <a:lnTo>
                      <a:pt x="38083" y="37768"/>
                    </a:lnTo>
                    <a:lnTo>
                      <a:pt x="38437" y="38043"/>
                    </a:lnTo>
                    <a:lnTo>
                      <a:pt x="38792" y="38240"/>
                    </a:lnTo>
                    <a:lnTo>
                      <a:pt x="39146" y="38398"/>
                    </a:lnTo>
                    <a:lnTo>
                      <a:pt x="39501" y="38516"/>
                    </a:lnTo>
                    <a:lnTo>
                      <a:pt x="39816" y="38516"/>
                    </a:lnTo>
                    <a:lnTo>
                      <a:pt x="40210" y="37453"/>
                    </a:lnTo>
                    <a:lnTo>
                      <a:pt x="40564" y="36350"/>
                    </a:lnTo>
                    <a:lnTo>
                      <a:pt x="40879" y="35208"/>
                    </a:lnTo>
                    <a:lnTo>
                      <a:pt x="41076" y="34105"/>
                    </a:lnTo>
                    <a:lnTo>
                      <a:pt x="41234" y="32963"/>
                    </a:lnTo>
                    <a:lnTo>
                      <a:pt x="41352" y="31860"/>
                    </a:lnTo>
                    <a:lnTo>
                      <a:pt x="41352" y="30718"/>
                    </a:lnTo>
                    <a:lnTo>
                      <a:pt x="41352" y="29576"/>
                    </a:lnTo>
                    <a:lnTo>
                      <a:pt x="40131" y="29970"/>
                    </a:lnTo>
                    <a:lnTo>
                      <a:pt x="38989" y="30443"/>
                    </a:lnTo>
                    <a:lnTo>
                      <a:pt x="37886" y="30955"/>
                    </a:lnTo>
                    <a:lnTo>
                      <a:pt x="36783" y="31506"/>
                    </a:lnTo>
                    <a:lnTo>
                      <a:pt x="35760" y="32097"/>
                    </a:lnTo>
                    <a:lnTo>
                      <a:pt x="34775" y="32766"/>
                    </a:lnTo>
                    <a:lnTo>
                      <a:pt x="33830" y="33475"/>
                    </a:lnTo>
                    <a:lnTo>
                      <a:pt x="32963" y="34184"/>
                    </a:lnTo>
                    <a:lnTo>
                      <a:pt x="33278" y="34538"/>
                    </a:lnTo>
                    <a:lnTo>
                      <a:pt x="33712" y="34893"/>
                    </a:lnTo>
                    <a:lnTo>
                      <a:pt x="34105" y="35287"/>
                    </a:lnTo>
                    <a:lnTo>
                      <a:pt x="34460" y="35602"/>
                    </a:lnTo>
                    <a:lnTo>
                      <a:pt x="33200" y="36980"/>
                    </a:lnTo>
                    <a:lnTo>
                      <a:pt x="31821" y="38319"/>
                    </a:lnTo>
                    <a:lnTo>
                      <a:pt x="30404" y="39658"/>
                    </a:lnTo>
                    <a:lnTo>
                      <a:pt x="28907" y="40958"/>
                    </a:lnTo>
                    <a:lnTo>
                      <a:pt x="27332" y="42218"/>
                    </a:lnTo>
                    <a:lnTo>
                      <a:pt x="25678" y="43399"/>
                    </a:lnTo>
                    <a:lnTo>
                      <a:pt x="24024" y="44541"/>
                    </a:lnTo>
                    <a:lnTo>
                      <a:pt x="23157" y="45053"/>
                    </a:lnTo>
                    <a:lnTo>
                      <a:pt x="22252" y="45565"/>
                    </a:lnTo>
                    <a:lnTo>
                      <a:pt x="22252" y="45565"/>
                    </a:lnTo>
                    <a:lnTo>
                      <a:pt x="22488" y="34538"/>
                    </a:lnTo>
                    <a:lnTo>
                      <a:pt x="22567" y="27765"/>
                    </a:lnTo>
                    <a:lnTo>
                      <a:pt x="22606" y="21070"/>
                    </a:lnTo>
                    <a:lnTo>
                      <a:pt x="25638" y="20912"/>
                    </a:lnTo>
                    <a:lnTo>
                      <a:pt x="28119" y="20794"/>
                    </a:lnTo>
                    <a:lnTo>
                      <a:pt x="30482" y="20637"/>
                    </a:lnTo>
                    <a:lnTo>
                      <a:pt x="30561" y="19967"/>
                    </a:lnTo>
                    <a:lnTo>
                      <a:pt x="30601" y="19219"/>
                    </a:lnTo>
                    <a:lnTo>
                      <a:pt x="30561" y="18353"/>
                    </a:lnTo>
                    <a:lnTo>
                      <a:pt x="30482" y="17407"/>
                    </a:lnTo>
                    <a:lnTo>
                      <a:pt x="30404" y="16935"/>
                    </a:lnTo>
                    <a:lnTo>
                      <a:pt x="30285" y="16502"/>
                    </a:lnTo>
                    <a:lnTo>
                      <a:pt x="30128" y="16068"/>
                    </a:lnTo>
                    <a:lnTo>
                      <a:pt x="29970" y="15675"/>
                    </a:lnTo>
                    <a:lnTo>
                      <a:pt x="29734" y="15320"/>
                    </a:lnTo>
                    <a:lnTo>
                      <a:pt x="29458" y="15045"/>
                    </a:lnTo>
                    <a:lnTo>
                      <a:pt x="22606" y="15438"/>
                    </a:lnTo>
                    <a:lnTo>
                      <a:pt x="22567" y="12879"/>
                    </a:lnTo>
                    <a:lnTo>
                      <a:pt x="22488" y="10752"/>
                    </a:lnTo>
                    <a:lnTo>
                      <a:pt x="22842" y="10555"/>
                    </a:lnTo>
                    <a:lnTo>
                      <a:pt x="23197" y="10358"/>
                    </a:lnTo>
                    <a:lnTo>
                      <a:pt x="23512" y="10161"/>
                    </a:lnTo>
                    <a:lnTo>
                      <a:pt x="23827" y="9886"/>
                    </a:lnTo>
                    <a:lnTo>
                      <a:pt x="24103" y="9649"/>
                    </a:lnTo>
                    <a:lnTo>
                      <a:pt x="24378" y="9334"/>
                    </a:lnTo>
                    <a:lnTo>
                      <a:pt x="24654" y="9019"/>
                    </a:lnTo>
                    <a:lnTo>
                      <a:pt x="24890" y="8704"/>
                    </a:lnTo>
                    <a:lnTo>
                      <a:pt x="25087" y="8389"/>
                    </a:lnTo>
                    <a:lnTo>
                      <a:pt x="25284" y="8035"/>
                    </a:lnTo>
                    <a:lnTo>
                      <a:pt x="25442" y="7641"/>
                    </a:lnTo>
                    <a:lnTo>
                      <a:pt x="25560" y="7247"/>
                    </a:lnTo>
                    <a:lnTo>
                      <a:pt x="25678" y="6853"/>
                    </a:lnTo>
                    <a:lnTo>
                      <a:pt x="25757" y="6459"/>
                    </a:lnTo>
                    <a:lnTo>
                      <a:pt x="25796" y="6026"/>
                    </a:lnTo>
                    <a:lnTo>
                      <a:pt x="25835" y="5632"/>
                    </a:lnTo>
                    <a:lnTo>
                      <a:pt x="25796" y="5042"/>
                    </a:lnTo>
                    <a:lnTo>
                      <a:pt x="25717" y="4490"/>
                    </a:lnTo>
                    <a:lnTo>
                      <a:pt x="25560" y="3939"/>
                    </a:lnTo>
                    <a:lnTo>
                      <a:pt x="25363" y="3427"/>
                    </a:lnTo>
                    <a:lnTo>
                      <a:pt x="25126" y="2915"/>
                    </a:lnTo>
                    <a:lnTo>
                      <a:pt x="24851" y="2482"/>
                    </a:lnTo>
                    <a:lnTo>
                      <a:pt x="24536" y="2049"/>
                    </a:lnTo>
                    <a:lnTo>
                      <a:pt x="24181" y="1655"/>
                    </a:lnTo>
                    <a:lnTo>
                      <a:pt x="23787" y="1261"/>
                    </a:lnTo>
                    <a:lnTo>
                      <a:pt x="23354" y="946"/>
                    </a:lnTo>
                    <a:lnTo>
                      <a:pt x="22882" y="670"/>
                    </a:lnTo>
                    <a:lnTo>
                      <a:pt x="22370" y="434"/>
                    </a:lnTo>
                    <a:lnTo>
                      <a:pt x="21858" y="237"/>
                    </a:lnTo>
                    <a:lnTo>
                      <a:pt x="21346" y="119"/>
                    </a:lnTo>
                    <a:lnTo>
                      <a:pt x="20755" y="1"/>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1" name="Google Shape;4081;p33"/>
              <p:cNvSpPr/>
              <p:nvPr/>
            </p:nvSpPr>
            <p:spPr>
              <a:xfrm>
                <a:off x="6825050" y="894450"/>
                <a:ext cx="1072200" cy="1361625"/>
              </a:xfrm>
              <a:custGeom>
                <a:avLst/>
                <a:gdLst/>
                <a:ahLst/>
                <a:cxnLst/>
                <a:rect l="l" t="t" r="r" b="b"/>
                <a:pathLst>
                  <a:path w="42888" h="54465" extrusionOk="0">
                    <a:moveTo>
                      <a:pt x="20952" y="1536"/>
                    </a:moveTo>
                    <a:lnTo>
                      <a:pt x="21424" y="1575"/>
                    </a:lnTo>
                    <a:lnTo>
                      <a:pt x="21936" y="1654"/>
                    </a:lnTo>
                    <a:lnTo>
                      <a:pt x="22370" y="1772"/>
                    </a:lnTo>
                    <a:lnTo>
                      <a:pt x="22842" y="1930"/>
                    </a:lnTo>
                    <a:lnTo>
                      <a:pt x="23275" y="2127"/>
                    </a:lnTo>
                    <a:lnTo>
                      <a:pt x="23669" y="2363"/>
                    </a:lnTo>
                    <a:lnTo>
                      <a:pt x="24024" y="2639"/>
                    </a:lnTo>
                    <a:lnTo>
                      <a:pt x="24378" y="2954"/>
                    </a:lnTo>
                    <a:lnTo>
                      <a:pt x="24693" y="3308"/>
                    </a:lnTo>
                    <a:lnTo>
                      <a:pt x="24969" y="3702"/>
                    </a:lnTo>
                    <a:lnTo>
                      <a:pt x="25205" y="4096"/>
                    </a:lnTo>
                    <a:lnTo>
                      <a:pt x="25441" y="4529"/>
                    </a:lnTo>
                    <a:lnTo>
                      <a:pt x="25599" y="4962"/>
                    </a:lnTo>
                    <a:lnTo>
                      <a:pt x="25717" y="5435"/>
                    </a:lnTo>
                    <a:lnTo>
                      <a:pt x="25796" y="5907"/>
                    </a:lnTo>
                    <a:lnTo>
                      <a:pt x="25796" y="6419"/>
                    </a:lnTo>
                    <a:lnTo>
                      <a:pt x="25796" y="6774"/>
                    </a:lnTo>
                    <a:lnTo>
                      <a:pt x="25756" y="7128"/>
                    </a:lnTo>
                    <a:lnTo>
                      <a:pt x="25678" y="7443"/>
                    </a:lnTo>
                    <a:lnTo>
                      <a:pt x="25599" y="7798"/>
                    </a:lnTo>
                    <a:lnTo>
                      <a:pt x="25481" y="8113"/>
                    </a:lnTo>
                    <a:lnTo>
                      <a:pt x="25363" y="8428"/>
                    </a:lnTo>
                    <a:lnTo>
                      <a:pt x="25205" y="8743"/>
                    </a:lnTo>
                    <a:lnTo>
                      <a:pt x="25008" y="9058"/>
                    </a:lnTo>
                    <a:lnTo>
                      <a:pt x="24811" y="9334"/>
                    </a:lnTo>
                    <a:lnTo>
                      <a:pt x="24614" y="9609"/>
                    </a:lnTo>
                    <a:lnTo>
                      <a:pt x="24378" y="9845"/>
                    </a:lnTo>
                    <a:lnTo>
                      <a:pt x="24102" y="10082"/>
                    </a:lnTo>
                    <a:lnTo>
                      <a:pt x="23827" y="10318"/>
                    </a:lnTo>
                    <a:lnTo>
                      <a:pt x="23551" y="10515"/>
                    </a:lnTo>
                    <a:lnTo>
                      <a:pt x="23236" y="10673"/>
                    </a:lnTo>
                    <a:lnTo>
                      <a:pt x="22921" y="10830"/>
                    </a:lnTo>
                    <a:lnTo>
                      <a:pt x="22448" y="11066"/>
                    </a:lnTo>
                    <a:lnTo>
                      <a:pt x="22448" y="11578"/>
                    </a:lnTo>
                    <a:lnTo>
                      <a:pt x="22527" y="13626"/>
                    </a:lnTo>
                    <a:lnTo>
                      <a:pt x="22566" y="16225"/>
                    </a:lnTo>
                    <a:lnTo>
                      <a:pt x="22566" y="16265"/>
                    </a:lnTo>
                    <a:lnTo>
                      <a:pt x="19298" y="16383"/>
                    </a:lnTo>
                    <a:lnTo>
                      <a:pt x="19298" y="11460"/>
                    </a:lnTo>
                    <a:lnTo>
                      <a:pt x="19298" y="10988"/>
                    </a:lnTo>
                    <a:lnTo>
                      <a:pt x="18865" y="10791"/>
                    </a:lnTo>
                    <a:lnTo>
                      <a:pt x="18549" y="10633"/>
                    </a:lnTo>
                    <a:lnTo>
                      <a:pt x="18234" y="10436"/>
                    </a:lnTo>
                    <a:lnTo>
                      <a:pt x="17959" y="10239"/>
                    </a:lnTo>
                    <a:lnTo>
                      <a:pt x="17722" y="10003"/>
                    </a:lnTo>
                    <a:lnTo>
                      <a:pt x="17447" y="9767"/>
                    </a:lnTo>
                    <a:lnTo>
                      <a:pt x="17250" y="9530"/>
                    </a:lnTo>
                    <a:lnTo>
                      <a:pt x="16817" y="8979"/>
                    </a:lnTo>
                    <a:lnTo>
                      <a:pt x="16502" y="8388"/>
                    </a:lnTo>
                    <a:lnTo>
                      <a:pt x="16383" y="8073"/>
                    </a:lnTo>
                    <a:lnTo>
                      <a:pt x="16265" y="7758"/>
                    </a:lnTo>
                    <a:lnTo>
                      <a:pt x="16187" y="7443"/>
                    </a:lnTo>
                    <a:lnTo>
                      <a:pt x="16147" y="7089"/>
                    </a:lnTo>
                    <a:lnTo>
                      <a:pt x="16108" y="6734"/>
                    </a:lnTo>
                    <a:lnTo>
                      <a:pt x="16068" y="6419"/>
                    </a:lnTo>
                    <a:lnTo>
                      <a:pt x="16108" y="5907"/>
                    </a:lnTo>
                    <a:lnTo>
                      <a:pt x="16187" y="5435"/>
                    </a:lnTo>
                    <a:lnTo>
                      <a:pt x="16305" y="4962"/>
                    </a:lnTo>
                    <a:lnTo>
                      <a:pt x="16462" y="4529"/>
                    </a:lnTo>
                    <a:lnTo>
                      <a:pt x="16659" y="4096"/>
                    </a:lnTo>
                    <a:lnTo>
                      <a:pt x="16895" y="3702"/>
                    </a:lnTo>
                    <a:lnTo>
                      <a:pt x="17171" y="3308"/>
                    </a:lnTo>
                    <a:lnTo>
                      <a:pt x="17486" y="2954"/>
                    </a:lnTo>
                    <a:lnTo>
                      <a:pt x="17841" y="2639"/>
                    </a:lnTo>
                    <a:lnTo>
                      <a:pt x="18234" y="2363"/>
                    </a:lnTo>
                    <a:lnTo>
                      <a:pt x="18628" y="2127"/>
                    </a:lnTo>
                    <a:lnTo>
                      <a:pt x="19061" y="1930"/>
                    </a:lnTo>
                    <a:lnTo>
                      <a:pt x="19495" y="1772"/>
                    </a:lnTo>
                    <a:lnTo>
                      <a:pt x="19967" y="1654"/>
                    </a:lnTo>
                    <a:lnTo>
                      <a:pt x="20440" y="1575"/>
                    </a:lnTo>
                    <a:lnTo>
                      <a:pt x="20952" y="1536"/>
                    </a:lnTo>
                    <a:close/>
                    <a:moveTo>
                      <a:pt x="29891" y="16580"/>
                    </a:moveTo>
                    <a:lnTo>
                      <a:pt x="30128" y="16974"/>
                    </a:lnTo>
                    <a:lnTo>
                      <a:pt x="30285" y="17407"/>
                    </a:lnTo>
                    <a:lnTo>
                      <a:pt x="30403" y="17919"/>
                    </a:lnTo>
                    <a:lnTo>
                      <a:pt x="30482" y="18470"/>
                    </a:lnTo>
                    <a:lnTo>
                      <a:pt x="30561" y="19021"/>
                    </a:lnTo>
                    <a:lnTo>
                      <a:pt x="30561" y="19612"/>
                    </a:lnTo>
                    <a:lnTo>
                      <a:pt x="30561" y="20163"/>
                    </a:lnTo>
                    <a:lnTo>
                      <a:pt x="30561" y="20715"/>
                    </a:lnTo>
                    <a:lnTo>
                      <a:pt x="27647" y="20872"/>
                    </a:lnTo>
                    <a:lnTo>
                      <a:pt x="23315" y="21109"/>
                    </a:lnTo>
                    <a:lnTo>
                      <a:pt x="22606" y="21148"/>
                    </a:lnTo>
                    <a:lnTo>
                      <a:pt x="22606" y="21187"/>
                    </a:lnTo>
                    <a:lnTo>
                      <a:pt x="19337" y="21266"/>
                    </a:lnTo>
                    <a:lnTo>
                      <a:pt x="19337" y="21227"/>
                    </a:lnTo>
                    <a:lnTo>
                      <a:pt x="18549" y="21266"/>
                    </a:lnTo>
                    <a:lnTo>
                      <a:pt x="15399" y="21266"/>
                    </a:lnTo>
                    <a:lnTo>
                      <a:pt x="14296" y="21227"/>
                    </a:lnTo>
                    <a:lnTo>
                      <a:pt x="13430" y="21187"/>
                    </a:lnTo>
                    <a:lnTo>
                      <a:pt x="12760" y="21109"/>
                    </a:lnTo>
                    <a:lnTo>
                      <a:pt x="12288" y="21069"/>
                    </a:lnTo>
                    <a:lnTo>
                      <a:pt x="12012" y="20991"/>
                    </a:lnTo>
                    <a:lnTo>
                      <a:pt x="11815" y="20951"/>
                    </a:lnTo>
                    <a:lnTo>
                      <a:pt x="11697" y="20597"/>
                    </a:lnTo>
                    <a:lnTo>
                      <a:pt x="11618" y="20242"/>
                    </a:lnTo>
                    <a:lnTo>
                      <a:pt x="11461" y="19376"/>
                    </a:lnTo>
                    <a:lnTo>
                      <a:pt x="11382" y="18470"/>
                    </a:lnTo>
                    <a:lnTo>
                      <a:pt x="11343" y="17643"/>
                    </a:lnTo>
                    <a:lnTo>
                      <a:pt x="19298" y="17210"/>
                    </a:lnTo>
                    <a:lnTo>
                      <a:pt x="19298" y="17170"/>
                    </a:lnTo>
                    <a:lnTo>
                      <a:pt x="23512" y="16974"/>
                    </a:lnTo>
                    <a:lnTo>
                      <a:pt x="29891" y="16580"/>
                    </a:lnTo>
                    <a:close/>
                    <a:moveTo>
                      <a:pt x="22606" y="21936"/>
                    </a:moveTo>
                    <a:lnTo>
                      <a:pt x="22566" y="28591"/>
                    </a:lnTo>
                    <a:lnTo>
                      <a:pt x="22488" y="35325"/>
                    </a:lnTo>
                    <a:lnTo>
                      <a:pt x="22251" y="46352"/>
                    </a:lnTo>
                    <a:lnTo>
                      <a:pt x="22251" y="46707"/>
                    </a:lnTo>
                    <a:lnTo>
                      <a:pt x="21424" y="47297"/>
                    </a:lnTo>
                    <a:lnTo>
                      <a:pt x="20676" y="46746"/>
                    </a:lnTo>
                    <a:lnTo>
                      <a:pt x="20597" y="46274"/>
                    </a:lnTo>
                    <a:lnTo>
                      <a:pt x="20322" y="43556"/>
                    </a:lnTo>
                    <a:lnTo>
                      <a:pt x="20046" y="40603"/>
                    </a:lnTo>
                    <a:lnTo>
                      <a:pt x="19849" y="37452"/>
                    </a:lnTo>
                    <a:lnTo>
                      <a:pt x="19692" y="34262"/>
                    </a:lnTo>
                    <a:lnTo>
                      <a:pt x="19573" y="31072"/>
                    </a:lnTo>
                    <a:lnTo>
                      <a:pt x="19455" y="27882"/>
                    </a:lnTo>
                    <a:lnTo>
                      <a:pt x="19337" y="22054"/>
                    </a:lnTo>
                    <a:lnTo>
                      <a:pt x="22606" y="21936"/>
                    </a:lnTo>
                    <a:close/>
                    <a:moveTo>
                      <a:pt x="41351" y="31387"/>
                    </a:moveTo>
                    <a:lnTo>
                      <a:pt x="41351" y="32293"/>
                    </a:lnTo>
                    <a:lnTo>
                      <a:pt x="41273" y="33199"/>
                    </a:lnTo>
                    <a:lnTo>
                      <a:pt x="41194" y="34065"/>
                    </a:lnTo>
                    <a:lnTo>
                      <a:pt x="41036" y="34971"/>
                    </a:lnTo>
                    <a:lnTo>
                      <a:pt x="40879" y="35837"/>
                    </a:lnTo>
                    <a:lnTo>
                      <a:pt x="40643" y="36704"/>
                    </a:lnTo>
                    <a:lnTo>
                      <a:pt x="40367" y="37610"/>
                    </a:lnTo>
                    <a:lnTo>
                      <a:pt x="40091" y="38476"/>
                    </a:lnTo>
                    <a:lnTo>
                      <a:pt x="39737" y="38279"/>
                    </a:lnTo>
                    <a:lnTo>
                      <a:pt x="39343" y="38003"/>
                    </a:lnTo>
                    <a:lnTo>
                      <a:pt x="38989" y="37688"/>
                    </a:lnTo>
                    <a:lnTo>
                      <a:pt x="38673" y="37334"/>
                    </a:lnTo>
                    <a:lnTo>
                      <a:pt x="37965" y="36546"/>
                    </a:lnTo>
                    <a:lnTo>
                      <a:pt x="37453" y="37452"/>
                    </a:lnTo>
                    <a:lnTo>
                      <a:pt x="37138" y="37925"/>
                    </a:lnTo>
                    <a:lnTo>
                      <a:pt x="36783" y="38397"/>
                    </a:lnTo>
                    <a:lnTo>
                      <a:pt x="35956" y="39461"/>
                    </a:lnTo>
                    <a:lnTo>
                      <a:pt x="35011" y="40524"/>
                    </a:lnTo>
                    <a:lnTo>
                      <a:pt x="33948" y="41666"/>
                    </a:lnTo>
                    <a:lnTo>
                      <a:pt x="32806" y="42808"/>
                    </a:lnTo>
                    <a:lnTo>
                      <a:pt x="31624" y="43950"/>
                    </a:lnTo>
                    <a:lnTo>
                      <a:pt x="30403" y="45092"/>
                    </a:lnTo>
                    <a:lnTo>
                      <a:pt x="29143" y="46195"/>
                    </a:lnTo>
                    <a:lnTo>
                      <a:pt x="26701" y="48321"/>
                    </a:lnTo>
                    <a:lnTo>
                      <a:pt x="24496" y="50133"/>
                    </a:lnTo>
                    <a:lnTo>
                      <a:pt x="22645" y="51590"/>
                    </a:lnTo>
                    <a:lnTo>
                      <a:pt x="21424" y="52575"/>
                    </a:lnTo>
                    <a:lnTo>
                      <a:pt x="20204" y="51590"/>
                    </a:lnTo>
                    <a:lnTo>
                      <a:pt x="18392" y="50133"/>
                    </a:lnTo>
                    <a:lnTo>
                      <a:pt x="16147" y="48321"/>
                    </a:lnTo>
                    <a:lnTo>
                      <a:pt x="13706" y="46195"/>
                    </a:lnTo>
                    <a:lnTo>
                      <a:pt x="12485" y="45092"/>
                    </a:lnTo>
                    <a:lnTo>
                      <a:pt x="11225" y="43950"/>
                    </a:lnTo>
                    <a:lnTo>
                      <a:pt x="10043" y="42808"/>
                    </a:lnTo>
                    <a:lnTo>
                      <a:pt x="8901" y="41666"/>
                    </a:lnTo>
                    <a:lnTo>
                      <a:pt x="7877" y="40524"/>
                    </a:lnTo>
                    <a:lnTo>
                      <a:pt x="6893" y="39461"/>
                    </a:lnTo>
                    <a:lnTo>
                      <a:pt x="6105" y="38397"/>
                    </a:lnTo>
                    <a:lnTo>
                      <a:pt x="5750" y="37925"/>
                    </a:lnTo>
                    <a:lnTo>
                      <a:pt x="5435" y="37452"/>
                    </a:lnTo>
                    <a:lnTo>
                      <a:pt x="4884" y="36546"/>
                    </a:lnTo>
                    <a:lnTo>
                      <a:pt x="4215" y="37334"/>
                    </a:lnTo>
                    <a:lnTo>
                      <a:pt x="3860" y="37688"/>
                    </a:lnTo>
                    <a:lnTo>
                      <a:pt x="3506" y="38003"/>
                    </a:lnTo>
                    <a:lnTo>
                      <a:pt x="3112" y="38279"/>
                    </a:lnTo>
                    <a:lnTo>
                      <a:pt x="2797" y="38476"/>
                    </a:lnTo>
                    <a:lnTo>
                      <a:pt x="2482" y="37610"/>
                    </a:lnTo>
                    <a:lnTo>
                      <a:pt x="2206" y="36704"/>
                    </a:lnTo>
                    <a:lnTo>
                      <a:pt x="1970" y="35837"/>
                    </a:lnTo>
                    <a:lnTo>
                      <a:pt x="1812" y="34971"/>
                    </a:lnTo>
                    <a:lnTo>
                      <a:pt x="1655" y="34065"/>
                    </a:lnTo>
                    <a:lnTo>
                      <a:pt x="1576" y="33199"/>
                    </a:lnTo>
                    <a:lnTo>
                      <a:pt x="1497" y="32293"/>
                    </a:lnTo>
                    <a:lnTo>
                      <a:pt x="1497" y="31387"/>
                    </a:lnTo>
                    <a:lnTo>
                      <a:pt x="2403" y="31742"/>
                    </a:lnTo>
                    <a:lnTo>
                      <a:pt x="3309" y="32136"/>
                    </a:lnTo>
                    <a:lnTo>
                      <a:pt x="4136" y="32529"/>
                    </a:lnTo>
                    <a:lnTo>
                      <a:pt x="5002" y="32963"/>
                    </a:lnTo>
                    <a:lnTo>
                      <a:pt x="5790" y="33435"/>
                    </a:lnTo>
                    <a:lnTo>
                      <a:pt x="6577" y="33947"/>
                    </a:lnTo>
                    <a:lnTo>
                      <a:pt x="7326" y="34459"/>
                    </a:lnTo>
                    <a:lnTo>
                      <a:pt x="8035" y="35010"/>
                    </a:lnTo>
                    <a:lnTo>
                      <a:pt x="7916" y="35129"/>
                    </a:lnTo>
                    <a:lnTo>
                      <a:pt x="7444" y="35522"/>
                    </a:lnTo>
                    <a:lnTo>
                      <a:pt x="7247" y="35719"/>
                    </a:lnTo>
                    <a:lnTo>
                      <a:pt x="7050" y="35916"/>
                    </a:lnTo>
                    <a:lnTo>
                      <a:pt x="6696" y="36428"/>
                    </a:lnTo>
                    <a:lnTo>
                      <a:pt x="7089" y="36901"/>
                    </a:lnTo>
                    <a:lnTo>
                      <a:pt x="8468" y="38397"/>
                    </a:lnTo>
                    <a:lnTo>
                      <a:pt x="9925" y="39815"/>
                    </a:lnTo>
                    <a:lnTo>
                      <a:pt x="11421" y="41193"/>
                    </a:lnTo>
                    <a:lnTo>
                      <a:pt x="12957" y="42532"/>
                    </a:lnTo>
                    <a:lnTo>
                      <a:pt x="14533" y="43753"/>
                    </a:lnTo>
                    <a:lnTo>
                      <a:pt x="16187" y="44935"/>
                    </a:lnTo>
                    <a:lnTo>
                      <a:pt x="17841" y="46037"/>
                    </a:lnTo>
                    <a:lnTo>
                      <a:pt x="19495" y="47022"/>
                    </a:lnTo>
                    <a:lnTo>
                      <a:pt x="20755" y="47770"/>
                    </a:lnTo>
                    <a:lnTo>
                      <a:pt x="21227" y="48085"/>
                    </a:lnTo>
                    <a:lnTo>
                      <a:pt x="21346" y="48125"/>
                    </a:lnTo>
                    <a:lnTo>
                      <a:pt x="21503" y="48125"/>
                    </a:lnTo>
                    <a:lnTo>
                      <a:pt x="21621" y="48085"/>
                    </a:lnTo>
                    <a:lnTo>
                      <a:pt x="21858" y="47928"/>
                    </a:lnTo>
                    <a:lnTo>
                      <a:pt x="22212" y="47652"/>
                    </a:lnTo>
                    <a:lnTo>
                      <a:pt x="22212" y="47691"/>
                    </a:lnTo>
                    <a:lnTo>
                      <a:pt x="23393" y="47022"/>
                    </a:lnTo>
                    <a:lnTo>
                      <a:pt x="25047" y="46037"/>
                    </a:lnTo>
                    <a:lnTo>
                      <a:pt x="26701" y="44935"/>
                    </a:lnTo>
                    <a:lnTo>
                      <a:pt x="28316" y="43753"/>
                    </a:lnTo>
                    <a:lnTo>
                      <a:pt x="29931" y="42493"/>
                    </a:lnTo>
                    <a:lnTo>
                      <a:pt x="31467" y="41193"/>
                    </a:lnTo>
                    <a:lnTo>
                      <a:pt x="32963" y="39815"/>
                    </a:lnTo>
                    <a:lnTo>
                      <a:pt x="34381" y="38358"/>
                    </a:lnTo>
                    <a:lnTo>
                      <a:pt x="35759" y="36901"/>
                    </a:lnTo>
                    <a:lnTo>
                      <a:pt x="36192" y="36428"/>
                    </a:lnTo>
                    <a:lnTo>
                      <a:pt x="35799" y="35916"/>
                    </a:lnTo>
                    <a:lnTo>
                      <a:pt x="35602" y="35719"/>
                    </a:lnTo>
                    <a:lnTo>
                      <a:pt x="35405" y="35522"/>
                    </a:lnTo>
                    <a:lnTo>
                      <a:pt x="34932" y="35129"/>
                    </a:lnTo>
                    <a:lnTo>
                      <a:pt x="34814" y="35010"/>
                    </a:lnTo>
                    <a:lnTo>
                      <a:pt x="35562" y="34459"/>
                    </a:lnTo>
                    <a:lnTo>
                      <a:pt x="36311" y="33947"/>
                    </a:lnTo>
                    <a:lnTo>
                      <a:pt x="37059" y="33435"/>
                    </a:lnTo>
                    <a:lnTo>
                      <a:pt x="37886" y="32963"/>
                    </a:lnTo>
                    <a:lnTo>
                      <a:pt x="38713" y="32529"/>
                    </a:lnTo>
                    <a:lnTo>
                      <a:pt x="39579" y="32136"/>
                    </a:lnTo>
                    <a:lnTo>
                      <a:pt x="40446" y="31742"/>
                    </a:lnTo>
                    <a:lnTo>
                      <a:pt x="41351" y="31387"/>
                    </a:lnTo>
                    <a:close/>
                    <a:moveTo>
                      <a:pt x="20952" y="0"/>
                    </a:moveTo>
                    <a:lnTo>
                      <a:pt x="20282" y="39"/>
                    </a:lnTo>
                    <a:lnTo>
                      <a:pt x="19652" y="158"/>
                    </a:lnTo>
                    <a:lnTo>
                      <a:pt x="19061" y="315"/>
                    </a:lnTo>
                    <a:lnTo>
                      <a:pt x="18471" y="512"/>
                    </a:lnTo>
                    <a:lnTo>
                      <a:pt x="17919" y="788"/>
                    </a:lnTo>
                    <a:lnTo>
                      <a:pt x="17368" y="1103"/>
                    </a:lnTo>
                    <a:lnTo>
                      <a:pt x="16895" y="1497"/>
                    </a:lnTo>
                    <a:lnTo>
                      <a:pt x="16423" y="1890"/>
                    </a:lnTo>
                    <a:lnTo>
                      <a:pt x="16029" y="2324"/>
                    </a:lnTo>
                    <a:lnTo>
                      <a:pt x="15635" y="2836"/>
                    </a:lnTo>
                    <a:lnTo>
                      <a:pt x="15320" y="3348"/>
                    </a:lnTo>
                    <a:lnTo>
                      <a:pt x="15045" y="3899"/>
                    </a:lnTo>
                    <a:lnTo>
                      <a:pt x="14848" y="4490"/>
                    </a:lnTo>
                    <a:lnTo>
                      <a:pt x="14690" y="5120"/>
                    </a:lnTo>
                    <a:lnTo>
                      <a:pt x="14572" y="5750"/>
                    </a:lnTo>
                    <a:lnTo>
                      <a:pt x="14572" y="6419"/>
                    </a:lnTo>
                    <a:lnTo>
                      <a:pt x="14572" y="6813"/>
                    </a:lnTo>
                    <a:lnTo>
                      <a:pt x="14611" y="7246"/>
                    </a:lnTo>
                    <a:lnTo>
                      <a:pt x="14690" y="7640"/>
                    </a:lnTo>
                    <a:lnTo>
                      <a:pt x="14769" y="8073"/>
                    </a:lnTo>
                    <a:lnTo>
                      <a:pt x="14887" y="8467"/>
                    </a:lnTo>
                    <a:lnTo>
                      <a:pt x="15045" y="8861"/>
                    </a:lnTo>
                    <a:lnTo>
                      <a:pt x="15241" y="9215"/>
                    </a:lnTo>
                    <a:lnTo>
                      <a:pt x="15438" y="9609"/>
                    </a:lnTo>
                    <a:lnTo>
                      <a:pt x="15635" y="9964"/>
                    </a:lnTo>
                    <a:lnTo>
                      <a:pt x="15872" y="10279"/>
                    </a:lnTo>
                    <a:lnTo>
                      <a:pt x="16147" y="10594"/>
                    </a:lnTo>
                    <a:lnTo>
                      <a:pt x="16423" y="10909"/>
                    </a:lnTo>
                    <a:lnTo>
                      <a:pt x="16738" y="11184"/>
                    </a:lnTo>
                    <a:lnTo>
                      <a:pt x="17053" y="11460"/>
                    </a:lnTo>
                    <a:lnTo>
                      <a:pt x="17407" y="11696"/>
                    </a:lnTo>
                    <a:lnTo>
                      <a:pt x="17762" y="11933"/>
                    </a:lnTo>
                    <a:lnTo>
                      <a:pt x="17762" y="15753"/>
                    </a:lnTo>
                    <a:lnTo>
                      <a:pt x="9767" y="16225"/>
                    </a:lnTo>
                    <a:lnTo>
                      <a:pt x="9767" y="16934"/>
                    </a:lnTo>
                    <a:lnTo>
                      <a:pt x="9807" y="17604"/>
                    </a:lnTo>
                    <a:lnTo>
                      <a:pt x="9886" y="18903"/>
                    </a:lnTo>
                    <a:lnTo>
                      <a:pt x="9964" y="19652"/>
                    </a:lnTo>
                    <a:lnTo>
                      <a:pt x="10082" y="20439"/>
                    </a:lnTo>
                    <a:lnTo>
                      <a:pt x="10279" y="21148"/>
                    </a:lnTo>
                    <a:lnTo>
                      <a:pt x="10397" y="21463"/>
                    </a:lnTo>
                    <a:lnTo>
                      <a:pt x="10516" y="21739"/>
                    </a:lnTo>
                    <a:lnTo>
                      <a:pt x="10634" y="21936"/>
                    </a:lnTo>
                    <a:lnTo>
                      <a:pt x="10713" y="22054"/>
                    </a:lnTo>
                    <a:lnTo>
                      <a:pt x="10791" y="22133"/>
                    </a:lnTo>
                    <a:lnTo>
                      <a:pt x="10949" y="22251"/>
                    </a:lnTo>
                    <a:lnTo>
                      <a:pt x="11146" y="22329"/>
                    </a:lnTo>
                    <a:lnTo>
                      <a:pt x="11382" y="22408"/>
                    </a:lnTo>
                    <a:lnTo>
                      <a:pt x="11697" y="22487"/>
                    </a:lnTo>
                    <a:lnTo>
                      <a:pt x="12603" y="22645"/>
                    </a:lnTo>
                    <a:lnTo>
                      <a:pt x="13863" y="22723"/>
                    </a:lnTo>
                    <a:lnTo>
                      <a:pt x="15556" y="22802"/>
                    </a:lnTo>
                    <a:lnTo>
                      <a:pt x="17841" y="22802"/>
                    </a:lnTo>
                    <a:lnTo>
                      <a:pt x="17959" y="28119"/>
                    </a:lnTo>
                    <a:lnTo>
                      <a:pt x="18038" y="30993"/>
                    </a:lnTo>
                    <a:lnTo>
                      <a:pt x="18156" y="33868"/>
                    </a:lnTo>
                    <a:lnTo>
                      <a:pt x="18313" y="36783"/>
                    </a:lnTo>
                    <a:lnTo>
                      <a:pt x="18471" y="39618"/>
                    </a:lnTo>
                    <a:lnTo>
                      <a:pt x="18668" y="42335"/>
                    </a:lnTo>
                    <a:lnTo>
                      <a:pt x="18943" y="44935"/>
                    </a:lnTo>
                    <a:lnTo>
                      <a:pt x="17565" y="44068"/>
                    </a:lnTo>
                    <a:lnTo>
                      <a:pt x="16226" y="43123"/>
                    </a:lnTo>
                    <a:lnTo>
                      <a:pt x="14887" y="42099"/>
                    </a:lnTo>
                    <a:lnTo>
                      <a:pt x="13587" y="41075"/>
                    </a:lnTo>
                    <a:lnTo>
                      <a:pt x="12288" y="39972"/>
                    </a:lnTo>
                    <a:lnTo>
                      <a:pt x="11067" y="38830"/>
                    </a:lnTo>
                    <a:lnTo>
                      <a:pt x="9886" y="37649"/>
                    </a:lnTo>
                    <a:lnTo>
                      <a:pt x="8704" y="36428"/>
                    </a:lnTo>
                    <a:lnTo>
                      <a:pt x="8901" y="36271"/>
                    </a:lnTo>
                    <a:lnTo>
                      <a:pt x="9374" y="35837"/>
                    </a:lnTo>
                    <a:lnTo>
                      <a:pt x="9610" y="35641"/>
                    </a:lnTo>
                    <a:lnTo>
                      <a:pt x="9767" y="35444"/>
                    </a:lnTo>
                    <a:lnTo>
                      <a:pt x="10201" y="34892"/>
                    </a:lnTo>
                    <a:lnTo>
                      <a:pt x="9649" y="34420"/>
                    </a:lnTo>
                    <a:lnTo>
                      <a:pt x="8743" y="33632"/>
                    </a:lnTo>
                    <a:lnTo>
                      <a:pt x="7798" y="32923"/>
                    </a:lnTo>
                    <a:lnTo>
                      <a:pt x="6774" y="32254"/>
                    </a:lnTo>
                    <a:lnTo>
                      <a:pt x="5672" y="31624"/>
                    </a:lnTo>
                    <a:lnTo>
                      <a:pt x="4569" y="31072"/>
                    </a:lnTo>
                    <a:lnTo>
                      <a:pt x="3427" y="30521"/>
                    </a:lnTo>
                    <a:lnTo>
                      <a:pt x="2245" y="30048"/>
                    </a:lnTo>
                    <a:lnTo>
                      <a:pt x="1025" y="29615"/>
                    </a:lnTo>
                    <a:lnTo>
                      <a:pt x="79" y="29339"/>
                    </a:lnTo>
                    <a:lnTo>
                      <a:pt x="40" y="30324"/>
                    </a:lnTo>
                    <a:lnTo>
                      <a:pt x="1" y="31505"/>
                    </a:lnTo>
                    <a:lnTo>
                      <a:pt x="1" y="32687"/>
                    </a:lnTo>
                    <a:lnTo>
                      <a:pt x="119" y="33829"/>
                    </a:lnTo>
                    <a:lnTo>
                      <a:pt x="276" y="35010"/>
                    </a:lnTo>
                    <a:lnTo>
                      <a:pt x="513" y="36192"/>
                    </a:lnTo>
                    <a:lnTo>
                      <a:pt x="788" y="37334"/>
                    </a:lnTo>
                    <a:lnTo>
                      <a:pt x="1182" y="38476"/>
                    </a:lnTo>
                    <a:lnTo>
                      <a:pt x="1615" y="39618"/>
                    </a:lnTo>
                    <a:lnTo>
                      <a:pt x="1773" y="40012"/>
                    </a:lnTo>
                    <a:lnTo>
                      <a:pt x="2206" y="40051"/>
                    </a:lnTo>
                    <a:lnTo>
                      <a:pt x="2561" y="40091"/>
                    </a:lnTo>
                    <a:lnTo>
                      <a:pt x="2876" y="40012"/>
                    </a:lnTo>
                    <a:lnTo>
                      <a:pt x="3230" y="39933"/>
                    </a:lnTo>
                    <a:lnTo>
                      <a:pt x="3545" y="39776"/>
                    </a:lnTo>
                    <a:lnTo>
                      <a:pt x="3860" y="39618"/>
                    </a:lnTo>
                    <a:lnTo>
                      <a:pt x="4136" y="39421"/>
                    </a:lnTo>
                    <a:lnTo>
                      <a:pt x="4648" y="39027"/>
                    </a:lnTo>
                    <a:lnTo>
                      <a:pt x="5514" y="40169"/>
                    </a:lnTo>
                    <a:lnTo>
                      <a:pt x="6538" y="41351"/>
                    </a:lnTo>
                    <a:lnTo>
                      <a:pt x="7680" y="42572"/>
                    </a:lnTo>
                    <a:lnTo>
                      <a:pt x="8901" y="43793"/>
                    </a:lnTo>
                    <a:lnTo>
                      <a:pt x="10201" y="45053"/>
                    </a:lnTo>
                    <a:lnTo>
                      <a:pt x="11540" y="46274"/>
                    </a:lnTo>
                    <a:lnTo>
                      <a:pt x="12879" y="47494"/>
                    </a:lnTo>
                    <a:lnTo>
                      <a:pt x="14178" y="48636"/>
                    </a:lnTo>
                    <a:lnTo>
                      <a:pt x="16699" y="50724"/>
                    </a:lnTo>
                    <a:lnTo>
                      <a:pt x="18786" y="52417"/>
                    </a:lnTo>
                    <a:lnTo>
                      <a:pt x="20991" y="54111"/>
                    </a:lnTo>
                    <a:lnTo>
                      <a:pt x="21424" y="54465"/>
                    </a:lnTo>
                    <a:lnTo>
                      <a:pt x="21897" y="54111"/>
                    </a:lnTo>
                    <a:lnTo>
                      <a:pt x="24063" y="52417"/>
                    </a:lnTo>
                    <a:lnTo>
                      <a:pt x="26190" y="50724"/>
                    </a:lnTo>
                    <a:lnTo>
                      <a:pt x="28671" y="48636"/>
                    </a:lnTo>
                    <a:lnTo>
                      <a:pt x="30010" y="47494"/>
                    </a:lnTo>
                    <a:lnTo>
                      <a:pt x="31349" y="46274"/>
                    </a:lnTo>
                    <a:lnTo>
                      <a:pt x="32687" y="45053"/>
                    </a:lnTo>
                    <a:lnTo>
                      <a:pt x="33948" y="43793"/>
                    </a:lnTo>
                    <a:lnTo>
                      <a:pt x="35208" y="42572"/>
                    </a:lnTo>
                    <a:lnTo>
                      <a:pt x="36311" y="41351"/>
                    </a:lnTo>
                    <a:lnTo>
                      <a:pt x="37335" y="40169"/>
                    </a:lnTo>
                    <a:lnTo>
                      <a:pt x="38201" y="39027"/>
                    </a:lnTo>
                    <a:lnTo>
                      <a:pt x="38713" y="39421"/>
                    </a:lnTo>
                    <a:lnTo>
                      <a:pt x="39028" y="39618"/>
                    </a:lnTo>
                    <a:lnTo>
                      <a:pt x="39304" y="39776"/>
                    </a:lnTo>
                    <a:lnTo>
                      <a:pt x="39658" y="39933"/>
                    </a:lnTo>
                    <a:lnTo>
                      <a:pt x="39973" y="40012"/>
                    </a:lnTo>
                    <a:lnTo>
                      <a:pt x="40288" y="40091"/>
                    </a:lnTo>
                    <a:lnTo>
                      <a:pt x="40643" y="40051"/>
                    </a:lnTo>
                    <a:lnTo>
                      <a:pt x="41076" y="40012"/>
                    </a:lnTo>
                    <a:lnTo>
                      <a:pt x="41273" y="39618"/>
                    </a:lnTo>
                    <a:lnTo>
                      <a:pt x="41706" y="38476"/>
                    </a:lnTo>
                    <a:lnTo>
                      <a:pt x="42060" y="37334"/>
                    </a:lnTo>
                    <a:lnTo>
                      <a:pt x="42375" y="36192"/>
                    </a:lnTo>
                    <a:lnTo>
                      <a:pt x="42572" y="35010"/>
                    </a:lnTo>
                    <a:lnTo>
                      <a:pt x="42769" y="33829"/>
                    </a:lnTo>
                    <a:lnTo>
                      <a:pt x="42848" y="32687"/>
                    </a:lnTo>
                    <a:lnTo>
                      <a:pt x="42887" y="31505"/>
                    </a:lnTo>
                    <a:lnTo>
                      <a:pt x="42848" y="30324"/>
                    </a:lnTo>
                    <a:lnTo>
                      <a:pt x="42769" y="29339"/>
                    </a:lnTo>
                    <a:lnTo>
                      <a:pt x="41863" y="29615"/>
                    </a:lnTo>
                    <a:lnTo>
                      <a:pt x="40643" y="30048"/>
                    </a:lnTo>
                    <a:lnTo>
                      <a:pt x="39422" y="30521"/>
                    </a:lnTo>
                    <a:lnTo>
                      <a:pt x="38280" y="31072"/>
                    </a:lnTo>
                    <a:lnTo>
                      <a:pt x="37177" y="31624"/>
                    </a:lnTo>
                    <a:lnTo>
                      <a:pt x="36114" y="32254"/>
                    </a:lnTo>
                    <a:lnTo>
                      <a:pt x="35090" y="32923"/>
                    </a:lnTo>
                    <a:lnTo>
                      <a:pt x="34105" y="33632"/>
                    </a:lnTo>
                    <a:lnTo>
                      <a:pt x="33199" y="34420"/>
                    </a:lnTo>
                    <a:lnTo>
                      <a:pt x="32648" y="34892"/>
                    </a:lnTo>
                    <a:lnTo>
                      <a:pt x="33081" y="35444"/>
                    </a:lnTo>
                    <a:lnTo>
                      <a:pt x="33278" y="35641"/>
                    </a:lnTo>
                    <a:lnTo>
                      <a:pt x="33475" y="35837"/>
                    </a:lnTo>
                    <a:lnTo>
                      <a:pt x="33948" y="36271"/>
                    </a:lnTo>
                    <a:lnTo>
                      <a:pt x="34145" y="36428"/>
                    </a:lnTo>
                    <a:lnTo>
                      <a:pt x="32963" y="37649"/>
                    </a:lnTo>
                    <a:lnTo>
                      <a:pt x="31782" y="38830"/>
                    </a:lnTo>
                    <a:lnTo>
                      <a:pt x="30522" y="40012"/>
                    </a:lnTo>
                    <a:lnTo>
                      <a:pt x="29222" y="41115"/>
                    </a:lnTo>
                    <a:lnTo>
                      <a:pt x="27883" y="42178"/>
                    </a:lnTo>
                    <a:lnTo>
                      <a:pt x="26544" y="43162"/>
                    </a:lnTo>
                    <a:lnTo>
                      <a:pt x="25205" y="44108"/>
                    </a:lnTo>
                    <a:lnTo>
                      <a:pt x="23787" y="45013"/>
                    </a:lnTo>
                    <a:lnTo>
                      <a:pt x="23787" y="45013"/>
                    </a:lnTo>
                    <a:lnTo>
                      <a:pt x="23984" y="34617"/>
                    </a:lnTo>
                    <a:lnTo>
                      <a:pt x="24063" y="28591"/>
                    </a:lnTo>
                    <a:lnTo>
                      <a:pt x="24142" y="22605"/>
                    </a:lnTo>
                    <a:lnTo>
                      <a:pt x="29143" y="22329"/>
                    </a:lnTo>
                    <a:lnTo>
                      <a:pt x="31309" y="22172"/>
                    </a:lnTo>
                    <a:lnTo>
                      <a:pt x="31900" y="22133"/>
                    </a:lnTo>
                    <a:lnTo>
                      <a:pt x="32018" y="21542"/>
                    </a:lnTo>
                    <a:lnTo>
                      <a:pt x="32018" y="21187"/>
                    </a:lnTo>
                    <a:lnTo>
                      <a:pt x="32097" y="20557"/>
                    </a:lnTo>
                    <a:lnTo>
                      <a:pt x="32097" y="19770"/>
                    </a:lnTo>
                    <a:lnTo>
                      <a:pt x="32057" y="18825"/>
                    </a:lnTo>
                    <a:lnTo>
                      <a:pt x="32018" y="18313"/>
                    </a:lnTo>
                    <a:lnTo>
                      <a:pt x="31939" y="17801"/>
                    </a:lnTo>
                    <a:lnTo>
                      <a:pt x="31821" y="17328"/>
                    </a:lnTo>
                    <a:lnTo>
                      <a:pt x="31703" y="16855"/>
                    </a:lnTo>
                    <a:lnTo>
                      <a:pt x="31506" y="16383"/>
                    </a:lnTo>
                    <a:lnTo>
                      <a:pt x="31309" y="15950"/>
                    </a:lnTo>
                    <a:lnTo>
                      <a:pt x="31033" y="15595"/>
                    </a:lnTo>
                    <a:lnTo>
                      <a:pt x="30718" y="15241"/>
                    </a:lnTo>
                    <a:lnTo>
                      <a:pt x="30482" y="15044"/>
                    </a:lnTo>
                    <a:lnTo>
                      <a:pt x="24102" y="15398"/>
                    </a:lnTo>
                    <a:lnTo>
                      <a:pt x="23984" y="12011"/>
                    </a:lnTo>
                    <a:lnTo>
                      <a:pt x="24378" y="11775"/>
                    </a:lnTo>
                    <a:lnTo>
                      <a:pt x="24732" y="11539"/>
                    </a:lnTo>
                    <a:lnTo>
                      <a:pt x="25047" y="11263"/>
                    </a:lnTo>
                    <a:lnTo>
                      <a:pt x="25363" y="10988"/>
                    </a:lnTo>
                    <a:lnTo>
                      <a:pt x="25678" y="10673"/>
                    </a:lnTo>
                    <a:lnTo>
                      <a:pt x="25953" y="10357"/>
                    </a:lnTo>
                    <a:lnTo>
                      <a:pt x="26190" y="10003"/>
                    </a:lnTo>
                    <a:lnTo>
                      <a:pt x="26426" y="9649"/>
                    </a:lnTo>
                    <a:lnTo>
                      <a:pt x="26623" y="9294"/>
                    </a:lnTo>
                    <a:lnTo>
                      <a:pt x="26820" y="8900"/>
                    </a:lnTo>
                    <a:lnTo>
                      <a:pt x="26977" y="8507"/>
                    </a:lnTo>
                    <a:lnTo>
                      <a:pt x="27095" y="8113"/>
                    </a:lnTo>
                    <a:lnTo>
                      <a:pt x="27174" y="7680"/>
                    </a:lnTo>
                    <a:lnTo>
                      <a:pt x="27253" y="7286"/>
                    </a:lnTo>
                    <a:lnTo>
                      <a:pt x="27292" y="6852"/>
                    </a:lnTo>
                    <a:lnTo>
                      <a:pt x="27332" y="6419"/>
                    </a:lnTo>
                    <a:lnTo>
                      <a:pt x="27292" y="5750"/>
                    </a:lnTo>
                    <a:lnTo>
                      <a:pt x="27213" y="5120"/>
                    </a:lnTo>
                    <a:lnTo>
                      <a:pt x="27056" y="4490"/>
                    </a:lnTo>
                    <a:lnTo>
                      <a:pt x="26820" y="3899"/>
                    </a:lnTo>
                    <a:lnTo>
                      <a:pt x="26544" y="3348"/>
                    </a:lnTo>
                    <a:lnTo>
                      <a:pt x="26229" y="2836"/>
                    </a:lnTo>
                    <a:lnTo>
                      <a:pt x="25874" y="2324"/>
                    </a:lnTo>
                    <a:lnTo>
                      <a:pt x="25441" y="1890"/>
                    </a:lnTo>
                    <a:lnTo>
                      <a:pt x="25008" y="1497"/>
                    </a:lnTo>
                    <a:lnTo>
                      <a:pt x="24496" y="1103"/>
                    </a:lnTo>
                    <a:lnTo>
                      <a:pt x="23984" y="788"/>
                    </a:lnTo>
                    <a:lnTo>
                      <a:pt x="23433" y="512"/>
                    </a:lnTo>
                    <a:lnTo>
                      <a:pt x="22842" y="315"/>
                    </a:lnTo>
                    <a:lnTo>
                      <a:pt x="22212" y="158"/>
                    </a:lnTo>
                    <a:lnTo>
                      <a:pt x="21582" y="39"/>
                    </a:lnTo>
                    <a:lnTo>
                      <a:pt x="20952" y="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2" name="Google Shape;4082;p33"/>
              <p:cNvSpPr/>
              <p:nvPr/>
            </p:nvSpPr>
            <p:spPr>
              <a:xfrm>
                <a:off x="7271050" y="969275"/>
                <a:ext cx="154600" cy="170350"/>
              </a:xfrm>
              <a:custGeom>
                <a:avLst/>
                <a:gdLst/>
                <a:ahLst/>
                <a:cxnLst/>
                <a:rect l="l" t="t" r="r" b="b"/>
                <a:pathLst>
                  <a:path w="6184" h="6814" extrusionOk="0">
                    <a:moveTo>
                      <a:pt x="3191" y="1536"/>
                    </a:moveTo>
                    <a:lnTo>
                      <a:pt x="3427" y="1615"/>
                    </a:lnTo>
                    <a:lnTo>
                      <a:pt x="3663" y="1733"/>
                    </a:lnTo>
                    <a:lnTo>
                      <a:pt x="3899" y="1930"/>
                    </a:lnTo>
                    <a:lnTo>
                      <a:pt x="4136" y="2127"/>
                    </a:lnTo>
                    <a:lnTo>
                      <a:pt x="4293" y="2363"/>
                    </a:lnTo>
                    <a:lnTo>
                      <a:pt x="4451" y="2639"/>
                    </a:lnTo>
                    <a:lnTo>
                      <a:pt x="4569" y="2954"/>
                    </a:lnTo>
                    <a:lnTo>
                      <a:pt x="4648" y="3348"/>
                    </a:lnTo>
                    <a:lnTo>
                      <a:pt x="4687" y="3702"/>
                    </a:lnTo>
                    <a:lnTo>
                      <a:pt x="4648" y="4096"/>
                    </a:lnTo>
                    <a:lnTo>
                      <a:pt x="4530" y="4411"/>
                    </a:lnTo>
                    <a:lnTo>
                      <a:pt x="4372" y="4726"/>
                    </a:lnTo>
                    <a:lnTo>
                      <a:pt x="4175" y="4923"/>
                    </a:lnTo>
                    <a:lnTo>
                      <a:pt x="3939" y="5120"/>
                    </a:lnTo>
                    <a:lnTo>
                      <a:pt x="3663" y="5238"/>
                    </a:lnTo>
                    <a:lnTo>
                      <a:pt x="3387" y="5277"/>
                    </a:lnTo>
                    <a:lnTo>
                      <a:pt x="3072" y="5277"/>
                    </a:lnTo>
                    <a:lnTo>
                      <a:pt x="2797" y="5198"/>
                    </a:lnTo>
                    <a:lnTo>
                      <a:pt x="2521" y="5041"/>
                    </a:lnTo>
                    <a:lnTo>
                      <a:pt x="2206" y="4844"/>
                    </a:lnTo>
                    <a:lnTo>
                      <a:pt x="1970" y="4568"/>
                    </a:lnTo>
                    <a:lnTo>
                      <a:pt x="1773" y="4214"/>
                    </a:lnTo>
                    <a:lnTo>
                      <a:pt x="1615" y="3859"/>
                    </a:lnTo>
                    <a:lnTo>
                      <a:pt x="1536" y="3466"/>
                    </a:lnTo>
                    <a:lnTo>
                      <a:pt x="1536" y="3111"/>
                    </a:lnTo>
                    <a:lnTo>
                      <a:pt x="1576" y="2717"/>
                    </a:lnTo>
                    <a:lnTo>
                      <a:pt x="1694" y="2402"/>
                    </a:lnTo>
                    <a:lnTo>
                      <a:pt x="1852" y="2087"/>
                    </a:lnTo>
                    <a:lnTo>
                      <a:pt x="2048" y="1890"/>
                    </a:lnTo>
                    <a:lnTo>
                      <a:pt x="2245" y="1693"/>
                    </a:lnTo>
                    <a:lnTo>
                      <a:pt x="2521" y="1575"/>
                    </a:lnTo>
                    <a:lnTo>
                      <a:pt x="2718" y="1536"/>
                    </a:lnTo>
                    <a:close/>
                    <a:moveTo>
                      <a:pt x="2679" y="0"/>
                    </a:moveTo>
                    <a:lnTo>
                      <a:pt x="2403" y="39"/>
                    </a:lnTo>
                    <a:lnTo>
                      <a:pt x="2088" y="118"/>
                    </a:lnTo>
                    <a:lnTo>
                      <a:pt x="1773" y="236"/>
                    </a:lnTo>
                    <a:lnTo>
                      <a:pt x="1497" y="394"/>
                    </a:lnTo>
                    <a:lnTo>
                      <a:pt x="1261" y="551"/>
                    </a:lnTo>
                    <a:lnTo>
                      <a:pt x="1025" y="748"/>
                    </a:lnTo>
                    <a:lnTo>
                      <a:pt x="788" y="945"/>
                    </a:lnTo>
                    <a:lnTo>
                      <a:pt x="591" y="1221"/>
                    </a:lnTo>
                    <a:lnTo>
                      <a:pt x="434" y="1497"/>
                    </a:lnTo>
                    <a:lnTo>
                      <a:pt x="276" y="1772"/>
                    </a:lnTo>
                    <a:lnTo>
                      <a:pt x="158" y="2087"/>
                    </a:lnTo>
                    <a:lnTo>
                      <a:pt x="79" y="2402"/>
                    </a:lnTo>
                    <a:lnTo>
                      <a:pt x="40" y="2717"/>
                    </a:lnTo>
                    <a:lnTo>
                      <a:pt x="1" y="3032"/>
                    </a:lnTo>
                    <a:lnTo>
                      <a:pt x="1" y="3348"/>
                    </a:lnTo>
                    <a:lnTo>
                      <a:pt x="40" y="3663"/>
                    </a:lnTo>
                    <a:lnTo>
                      <a:pt x="79" y="3978"/>
                    </a:lnTo>
                    <a:lnTo>
                      <a:pt x="158" y="4332"/>
                    </a:lnTo>
                    <a:lnTo>
                      <a:pt x="276" y="4647"/>
                    </a:lnTo>
                    <a:lnTo>
                      <a:pt x="434" y="4923"/>
                    </a:lnTo>
                    <a:lnTo>
                      <a:pt x="591" y="5238"/>
                    </a:lnTo>
                    <a:lnTo>
                      <a:pt x="749" y="5474"/>
                    </a:lnTo>
                    <a:lnTo>
                      <a:pt x="985" y="5750"/>
                    </a:lnTo>
                    <a:lnTo>
                      <a:pt x="1182" y="5947"/>
                    </a:lnTo>
                    <a:lnTo>
                      <a:pt x="1458" y="6183"/>
                    </a:lnTo>
                    <a:lnTo>
                      <a:pt x="1694" y="6341"/>
                    </a:lnTo>
                    <a:lnTo>
                      <a:pt x="2088" y="6537"/>
                    </a:lnTo>
                    <a:lnTo>
                      <a:pt x="2482" y="6695"/>
                    </a:lnTo>
                    <a:lnTo>
                      <a:pt x="2875" y="6774"/>
                    </a:lnTo>
                    <a:lnTo>
                      <a:pt x="3309" y="6813"/>
                    </a:lnTo>
                    <a:lnTo>
                      <a:pt x="3702" y="6774"/>
                    </a:lnTo>
                    <a:lnTo>
                      <a:pt x="4136" y="6695"/>
                    </a:lnTo>
                    <a:lnTo>
                      <a:pt x="4411" y="6577"/>
                    </a:lnTo>
                    <a:lnTo>
                      <a:pt x="4687" y="6459"/>
                    </a:lnTo>
                    <a:lnTo>
                      <a:pt x="4963" y="6262"/>
                    </a:lnTo>
                    <a:lnTo>
                      <a:pt x="5199" y="6065"/>
                    </a:lnTo>
                    <a:lnTo>
                      <a:pt x="5396" y="5868"/>
                    </a:lnTo>
                    <a:lnTo>
                      <a:pt x="5593" y="5592"/>
                    </a:lnTo>
                    <a:lnTo>
                      <a:pt x="5790" y="5317"/>
                    </a:lnTo>
                    <a:lnTo>
                      <a:pt x="5908" y="5041"/>
                    </a:lnTo>
                    <a:lnTo>
                      <a:pt x="6026" y="4726"/>
                    </a:lnTo>
                    <a:lnTo>
                      <a:pt x="6105" y="4411"/>
                    </a:lnTo>
                    <a:lnTo>
                      <a:pt x="6184" y="4096"/>
                    </a:lnTo>
                    <a:lnTo>
                      <a:pt x="6184" y="3781"/>
                    </a:lnTo>
                    <a:lnTo>
                      <a:pt x="6184" y="3466"/>
                    </a:lnTo>
                    <a:lnTo>
                      <a:pt x="6184" y="3151"/>
                    </a:lnTo>
                    <a:lnTo>
                      <a:pt x="6105" y="2836"/>
                    </a:lnTo>
                    <a:lnTo>
                      <a:pt x="6026" y="2481"/>
                    </a:lnTo>
                    <a:lnTo>
                      <a:pt x="5908" y="2166"/>
                    </a:lnTo>
                    <a:lnTo>
                      <a:pt x="5750" y="1851"/>
                    </a:lnTo>
                    <a:lnTo>
                      <a:pt x="5593" y="1575"/>
                    </a:lnTo>
                    <a:lnTo>
                      <a:pt x="5396" y="1300"/>
                    </a:lnTo>
                    <a:lnTo>
                      <a:pt x="5199" y="1024"/>
                    </a:lnTo>
                    <a:lnTo>
                      <a:pt x="4963" y="827"/>
                    </a:lnTo>
                    <a:lnTo>
                      <a:pt x="4726" y="630"/>
                    </a:lnTo>
                    <a:lnTo>
                      <a:pt x="4451" y="433"/>
                    </a:lnTo>
                    <a:lnTo>
                      <a:pt x="4175" y="315"/>
                    </a:lnTo>
                    <a:lnTo>
                      <a:pt x="3899" y="197"/>
                    </a:lnTo>
                    <a:lnTo>
                      <a:pt x="3584" y="79"/>
                    </a:lnTo>
                    <a:lnTo>
                      <a:pt x="3309" y="39"/>
                    </a:lnTo>
                    <a:lnTo>
                      <a:pt x="2994" y="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3" name="Google Shape;4083;p33"/>
              <p:cNvSpPr/>
              <p:nvPr/>
            </p:nvSpPr>
            <p:spPr>
              <a:xfrm>
                <a:off x="6862475" y="1679125"/>
                <a:ext cx="996375" cy="529700"/>
              </a:xfrm>
              <a:custGeom>
                <a:avLst/>
                <a:gdLst/>
                <a:ahLst/>
                <a:cxnLst/>
                <a:rect l="l" t="t" r="r" b="b"/>
                <a:pathLst>
                  <a:path w="39855" h="21188" extrusionOk="0">
                    <a:moveTo>
                      <a:pt x="0" y="0"/>
                    </a:moveTo>
                    <a:lnTo>
                      <a:pt x="0" y="906"/>
                    </a:lnTo>
                    <a:lnTo>
                      <a:pt x="79" y="1812"/>
                    </a:lnTo>
                    <a:lnTo>
                      <a:pt x="158" y="2678"/>
                    </a:lnTo>
                    <a:lnTo>
                      <a:pt x="315" y="3584"/>
                    </a:lnTo>
                    <a:lnTo>
                      <a:pt x="473" y="4450"/>
                    </a:lnTo>
                    <a:lnTo>
                      <a:pt x="709" y="5317"/>
                    </a:lnTo>
                    <a:lnTo>
                      <a:pt x="985" y="6223"/>
                    </a:lnTo>
                    <a:lnTo>
                      <a:pt x="1300" y="7050"/>
                    </a:lnTo>
                    <a:lnTo>
                      <a:pt x="1615" y="6892"/>
                    </a:lnTo>
                    <a:lnTo>
                      <a:pt x="2009" y="6616"/>
                    </a:lnTo>
                    <a:lnTo>
                      <a:pt x="2363" y="6301"/>
                    </a:lnTo>
                    <a:lnTo>
                      <a:pt x="2718" y="5947"/>
                    </a:lnTo>
                    <a:lnTo>
                      <a:pt x="3387" y="5159"/>
                    </a:lnTo>
                    <a:lnTo>
                      <a:pt x="3938" y="6065"/>
                    </a:lnTo>
                    <a:lnTo>
                      <a:pt x="4253" y="6538"/>
                    </a:lnTo>
                    <a:lnTo>
                      <a:pt x="4608" y="7010"/>
                    </a:lnTo>
                    <a:lnTo>
                      <a:pt x="5396" y="8074"/>
                    </a:lnTo>
                    <a:lnTo>
                      <a:pt x="6341" y="9137"/>
                    </a:lnTo>
                    <a:lnTo>
                      <a:pt x="7404" y="10279"/>
                    </a:lnTo>
                    <a:lnTo>
                      <a:pt x="8546" y="11421"/>
                    </a:lnTo>
                    <a:lnTo>
                      <a:pt x="9728" y="12563"/>
                    </a:lnTo>
                    <a:lnTo>
                      <a:pt x="10988" y="13705"/>
                    </a:lnTo>
                    <a:lnTo>
                      <a:pt x="12209" y="14808"/>
                    </a:lnTo>
                    <a:lnTo>
                      <a:pt x="14650" y="16934"/>
                    </a:lnTo>
                    <a:lnTo>
                      <a:pt x="16895" y="18746"/>
                    </a:lnTo>
                    <a:lnTo>
                      <a:pt x="18707" y="20203"/>
                    </a:lnTo>
                    <a:lnTo>
                      <a:pt x="19927" y="21188"/>
                    </a:lnTo>
                    <a:lnTo>
                      <a:pt x="21148" y="20203"/>
                    </a:lnTo>
                    <a:lnTo>
                      <a:pt x="22999" y="18746"/>
                    </a:lnTo>
                    <a:lnTo>
                      <a:pt x="25204" y="16934"/>
                    </a:lnTo>
                    <a:lnTo>
                      <a:pt x="27646" y="14808"/>
                    </a:lnTo>
                    <a:lnTo>
                      <a:pt x="28906" y="13705"/>
                    </a:lnTo>
                    <a:lnTo>
                      <a:pt x="30127" y="12563"/>
                    </a:lnTo>
                    <a:lnTo>
                      <a:pt x="31309" y="11421"/>
                    </a:lnTo>
                    <a:lnTo>
                      <a:pt x="32451" y="10279"/>
                    </a:lnTo>
                    <a:lnTo>
                      <a:pt x="33514" y="9137"/>
                    </a:lnTo>
                    <a:lnTo>
                      <a:pt x="34459" y="8074"/>
                    </a:lnTo>
                    <a:lnTo>
                      <a:pt x="35286" y="7010"/>
                    </a:lnTo>
                    <a:lnTo>
                      <a:pt x="35641" y="6538"/>
                    </a:lnTo>
                    <a:lnTo>
                      <a:pt x="35916" y="6065"/>
                    </a:lnTo>
                    <a:lnTo>
                      <a:pt x="36468" y="5159"/>
                    </a:lnTo>
                    <a:lnTo>
                      <a:pt x="37176" y="5947"/>
                    </a:lnTo>
                    <a:lnTo>
                      <a:pt x="37492" y="6301"/>
                    </a:lnTo>
                    <a:lnTo>
                      <a:pt x="37846" y="6616"/>
                    </a:lnTo>
                    <a:lnTo>
                      <a:pt x="38240" y="6892"/>
                    </a:lnTo>
                    <a:lnTo>
                      <a:pt x="38594" y="7050"/>
                    </a:lnTo>
                    <a:lnTo>
                      <a:pt x="38870" y="6223"/>
                    </a:lnTo>
                    <a:lnTo>
                      <a:pt x="39146" y="5317"/>
                    </a:lnTo>
                    <a:lnTo>
                      <a:pt x="39382" y="4450"/>
                    </a:lnTo>
                    <a:lnTo>
                      <a:pt x="39539" y="3584"/>
                    </a:lnTo>
                    <a:lnTo>
                      <a:pt x="39697" y="2678"/>
                    </a:lnTo>
                    <a:lnTo>
                      <a:pt x="39776" y="1812"/>
                    </a:lnTo>
                    <a:lnTo>
                      <a:pt x="39854" y="906"/>
                    </a:lnTo>
                    <a:lnTo>
                      <a:pt x="39854" y="0"/>
                    </a:lnTo>
                    <a:lnTo>
                      <a:pt x="38949" y="355"/>
                    </a:lnTo>
                    <a:lnTo>
                      <a:pt x="38082" y="749"/>
                    </a:lnTo>
                    <a:lnTo>
                      <a:pt x="37216" y="1142"/>
                    </a:lnTo>
                    <a:lnTo>
                      <a:pt x="36389" y="1576"/>
                    </a:lnTo>
                    <a:lnTo>
                      <a:pt x="35562" y="2048"/>
                    </a:lnTo>
                    <a:lnTo>
                      <a:pt x="34774" y="2560"/>
                    </a:lnTo>
                    <a:lnTo>
                      <a:pt x="34026" y="3072"/>
                    </a:lnTo>
                    <a:lnTo>
                      <a:pt x="33317" y="3623"/>
                    </a:lnTo>
                    <a:lnTo>
                      <a:pt x="33435" y="3742"/>
                    </a:lnTo>
                    <a:lnTo>
                      <a:pt x="33908" y="4135"/>
                    </a:lnTo>
                    <a:lnTo>
                      <a:pt x="34302" y="4529"/>
                    </a:lnTo>
                    <a:lnTo>
                      <a:pt x="34695" y="5041"/>
                    </a:lnTo>
                    <a:lnTo>
                      <a:pt x="34262" y="5514"/>
                    </a:lnTo>
                    <a:lnTo>
                      <a:pt x="32884" y="6971"/>
                    </a:lnTo>
                    <a:lnTo>
                      <a:pt x="31466" y="8428"/>
                    </a:lnTo>
                    <a:lnTo>
                      <a:pt x="29970" y="9806"/>
                    </a:lnTo>
                    <a:lnTo>
                      <a:pt x="28434" y="11106"/>
                    </a:lnTo>
                    <a:lnTo>
                      <a:pt x="26819" y="12366"/>
                    </a:lnTo>
                    <a:lnTo>
                      <a:pt x="25204" y="13548"/>
                    </a:lnTo>
                    <a:lnTo>
                      <a:pt x="23550" y="14650"/>
                    </a:lnTo>
                    <a:lnTo>
                      <a:pt x="21896" y="15635"/>
                    </a:lnTo>
                    <a:lnTo>
                      <a:pt x="20715" y="16304"/>
                    </a:lnTo>
                    <a:lnTo>
                      <a:pt x="20715" y="16265"/>
                    </a:lnTo>
                    <a:lnTo>
                      <a:pt x="20361" y="16541"/>
                    </a:lnTo>
                    <a:lnTo>
                      <a:pt x="20124" y="16698"/>
                    </a:lnTo>
                    <a:lnTo>
                      <a:pt x="20006" y="16738"/>
                    </a:lnTo>
                    <a:lnTo>
                      <a:pt x="19849" y="16738"/>
                    </a:lnTo>
                    <a:lnTo>
                      <a:pt x="19730" y="16698"/>
                    </a:lnTo>
                    <a:lnTo>
                      <a:pt x="19534" y="16580"/>
                    </a:lnTo>
                    <a:lnTo>
                      <a:pt x="19258" y="16383"/>
                    </a:lnTo>
                    <a:lnTo>
                      <a:pt x="17998" y="15674"/>
                    </a:lnTo>
                    <a:lnTo>
                      <a:pt x="16344" y="14650"/>
                    </a:lnTo>
                    <a:lnTo>
                      <a:pt x="14690" y="13548"/>
                    </a:lnTo>
                    <a:lnTo>
                      <a:pt x="13036" y="12366"/>
                    </a:lnTo>
                    <a:lnTo>
                      <a:pt x="11460" y="11145"/>
                    </a:lnTo>
                    <a:lnTo>
                      <a:pt x="9924" y="9806"/>
                    </a:lnTo>
                    <a:lnTo>
                      <a:pt x="8428" y="8428"/>
                    </a:lnTo>
                    <a:lnTo>
                      <a:pt x="6971" y="6971"/>
                    </a:lnTo>
                    <a:lnTo>
                      <a:pt x="5592" y="5514"/>
                    </a:lnTo>
                    <a:lnTo>
                      <a:pt x="5199" y="5041"/>
                    </a:lnTo>
                    <a:lnTo>
                      <a:pt x="5553" y="4529"/>
                    </a:lnTo>
                    <a:lnTo>
                      <a:pt x="5750" y="4332"/>
                    </a:lnTo>
                    <a:lnTo>
                      <a:pt x="5947" y="4135"/>
                    </a:lnTo>
                    <a:lnTo>
                      <a:pt x="6419" y="3742"/>
                    </a:lnTo>
                    <a:lnTo>
                      <a:pt x="6538" y="3623"/>
                    </a:lnTo>
                    <a:lnTo>
                      <a:pt x="5829" y="3072"/>
                    </a:lnTo>
                    <a:lnTo>
                      <a:pt x="5080" y="2560"/>
                    </a:lnTo>
                    <a:lnTo>
                      <a:pt x="4293" y="2048"/>
                    </a:lnTo>
                    <a:lnTo>
                      <a:pt x="3505" y="1576"/>
                    </a:lnTo>
                    <a:lnTo>
                      <a:pt x="2639" y="1142"/>
                    </a:lnTo>
                    <a:lnTo>
                      <a:pt x="1812" y="749"/>
                    </a:lnTo>
                    <a:lnTo>
                      <a:pt x="906" y="355"/>
                    </a:lnTo>
                    <a:lnTo>
                      <a:pt x="0"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4" name="Google Shape;4084;p33"/>
              <p:cNvSpPr/>
              <p:nvPr/>
            </p:nvSpPr>
            <p:spPr>
              <a:xfrm>
                <a:off x="7107625" y="1308925"/>
                <a:ext cx="481450" cy="117200"/>
              </a:xfrm>
              <a:custGeom>
                <a:avLst/>
                <a:gdLst/>
                <a:ahLst/>
                <a:cxnLst/>
                <a:rect l="l" t="t" r="r" b="b"/>
                <a:pathLst>
                  <a:path w="19258" h="4688" extrusionOk="0">
                    <a:moveTo>
                      <a:pt x="18588" y="1"/>
                    </a:moveTo>
                    <a:lnTo>
                      <a:pt x="12209" y="395"/>
                    </a:lnTo>
                    <a:lnTo>
                      <a:pt x="7995" y="591"/>
                    </a:lnTo>
                    <a:lnTo>
                      <a:pt x="7995" y="631"/>
                    </a:lnTo>
                    <a:lnTo>
                      <a:pt x="0" y="1064"/>
                    </a:lnTo>
                    <a:lnTo>
                      <a:pt x="79" y="1891"/>
                    </a:lnTo>
                    <a:lnTo>
                      <a:pt x="158" y="2797"/>
                    </a:lnTo>
                    <a:lnTo>
                      <a:pt x="315" y="3663"/>
                    </a:lnTo>
                    <a:lnTo>
                      <a:pt x="394" y="4018"/>
                    </a:lnTo>
                    <a:lnTo>
                      <a:pt x="512" y="4372"/>
                    </a:lnTo>
                    <a:lnTo>
                      <a:pt x="709" y="4412"/>
                    </a:lnTo>
                    <a:lnTo>
                      <a:pt x="985" y="4490"/>
                    </a:lnTo>
                    <a:lnTo>
                      <a:pt x="1457" y="4530"/>
                    </a:lnTo>
                    <a:lnTo>
                      <a:pt x="2127" y="4608"/>
                    </a:lnTo>
                    <a:lnTo>
                      <a:pt x="2993" y="4648"/>
                    </a:lnTo>
                    <a:lnTo>
                      <a:pt x="4096" y="4687"/>
                    </a:lnTo>
                    <a:lnTo>
                      <a:pt x="7246" y="4687"/>
                    </a:lnTo>
                    <a:lnTo>
                      <a:pt x="8034" y="4648"/>
                    </a:lnTo>
                    <a:lnTo>
                      <a:pt x="8034" y="4687"/>
                    </a:lnTo>
                    <a:lnTo>
                      <a:pt x="11303" y="4608"/>
                    </a:lnTo>
                    <a:lnTo>
                      <a:pt x="11303" y="4569"/>
                    </a:lnTo>
                    <a:lnTo>
                      <a:pt x="12051" y="4530"/>
                    </a:lnTo>
                    <a:lnTo>
                      <a:pt x="16344" y="4293"/>
                    </a:lnTo>
                    <a:lnTo>
                      <a:pt x="19258" y="4136"/>
                    </a:lnTo>
                    <a:lnTo>
                      <a:pt x="19258" y="3584"/>
                    </a:lnTo>
                    <a:lnTo>
                      <a:pt x="19258" y="3033"/>
                    </a:lnTo>
                    <a:lnTo>
                      <a:pt x="19258" y="2442"/>
                    </a:lnTo>
                    <a:lnTo>
                      <a:pt x="19179" y="1891"/>
                    </a:lnTo>
                    <a:lnTo>
                      <a:pt x="19100" y="1340"/>
                    </a:lnTo>
                    <a:lnTo>
                      <a:pt x="18982" y="828"/>
                    </a:lnTo>
                    <a:lnTo>
                      <a:pt x="18825" y="395"/>
                    </a:lnTo>
                    <a:lnTo>
                      <a:pt x="18588"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5" name="Google Shape;4085;p33"/>
              <p:cNvSpPr/>
              <p:nvPr/>
            </p:nvSpPr>
            <p:spPr>
              <a:xfrm>
                <a:off x="7137150" y="1373900"/>
                <a:ext cx="364300" cy="29575"/>
              </a:xfrm>
              <a:custGeom>
                <a:avLst/>
                <a:gdLst/>
                <a:ahLst/>
                <a:cxnLst/>
                <a:rect l="l" t="t" r="r" b="b"/>
                <a:pathLst>
                  <a:path w="14572" h="1183" extrusionOk="0">
                    <a:moveTo>
                      <a:pt x="14178" y="1"/>
                    </a:moveTo>
                    <a:lnTo>
                      <a:pt x="10713" y="158"/>
                    </a:lnTo>
                    <a:lnTo>
                      <a:pt x="7247" y="277"/>
                    </a:lnTo>
                    <a:lnTo>
                      <a:pt x="316" y="434"/>
                    </a:lnTo>
                    <a:lnTo>
                      <a:pt x="158" y="474"/>
                    </a:lnTo>
                    <a:lnTo>
                      <a:pt x="79" y="552"/>
                    </a:lnTo>
                    <a:lnTo>
                      <a:pt x="1" y="670"/>
                    </a:lnTo>
                    <a:lnTo>
                      <a:pt x="1" y="789"/>
                    </a:lnTo>
                    <a:lnTo>
                      <a:pt x="1" y="907"/>
                    </a:lnTo>
                    <a:lnTo>
                      <a:pt x="79" y="985"/>
                    </a:lnTo>
                    <a:lnTo>
                      <a:pt x="158" y="1064"/>
                    </a:lnTo>
                    <a:lnTo>
                      <a:pt x="316" y="1104"/>
                    </a:lnTo>
                    <a:lnTo>
                      <a:pt x="2049" y="1143"/>
                    </a:lnTo>
                    <a:lnTo>
                      <a:pt x="3781" y="1182"/>
                    </a:lnTo>
                    <a:lnTo>
                      <a:pt x="7247" y="1143"/>
                    </a:lnTo>
                    <a:lnTo>
                      <a:pt x="10713" y="1025"/>
                    </a:lnTo>
                    <a:lnTo>
                      <a:pt x="14178" y="867"/>
                    </a:lnTo>
                    <a:lnTo>
                      <a:pt x="14336" y="828"/>
                    </a:lnTo>
                    <a:lnTo>
                      <a:pt x="14493" y="710"/>
                    </a:lnTo>
                    <a:lnTo>
                      <a:pt x="14572" y="592"/>
                    </a:lnTo>
                    <a:lnTo>
                      <a:pt x="14572" y="434"/>
                    </a:lnTo>
                    <a:lnTo>
                      <a:pt x="14572" y="277"/>
                    </a:lnTo>
                    <a:lnTo>
                      <a:pt x="14493" y="119"/>
                    </a:lnTo>
                    <a:lnTo>
                      <a:pt x="14375" y="40"/>
                    </a:lnTo>
                    <a:lnTo>
                      <a:pt x="14178"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6" name="Google Shape;4086;p33"/>
              <p:cNvSpPr/>
              <p:nvPr/>
            </p:nvSpPr>
            <p:spPr>
              <a:xfrm>
                <a:off x="7515225" y="1373900"/>
                <a:ext cx="19700" cy="19725"/>
              </a:xfrm>
              <a:custGeom>
                <a:avLst/>
                <a:gdLst/>
                <a:ahLst/>
                <a:cxnLst/>
                <a:rect l="l" t="t" r="r" b="b"/>
                <a:pathLst>
                  <a:path w="788" h="789" extrusionOk="0">
                    <a:moveTo>
                      <a:pt x="355" y="1"/>
                    </a:moveTo>
                    <a:lnTo>
                      <a:pt x="197" y="40"/>
                    </a:lnTo>
                    <a:lnTo>
                      <a:pt x="79" y="158"/>
                    </a:lnTo>
                    <a:lnTo>
                      <a:pt x="0" y="316"/>
                    </a:lnTo>
                    <a:lnTo>
                      <a:pt x="0" y="474"/>
                    </a:lnTo>
                    <a:lnTo>
                      <a:pt x="40" y="631"/>
                    </a:lnTo>
                    <a:lnTo>
                      <a:pt x="197" y="749"/>
                    </a:lnTo>
                    <a:lnTo>
                      <a:pt x="315" y="789"/>
                    </a:lnTo>
                    <a:lnTo>
                      <a:pt x="473" y="789"/>
                    </a:lnTo>
                    <a:lnTo>
                      <a:pt x="591" y="710"/>
                    </a:lnTo>
                    <a:lnTo>
                      <a:pt x="709" y="631"/>
                    </a:lnTo>
                    <a:lnTo>
                      <a:pt x="749" y="513"/>
                    </a:lnTo>
                    <a:lnTo>
                      <a:pt x="788" y="355"/>
                    </a:lnTo>
                    <a:lnTo>
                      <a:pt x="749" y="237"/>
                    </a:lnTo>
                    <a:lnTo>
                      <a:pt x="670" y="119"/>
                    </a:lnTo>
                    <a:lnTo>
                      <a:pt x="512"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2" name="TextBox 41">
              <a:extLst>
                <a:ext uri="{FF2B5EF4-FFF2-40B4-BE49-F238E27FC236}">
                  <a16:creationId xmlns:a16="http://schemas.microsoft.com/office/drawing/2014/main" xmlns="" id="{3EE37C30-E0B0-4D43-BB2B-28C79E350081}"/>
                </a:ext>
              </a:extLst>
            </p:cNvPr>
            <p:cNvSpPr txBox="1"/>
            <p:nvPr/>
          </p:nvSpPr>
          <p:spPr>
            <a:xfrm>
              <a:off x="8580071" y="3990885"/>
              <a:ext cx="2725414" cy="1384995"/>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2800" noProof="0">
                  <a:solidFill>
                    <a:schemeClr val="bg1"/>
                  </a:solidFill>
                  <a:latin typeface="Calibri" panose="020F0502020204030204" pitchFamily="34" charset="0"/>
                  <a:cs typeface="Calibri" panose="020F0502020204030204" pitchFamily="34" charset="0"/>
                </a:rPr>
                <a:t>Lưu ý một số trường hợp cần đổi đơn vị đo.</a:t>
              </a:r>
              <a:endParaRPr kumimoji="0" lang="en-US" sz="2800" b="0" i="0" u="none" strike="noStrike" kern="1200" cap="none" spc="0" normalizeH="0" baseline="0" noProof="0">
                <a:ln>
                  <a:noFill/>
                </a:ln>
                <a:solidFill>
                  <a:schemeClr val="bg1"/>
                </a:solidFill>
                <a:effectLst/>
                <a:uLnTx/>
                <a:uFillTx/>
                <a:latin typeface="Calibri" panose="020F0502020204030204" pitchFamily="34" charset="0"/>
                <a:cs typeface="Calibri" panose="020F0502020204030204" pitchFamily="34" charset="0"/>
              </a:endParaRPr>
            </a:p>
          </p:txBody>
        </p:sp>
      </p:grpSp>
      <p:grpSp>
        <p:nvGrpSpPr>
          <p:cNvPr id="5" name="Group 4">
            <a:extLst>
              <a:ext uri="{FF2B5EF4-FFF2-40B4-BE49-F238E27FC236}">
                <a16:creationId xmlns:a16="http://schemas.microsoft.com/office/drawing/2014/main" xmlns="" id="{16609A38-50C6-4071-B52C-B41D2E8880DE}"/>
              </a:ext>
            </a:extLst>
          </p:cNvPr>
          <p:cNvGrpSpPr/>
          <p:nvPr/>
        </p:nvGrpSpPr>
        <p:grpSpPr>
          <a:xfrm>
            <a:off x="4598900" y="2194433"/>
            <a:ext cx="2994000" cy="3825366"/>
            <a:chOff x="4598900" y="2194433"/>
            <a:chExt cx="2994000" cy="3825366"/>
          </a:xfrm>
        </p:grpSpPr>
        <p:sp>
          <p:nvSpPr>
            <p:cNvPr id="4052" name="Google Shape;4052;p33"/>
            <p:cNvSpPr/>
            <p:nvPr/>
          </p:nvSpPr>
          <p:spPr>
            <a:xfrm>
              <a:off x="4598900" y="3247532"/>
              <a:ext cx="2994000" cy="2772267"/>
            </a:xfrm>
            <a:prstGeom prst="roundRect">
              <a:avLst>
                <a:gd name="adj" fmla="val 16667"/>
              </a:avLst>
            </a:prstGeom>
            <a:solidFill>
              <a:schemeClr val="accent4"/>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0" name="Google Shape;4060;p33"/>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1" name="Google Shape;4061;p33"/>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2" name="Google Shape;4062;p33"/>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3" name="Google Shape;4063;p33"/>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4" name="Google Shape;4064;p33"/>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5" name="Google Shape;4065;p33"/>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6" name="Google Shape;4066;p33"/>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7" name="Google Shape;4067;p33"/>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8" name="Google Shape;4068;p33"/>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TextBox 42">
              <a:extLst>
                <a:ext uri="{FF2B5EF4-FFF2-40B4-BE49-F238E27FC236}">
                  <a16:creationId xmlns:a16="http://schemas.microsoft.com/office/drawing/2014/main" xmlns="" id="{8169B863-EA25-44A7-819C-42B742A3F760}"/>
                </a:ext>
              </a:extLst>
            </p:cNvPr>
            <p:cNvSpPr txBox="1"/>
            <p:nvPr/>
          </p:nvSpPr>
          <p:spPr>
            <a:xfrm>
              <a:off x="4675532" y="3933970"/>
              <a:ext cx="2917368" cy="1815882"/>
            </a:xfrm>
            <a:prstGeom prst="rect">
              <a:avLst/>
            </a:prstGeom>
            <a:noFill/>
          </p:spPr>
          <p:txBody>
            <a:bodyPr wrap="square">
              <a:spAutoFit/>
            </a:bodyPr>
            <a:lstStyle/>
            <a:p>
              <a:pPr algn="just"/>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a:t>
              </a:r>
              <a:r>
                <a:rPr kumimoji="0" lang="vi-VN"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ộng </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các số đo theo từng loại đơn vị,</a:t>
              </a:r>
              <a:r>
                <a:rPr kumimoji="0" lang="en-US" altLang="en-US" sz="2800" b="0" i="0" u="none" strike="noStrike" kern="1200" cap="none" spc="0" normalizeH="0" noProof="0">
                  <a:ln>
                    <a:noFill/>
                  </a:ln>
                  <a:solidFill>
                    <a:schemeClr val="tx2">
                      <a:lumMod val="10000"/>
                    </a:schemeClr>
                  </a:solidFill>
                  <a:effectLst/>
                  <a:uLnTx/>
                  <a:uFillTx/>
                  <a:latin typeface="Calibri" panose="020F0502020204030204" pitchFamily="34" charset="0"/>
                  <a:cs typeface="Calibri" panose="020F0502020204030204" pitchFamily="34" charset="0"/>
                </a:rPr>
                <a:t> giữ nguyên tên đơn vị.</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endParaRPr lang="en-US" sz="2800">
                <a:solidFill>
                  <a:schemeClr val="tx2">
                    <a:lumMod val="10000"/>
                  </a:schemeClr>
                </a:solidFill>
                <a:latin typeface="Calibri" panose="020F0502020204030204" pitchFamily="34" charset="0"/>
                <a:cs typeface="Calibri" panose="020F0502020204030204" pitchFamily="34" charset="0"/>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4050"/>
                                        </p:tgtEl>
                                        <p:attrNameLst>
                                          <p:attrName>style.visibility</p:attrName>
                                        </p:attrNameLst>
                                      </p:cBhvr>
                                      <p:to>
                                        <p:strVal val="visible"/>
                                      </p:to>
                                    </p:set>
                                    <p:animEffect transition="in" filter="wipe(up)">
                                      <p:cBhvr>
                                        <p:cTn id="12" dur="500"/>
                                        <p:tgtEl>
                                          <p:spTgt spid="4050"/>
                                        </p:tgtEl>
                                      </p:cBhvr>
                                    </p:animEffect>
                                  </p:childTnLst>
                                </p:cTn>
                              </p:par>
                            </p:childTnLst>
                          </p:cTn>
                        </p:par>
                      </p:childTnLst>
                    </p:cTn>
                  </p:par>
                  <p:par>
                    <p:cTn id="13" fill="hold">
                      <p:stCondLst>
                        <p:cond delay="indefinite"/>
                      </p:stCondLst>
                      <p:childTnLst>
                        <p:par>
                          <p:cTn id="14" fill="hold">
                            <p:stCondLst>
                              <p:cond delay="0"/>
                            </p:stCondLst>
                            <p:childTnLst>
                              <p:par>
                                <p:cTn id="15" presetID="47"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7" presetClass="entr" presetSubtype="0"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1000"/>
                                        <p:tgtEl>
                                          <p:spTgt spid="5"/>
                                        </p:tgtEl>
                                      </p:cBhvr>
                                    </p:animEffect>
                                    <p:anim calcmode="lin" valueType="num">
                                      <p:cBhvr>
                                        <p:cTn id="25" dur="1000" fill="hold"/>
                                        <p:tgtEl>
                                          <p:spTgt spid="5"/>
                                        </p:tgtEl>
                                        <p:attrNameLst>
                                          <p:attrName>ppt_x</p:attrName>
                                        </p:attrNameLst>
                                      </p:cBhvr>
                                      <p:tavLst>
                                        <p:tav tm="0">
                                          <p:val>
                                            <p:strVal val="#ppt_x"/>
                                          </p:val>
                                        </p:tav>
                                        <p:tav tm="100000">
                                          <p:val>
                                            <p:strVal val="#ppt_x"/>
                                          </p:val>
                                        </p:tav>
                                      </p:tavLst>
                                    </p:anim>
                                    <p:anim calcmode="lin" valueType="num">
                                      <p:cBhvr>
                                        <p:cTn id="2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7" presetClass="entr" presetSubtype="0"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1000"/>
                                        <p:tgtEl>
                                          <p:spTgt spid="6"/>
                                        </p:tgtEl>
                                      </p:cBhvr>
                                    </p:animEffect>
                                    <p:anim calcmode="lin" valueType="num">
                                      <p:cBhvr>
                                        <p:cTn id="32" dur="1000" fill="hold"/>
                                        <p:tgtEl>
                                          <p:spTgt spid="6"/>
                                        </p:tgtEl>
                                        <p:attrNameLst>
                                          <p:attrName>ppt_x</p:attrName>
                                        </p:attrNameLst>
                                      </p:cBhvr>
                                      <p:tavLst>
                                        <p:tav tm="0">
                                          <p:val>
                                            <p:strVal val="#ppt_x"/>
                                          </p:val>
                                        </p:tav>
                                        <p:tav tm="100000">
                                          <p:val>
                                            <p:strVal val="#ppt_x"/>
                                          </p:val>
                                        </p:tav>
                                      </p:tavLst>
                                    </p:anim>
                                    <p:anim calcmode="lin" valueType="num">
                                      <p:cBhvr>
                                        <p:cTn id="3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0"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049"/>
        <p:cNvGrpSpPr/>
        <p:nvPr/>
      </p:nvGrpSpPr>
      <p:grpSpPr>
        <a:xfrm>
          <a:off x="0" y="0"/>
          <a:ext cx="0" cy="0"/>
          <a:chOff x="0" y="0"/>
          <a:chExt cx="0" cy="0"/>
        </a:xfrm>
      </p:grpSpPr>
      <p:sp>
        <p:nvSpPr>
          <p:cNvPr id="4053" name="Google Shape;4053;p33"/>
          <p:cNvSpPr/>
          <p:nvPr/>
        </p:nvSpPr>
        <p:spPr>
          <a:xfrm>
            <a:off x="228600" y="4673237"/>
            <a:ext cx="4975200" cy="2026400"/>
          </a:xfrm>
          <a:prstGeom prst="roundRect">
            <a:avLst>
              <a:gd name="adj" fmla="val 16667"/>
            </a:avLst>
          </a:prstGeom>
          <a:solidFill>
            <a:schemeClr val="accent6"/>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7" name="Google Shape;4057;p33"/>
          <p:cNvSpPr txBox="1"/>
          <p:nvPr/>
        </p:nvSpPr>
        <p:spPr>
          <a:xfrm>
            <a:off x="215430" y="5352773"/>
            <a:ext cx="4927530"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Thực hiện đúng phép cộng số đo thời gian.</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39" name="Google Shape;4053;p33">
            <a:extLst>
              <a:ext uri="{FF2B5EF4-FFF2-40B4-BE49-F238E27FC236}">
                <a16:creationId xmlns:a16="http://schemas.microsoft.com/office/drawing/2014/main" xmlns="" id="{BF98C15B-5167-4234-BD51-49F5F475580E}"/>
              </a:ext>
            </a:extLst>
          </p:cNvPr>
          <p:cNvSpPr/>
          <p:nvPr/>
        </p:nvSpPr>
        <p:spPr>
          <a:xfrm>
            <a:off x="6934200" y="4673237"/>
            <a:ext cx="4975200" cy="2026400"/>
          </a:xfrm>
          <a:prstGeom prst="roundRect">
            <a:avLst>
              <a:gd name="adj" fmla="val 16667"/>
            </a:avLst>
          </a:prstGeom>
          <a:solidFill>
            <a:schemeClr val="accent3">
              <a:lumMod val="75000"/>
            </a:schemeClr>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4057;p33">
            <a:extLst>
              <a:ext uri="{FF2B5EF4-FFF2-40B4-BE49-F238E27FC236}">
                <a16:creationId xmlns:a16="http://schemas.microsoft.com/office/drawing/2014/main" xmlns="" id="{208A7C5F-55EC-4F93-9720-8A9F7E26EFC4}"/>
              </a:ext>
            </a:extLst>
          </p:cNvPr>
          <p:cNvSpPr txBox="1"/>
          <p:nvPr/>
        </p:nvSpPr>
        <p:spPr>
          <a:xfrm>
            <a:off x="7042533" y="5400074"/>
            <a:ext cx="4758534"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Giải được các dạng toán thời gian cơ bản.</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pic>
        <p:nvPicPr>
          <p:cNvPr id="52" name="Picture 51">
            <a:extLst>
              <a:ext uri="{FF2B5EF4-FFF2-40B4-BE49-F238E27FC236}">
                <a16:creationId xmlns:a16="http://schemas.microsoft.com/office/drawing/2014/main" xmlns="" id="{533D1A81-217D-42BE-B61E-10BEB409465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951348" y="-373741"/>
            <a:ext cx="6289304" cy="5121833"/>
          </a:xfrm>
          <a:prstGeom prst="rect">
            <a:avLst/>
          </a:prstGeom>
        </p:spPr>
      </p:pic>
      <p:sp>
        <p:nvSpPr>
          <p:cNvPr id="4050" name="Google Shape;4050;p33"/>
          <p:cNvSpPr txBox="1">
            <a:spLocks noGrp="1"/>
          </p:cNvSpPr>
          <p:nvPr>
            <p:ph type="title"/>
          </p:nvPr>
        </p:nvSpPr>
        <p:spPr>
          <a:xfrm>
            <a:off x="3810000" y="1416762"/>
            <a:ext cx="4718959" cy="1536001"/>
          </a:xfrm>
          <a:prstGeom prst="rect">
            <a:avLst/>
          </a:prstGeom>
        </p:spPr>
        <p:txBody>
          <a:bodyPr spcFirstLastPara="1" wrap="square" lIns="121900" tIns="121900" rIns="121900" bIns="121900" anchor="ctr" anchorCtr="0">
            <a:noAutofit/>
          </a:bodyPr>
          <a:lstStyle/>
          <a:p>
            <a:r>
              <a:rPr lang="en" sz="4400">
                <a:solidFill>
                  <a:schemeClr val="bg2"/>
                </a:solidFill>
                <a:latin typeface="#9Slide07 Bungee Shade" pitchFamily="2" charset="0"/>
              </a:rPr>
              <a:t>MỤC TIÊU</a:t>
            </a:r>
            <a:endParaRPr sz="4400">
              <a:solidFill>
                <a:schemeClr val="bg2"/>
              </a:solidFill>
              <a:latin typeface="#9Slide07 Bungee Shade" pitchFamily="2" charset="0"/>
            </a:endParaRPr>
          </a:p>
        </p:txBody>
      </p:sp>
      <p:pic>
        <p:nvPicPr>
          <p:cNvPr id="33" name="Picture 32">
            <a:extLst>
              <a:ext uri="{FF2B5EF4-FFF2-40B4-BE49-F238E27FC236}">
                <a16:creationId xmlns:a16="http://schemas.microsoft.com/office/drawing/2014/main" xmlns="" id="{2D0DD8BF-9C1A-4672-B433-3871ADF2CF0D}"/>
              </a:ext>
            </a:extLst>
          </p:cNvPr>
          <p:cNvPicPr>
            <a:picLocks noChangeAspect="1"/>
          </p:cNvPicPr>
          <p:nvPr/>
        </p:nvPicPr>
        <p:blipFill rotWithShape="1">
          <a:blip r:embed="rId6">
            <a:extLst>
              <a:ext uri="{28A0092B-C50C-407E-A947-70E740481C1C}">
                <a14:useLocalDpi xmlns:a14="http://schemas.microsoft.com/office/drawing/2010/main" val="0"/>
              </a:ext>
            </a:extLst>
          </a:blip>
          <a:srcRect l="28750" t="1111" r="50000" b="65557"/>
          <a:stretch/>
        </p:blipFill>
        <p:spPr>
          <a:xfrm>
            <a:off x="1310927" y="3530237"/>
            <a:ext cx="2590800" cy="2286000"/>
          </a:xfrm>
          <a:prstGeom prst="rect">
            <a:avLst/>
          </a:prstGeom>
        </p:spPr>
      </p:pic>
      <p:pic>
        <p:nvPicPr>
          <p:cNvPr id="34" name="Picture 33">
            <a:extLst>
              <a:ext uri="{FF2B5EF4-FFF2-40B4-BE49-F238E27FC236}">
                <a16:creationId xmlns:a16="http://schemas.microsoft.com/office/drawing/2014/main" xmlns="" id="{85B7F2F9-990A-4BAA-842D-98D3C179ACEE}"/>
              </a:ext>
            </a:extLst>
          </p:cNvPr>
          <p:cNvPicPr>
            <a:picLocks noChangeAspect="1"/>
          </p:cNvPicPr>
          <p:nvPr/>
        </p:nvPicPr>
        <p:blipFill rotWithShape="1">
          <a:blip r:embed="rId6">
            <a:extLst>
              <a:ext uri="{28A0092B-C50C-407E-A947-70E740481C1C}">
                <a14:useLocalDpi xmlns:a14="http://schemas.microsoft.com/office/drawing/2010/main" val="0"/>
              </a:ext>
            </a:extLst>
          </a:blip>
          <a:srcRect l="28750" t="1111" r="50000" b="65557"/>
          <a:stretch/>
        </p:blipFill>
        <p:spPr>
          <a:xfrm>
            <a:off x="8380252" y="3592959"/>
            <a:ext cx="2590800" cy="2286000"/>
          </a:xfrm>
          <a:prstGeom prst="rect">
            <a:avLst/>
          </a:prstGeom>
        </p:spPr>
      </p:pic>
    </p:spTree>
    <p:extLst>
      <p:ext uri="{BB962C8B-B14F-4D97-AF65-F5344CB8AC3E}">
        <p14:creationId xmlns:p14="http://schemas.microsoft.com/office/powerpoint/2010/main" val="399692178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4053"/>
                                        </p:tgtEl>
                                        <p:attrNameLst>
                                          <p:attrName>style.visibility</p:attrName>
                                        </p:attrNameLst>
                                      </p:cBhvr>
                                      <p:to>
                                        <p:strVal val="visible"/>
                                      </p:to>
                                    </p:set>
                                    <p:animEffect transition="in" filter="fade">
                                      <p:cBhvr>
                                        <p:cTn id="7" dur="1000"/>
                                        <p:tgtEl>
                                          <p:spTgt spid="4053"/>
                                        </p:tgtEl>
                                      </p:cBhvr>
                                    </p:animEffect>
                                    <p:anim calcmode="lin" valueType="num">
                                      <p:cBhvr>
                                        <p:cTn id="8" dur="1000" fill="hold"/>
                                        <p:tgtEl>
                                          <p:spTgt spid="4053"/>
                                        </p:tgtEl>
                                        <p:attrNameLst>
                                          <p:attrName>ppt_x</p:attrName>
                                        </p:attrNameLst>
                                      </p:cBhvr>
                                      <p:tavLst>
                                        <p:tav tm="0">
                                          <p:val>
                                            <p:strVal val="#ppt_x"/>
                                          </p:val>
                                        </p:tav>
                                        <p:tav tm="100000">
                                          <p:val>
                                            <p:strVal val="#ppt_x"/>
                                          </p:val>
                                        </p:tav>
                                      </p:tavLst>
                                    </p:anim>
                                    <p:anim calcmode="lin" valueType="num">
                                      <p:cBhvr>
                                        <p:cTn id="9" dur="1000" fill="hold"/>
                                        <p:tgtEl>
                                          <p:spTgt spid="4053"/>
                                        </p:tgtEl>
                                        <p:attrNameLst>
                                          <p:attrName>ppt_y</p:attrName>
                                        </p:attrNameLst>
                                      </p:cBhvr>
                                      <p:tavLst>
                                        <p:tav tm="0">
                                          <p:val>
                                            <p:strVal val="#ppt_y-.1"/>
                                          </p:val>
                                        </p:tav>
                                        <p:tav tm="100000">
                                          <p:val>
                                            <p:strVal val="#ppt_y"/>
                                          </p:val>
                                        </p:tav>
                                      </p:tavLst>
                                    </p:anim>
                                  </p:childTnLst>
                                </p:cTn>
                              </p:par>
                              <p:par>
                                <p:cTn id="10" presetID="10" presetClass="entr" presetSubtype="0" fill="hold" grpId="0" nodeType="withEffect">
                                  <p:stCondLst>
                                    <p:cond delay="0"/>
                                  </p:stCondLst>
                                  <p:childTnLst>
                                    <p:set>
                                      <p:cBhvr>
                                        <p:cTn id="11" dur="1" fill="hold">
                                          <p:stCondLst>
                                            <p:cond delay="0"/>
                                          </p:stCondLst>
                                        </p:cTn>
                                        <p:tgtEl>
                                          <p:spTgt spid="4057"/>
                                        </p:tgtEl>
                                        <p:attrNameLst>
                                          <p:attrName>style.visibility</p:attrName>
                                        </p:attrNameLst>
                                      </p:cBhvr>
                                      <p:to>
                                        <p:strVal val="visible"/>
                                      </p:to>
                                    </p:set>
                                    <p:animEffect transition="in" filter="fade">
                                      <p:cBhvr>
                                        <p:cTn id="12" dur="1000"/>
                                        <p:tgtEl>
                                          <p:spTgt spid="4057"/>
                                        </p:tgtEl>
                                      </p:cBhvr>
                                    </p:animEffect>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subTnLst>
                                    <p:audio>
                                      <p:cMediaNode>
                                        <p:cTn display="0" masterRel="sameClick">
                                          <p:stCondLst>
                                            <p:cond evt="begin" delay="0">
                                              <p:tn val="14"/>
                                            </p:cond>
                                          </p:stCondLst>
                                          <p:endCondLst>
                                            <p:cond evt="onStopAudio" delay="0">
                                              <p:tgtEl>
                                                <p:sldTgt/>
                                              </p:tgtEl>
                                            </p:cond>
                                          </p:endCondLst>
                                        </p:cTn>
                                        <p:tgtEl>
                                          <p:sndTgt r:embed="rId3" name="whoosh.wav"/>
                                        </p:tgtEl>
                                      </p:cMediaNode>
                                    </p:audio>
                                  </p:subTnLst>
                                </p:cTn>
                              </p:par>
                            </p:childTnLst>
                          </p:cTn>
                        </p:par>
                      </p:childTnLst>
                    </p:cTn>
                  </p:par>
                  <p:par>
                    <p:cTn id="19" fill="hold">
                      <p:stCondLst>
                        <p:cond delay="indefinite"/>
                      </p:stCondLst>
                      <p:childTnLst>
                        <p:par>
                          <p:cTn id="20" fill="hold">
                            <p:stCondLst>
                              <p:cond delay="0"/>
                            </p:stCondLst>
                            <p:childTnLst>
                              <p:par>
                                <p:cTn id="21" presetID="47" presetClass="entr" presetSubtype="0"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par>
                                <p:cTn id="26" presetID="10" presetClass="entr" presetSubtype="0" fill="hold" grpId="0" nodeType="withEffect">
                                  <p:stCondLst>
                                    <p:cond delay="0"/>
                                  </p:stCondLst>
                                  <p:childTnLst>
                                    <p:set>
                                      <p:cBhvr>
                                        <p:cTn id="27" dur="1" fill="hold">
                                          <p:stCondLst>
                                            <p:cond delay="0"/>
                                          </p:stCondLst>
                                        </p:cTn>
                                        <p:tgtEl>
                                          <p:spTgt spid="53"/>
                                        </p:tgtEl>
                                        <p:attrNameLst>
                                          <p:attrName>style.visibility</p:attrName>
                                        </p:attrNameLst>
                                      </p:cBhvr>
                                      <p:to>
                                        <p:strVal val="visible"/>
                                      </p:to>
                                    </p:set>
                                    <p:animEffect transition="in" filter="fade">
                                      <p:cBhvr>
                                        <p:cTn id="28" dur="1000"/>
                                        <p:tgtEl>
                                          <p:spTgt spid="53"/>
                                        </p:tgtEl>
                                      </p:cBhvr>
                                    </p:animEffect>
                                  </p:childTnLst>
                                </p:cTn>
                              </p:par>
                            </p:childTnLst>
                          </p:cTn>
                        </p:par>
                        <p:par>
                          <p:cTn id="29" fill="hold">
                            <p:stCondLst>
                              <p:cond delay="1000"/>
                            </p:stCondLst>
                            <p:childTnLst>
                              <p:par>
                                <p:cTn id="30" presetID="53" presetClass="entr" presetSubtype="16" fill="hold" nodeType="afterEffect">
                                  <p:stCondLst>
                                    <p:cond delay="0"/>
                                  </p:stCondLst>
                                  <p:childTnLst>
                                    <p:set>
                                      <p:cBhvr>
                                        <p:cTn id="31" dur="1" fill="hold">
                                          <p:stCondLst>
                                            <p:cond delay="0"/>
                                          </p:stCondLst>
                                        </p:cTn>
                                        <p:tgtEl>
                                          <p:spTgt spid="34"/>
                                        </p:tgtEl>
                                        <p:attrNameLst>
                                          <p:attrName>style.visibility</p:attrName>
                                        </p:attrNameLst>
                                      </p:cBhvr>
                                      <p:to>
                                        <p:strVal val="visible"/>
                                      </p:to>
                                    </p:set>
                                    <p:anim calcmode="lin" valueType="num">
                                      <p:cBhvr>
                                        <p:cTn id="32" dur="500" fill="hold"/>
                                        <p:tgtEl>
                                          <p:spTgt spid="34"/>
                                        </p:tgtEl>
                                        <p:attrNameLst>
                                          <p:attrName>ppt_w</p:attrName>
                                        </p:attrNameLst>
                                      </p:cBhvr>
                                      <p:tavLst>
                                        <p:tav tm="0">
                                          <p:val>
                                            <p:fltVal val="0"/>
                                          </p:val>
                                        </p:tav>
                                        <p:tav tm="100000">
                                          <p:val>
                                            <p:strVal val="#ppt_w"/>
                                          </p:val>
                                        </p:tav>
                                      </p:tavLst>
                                    </p:anim>
                                    <p:anim calcmode="lin" valueType="num">
                                      <p:cBhvr>
                                        <p:cTn id="33" dur="500" fill="hold"/>
                                        <p:tgtEl>
                                          <p:spTgt spid="34"/>
                                        </p:tgtEl>
                                        <p:attrNameLst>
                                          <p:attrName>ppt_h</p:attrName>
                                        </p:attrNameLst>
                                      </p:cBhvr>
                                      <p:tavLst>
                                        <p:tav tm="0">
                                          <p:val>
                                            <p:fltVal val="0"/>
                                          </p:val>
                                        </p:tav>
                                        <p:tav tm="100000">
                                          <p:val>
                                            <p:strVal val="#ppt_h"/>
                                          </p:val>
                                        </p:tav>
                                      </p:tavLst>
                                    </p:anim>
                                    <p:animEffect transition="in" filter="fade">
                                      <p:cBhvr>
                                        <p:cTn id="34" dur="500"/>
                                        <p:tgtEl>
                                          <p:spTgt spid="34"/>
                                        </p:tgtEl>
                                      </p:cBhvr>
                                    </p:animEffect>
                                  </p:childTnLst>
                                  <p:subTnLst>
                                    <p:audio>
                                      <p:cMediaNode>
                                        <p:cTn display="0" masterRel="sameClick">
                                          <p:stCondLst>
                                            <p:cond evt="begin" delay="0">
                                              <p:tn val="30"/>
                                            </p:cond>
                                          </p:stCondLst>
                                          <p:endCondLst>
                                            <p:cond evt="onStopAudio" delay="0">
                                              <p:tgtEl>
                                                <p:sldTgt/>
                                              </p:tgtEl>
                                            </p:cond>
                                          </p:endCondLst>
                                        </p:cTn>
                                        <p:tgtEl>
                                          <p:sndTgt r:embed="rId4" name="suction.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3" grpId="0" animBg="1"/>
      <p:bldP spid="4057" grpId="0"/>
      <p:bldP spid="39" grpId="0" animBg="1"/>
      <p:bldP spid="5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961"/>
        <p:cNvGrpSpPr/>
        <p:nvPr/>
      </p:nvGrpSpPr>
      <p:grpSpPr>
        <a:xfrm>
          <a:off x="0" y="0"/>
          <a:ext cx="0" cy="0"/>
          <a:chOff x="0" y="0"/>
          <a:chExt cx="0" cy="0"/>
        </a:xfrm>
      </p:grpSpPr>
      <p:sp>
        <p:nvSpPr>
          <p:cNvPr id="10962" name="Google Shape;10962;p73"/>
          <p:cNvSpPr/>
          <p:nvPr/>
        </p:nvSpPr>
        <p:spPr>
          <a:xfrm>
            <a:off x="5451979" y="59909"/>
            <a:ext cx="2247900" cy="1111232"/>
          </a:xfrm>
          <a:custGeom>
            <a:avLst/>
            <a:gdLst/>
            <a:ahLst/>
            <a:cxnLst/>
            <a:rect l="l" t="t" r="r" b="b"/>
            <a:pathLst>
              <a:path w="128016" h="84391" extrusionOk="0">
                <a:moveTo>
                  <a:pt x="0" y="84391"/>
                </a:moveTo>
                <a:lnTo>
                  <a:pt x="128016" y="79819"/>
                </a:lnTo>
                <a:lnTo>
                  <a:pt x="127841" y="0"/>
                </a:lnTo>
                <a:lnTo>
                  <a:pt x="2787" y="3876"/>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sp>
        <p:nvSpPr>
          <p:cNvPr id="10964" name="Google Shape;10964;p73"/>
          <p:cNvSpPr txBox="1">
            <a:spLocks noGrp="1"/>
          </p:cNvSpPr>
          <p:nvPr>
            <p:ph type="subTitle" idx="1"/>
          </p:nvPr>
        </p:nvSpPr>
        <p:spPr>
          <a:xfrm>
            <a:off x="5494893" y="183827"/>
            <a:ext cx="2549060" cy="841003"/>
          </a:xfrm>
          <a:prstGeom prst="rect">
            <a:avLst/>
          </a:prstGeom>
        </p:spPr>
        <p:txBody>
          <a:bodyPr spcFirstLastPara="1" wrap="square" lIns="121900" tIns="121900" rIns="121900" bIns="121900" anchor="t" anchorCtr="0">
            <a:noAutofit/>
          </a:bodyPr>
          <a:lstStyle/>
          <a:p>
            <a:pPr marL="0" indent="0">
              <a:spcAft>
                <a:spcPts val="2133"/>
              </a:spcAft>
            </a:pPr>
            <a:r>
              <a:rPr lang="en" sz="4000">
                <a:solidFill>
                  <a:srgbClr val="FF3300"/>
                </a:solidFill>
                <a:latin typeface="#9Slide03 BoosterNextFYBlack" panose="02000A03000000020004" pitchFamily="2" charset="0"/>
              </a:rPr>
              <a:t>DẶN DÒ</a:t>
            </a:r>
            <a:endParaRPr sz="4000">
              <a:solidFill>
                <a:srgbClr val="FF3300"/>
              </a:solidFill>
              <a:latin typeface="#9Slide03 BoosterNextFYBlack" panose="02000A03000000020004" pitchFamily="2" charset="0"/>
            </a:endParaRPr>
          </a:p>
        </p:txBody>
      </p:sp>
      <p:grpSp>
        <p:nvGrpSpPr>
          <p:cNvPr id="10965" name="Google Shape;10965;p73"/>
          <p:cNvGrpSpPr/>
          <p:nvPr/>
        </p:nvGrpSpPr>
        <p:grpSpPr>
          <a:xfrm>
            <a:off x="2270629" y="1388716"/>
            <a:ext cx="8610600" cy="5554480"/>
            <a:chOff x="640172" y="990910"/>
            <a:chExt cx="3931821" cy="3590248"/>
          </a:xfrm>
        </p:grpSpPr>
        <p:sp>
          <p:nvSpPr>
            <p:cNvPr id="10966" name="Google Shape;10966;p73"/>
            <p:cNvSpPr/>
            <p:nvPr/>
          </p:nvSpPr>
          <p:spPr>
            <a:xfrm>
              <a:off x="4374378" y="2990123"/>
              <a:ext cx="31571" cy="60778"/>
            </a:xfrm>
            <a:custGeom>
              <a:avLst/>
              <a:gdLst/>
              <a:ahLst/>
              <a:cxnLst/>
              <a:rect l="l" t="t" r="r" b="b"/>
              <a:pathLst>
                <a:path w="1002" h="1929" extrusionOk="0">
                  <a:moveTo>
                    <a:pt x="746" y="1"/>
                  </a:moveTo>
                  <a:cubicBezTo>
                    <a:pt x="668" y="1"/>
                    <a:pt x="592" y="55"/>
                    <a:pt x="568" y="127"/>
                  </a:cubicBezTo>
                  <a:lnTo>
                    <a:pt x="34" y="1662"/>
                  </a:lnTo>
                  <a:cubicBezTo>
                    <a:pt x="0" y="1762"/>
                    <a:pt x="67" y="1895"/>
                    <a:pt x="167" y="1929"/>
                  </a:cubicBezTo>
                  <a:lnTo>
                    <a:pt x="234" y="1929"/>
                  </a:lnTo>
                  <a:cubicBezTo>
                    <a:pt x="301" y="1929"/>
                    <a:pt x="401" y="1895"/>
                    <a:pt x="434" y="1795"/>
                  </a:cubicBezTo>
                  <a:lnTo>
                    <a:pt x="968" y="294"/>
                  </a:lnTo>
                  <a:cubicBezTo>
                    <a:pt x="1001" y="161"/>
                    <a:pt x="968" y="61"/>
                    <a:pt x="834" y="27"/>
                  </a:cubicBezTo>
                  <a:cubicBezTo>
                    <a:pt x="806" y="9"/>
                    <a:pt x="776" y="1"/>
                    <a:pt x="746" y="1"/>
                  </a:cubicBezTo>
                  <a:close/>
                </a:path>
              </a:pathLst>
            </a:custGeom>
            <a:solidFill>
              <a:srgbClr val="263238"/>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7" name="Google Shape;10967;p73"/>
            <p:cNvSpPr/>
            <p:nvPr/>
          </p:nvSpPr>
          <p:spPr>
            <a:xfrm>
              <a:off x="4424821" y="3314871"/>
              <a:ext cx="130347" cy="70262"/>
            </a:xfrm>
            <a:custGeom>
              <a:avLst/>
              <a:gdLst/>
              <a:ahLst/>
              <a:cxnLst/>
              <a:rect l="l" t="t" r="r" b="b"/>
              <a:pathLst>
                <a:path w="4137" h="2230" extrusionOk="0">
                  <a:moveTo>
                    <a:pt x="245" y="1"/>
                  </a:moveTo>
                  <a:cubicBezTo>
                    <a:pt x="167" y="1"/>
                    <a:pt x="91" y="56"/>
                    <a:pt x="67" y="128"/>
                  </a:cubicBezTo>
                  <a:cubicBezTo>
                    <a:pt x="1" y="228"/>
                    <a:pt x="34" y="361"/>
                    <a:pt x="134" y="395"/>
                  </a:cubicBezTo>
                  <a:cubicBezTo>
                    <a:pt x="1969" y="1295"/>
                    <a:pt x="3737" y="2196"/>
                    <a:pt x="3737" y="2196"/>
                  </a:cubicBezTo>
                  <a:cubicBezTo>
                    <a:pt x="3770" y="2229"/>
                    <a:pt x="3803" y="2229"/>
                    <a:pt x="3837" y="2229"/>
                  </a:cubicBezTo>
                  <a:cubicBezTo>
                    <a:pt x="4037" y="2229"/>
                    <a:pt x="4137" y="1929"/>
                    <a:pt x="3937" y="1829"/>
                  </a:cubicBezTo>
                  <a:cubicBezTo>
                    <a:pt x="3937" y="1829"/>
                    <a:pt x="2135" y="928"/>
                    <a:pt x="334" y="28"/>
                  </a:cubicBezTo>
                  <a:cubicBezTo>
                    <a:pt x="306" y="9"/>
                    <a:pt x="276" y="1"/>
                    <a:pt x="245" y="1"/>
                  </a:cubicBezTo>
                  <a:close/>
                </a:path>
              </a:pathLst>
            </a:custGeom>
            <a:solidFill>
              <a:srgbClr val="263238"/>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8" name="Google Shape;10968;p73"/>
            <p:cNvSpPr/>
            <p:nvPr/>
          </p:nvSpPr>
          <p:spPr>
            <a:xfrm>
              <a:off x="1972844" y="3831783"/>
              <a:ext cx="1267547" cy="682106"/>
            </a:xfrm>
            <a:custGeom>
              <a:avLst/>
              <a:gdLst/>
              <a:ahLst/>
              <a:cxnLst/>
              <a:rect l="l" t="t" r="r" b="b"/>
              <a:pathLst>
                <a:path w="40230" h="21649" extrusionOk="0">
                  <a:moveTo>
                    <a:pt x="4637" y="0"/>
                  </a:moveTo>
                  <a:lnTo>
                    <a:pt x="4637" y="10508"/>
                  </a:lnTo>
                  <a:cubicBezTo>
                    <a:pt x="4637" y="13943"/>
                    <a:pt x="3470" y="17279"/>
                    <a:pt x="1368" y="19948"/>
                  </a:cubicBezTo>
                  <a:lnTo>
                    <a:pt x="0" y="21649"/>
                  </a:lnTo>
                  <a:lnTo>
                    <a:pt x="40229" y="21649"/>
                  </a:lnTo>
                  <a:lnTo>
                    <a:pt x="38861" y="19948"/>
                  </a:lnTo>
                  <a:cubicBezTo>
                    <a:pt x="36727" y="17279"/>
                    <a:pt x="35559" y="13943"/>
                    <a:pt x="35592" y="10508"/>
                  </a:cubicBezTo>
                  <a:lnTo>
                    <a:pt x="35592"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9" name="Google Shape;10969;p73"/>
            <p:cNvSpPr/>
            <p:nvPr/>
          </p:nvSpPr>
          <p:spPr>
            <a:xfrm>
              <a:off x="1965472" y="3824411"/>
              <a:ext cx="1282261" cy="696851"/>
            </a:xfrm>
            <a:custGeom>
              <a:avLst/>
              <a:gdLst/>
              <a:ahLst/>
              <a:cxnLst/>
              <a:rect l="l" t="t" r="r" b="b"/>
              <a:pathLst>
                <a:path w="40697" h="22117" extrusionOk="0">
                  <a:moveTo>
                    <a:pt x="35593" y="468"/>
                  </a:moveTo>
                  <a:lnTo>
                    <a:pt x="35593" y="10742"/>
                  </a:lnTo>
                  <a:cubicBezTo>
                    <a:pt x="35593" y="14211"/>
                    <a:pt x="36760" y="17580"/>
                    <a:pt x="38929" y="20315"/>
                  </a:cubicBezTo>
                  <a:lnTo>
                    <a:pt x="39963" y="21683"/>
                  </a:lnTo>
                  <a:lnTo>
                    <a:pt x="701" y="21683"/>
                  </a:lnTo>
                  <a:lnTo>
                    <a:pt x="1769" y="20349"/>
                  </a:lnTo>
                  <a:cubicBezTo>
                    <a:pt x="3904" y="17613"/>
                    <a:pt x="5105" y="14211"/>
                    <a:pt x="5105" y="10742"/>
                  </a:cubicBezTo>
                  <a:lnTo>
                    <a:pt x="5105" y="468"/>
                  </a:lnTo>
                  <a:close/>
                  <a:moveTo>
                    <a:pt x="4871" y="1"/>
                  </a:moveTo>
                  <a:cubicBezTo>
                    <a:pt x="4738" y="1"/>
                    <a:pt x="4638" y="101"/>
                    <a:pt x="4638" y="234"/>
                  </a:cubicBezTo>
                  <a:lnTo>
                    <a:pt x="4638" y="10742"/>
                  </a:lnTo>
                  <a:cubicBezTo>
                    <a:pt x="4638" y="14111"/>
                    <a:pt x="3503" y="17380"/>
                    <a:pt x="1402" y="20048"/>
                  </a:cubicBezTo>
                  <a:lnTo>
                    <a:pt x="68" y="21750"/>
                  </a:lnTo>
                  <a:cubicBezTo>
                    <a:pt x="1" y="21816"/>
                    <a:pt x="1" y="21916"/>
                    <a:pt x="34" y="21983"/>
                  </a:cubicBezTo>
                  <a:cubicBezTo>
                    <a:pt x="68" y="22083"/>
                    <a:pt x="134" y="22116"/>
                    <a:pt x="234" y="22116"/>
                  </a:cubicBezTo>
                  <a:lnTo>
                    <a:pt x="40463" y="22116"/>
                  </a:lnTo>
                  <a:cubicBezTo>
                    <a:pt x="40530" y="22116"/>
                    <a:pt x="40630" y="22083"/>
                    <a:pt x="40663" y="21983"/>
                  </a:cubicBezTo>
                  <a:cubicBezTo>
                    <a:pt x="40697" y="21916"/>
                    <a:pt x="40663" y="21816"/>
                    <a:pt x="40630" y="21750"/>
                  </a:cubicBezTo>
                  <a:lnTo>
                    <a:pt x="39262" y="20048"/>
                  </a:lnTo>
                  <a:cubicBezTo>
                    <a:pt x="37161" y="17380"/>
                    <a:pt x="36027" y="14111"/>
                    <a:pt x="36027" y="10742"/>
                  </a:cubicBezTo>
                  <a:lnTo>
                    <a:pt x="36027" y="234"/>
                  </a:lnTo>
                  <a:cubicBezTo>
                    <a:pt x="36027" y="101"/>
                    <a:pt x="35927" y="1"/>
                    <a:pt x="3579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0" name="Google Shape;10970;p73"/>
            <p:cNvSpPr/>
            <p:nvPr/>
          </p:nvSpPr>
          <p:spPr>
            <a:xfrm>
              <a:off x="2059017" y="3831783"/>
              <a:ext cx="1094129" cy="563354"/>
            </a:xfrm>
            <a:custGeom>
              <a:avLst/>
              <a:gdLst/>
              <a:ahLst/>
              <a:cxnLst/>
              <a:rect l="l" t="t" r="r" b="b"/>
              <a:pathLst>
                <a:path w="34726" h="17880" extrusionOk="0">
                  <a:moveTo>
                    <a:pt x="1902" y="0"/>
                  </a:moveTo>
                  <a:lnTo>
                    <a:pt x="1902" y="10508"/>
                  </a:lnTo>
                  <a:cubicBezTo>
                    <a:pt x="1902" y="13076"/>
                    <a:pt x="1235" y="15611"/>
                    <a:pt x="1" y="17880"/>
                  </a:cubicBezTo>
                  <a:lnTo>
                    <a:pt x="34725" y="17880"/>
                  </a:lnTo>
                  <a:cubicBezTo>
                    <a:pt x="33491" y="15611"/>
                    <a:pt x="32824" y="13076"/>
                    <a:pt x="32857" y="10508"/>
                  </a:cubicBezTo>
                  <a:lnTo>
                    <a:pt x="32857" y="0"/>
                  </a:ln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1" name="Google Shape;10971;p73"/>
            <p:cNvSpPr/>
            <p:nvPr/>
          </p:nvSpPr>
          <p:spPr>
            <a:xfrm>
              <a:off x="2118945" y="3881156"/>
              <a:ext cx="974306" cy="139830"/>
            </a:xfrm>
            <a:custGeom>
              <a:avLst/>
              <a:gdLst/>
              <a:ahLst/>
              <a:cxnLst/>
              <a:rect l="l" t="t" r="r" b="b"/>
              <a:pathLst>
                <a:path w="30923" h="4438" extrusionOk="0">
                  <a:moveTo>
                    <a:pt x="0" y="1"/>
                  </a:moveTo>
                  <a:lnTo>
                    <a:pt x="0" y="4437"/>
                  </a:lnTo>
                  <a:lnTo>
                    <a:pt x="30922" y="4437"/>
                  </a:lnTo>
                  <a:lnTo>
                    <a:pt x="30922"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2" name="Google Shape;10972;p73"/>
            <p:cNvSpPr/>
            <p:nvPr/>
          </p:nvSpPr>
          <p:spPr>
            <a:xfrm>
              <a:off x="2111572" y="3874854"/>
              <a:ext cx="990060" cy="153473"/>
            </a:xfrm>
            <a:custGeom>
              <a:avLst/>
              <a:gdLst/>
              <a:ahLst/>
              <a:cxnLst/>
              <a:rect l="l" t="t" r="r" b="b"/>
              <a:pathLst>
                <a:path w="31423" h="4871" extrusionOk="0">
                  <a:moveTo>
                    <a:pt x="30956" y="468"/>
                  </a:moveTo>
                  <a:lnTo>
                    <a:pt x="30956" y="4437"/>
                  </a:lnTo>
                  <a:lnTo>
                    <a:pt x="468" y="4437"/>
                  </a:lnTo>
                  <a:lnTo>
                    <a:pt x="468" y="468"/>
                  </a:lnTo>
                  <a:close/>
                  <a:moveTo>
                    <a:pt x="234" y="1"/>
                  </a:moveTo>
                  <a:cubicBezTo>
                    <a:pt x="101" y="1"/>
                    <a:pt x="1" y="101"/>
                    <a:pt x="1" y="201"/>
                  </a:cubicBezTo>
                  <a:lnTo>
                    <a:pt x="1" y="4637"/>
                  </a:lnTo>
                  <a:cubicBezTo>
                    <a:pt x="1" y="4771"/>
                    <a:pt x="101" y="4871"/>
                    <a:pt x="234" y="4871"/>
                  </a:cubicBezTo>
                  <a:lnTo>
                    <a:pt x="31189" y="4871"/>
                  </a:lnTo>
                  <a:cubicBezTo>
                    <a:pt x="31290" y="4871"/>
                    <a:pt x="31423" y="4771"/>
                    <a:pt x="31390" y="4637"/>
                  </a:cubicBezTo>
                  <a:lnTo>
                    <a:pt x="31390" y="201"/>
                  </a:lnTo>
                  <a:cubicBezTo>
                    <a:pt x="31390" y="101"/>
                    <a:pt x="31290" y="1"/>
                    <a:pt x="3115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3" name="Google Shape;10973;p73"/>
            <p:cNvSpPr/>
            <p:nvPr/>
          </p:nvSpPr>
          <p:spPr>
            <a:xfrm>
              <a:off x="647544" y="998282"/>
              <a:ext cx="3917107" cy="2938610"/>
            </a:xfrm>
            <a:custGeom>
              <a:avLst/>
              <a:gdLst/>
              <a:ahLst/>
              <a:cxnLst/>
              <a:rect l="l" t="t" r="r" b="b"/>
              <a:pathLst>
                <a:path w="124323" h="93267" extrusionOk="0">
                  <a:moveTo>
                    <a:pt x="3869" y="0"/>
                  </a:moveTo>
                  <a:cubicBezTo>
                    <a:pt x="1735" y="0"/>
                    <a:pt x="0" y="1735"/>
                    <a:pt x="0" y="3870"/>
                  </a:cubicBezTo>
                  <a:lnTo>
                    <a:pt x="0" y="89364"/>
                  </a:lnTo>
                  <a:cubicBezTo>
                    <a:pt x="0" y="91532"/>
                    <a:pt x="1735" y="93267"/>
                    <a:pt x="3869" y="93267"/>
                  </a:cubicBezTo>
                  <a:lnTo>
                    <a:pt x="120453" y="93267"/>
                  </a:lnTo>
                  <a:cubicBezTo>
                    <a:pt x="122621" y="93267"/>
                    <a:pt x="124322" y="91532"/>
                    <a:pt x="124322" y="89364"/>
                  </a:cubicBezTo>
                  <a:lnTo>
                    <a:pt x="124322" y="3870"/>
                  </a:lnTo>
                  <a:cubicBezTo>
                    <a:pt x="124322" y="1735"/>
                    <a:pt x="122621" y="0"/>
                    <a:pt x="120453"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4" name="Google Shape;10974;p73"/>
            <p:cNvSpPr/>
            <p:nvPr/>
          </p:nvSpPr>
          <p:spPr>
            <a:xfrm>
              <a:off x="640172" y="990910"/>
              <a:ext cx="3931821" cy="2952284"/>
            </a:xfrm>
            <a:custGeom>
              <a:avLst/>
              <a:gdLst/>
              <a:ahLst/>
              <a:cxnLst/>
              <a:rect l="l" t="t" r="r" b="b"/>
              <a:pathLst>
                <a:path w="124790" h="93701" extrusionOk="0">
                  <a:moveTo>
                    <a:pt x="120687" y="468"/>
                  </a:moveTo>
                  <a:cubicBezTo>
                    <a:pt x="122721" y="468"/>
                    <a:pt x="124356" y="2102"/>
                    <a:pt x="124356" y="4104"/>
                  </a:cubicBezTo>
                  <a:lnTo>
                    <a:pt x="124356" y="89598"/>
                  </a:lnTo>
                  <a:cubicBezTo>
                    <a:pt x="124356" y="91633"/>
                    <a:pt x="122721" y="93234"/>
                    <a:pt x="120687" y="93267"/>
                  </a:cubicBezTo>
                  <a:lnTo>
                    <a:pt x="4103" y="93267"/>
                  </a:lnTo>
                  <a:cubicBezTo>
                    <a:pt x="2102" y="93267"/>
                    <a:pt x="468" y="91633"/>
                    <a:pt x="468" y="89598"/>
                  </a:cubicBezTo>
                  <a:lnTo>
                    <a:pt x="468" y="4104"/>
                  </a:lnTo>
                  <a:cubicBezTo>
                    <a:pt x="468" y="2069"/>
                    <a:pt x="2102" y="468"/>
                    <a:pt x="4103" y="468"/>
                  </a:cubicBezTo>
                  <a:close/>
                  <a:moveTo>
                    <a:pt x="4103" y="1"/>
                  </a:moveTo>
                  <a:cubicBezTo>
                    <a:pt x="1835" y="1"/>
                    <a:pt x="1" y="1835"/>
                    <a:pt x="1" y="4104"/>
                  </a:cubicBezTo>
                  <a:lnTo>
                    <a:pt x="1" y="89598"/>
                  </a:lnTo>
                  <a:cubicBezTo>
                    <a:pt x="1" y="91866"/>
                    <a:pt x="1835" y="93701"/>
                    <a:pt x="4103" y="93701"/>
                  </a:cubicBezTo>
                  <a:lnTo>
                    <a:pt x="120687" y="93701"/>
                  </a:lnTo>
                  <a:cubicBezTo>
                    <a:pt x="122955" y="93701"/>
                    <a:pt x="124790" y="91866"/>
                    <a:pt x="124790" y="89598"/>
                  </a:cubicBezTo>
                  <a:lnTo>
                    <a:pt x="124790" y="4104"/>
                  </a:lnTo>
                  <a:cubicBezTo>
                    <a:pt x="124790" y="1835"/>
                    <a:pt x="122955" y="1"/>
                    <a:pt x="1206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5" name="Google Shape;10975;p73"/>
            <p:cNvSpPr/>
            <p:nvPr/>
          </p:nvSpPr>
          <p:spPr>
            <a:xfrm>
              <a:off x="647544" y="3479687"/>
              <a:ext cx="3918147" cy="456166"/>
            </a:xfrm>
            <a:custGeom>
              <a:avLst/>
              <a:gdLst/>
              <a:ahLst/>
              <a:cxnLst/>
              <a:rect l="l" t="t" r="r" b="b"/>
              <a:pathLst>
                <a:path w="124356" h="14478" extrusionOk="0">
                  <a:moveTo>
                    <a:pt x="0" y="0"/>
                  </a:moveTo>
                  <a:lnTo>
                    <a:pt x="0" y="10608"/>
                  </a:lnTo>
                  <a:cubicBezTo>
                    <a:pt x="0" y="12743"/>
                    <a:pt x="1735" y="14477"/>
                    <a:pt x="3869" y="14477"/>
                  </a:cubicBezTo>
                  <a:lnTo>
                    <a:pt x="120453" y="14477"/>
                  </a:lnTo>
                  <a:cubicBezTo>
                    <a:pt x="122621" y="14477"/>
                    <a:pt x="124322" y="12743"/>
                    <a:pt x="124355" y="10608"/>
                  </a:cubicBezTo>
                  <a:lnTo>
                    <a:pt x="124355"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6" name="Google Shape;10976;p73"/>
            <p:cNvSpPr/>
            <p:nvPr/>
          </p:nvSpPr>
          <p:spPr>
            <a:xfrm>
              <a:off x="640172" y="3472314"/>
              <a:ext cx="3931821" cy="470880"/>
            </a:xfrm>
            <a:custGeom>
              <a:avLst/>
              <a:gdLst/>
              <a:ahLst/>
              <a:cxnLst/>
              <a:rect l="l" t="t" r="r" b="b"/>
              <a:pathLst>
                <a:path w="124790" h="14945" extrusionOk="0">
                  <a:moveTo>
                    <a:pt x="124356" y="468"/>
                  </a:moveTo>
                  <a:lnTo>
                    <a:pt x="124356" y="10842"/>
                  </a:lnTo>
                  <a:cubicBezTo>
                    <a:pt x="124356" y="12877"/>
                    <a:pt x="122721" y="14478"/>
                    <a:pt x="120687" y="14511"/>
                  </a:cubicBezTo>
                  <a:lnTo>
                    <a:pt x="4103" y="14511"/>
                  </a:lnTo>
                  <a:cubicBezTo>
                    <a:pt x="2102" y="14511"/>
                    <a:pt x="468" y="12877"/>
                    <a:pt x="468" y="10842"/>
                  </a:cubicBezTo>
                  <a:lnTo>
                    <a:pt x="468" y="468"/>
                  </a:lnTo>
                  <a:close/>
                  <a:moveTo>
                    <a:pt x="234" y="1"/>
                  </a:moveTo>
                  <a:cubicBezTo>
                    <a:pt x="101" y="1"/>
                    <a:pt x="1" y="101"/>
                    <a:pt x="1" y="234"/>
                  </a:cubicBezTo>
                  <a:lnTo>
                    <a:pt x="1" y="10842"/>
                  </a:lnTo>
                  <a:cubicBezTo>
                    <a:pt x="1" y="13110"/>
                    <a:pt x="1835" y="14945"/>
                    <a:pt x="4103" y="14945"/>
                  </a:cubicBezTo>
                  <a:lnTo>
                    <a:pt x="120687" y="14945"/>
                  </a:lnTo>
                  <a:cubicBezTo>
                    <a:pt x="122955" y="14945"/>
                    <a:pt x="124790" y="13110"/>
                    <a:pt x="124790" y="10842"/>
                  </a:cubicBezTo>
                  <a:lnTo>
                    <a:pt x="124790" y="234"/>
                  </a:lnTo>
                  <a:cubicBezTo>
                    <a:pt x="124790" y="101"/>
                    <a:pt x="124690" y="1"/>
                    <a:pt x="12458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7" name="Google Shape;10977;p73"/>
            <p:cNvSpPr/>
            <p:nvPr/>
          </p:nvSpPr>
          <p:spPr>
            <a:xfrm>
              <a:off x="2509890" y="3635586"/>
              <a:ext cx="169258" cy="144714"/>
            </a:xfrm>
            <a:custGeom>
              <a:avLst/>
              <a:gdLst/>
              <a:ahLst/>
              <a:cxnLst/>
              <a:rect l="l" t="t" r="r" b="b"/>
              <a:pathLst>
                <a:path w="5372" h="4593" extrusionOk="0">
                  <a:moveTo>
                    <a:pt x="3050" y="0"/>
                  </a:moveTo>
                  <a:cubicBezTo>
                    <a:pt x="2480" y="0"/>
                    <a:pt x="1901" y="213"/>
                    <a:pt x="1435" y="690"/>
                  </a:cubicBezTo>
                  <a:cubicBezTo>
                    <a:pt x="1" y="2124"/>
                    <a:pt x="1002" y="4593"/>
                    <a:pt x="3070" y="4593"/>
                  </a:cubicBezTo>
                  <a:cubicBezTo>
                    <a:pt x="4337" y="4593"/>
                    <a:pt x="5371" y="3559"/>
                    <a:pt x="5371" y="2291"/>
                  </a:cubicBezTo>
                  <a:cubicBezTo>
                    <a:pt x="5371" y="918"/>
                    <a:pt x="4232" y="0"/>
                    <a:pt x="305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8" name="Google Shape;10978;p73"/>
            <p:cNvSpPr/>
            <p:nvPr/>
          </p:nvSpPr>
          <p:spPr>
            <a:xfrm>
              <a:off x="2500437" y="3628402"/>
              <a:ext cx="185012" cy="159270"/>
            </a:xfrm>
            <a:custGeom>
              <a:avLst/>
              <a:gdLst/>
              <a:ahLst/>
              <a:cxnLst/>
              <a:rect l="l" t="t" r="r" b="b"/>
              <a:pathLst>
                <a:path w="5872" h="5055" extrusionOk="0">
                  <a:moveTo>
                    <a:pt x="3370" y="451"/>
                  </a:moveTo>
                  <a:cubicBezTo>
                    <a:pt x="4504" y="451"/>
                    <a:pt x="5438" y="1385"/>
                    <a:pt x="5438" y="2519"/>
                  </a:cubicBezTo>
                  <a:cubicBezTo>
                    <a:pt x="5438" y="3763"/>
                    <a:pt x="4426" y="4593"/>
                    <a:pt x="3369" y="4593"/>
                  </a:cubicBezTo>
                  <a:cubicBezTo>
                    <a:pt x="2867" y="4593"/>
                    <a:pt x="2354" y="4406"/>
                    <a:pt x="1935" y="3987"/>
                  </a:cubicBezTo>
                  <a:cubicBezTo>
                    <a:pt x="634" y="2686"/>
                    <a:pt x="1535" y="484"/>
                    <a:pt x="3370" y="451"/>
                  </a:cubicBezTo>
                  <a:close/>
                  <a:moveTo>
                    <a:pt x="3342" y="1"/>
                  </a:moveTo>
                  <a:cubicBezTo>
                    <a:pt x="2722" y="1"/>
                    <a:pt x="2087" y="232"/>
                    <a:pt x="1568" y="751"/>
                  </a:cubicBezTo>
                  <a:cubicBezTo>
                    <a:pt x="1" y="2319"/>
                    <a:pt x="1101" y="5054"/>
                    <a:pt x="3370" y="5054"/>
                  </a:cubicBezTo>
                  <a:cubicBezTo>
                    <a:pt x="4771" y="5054"/>
                    <a:pt x="5872" y="3920"/>
                    <a:pt x="5872" y="2519"/>
                  </a:cubicBezTo>
                  <a:cubicBezTo>
                    <a:pt x="5872" y="1008"/>
                    <a:pt x="4637" y="1"/>
                    <a:pt x="334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9" name="Google Shape;10979;p73"/>
            <p:cNvSpPr/>
            <p:nvPr/>
          </p:nvSpPr>
          <p:spPr>
            <a:xfrm>
              <a:off x="1972844" y="4513858"/>
              <a:ext cx="1267547" cy="59959"/>
            </a:xfrm>
            <a:custGeom>
              <a:avLst/>
              <a:gdLst/>
              <a:ahLst/>
              <a:cxnLst/>
              <a:rect l="l" t="t" r="r" b="b"/>
              <a:pathLst>
                <a:path w="40230" h="1903" extrusionOk="0">
                  <a:moveTo>
                    <a:pt x="0" y="1"/>
                  </a:moveTo>
                  <a:lnTo>
                    <a:pt x="0" y="1902"/>
                  </a:lnTo>
                  <a:lnTo>
                    <a:pt x="40229" y="1902"/>
                  </a:lnTo>
                  <a:lnTo>
                    <a:pt x="40229"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0" name="Google Shape;10980;p73"/>
            <p:cNvSpPr/>
            <p:nvPr/>
          </p:nvSpPr>
          <p:spPr>
            <a:xfrm>
              <a:off x="1965472" y="4507399"/>
              <a:ext cx="1282261" cy="73759"/>
            </a:xfrm>
            <a:custGeom>
              <a:avLst/>
              <a:gdLst/>
              <a:ahLst/>
              <a:cxnLst/>
              <a:rect l="l" t="t" r="r" b="b"/>
              <a:pathLst>
                <a:path w="40697" h="2341" extrusionOk="0">
                  <a:moveTo>
                    <a:pt x="40230" y="439"/>
                  </a:moveTo>
                  <a:lnTo>
                    <a:pt x="40230" y="1874"/>
                  </a:lnTo>
                  <a:lnTo>
                    <a:pt x="468" y="1874"/>
                  </a:lnTo>
                  <a:lnTo>
                    <a:pt x="468" y="439"/>
                  </a:lnTo>
                  <a:close/>
                  <a:moveTo>
                    <a:pt x="40505" y="1"/>
                  </a:moveTo>
                  <a:cubicBezTo>
                    <a:pt x="40491" y="1"/>
                    <a:pt x="40477" y="2"/>
                    <a:pt x="40463" y="6"/>
                  </a:cubicBezTo>
                  <a:lnTo>
                    <a:pt x="234" y="6"/>
                  </a:lnTo>
                  <a:cubicBezTo>
                    <a:pt x="101" y="6"/>
                    <a:pt x="1" y="106"/>
                    <a:pt x="1" y="206"/>
                  </a:cubicBezTo>
                  <a:lnTo>
                    <a:pt x="1" y="2107"/>
                  </a:lnTo>
                  <a:cubicBezTo>
                    <a:pt x="1" y="2207"/>
                    <a:pt x="101" y="2341"/>
                    <a:pt x="234" y="2341"/>
                  </a:cubicBezTo>
                  <a:lnTo>
                    <a:pt x="40463" y="2341"/>
                  </a:lnTo>
                  <a:cubicBezTo>
                    <a:pt x="40597" y="2341"/>
                    <a:pt x="40697" y="2207"/>
                    <a:pt x="40697" y="2107"/>
                  </a:cubicBezTo>
                  <a:lnTo>
                    <a:pt x="40697" y="206"/>
                  </a:lnTo>
                  <a:cubicBezTo>
                    <a:pt x="40697" y="117"/>
                    <a:pt x="40617" y="1"/>
                    <a:pt x="40505" y="1"/>
                  </a:cubicBezTo>
                  <a:close/>
                </a:path>
              </a:pathLst>
            </a:custGeom>
            <a:no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5" name="Rectangle 24">
            <a:extLst>
              <a:ext uri="{FF2B5EF4-FFF2-40B4-BE49-F238E27FC236}">
                <a16:creationId xmlns:a16="http://schemas.microsoft.com/office/drawing/2014/main" xmlns="" id="{6A614DC7-7131-4678-B660-53F54D214E7A}"/>
              </a:ext>
            </a:extLst>
          </p:cNvPr>
          <p:cNvSpPr/>
          <p:nvPr/>
        </p:nvSpPr>
        <p:spPr>
          <a:xfrm>
            <a:off x="2361309" y="3339578"/>
            <a:ext cx="8483074" cy="1200329"/>
          </a:xfrm>
          <a:prstGeom prst="rect">
            <a:avLst/>
          </a:prstGeom>
        </p:spPr>
        <p:txBody>
          <a:bodyPr wrap="square">
            <a:spAutoFit/>
          </a:bodyPr>
          <a:lstStyle/>
          <a:p>
            <a:pPr algn="just" fontAlgn="base">
              <a:spcBef>
                <a:spcPct val="0"/>
              </a:spcBef>
              <a:spcAft>
                <a:spcPct val="0"/>
              </a:spcAft>
              <a:defRPr/>
            </a:pPr>
            <a:r>
              <a:rPr lang="en-US" sz="3600" b="1" dirty="0">
                <a:latin typeface="#9Slide03 BoosterNextFYBlack" panose="02000A03000000020004" pitchFamily="2" charset="0"/>
                <a:cs typeface="Calibri" panose="020F0502020204030204" pitchFamily="34" charset="0"/>
              </a:rPr>
              <a:t>2</a:t>
            </a:r>
            <a:r>
              <a:rPr lang="en-US" sz="3600" b="1">
                <a:latin typeface="#9Slide03 BoosterNextFYBlack" panose="02000A03000000020004" pitchFamily="2" charset="0"/>
                <a:cs typeface="Calibri" panose="020F0502020204030204" pitchFamily="34" charset="0"/>
              </a:rPr>
              <a:t>. Chuẩn bị bài: Trừ </a:t>
            </a:r>
            <a:r>
              <a:rPr lang="en-US" sz="3600" b="1" dirty="0" err="1">
                <a:latin typeface="#9Slide03 BoosterNextFYBlack" panose="02000A03000000020004" pitchFamily="2" charset="0"/>
                <a:cs typeface="Calibri" panose="020F0502020204030204" pitchFamily="34" charset="0"/>
              </a:rPr>
              <a:t>số</a:t>
            </a:r>
            <a:r>
              <a:rPr lang="en-US" sz="3600" b="1" dirty="0">
                <a:latin typeface="#9Slide03 BoosterNextFYBlack" panose="02000A03000000020004" pitchFamily="2" charset="0"/>
                <a:cs typeface="Calibri" panose="020F0502020204030204" pitchFamily="34" charset="0"/>
              </a:rPr>
              <a:t> </a:t>
            </a:r>
            <a:r>
              <a:rPr lang="en-US" sz="3600" b="1" dirty="0" err="1">
                <a:latin typeface="#9Slide03 BoosterNextFYBlack" panose="02000A03000000020004" pitchFamily="2" charset="0"/>
                <a:cs typeface="Calibri" panose="020F0502020204030204" pitchFamily="34" charset="0"/>
              </a:rPr>
              <a:t>đo</a:t>
            </a:r>
            <a:r>
              <a:rPr lang="en-US" sz="3600" b="1" dirty="0">
                <a:latin typeface="#9Slide03 BoosterNextFYBlack" panose="02000A03000000020004" pitchFamily="2" charset="0"/>
                <a:cs typeface="Calibri" panose="020F0502020204030204" pitchFamily="34" charset="0"/>
              </a:rPr>
              <a:t> </a:t>
            </a:r>
            <a:r>
              <a:rPr lang="en-US" sz="3600" b="1" err="1">
                <a:latin typeface="#9Slide03 BoosterNextFYBlack" panose="02000A03000000020004" pitchFamily="2" charset="0"/>
                <a:cs typeface="Calibri" panose="020F0502020204030204" pitchFamily="34" charset="0"/>
              </a:rPr>
              <a:t>thời</a:t>
            </a:r>
            <a:r>
              <a:rPr lang="en-US" sz="3600" b="1">
                <a:latin typeface="#9Slide03 BoosterNextFYBlack" panose="02000A03000000020004" pitchFamily="2" charset="0"/>
                <a:cs typeface="Calibri" panose="020F0502020204030204" pitchFamily="34" charset="0"/>
              </a:rPr>
              <a:t> gian, trang 133.</a:t>
            </a:r>
            <a:endParaRPr lang="en-US" sz="3600" b="1" dirty="0">
              <a:latin typeface="#9Slide03 BoosterNextFYBlack" panose="02000A03000000020004" pitchFamily="2" charset="0"/>
              <a:cs typeface="Calibri" panose="020F0502020204030204" pitchFamily="34" charset="0"/>
            </a:endParaRPr>
          </a:p>
        </p:txBody>
      </p:sp>
      <p:sp>
        <p:nvSpPr>
          <p:cNvPr id="26" name="Rectangle 25">
            <a:extLst>
              <a:ext uri="{FF2B5EF4-FFF2-40B4-BE49-F238E27FC236}">
                <a16:creationId xmlns:a16="http://schemas.microsoft.com/office/drawing/2014/main" xmlns="" id="{D3B10109-D2FD-4662-BB94-F46338AC0C91}"/>
              </a:ext>
            </a:extLst>
          </p:cNvPr>
          <p:cNvSpPr/>
          <p:nvPr/>
        </p:nvSpPr>
        <p:spPr>
          <a:xfrm>
            <a:off x="2300630" y="2228992"/>
            <a:ext cx="8610599" cy="646331"/>
          </a:xfrm>
          <a:prstGeom prst="rect">
            <a:avLst/>
          </a:prstGeom>
        </p:spPr>
        <p:txBody>
          <a:bodyPr wrap="square">
            <a:spAutoFit/>
          </a:bodyPr>
          <a:lstStyle/>
          <a:p>
            <a:pPr marL="514350" indent="-514350" fontAlgn="base">
              <a:spcBef>
                <a:spcPct val="0"/>
              </a:spcBef>
              <a:spcAft>
                <a:spcPct val="0"/>
              </a:spcAft>
              <a:buFontTx/>
              <a:buAutoNum type="arabicPeriod"/>
              <a:defRPr/>
            </a:pPr>
            <a:r>
              <a:rPr lang="en-US" sz="3600" b="1">
                <a:latin typeface="#9Slide03 BoosterNextFYBlack" panose="02000A03000000020004" pitchFamily="2" charset="0"/>
                <a:cs typeface="Calibri" panose="020F0502020204030204" pitchFamily="34" charset="0"/>
              </a:rPr>
              <a:t>Ôn lại các bước cộng số đo thời gian.</a:t>
            </a:r>
            <a:endParaRPr lang="en-US" sz="3600" b="1" dirty="0">
              <a:latin typeface="#9Slide03 BoosterNextFYBlack" panose="02000A03000000020004" pitchFamily="2" charset="0"/>
              <a:cs typeface="Calibri" panose="020F0502020204030204" pitchFamily="34" charset="0"/>
            </a:endParaRPr>
          </a:p>
        </p:txBody>
      </p:sp>
    </p:spTree>
  </p:cSld>
  <p:clrMapOvr>
    <a:masterClrMapping/>
  </p:clrMapOvr>
  <p:transition>
    <p:fade/>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049"/>
        <p:cNvGrpSpPr/>
        <p:nvPr/>
      </p:nvGrpSpPr>
      <p:grpSpPr>
        <a:xfrm>
          <a:off x="0" y="0"/>
          <a:ext cx="0" cy="0"/>
          <a:chOff x="0" y="0"/>
          <a:chExt cx="0" cy="0"/>
        </a:xfrm>
      </p:grpSpPr>
      <p:sp>
        <p:nvSpPr>
          <p:cNvPr id="4053" name="Google Shape;4053;p33"/>
          <p:cNvSpPr/>
          <p:nvPr/>
        </p:nvSpPr>
        <p:spPr>
          <a:xfrm>
            <a:off x="228600" y="4673237"/>
            <a:ext cx="4975200" cy="2026400"/>
          </a:xfrm>
          <a:prstGeom prst="roundRect">
            <a:avLst>
              <a:gd name="adj" fmla="val 16667"/>
            </a:avLst>
          </a:prstGeom>
          <a:solidFill>
            <a:schemeClr val="accent6"/>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7" name="Google Shape;4057;p33"/>
          <p:cNvSpPr txBox="1"/>
          <p:nvPr/>
        </p:nvSpPr>
        <p:spPr>
          <a:xfrm>
            <a:off x="215430" y="5352773"/>
            <a:ext cx="4927530"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600" b="1" kern="0">
                <a:solidFill>
                  <a:schemeClr val="bg1"/>
                </a:solidFill>
                <a:latin typeface="Calibri" panose="020F0502020204030204" pitchFamily="34" charset="0"/>
                <a:ea typeface="Fira Sans Extra Condensed"/>
                <a:cs typeface="Calibri" panose="020F0502020204030204" pitchFamily="34" charset="0"/>
                <a:sym typeface="Fira Sans Extra Condensed"/>
              </a:rPr>
              <a:t>Thực hiện đúng phép cộng số đo thời gian.</a:t>
            </a:r>
            <a:endParaRPr kumimoji="0"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grpSp>
        <p:nvGrpSpPr>
          <p:cNvPr id="4077" name="Google Shape;4077;p33"/>
          <p:cNvGrpSpPr/>
          <p:nvPr/>
        </p:nvGrpSpPr>
        <p:grpSpPr>
          <a:xfrm rot="968434">
            <a:off x="1763602" y="3586597"/>
            <a:ext cx="1373794" cy="1692495"/>
            <a:chOff x="6739400" y="809775"/>
            <a:chExt cx="1243500" cy="1531975"/>
          </a:xfrm>
        </p:grpSpPr>
        <p:sp>
          <p:nvSpPr>
            <p:cNvPr id="4078" name="Google Shape;4078;p33"/>
            <p:cNvSpPr/>
            <p:nvPr/>
          </p:nvSpPr>
          <p:spPr>
            <a:xfrm>
              <a:off x="6748250" y="818625"/>
              <a:ext cx="1224800" cy="1513275"/>
            </a:xfrm>
            <a:custGeom>
              <a:avLst/>
              <a:gdLst/>
              <a:ahLst/>
              <a:cxnLst/>
              <a:rect l="l" t="t" r="r" b="b"/>
              <a:pathLst>
                <a:path w="48992" h="60531" extrusionOk="0">
                  <a:moveTo>
                    <a:pt x="24024" y="1"/>
                  </a:moveTo>
                  <a:lnTo>
                    <a:pt x="23512" y="40"/>
                  </a:lnTo>
                  <a:lnTo>
                    <a:pt x="23039" y="40"/>
                  </a:lnTo>
                  <a:lnTo>
                    <a:pt x="22567" y="119"/>
                  </a:lnTo>
                  <a:lnTo>
                    <a:pt x="22133" y="198"/>
                  </a:lnTo>
                  <a:lnTo>
                    <a:pt x="21228" y="434"/>
                  </a:lnTo>
                  <a:lnTo>
                    <a:pt x="20361" y="749"/>
                  </a:lnTo>
                  <a:lnTo>
                    <a:pt x="19534" y="1143"/>
                  </a:lnTo>
                  <a:lnTo>
                    <a:pt x="18747" y="1615"/>
                  </a:lnTo>
                  <a:lnTo>
                    <a:pt x="18038" y="2167"/>
                  </a:lnTo>
                  <a:lnTo>
                    <a:pt x="17368" y="2757"/>
                  </a:lnTo>
                  <a:lnTo>
                    <a:pt x="16738" y="3427"/>
                  </a:lnTo>
                  <a:lnTo>
                    <a:pt x="16187" y="4175"/>
                  </a:lnTo>
                  <a:lnTo>
                    <a:pt x="15714" y="4963"/>
                  </a:lnTo>
                  <a:lnTo>
                    <a:pt x="15320" y="5750"/>
                  </a:lnTo>
                  <a:lnTo>
                    <a:pt x="15005" y="6617"/>
                  </a:lnTo>
                  <a:lnTo>
                    <a:pt x="14769" y="7523"/>
                  </a:lnTo>
                  <a:lnTo>
                    <a:pt x="14690" y="7995"/>
                  </a:lnTo>
                  <a:lnTo>
                    <a:pt x="14651" y="8468"/>
                  </a:lnTo>
                  <a:lnTo>
                    <a:pt x="14612" y="8940"/>
                  </a:lnTo>
                  <a:lnTo>
                    <a:pt x="14572" y="9452"/>
                  </a:lnTo>
                  <a:lnTo>
                    <a:pt x="14651" y="10358"/>
                  </a:lnTo>
                  <a:lnTo>
                    <a:pt x="14769" y="11224"/>
                  </a:lnTo>
                  <a:lnTo>
                    <a:pt x="14966" y="12130"/>
                  </a:lnTo>
                  <a:lnTo>
                    <a:pt x="15281" y="12957"/>
                  </a:lnTo>
                  <a:lnTo>
                    <a:pt x="15675" y="13784"/>
                  </a:lnTo>
                  <a:lnTo>
                    <a:pt x="16108" y="14533"/>
                  </a:lnTo>
                  <a:lnTo>
                    <a:pt x="16620" y="15281"/>
                  </a:lnTo>
                  <a:lnTo>
                    <a:pt x="17211" y="15950"/>
                  </a:lnTo>
                  <a:lnTo>
                    <a:pt x="12682" y="16226"/>
                  </a:lnTo>
                  <a:lnTo>
                    <a:pt x="12406" y="16226"/>
                  </a:lnTo>
                  <a:lnTo>
                    <a:pt x="12091" y="16305"/>
                  </a:lnTo>
                  <a:lnTo>
                    <a:pt x="11815" y="16383"/>
                  </a:lnTo>
                  <a:lnTo>
                    <a:pt x="11540" y="16502"/>
                  </a:lnTo>
                  <a:lnTo>
                    <a:pt x="11303" y="16620"/>
                  </a:lnTo>
                  <a:lnTo>
                    <a:pt x="11067" y="16777"/>
                  </a:lnTo>
                  <a:lnTo>
                    <a:pt x="10870" y="16974"/>
                  </a:lnTo>
                  <a:lnTo>
                    <a:pt x="10634" y="17171"/>
                  </a:lnTo>
                  <a:lnTo>
                    <a:pt x="10476" y="17368"/>
                  </a:lnTo>
                  <a:lnTo>
                    <a:pt x="10319" y="17604"/>
                  </a:lnTo>
                  <a:lnTo>
                    <a:pt x="10161" y="17841"/>
                  </a:lnTo>
                  <a:lnTo>
                    <a:pt x="10043" y="18116"/>
                  </a:lnTo>
                  <a:lnTo>
                    <a:pt x="9965" y="18392"/>
                  </a:lnTo>
                  <a:lnTo>
                    <a:pt x="9886" y="18668"/>
                  </a:lnTo>
                  <a:lnTo>
                    <a:pt x="9846" y="18943"/>
                  </a:lnTo>
                  <a:lnTo>
                    <a:pt x="9807" y="19258"/>
                  </a:lnTo>
                  <a:lnTo>
                    <a:pt x="9807" y="19967"/>
                  </a:lnTo>
                  <a:lnTo>
                    <a:pt x="9846" y="21149"/>
                  </a:lnTo>
                  <a:lnTo>
                    <a:pt x="9886" y="21936"/>
                  </a:lnTo>
                  <a:lnTo>
                    <a:pt x="9965" y="22763"/>
                  </a:lnTo>
                  <a:lnTo>
                    <a:pt x="10122" y="23630"/>
                  </a:lnTo>
                  <a:lnTo>
                    <a:pt x="10280" y="24496"/>
                  </a:lnTo>
                  <a:lnTo>
                    <a:pt x="10516" y="25323"/>
                  </a:lnTo>
                  <a:lnTo>
                    <a:pt x="10673" y="25717"/>
                  </a:lnTo>
                  <a:lnTo>
                    <a:pt x="10831" y="26111"/>
                  </a:lnTo>
                  <a:lnTo>
                    <a:pt x="11067" y="26505"/>
                  </a:lnTo>
                  <a:lnTo>
                    <a:pt x="11303" y="26859"/>
                  </a:lnTo>
                  <a:lnTo>
                    <a:pt x="11540" y="27174"/>
                  </a:lnTo>
                  <a:lnTo>
                    <a:pt x="11855" y="27450"/>
                  </a:lnTo>
                  <a:lnTo>
                    <a:pt x="12170" y="27686"/>
                  </a:lnTo>
                  <a:lnTo>
                    <a:pt x="12485" y="27922"/>
                  </a:lnTo>
                  <a:lnTo>
                    <a:pt x="12879" y="28080"/>
                  </a:lnTo>
                  <a:lnTo>
                    <a:pt x="13312" y="28277"/>
                  </a:lnTo>
                  <a:lnTo>
                    <a:pt x="13745" y="28395"/>
                  </a:lnTo>
                  <a:lnTo>
                    <a:pt x="14218" y="28513"/>
                  </a:lnTo>
                  <a:lnTo>
                    <a:pt x="14730" y="28631"/>
                  </a:lnTo>
                  <a:lnTo>
                    <a:pt x="15281" y="28710"/>
                  </a:lnTo>
                  <a:lnTo>
                    <a:pt x="16541" y="28789"/>
                  </a:lnTo>
                  <a:lnTo>
                    <a:pt x="17920" y="28867"/>
                  </a:lnTo>
                  <a:lnTo>
                    <a:pt x="17998" y="31900"/>
                  </a:lnTo>
                  <a:lnTo>
                    <a:pt x="18117" y="35090"/>
                  </a:lnTo>
                  <a:lnTo>
                    <a:pt x="18235" y="38358"/>
                  </a:lnTo>
                  <a:lnTo>
                    <a:pt x="18432" y="41627"/>
                  </a:lnTo>
                  <a:lnTo>
                    <a:pt x="17171" y="40524"/>
                  </a:lnTo>
                  <a:lnTo>
                    <a:pt x="15951" y="39382"/>
                  </a:lnTo>
                  <a:lnTo>
                    <a:pt x="16147" y="38910"/>
                  </a:lnTo>
                  <a:lnTo>
                    <a:pt x="16266" y="38398"/>
                  </a:lnTo>
                  <a:lnTo>
                    <a:pt x="16305" y="37886"/>
                  </a:lnTo>
                  <a:lnTo>
                    <a:pt x="16266" y="37413"/>
                  </a:lnTo>
                  <a:lnTo>
                    <a:pt x="16147" y="36901"/>
                  </a:lnTo>
                  <a:lnTo>
                    <a:pt x="15951" y="36429"/>
                  </a:lnTo>
                  <a:lnTo>
                    <a:pt x="15635" y="36035"/>
                  </a:lnTo>
                  <a:lnTo>
                    <a:pt x="15281" y="35641"/>
                  </a:lnTo>
                  <a:lnTo>
                    <a:pt x="14730" y="35169"/>
                  </a:lnTo>
                  <a:lnTo>
                    <a:pt x="13706" y="34302"/>
                  </a:lnTo>
                  <a:lnTo>
                    <a:pt x="12603" y="33475"/>
                  </a:lnTo>
                  <a:lnTo>
                    <a:pt x="11461" y="32727"/>
                  </a:lnTo>
                  <a:lnTo>
                    <a:pt x="10240" y="32018"/>
                  </a:lnTo>
                  <a:lnTo>
                    <a:pt x="9019" y="31349"/>
                  </a:lnTo>
                  <a:lnTo>
                    <a:pt x="7720" y="30758"/>
                  </a:lnTo>
                  <a:lnTo>
                    <a:pt x="6381" y="30246"/>
                  </a:lnTo>
                  <a:lnTo>
                    <a:pt x="5002" y="29773"/>
                  </a:lnTo>
                  <a:lnTo>
                    <a:pt x="4057" y="29458"/>
                  </a:lnTo>
                  <a:lnTo>
                    <a:pt x="3624" y="29379"/>
                  </a:lnTo>
                  <a:lnTo>
                    <a:pt x="3151" y="29340"/>
                  </a:lnTo>
                  <a:lnTo>
                    <a:pt x="2718" y="29379"/>
                  </a:lnTo>
                  <a:lnTo>
                    <a:pt x="2246" y="29458"/>
                  </a:lnTo>
                  <a:lnTo>
                    <a:pt x="1813" y="29655"/>
                  </a:lnTo>
                  <a:lnTo>
                    <a:pt x="1419" y="29852"/>
                  </a:lnTo>
                  <a:lnTo>
                    <a:pt x="1143" y="30088"/>
                  </a:lnTo>
                  <a:lnTo>
                    <a:pt x="907" y="30325"/>
                  </a:lnTo>
                  <a:lnTo>
                    <a:pt x="710" y="30600"/>
                  </a:lnTo>
                  <a:lnTo>
                    <a:pt x="513" y="30876"/>
                  </a:lnTo>
                  <a:lnTo>
                    <a:pt x="355" y="31191"/>
                  </a:lnTo>
                  <a:lnTo>
                    <a:pt x="237" y="31506"/>
                  </a:lnTo>
                  <a:lnTo>
                    <a:pt x="158" y="31860"/>
                  </a:lnTo>
                  <a:lnTo>
                    <a:pt x="119" y="32176"/>
                  </a:lnTo>
                  <a:lnTo>
                    <a:pt x="40" y="33160"/>
                  </a:lnTo>
                  <a:lnTo>
                    <a:pt x="1" y="34499"/>
                  </a:lnTo>
                  <a:lnTo>
                    <a:pt x="40" y="35877"/>
                  </a:lnTo>
                  <a:lnTo>
                    <a:pt x="158" y="37216"/>
                  </a:lnTo>
                  <a:lnTo>
                    <a:pt x="355" y="38555"/>
                  </a:lnTo>
                  <a:lnTo>
                    <a:pt x="592" y="39894"/>
                  </a:lnTo>
                  <a:lnTo>
                    <a:pt x="946" y="41194"/>
                  </a:lnTo>
                  <a:lnTo>
                    <a:pt x="1379" y="42494"/>
                  </a:lnTo>
                  <a:lnTo>
                    <a:pt x="1852" y="43793"/>
                  </a:lnTo>
                  <a:lnTo>
                    <a:pt x="2049" y="44226"/>
                  </a:lnTo>
                  <a:lnTo>
                    <a:pt x="2206" y="44581"/>
                  </a:lnTo>
                  <a:lnTo>
                    <a:pt x="2443" y="44935"/>
                  </a:lnTo>
                  <a:lnTo>
                    <a:pt x="2718" y="45211"/>
                  </a:lnTo>
                  <a:lnTo>
                    <a:pt x="3033" y="45487"/>
                  </a:lnTo>
                  <a:lnTo>
                    <a:pt x="3348" y="45723"/>
                  </a:lnTo>
                  <a:lnTo>
                    <a:pt x="3742" y="45880"/>
                  </a:lnTo>
                  <a:lnTo>
                    <a:pt x="4097" y="45999"/>
                  </a:lnTo>
                  <a:lnTo>
                    <a:pt x="4530" y="46077"/>
                  </a:lnTo>
                  <a:lnTo>
                    <a:pt x="4963" y="46117"/>
                  </a:lnTo>
                  <a:lnTo>
                    <a:pt x="5475" y="46156"/>
                  </a:lnTo>
                  <a:lnTo>
                    <a:pt x="5829" y="46156"/>
                  </a:lnTo>
                  <a:lnTo>
                    <a:pt x="6223" y="46117"/>
                  </a:lnTo>
                  <a:lnTo>
                    <a:pt x="6578" y="46038"/>
                  </a:lnTo>
                  <a:lnTo>
                    <a:pt x="6932" y="45959"/>
                  </a:lnTo>
                  <a:lnTo>
                    <a:pt x="7917" y="47062"/>
                  </a:lnTo>
                  <a:lnTo>
                    <a:pt x="9019" y="48164"/>
                  </a:lnTo>
                  <a:lnTo>
                    <a:pt x="10122" y="49307"/>
                  </a:lnTo>
                  <a:lnTo>
                    <a:pt x="11303" y="50409"/>
                  </a:lnTo>
                  <a:lnTo>
                    <a:pt x="12485" y="51512"/>
                  </a:lnTo>
                  <a:lnTo>
                    <a:pt x="13706" y="52615"/>
                  </a:lnTo>
                  <a:lnTo>
                    <a:pt x="16069" y="54623"/>
                  </a:lnTo>
                  <a:lnTo>
                    <a:pt x="18235" y="56435"/>
                  </a:lnTo>
                  <a:lnTo>
                    <a:pt x="20046" y="57931"/>
                  </a:lnTo>
                  <a:lnTo>
                    <a:pt x="22212" y="59585"/>
                  </a:lnTo>
                  <a:lnTo>
                    <a:pt x="22685" y="59940"/>
                  </a:lnTo>
                  <a:lnTo>
                    <a:pt x="23079" y="60215"/>
                  </a:lnTo>
                  <a:lnTo>
                    <a:pt x="23551" y="60412"/>
                  </a:lnTo>
                  <a:lnTo>
                    <a:pt x="24024" y="60491"/>
                  </a:lnTo>
                  <a:lnTo>
                    <a:pt x="24496" y="60530"/>
                  </a:lnTo>
                  <a:lnTo>
                    <a:pt x="24969" y="60491"/>
                  </a:lnTo>
                  <a:lnTo>
                    <a:pt x="25442" y="60412"/>
                  </a:lnTo>
                  <a:lnTo>
                    <a:pt x="25914" y="60215"/>
                  </a:lnTo>
                  <a:lnTo>
                    <a:pt x="26347" y="59940"/>
                  </a:lnTo>
                  <a:lnTo>
                    <a:pt x="26780" y="59585"/>
                  </a:lnTo>
                  <a:lnTo>
                    <a:pt x="28946" y="57931"/>
                  </a:lnTo>
                  <a:lnTo>
                    <a:pt x="30797" y="56435"/>
                  </a:lnTo>
                  <a:lnTo>
                    <a:pt x="32963" y="54623"/>
                  </a:lnTo>
                  <a:lnTo>
                    <a:pt x="35287" y="52615"/>
                  </a:lnTo>
                  <a:lnTo>
                    <a:pt x="36508" y="51512"/>
                  </a:lnTo>
                  <a:lnTo>
                    <a:pt x="37689" y="50409"/>
                  </a:lnTo>
                  <a:lnTo>
                    <a:pt x="38871" y="49307"/>
                  </a:lnTo>
                  <a:lnTo>
                    <a:pt x="40013" y="48164"/>
                  </a:lnTo>
                  <a:lnTo>
                    <a:pt x="41076" y="47062"/>
                  </a:lnTo>
                  <a:lnTo>
                    <a:pt x="42061" y="45959"/>
                  </a:lnTo>
                  <a:lnTo>
                    <a:pt x="42415" y="46038"/>
                  </a:lnTo>
                  <a:lnTo>
                    <a:pt x="42809" y="46117"/>
                  </a:lnTo>
                  <a:lnTo>
                    <a:pt x="43163" y="46156"/>
                  </a:lnTo>
                  <a:lnTo>
                    <a:pt x="43518" y="46156"/>
                  </a:lnTo>
                  <a:lnTo>
                    <a:pt x="44030" y="46117"/>
                  </a:lnTo>
                  <a:lnTo>
                    <a:pt x="44502" y="46077"/>
                  </a:lnTo>
                  <a:lnTo>
                    <a:pt x="44896" y="45999"/>
                  </a:lnTo>
                  <a:lnTo>
                    <a:pt x="45290" y="45880"/>
                  </a:lnTo>
                  <a:lnTo>
                    <a:pt x="45644" y="45723"/>
                  </a:lnTo>
                  <a:lnTo>
                    <a:pt x="45999" y="45487"/>
                  </a:lnTo>
                  <a:lnTo>
                    <a:pt x="46274" y="45211"/>
                  </a:lnTo>
                  <a:lnTo>
                    <a:pt x="46550" y="44935"/>
                  </a:lnTo>
                  <a:lnTo>
                    <a:pt x="46786" y="44581"/>
                  </a:lnTo>
                  <a:lnTo>
                    <a:pt x="46983" y="44226"/>
                  </a:lnTo>
                  <a:lnTo>
                    <a:pt x="47141" y="43793"/>
                  </a:lnTo>
                  <a:lnTo>
                    <a:pt x="47653" y="42494"/>
                  </a:lnTo>
                  <a:lnTo>
                    <a:pt x="48047" y="41194"/>
                  </a:lnTo>
                  <a:lnTo>
                    <a:pt x="48401" y="39894"/>
                  </a:lnTo>
                  <a:lnTo>
                    <a:pt x="48677" y="38555"/>
                  </a:lnTo>
                  <a:lnTo>
                    <a:pt x="48834" y="37216"/>
                  </a:lnTo>
                  <a:lnTo>
                    <a:pt x="48952" y="35877"/>
                  </a:lnTo>
                  <a:lnTo>
                    <a:pt x="48992" y="34499"/>
                  </a:lnTo>
                  <a:lnTo>
                    <a:pt x="48952" y="33160"/>
                  </a:lnTo>
                  <a:lnTo>
                    <a:pt x="48874" y="32176"/>
                  </a:lnTo>
                  <a:lnTo>
                    <a:pt x="48834" y="31860"/>
                  </a:lnTo>
                  <a:lnTo>
                    <a:pt x="48755" y="31506"/>
                  </a:lnTo>
                  <a:lnTo>
                    <a:pt x="48637" y="31191"/>
                  </a:lnTo>
                  <a:lnTo>
                    <a:pt x="48480" y="30876"/>
                  </a:lnTo>
                  <a:lnTo>
                    <a:pt x="48322" y="30600"/>
                  </a:lnTo>
                  <a:lnTo>
                    <a:pt x="48086" y="30325"/>
                  </a:lnTo>
                  <a:lnTo>
                    <a:pt x="47850" y="30088"/>
                  </a:lnTo>
                  <a:lnTo>
                    <a:pt x="47574" y="29852"/>
                  </a:lnTo>
                  <a:lnTo>
                    <a:pt x="47180" y="29655"/>
                  </a:lnTo>
                  <a:lnTo>
                    <a:pt x="46747" y="29458"/>
                  </a:lnTo>
                  <a:lnTo>
                    <a:pt x="46314" y="29379"/>
                  </a:lnTo>
                  <a:lnTo>
                    <a:pt x="45841" y="29340"/>
                  </a:lnTo>
                  <a:lnTo>
                    <a:pt x="45408" y="29379"/>
                  </a:lnTo>
                  <a:lnTo>
                    <a:pt x="44935" y="29458"/>
                  </a:lnTo>
                  <a:lnTo>
                    <a:pt x="43990" y="29773"/>
                  </a:lnTo>
                  <a:lnTo>
                    <a:pt x="42651" y="30246"/>
                  </a:lnTo>
                  <a:lnTo>
                    <a:pt x="41312" y="30758"/>
                  </a:lnTo>
                  <a:lnTo>
                    <a:pt x="40013" y="31388"/>
                  </a:lnTo>
                  <a:lnTo>
                    <a:pt x="38752" y="32018"/>
                  </a:lnTo>
                  <a:lnTo>
                    <a:pt x="37532" y="32727"/>
                  </a:lnTo>
                  <a:lnTo>
                    <a:pt x="36390" y="33475"/>
                  </a:lnTo>
                  <a:lnTo>
                    <a:pt x="35287" y="34302"/>
                  </a:lnTo>
                  <a:lnTo>
                    <a:pt x="34263" y="35169"/>
                  </a:lnTo>
                  <a:lnTo>
                    <a:pt x="33712" y="35641"/>
                  </a:lnTo>
                  <a:lnTo>
                    <a:pt x="33357" y="35996"/>
                  </a:lnTo>
                  <a:lnTo>
                    <a:pt x="33082" y="36429"/>
                  </a:lnTo>
                  <a:lnTo>
                    <a:pt x="32845" y="36901"/>
                  </a:lnTo>
                  <a:lnTo>
                    <a:pt x="32727" y="37413"/>
                  </a:lnTo>
                  <a:lnTo>
                    <a:pt x="32688" y="37886"/>
                  </a:lnTo>
                  <a:lnTo>
                    <a:pt x="32727" y="38398"/>
                  </a:lnTo>
                  <a:lnTo>
                    <a:pt x="32845" y="38910"/>
                  </a:lnTo>
                  <a:lnTo>
                    <a:pt x="33082" y="39382"/>
                  </a:lnTo>
                  <a:lnTo>
                    <a:pt x="31585" y="40761"/>
                  </a:lnTo>
                  <a:lnTo>
                    <a:pt x="30049" y="42060"/>
                  </a:lnTo>
                  <a:lnTo>
                    <a:pt x="30128" y="35405"/>
                  </a:lnTo>
                  <a:lnTo>
                    <a:pt x="30207" y="28513"/>
                  </a:lnTo>
                  <a:lnTo>
                    <a:pt x="33357" y="28316"/>
                  </a:lnTo>
                  <a:lnTo>
                    <a:pt x="34578" y="28237"/>
                  </a:lnTo>
                  <a:lnTo>
                    <a:pt x="35208" y="28198"/>
                  </a:lnTo>
                  <a:lnTo>
                    <a:pt x="35484" y="28159"/>
                  </a:lnTo>
                  <a:lnTo>
                    <a:pt x="35720" y="28119"/>
                  </a:lnTo>
                  <a:lnTo>
                    <a:pt x="36232" y="27962"/>
                  </a:lnTo>
                  <a:lnTo>
                    <a:pt x="36665" y="27686"/>
                  </a:lnTo>
                  <a:lnTo>
                    <a:pt x="37059" y="27371"/>
                  </a:lnTo>
                  <a:lnTo>
                    <a:pt x="37414" y="27017"/>
                  </a:lnTo>
                  <a:lnTo>
                    <a:pt x="37689" y="26583"/>
                  </a:lnTo>
                  <a:lnTo>
                    <a:pt x="37886" y="26071"/>
                  </a:lnTo>
                  <a:lnTo>
                    <a:pt x="37965" y="25835"/>
                  </a:lnTo>
                  <a:lnTo>
                    <a:pt x="38004" y="25559"/>
                  </a:lnTo>
                  <a:lnTo>
                    <a:pt x="38083" y="24929"/>
                  </a:lnTo>
                  <a:lnTo>
                    <a:pt x="38162" y="24142"/>
                  </a:lnTo>
                  <a:lnTo>
                    <a:pt x="38241" y="23118"/>
                  </a:lnTo>
                  <a:lnTo>
                    <a:pt x="38201" y="21936"/>
                  </a:lnTo>
                  <a:lnTo>
                    <a:pt x="38162" y="21346"/>
                  </a:lnTo>
                  <a:lnTo>
                    <a:pt x="38083" y="20715"/>
                  </a:lnTo>
                  <a:lnTo>
                    <a:pt x="37965" y="20046"/>
                  </a:lnTo>
                  <a:lnTo>
                    <a:pt x="37807" y="19416"/>
                  </a:lnTo>
                  <a:lnTo>
                    <a:pt x="37610" y="18786"/>
                  </a:lnTo>
                  <a:lnTo>
                    <a:pt x="37374" y="18195"/>
                  </a:lnTo>
                  <a:lnTo>
                    <a:pt x="37059" y="17565"/>
                  </a:lnTo>
                  <a:lnTo>
                    <a:pt x="36705" y="17014"/>
                  </a:lnTo>
                  <a:lnTo>
                    <a:pt x="36271" y="16502"/>
                  </a:lnTo>
                  <a:lnTo>
                    <a:pt x="35799" y="15990"/>
                  </a:lnTo>
                  <a:lnTo>
                    <a:pt x="35563" y="15793"/>
                  </a:lnTo>
                  <a:lnTo>
                    <a:pt x="35366" y="15635"/>
                  </a:lnTo>
                  <a:lnTo>
                    <a:pt x="35129" y="15478"/>
                  </a:lnTo>
                  <a:lnTo>
                    <a:pt x="34893" y="15320"/>
                  </a:lnTo>
                  <a:lnTo>
                    <a:pt x="34617" y="15241"/>
                  </a:lnTo>
                  <a:lnTo>
                    <a:pt x="34381" y="15163"/>
                  </a:lnTo>
                  <a:lnTo>
                    <a:pt x="34105" y="15084"/>
                  </a:lnTo>
                  <a:lnTo>
                    <a:pt x="33830" y="15044"/>
                  </a:lnTo>
                  <a:lnTo>
                    <a:pt x="33397" y="15044"/>
                  </a:lnTo>
                  <a:lnTo>
                    <a:pt x="31506" y="15163"/>
                  </a:lnTo>
                  <a:lnTo>
                    <a:pt x="31506" y="15163"/>
                  </a:lnTo>
                  <a:lnTo>
                    <a:pt x="31939" y="14533"/>
                  </a:lnTo>
                  <a:lnTo>
                    <a:pt x="32333" y="13863"/>
                  </a:lnTo>
                  <a:lnTo>
                    <a:pt x="32648" y="13194"/>
                  </a:lnTo>
                  <a:lnTo>
                    <a:pt x="32924" y="12485"/>
                  </a:lnTo>
                  <a:lnTo>
                    <a:pt x="33160" y="11736"/>
                  </a:lnTo>
                  <a:lnTo>
                    <a:pt x="33318" y="10988"/>
                  </a:lnTo>
                  <a:lnTo>
                    <a:pt x="33397" y="10201"/>
                  </a:lnTo>
                  <a:lnTo>
                    <a:pt x="33436" y="9452"/>
                  </a:lnTo>
                  <a:lnTo>
                    <a:pt x="33436" y="8940"/>
                  </a:lnTo>
                  <a:lnTo>
                    <a:pt x="33397" y="8468"/>
                  </a:lnTo>
                  <a:lnTo>
                    <a:pt x="33318" y="7995"/>
                  </a:lnTo>
                  <a:lnTo>
                    <a:pt x="33239" y="7523"/>
                  </a:lnTo>
                  <a:lnTo>
                    <a:pt x="33003" y="6617"/>
                  </a:lnTo>
                  <a:lnTo>
                    <a:pt x="32688" y="5750"/>
                  </a:lnTo>
                  <a:lnTo>
                    <a:pt x="32294" y="4963"/>
                  </a:lnTo>
                  <a:lnTo>
                    <a:pt x="31821" y="4175"/>
                  </a:lnTo>
                  <a:lnTo>
                    <a:pt x="31270" y="3427"/>
                  </a:lnTo>
                  <a:lnTo>
                    <a:pt x="30679" y="2757"/>
                  </a:lnTo>
                  <a:lnTo>
                    <a:pt x="30010" y="2167"/>
                  </a:lnTo>
                  <a:lnTo>
                    <a:pt x="29262" y="1615"/>
                  </a:lnTo>
                  <a:lnTo>
                    <a:pt x="28513" y="1143"/>
                  </a:lnTo>
                  <a:lnTo>
                    <a:pt x="27686" y="749"/>
                  </a:lnTo>
                  <a:lnTo>
                    <a:pt x="26820" y="434"/>
                  </a:lnTo>
                  <a:lnTo>
                    <a:pt x="25914" y="198"/>
                  </a:lnTo>
                  <a:lnTo>
                    <a:pt x="25442" y="119"/>
                  </a:lnTo>
                  <a:lnTo>
                    <a:pt x="24969" y="40"/>
                  </a:lnTo>
                  <a:lnTo>
                    <a:pt x="24496" y="40"/>
                  </a:lnTo>
                  <a:lnTo>
                    <a:pt x="2402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9" name="Google Shape;4079;p33"/>
            <p:cNvSpPr/>
            <p:nvPr/>
          </p:nvSpPr>
          <p:spPr>
            <a:xfrm>
              <a:off x="6739400" y="809775"/>
              <a:ext cx="1243500" cy="1531975"/>
            </a:xfrm>
            <a:custGeom>
              <a:avLst/>
              <a:gdLst/>
              <a:ahLst/>
              <a:cxnLst/>
              <a:rect l="l" t="t" r="r" b="b"/>
              <a:pathLst>
                <a:path w="49740" h="61279" extrusionOk="0">
                  <a:moveTo>
                    <a:pt x="23866" y="0"/>
                  </a:moveTo>
                  <a:lnTo>
                    <a:pt x="23078" y="79"/>
                  </a:lnTo>
                  <a:lnTo>
                    <a:pt x="22921" y="118"/>
                  </a:lnTo>
                  <a:lnTo>
                    <a:pt x="22802" y="237"/>
                  </a:lnTo>
                  <a:lnTo>
                    <a:pt x="22763" y="355"/>
                  </a:lnTo>
                  <a:lnTo>
                    <a:pt x="22724" y="512"/>
                  </a:lnTo>
                  <a:lnTo>
                    <a:pt x="22763" y="630"/>
                  </a:lnTo>
                  <a:lnTo>
                    <a:pt x="22881" y="748"/>
                  </a:lnTo>
                  <a:lnTo>
                    <a:pt x="22960" y="788"/>
                  </a:lnTo>
                  <a:lnTo>
                    <a:pt x="23118" y="827"/>
                  </a:lnTo>
                  <a:lnTo>
                    <a:pt x="23157" y="827"/>
                  </a:lnTo>
                  <a:lnTo>
                    <a:pt x="23748" y="748"/>
                  </a:lnTo>
                  <a:lnTo>
                    <a:pt x="24614" y="748"/>
                  </a:lnTo>
                  <a:lnTo>
                    <a:pt x="24772" y="709"/>
                  </a:lnTo>
                  <a:lnTo>
                    <a:pt x="24890" y="630"/>
                  </a:lnTo>
                  <a:lnTo>
                    <a:pt x="24968" y="512"/>
                  </a:lnTo>
                  <a:lnTo>
                    <a:pt x="25008" y="394"/>
                  </a:lnTo>
                  <a:lnTo>
                    <a:pt x="24968" y="237"/>
                  </a:lnTo>
                  <a:lnTo>
                    <a:pt x="24890" y="118"/>
                  </a:lnTo>
                  <a:lnTo>
                    <a:pt x="24772" y="40"/>
                  </a:lnTo>
                  <a:lnTo>
                    <a:pt x="24653" y="0"/>
                  </a:lnTo>
                  <a:close/>
                  <a:moveTo>
                    <a:pt x="26071" y="158"/>
                  </a:moveTo>
                  <a:lnTo>
                    <a:pt x="25914" y="237"/>
                  </a:lnTo>
                  <a:lnTo>
                    <a:pt x="25835" y="315"/>
                  </a:lnTo>
                  <a:lnTo>
                    <a:pt x="25756" y="473"/>
                  </a:lnTo>
                  <a:lnTo>
                    <a:pt x="25756" y="630"/>
                  </a:lnTo>
                  <a:lnTo>
                    <a:pt x="25835" y="748"/>
                  </a:lnTo>
                  <a:lnTo>
                    <a:pt x="25914" y="867"/>
                  </a:lnTo>
                  <a:lnTo>
                    <a:pt x="26071" y="906"/>
                  </a:lnTo>
                  <a:lnTo>
                    <a:pt x="26780" y="1064"/>
                  </a:lnTo>
                  <a:lnTo>
                    <a:pt x="27489" y="1300"/>
                  </a:lnTo>
                  <a:lnTo>
                    <a:pt x="27725" y="1300"/>
                  </a:lnTo>
                  <a:lnTo>
                    <a:pt x="27804" y="1260"/>
                  </a:lnTo>
                  <a:lnTo>
                    <a:pt x="27883" y="1182"/>
                  </a:lnTo>
                  <a:lnTo>
                    <a:pt x="27961" y="1064"/>
                  </a:lnTo>
                  <a:lnTo>
                    <a:pt x="28001" y="906"/>
                  </a:lnTo>
                  <a:lnTo>
                    <a:pt x="27961" y="788"/>
                  </a:lnTo>
                  <a:lnTo>
                    <a:pt x="27843" y="670"/>
                  </a:lnTo>
                  <a:lnTo>
                    <a:pt x="27725" y="591"/>
                  </a:lnTo>
                  <a:lnTo>
                    <a:pt x="26977" y="355"/>
                  </a:lnTo>
                  <a:lnTo>
                    <a:pt x="26229" y="158"/>
                  </a:lnTo>
                  <a:close/>
                  <a:moveTo>
                    <a:pt x="21503" y="394"/>
                  </a:moveTo>
                  <a:lnTo>
                    <a:pt x="20755" y="670"/>
                  </a:lnTo>
                  <a:lnTo>
                    <a:pt x="20046" y="985"/>
                  </a:lnTo>
                  <a:lnTo>
                    <a:pt x="19928" y="1064"/>
                  </a:lnTo>
                  <a:lnTo>
                    <a:pt x="19849" y="1221"/>
                  </a:lnTo>
                  <a:lnTo>
                    <a:pt x="19849" y="1339"/>
                  </a:lnTo>
                  <a:lnTo>
                    <a:pt x="19888" y="1497"/>
                  </a:lnTo>
                  <a:lnTo>
                    <a:pt x="19928" y="1576"/>
                  </a:lnTo>
                  <a:lnTo>
                    <a:pt x="20006" y="1654"/>
                  </a:lnTo>
                  <a:lnTo>
                    <a:pt x="20125" y="1694"/>
                  </a:lnTo>
                  <a:lnTo>
                    <a:pt x="20203" y="1694"/>
                  </a:lnTo>
                  <a:lnTo>
                    <a:pt x="20400" y="1654"/>
                  </a:lnTo>
                  <a:lnTo>
                    <a:pt x="21070" y="1379"/>
                  </a:lnTo>
                  <a:lnTo>
                    <a:pt x="21739" y="1142"/>
                  </a:lnTo>
                  <a:lnTo>
                    <a:pt x="21857" y="1064"/>
                  </a:lnTo>
                  <a:lnTo>
                    <a:pt x="21975" y="945"/>
                  </a:lnTo>
                  <a:lnTo>
                    <a:pt x="22015" y="827"/>
                  </a:lnTo>
                  <a:lnTo>
                    <a:pt x="21975" y="670"/>
                  </a:lnTo>
                  <a:lnTo>
                    <a:pt x="21936" y="512"/>
                  </a:lnTo>
                  <a:lnTo>
                    <a:pt x="21818" y="433"/>
                  </a:lnTo>
                  <a:lnTo>
                    <a:pt x="21660" y="394"/>
                  </a:lnTo>
                  <a:close/>
                  <a:moveTo>
                    <a:pt x="29025" y="1182"/>
                  </a:moveTo>
                  <a:lnTo>
                    <a:pt x="28867" y="1221"/>
                  </a:lnTo>
                  <a:lnTo>
                    <a:pt x="28749" y="1260"/>
                  </a:lnTo>
                  <a:lnTo>
                    <a:pt x="28631" y="1379"/>
                  </a:lnTo>
                  <a:lnTo>
                    <a:pt x="28592" y="1536"/>
                  </a:lnTo>
                  <a:lnTo>
                    <a:pt x="28631" y="1694"/>
                  </a:lnTo>
                  <a:lnTo>
                    <a:pt x="28670" y="1812"/>
                  </a:lnTo>
                  <a:lnTo>
                    <a:pt x="28789" y="1891"/>
                  </a:lnTo>
                  <a:lnTo>
                    <a:pt x="29419" y="2284"/>
                  </a:lnTo>
                  <a:lnTo>
                    <a:pt x="30009" y="2718"/>
                  </a:lnTo>
                  <a:lnTo>
                    <a:pt x="30127" y="2796"/>
                  </a:lnTo>
                  <a:lnTo>
                    <a:pt x="30246" y="2796"/>
                  </a:lnTo>
                  <a:lnTo>
                    <a:pt x="30403" y="2757"/>
                  </a:lnTo>
                  <a:lnTo>
                    <a:pt x="30521" y="2678"/>
                  </a:lnTo>
                  <a:lnTo>
                    <a:pt x="30600" y="2521"/>
                  </a:lnTo>
                  <a:lnTo>
                    <a:pt x="30600" y="2363"/>
                  </a:lnTo>
                  <a:lnTo>
                    <a:pt x="30561" y="2245"/>
                  </a:lnTo>
                  <a:lnTo>
                    <a:pt x="30482" y="2127"/>
                  </a:lnTo>
                  <a:lnTo>
                    <a:pt x="29852" y="1654"/>
                  </a:lnTo>
                  <a:lnTo>
                    <a:pt x="29182" y="1260"/>
                  </a:lnTo>
                  <a:lnTo>
                    <a:pt x="29025" y="1182"/>
                  </a:lnTo>
                  <a:close/>
                  <a:moveTo>
                    <a:pt x="18825" y="1733"/>
                  </a:moveTo>
                  <a:lnTo>
                    <a:pt x="18707" y="1812"/>
                  </a:lnTo>
                  <a:lnTo>
                    <a:pt x="18077" y="2284"/>
                  </a:lnTo>
                  <a:lnTo>
                    <a:pt x="17486" y="2796"/>
                  </a:lnTo>
                  <a:lnTo>
                    <a:pt x="17407" y="2954"/>
                  </a:lnTo>
                  <a:lnTo>
                    <a:pt x="17368" y="3072"/>
                  </a:lnTo>
                  <a:lnTo>
                    <a:pt x="17407" y="3230"/>
                  </a:lnTo>
                  <a:lnTo>
                    <a:pt x="17486" y="3348"/>
                  </a:lnTo>
                  <a:lnTo>
                    <a:pt x="17604" y="3426"/>
                  </a:lnTo>
                  <a:lnTo>
                    <a:pt x="17762" y="3466"/>
                  </a:lnTo>
                  <a:lnTo>
                    <a:pt x="17880" y="3426"/>
                  </a:lnTo>
                  <a:lnTo>
                    <a:pt x="18037" y="3348"/>
                  </a:lnTo>
                  <a:lnTo>
                    <a:pt x="18549" y="2875"/>
                  </a:lnTo>
                  <a:lnTo>
                    <a:pt x="19140" y="2403"/>
                  </a:lnTo>
                  <a:lnTo>
                    <a:pt x="19258" y="2324"/>
                  </a:lnTo>
                  <a:lnTo>
                    <a:pt x="19298" y="2166"/>
                  </a:lnTo>
                  <a:lnTo>
                    <a:pt x="19298" y="2009"/>
                  </a:lnTo>
                  <a:lnTo>
                    <a:pt x="19219" y="1891"/>
                  </a:lnTo>
                  <a:lnTo>
                    <a:pt x="19101" y="1772"/>
                  </a:lnTo>
                  <a:lnTo>
                    <a:pt x="18982" y="1733"/>
                  </a:lnTo>
                  <a:close/>
                  <a:moveTo>
                    <a:pt x="31348" y="3072"/>
                  </a:moveTo>
                  <a:lnTo>
                    <a:pt x="31230" y="3111"/>
                  </a:lnTo>
                  <a:lnTo>
                    <a:pt x="31073" y="3190"/>
                  </a:lnTo>
                  <a:lnTo>
                    <a:pt x="30994" y="3308"/>
                  </a:lnTo>
                  <a:lnTo>
                    <a:pt x="30954" y="3426"/>
                  </a:lnTo>
                  <a:lnTo>
                    <a:pt x="30994" y="3584"/>
                  </a:lnTo>
                  <a:lnTo>
                    <a:pt x="31073" y="3702"/>
                  </a:lnTo>
                  <a:lnTo>
                    <a:pt x="31545" y="4293"/>
                  </a:lnTo>
                  <a:lnTo>
                    <a:pt x="31939" y="4884"/>
                  </a:lnTo>
                  <a:lnTo>
                    <a:pt x="32018" y="4962"/>
                  </a:lnTo>
                  <a:lnTo>
                    <a:pt x="32097" y="5002"/>
                  </a:lnTo>
                  <a:lnTo>
                    <a:pt x="32254" y="5041"/>
                  </a:lnTo>
                  <a:lnTo>
                    <a:pt x="32372" y="5041"/>
                  </a:lnTo>
                  <a:lnTo>
                    <a:pt x="32490" y="5002"/>
                  </a:lnTo>
                  <a:lnTo>
                    <a:pt x="32569" y="4884"/>
                  </a:lnTo>
                  <a:lnTo>
                    <a:pt x="32648" y="4726"/>
                  </a:lnTo>
                  <a:lnTo>
                    <a:pt x="32648" y="4608"/>
                  </a:lnTo>
                  <a:lnTo>
                    <a:pt x="32609" y="4450"/>
                  </a:lnTo>
                  <a:lnTo>
                    <a:pt x="32136" y="3820"/>
                  </a:lnTo>
                  <a:lnTo>
                    <a:pt x="31624" y="3190"/>
                  </a:lnTo>
                  <a:lnTo>
                    <a:pt x="31506" y="3111"/>
                  </a:lnTo>
                  <a:lnTo>
                    <a:pt x="31348" y="3072"/>
                  </a:lnTo>
                  <a:close/>
                  <a:moveTo>
                    <a:pt x="16698" y="3860"/>
                  </a:moveTo>
                  <a:lnTo>
                    <a:pt x="16580" y="3899"/>
                  </a:lnTo>
                  <a:lnTo>
                    <a:pt x="16462" y="4017"/>
                  </a:lnTo>
                  <a:lnTo>
                    <a:pt x="16029" y="4647"/>
                  </a:lnTo>
                  <a:lnTo>
                    <a:pt x="15635" y="5356"/>
                  </a:lnTo>
                  <a:lnTo>
                    <a:pt x="15596" y="5514"/>
                  </a:lnTo>
                  <a:lnTo>
                    <a:pt x="15596" y="5632"/>
                  </a:lnTo>
                  <a:lnTo>
                    <a:pt x="15674" y="5750"/>
                  </a:lnTo>
                  <a:lnTo>
                    <a:pt x="15793" y="5868"/>
                  </a:lnTo>
                  <a:lnTo>
                    <a:pt x="15950" y="5907"/>
                  </a:lnTo>
                  <a:lnTo>
                    <a:pt x="16068" y="5907"/>
                  </a:lnTo>
                  <a:lnTo>
                    <a:pt x="16147" y="5868"/>
                  </a:lnTo>
                  <a:lnTo>
                    <a:pt x="16226" y="5789"/>
                  </a:lnTo>
                  <a:lnTo>
                    <a:pt x="16305" y="5711"/>
                  </a:lnTo>
                  <a:lnTo>
                    <a:pt x="16659" y="5041"/>
                  </a:lnTo>
                  <a:lnTo>
                    <a:pt x="17053" y="4450"/>
                  </a:lnTo>
                  <a:lnTo>
                    <a:pt x="17132" y="4332"/>
                  </a:lnTo>
                  <a:lnTo>
                    <a:pt x="17132" y="4175"/>
                  </a:lnTo>
                  <a:lnTo>
                    <a:pt x="17092" y="4017"/>
                  </a:lnTo>
                  <a:lnTo>
                    <a:pt x="16974" y="3938"/>
                  </a:lnTo>
                  <a:lnTo>
                    <a:pt x="16856" y="3860"/>
                  </a:lnTo>
                  <a:close/>
                  <a:moveTo>
                    <a:pt x="32845" y="5632"/>
                  </a:moveTo>
                  <a:lnTo>
                    <a:pt x="32727" y="5750"/>
                  </a:lnTo>
                  <a:lnTo>
                    <a:pt x="32648" y="5868"/>
                  </a:lnTo>
                  <a:lnTo>
                    <a:pt x="32609" y="5986"/>
                  </a:lnTo>
                  <a:lnTo>
                    <a:pt x="32648" y="6144"/>
                  </a:lnTo>
                  <a:lnTo>
                    <a:pt x="32924" y="6813"/>
                  </a:lnTo>
                  <a:lnTo>
                    <a:pt x="33120" y="7522"/>
                  </a:lnTo>
                  <a:lnTo>
                    <a:pt x="33160" y="7640"/>
                  </a:lnTo>
                  <a:lnTo>
                    <a:pt x="33278" y="7719"/>
                  </a:lnTo>
                  <a:lnTo>
                    <a:pt x="33357" y="7798"/>
                  </a:lnTo>
                  <a:lnTo>
                    <a:pt x="33593" y="7798"/>
                  </a:lnTo>
                  <a:lnTo>
                    <a:pt x="33711" y="7719"/>
                  </a:lnTo>
                  <a:lnTo>
                    <a:pt x="33829" y="7640"/>
                  </a:lnTo>
                  <a:lnTo>
                    <a:pt x="33869" y="7483"/>
                  </a:lnTo>
                  <a:lnTo>
                    <a:pt x="33869" y="7325"/>
                  </a:lnTo>
                  <a:lnTo>
                    <a:pt x="33632" y="6577"/>
                  </a:lnTo>
                  <a:lnTo>
                    <a:pt x="33357" y="5829"/>
                  </a:lnTo>
                  <a:lnTo>
                    <a:pt x="33239" y="5711"/>
                  </a:lnTo>
                  <a:lnTo>
                    <a:pt x="33120" y="5632"/>
                  </a:lnTo>
                  <a:close/>
                  <a:moveTo>
                    <a:pt x="15359" y="6538"/>
                  </a:moveTo>
                  <a:lnTo>
                    <a:pt x="15202" y="6577"/>
                  </a:lnTo>
                  <a:lnTo>
                    <a:pt x="15084" y="6695"/>
                  </a:lnTo>
                  <a:lnTo>
                    <a:pt x="15044" y="6813"/>
                  </a:lnTo>
                  <a:lnTo>
                    <a:pt x="14808" y="7562"/>
                  </a:lnTo>
                  <a:lnTo>
                    <a:pt x="14651" y="8349"/>
                  </a:lnTo>
                  <a:lnTo>
                    <a:pt x="14690" y="8507"/>
                  </a:lnTo>
                  <a:lnTo>
                    <a:pt x="14729" y="8625"/>
                  </a:lnTo>
                  <a:lnTo>
                    <a:pt x="14847" y="8743"/>
                  </a:lnTo>
                  <a:lnTo>
                    <a:pt x="15005" y="8782"/>
                  </a:lnTo>
                  <a:lnTo>
                    <a:pt x="15044" y="8782"/>
                  </a:lnTo>
                  <a:lnTo>
                    <a:pt x="15162" y="8743"/>
                  </a:lnTo>
                  <a:lnTo>
                    <a:pt x="15281" y="8704"/>
                  </a:lnTo>
                  <a:lnTo>
                    <a:pt x="15359" y="8585"/>
                  </a:lnTo>
                  <a:lnTo>
                    <a:pt x="15438" y="8467"/>
                  </a:lnTo>
                  <a:lnTo>
                    <a:pt x="15556" y="7758"/>
                  </a:lnTo>
                  <a:lnTo>
                    <a:pt x="15753" y="7050"/>
                  </a:lnTo>
                  <a:lnTo>
                    <a:pt x="15753" y="6892"/>
                  </a:lnTo>
                  <a:lnTo>
                    <a:pt x="15714" y="6735"/>
                  </a:lnTo>
                  <a:lnTo>
                    <a:pt x="15635" y="6656"/>
                  </a:lnTo>
                  <a:lnTo>
                    <a:pt x="15517" y="6577"/>
                  </a:lnTo>
                  <a:lnTo>
                    <a:pt x="15359" y="6538"/>
                  </a:lnTo>
                  <a:close/>
                  <a:moveTo>
                    <a:pt x="33711" y="8546"/>
                  </a:moveTo>
                  <a:lnTo>
                    <a:pt x="33554" y="8585"/>
                  </a:lnTo>
                  <a:lnTo>
                    <a:pt x="33475" y="8704"/>
                  </a:lnTo>
                  <a:lnTo>
                    <a:pt x="33396" y="8822"/>
                  </a:lnTo>
                  <a:lnTo>
                    <a:pt x="33357" y="8979"/>
                  </a:lnTo>
                  <a:lnTo>
                    <a:pt x="33396" y="9806"/>
                  </a:lnTo>
                  <a:lnTo>
                    <a:pt x="33396" y="10436"/>
                  </a:lnTo>
                  <a:lnTo>
                    <a:pt x="33396" y="10555"/>
                  </a:lnTo>
                  <a:lnTo>
                    <a:pt x="33475" y="10712"/>
                  </a:lnTo>
                  <a:lnTo>
                    <a:pt x="33593" y="10791"/>
                  </a:lnTo>
                  <a:lnTo>
                    <a:pt x="33751" y="10830"/>
                  </a:lnTo>
                  <a:lnTo>
                    <a:pt x="33908" y="10791"/>
                  </a:lnTo>
                  <a:lnTo>
                    <a:pt x="34026" y="10712"/>
                  </a:lnTo>
                  <a:lnTo>
                    <a:pt x="34105" y="10594"/>
                  </a:lnTo>
                  <a:lnTo>
                    <a:pt x="34144" y="10476"/>
                  </a:lnTo>
                  <a:lnTo>
                    <a:pt x="34184" y="9806"/>
                  </a:lnTo>
                  <a:lnTo>
                    <a:pt x="34144" y="8901"/>
                  </a:lnTo>
                  <a:lnTo>
                    <a:pt x="34105" y="8743"/>
                  </a:lnTo>
                  <a:lnTo>
                    <a:pt x="33987" y="8625"/>
                  </a:lnTo>
                  <a:lnTo>
                    <a:pt x="33869" y="8585"/>
                  </a:lnTo>
                  <a:lnTo>
                    <a:pt x="33711" y="8546"/>
                  </a:lnTo>
                  <a:close/>
                  <a:moveTo>
                    <a:pt x="14926" y="9531"/>
                  </a:moveTo>
                  <a:lnTo>
                    <a:pt x="14808" y="9570"/>
                  </a:lnTo>
                  <a:lnTo>
                    <a:pt x="14690" y="9649"/>
                  </a:lnTo>
                  <a:lnTo>
                    <a:pt x="14611" y="9767"/>
                  </a:lnTo>
                  <a:lnTo>
                    <a:pt x="14572" y="9924"/>
                  </a:lnTo>
                  <a:lnTo>
                    <a:pt x="14611" y="10712"/>
                  </a:lnTo>
                  <a:lnTo>
                    <a:pt x="14729" y="11500"/>
                  </a:lnTo>
                  <a:lnTo>
                    <a:pt x="14769" y="11618"/>
                  </a:lnTo>
                  <a:lnTo>
                    <a:pt x="14847" y="11736"/>
                  </a:lnTo>
                  <a:lnTo>
                    <a:pt x="14966" y="11775"/>
                  </a:lnTo>
                  <a:lnTo>
                    <a:pt x="15084" y="11815"/>
                  </a:lnTo>
                  <a:lnTo>
                    <a:pt x="15162" y="11815"/>
                  </a:lnTo>
                  <a:lnTo>
                    <a:pt x="15281" y="11736"/>
                  </a:lnTo>
                  <a:lnTo>
                    <a:pt x="15399" y="11657"/>
                  </a:lnTo>
                  <a:lnTo>
                    <a:pt x="15478" y="11500"/>
                  </a:lnTo>
                  <a:lnTo>
                    <a:pt x="15478" y="11382"/>
                  </a:lnTo>
                  <a:lnTo>
                    <a:pt x="15359" y="10633"/>
                  </a:lnTo>
                  <a:lnTo>
                    <a:pt x="15320" y="9924"/>
                  </a:lnTo>
                  <a:lnTo>
                    <a:pt x="15281" y="9767"/>
                  </a:lnTo>
                  <a:lnTo>
                    <a:pt x="15202" y="9649"/>
                  </a:lnTo>
                  <a:lnTo>
                    <a:pt x="15084" y="9570"/>
                  </a:lnTo>
                  <a:lnTo>
                    <a:pt x="14966" y="9531"/>
                  </a:lnTo>
                  <a:close/>
                  <a:moveTo>
                    <a:pt x="33475" y="11578"/>
                  </a:moveTo>
                  <a:lnTo>
                    <a:pt x="33357" y="11618"/>
                  </a:lnTo>
                  <a:lnTo>
                    <a:pt x="33239" y="11736"/>
                  </a:lnTo>
                  <a:lnTo>
                    <a:pt x="33160" y="11854"/>
                  </a:lnTo>
                  <a:lnTo>
                    <a:pt x="32963" y="12563"/>
                  </a:lnTo>
                  <a:lnTo>
                    <a:pt x="32727" y="13232"/>
                  </a:lnTo>
                  <a:lnTo>
                    <a:pt x="32687" y="13390"/>
                  </a:lnTo>
                  <a:lnTo>
                    <a:pt x="32727" y="13548"/>
                  </a:lnTo>
                  <a:lnTo>
                    <a:pt x="32805" y="13666"/>
                  </a:lnTo>
                  <a:lnTo>
                    <a:pt x="32924" y="13744"/>
                  </a:lnTo>
                  <a:lnTo>
                    <a:pt x="33081" y="13784"/>
                  </a:lnTo>
                  <a:lnTo>
                    <a:pt x="33199" y="13744"/>
                  </a:lnTo>
                  <a:lnTo>
                    <a:pt x="33278" y="13705"/>
                  </a:lnTo>
                  <a:lnTo>
                    <a:pt x="33357" y="13626"/>
                  </a:lnTo>
                  <a:lnTo>
                    <a:pt x="33436" y="13548"/>
                  </a:lnTo>
                  <a:lnTo>
                    <a:pt x="33711" y="12799"/>
                  </a:lnTo>
                  <a:lnTo>
                    <a:pt x="33908" y="12051"/>
                  </a:lnTo>
                  <a:lnTo>
                    <a:pt x="33908" y="11894"/>
                  </a:lnTo>
                  <a:lnTo>
                    <a:pt x="33869" y="11736"/>
                  </a:lnTo>
                  <a:lnTo>
                    <a:pt x="33751" y="11657"/>
                  </a:lnTo>
                  <a:lnTo>
                    <a:pt x="33632" y="11578"/>
                  </a:lnTo>
                  <a:close/>
                  <a:moveTo>
                    <a:pt x="15359" y="12524"/>
                  </a:moveTo>
                  <a:lnTo>
                    <a:pt x="15241" y="12602"/>
                  </a:lnTo>
                  <a:lnTo>
                    <a:pt x="15123" y="12721"/>
                  </a:lnTo>
                  <a:lnTo>
                    <a:pt x="15084" y="12878"/>
                  </a:lnTo>
                  <a:lnTo>
                    <a:pt x="15123" y="13036"/>
                  </a:lnTo>
                  <a:lnTo>
                    <a:pt x="15399" y="13744"/>
                  </a:lnTo>
                  <a:lnTo>
                    <a:pt x="15753" y="14453"/>
                  </a:lnTo>
                  <a:lnTo>
                    <a:pt x="15832" y="14532"/>
                  </a:lnTo>
                  <a:lnTo>
                    <a:pt x="15911" y="14611"/>
                  </a:lnTo>
                  <a:lnTo>
                    <a:pt x="15989" y="14650"/>
                  </a:lnTo>
                  <a:lnTo>
                    <a:pt x="16186" y="14650"/>
                  </a:lnTo>
                  <a:lnTo>
                    <a:pt x="16265" y="14611"/>
                  </a:lnTo>
                  <a:lnTo>
                    <a:pt x="16383" y="14532"/>
                  </a:lnTo>
                  <a:lnTo>
                    <a:pt x="16462" y="14375"/>
                  </a:lnTo>
                  <a:lnTo>
                    <a:pt x="16462" y="14256"/>
                  </a:lnTo>
                  <a:lnTo>
                    <a:pt x="16423" y="14099"/>
                  </a:lnTo>
                  <a:lnTo>
                    <a:pt x="16108" y="13469"/>
                  </a:lnTo>
                  <a:lnTo>
                    <a:pt x="15832" y="12760"/>
                  </a:lnTo>
                  <a:lnTo>
                    <a:pt x="15753" y="12642"/>
                  </a:lnTo>
                  <a:lnTo>
                    <a:pt x="15635" y="12563"/>
                  </a:lnTo>
                  <a:lnTo>
                    <a:pt x="15517" y="12524"/>
                  </a:lnTo>
                  <a:close/>
                  <a:moveTo>
                    <a:pt x="32293" y="14375"/>
                  </a:moveTo>
                  <a:lnTo>
                    <a:pt x="32175" y="14414"/>
                  </a:lnTo>
                  <a:lnTo>
                    <a:pt x="32057" y="14532"/>
                  </a:lnTo>
                  <a:lnTo>
                    <a:pt x="31545" y="15280"/>
                  </a:lnTo>
                  <a:lnTo>
                    <a:pt x="31506" y="15359"/>
                  </a:lnTo>
                  <a:lnTo>
                    <a:pt x="31466" y="15477"/>
                  </a:lnTo>
                  <a:lnTo>
                    <a:pt x="31506" y="15556"/>
                  </a:lnTo>
                  <a:lnTo>
                    <a:pt x="31506" y="15674"/>
                  </a:lnTo>
                  <a:lnTo>
                    <a:pt x="31585" y="15753"/>
                  </a:lnTo>
                  <a:lnTo>
                    <a:pt x="31663" y="15832"/>
                  </a:lnTo>
                  <a:lnTo>
                    <a:pt x="31742" y="15871"/>
                  </a:lnTo>
                  <a:lnTo>
                    <a:pt x="31900" y="15871"/>
                  </a:lnTo>
                  <a:lnTo>
                    <a:pt x="32490" y="15832"/>
                  </a:lnTo>
                  <a:lnTo>
                    <a:pt x="32609" y="15792"/>
                  </a:lnTo>
                  <a:lnTo>
                    <a:pt x="32727" y="15714"/>
                  </a:lnTo>
                  <a:lnTo>
                    <a:pt x="32805" y="15595"/>
                  </a:lnTo>
                  <a:lnTo>
                    <a:pt x="32845" y="15438"/>
                  </a:lnTo>
                  <a:lnTo>
                    <a:pt x="32805" y="15320"/>
                  </a:lnTo>
                  <a:lnTo>
                    <a:pt x="32766" y="15241"/>
                  </a:lnTo>
                  <a:lnTo>
                    <a:pt x="32687" y="15162"/>
                  </a:lnTo>
                  <a:lnTo>
                    <a:pt x="32609" y="15123"/>
                  </a:lnTo>
                  <a:lnTo>
                    <a:pt x="32687" y="14926"/>
                  </a:lnTo>
                  <a:lnTo>
                    <a:pt x="32766" y="14808"/>
                  </a:lnTo>
                  <a:lnTo>
                    <a:pt x="32766" y="14650"/>
                  </a:lnTo>
                  <a:lnTo>
                    <a:pt x="32687" y="14532"/>
                  </a:lnTo>
                  <a:lnTo>
                    <a:pt x="32569" y="14414"/>
                  </a:lnTo>
                  <a:lnTo>
                    <a:pt x="32451" y="14375"/>
                  </a:lnTo>
                  <a:close/>
                  <a:moveTo>
                    <a:pt x="33987" y="15005"/>
                  </a:moveTo>
                  <a:lnTo>
                    <a:pt x="33829" y="15044"/>
                  </a:lnTo>
                  <a:lnTo>
                    <a:pt x="33711" y="15123"/>
                  </a:lnTo>
                  <a:lnTo>
                    <a:pt x="33632" y="15241"/>
                  </a:lnTo>
                  <a:lnTo>
                    <a:pt x="33593" y="15398"/>
                  </a:lnTo>
                  <a:lnTo>
                    <a:pt x="33632" y="15517"/>
                  </a:lnTo>
                  <a:lnTo>
                    <a:pt x="33711" y="15635"/>
                  </a:lnTo>
                  <a:lnTo>
                    <a:pt x="33829" y="15753"/>
                  </a:lnTo>
                  <a:lnTo>
                    <a:pt x="33987" y="15753"/>
                  </a:lnTo>
                  <a:lnTo>
                    <a:pt x="34302" y="15792"/>
                  </a:lnTo>
                  <a:lnTo>
                    <a:pt x="34617" y="15871"/>
                  </a:lnTo>
                  <a:lnTo>
                    <a:pt x="34932" y="15989"/>
                  </a:lnTo>
                  <a:lnTo>
                    <a:pt x="35247" y="16107"/>
                  </a:lnTo>
                  <a:lnTo>
                    <a:pt x="35326" y="16147"/>
                  </a:lnTo>
                  <a:lnTo>
                    <a:pt x="35444" y="16186"/>
                  </a:lnTo>
                  <a:lnTo>
                    <a:pt x="35523" y="16147"/>
                  </a:lnTo>
                  <a:lnTo>
                    <a:pt x="35602" y="16107"/>
                  </a:lnTo>
                  <a:lnTo>
                    <a:pt x="35680" y="16068"/>
                  </a:lnTo>
                  <a:lnTo>
                    <a:pt x="35759" y="15989"/>
                  </a:lnTo>
                  <a:lnTo>
                    <a:pt x="35798" y="15832"/>
                  </a:lnTo>
                  <a:lnTo>
                    <a:pt x="35798" y="15674"/>
                  </a:lnTo>
                  <a:lnTo>
                    <a:pt x="35720" y="15556"/>
                  </a:lnTo>
                  <a:lnTo>
                    <a:pt x="35602" y="15477"/>
                  </a:lnTo>
                  <a:lnTo>
                    <a:pt x="35247" y="15280"/>
                  </a:lnTo>
                  <a:lnTo>
                    <a:pt x="34814" y="15123"/>
                  </a:lnTo>
                  <a:lnTo>
                    <a:pt x="34420" y="15044"/>
                  </a:lnTo>
                  <a:lnTo>
                    <a:pt x="33987" y="15005"/>
                  </a:lnTo>
                  <a:close/>
                  <a:moveTo>
                    <a:pt x="16974" y="15162"/>
                  </a:moveTo>
                  <a:lnTo>
                    <a:pt x="16816" y="15202"/>
                  </a:lnTo>
                  <a:lnTo>
                    <a:pt x="16698" y="15241"/>
                  </a:lnTo>
                  <a:lnTo>
                    <a:pt x="16580" y="15359"/>
                  </a:lnTo>
                  <a:lnTo>
                    <a:pt x="16541" y="15517"/>
                  </a:lnTo>
                  <a:lnTo>
                    <a:pt x="16541" y="15635"/>
                  </a:lnTo>
                  <a:lnTo>
                    <a:pt x="16620" y="15792"/>
                  </a:lnTo>
                  <a:lnTo>
                    <a:pt x="16816" y="16029"/>
                  </a:lnTo>
                  <a:lnTo>
                    <a:pt x="16698" y="16186"/>
                  </a:lnTo>
                  <a:lnTo>
                    <a:pt x="16698" y="16265"/>
                  </a:lnTo>
                  <a:lnTo>
                    <a:pt x="16659" y="16344"/>
                  </a:lnTo>
                  <a:lnTo>
                    <a:pt x="16698" y="16501"/>
                  </a:lnTo>
                  <a:lnTo>
                    <a:pt x="16777" y="16619"/>
                  </a:lnTo>
                  <a:lnTo>
                    <a:pt x="16895" y="16698"/>
                  </a:lnTo>
                  <a:lnTo>
                    <a:pt x="17053" y="16737"/>
                  </a:lnTo>
                  <a:lnTo>
                    <a:pt x="17092" y="16698"/>
                  </a:lnTo>
                  <a:lnTo>
                    <a:pt x="17604" y="16698"/>
                  </a:lnTo>
                  <a:lnTo>
                    <a:pt x="17722" y="16659"/>
                  </a:lnTo>
                  <a:lnTo>
                    <a:pt x="17801" y="16619"/>
                  </a:lnTo>
                  <a:lnTo>
                    <a:pt x="17880" y="16541"/>
                  </a:lnTo>
                  <a:lnTo>
                    <a:pt x="17919" y="16462"/>
                  </a:lnTo>
                  <a:lnTo>
                    <a:pt x="17959" y="16344"/>
                  </a:lnTo>
                  <a:lnTo>
                    <a:pt x="17959" y="16226"/>
                  </a:lnTo>
                  <a:lnTo>
                    <a:pt x="17919" y="16147"/>
                  </a:lnTo>
                  <a:lnTo>
                    <a:pt x="17840" y="16029"/>
                  </a:lnTo>
                  <a:lnTo>
                    <a:pt x="17525" y="15674"/>
                  </a:lnTo>
                  <a:lnTo>
                    <a:pt x="17210" y="15320"/>
                  </a:lnTo>
                  <a:lnTo>
                    <a:pt x="17132" y="15241"/>
                  </a:lnTo>
                  <a:lnTo>
                    <a:pt x="16974" y="15162"/>
                  </a:lnTo>
                  <a:close/>
                  <a:moveTo>
                    <a:pt x="15517" y="16029"/>
                  </a:moveTo>
                  <a:lnTo>
                    <a:pt x="13981" y="16147"/>
                  </a:lnTo>
                  <a:lnTo>
                    <a:pt x="13863" y="16186"/>
                  </a:lnTo>
                  <a:lnTo>
                    <a:pt x="13745" y="16265"/>
                  </a:lnTo>
                  <a:lnTo>
                    <a:pt x="13666" y="16383"/>
                  </a:lnTo>
                  <a:lnTo>
                    <a:pt x="13627" y="16541"/>
                  </a:lnTo>
                  <a:lnTo>
                    <a:pt x="13666" y="16659"/>
                  </a:lnTo>
                  <a:lnTo>
                    <a:pt x="13745" y="16777"/>
                  </a:lnTo>
                  <a:lnTo>
                    <a:pt x="13863" y="16856"/>
                  </a:lnTo>
                  <a:lnTo>
                    <a:pt x="14020" y="16895"/>
                  </a:lnTo>
                  <a:lnTo>
                    <a:pt x="15556" y="16816"/>
                  </a:lnTo>
                  <a:lnTo>
                    <a:pt x="15714" y="16777"/>
                  </a:lnTo>
                  <a:lnTo>
                    <a:pt x="15832" y="16659"/>
                  </a:lnTo>
                  <a:lnTo>
                    <a:pt x="15911" y="16541"/>
                  </a:lnTo>
                  <a:lnTo>
                    <a:pt x="15911" y="16422"/>
                  </a:lnTo>
                  <a:lnTo>
                    <a:pt x="15871" y="16265"/>
                  </a:lnTo>
                  <a:lnTo>
                    <a:pt x="15793" y="16147"/>
                  </a:lnTo>
                  <a:lnTo>
                    <a:pt x="15674" y="16068"/>
                  </a:lnTo>
                  <a:lnTo>
                    <a:pt x="15517" y="16029"/>
                  </a:lnTo>
                  <a:close/>
                  <a:moveTo>
                    <a:pt x="12406" y="16265"/>
                  </a:moveTo>
                  <a:lnTo>
                    <a:pt x="12012" y="16383"/>
                  </a:lnTo>
                  <a:lnTo>
                    <a:pt x="11618" y="16580"/>
                  </a:lnTo>
                  <a:lnTo>
                    <a:pt x="11264" y="16777"/>
                  </a:lnTo>
                  <a:lnTo>
                    <a:pt x="10909" y="17053"/>
                  </a:lnTo>
                  <a:lnTo>
                    <a:pt x="10830" y="17171"/>
                  </a:lnTo>
                  <a:lnTo>
                    <a:pt x="10791" y="17328"/>
                  </a:lnTo>
                  <a:lnTo>
                    <a:pt x="10830" y="17486"/>
                  </a:lnTo>
                  <a:lnTo>
                    <a:pt x="10909" y="17604"/>
                  </a:lnTo>
                  <a:lnTo>
                    <a:pt x="11027" y="17683"/>
                  </a:lnTo>
                  <a:lnTo>
                    <a:pt x="11185" y="17722"/>
                  </a:lnTo>
                  <a:lnTo>
                    <a:pt x="11303" y="17683"/>
                  </a:lnTo>
                  <a:lnTo>
                    <a:pt x="11421" y="17643"/>
                  </a:lnTo>
                  <a:lnTo>
                    <a:pt x="11697" y="17407"/>
                  </a:lnTo>
                  <a:lnTo>
                    <a:pt x="11973" y="17249"/>
                  </a:lnTo>
                  <a:lnTo>
                    <a:pt x="12288" y="17092"/>
                  </a:lnTo>
                  <a:lnTo>
                    <a:pt x="12603" y="17013"/>
                  </a:lnTo>
                  <a:lnTo>
                    <a:pt x="12721" y="16934"/>
                  </a:lnTo>
                  <a:lnTo>
                    <a:pt x="12839" y="16856"/>
                  </a:lnTo>
                  <a:lnTo>
                    <a:pt x="12878" y="16698"/>
                  </a:lnTo>
                  <a:lnTo>
                    <a:pt x="12878" y="16541"/>
                  </a:lnTo>
                  <a:lnTo>
                    <a:pt x="12800" y="16422"/>
                  </a:lnTo>
                  <a:lnTo>
                    <a:pt x="12721" y="16304"/>
                  </a:lnTo>
                  <a:lnTo>
                    <a:pt x="12563" y="16265"/>
                  </a:lnTo>
                  <a:close/>
                  <a:moveTo>
                    <a:pt x="36586" y="16383"/>
                  </a:moveTo>
                  <a:lnTo>
                    <a:pt x="36468" y="16422"/>
                  </a:lnTo>
                  <a:lnTo>
                    <a:pt x="36310" y="16501"/>
                  </a:lnTo>
                  <a:lnTo>
                    <a:pt x="36232" y="16619"/>
                  </a:lnTo>
                  <a:lnTo>
                    <a:pt x="36192" y="16737"/>
                  </a:lnTo>
                  <a:lnTo>
                    <a:pt x="36232" y="16895"/>
                  </a:lnTo>
                  <a:lnTo>
                    <a:pt x="36310" y="17013"/>
                  </a:lnTo>
                  <a:lnTo>
                    <a:pt x="36744" y="17564"/>
                  </a:lnTo>
                  <a:lnTo>
                    <a:pt x="37137" y="18195"/>
                  </a:lnTo>
                  <a:lnTo>
                    <a:pt x="37177" y="18273"/>
                  </a:lnTo>
                  <a:lnTo>
                    <a:pt x="37256" y="18352"/>
                  </a:lnTo>
                  <a:lnTo>
                    <a:pt x="37374" y="18391"/>
                  </a:lnTo>
                  <a:lnTo>
                    <a:pt x="37571" y="18391"/>
                  </a:lnTo>
                  <a:lnTo>
                    <a:pt x="37649" y="18352"/>
                  </a:lnTo>
                  <a:lnTo>
                    <a:pt x="37768" y="18234"/>
                  </a:lnTo>
                  <a:lnTo>
                    <a:pt x="37807" y="18116"/>
                  </a:lnTo>
                  <a:lnTo>
                    <a:pt x="37846" y="17958"/>
                  </a:lnTo>
                  <a:lnTo>
                    <a:pt x="37807" y="17840"/>
                  </a:lnTo>
                  <a:lnTo>
                    <a:pt x="37571" y="17486"/>
                  </a:lnTo>
                  <a:lnTo>
                    <a:pt x="37374" y="17131"/>
                  </a:lnTo>
                  <a:lnTo>
                    <a:pt x="37137" y="16816"/>
                  </a:lnTo>
                  <a:lnTo>
                    <a:pt x="36862" y="16501"/>
                  </a:lnTo>
                  <a:lnTo>
                    <a:pt x="36744" y="16422"/>
                  </a:lnTo>
                  <a:lnTo>
                    <a:pt x="36586" y="16383"/>
                  </a:lnTo>
                  <a:close/>
                  <a:moveTo>
                    <a:pt x="10161" y="18234"/>
                  </a:moveTo>
                  <a:lnTo>
                    <a:pt x="10043" y="18352"/>
                  </a:lnTo>
                  <a:lnTo>
                    <a:pt x="10003" y="18470"/>
                  </a:lnTo>
                  <a:lnTo>
                    <a:pt x="9885" y="18746"/>
                  </a:lnTo>
                  <a:lnTo>
                    <a:pt x="9846" y="19022"/>
                  </a:lnTo>
                  <a:lnTo>
                    <a:pt x="9807" y="19297"/>
                  </a:lnTo>
                  <a:lnTo>
                    <a:pt x="9807" y="19612"/>
                  </a:lnTo>
                  <a:lnTo>
                    <a:pt x="9807" y="20085"/>
                  </a:lnTo>
                  <a:lnTo>
                    <a:pt x="9807" y="20242"/>
                  </a:lnTo>
                  <a:lnTo>
                    <a:pt x="9885" y="20361"/>
                  </a:lnTo>
                  <a:lnTo>
                    <a:pt x="10043" y="20439"/>
                  </a:lnTo>
                  <a:lnTo>
                    <a:pt x="10161" y="20479"/>
                  </a:lnTo>
                  <a:lnTo>
                    <a:pt x="10319" y="20439"/>
                  </a:lnTo>
                  <a:lnTo>
                    <a:pt x="10437" y="20361"/>
                  </a:lnTo>
                  <a:lnTo>
                    <a:pt x="10515" y="20242"/>
                  </a:lnTo>
                  <a:lnTo>
                    <a:pt x="10555" y="20085"/>
                  </a:lnTo>
                  <a:lnTo>
                    <a:pt x="10555" y="19612"/>
                  </a:lnTo>
                  <a:lnTo>
                    <a:pt x="10594" y="19140"/>
                  </a:lnTo>
                  <a:lnTo>
                    <a:pt x="10712" y="18707"/>
                  </a:lnTo>
                  <a:lnTo>
                    <a:pt x="10712" y="18588"/>
                  </a:lnTo>
                  <a:lnTo>
                    <a:pt x="10673" y="18431"/>
                  </a:lnTo>
                  <a:lnTo>
                    <a:pt x="10594" y="18313"/>
                  </a:lnTo>
                  <a:lnTo>
                    <a:pt x="10476" y="18234"/>
                  </a:lnTo>
                  <a:close/>
                  <a:moveTo>
                    <a:pt x="37925" y="19022"/>
                  </a:moveTo>
                  <a:lnTo>
                    <a:pt x="37807" y="19100"/>
                  </a:lnTo>
                  <a:lnTo>
                    <a:pt x="37728" y="19219"/>
                  </a:lnTo>
                  <a:lnTo>
                    <a:pt x="37689" y="19376"/>
                  </a:lnTo>
                  <a:lnTo>
                    <a:pt x="37689" y="19534"/>
                  </a:lnTo>
                  <a:lnTo>
                    <a:pt x="37886" y="20203"/>
                  </a:lnTo>
                  <a:lnTo>
                    <a:pt x="38043" y="20951"/>
                  </a:lnTo>
                  <a:lnTo>
                    <a:pt x="38083" y="21069"/>
                  </a:lnTo>
                  <a:lnTo>
                    <a:pt x="38161" y="21188"/>
                  </a:lnTo>
                  <a:lnTo>
                    <a:pt x="38279" y="21227"/>
                  </a:lnTo>
                  <a:lnTo>
                    <a:pt x="38398" y="21266"/>
                  </a:lnTo>
                  <a:lnTo>
                    <a:pt x="38476" y="21266"/>
                  </a:lnTo>
                  <a:lnTo>
                    <a:pt x="38595" y="21188"/>
                  </a:lnTo>
                  <a:lnTo>
                    <a:pt x="38713" y="21109"/>
                  </a:lnTo>
                  <a:lnTo>
                    <a:pt x="38791" y="20951"/>
                  </a:lnTo>
                  <a:lnTo>
                    <a:pt x="38791" y="20833"/>
                  </a:lnTo>
                  <a:lnTo>
                    <a:pt x="38634" y="20046"/>
                  </a:lnTo>
                  <a:lnTo>
                    <a:pt x="38437" y="19297"/>
                  </a:lnTo>
                  <a:lnTo>
                    <a:pt x="38358" y="19140"/>
                  </a:lnTo>
                  <a:lnTo>
                    <a:pt x="38240" y="19061"/>
                  </a:lnTo>
                  <a:lnTo>
                    <a:pt x="38083" y="19022"/>
                  </a:lnTo>
                  <a:close/>
                  <a:moveTo>
                    <a:pt x="10200" y="21227"/>
                  </a:moveTo>
                  <a:lnTo>
                    <a:pt x="10043" y="21266"/>
                  </a:lnTo>
                  <a:lnTo>
                    <a:pt x="9925" y="21345"/>
                  </a:lnTo>
                  <a:lnTo>
                    <a:pt x="9846" y="21503"/>
                  </a:lnTo>
                  <a:lnTo>
                    <a:pt x="9846" y="21621"/>
                  </a:lnTo>
                  <a:lnTo>
                    <a:pt x="9885" y="22408"/>
                  </a:lnTo>
                  <a:lnTo>
                    <a:pt x="9964" y="23196"/>
                  </a:lnTo>
                  <a:lnTo>
                    <a:pt x="10003" y="23314"/>
                  </a:lnTo>
                  <a:lnTo>
                    <a:pt x="10082" y="23432"/>
                  </a:lnTo>
                  <a:lnTo>
                    <a:pt x="10200" y="23472"/>
                  </a:lnTo>
                  <a:lnTo>
                    <a:pt x="10358" y="23511"/>
                  </a:lnTo>
                  <a:lnTo>
                    <a:pt x="10397" y="23511"/>
                  </a:lnTo>
                  <a:lnTo>
                    <a:pt x="10515" y="23472"/>
                  </a:lnTo>
                  <a:lnTo>
                    <a:pt x="10634" y="23354"/>
                  </a:lnTo>
                  <a:lnTo>
                    <a:pt x="10712" y="23235"/>
                  </a:lnTo>
                  <a:lnTo>
                    <a:pt x="10712" y="23078"/>
                  </a:lnTo>
                  <a:lnTo>
                    <a:pt x="10634" y="22369"/>
                  </a:lnTo>
                  <a:lnTo>
                    <a:pt x="10594" y="21581"/>
                  </a:lnTo>
                  <a:lnTo>
                    <a:pt x="10555" y="21463"/>
                  </a:lnTo>
                  <a:lnTo>
                    <a:pt x="10476" y="21345"/>
                  </a:lnTo>
                  <a:lnTo>
                    <a:pt x="10319" y="21266"/>
                  </a:lnTo>
                  <a:lnTo>
                    <a:pt x="10200" y="21227"/>
                  </a:lnTo>
                  <a:close/>
                  <a:moveTo>
                    <a:pt x="38555" y="22015"/>
                  </a:moveTo>
                  <a:lnTo>
                    <a:pt x="38398" y="22054"/>
                  </a:lnTo>
                  <a:lnTo>
                    <a:pt x="38279" y="22133"/>
                  </a:lnTo>
                  <a:lnTo>
                    <a:pt x="38201" y="22251"/>
                  </a:lnTo>
                  <a:lnTo>
                    <a:pt x="38201" y="22408"/>
                  </a:lnTo>
                  <a:lnTo>
                    <a:pt x="38201" y="23117"/>
                  </a:lnTo>
                  <a:lnTo>
                    <a:pt x="38201" y="23905"/>
                  </a:lnTo>
                  <a:lnTo>
                    <a:pt x="38201" y="24023"/>
                  </a:lnTo>
                  <a:lnTo>
                    <a:pt x="38279" y="24181"/>
                  </a:lnTo>
                  <a:lnTo>
                    <a:pt x="38398" y="24259"/>
                  </a:lnTo>
                  <a:lnTo>
                    <a:pt x="38555" y="24299"/>
                  </a:lnTo>
                  <a:lnTo>
                    <a:pt x="38713" y="24259"/>
                  </a:lnTo>
                  <a:lnTo>
                    <a:pt x="38831" y="24181"/>
                  </a:lnTo>
                  <a:lnTo>
                    <a:pt x="38910" y="24062"/>
                  </a:lnTo>
                  <a:lnTo>
                    <a:pt x="38949" y="23944"/>
                  </a:lnTo>
                  <a:lnTo>
                    <a:pt x="38949" y="23117"/>
                  </a:lnTo>
                  <a:lnTo>
                    <a:pt x="38949" y="22369"/>
                  </a:lnTo>
                  <a:lnTo>
                    <a:pt x="38910" y="22212"/>
                  </a:lnTo>
                  <a:lnTo>
                    <a:pt x="38831" y="22093"/>
                  </a:lnTo>
                  <a:lnTo>
                    <a:pt x="38713" y="22054"/>
                  </a:lnTo>
                  <a:lnTo>
                    <a:pt x="38555" y="22015"/>
                  </a:lnTo>
                  <a:close/>
                  <a:moveTo>
                    <a:pt x="10515" y="24259"/>
                  </a:moveTo>
                  <a:lnTo>
                    <a:pt x="10358" y="24338"/>
                  </a:lnTo>
                  <a:lnTo>
                    <a:pt x="10279" y="24417"/>
                  </a:lnTo>
                  <a:lnTo>
                    <a:pt x="10240" y="24574"/>
                  </a:lnTo>
                  <a:lnTo>
                    <a:pt x="10240" y="24732"/>
                  </a:lnTo>
                  <a:lnTo>
                    <a:pt x="10437" y="25520"/>
                  </a:lnTo>
                  <a:lnTo>
                    <a:pt x="10673" y="26228"/>
                  </a:lnTo>
                  <a:lnTo>
                    <a:pt x="10752" y="26307"/>
                  </a:lnTo>
                  <a:lnTo>
                    <a:pt x="10830" y="26386"/>
                  </a:lnTo>
                  <a:lnTo>
                    <a:pt x="10909" y="26465"/>
                  </a:lnTo>
                  <a:lnTo>
                    <a:pt x="11027" y="26465"/>
                  </a:lnTo>
                  <a:lnTo>
                    <a:pt x="11185" y="26425"/>
                  </a:lnTo>
                  <a:lnTo>
                    <a:pt x="11303" y="26347"/>
                  </a:lnTo>
                  <a:lnTo>
                    <a:pt x="11382" y="26228"/>
                  </a:lnTo>
                  <a:lnTo>
                    <a:pt x="11421" y="26110"/>
                  </a:lnTo>
                  <a:lnTo>
                    <a:pt x="11382" y="25953"/>
                  </a:lnTo>
                  <a:lnTo>
                    <a:pt x="11146" y="25283"/>
                  </a:lnTo>
                  <a:lnTo>
                    <a:pt x="10949" y="24535"/>
                  </a:lnTo>
                  <a:lnTo>
                    <a:pt x="10909" y="24417"/>
                  </a:lnTo>
                  <a:lnTo>
                    <a:pt x="10791" y="24299"/>
                  </a:lnTo>
                  <a:lnTo>
                    <a:pt x="10673" y="24259"/>
                  </a:lnTo>
                  <a:close/>
                  <a:moveTo>
                    <a:pt x="38319" y="25047"/>
                  </a:moveTo>
                  <a:lnTo>
                    <a:pt x="38201" y="25126"/>
                  </a:lnTo>
                  <a:lnTo>
                    <a:pt x="38083" y="25244"/>
                  </a:lnTo>
                  <a:lnTo>
                    <a:pt x="38043" y="25362"/>
                  </a:lnTo>
                  <a:lnTo>
                    <a:pt x="37964" y="25874"/>
                  </a:lnTo>
                  <a:lnTo>
                    <a:pt x="37886" y="26307"/>
                  </a:lnTo>
                  <a:lnTo>
                    <a:pt x="37728" y="26701"/>
                  </a:lnTo>
                  <a:lnTo>
                    <a:pt x="37689" y="26859"/>
                  </a:lnTo>
                  <a:lnTo>
                    <a:pt x="37689" y="27016"/>
                  </a:lnTo>
                  <a:lnTo>
                    <a:pt x="37768" y="27134"/>
                  </a:lnTo>
                  <a:lnTo>
                    <a:pt x="37886" y="27213"/>
                  </a:lnTo>
                  <a:lnTo>
                    <a:pt x="38043" y="27252"/>
                  </a:lnTo>
                  <a:lnTo>
                    <a:pt x="38161" y="27252"/>
                  </a:lnTo>
                  <a:lnTo>
                    <a:pt x="38240" y="27213"/>
                  </a:lnTo>
                  <a:lnTo>
                    <a:pt x="38358" y="27134"/>
                  </a:lnTo>
                  <a:lnTo>
                    <a:pt x="38398" y="27055"/>
                  </a:lnTo>
                  <a:lnTo>
                    <a:pt x="38516" y="26780"/>
                  </a:lnTo>
                  <a:lnTo>
                    <a:pt x="38634" y="26544"/>
                  </a:lnTo>
                  <a:lnTo>
                    <a:pt x="38673" y="26268"/>
                  </a:lnTo>
                  <a:lnTo>
                    <a:pt x="38752" y="25953"/>
                  </a:lnTo>
                  <a:lnTo>
                    <a:pt x="38791" y="25480"/>
                  </a:lnTo>
                  <a:lnTo>
                    <a:pt x="38791" y="25323"/>
                  </a:lnTo>
                  <a:lnTo>
                    <a:pt x="38713" y="25205"/>
                  </a:lnTo>
                  <a:lnTo>
                    <a:pt x="38634" y="25086"/>
                  </a:lnTo>
                  <a:lnTo>
                    <a:pt x="38476" y="25047"/>
                  </a:lnTo>
                  <a:close/>
                  <a:moveTo>
                    <a:pt x="11697" y="27016"/>
                  </a:moveTo>
                  <a:lnTo>
                    <a:pt x="11539" y="27095"/>
                  </a:lnTo>
                  <a:lnTo>
                    <a:pt x="11461" y="27213"/>
                  </a:lnTo>
                  <a:lnTo>
                    <a:pt x="11421" y="27371"/>
                  </a:lnTo>
                  <a:lnTo>
                    <a:pt x="11421" y="27489"/>
                  </a:lnTo>
                  <a:lnTo>
                    <a:pt x="11500" y="27646"/>
                  </a:lnTo>
                  <a:lnTo>
                    <a:pt x="11776" y="27922"/>
                  </a:lnTo>
                  <a:lnTo>
                    <a:pt x="12091" y="28198"/>
                  </a:lnTo>
                  <a:lnTo>
                    <a:pt x="12445" y="28434"/>
                  </a:lnTo>
                  <a:lnTo>
                    <a:pt x="12800" y="28670"/>
                  </a:lnTo>
                  <a:lnTo>
                    <a:pt x="12957" y="28710"/>
                  </a:lnTo>
                  <a:lnTo>
                    <a:pt x="13075" y="28710"/>
                  </a:lnTo>
                  <a:lnTo>
                    <a:pt x="13154" y="28670"/>
                  </a:lnTo>
                  <a:lnTo>
                    <a:pt x="13233" y="28591"/>
                  </a:lnTo>
                  <a:lnTo>
                    <a:pt x="13312" y="28513"/>
                  </a:lnTo>
                  <a:lnTo>
                    <a:pt x="13351" y="28355"/>
                  </a:lnTo>
                  <a:lnTo>
                    <a:pt x="13351" y="28198"/>
                  </a:lnTo>
                  <a:lnTo>
                    <a:pt x="13272" y="28079"/>
                  </a:lnTo>
                  <a:lnTo>
                    <a:pt x="13154" y="28001"/>
                  </a:lnTo>
                  <a:lnTo>
                    <a:pt x="12839" y="27804"/>
                  </a:lnTo>
                  <a:lnTo>
                    <a:pt x="12563" y="27607"/>
                  </a:lnTo>
                  <a:lnTo>
                    <a:pt x="12327" y="27410"/>
                  </a:lnTo>
                  <a:lnTo>
                    <a:pt x="12091" y="27134"/>
                  </a:lnTo>
                  <a:lnTo>
                    <a:pt x="11973" y="27055"/>
                  </a:lnTo>
                  <a:lnTo>
                    <a:pt x="11815" y="27016"/>
                  </a:lnTo>
                  <a:close/>
                  <a:moveTo>
                    <a:pt x="36980" y="27646"/>
                  </a:moveTo>
                  <a:lnTo>
                    <a:pt x="36862" y="27725"/>
                  </a:lnTo>
                  <a:lnTo>
                    <a:pt x="36586" y="27882"/>
                  </a:lnTo>
                  <a:lnTo>
                    <a:pt x="36271" y="28001"/>
                  </a:lnTo>
                  <a:lnTo>
                    <a:pt x="35956" y="28119"/>
                  </a:lnTo>
                  <a:lnTo>
                    <a:pt x="35641" y="28158"/>
                  </a:lnTo>
                  <a:lnTo>
                    <a:pt x="35483" y="28237"/>
                  </a:lnTo>
                  <a:lnTo>
                    <a:pt x="35365" y="28316"/>
                  </a:lnTo>
                  <a:lnTo>
                    <a:pt x="35286" y="28434"/>
                  </a:lnTo>
                  <a:lnTo>
                    <a:pt x="35286" y="28591"/>
                  </a:lnTo>
                  <a:lnTo>
                    <a:pt x="35326" y="28710"/>
                  </a:lnTo>
                  <a:lnTo>
                    <a:pt x="35405" y="28828"/>
                  </a:lnTo>
                  <a:lnTo>
                    <a:pt x="35523" y="28906"/>
                  </a:lnTo>
                  <a:lnTo>
                    <a:pt x="35680" y="28946"/>
                  </a:lnTo>
                  <a:lnTo>
                    <a:pt x="35720" y="28946"/>
                  </a:lnTo>
                  <a:lnTo>
                    <a:pt x="36113" y="28867"/>
                  </a:lnTo>
                  <a:lnTo>
                    <a:pt x="36547" y="28749"/>
                  </a:lnTo>
                  <a:lnTo>
                    <a:pt x="36941" y="28552"/>
                  </a:lnTo>
                  <a:lnTo>
                    <a:pt x="37295" y="28355"/>
                  </a:lnTo>
                  <a:lnTo>
                    <a:pt x="37413" y="28237"/>
                  </a:lnTo>
                  <a:lnTo>
                    <a:pt x="37452" y="28079"/>
                  </a:lnTo>
                  <a:lnTo>
                    <a:pt x="37452" y="27961"/>
                  </a:lnTo>
                  <a:lnTo>
                    <a:pt x="37374" y="27804"/>
                  </a:lnTo>
                  <a:lnTo>
                    <a:pt x="37295" y="27686"/>
                  </a:lnTo>
                  <a:lnTo>
                    <a:pt x="37137" y="27646"/>
                  </a:lnTo>
                  <a:close/>
                  <a:moveTo>
                    <a:pt x="34144" y="28276"/>
                  </a:moveTo>
                  <a:lnTo>
                    <a:pt x="32609" y="28355"/>
                  </a:lnTo>
                  <a:lnTo>
                    <a:pt x="32451" y="28394"/>
                  </a:lnTo>
                  <a:lnTo>
                    <a:pt x="32333" y="28513"/>
                  </a:lnTo>
                  <a:lnTo>
                    <a:pt x="32293" y="28631"/>
                  </a:lnTo>
                  <a:lnTo>
                    <a:pt x="32254" y="28788"/>
                  </a:lnTo>
                  <a:lnTo>
                    <a:pt x="32293" y="28906"/>
                  </a:lnTo>
                  <a:lnTo>
                    <a:pt x="32372" y="29025"/>
                  </a:lnTo>
                  <a:lnTo>
                    <a:pt x="32490" y="29103"/>
                  </a:lnTo>
                  <a:lnTo>
                    <a:pt x="32648" y="29143"/>
                  </a:lnTo>
                  <a:lnTo>
                    <a:pt x="34184" y="29025"/>
                  </a:lnTo>
                  <a:lnTo>
                    <a:pt x="34302" y="28985"/>
                  </a:lnTo>
                  <a:lnTo>
                    <a:pt x="34420" y="28906"/>
                  </a:lnTo>
                  <a:lnTo>
                    <a:pt x="34499" y="28788"/>
                  </a:lnTo>
                  <a:lnTo>
                    <a:pt x="34538" y="28631"/>
                  </a:lnTo>
                  <a:lnTo>
                    <a:pt x="34499" y="28473"/>
                  </a:lnTo>
                  <a:lnTo>
                    <a:pt x="34420" y="28355"/>
                  </a:lnTo>
                  <a:lnTo>
                    <a:pt x="34263" y="28316"/>
                  </a:lnTo>
                  <a:lnTo>
                    <a:pt x="34144" y="28276"/>
                  </a:lnTo>
                  <a:close/>
                  <a:moveTo>
                    <a:pt x="14335" y="28473"/>
                  </a:moveTo>
                  <a:lnTo>
                    <a:pt x="14217" y="28513"/>
                  </a:lnTo>
                  <a:lnTo>
                    <a:pt x="14099" y="28591"/>
                  </a:lnTo>
                  <a:lnTo>
                    <a:pt x="14020" y="28749"/>
                  </a:lnTo>
                  <a:lnTo>
                    <a:pt x="14020" y="28906"/>
                  </a:lnTo>
                  <a:lnTo>
                    <a:pt x="14099" y="29025"/>
                  </a:lnTo>
                  <a:lnTo>
                    <a:pt x="14178" y="29143"/>
                  </a:lnTo>
                  <a:lnTo>
                    <a:pt x="14335" y="29221"/>
                  </a:lnTo>
                  <a:lnTo>
                    <a:pt x="15044" y="29340"/>
                  </a:lnTo>
                  <a:lnTo>
                    <a:pt x="15871" y="29458"/>
                  </a:lnTo>
                  <a:lnTo>
                    <a:pt x="15911" y="29458"/>
                  </a:lnTo>
                  <a:lnTo>
                    <a:pt x="16029" y="29418"/>
                  </a:lnTo>
                  <a:lnTo>
                    <a:pt x="16147" y="29340"/>
                  </a:lnTo>
                  <a:lnTo>
                    <a:pt x="16226" y="29261"/>
                  </a:lnTo>
                  <a:lnTo>
                    <a:pt x="16265" y="29103"/>
                  </a:lnTo>
                  <a:lnTo>
                    <a:pt x="16265" y="28946"/>
                  </a:lnTo>
                  <a:lnTo>
                    <a:pt x="16186" y="28828"/>
                  </a:lnTo>
                  <a:lnTo>
                    <a:pt x="16068" y="28749"/>
                  </a:lnTo>
                  <a:lnTo>
                    <a:pt x="15950" y="28710"/>
                  </a:lnTo>
                  <a:lnTo>
                    <a:pt x="15162" y="28591"/>
                  </a:lnTo>
                  <a:lnTo>
                    <a:pt x="14493" y="28473"/>
                  </a:lnTo>
                  <a:close/>
                  <a:moveTo>
                    <a:pt x="17447" y="28788"/>
                  </a:moveTo>
                  <a:lnTo>
                    <a:pt x="17289" y="28828"/>
                  </a:lnTo>
                  <a:lnTo>
                    <a:pt x="17171" y="28906"/>
                  </a:lnTo>
                  <a:lnTo>
                    <a:pt x="17092" y="29025"/>
                  </a:lnTo>
                  <a:lnTo>
                    <a:pt x="17053" y="29143"/>
                  </a:lnTo>
                  <a:lnTo>
                    <a:pt x="17053" y="29300"/>
                  </a:lnTo>
                  <a:lnTo>
                    <a:pt x="17132" y="29418"/>
                  </a:lnTo>
                  <a:lnTo>
                    <a:pt x="17250" y="29537"/>
                  </a:lnTo>
                  <a:lnTo>
                    <a:pt x="17407" y="29537"/>
                  </a:lnTo>
                  <a:lnTo>
                    <a:pt x="17880" y="29576"/>
                  </a:lnTo>
                  <a:lnTo>
                    <a:pt x="17919" y="29891"/>
                  </a:lnTo>
                  <a:lnTo>
                    <a:pt x="17919" y="30009"/>
                  </a:lnTo>
                  <a:lnTo>
                    <a:pt x="18037" y="30127"/>
                  </a:lnTo>
                  <a:lnTo>
                    <a:pt x="18155" y="30206"/>
                  </a:lnTo>
                  <a:lnTo>
                    <a:pt x="18274" y="30245"/>
                  </a:lnTo>
                  <a:lnTo>
                    <a:pt x="18313" y="30245"/>
                  </a:lnTo>
                  <a:lnTo>
                    <a:pt x="18431" y="30206"/>
                  </a:lnTo>
                  <a:lnTo>
                    <a:pt x="18549" y="30127"/>
                  </a:lnTo>
                  <a:lnTo>
                    <a:pt x="18628" y="30009"/>
                  </a:lnTo>
                  <a:lnTo>
                    <a:pt x="18667" y="29852"/>
                  </a:lnTo>
                  <a:lnTo>
                    <a:pt x="18667" y="29182"/>
                  </a:lnTo>
                  <a:lnTo>
                    <a:pt x="18628" y="29064"/>
                  </a:lnTo>
                  <a:lnTo>
                    <a:pt x="18549" y="28946"/>
                  </a:lnTo>
                  <a:lnTo>
                    <a:pt x="18431" y="28867"/>
                  </a:lnTo>
                  <a:lnTo>
                    <a:pt x="18274" y="28828"/>
                  </a:lnTo>
                  <a:lnTo>
                    <a:pt x="17447" y="28788"/>
                  </a:lnTo>
                  <a:close/>
                  <a:moveTo>
                    <a:pt x="30561" y="28473"/>
                  </a:moveTo>
                  <a:lnTo>
                    <a:pt x="30403" y="28513"/>
                  </a:lnTo>
                  <a:lnTo>
                    <a:pt x="30285" y="28591"/>
                  </a:lnTo>
                  <a:lnTo>
                    <a:pt x="30206" y="28710"/>
                  </a:lnTo>
                  <a:lnTo>
                    <a:pt x="30206" y="28867"/>
                  </a:lnTo>
                  <a:lnTo>
                    <a:pt x="30167" y="29852"/>
                  </a:lnTo>
                  <a:lnTo>
                    <a:pt x="30206" y="30009"/>
                  </a:lnTo>
                  <a:lnTo>
                    <a:pt x="30285" y="30127"/>
                  </a:lnTo>
                  <a:lnTo>
                    <a:pt x="30403" y="30206"/>
                  </a:lnTo>
                  <a:lnTo>
                    <a:pt x="30561" y="30245"/>
                  </a:lnTo>
                  <a:lnTo>
                    <a:pt x="30718" y="30206"/>
                  </a:lnTo>
                  <a:lnTo>
                    <a:pt x="30836" y="30127"/>
                  </a:lnTo>
                  <a:lnTo>
                    <a:pt x="30915" y="30009"/>
                  </a:lnTo>
                  <a:lnTo>
                    <a:pt x="30954" y="29852"/>
                  </a:lnTo>
                  <a:lnTo>
                    <a:pt x="30954" y="29221"/>
                  </a:lnTo>
                  <a:lnTo>
                    <a:pt x="31151" y="29221"/>
                  </a:lnTo>
                  <a:lnTo>
                    <a:pt x="31270" y="29182"/>
                  </a:lnTo>
                  <a:lnTo>
                    <a:pt x="31388" y="29103"/>
                  </a:lnTo>
                  <a:lnTo>
                    <a:pt x="31466" y="28985"/>
                  </a:lnTo>
                  <a:lnTo>
                    <a:pt x="31506" y="28828"/>
                  </a:lnTo>
                  <a:lnTo>
                    <a:pt x="31466" y="28670"/>
                  </a:lnTo>
                  <a:lnTo>
                    <a:pt x="31348" y="28552"/>
                  </a:lnTo>
                  <a:lnTo>
                    <a:pt x="31230" y="28473"/>
                  </a:lnTo>
                  <a:close/>
                  <a:moveTo>
                    <a:pt x="3466" y="29300"/>
                  </a:moveTo>
                  <a:lnTo>
                    <a:pt x="3348" y="29340"/>
                  </a:lnTo>
                  <a:lnTo>
                    <a:pt x="3230" y="29418"/>
                  </a:lnTo>
                  <a:lnTo>
                    <a:pt x="3151" y="29537"/>
                  </a:lnTo>
                  <a:lnTo>
                    <a:pt x="3112" y="29694"/>
                  </a:lnTo>
                  <a:lnTo>
                    <a:pt x="3151" y="29852"/>
                  </a:lnTo>
                  <a:lnTo>
                    <a:pt x="3230" y="29970"/>
                  </a:lnTo>
                  <a:lnTo>
                    <a:pt x="3348" y="30048"/>
                  </a:lnTo>
                  <a:lnTo>
                    <a:pt x="3505" y="30088"/>
                  </a:lnTo>
                  <a:lnTo>
                    <a:pt x="3899" y="30088"/>
                  </a:lnTo>
                  <a:lnTo>
                    <a:pt x="4293" y="30206"/>
                  </a:lnTo>
                  <a:lnTo>
                    <a:pt x="4844" y="30364"/>
                  </a:lnTo>
                  <a:lnTo>
                    <a:pt x="5081" y="30364"/>
                  </a:lnTo>
                  <a:lnTo>
                    <a:pt x="5160" y="30324"/>
                  </a:lnTo>
                  <a:lnTo>
                    <a:pt x="5278" y="30206"/>
                  </a:lnTo>
                  <a:lnTo>
                    <a:pt x="5317" y="30127"/>
                  </a:lnTo>
                  <a:lnTo>
                    <a:pt x="5317" y="29970"/>
                  </a:lnTo>
                  <a:lnTo>
                    <a:pt x="5278" y="29812"/>
                  </a:lnTo>
                  <a:lnTo>
                    <a:pt x="5199" y="29694"/>
                  </a:lnTo>
                  <a:lnTo>
                    <a:pt x="5081" y="29655"/>
                  </a:lnTo>
                  <a:lnTo>
                    <a:pt x="4529" y="29458"/>
                  </a:lnTo>
                  <a:lnTo>
                    <a:pt x="4017" y="29340"/>
                  </a:lnTo>
                  <a:lnTo>
                    <a:pt x="3505" y="29300"/>
                  </a:lnTo>
                  <a:lnTo>
                    <a:pt x="3466" y="29694"/>
                  </a:lnTo>
                  <a:lnTo>
                    <a:pt x="3466" y="29300"/>
                  </a:lnTo>
                  <a:close/>
                  <a:moveTo>
                    <a:pt x="46510" y="29340"/>
                  </a:moveTo>
                  <a:lnTo>
                    <a:pt x="46353" y="29418"/>
                  </a:lnTo>
                  <a:lnTo>
                    <a:pt x="46274" y="29537"/>
                  </a:lnTo>
                  <a:lnTo>
                    <a:pt x="46235" y="29655"/>
                  </a:lnTo>
                  <a:lnTo>
                    <a:pt x="46235" y="29812"/>
                  </a:lnTo>
                  <a:lnTo>
                    <a:pt x="46313" y="29930"/>
                  </a:lnTo>
                  <a:lnTo>
                    <a:pt x="46392" y="30048"/>
                  </a:lnTo>
                  <a:lnTo>
                    <a:pt x="46550" y="30088"/>
                  </a:lnTo>
                  <a:lnTo>
                    <a:pt x="46865" y="30167"/>
                  </a:lnTo>
                  <a:lnTo>
                    <a:pt x="47140" y="30245"/>
                  </a:lnTo>
                  <a:lnTo>
                    <a:pt x="47455" y="30364"/>
                  </a:lnTo>
                  <a:lnTo>
                    <a:pt x="47731" y="30521"/>
                  </a:lnTo>
                  <a:lnTo>
                    <a:pt x="47928" y="30206"/>
                  </a:lnTo>
                  <a:lnTo>
                    <a:pt x="47770" y="30600"/>
                  </a:lnTo>
                  <a:lnTo>
                    <a:pt x="47889" y="30639"/>
                  </a:lnTo>
                  <a:lnTo>
                    <a:pt x="48007" y="30639"/>
                  </a:lnTo>
                  <a:lnTo>
                    <a:pt x="48164" y="30600"/>
                  </a:lnTo>
                  <a:lnTo>
                    <a:pt x="48282" y="30482"/>
                  </a:lnTo>
                  <a:lnTo>
                    <a:pt x="48361" y="30364"/>
                  </a:lnTo>
                  <a:lnTo>
                    <a:pt x="48361" y="30206"/>
                  </a:lnTo>
                  <a:lnTo>
                    <a:pt x="48322" y="30048"/>
                  </a:lnTo>
                  <a:lnTo>
                    <a:pt x="48204" y="29970"/>
                  </a:lnTo>
                  <a:lnTo>
                    <a:pt x="48125" y="29891"/>
                  </a:lnTo>
                  <a:lnTo>
                    <a:pt x="47810" y="29694"/>
                  </a:lnTo>
                  <a:lnTo>
                    <a:pt x="47416" y="29537"/>
                  </a:lnTo>
                  <a:lnTo>
                    <a:pt x="47062" y="29418"/>
                  </a:lnTo>
                  <a:lnTo>
                    <a:pt x="46668" y="29340"/>
                  </a:lnTo>
                  <a:close/>
                  <a:moveTo>
                    <a:pt x="45132" y="29497"/>
                  </a:moveTo>
                  <a:lnTo>
                    <a:pt x="44974" y="29537"/>
                  </a:lnTo>
                  <a:lnTo>
                    <a:pt x="44265" y="29773"/>
                  </a:lnTo>
                  <a:lnTo>
                    <a:pt x="43517" y="30009"/>
                  </a:lnTo>
                  <a:lnTo>
                    <a:pt x="43399" y="30088"/>
                  </a:lnTo>
                  <a:lnTo>
                    <a:pt x="43320" y="30206"/>
                  </a:lnTo>
                  <a:lnTo>
                    <a:pt x="43281" y="30324"/>
                  </a:lnTo>
                  <a:lnTo>
                    <a:pt x="43281" y="30482"/>
                  </a:lnTo>
                  <a:lnTo>
                    <a:pt x="43360" y="30600"/>
                  </a:lnTo>
                  <a:lnTo>
                    <a:pt x="43438" y="30679"/>
                  </a:lnTo>
                  <a:lnTo>
                    <a:pt x="43557" y="30718"/>
                  </a:lnTo>
                  <a:lnTo>
                    <a:pt x="43793" y="30718"/>
                  </a:lnTo>
                  <a:lnTo>
                    <a:pt x="44462" y="30482"/>
                  </a:lnTo>
                  <a:lnTo>
                    <a:pt x="45211" y="30245"/>
                  </a:lnTo>
                  <a:lnTo>
                    <a:pt x="45368" y="30167"/>
                  </a:lnTo>
                  <a:lnTo>
                    <a:pt x="45447" y="30048"/>
                  </a:lnTo>
                  <a:lnTo>
                    <a:pt x="45486" y="29930"/>
                  </a:lnTo>
                  <a:lnTo>
                    <a:pt x="45486" y="29773"/>
                  </a:lnTo>
                  <a:lnTo>
                    <a:pt x="45408" y="29655"/>
                  </a:lnTo>
                  <a:lnTo>
                    <a:pt x="45289" y="29537"/>
                  </a:lnTo>
                  <a:lnTo>
                    <a:pt x="45132" y="29497"/>
                  </a:lnTo>
                  <a:close/>
                  <a:moveTo>
                    <a:pt x="6380" y="30088"/>
                  </a:moveTo>
                  <a:lnTo>
                    <a:pt x="6223" y="30127"/>
                  </a:lnTo>
                  <a:lnTo>
                    <a:pt x="6105" y="30206"/>
                  </a:lnTo>
                  <a:lnTo>
                    <a:pt x="6026" y="30364"/>
                  </a:lnTo>
                  <a:lnTo>
                    <a:pt x="6026" y="30482"/>
                  </a:lnTo>
                  <a:lnTo>
                    <a:pt x="6065" y="30639"/>
                  </a:lnTo>
                  <a:lnTo>
                    <a:pt x="6144" y="30757"/>
                  </a:lnTo>
                  <a:lnTo>
                    <a:pt x="6262" y="30836"/>
                  </a:lnTo>
                  <a:lnTo>
                    <a:pt x="7680" y="31387"/>
                  </a:lnTo>
                  <a:lnTo>
                    <a:pt x="7916" y="31387"/>
                  </a:lnTo>
                  <a:lnTo>
                    <a:pt x="8034" y="31348"/>
                  </a:lnTo>
                  <a:lnTo>
                    <a:pt x="8113" y="31269"/>
                  </a:lnTo>
                  <a:lnTo>
                    <a:pt x="8153" y="31191"/>
                  </a:lnTo>
                  <a:lnTo>
                    <a:pt x="8192" y="31033"/>
                  </a:lnTo>
                  <a:lnTo>
                    <a:pt x="8153" y="30875"/>
                  </a:lnTo>
                  <a:lnTo>
                    <a:pt x="8074" y="30757"/>
                  </a:lnTo>
                  <a:lnTo>
                    <a:pt x="7956" y="30679"/>
                  </a:lnTo>
                  <a:lnTo>
                    <a:pt x="6538" y="30127"/>
                  </a:lnTo>
                  <a:lnTo>
                    <a:pt x="6380" y="30088"/>
                  </a:lnTo>
                  <a:close/>
                  <a:moveTo>
                    <a:pt x="1970" y="29694"/>
                  </a:moveTo>
                  <a:lnTo>
                    <a:pt x="1851" y="29733"/>
                  </a:lnTo>
                  <a:lnTo>
                    <a:pt x="1576" y="29891"/>
                  </a:lnTo>
                  <a:lnTo>
                    <a:pt x="1300" y="30127"/>
                  </a:lnTo>
                  <a:lnTo>
                    <a:pt x="1024" y="30364"/>
                  </a:lnTo>
                  <a:lnTo>
                    <a:pt x="828" y="30639"/>
                  </a:lnTo>
                  <a:lnTo>
                    <a:pt x="591" y="30915"/>
                  </a:lnTo>
                  <a:lnTo>
                    <a:pt x="552" y="31033"/>
                  </a:lnTo>
                  <a:lnTo>
                    <a:pt x="552" y="31191"/>
                  </a:lnTo>
                  <a:lnTo>
                    <a:pt x="631" y="31348"/>
                  </a:lnTo>
                  <a:lnTo>
                    <a:pt x="749" y="31427"/>
                  </a:lnTo>
                  <a:lnTo>
                    <a:pt x="828" y="31466"/>
                  </a:lnTo>
                  <a:lnTo>
                    <a:pt x="946" y="31506"/>
                  </a:lnTo>
                  <a:lnTo>
                    <a:pt x="1103" y="31466"/>
                  </a:lnTo>
                  <a:lnTo>
                    <a:pt x="1182" y="31387"/>
                  </a:lnTo>
                  <a:lnTo>
                    <a:pt x="1261" y="31309"/>
                  </a:lnTo>
                  <a:lnTo>
                    <a:pt x="1418" y="31072"/>
                  </a:lnTo>
                  <a:lnTo>
                    <a:pt x="1576" y="30875"/>
                  </a:lnTo>
                  <a:lnTo>
                    <a:pt x="1773" y="30718"/>
                  </a:lnTo>
                  <a:lnTo>
                    <a:pt x="2009" y="30521"/>
                  </a:lnTo>
                  <a:lnTo>
                    <a:pt x="2206" y="30403"/>
                  </a:lnTo>
                  <a:lnTo>
                    <a:pt x="2324" y="30324"/>
                  </a:lnTo>
                  <a:lnTo>
                    <a:pt x="2403" y="30167"/>
                  </a:lnTo>
                  <a:lnTo>
                    <a:pt x="2403" y="30048"/>
                  </a:lnTo>
                  <a:lnTo>
                    <a:pt x="2363" y="29891"/>
                  </a:lnTo>
                  <a:lnTo>
                    <a:pt x="2245" y="29773"/>
                  </a:lnTo>
                  <a:lnTo>
                    <a:pt x="2127" y="29694"/>
                  </a:lnTo>
                  <a:close/>
                  <a:moveTo>
                    <a:pt x="42099" y="30521"/>
                  </a:moveTo>
                  <a:lnTo>
                    <a:pt x="40682" y="31151"/>
                  </a:lnTo>
                  <a:lnTo>
                    <a:pt x="40564" y="31230"/>
                  </a:lnTo>
                  <a:lnTo>
                    <a:pt x="40485" y="31348"/>
                  </a:lnTo>
                  <a:lnTo>
                    <a:pt x="40445" y="31506"/>
                  </a:lnTo>
                  <a:lnTo>
                    <a:pt x="40485" y="31663"/>
                  </a:lnTo>
                  <a:lnTo>
                    <a:pt x="40564" y="31742"/>
                  </a:lnTo>
                  <a:lnTo>
                    <a:pt x="40642" y="31821"/>
                  </a:lnTo>
                  <a:lnTo>
                    <a:pt x="40721" y="31860"/>
                  </a:lnTo>
                  <a:lnTo>
                    <a:pt x="40839" y="31860"/>
                  </a:lnTo>
                  <a:lnTo>
                    <a:pt x="40997" y="31821"/>
                  </a:lnTo>
                  <a:lnTo>
                    <a:pt x="42375" y="31230"/>
                  </a:lnTo>
                  <a:lnTo>
                    <a:pt x="42493" y="31151"/>
                  </a:lnTo>
                  <a:lnTo>
                    <a:pt x="42572" y="31033"/>
                  </a:lnTo>
                  <a:lnTo>
                    <a:pt x="42611" y="30875"/>
                  </a:lnTo>
                  <a:lnTo>
                    <a:pt x="42572" y="30757"/>
                  </a:lnTo>
                  <a:lnTo>
                    <a:pt x="42493" y="30600"/>
                  </a:lnTo>
                  <a:lnTo>
                    <a:pt x="42375" y="30521"/>
                  </a:lnTo>
                  <a:close/>
                  <a:moveTo>
                    <a:pt x="9058" y="31269"/>
                  </a:moveTo>
                  <a:lnTo>
                    <a:pt x="8940" y="31348"/>
                  </a:lnTo>
                  <a:lnTo>
                    <a:pt x="8861" y="31466"/>
                  </a:lnTo>
                  <a:lnTo>
                    <a:pt x="8822" y="31624"/>
                  </a:lnTo>
                  <a:lnTo>
                    <a:pt x="8861" y="31781"/>
                  </a:lnTo>
                  <a:lnTo>
                    <a:pt x="8901" y="31899"/>
                  </a:lnTo>
                  <a:lnTo>
                    <a:pt x="9019" y="31978"/>
                  </a:lnTo>
                  <a:lnTo>
                    <a:pt x="10358" y="32687"/>
                  </a:lnTo>
                  <a:lnTo>
                    <a:pt x="10476" y="32726"/>
                  </a:lnTo>
                  <a:lnTo>
                    <a:pt x="10634" y="32726"/>
                  </a:lnTo>
                  <a:lnTo>
                    <a:pt x="10752" y="32687"/>
                  </a:lnTo>
                  <a:lnTo>
                    <a:pt x="10830" y="32608"/>
                  </a:lnTo>
                  <a:lnTo>
                    <a:pt x="10870" y="32530"/>
                  </a:lnTo>
                  <a:lnTo>
                    <a:pt x="10949" y="32372"/>
                  </a:lnTo>
                  <a:lnTo>
                    <a:pt x="10909" y="32254"/>
                  </a:lnTo>
                  <a:lnTo>
                    <a:pt x="10870" y="32096"/>
                  </a:lnTo>
                  <a:lnTo>
                    <a:pt x="10752" y="32018"/>
                  </a:lnTo>
                  <a:lnTo>
                    <a:pt x="9373" y="31309"/>
                  </a:lnTo>
                  <a:lnTo>
                    <a:pt x="9216" y="31269"/>
                  </a:lnTo>
                  <a:close/>
                  <a:moveTo>
                    <a:pt x="30561" y="30994"/>
                  </a:moveTo>
                  <a:lnTo>
                    <a:pt x="30403" y="31033"/>
                  </a:lnTo>
                  <a:lnTo>
                    <a:pt x="30285" y="31112"/>
                  </a:lnTo>
                  <a:lnTo>
                    <a:pt x="30206" y="31230"/>
                  </a:lnTo>
                  <a:lnTo>
                    <a:pt x="30167" y="31348"/>
                  </a:lnTo>
                  <a:lnTo>
                    <a:pt x="30167" y="32884"/>
                  </a:lnTo>
                  <a:lnTo>
                    <a:pt x="30167" y="33041"/>
                  </a:lnTo>
                  <a:lnTo>
                    <a:pt x="30246" y="33160"/>
                  </a:lnTo>
                  <a:lnTo>
                    <a:pt x="30403" y="33238"/>
                  </a:lnTo>
                  <a:lnTo>
                    <a:pt x="30679" y="33238"/>
                  </a:lnTo>
                  <a:lnTo>
                    <a:pt x="30797" y="33160"/>
                  </a:lnTo>
                  <a:lnTo>
                    <a:pt x="30876" y="33002"/>
                  </a:lnTo>
                  <a:lnTo>
                    <a:pt x="30915" y="32884"/>
                  </a:lnTo>
                  <a:lnTo>
                    <a:pt x="30915" y="31387"/>
                  </a:lnTo>
                  <a:lnTo>
                    <a:pt x="30915" y="31230"/>
                  </a:lnTo>
                  <a:lnTo>
                    <a:pt x="30836" y="31112"/>
                  </a:lnTo>
                  <a:lnTo>
                    <a:pt x="30718" y="31033"/>
                  </a:lnTo>
                  <a:lnTo>
                    <a:pt x="30561" y="30994"/>
                  </a:lnTo>
                  <a:close/>
                  <a:moveTo>
                    <a:pt x="18313" y="30994"/>
                  </a:moveTo>
                  <a:lnTo>
                    <a:pt x="18155" y="31033"/>
                  </a:lnTo>
                  <a:lnTo>
                    <a:pt x="18037" y="31112"/>
                  </a:lnTo>
                  <a:lnTo>
                    <a:pt x="17959" y="31269"/>
                  </a:lnTo>
                  <a:lnTo>
                    <a:pt x="17959" y="31387"/>
                  </a:lnTo>
                  <a:lnTo>
                    <a:pt x="17998" y="32923"/>
                  </a:lnTo>
                  <a:lnTo>
                    <a:pt x="18037" y="33081"/>
                  </a:lnTo>
                  <a:lnTo>
                    <a:pt x="18116" y="33199"/>
                  </a:lnTo>
                  <a:lnTo>
                    <a:pt x="18234" y="33278"/>
                  </a:lnTo>
                  <a:lnTo>
                    <a:pt x="18392" y="33278"/>
                  </a:lnTo>
                  <a:lnTo>
                    <a:pt x="18549" y="33238"/>
                  </a:lnTo>
                  <a:lnTo>
                    <a:pt x="18667" y="33160"/>
                  </a:lnTo>
                  <a:lnTo>
                    <a:pt x="18707" y="33041"/>
                  </a:lnTo>
                  <a:lnTo>
                    <a:pt x="18746" y="32884"/>
                  </a:lnTo>
                  <a:lnTo>
                    <a:pt x="18707" y="31387"/>
                  </a:lnTo>
                  <a:lnTo>
                    <a:pt x="18667" y="31230"/>
                  </a:lnTo>
                  <a:lnTo>
                    <a:pt x="18589" y="31112"/>
                  </a:lnTo>
                  <a:lnTo>
                    <a:pt x="18471" y="31033"/>
                  </a:lnTo>
                  <a:lnTo>
                    <a:pt x="18313" y="30994"/>
                  </a:lnTo>
                  <a:close/>
                  <a:moveTo>
                    <a:pt x="48952" y="31033"/>
                  </a:moveTo>
                  <a:lnTo>
                    <a:pt x="48794" y="31072"/>
                  </a:lnTo>
                  <a:lnTo>
                    <a:pt x="48676" y="31191"/>
                  </a:lnTo>
                  <a:lnTo>
                    <a:pt x="48597" y="31309"/>
                  </a:lnTo>
                  <a:lnTo>
                    <a:pt x="48558" y="31466"/>
                  </a:lnTo>
                  <a:lnTo>
                    <a:pt x="48597" y="31584"/>
                  </a:lnTo>
                  <a:lnTo>
                    <a:pt x="48716" y="31821"/>
                  </a:lnTo>
                  <a:lnTo>
                    <a:pt x="48794" y="32057"/>
                  </a:lnTo>
                  <a:lnTo>
                    <a:pt x="48834" y="32333"/>
                  </a:lnTo>
                  <a:lnTo>
                    <a:pt x="48873" y="32569"/>
                  </a:lnTo>
                  <a:lnTo>
                    <a:pt x="48873" y="32923"/>
                  </a:lnTo>
                  <a:lnTo>
                    <a:pt x="48913" y="33081"/>
                  </a:lnTo>
                  <a:lnTo>
                    <a:pt x="48991" y="33199"/>
                  </a:lnTo>
                  <a:lnTo>
                    <a:pt x="49109" y="33278"/>
                  </a:lnTo>
                  <a:lnTo>
                    <a:pt x="49267" y="33278"/>
                  </a:lnTo>
                  <a:lnTo>
                    <a:pt x="49424" y="33238"/>
                  </a:lnTo>
                  <a:lnTo>
                    <a:pt x="49543" y="33160"/>
                  </a:lnTo>
                  <a:lnTo>
                    <a:pt x="49621" y="33041"/>
                  </a:lnTo>
                  <a:lnTo>
                    <a:pt x="49661" y="32884"/>
                  </a:lnTo>
                  <a:lnTo>
                    <a:pt x="49621" y="32530"/>
                  </a:lnTo>
                  <a:lnTo>
                    <a:pt x="49582" y="32214"/>
                  </a:lnTo>
                  <a:lnTo>
                    <a:pt x="49503" y="31860"/>
                  </a:lnTo>
                  <a:lnTo>
                    <a:pt x="49424" y="31584"/>
                  </a:lnTo>
                  <a:lnTo>
                    <a:pt x="49306" y="31269"/>
                  </a:lnTo>
                  <a:lnTo>
                    <a:pt x="49228" y="31151"/>
                  </a:lnTo>
                  <a:lnTo>
                    <a:pt x="49070" y="31072"/>
                  </a:lnTo>
                  <a:lnTo>
                    <a:pt x="48952" y="31033"/>
                  </a:lnTo>
                  <a:close/>
                  <a:moveTo>
                    <a:pt x="39461" y="31781"/>
                  </a:moveTo>
                  <a:lnTo>
                    <a:pt x="39303" y="31821"/>
                  </a:lnTo>
                  <a:lnTo>
                    <a:pt x="37964" y="32608"/>
                  </a:lnTo>
                  <a:lnTo>
                    <a:pt x="37846" y="32687"/>
                  </a:lnTo>
                  <a:lnTo>
                    <a:pt x="37807" y="32845"/>
                  </a:lnTo>
                  <a:lnTo>
                    <a:pt x="37768" y="32963"/>
                  </a:lnTo>
                  <a:lnTo>
                    <a:pt x="37846" y="33120"/>
                  </a:lnTo>
                  <a:lnTo>
                    <a:pt x="37886" y="33199"/>
                  </a:lnTo>
                  <a:lnTo>
                    <a:pt x="37964" y="33238"/>
                  </a:lnTo>
                  <a:lnTo>
                    <a:pt x="38083" y="33278"/>
                  </a:lnTo>
                  <a:lnTo>
                    <a:pt x="38161" y="33317"/>
                  </a:lnTo>
                  <a:lnTo>
                    <a:pt x="38279" y="33278"/>
                  </a:lnTo>
                  <a:lnTo>
                    <a:pt x="38358" y="33238"/>
                  </a:lnTo>
                  <a:lnTo>
                    <a:pt x="39658" y="32490"/>
                  </a:lnTo>
                  <a:lnTo>
                    <a:pt x="39776" y="32411"/>
                  </a:lnTo>
                  <a:lnTo>
                    <a:pt x="39855" y="32293"/>
                  </a:lnTo>
                  <a:lnTo>
                    <a:pt x="39855" y="32136"/>
                  </a:lnTo>
                  <a:lnTo>
                    <a:pt x="39815" y="31978"/>
                  </a:lnTo>
                  <a:lnTo>
                    <a:pt x="39737" y="31860"/>
                  </a:lnTo>
                  <a:lnTo>
                    <a:pt x="39579" y="31821"/>
                  </a:lnTo>
                  <a:lnTo>
                    <a:pt x="39461" y="31781"/>
                  </a:lnTo>
                  <a:close/>
                  <a:moveTo>
                    <a:pt x="11776" y="32726"/>
                  </a:moveTo>
                  <a:lnTo>
                    <a:pt x="11657" y="32805"/>
                  </a:lnTo>
                  <a:lnTo>
                    <a:pt x="11539" y="32923"/>
                  </a:lnTo>
                  <a:lnTo>
                    <a:pt x="11500" y="33041"/>
                  </a:lnTo>
                  <a:lnTo>
                    <a:pt x="11500" y="33199"/>
                  </a:lnTo>
                  <a:lnTo>
                    <a:pt x="11539" y="33317"/>
                  </a:lnTo>
                  <a:lnTo>
                    <a:pt x="11657" y="33435"/>
                  </a:lnTo>
                  <a:lnTo>
                    <a:pt x="12918" y="34262"/>
                  </a:lnTo>
                  <a:lnTo>
                    <a:pt x="12996" y="34302"/>
                  </a:lnTo>
                  <a:lnTo>
                    <a:pt x="13115" y="34341"/>
                  </a:lnTo>
                  <a:lnTo>
                    <a:pt x="13312" y="34302"/>
                  </a:lnTo>
                  <a:lnTo>
                    <a:pt x="13430" y="34184"/>
                  </a:lnTo>
                  <a:lnTo>
                    <a:pt x="13508" y="34026"/>
                  </a:lnTo>
                  <a:lnTo>
                    <a:pt x="13508" y="33908"/>
                  </a:lnTo>
                  <a:lnTo>
                    <a:pt x="13469" y="33750"/>
                  </a:lnTo>
                  <a:lnTo>
                    <a:pt x="13351" y="33632"/>
                  </a:lnTo>
                  <a:lnTo>
                    <a:pt x="12051" y="32805"/>
                  </a:lnTo>
                  <a:lnTo>
                    <a:pt x="11933" y="32726"/>
                  </a:lnTo>
                  <a:close/>
                  <a:moveTo>
                    <a:pt x="355" y="32175"/>
                  </a:moveTo>
                  <a:lnTo>
                    <a:pt x="237" y="32254"/>
                  </a:lnTo>
                  <a:lnTo>
                    <a:pt x="119" y="32372"/>
                  </a:lnTo>
                  <a:lnTo>
                    <a:pt x="79" y="32530"/>
                  </a:lnTo>
                  <a:lnTo>
                    <a:pt x="40" y="33475"/>
                  </a:lnTo>
                  <a:lnTo>
                    <a:pt x="1" y="34065"/>
                  </a:lnTo>
                  <a:lnTo>
                    <a:pt x="40" y="34184"/>
                  </a:lnTo>
                  <a:lnTo>
                    <a:pt x="119" y="34302"/>
                  </a:lnTo>
                  <a:lnTo>
                    <a:pt x="237" y="34420"/>
                  </a:lnTo>
                  <a:lnTo>
                    <a:pt x="355" y="34459"/>
                  </a:lnTo>
                  <a:lnTo>
                    <a:pt x="394" y="34459"/>
                  </a:lnTo>
                  <a:lnTo>
                    <a:pt x="512" y="34420"/>
                  </a:lnTo>
                  <a:lnTo>
                    <a:pt x="631" y="34341"/>
                  </a:lnTo>
                  <a:lnTo>
                    <a:pt x="749" y="34223"/>
                  </a:lnTo>
                  <a:lnTo>
                    <a:pt x="749" y="34065"/>
                  </a:lnTo>
                  <a:lnTo>
                    <a:pt x="788" y="33553"/>
                  </a:lnTo>
                  <a:lnTo>
                    <a:pt x="867" y="32569"/>
                  </a:lnTo>
                  <a:lnTo>
                    <a:pt x="828" y="32411"/>
                  </a:lnTo>
                  <a:lnTo>
                    <a:pt x="749" y="32293"/>
                  </a:lnTo>
                  <a:lnTo>
                    <a:pt x="631" y="32214"/>
                  </a:lnTo>
                  <a:lnTo>
                    <a:pt x="512" y="32175"/>
                  </a:lnTo>
                  <a:close/>
                  <a:moveTo>
                    <a:pt x="36822" y="33357"/>
                  </a:moveTo>
                  <a:lnTo>
                    <a:pt x="36665" y="33435"/>
                  </a:lnTo>
                  <a:lnTo>
                    <a:pt x="35444" y="34341"/>
                  </a:lnTo>
                  <a:lnTo>
                    <a:pt x="35326" y="34459"/>
                  </a:lnTo>
                  <a:lnTo>
                    <a:pt x="35286" y="34617"/>
                  </a:lnTo>
                  <a:lnTo>
                    <a:pt x="35286" y="34735"/>
                  </a:lnTo>
                  <a:lnTo>
                    <a:pt x="35365" y="34892"/>
                  </a:lnTo>
                  <a:lnTo>
                    <a:pt x="35483" y="34971"/>
                  </a:lnTo>
                  <a:lnTo>
                    <a:pt x="35641" y="35011"/>
                  </a:lnTo>
                  <a:lnTo>
                    <a:pt x="35798" y="35011"/>
                  </a:lnTo>
                  <a:lnTo>
                    <a:pt x="35877" y="34932"/>
                  </a:lnTo>
                  <a:lnTo>
                    <a:pt x="37098" y="34065"/>
                  </a:lnTo>
                  <a:lnTo>
                    <a:pt x="37216" y="33947"/>
                  </a:lnTo>
                  <a:lnTo>
                    <a:pt x="37256" y="33829"/>
                  </a:lnTo>
                  <a:lnTo>
                    <a:pt x="37256" y="33672"/>
                  </a:lnTo>
                  <a:lnTo>
                    <a:pt x="37216" y="33514"/>
                  </a:lnTo>
                  <a:lnTo>
                    <a:pt x="37098" y="33435"/>
                  </a:lnTo>
                  <a:lnTo>
                    <a:pt x="36941" y="33357"/>
                  </a:lnTo>
                  <a:close/>
                  <a:moveTo>
                    <a:pt x="14296" y="34499"/>
                  </a:moveTo>
                  <a:lnTo>
                    <a:pt x="14178" y="34538"/>
                  </a:lnTo>
                  <a:lnTo>
                    <a:pt x="14060" y="34617"/>
                  </a:lnTo>
                  <a:lnTo>
                    <a:pt x="13981" y="34774"/>
                  </a:lnTo>
                  <a:lnTo>
                    <a:pt x="13981" y="34932"/>
                  </a:lnTo>
                  <a:lnTo>
                    <a:pt x="14020" y="35050"/>
                  </a:lnTo>
                  <a:lnTo>
                    <a:pt x="14099" y="35168"/>
                  </a:lnTo>
                  <a:lnTo>
                    <a:pt x="14847" y="35798"/>
                  </a:lnTo>
                  <a:lnTo>
                    <a:pt x="15241" y="36153"/>
                  </a:lnTo>
                  <a:lnTo>
                    <a:pt x="15359" y="36231"/>
                  </a:lnTo>
                  <a:lnTo>
                    <a:pt x="15478" y="36231"/>
                  </a:lnTo>
                  <a:lnTo>
                    <a:pt x="15635" y="36192"/>
                  </a:lnTo>
                  <a:lnTo>
                    <a:pt x="15793" y="36113"/>
                  </a:lnTo>
                  <a:lnTo>
                    <a:pt x="15871" y="35995"/>
                  </a:lnTo>
                  <a:lnTo>
                    <a:pt x="15871" y="35838"/>
                  </a:lnTo>
                  <a:lnTo>
                    <a:pt x="15832" y="35680"/>
                  </a:lnTo>
                  <a:lnTo>
                    <a:pt x="15753" y="35562"/>
                  </a:lnTo>
                  <a:lnTo>
                    <a:pt x="15359" y="35247"/>
                  </a:lnTo>
                  <a:lnTo>
                    <a:pt x="14572" y="34577"/>
                  </a:lnTo>
                  <a:lnTo>
                    <a:pt x="14454" y="34499"/>
                  </a:lnTo>
                  <a:close/>
                  <a:moveTo>
                    <a:pt x="18274" y="34065"/>
                  </a:moveTo>
                  <a:lnTo>
                    <a:pt x="18155" y="34184"/>
                  </a:lnTo>
                  <a:lnTo>
                    <a:pt x="18077" y="34302"/>
                  </a:lnTo>
                  <a:lnTo>
                    <a:pt x="18037" y="34459"/>
                  </a:lnTo>
                  <a:lnTo>
                    <a:pt x="18116" y="35956"/>
                  </a:lnTo>
                  <a:lnTo>
                    <a:pt x="18116" y="36113"/>
                  </a:lnTo>
                  <a:lnTo>
                    <a:pt x="18234" y="36231"/>
                  </a:lnTo>
                  <a:lnTo>
                    <a:pt x="18352" y="36310"/>
                  </a:lnTo>
                  <a:lnTo>
                    <a:pt x="18628" y="36310"/>
                  </a:lnTo>
                  <a:lnTo>
                    <a:pt x="18746" y="36192"/>
                  </a:lnTo>
                  <a:lnTo>
                    <a:pt x="18825" y="36074"/>
                  </a:lnTo>
                  <a:lnTo>
                    <a:pt x="18864" y="35916"/>
                  </a:lnTo>
                  <a:lnTo>
                    <a:pt x="18786" y="34420"/>
                  </a:lnTo>
                  <a:lnTo>
                    <a:pt x="18746" y="34262"/>
                  </a:lnTo>
                  <a:lnTo>
                    <a:pt x="18667" y="34144"/>
                  </a:lnTo>
                  <a:lnTo>
                    <a:pt x="18549" y="34065"/>
                  </a:lnTo>
                  <a:close/>
                  <a:moveTo>
                    <a:pt x="30521" y="34026"/>
                  </a:moveTo>
                  <a:lnTo>
                    <a:pt x="30364" y="34065"/>
                  </a:lnTo>
                  <a:lnTo>
                    <a:pt x="30246" y="34144"/>
                  </a:lnTo>
                  <a:lnTo>
                    <a:pt x="30167" y="34262"/>
                  </a:lnTo>
                  <a:lnTo>
                    <a:pt x="30127" y="34420"/>
                  </a:lnTo>
                  <a:lnTo>
                    <a:pt x="30127" y="35916"/>
                  </a:lnTo>
                  <a:lnTo>
                    <a:pt x="30127" y="36074"/>
                  </a:lnTo>
                  <a:lnTo>
                    <a:pt x="30206" y="36192"/>
                  </a:lnTo>
                  <a:lnTo>
                    <a:pt x="30364" y="36271"/>
                  </a:lnTo>
                  <a:lnTo>
                    <a:pt x="30482" y="36310"/>
                  </a:lnTo>
                  <a:lnTo>
                    <a:pt x="30639" y="36271"/>
                  </a:lnTo>
                  <a:lnTo>
                    <a:pt x="30758" y="36192"/>
                  </a:lnTo>
                  <a:lnTo>
                    <a:pt x="30836" y="36074"/>
                  </a:lnTo>
                  <a:lnTo>
                    <a:pt x="30876" y="35916"/>
                  </a:lnTo>
                  <a:lnTo>
                    <a:pt x="30915" y="34420"/>
                  </a:lnTo>
                  <a:lnTo>
                    <a:pt x="30876" y="34262"/>
                  </a:lnTo>
                  <a:lnTo>
                    <a:pt x="30797" y="34144"/>
                  </a:lnTo>
                  <a:lnTo>
                    <a:pt x="30679" y="34065"/>
                  </a:lnTo>
                  <a:lnTo>
                    <a:pt x="30521" y="34026"/>
                  </a:lnTo>
                  <a:close/>
                  <a:moveTo>
                    <a:pt x="49346" y="34026"/>
                  </a:moveTo>
                  <a:lnTo>
                    <a:pt x="49188" y="34065"/>
                  </a:lnTo>
                  <a:lnTo>
                    <a:pt x="49070" y="34144"/>
                  </a:lnTo>
                  <a:lnTo>
                    <a:pt x="48991" y="34302"/>
                  </a:lnTo>
                  <a:lnTo>
                    <a:pt x="48952" y="34420"/>
                  </a:lnTo>
                  <a:lnTo>
                    <a:pt x="48952" y="34971"/>
                  </a:lnTo>
                  <a:lnTo>
                    <a:pt x="48952" y="35916"/>
                  </a:lnTo>
                  <a:lnTo>
                    <a:pt x="48952" y="36074"/>
                  </a:lnTo>
                  <a:lnTo>
                    <a:pt x="49031" y="36192"/>
                  </a:lnTo>
                  <a:lnTo>
                    <a:pt x="49149" y="36271"/>
                  </a:lnTo>
                  <a:lnTo>
                    <a:pt x="49306" y="36310"/>
                  </a:lnTo>
                  <a:lnTo>
                    <a:pt x="49464" y="36310"/>
                  </a:lnTo>
                  <a:lnTo>
                    <a:pt x="49582" y="36231"/>
                  </a:lnTo>
                  <a:lnTo>
                    <a:pt x="49661" y="36113"/>
                  </a:lnTo>
                  <a:lnTo>
                    <a:pt x="49700" y="35956"/>
                  </a:lnTo>
                  <a:lnTo>
                    <a:pt x="49740" y="34971"/>
                  </a:lnTo>
                  <a:lnTo>
                    <a:pt x="49700" y="34420"/>
                  </a:lnTo>
                  <a:lnTo>
                    <a:pt x="49700" y="34262"/>
                  </a:lnTo>
                  <a:lnTo>
                    <a:pt x="49621" y="34144"/>
                  </a:lnTo>
                  <a:lnTo>
                    <a:pt x="49503" y="34065"/>
                  </a:lnTo>
                  <a:lnTo>
                    <a:pt x="49346" y="34026"/>
                  </a:lnTo>
                  <a:close/>
                  <a:moveTo>
                    <a:pt x="34381" y="35247"/>
                  </a:moveTo>
                  <a:lnTo>
                    <a:pt x="34223" y="35326"/>
                  </a:lnTo>
                  <a:lnTo>
                    <a:pt x="33829" y="35719"/>
                  </a:lnTo>
                  <a:lnTo>
                    <a:pt x="33436" y="36074"/>
                  </a:lnTo>
                  <a:lnTo>
                    <a:pt x="33120" y="36546"/>
                  </a:lnTo>
                  <a:lnTo>
                    <a:pt x="33081" y="36665"/>
                  </a:lnTo>
                  <a:lnTo>
                    <a:pt x="33081" y="36822"/>
                  </a:lnTo>
                  <a:lnTo>
                    <a:pt x="33160" y="36940"/>
                  </a:lnTo>
                  <a:lnTo>
                    <a:pt x="33278" y="37058"/>
                  </a:lnTo>
                  <a:lnTo>
                    <a:pt x="33357" y="37098"/>
                  </a:lnTo>
                  <a:lnTo>
                    <a:pt x="33554" y="37098"/>
                  </a:lnTo>
                  <a:lnTo>
                    <a:pt x="33632" y="37058"/>
                  </a:lnTo>
                  <a:lnTo>
                    <a:pt x="33711" y="36980"/>
                  </a:lnTo>
                  <a:lnTo>
                    <a:pt x="33790" y="36901"/>
                  </a:lnTo>
                  <a:lnTo>
                    <a:pt x="34026" y="36586"/>
                  </a:lnTo>
                  <a:lnTo>
                    <a:pt x="34341" y="36271"/>
                  </a:lnTo>
                  <a:lnTo>
                    <a:pt x="34735" y="35916"/>
                  </a:lnTo>
                  <a:lnTo>
                    <a:pt x="34853" y="35798"/>
                  </a:lnTo>
                  <a:lnTo>
                    <a:pt x="34853" y="35641"/>
                  </a:lnTo>
                  <a:lnTo>
                    <a:pt x="34853" y="35483"/>
                  </a:lnTo>
                  <a:lnTo>
                    <a:pt x="34775" y="35365"/>
                  </a:lnTo>
                  <a:lnTo>
                    <a:pt x="34656" y="35286"/>
                  </a:lnTo>
                  <a:lnTo>
                    <a:pt x="34499" y="35247"/>
                  </a:lnTo>
                  <a:close/>
                  <a:moveTo>
                    <a:pt x="355" y="35207"/>
                  </a:moveTo>
                  <a:lnTo>
                    <a:pt x="237" y="35247"/>
                  </a:lnTo>
                  <a:lnTo>
                    <a:pt x="119" y="35326"/>
                  </a:lnTo>
                  <a:lnTo>
                    <a:pt x="40" y="35444"/>
                  </a:lnTo>
                  <a:lnTo>
                    <a:pt x="1" y="35601"/>
                  </a:lnTo>
                  <a:lnTo>
                    <a:pt x="40" y="36350"/>
                  </a:lnTo>
                  <a:lnTo>
                    <a:pt x="79" y="37137"/>
                  </a:lnTo>
                  <a:lnTo>
                    <a:pt x="119" y="37255"/>
                  </a:lnTo>
                  <a:lnTo>
                    <a:pt x="197" y="37373"/>
                  </a:lnTo>
                  <a:lnTo>
                    <a:pt x="316" y="37452"/>
                  </a:lnTo>
                  <a:lnTo>
                    <a:pt x="473" y="37492"/>
                  </a:lnTo>
                  <a:lnTo>
                    <a:pt x="512" y="37492"/>
                  </a:lnTo>
                  <a:lnTo>
                    <a:pt x="631" y="37452"/>
                  </a:lnTo>
                  <a:lnTo>
                    <a:pt x="749" y="37334"/>
                  </a:lnTo>
                  <a:lnTo>
                    <a:pt x="828" y="37216"/>
                  </a:lnTo>
                  <a:lnTo>
                    <a:pt x="828" y="37058"/>
                  </a:lnTo>
                  <a:lnTo>
                    <a:pt x="788" y="36310"/>
                  </a:lnTo>
                  <a:lnTo>
                    <a:pt x="749" y="35562"/>
                  </a:lnTo>
                  <a:lnTo>
                    <a:pt x="709" y="35444"/>
                  </a:lnTo>
                  <a:lnTo>
                    <a:pt x="631" y="35286"/>
                  </a:lnTo>
                  <a:lnTo>
                    <a:pt x="512" y="35207"/>
                  </a:lnTo>
                  <a:close/>
                  <a:moveTo>
                    <a:pt x="16423" y="36665"/>
                  </a:moveTo>
                  <a:lnTo>
                    <a:pt x="16265" y="36704"/>
                  </a:lnTo>
                  <a:lnTo>
                    <a:pt x="16147" y="36783"/>
                  </a:lnTo>
                  <a:lnTo>
                    <a:pt x="16068" y="36901"/>
                  </a:lnTo>
                  <a:lnTo>
                    <a:pt x="16029" y="37058"/>
                  </a:lnTo>
                  <a:lnTo>
                    <a:pt x="16068" y="37216"/>
                  </a:lnTo>
                  <a:lnTo>
                    <a:pt x="16147" y="37452"/>
                  </a:lnTo>
                  <a:lnTo>
                    <a:pt x="16226" y="37728"/>
                  </a:lnTo>
                  <a:lnTo>
                    <a:pt x="16265" y="38004"/>
                  </a:lnTo>
                  <a:lnTo>
                    <a:pt x="16305" y="38279"/>
                  </a:lnTo>
                  <a:lnTo>
                    <a:pt x="16265" y="38516"/>
                  </a:lnTo>
                  <a:lnTo>
                    <a:pt x="16305" y="38634"/>
                  </a:lnTo>
                  <a:lnTo>
                    <a:pt x="16383" y="38791"/>
                  </a:lnTo>
                  <a:lnTo>
                    <a:pt x="16462" y="38870"/>
                  </a:lnTo>
                  <a:lnTo>
                    <a:pt x="16620" y="38909"/>
                  </a:lnTo>
                  <a:lnTo>
                    <a:pt x="16659" y="38909"/>
                  </a:lnTo>
                  <a:lnTo>
                    <a:pt x="16816" y="38870"/>
                  </a:lnTo>
                  <a:lnTo>
                    <a:pt x="16895" y="38831"/>
                  </a:lnTo>
                  <a:lnTo>
                    <a:pt x="17013" y="38712"/>
                  </a:lnTo>
                  <a:lnTo>
                    <a:pt x="17053" y="38555"/>
                  </a:lnTo>
                  <a:lnTo>
                    <a:pt x="17053" y="38279"/>
                  </a:lnTo>
                  <a:lnTo>
                    <a:pt x="17013" y="37925"/>
                  </a:lnTo>
                  <a:lnTo>
                    <a:pt x="16974" y="37570"/>
                  </a:lnTo>
                  <a:lnTo>
                    <a:pt x="16895" y="37216"/>
                  </a:lnTo>
                  <a:lnTo>
                    <a:pt x="16777" y="36901"/>
                  </a:lnTo>
                  <a:lnTo>
                    <a:pt x="16659" y="36783"/>
                  </a:lnTo>
                  <a:lnTo>
                    <a:pt x="16541" y="36704"/>
                  </a:lnTo>
                  <a:lnTo>
                    <a:pt x="16423" y="36665"/>
                  </a:lnTo>
                  <a:close/>
                  <a:moveTo>
                    <a:pt x="30482" y="37058"/>
                  </a:moveTo>
                  <a:lnTo>
                    <a:pt x="30324" y="37098"/>
                  </a:lnTo>
                  <a:lnTo>
                    <a:pt x="30206" y="37177"/>
                  </a:lnTo>
                  <a:lnTo>
                    <a:pt x="30127" y="37295"/>
                  </a:lnTo>
                  <a:lnTo>
                    <a:pt x="30088" y="37452"/>
                  </a:lnTo>
                  <a:lnTo>
                    <a:pt x="30088" y="38949"/>
                  </a:lnTo>
                  <a:lnTo>
                    <a:pt x="30088" y="39106"/>
                  </a:lnTo>
                  <a:lnTo>
                    <a:pt x="30167" y="39224"/>
                  </a:lnTo>
                  <a:lnTo>
                    <a:pt x="30285" y="39303"/>
                  </a:lnTo>
                  <a:lnTo>
                    <a:pt x="30443" y="39343"/>
                  </a:lnTo>
                  <a:lnTo>
                    <a:pt x="30600" y="39303"/>
                  </a:lnTo>
                  <a:lnTo>
                    <a:pt x="30718" y="39224"/>
                  </a:lnTo>
                  <a:lnTo>
                    <a:pt x="30797" y="39106"/>
                  </a:lnTo>
                  <a:lnTo>
                    <a:pt x="30836" y="38988"/>
                  </a:lnTo>
                  <a:lnTo>
                    <a:pt x="30836" y="37452"/>
                  </a:lnTo>
                  <a:lnTo>
                    <a:pt x="30836" y="37295"/>
                  </a:lnTo>
                  <a:lnTo>
                    <a:pt x="30758" y="37177"/>
                  </a:lnTo>
                  <a:lnTo>
                    <a:pt x="30639" y="37098"/>
                  </a:lnTo>
                  <a:lnTo>
                    <a:pt x="30482" y="37058"/>
                  </a:lnTo>
                  <a:close/>
                  <a:moveTo>
                    <a:pt x="49109" y="37098"/>
                  </a:moveTo>
                  <a:lnTo>
                    <a:pt x="48991" y="37177"/>
                  </a:lnTo>
                  <a:lnTo>
                    <a:pt x="48873" y="37295"/>
                  </a:lnTo>
                  <a:lnTo>
                    <a:pt x="48834" y="37413"/>
                  </a:lnTo>
                  <a:lnTo>
                    <a:pt x="48755" y="38161"/>
                  </a:lnTo>
                  <a:lnTo>
                    <a:pt x="48637" y="38909"/>
                  </a:lnTo>
                  <a:lnTo>
                    <a:pt x="48637" y="39067"/>
                  </a:lnTo>
                  <a:lnTo>
                    <a:pt x="48676" y="39185"/>
                  </a:lnTo>
                  <a:lnTo>
                    <a:pt x="48794" y="39303"/>
                  </a:lnTo>
                  <a:lnTo>
                    <a:pt x="48952" y="39343"/>
                  </a:lnTo>
                  <a:lnTo>
                    <a:pt x="48991" y="39343"/>
                  </a:lnTo>
                  <a:lnTo>
                    <a:pt x="49149" y="39303"/>
                  </a:lnTo>
                  <a:lnTo>
                    <a:pt x="49228" y="39264"/>
                  </a:lnTo>
                  <a:lnTo>
                    <a:pt x="49346" y="39146"/>
                  </a:lnTo>
                  <a:lnTo>
                    <a:pt x="49385" y="39028"/>
                  </a:lnTo>
                  <a:lnTo>
                    <a:pt x="49503" y="38279"/>
                  </a:lnTo>
                  <a:lnTo>
                    <a:pt x="49582" y="37492"/>
                  </a:lnTo>
                  <a:lnTo>
                    <a:pt x="49582" y="37334"/>
                  </a:lnTo>
                  <a:lnTo>
                    <a:pt x="49503" y="37216"/>
                  </a:lnTo>
                  <a:lnTo>
                    <a:pt x="49385" y="37137"/>
                  </a:lnTo>
                  <a:lnTo>
                    <a:pt x="49267" y="37098"/>
                  </a:lnTo>
                  <a:close/>
                  <a:moveTo>
                    <a:pt x="18510" y="37098"/>
                  </a:moveTo>
                  <a:lnTo>
                    <a:pt x="18392" y="37137"/>
                  </a:lnTo>
                  <a:lnTo>
                    <a:pt x="18274" y="37216"/>
                  </a:lnTo>
                  <a:lnTo>
                    <a:pt x="18195" y="37334"/>
                  </a:lnTo>
                  <a:lnTo>
                    <a:pt x="18155" y="37492"/>
                  </a:lnTo>
                  <a:lnTo>
                    <a:pt x="18234" y="38988"/>
                  </a:lnTo>
                  <a:lnTo>
                    <a:pt x="18274" y="39146"/>
                  </a:lnTo>
                  <a:lnTo>
                    <a:pt x="18352" y="39264"/>
                  </a:lnTo>
                  <a:lnTo>
                    <a:pt x="18471" y="39343"/>
                  </a:lnTo>
                  <a:lnTo>
                    <a:pt x="18628" y="39382"/>
                  </a:lnTo>
                  <a:lnTo>
                    <a:pt x="18786" y="39343"/>
                  </a:lnTo>
                  <a:lnTo>
                    <a:pt x="18904" y="39224"/>
                  </a:lnTo>
                  <a:lnTo>
                    <a:pt x="18982" y="39106"/>
                  </a:lnTo>
                  <a:lnTo>
                    <a:pt x="18982" y="38949"/>
                  </a:lnTo>
                  <a:lnTo>
                    <a:pt x="18943" y="37452"/>
                  </a:lnTo>
                  <a:lnTo>
                    <a:pt x="18904" y="37295"/>
                  </a:lnTo>
                  <a:lnTo>
                    <a:pt x="18786" y="37177"/>
                  </a:lnTo>
                  <a:lnTo>
                    <a:pt x="18667" y="37098"/>
                  </a:lnTo>
                  <a:close/>
                  <a:moveTo>
                    <a:pt x="32924" y="37807"/>
                  </a:moveTo>
                  <a:lnTo>
                    <a:pt x="32766" y="37885"/>
                  </a:lnTo>
                  <a:lnTo>
                    <a:pt x="32687" y="38004"/>
                  </a:lnTo>
                  <a:lnTo>
                    <a:pt x="32648" y="38161"/>
                  </a:lnTo>
                  <a:lnTo>
                    <a:pt x="32648" y="38279"/>
                  </a:lnTo>
                  <a:lnTo>
                    <a:pt x="32687" y="38673"/>
                  </a:lnTo>
                  <a:lnTo>
                    <a:pt x="32766" y="39067"/>
                  </a:lnTo>
                  <a:lnTo>
                    <a:pt x="32884" y="39461"/>
                  </a:lnTo>
                  <a:lnTo>
                    <a:pt x="33042" y="39815"/>
                  </a:lnTo>
                  <a:lnTo>
                    <a:pt x="33081" y="39894"/>
                  </a:lnTo>
                  <a:lnTo>
                    <a:pt x="33160" y="39973"/>
                  </a:lnTo>
                  <a:lnTo>
                    <a:pt x="33278" y="40012"/>
                  </a:lnTo>
                  <a:lnTo>
                    <a:pt x="33357" y="40012"/>
                  </a:lnTo>
                  <a:lnTo>
                    <a:pt x="33554" y="39973"/>
                  </a:lnTo>
                  <a:lnTo>
                    <a:pt x="33672" y="39894"/>
                  </a:lnTo>
                  <a:lnTo>
                    <a:pt x="33711" y="39736"/>
                  </a:lnTo>
                  <a:lnTo>
                    <a:pt x="33751" y="39618"/>
                  </a:lnTo>
                  <a:lnTo>
                    <a:pt x="33711" y="39461"/>
                  </a:lnTo>
                  <a:lnTo>
                    <a:pt x="33593" y="39185"/>
                  </a:lnTo>
                  <a:lnTo>
                    <a:pt x="33514" y="38870"/>
                  </a:lnTo>
                  <a:lnTo>
                    <a:pt x="33436" y="38594"/>
                  </a:lnTo>
                  <a:lnTo>
                    <a:pt x="33436" y="38279"/>
                  </a:lnTo>
                  <a:lnTo>
                    <a:pt x="33436" y="38200"/>
                  </a:lnTo>
                  <a:lnTo>
                    <a:pt x="33396" y="38043"/>
                  </a:lnTo>
                  <a:lnTo>
                    <a:pt x="33317" y="37925"/>
                  </a:lnTo>
                  <a:lnTo>
                    <a:pt x="33199" y="37807"/>
                  </a:lnTo>
                  <a:close/>
                  <a:moveTo>
                    <a:pt x="591" y="38240"/>
                  </a:moveTo>
                  <a:lnTo>
                    <a:pt x="434" y="38279"/>
                  </a:lnTo>
                  <a:lnTo>
                    <a:pt x="355" y="38397"/>
                  </a:lnTo>
                  <a:lnTo>
                    <a:pt x="276" y="38516"/>
                  </a:lnTo>
                  <a:lnTo>
                    <a:pt x="276" y="38673"/>
                  </a:lnTo>
                  <a:lnTo>
                    <a:pt x="394" y="39421"/>
                  </a:lnTo>
                  <a:lnTo>
                    <a:pt x="552" y="40170"/>
                  </a:lnTo>
                  <a:lnTo>
                    <a:pt x="631" y="40288"/>
                  </a:lnTo>
                  <a:lnTo>
                    <a:pt x="709" y="40406"/>
                  </a:lnTo>
                  <a:lnTo>
                    <a:pt x="828" y="40445"/>
                  </a:lnTo>
                  <a:lnTo>
                    <a:pt x="946" y="40485"/>
                  </a:lnTo>
                  <a:lnTo>
                    <a:pt x="1024" y="40485"/>
                  </a:lnTo>
                  <a:lnTo>
                    <a:pt x="1143" y="40406"/>
                  </a:lnTo>
                  <a:lnTo>
                    <a:pt x="1261" y="40288"/>
                  </a:lnTo>
                  <a:lnTo>
                    <a:pt x="1300" y="40170"/>
                  </a:lnTo>
                  <a:lnTo>
                    <a:pt x="1300" y="40012"/>
                  </a:lnTo>
                  <a:lnTo>
                    <a:pt x="1143" y="39303"/>
                  </a:lnTo>
                  <a:lnTo>
                    <a:pt x="1024" y="38555"/>
                  </a:lnTo>
                  <a:lnTo>
                    <a:pt x="985" y="38397"/>
                  </a:lnTo>
                  <a:lnTo>
                    <a:pt x="867" y="38319"/>
                  </a:lnTo>
                  <a:lnTo>
                    <a:pt x="749" y="38240"/>
                  </a:lnTo>
                  <a:close/>
                  <a:moveTo>
                    <a:pt x="16462" y="39539"/>
                  </a:moveTo>
                  <a:lnTo>
                    <a:pt x="16344" y="39579"/>
                  </a:lnTo>
                  <a:lnTo>
                    <a:pt x="16226" y="39658"/>
                  </a:lnTo>
                  <a:lnTo>
                    <a:pt x="16147" y="39776"/>
                  </a:lnTo>
                  <a:lnTo>
                    <a:pt x="16108" y="39933"/>
                  </a:lnTo>
                  <a:lnTo>
                    <a:pt x="16147" y="40051"/>
                  </a:lnTo>
                  <a:lnTo>
                    <a:pt x="16226" y="40170"/>
                  </a:lnTo>
                  <a:lnTo>
                    <a:pt x="17368" y="41233"/>
                  </a:lnTo>
                  <a:lnTo>
                    <a:pt x="17486" y="41312"/>
                  </a:lnTo>
                  <a:lnTo>
                    <a:pt x="17762" y="41312"/>
                  </a:lnTo>
                  <a:lnTo>
                    <a:pt x="17880" y="41193"/>
                  </a:lnTo>
                  <a:lnTo>
                    <a:pt x="17959" y="41075"/>
                  </a:lnTo>
                  <a:lnTo>
                    <a:pt x="17998" y="40918"/>
                  </a:lnTo>
                  <a:lnTo>
                    <a:pt x="17959" y="40800"/>
                  </a:lnTo>
                  <a:lnTo>
                    <a:pt x="17840" y="40682"/>
                  </a:lnTo>
                  <a:lnTo>
                    <a:pt x="16738" y="39618"/>
                  </a:lnTo>
                  <a:lnTo>
                    <a:pt x="16620" y="39539"/>
                  </a:lnTo>
                  <a:close/>
                  <a:moveTo>
                    <a:pt x="32254" y="40327"/>
                  </a:moveTo>
                  <a:lnTo>
                    <a:pt x="32136" y="40406"/>
                  </a:lnTo>
                  <a:lnTo>
                    <a:pt x="30994" y="41430"/>
                  </a:lnTo>
                  <a:lnTo>
                    <a:pt x="30915" y="41548"/>
                  </a:lnTo>
                  <a:lnTo>
                    <a:pt x="30876" y="41666"/>
                  </a:lnTo>
                  <a:lnTo>
                    <a:pt x="30876" y="41824"/>
                  </a:lnTo>
                  <a:lnTo>
                    <a:pt x="30954" y="41942"/>
                  </a:lnTo>
                  <a:lnTo>
                    <a:pt x="31073" y="42060"/>
                  </a:lnTo>
                  <a:lnTo>
                    <a:pt x="31230" y="42099"/>
                  </a:lnTo>
                  <a:lnTo>
                    <a:pt x="31388" y="42060"/>
                  </a:lnTo>
                  <a:lnTo>
                    <a:pt x="31506" y="41981"/>
                  </a:lnTo>
                  <a:lnTo>
                    <a:pt x="32648" y="40997"/>
                  </a:lnTo>
                  <a:lnTo>
                    <a:pt x="32727" y="40839"/>
                  </a:lnTo>
                  <a:lnTo>
                    <a:pt x="32766" y="40721"/>
                  </a:lnTo>
                  <a:lnTo>
                    <a:pt x="32727" y="40563"/>
                  </a:lnTo>
                  <a:lnTo>
                    <a:pt x="32648" y="40445"/>
                  </a:lnTo>
                  <a:lnTo>
                    <a:pt x="32530" y="40366"/>
                  </a:lnTo>
                  <a:lnTo>
                    <a:pt x="32412" y="40327"/>
                  </a:lnTo>
                  <a:close/>
                  <a:moveTo>
                    <a:pt x="48637" y="40091"/>
                  </a:moveTo>
                  <a:lnTo>
                    <a:pt x="48479" y="40130"/>
                  </a:lnTo>
                  <a:lnTo>
                    <a:pt x="48401" y="40209"/>
                  </a:lnTo>
                  <a:lnTo>
                    <a:pt x="48322" y="40366"/>
                  </a:lnTo>
                  <a:lnTo>
                    <a:pt x="48125" y="41075"/>
                  </a:lnTo>
                  <a:lnTo>
                    <a:pt x="47928" y="41824"/>
                  </a:lnTo>
                  <a:lnTo>
                    <a:pt x="47928" y="41942"/>
                  </a:lnTo>
                  <a:lnTo>
                    <a:pt x="47967" y="42099"/>
                  </a:lnTo>
                  <a:lnTo>
                    <a:pt x="48046" y="42217"/>
                  </a:lnTo>
                  <a:lnTo>
                    <a:pt x="48204" y="42296"/>
                  </a:lnTo>
                  <a:lnTo>
                    <a:pt x="48401" y="42296"/>
                  </a:lnTo>
                  <a:lnTo>
                    <a:pt x="48519" y="42217"/>
                  </a:lnTo>
                  <a:lnTo>
                    <a:pt x="48597" y="42139"/>
                  </a:lnTo>
                  <a:lnTo>
                    <a:pt x="48676" y="42021"/>
                  </a:lnTo>
                  <a:lnTo>
                    <a:pt x="48873" y="41272"/>
                  </a:lnTo>
                  <a:lnTo>
                    <a:pt x="49070" y="40524"/>
                  </a:lnTo>
                  <a:lnTo>
                    <a:pt x="49070" y="40406"/>
                  </a:lnTo>
                  <a:lnTo>
                    <a:pt x="49031" y="40248"/>
                  </a:lnTo>
                  <a:lnTo>
                    <a:pt x="48913" y="40130"/>
                  </a:lnTo>
                  <a:lnTo>
                    <a:pt x="48794" y="40091"/>
                  </a:lnTo>
                  <a:close/>
                  <a:moveTo>
                    <a:pt x="18667" y="40130"/>
                  </a:moveTo>
                  <a:lnTo>
                    <a:pt x="18549" y="40170"/>
                  </a:lnTo>
                  <a:lnTo>
                    <a:pt x="18431" y="40248"/>
                  </a:lnTo>
                  <a:lnTo>
                    <a:pt x="18352" y="40366"/>
                  </a:lnTo>
                  <a:lnTo>
                    <a:pt x="18313" y="40524"/>
                  </a:lnTo>
                  <a:lnTo>
                    <a:pt x="18392" y="41902"/>
                  </a:lnTo>
                  <a:lnTo>
                    <a:pt x="18392" y="41981"/>
                  </a:lnTo>
                  <a:lnTo>
                    <a:pt x="18431" y="42099"/>
                  </a:lnTo>
                  <a:lnTo>
                    <a:pt x="18471" y="42178"/>
                  </a:lnTo>
                  <a:lnTo>
                    <a:pt x="18549" y="42257"/>
                  </a:lnTo>
                  <a:lnTo>
                    <a:pt x="18667" y="42336"/>
                  </a:lnTo>
                  <a:lnTo>
                    <a:pt x="18786" y="42336"/>
                  </a:lnTo>
                  <a:lnTo>
                    <a:pt x="18943" y="42296"/>
                  </a:lnTo>
                  <a:lnTo>
                    <a:pt x="19061" y="42257"/>
                  </a:lnTo>
                  <a:lnTo>
                    <a:pt x="19101" y="42178"/>
                  </a:lnTo>
                  <a:lnTo>
                    <a:pt x="19140" y="42060"/>
                  </a:lnTo>
                  <a:lnTo>
                    <a:pt x="19179" y="41942"/>
                  </a:lnTo>
                  <a:lnTo>
                    <a:pt x="19061" y="40485"/>
                  </a:lnTo>
                  <a:lnTo>
                    <a:pt x="19022" y="40327"/>
                  </a:lnTo>
                  <a:lnTo>
                    <a:pt x="18943" y="40209"/>
                  </a:lnTo>
                  <a:lnTo>
                    <a:pt x="18825" y="40130"/>
                  </a:lnTo>
                  <a:close/>
                  <a:moveTo>
                    <a:pt x="30443" y="40091"/>
                  </a:moveTo>
                  <a:lnTo>
                    <a:pt x="30285" y="40130"/>
                  </a:lnTo>
                  <a:lnTo>
                    <a:pt x="30167" y="40209"/>
                  </a:lnTo>
                  <a:lnTo>
                    <a:pt x="30088" y="40327"/>
                  </a:lnTo>
                  <a:lnTo>
                    <a:pt x="30049" y="40485"/>
                  </a:lnTo>
                  <a:lnTo>
                    <a:pt x="30009" y="41981"/>
                  </a:lnTo>
                  <a:lnTo>
                    <a:pt x="30049" y="42139"/>
                  </a:lnTo>
                  <a:lnTo>
                    <a:pt x="30127" y="42257"/>
                  </a:lnTo>
                  <a:lnTo>
                    <a:pt x="30246" y="42336"/>
                  </a:lnTo>
                  <a:lnTo>
                    <a:pt x="30403" y="42375"/>
                  </a:lnTo>
                  <a:lnTo>
                    <a:pt x="30561" y="42375"/>
                  </a:lnTo>
                  <a:lnTo>
                    <a:pt x="30679" y="42296"/>
                  </a:lnTo>
                  <a:lnTo>
                    <a:pt x="30758" y="42178"/>
                  </a:lnTo>
                  <a:lnTo>
                    <a:pt x="30797" y="42021"/>
                  </a:lnTo>
                  <a:lnTo>
                    <a:pt x="30797" y="40485"/>
                  </a:lnTo>
                  <a:lnTo>
                    <a:pt x="30797" y="40327"/>
                  </a:lnTo>
                  <a:lnTo>
                    <a:pt x="30718" y="40209"/>
                  </a:lnTo>
                  <a:lnTo>
                    <a:pt x="30600" y="40130"/>
                  </a:lnTo>
                  <a:lnTo>
                    <a:pt x="30443" y="40091"/>
                  </a:lnTo>
                  <a:close/>
                  <a:moveTo>
                    <a:pt x="1221" y="41193"/>
                  </a:moveTo>
                  <a:lnTo>
                    <a:pt x="1064" y="41272"/>
                  </a:lnTo>
                  <a:lnTo>
                    <a:pt x="985" y="41390"/>
                  </a:lnTo>
                  <a:lnTo>
                    <a:pt x="946" y="41509"/>
                  </a:lnTo>
                  <a:lnTo>
                    <a:pt x="946" y="41666"/>
                  </a:lnTo>
                  <a:lnTo>
                    <a:pt x="1418" y="43163"/>
                  </a:lnTo>
                  <a:lnTo>
                    <a:pt x="1497" y="43241"/>
                  </a:lnTo>
                  <a:lnTo>
                    <a:pt x="1576" y="43320"/>
                  </a:lnTo>
                  <a:lnTo>
                    <a:pt x="1655" y="43399"/>
                  </a:lnTo>
                  <a:lnTo>
                    <a:pt x="1773" y="43399"/>
                  </a:lnTo>
                  <a:lnTo>
                    <a:pt x="1891" y="43359"/>
                  </a:lnTo>
                  <a:lnTo>
                    <a:pt x="2048" y="43281"/>
                  </a:lnTo>
                  <a:lnTo>
                    <a:pt x="2127" y="43163"/>
                  </a:lnTo>
                  <a:lnTo>
                    <a:pt x="2167" y="43044"/>
                  </a:lnTo>
                  <a:lnTo>
                    <a:pt x="2127" y="42887"/>
                  </a:lnTo>
                  <a:lnTo>
                    <a:pt x="1694" y="41469"/>
                  </a:lnTo>
                  <a:lnTo>
                    <a:pt x="1615" y="41351"/>
                  </a:lnTo>
                  <a:lnTo>
                    <a:pt x="1497" y="41233"/>
                  </a:lnTo>
                  <a:lnTo>
                    <a:pt x="1340" y="41193"/>
                  </a:lnTo>
                  <a:close/>
                  <a:moveTo>
                    <a:pt x="47810" y="42966"/>
                  </a:moveTo>
                  <a:lnTo>
                    <a:pt x="47652" y="43005"/>
                  </a:lnTo>
                  <a:lnTo>
                    <a:pt x="47534" y="43084"/>
                  </a:lnTo>
                  <a:lnTo>
                    <a:pt x="47455" y="43241"/>
                  </a:lnTo>
                  <a:lnTo>
                    <a:pt x="47140" y="43990"/>
                  </a:lnTo>
                  <a:lnTo>
                    <a:pt x="46983" y="44423"/>
                  </a:lnTo>
                  <a:lnTo>
                    <a:pt x="46904" y="44580"/>
                  </a:lnTo>
                  <a:lnTo>
                    <a:pt x="46865" y="44738"/>
                  </a:lnTo>
                  <a:lnTo>
                    <a:pt x="46865" y="44895"/>
                  </a:lnTo>
                  <a:lnTo>
                    <a:pt x="46943" y="45014"/>
                  </a:lnTo>
                  <a:lnTo>
                    <a:pt x="47062" y="45092"/>
                  </a:lnTo>
                  <a:lnTo>
                    <a:pt x="47219" y="45132"/>
                  </a:lnTo>
                  <a:lnTo>
                    <a:pt x="47337" y="45132"/>
                  </a:lnTo>
                  <a:lnTo>
                    <a:pt x="47416" y="45092"/>
                  </a:lnTo>
                  <a:lnTo>
                    <a:pt x="47495" y="45014"/>
                  </a:lnTo>
                  <a:lnTo>
                    <a:pt x="47574" y="44935"/>
                  </a:lnTo>
                  <a:lnTo>
                    <a:pt x="47692" y="44698"/>
                  </a:lnTo>
                  <a:lnTo>
                    <a:pt x="47849" y="44305"/>
                  </a:lnTo>
                  <a:lnTo>
                    <a:pt x="48164" y="43478"/>
                  </a:lnTo>
                  <a:lnTo>
                    <a:pt x="48204" y="43359"/>
                  </a:lnTo>
                  <a:lnTo>
                    <a:pt x="48164" y="43202"/>
                  </a:lnTo>
                  <a:lnTo>
                    <a:pt x="48086" y="43084"/>
                  </a:lnTo>
                  <a:lnTo>
                    <a:pt x="47928" y="43005"/>
                  </a:lnTo>
                  <a:lnTo>
                    <a:pt x="47810" y="42966"/>
                  </a:lnTo>
                  <a:close/>
                  <a:moveTo>
                    <a:pt x="2206" y="44068"/>
                  </a:moveTo>
                  <a:lnTo>
                    <a:pt x="2048" y="44147"/>
                  </a:lnTo>
                  <a:lnTo>
                    <a:pt x="1970" y="44305"/>
                  </a:lnTo>
                  <a:lnTo>
                    <a:pt x="1970" y="44423"/>
                  </a:lnTo>
                  <a:lnTo>
                    <a:pt x="1970" y="44580"/>
                  </a:lnTo>
                  <a:lnTo>
                    <a:pt x="2048" y="44698"/>
                  </a:lnTo>
                  <a:lnTo>
                    <a:pt x="2206" y="45053"/>
                  </a:lnTo>
                  <a:lnTo>
                    <a:pt x="2403" y="45407"/>
                  </a:lnTo>
                  <a:lnTo>
                    <a:pt x="2639" y="45683"/>
                  </a:lnTo>
                  <a:lnTo>
                    <a:pt x="2915" y="45959"/>
                  </a:lnTo>
                  <a:lnTo>
                    <a:pt x="3033" y="46037"/>
                  </a:lnTo>
                  <a:lnTo>
                    <a:pt x="3190" y="46077"/>
                  </a:lnTo>
                  <a:lnTo>
                    <a:pt x="3348" y="46037"/>
                  </a:lnTo>
                  <a:lnTo>
                    <a:pt x="3466" y="45919"/>
                  </a:lnTo>
                  <a:lnTo>
                    <a:pt x="3545" y="45801"/>
                  </a:lnTo>
                  <a:lnTo>
                    <a:pt x="3545" y="45644"/>
                  </a:lnTo>
                  <a:lnTo>
                    <a:pt x="3505" y="45525"/>
                  </a:lnTo>
                  <a:lnTo>
                    <a:pt x="3427" y="45407"/>
                  </a:lnTo>
                  <a:lnTo>
                    <a:pt x="3230" y="45171"/>
                  </a:lnTo>
                  <a:lnTo>
                    <a:pt x="3033" y="44935"/>
                  </a:lnTo>
                  <a:lnTo>
                    <a:pt x="2875" y="44698"/>
                  </a:lnTo>
                  <a:lnTo>
                    <a:pt x="2757" y="44423"/>
                  </a:lnTo>
                  <a:lnTo>
                    <a:pt x="2678" y="44305"/>
                  </a:lnTo>
                  <a:lnTo>
                    <a:pt x="2600" y="44147"/>
                  </a:lnTo>
                  <a:lnTo>
                    <a:pt x="2482" y="44068"/>
                  </a:lnTo>
                  <a:close/>
                  <a:moveTo>
                    <a:pt x="46156" y="45525"/>
                  </a:moveTo>
                  <a:lnTo>
                    <a:pt x="46038" y="45604"/>
                  </a:lnTo>
                  <a:lnTo>
                    <a:pt x="45762" y="45762"/>
                  </a:lnTo>
                  <a:lnTo>
                    <a:pt x="45447" y="45880"/>
                  </a:lnTo>
                  <a:lnTo>
                    <a:pt x="45132" y="45998"/>
                  </a:lnTo>
                  <a:lnTo>
                    <a:pt x="44817" y="46037"/>
                  </a:lnTo>
                  <a:lnTo>
                    <a:pt x="44659" y="46116"/>
                  </a:lnTo>
                  <a:lnTo>
                    <a:pt x="44541" y="46195"/>
                  </a:lnTo>
                  <a:lnTo>
                    <a:pt x="44462" y="46313"/>
                  </a:lnTo>
                  <a:lnTo>
                    <a:pt x="44462" y="46471"/>
                  </a:lnTo>
                  <a:lnTo>
                    <a:pt x="44502" y="46589"/>
                  </a:lnTo>
                  <a:lnTo>
                    <a:pt x="44581" y="46707"/>
                  </a:lnTo>
                  <a:lnTo>
                    <a:pt x="44699" y="46786"/>
                  </a:lnTo>
                  <a:lnTo>
                    <a:pt x="44856" y="46825"/>
                  </a:lnTo>
                  <a:lnTo>
                    <a:pt x="44896" y="46825"/>
                  </a:lnTo>
                  <a:lnTo>
                    <a:pt x="45289" y="46746"/>
                  </a:lnTo>
                  <a:lnTo>
                    <a:pt x="45723" y="46628"/>
                  </a:lnTo>
                  <a:lnTo>
                    <a:pt x="46116" y="46431"/>
                  </a:lnTo>
                  <a:lnTo>
                    <a:pt x="46471" y="46195"/>
                  </a:lnTo>
                  <a:lnTo>
                    <a:pt x="46589" y="46116"/>
                  </a:lnTo>
                  <a:lnTo>
                    <a:pt x="46628" y="45959"/>
                  </a:lnTo>
                  <a:lnTo>
                    <a:pt x="46628" y="45841"/>
                  </a:lnTo>
                  <a:lnTo>
                    <a:pt x="46550" y="45683"/>
                  </a:lnTo>
                  <a:lnTo>
                    <a:pt x="46471" y="45565"/>
                  </a:lnTo>
                  <a:lnTo>
                    <a:pt x="46313" y="45525"/>
                  </a:lnTo>
                  <a:close/>
                  <a:moveTo>
                    <a:pt x="4451" y="45998"/>
                  </a:moveTo>
                  <a:lnTo>
                    <a:pt x="4293" y="46037"/>
                  </a:lnTo>
                  <a:lnTo>
                    <a:pt x="4214" y="46156"/>
                  </a:lnTo>
                  <a:lnTo>
                    <a:pt x="4136" y="46274"/>
                  </a:lnTo>
                  <a:lnTo>
                    <a:pt x="4136" y="46431"/>
                  </a:lnTo>
                  <a:lnTo>
                    <a:pt x="4175" y="46589"/>
                  </a:lnTo>
                  <a:lnTo>
                    <a:pt x="4293" y="46668"/>
                  </a:lnTo>
                  <a:lnTo>
                    <a:pt x="4411" y="46746"/>
                  </a:lnTo>
                  <a:lnTo>
                    <a:pt x="4844" y="46825"/>
                  </a:lnTo>
                  <a:lnTo>
                    <a:pt x="5278" y="46864"/>
                  </a:lnTo>
                  <a:lnTo>
                    <a:pt x="5829" y="46904"/>
                  </a:lnTo>
                  <a:lnTo>
                    <a:pt x="6026" y="46864"/>
                  </a:lnTo>
                  <a:lnTo>
                    <a:pt x="6183" y="46864"/>
                  </a:lnTo>
                  <a:lnTo>
                    <a:pt x="6302" y="46746"/>
                  </a:lnTo>
                  <a:lnTo>
                    <a:pt x="6380" y="46628"/>
                  </a:lnTo>
                  <a:lnTo>
                    <a:pt x="6420" y="46471"/>
                  </a:lnTo>
                  <a:lnTo>
                    <a:pt x="6380" y="46353"/>
                  </a:lnTo>
                  <a:lnTo>
                    <a:pt x="6302" y="46234"/>
                  </a:lnTo>
                  <a:lnTo>
                    <a:pt x="6144" y="46156"/>
                  </a:lnTo>
                  <a:lnTo>
                    <a:pt x="6026" y="46116"/>
                  </a:lnTo>
                  <a:lnTo>
                    <a:pt x="5356" y="46116"/>
                  </a:lnTo>
                  <a:lnTo>
                    <a:pt x="4923" y="46037"/>
                  </a:lnTo>
                  <a:lnTo>
                    <a:pt x="4608" y="45998"/>
                  </a:lnTo>
                  <a:close/>
                  <a:moveTo>
                    <a:pt x="42336" y="45919"/>
                  </a:moveTo>
                  <a:lnTo>
                    <a:pt x="42218" y="45959"/>
                  </a:lnTo>
                  <a:lnTo>
                    <a:pt x="42139" y="46037"/>
                  </a:lnTo>
                  <a:lnTo>
                    <a:pt x="41745" y="46471"/>
                  </a:lnTo>
                  <a:lnTo>
                    <a:pt x="41666" y="46628"/>
                  </a:lnTo>
                  <a:lnTo>
                    <a:pt x="41666" y="46746"/>
                  </a:lnTo>
                  <a:lnTo>
                    <a:pt x="41706" y="46904"/>
                  </a:lnTo>
                  <a:lnTo>
                    <a:pt x="41784" y="47022"/>
                  </a:lnTo>
                  <a:lnTo>
                    <a:pt x="41903" y="47101"/>
                  </a:lnTo>
                  <a:lnTo>
                    <a:pt x="42021" y="47140"/>
                  </a:lnTo>
                  <a:lnTo>
                    <a:pt x="42178" y="47101"/>
                  </a:lnTo>
                  <a:lnTo>
                    <a:pt x="42296" y="46983"/>
                  </a:lnTo>
                  <a:lnTo>
                    <a:pt x="42533" y="46707"/>
                  </a:lnTo>
                  <a:lnTo>
                    <a:pt x="42927" y="46786"/>
                  </a:lnTo>
                  <a:lnTo>
                    <a:pt x="43281" y="46864"/>
                  </a:lnTo>
                  <a:lnTo>
                    <a:pt x="43438" y="46825"/>
                  </a:lnTo>
                  <a:lnTo>
                    <a:pt x="43557" y="46786"/>
                  </a:lnTo>
                  <a:lnTo>
                    <a:pt x="43675" y="46668"/>
                  </a:lnTo>
                  <a:lnTo>
                    <a:pt x="43714" y="46510"/>
                  </a:lnTo>
                  <a:lnTo>
                    <a:pt x="43675" y="46353"/>
                  </a:lnTo>
                  <a:lnTo>
                    <a:pt x="43635" y="46234"/>
                  </a:lnTo>
                  <a:lnTo>
                    <a:pt x="43517" y="46156"/>
                  </a:lnTo>
                  <a:lnTo>
                    <a:pt x="43360" y="46116"/>
                  </a:lnTo>
                  <a:lnTo>
                    <a:pt x="42966" y="46037"/>
                  </a:lnTo>
                  <a:lnTo>
                    <a:pt x="42533" y="45919"/>
                  </a:lnTo>
                  <a:close/>
                  <a:moveTo>
                    <a:pt x="7483" y="46077"/>
                  </a:moveTo>
                  <a:lnTo>
                    <a:pt x="7326" y="46116"/>
                  </a:lnTo>
                  <a:lnTo>
                    <a:pt x="7207" y="46195"/>
                  </a:lnTo>
                  <a:lnTo>
                    <a:pt x="7089" y="46313"/>
                  </a:lnTo>
                  <a:lnTo>
                    <a:pt x="7050" y="46431"/>
                  </a:lnTo>
                  <a:lnTo>
                    <a:pt x="7089" y="46589"/>
                  </a:lnTo>
                  <a:lnTo>
                    <a:pt x="7168" y="46707"/>
                  </a:lnTo>
                  <a:lnTo>
                    <a:pt x="8192" y="47849"/>
                  </a:lnTo>
                  <a:lnTo>
                    <a:pt x="8310" y="47928"/>
                  </a:lnTo>
                  <a:lnTo>
                    <a:pt x="8468" y="47967"/>
                  </a:lnTo>
                  <a:lnTo>
                    <a:pt x="8586" y="47967"/>
                  </a:lnTo>
                  <a:lnTo>
                    <a:pt x="8743" y="47888"/>
                  </a:lnTo>
                  <a:lnTo>
                    <a:pt x="8822" y="47770"/>
                  </a:lnTo>
                  <a:lnTo>
                    <a:pt x="8861" y="47613"/>
                  </a:lnTo>
                  <a:lnTo>
                    <a:pt x="8822" y="47455"/>
                  </a:lnTo>
                  <a:lnTo>
                    <a:pt x="8743" y="47337"/>
                  </a:lnTo>
                  <a:lnTo>
                    <a:pt x="7719" y="46234"/>
                  </a:lnTo>
                  <a:lnTo>
                    <a:pt x="7601" y="46116"/>
                  </a:lnTo>
                  <a:lnTo>
                    <a:pt x="7483" y="46077"/>
                  </a:lnTo>
                  <a:close/>
                  <a:moveTo>
                    <a:pt x="40839" y="47495"/>
                  </a:moveTo>
                  <a:lnTo>
                    <a:pt x="40721" y="47613"/>
                  </a:lnTo>
                  <a:lnTo>
                    <a:pt x="39658" y="48676"/>
                  </a:lnTo>
                  <a:lnTo>
                    <a:pt x="39579" y="48794"/>
                  </a:lnTo>
                  <a:lnTo>
                    <a:pt x="39540" y="48952"/>
                  </a:lnTo>
                  <a:lnTo>
                    <a:pt x="39579" y="49109"/>
                  </a:lnTo>
                  <a:lnTo>
                    <a:pt x="39658" y="49227"/>
                  </a:lnTo>
                  <a:lnTo>
                    <a:pt x="39815" y="49306"/>
                  </a:lnTo>
                  <a:lnTo>
                    <a:pt x="39934" y="49346"/>
                  </a:lnTo>
                  <a:lnTo>
                    <a:pt x="40091" y="49306"/>
                  </a:lnTo>
                  <a:lnTo>
                    <a:pt x="40209" y="49227"/>
                  </a:lnTo>
                  <a:lnTo>
                    <a:pt x="41272" y="48125"/>
                  </a:lnTo>
                  <a:lnTo>
                    <a:pt x="41351" y="48007"/>
                  </a:lnTo>
                  <a:lnTo>
                    <a:pt x="41391" y="47849"/>
                  </a:lnTo>
                  <a:lnTo>
                    <a:pt x="41351" y="47691"/>
                  </a:lnTo>
                  <a:lnTo>
                    <a:pt x="41272" y="47573"/>
                  </a:lnTo>
                  <a:lnTo>
                    <a:pt x="41115" y="47495"/>
                  </a:lnTo>
                  <a:close/>
                  <a:moveTo>
                    <a:pt x="9373" y="48322"/>
                  </a:moveTo>
                  <a:lnTo>
                    <a:pt x="9255" y="48440"/>
                  </a:lnTo>
                  <a:lnTo>
                    <a:pt x="9176" y="48558"/>
                  </a:lnTo>
                  <a:lnTo>
                    <a:pt x="9137" y="48676"/>
                  </a:lnTo>
                  <a:lnTo>
                    <a:pt x="9176" y="48834"/>
                  </a:lnTo>
                  <a:lnTo>
                    <a:pt x="9255" y="48952"/>
                  </a:lnTo>
                  <a:lnTo>
                    <a:pt x="10319" y="50054"/>
                  </a:lnTo>
                  <a:lnTo>
                    <a:pt x="10476" y="50133"/>
                  </a:lnTo>
                  <a:lnTo>
                    <a:pt x="10752" y="50133"/>
                  </a:lnTo>
                  <a:lnTo>
                    <a:pt x="10870" y="50015"/>
                  </a:lnTo>
                  <a:lnTo>
                    <a:pt x="10949" y="49897"/>
                  </a:lnTo>
                  <a:lnTo>
                    <a:pt x="10988" y="49779"/>
                  </a:lnTo>
                  <a:lnTo>
                    <a:pt x="10949" y="49621"/>
                  </a:lnTo>
                  <a:lnTo>
                    <a:pt x="10870" y="49503"/>
                  </a:lnTo>
                  <a:lnTo>
                    <a:pt x="9807" y="48440"/>
                  </a:lnTo>
                  <a:lnTo>
                    <a:pt x="9649" y="48361"/>
                  </a:lnTo>
                  <a:lnTo>
                    <a:pt x="9531" y="48322"/>
                  </a:lnTo>
                  <a:close/>
                  <a:moveTo>
                    <a:pt x="38870" y="49621"/>
                  </a:moveTo>
                  <a:lnTo>
                    <a:pt x="38713" y="49661"/>
                  </a:lnTo>
                  <a:lnTo>
                    <a:pt x="38595" y="49739"/>
                  </a:lnTo>
                  <a:lnTo>
                    <a:pt x="37492" y="50803"/>
                  </a:lnTo>
                  <a:lnTo>
                    <a:pt x="37413" y="50921"/>
                  </a:lnTo>
                  <a:lnTo>
                    <a:pt x="37374" y="51039"/>
                  </a:lnTo>
                  <a:lnTo>
                    <a:pt x="37374" y="51196"/>
                  </a:lnTo>
                  <a:lnTo>
                    <a:pt x="37452" y="51315"/>
                  </a:lnTo>
                  <a:lnTo>
                    <a:pt x="37610" y="51393"/>
                  </a:lnTo>
                  <a:lnTo>
                    <a:pt x="37768" y="51433"/>
                  </a:lnTo>
                  <a:lnTo>
                    <a:pt x="37886" y="51433"/>
                  </a:lnTo>
                  <a:lnTo>
                    <a:pt x="38004" y="51354"/>
                  </a:lnTo>
                  <a:lnTo>
                    <a:pt x="39106" y="50291"/>
                  </a:lnTo>
                  <a:lnTo>
                    <a:pt x="39185" y="50173"/>
                  </a:lnTo>
                  <a:lnTo>
                    <a:pt x="39225" y="50015"/>
                  </a:lnTo>
                  <a:lnTo>
                    <a:pt x="39225" y="49897"/>
                  </a:lnTo>
                  <a:lnTo>
                    <a:pt x="39146" y="49739"/>
                  </a:lnTo>
                  <a:lnTo>
                    <a:pt x="38988" y="49661"/>
                  </a:lnTo>
                  <a:lnTo>
                    <a:pt x="38870" y="49621"/>
                  </a:lnTo>
                  <a:close/>
                  <a:moveTo>
                    <a:pt x="11697" y="50448"/>
                  </a:moveTo>
                  <a:lnTo>
                    <a:pt x="11539" y="50488"/>
                  </a:lnTo>
                  <a:lnTo>
                    <a:pt x="11421" y="50566"/>
                  </a:lnTo>
                  <a:lnTo>
                    <a:pt x="11342" y="50684"/>
                  </a:lnTo>
                  <a:lnTo>
                    <a:pt x="11303" y="50842"/>
                  </a:lnTo>
                  <a:lnTo>
                    <a:pt x="11342" y="50960"/>
                  </a:lnTo>
                  <a:lnTo>
                    <a:pt x="11421" y="51078"/>
                  </a:lnTo>
                  <a:lnTo>
                    <a:pt x="12563" y="52142"/>
                  </a:lnTo>
                  <a:lnTo>
                    <a:pt x="12681" y="52220"/>
                  </a:lnTo>
                  <a:lnTo>
                    <a:pt x="12800" y="52220"/>
                  </a:lnTo>
                  <a:lnTo>
                    <a:pt x="12957" y="52181"/>
                  </a:lnTo>
                  <a:lnTo>
                    <a:pt x="13115" y="52102"/>
                  </a:lnTo>
                  <a:lnTo>
                    <a:pt x="13193" y="51984"/>
                  </a:lnTo>
                  <a:lnTo>
                    <a:pt x="13193" y="51827"/>
                  </a:lnTo>
                  <a:lnTo>
                    <a:pt x="13154" y="51708"/>
                  </a:lnTo>
                  <a:lnTo>
                    <a:pt x="13075" y="51551"/>
                  </a:lnTo>
                  <a:lnTo>
                    <a:pt x="11973" y="50527"/>
                  </a:lnTo>
                  <a:lnTo>
                    <a:pt x="11815" y="50448"/>
                  </a:lnTo>
                  <a:close/>
                  <a:moveTo>
                    <a:pt x="36665" y="51708"/>
                  </a:moveTo>
                  <a:lnTo>
                    <a:pt x="36507" y="51748"/>
                  </a:lnTo>
                  <a:lnTo>
                    <a:pt x="36389" y="51827"/>
                  </a:lnTo>
                  <a:lnTo>
                    <a:pt x="35247" y="52811"/>
                  </a:lnTo>
                  <a:lnTo>
                    <a:pt x="35168" y="52929"/>
                  </a:lnTo>
                  <a:lnTo>
                    <a:pt x="35129" y="53087"/>
                  </a:lnTo>
                  <a:lnTo>
                    <a:pt x="35129" y="53244"/>
                  </a:lnTo>
                  <a:lnTo>
                    <a:pt x="35208" y="53362"/>
                  </a:lnTo>
                  <a:lnTo>
                    <a:pt x="35326" y="53441"/>
                  </a:lnTo>
                  <a:lnTo>
                    <a:pt x="35483" y="53481"/>
                  </a:lnTo>
                  <a:lnTo>
                    <a:pt x="35641" y="53481"/>
                  </a:lnTo>
                  <a:lnTo>
                    <a:pt x="35759" y="53402"/>
                  </a:lnTo>
                  <a:lnTo>
                    <a:pt x="36901" y="52378"/>
                  </a:lnTo>
                  <a:lnTo>
                    <a:pt x="36980" y="52260"/>
                  </a:lnTo>
                  <a:lnTo>
                    <a:pt x="37019" y="52102"/>
                  </a:lnTo>
                  <a:lnTo>
                    <a:pt x="36980" y="51984"/>
                  </a:lnTo>
                  <a:lnTo>
                    <a:pt x="36901" y="51827"/>
                  </a:lnTo>
                  <a:lnTo>
                    <a:pt x="36783" y="51748"/>
                  </a:lnTo>
                  <a:lnTo>
                    <a:pt x="36665" y="51708"/>
                  </a:lnTo>
                  <a:close/>
                  <a:moveTo>
                    <a:pt x="13942" y="52496"/>
                  </a:moveTo>
                  <a:lnTo>
                    <a:pt x="13784" y="52535"/>
                  </a:lnTo>
                  <a:lnTo>
                    <a:pt x="13666" y="52614"/>
                  </a:lnTo>
                  <a:lnTo>
                    <a:pt x="13587" y="52732"/>
                  </a:lnTo>
                  <a:lnTo>
                    <a:pt x="13548" y="52890"/>
                  </a:lnTo>
                  <a:lnTo>
                    <a:pt x="13587" y="53047"/>
                  </a:lnTo>
                  <a:lnTo>
                    <a:pt x="13705" y="53166"/>
                  </a:lnTo>
                  <a:lnTo>
                    <a:pt x="14847" y="54150"/>
                  </a:lnTo>
                  <a:lnTo>
                    <a:pt x="14966" y="54229"/>
                  </a:lnTo>
                  <a:lnTo>
                    <a:pt x="15084" y="54268"/>
                  </a:lnTo>
                  <a:lnTo>
                    <a:pt x="15241" y="54229"/>
                  </a:lnTo>
                  <a:lnTo>
                    <a:pt x="15359" y="54111"/>
                  </a:lnTo>
                  <a:lnTo>
                    <a:pt x="15438" y="53993"/>
                  </a:lnTo>
                  <a:lnTo>
                    <a:pt x="15478" y="53835"/>
                  </a:lnTo>
                  <a:lnTo>
                    <a:pt x="15438" y="53717"/>
                  </a:lnTo>
                  <a:lnTo>
                    <a:pt x="15359" y="53599"/>
                  </a:lnTo>
                  <a:lnTo>
                    <a:pt x="14217" y="52575"/>
                  </a:lnTo>
                  <a:lnTo>
                    <a:pt x="14060" y="52496"/>
                  </a:lnTo>
                  <a:close/>
                  <a:moveTo>
                    <a:pt x="34381" y="53717"/>
                  </a:moveTo>
                  <a:lnTo>
                    <a:pt x="34223" y="53756"/>
                  </a:lnTo>
                  <a:lnTo>
                    <a:pt x="34105" y="53835"/>
                  </a:lnTo>
                  <a:lnTo>
                    <a:pt x="32963" y="54820"/>
                  </a:lnTo>
                  <a:lnTo>
                    <a:pt x="32845" y="54938"/>
                  </a:lnTo>
                  <a:lnTo>
                    <a:pt x="32805" y="55056"/>
                  </a:lnTo>
                  <a:lnTo>
                    <a:pt x="32845" y="55213"/>
                  </a:lnTo>
                  <a:lnTo>
                    <a:pt x="32884" y="55332"/>
                  </a:lnTo>
                  <a:lnTo>
                    <a:pt x="33042" y="55450"/>
                  </a:lnTo>
                  <a:lnTo>
                    <a:pt x="33199" y="55489"/>
                  </a:lnTo>
                  <a:lnTo>
                    <a:pt x="33317" y="55450"/>
                  </a:lnTo>
                  <a:lnTo>
                    <a:pt x="33436" y="55371"/>
                  </a:lnTo>
                  <a:lnTo>
                    <a:pt x="34578" y="54386"/>
                  </a:lnTo>
                  <a:lnTo>
                    <a:pt x="34696" y="54268"/>
                  </a:lnTo>
                  <a:lnTo>
                    <a:pt x="34735" y="54150"/>
                  </a:lnTo>
                  <a:lnTo>
                    <a:pt x="34696" y="53993"/>
                  </a:lnTo>
                  <a:lnTo>
                    <a:pt x="34617" y="53874"/>
                  </a:lnTo>
                  <a:lnTo>
                    <a:pt x="34499" y="53756"/>
                  </a:lnTo>
                  <a:lnTo>
                    <a:pt x="34381" y="53717"/>
                  </a:lnTo>
                  <a:close/>
                  <a:moveTo>
                    <a:pt x="16226" y="54465"/>
                  </a:moveTo>
                  <a:lnTo>
                    <a:pt x="16068" y="54505"/>
                  </a:lnTo>
                  <a:lnTo>
                    <a:pt x="15950" y="54623"/>
                  </a:lnTo>
                  <a:lnTo>
                    <a:pt x="15871" y="54741"/>
                  </a:lnTo>
                  <a:lnTo>
                    <a:pt x="15871" y="54898"/>
                  </a:lnTo>
                  <a:lnTo>
                    <a:pt x="15911" y="55016"/>
                  </a:lnTo>
                  <a:lnTo>
                    <a:pt x="15989" y="55135"/>
                  </a:lnTo>
                  <a:lnTo>
                    <a:pt x="17171" y="56119"/>
                  </a:lnTo>
                  <a:lnTo>
                    <a:pt x="17289" y="56198"/>
                  </a:lnTo>
                  <a:lnTo>
                    <a:pt x="17565" y="56198"/>
                  </a:lnTo>
                  <a:lnTo>
                    <a:pt x="17722" y="56080"/>
                  </a:lnTo>
                  <a:lnTo>
                    <a:pt x="17762" y="55962"/>
                  </a:lnTo>
                  <a:lnTo>
                    <a:pt x="17801" y="55804"/>
                  </a:lnTo>
                  <a:lnTo>
                    <a:pt x="17762" y="55647"/>
                  </a:lnTo>
                  <a:lnTo>
                    <a:pt x="17644" y="55528"/>
                  </a:lnTo>
                  <a:lnTo>
                    <a:pt x="16501" y="54583"/>
                  </a:lnTo>
                  <a:lnTo>
                    <a:pt x="16344" y="54505"/>
                  </a:lnTo>
                  <a:lnTo>
                    <a:pt x="16226" y="54465"/>
                  </a:lnTo>
                  <a:close/>
                  <a:moveTo>
                    <a:pt x="31900" y="55686"/>
                  </a:moveTo>
                  <a:lnTo>
                    <a:pt x="31782" y="55765"/>
                  </a:lnTo>
                  <a:lnTo>
                    <a:pt x="30600" y="56749"/>
                  </a:lnTo>
                  <a:lnTo>
                    <a:pt x="30521" y="56867"/>
                  </a:lnTo>
                  <a:lnTo>
                    <a:pt x="30482" y="56986"/>
                  </a:lnTo>
                  <a:lnTo>
                    <a:pt x="30482" y="57143"/>
                  </a:lnTo>
                  <a:lnTo>
                    <a:pt x="30561" y="57261"/>
                  </a:lnTo>
                  <a:lnTo>
                    <a:pt x="30679" y="57379"/>
                  </a:lnTo>
                  <a:lnTo>
                    <a:pt x="30836" y="57419"/>
                  </a:lnTo>
                  <a:lnTo>
                    <a:pt x="30954" y="57379"/>
                  </a:lnTo>
                  <a:lnTo>
                    <a:pt x="31073" y="57340"/>
                  </a:lnTo>
                  <a:lnTo>
                    <a:pt x="32254" y="56355"/>
                  </a:lnTo>
                  <a:lnTo>
                    <a:pt x="32372" y="56237"/>
                  </a:lnTo>
                  <a:lnTo>
                    <a:pt x="32412" y="56119"/>
                  </a:lnTo>
                  <a:lnTo>
                    <a:pt x="32372" y="55962"/>
                  </a:lnTo>
                  <a:lnTo>
                    <a:pt x="32333" y="55843"/>
                  </a:lnTo>
                  <a:lnTo>
                    <a:pt x="32215" y="55725"/>
                  </a:lnTo>
                  <a:lnTo>
                    <a:pt x="32057" y="55686"/>
                  </a:lnTo>
                  <a:close/>
                  <a:moveTo>
                    <a:pt x="18549" y="56434"/>
                  </a:moveTo>
                  <a:lnTo>
                    <a:pt x="18392" y="56474"/>
                  </a:lnTo>
                  <a:lnTo>
                    <a:pt x="18274" y="56552"/>
                  </a:lnTo>
                  <a:lnTo>
                    <a:pt x="18234" y="56710"/>
                  </a:lnTo>
                  <a:lnTo>
                    <a:pt x="18195" y="56828"/>
                  </a:lnTo>
                  <a:lnTo>
                    <a:pt x="18234" y="56986"/>
                  </a:lnTo>
                  <a:lnTo>
                    <a:pt x="18352" y="57104"/>
                  </a:lnTo>
                  <a:lnTo>
                    <a:pt x="19534" y="58049"/>
                  </a:lnTo>
                  <a:lnTo>
                    <a:pt x="19652" y="58128"/>
                  </a:lnTo>
                  <a:lnTo>
                    <a:pt x="19770" y="58128"/>
                  </a:lnTo>
                  <a:lnTo>
                    <a:pt x="19928" y="58088"/>
                  </a:lnTo>
                  <a:lnTo>
                    <a:pt x="20085" y="58009"/>
                  </a:lnTo>
                  <a:lnTo>
                    <a:pt x="20125" y="57852"/>
                  </a:lnTo>
                  <a:lnTo>
                    <a:pt x="20164" y="57734"/>
                  </a:lnTo>
                  <a:lnTo>
                    <a:pt x="20125" y="57576"/>
                  </a:lnTo>
                  <a:lnTo>
                    <a:pt x="20006" y="57458"/>
                  </a:lnTo>
                  <a:lnTo>
                    <a:pt x="18825" y="56513"/>
                  </a:lnTo>
                  <a:lnTo>
                    <a:pt x="18707" y="56434"/>
                  </a:lnTo>
                  <a:close/>
                  <a:moveTo>
                    <a:pt x="29537" y="57616"/>
                  </a:moveTo>
                  <a:lnTo>
                    <a:pt x="29419" y="57694"/>
                  </a:lnTo>
                  <a:lnTo>
                    <a:pt x="28237" y="58640"/>
                  </a:lnTo>
                  <a:lnTo>
                    <a:pt x="28119" y="58758"/>
                  </a:lnTo>
                  <a:lnTo>
                    <a:pt x="28080" y="58876"/>
                  </a:lnTo>
                  <a:lnTo>
                    <a:pt x="28080" y="59033"/>
                  </a:lnTo>
                  <a:lnTo>
                    <a:pt x="28158" y="59152"/>
                  </a:lnTo>
                  <a:lnTo>
                    <a:pt x="28316" y="59270"/>
                  </a:lnTo>
                  <a:lnTo>
                    <a:pt x="28473" y="59309"/>
                  </a:lnTo>
                  <a:lnTo>
                    <a:pt x="28592" y="59270"/>
                  </a:lnTo>
                  <a:lnTo>
                    <a:pt x="28710" y="59230"/>
                  </a:lnTo>
                  <a:lnTo>
                    <a:pt x="29891" y="58285"/>
                  </a:lnTo>
                  <a:lnTo>
                    <a:pt x="30009" y="58167"/>
                  </a:lnTo>
                  <a:lnTo>
                    <a:pt x="30049" y="58009"/>
                  </a:lnTo>
                  <a:lnTo>
                    <a:pt x="30009" y="57891"/>
                  </a:lnTo>
                  <a:lnTo>
                    <a:pt x="29970" y="57734"/>
                  </a:lnTo>
                  <a:lnTo>
                    <a:pt x="29852" y="57655"/>
                  </a:lnTo>
                  <a:lnTo>
                    <a:pt x="29694" y="57616"/>
                  </a:lnTo>
                  <a:close/>
                  <a:moveTo>
                    <a:pt x="20912" y="58325"/>
                  </a:moveTo>
                  <a:lnTo>
                    <a:pt x="20794" y="58364"/>
                  </a:lnTo>
                  <a:lnTo>
                    <a:pt x="20676" y="58482"/>
                  </a:lnTo>
                  <a:lnTo>
                    <a:pt x="20597" y="58600"/>
                  </a:lnTo>
                  <a:lnTo>
                    <a:pt x="20597" y="58758"/>
                  </a:lnTo>
                  <a:lnTo>
                    <a:pt x="20637" y="58876"/>
                  </a:lnTo>
                  <a:lnTo>
                    <a:pt x="20715" y="58994"/>
                  </a:lnTo>
                  <a:lnTo>
                    <a:pt x="21936" y="59939"/>
                  </a:lnTo>
                  <a:lnTo>
                    <a:pt x="22054" y="60018"/>
                  </a:lnTo>
                  <a:lnTo>
                    <a:pt x="22172" y="60018"/>
                  </a:lnTo>
                  <a:lnTo>
                    <a:pt x="22330" y="59979"/>
                  </a:lnTo>
                  <a:lnTo>
                    <a:pt x="22487" y="59860"/>
                  </a:lnTo>
                  <a:lnTo>
                    <a:pt x="22527" y="59742"/>
                  </a:lnTo>
                  <a:lnTo>
                    <a:pt x="22527" y="59585"/>
                  </a:lnTo>
                  <a:lnTo>
                    <a:pt x="22487" y="59467"/>
                  </a:lnTo>
                  <a:lnTo>
                    <a:pt x="22409" y="59348"/>
                  </a:lnTo>
                  <a:lnTo>
                    <a:pt x="21188" y="58403"/>
                  </a:lnTo>
                  <a:lnTo>
                    <a:pt x="21070" y="58325"/>
                  </a:lnTo>
                  <a:close/>
                  <a:moveTo>
                    <a:pt x="27292" y="59467"/>
                  </a:moveTo>
                  <a:lnTo>
                    <a:pt x="27174" y="59506"/>
                  </a:lnTo>
                  <a:lnTo>
                    <a:pt x="27016" y="59545"/>
                  </a:lnTo>
                  <a:lnTo>
                    <a:pt x="26465" y="59979"/>
                  </a:lnTo>
                  <a:lnTo>
                    <a:pt x="26150" y="60175"/>
                  </a:lnTo>
                  <a:lnTo>
                    <a:pt x="25835" y="60333"/>
                  </a:lnTo>
                  <a:lnTo>
                    <a:pt x="25717" y="60412"/>
                  </a:lnTo>
                  <a:lnTo>
                    <a:pt x="25638" y="60530"/>
                  </a:lnTo>
                  <a:lnTo>
                    <a:pt x="25599" y="60687"/>
                  </a:lnTo>
                  <a:lnTo>
                    <a:pt x="25638" y="60845"/>
                  </a:lnTo>
                  <a:lnTo>
                    <a:pt x="25677" y="60924"/>
                  </a:lnTo>
                  <a:lnTo>
                    <a:pt x="25796" y="61002"/>
                  </a:lnTo>
                  <a:lnTo>
                    <a:pt x="25874" y="61042"/>
                  </a:lnTo>
                  <a:lnTo>
                    <a:pt x="25992" y="61081"/>
                  </a:lnTo>
                  <a:lnTo>
                    <a:pt x="26111" y="61042"/>
                  </a:lnTo>
                  <a:lnTo>
                    <a:pt x="26544" y="60845"/>
                  </a:lnTo>
                  <a:lnTo>
                    <a:pt x="26938" y="60609"/>
                  </a:lnTo>
                  <a:lnTo>
                    <a:pt x="27489" y="60175"/>
                  </a:lnTo>
                  <a:lnTo>
                    <a:pt x="27568" y="60057"/>
                  </a:lnTo>
                  <a:lnTo>
                    <a:pt x="27646" y="59900"/>
                  </a:lnTo>
                  <a:lnTo>
                    <a:pt x="27607" y="59782"/>
                  </a:lnTo>
                  <a:lnTo>
                    <a:pt x="27568" y="59624"/>
                  </a:lnTo>
                  <a:lnTo>
                    <a:pt x="27450" y="59545"/>
                  </a:lnTo>
                  <a:lnTo>
                    <a:pt x="27292" y="59467"/>
                  </a:lnTo>
                  <a:close/>
                  <a:moveTo>
                    <a:pt x="23433" y="60136"/>
                  </a:moveTo>
                  <a:lnTo>
                    <a:pt x="23275" y="60175"/>
                  </a:lnTo>
                  <a:lnTo>
                    <a:pt x="23157" y="60215"/>
                  </a:lnTo>
                  <a:lnTo>
                    <a:pt x="23078" y="60333"/>
                  </a:lnTo>
                  <a:lnTo>
                    <a:pt x="23039" y="60491"/>
                  </a:lnTo>
                  <a:lnTo>
                    <a:pt x="23039" y="60648"/>
                  </a:lnTo>
                  <a:lnTo>
                    <a:pt x="23118" y="60766"/>
                  </a:lnTo>
                  <a:lnTo>
                    <a:pt x="23236" y="60845"/>
                  </a:lnTo>
                  <a:lnTo>
                    <a:pt x="23590" y="61042"/>
                  </a:lnTo>
                  <a:lnTo>
                    <a:pt x="24023" y="61160"/>
                  </a:lnTo>
                  <a:lnTo>
                    <a:pt x="24417" y="61239"/>
                  </a:lnTo>
                  <a:lnTo>
                    <a:pt x="24850" y="61278"/>
                  </a:lnTo>
                  <a:lnTo>
                    <a:pt x="25008" y="61239"/>
                  </a:lnTo>
                  <a:lnTo>
                    <a:pt x="25126" y="61160"/>
                  </a:lnTo>
                  <a:lnTo>
                    <a:pt x="25205" y="61042"/>
                  </a:lnTo>
                  <a:lnTo>
                    <a:pt x="25244" y="60884"/>
                  </a:lnTo>
                  <a:lnTo>
                    <a:pt x="25205" y="60766"/>
                  </a:lnTo>
                  <a:lnTo>
                    <a:pt x="25126" y="60648"/>
                  </a:lnTo>
                  <a:lnTo>
                    <a:pt x="25008" y="60569"/>
                  </a:lnTo>
                  <a:lnTo>
                    <a:pt x="24850" y="60530"/>
                  </a:lnTo>
                  <a:lnTo>
                    <a:pt x="24535" y="60491"/>
                  </a:lnTo>
                  <a:lnTo>
                    <a:pt x="24181" y="60451"/>
                  </a:lnTo>
                  <a:lnTo>
                    <a:pt x="23866" y="60333"/>
                  </a:lnTo>
                  <a:lnTo>
                    <a:pt x="23590" y="60215"/>
                  </a:lnTo>
                  <a:lnTo>
                    <a:pt x="23433" y="60136"/>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0" name="Google Shape;4080;p33"/>
            <p:cNvSpPr/>
            <p:nvPr/>
          </p:nvSpPr>
          <p:spPr>
            <a:xfrm>
              <a:off x="6843750" y="914125"/>
              <a:ext cx="1033800" cy="1318325"/>
            </a:xfrm>
            <a:custGeom>
              <a:avLst/>
              <a:gdLst/>
              <a:ahLst/>
              <a:cxnLst/>
              <a:rect l="l" t="t" r="r" b="b"/>
              <a:pathLst>
                <a:path w="41352" h="52733" extrusionOk="0">
                  <a:moveTo>
                    <a:pt x="20086" y="2954"/>
                  </a:moveTo>
                  <a:lnTo>
                    <a:pt x="20322" y="2994"/>
                  </a:lnTo>
                  <a:lnTo>
                    <a:pt x="20558" y="3033"/>
                  </a:lnTo>
                  <a:lnTo>
                    <a:pt x="20755" y="3112"/>
                  </a:lnTo>
                  <a:lnTo>
                    <a:pt x="21188" y="3309"/>
                  </a:lnTo>
                  <a:lnTo>
                    <a:pt x="21582" y="3624"/>
                  </a:lnTo>
                  <a:lnTo>
                    <a:pt x="21897" y="3978"/>
                  </a:lnTo>
                  <a:lnTo>
                    <a:pt x="22212" y="4411"/>
                  </a:lnTo>
                  <a:lnTo>
                    <a:pt x="22291" y="4687"/>
                  </a:lnTo>
                  <a:lnTo>
                    <a:pt x="22409" y="4923"/>
                  </a:lnTo>
                  <a:lnTo>
                    <a:pt x="22449" y="5199"/>
                  </a:lnTo>
                  <a:lnTo>
                    <a:pt x="22527" y="5475"/>
                  </a:lnTo>
                  <a:lnTo>
                    <a:pt x="22527" y="5987"/>
                  </a:lnTo>
                  <a:lnTo>
                    <a:pt x="22449" y="6459"/>
                  </a:lnTo>
                  <a:lnTo>
                    <a:pt x="22330" y="6932"/>
                  </a:lnTo>
                  <a:lnTo>
                    <a:pt x="22094" y="7365"/>
                  </a:lnTo>
                  <a:lnTo>
                    <a:pt x="21937" y="7523"/>
                  </a:lnTo>
                  <a:lnTo>
                    <a:pt x="21779" y="7720"/>
                  </a:lnTo>
                  <a:lnTo>
                    <a:pt x="21622" y="7838"/>
                  </a:lnTo>
                  <a:lnTo>
                    <a:pt x="21425" y="7995"/>
                  </a:lnTo>
                  <a:lnTo>
                    <a:pt x="21228" y="8074"/>
                  </a:lnTo>
                  <a:lnTo>
                    <a:pt x="20991" y="8153"/>
                  </a:lnTo>
                  <a:lnTo>
                    <a:pt x="20755" y="8231"/>
                  </a:lnTo>
                  <a:lnTo>
                    <a:pt x="20519" y="8271"/>
                  </a:lnTo>
                  <a:lnTo>
                    <a:pt x="20283" y="8271"/>
                  </a:lnTo>
                  <a:lnTo>
                    <a:pt x="20086" y="8231"/>
                  </a:lnTo>
                  <a:lnTo>
                    <a:pt x="19849" y="8192"/>
                  </a:lnTo>
                  <a:lnTo>
                    <a:pt x="19613" y="8113"/>
                  </a:lnTo>
                  <a:lnTo>
                    <a:pt x="19180" y="7916"/>
                  </a:lnTo>
                  <a:lnTo>
                    <a:pt x="18825" y="7601"/>
                  </a:lnTo>
                  <a:lnTo>
                    <a:pt x="18471" y="7247"/>
                  </a:lnTo>
                  <a:lnTo>
                    <a:pt x="18195" y="6814"/>
                  </a:lnTo>
                  <a:lnTo>
                    <a:pt x="18077" y="6538"/>
                  </a:lnTo>
                  <a:lnTo>
                    <a:pt x="17998" y="6302"/>
                  </a:lnTo>
                  <a:lnTo>
                    <a:pt x="17920" y="6026"/>
                  </a:lnTo>
                  <a:lnTo>
                    <a:pt x="17880" y="5790"/>
                  </a:lnTo>
                  <a:lnTo>
                    <a:pt x="17841" y="5238"/>
                  </a:lnTo>
                  <a:lnTo>
                    <a:pt x="17920" y="4766"/>
                  </a:lnTo>
                  <a:lnTo>
                    <a:pt x="18077" y="4293"/>
                  </a:lnTo>
                  <a:lnTo>
                    <a:pt x="18313" y="3860"/>
                  </a:lnTo>
                  <a:lnTo>
                    <a:pt x="18432" y="3703"/>
                  </a:lnTo>
                  <a:lnTo>
                    <a:pt x="18589" y="3506"/>
                  </a:lnTo>
                  <a:lnTo>
                    <a:pt x="18786" y="3388"/>
                  </a:lnTo>
                  <a:lnTo>
                    <a:pt x="18983" y="3230"/>
                  </a:lnTo>
                  <a:lnTo>
                    <a:pt x="19180" y="3151"/>
                  </a:lnTo>
                  <a:lnTo>
                    <a:pt x="19416" y="3072"/>
                  </a:lnTo>
                  <a:lnTo>
                    <a:pt x="19613" y="2994"/>
                  </a:lnTo>
                  <a:lnTo>
                    <a:pt x="19849" y="2954"/>
                  </a:lnTo>
                  <a:close/>
                  <a:moveTo>
                    <a:pt x="19613" y="1"/>
                  </a:moveTo>
                  <a:lnTo>
                    <a:pt x="19062" y="119"/>
                  </a:lnTo>
                  <a:lnTo>
                    <a:pt x="18510" y="237"/>
                  </a:lnTo>
                  <a:lnTo>
                    <a:pt x="17998" y="434"/>
                  </a:lnTo>
                  <a:lnTo>
                    <a:pt x="17526" y="670"/>
                  </a:lnTo>
                  <a:lnTo>
                    <a:pt x="17053" y="946"/>
                  </a:lnTo>
                  <a:lnTo>
                    <a:pt x="16620" y="1261"/>
                  </a:lnTo>
                  <a:lnTo>
                    <a:pt x="16226" y="1655"/>
                  </a:lnTo>
                  <a:lnTo>
                    <a:pt x="15872" y="2049"/>
                  </a:lnTo>
                  <a:lnTo>
                    <a:pt x="15517" y="2482"/>
                  </a:lnTo>
                  <a:lnTo>
                    <a:pt x="15242" y="2915"/>
                  </a:lnTo>
                  <a:lnTo>
                    <a:pt x="15005" y="3427"/>
                  </a:lnTo>
                  <a:lnTo>
                    <a:pt x="14808" y="3939"/>
                  </a:lnTo>
                  <a:lnTo>
                    <a:pt x="14690" y="4490"/>
                  </a:lnTo>
                  <a:lnTo>
                    <a:pt x="14612" y="5042"/>
                  </a:lnTo>
                  <a:lnTo>
                    <a:pt x="14572" y="5632"/>
                  </a:lnTo>
                  <a:lnTo>
                    <a:pt x="14572" y="6026"/>
                  </a:lnTo>
                  <a:lnTo>
                    <a:pt x="14612" y="6420"/>
                  </a:lnTo>
                  <a:lnTo>
                    <a:pt x="14690" y="6853"/>
                  </a:lnTo>
                  <a:lnTo>
                    <a:pt x="14808" y="7208"/>
                  </a:lnTo>
                  <a:lnTo>
                    <a:pt x="14927" y="7601"/>
                  </a:lnTo>
                  <a:lnTo>
                    <a:pt x="15084" y="7956"/>
                  </a:lnTo>
                  <a:lnTo>
                    <a:pt x="15281" y="8310"/>
                  </a:lnTo>
                  <a:lnTo>
                    <a:pt x="15478" y="8665"/>
                  </a:lnTo>
                  <a:lnTo>
                    <a:pt x="15675" y="8980"/>
                  </a:lnTo>
                  <a:lnTo>
                    <a:pt x="15911" y="9255"/>
                  </a:lnTo>
                  <a:lnTo>
                    <a:pt x="16187" y="9570"/>
                  </a:lnTo>
                  <a:lnTo>
                    <a:pt x="16463" y="9807"/>
                  </a:lnTo>
                  <a:lnTo>
                    <a:pt x="16778" y="10082"/>
                  </a:lnTo>
                  <a:lnTo>
                    <a:pt x="17093" y="10279"/>
                  </a:lnTo>
                  <a:lnTo>
                    <a:pt x="17408" y="10516"/>
                  </a:lnTo>
                  <a:lnTo>
                    <a:pt x="17762" y="10673"/>
                  </a:lnTo>
                  <a:lnTo>
                    <a:pt x="17762" y="15675"/>
                  </a:lnTo>
                  <a:lnTo>
                    <a:pt x="9807" y="16147"/>
                  </a:lnTo>
                  <a:lnTo>
                    <a:pt x="9807" y="16659"/>
                  </a:lnTo>
                  <a:lnTo>
                    <a:pt x="9886" y="17880"/>
                  </a:lnTo>
                  <a:lnTo>
                    <a:pt x="9965" y="18628"/>
                  </a:lnTo>
                  <a:lnTo>
                    <a:pt x="10083" y="19376"/>
                  </a:lnTo>
                  <a:lnTo>
                    <a:pt x="10240" y="20046"/>
                  </a:lnTo>
                  <a:lnTo>
                    <a:pt x="10319" y="20361"/>
                  </a:lnTo>
                  <a:lnTo>
                    <a:pt x="10437" y="20637"/>
                  </a:lnTo>
                  <a:lnTo>
                    <a:pt x="10516" y="20755"/>
                  </a:lnTo>
                  <a:lnTo>
                    <a:pt x="10673" y="20834"/>
                  </a:lnTo>
                  <a:lnTo>
                    <a:pt x="10910" y="20912"/>
                  </a:lnTo>
                  <a:lnTo>
                    <a:pt x="11185" y="20952"/>
                  </a:lnTo>
                  <a:lnTo>
                    <a:pt x="11894" y="21070"/>
                  </a:lnTo>
                  <a:lnTo>
                    <a:pt x="12800" y="21149"/>
                  </a:lnTo>
                  <a:lnTo>
                    <a:pt x="13863" y="21227"/>
                  </a:lnTo>
                  <a:lnTo>
                    <a:pt x="17841" y="21227"/>
                  </a:lnTo>
                  <a:lnTo>
                    <a:pt x="17959" y="27292"/>
                  </a:lnTo>
                  <a:lnTo>
                    <a:pt x="18038" y="30482"/>
                  </a:lnTo>
                  <a:lnTo>
                    <a:pt x="18195" y="33711"/>
                  </a:lnTo>
                  <a:lnTo>
                    <a:pt x="18353" y="36901"/>
                  </a:lnTo>
                  <a:lnTo>
                    <a:pt x="18550" y="39973"/>
                  </a:lnTo>
                  <a:lnTo>
                    <a:pt x="18825" y="42887"/>
                  </a:lnTo>
                  <a:lnTo>
                    <a:pt x="19101" y="45605"/>
                  </a:lnTo>
                  <a:lnTo>
                    <a:pt x="19101" y="45605"/>
                  </a:lnTo>
                  <a:lnTo>
                    <a:pt x="18235" y="45093"/>
                  </a:lnTo>
                  <a:lnTo>
                    <a:pt x="17368" y="44541"/>
                  </a:lnTo>
                  <a:lnTo>
                    <a:pt x="15675" y="43399"/>
                  </a:lnTo>
                  <a:lnTo>
                    <a:pt x="14060" y="42218"/>
                  </a:lnTo>
                  <a:lnTo>
                    <a:pt x="12485" y="40958"/>
                  </a:lnTo>
                  <a:lnTo>
                    <a:pt x="10949" y="39658"/>
                  </a:lnTo>
                  <a:lnTo>
                    <a:pt x="9531" y="38319"/>
                  </a:lnTo>
                  <a:lnTo>
                    <a:pt x="8192" y="36980"/>
                  </a:lnTo>
                  <a:lnTo>
                    <a:pt x="6932" y="35602"/>
                  </a:lnTo>
                  <a:lnTo>
                    <a:pt x="7247" y="35287"/>
                  </a:lnTo>
                  <a:lnTo>
                    <a:pt x="7680" y="34893"/>
                  </a:lnTo>
                  <a:lnTo>
                    <a:pt x="8114" y="34538"/>
                  </a:lnTo>
                  <a:lnTo>
                    <a:pt x="8429" y="34184"/>
                  </a:lnTo>
                  <a:lnTo>
                    <a:pt x="7523" y="33475"/>
                  </a:lnTo>
                  <a:lnTo>
                    <a:pt x="6578" y="32766"/>
                  </a:lnTo>
                  <a:lnTo>
                    <a:pt x="5593" y="32097"/>
                  </a:lnTo>
                  <a:lnTo>
                    <a:pt x="4569" y="31506"/>
                  </a:lnTo>
                  <a:lnTo>
                    <a:pt x="3506" y="30955"/>
                  </a:lnTo>
                  <a:lnTo>
                    <a:pt x="2364" y="30443"/>
                  </a:lnTo>
                  <a:lnTo>
                    <a:pt x="1222" y="29970"/>
                  </a:lnTo>
                  <a:lnTo>
                    <a:pt x="40" y="29576"/>
                  </a:lnTo>
                  <a:lnTo>
                    <a:pt x="1" y="30718"/>
                  </a:lnTo>
                  <a:lnTo>
                    <a:pt x="40" y="31860"/>
                  </a:lnTo>
                  <a:lnTo>
                    <a:pt x="119" y="32963"/>
                  </a:lnTo>
                  <a:lnTo>
                    <a:pt x="277" y="34105"/>
                  </a:lnTo>
                  <a:lnTo>
                    <a:pt x="513" y="35208"/>
                  </a:lnTo>
                  <a:lnTo>
                    <a:pt x="789" y="36350"/>
                  </a:lnTo>
                  <a:lnTo>
                    <a:pt x="1143" y="37453"/>
                  </a:lnTo>
                  <a:lnTo>
                    <a:pt x="1537" y="38516"/>
                  </a:lnTo>
                  <a:lnTo>
                    <a:pt x="1891" y="38516"/>
                  </a:lnTo>
                  <a:lnTo>
                    <a:pt x="2206" y="38398"/>
                  </a:lnTo>
                  <a:lnTo>
                    <a:pt x="2561" y="38240"/>
                  </a:lnTo>
                  <a:lnTo>
                    <a:pt x="2915" y="38043"/>
                  </a:lnTo>
                  <a:lnTo>
                    <a:pt x="3270" y="37768"/>
                  </a:lnTo>
                  <a:lnTo>
                    <a:pt x="3585" y="37531"/>
                  </a:lnTo>
                  <a:lnTo>
                    <a:pt x="4018" y="37059"/>
                  </a:lnTo>
                  <a:lnTo>
                    <a:pt x="4412" y="37610"/>
                  </a:lnTo>
                  <a:lnTo>
                    <a:pt x="4806" y="38201"/>
                  </a:lnTo>
                  <a:lnTo>
                    <a:pt x="5278" y="38792"/>
                  </a:lnTo>
                  <a:lnTo>
                    <a:pt x="5790" y="39382"/>
                  </a:lnTo>
                  <a:lnTo>
                    <a:pt x="6893" y="40643"/>
                  </a:lnTo>
                  <a:lnTo>
                    <a:pt x="8153" y="41942"/>
                  </a:lnTo>
                  <a:lnTo>
                    <a:pt x="9492" y="43281"/>
                  </a:lnTo>
                  <a:lnTo>
                    <a:pt x="10870" y="44581"/>
                  </a:lnTo>
                  <a:lnTo>
                    <a:pt x="12288" y="45841"/>
                  </a:lnTo>
                  <a:lnTo>
                    <a:pt x="13706" y="47062"/>
                  </a:lnTo>
                  <a:lnTo>
                    <a:pt x="16344" y="49307"/>
                  </a:lnTo>
                  <a:lnTo>
                    <a:pt x="18589" y="51118"/>
                  </a:lnTo>
                  <a:lnTo>
                    <a:pt x="20676" y="52733"/>
                  </a:lnTo>
                  <a:lnTo>
                    <a:pt x="22764" y="51118"/>
                  </a:lnTo>
                  <a:lnTo>
                    <a:pt x="25008" y="49307"/>
                  </a:lnTo>
                  <a:lnTo>
                    <a:pt x="27647" y="47062"/>
                  </a:lnTo>
                  <a:lnTo>
                    <a:pt x="29065" y="45841"/>
                  </a:lnTo>
                  <a:lnTo>
                    <a:pt x="30482" y="44581"/>
                  </a:lnTo>
                  <a:lnTo>
                    <a:pt x="31861" y="43281"/>
                  </a:lnTo>
                  <a:lnTo>
                    <a:pt x="33200" y="41942"/>
                  </a:lnTo>
                  <a:lnTo>
                    <a:pt x="34460" y="40643"/>
                  </a:lnTo>
                  <a:lnTo>
                    <a:pt x="35602" y="39382"/>
                  </a:lnTo>
                  <a:lnTo>
                    <a:pt x="36075" y="38792"/>
                  </a:lnTo>
                  <a:lnTo>
                    <a:pt x="36547" y="38201"/>
                  </a:lnTo>
                  <a:lnTo>
                    <a:pt x="36980" y="37610"/>
                  </a:lnTo>
                  <a:lnTo>
                    <a:pt x="37335" y="37059"/>
                  </a:lnTo>
                  <a:lnTo>
                    <a:pt x="37807" y="37531"/>
                  </a:lnTo>
                  <a:lnTo>
                    <a:pt x="38083" y="37768"/>
                  </a:lnTo>
                  <a:lnTo>
                    <a:pt x="38437" y="38043"/>
                  </a:lnTo>
                  <a:lnTo>
                    <a:pt x="38792" y="38240"/>
                  </a:lnTo>
                  <a:lnTo>
                    <a:pt x="39146" y="38398"/>
                  </a:lnTo>
                  <a:lnTo>
                    <a:pt x="39501" y="38516"/>
                  </a:lnTo>
                  <a:lnTo>
                    <a:pt x="39816" y="38516"/>
                  </a:lnTo>
                  <a:lnTo>
                    <a:pt x="40210" y="37453"/>
                  </a:lnTo>
                  <a:lnTo>
                    <a:pt x="40564" y="36350"/>
                  </a:lnTo>
                  <a:lnTo>
                    <a:pt x="40879" y="35208"/>
                  </a:lnTo>
                  <a:lnTo>
                    <a:pt x="41076" y="34105"/>
                  </a:lnTo>
                  <a:lnTo>
                    <a:pt x="41234" y="32963"/>
                  </a:lnTo>
                  <a:lnTo>
                    <a:pt x="41352" y="31860"/>
                  </a:lnTo>
                  <a:lnTo>
                    <a:pt x="41352" y="30718"/>
                  </a:lnTo>
                  <a:lnTo>
                    <a:pt x="41352" y="29576"/>
                  </a:lnTo>
                  <a:lnTo>
                    <a:pt x="40131" y="29970"/>
                  </a:lnTo>
                  <a:lnTo>
                    <a:pt x="38989" y="30443"/>
                  </a:lnTo>
                  <a:lnTo>
                    <a:pt x="37886" y="30955"/>
                  </a:lnTo>
                  <a:lnTo>
                    <a:pt x="36783" y="31506"/>
                  </a:lnTo>
                  <a:lnTo>
                    <a:pt x="35760" y="32097"/>
                  </a:lnTo>
                  <a:lnTo>
                    <a:pt x="34775" y="32766"/>
                  </a:lnTo>
                  <a:lnTo>
                    <a:pt x="33830" y="33475"/>
                  </a:lnTo>
                  <a:lnTo>
                    <a:pt x="32963" y="34184"/>
                  </a:lnTo>
                  <a:lnTo>
                    <a:pt x="33278" y="34538"/>
                  </a:lnTo>
                  <a:lnTo>
                    <a:pt x="33712" y="34893"/>
                  </a:lnTo>
                  <a:lnTo>
                    <a:pt x="34105" y="35287"/>
                  </a:lnTo>
                  <a:lnTo>
                    <a:pt x="34460" y="35602"/>
                  </a:lnTo>
                  <a:lnTo>
                    <a:pt x="33200" y="36980"/>
                  </a:lnTo>
                  <a:lnTo>
                    <a:pt x="31821" y="38319"/>
                  </a:lnTo>
                  <a:lnTo>
                    <a:pt x="30404" y="39658"/>
                  </a:lnTo>
                  <a:lnTo>
                    <a:pt x="28907" y="40958"/>
                  </a:lnTo>
                  <a:lnTo>
                    <a:pt x="27332" y="42218"/>
                  </a:lnTo>
                  <a:lnTo>
                    <a:pt x="25678" y="43399"/>
                  </a:lnTo>
                  <a:lnTo>
                    <a:pt x="24024" y="44541"/>
                  </a:lnTo>
                  <a:lnTo>
                    <a:pt x="23157" y="45053"/>
                  </a:lnTo>
                  <a:lnTo>
                    <a:pt x="22252" y="45565"/>
                  </a:lnTo>
                  <a:lnTo>
                    <a:pt x="22252" y="45565"/>
                  </a:lnTo>
                  <a:lnTo>
                    <a:pt x="22488" y="34538"/>
                  </a:lnTo>
                  <a:lnTo>
                    <a:pt x="22567" y="27765"/>
                  </a:lnTo>
                  <a:lnTo>
                    <a:pt x="22606" y="21070"/>
                  </a:lnTo>
                  <a:lnTo>
                    <a:pt x="25638" y="20912"/>
                  </a:lnTo>
                  <a:lnTo>
                    <a:pt x="28119" y="20794"/>
                  </a:lnTo>
                  <a:lnTo>
                    <a:pt x="30482" y="20637"/>
                  </a:lnTo>
                  <a:lnTo>
                    <a:pt x="30561" y="19967"/>
                  </a:lnTo>
                  <a:lnTo>
                    <a:pt x="30601" y="19219"/>
                  </a:lnTo>
                  <a:lnTo>
                    <a:pt x="30561" y="18353"/>
                  </a:lnTo>
                  <a:lnTo>
                    <a:pt x="30482" y="17407"/>
                  </a:lnTo>
                  <a:lnTo>
                    <a:pt x="30404" y="16935"/>
                  </a:lnTo>
                  <a:lnTo>
                    <a:pt x="30285" y="16502"/>
                  </a:lnTo>
                  <a:lnTo>
                    <a:pt x="30128" y="16068"/>
                  </a:lnTo>
                  <a:lnTo>
                    <a:pt x="29970" y="15675"/>
                  </a:lnTo>
                  <a:lnTo>
                    <a:pt x="29734" y="15320"/>
                  </a:lnTo>
                  <a:lnTo>
                    <a:pt x="29458" y="15045"/>
                  </a:lnTo>
                  <a:lnTo>
                    <a:pt x="22606" y="15438"/>
                  </a:lnTo>
                  <a:lnTo>
                    <a:pt x="22567" y="12879"/>
                  </a:lnTo>
                  <a:lnTo>
                    <a:pt x="22488" y="10752"/>
                  </a:lnTo>
                  <a:lnTo>
                    <a:pt x="22842" y="10555"/>
                  </a:lnTo>
                  <a:lnTo>
                    <a:pt x="23197" y="10358"/>
                  </a:lnTo>
                  <a:lnTo>
                    <a:pt x="23512" y="10161"/>
                  </a:lnTo>
                  <a:lnTo>
                    <a:pt x="23827" y="9886"/>
                  </a:lnTo>
                  <a:lnTo>
                    <a:pt x="24103" y="9649"/>
                  </a:lnTo>
                  <a:lnTo>
                    <a:pt x="24378" y="9334"/>
                  </a:lnTo>
                  <a:lnTo>
                    <a:pt x="24654" y="9019"/>
                  </a:lnTo>
                  <a:lnTo>
                    <a:pt x="24890" y="8704"/>
                  </a:lnTo>
                  <a:lnTo>
                    <a:pt x="25087" y="8389"/>
                  </a:lnTo>
                  <a:lnTo>
                    <a:pt x="25284" y="8035"/>
                  </a:lnTo>
                  <a:lnTo>
                    <a:pt x="25442" y="7641"/>
                  </a:lnTo>
                  <a:lnTo>
                    <a:pt x="25560" y="7247"/>
                  </a:lnTo>
                  <a:lnTo>
                    <a:pt x="25678" y="6853"/>
                  </a:lnTo>
                  <a:lnTo>
                    <a:pt x="25757" y="6459"/>
                  </a:lnTo>
                  <a:lnTo>
                    <a:pt x="25796" y="6026"/>
                  </a:lnTo>
                  <a:lnTo>
                    <a:pt x="25835" y="5632"/>
                  </a:lnTo>
                  <a:lnTo>
                    <a:pt x="25796" y="5042"/>
                  </a:lnTo>
                  <a:lnTo>
                    <a:pt x="25717" y="4490"/>
                  </a:lnTo>
                  <a:lnTo>
                    <a:pt x="25560" y="3939"/>
                  </a:lnTo>
                  <a:lnTo>
                    <a:pt x="25363" y="3427"/>
                  </a:lnTo>
                  <a:lnTo>
                    <a:pt x="25126" y="2915"/>
                  </a:lnTo>
                  <a:lnTo>
                    <a:pt x="24851" y="2482"/>
                  </a:lnTo>
                  <a:lnTo>
                    <a:pt x="24536" y="2049"/>
                  </a:lnTo>
                  <a:lnTo>
                    <a:pt x="24181" y="1655"/>
                  </a:lnTo>
                  <a:lnTo>
                    <a:pt x="23787" y="1261"/>
                  </a:lnTo>
                  <a:lnTo>
                    <a:pt x="23354" y="946"/>
                  </a:lnTo>
                  <a:lnTo>
                    <a:pt x="22882" y="670"/>
                  </a:lnTo>
                  <a:lnTo>
                    <a:pt x="22370" y="434"/>
                  </a:lnTo>
                  <a:lnTo>
                    <a:pt x="21858" y="237"/>
                  </a:lnTo>
                  <a:lnTo>
                    <a:pt x="21346" y="119"/>
                  </a:lnTo>
                  <a:lnTo>
                    <a:pt x="20755"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1" name="Google Shape;4081;p33"/>
            <p:cNvSpPr/>
            <p:nvPr/>
          </p:nvSpPr>
          <p:spPr>
            <a:xfrm>
              <a:off x="6825050" y="894450"/>
              <a:ext cx="1072200" cy="1361625"/>
            </a:xfrm>
            <a:custGeom>
              <a:avLst/>
              <a:gdLst/>
              <a:ahLst/>
              <a:cxnLst/>
              <a:rect l="l" t="t" r="r" b="b"/>
              <a:pathLst>
                <a:path w="42888" h="54465" extrusionOk="0">
                  <a:moveTo>
                    <a:pt x="20952" y="1536"/>
                  </a:moveTo>
                  <a:lnTo>
                    <a:pt x="21424" y="1575"/>
                  </a:lnTo>
                  <a:lnTo>
                    <a:pt x="21936" y="1654"/>
                  </a:lnTo>
                  <a:lnTo>
                    <a:pt x="22370" y="1772"/>
                  </a:lnTo>
                  <a:lnTo>
                    <a:pt x="22842" y="1930"/>
                  </a:lnTo>
                  <a:lnTo>
                    <a:pt x="23275" y="2127"/>
                  </a:lnTo>
                  <a:lnTo>
                    <a:pt x="23669" y="2363"/>
                  </a:lnTo>
                  <a:lnTo>
                    <a:pt x="24024" y="2639"/>
                  </a:lnTo>
                  <a:lnTo>
                    <a:pt x="24378" y="2954"/>
                  </a:lnTo>
                  <a:lnTo>
                    <a:pt x="24693" y="3308"/>
                  </a:lnTo>
                  <a:lnTo>
                    <a:pt x="24969" y="3702"/>
                  </a:lnTo>
                  <a:lnTo>
                    <a:pt x="25205" y="4096"/>
                  </a:lnTo>
                  <a:lnTo>
                    <a:pt x="25441" y="4529"/>
                  </a:lnTo>
                  <a:lnTo>
                    <a:pt x="25599" y="4962"/>
                  </a:lnTo>
                  <a:lnTo>
                    <a:pt x="25717" y="5435"/>
                  </a:lnTo>
                  <a:lnTo>
                    <a:pt x="25796" y="5907"/>
                  </a:lnTo>
                  <a:lnTo>
                    <a:pt x="25796" y="6419"/>
                  </a:lnTo>
                  <a:lnTo>
                    <a:pt x="25796" y="6774"/>
                  </a:lnTo>
                  <a:lnTo>
                    <a:pt x="25756" y="7128"/>
                  </a:lnTo>
                  <a:lnTo>
                    <a:pt x="25678" y="7443"/>
                  </a:lnTo>
                  <a:lnTo>
                    <a:pt x="25599" y="7798"/>
                  </a:lnTo>
                  <a:lnTo>
                    <a:pt x="25481" y="8113"/>
                  </a:lnTo>
                  <a:lnTo>
                    <a:pt x="25363" y="8428"/>
                  </a:lnTo>
                  <a:lnTo>
                    <a:pt x="25205" y="8743"/>
                  </a:lnTo>
                  <a:lnTo>
                    <a:pt x="25008" y="9058"/>
                  </a:lnTo>
                  <a:lnTo>
                    <a:pt x="24811" y="9334"/>
                  </a:lnTo>
                  <a:lnTo>
                    <a:pt x="24614" y="9609"/>
                  </a:lnTo>
                  <a:lnTo>
                    <a:pt x="24378" y="9845"/>
                  </a:lnTo>
                  <a:lnTo>
                    <a:pt x="24102" y="10082"/>
                  </a:lnTo>
                  <a:lnTo>
                    <a:pt x="23827" y="10318"/>
                  </a:lnTo>
                  <a:lnTo>
                    <a:pt x="23551" y="10515"/>
                  </a:lnTo>
                  <a:lnTo>
                    <a:pt x="23236" y="10673"/>
                  </a:lnTo>
                  <a:lnTo>
                    <a:pt x="22921" y="10830"/>
                  </a:lnTo>
                  <a:lnTo>
                    <a:pt x="22448" y="11066"/>
                  </a:lnTo>
                  <a:lnTo>
                    <a:pt x="22448" y="11578"/>
                  </a:lnTo>
                  <a:lnTo>
                    <a:pt x="22527" y="13626"/>
                  </a:lnTo>
                  <a:lnTo>
                    <a:pt x="22566" y="16225"/>
                  </a:lnTo>
                  <a:lnTo>
                    <a:pt x="22566" y="16265"/>
                  </a:lnTo>
                  <a:lnTo>
                    <a:pt x="19298" y="16383"/>
                  </a:lnTo>
                  <a:lnTo>
                    <a:pt x="19298" y="11460"/>
                  </a:lnTo>
                  <a:lnTo>
                    <a:pt x="19298" y="10988"/>
                  </a:lnTo>
                  <a:lnTo>
                    <a:pt x="18865" y="10791"/>
                  </a:lnTo>
                  <a:lnTo>
                    <a:pt x="18549" y="10633"/>
                  </a:lnTo>
                  <a:lnTo>
                    <a:pt x="18234" y="10436"/>
                  </a:lnTo>
                  <a:lnTo>
                    <a:pt x="17959" y="10239"/>
                  </a:lnTo>
                  <a:lnTo>
                    <a:pt x="17722" y="10003"/>
                  </a:lnTo>
                  <a:lnTo>
                    <a:pt x="17447" y="9767"/>
                  </a:lnTo>
                  <a:lnTo>
                    <a:pt x="17250" y="9530"/>
                  </a:lnTo>
                  <a:lnTo>
                    <a:pt x="16817" y="8979"/>
                  </a:lnTo>
                  <a:lnTo>
                    <a:pt x="16502" y="8388"/>
                  </a:lnTo>
                  <a:lnTo>
                    <a:pt x="16383" y="8073"/>
                  </a:lnTo>
                  <a:lnTo>
                    <a:pt x="16265" y="7758"/>
                  </a:lnTo>
                  <a:lnTo>
                    <a:pt x="16187" y="7443"/>
                  </a:lnTo>
                  <a:lnTo>
                    <a:pt x="16147" y="7089"/>
                  </a:lnTo>
                  <a:lnTo>
                    <a:pt x="16108" y="6734"/>
                  </a:lnTo>
                  <a:lnTo>
                    <a:pt x="16068" y="6419"/>
                  </a:lnTo>
                  <a:lnTo>
                    <a:pt x="16108" y="5907"/>
                  </a:lnTo>
                  <a:lnTo>
                    <a:pt x="16187" y="5435"/>
                  </a:lnTo>
                  <a:lnTo>
                    <a:pt x="16305" y="4962"/>
                  </a:lnTo>
                  <a:lnTo>
                    <a:pt x="16462" y="4529"/>
                  </a:lnTo>
                  <a:lnTo>
                    <a:pt x="16659" y="4096"/>
                  </a:lnTo>
                  <a:lnTo>
                    <a:pt x="16895" y="3702"/>
                  </a:lnTo>
                  <a:lnTo>
                    <a:pt x="17171" y="3308"/>
                  </a:lnTo>
                  <a:lnTo>
                    <a:pt x="17486" y="2954"/>
                  </a:lnTo>
                  <a:lnTo>
                    <a:pt x="17841" y="2639"/>
                  </a:lnTo>
                  <a:lnTo>
                    <a:pt x="18234" y="2363"/>
                  </a:lnTo>
                  <a:lnTo>
                    <a:pt x="18628" y="2127"/>
                  </a:lnTo>
                  <a:lnTo>
                    <a:pt x="19061" y="1930"/>
                  </a:lnTo>
                  <a:lnTo>
                    <a:pt x="19495" y="1772"/>
                  </a:lnTo>
                  <a:lnTo>
                    <a:pt x="19967" y="1654"/>
                  </a:lnTo>
                  <a:lnTo>
                    <a:pt x="20440" y="1575"/>
                  </a:lnTo>
                  <a:lnTo>
                    <a:pt x="20952" y="1536"/>
                  </a:lnTo>
                  <a:close/>
                  <a:moveTo>
                    <a:pt x="29891" y="16580"/>
                  </a:moveTo>
                  <a:lnTo>
                    <a:pt x="30128" y="16974"/>
                  </a:lnTo>
                  <a:lnTo>
                    <a:pt x="30285" y="17407"/>
                  </a:lnTo>
                  <a:lnTo>
                    <a:pt x="30403" y="17919"/>
                  </a:lnTo>
                  <a:lnTo>
                    <a:pt x="30482" y="18470"/>
                  </a:lnTo>
                  <a:lnTo>
                    <a:pt x="30561" y="19021"/>
                  </a:lnTo>
                  <a:lnTo>
                    <a:pt x="30561" y="19612"/>
                  </a:lnTo>
                  <a:lnTo>
                    <a:pt x="30561" y="20163"/>
                  </a:lnTo>
                  <a:lnTo>
                    <a:pt x="30561" y="20715"/>
                  </a:lnTo>
                  <a:lnTo>
                    <a:pt x="27647" y="20872"/>
                  </a:lnTo>
                  <a:lnTo>
                    <a:pt x="23315" y="21109"/>
                  </a:lnTo>
                  <a:lnTo>
                    <a:pt x="22606" y="21148"/>
                  </a:lnTo>
                  <a:lnTo>
                    <a:pt x="22606" y="21187"/>
                  </a:lnTo>
                  <a:lnTo>
                    <a:pt x="19337" y="21266"/>
                  </a:lnTo>
                  <a:lnTo>
                    <a:pt x="19337" y="21227"/>
                  </a:lnTo>
                  <a:lnTo>
                    <a:pt x="18549" y="21266"/>
                  </a:lnTo>
                  <a:lnTo>
                    <a:pt x="15399" y="21266"/>
                  </a:lnTo>
                  <a:lnTo>
                    <a:pt x="14296" y="21227"/>
                  </a:lnTo>
                  <a:lnTo>
                    <a:pt x="13430" y="21187"/>
                  </a:lnTo>
                  <a:lnTo>
                    <a:pt x="12760" y="21109"/>
                  </a:lnTo>
                  <a:lnTo>
                    <a:pt x="12288" y="21069"/>
                  </a:lnTo>
                  <a:lnTo>
                    <a:pt x="12012" y="20991"/>
                  </a:lnTo>
                  <a:lnTo>
                    <a:pt x="11815" y="20951"/>
                  </a:lnTo>
                  <a:lnTo>
                    <a:pt x="11697" y="20597"/>
                  </a:lnTo>
                  <a:lnTo>
                    <a:pt x="11618" y="20242"/>
                  </a:lnTo>
                  <a:lnTo>
                    <a:pt x="11461" y="19376"/>
                  </a:lnTo>
                  <a:lnTo>
                    <a:pt x="11382" y="18470"/>
                  </a:lnTo>
                  <a:lnTo>
                    <a:pt x="11343" y="17643"/>
                  </a:lnTo>
                  <a:lnTo>
                    <a:pt x="19298" y="17210"/>
                  </a:lnTo>
                  <a:lnTo>
                    <a:pt x="19298" y="17170"/>
                  </a:lnTo>
                  <a:lnTo>
                    <a:pt x="23512" y="16974"/>
                  </a:lnTo>
                  <a:lnTo>
                    <a:pt x="29891" y="16580"/>
                  </a:lnTo>
                  <a:close/>
                  <a:moveTo>
                    <a:pt x="22606" y="21936"/>
                  </a:moveTo>
                  <a:lnTo>
                    <a:pt x="22566" y="28591"/>
                  </a:lnTo>
                  <a:lnTo>
                    <a:pt x="22488" y="35325"/>
                  </a:lnTo>
                  <a:lnTo>
                    <a:pt x="22251" y="46352"/>
                  </a:lnTo>
                  <a:lnTo>
                    <a:pt x="22251" y="46707"/>
                  </a:lnTo>
                  <a:lnTo>
                    <a:pt x="21424" y="47297"/>
                  </a:lnTo>
                  <a:lnTo>
                    <a:pt x="20676" y="46746"/>
                  </a:lnTo>
                  <a:lnTo>
                    <a:pt x="20597" y="46274"/>
                  </a:lnTo>
                  <a:lnTo>
                    <a:pt x="20322" y="43556"/>
                  </a:lnTo>
                  <a:lnTo>
                    <a:pt x="20046" y="40603"/>
                  </a:lnTo>
                  <a:lnTo>
                    <a:pt x="19849" y="37452"/>
                  </a:lnTo>
                  <a:lnTo>
                    <a:pt x="19692" y="34262"/>
                  </a:lnTo>
                  <a:lnTo>
                    <a:pt x="19573" y="31072"/>
                  </a:lnTo>
                  <a:lnTo>
                    <a:pt x="19455" y="27882"/>
                  </a:lnTo>
                  <a:lnTo>
                    <a:pt x="19337" y="22054"/>
                  </a:lnTo>
                  <a:lnTo>
                    <a:pt x="22606" y="21936"/>
                  </a:lnTo>
                  <a:close/>
                  <a:moveTo>
                    <a:pt x="41351" y="31387"/>
                  </a:moveTo>
                  <a:lnTo>
                    <a:pt x="41351" y="32293"/>
                  </a:lnTo>
                  <a:lnTo>
                    <a:pt x="41273" y="33199"/>
                  </a:lnTo>
                  <a:lnTo>
                    <a:pt x="41194" y="34065"/>
                  </a:lnTo>
                  <a:lnTo>
                    <a:pt x="41036" y="34971"/>
                  </a:lnTo>
                  <a:lnTo>
                    <a:pt x="40879" y="35837"/>
                  </a:lnTo>
                  <a:lnTo>
                    <a:pt x="40643" y="36704"/>
                  </a:lnTo>
                  <a:lnTo>
                    <a:pt x="40367" y="37610"/>
                  </a:lnTo>
                  <a:lnTo>
                    <a:pt x="40091" y="38476"/>
                  </a:lnTo>
                  <a:lnTo>
                    <a:pt x="39737" y="38279"/>
                  </a:lnTo>
                  <a:lnTo>
                    <a:pt x="39343" y="38003"/>
                  </a:lnTo>
                  <a:lnTo>
                    <a:pt x="38989" y="37688"/>
                  </a:lnTo>
                  <a:lnTo>
                    <a:pt x="38673" y="37334"/>
                  </a:lnTo>
                  <a:lnTo>
                    <a:pt x="37965" y="36546"/>
                  </a:lnTo>
                  <a:lnTo>
                    <a:pt x="37453" y="37452"/>
                  </a:lnTo>
                  <a:lnTo>
                    <a:pt x="37138" y="37925"/>
                  </a:lnTo>
                  <a:lnTo>
                    <a:pt x="36783" y="38397"/>
                  </a:lnTo>
                  <a:lnTo>
                    <a:pt x="35956" y="39461"/>
                  </a:lnTo>
                  <a:lnTo>
                    <a:pt x="35011" y="40524"/>
                  </a:lnTo>
                  <a:lnTo>
                    <a:pt x="33948" y="41666"/>
                  </a:lnTo>
                  <a:lnTo>
                    <a:pt x="32806" y="42808"/>
                  </a:lnTo>
                  <a:lnTo>
                    <a:pt x="31624" y="43950"/>
                  </a:lnTo>
                  <a:lnTo>
                    <a:pt x="30403" y="45092"/>
                  </a:lnTo>
                  <a:lnTo>
                    <a:pt x="29143" y="46195"/>
                  </a:lnTo>
                  <a:lnTo>
                    <a:pt x="26701" y="48321"/>
                  </a:lnTo>
                  <a:lnTo>
                    <a:pt x="24496" y="50133"/>
                  </a:lnTo>
                  <a:lnTo>
                    <a:pt x="22645" y="51590"/>
                  </a:lnTo>
                  <a:lnTo>
                    <a:pt x="21424" y="52575"/>
                  </a:lnTo>
                  <a:lnTo>
                    <a:pt x="20204" y="51590"/>
                  </a:lnTo>
                  <a:lnTo>
                    <a:pt x="18392" y="50133"/>
                  </a:lnTo>
                  <a:lnTo>
                    <a:pt x="16147" y="48321"/>
                  </a:lnTo>
                  <a:lnTo>
                    <a:pt x="13706" y="46195"/>
                  </a:lnTo>
                  <a:lnTo>
                    <a:pt x="12485" y="45092"/>
                  </a:lnTo>
                  <a:lnTo>
                    <a:pt x="11225" y="43950"/>
                  </a:lnTo>
                  <a:lnTo>
                    <a:pt x="10043" y="42808"/>
                  </a:lnTo>
                  <a:lnTo>
                    <a:pt x="8901" y="41666"/>
                  </a:lnTo>
                  <a:lnTo>
                    <a:pt x="7877" y="40524"/>
                  </a:lnTo>
                  <a:lnTo>
                    <a:pt x="6893" y="39461"/>
                  </a:lnTo>
                  <a:lnTo>
                    <a:pt x="6105" y="38397"/>
                  </a:lnTo>
                  <a:lnTo>
                    <a:pt x="5750" y="37925"/>
                  </a:lnTo>
                  <a:lnTo>
                    <a:pt x="5435" y="37452"/>
                  </a:lnTo>
                  <a:lnTo>
                    <a:pt x="4884" y="36546"/>
                  </a:lnTo>
                  <a:lnTo>
                    <a:pt x="4215" y="37334"/>
                  </a:lnTo>
                  <a:lnTo>
                    <a:pt x="3860" y="37688"/>
                  </a:lnTo>
                  <a:lnTo>
                    <a:pt x="3506" y="38003"/>
                  </a:lnTo>
                  <a:lnTo>
                    <a:pt x="3112" y="38279"/>
                  </a:lnTo>
                  <a:lnTo>
                    <a:pt x="2797" y="38476"/>
                  </a:lnTo>
                  <a:lnTo>
                    <a:pt x="2482" y="37610"/>
                  </a:lnTo>
                  <a:lnTo>
                    <a:pt x="2206" y="36704"/>
                  </a:lnTo>
                  <a:lnTo>
                    <a:pt x="1970" y="35837"/>
                  </a:lnTo>
                  <a:lnTo>
                    <a:pt x="1812" y="34971"/>
                  </a:lnTo>
                  <a:lnTo>
                    <a:pt x="1655" y="34065"/>
                  </a:lnTo>
                  <a:lnTo>
                    <a:pt x="1576" y="33199"/>
                  </a:lnTo>
                  <a:lnTo>
                    <a:pt x="1497" y="32293"/>
                  </a:lnTo>
                  <a:lnTo>
                    <a:pt x="1497" y="31387"/>
                  </a:lnTo>
                  <a:lnTo>
                    <a:pt x="2403" y="31742"/>
                  </a:lnTo>
                  <a:lnTo>
                    <a:pt x="3309" y="32136"/>
                  </a:lnTo>
                  <a:lnTo>
                    <a:pt x="4136" y="32529"/>
                  </a:lnTo>
                  <a:lnTo>
                    <a:pt x="5002" y="32963"/>
                  </a:lnTo>
                  <a:lnTo>
                    <a:pt x="5790" y="33435"/>
                  </a:lnTo>
                  <a:lnTo>
                    <a:pt x="6577" y="33947"/>
                  </a:lnTo>
                  <a:lnTo>
                    <a:pt x="7326" y="34459"/>
                  </a:lnTo>
                  <a:lnTo>
                    <a:pt x="8035" y="35010"/>
                  </a:lnTo>
                  <a:lnTo>
                    <a:pt x="7916" y="35129"/>
                  </a:lnTo>
                  <a:lnTo>
                    <a:pt x="7444" y="35522"/>
                  </a:lnTo>
                  <a:lnTo>
                    <a:pt x="7247" y="35719"/>
                  </a:lnTo>
                  <a:lnTo>
                    <a:pt x="7050" y="35916"/>
                  </a:lnTo>
                  <a:lnTo>
                    <a:pt x="6696" y="36428"/>
                  </a:lnTo>
                  <a:lnTo>
                    <a:pt x="7089" y="36901"/>
                  </a:lnTo>
                  <a:lnTo>
                    <a:pt x="8468" y="38397"/>
                  </a:lnTo>
                  <a:lnTo>
                    <a:pt x="9925" y="39815"/>
                  </a:lnTo>
                  <a:lnTo>
                    <a:pt x="11421" y="41193"/>
                  </a:lnTo>
                  <a:lnTo>
                    <a:pt x="12957" y="42532"/>
                  </a:lnTo>
                  <a:lnTo>
                    <a:pt x="14533" y="43753"/>
                  </a:lnTo>
                  <a:lnTo>
                    <a:pt x="16187" y="44935"/>
                  </a:lnTo>
                  <a:lnTo>
                    <a:pt x="17841" y="46037"/>
                  </a:lnTo>
                  <a:lnTo>
                    <a:pt x="19495" y="47022"/>
                  </a:lnTo>
                  <a:lnTo>
                    <a:pt x="20755" y="47770"/>
                  </a:lnTo>
                  <a:lnTo>
                    <a:pt x="21227" y="48085"/>
                  </a:lnTo>
                  <a:lnTo>
                    <a:pt x="21346" y="48125"/>
                  </a:lnTo>
                  <a:lnTo>
                    <a:pt x="21503" y="48125"/>
                  </a:lnTo>
                  <a:lnTo>
                    <a:pt x="21621" y="48085"/>
                  </a:lnTo>
                  <a:lnTo>
                    <a:pt x="21858" y="47928"/>
                  </a:lnTo>
                  <a:lnTo>
                    <a:pt x="22212" y="47652"/>
                  </a:lnTo>
                  <a:lnTo>
                    <a:pt x="22212" y="47691"/>
                  </a:lnTo>
                  <a:lnTo>
                    <a:pt x="23393" y="47022"/>
                  </a:lnTo>
                  <a:lnTo>
                    <a:pt x="25047" y="46037"/>
                  </a:lnTo>
                  <a:lnTo>
                    <a:pt x="26701" y="44935"/>
                  </a:lnTo>
                  <a:lnTo>
                    <a:pt x="28316" y="43753"/>
                  </a:lnTo>
                  <a:lnTo>
                    <a:pt x="29931" y="42493"/>
                  </a:lnTo>
                  <a:lnTo>
                    <a:pt x="31467" y="41193"/>
                  </a:lnTo>
                  <a:lnTo>
                    <a:pt x="32963" y="39815"/>
                  </a:lnTo>
                  <a:lnTo>
                    <a:pt x="34381" y="38358"/>
                  </a:lnTo>
                  <a:lnTo>
                    <a:pt x="35759" y="36901"/>
                  </a:lnTo>
                  <a:lnTo>
                    <a:pt x="36192" y="36428"/>
                  </a:lnTo>
                  <a:lnTo>
                    <a:pt x="35799" y="35916"/>
                  </a:lnTo>
                  <a:lnTo>
                    <a:pt x="35602" y="35719"/>
                  </a:lnTo>
                  <a:lnTo>
                    <a:pt x="35405" y="35522"/>
                  </a:lnTo>
                  <a:lnTo>
                    <a:pt x="34932" y="35129"/>
                  </a:lnTo>
                  <a:lnTo>
                    <a:pt x="34814" y="35010"/>
                  </a:lnTo>
                  <a:lnTo>
                    <a:pt x="35562" y="34459"/>
                  </a:lnTo>
                  <a:lnTo>
                    <a:pt x="36311" y="33947"/>
                  </a:lnTo>
                  <a:lnTo>
                    <a:pt x="37059" y="33435"/>
                  </a:lnTo>
                  <a:lnTo>
                    <a:pt x="37886" y="32963"/>
                  </a:lnTo>
                  <a:lnTo>
                    <a:pt x="38713" y="32529"/>
                  </a:lnTo>
                  <a:lnTo>
                    <a:pt x="39579" y="32136"/>
                  </a:lnTo>
                  <a:lnTo>
                    <a:pt x="40446" y="31742"/>
                  </a:lnTo>
                  <a:lnTo>
                    <a:pt x="41351" y="31387"/>
                  </a:lnTo>
                  <a:close/>
                  <a:moveTo>
                    <a:pt x="20952" y="0"/>
                  </a:moveTo>
                  <a:lnTo>
                    <a:pt x="20282" y="39"/>
                  </a:lnTo>
                  <a:lnTo>
                    <a:pt x="19652" y="158"/>
                  </a:lnTo>
                  <a:lnTo>
                    <a:pt x="19061" y="315"/>
                  </a:lnTo>
                  <a:lnTo>
                    <a:pt x="18471" y="512"/>
                  </a:lnTo>
                  <a:lnTo>
                    <a:pt x="17919" y="788"/>
                  </a:lnTo>
                  <a:lnTo>
                    <a:pt x="17368" y="1103"/>
                  </a:lnTo>
                  <a:lnTo>
                    <a:pt x="16895" y="1497"/>
                  </a:lnTo>
                  <a:lnTo>
                    <a:pt x="16423" y="1890"/>
                  </a:lnTo>
                  <a:lnTo>
                    <a:pt x="16029" y="2324"/>
                  </a:lnTo>
                  <a:lnTo>
                    <a:pt x="15635" y="2836"/>
                  </a:lnTo>
                  <a:lnTo>
                    <a:pt x="15320" y="3348"/>
                  </a:lnTo>
                  <a:lnTo>
                    <a:pt x="15045" y="3899"/>
                  </a:lnTo>
                  <a:lnTo>
                    <a:pt x="14848" y="4490"/>
                  </a:lnTo>
                  <a:lnTo>
                    <a:pt x="14690" y="5120"/>
                  </a:lnTo>
                  <a:lnTo>
                    <a:pt x="14572" y="5750"/>
                  </a:lnTo>
                  <a:lnTo>
                    <a:pt x="14572" y="6419"/>
                  </a:lnTo>
                  <a:lnTo>
                    <a:pt x="14572" y="6813"/>
                  </a:lnTo>
                  <a:lnTo>
                    <a:pt x="14611" y="7246"/>
                  </a:lnTo>
                  <a:lnTo>
                    <a:pt x="14690" y="7640"/>
                  </a:lnTo>
                  <a:lnTo>
                    <a:pt x="14769" y="8073"/>
                  </a:lnTo>
                  <a:lnTo>
                    <a:pt x="14887" y="8467"/>
                  </a:lnTo>
                  <a:lnTo>
                    <a:pt x="15045" y="8861"/>
                  </a:lnTo>
                  <a:lnTo>
                    <a:pt x="15241" y="9215"/>
                  </a:lnTo>
                  <a:lnTo>
                    <a:pt x="15438" y="9609"/>
                  </a:lnTo>
                  <a:lnTo>
                    <a:pt x="15635" y="9964"/>
                  </a:lnTo>
                  <a:lnTo>
                    <a:pt x="15872" y="10279"/>
                  </a:lnTo>
                  <a:lnTo>
                    <a:pt x="16147" y="10594"/>
                  </a:lnTo>
                  <a:lnTo>
                    <a:pt x="16423" y="10909"/>
                  </a:lnTo>
                  <a:lnTo>
                    <a:pt x="16738" y="11184"/>
                  </a:lnTo>
                  <a:lnTo>
                    <a:pt x="17053" y="11460"/>
                  </a:lnTo>
                  <a:lnTo>
                    <a:pt x="17407" y="11696"/>
                  </a:lnTo>
                  <a:lnTo>
                    <a:pt x="17762" y="11933"/>
                  </a:lnTo>
                  <a:lnTo>
                    <a:pt x="17762" y="15753"/>
                  </a:lnTo>
                  <a:lnTo>
                    <a:pt x="9767" y="16225"/>
                  </a:lnTo>
                  <a:lnTo>
                    <a:pt x="9767" y="16934"/>
                  </a:lnTo>
                  <a:lnTo>
                    <a:pt x="9807" y="17604"/>
                  </a:lnTo>
                  <a:lnTo>
                    <a:pt x="9886" y="18903"/>
                  </a:lnTo>
                  <a:lnTo>
                    <a:pt x="9964" y="19652"/>
                  </a:lnTo>
                  <a:lnTo>
                    <a:pt x="10082" y="20439"/>
                  </a:lnTo>
                  <a:lnTo>
                    <a:pt x="10279" y="21148"/>
                  </a:lnTo>
                  <a:lnTo>
                    <a:pt x="10397" y="21463"/>
                  </a:lnTo>
                  <a:lnTo>
                    <a:pt x="10516" y="21739"/>
                  </a:lnTo>
                  <a:lnTo>
                    <a:pt x="10634" y="21936"/>
                  </a:lnTo>
                  <a:lnTo>
                    <a:pt x="10713" y="22054"/>
                  </a:lnTo>
                  <a:lnTo>
                    <a:pt x="10791" y="22133"/>
                  </a:lnTo>
                  <a:lnTo>
                    <a:pt x="10949" y="22251"/>
                  </a:lnTo>
                  <a:lnTo>
                    <a:pt x="11146" y="22329"/>
                  </a:lnTo>
                  <a:lnTo>
                    <a:pt x="11382" y="22408"/>
                  </a:lnTo>
                  <a:lnTo>
                    <a:pt x="11697" y="22487"/>
                  </a:lnTo>
                  <a:lnTo>
                    <a:pt x="12603" y="22645"/>
                  </a:lnTo>
                  <a:lnTo>
                    <a:pt x="13863" y="22723"/>
                  </a:lnTo>
                  <a:lnTo>
                    <a:pt x="15556" y="22802"/>
                  </a:lnTo>
                  <a:lnTo>
                    <a:pt x="17841" y="22802"/>
                  </a:lnTo>
                  <a:lnTo>
                    <a:pt x="17959" y="28119"/>
                  </a:lnTo>
                  <a:lnTo>
                    <a:pt x="18038" y="30993"/>
                  </a:lnTo>
                  <a:lnTo>
                    <a:pt x="18156" y="33868"/>
                  </a:lnTo>
                  <a:lnTo>
                    <a:pt x="18313" y="36783"/>
                  </a:lnTo>
                  <a:lnTo>
                    <a:pt x="18471" y="39618"/>
                  </a:lnTo>
                  <a:lnTo>
                    <a:pt x="18668" y="42335"/>
                  </a:lnTo>
                  <a:lnTo>
                    <a:pt x="18943" y="44935"/>
                  </a:lnTo>
                  <a:lnTo>
                    <a:pt x="17565" y="44068"/>
                  </a:lnTo>
                  <a:lnTo>
                    <a:pt x="16226" y="43123"/>
                  </a:lnTo>
                  <a:lnTo>
                    <a:pt x="14887" y="42099"/>
                  </a:lnTo>
                  <a:lnTo>
                    <a:pt x="13587" y="41075"/>
                  </a:lnTo>
                  <a:lnTo>
                    <a:pt x="12288" y="39972"/>
                  </a:lnTo>
                  <a:lnTo>
                    <a:pt x="11067" y="38830"/>
                  </a:lnTo>
                  <a:lnTo>
                    <a:pt x="9886" y="37649"/>
                  </a:lnTo>
                  <a:lnTo>
                    <a:pt x="8704" y="36428"/>
                  </a:lnTo>
                  <a:lnTo>
                    <a:pt x="8901" y="36271"/>
                  </a:lnTo>
                  <a:lnTo>
                    <a:pt x="9374" y="35837"/>
                  </a:lnTo>
                  <a:lnTo>
                    <a:pt x="9610" y="35641"/>
                  </a:lnTo>
                  <a:lnTo>
                    <a:pt x="9767" y="35444"/>
                  </a:lnTo>
                  <a:lnTo>
                    <a:pt x="10201" y="34892"/>
                  </a:lnTo>
                  <a:lnTo>
                    <a:pt x="9649" y="34420"/>
                  </a:lnTo>
                  <a:lnTo>
                    <a:pt x="8743" y="33632"/>
                  </a:lnTo>
                  <a:lnTo>
                    <a:pt x="7798" y="32923"/>
                  </a:lnTo>
                  <a:lnTo>
                    <a:pt x="6774" y="32254"/>
                  </a:lnTo>
                  <a:lnTo>
                    <a:pt x="5672" y="31624"/>
                  </a:lnTo>
                  <a:lnTo>
                    <a:pt x="4569" y="31072"/>
                  </a:lnTo>
                  <a:lnTo>
                    <a:pt x="3427" y="30521"/>
                  </a:lnTo>
                  <a:lnTo>
                    <a:pt x="2245" y="30048"/>
                  </a:lnTo>
                  <a:lnTo>
                    <a:pt x="1025" y="29615"/>
                  </a:lnTo>
                  <a:lnTo>
                    <a:pt x="79" y="29339"/>
                  </a:lnTo>
                  <a:lnTo>
                    <a:pt x="40" y="30324"/>
                  </a:lnTo>
                  <a:lnTo>
                    <a:pt x="1" y="31505"/>
                  </a:lnTo>
                  <a:lnTo>
                    <a:pt x="1" y="32687"/>
                  </a:lnTo>
                  <a:lnTo>
                    <a:pt x="119" y="33829"/>
                  </a:lnTo>
                  <a:lnTo>
                    <a:pt x="276" y="35010"/>
                  </a:lnTo>
                  <a:lnTo>
                    <a:pt x="513" y="36192"/>
                  </a:lnTo>
                  <a:lnTo>
                    <a:pt x="788" y="37334"/>
                  </a:lnTo>
                  <a:lnTo>
                    <a:pt x="1182" y="38476"/>
                  </a:lnTo>
                  <a:lnTo>
                    <a:pt x="1615" y="39618"/>
                  </a:lnTo>
                  <a:lnTo>
                    <a:pt x="1773" y="40012"/>
                  </a:lnTo>
                  <a:lnTo>
                    <a:pt x="2206" y="40051"/>
                  </a:lnTo>
                  <a:lnTo>
                    <a:pt x="2561" y="40091"/>
                  </a:lnTo>
                  <a:lnTo>
                    <a:pt x="2876" y="40012"/>
                  </a:lnTo>
                  <a:lnTo>
                    <a:pt x="3230" y="39933"/>
                  </a:lnTo>
                  <a:lnTo>
                    <a:pt x="3545" y="39776"/>
                  </a:lnTo>
                  <a:lnTo>
                    <a:pt x="3860" y="39618"/>
                  </a:lnTo>
                  <a:lnTo>
                    <a:pt x="4136" y="39421"/>
                  </a:lnTo>
                  <a:lnTo>
                    <a:pt x="4648" y="39027"/>
                  </a:lnTo>
                  <a:lnTo>
                    <a:pt x="5514" y="40169"/>
                  </a:lnTo>
                  <a:lnTo>
                    <a:pt x="6538" y="41351"/>
                  </a:lnTo>
                  <a:lnTo>
                    <a:pt x="7680" y="42572"/>
                  </a:lnTo>
                  <a:lnTo>
                    <a:pt x="8901" y="43793"/>
                  </a:lnTo>
                  <a:lnTo>
                    <a:pt x="10201" y="45053"/>
                  </a:lnTo>
                  <a:lnTo>
                    <a:pt x="11540" y="46274"/>
                  </a:lnTo>
                  <a:lnTo>
                    <a:pt x="12879" y="47494"/>
                  </a:lnTo>
                  <a:lnTo>
                    <a:pt x="14178" y="48636"/>
                  </a:lnTo>
                  <a:lnTo>
                    <a:pt x="16699" y="50724"/>
                  </a:lnTo>
                  <a:lnTo>
                    <a:pt x="18786" y="52417"/>
                  </a:lnTo>
                  <a:lnTo>
                    <a:pt x="20991" y="54111"/>
                  </a:lnTo>
                  <a:lnTo>
                    <a:pt x="21424" y="54465"/>
                  </a:lnTo>
                  <a:lnTo>
                    <a:pt x="21897" y="54111"/>
                  </a:lnTo>
                  <a:lnTo>
                    <a:pt x="24063" y="52417"/>
                  </a:lnTo>
                  <a:lnTo>
                    <a:pt x="26190" y="50724"/>
                  </a:lnTo>
                  <a:lnTo>
                    <a:pt x="28671" y="48636"/>
                  </a:lnTo>
                  <a:lnTo>
                    <a:pt x="30010" y="47494"/>
                  </a:lnTo>
                  <a:lnTo>
                    <a:pt x="31349" y="46274"/>
                  </a:lnTo>
                  <a:lnTo>
                    <a:pt x="32687" y="45053"/>
                  </a:lnTo>
                  <a:lnTo>
                    <a:pt x="33948" y="43793"/>
                  </a:lnTo>
                  <a:lnTo>
                    <a:pt x="35208" y="42572"/>
                  </a:lnTo>
                  <a:lnTo>
                    <a:pt x="36311" y="41351"/>
                  </a:lnTo>
                  <a:lnTo>
                    <a:pt x="37335" y="40169"/>
                  </a:lnTo>
                  <a:lnTo>
                    <a:pt x="38201" y="39027"/>
                  </a:lnTo>
                  <a:lnTo>
                    <a:pt x="38713" y="39421"/>
                  </a:lnTo>
                  <a:lnTo>
                    <a:pt x="39028" y="39618"/>
                  </a:lnTo>
                  <a:lnTo>
                    <a:pt x="39304" y="39776"/>
                  </a:lnTo>
                  <a:lnTo>
                    <a:pt x="39658" y="39933"/>
                  </a:lnTo>
                  <a:lnTo>
                    <a:pt x="39973" y="40012"/>
                  </a:lnTo>
                  <a:lnTo>
                    <a:pt x="40288" y="40091"/>
                  </a:lnTo>
                  <a:lnTo>
                    <a:pt x="40643" y="40051"/>
                  </a:lnTo>
                  <a:lnTo>
                    <a:pt x="41076" y="40012"/>
                  </a:lnTo>
                  <a:lnTo>
                    <a:pt x="41273" y="39618"/>
                  </a:lnTo>
                  <a:lnTo>
                    <a:pt x="41706" y="38476"/>
                  </a:lnTo>
                  <a:lnTo>
                    <a:pt x="42060" y="37334"/>
                  </a:lnTo>
                  <a:lnTo>
                    <a:pt x="42375" y="36192"/>
                  </a:lnTo>
                  <a:lnTo>
                    <a:pt x="42572" y="35010"/>
                  </a:lnTo>
                  <a:lnTo>
                    <a:pt x="42769" y="33829"/>
                  </a:lnTo>
                  <a:lnTo>
                    <a:pt x="42848" y="32687"/>
                  </a:lnTo>
                  <a:lnTo>
                    <a:pt x="42887" y="31505"/>
                  </a:lnTo>
                  <a:lnTo>
                    <a:pt x="42848" y="30324"/>
                  </a:lnTo>
                  <a:lnTo>
                    <a:pt x="42769" y="29339"/>
                  </a:lnTo>
                  <a:lnTo>
                    <a:pt x="41863" y="29615"/>
                  </a:lnTo>
                  <a:lnTo>
                    <a:pt x="40643" y="30048"/>
                  </a:lnTo>
                  <a:lnTo>
                    <a:pt x="39422" y="30521"/>
                  </a:lnTo>
                  <a:lnTo>
                    <a:pt x="38280" y="31072"/>
                  </a:lnTo>
                  <a:lnTo>
                    <a:pt x="37177" y="31624"/>
                  </a:lnTo>
                  <a:lnTo>
                    <a:pt x="36114" y="32254"/>
                  </a:lnTo>
                  <a:lnTo>
                    <a:pt x="35090" y="32923"/>
                  </a:lnTo>
                  <a:lnTo>
                    <a:pt x="34105" y="33632"/>
                  </a:lnTo>
                  <a:lnTo>
                    <a:pt x="33199" y="34420"/>
                  </a:lnTo>
                  <a:lnTo>
                    <a:pt x="32648" y="34892"/>
                  </a:lnTo>
                  <a:lnTo>
                    <a:pt x="33081" y="35444"/>
                  </a:lnTo>
                  <a:lnTo>
                    <a:pt x="33278" y="35641"/>
                  </a:lnTo>
                  <a:lnTo>
                    <a:pt x="33475" y="35837"/>
                  </a:lnTo>
                  <a:lnTo>
                    <a:pt x="33948" y="36271"/>
                  </a:lnTo>
                  <a:lnTo>
                    <a:pt x="34145" y="36428"/>
                  </a:lnTo>
                  <a:lnTo>
                    <a:pt x="32963" y="37649"/>
                  </a:lnTo>
                  <a:lnTo>
                    <a:pt x="31782" y="38830"/>
                  </a:lnTo>
                  <a:lnTo>
                    <a:pt x="30522" y="40012"/>
                  </a:lnTo>
                  <a:lnTo>
                    <a:pt x="29222" y="41115"/>
                  </a:lnTo>
                  <a:lnTo>
                    <a:pt x="27883" y="42178"/>
                  </a:lnTo>
                  <a:lnTo>
                    <a:pt x="26544" y="43162"/>
                  </a:lnTo>
                  <a:lnTo>
                    <a:pt x="25205" y="44108"/>
                  </a:lnTo>
                  <a:lnTo>
                    <a:pt x="23787" y="45013"/>
                  </a:lnTo>
                  <a:lnTo>
                    <a:pt x="23787" y="45013"/>
                  </a:lnTo>
                  <a:lnTo>
                    <a:pt x="23984" y="34617"/>
                  </a:lnTo>
                  <a:lnTo>
                    <a:pt x="24063" y="28591"/>
                  </a:lnTo>
                  <a:lnTo>
                    <a:pt x="24142" y="22605"/>
                  </a:lnTo>
                  <a:lnTo>
                    <a:pt x="29143" y="22329"/>
                  </a:lnTo>
                  <a:lnTo>
                    <a:pt x="31309" y="22172"/>
                  </a:lnTo>
                  <a:lnTo>
                    <a:pt x="31900" y="22133"/>
                  </a:lnTo>
                  <a:lnTo>
                    <a:pt x="32018" y="21542"/>
                  </a:lnTo>
                  <a:lnTo>
                    <a:pt x="32018" y="21187"/>
                  </a:lnTo>
                  <a:lnTo>
                    <a:pt x="32097" y="20557"/>
                  </a:lnTo>
                  <a:lnTo>
                    <a:pt x="32097" y="19770"/>
                  </a:lnTo>
                  <a:lnTo>
                    <a:pt x="32057" y="18825"/>
                  </a:lnTo>
                  <a:lnTo>
                    <a:pt x="32018" y="18313"/>
                  </a:lnTo>
                  <a:lnTo>
                    <a:pt x="31939" y="17801"/>
                  </a:lnTo>
                  <a:lnTo>
                    <a:pt x="31821" y="17328"/>
                  </a:lnTo>
                  <a:lnTo>
                    <a:pt x="31703" y="16855"/>
                  </a:lnTo>
                  <a:lnTo>
                    <a:pt x="31506" y="16383"/>
                  </a:lnTo>
                  <a:lnTo>
                    <a:pt x="31309" y="15950"/>
                  </a:lnTo>
                  <a:lnTo>
                    <a:pt x="31033" y="15595"/>
                  </a:lnTo>
                  <a:lnTo>
                    <a:pt x="30718" y="15241"/>
                  </a:lnTo>
                  <a:lnTo>
                    <a:pt x="30482" y="15044"/>
                  </a:lnTo>
                  <a:lnTo>
                    <a:pt x="24102" y="15398"/>
                  </a:lnTo>
                  <a:lnTo>
                    <a:pt x="23984" y="12011"/>
                  </a:lnTo>
                  <a:lnTo>
                    <a:pt x="24378" y="11775"/>
                  </a:lnTo>
                  <a:lnTo>
                    <a:pt x="24732" y="11539"/>
                  </a:lnTo>
                  <a:lnTo>
                    <a:pt x="25047" y="11263"/>
                  </a:lnTo>
                  <a:lnTo>
                    <a:pt x="25363" y="10988"/>
                  </a:lnTo>
                  <a:lnTo>
                    <a:pt x="25678" y="10673"/>
                  </a:lnTo>
                  <a:lnTo>
                    <a:pt x="25953" y="10357"/>
                  </a:lnTo>
                  <a:lnTo>
                    <a:pt x="26190" y="10003"/>
                  </a:lnTo>
                  <a:lnTo>
                    <a:pt x="26426" y="9649"/>
                  </a:lnTo>
                  <a:lnTo>
                    <a:pt x="26623" y="9294"/>
                  </a:lnTo>
                  <a:lnTo>
                    <a:pt x="26820" y="8900"/>
                  </a:lnTo>
                  <a:lnTo>
                    <a:pt x="26977" y="8507"/>
                  </a:lnTo>
                  <a:lnTo>
                    <a:pt x="27095" y="8113"/>
                  </a:lnTo>
                  <a:lnTo>
                    <a:pt x="27174" y="7680"/>
                  </a:lnTo>
                  <a:lnTo>
                    <a:pt x="27253" y="7286"/>
                  </a:lnTo>
                  <a:lnTo>
                    <a:pt x="27292" y="6852"/>
                  </a:lnTo>
                  <a:lnTo>
                    <a:pt x="27332" y="6419"/>
                  </a:lnTo>
                  <a:lnTo>
                    <a:pt x="27292" y="5750"/>
                  </a:lnTo>
                  <a:lnTo>
                    <a:pt x="27213" y="5120"/>
                  </a:lnTo>
                  <a:lnTo>
                    <a:pt x="27056" y="4490"/>
                  </a:lnTo>
                  <a:lnTo>
                    <a:pt x="26820" y="3899"/>
                  </a:lnTo>
                  <a:lnTo>
                    <a:pt x="26544" y="3348"/>
                  </a:lnTo>
                  <a:lnTo>
                    <a:pt x="26229" y="2836"/>
                  </a:lnTo>
                  <a:lnTo>
                    <a:pt x="25874" y="2324"/>
                  </a:lnTo>
                  <a:lnTo>
                    <a:pt x="25441" y="1890"/>
                  </a:lnTo>
                  <a:lnTo>
                    <a:pt x="25008" y="1497"/>
                  </a:lnTo>
                  <a:lnTo>
                    <a:pt x="24496" y="1103"/>
                  </a:lnTo>
                  <a:lnTo>
                    <a:pt x="23984" y="788"/>
                  </a:lnTo>
                  <a:lnTo>
                    <a:pt x="23433" y="512"/>
                  </a:lnTo>
                  <a:lnTo>
                    <a:pt x="22842" y="315"/>
                  </a:lnTo>
                  <a:lnTo>
                    <a:pt x="22212" y="158"/>
                  </a:lnTo>
                  <a:lnTo>
                    <a:pt x="21582" y="39"/>
                  </a:lnTo>
                  <a:lnTo>
                    <a:pt x="20952"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2" name="Google Shape;4082;p33"/>
            <p:cNvSpPr/>
            <p:nvPr/>
          </p:nvSpPr>
          <p:spPr>
            <a:xfrm>
              <a:off x="7271050" y="969275"/>
              <a:ext cx="154600" cy="170350"/>
            </a:xfrm>
            <a:custGeom>
              <a:avLst/>
              <a:gdLst/>
              <a:ahLst/>
              <a:cxnLst/>
              <a:rect l="l" t="t" r="r" b="b"/>
              <a:pathLst>
                <a:path w="6184" h="6814" extrusionOk="0">
                  <a:moveTo>
                    <a:pt x="3191" y="1536"/>
                  </a:moveTo>
                  <a:lnTo>
                    <a:pt x="3427" y="1615"/>
                  </a:lnTo>
                  <a:lnTo>
                    <a:pt x="3663" y="1733"/>
                  </a:lnTo>
                  <a:lnTo>
                    <a:pt x="3899" y="1930"/>
                  </a:lnTo>
                  <a:lnTo>
                    <a:pt x="4136" y="2127"/>
                  </a:lnTo>
                  <a:lnTo>
                    <a:pt x="4293" y="2363"/>
                  </a:lnTo>
                  <a:lnTo>
                    <a:pt x="4451" y="2639"/>
                  </a:lnTo>
                  <a:lnTo>
                    <a:pt x="4569" y="2954"/>
                  </a:lnTo>
                  <a:lnTo>
                    <a:pt x="4648" y="3348"/>
                  </a:lnTo>
                  <a:lnTo>
                    <a:pt x="4687" y="3702"/>
                  </a:lnTo>
                  <a:lnTo>
                    <a:pt x="4648" y="4096"/>
                  </a:lnTo>
                  <a:lnTo>
                    <a:pt x="4530" y="4411"/>
                  </a:lnTo>
                  <a:lnTo>
                    <a:pt x="4372" y="4726"/>
                  </a:lnTo>
                  <a:lnTo>
                    <a:pt x="4175" y="4923"/>
                  </a:lnTo>
                  <a:lnTo>
                    <a:pt x="3939" y="5120"/>
                  </a:lnTo>
                  <a:lnTo>
                    <a:pt x="3663" y="5238"/>
                  </a:lnTo>
                  <a:lnTo>
                    <a:pt x="3387" y="5277"/>
                  </a:lnTo>
                  <a:lnTo>
                    <a:pt x="3072" y="5277"/>
                  </a:lnTo>
                  <a:lnTo>
                    <a:pt x="2797" y="5198"/>
                  </a:lnTo>
                  <a:lnTo>
                    <a:pt x="2521" y="5041"/>
                  </a:lnTo>
                  <a:lnTo>
                    <a:pt x="2206" y="4844"/>
                  </a:lnTo>
                  <a:lnTo>
                    <a:pt x="1970" y="4568"/>
                  </a:lnTo>
                  <a:lnTo>
                    <a:pt x="1773" y="4214"/>
                  </a:lnTo>
                  <a:lnTo>
                    <a:pt x="1615" y="3859"/>
                  </a:lnTo>
                  <a:lnTo>
                    <a:pt x="1536" y="3466"/>
                  </a:lnTo>
                  <a:lnTo>
                    <a:pt x="1536" y="3111"/>
                  </a:lnTo>
                  <a:lnTo>
                    <a:pt x="1576" y="2717"/>
                  </a:lnTo>
                  <a:lnTo>
                    <a:pt x="1694" y="2402"/>
                  </a:lnTo>
                  <a:lnTo>
                    <a:pt x="1852" y="2087"/>
                  </a:lnTo>
                  <a:lnTo>
                    <a:pt x="2048" y="1890"/>
                  </a:lnTo>
                  <a:lnTo>
                    <a:pt x="2245" y="1693"/>
                  </a:lnTo>
                  <a:lnTo>
                    <a:pt x="2521" y="1575"/>
                  </a:lnTo>
                  <a:lnTo>
                    <a:pt x="2718" y="1536"/>
                  </a:lnTo>
                  <a:close/>
                  <a:moveTo>
                    <a:pt x="2679" y="0"/>
                  </a:moveTo>
                  <a:lnTo>
                    <a:pt x="2403" y="39"/>
                  </a:lnTo>
                  <a:lnTo>
                    <a:pt x="2088" y="118"/>
                  </a:lnTo>
                  <a:lnTo>
                    <a:pt x="1773" y="236"/>
                  </a:lnTo>
                  <a:lnTo>
                    <a:pt x="1497" y="394"/>
                  </a:lnTo>
                  <a:lnTo>
                    <a:pt x="1261" y="551"/>
                  </a:lnTo>
                  <a:lnTo>
                    <a:pt x="1025" y="748"/>
                  </a:lnTo>
                  <a:lnTo>
                    <a:pt x="788" y="945"/>
                  </a:lnTo>
                  <a:lnTo>
                    <a:pt x="591" y="1221"/>
                  </a:lnTo>
                  <a:lnTo>
                    <a:pt x="434" y="1497"/>
                  </a:lnTo>
                  <a:lnTo>
                    <a:pt x="276" y="1772"/>
                  </a:lnTo>
                  <a:lnTo>
                    <a:pt x="158" y="2087"/>
                  </a:lnTo>
                  <a:lnTo>
                    <a:pt x="79" y="2402"/>
                  </a:lnTo>
                  <a:lnTo>
                    <a:pt x="40" y="2717"/>
                  </a:lnTo>
                  <a:lnTo>
                    <a:pt x="1" y="3032"/>
                  </a:lnTo>
                  <a:lnTo>
                    <a:pt x="1" y="3348"/>
                  </a:lnTo>
                  <a:lnTo>
                    <a:pt x="40" y="3663"/>
                  </a:lnTo>
                  <a:lnTo>
                    <a:pt x="79" y="3978"/>
                  </a:lnTo>
                  <a:lnTo>
                    <a:pt x="158" y="4332"/>
                  </a:lnTo>
                  <a:lnTo>
                    <a:pt x="276" y="4647"/>
                  </a:lnTo>
                  <a:lnTo>
                    <a:pt x="434" y="4923"/>
                  </a:lnTo>
                  <a:lnTo>
                    <a:pt x="591" y="5238"/>
                  </a:lnTo>
                  <a:lnTo>
                    <a:pt x="749" y="5474"/>
                  </a:lnTo>
                  <a:lnTo>
                    <a:pt x="985" y="5750"/>
                  </a:lnTo>
                  <a:lnTo>
                    <a:pt x="1182" y="5947"/>
                  </a:lnTo>
                  <a:lnTo>
                    <a:pt x="1458" y="6183"/>
                  </a:lnTo>
                  <a:lnTo>
                    <a:pt x="1694" y="6341"/>
                  </a:lnTo>
                  <a:lnTo>
                    <a:pt x="2088" y="6537"/>
                  </a:lnTo>
                  <a:lnTo>
                    <a:pt x="2482" y="6695"/>
                  </a:lnTo>
                  <a:lnTo>
                    <a:pt x="2875" y="6774"/>
                  </a:lnTo>
                  <a:lnTo>
                    <a:pt x="3309" y="6813"/>
                  </a:lnTo>
                  <a:lnTo>
                    <a:pt x="3702" y="6774"/>
                  </a:lnTo>
                  <a:lnTo>
                    <a:pt x="4136" y="6695"/>
                  </a:lnTo>
                  <a:lnTo>
                    <a:pt x="4411" y="6577"/>
                  </a:lnTo>
                  <a:lnTo>
                    <a:pt x="4687" y="6459"/>
                  </a:lnTo>
                  <a:lnTo>
                    <a:pt x="4963" y="6262"/>
                  </a:lnTo>
                  <a:lnTo>
                    <a:pt x="5199" y="6065"/>
                  </a:lnTo>
                  <a:lnTo>
                    <a:pt x="5396" y="5868"/>
                  </a:lnTo>
                  <a:lnTo>
                    <a:pt x="5593" y="5592"/>
                  </a:lnTo>
                  <a:lnTo>
                    <a:pt x="5790" y="5317"/>
                  </a:lnTo>
                  <a:lnTo>
                    <a:pt x="5908" y="5041"/>
                  </a:lnTo>
                  <a:lnTo>
                    <a:pt x="6026" y="4726"/>
                  </a:lnTo>
                  <a:lnTo>
                    <a:pt x="6105" y="4411"/>
                  </a:lnTo>
                  <a:lnTo>
                    <a:pt x="6184" y="4096"/>
                  </a:lnTo>
                  <a:lnTo>
                    <a:pt x="6184" y="3781"/>
                  </a:lnTo>
                  <a:lnTo>
                    <a:pt x="6184" y="3466"/>
                  </a:lnTo>
                  <a:lnTo>
                    <a:pt x="6184" y="3151"/>
                  </a:lnTo>
                  <a:lnTo>
                    <a:pt x="6105" y="2836"/>
                  </a:lnTo>
                  <a:lnTo>
                    <a:pt x="6026" y="2481"/>
                  </a:lnTo>
                  <a:lnTo>
                    <a:pt x="5908" y="2166"/>
                  </a:lnTo>
                  <a:lnTo>
                    <a:pt x="5750" y="1851"/>
                  </a:lnTo>
                  <a:lnTo>
                    <a:pt x="5593" y="1575"/>
                  </a:lnTo>
                  <a:lnTo>
                    <a:pt x="5396" y="1300"/>
                  </a:lnTo>
                  <a:lnTo>
                    <a:pt x="5199" y="1024"/>
                  </a:lnTo>
                  <a:lnTo>
                    <a:pt x="4963" y="827"/>
                  </a:lnTo>
                  <a:lnTo>
                    <a:pt x="4726" y="630"/>
                  </a:lnTo>
                  <a:lnTo>
                    <a:pt x="4451" y="433"/>
                  </a:lnTo>
                  <a:lnTo>
                    <a:pt x="4175" y="315"/>
                  </a:lnTo>
                  <a:lnTo>
                    <a:pt x="3899" y="197"/>
                  </a:lnTo>
                  <a:lnTo>
                    <a:pt x="3584" y="79"/>
                  </a:lnTo>
                  <a:lnTo>
                    <a:pt x="3309" y="39"/>
                  </a:lnTo>
                  <a:lnTo>
                    <a:pt x="2994"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3" name="Google Shape;4083;p33"/>
            <p:cNvSpPr/>
            <p:nvPr/>
          </p:nvSpPr>
          <p:spPr>
            <a:xfrm>
              <a:off x="6862475" y="1679125"/>
              <a:ext cx="996375" cy="529700"/>
            </a:xfrm>
            <a:custGeom>
              <a:avLst/>
              <a:gdLst/>
              <a:ahLst/>
              <a:cxnLst/>
              <a:rect l="l" t="t" r="r" b="b"/>
              <a:pathLst>
                <a:path w="39855" h="21188" extrusionOk="0">
                  <a:moveTo>
                    <a:pt x="0" y="0"/>
                  </a:moveTo>
                  <a:lnTo>
                    <a:pt x="0" y="906"/>
                  </a:lnTo>
                  <a:lnTo>
                    <a:pt x="79" y="1812"/>
                  </a:lnTo>
                  <a:lnTo>
                    <a:pt x="158" y="2678"/>
                  </a:lnTo>
                  <a:lnTo>
                    <a:pt x="315" y="3584"/>
                  </a:lnTo>
                  <a:lnTo>
                    <a:pt x="473" y="4450"/>
                  </a:lnTo>
                  <a:lnTo>
                    <a:pt x="709" y="5317"/>
                  </a:lnTo>
                  <a:lnTo>
                    <a:pt x="985" y="6223"/>
                  </a:lnTo>
                  <a:lnTo>
                    <a:pt x="1300" y="7050"/>
                  </a:lnTo>
                  <a:lnTo>
                    <a:pt x="1615" y="6892"/>
                  </a:lnTo>
                  <a:lnTo>
                    <a:pt x="2009" y="6616"/>
                  </a:lnTo>
                  <a:lnTo>
                    <a:pt x="2363" y="6301"/>
                  </a:lnTo>
                  <a:lnTo>
                    <a:pt x="2718" y="5947"/>
                  </a:lnTo>
                  <a:lnTo>
                    <a:pt x="3387" y="5159"/>
                  </a:lnTo>
                  <a:lnTo>
                    <a:pt x="3938" y="6065"/>
                  </a:lnTo>
                  <a:lnTo>
                    <a:pt x="4253" y="6538"/>
                  </a:lnTo>
                  <a:lnTo>
                    <a:pt x="4608" y="7010"/>
                  </a:lnTo>
                  <a:lnTo>
                    <a:pt x="5396" y="8074"/>
                  </a:lnTo>
                  <a:lnTo>
                    <a:pt x="6341" y="9137"/>
                  </a:lnTo>
                  <a:lnTo>
                    <a:pt x="7404" y="10279"/>
                  </a:lnTo>
                  <a:lnTo>
                    <a:pt x="8546" y="11421"/>
                  </a:lnTo>
                  <a:lnTo>
                    <a:pt x="9728" y="12563"/>
                  </a:lnTo>
                  <a:lnTo>
                    <a:pt x="10988" y="13705"/>
                  </a:lnTo>
                  <a:lnTo>
                    <a:pt x="12209" y="14808"/>
                  </a:lnTo>
                  <a:lnTo>
                    <a:pt x="14650" y="16934"/>
                  </a:lnTo>
                  <a:lnTo>
                    <a:pt x="16895" y="18746"/>
                  </a:lnTo>
                  <a:lnTo>
                    <a:pt x="18707" y="20203"/>
                  </a:lnTo>
                  <a:lnTo>
                    <a:pt x="19927" y="21188"/>
                  </a:lnTo>
                  <a:lnTo>
                    <a:pt x="21148" y="20203"/>
                  </a:lnTo>
                  <a:lnTo>
                    <a:pt x="22999" y="18746"/>
                  </a:lnTo>
                  <a:lnTo>
                    <a:pt x="25204" y="16934"/>
                  </a:lnTo>
                  <a:lnTo>
                    <a:pt x="27646" y="14808"/>
                  </a:lnTo>
                  <a:lnTo>
                    <a:pt x="28906" y="13705"/>
                  </a:lnTo>
                  <a:lnTo>
                    <a:pt x="30127" y="12563"/>
                  </a:lnTo>
                  <a:lnTo>
                    <a:pt x="31309" y="11421"/>
                  </a:lnTo>
                  <a:lnTo>
                    <a:pt x="32451" y="10279"/>
                  </a:lnTo>
                  <a:lnTo>
                    <a:pt x="33514" y="9137"/>
                  </a:lnTo>
                  <a:lnTo>
                    <a:pt x="34459" y="8074"/>
                  </a:lnTo>
                  <a:lnTo>
                    <a:pt x="35286" y="7010"/>
                  </a:lnTo>
                  <a:lnTo>
                    <a:pt x="35641" y="6538"/>
                  </a:lnTo>
                  <a:lnTo>
                    <a:pt x="35916" y="6065"/>
                  </a:lnTo>
                  <a:lnTo>
                    <a:pt x="36468" y="5159"/>
                  </a:lnTo>
                  <a:lnTo>
                    <a:pt x="37176" y="5947"/>
                  </a:lnTo>
                  <a:lnTo>
                    <a:pt x="37492" y="6301"/>
                  </a:lnTo>
                  <a:lnTo>
                    <a:pt x="37846" y="6616"/>
                  </a:lnTo>
                  <a:lnTo>
                    <a:pt x="38240" y="6892"/>
                  </a:lnTo>
                  <a:lnTo>
                    <a:pt x="38594" y="7050"/>
                  </a:lnTo>
                  <a:lnTo>
                    <a:pt x="38870" y="6223"/>
                  </a:lnTo>
                  <a:lnTo>
                    <a:pt x="39146" y="5317"/>
                  </a:lnTo>
                  <a:lnTo>
                    <a:pt x="39382" y="4450"/>
                  </a:lnTo>
                  <a:lnTo>
                    <a:pt x="39539" y="3584"/>
                  </a:lnTo>
                  <a:lnTo>
                    <a:pt x="39697" y="2678"/>
                  </a:lnTo>
                  <a:lnTo>
                    <a:pt x="39776" y="1812"/>
                  </a:lnTo>
                  <a:lnTo>
                    <a:pt x="39854" y="906"/>
                  </a:lnTo>
                  <a:lnTo>
                    <a:pt x="39854" y="0"/>
                  </a:lnTo>
                  <a:lnTo>
                    <a:pt x="38949" y="355"/>
                  </a:lnTo>
                  <a:lnTo>
                    <a:pt x="38082" y="749"/>
                  </a:lnTo>
                  <a:lnTo>
                    <a:pt x="37216" y="1142"/>
                  </a:lnTo>
                  <a:lnTo>
                    <a:pt x="36389" y="1576"/>
                  </a:lnTo>
                  <a:lnTo>
                    <a:pt x="35562" y="2048"/>
                  </a:lnTo>
                  <a:lnTo>
                    <a:pt x="34774" y="2560"/>
                  </a:lnTo>
                  <a:lnTo>
                    <a:pt x="34026" y="3072"/>
                  </a:lnTo>
                  <a:lnTo>
                    <a:pt x="33317" y="3623"/>
                  </a:lnTo>
                  <a:lnTo>
                    <a:pt x="33435" y="3742"/>
                  </a:lnTo>
                  <a:lnTo>
                    <a:pt x="33908" y="4135"/>
                  </a:lnTo>
                  <a:lnTo>
                    <a:pt x="34302" y="4529"/>
                  </a:lnTo>
                  <a:lnTo>
                    <a:pt x="34695" y="5041"/>
                  </a:lnTo>
                  <a:lnTo>
                    <a:pt x="34262" y="5514"/>
                  </a:lnTo>
                  <a:lnTo>
                    <a:pt x="32884" y="6971"/>
                  </a:lnTo>
                  <a:lnTo>
                    <a:pt x="31466" y="8428"/>
                  </a:lnTo>
                  <a:lnTo>
                    <a:pt x="29970" y="9806"/>
                  </a:lnTo>
                  <a:lnTo>
                    <a:pt x="28434" y="11106"/>
                  </a:lnTo>
                  <a:lnTo>
                    <a:pt x="26819" y="12366"/>
                  </a:lnTo>
                  <a:lnTo>
                    <a:pt x="25204" y="13548"/>
                  </a:lnTo>
                  <a:lnTo>
                    <a:pt x="23550" y="14650"/>
                  </a:lnTo>
                  <a:lnTo>
                    <a:pt x="21896" y="15635"/>
                  </a:lnTo>
                  <a:lnTo>
                    <a:pt x="20715" y="16304"/>
                  </a:lnTo>
                  <a:lnTo>
                    <a:pt x="20715" y="16265"/>
                  </a:lnTo>
                  <a:lnTo>
                    <a:pt x="20361" y="16541"/>
                  </a:lnTo>
                  <a:lnTo>
                    <a:pt x="20124" y="16698"/>
                  </a:lnTo>
                  <a:lnTo>
                    <a:pt x="20006" y="16738"/>
                  </a:lnTo>
                  <a:lnTo>
                    <a:pt x="19849" y="16738"/>
                  </a:lnTo>
                  <a:lnTo>
                    <a:pt x="19730" y="16698"/>
                  </a:lnTo>
                  <a:lnTo>
                    <a:pt x="19534" y="16580"/>
                  </a:lnTo>
                  <a:lnTo>
                    <a:pt x="19258" y="16383"/>
                  </a:lnTo>
                  <a:lnTo>
                    <a:pt x="17998" y="15674"/>
                  </a:lnTo>
                  <a:lnTo>
                    <a:pt x="16344" y="14650"/>
                  </a:lnTo>
                  <a:lnTo>
                    <a:pt x="14690" y="13548"/>
                  </a:lnTo>
                  <a:lnTo>
                    <a:pt x="13036" y="12366"/>
                  </a:lnTo>
                  <a:lnTo>
                    <a:pt x="11460" y="11145"/>
                  </a:lnTo>
                  <a:lnTo>
                    <a:pt x="9924" y="9806"/>
                  </a:lnTo>
                  <a:lnTo>
                    <a:pt x="8428" y="8428"/>
                  </a:lnTo>
                  <a:lnTo>
                    <a:pt x="6971" y="6971"/>
                  </a:lnTo>
                  <a:lnTo>
                    <a:pt x="5592" y="5514"/>
                  </a:lnTo>
                  <a:lnTo>
                    <a:pt x="5199" y="5041"/>
                  </a:lnTo>
                  <a:lnTo>
                    <a:pt x="5553" y="4529"/>
                  </a:lnTo>
                  <a:lnTo>
                    <a:pt x="5750" y="4332"/>
                  </a:lnTo>
                  <a:lnTo>
                    <a:pt x="5947" y="4135"/>
                  </a:lnTo>
                  <a:lnTo>
                    <a:pt x="6419" y="3742"/>
                  </a:lnTo>
                  <a:lnTo>
                    <a:pt x="6538" y="3623"/>
                  </a:lnTo>
                  <a:lnTo>
                    <a:pt x="5829" y="3072"/>
                  </a:lnTo>
                  <a:lnTo>
                    <a:pt x="5080" y="2560"/>
                  </a:lnTo>
                  <a:lnTo>
                    <a:pt x="4293" y="2048"/>
                  </a:lnTo>
                  <a:lnTo>
                    <a:pt x="3505" y="1576"/>
                  </a:lnTo>
                  <a:lnTo>
                    <a:pt x="2639" y="1142"/>
                  </a:lnTo>
                  <a:lnTo>
                    <a:pt x="1812" y="749"/>
                  </a:lnTo>
                  <a:lnTo>
                    <a:pt x="906" y="355"/>
                  </a:lnTo>
                  <a:lnTo>
                    <a:pt x="0"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4" name="Google Shape;4084;p33"/>
            <p:cNvSpPr/>
            <p:nvPr/>
          </p:nvSpPr>
          <p:spPr>
            <a:xfrm>
              <a:off x="7107625" y="1308925"/>
              <a:ext cx="481450" cy="117200"/>
            </a:xfrm>
            <a:custGeom>
              <a:avLst/>
              <a:gdLst/>
              <a:ahLst/>
              <a:cxnLst/>
              <a:rect l="l" t="t" r="r" b="b"/>
              <a:pathLst>
                <a:path w="19258" h="4688" extrusionOk="0">
                  <a:moveTo>
                    <a:pt x="18588" y="1"/>
                  </a:moveTo>
                  <a:lnTo>
                    <a:pt x="12209" y="395"/>
                  </a:lnTo>
                  <a:lnTo>
                    <a:pt x="7995" y="591"/>
                  </a:lnTo>
                  <a:lnTo>
                    <a:pt x="7995" y="631"/>
                  </a:lnTo>
                  <a:lnTo>
                    <a:pt x="0" y="1064"/>
                  </a:lnTo>
                  <a:lnTo>
                    <a:pt x="79" y="1891"/>
                  </a:lnTo>
                  <a:lnTo>
                    <a:pt x="158" y="2797"/>
                  </a:lnTo>
                  <a:lnTo>
                    <a:pt x="315" y="3663"/>
                  </a:lnTo>
                  <a:lnTo>
                    <a:pt x="394" y="4018"/>
                  </a:lnTo>
                  <a:lnTo>
                    <a:pt x="512" y="4372"/>
                  </a:lnTo>
                  <a:lnTo>
                    <a:pt x="709" y="4412"/>
                  </a:lnTo>
                  <a:lnTo>
                    <a:pt x="985" y="4490"/>
                  </a:lnTo>
                  <a:lnTo>
                    <a:pt x="1457" y="4530"/>
                  </a:lnTo>
                  <a:lnTo>
                    <a:pt x="2127" y="4608"/>
                  </a:lnTo>
                  <a:lnTo>
                    <a:pt x="2993" y="4648"/>
                  </a:lnTo>
                  <a:lnTo>
                    <a:pt x="4096" y="4687"/>
                  </a:lnTo>
                  <a:lnTo>
                    <a:pt x="7246" y="4687"/>
                  </a:lnTo>
                  <a:lnTo>
                    <a:pt x="8034" y="4648"/>
                  </a:lnTo>
                  <a:lnTo>
                    <a:pt x="8034" y="4687"/>
                  </a:lnTo>
                  <a:lnTo>
                    <a:pt x="11303" y="4608"/>
                  </a:lnTo>
                  <a:lnTo>
                    <a:pt x="11303" y="4569"/>
                  </a:lnTo>
                  <a:lnTo>
                    <a:pt x="12051" y="4530"/>
                  </a:lnTo>
                  <a:lnTo>
                    <a:pt x="16344" y="4293"/>
                  </a:lnTo>
                  <a:lnTo>
                    <a:pt x="19258" y="4136"/>
                  </a:lnTo>
                  <a:lnTo>
                    <a:pt x="19258" y="3584"/>
                  </a:lnTo>
                  <a:lnTo>
                    <a:pt x="19258" y="3033"/>
                  </a:lnTo>
                  <a:lnTo>
                    <a:pt x="19258" y="2442"/>
                  </a:lnTo>
                  <a:lnTo>
                    <a:pt x="19179" y="1891"/>
                  </a:lnTo>
                  <a:lnTo>
                    <a:pt x="19100" y="1340"/>
                  </a:lnTo>
                  <a:lnTo>
                    <a:pt x="18982" y="828"/>
                  </a:lnTo>
                  <a:lnTo>
                    <a:pt x="18825" y="395"/>
                  </a:lnTo>
                  <a:lnTo>
                    <a:pt x="18588"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5" name="Google Shape;4085;p33"/>
            <p:cNvSpPr/>
            <p:nvPr/>
          </p:nvSpPr>
          <p:spPr>
            <a:xfrm>
              <a:off x="7137150" y="1373900"/>
              <a:ext cx="364300" cy="29575"/>
            </a:xfrm>
            <a:custGeom>
              <a:avLst/>
              <a:gdLst/>
              <a:ahLst/>
              <a:cxnLst/>
              <a:rect l="l" t="t" r="r" b="b"/>
              <a:pathLst>
                <a:path w="14572" h="1183" extrusionOk="0">
                  <a:moveTo>
                    <a:pt x="14178" y="1"/>
                  </a:moveTo>
                  <a:lnTo>
                    <a:pt x="10713" y="158"/>
                  </a:lnTo>
                  <a:lnTo>
                    <a:pt x="7247" y="277"/>
                  </a:lnTo>
                  <a:lnTo>
                    <a:pt x="316" y="434"/>
                  </a:lnTo>
                  <a:lnTo>
                    <a:pt x="158" y="474"/>
                  </a:lnTo>
                  <a:lnTo>
                    <a:pt x="79" y="552"/>
                  </a:lnTo>
                  <a:lnTo>
                    <a:pt x="1" y="670"/>
                  </a:lnTo>
                  <a:lnTo>
                    <a:pt x="1" y="789"/>
                  </a:lnTo>
                  <a:lnTo>
                    <a:pt x="1" y="907"/>
                  </a:lnTo>
                  <a:lnTo>
                    <a:pt x="79" y="985"/>
                  </a:lnTo>
                  <a:lnTo>
                    <a:pt x="158" y="1064"/>
                  </a:lnTo>
                  <a:lnTo>
                    <a:pt x="316" y="1104"/>
                  </a:lnTo>
                  <a:lnTo>
                    <a:pt x="2049" y="1143"/>
                  </a:lnTo>
                  <a:lnTo>
                    <a:pt x="3781" y="1182"/>
                  </a:lnTo>
                  <a:lnTo>
                    <a:pt x="7247" y="1143"/>
                  </a:lnTo>
                  <a:lnTo>
                    <a:pt x="10713" y="1025"/>
                  </a:lnTo>
                  <a:lnTo>
                    <a:pt x="14178" y="867"/>
                  </a:lnTo>
                  <a:lnTo>
                    <a:pt x="14336" y="828"/>
                  </a:lnTo>
                  <a:lnTo>
                    <a:pt x="14493" y="710"/>
                  </a:lnTo>
                  <a:lnTo>
                    <a:pt x="14572" y="592"/>
                  </a:lnTo>
                  <a:lnTo>
                    <a:pt x="14572" y="434"/>
                  </a:lnTo>
                  <a:lnTo>
                    <a:pt x="14572" y="277"/>
                  </a:lnTo>
                  <a:lnTo>
                    <a:pt x="14493" y="119"/>
                  </a:lnTo>
                  <a:lnTo>
                    <a:pt x="14375" y="40"/>
                  </a:lnTo>
                  <a:lnTo>
                    <a:pt x="14178"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6" name="Google Shape;4086;p33"/>
            <p:cNvSpPr/>
            <p:nvPr/>
          </p:nvSpPr>
          <p:spPr>
            <a:xfrm>
              <a:off x="7515225" y="1373900"/>
              <a:ext cx="19700" cy="19725"/>
            </a:xfrm>
            <a:custGeom>
              <a:avLst/>
              <a:gdLst/>
              <a:ahLst/>
              <a:cxnLst/>
              <a:rect l="l" t="t" r="r" b="b"/>
              <a:pathLst>
                <a:path w="788" h="789" extrusionOk="0">
                  <a:moveTo>
                    <a:pt x="355" y="1"/>
                  </a:moveTo>
                  <a:lnTo>
                    <a:pt x="197" y="40"/>
                  </a:lnTo>
                  <a:lnTo>
                    <a:pt x="79" y="158"/>
                  </a:lnTo>
                  <a:lnTo>
                    <a:pt x="0" y="316"/>
                  </a:lnTo>
                  <a:lnTo>
                    <a:pt x="0" y="474"/>
                  </a:lnTo>
                  <a:lnTo>
                    <a:pt x="40" y="631"/>
                  </a:lnTo>
                  <a:lnTo>
                    <a:pt x="197" y="749"/>
                  </a:lnTo>
                  <a:lnTo>
                    <a:pt x="315" y="789"/>
                  </a:lnTo>
                  <a:lnTo>
                    <a:pt x="473" y="789"/>
                  </a:lnTo>
                  <a:lnTo>
                    <a:pt x="591" y="710"/>
                  </a:lnTo>
                  <a:lnTo>
                    <a:pt x="709" y="631"/>
                  </a:lnTo>
                  <a:lnTo>
                    <a:pt x="749" y="513"/>
                  </a:lnTo>
                  <a:lnTo>
                    <a:pt x="788" y="355"/>
                  </a:lnTo>
                  <a:lnTo>
                    <a:pt x="749" y="237"/>
                  </a:lnTo>
                  <a:lnTo>
                    <a:pt x="670" y="119"/>
                  </a:lnTo>
                  <a:lnTo>
                    <a:pt x="512"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9" name="Google Shape;4053;p33">
            <a:extLst>
              <a:ext uri="{FF2B5EF4-FFF2-40B4-BE49-F238E27FC236}">
                <a16:creationId xmlns:a16="http://schemas.microsoft.com/office/drawing/2014/main" xmlns="" id="{BF98C15B-5167-4234-BD51-49F5F475580E}"/>
              </a:ext>
            </a:extLst>
          </p:cNvPr>
          <p:cNvSpPr/>
          <p:nvPr/>
        </p:nvSpPr>
        <p:spPr>
          <a:xfrm>
            <a:off x="6934200" y="4673237"/>
            <a:ext cx="4975200" cy="2026400"/>
          </a:xfrm>
          <a:prstGeom prst="roundRect">
            <a:avLst>
              <a:gd name="adj" fmla="val 16667"/>
            </a:avLst>
          </a:prstGeom>
          <a:solidFill>
            <a:srgbClr val="464BDD"/>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2" name="Google Shape;4077;p33">
            <a:extLst>
              <a:ext uri="{FF2B5EF4-FFF2-40B4-BE49-F238E27FC236}">
                <a16:creationId xmlns:a16="http://schemas.microsoft.com/office/drawing/2014/main" xmlns="" id="{ADAA72F2-CD68-4285-B9BB-18AFE7781D59}"/>
              </a:ext>
            </a:extLst>
          </p:cNvPr>
          <p:cNvGrpSpPr/>
          <p:nvPr/>
        </p:nvGrpSpPr>
        <p:grpSpPr>
          <a:xfrm rot="968434">
            <a:off x="9000604" y="3631692"/>
            <a:ext cx="1373794" cy="1692495"/>
            <a:chOff x="6739400" y="809775"/>
            <a:chExt cx="1243500" cy="1531975"/>
          </a:xfrm>
        </p:grpSpPr>
        <p:sp>
          <p:nvSpPr>
            <p:cNvPr id="43" name="Google Shape;4078;p33">
              <a:extLst>
                <a:ext uri="{FF2B5EF4-FFF2-40B4-BE49-F238E27FC236}">
                  <a16:creationId xmlns:a16="http://schemas.microsoft.com/office/drawing/2014/main" xmlns="" id="{D78F6A09-178A-463F-A11C-47E47F26CD3D}"/>
                </a:ext>
              </a:extLst>
            </p:cNvPr>
            <p:cNvSpPr/>
            <p:nvPr/>
          </p:nvSpPr>
          <p:spPr>
            <a:xfrm>
              <a:off x="6748250" y="818625"/>
              <a:ext cx="1224800" cy="1513275"/>
            </a:xfrm>
            <a:custGeom>
              <a:avLst/>
              <a:gdLst/>
              <a:ahLst/>
              <a:cxnLst/>
              <a:rect l="l" t="t" r="r" b="b"/>
              <a:pathLst>
                <a:path w="48992" h="60531" extrusionOk="0">
                  <a:moveTo>
                    <a:pt x="24024" y="1"/>
                  </a:moveTo>
                  <a:lnTo>
                    <a:pt x="23512" y="40"/>
                  </a:lnTo>
                  <a:lnTo>
                    <a:pt x="23039" y="40"/>
                  </a:lnTo>
                  <a:lnTo>
                    <a:pt x="22567" y="119"/>
                  </a:lnTo>
                  <a:lnTo>
                    <a:pt x="22133" y="198"/>
                  </a:lnTo>
                  <a:lnTo>
                    <a:pt x="21228" y="434"/>
                  </a:lnTo>
                  <a:lnTo>
                    <a:pt x="20361" y="749"/>
                  </a:lnTo>
                  <a:lnTo>
                    <a:pt x="19534" y="1143"/>
                  </a:lnTo>
                  <a:lnTo>
                    <a:pt x="18747" y="1615"/>
                  </a:lnTo>
                  <a:lnTo>
                    <a:pt x="18038" y="2167"/>
                  </a:lnTo>
                  <a:lnTo>
                    <a:pt x="17368" y="2757"/>
                  </a:lnTo>
                  <a:lnTo>
                    <a:pt x="16738" y="3427"/>
                  </a:lnTo>
                  <a:lnTo>
                    <a:pt x="16187" y="4175"/>
                  </a:lnTo>
                  <a:lnTo>
                    <a:pt x="15714" y="4963"/>
                  </a:lnTo>
                  <a:lnTo>
                    <a:pt x="15320" y="5750"/>
                  </a:lnTo>
                  <a:lnTo>
                    <a:pt x="15005" y="6617"/>
                  </a:lnTo>
                  <a:lnTo>
                    <a:pt x="14769" y="7523"/>
                  </a:lnTo>
                  <a:lnTo>
                    <a:pt x="14690" y="7995"/>
                  </a:lnTo>
                  <a:lnTo>
                    <a:pt x="14651" y="8468"/>
                  </a:lnTo>
                  <a:lnTo>
                    <a:pt x="14612" y="8940"/>
                  </a:lnTo>
                  <a:lnTo>
                    <a:pt x="14572" y="9452"/>
                  </a:lnTo>
                  <a:lnTo>
                    <a:pt x="14651" y="10358"/>
                  </a:lnTo>
                  <a:lnTo>
                    <a:pt x="14769" y="11224"/>
                  </a:lnTo>
                  <a:lnTo>
                    <a:pt x="14966" y="12130"/>
                  </a:lnTo>
                  <a:lnTo>
                    <a:pt x="15281" y="12957"/>
                  </a:lnTo>
                  <a:lnTo>
                    <a:pt x="15675" y="13784"/>
                  </a:lnTo>
                  <a:lnTo>
                    <a:pt x="16108" y="14533"/>
                  </a:lnTo>
                  <a:lnTo>
                    <a:pt x="16620" y="15281"/>
                  </a:lnTo>
                  <a:lnTo>
                    <a:pt x="17211" y="15950"/>
                  </a:lnTo>
                  <a:lnTo>
                    <a:pt x="12682" y="16226"/>
                  </a:lnTo>
                  <a:lnTo>
                    <a:pt x="12406" y="16226"/>
                  </a:lnTo>
                  <a:lnTo>
                    <a:pt x="12091" y="16305"/>
                  </a:lnTo>
                  <a:lnTo>
                    <a:pt x="11815" y="16383"/>
                  </a:lnTo>
                  <a:lnTo>
                    <a:pt x="11540" y="16502"/>
                  </a:lnTo>
                  <a:lnTo>
                    <a:pt x="11303" y="16620"/>
                  </a:lnTo>
                  <a:lnTo>
                    <a:pt x="11067" y="16777"/>
                  </a:lnTo>
                  <a:lnTo>
                    <a:pt x="10870" y="16974"/>
                  </a:lnTo>
                  <a:lnTo>
                    <a:pt x="10634" y="17171"/>
                  </a:lnTo>
                  <a:lnTo>
                    <a:pt x="10476" y="17368"/>
                  </a:lnTo>
                  <a:lnTo>
                    <a:pt x="10319" y="17604"/>
                  </a:lnTo>
                  <a:lnTo>
                    <a:pt x="10161" y="17841"/>
                  </a:lnTo>
                  <a:lnTo>
                    <a:pt x="10043" y="18116"/>
                  </a:lnTo>
                  <a:lnTo>
                    <a:pt x="9965" y="18392"/>
                  </a:lnTo>
                  <a:lnTo>
                    <a:pt x="9886" y="18668"/>
                  </a:lnTo>
                  <a:lnTo>
                    <a:pt x="9846" y="18943"/>
                  </a:lnTo>
                  <a:lnTo>
                    <a:pt x="9807" y="19258"/>
                  </a:lnTo>
                  <a:lnTo>
                    <a:pt x="9807" y="19967"/>
                  </a:lnTo>
                  <a:lnTo>
                    <a:pt x="9846" y="21149"/>
                  </a:lnTo>
                  <a:lnTo>
                    <a:pt x="9886" y="21936"/>
                  </a:lnTo>
                  <a:lnTo>
                    <a:pt x="9965" y="22763"/>
                  </a:lnTo>
                  <a:lnTo>
                    <a:pt x="10122" y="23630"/>
                  </a:lnTo>
                  <a:lnTo>
                    <a:pt x="10280" y="24496"/>
                  </a:lnTo>
                  <a:lnTo>
                    <a:pt x="10516" y="25323"/>
                  </a:lnTo>
                  <a:lnTo>
                    <a:pt x="10673" y="25717"/>
                  </a:lnTo>
                  <a:lnTo>
                    <a:pt x="10831" y="26111"/>
                  </a:lnTo>
                  <a:lnTo>
                    <a:pt x="11067" y="26505"/>
                  </a:lnTo>
                  <a:lnTo>
                    <a:pt x="11303" y="26859"/>
                  </a:lnTo>
                  <a:lnTo>
                    <a:pt x="11540" y="27174"/>
                  </a:lnTo>
                  <a:lnTo>
                    <a:pt x="11855" y="27450"/>
                  </a:lnTo>
                  <a:lnTo>
                    <a:pt x="12170" y="27686"/>
                  </a:lnTo>
                  <a:lnTo>
                    <a:pt x="12485" y="27922"/>
                  </a:lnTo>
                  <a:lnTo>
                    <a:pt x="12879" y="28080"/>
                  </a:lnTo>
                  <a:lnTo>
                    <a:pt x="13312" y="28277"/>
                  </a:lnTo>
                  <a:lnTo>
                    <a:pt x="13745" y="28395"/>
                  </a:lnTo>
                  <a:lnTo>
                    <a:pt x="14218" y="28513"/>
                  </a:lnTo>
                  <a:lnTo>
                    <a:pt x="14730" y="28631"/>
                  </a:lnTo>
                  <a:lnTo>
                    <a:pt x="15281" y="28710"/>
                  </a:lnTo>
                  <a:lnTo>
                    <a:pt x="16541" y="28789"/>
                  </a:lnTo>
                  <a:lnTo>
                    <a:pt x="17920" y="28867"/>
                  </a:lnTo>
                  <a:lnTo>
                    <a:pt x="17998" y="31900"/>
                  </a:lnTo>
                  <a:lnTo>
                    <a:pt x="18117" y="35090"/>
                  </a:lnTo>
                  <a:lnTo>
                    <a:pt x="18235" y="38358"/>
                  </a:lnTo>
                  <a:lnTo>
                    <a:pt x="18432" y="41627"/>
                  </a:lnTo>
                  <a:lnTo>
                    <a:pt x="17171" y="40524"/>
                  </a:lnTo>
                  <a:lnTo>
                    <a:pt x="15951" y="39382"/>
                  </a:lnTo>
                  <a:lnTo>
                    <a:pt x="16147" y="38910"/>
                  </a:lnTo>
                  <a:lnTo>
                    <a:pt x="16266" y="38398"/>
                  </a:lnTo>
                  <a:lnTo>
                    <a:pt x="16305" y="37886"/>
                  </a:lnTo>
                  <a:lnTo>
                    <a:pt x="16266" y="37413"/>
                  </a:lnTo>
                  <a:lnTo>
                    <a:pt x="16147" y="36901"/>
                  </a:lnTo>
                  <a:lnTo>
                    <a:pt x="15951" y="36429"/>
                  </a:lnTo>
                  <a:lnTo>
                    <a:pt x="15635" y="36035"/>
                  </a:lnTo>
                  <a:lnTo>
                    <a:pt x="15281" y="35641"/>
                  </a:lnTo>
                  <a:lnTo>
                    <a:pt x="14730" y="35169"/>
                  </a:lnTo>
                  <a:lnTo>
                    <a:pt x="13706" y="34302"/>
                  </a:lnTo>
                  <a:lnTo>
                    <a:pt x="12603" y="33475"/>
                  </a:lnTo>
                  <a:lnTo>
                    <a:pt x="11461" y="32727"/>
                  </a:lnTo>
                  <a:lnTo>
                    <a:pt x="10240" y="32018"/>
                  </a:lnTo>
                  <a:lnTo>
                    <a:pt x="9019" y="31349"/>
                  </a:lnTo>
                  <a:lnTo>
                    <a:pt x="7720" y="30758"/>
                  </a:lnTo>
                  <a:lnTo>
                    <a:pt x="6381" y="30246"/>
                  </a:lnTo>
                  <a:lnTo>
                    <a:pt x="5002" y="29773"/>
                  </a:lnTo>
                  <a:lnTo>
                    <a:pt x="4057" y="29458"/>
                  </a:lnTo>
                  <a:lnTo>
                    <a:pt x="3624" y="29379"/>
                  </a:lnTo>
                  <a:lnTo>
                    <a:pt x="3151" y="29340"/>
                  </a:lnTo>
                  <a:lnTo>
                    <a:pt x="2718" y="29379"/>
                  </a:lnTo>
                  <a:lnTo>
                    <a:pt x="2246" y="29458"/>
                  </a:lnTo>
                  <a:lnTo>
                    <a:pt x="1813" y="29655"/>
                  </a:lnTo>
                  <a:lnTo>
                    <a:pt x="1419" y="29852"/>
                  </a:lnTo>
                  <a:lnTo>
                    <a:pt x="1143" y="30088"/>
                  </a:lnTo>
                  <a:lnTo>
                    <a:pt x="907" y="30325"/>
                  </a:lnTo>
                  <a:lnTo>
                    <a:pt x="710" y="30600"/>
                  </a:lnTo>
                  <a:lnTo>
                    <a:pt x="513" y="30876"/>
                  </a:lnTo>
                  <a:lnTo>
                    <a:pt x="355" y="31191"/>
                  </a:lnTo>
                  <a:lnTo>
                    <a:pt x="237" y="31506"/>
                  </a:lnTo>
                  <a:lnTo>
                    <a:pt x="158" y="31860"/>
                  </a:lnTo>
                  <a:lnTo>
                    <a:pt x="119" y="32176"/>
                  </a:lnTo>
                  <a:lnTo>
                    <a:pt x="40" y="33160"/>
                  </a:lnTo>
                  <a:lnTo>
                    <a:pt x="1" y="34499"/>
                  </a:lnTo>
                  <a:lnTo>
                    <a:pt x="40" y="35877"/>
                  </a:lnTo>
                  <a:lnTo>
                    <a:pt x="158" y="37216"/>
                  </a:lnTo>
                  <a:lnTo>
                    <a:pt x="355" y="38555"/>
                  </a:lnTo>
                  <a:lnTo>
                    <a:pt x="592" y="39894"/>
                  </a:lnTo>
                  <a:lnTo>
                    <a:pt x="946" y="41194"/>
                  </a:lnTo>
                  <a:lnTo>
                    <a:pt x="1379" y="42494"/>
                  </a:lnTo>
                  <a:lnTo>
                    <a:pt x="1852" y="43793"/>
                  </a:lnTo>
                  <a:lnTo>
                    <a:pt x="2049" y="44226"/>
                  </a:lnTo>
                  <a:lnTo>
                    <a:pt x="2206" y="44581"/>
                  </a:lnTo>
                  <a:lnTo>
                    <a:pt x="2443" y="44935"/>
                  </a:lnTo>
                  <a:lnTo>
                    <a:pt x="2718" y="45211"/>
                  </a:lnTo>
                  <a:lnTo>
                    <a:pt x="3033" y="45487"/>
                  </a:lnTo>
                  <a:lnTo>
                    <a:pt x="3348" y="45723"/>
                  </a:lnTo>
                  <a:lnTo>
                    <a:pt x="3742" y="45880"/>
                  </a:lnTo>
                  <a:lnTo>
                    <a:pt x="4097" y="45999"/>
                  </a:lnTo>
                  <a:lnTo>
                    <a:pt x="4530" y="46077"/>
                  </a:lnTo>
                  <a:lnTo>
                    <a:pt x="4963" y="46117"/>
                  </a:lnTo>
                  <a:lnTo>
                    <a:pt x="5475" y="46156"/>
                  </a:lnTo>
                  <a:lnTo>
                    <a:pt x="5829" y="46156"/>
                  </a:lnTo>
                  <a:lnTo>
                    <a:pt x="6223" y="46117"/>
                  </a:lnTo>
                  <a:lnTo>
                    <a:pt x="6578" y="46038"/>
                  </a:lnTo>
                  <a:lnTo>
                    <a:pt x="6932" y="45959"/>
                  </a:lnTo>
                  <a:lnTo>
                    <a:pt x="7917" y="47062"/>
                  </a:lnTo>
                  <a:lnTo>
                    <a:pt x="9019" y="48164"/>
                  </a:lnTo>
                  <a:lnTo>
                    <a:pt x="10122" y="49307"/>
                  </a:lnTo>
                  <a:lnTo>
                    <a:pt x="11303" y="50409"/>
                  </a:lnTo>
                  <a:lnTo>
                    <a:pt x="12485" y="51512"/>
                  </a:lnTo>
                  <a:lnTo>
                    <a:pt x="13706" y="52615"/>
                  </a:lnTo>
                  <a:lnTo>
                    <a:pt x="16069" y="54623"/>
                  </a:lnTo>
                  <a:lnTo>
                    <a:pt x="18235" y="56435"/>
                  </a:lnTo>
                  <a:lnTo>
                    <a:pt x="20046" y="57931"/>
                  </a:lnTo>
                  <a:lnTo>
                    <a:pt x="22212" y="59585"/>
                  </a:lnTo>
                  <a:lnTo>
                    <a:pt x="22685" y="59940"/>
                  </a:lnTo>
                  <a:lnTo>
                    <a:pt x="23079" y="60215"/>
                  </a:lnTo>
                  <a:lnTo>
                    <a:pt x="23551" y="60412"/>
                  </a:lnTo>
                  <a:lnTo>
                    <a:pt x="24024" y="60491"/>
                  </a:lnTo>
                  <a:lnTo>
                    <a:pt x="24496" y="60530"/>
                  </a:lnTo>
                  <a:lnTo>
                    <a:pt x="24969" y="60491"/>
                  </a:lnTo>
                  <a:lnTo>
                    <a:pt x="25442" y="60412"/>
                  </a:lnTo>
                  <a:lnTo>
                    <a:pt x="25914" y="60215"/>
                  </a:lnTo>
                  <a:lnTo>
                    <a:pt x="26347" y="59940"/>
                  </a:lnTo>
                  <a:lnTo>
                    <a:pt x="26780" y="59585"/>
                  </a:lnTo>
                  <a:lnTo>
                    <a:pt x="28946" y="57931"/>
                  </a:lnTo>
                  <a:lnTo>
                    <a:pt x="30797" y="56435"/>
                  </a:lnTo>
                  <a:lnTo>
                    <a:pt x="32963" y="54623"/>
                  </a:lnTo>
                  <a:lnTo>
                    <a:pt x="35287" y="52615"/>
                  </a:lnTo>
                  <a:lnTo>
                    <a:pt x="36508" y="51512"/>
                  </a:lnTo>
                  <a:lnTo>
                    <a:pt x="37689" y="50409"/>
                  </a:lnTo>
                  <a:lnTo>
                    <a:pt x="38871" y="49307"/>
                  </a:lnTo>
                  <a:lnTo>
                    <a:pt x="40013" y="48164"/>
                  </a:lnTo>
                  <a:lnTo>
                    <a:pt x="41076" y="47062"/>
                  </a:lnTo>
                  <a:lnTo>
                    <a:pt x="42061" y="45959"/>
                  </a:lnTo>
                  <a:lnTo>
                    <a:pt x="42415" y="46038"/>
                  </a:lnTo>
                  <a:lnTo>
                    <a:pt x="42809" y="46117"/>
                  </a:lnTo>
                  <a:lnTo>
                    <a:pt x="43163" y="46156"/>
                  </a:lnTo>
                  <a:lnTo>
                    <a:pt x="43518" y="46156"/>
                  </a:lnTo>
                  <a:lnTo>
                    <a:pt x="44030" y="46117"/>
                  </a:lnTo>
                  <a:lnTo>
                    <a:pt x="44502" y="46077"/>
                  </a:lnTo>
                  <a:lnTo>
                    <a:pt x="44896" y="45999"/>
                  </a:lnTo>
                  <a:lnTo>
                    <a:pt x="45290" y="45880"/>
                  </a:lnTo>
                  <a:lnTo>
                    <a:pt x="45644" y="45723"/>
                  </a:lnTo>
                  <a:lnTo>
                    <a:pt x="45999" y="45487"/>
                  </a:lnTo>
                  <a:lnTo>
                    <a:pt x="46274" y="45211"/>
                  </a:lnTo>
                  <a:lnTo>
                    <a:pt x="46550" y="44935"/>
                  </a:lnTo>
                  <a:lnTo>
                    <a:pt x="46786" y="44581"/>
                  </a:lnTo>
                  <a:lnTo>
                    <a:pt x="46983" y="44226"/>
                  </a:lnTo>
                  <a:lnTo>
                    <a:pt x="47141" y="43793"/>
                  </a:lnTo>
                  <a:lnTo>
                    <a:pt x="47653" y="42494"/>
                  </a:lnTo>
                  <a:lnTo>
                    <a:pt x="48047" y="41194"/>
                  </a:lnTo>
                  <a:lnTo>
                    <a:pt x="48401" y="39894"/>
                  </a:lnTo>
                  <a:lnTo>
                    <a:pt x="48677" y="38555"/>
                  </a:lnTo>
                  <a:lnTo>
                    <a:pt x="48834" y="37216"/>
                  </a:lnTo>
                  <a:lnTo>
                    <a:pt x="48952" y="35877"/>
                  </a:lnTo>
                  <a:lnTo>
                    <a:pt x="48992" y="34499"/>
                  </a:lnTo>
                  <a:lnTo>
                    <a:pt x="48952" y="33160"/>
                  </a:lnTo>
                  <a:lnTo>
                    <a:pt x="48874" y="32176"/>
                  </a:lnTo>
                  <a:lnTo>
                    <a:pt x="48834" y="31860"/>
                  </a:lnTo>
                  <a:lnTo>
                    <a:pt x="48755" y="31506"/>
                  </a:lnTo>
                  <a:lnTo>
                    <a:pt x="48637" y="31191"/>
                  </a:lnTo>
                  <a:lnTo>
                    <a:pt x="48480" y="30876"/>
                  </a:lnTo>
                  <a:lnTo>
                    <a:pt x="48322" y="30600"/>
                  </a:lnTo>
                  <a:lnTo>
                    <a:pt x="48086" y="30325"/>
                  </a:lnTo>
                  <a:lnTo>
                    <a:pt x="47850" y="30088"/>
                  </a:lnTo>
                  <a:lnTo>
                    <a:pt x="47574" y="29852"/>
                  </a:lnTo>
                  <a:lnTo>
                    <a:pt x="47180" y="29655"/>
                  </a:lnTo>
                  <a:lnTo>
                    <a:pt x="46747" y="29458"/>
                  </a:lnTo>
                  <a:lnTo>
                    <a:pt x="46314" y="29379"/>
                  </a:lnTo>
                  <a:lnTo>
                    <a:pt x="45841" y="29340"/>
                  </a:lnTo>
                  <a:lnTo>
                    <a:pt x="45408" y="29379"/>
                  </a:lnTo>
                  <a:lnTo>
                    <a:pt x="44935" y="29458"/>
                  </a:lnTo>
                  <a:lnTo>
                    <a:pt x="43990" y="29773"/>
                  </a:lnTo>
                  <a:lnTo>
                    <a:pt x="42651" y="30246"/>
                  </a:lnTo>
                  <a:lnTo>
                    <a:pt x="41312" y="30758"/>
                  </a:lnTo>
                  <a:lnTo>
                    <a:pt x="40013" y="31388"/>
                  </a:lnTo>
                  <a:lnTo>
                    <a:pt x="38752" y="32018"/>
                  </a:lnTo>
                  <a:lnTo>
                    <a:pt x="37532" y="32727"/>
                  </a:lnTo>
                  <a:lnTo>
                    <a:pt x="36390" y="33475"/>
                  </a:lnTo>
                  <a:lnTo>
                    <a:pt x="35287" y="34302"/>
                  </a:lnTo>
                  <a:lnTo>
                    <a:pt x="34263" y="35169"/>
                  </a:lnTo>
                  <a:lnTo>
                    <a:pt x="33712" y="35641"/>
                  </a:lnTo>
                  <a:lnTo>
                    <a:pt x="33357" y="35996"/>
                  </a:lnTo>
                  <a:lnTo>
                    <a:pt x="33082" y="36429"/>
                  </a:lnTo>
                  <a:lnTo>
                    <a:pt x="32845" y="36901"/>
                  </a:lnTo>
                  <a:lnTo>
                    <a:pt x="32727" y="37413"/>
                  </a:lnTo>
                  <a:lnTo>
                    <a:pt x="32688" y="37886"/>
                  </a:lnTo>
                  <a:lnTo>
                    <a:pt x="32727" y="38398"/>
                  </a:lnTo>
                  <a:lnTo>
                    <a:pt x="32845" y="38910"/>
                  </a:lnTo>
                  <a:lnTo>
                    <a:pt x="33082" y="39382"/>
                  </a:lnTo>
                  <a:lnTo>
                    <a:pt x="31585" y="40761"/>
                  </a:lnTo>
                  <a:lnTo>
                    <a:pt x="30049" y="42060"/>
                  </a:lnTo>
                  <a:lnTo>
                    <a:pt x="30128" y="35405"/>
                  </a:lnTo>
                  <a:lnTo>
                    <a:pt x="30207" y="28513"/>
                  </a:lnTo>
                  <a:lnTo>
                    <a:pt x="33357" y="28316"/>
                  </a:lnTo>
                  <a:lnTo>
                    <a:pt x="34578" y="28237"/>
                  </a:lnTo>
                  <a:lnTo>
                    <a:pt x="35208" y="28198"/>
                  </a:lnTo>
                  <a:lnTo>
                    <a:pt x="35484" y="28159"/>
                  </a:lnTo>
                  <a:lnTo>
                    <a:pt x="35720" y="28119"/>
                  </a:lnTo>
                  <a:lnTo>
                    <a:pt x="36232" y="27962"/>
                  </a:lnTo>
                  <a:lnTo>
                    <a:pt x="36665" y="27686"/>
                  </a:lnTo>
                  <a:lnTo>
                    <a:pt x="37059" y="27371"/>
                  </a:lnTo>
                  <a:lnTo>
                    <a:pt x="37414" y="27017"/>
                  </a:lnTo>
                  <a:lnTo>
                    <a:pt x="37689" y="26583"/>
                  </a:lnTo>
                  <a:lnTo>
                    <a:pt x="37886" y="26071"/>
                  </a:lnTo>
                  <a:lnTo>
                    <a:pt x="37965" y="25835"/>
                  </a:lnTo>
                  <a:lnTo>
                    <a:pt x="38004" y="25559"/>
                  </a:lnTo>
                  <a:lnTo>
                    <a:pt x="38083" y="24929"/>
                  </a:lnTo>
                  <a:lnTo>
                    <a:pt x="38162" y="24142"/>
                  </a:lnTo>
                  <a:lnTo>
                    <a:pt x="38241" y="23118"/>
                  </a:lnTo>
                  <a:lnTo>
                    <a:pt x="38201" y="21936"/>
                  </a:lnTo>
                  <a:lnTo>
                    <a:pt x="38162" y="21346"/>
                  </a:lnTo>
                  <a:lnTo>
                    <a:pt x="38083" y="20715"/>
                  </a:lnTo>
                  <a:lnTo>
                    <a:pt x="37965" y="20046"/>
                  </a:lnTo>
                  <a:lnTo>
                    <a:pt x="37807" y="19416"/>
                  </a:lnTo>
                  <a:lnTo>
                    <a:pt x="37610" y="18786"/>
                  </a:lnTo>
                  <a:lnTo>
                    <a:pt x="37374" y="18195"/>
                  </a:lnTo>
                  <a:lnTo>
                    <a:pt x="37059" y="17565"/>
                  </a:lnTo>
                  <a:lnTo>
                    <a:pt x="36705" y="17014"/>
                  </a:lnTo>
                  <a:lnTo>
                    <a:pt x="36271" y="16502"/>
                  </a:lnTo>
                  <a:lnTo>
                    <a:pt x="35799" y="15990"/>
                  </a:lnTo>
                  <a:lnTo>
                    <a:pt x="35563" y="15793"/>
                  </a:lnTo>
                  <a:lnTo>
                    <a:pt x="35366" y="15635"/>
                  </a:lnTo>
                  <a:lnTo>
                    <a:pt x="35129" y="15478"/>
                  </a:lnTo>
                  <a:lnTo>
                    <a:pt x="34893" y="15320"/>
                  </a:lnTo>
                  <a:lnTo>
                    <a:pt x="34617" y="15241"/>
                  </a:lnTo>
                  <a:lnTo>
                    <a:pt x="34381" y="15163"/>
                  </a:lnTo>
                  <a:lnTo>
                    <a:pt x="34105" y="15084"/>
                  </a:lnTo>
                  <a:lnTo>
                    <a:pt x="33830" y="15044"/>
                  </a:lnTo>
                  <a:lnTo>
                    <a:pt x="33397" y="15044"/>
                  </a:lnTo>
                  <a:lnTo>
                    <a:pt x="31506" y="15163"/>
                  </a:lnTo>
                  <a:lnTo>
                    <a:pt x="31506" y="15163"/>
                  </a:lnTo>
                  <a:lnTo>
                    <a:pt x="31939" y="14533"/>
                  </a:lnTo>
                  <a:lnTo>
                    <a:pt x="32333" y="13863"/>
                  </a:lnTo>
                  <a:lnTo>
                    <a:pt x="32648" y="13194"/>
                  </a:lnTo>
                  <a:lnTo>
                    <a:pt x="32924" y="12485"/>
                  </a:lnTo>
                  <a:lnTo>
                    <a:pt x="33160" y="11736"/>
                  </a:lnTo>
                  <a:lnTo>
                    <a:pt x="33318" y="10988"/>
                  </a:lnTo>
                  <a:lnTo>
                    <a:pt x="33397" y="10201"/>
                  </a:lnTo>
                  <a:lnTo>
                    <a:pt x="33436" y="9452"/>
                  </a:lnTo>
                  <a:lnTo>
                    <a:pt x="33436" y="8940"/>
                  </a:lnTo>
                  <a:lnTo>
                    <a:pt x="33397" y="8468"/>
                  </a:lnTo>
                  <a:lnTo>
                    <a:pt x="33318" y="7995"/>
                  </a:lnTo>
                  <a:lnTo>
                    <a:pt x="33239" y="7523"/>
                  </a:lnTo>
                  <a:lnTo>
                    <a:pt x="33003" y="6617"/>
                  </a:lnTo>
                  <a:lnTo>
                    <a:pt x="32688" y="5750"/>
                  </a:lnTo>
                  <a:lnTo>
                    <a:pt x="32294" y="4963"/>
                  </a:lnTo>
                  <a:lnTo>
                    <a:pt x="31821" y="4175"/>
                  </a:lnTo>
                  <a:lnTo>
                    <a:pt x="31270" y="3427"/>
                  </a:lnTo>
                  <a:lnTo>
                    <a:pt x="30679" y="2757"/>
                  </a:lnTo>
                  <a:lnTo>
                    <a:pt x="30010" y="2167"/>
                  </a:lnTo>
                  <a:lnTo>
                    <a:pt x="29262" y="1615"/>
                  </a:lnTo>
                  <a:lnTo>
                    <a:pt x="28513" y="1143"/>
                  </a:lnTo>
                  <a:lnTo>
                    <a:pt x="27686" y="749"/>
                  </a:lnTo>
                  <a:lnTo>
                    <a:pt x="26820" y="434"/>
                  </a:lnTo>
                  <a:lnTo>
                    <a:pt x="25914" y="198"/>
                  </a:lnTo>
                  <a:lnTo>
                    <a:pt x="25442" y="119"/>
                  </a:lnTo>
                  <a:lnTo>
                    <a:pt x="24969" y="40"/>
                  </a:lnTo>
                  <a:lnTo>
                    <a:pt x="24496" y="40"/>
                  </a:lnTo>
                  <a:lnTo>
                    <a:pt x="2402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4079;p33">
              <a:extLst>
                <a:ext uri="{FF2B5EF4-FFF2-40B4-BE49-F238E27FC236}">
                  <a16:creationId xmlns:a16="http://schemas.microsoft.com/office/drawing/2014/main" xmlns="" id="{F78A985E-24F5-44C6-B26F-4985011E215B}"/>
                </a:ext>
              </a:extLst>
            </p:cNvPr>
            <p:cNvSpPr/>
            <p:nvPr/>
          </p:nvSpPr>
          <p:spPr>
            <a:xfrm>
              <a:off x="6739400" y="809775"/>
              <a:ext cx="1243500" cy="1531975"/>
            </a:xfrm>
            <a:custGeom>
              <a:avLst/>
              <a:gdLst/>
              <a:ahLst/>
              <a:cxnLst/>
              <a:rect l="l" t="t" r="r" b="b"/>
              <a:pathLst>
                <a:path w="49740" h="61279" extrusionOk="0">
                  <a:moveTo>
                    <a:pt x="23866" y="0"/>
                  </a:moveTo>
                  <a:lnTo>
                    <a:pt x="23078" y="79"/>
                  </a:lnTo>
                  <a:lnTo>
                    <a:pt x="22921" y="118"/>
                  </a:lnTo>
                  <a:lnTo>
                    <a:pt x="22802" y="237"/>
                  </a:lnTo>
                  <a:lnTo>
                    <a:pt x="22763" y="355"/>
                  </a:lnTo>
                  <a:lnTo>
                    <a:pt x="22724" y="512"/>
                  </a:lnTo>
                  <a:lnTo>
                    <a:pt x="22763" y="630"/>
                  </a:lnTo>
                  <a:lnTo>
                    <a:pt x="22881" y="748"/>
                  </a:lnTo>
                  <a:lnTo>
                    <a:pt x="22960" y="788"/>
                  </a:lnTo>
                  <a:lnTo>
                    <a:pt x="23118" y="827"/>
                  </a:lnTo>
                  <a:lnTo>
                    <a:pt x="23157" y="827"/>
                  </a:lnTo>
                  <a:lnTo>
                    <a:pt x="23748" y="748"/>
                  </a:lnTo>
                  <a:lnTo>
                    <a:pt x="24614" y="748"/>
                  </a:lnTo>
                  <a:lnTo>
                    <a:pt x="24772" y="709"/>
                  </a:lnTo>
                  <a:lnTo>
                    <a:pt x="24890" y="630"/>
                  </a:lnTo>
                  <a:lnTo>
                    <a:pt x="24968" y="512"/>
                  </a:lnTo>
                  <a:lnTo>
                    <a:pt x="25008" y="394"/>
                  </a:lnTo>
                  <a:lnTo>
                    <a:pt x="24968" y="237"/>
                  </a:lnTo>
                  <a:lnTo>
                    <a:pt x="24890" y="118"/>
                  </a:lnTo>
                  <a:lnTo>
                    <a:pt x="24772" y="40"/>
                  </a:lnTo>
                  <a:lnTo>
                    <a:pt x="24653" y="0"/>
                  </a:lnTo>
                  <a:close/>
                  <a:moveTo>
                    <a:pt x="26071" y="158"/>
                  </a:moveTo>
                  <a:lnTo>
                    <a:pt x="25914" y="237"/>
                  </a:lnTo>
                  <a:lnTo>
                    <a:pt x="25835" y="315"/>
                  </a:lnTo>
                  <a:lnTo>
                    <a:pt x="25756" y="473"/>
                  </a:lnTo>
                  <a:lnTo>
                    <a:pt x="25756" y="630"/>
                  </a:lnTo>
                  <a:lnTo>
                    <a:pt x="25835" y="748"/>
                  </a:lnTo>
                  <a:lnTo>
                    <a:pt x="25914" y="867"/>
                  </a:lnTo>
                  <a:lnTo>
                    <a:pt x="26071" y="906"/>
                  </a:lnTo>
                  <a:lnTo>
                    <a:pt x="26780" y="1064"/>
                  </a:lnTo>
                  <a:lnTo>
                    <a:pt x="27489" y="1300"/>
                  </a:lnTo>
                  <a:lnTo>
                    <a:pt x="27725" y="1300"/>
                  </a:lnTo>
                  <a:lnTo>
                    <a:pt x="27804" y="1260"/>
                  </a:lnTo>
                  <a:lnTo>
                    <a:pt x="27883" y="1182"/>
                  </a:lnTo>
                  <a:lnTo>
                    <a:pt x="27961" y="1064"/>
                  </a:lnTo>
                  <a:lnTo>
                    <a:pt x="28001" y="906"/>
                  </a:lnTo>
                  <a:lnTo>
                    <a:pt x="27961" y="788"/>
                  </a:lnTo>
                  <a:lnTo>
                    <a:pt x="27843" y="670"/>
                  </a:lnTo>
                  <a:lnTo>
                    <a:pt x="27725" y="591"/>
                  </a:lnTo>
                  <a:lnTo>
                    <a:pt x="26977" y="355"/>
                  </a:lnTo>
                  <a:lnTo>
                    <a:pt x="26229" y="158"/>
                  </a:lnTo>
                  <a:close/>
                  <a:moveTo>
                    <a:pt x="21503" y="394"/>
                  </a:moveTo>
                  <a:lnTo>
                    <a:pt x="20755" y="670"/>
                  </a:lnTo>
                  <a:lnTo>
                    <a:pt x="20046" y="985"/>
                  </a:lnTo>
                  <a:lnTo>
                    <a:pt x="19928" y="1064"/>
                  </a:lnTo>
                  <a:lnTo>
                    <a:pt x="19849" y="1221"/>
                  </a:lnTo>
                  <a:lnTo>
                    <a:pt x="19849" y="1339"/>
                  </a:lnTo>
                  <a:lnTo>
                    <a:pt x="19888" y="1497"/>
                  </a:lnTo>
                  <a:lnTo>
                    <a:pt x="19928" y="1576"/>
                  </a:lnTo>
                  <a:lnTo>
                    <a:pt x="20006" y="1654"/>
                  </a:lnTo>
                  <a:lnTo>
                    <a:pt x="20125" y="1694"/>
                  </a:lnTo>
                  <a:lnTo>
                    <a:pt x="20203" y="1694"/>
                  </a:lnTo>
                  <a:lnTo>
                    <a:pt x="20400" y="1654"/>
                  </a:lnTo>
                  <a:lnTo>
                    <a:pt x="21070" y="1379"/>
                  </a:lnTo>
                  <a:lnTo>
                    <a:pt x="21739" y="1142"/>
                  </a:lnTo>
                  <a:lnTo>
                    <a:pt x="21857" y="1064"/>
                  </a:lnTo>
                  <a:lnTo>
                    <a:pt x="21975" y="945"/>
                  </a:lnTo>
                  <a:lnTo>
                    <a:pt x="22015" y="827"/>
                  </a:lnTo>
                  <a:lnTo>
                    <a:pt x="21975" y="670"/>
                  </a:lnTo>
                  <a:lnTo>
                    <a:pt x="21936" y="512"/>
                  </a:lnTo>
                  <a:lnTo>
                    <a:pt x="21818" y="433"/>
                  </a:lnTo>
                  <a:lnTo>
                    <a:pt x="21660" y="394"/>
                  </a:lnTo>
                  <a:close/>
                  <a:moveTo>
                    <a:pt x="29025" y="1182"/>
                  </a:moveTo>
                  <a:lnTo>
                    <a:pt x="28867" y="1221"/>
                  </a:lnTo>
                  <a:lnTo>
                    <a:pt x="28749" y="1260"/>
                  </a:lnTo>
                  <a:lnTo>
                    <a:pt x="28631" y="1379"/>
                  </a:lnTo>
                  <a:lnTo>
                    <a:pt x="28592" y="1536"/>
                  </a:lnTo>
                  <a:lnTo>
                    <a:pt x="28631" y="1694"/>
                  </a:lnTo>
                  <a:lnTo>
                    <a:pt x="28670" y="1812"/>
                  </a:lnTo>
                  <a:lnTo>
                    <a:pt x="28789" y="1891"/>
                  </a:lnTo>
                  <a:lnTo>
                    <a:pt x="29419" y="2284"/>
                  </a:lnTo>
                  <a:lnTo>
                    <a:pt x="30009" y="2718"/>
                  </a:lnTo>
                  <a:lnTo>
                    <a:pt x="30127" y="2796"/>
                  </a:lnTo>
                  <a:lnTo>
                    <a:pt x="30246" y="2796"/>
                  </a:lnTo>
                  <a:lnTo>
                    <a:pt x="30403" y="2757"/>
                  </a:lnTo>
                  <a:lnTo>
                    <a:pt x="30521" y="2678"/>
                  </a:lnTo>
                  <a:lnTo>
                    <a:pt x="30600" y="2521"/>
                  </a:lnTo>
                  <a:lnTo>
                    <a:pt x="30600" y="2363"/>
                  </a:lnTo>
                  <a:lnTo>
                    <a:pt x="30561" y="2245"/>
                  </a:lnTo>
                  <a:lnTo>
                    <a:pt x="30482" y="2127"/>
                  </a:lnTo>
                  <a:lnTo>
                    <a:pt x="29852" y="1654"/>
                  </a:lnTo>
                  <a:lnTo>
                    <a:pt x="29182" y="1260"/>
                  </a:lnTo>
                  <a:lnTo>
                    <a:pt x="29025" y="1182"/>
                  </a:lnTo>
                  <a:close/>
                  <a:moveTo>
                    <a:pt x="18825" y="1733"/>
                  </a:moveTo>
                  <a:lnTo>
                    <a:pt x="18707" y="1812"/>
                  </a:lnTo>
                  <a:lnTo>
                    <a:pt x="18077" y="2284"/>
                  </a:lnTo>
                  <a:lnTo>
                    <a:pt x="17486" y="2796"/>
                  </a:lnTo>
                  <a:lnTo>
                    <a:pt x="17407" y="2954"/>
                  </a:lnTo>
                  <a:lnTo>
                    <a:pt x="17368" y="3072"/>
                  </a:lnTo>
                  <a:lnTo>
                    <a:pt x="17407" y="3230"/>
                  </a:lnTo>
                  <a:lnTo>
                    <a:pt x="17486" y="3348"/>
                  </a:lnTo>
                  <a:lnTo>
                    <a:pt x="17604" y="3426"/>
                  </a:lnTo>
                  <a:lnTo>
                    <a:pt x="17762" y="3466"/>
                  </a:lnTo>
                  <a:lnTo>
                    <a:pt x="17880" y="3426"/>
                  </a:lnTo>
                  <a:lnTo>
                    <a:pt x="18037" y="3348"/>
                  </a:lnTo>
                  <a:lnTo>
                    <a:pt x="18549" y="2875"/>
                  </a:lnTo>
                  <a:lnTo>
                    <a:pt x="19140" y="2403"/>
                  </a:lnTo>
                  <a:lnTo>
                    <a:pt x="19258" y="2324"/>
                  </a:lnTo>
                  <a:lnTo>
                    <a:pt x="19298" y="2166"/>
                  </a:lnTo>
                  <a:lnTo>
                    <a:pt x="19298" y="2009"/>
                  </a:lnTo>
                  <a:lnTo>
                    <a:pt x="19219" y="1891"/>
                  </a:lnTo>
                  <a:lnTo>
                    <a:pt x="19101" y="1772"/>
                  </a:lnTo>
                  <a:lnTo>
                    <a:pt x="18982" y="1733"/>
                  </a:lnTo>
                  <a:close/>
                  <a:moveTo>
                    <a:pt x="31348" y="3072"/>
                  </a:moveTo>
                  <a:lnTo>
                    <a:pt x="31230" y="3111"/>
                  </a:lnTo>
                  <a:lnTo>
                    <a:pt x="31073" y="3190"/>
                  </a:lnTo>
                  <a:lnTo>
                    <a:pt x="30994" y="3308"/>
                  </a:lnTo>
                  <a:lnTo>
                    <a:pt x="30954" y="3426"/>
                  </a:lnTo>
                  <a:lnTo>
                    <a:pt x="30994" y="3584"/>
                  </a:lnTo>
                  <a:lnTo>
                    <a:pt x="31073" y="3702"/>
                  </a:lnTo>
                  <a:lnTo>
                    <a:pt x="31545" y="4293"/>
                  </a:lnTo>
                  <a:lnTo>
                    <a:pt x="31939" y="4884"/>
                  </a:lnTo>
                  <a:lnTo>
                    <a:pt x="32018" y="4962"/>
                  </a:lnTo>
                  <a:lnTo>
                    <a:pt x="32097" y="5002"/>
                  </a:lnTo>
                  <a:lnTo>
                    <a:pt x="32254" y="5041"/>
                  </a:lnTo>
                  <a:lnTo>
                    <a:pt x="32372" y="5041"/>
                  </a:lnTo>
                  <a:lnTo>
                    <a:pt x="32490" y="5002"/>
                  </a:lnTo>
                  <a:lnTo>
                    <a:pt x="32569" y="4884"/>
                  </a:lnTo>
                  <a:lnTo>
                    <a:pt x="32648" y="4726"/>
                  </a:lnTo>
                  <a:lnTo>
                    <a:pt x="32648" y="4608"/>
                  </a:lnTo>
                  <a:lnTo>
                    <a:pt x="32609" y="4450"/>
                  </a:lnTo>
                  <a:lnTo>
                    <a:pt x="32136" y="3820"/>
                  </a:lnTo>
                  <a:lnTo>
                    <a:pt x="31624" y="3190"/>
                  </a:lnTo>
                  <a:lnTo>
                    <a:pt x="31506" y="3111"/>
                  </a:lnTo>
                  <a:lnTo>
                    <a:pt x="31348" y="3072"/>
                  </a:lnTo>
                  <a:close/>
                  <a:moveTo>
                    <a:pt x="16698" y="3860"/>
                  </a:moveTo>
                  <a:lnTo>
                    <a:pt x="16580" y="3899"/>
                  </a:lnTo>
                  <a:lnTo>
                    <a:pt x="16462" y="4017"/>
                  </a:lnTo>
                  <a:lnTo>
                    <a:pt x="16029" y="4647"/>
                  </a:lnTo>
                  <a:lnTo>
                    <a:pt x="15635" y="5356"/>
                  </a:lnTo>
                  <a:lnTo>
                    <a:pt x="15596" y="5514"/>
                  </a:lnTo>
                  <a:lnTo>
                    <a:pt x="15596" y="5632"/>
                  </a:lnTo>
                  <a:lnTo>
                    <a:pt x="15674" y="5750"/>
                  </a:lnTo>
                  <a:lnTo>
                    <a:pt x="15793" y="5868"/>
                  </a:lnTo>
                  <a:lnTo>
                    <a:pt x="15950" y="5907"/>
                  </a:lnTo>
                  <a:lnTo>
                    <a:pt x="16068" y="5907"/>
                  </a:lnTo>
                  <a:lnTo>
                    <a:pt x="16147" y="5868"/>
                  </a:lnTo>
                  <a:lnTo>
                    <a:pt x="16226" y="5789"/>
                  </a:lnTo>
                  <a:lnTo>
                    <a:pt x="16305" y="5711"/>
                  </a:lnTo>
                  <a:lnTo>
                    <a:pt x="16659" y="5041"/>
                  </a:lnTo>
                  <a:lnTo>
                    <a:pt x="17053" y="4450"/>
                  </a:lnTo>
                  <a:lnTo>
                    <a:pt x="17132" y="4332"/>
                  </a:lnTo>
                  <a:lnTo>
                    <a:pt x="17132" y="4175"/>
                  </a:lnTo>
                  <a:lnTo>
                    <a:pt x="17092" y="4017"/>
                  </a:lnTo>
                  <a:lnTo>
                    <a:pt x="16974" y="3938"/>
                  </a:lnTo>
                  <a:lnTo>
                    <a:pt x="16856" y="3860"/>
                  </a:lnTo>
                  <a:close/>
                  <a:moveTo>
                    <a:pt x="32845" y="5632"/>
                  </a:moveTo>
                  <a:lnTo>
                    <a:pt x="32727" y="5750"/>
                  </a:lnTo>
                  <a:lnTo>
                    <a:pt x="32648" y="5868"/>
                  </a:lnTo>
                  <a:lnTo>
                    <a:pt x="32609" y="5986"/>
                  </a:lnTo>
                  <a:lnTo>
                    <a:pt x="32648" y="6144"/>
                  </a:lnTo>
                  <a:lnTo>
                    <a:pt x="32924" y="6813"/>
                  </a:lnTo>
                  <a:lnTo>
                    <a:pt x="33120" y="7522"/>
                  </a:lnTo>
                  <a:lnTo>
                    <a:pt x="33160" y="7640"/>
                  </a:lnTo>
                  <a:lnTo>
                    <a:pt x="33278" y="7719"/>
                  </a:lnTo>
                  <a:lnTo>
                    <a:pt x="33357" y="7798"/>
                  </a:lnTo>
                  <a:lnTo>
                    <a:pt x="33593" y="7798"/>
                  </a:lnTo>
                  <a:lnTo>
                    <a:pt x="33711" y="7719"/>
                  </a:lnTo>
                  <a:lnTo>
                    <a:pt x="33829" y="7640"/>
                  </a:lnTo>
                  <a:lnTo>
                    <a:pt x="33869" y="7483"/>
                  </a:lnTo>
                  <a:lnTo>
                    <a:pt x="33869" y="7325"/>
                  </a:lnTo>
                  <a:lnTo>
                    <a:pt x="33632" y="6577"/>
                  </a:lnTo>
                  <a:lnTo>
                    <a:pt x="33357" y="5829"/>
                  </a:lnTo>
                  <a:lnTo>
                    <a:pt x="33239" y="5711"/>
                  </a:lnTo>
                  <a:lnTo>
                    <a:pt x="33120" y="5632"/>
                  </a:lnTo>
                  <a:close/>
                  <a:moveTo>
                    <a:pt x="15359" y="6538"/>
                  </a:moveTo>
                  <a:lnTo>
                    <a:pt x="15202" y="6577"/>
                  </a:lnTo>
                  <a:lnTo>
                    <a:pt x="15084" y="6695"/>
                  </a:lnTo>
                  <a:lnTo>
                    <a:pt x="15044" y="6813"/>
                  </a:lnTo>
                  <a:lnTo>
                    <a:pt x="14808" y="7562"/>
                  </a:lnTo>
                  <a:lnTo>
                    <a:pt x="14651" y="8349"/>
                  </a:lnTo>
                  <a:lnTo>
                    <a:pt x="14690" y="8507"/>
                  </a:lnTo>
                  <a:lnTo>
                    <a:pt x="14729" y="8625"/>
                  </a:lnTo>
                  <a:lnTo>
                    <a:pt x="14847" y="8743"/>
                  </a:lnTo>
                  <a:lnTo>
                    <a:pt x="15005" y="8782"/>
                  </a:lnTo>
                  <a:lnTo>
                    <a:pt x="15044" y="8782"/>
                  </a:lnTo>
                  <a:lnTo>
                    <a:pt x="15162" y="8743"/>
                  </a:lnTo>
                  <a:lnTo>
                    <a:pt x="15281" y="8704"/>
                  </a:lnTo>
                  <a:lnTo>
                    <a:pt x="15359" y="8585"/>
                  </a:lnTo>
                  <a:lnTo>
                    <a:pt x="15438" y="8467"/>
                  </a:lnTo>
                  <a:lnTo>
                    <a:pt x="15556" y="7758"/>
                  </a:lnTo>
                  <a:lnTo>
                    <a:pt x="15753" y="7050"/>
                  </a:lnTo>
                  <a:lnTo>
                    <a:pt x="15753" y="6892"/>
                  </a:lnTo>
                  <a:lnTo>
                    <a:pt x="15714" y="6735"/>
                  </a:lnTo>
                  <a:lnTo>
                    <a:pt x="15635" y="6656"/>
                  </a:lnTo>
                  <a:lnTo>
                    <a:pt x="15517" y="6577"/>
                  </a:lnTo>
                  <a:lnTo>
                    <a:pt x="15359" y="6538"/>
                  </a:lnTo>
                  <a:close/>
                  <a:moveTo>
                    <a:pt x="33711" y="8546"/>
                  </a:moveTo>
                  <a:lnTo>
                    <a:pt x="33554" y="8585"/>
                  </a:lnTo>
                  <a:lnTo>
                    <a:pt x="33475" y="8704"/>
                  </a:lnTo>
                  <a:lnTo>
                    <a:pt x="33396" y="8822"/>
                  </a:lnTo>
                  <a:lnTo>
                    <a:pt x="33357" y="8979"/>
                  </a:lnTo>
                  <a:lnTo>
                    <a:pt x="33396" y="9806"/>
                  </a:lnTo>
                  <a:lnTo>
                    <a:pt x="33396" y="10436"/>
                  </a:lnTo>
                  <a:lnTo>
                    <a:pt x="33396" y="10555"/>
                  </a:lnTo>
                  <a:lnTo>
                    <a:pt x="33475" y="10712"/>
                  </a:lnTo>
                  <a:lnTo>
                    <a:pt x="33593" y="10791"/>
                  </a:lnTo>
                  <a:lnTo>
                    <a:pt x="33751" y="10830"/>
                  </a:lnTo>
                  <a:lnTo>
                    <a:pt x="33908" y="10791"/>
                  </a:lnTo>
                  <a:lnTo>
                    <a:pt x="34026" y="10712"/>
                  </a:lnTo>
                  <a:lnTo>
                    <a:pt x="34105" y="10594"/>
                  </a:lnTo>
                  <a:lnTo>
                    <a:pt x="34144" y="10476"/>
                  </a:lnTo>
                  <a:lnTo>
                    <a:pt x="34184" y="9806"/>
                  </a:lnTo>
                  <a:lnTo>
                    <a:pt x="34144" y="8901"/>
                  </a:lnTo>
                  <a:lnTo>
                    <a:pt x="34105" y="8743"/>
                  </a:lnTo>
                  <a:lnTo>
                    <a:pt x="33987" y="8625"/>
                  </a:lnTo>
                  <a:lnTo>
                    <a:pt x="33869" y="8585"/>
                  </a:lnTo>
                  <a:lnTo>
                    <a:pt x="33711" y="8546"/>
                  </a:lnTo>
                  <a:close/>
                  <a:moveTo>
                    <a:pt x="14926" y="9531"/>
                  </a:moveTo>
                  <a:lnTo>
                    <a:pt x="14808" y="9570"/>
                  </a:lnTo>
                  <a:lnTo>
                    <a:pt x="14690" y="9649"/>
                  </a:lnTo>
                  <a:lnTo>
                    <a:pt x="14611" y="9767"/>
                  </a:lnTo>
                  <a:lnTo>
                    <a:pt x="14572" y="9924"/>
                  </a:lnTo>
                  <a:lnTo>
                    <a:pt x="14611" y="10712"/>
                  </a:lnTo>
                  <a:lnTo>
                    <a:pt x="14729" y="11500"/>
                  </a:lnTo>
                  <a:lnTo>
                    <a:pt x="14769" y="11618"/>
                  </a:lnTo>
                  <a:lnTo>
                    <a:pt x="14847" y="11736"/>
                  </a:lnTo>
                  <a:lnTo>
                    <a:pt x="14966" y="11775"/>
                  </a:lnTo>
                  <a:lnTo>
                    <a:pt x="15084" y="11815"/>
                  </a:lnTo>
                  <a:lnTo>
                    <a:pt x="15162" y="11815"/>
                  </a:lnTo>
                  <a:lnTo>
                    <a:pt x="15281" y="11736"/>
                  </a:lnTo>
                  <a:lnTo>
                    <a:pt x="15399" y="11657"/>
                  </a:lnTo>
                  <a:lnTo>
                    <a:pt x="15478" y="11500"/>
                  </a:lnTo>
                  <a:lnTo>
                    <a:pt x="15478" y="11382"/>
                  </a:lnTo>
                  <a:lnTo>
                    <a:pt x="15359" y="10633"/>
                  </a:lnTo>
                  <a:lnTo>
                    <a:pt x="15320" y="9924"/>
                  </a:lnTo>
                  <a:lnTo>
                    <a:pt x="15281" y="9767"/>
                  </a:lnTo>
                  <a:lnTo>
                    <a:pt x="15202" y="9649"/>
                  </a:lnTo>
                  <a:lnTo>
                    <a:pt x="15084" y="9570"/>
                  </a:lnTo>
                  <a:lnTo>
                    <a:pt x="14966" y="9531"/>
                  </a:lnTo>
                  <a:close/>
                  <a:moveTo>
                    <a:pt x="33475" y="11578"/>
                  </a:moveTo>
                  <a:lnTo>
                    <a:pt x="33357" y="11618"/>
                  </a:lnTo>
                  <a:lnTo>
                    <a:pt x="33239" y="11736"/>
                  </a:lnTo>
                  <a:lnTo>
                    <a:pt x="33160" y="11854"/>
                  </a:lnTo>
                  <a:lnTo>
                    <a:pt x="32963" y="12563"/>
                  </a:lnTo>
                  <a:lnTo>
                    <a:pt x="32727" y="13232"/>
                  </a:lnTo>
                  <a:lnTo>
                    <a:pt x="32687" y="13390"/>
                  </a:lnTo>
                  <a:lnTo>
                    <a:pt x="32727" y="13548"/>
                  </a:lnTo>
                  <a:lnTo>
                    <a:pt x="32805" y="13666"/>
                  </a:lnTo>
                  <a:lnTo>
                    <a:pt x="32924" y="13744"/>
                  </a:lnTo>
                  <a:lnTo>
                    <a:pt x="33081" y="13784"/>
                  </a:lnTo>
                  <a:lnTo>
                    <a:pt x="33199" y="13744"/>
                  </a:lnTo>
                  <a:lnTo>
                    <a:pt x="33278" y="13705"/>
                  </a:lnTo>
                  <a:lnTo>
                    <a:pt x="33357" y="13626"/>
                  </a:lnTo>
                  <a:lnTo>
                    <a:pt x="33436" y="13548"/>
                  </a:lnTo>
                  <a:lnTo>
                    <a:pt x="33711" y="12799"/>
                  </a:lnTo>
                  <a:lnTo>
                    <a:pt x="33908" y="12051"/>
                  </a:lnTo>
                  <a:lnTo>
                    <a:pt x="33908" y="11894"/>
                  </a:lnTo>
                  <a:lnTo>
                    <a:pt x="33869" y="11736"/>
                  </a:lnTo>
                  <a:lnTo>
                    <a:pt x="33751" y="11657"/>
                  </a:lnTo>
                  <a:lnTo>
                    <a:pt x="33632" y="11578"/>
                  </a:lnTo>
                  <a:close/>
                  <a:moveTo>
                    <a:pt x="15359" y="12524"/>
                  </a:moveTo>
                  <a:lnTo>
                    <a:pt x="15241" y="12602"/>
                  </a:lnTo>
                  <a:lnTo>
                    <a:pt x="15123" y="12721"/>
                  </a:lnTo>
                  <a:lnTo>
                    <a:pt x="15084" y="12878"/>
                  </a:lnTo>
                  <a:lnTo>
                    <a:pt x="15123" y="13036"/>
                  </a:lnTo>
                  <a:lnTo>
                    <a:pt x="15399" y="13744"/>
                  </a:lnTo>
                  <a:lnTo>
                    <a:pt x="15753" y="14453"/>
                  </a:lnTo>
                  <a:lnTo>
                    <a:pt x="15832" y="14532"/>
                  </a:lnTo>
                  <a:lnTo>
                    <a:pt x="15911" y="14611"/>
                  </a:lnTo>
                  <a:lnTo>
                    <a:pt x="15989" y="14650"/>
                  </a:lnTo>
                  <a:lnTo>
                    <a:pt x="16186" y="14650"/>
                  </a:lnTo>
                  <a:lnTo>
                    <a:pt x="16265" y="14611"/>
                  </a:lnTo>
                  <a:lnTo>
                    <a:pt x="16383" y="14532"/>
                  </a:lnTo>
                  <a:lnTo>
                    <a:pt x="16462" y="14375"/>
                  </a:lnTo>
                  <a:lnTo>
                    <a:pt x="16462" y="14256"/>
                  </a:lnTo>
                  <a:lnTo>
                    <a:pt x="16423" y="14099"/>
                  </a:lnTo>
                  <a:lnTo>
                    <a:pt x="16108" y="13469"/>
                  </a:lnTo>
                  <a:lnTo>
                    <a:pt x="15832" y="12760"/>
                  </a:lnTo>
                  <a:lnTo>
                    <a:pt x="15753" y="12642"/>
                  </a:lnTo>
                  <a:lnTo>
                    <a:pt x="15635" y="12563"/>
                  </a:lnTo>
                  <a:lnTo>
                    <a:pt x="15517" y="12524"/>
                  </a:lnTo>
                  <a:close/>
                  <a:moveTo>
                    <a:pt x="32293" y="14375"/>
                  </a:moveTo>
                  <a:lnTo>
                    <a:pt x="32175" y="14414"/>
                  </a:lnTo>
                  <a:lnTo>
                    <a:pt x="32057" y="14532"/>
                  </a:lnTo>
                  <a:lnTo>
                    <a:pt x="31545" y="15280"/>
                  </a:lnTo>
                  <a:lnTo>
                    <a:pt x="31506" y="15359"/>
                  </a:lnTo>
                  <a:lnTo>
                    <a:pt x="31466" y="15477"/>
                  </a:lnTo>
                  <a:lnTo>
                    <a:pt x="31506" y="15556"/>
                  </a:lnTo>
                  <a:lnTo>
                    <a:pt x="31506" y="15674"/>
                  </a:lnTo>
                  <a:lnTo>
                    <a:pt x="31585" y="15753"/>
                  </a:lnTo>
                  <a:lnTo>
                    <a:pt x="31663" y="15832"/>
                  </a:lnTo>
                  <a:lnTo>
                    <a:pt x="31742" y="15871"/>
                  </a:lnTo>
                  <a:lnTo>
                    <a:pt x="31900" y="15871"/>
                  </a:lnTo>
                  <a:lnTo>
                    <a:pt x="32490" y="15832"/>
                  </a:lnTo>
                  <a:lnTo>
                    <a:pt x="32609" y="15792"/>
                  </a:lnTo>
                  <a:lnTo>
                    <a:pt x="32727" y="15714"/>
                  </a:lnTo>
                  <a:lnTo>
                    <a:pt x="32805" y="15595"/>
                  </a:lnTo>
                  <a:lnTo>
                    <a:pt x="32845" y="15438"/>
                  </a:lnTo>
                  <a:lnTo>
                    <a:pt x="32805" y="15320"/>
                  </a:lnTo>
                  <a:lnTo>
                    <a:pt x="32766" y="15241"/>
                  </a:lnTo>
                  <a:lnTo>
                    <a:pt x="32687" y="15162"/>
                  </a:lnTo>
                  <a:lnTo>
                    <a:pt x="32609" y="15123"/>
                  </a:lnTo>
                  <a:lnTo>
                    <a:pt x="32687" y="14926"/>
                  </a:lnTo>
                  <a:lnTo>
                    <a:pt x="32766" y="14808"/>
                  </a:lnTo>
                  <a:lnTo>
                    <a:pt x="32766" y="14650"/>
                  </a:lnTo>
                  <a:lnTo>
                    <a:pt x="32687" y="14532"/>
                  </a:lnTo>
                  <a:lnTo>
                    <a:pt x="32569" y="14414"/>
                  </a:lnTo>
                  <a:lnTo>
                    <a:pt x="32451" y="14375"/>
                  </a:lnTo>
                  <a:close/>
                  <a:moveTo>
                    <a:pt x="33987" y="15005"/>
                  </a:moveTo>
                  <a:lnTo>
                    <a:pt x="33829" y="15044"/>
                  </a:lnTo>
                  <a:lnTo>
                    <a:pt x="33711" y="15123"/>
                  </a:lnTo>
                  <a:lnTo>
                    <a:pt x="33632" y="15241"/>
                  </a:lnTo>
                  <a:lnTo>
                    <a:pt x="33593" y="15398"/>
                  </a:lnTo>
                  <a:lnTo>
                    <a:pt x="33632" y="15517"/>
                  </a:lnTo>
                  <a:lnTo>
                    <a:pt x="33711" y="15635"/>
                  </a:lnTo>
                  <a:lnTo>
                    <a:pt x="33829" y="15753"/>
                  </a:lnTo>
                  <a:lnTo>
                    <a:pt x="33987" y="15753"/>
                  </a:lnTo>
                  <a:lnTo>
                    <a:pt x="34302" y="15792"/>
                  </a:lnTo>
                  <a:lnTo>
                    <a:pt x="34617" y="15871"/>
                  </a:lnTo>
                  <a:lnTo>
                    <a:pt x="34932" y="15989"/>
                  </a:lnTo>
                  <a:lnTo>
                    <a:pt x="35247" y="16107"/>
                  </a:lnTo>
                  <a:lnTo>
                    <a:pt x="35326" y="16147"/>
                  </a:lnTo>
                  <a:lnTo>
                    <a:pt x="35444" y="16186"/>
                  </a:lnTo>
                  <a:lnTo>
                    <a:pt x="35523" y="16147"/>
                  </a:lnTo>
                  <a:lnTo>
                    <a:pt x="35602" y="16107"/>
                  </a:lnTo>
                  <a:lnTo>
                    <a:pt x="35680" y="16068"/>
                  </a:lnTo>
                  <a:lnTo>
                    <a:pt x="35759" y="15989"/>
                  </a:lnTo>
                  <a:lnTo>
                    <a:pt x="35798" y="15832"/>
                  </a:lnTo>
                  <a:lnTo>
                    <a:pt x="35798" y="15674"/>
                  </a:lnTo>
                  <a:lnTo>
                    <a:pt x="35720" y="15556"/>
                  </a:lnTo>
                  <a:lnTo>
                    <a:pt x="35602" y="15477"/>
                  </a:lnTo>
                  <a:lnTo>
                    <a:pt x="35247" y="15280"/>
                  </a:lnTo>
                  <a:lnTo>
                    <a:pt x="34814" y="15123"/>
                  </a:lnTo>
                  <a:lnTo>
                    <a:pt x="34420" y="15044"/>
                  </a:lnTo>
                  <a:lnTo>
                    <a:pt x="33987" y="15005"/>
                  </a:lnTo>
                  <a:close/>
                  <a:moveTo>
                    <a:pt x="16974" y="15162"/>
                  </a:moveTo>
                  <a:lnTo>
                    <a:pt x="16816" y="15202"/>
                  </a:lnTo>
                  <a:lnTo>
                    <a:pt x="16698" y="15241"/>
                  </a:lnTo>
                  <a:lnTo>
                    <a:pt x="16580" y="15359"/>
                  </a:lnTo>
                  <a:lnTo>
                    <a:pt x="16541" y="15517"/>
                  </a:lnTo>
                  <a:lnTo>
                    <a:pt x="16541" y="15635"/>
                  </a:lnTo>
                  <a:lnTo>
                    <a:pt x="16620" y="15792"/>
                  </a:lnTo>
                  <a:lnTo>
                    <a:pt x="16816" y="16029"/>
                  </a:lnTo>
                  <a:lnTo>
                    <a:pt x="16698" y="16186"/>
                  </a:lnTo>
                  <a:lnTo>
                    <a:pt x="16698" y="16265"/>
                  </a:lnTo>
                  <a:lnTo>
                    <a:pt x="16659" y="16344"/>
                  </a:lnTo>
                  <a:lnTo>
                    <a:pt x="16698" y="16501"/>
                  </a:lnTo>
                  <a:lnTo>
                    <a:pt x="16777" y="16619"/>
                  </a:lnTo>
                  <a:lnTo>
                    <a:pt x="16895" y="16698"/>
                  </a:lnTo>
                  <a:lnTo>
                    <a:pt x="17053" y="16737"/>
                  </a:lnTo>
                  <a:lnTo>
                    <a:pt x="17092" y="16698"/>
                  </a:lnTo>
                  <a:lnTo>
                    <a:pt x="17604" y="16698"/>
                  </a:lnTo>
                  <a:lnTo>
                    <a:pt x="17722" y="16659"/>
                  </a:lnTo>
                  <a:lnTo>
                    <a:pt x="17801" y="16619"/>
                  </a:lnTo>
                  <a:lnTo>
                    <a:pt x="17880" y="16541"/>
                  </a:lnTo>
                  <a:lnTo>
                    <a:pt x="17919" y="16462"/>
                  </a:lnTo>
                  <a:lnTo>
                    <a:pt x="17959" y="16344"/>
                  </a:lnTo>
                  <a:lnTo>
                    <a:pt x="17959" y="16226"/>
                  </a:lnTo>
                  <a:lnTo>
                    <a:pt x="17919" y="16147"/>
                  </a:lnTo>
                  <a:lnTo>
                    <a:pt x="17840" y="16029"/>
                  </a:lnTo>
                  <a:lnTo>
                    <a:pt x="17525" y="15674"/>
                  </a:lnTo>
                  <a:lnTo>
                    <a:pt x="17210" y="15320"/>
                  </a:lnTo>
                  <a:lnTo>
                    <a:pt x="17132" y="15241"/>
                  </a:lnTo>
                  <a:lnTo>
                    <a:pt x="16974" y="15162"/>
                  </a:lnTo>
                  <a:close/>
                  <a:moveTo>
                    <a:pt x="15517" y="16029"/>
                  </a:moveTo>
                  <a:lnTo>
                    <a:pt x="13981" y="16147"/>
                  </a:lnTo>
                  <a:lnTo>
                    <a:pt x="13863" y="16186"/>
                  </a:lnTo>
                  <a:lnTo>
                    <a:pt x="13745" y="16265"/>
                  </a:lnTo>
                  <a:lnTo>
                    <a:pt x="13666" y="16383"/>
                  </a:lnTo>
                  <a:lnTo>
                    <a:pt x="13627" y="16541"/>
                  </a:lnTo>
                  <a:lnTo>
                    <a:pt x="13666" y="16659"/>
                  </a:lnTo>
                  <a:lnTo>
                    <a:pt x="13745" y="16777"/>
                  </a:lnTo>
                  <a:lnTo>
                    <a:pt x="13863" y="16856"/>
                  </a:lnTo>
                  <a:lnTo>
                    <a:pt x="14020" y="16895"/>
                  </a:lnTo>
                  <a:lnTo>
                    <a:pt x="15556" y="16816"/>
                  </a:lnTo>
                  <a:lnTo>
                    <a:pt x="15714" y="16777"/>
                  </a:lnTo>
                  <a:lnTo>
                    <a:pt x="15832" y="16659"/>
                  </a:lnTo>
                  <a:lnTo>
                    <a:pt x="15911" y="16541"/>
                  </a:lnTo>
                  <a:lnTo>
                    <a:pt x="15911" y="16422"/>
                  </a:lnTo>
                  <a:lnTo>
                    <a:pt x="15871" y="16265"/>
                  </a:lnTo>
                  <a:lnTo>
                    <a:pt x="15793" y="16147"/>
                  </a:lnTo>
                  <a:lnTo>
                    <a:pt x="15674" y="16068"/>
                  </a:lnTo>
                  <a:lnTo>
                    <a:pt x="15517" y="16029"/>
                  </a:lnTo>
                  <a:close/>
                  <a:moveTo>
                    <a:pt x="12406" y="16265"/>
                  </a:moveTo>
                  <a:lnTo>
                    <a:pt x="12012" y="16383"/>
                  </a:lnTo>
                  <a:lnTo>
                    <a:pt x="11618" y="16580"/>
                  </a:lnTo>
                  <a:lnTo>
                    <a:pt x="11264" y="16777"/>
                  </a:lnTo>
                  <a:lnTo>
                    <a:pt x="10909" y="17053"/>
                  </a:lnTo>
                  <a:lnTo>
                    <a:pt x="10830" y="17171"/>
                  </a:lnTo>
                  <a:lnTo>
                    <a:pt x="10791" y="17328"/>
                  </a:lnTo>
                  <a:lnTo>
                    <a:pt x="10830" y="17486"/>
                  </a:lnTo>
                  <a:lnTo>
                    <a:pt x="10909" y="17604"/>
                  </a:lnTo>
                  <a:lnTo>
                    <a:pt x="11027" y="17683"/>
                  </a:lnTo>
                  <a:lnTo>
                    <a:pt x="11185" y="17722"/>
                  </a:lnTo>
                  <a:lnTo>
                    <a:pt x="11303" y="17683"/>
                  </a:lnTo>
                  <a:lnTo>
                    <a:pt x="11421" y="17643"/>
                  </a:lnTo>
                  <a:lnTo>
                    <a:pt x="11697" y="17407"/>
                  </a:lnTo>
                  <a:lnTo>
                    <a:pt x="11973" y="17249"/>
                  </a:lnTo>
                  <a:lnTo>
                    <a:pt x="12288" y="17092"/>
                  </a:lnTo>
                  <a:lnTo>
                    <a:pt x="12603" y="17013"/>
                  </a:lnTo>
                  <a:lnTo>
                    <a:pt x="12721" y="16934"/>
                  </a:lnTo>
                  <a:lnTo>
                    <a:pt x="12839" y="16856"/>
                  </a:lnTo>
                  <a:lnTo>
                    <a:pt x="12878" y="16698"/>
                  </a:lnTo>
                  <a:lnTo>
                    <a:pt x="12878" y="16541"/>
                  </a:lnTo>
                  <a:lnTo>
                    <a:pt x="12800" y="16422"/>
                  </a:lnTo>
                  <a:lnTo>
                    <a:pt x="12721" y="16304"/>
                  </a:lnTo>
                  <a:lnTo>
                    <a:pt x="12563" y="16265"/>
                  </a:lnTo>
                  <a:close/>
                  <a:moveTo>
                    <a:pt x="36586" y="16383"/>
                  </a:moveTo>
                  <a:lnTo>
                    <a:pt x="36468" y="16422"/>
                  </a:lnTo>
                  <a:lnTo>
                    <a:pt x="36310" y="16501"/>
                  </a:lnTo>
                  <a:lnTo>
                    <a:pt x="36232" y="16619"/>
                  </a:lnTo>
                  <a:lnTo>
                    <a:pt x="36192" y="16737"/>
                  </a:lnTo>
                  <a:lnTo>
                    <a:pt x="36232" y="16895"/>
                  </a:lnTo>
                  <a:lnTo>
                    <a:pt x="36310" y="17013"/>
                  </a:lnTo>
                  <a:lnTo>
                    <a:pt x="36744" y="17564"/>
                  </a:lnTo>
                  <a:lnTo>
                    <a:pt x="37137" y="18195"/>
                  </a:lnTo>
                  <a:lnTo>
                    <a:pt x="37177" y="18273"/>
                  </a:lnTo>
                  <a:lnTo>
                    <a:pt x="37256" y="18352"/>
                  </a:lnTo>
                  <a:lnTo>
                    <a:pt x="37374" y="18391"/>
                  </a:lnTo>
                  <a:lnTo>
                    <a:pt x="37571" y="18391"/>
                  </a:lnTo>
                  <a:lnTo>
                    <a:pt x="37649" y="18352"/>
                  </a:lnTo>
                  <a:lnTo>
                    <a:pt x="37768" y="18234"/>
                  </a:lnTo>
                  <a:lnTo>
                    <a:pt x="37807" y="18116"/>
                  </a:lnTo>
                  <a:lnTo>
                    <a:pt x="37846" y="17958"/>
                  </a:lnTo>
                  <a:lnTo>
                    <a:pt x="37807" y="17840"/>
                  </a:lnTo>
                  <a:lnTo>
                    <a:pt x="37571" y="17486"/>
                  </a:lnTo>
                  <a:lnTo>
                    <a:pt x="37374" y="17131"/>
                  </a:lnTo>
                  <a:lnTo>
                    <a:pt x="37137" y="16816"/>
                  </a:lnTo>
                  <a:lnTo>
                    <a:pt x="36862" y="16501"/>
                  </a:lnTo>
                  <a:lnTo>
                    <a:pt x="36744" y="16422"/>
                  </a:lnTo>
                  <a:lnTo>
                    <a:pt x="36586" y="16383"/>
                  </a:lnTo>
                  <a:close/>
                  <a:moveTo>
                    <a:pt x="10161" y="18234"/>
                  </a:moveTo>
                  <a:lnTo>
                    <a:pt x="10043" y="18352"/>
                  </a:lnTo>
                  <a:lnTo>
                    <a:pt x="10003" y="18470"/>
                  </a:lnTo>
                  <a:lnTo>
                    <a:pt x="9885" y="18746"/>
                  </a:lnTo>
                  <a:lnTo>
                    <a:pt x="9846" y="19022"/>
                  </a:lnTo>
                  <a:lnTo>
                    <a:pt x="9807" y="19297"/>
                  </a:lnTo>
                  <a:lnTo>
                    <a:pt x="9807" y="19612"/>
                  </a:lnTo>
                  <a:lnTo>
                    <a:pt x="9807" y="20085"/>
                  </a:lnTo>
                  <a:lnTo>
                    <a:pt x="9807" y="20242"/>
                  </a:lnTo>
                  <a:lnTo>
                    <a:pt x="9885" y="20361"/>
                  </a:lnTo>
                  <a:lnTo>
                    <a:pt x="10043" y="20439"/>
                  </a:lnTo>
                  <a:lnTo>
                    <a:pt x="10161" y="20479"/>
                  </a:lnTo>
                  <a:lnTo>
                    <a:pt x="10319" y="20439"/>
                  </a:lnTo>
                  <a:lnTo>
                    <a:pt x="10437" y="20361"/>
                  </a:lnTo>
                  <a:lnTo>
                    <a:pt x="10515" y="20242"/>
                  </a:lnTo>
                  <a:lnTo>
                    <a:pt x="10555" y="20085"/>
                  </a:lnTo>
                  <a:lnTo>
                    <a:pt x="10555" y="19612"/>
                  </a:lnTo>
                  <a:lnTo>
                    <a:pt x="10594" y="19140"/>
                  </a:lnTo>
                  <a:lnTo>
                    <a:pt x="10712" y="18707"/>
                  </a:lnTo>
                  <a:lnTo>
                    <a:pt x="10712" y="18588"/>
                  </a:lnTo>
                  <a:lnTo>
                    <a:pt x="10673" y="18431"/>
                  </a:lnTo>
                  <a:lnTo>
                    <a:pt x="10594" y="18313"/>
                  </a:lnTo>
                  <a:lnTo>
                    <a:pt x="10476" y="18234"/>
                  </a:lnTo>
                  <a:close/>
                  <a:moveTo>
                    <a:pt x="37925" y="19022"/>
                  </a:moveTo>
                  <a:lnTo>
                    <a:pt x="37807" y="19100"/>
                  </a:lnTo>
                  <a:lnTo>
                    <a:pt x="37728" y="19219"/>
                  </a:lnTo>
                  <a:lnTo>
                    <a:pt x="37689" y="19376"/>
                  </a:lnTo>
                  <a:lnTo>
                    <a:pt x="37689" y="19534"/>
                  </a:lnTo>
                  <a:lnTo>
                    <a:pt x="37886" y="20203"/>
                  </a:lnTo>
                  <a:lnTo>
                    <a:pt x="38043" y="20951"/>
                  </a:lnTo>
                  <a:lnTo>
                    <a:pt x="38083" y="21069"/>
                  </a:lnTo>
                  <a:lnTo>
                    <a:pt x="38161" y="21188"/>
                  </a:lnTo>
                  <a:lnTo>
                    <a:pt x="38279" y="21227"/>
                  </a:lnTo>
                  <a:lnTo>
                    <a:pt x="38398" y="21266"/>
                  </a:lnTo>
                  <a:lnTo>
                    <a:pt x="38476" y="21266"/>
                  </a:lnTo>
                  <a:lnTo>
                    <a:pt x="38595" y="21188"/>
                  </a:lnTo>
                  <a:lnTo>
                    <a:pt x="38713" y="21109"/>
                  </a:lnTo>
                  <a:lnTo>
                    <a:pt x="38791" y="20951"/>
                  </a:lnTo>
                  <a:lnTo>
                    <a:pt x="38791" y="20833"/>
                  </a:lnTo>
                  <a:lnTo>
                    <a:pt x="38634" y="20046"/>
                  </a:lnTo>
                  <a:lnTo>
                    <a:pt x="38437" y="19297"/>
                  </a:lnTo>
                  <a:lnTo>
                    <a:pt x="38358" y="19140"/>
                  </a:lnTo>
                  <a:lnTo>
                    <a:pt x="38240" y="19061"/>
                  </a:lnTo>
                  <a:lnTo>
                    <a:pt x="38083" y="19022"/>
                  </a:lnTo>
                  <a:close/>
                  <a:moveTo>
                    <a:pt x="10200" y="21227"/>
                  </a:moveTo>
                  <a:lnTo>
                    <a:pt x="10043" y="21266"/>
                  </a:lnTo>
                  <a:lnTo>
                    <a:pt x="9925" y="21345"/>
                  </a:lnTo>
                  <a:lnTo>
                    <a:pt x="9846" y="21503"/>
                  </a:lnTo>
                  <a:lnTo>
                    <a:pt x="9846" y="21621"/>
                  </a:lnTo>
                  <a:lnTo>
                    <a:pt x="9885" y="22408"/>
                  </a:lnTo>
                  <a:lnTo>
                    <a:pt x="9964" y="23196"/>
                  </a:lnTo>
                  <a:lnTo>
                    <a:pt x="10003" y="23314"/>
                  </a:lnTo>
                  <a:lnTo>
                    <a:pt x="10082" y="23432"/>
                  </a:lnTo>
                  <a:lnTo>
                    <a:pt x="10200" y="23472"/>
                  </a:lnTo>
                  <a:lnTo>
                    <a:pt x="10358" y="23511"/>
                  </a:lnTo>
                  <a:lnTo>
                    <a:pt x="10397" y="23511"/>
                  </a:lnTo>
                  <a:lnTo>
                    <a:pt x="10515" y="23472"/>
                  </a:lnTo>
                  <a:lnTo>
                    <a:pt x="10634" y="23354"/>
                  </a:lnTo>
                  <a:lnTo>
                    <a:pt x="10712" y="23235"/>
                  </a:lnTo>
                  <a:lnTo>
                    <a:pt x="10712" y="23078"/>
                  </a:lnTo>
                  <a:lnTo>
                    <a:pt x="10634" y="22369"/>
                  </a:lnTo>
                  <a:lnTo>
                    <a:pt x="10594" y="21581"/>
                  </a:lnTo>
                  <a:lnTo>
                    <a:pt x="10555" y="21463"/>
                  </a:lnTo>
                  <a:lnTo>
                    <a:pt x="10476" y="21345"/>
                  </a:lnTo>
                  <a:lnTo>
                    <a:pt x="10319" y="21266"/>
                  </a:lnTo>
                  <a:lnTo>
                    <a:pt x="10200" y="21227"/>
                  </a:lnTo>
                  <a:close/>
                  <a:moveTo>
                    <a:pt x="38555" y="22015"/>
                  </a:moveTo>
                  <a:lnTo>
                    <a:pt x="38398" y="22054"/>
                  </a:lnTo>
                  <a:lnTo>
                    <a:pt x="38279" y="22133"/>
                  </a:lnTo>
                  <a:lnTo>
                    <a:pt x="38201" y="22251"/>
                  </a:lnTo>
                  <a:lnTo>
                    <a:pt x="38201" y="22408"/>
                  </a:lnTo>
                  <a:lnTo>
                    <a:pt x="38201" y="23117"/>
                  </a:lnTo>
                  <a:lnTo>
                    <a:pt x="38201" y="23905"/>
                  </a:lnTo>
                  <a:lnTo>
                    <a:pt x="38201" y="24023"/>
                  </a:lnTo>
                  <a:lnTo>
                    <a:pt x="38279" y="24181"/>
                  </a:lnTo>
                  <a:lnTo>
                    <a:pt x="38398" y="24259"/>
                  </a:lnTo>
                  <a:lnTo>
                    <a:pt x="38555" y="24299"/>
                  </a:lnTo>
                  <a:lnTo>
                    <a:pt x="38713" y="24259"/>
                  </a:lnTo>
                  <a:lnTo>
                    <a:pt x="38831" y="24181"/>
                  </a:lnTo>
                  <a:lnTo>
                    <a:pt x="38910" y="24062"/>
                  </a:lnTo>
                  <a:lnTo>
                    <a:pt x="38949" y="23944"/>
                  </a:lnTo>
                  <a:lnTo>
                    <a:pt x="38949" y="23117"/>
                  </a:lnTo>
                  <a:lnTo>
                    <a:pt x="38949" y="22369"/>
                  </a:lnTo>
                  <a:lnTo>
                    <a:pt x="38910" y="22212"/>
                  </a:lnTo>
                  <a:lnTo>
                    <a:pt x="38831" y="22093"/>
                  </a:lnTo>
                  <a:lnTo>
                    <a:pt x="38713" y="22054"/>
                  </a:lnTo>
                  <a:lnTo>
                    <a:pt x="38555" y="22015"/>
                  </a:lnTo>
                  <a:close/>
                  <a:moveTo>
                    <a:pt x="10515" y="24259"/>
                  </a:moveTo>
                  <a:lnTo>
                    <a:pt x="10358" y="24338"/>
                  </a:lnTo>
                  <a:lnTo>
                    <a:pt x="10279" y="24417"/>
                  </a:lnTo>
                  <a:lnTo>
                    <a:pt x="10240" y="24574"/>
                  </a:lnTo>
                  <a:lnTo>
                    <a:pt x="10240" y="24732"/>
                  </a:lnTo>
                  <a:lnTo>
                    <a:pt x="10437" y="25520"/>
                  </a:lnTo>
                  <a:lnTo>
                    <a:pt x="10673" y="26228"/>
                  </a:lnTo>
                  <a:lnTo>
                    <a:pt x="10752" y="26307"/>
                  </a:lnTo>
                  <a:lnTo>
                    <a:pt x="10830" y="26386"/>
                  </a:lnTo>
                  <a:lnTo>
                    <a:pt x="10909" y="26465"/>
                  </a:lnTo>
                  <a:lnTo>
                    <a:pt x="11027" y="26465"/>
                  </a:lnTo>
                  <a:lnTo>
                    <a:pt x="11185" y="26425"/>
                  </a:lnTo>
                  <a:lnTo>
                    <a:pt x="11303" y="26347"/>
                  </a:lnTo>
                  <a:lnTo>
                    <a:pt x="11382" y="26228"/>
                  </a:lnTo>
                  <a:lnTo>
                    <a:pt x="11421" y="26110"/>
                  </a:lnTo>
                  <a:lnTo>
                    <a:pt x="11382" y="25953"/>
                  </a:lnTo>
                  <a:lnTo>
                    <a:pt x="11146" y="25283"/>
                  </a:lnTo>
                  <a:lnTo>
                    <a:pt x="10949" y="24535"/>
                  </a:lnTo>
                  <a:lnTo>
                    <a:pt x="10909" y="24417"/>
                  </a:lnTo>
                  <a:lnTo>
                    <a:pt x="10791" y="24299"/>
                  </a:lnTo>
                  <a:lnTo>
                    <a:pt x="10673" y="24259"/>
                  </a:lnTo>
                  <a:close/>
                  <a:moveTo>
                    <a:pt x="38319" y="25047"/>
                  </a:moveTo>
                  <a:lnTo>
                    <a:pt x="38201" y="25126"/>
                  </a:lnTo>
                  <a:lnTo>
                    <a:pt x="38083" y="25244"/>
                  </a:lnTo>
                  <a:lnTo>
                    <a:pt x="38043" y="25362"/>
                  </a:lnTo>
                  <a:lnTo>
                    <a:pt x="37964" y="25874"/>
                  </a:lnTo>
                  <a:lnTo>
                    <a:pt x="37886" y="26307"/>
                  </a:lnTo>
                  <a:lnTo>
                    <a:pt x="37728" y="26701"/>
                  </a:lnTo>
                  <a:lnTo>
                    <a:pt x="37689" y="26859"/>
                  </a:lnTo>
                  <a:lnTo>
                    <a:pt x="37689" y="27016"/>
                  </a:lnTo>
                  <a:lnTo>
                    <a:pt x="37768" y="27134"/>
                  </a:lnTo>
                  <a:lnTo>
                    <a:pt x="37886" y="27213"/>
                  </a:lnTo>
                  <a:lnTo>
                    <a:pt x="38043" y="27252"/>
                  </a:lnTo>
                  <a:lnTo>
                    <a:pt x="38161" y="27252"/>
                  </a:lnTo>
                  <a:lnTo>
                    <a:pt x="38240" y="27213"/>
                  </a:lnTo>
                  <a:lnTo>
                    <a:pt x="38358" y="27134"/>
                  </a:lnTo>
                  <a:lnTo>
                    <a:pt x="38398" y="27055"/>
                  </a:lnTo>
                  <a:lnTo>
                    <a:pt x="38516" y="26780"/>
                  </a:lnTo>
                  <a:lnTo>
                    <a:pt x="38634" y="26544"/>
                  </a:lnTo>
                  <a:lnTo>
                    <a:pt x="38673" y="26268"/>
                  </a:lnTo>
                  <a:lnTo>
                    <a:pt x="38752" y="25953"/>
                  </a:lnTo>
                  <a:lnTo>
                    <a:pt x="38791" y="25480"/>
                  </a:lnTo>
                  <a:lnTo>
                    <a:pt x="38791" y="25323"/>
                  </a:lnTo>
                  <a:lnTo>
                    <a:pt x="38713" y="25205"/>
                  </a:lnTo>
                  <a:lnTo>
                    <a:pt x="38634" y="25086"/>
                  </a:lnTo>
                  <a:lnTo>
                    <a:pt x="38476" y="25047"/>
                  </a:lnTo>
                  <a:close/>
                  <a:moveTo>
                    <a:pt x="11697" y="27016"/>
                  </a:moveTo>
                  <a:lnTo>
                    <a:pt x="11539" y="27095"/>
                  </a:lnTo>
                  <a:lnTo>
                    <a:pt x="11461" y="27213"/>
                  </a:lnTo>
                  <a:lnTo>
                    <a:pt x="11421" y="27371"/>
                  </a:lnTo>
                  <a:lnTo>
                    <a:pt x="11421" y="27489"/>
                  </a:lnTo>
                  <a:lnTo>
                    <a:pt x="11500" y="27646"/>
                  </a:lnTo>
                  <a:lnTo>
                    <a:pt x="11776" y="27922"/>
                  </a:lnTo>
                  <a:lnTo>
                    <a:pt x="12091" y="28198"/>
                  </a:lnTo>
                  <a:lnTo>
                    <a:pt x="12445" y="28434"/>
                  </a:lnTo>
                  <a:lnTo>
                    <a:pt x="12800" y="28670"/>
                  </a:lnTo>
                  <a:lnTo>
                    <a:pt x="12957" y="28710"/>
                  </a:lnTo>
                  <a:lnTo>
                    <a:pt x="13075" y="28710"/>
                  </a:lnTo>
                  <a:lnTo>
                    <a:pt x="13154" y="28670"/>
                  </a:lnTo>
                  <a:lnTo>
                    <a:pt x="13233" y="28591"/>
                  </a:lnTo>
                  <a:lnTo>
                    <a:pt x="13312" y="28513"/>
                  </a:lnTo>
                  <a:lnTo>
                    <a:pt x="13351" y="28355"/>
                  </a:lnTo>
                  <a:lnTo>
                    <a:pt x="13351" y="28198"/>
                  </a:lnTo>
                  <a:lnTo>
                    <a:pt x="13272" y="28079"/>
                  </a:lnTo>
                  <a:lnTo>
                    <a:pt x="13154" y="28001"/>
                  </a:lnTo>
                  <a:lnTo>
                    <a:pt x="12839" y="27804"/>
                  </a:lnTo>
                  <a:lnTo>
                    <a:pt x="12563" y="27607"/>
                  </a:lnTo>
                  <a:lnTo>
                    <a:pt x="12327" y="27410"/>
                  </a:lnTo>
                  <a:lnTo>
                    <a:pt x="12091" y="27134"/>
                  </a:lnTo>
                  <a:lnTo>
                    <a:pt x="11973" y="27055"/>
                  </a:lnTo>
                  <a:lnTo>
                    <a:pt x="11815" y="27016"/>
                  </a:lnTo>
                  <a:close/>
                  <a:moveTo>
                    <a:pt x="36980" y="27646"/>
                  </a:moveTo>
                  <a:lnTo>
                    <a:pt x="36862" y="27725"/>
                  </a:lnTo>
                  <a:lnTo>
                    <a:pt x="36586" y="27882"/>
                  </a:lnTo>
                  <a:lnTo>
                    <a:pt x="36271" y="28001"/>
                  </a:lnTo>
                  <a:lnTo>
                    <a:pt x="35956" y="28119"/>
                  </a:lnTo>
                  <a:lnTo>
                    <a:pt x="35641" y="28158"/>
                  </a:lnTo>
                  <a:lnTo>
                    <a:pt x="35483" y="28237"/>
                  </a:lnTo>
                  <a:lnTo>
                    <a:pt x="35365" y="28316"/>
                  </a:lnTo>
                  <a:lnTo>
                    <a:pt x="35286" y="28434"/>
                  </a:lnTo>
                  <a:lnTo>
                    <a:pt x="35286" y="28591"/>
                  </a:lnTo>
                  <a:lnTo>
                    <a:pt x="35326" y="28710"/>
                  </a:lnTo>
                  <a:lnTo>
                    <a:pt x="35405" y="28828"/>
                  </a:lnTo>
                  <a:lnTo>
                    <a:pt x="35523" y="28906"/>
                  </a:lnTo>
                  <a:lnTo>
                    <a:pt x="35680" y="28946"/>
                  </a:lnTo>
                  <a:lnTo>
                    <a:pt x="35720" y="28946"/>
                  </a:lnTo>
                  <a:lnTo>
                    <a:pt x="36113" y="28867"/>
                  </a:lnTo>
                  <a:lnTo>
                    <a:pt x="36547" y="28749"/>
                  </a:lnTo>
                  <a:lnTo>
                    <a:pt x="36941" y="28552"/>
                  </a:lnTo>
                  <a:lnTo>
                    <a:pt x="37295" y="28355"/>
                  </a:lnTo>
                  <a:lnTo>
                    <a:pt x="37413" y="28237"/>
                  </a:lnTo>
                  <a:lnTo>
                    <a:pt x="37452" y="28079"/>
                  </a:lnTo>
                  <a:lnTo>
                    <a:pt x="37452" y="27961"/>
                  </a:lnTo>
                  <a:lnTo>
                    <a:pt x="37374" y="27804"/>
                  </a:lnTo>
                  <a:lnTo>
                    <a:pt x="37295" y="27686"/>
                  </a:lnTo>
                  <a:lnTo>
                    <a:pt x="37137" y="27646"/>
                  </a:lnTo>
                  <a:close/>
                  <a:moveTo>
                    <a:pt x="34144" y="28276"/>
                  </a:moveTo>
                  <a:lnTo>
                    <a:pt x="32609" y="28355"/>
                  </a:lnTo>
                  <a:lnTo>
                    <a:pt x="32451" y="28394"/>
                  </a:lnTo>
                  <a:lnTo>
                    <a:pt x="32333" y="28513"/>
                  </a:lnTo>
                  <a:lnTo>
                    <a:pt x="32293" y="28631"/>
                  </a:lnTo>
                  <a:lnTo>
                    <a:pt x="32254" y="28788"/>
                  </a:lnTo>
                  <a:lnTo>
                    <a:pt x="32293" y="28906"/>
                  </a:lnTo>
                  <a:lnTo>
                    <a:pt x="32372" y="29025"/>
                  </a:lnTo>
                  <a:lnTo>
                    <a:pt x="32490" y="29103"/>
                  </a:lnTo>
                  <a:lnTo>
                    <a:pt x="32648" y="29143"/>
                  </a:lnTo>
                  <a:lnTo>
                    <a:pt x="34184" y="29025"/>
                  </a:lnTo>
                  <a:lnTo>
                    <a:pt x="34302" y="28985"/>
                  </a:lnTo>
                  <a:lnTo>
                    <a:pt x="34420" y="28906"/>
                  </a:lnTo>
                  <a:lnTo>
                    <a:pt x="34499" y="28788"/>
                  </a:lnTo>
                  <a:lnTo>
                    <a:pt x="34538" y="28631"/>
                  </a:lnTo>
                  <a:lnTo>
                    <a:pt x="34499" y="28473"/>
                  </a:lnTo>
                  <a:lnTo>
                    <a:pt x="34420" y="28355"/>
                  </a:lnTo>
                  <a:lnTo>
                    <a:pt x="34263" y="28316"/>
                  </a:lnTo>
                  <a:lnTo>
                    <a:pt x="34144" y="28276"/>
                  </a:lnTo>
                  <a:close/>
                  <a:moveTo>
                    <a:pt x="14335" y="28473"/>
                  </a:moveTo>
                  <a:lnTo>
                    <a:pt x="14217" y="28513"/>
                  </a:lnTo>
                  <a:lnTo>
                    <a:pt x="14099" y="28591"/>
                  </a:lnTo>
                  <a:lnTo>
                    <a:pt x="14020" y="28749"/>
                  </a:lnTo>
                  <a:lnTo>
                    <a:pt x="14020" y="28906"/>
                  </a:lnTo>
                  <a:lnTo>
                    <a:pt x="14099" y="29025"/>
                  </a:lnTo>
                  <a:lnTo>
                    <a:pt x="14178" y="29143"/>
                  </a:lnTo>
                  <a:lnTo>
                    <a:pt x="14335" y="29221"/>
                  </a:lnTo>
                  <a:lnTo>
                    <a:pt x="15044" y="29340"/>
                  </a:lnTo>
                  <a:lnTo>
                    <a:pt x="15871" y="29458"/>
                  </a:lnTo>
                  <a:lnTo>
                    <a:pt x="15911" y="29458"/>
                  </a:lnTo>
                  <a:lnTo>
                    <a:pt x="16029" y="29418"/>
                  </a:lnTo>
                  <a:lnTo>
                    <a:pt x="16147" y="29340"/>
                  </a:lnTo>
                  <a:lnTo>
                    <a:pt x="16226" y="29261"/>
                  </a:lnTo>
                  <a:lnTo>
                    <a:pt x="16265" y="29103"/>
                  </a:lnTo>
                  <a:lnTo>
                    <a:pt x="16265" y="28946"/>
                  </a:lnTo>
                  <a:lnTo>
                    <a:pt x="16186" y="28828"/>
                  </a:lnTo>
                  <a:lnTo>
                    <a:pt x="16068" y="28749"/>
                  </a:lnTo>
                  <a:lnTo>
                    <a:pt x="15950" y="28710"/>
                  </a:lnTo>
                  <a:lnTo>
                    <a:pt x="15162" y="28591"/>
                  </a:lnTo>
                  <a:lnTo>
                    <a:pt x="14493" y="28473"/>
                  </a:lnTo>
                  <a:close/>
                  <a:moveTo>
                    <a:pt x="17447" y="28788"/>
                  </a:moveTo>
                  <a:lnTo>
                    <a:pt x="17289" y="28828"/>
                  </a:lnTo>
                  <a:lnTo>
                    <a:pt x="17171" y="28906"/>
                  </a:lnTo>
                  <a:lnTo>
                    <a:pt x="17092" y="29025"/>
                  </a:lnTo>
                  <a:lnTo>
                    <a:pt x="17053" y="29143"/>
                  </a:lnTo>
                  <a:lnTo>
                    <a:pt x="17053" y="29300"/>
                  </a:lnTo>
                  <a:lnTo>
                    <a:pt x="17132" y="29418"/>
                  </a:lnTo>
                  <a:lnTo>
                    <a:pt x="17250" y="29537"/>
                  </a:lnTo>
                  <a:lnTo>
                    <a:pt x="17407" y="29537"/>
                  </a:lnTo>
                  <a:lnTo>
                    <a:pt x="17880" y="29576"/>
                  </a:lnTo>
                  <a:lnTo>
                    <a:pt x="17919" y="29891"/>
                  </a:lnTo>
                  <a:lnTo>
                    <a:pt x="17919" y="30009"/>
                  </a:lnTo>
                  <a:lnTo>
                    <a:pt x="18037" y="30127"/>
                  </a:lnTo>
                  <a:lnTo>
                    <a:pt x="18155" y="30206"/>
                  </a:lnTo>
                  <a:lnTo>
                    <a:pt x="18274" y="30245"/>
                  </a:lnTo>
                  <a:lnTo>
                    <a:pt x="18313" y="30245"/>
                  </a:lnTo>
                  <a:lnTo>
                    <a:pt x="18431" y="30206"/>
                  </a:lnTo>
                  <a:lnTo>
                    <a:pt x="18549" y="30127"/>
                  </a:lnTo>
                  <a:lnTo>
                    <a:pt x="18628" y="30009"/>
                  </a:lnTo>
                  <a:lnTo>
                    <a:pt x="18667" y="29852"/>
                  </a:lnTo>
                  <a:lnTo>
                    <a:pt x="18667" y="29182"/>
                  </a:lnTo>
                  <a:lnTo>
                    <a:pt x="18628" y="29064"/>
                  </a:lnTo>
                  <a:lnTo>
                    <a:pt x="18549" y="28946"/>
                  </a:lnTo>
                  <a:lnTo>
                    <a:pt x="18431" y="28867"/>
                  </a:lnTo>
                  <a:lnTo>
                    <a:pt x="18274" y="28828"/>
                  </a:lnTo>
                  <a:lnTo>
                    <a:pt x="17447" y="28788"/>
                  </a:lnTo>
                  <a:close/>
                  <a:moveTo>
                    <a:pt x="30561" y="28473"/>
                  </a:moveTo>
                  <a:lnTo>
                    <a:pt x="30403" y="28513"/>
                  </a:lnTo>
                  <a:lnTo>
                    <a:pt x="30285" y="28591"/>
                  </a:lnTo>
                  <a:lnTo>
                    <a:pt x="30206" y="28710"/>
                  </a:lnTo>
                  <a:lnTo>
                    <a:pt x="30206" y="28867"/>
                  </a:lnTo>
                  <a:lnTo>
                    <a:pt x="30167" y="29852"/>
                  </a:lnTo>
                  <a:lnTo>
                    <a:pt x="30206" y="30009"/>
                  </a:lnTo>
                  <a:lnTo>
                    <a:pt x="30285" y="30127"/>
                  </a:lnTo>
                  <a:lnTo>
                    <a:pt x="30403" y="30206"/>
                  </a:lnTo>
                  <a:lnTo>
                    <a:pt x="30561" y="30245"/>
                  </a:lnTo>
                  <a:lnTo>
                    <a:pt x="30718" y="30206"/>
                  </a:lnTo>
                  <a:lnTo>
                    <a:pt x="30836" y="30127"/>
                  </a:lnTo>
                  <a:lnTo>
                    <a:pt x="30915" y="30009"/>
                  </a:lnTo>
                  <a:lnTo>
                    <a:pt x="30954" y="29852"/>
                  </a:lnTo>
                  <a:lnTo>
                    <a:pt x="30954" y="29221"/>
                  </a:lnTo>
                  <a:lnTo>
                    <a:pt x="31151" y="29221"/>
                  </a:lnTo>
                  <a:lnTo>
                    <a:pt x="31270" y="29182"/>
                  </a:lnTo>
                  <a:lnTo>
                    <a:pt x="31388" y="29103"/>
                  </a:lnTo>
                  <a:lnTo>
                    <a:pt x="31466" y="28985"/>
                  </a:lnTo>
                  <a:lnTo>
                    <a:pt x="31506" y="28828"/>
                  </a:lnTo>
                  <a:lnTo>
                    <a:pt x="31466" y="28670"/>
                  </a:lnTo>
                  <a:lnTo>
                    <a:pt x="31348" y="28552"/>
                  </a:lnTo>
                  <a:lnTo>
                    <a:pt x="31230" y="28473"/>
                  </a:lnTo>
                  <a:close/>
                  <a:moveTo>
                    <a:pt x="3466" y="29300"/>
                  </a:moveTo>
                  <a:lnTo>
                    <a:pt x="3348" y="29340"/>
                  </a:lnTo>
                  <a:lnTo>
                    <a:pt x="3230" y="29418"/>
                  </a:lnTo>
                  <a:lnTo>
                    <a:pt x="3151" y="29537"/>
                  </a:lnTo>
                  <a:lnTo>
                    <a:pt x="3112" y="29694"/>
                  </a:lnTo>
                  <a:lnTo>
                    <a:pt x="3151" y="29852"/>
                  </a:lnTo>
                  <a:lnTo>
                    <a:pt x="3230" y="29970"/>
                  </a:lnTo>
                  <a:lnTo>
                    <a:pt x="3348" y="30048"/>
                  </a:lnTo>
                  <a:lnTo>
                    <a:pt x="3505" y="30088"/>
                  </a:lnTo>
                  <a:lnTo>
                    <a:pt x="3899" y="30088"/>
                  </a:lnTo>
                  <a:lnTo>
                    <a:pt x="4293" y="30206"/>
                  </a:lnTo>
                  <a:lnTo>
                    <a:pt x="4844" y="30364"/>
                  </a:lnTo>
                  <a:lnTo>
                    <a:pt x="5081" y="30364"/>
                  </a:lnTo>
                  <a:lnTo>
                    <a:pt x="5160" y="30324"/>
                  </a:lnTo>
                  <a:lnTo>
                    <a:pt x="5278" y="30206"/>
                  </a:lnTo>
                  <a:lnTo>
                    <a:pt x="5317" y="30127"/>
                  </a:lnTo>
                  <a:lnTo>
                    <a:pt x="5317" y="29970"/>
                  </a:lnTo>
                  <a:lnTo>
                    <a:pt x="5278" y="29812"/>
                  </a:lnTo>
                  <a:lnTo>
                    <a:pt x="5199" y="29694"/>
                  </a:lnTo>
                  <a:lnTo>
                    <a:pt x="5081" y="29655"/>
                  </a:lnTo>
                  <a:lnTo>
                    <a:pt x="4529" y="29458"/>
                  </a:lnTo>
                  <a:lnTo>
                    <a:pt x="4017" y="29340"/>
                  </a:lnTo>
                  <a:lnTo>
                    <a:pt x="3505" y="29300"/>
                  </a:lnTo>
                  <a:lnTo>
                    <a:pt x="3466" y="29694"/>
                  </a:lnTo>
                  <a:lnTo>
                    <a:pt x="3466" y="29300"/>
                  </a:lnTo>
                  <a:close/>
                  <a:moveTo>
                    <a:pt x="46510" y="29340"/>
                  </a:moveTo>
                  <a:lnTo>
                    <a:pt x="46353" y="29418"/>
                  </a:lnTo>
                  <a:lnTo>
                    <a:pt x="46274" y="29537"/>
                  </a:lnTo>
                  <a:lnTo>
                    <a:pt x="46235" y="29655"/>
                  </a:lnTo>
                  <a:lnTo>
                    <a:pt x="46235" y="29812"/>
                  </a:lnTo>
                  <a:lnTo>
                    <a:pt x="46313" y="29930"/>
                  </a:lnTo>
                  <a:lnTo>
                    <a:pt x="46392" y="30048"/>
                  </a:lnTo>
                  <a:lnTo>
                    <a:pt x="46550" y="30088"/>
                  </a:lnTo>
                  <a:lnTo>
                    <a:pt x="46865" y="30167"/>
                  </a:lnTo>
                  <a:lnTo>
                    <a:pt x="47140" y="30245"/>
                  </a:lnTo>
                  <a:lnTo>
                    <a:pt x="47455" y="30364"/>
                  </a:lnTo>
                  <a:lnTo>
                    <a:pt x="47731" y="30521"/>
                  </a:lnTo>
                  <a:lnTo>
                    <a:pt x="47928" y="30206"/>
                  </a:lnTo>
                  <a:lnTo>
                    <a:pt x="47770" y="30600"/>
                  </a:lnTo>
                  <a:lnTo>
                    <a:pt x="47889" y="30639"/>
                  </a:lnTo>
                  <a:lnTo>
                    <a:pt x="48007" y="30639"/>
                  </a:lnTo>
                  <a:lnTo>
                    <a:pt x="48164" y="30600"/>
                  </a:lnTo>
                  <a:lnTo>
                    <a:pt x="48282" y="30482"/>
                  </a:lnTo>
                  <a:lnTo>
                    <a:pt x="48361" y="30364"/>
                  </a:lnTo>
                  <a:lnTo>
                    <a:pt x="48361" y="30206"/>
                  </a:lnTo>
                  <a:lnTo>
                    <a:pt x="48322" y="30048"/>
                  </a:lnTo>
                  <a:lnTo>
                    <a:pt x="48204" y="29970"/>
                  </a:lnTo>
                  <a:lnTo>
                    <a:pt x="48125" y="29891"/>
                  </a:lnTo>
                  <a:lnTo>
                    <a:pt x="47810" y="29694"/>
                  </a:lnTo>
                  <a:lnTo>
                    <a:pt x="47416" y="29537"/>
                  </a:lnTo>
                  <a:lnTo>
                    <a:pt x="47062" y="29418"/>
                  </a:lnTo>
                  <a:lnTo>
                    <a:pt x="46668" y="29340"/>
                  </a:lnTo>
                  <a:close/>
                  <a:moveTo>
                    <a:pt x="45132" y="29497"/>
                  </a:moveTo>
                  <a:lnTo>
                    <a:pt x="44974" y="29537"/>
                  </a:lnTo>
                  <a:lnTo>
                    <a:pt x="44265" y="29773"/>
                  </a:lnTo>
                  <a:lnTo>
                    <a:pt x="43517" y="30009"/>
                  </a:lnTo>
                  <a:lnTo>
                    <a:pt x="43399" y="30088"/>
                  </a:lnTo>
                  <a:lnTo>
                    <a:pt x="43320" y="30206"/>
                  </a:lnTo>
                  <a:lnTo>
                    <a:pt x="43281" y="30324"/>
                  </a:lnTo>
                  <a:lnTo>
                    <a:pt x="43281" y="30482"/>
                  </a:lnTo>
                  <a:lnTo>
                    <a:pt x="43360" y="30600"/>
                  </a:lnTo>
                  <a:lnTo>
                    <a:pt x="43438" y="30679"/>
                  </a:lnTo>
                  <a:lnTo>
                    <a:pt x="43557" y="30718"/>
                  </a:lnTo>
                  <a:lnTo>
                    <a:pt x="43793" y="30718"/>
                  </a:lnTo>
                  <a:lnTo>
                    <a:pt x="44462" y="30482"/>
                  </a:lnTo>
                  <a:lnTo>
                    <a:pt x="45211" y="30245"/>
                  </a:lnTo>
                  <a:lnTo>
                    <a:pt x="45368" y="30167"/>
                  </a:lnTo>
                  <a:lnTo>
                    <a:pt x="45447" y="30048"/>
                  </a:lnTo>
                  <a:lnTo>
                    <a:pt x="45486" y="29930"/>
                  </a:lnTo>
                  <a:lnTo>
                    <a:pt x="45486" y="29773"/>
                  </a:lnTo>
                  <a:lnTo>
                    <a:pt x="45408" y="29655"/>
                  </a:lnTo>
                  <a:lnTo>
                    <a:pt x="45289" y="29537"/>
                  </a:lnTo>
                  <a:lnTo>
                    <a:pt x="45132" y="29497"/>
                  </a:lnTo>
                  <a:close/>
                  <a:moveTo>
                    <a:pt x="6380" y="30088"/>
                  </a:moveTo>
                  <a:lnTo>
                    <a:pt x="6223" y="30127"/>
                  </a:lnTo>
                  <a:lnTo>
                    <a:pt x="6105" y="30206"/>
                  </a:lnTo>
                  <a:lnTo>
                    <a:pt x="6026" y="30364"/>
                  </a:lnTo>
                  <a:lnTo>
                    <a:pt x="6026" y="30482"/>
                  </a:lnTo>
                  <a:lnTo>
                    <a:pt x="6065" y="30639"/>
                  </a:lnTo>
                  <a:lnTo>
                    <a:pt x="6144" y="30757"/>
                  </a:lnTo>
                  <a:lnTo>
                    <a:pt x="6262" y="30836"/>
                  </a:lnTo>
                  <a:lnTo>
                    <a:pt x="7680" y="31387"/>
                  </a:lnTo>
                  <a:lnTo>
                    <a:pt x="7916" y="31387"/>
                  </a:lnTo>
                  <a:lnTo>
                    <a:pt x="8034" y="31348"/>
                  </a:lnTo>
                  <a:lnTo>
                    <a:pt x="8113" y="31269"/>
                  </a:lnTo>
                  <a:lnTo>
                    <a:pt x="8153" y="31191"/>
                  </a:lnTo>
                  <a:lnTo>
                    <a:pt x="8192" y="31033"/>
                  </a:lnTo>
                  <a:lnTo>
                    <a:pt x="8153" y="30875"/>
                  </a:lnTo>
                  <a:lnTo>
                    <a:pt x="8074" y="30757"/>
                  </a:lnTo>
                  <a:lnTo>
                    <a:pt x="7956" y="30679"/>
                  </a:lnTo>
                  <a:lnTo>
                    <a:pt x="6538" y="30127"/>
                  </a:lnTo>
                  <a:lnTo>
                    <a:pt x="6380" y="30088"/>
                  </a:lnTo>
                  <a:close/>
                  <a:moveTo>
                    <a:pt x="1970" y="29694"/>
                  </a:moveTo>
                  <a:lnTo>
                    <a:pt x="1851" y="29733"/>
                  </a:lnTo>
                  <a:lnTo>
                    <a:pt x="1576" y="29891"/>
                  </a:lnTo>
                  <a:lnTo>
                    <a:pt x="1300" y="30127"/>
                  </a:lnTo>
                  <a:lnTo>
                    <a:pt x="1024" y="30364"/>
                  </a:lnTo>
                  <a:lnTo>
                    <a:pt x="828" y="30639"/>
                  </a:lnTo>
                  <a:lnTo>
                    <a:pt x="591" y="30915"/>
                  </a:lnTo>
                  <a:lnTo>
                    <a:pt x="552" y="31033"/>
                  </a:lnTo>
                  <a:lnTo>
                    <a:pt x="552" y="31191"/>
                  </a:lnTo>
                  <a:lnTo>
                    <a:pt x="631" y="31348"/>
                  </a:lnTo>
                  <a:lnTo>
                    <a:pt x="749" y="31427"/>
                  </a:lnTo>
                  <a:lnTo>
                    <a:pt x="828" y="31466"/>
                  </a:lnTo>
                  <a:lnTo>
                    <a:pt x="946" y="31506"/>
                  </a:lnTo>
                  <a:lnTo>
                    <a:pt x="1103" y="31466"/>
                  </a:lnTo>
                  <a:lnTo>
                    <a:pt x="1182" y="31387"/>
                  </a:lnTo>
                  <a:lnTo>
                    <a:pt x="1261" y="31309"/>
                  </a:lnTo>
                  <a:lnTo>
                    <a:pt x="1418" y="31072"/>
                  </a:lnTo>
                  <a:lnTo>
                    <a:pt x="1576" y="30875"/>
                  </a:lnTo>
                  <a:lnTo>
                    <a:pt x="1773" y="30718"/>
                  </a:lnTo>
                  <a:lnTo>
                    <a:pt x="2009" y="30521"/>
                  </a:lnTo>
                  <a:lnTo>
                    <a:pt x="2206" y="30403"/>
                  </a:lnTo>
                  <a:lnTo>
                    <a:pt x="2324" y="30324"/>
                  </a:lnTo>
                  <a:lnTo>
                    <a:pt x="2403" y="30167"/>
                  </a:lnTo>
                  <a:lnTo>
                    <a:pt x="2403" y="30048"/>
                  </a:lnTo>
                  <a:lnTo>
                    <a:pt x="2363" y="29891"/>
                  </a:lnTo>
                  <a:lnTo>
                    <a:pt x="2245" y="29773"/>
                  </a:lnTo>
                  <a:lnTo>
                    <a:pt x="2127" y="29694"/>
                  </a:lnTo>
                  <a:close/>
                  <a:moveTo>
                    <a:pt x="42099" y="30521"/>
                  </a:moveTo>
                  <a:lnTo>
                    <a:pt x="40682" y="31151"/>
                  </a:lnTo>
                  <a:lnTo>
                    <a:pt x="40564" y="31230"/>
                  </a:lnTo>
                  <a:lnTo>
                    <a:pt x="40485" y="31348"/>
                  </a:lnTo>
                  <a:lnTo>
                    <a:pt x="40445" y="31506"/>
                  </a:lnTo>
                  <a:lnTo>
                    <a:pt x="40485" y="31663"/>
                  </a:lnTo>
                  <a:lnTo>
                    <a:pt x="40564" y="31742"/>
                  </a:lnTo>
                  <a:lnTo>
                    <a:pt x="40642" y="31821"/>
                  </a:lnTo>
                  <a:lnTo>
                    <a:pt x="40721" y="31860"/>
                  </a:lnTo>
                  <a:lnTo>
                    <a:pt x="40839" y="31860"/>
                  </a:lnTo>
                  <a:lnTo>
                    <a:pt x="40997" y="31821"/>
                  </a:lnTo>
                  <a:lnTo>
                    <a:pt x="42375" y="31230"/>
                  </a:lnTo>
                  <a:lnTo>
                    <a:pt x="42493" y="31151"/>
                  </a:lnTo>
                  <a:lnTo>
                    <a:pt x="42572" y="31033"/>
                  </a:lnTo>
                  <a:lnTo>
                    <a:pt x="42611" y="30875"/>
                  </a:lnTo>
                  <a:lnTo>
                    <a:pt x="42572" y="30757"/>
                  </a:lnTo>
                  <a:lnTo>
                    <a:pt x="42493" y="30600"/>
                  </a:lnTo>
                  <a:lnTo>
                    <a:pt x="42375" y="30521"/>
                  </a:lnTo>
                  <a:close/>
                  <a:moveTo>
                    <a:pt x="9058" y="31269"/>
                  </a:moveTo>
                  <a:lnTo>
                    <a:pt x="8940" y="31348"/>
                  </a:lnTo>
                  <a:lnTo>
                    <a:pt x="8861" y="31466"/>
                  </a:lnTo>
                  <a:lnTo>
                    <a:pt x="8822" y="31624"/>
                  </a:lnTo>
                  <a:lnTo>
                    <a:pt x="8861" y="31781"/>
                  </a:lnTo>
                  <a:lnTo>
                    <a:pt x="8901" y="31899"/>
                  </a:lnTo>
                  <a:lnTo>
                    <a:pt x="9019" y="31978"/>
                  </a:lnTo>
                  <a:lnTo>
                    <a:pt x="10358" y="32687"/>
                  </a:lnTo>
                  <a:lnTo>
                    <a:pt x="10476" y="32726"/>
                  </a:lnTo>
                  <a:lnTo>
                    <a:pt x="10634" y="32726"/>
                  </a:lnTo>
                  <a:lnTo>
                    <a:pt x="10752" y="32687"/>
                  </a:lnTo>
                  <a:lnTo>
                    <a:pt x="10830" y="32608"/>
                  </a:lnTo>
                  <a:lnTo>
                    <a:pt x="10870" y="32530"/>
                  </a:lnTo>
                  <a:lnTo>
                    <a:pt x="10949" y="32372"/>
                  </a:lnTo>
                  <a:lnTo>
                    <a:pt x="10909" y="32254"/>
                  </a:lnTo>
                  <a:lnTo>
                    <a:pt x="10870" y="32096"/>
                  </a:lnTo>
                  <a:lnTo>
                    <a:pt x="10752" y="32018"/>
                  </a:lnTo>
                  <a:lnTo>
                    <a:pt x="9373" y="31309"/>
                  </a:lnTo>
                  <a:lnTo>
                    <a:pt x="9216" y="31269"/>
                  </a:lnTo>
                  <a:close/>
                  <a:moveTo>
                    <a:pt x="30561" y="30994"/>
                  </a:moveTo>
                  <a:lnTo>
                    <a:pt x="30403" y="31033"/>
                  </a:lnTo>
                  <a:lnTo>
                    <a:pt x="30285" y="31112"/>
                  </a:lnTo>
                  <a:lnTo>
                    <a:pt x="30206" y="31230"/>
                  </a:lnTo>
                  <a:lnTo>
                    <a:pt x="30167" y="31348"/>
                  </a:lnTo>
                  <a:lnTo>
                    <a:pt x="30167" y="32884"/>
                  </a:lnTo>
                  <a:lnTo>
                    <a:pt x="30167" y="33041"/>
                  </a:lnTo>
                  <a:lnTo>
                    <a:pt x="30246" y="33160"/>
                  </a:lnTo>
                  <a:lnTo>
                    <a:pt x="30403" y="33238"/>
                  </a:lnTo>
                  <a:lnTo>
                    <a:pt x="30679" y="33238"/>
                  </a:lnTo>
                  <a:lnTo>
                    <a:pt x="30797" y="33160"/>
                  </a:lnTo>
                  <a:lnTo>
                    <a:pt x="30876" y="33002"/>
                  </a:lnTo>
                  <a:lnTo>
                    <a:pt x="30915" y="32884"/>
                  </a:lnTo>
                  <a:lnTo>
                    <a:pt x="30915" y="31387"/>
                  </a:lnTo>
                  <a:lnTo>
                    <a:pt x="30915" y="31230"/>
                  </a:lnTo>
                  <a:lnTo>
                    <a:pt x="30836" y="31112"/>
                  </a:lnTo>
                  <a:lnTo>
                    <a:pt x="30718" y="31033"/>
                  </a:lnTo>
                  <a:lnTo>
                    <a:pt x="30561" y="30994"/>
                  </a:lnTo>
                  <a:close/>
                  <a:moveTo>
                    <a:pt x="18313" y="30994"/>
                  </a:moveTo>
                  <a:lnTo>
                    <a:pt x="18155" y="31033"/>
                  </a:lnTo>
                  <a:lnTo>
                    <a:pt x="18037" y="31112"/>
                  </a:lnTo>
                  <a:lnTo>
                    <a:pt x="17959" y="31269"/>
                  </a:lnTo>
                  <a:lnTo>
                    <a:pt x="17959" y="31387"/>
                  </a:lnTo>
                  <a:lnTo>
                    <a:pt x="17998" y="32923"/>
                  </a:lnTo>
                  <a:lnTo>
                    <a:pt x="18037" y="33081"/>
                  </a:lnTo>
                  <a:lnTo>
                    <a:pt x="18116" y="33199"/>
                  </a:lnTo>
                  <a:lnTo>
                    <a:pt x="18234" y="33278"/>
                  </a:lnTo>
                  <a:lnTo>
                    <a:pt x="18392" y="33278"/>
                  </a:lnTo>
                  <a:lnTo>
                    <a:pt x="18549" y="33238"/>
                  </a:lnTo>
                  <a:lnTo>
                    <a:pt x="18667" y="33160"/>
                  </a:lnTo>
                  <a:lnTo>
                    <a:pt x="18707" y="33041"/>
                  </a:lnTo>
                  <a:lnTo>
                    <a:pt x="18746" y="32884"/>
                  </a:lnTo>
                  <a:lnTo>
                    <a:pt x="18707" y="31387"/>
                  </a:lnTo>
                  <a:lnTo>
                    <a:pt x="18667" y="31230"/>
                  </a:lnTo>
                  <a:lnTo>
                    <a:pt x="18589" y="31112"/>
                  </a:lnTo>
                  <a:lnTo>
                    <a:pt x="18471" y="31033"/>
                  </a:lnTo>
                  <a:lnTo>
                    <a:pt x="18313" y="30994"/>
                  </a:lnTo>
                  <a:close/>
                  <a:moveTo>
                    <a:pt x="48952" y="31033"/>
                  </a:moveTo>
                  <a:lnTo>
                    <a:pt x="48794" y="31072"/>
                  </a:lnTo>
                  <a:lnTo>
                    <a:pt x="48676" y="31191"/>
                  </a:lnTo>
                  <a:lnTo>
                    <a:pt x="48597" y="31309"/>
                  </a:lnTo>
                  <a:lnTo>
                    <a:pt x="48558" y="31466"/>
                  </a:lnTo>
                  <a:lnTo>
                    <a:pt x="48597" y="31584"/>
                  </a:lnTo>
                  <a:lnTo>
                    <a:pt x="48716" y="31821"/>
                  </a:lnTo>
                  <a:lnTo>
                    <a:pt x="48794" y="32057"/>
                  </a:lnTo>
                  <a:lnTo>
                    <a:pt x="48834" y="32333"/>
                  </a:lnTo>
                  <a:lnTo>
                    <a:pt x="48873" y="32569"/>
                  </a:lnTo>
                  <a:lnTo>
                    <a:pt x="48873" y="32923"/>
                  </a:lnTo>
                  <a:lnTo>
                    <a:pt x="48913" y="33081"/>
                  </a:lnTo>
                  <a:lnTo>
                    <a:pt x="48991" y="33199"/>
                  </a:lnTo>
                  <a:lnTo>
                    <a:pt x="49109" y="33278"/>
                  </a:lnTo>
                  <a:lnTo>
                    <a:pt x="49267" y="33278"/>
                  </a:lnTo>
                  <a:lnTo>
                    <a:pt x="49424" y="33238"/>
                  </a:lnTo>
                  <a:lnTo>
                    <a:pt x="49543" y="33160"/>
                  </a:lnTo>
                  <a:lnTo>
                    <a:pt x="49621" y="33041"/>
                  </a:lnTo>
                  <a:lnTo>
                    <a:pt x="49661" y="32884"/>
                  </a:lnTo>
                  <a:lnTo>
                    <a:pt x="49621" y="32530"/>
                  </a:lnTo>
                  <a:lnTo>
                    <a:pt x="49582" y="32214"/>
                  </a:lnTo>
                  <a:lnTo>
                    <a:pt x="49503" y="31860"/>
                  </a:lnTo>
                  <a:lnTo>
                    <a:pt x="49424" y="31584"/>
                  </a:lnTo>
                  <a:lnTo>
                    <a:pt x="49306" y="31269"/>
                  </a:lnTo>
                  <a:lnTo>
                    <a:pt x="49228" y="31151"/>
                  </a:lnTo>
                  <a:lnTo>
                    <a:pt x="49070" y="31072"/>
                  </a:lnTo>
                  <a:lnTo>
                    <a:pt x="48952" y="31033"/>
                  </a:lnTo>
                  <a:close/>
                  <a:moveTo>
                    <a:pt x="39461" y="31781"/>
                  </a:moveTo>
                  <a:lnTo>
                    <a:pt x="39303" y="31821"/>
                  </a:lnTo>
                  <a:lnTo>
                    <a:pt x="37964" y="32608"/>
                  </a:lnTo>
                  <a:lnTo>
                    <a:pt x="37846" y="32687"/>
                  </a:lnTo>
                  <a:lnTo>
                    <a:pt x="37807" y="32845"/>
                  </a:lnTo>
                  <a:lnTo>
                    <a:pt x="37768" y="32963"/>
                  </a:lnTo>
                  <a:lnTo>
                    <a:pt x="37846" y="33120"/>
                  </a:lnTo>
                  <a:lnTo>
                    <a:pt x="37886" y="33199"/>
                  </a:lnTo>
                  <a:lnTo>
                    <a:pt x="37964" y="33238"/>
                  </a:lnTo>
                  <a:lnTo>
                    <a:pt x="38083" y="33278"/>
                  </a:lnTo>
                  <a:lnTo>
                    <a:pt x="38161" y="33317"/>
                  </a:lnTo>
                  <a:lnTo>
                    <a:pt x="38279" y="33278"/>
                  </a:lnTo>
                  <a:lnTo>
                    <a:pt x="38358" y="33238"/>
                  </a:lnTo>
                  <a:lnTo>
                    <a:pt x="39658" y="32490"/>
                  </a:lnTo>
                  <a:lnTo>
                    <a:pt x="39776" y="32411"/>
                  </a:lnTo>
                  <a:lnTo>
                    <a:pt x="39855" y="32293"/>
                  </a:lnTo>
                  <a:lnTo>
                    <a:pt x="39855" y="32136"/>
                  </a:lnTo>
                  <a:lnTo>
                    <a:pt x="39815" y="31978"/>
                  </a:lnTo>
                  <a:lnTo>
                    <a:pt x="39737" y="31860"/>
                  </a:lnTo>
                  <a:lnTo>
                    <a:pt x="39579" y="31821"/>
                  </a:lnTo>
                  <a:lnTo>
                    <a:pt x="39461" y="31781"/>
                  </a:lnTo>
                  <a:close/>
                  <a:moveTo>
                    <a:pt x="11776" y="32726"/>
                  </a:moveTo>
                  <a:lnTo>
                    <a:pt x="11657" y="32805"/>
                  </a:lnTo>
                  <a:lnTo>
                    <a:pt x="11539" y="32923"/>
                  </a:lnTo>
                  <a:lnTo>
                    <a:pt x="11500" y="33041"/>
                  </a:lnTo>
                  <a:lnTo>
                    <a:pt x="11500" y="33199"/>
                  </a:lnTo>
                  <a:lnTo>
                    <a:pt x="11539" y="33317"/>
                  </a:lnTo>
                  <a:lnTo>
                    <a:pt x="11657" y="33435"/>
                  </a:lnTo>
                  <a:lnTo>
                    <a:pt x="12918" y="34262"/>
                  </a:lnTo>
                  <a:lnTo>
                    <a:pt x="12996" y="34302"/>
                  </a:lnTo>
                  <a:lnTo>
                    <a:pt x="13115" y="34341"/>
                  </a:lnTo>
                  <a:lnTo>
                    <a:pt x="13312" y="34302"/>
                  </a:lnTo>
                  <a:lnTo>
                    <a:pt x="13430" y="34184"/>
                  </a:lnTo>
                  <a:lnTo>
                    <a:pt x="13508" y="34026"/>
                  </a:lnTo>
                  <a:lnTo>
                    <a:pt x="13508" y="33908"/>
                  </a:lnTo>
                  <a:lnTo>
                    <a:pt x="13469" y="33750"/>
                  </a:lnTo>
                  <a:lnTo>
                    <a:pt x="13351" y="33632"/>
                  </a:lnTo>
                  <a:lnTo>
                    <a:pt x="12051" y="32805"/>
                  </a:lnTo>
                  <a:lnTo>
                    <a:pt x="11933" y="32726"/>
                  </a:lnTo>
                  <a:close/>
                  <a:moveTo>
                    <a:pt x="355" y="32175"/>
                  </a:moveTo>
                  <a:lnTo>
                    <a:pt x="237" y="32254"/>
                  </a:lnTo>
                  <a:lnTo>
                    <a:pt x="119" y="32372"/>
                  </a:lnTo>
                  <a:lnTo>
                    <a:pt x="79" y="32530"/>
                  </a:lnTo>
                  <a:lnTo>
                    <a:pt x="40" y="33475"/>
                  </a:lnTo>
                  <a:lnTo>
                    <a:pt x="1" y="34065"/>
                  </a:lnTo>
                  <a:lnTo>
                    <a:pt x="40" y="34184"/>
                  </a:lnTo>
                  <a:lnTo>
                    <a:pt x="119" y="34302"/>
                  </a:lnTo>
                  <a:lnTo>
                    <a:pt x="237" y="34420"/>
                  </a:lnTo>
                  <a:lnTo>
                    <a:pt x="355" y="34459"/>
                  </a:lnTo>
                  <a:lnTo>
                    <a:pt x="394" y="34459"/>
                  </a:lnTo>
                  <a:lnTo>
                    <a:pt x="512" y="34420"/>
                  </a:lnTo>
                  <a:lnTo>
                    <a:pt x="631" y="34341"/>
                  </a:lnTo>
                  <a:lnTo>
                    <a:pt x="749" y="34223"/>
                  </a:lnTo>
                  <a:lnTo>
                    <a:pt x="749" y="34065"/>
                  </a:lnTo>
                  <a:lnTo>
                    <a:pt x="788" y="33553"/>
                  </a:lnTo>
                  <a:lnTo>
                    <a:pt x="867" y="32569"/>
                  </a:lnTo>
                  <a:lnTo>
                    <a:pt x="828" y="32411"/>
                  </a:lnTo>
                  <a:lnTo>
                    <a:pt x="749" y="32293"/>
                  </a:lnTo>
                  <a:lnTo>
                    <a:pt x="631" y="32214"/>
                  </a:lnTo>
                  <a:lnTo>
                    <a:pt x="512" y="32175"/>
                  </a:lnTo>
                  <a:close/>
                  <a:moveTo>
                    <a:pt x="36822" y="33357"/>
                  </a:moveTo>
                  <a:lnTo>
                    <a:pt x="36665" y="33435"/>
                  </a:lnTo>
                  <a:lnTo>
                    <a:pt x="35444" y="34341"/>
                  </a:lnTo>
                  <a:lnTo>
                    <a:pt x="35326" y="34459"/>
                  </a:lnTo>
                  <a:lnTo>
                    <a:pt x="35286" y="34617"/>
                  </a:lnTo>
                  <a:lnTo>
                    <a:pt x="35286" y="34735"/>
                  </a:lnTo>
                  <a:lnTo>
                    <a:pt x="35365" y="34892"/>
                  </a:lnTo>
                  <a:lnTo>
                    <a:pt x="35483" y="34971"/>
                  </a:lnTo>
                  <a:lnTo>
                    <a:pt x="35641" y="35011"/>
                  </a:lnTo>
                  <a:lnTo>
                    <a:pt x="35798" y="35011"/>
                  </a:lnTo>
                  <a:lnTo>
                    <a:pt x="35877" y="34932"/>
                  </a:lnTo>
                  <a:lnTo>
                    <a:pt x="37098" y="34065"/>
                  </a:lnTo>
                  <a:lnTo>
                    <a:pt x="37216" y="33947"/>
                  </a:lnTo>
                  <a:lnTo>
                    <a:pt x="37256" y="33829"/>
                  </a:lnTo>
                  <a:lnTo>
                    <a:pt x="37256" y="33672"/>
                  </a:lnTo>
                  <a:lnTo>
                    <a:pt x="37216" y="33514"/>
                  </a:lnTo>
                  <a:lnTo>
                    <a:pt x="37098" y="33435"/>
                  </a:lnTo>
                  <a:lnTo>
                    <a:pt x="36941" y="33357"/>
                  </a:lnTo>
                  <a:close/>
                  <a:moveTo>
                    <a:pt x="14296" y="34499"/>
                  </a:moveTo>
                  <a:lnTo>
                    <a:pt x="14178" y="34538"/>
                  </a:lnTo>
                  <a:lnTo>
                    <a:pt x="14060" y="34617"/>
                  </a:lnTo>
                  <a:lnTo>
                    <a:pt x="13981" y="34774"/>
                  </a:lnTo>
                  <a:lnTo>
                    <a:pt x="13981" y="34932"/>
                  </a:lnTo>
                  <a:lnTo>
                    <a:pt x="14020" y="35050"/>
                  </a:lnTo>
                  <a:lnTo>
                    <a:pt x="14099" y="35168"/>
                  </a:lnTo>
                  <a:lnTo>
                    <a:pt x="14847" y="35798"/>
                  </a:lnTo>
                  <a:lnTo>
                    <a:pt x="15241" y="36153"/>
                  </a:lnTo>
                  <a:lnTo>
                    <a:pt x="15359" y="36231"/>
                  </a:lnTo>
                  <a:lnTo>
                    <a:pt x="15478" y="36231"/>
                  </a:lnTo>
                  <a:lnTo>
                    <a:pt x="15635" y="36192"/>
                  </a:lnTo>
                  <a:lnTo>
                    <a:pt x="15793" y="36113"/>
                  </a:lnTo>
                  <a:lnTo>
                    <a:pt x="15871" y="35995"/>
                  </a:lnTo>
                  <a:lnTo>
                    <a:pt x="15871" y="35838"/>
                  </a:lnTo>
                  <a:lnTo>
                    <a:pt x="15832" y="35680"/>
                  </a:lnTo>
                  <a:lnTo>
                    <a:pt x="15753" y="35562"/>
                  </a:lnTo>
                  <a:lnTo>
                    <a:pt x="15359" y="35247"/>
                  </a:lnTo>
                  <a:lnTo>
                    <a:pt x="14572" y="34577"/>
                  </a:lnTo>
                  <a:lnTo>
                    <a:pt x="14454" y="34499"/>
                  </a:lnTo>
                  <a:close/>
                  <a:moveTo>
                    <a:pt x="18274" y="34065"/>
                  </a:moveTo>
                  <a:lnTo>
                    <a:pt x="18155" y="34184"/>
                  </a:lnTo>
                  <a:lnTo>
                    <a:pt x="18077" y="34302"/>
                  </a:lnTo>
                  <a:lnTo>
                    <a:pt x="18037" y="34459"/>
                  </a:lnTo>
                  <a:lnTo>
                    <a:pt x="18116" y="35956"/>
                  </a:lnTo>
                  <a:lnTo>
                    <a:pt x="18116" y="36113"/>
                  </a:lnTo>
                  <a:lnTo>
                    <a:pt x="18234" y="36231"/>
                  </a:lnTo>
                  <a:lnTo>
                    <a:pt x="18352" y="36310"/>
                  </a:lnTo>
                  <a:lnTo>
                    <a:pt x="18628" y="36310"/>
                  </a:lnTo>
                  <a:lnTo>
                    <a:pt x="18746" y="36192"/>
                  </a:lnTo>
                  <a:lnTo>
                    <a:pt x="18825" y="36074"/>
                  </a:lnTo>
                  <a:lnTo>
                    <a:pt x="18864" y="35916"/>
                  </a:lnTo>
                  <a:lnTo>
                    <a:pt x="18786" y="34420"/>
                  </a:lnTo>
                  <a:lnTo>
                    <a:pt x="18746" y="34262"/>
                  </a:lnTo>
                  <a:lnTo>
                    <a:pt x="18667" y="34144"/>
                  </a:lnTo>
                  <a:lnTo>
                    <a:pt x="18549" y="34065"/>
                  </a:lnTo>
                  <a:close/>
                  <a:moveTo>
                    <a:pt x="30521" y="34026"/>
                  </a:moveTo>
                  <a:lnTo>
                    <a:pt x="30364" y="34065"/>
                  </a:lnTo>
                  <a:lnTo>
                    <a:pt x="30246" y="34144"/>
                  </a:lnTo>
                  <a:lnTo>
                    <a:pt x="30167" y="34262"/>
                  </a:lnTo>
                  <a:lnTo>
                    <a:pt x="30127" y="34420"/>
                  </a:lnTo>
                  <a:lnTo>
                    <a:pt x="30127" y="35916"/>
                  </a:lnTo>
                  <a:lnTo>
                    <a:pt x="30127" y="36074"/>
                  </a:lnTo>
                  <a:lnTo>
                    <a:pt x="30206" y="36192"/>
                  </a:lnTo>
                  <a:lnTo>
                    <a:pt x="30364" y="36271"/>
                  </a:lnTo>
                  <a:lnTo>
                    <a:pt x="30482" y="36310"/>
                  </a:lnTo>
                  <a:lnTo>
                    <a:pt x="30639" y="36271"/>
                  </a:lnTo>
                  <a:lnTo>
                    <a:pt x="30758" y="36192"/>
                  </a:lnTo>
                  <a:lnTo>
                    <a:pt x="30836" y="36074"/>
                  </a:lnTo>
                  <a:lnTo>
                    <a:pt x="30876" y="35916"/>
                  </a:lnTo>
                  <a:lnTo>
                    <a:pt x="30915" y="34420"/>
                  </a:lnTo>
                  <a:lnTo>
                    <a:pt x="30876" y="34262"/>
                  </a:lnTo>
                  <a:lnTo>
                    <a:pt x="30797" y="34144"/>
                  </a:lnTo>
                  <a:lnTo>
                    <a:pt x="30679" y="34065"/>
                  </a:lnTo>
                  <a:lnTo>
                    <a:pt x="30521" y="34026"/>
                  </a:lnTo>
                  <a:close/>
                  <a:moveTo>
                    <a:pt x="49346" y="34026"/>
                  </a:moveTo>
                  <a:lnTo>
                    <a:pt x="49188" y="34065"/>
                  </a:lnTo>
                  <a:lnTo>
                    <a:pt x="49070" y="34144"/>
                  </a:lnTo>
                  <a:lnTo>
                    <a:pt x="48991" y="34302"/>
                  </a:lnTo>
                  <a:lnTo>
                    <a:pt x="48952" y="34420"/>
                  </a:lnTo>
                  <a:lnTo>
                    <a:pt x="48952" y="34971"/>
                  </a:lnTo>
                  <a:lnTo>
                    <a:pt x="48952" y="35916"/>
                  </a:lnTo>
                  <a:lnTo>
                    <a:pt x="48952" y="36074"/>
                  </a:lnTo>
                  <a:lnTo>
                    <a:pt x="49031" y="36192"/>
                  </a:lnTo>
                  <a:lnTo>
                    <a:pt x="49149" y="36271"/>
                  </a:lnTo>
                  <a:lnTo>
                    <a:pt x="49306" y="36310"/>
                  </a:lnTo>
                  <a:lnTo>
                    <a:pt x="49464" y="36310"/>
                  </a:lnTo>
                  <a:lnTo>
                    <a:pt x="49582" y="36231"/>
                  </a:lnTo>
                  <a:lnTo>
                    <a:pt x="49661" y="36113"/>
                  </a:lnTo>
                  <a:lnTo>
                    <a:pt x="49700" y="35956"/>
                  </a:lnTo>
                  <a:lnTo>
                    <a:pt x="49740" y="34971"/>
                  </a:lnTo>
                  <a:lnTo>
                    <a:pt x="49700" y="34420"/>
                  </a:lnTo>
                  <a:lnTo>
                    <a:pt x="49700" y="34262"/>
                  </a:lnTo>
                  <a:lnTo>
                    <a:pt x="49621" y="34144"/>
                  </a:lnTo>
                  <a:lnTo>
                    <a:pt x="49503" y="34065"/>
                  </a:lnTo>
                  <a:lnTo>
                    <a:pt x="49346" y="34026"/>
                  </a:lnTo>
                  <a:close/>
                  <a:moveTo>
                    <a:pt x="34381" y="35247"/>
                  </a:moveTo>
                  <a:lnTo>
                    <a:pt x="34223" y="35326"/>
                  </a:lnTo>
                  <a:lnTo>
                    <a:pt x="33829" y="35719"/>
                  </a:lnTo>
                  <a:lnTo>
                    <a:pt x="33436" y="36074"/>
                  </a:lnTo>
                  <a:lnTo>
                    <a:pt x="33120" y="36546"/>
                  </a:lnTo>
                  <a:lnTo>
                    <a:pt x="33081" y="36665"/>
                  </a:lnTo>
                  <a:lnTo>
                    <a:pt x="33081" y="36822"/>
                  </a:lnTo>
                  <a:lnTo>
                    <a:pt x="33160" y="36940"/>
                  </a:lnTo>
                  <a:lnTo>
                    <a:pt x="33278" y="37058"/>
                  </a:lnTo>
                  <a:lnTo>
                    <a:pt x="33357" y="37098"/>
                  </a:lnTo>
                  <a:lnTo>
                    <a:pt x="33554" y="37098"/>
                  </a:lnTo>
                  <a:lnTo>
                    <a:pt x="33632" y="37058"/>
                  </a:lnTo>
                  <a:lnTo>
                    <a:pt x="33711" y="36980"/>
                  </a:lnTo>
                  <a:lnTo>
                    <a:pt x="33790" y="36901"/>
                  </a:lnTo>
                  <a:lnTo>
                    <a:pt x="34026" y="36586"/>
                  </a:lnTo>
                  <a:lnTo>
                    <a:pt x="34341" y="36271"/>
                  </a:lnTo>
                  <a:lnTo>
                    <a:pt x="34735" y="35916"/>
                  </a:lnTo>
                  <a:lnTo>
                    <a:pt x="34853" y="35798"/>
                  </a:lnTo>
                  <a:lnTo>
                    <a:pt x="34853" y="35641"/>
                  </a:lnTo>
                  <a:lnTo>
                    <a:pt x="34853" y="35483"/>
                  </a:lnTo>
                  <a:lnTo>
                    <a:pt x="34775" y="35365"/>
                  </a:lnTo>
                  <a:lnTo>
                    <a:pt x="34656" y="35286"/>
                  </a:lnTo>
                  <a:lnTo>
                    <a:pt x="34499" y="35247"/>
                  </a:lnTo>
                  <a:close/>
                  <a:moveTo>
                    <a:pt x="355" y="35207"/>
                  </a:moveTo>
                  <a:lnTo>
                    <a:pt x="237" y="35247"/>
                  </a:lnTo>
                  <a:lnTo>
                    <a:pt x="119" y="35326"/>
                  </a:lnTo>
                  <a:lnTo>
                    <a:pt x="40" y="35444"/>
                  </a:lnTo>
                  <a:lnTo>
                    <a:pt x="1" y="35601"/>
                  </a:lnTo>
                  <a:lnTo>
                    <a:pt x="40" y="36350"/>
                  </a:lnTo>
                  <a:lnTo>
                    <a:pt x="79" y="37137"/>
                  </a:lnTo>
                  <a:lnTo>
                    <a:pt x="119" y="37255"/>
                  </a:lnTo>
                  <a:lnTo>
                    <a:pt x="197" y="37373"/>
                  </a:lnTo>
                  <a:lnTo>
                    <a:pt x="316" y="37452"/>
                  </a:lnTo>
                  <a:lnTo>
                    <a:pt x="473" y="37492"/>
                  </a:lnTo>
                  <a:lnTo>
                    <a:pt x="512" y="37492"/>
                  </a:lnTo>
                  <a:lnTo>
                    <a:pt x="631" y="37452"/>
                  </a:lnTo>
                  <a:lnTo>
                    <a:pt x="749" y="37334"/>
                  </a:lnTo>
                  <a:lnTo>
                    <a:pt x="828" y="37216"/>
                  </a:lnTo>
                  <a:lnTo>
                    <a:pt x="828" y="37058"/>
                  </a:lnTo>
                  <a:lnTo>
                    <a:pt x="788" y="36310"/>
                  </a:lnTo>
                  <a:lnTo>
                    <a:pt x="749" y="35562"/>
                  </a:lnTo>
                  <a:lnTo>
                    <a:pt x="709" y="35444"/>
                  </a:lnTo>
                  <a:lnTo>
                    <a:pt x="631" y="35286"/>
                  </a:lnTo>
                  <a:lnTo>
                    <a:pt x="512" y="35207"/>
                  </a:lnTo>
                  <a:close/>
                  <a:moveTo>
                    <a:pt x="16423" y="36665"/>
                  </a:moveTo>
                  <a:lnTo>
                    <a:pt x="16265" y="36704"/>
                  </a:lnTo>
                  <a:lnTo>
                    <a:pt x="16147" y="36783"/>
                  </a:lnTo>
                  <a:lnTo>
                    <a:pt x="16068" y="36901"/>
                  </a:lnTo>
                  <a:lnTo>
                    <a:pt x="16029" y="37058"/>
                  </a:lnTo>
                  <a:lnTo>
                    <a:pt x="16068" y="37216"/>
                  </a:lnTo>
                  <a:lnTo>
                    <a:pt x="16147" y="37452"/>
                  </a:lnTo>
                  <a:lnTo>
                    <a:pt x="16226" y="37728"/>
                  </a:lnTo>
                  <a:lnTo>
                    <a:pt x="16265" y="38004"/>
                  </a:lnTo>
                  <a:lnTo>
                    <a:pt x="16305" y="38279"/>
                  </a:lnTo>
                  <a:lnTo>
                    <a:pt x="16265" y="38516"/>
                  </a:lnTo>
                  <a:lnTo>
                    <a:pt x="16305" y="38634"/>
                  </a:lnTo>
                  <a:lnTo>
                    <a:pt x="16383" y="38791"/>
                  </a:lnTo>
                  <a:lnTo>
                    <a:pt x="16462" y="38870"/>
                  </a:lnTo>
                  <a:lnTo>
                    <a:pt x="16620" y="38909"/>
                  </a:lnTo>
                  <a:lnTo>
                    <a:pt x="16659" y="38909"/>
                  </a:lnTo>
                  <a:lnTo>
                    <a:pt x="16816" y="38870"/>
                  </a:lnTo>
                  <a:lnTo>
                    <a:pt x="16895" y="38831"/>
                  </a:lnTo>
                  <a:lnTo>
                    <a:pt x="17013" y="38712"/>
                  </a:lnTo>
                  <a:lnTo>
                    <a:pt x="17053" y="38555"/>
                  </a:lnTo>
                  <a:lnTo>
                    <a:pt x="17053" y="38279"/>
                  </a:lnTo>
                  <a:lnTo>
                    <a:pt x="17013" y="37925"/>
                  </a:lnTo>
                  <a:lnTo>
                    <a:pt x="16974" y="37570"/>
                  </a:lnTo>
                  <a:lnTo>
                    <a:pt x="16895" y="37216"/>
                  </a:lnTo>
                  <a:lnTo>
                    <a:pt x="16777" y="36901"/>
                  </a:lnTo>
                  <a:lnTo>
                    <a:pt x="16659" y="36783"/>
                  </a:lnTo>
                  <a:lnTo>
                    <a:pt x="16541" y="36704"/>
                  </a:lnTo>
                  <a:lnTo>
                    <a:pt x="16423" y="36665"/>
                  </a:lnTo>
                  <a:close/>
                  <a:moveTo>
                    <a:pt x="30482" y="37058"/>
                  </a:moveTo>
                  <a:lnTo>
                    <a:pt x="30324" y="37098"/>
                  </a:lnTo>
                  <a:lnTo>
                    <a:pt x="30206" y="37177"/>
                  </a:lnTo>
                  <a:lnTo>
                    <a:pt x="30127" y="37295"/>
                  </a:lnTo>
                  <a:lnTo>
                    <a:pt x="30088" y="37452"/>
                  </a:lnTo>
                  <a:lnTo>
                    <a:pt x="30088" y="38949"/>
                  </a:lnTo>
                  <a:lnTo>
                    <a:pt x="30088" y="39106"/>
                  </a:lnTo>
                  <a:lnTo>
                    <a:pt x="30167" y="39224"/>
                  </a:lnTo>
                  <a:lnTo>
                    <a:pt x="30285" y="39303"/>
                  </a:lnTo>
                  <a:lnTo>
                    <a:pt x="30443" y="39343"/>
                  </a:lnTo>
                  <a:lnTo>
                    <a:pt x="30600" y="39303"/>
                  </a:lnTo>
                  <a:lnTo>
                    <a:pt x="30718" y="39224"/>
                  </a:lnTo>
                  <a:lnTo>
                    <a:pt x="30797" y="39106"/>
                  </a:lnTo>
                  <a:lnTo>
                    <a:pt x="30836" y="38988"/>
                  </a:lnTo>
                  <a:lnTo>
                    <a:pt x="30836" y="37452"/>
                  </a:lnTo>
                  <a:lnTo>
                    <a:pt x="30836" y="37295"/>
                  </a:lnTo>
                  <a:lnTo>
                    <a:pt x="30758" y="37177"/>
                  </a:lnTo>
                  <a:lnTo>
                    <a:pt x="30639" y="37098"/>
                  </a:lnTo>
                  <a:lnTo>
                    <a:pt x="30482" y="37058"/>
                  </a:lnTo>
                  <a:close/>
                  <a:moveTo>
                    <a:pt x="49109" y="37098"/>
                  </a:moveTo>
                  <a:lnTo>
                    <a:pt x="48991" y="37177"/>
                  </a:lnTo>
                  <a:lnTo>
                    <a:pt x="48873" y="37295"/>
                  </a:lnTo>
                  <a:lnTo>
                    <a:pt x="48834" y="37413"/>
                  </a:lnTo>
                  <a:lnTo>
                    <a:pt x="48755" y="38161"/>
                  </a:lnTo>
                  <a:lnTo>
                    <a:pt x="48637" y="38909"/>
                  </a:lnTo>
                  <a:lnTo>
                    <a:pt x="48637" y="39067"/>
                  </a:lnTo>
                  <a:lnTo>
                    <a:pt x="48676" y="39185"/>
                  </a:lnTo>
                  <a:lnTo>
                    <a:pt x="48794" y="39303"/>
                  </a:lnTo>
                  <a:lnTo>
                    <a:pt x="48952" y="39343"/>
                  </a:lnTo>
                  <a:lnTo>
                    <a:pt x="48991" y="39343"/>
                  </a:lnTo>
                  <a:lnTo>
                    <a:pt x="49149" y="39303"/>
                  </a:lnTo>
                  <a:lnTo>
                    <a:pt x="49228" y="39264"/>
                  </a:lnTo>
                  <a:lnTo>
                    <a:pt x="49346" y="39146"/>
                  </a:lnTo>
                  <a:lnTo>
                    <a:pt x="49385" y="39028"/>
                  </a:lnTo>
                  <a:lnTo>
                    <a:pt x="49503" y="38279"/>
                  </a:lnTo>
                  <a:lnTo>
                    <a:pt x="49582" y="37492"/>
                  </a:lnTo>
                  <a:lnTo>
                    <a:pt x="49582" y="37334"/>
                  </a:lnTo>
                  <a:lnTo>
                    <a:pt x="49503" y="37216"/>
                  </a:lnTo>
                  <a:lnTo>
                    <a:pt x="49385" y="37137"/>
                  </a:lnTo>
                  <a:lnTo>
                    <a:pt x="49267" y="37098"/>
                  </a:lnTo>
                  <a:close/>
                  <a:moveTo>
                    <a:pt x="18510" y="37098"/>
                  </a:moveTo>
                  <a:lnTo>
                    <a:pt x="18392" y="37137"/>
                  </a:lnTo>
                  <a:lnTo>
                    <a:pt x="18274" y="37216"/>
                  </a:lnTo>
                  <a:lnTo>
                    <a:pt x="18195" y="37334"/>
                  </a:lnTo>
                  <a:lnTo>
                    <a:pt x="18155" y="37492"/>
                  </a:lnTo>
                  <a:lnTo>
                    <a:pt x="18234" y="38988"/>
                  </a:lnTo>
                  <a:lnTo>
                    <a:pt x="18274" y="39146"/>
                  </a:lnTo>
                  <a:lnTo>
                    <a:pt x="18352" y="39264"/>
                  </a:lnTo>
                  <a:lnTo>
                    <a:pt x="18471" y="39343"/>
                  </a:lnTo>
                  <a:lnTo>
                    <a:pt x="18628" y="39382"/>
                  </a:lnTo>
                  <a:lnTo>
                    <a:pt x="18786" y="39343"/>
                  </a:lnTo>
                  <a:lnTo>
                    <a:pt x="18904" y="39224"/>
                  </a:lnTo>
                  <a:lnTo>
                    <a:pt x="18982" y="39106"/>
                  </a:lnTo>
                  <a:lnTo>
                    <a:pt x="18982" y="38949"/>
                  </a:lnTo>
                  <a:lnTo>
                    <a:pt x="18943" y="37452"/>
                  </a:lnTo>
                  <a:lnTo>
                    <a:pt x="18904" y="37295"/>
                  </a:lnTo>
                  <a:lnTo>
                    <a:pt x="18786" y="37177"/>
                  </a:lnTo>
                  <a:lnTo>
                    <a:pt x="18667" y="37098"/>
                  </a:lnTo>
                  <a:close/>
                  <a:moveTo>
                    <a:pt x="32924" y="37807"/>
                  </a:moveTo>
                  <a:lnTo>
                    <a:pt x="32766" y="37885"/>
                  </a:lnTo>
                  <a:lnTo>
                    <a:pt x="32687" y="38004"/>
                  </a:lnTo>
                  <a:lnTo>
                    <a:pt x="32648" y="38161"/>
                  </a:lnTo>
                  <a:lnTo>
                    <a:pt x="32648" y="38279"/>
                  </a:lnTo>
                  <a:lnTo>
                    <a:pt x="32687" y="38673"/>
                  </a:lnTo>
                  <a:lnTo>
                    <a:pt x="32766" y="39067"/>
                  </a:lnTo>
                  <a:lnTo>
                    <a:pt x="32884" y="39461"/>
                  </a:lnTo>
                  <a:lnTo>
                    <a:pt x="33042" y="39815"/>
                  </a:lnTo>
                  <a:lnTo>
                    <a:pt x="33081" y="39894"/>
                  </a:lnTo>
                  <a:lnTo>
                    <a:pt x="33160" y="39973"/>
                  </a:lnTo>
                  <a:lnTo>
                    <a:pt x="33278" y="40012"/>
                  </a:lnTo>
                  <a:lnTo>
                    <a:pt x="33357" y="40012"/>
                  </a:lnTo>
                  <a:lnTo>
                    <a:pt x="33554" y="39973"/>
                  </a:lnTo>
                  <a:lnTo>
                    <a:pt x="33672" y="39894"/>
                  </a:lnTo>
                  <a:lnTo>
                    <a:pt x="33711" y="39736"/>
                  </a:lnTo>
                  <a:lnTo>
                    <a:pt x="33751" y="39618"/>
                  </a:lnTo>
                  <a:lnTo>
                    <a:pt x="33711" y="39461"/>
                  </a:lnTo>
                  <a:lnTo>
                    <a:pt x="33593" y="39185"/>
                  </a:lnTo>
                  <a:lnTo>
                    <a:pt x="33514" y="38870"/>
                  </a:lnTo>
                  <a:lnTo>
                    <a:pt x="33436" y="38594"/>
                  </a:lnTo>
                  <a:lnTo>
                    <a:pt x="33436" y="38279"/>
                  </a:lnTo>
                  <a:lnTo>
                    <a:pt x="33436" y="38200"/>
                  </a:lnTo>
                  <a:lnTo>
                    <a:pt x="33396" y="38043"/>
                  </a:lnTo>
                  <a:lnTo>
                    <a:pt x="33317" y="37925"/>
                  </a:lnTo>
                  <a:lnTo>
                    <a:pt x="33199" y="37807"/>
                  </a:lnTo>
                  <a:close/>
                  <a:moveTo>
                    <a:pt x="591" y="38240"/>
                  </a:moveTo>
                  <a:lnTo>
                    <a:pt x="434" y="38279"/>
                  </a:lnTo>
                  <a:lnTo>
                    <a:pt x="355" y="38397"/>
                  </a:lnTo>
                  <a:lnTo>
                    <a:pt x="276" y="38516"/>
                  </a:lnTo>
                  <a:lnTo>
                    <a:pt x="276" y="38673"/>
                  </a:lnTo>
                  <a:lnTo>
                    <a:pt x="394" y="39421"/>
                  </a:lnTo>
                  <a:lnTo>
                    <a:pt x="552" y="40170"/>
                  </a:lnTo>
                  <a:lnTo>
                    <a:pt x="631" y="40288"/>
                  </a:lnTo>
                  <a:lnTo>
                    <a:pt x="709" y="40406"/>
                  </a:lnTo>
                  <a:lnTo>
                    <a:pt x="828" y="40445"/>
                  </a:lnTo>
                  <a:lnTo>
                    <a:pt x="946" y="40485"/>
                  </a:lnTo>
                  <a:lnTo>
                    <a:pt x="1024" y="40485"/>
                  </a:lnTo>
                  <a:lnTo>
                    <a:pt x="1143" y="40406"/>
                  </a:lnTo>
                  <a:lnTo>
                    <a:pt x="1261" y="40288"/>
                  </a:lnTo>
                  <a:lnTo>
                    <a:pt x="1300" y="40170"/>
                  </a:lnTo>
                  <a:lnTo>
                    <a:pt x="1300" y="40012"/>
                  </a:lnTo>
                  <a:lnTo>
                    <a:pt x="1143" y="39303"/>
                  </a:lnTo>
                  <a:lnTo>
                    <a:pt x="1024" y="38555"/>
                  </a:lnTo>
                  <a:lnTo>
                    <a:pt x="985" y="38397"/>
                  </a:lnTo>
                  <a:lnTo>
                    <a:pt x="867" y="38319"/>
                  </a:lnTo>
                  <a:lnTo>
                    <a:pt x="749" y="38240"/>
                  </a:lnTo>
                  <a:close/>
                  <a:moveTo>
                    <a:pt x="16462" y="39539"/>
                  </a:moveTo>
                  <a:lnTo>
                    <a:pt x="16344" y="39579"/>
                  </a:lnTo>
                  <a:lnTo>
                    <a:pt x="16226" y="39658"/>
                  </a:lnTo>
                  <a:lnTo>
                    <a:pt x="16147" y="39776"/>
                  </a:lnTo>
                  <a:lnTo>
                    <a:pt x="16108" y="39933"/>
                  </a:lnTo>
                  <a:lnTo>
                    <a:pt x="16147" y="40051"/>
                  </a:lnTo>
                  <a:lnTo>
                    <a:pt x="16226" y="40170"/>
                  </a:lnTo>
                  <a:lnTo>
                    <a:pt x="17368" y="41233"/>
                  </a:lnTo>
                  <a:lnTo>
                    <a:pt x="17486" y="41312"/>
                  </a:lnTo>
                  <a:lnTo>
                    <a:pt x="17762" y="41312"/>
                  </a:lnTo>
                  <a:lnTo>
                    <a:pt x="17880" y="41193"/>
                  </a:lnTo>
                  <a:lnTo>
                    <a:pt x="17959" y="41075"/>
                  </a:lnTo>
                  <a:lnTo>
                    <a:pt x="17998" y="40918"/>
                  </a:lnTo>
                  <a:lnTo>
                    <a:pt x="17959" y="40800"/>
                  </a:lnTo>
                  <a:lnTo>
                    <a:pt x="17840" y="40682"/>
                  </a:lnTo>
                  <a:lnTo>
                    <a:pt x="16738" y="39618"/>
                  </a:lnTo>
                  <a:lnTo>
                    <a:pt x="16620" y="39539"/>
                  </a:lnTo>
                  <a:close/>
                  <a:moveTo>
                    <a:pt x="32254" y="40327"/>
                  </a:moveTo>
                  <a:lnTo>
                    <a:pt x="32136" y="40406"/>
                  </a:lnTo>
                  <a:lnTo>
                    <a:pt x="30994" y="41430"/>
                  </a:lnTo>
                  <a:lnTo>
                    <a:pt x="30915" y="41548"/>
                  </a:lnTo>
                  <a:lnTo>
                    <a:pt x="30876" y="41666"/>
                  </a:lnTo>
                  <a:lnTo>
                    <a:pt x="30876" y="41824"/>
                  </a:lnTo>
                  <a:lnTo>
                    <a:pt x="30954" y="41942"/>
                  </a:lnTo>
                  <a:lnTo>
                    <a:pt x="31073" y="42060"/>
                  </a:lnTo>
                  <a:lnTo>
                    <a:pt x="31230" y="42099"/>
                  </a:lnTo>
                  <a:lnTo>
                    <a:pt x="31388" y="42060"/>
                  </a:lnTo>
                  <a:lnTo>
                    <a:pt x="31506" y="41981"/>
                  </a:lnTo>
                  <a:lnTo>
                    <a:pt x="32648" y="40997"/>
                  </a:lnTo>
                  <a:lnTo>
                    <a:pt x="32727" y="40839"/>
                  </a:lnTo>
                  <a:lnTo>
                    <a:pt x="32766" y="40721"/>
                  </a:lnTo>
                  <a:lnTo>
                    <a:pt x="32727" y="40563"/>
                  </a:lnTo>
                  <a:lnTo>
                    <a:pt x="32648" y="40445"/>
                  </a:lnTo>
                  <a:lnTo>
                    <a:pt x="32530" y="40366"/>
                  </a:lnTo>
                  <a:lnTo>
                    <a:pt x="32412" y="40327"/>
                  </a:lnTo>
                  <a:close/>
                  <a:moveTo>
                    <a:pt x="48637" y="40091"/>
                  </a:moveTo>
                  <a:lnTo>
                    <a:pt x="48479" y="40130"/>
                  </a:lnTo>
                  <a:lnTo>
                    <a:pt x="48401" y="40209"/>
                  </a:lnTo>
                  <a:lnTo>
                    <a:pt x="48322" y="40366"/>
                  </a:lnTo>
                  <a:lnTo>
                    <a:pt x="48125" y="41075"/>
                  </a:lnTo>
                  <a:lnTo>
                    <a:pt x="47928" y="41824"/>
                  </a:lnTo>
                  <a:lnTo>
                    <a:pt x="47928" y="41942"/>
                  </a:lnTo>
                  <a:lnTo>
                    <a:pt x="47967" y="42099"/>
                  </a:lnTo>
                  <a:lnTo>
                    <a:pt x="48046" y="42217"/>
                  </a:lnTo>
                  <a:lnTo>
                    <a:pt x="48204" y="42296"/>
                  </a:lnTo>
                  <a:lnTo>
                    <a:pt x="48401" y="42296"/>
                  </a:lnTo>
                  <a:lnTo>
                    <a:pt x="48519" y="42217"/>
                  </a:lnTo>
                  <a:lnTo>
                    <a:pt x="48597" y="42139"/>
                  </a:lnTo>
                  <a:lnTo>
                    <a:pt x="48676" y="42021"/>
                  </a:lnTo>
                  <a:lnTo>
                    <a:pt x="48873" y="41272"/>
                  </a:lnTo>
                  <a:lnTo>
                    <a:pt x="49070" y="40524"/>
                  </a:lnTo>
                  <a:lnTo>
                    <a:pt x="49070" y="40406"/>
                  </a:lnTo>
                  <a:lnTo>
                    <a:pt x="49031" y="40248"/>
                  </a:lnTo>
                  <a:lnTo>
                    <a:pt x="48913" y="40130"/>
                  </a:lnTo>
                  <a:lnTo>
                    <a:pt x="48794" y="40091"/>
                  </a:lnTo>
                  <a:close/>
                  <a:moveTo>
                    <a:pt x="18667" y="40130"/>
                  </a:moveTo>
                  <a:lnTo>
                    <a:pt x="18549" y="40170"/>
                  </a:lnTo>
                  <a:lnTo>
                    <a:pt x="18431" y="40248"/>
                  </a:lnTo>
                  <a:lnTo>
                    <a:pt x="18352" y="40366"/>
                  </a:lnTo>
                  <a:lnTo>
                    <a:pt x="18313" y="40524"/>
                  </a:lnTo>
                  <a:lnTo>
                    <a:pt x="18392" y="41902"/>
                  </a:lnTo>
                  <a:lnTo>
                    <a:pt x="18392" y="41981"/>
                  </a:lnTo>
                  <a:lnTo>
                    <a:pt x="18431" y="42099"/>
                  </a:lnTo>
                  <a:lnTo>
                    <a:pt x="18471" y="42178"/>
                  </a:lnTo>
                  <a:lnTo>
                    <a:pt x="18549" y="42257"/>
                  </a:lnTo>
                  <a:lnTo>
                    <a:pt x="18667" y="42336"/>
                  </a:lnTo>
                  <a:lnTo>
                    <a:pt x="18786" y="42336"/>
                  </a:lnTo>
                  <a:lnTo>
                    <a:pt x="18943" y="42296"/>
                  </a:lnTo>
                  <a:lnTo>
                    <a:pt x="19061" y="42257"/>
                  </a:lnTo>
                  <a:lnTo>
                    <a:pt x="19101" y="42178"/>
                  </a:lnTo>
                  <a:lnTo>
                    <a:pt x="19140" y="42060"/>
                  </a:lnTo>
                  <a:lnTo>
                    <a:pt x="19179" y="41942"/>
                  </a:lnTo>
                  <a:lnTo>
                    <a:pt x="19061" y="40485"/>
                  </a:lnTo>
                  <a:lnTo>
                    <a:pt x="19022" y="40327"/>
                  </a:lnTo>
                  <a:lnTo>
                    <a:pt x="18943" y="40209"/>
                  </a:lnTo>
                  <a:lnTo>
                    <a:pt x="18825" y="40130"/>
                  </a:lnTo>
                  <a:close/>
                  <a:moveTo>
                    <a:pt x="30443" y="40091"/>
                  </a:moveTo>
                  <a:lnTo>
                    <a:pt x="30285" y="40130"/>
                  </a:lnTo>
                  <a:lnTo>
                    <a:pt x="30167" y="40209"/>
                  </a:lnTo>
                  <a:lnTo>
                    <a:pt x="30088" y="40327"/>
                  </a:lnTo>
                  <a:lnTo>
                    <a:pt x="30049" y="40485"/>
                  </a:lnTo>
                  <a:lnTo>
                    <a:pt x="30009" y="41981"/>
                  </a:lnTo>
                  <a:lnTo>
                    <a:pt x="30049" y="42139"/>
                  </a:lnTo>
                  <a:lnTo>
                    <a:pt x="30127" y="42257"/>
                  </a:lnTo>
                  <a:lnTo>
                    <a:pt x="30246" y="42336"/>
                  </a:lnTo>
                  <a:lnTo>
                    <a:pt x="30403" y="42375"/>
                  </a:lnTo>
                  <a:lnTo>
                    <a:pt x="30561" y="42375"/>
                  </a:lnTo>
                  <a:lnTo>
                    <a:pt x="30679" y="42296"/>
                  </a:lnTo>
                  <a:lnTo>
                    <a:pt x="30758" y="42178"/>
                  </a:lnTo>
                  <a:lnTo>
                    <a:pt x="30797" y="42021"/>
                  </a:lnTo>
                  <a:lnTo>
                    <a:pt x="30797" y="40485"/>
                  </a:lnTo>
                  <a:lnTo>
                    <a:pt x="30797" y="40327"/>
                  </a:lnTo>
                  <a:lnTo>
                    <a:pt x="30718" y="40209"/>
                  </a:lnTo>
                  <a:lnTo>
                    <a:pt x="30600" y="40130"/>
                  </a:lnTo>
                  <a:lnTo>
                    <a:pt x="30443" y="40091"/>
                  </a:lnTo>
                  <a:close/>
                  <a:moveTo>
                    <a:pt x="1221" y="41193"/>
                  </a:moveTo>
                  <a:lnTo>
                    <a:pt x="1064" y="41272"/>
                  </a:lnTo>
                  <a:lnTo>
                    <a:pt x="985" y="41390"/>
                  </a:lnTo>
                  <a:lnTo>
                    <a:pt x="946" y="41509"/>
                  </a:lnTo>
                  <a:lnTo>
                    <a:pt x="946" y="41666"/>
                  </a:lnTo>
                  <a:lnTo>
                    <a:pt x="1418" y="43163"/>
                  </a:lnTo>
                  <a:lnTo>
                    <a:pt x="1497" y="43241"/>
                  </a:lnTo>
                  <a:lnTo>
                    <a:pt x="1576" y="43320"/>
                  </a:lnTo>
                  <a:lnTo>
                    <a:pt x="1655" y="43399"/>
                  </a:lnTo>
                  <a:lnTo>
                    <a:pt x="1773" y="43399"/>
                  </a:lnTo>
                  <a:lnTo>
                    <a:pt x="1891" y="43359"/>
                  </a:lnTo>
                  <a:lnTo>
                    <a:pt x="2048" y="43281"/>
                  </a:lnTo>
                  <a:lnTo>
                    <a:pt x="2127" y="43163"/>
                  </a:lnTo>
                  <a:lnTo>
                    <a:pt x="2167" y="43044"/>
                  </a:lnTo>
                  <a:lnTo>
                    <a:pt x="2127" y="42887"/>
                  </a:lnTo>
                  <a:lnTo>
                    <a:pt x="1694" y="41469"/>
                  </a:lnTo>
                  <a:lnTo>
                    <a:pt x="1615" y="41351"/>
                  </a:lnTo>
                  <a:lnTo>
                    <a:pt x="1497" y="41233"/>
                  </a:lnTo>
                  <a:lnTo>
                    <a:pt x="1340" y="41193"/>
                  </a:lnTo>
                  <a:close/>
                  <a:moveTo>
                    <a:pt x="47810" y="42966"/>
                  </a:moveTo>
                  <a:lnTo>
                    <a:pt x="47652" y="43005"/>
                  </a:lnTo>
                  <a:lnTo>
                    <a:pt x="47534" y="43084"/>
                  </a:lnTo>
                  <a:lnTo>
                    <a:pt x="47455" y="43241"/>
                  </a:lnTo>
                  <a:lnTo>
                    <a:pt x="47140" y="43990"/>
                  </a:lnTo>
                  <a:lnTo>
                    <a:pt x="46983" y="44423"/>
                  </a:lnTo>
                  <a:lnTo>
                    <a:pt x="46904" y="44580"/>
                  </a:lnTo>
                  <a:lnTo>
                    <a:pt x="46865" y="44738"/>
                  </a:lnTo>
                  <a:lnTo>
                    <a:pt x="46865" y="44895"/>
                  </a:lnTo>
                  <a:lnTo>
                    <a:pt x="46943" y="45014"/>
                  </a:lnTo>
                  <a:lnTo>
                    <a:pt x="47062" y="45092"/>
                  </a:lnTo>
                  <a:lnTo>
                    <a:pt x="47219" y="45132"/>
                  </a:lnTo>
                  <a:lnTo>
                    <a:pt x="47337" y="45132"/>
                  </a:lnTo>
                  <a:lnTo>
                    <a:pt x="47416" y="45092"/>
                  </a:lnTo>
                  <a:lnTo>
                    <a:pt x="47495" y="45014"/>
                  </a:lnTo>
                  <a:lnTo>
                    <a:pt x="47574" y="44935"/>
                  </a:lnTo>
                  <a:lnTo>
                    <a:pt x="47692" y="44698"/>
                  </a:lnTo>
                  <a:lnTo>
                    <a:pt x="47849" y="44305"/>
                  </a:lnTo>
                  <a:lnTo>
                    <a:pt x="48164" y="43478"/>
                  </a:lnTo>
                  <a:lnTo>
                    <a:pt x="48204" y="43359"/>
                  </a:lnTo>
                  <a:lnTo>
                    <a:pt x="48164" y="43202"/>
                  </a:lnTo>
                  <a:lnTo>
                    <a:pt x="48086" y="43084"/>
                  </a:lnTo>
                  <a:lnTo>
                    <a:pt x="47928" y="43005"/>
                  </a:lnTo>
                  <a:lnTo>
                    <a:pt x="47810" y="42966"/>
                  </a:lnTo>
                  <a:close/>
                  <a:moveTo>
                    <a:pt x="2206" y="44068"/>
                  </a:moveTo>
                  <a:lnTo>
                    <a:pt x="2048" y="44147"/>
                  </a:lnTo>
                  <a:lnTo>
                    <a:pt x="1970" y="44305"/>
                  </a:lnTo>
                  <a:lnTo>
                    <a:pt x="1970" y="44423"/>
                  </a:lnTo>
                  <a:lnTo>
                    <a:pt x="1970" y="44580"/>
                  </a:lnTo>
                  <a:lnTo>
                    <a:pt x="2048" y="44698"/>
                  </a:lnTo>
                  <a:lnTo>
                    <a:pt x="2206" y="45053"/>
                  </a:lnTo>
                  <a:lnTo>
                    <a:pt x="2403" y="45407"/>
                  </a:lnTo>
                  <a:lnTo>
                    <a:pt x="2639" y="45683"/>
                  </a:lnTo>
                  <a:lnTo>
                    <a:pt x="2915" y="45959"/>
                  </a:lnTo>
                  <a:lnTo>
                    <a:pt x="3033" y="46037"/>
                  </a:lnTo>
                  <a:lnTo>
                    <a:pt x="3190" y="46077"/>
                  </a:lnTo>
                  <a:lnTo>
                    <a:pt x="3348" y="46037"/>
                  </a:lnTo>
                  <a:lnTo>
                    <a:pt x="3466" y="45919"/>
                  </a:lnTo>
                  <a:lnTo>
                    <a:pt x="3545" y="45801"/>
                  </a:lnTo>
                  <a:lnTo>
                    <a:pt x="3545" y="45644"/>
                  </a:lnTo>
                  <a:lnTo>
                    <a:pt x="3505" y="45525"/>
                  </a:lnTo>
                  <a:lnTo>
                    <a:pt x="3427" y="45407"/>
                  </a:lnTo>
                  <a:lnTo>
                    <a:pt x="3230" y="45171"/>
                  </a:lnTo>
                  <a:lnTo>
                    <a:pt x="3033" y="44935"/>
                  </a:lnTo>
                  <a:lnTo>
                    <a:pt x="2875" y="44698"/>
                  </a:lnTo>
                  <a:lnTo>
                    <a:pt x="2757" y="44423"/>
                  </a:lnTo>
                  <a:lnTo>
                    <a:pt x="2678" y="44305"/>
                  </a:lnTo>
                  <a:lnTo>
                    <a:pt x="2600" y="44147"/>
                  </a:lnTo>
                  <a:lnTo>
                    <a:pt x="2482" y="44068"/>
                  </a:lnTo>
                  <a:close/>
                  <a:moveTo>
                    <a:pt x="46156" y="45525"/>
                  </a:moveTo>
                  <a:lnTo>
                    <a:pt x="46038" y="45604"/>
                  </a:lnTo>
                  <a:lnTo>
                    <a:pt x="45762" y="45762"/>
                  </a:lnTo>
                  <a:lnTo>
                    <a:pt x="45447" y="45880"/>
                  </a:lnTo>
                  <a:lnTo>
                    <a:pt x="45132" y="45998"/>
                  </a:lnTo>
                  <a:lnTo>
                    <a:pt x="44817" y="46037"/>
                  </a:lnTo>
                  <a:lnTo>
                    <a:pt x="44659" y="46116"/>
                  </a:lnTo>
                  <a:lnTo>
                    <a:pt x="44541" y="46195"/>
                  </a:lnTo>
                  <a:lnTo>
                    <a:pt x="44462" y="46313"/>
                  </a:lnTo>
                  <a:lnTo>
                    <a:pt x="44462" y="46471"/>
                  </a:lnTo>
                  <a:lnTo>
                    <a:pt x="44502" y="46589"/>
                  </a:lnTo>
                  <a:lnTo>
                    <a:pt x="44581" y="46707"/>
                  </a:lnTo>
                  <a:lnTo>
                    <a:pt x="44699" y="46786"/>
                  </a:lnTo>
                  <a:lnTo>
                    <a:pt x="44856" y="46825"/>
                  </a:lnTo>
                  <a:lnTo>
                    <a:pt x="44896" y="46825"/>
                  </a:lnTo>
                  <a:lnTo>
                    <a:pt x="45289" y="46746"/>
                  </a:lnTo>
                  <a:lnTo>
                    <a:pt x="45723" y="46628"/>
                  </a:lnTo>
                  <a:lnTo>
                    <a:pt x="46116" y="46431"/>
                  </a:lnTo>
                  <a:lnTo>
                    <a:pt x="46471" y="46195"/>
                  </a:lnTo>
                  <a:lnTo>
                    <a:pt x="46589" y="46116"/>
                  </a:lnTo>
                  <a:lnTo>
                    <a:pt x="46628" y="45959"/>
                  </a:lnTo>
                  <a:lnTo>
                    <a:pt x="46628" y="45841"/>
                  </a:lnTo>
                  <a:lnTo>
                    <a:pt x="46550" y="45683"/>
                  </a:lnTo>
                  <a:lnTo>
                    <a:pt x="46471" y="45565"/>
                  </a:lnTo>
                  <a:lnTo>
                    <a:pt x="46313" y="45525"/>
                  </a:lnTo>
                  <a:close/>
                  <a:moveTo>
                    <a:pt x="4451" y="45998"/>
                  </a:moveTo>
                  <a:lnTo>
                    <a:pt x="4293" y="46037"/>
                  </a:lnTo>
                  <a:lnTo>
                    <a:pt x="4214" y="46156"/>
                  </a:lnTo>
                  <a:lnTo>
                    <a:pt x="4136" y="46274"/>
                  </a:lnTo>
                  <a:lnTo>
                    <a:pt x="4136" y="46431"/>
                  </a:lnTo>
                  <a:lnTo>
                    <a:pt x="4175" y="46589"/>
                  </a:lnTo>
                  <a:lnTo>
                    <a:pt x="4293" y="46668"/>
                  </a:lnTo>
                  <a:lnTo>
                    <a:pt x="4411" y="46746"/>
                  </a:lnTo>
                  <a:lnTo>
                    <a:pt x="4844" y="46825"/>
                  </a:lnTo>
                  <a:lnTo>
                    <a:pt x="5278" y="46864"/>
                  </a:lnTo>
                  <a:lnTo>
                    <a:pt x="5829" y="46904"/>
                  </a:lnTo>
                  <a:lnTo>
                    <a:pt x="6026" y="46864"/>
                  </a:lnTo>
                  <a:lnTo>
                    <a:pt x="6183" y="46864"/>
                  </a:lnTo>
                  <a:lnTo>
                    <a:pt x="6302" y="46746"/>
                  </a:lnTo>
                  <a:lnTo>
                    <a:pt x="6380" y="46628"/>
                  </a:lnTo>
                  <a:lnTo>
                    <a:pt x="6420" y="46471"/>
                  </a:lnTo>
                  <a:lnTo>
                    <a:pt x="6380" y="46353"/>
                  </a:lnTo>
                  <a:lnTo>
                    <a:pt x="6302" y="46234"/>
                  </a:lnTo>
                  <a:lnTo>
                    <a:pt x="6144" y="46156"/>
                  </a:lnTo>
                  <a:lnTo>
                    <a:pt x="6026" y="46116"/>
                  </a:lnTo>
                  <a:lnTo>
                    <a:pt x="5356" y="46116"/>
                  </a:lnTo>
                  <a:lnTo>
                    <a:pt x="4923" y="46037"/>
                  </a:lnTo>
                  <a:lnTo>
                    <a:pt x="4608" y="45998"/>
                  </a:lnTo>
                  <a:close/>
                  <a:moveTo>
                    <a:pt x="42336" y="45919"/>
                  </a:moveTo>
                  <a:lnTo>
                    <a:pt x="42218" y="45959"/>
                  </a:lnTo>
                  <a:lnTo>
                    <a:pt x="42139" y="46037"/>
                  </a:lnTo>
                  <a:lnTo>
                    <a:pt x="41745" y="46471"/>
                  </a:lnTo>
                  <a:lnTo>
                    <a:pt x="41666" y="46628"/>
                  </a:lnTo>
                  <a:lnTo>
                    <a:pt x="41666" y="46746"/>
                  </a:lnTo>
                  <a:lnTo>
                    <a:pt x="41706" y="46904"/>
                  </a:lnTo>
                  <a:lnTo>
                    <a:pt x="41784" y="47022"/>
                  </a:lnTo>
                  <a:lnTo>
                    <a:pt x="41903" y="47101"/>
                  </a:lnTo>
                  <a:lnTo>
                    <a:pt x="42021" y="47140"/>
                  </a:lnTo>
                  <a:lnTo>
                    <a:pt x="42178" y="47101"/>
                  </a:lnTo>
                  <a:lnTo>
                    <a:pt x="42296" y="46983"/>
                  </a:lnTo>
                  <a:lnTo>
                    <a:pt x="42533" y="46707"/>
                  </a:lnTo>
                  <a:lnTo>
                    <a:pt x="42927" y="46786"/>
                  </a:lnTo>
                  <a:lnTo>
                    <a:pt x="43281" y="46864"/>
                  </a:lnTo>
                  <a:lnTo>
                    <a:pt x="43438" y="46825"/>
                  </a:lnTo>
                  <a:lnTo>
                    <a:pt x="43557" y="46786"/>
                  </a:lnTo>
                  <a:lnTo>
                    <a:pt x="43675" y="46668"/>
                  </a:lnTo>
                  <a:lnTo>
                    <a:pt x="43714" y="46510"/>
                  </a:lnTo>
                  <a:lnTo>
                    <a:pt x="43675" y="46353"/>
                  </a:lnTo>
                  <a:lnTo>
                    <a:pt x="43635" y="46234"/>
                  </a:lnTo>
                  <a:lnTo>
                    <a:pt x="43517" y="46156"/>
                  </a:lnTo>
                  <a:lnTo>
                    <a:pt x="43360" y="46116"/>
                  </a:lnTo>
                  <a:lnTo>
                    <a:pt x="42966" y="46037"/>
                  </a:lnTo>
                  <a:lnTo>
                    <a:pt x="42533" y="45919"/>
                  </a:lnTo>
                  <a:close/>
                  <a:moveTo>
                    <a:pt x="7483" y="46077"/>
                  </a:moveTo>
                  <a:lnTo>
                    <a:pt x="7326" y="46116"/>
                  </a:lnTo>
                  <a:lnTo>
                    <a:pt x="7207" y="46195"/>
                  </a:lnTo>
                  <a:lnTo>
                    <a:pt x="7089" y="46313"/>
                  </a:lnTo>
                  <a:lnTo>
                    <a:pt x="7050" y="46431"/>
                  </a:lnTo>
                  <a:lnTo>
                    <a:pt x="7089" y="46589"/>
                  </a:lnTo>
                  <a:lnTo>
                    <a:pt x="7168" y="46707"/>
                  </a:lnTo>
                  <a:lnTo>
                    <a:pt x="8192" y="47849"/>
                  </a:lnTo>
                  <a:lnTo>
                    <a:pt x="8310" y="47928"/>
                  </a:lnTo>
                  <a:lnTo>
                    <a:pt x="8468" y="47967"/>
                  </a:lnTo>
                  <a:lnTo>
                    <a:pt x="8586" y="47967"/>
                  </a:lnTo>
                  <a:lnTo>
                    <a:pt x="8743" y="47888"/>
                  </a:lnTo>
                  <a:lnTo>
                    <a:pt x="8822" y="47770"/>
                  </a:lnTo>
                  <a:lnTo>
                    <a:pt x="8861" y="47613"/>
                  </a:lnTo>
                  <a:lnTo>
                    <a:pt x="8822" y="47455"/>
                  </a:lnTo>
                  <a:lnTo>
                    <a:pt x="8743" y="47337"/>
                  </a:lnTo>
                  <a:lnTo>
                    <a:pt x="7719" y="46234"/>
                  </a:lnTo>
                  <a:lnTo>
                    <a:pt x="7601" y="46116"/>
                  </a:lnTo>
                  <a:lnTo>
                    <a:pt x="7483" y="46077"/>
                  </a:lnTo>
                  <a:close/>
                  <a:moveTo>
                    <a:pt x="40839" y="47495"/>
                  </a:moveTo>
                  <a:lnTo>
                    <a:pt x="40721" y="47613"/>
                  </a:lnTo>
                  <a:lnTo>
                    <a:pt x="39658" y="48676"/>
                  </a:lnTo>
                  <a:lnTo>
                    <a:pt x="39579" y="48794"/>
                  </a:lnTo>
                  <a:lnTo>
                    <a:pt x="39540" y="48952"/>
                  </a:lnTo>
                  <a:lnTo>
                    <a:pt x="39579" y="49109"/>
                  </a:lnTo>
                  <a:lnTo>
                    <a:pt x="39658" y="49227"/>
                  </a:lnTo>
                  <a:lnTo>
                    <a:pt x="39815" y="49306"/>
                  </a:lnTo>
                  <a:lnTo>
                    <a:pt x="39934" y="49346"/>
                  </a:lnTo>
                  <a:lnTo>
                    <a:pt x="40091" y="49306"/>
                  </a:lnTo>
                  <a:lnTo>
                    <a:pt x="40209" y="49227"/>
                  </a:lnTo>
                  <a:lnTo>
                    <a:pt x="41272" y="48125"/>
                  </a:lnTo>
                  <a:lnTo>
                    <a:pt x="41351" y="48007"/>
                  </a:lnTo>
                  <a:lnTo>
                    <a:pt x="41391" y="47849"/>
                  </a:lnTo>
                  <a:lnTo>
                    <a:pt x="41351" y="47691"/>
                  </a:lnTo>
                  <a:lnTo>
                    <a:pt x="41272" y="47573"/>
                  </a:lnTo>
                  <a:lnTo>
                    <a:pt x="41115" y="47495"/>
                  </a:lnTo>
                  <a:close/>
                  <a:moveTo>
                    <a:pt x="9373" y="48322"/>
                  </a:moveTo>
                  <a:lnTo>
                    <a:pt x="9255" y="48440"/>
                  </a:lnTo>
                  <a:lnTo>
                    <a:pt x="9176" y="48558"/>
                  </a:lnTo>
                  <a:lnTo>
                    <a:pt x="9137" y="48676"/>
                  </a:lnTo>
                  <a:lnTo>
                    <a:pt x="9176" y="48834"/>
                  </a:lnTo>
                  <a:lnTo>
                    <a:pt x="9255" y="48952"/>
                  </a:lnTo>
                  <a:lnTo>
                    <a:pt x="10319" y="50054"/>
                  </a:lnTo>
                  <a:lnTo>
                    <a:pt x="10476" y="50133"/>
                  </a:lnTo>
                  <a:lnTo>
                    <a:pt x="10752" y="50133"/>
                  </a:lnTo>
                  <a:lnTo>
                    <a:pt x="10870" y="50015"/>
                  </a:lnTo>
                  <a:lnTo>
                    <a:pt x="10949" y="49897"/>
                  </a:lnTo>
                  <a:lnTo>
                    <a:pt x="10988" y="49779"/>
                  </a:lnTo>
                  <a:lnTo>
                    <a:pt x="10949" y="49621"/>
                  </a:lnTo>
                  <a:lnTo>
                    <a:pt x="10870" y="49503"/>
                  </a:lnTo>
                  <a:lnTo>
                    <a:pt x="9807" y="48440"/>
                  </a:lnTo>
                  <a:lnTo>
                    <a:pt x="9649" y="48361"/>
                  </a:lnTo>
                  <a:lnTo>
                    <a:pt x="9531" y="48322"/>
                  </a:lnTo>
                  <a:close/>
                  <a:moveTo>
                    <a:pt x="38870" y="49621"/>
                  </a:moveTo>
                  <a:lnTo>
                    <a:pt x="38713" y="49661"/>
                  </a:lnTo>
                  <a:lnTo>
                    <a:pt x="38595" y="49739"/>
                  </a:lnTo>
                  <a:lnTo>
                    <a:pt x="37492" y="50803"/>
                  </a:lnTo>
                  <a:lnTo>
                    <a:pt x="37413" y="50921"/>
                  </a:lnTo>
                  <a:lnTo>
                    <a:pt x="37374" y="51039"/>
                  </a:lnTo>
                  <a:lnTo>
                    <a:pt x="37374" y="51196"/>
                  </a:lnTo>
                  <a:lnTo>
                    <a:pt x="37452" y="51315"/>
                  </a:lnTo>
                  <a:lnTo>
                    <a:pt x="37610" y="51393"/>
                  </a:lnTo>
                  <a:lnTo>
                    <a:pt x="37768" y="51433"/>
                  </a:lnTo>
                  <a:lnTo>
                    <a:pt x="37886" y="51433"/>
                  </a:lnTo>
                  <a:lnTo>
                    <a:pt x="38004" y="51354"/>
                  </a:lnTo>
                  <a:lnTo>
                    <a:pt x="39106" y="50291"/>
                  </a:lnTo>
                  <a:lnTo>
                    <a:pt x="39185" y="50173"/>
                  </a:lnTo>
                  <a:lnTo>
                    <a:pt x="39225" y="50015"/>
                  </a:lnTo>
                  <a:lnTo>
                    <a:pt x="39225" y="49897"/>
                  </a:lnTo>
                  <a:lnTo>
                    <a:pt x="39146" y="49739"/>
                  </a:lnTo>
                  <a:lnTo>
                    <a:pt x="38988" y="49661"/>
                  </a:lnTo>
                  <a:lnTo>
                    <a:pt x="38870" y="49621"/>
                  </a:lnTo>
                  <a:close/>
                  <a:moveTo>
                    <a:pt x="11697" y="50448"/>
                  </a:moveTo>
                  <a:lnTo>
                    <a:pt x="11539" y="50488"/>
                  </a:lnTo>
                  <a:lnTo>
                    <a:pt x="11421" y="50566"/>
                  </a:lnTo>
                  <a:lnTo>
                    <a:pt x="11342" y="50684"/>
                  </a:lnTo>
                  <a:lnTo>
                    <a:pt x="11303" y="50842"/>
                  </a:lnTo>
                  <a:lnTo>
                    <a:pt x="11342" y="50960"/>
                  </a:lnTo>
                  <a:lnTo>
                    <a:pt x="11421" y="51078"/>
                  </a:lnTo>
                  <a:lnTo>
                    <a:pt x="12563" y="52142"/>
                  </a:lnTo>
                  <a:lnTo>
                    <a:pt x="12681" y="52220"/>
                  </a:lnTo>
                  <a:lnTo>
                    <a:pt x="12800" y="52220"/>
                  </a:lnTo>
                  <a:lnTo>
                    <a:pt x="12957" y="52181"/>
                  </a:lnTo>
                  <a:lnTo>
                    <a:pt x="13115" y="52102"/>
                  </a:lnTo>
                  <a:lnTo>
                    <a:pt x="13193" y="51984"/>
                  </a:lnTo>
                  <a:lnTo>
                    <a:pt x="13193" y="51827"/>
                  </a:lnTo>
                  <a:lnTo>
                    <a:pt x="13154" y="51708"/>
                  </a:lnTo>
                  <a:lnTo>
                    <a:pt x="13075" y="51551"/>
                  </a:lnTo>
                  <a:lnTo>
                    <a:pt x="11973" y="50527"/>
                  </a:lnTo>
                  <a:lnTo>
                    <a:pt x="11815" y="50448"/>
                  </a:lnTo>
                  <a:close/>
                  <a:moveTo>
                    <a:pt x="36665" y="51708"/>
                  </a:moveTo>
                  <a:lnTo>
                    <a:pt x="36507" y="51748"/>
                  </a:lnTo>
                  <a:lnTo>
                    <a:pt x="36389" y="51827"/>
                  </a:lnTo>
                  <a:lnTo>
                    <a:pt x="35247" y="52811"/>
                  </a:lnTo>
                  <a:lnTo>
                    <a:pt x="35168" y="52929"/>
                  </a:lnTo>
                  <a:lnTo>
                    <a:pt x="35129" y="53087"/>
                  </a:lnTo>
                  <a:lnTo>
                    <a:pt x="35129" y="53244"/>
                  </a:lnTo>
                  <a:lnTo>
                    <a:pt x="35208" y="53362"/>
                  </a:lnTo>
                  <a:lnTo>
                    <a:pt x="35326" y="53441"/>
                  </a:lnTo>
                  <a:lnTo>
                    <a:pt x="35483" y="53481"/>
                  </a:lnTo>
                  <a:lnTo>
                    <a:pt x="35641" y="53481"/>
                  </a:lnTo>
                  <a:lnTo>
                    <a:pt x="35759" y="53402"/>
                  </a:lnTo>
                  <a:lnTo>
                    <a:pt x="36901" y="52378"/>
                  </a:lnTo>
                  <a:lnTo>
                    <a:pt x="36980" y="52260"/>
                  </a:lnTo>
                  <a:lnTo>
                    <a:pt x="37019" y="52102"/>
                  </a:lnTo>
                  <a:lnTo>
                    <a:pt x="36980" y="51984"/>
                  </a:lnTo>
                  <a:lnTo>
                    <a:pt x="36901" y="51827"/>
                  </a:lnTo>
                  <a:lnTo>
                    <a:pt x="36783" y="51748"/>
                  </a:lnTo>
                  <a:lnTo>
                    <a:pt x="36665" y="51708"/>
                  </a:lnTo>
                  <a:close/>
                  <a:moveTo>
                    <a:pt x="13942" y="52496"/>
                  </a:moveTo>
                  <a:lnTo>
                    <a:pt x="13784" y="52535"/>
                  </a:lnTo>
                  <a:lnTo>
                    <a:pt x="13666" y="52614"/>
                  </a:lnTo>
                  <a:lnTo>
                    <a:pt x="13587" y="52732"/>
                  </a:lnTo>
                  <a:lnTo>
                    <a:pt x="13548" y="52890"/>
                  </a:lnTo>
                  <a:lnTo>
                    <a:pt x="13587" y="53047"/>
                  </a:lnTo>
                  <a:lnTo>
                    <a:pt x="13705" y="53166"/>
                  </a:lnTo>
                  <a:lnTo>
                    <a:pt x="14847" y="54150"/>
                  </a:lnTo>
                  <a:lnTo>
                    <a:pt x="14966" y="54229"/>
                  </a:lnTo>
                  <a:lnTo>
                    <a:pt x="15084" y="54268"/>
                  </a:lnTo>
                  <a:lnTo>
                    <a:pt x="15241" y="54229"/>
                  </a:lnTo>
                  <a:lnTo>
                    <a:pt x="15359" y="54111"/>
                  </a:lnTo>
                  <a:lnTo>
                    <a:pt x="15438" y="53993"/>
                  </a:lnTo>
                  <a:lnTo>
                    <a:pt x="15478" y="53835"/>
                  </a:lnTo>
                  <a:lnTo>
                    <a:pt x="15438" y="53717"/>
                  </a:lnTo>
                  <a:lnTo>
                    <a:pt x="15359" y="53599"/>
                  </a:lnTo>
                  <a:lnTo>
                    <a:pt x="14217" y="52575"/>
                  </a:lnTo>
                  <a:lnTo>
                    <a:pt x="14060" y="52496"/>
                  </a:lnTo>
                  <a:close/>
                  <a:moveTo>
                    <a:pt x="34381" y="53717"/>
                  </a:moveTo>
                  <a:lnTo>
                    <a:pt x="34223" y="53756"/>
                  </a:lnTo>
                  <a:lnTo>
                    <a:pt x="34105" y="53835"/>
                  </a:lnTo>
                  <a:lnTo>
                    <a:pt x="32963" y="54820"/>
                  </a:lnTo>
                  <a:lnTo>
                    <a:pt x="32845" y="54938"/>
                  </a:lnTo>
                  <a:lnTo>
                    <a:pt x="32805" y="55056"/>
                  </a:lnTo>
                  <a:lnTo>
                    <a:pt x="32845" y="55213"/>
                  </a:lnTo>
                  <a:lnTo>
                    <a:pt x="32884" y="55332"/>
                  </a:lnTo>
                  <a:lnTo>
                    <a:pt x="33042" y="55450"/>
                  </a:lnTo>
                  <a:lnTo>
                    <a:pt x="33199" y="55489"/>
                  </a:lnTo>
                  <a:lnTo>
                    <a:pt x="33317" y="55450"/>
                  </a:lnTo>
                  <a:lnTo>
                    <a:pt x="33436" y="55371"/>
                  </a:lnTo>
                  <a:lnTo>
                    <a:pt x="34578" y="54386"/>
                  </a:lnTo>
                  <a:lnTo>
                    <a:pt x="34696" y="54268"/>
                  </a:lnTo>
                  <a:lnTo>
                    <a:pt x="34735" y="54150"/>
                  </a:lnTo>
                  <a:lnTo>
                    <a:pt x="34696" y="53993"/>
                  </a:lnTo>
                  <a:lnTo>
                    <a:pt x="34617" y="53874"/>
                  </a:lnTo>
                  <a:lnTo>
                    <a:pt x="34499" y="53756"/>
                  </a:lnTo>
                  <a:lnTo>
                    <a:pt x="34381" y="53717"/>
                  </a:lnTo>
                  <a:close/>
                  <a:moveTo>
                    <a:pt x="16226" y="54465"/>
                  </a:moveTo>
                  <a:lnTo>
                    <a:pt x="16068" y="54505"/>
                  </a:lnTo>
                  <a:lnTo>
                    <a:pt x="15950" y="54623"/>
                  </a:lnTo>
                  <a:lnTo>
                    <a:pt x="15871" y="54741"/>
                  </a:lnTo>
                  <a:lnTo>
                    <a:pt x="15871" y="54898"/>
                  </a:lnTo>
                  <a:lnTo>
                    <a:pt x="15911" y="55016"/>
                  </a:lnTo>
                  <a:lnTo>
                    <a:pt x="15989" y="55135"/>
                  </a:lnTo>
                  <a:lnTo>
                    <a:pt x="17171" y="56119"/>
                  </a:lnTo>
                  <a:lnTo>
                    <a:pt x="17289" y="56198"/>
                  </a:lnTo>
                  <a:lnTo>
                    <a:pt x="17565" y="56198"/>
                  </a:lnTo>
                  <a:lnTo>
                    <a:pt x="17722" y="56080"/>
                  </a:lnTo>
                  <a:lnTo>
                    <a:pt x="17762" y="55962"/>
                  </a:lnTo>
                  <a:lnTo>
                    <a:pt x="17801" y="55804"/>
                  </a:lnTo>
                  <a:lnTo>
                    <a:pt x="17762" y="55647"/>
                  </a:lnTo>
                  <a:lnTo>
                    <a:pt x="17644" y="55528"/>
                  </a:lnTo>
                  <a:lnTo>
                    <a:pt x="16501" y="54583"/>
                  </a:lnTo>
                  <a:lnTo>
                    <a:pt x="16344" y="54505"/>
                  </a:lnTo>
                  <a:lnTo>
                    <a:pt x="16226" y="54465"/>
                  </a:lnTo>
                  <a:close/>
                  <a:moveTo>
                    <a:pt x="31900" y="55686"/>
                  </a:moveTo>
                  <a:lnTo>
                    <a:pt x="31782" y="55765"/>
                  </a:lnTo>
                  <a:lnTo>
                    <a:pt x="30600" y="56749"/>
                  </a:lnTo>
                  <a:lnTo>
                    <a:pt x="30521" y="56867"/>
                  </a:lnTo>
                  <a:lnTo>
                    <a:pt x="30482" y="56986"/>
                  </a:lnTo>
                  <a:lnTo>
                    <a:pt x="30482" y="57143"/>
                  </a:lnTo>
                  <a:lnTo>
                    <a:pt x="30561" y="57261"/>
                  </a:lnTo>
                  <a:lnTo>
                    <a:pt x="30679" y="57379"/>
                  </a:lnTo>
                  <a:lnTo>
                    <a:pt x="30836" y="57419"/>
                  </a:lnTo>
                  <a:lnTo>
                    <a:pt x="30954" y="57379"/>
                  </a:lnTo>
                  <a:lnTo>
                    <a:pt x="31073" y="57340"/>
                  </a:lnTo>
                  <a:lnTo>
                    <a:pt x="32254" y="56355"/>
                  </a:lnTo>
                  <a:lnTo>
                    <a:pt x="32372" y="56237"/>
                  </a:lnTo>
                  <a:lnTo>
                    <a:pt x="32412" y="56119"/>
                  </a:lnTo>
                  <a:lnTo>
                    <a:pt x="32372" y="55962"/>
                  </a:lnTo>
                  <a:lnTo>
                    <a:pt x="32333" y="55843"/>
                  </a:lnTo>
                  <a:lnTo>
                    <a:pt x="32215" y="55725"/>
                  </a:lnTo>
                  <a:lnTo>
                    <a:pt x="32057" y="55686"/>
                  </a:lnTo>
                  <a:close/>
                  <a:moveTo>
                    <a:pt x="18549" y="56434"/>
                  </a:moveTo>
                  <a:lnTo>
                    <a:pt x="18392" y="56474"/>
                  </a:lnTo>
                  <a:lnTo>
                    <a:pt x="18274" y="56552"/>
                  </a:lnTo>
                  <a:lnTo>
                    <a:pt x="18234" y="56710"/>
                  </a:lnTo>
                  <a:lnTo>
                    <a:pt x="18195" y="56828"/>
                  </a:lnTo>
                  <a:lnTo>
                    <a:pt x="18234" y="56986"/>
                  </a:lnTo>
                  <a:lnTo>
                    <a:pt x="18352" y="57104"/>
                  </a:lnTo>
                  <a:lnTo>
                    <a:pt x="19534" y="58049"/>
                  </a:lnTo>
                  <a:lnTo>
                    <a:pt x="19652" y="58128"/>
                  </a:lnTo>
                  <a:lnTo>
                    <a:pt x="19770" y="58128"/>
                  </a:lnTo>
                  <a:lnTo>
                    <a:pt x="19928" y="58088"/>
                  </a:lnTo>
                  <a:lnTo>
                    <a:pt x="20085" y="58009"/>
                  </a:lnTo>
                  <a:lnTo>
                    <a:pt x="20125" y="57852"/>
                  </a:lnTo>
                  <a:lnTo>
                    <a:pt x="20164" y="57734"/>
                  </a:lnTo>
                  <a:lnTo>
                    <a:pt x="20125" y="57576"/>
                  </a:lnTo>
                  <a:lnTo>
                    <a:pt x="20006" y="57458"/>
                  </a:lnTo>
                  <a:lnTo>
                    <a:pt x="18825" y="56513"/>
                  </a:lnTo>
                  <a:lnTo>
                    <a:pt x="18707" y="56434"/>
                  </a:lnTo>
                  <a:close/>
                  <a:moveTo>
                    <a:pt x="29537" y="57616"/>
                  </a:moveTo>
                  <a:lnTo>
                    <a:pt x="29419" y="57694"/>
                  </a:lnTo>
                  <a:lnTo>
                    <a:pt x="28237" y="58640"/>
                  </a:lnTo>
                  <a:lnTo>
                    <a:pt x="28119" y="58758"/>
                  </a:lnTo>
                  <a:lnTo>
                    <a:pt x="28080" y="58876"/>
                  </a:lnTo>
                  <a:lnTo>
                    <a:pt x="28080" y="59033"/>
                  </a:lnTo>
                  <a:lnTo>
                    <a:pt x="28158" y="59152"/>
                  </a:lnTo>
                  <a:lnTo>
                    <a:pt x="28316" y="59270"/>
                  </a:lnTo>
                  <a:lnTo>
                    <a:pt x="28473" y="59309"/>
                  </a:lnTo>
                  <a:lnTo>
                    <a:pt x="28592" y="59270"/>
                  </a:lnTo>
                  <a:lnTo>
                    <a:pt x="28710" y="59230"/>
                  </a:lnTo>
                  <a:lnTo>
                    <a:pt x="29891" y="58285"/>
                  </a:lnTo>
                  <a:lnTo>
                    <a:pt x="30009" y="58167"/>
                  </a:lnTo>
                  <a:lnTo>
                    <a:pt x="30049" y="58009"/>
                  </a:lnTo>
                  <a:lnTo>
                    <a:pt x="30009" y="57891"/>
                  </a:lnTo>
                  <a:lnTo>
                    <a:pt x="29970" y="57734"/>
                  </a:lnTo>
                  <a:lnTo>
                    <a:pt x="29852" y="57655"/>
                  </a:lnTo>
                  <a:lnTo>
                    <a:pt x="29694" y="57616"/>
                  </a:lnTo>
                  <a:close/>
                  <a:moveTo>
                    <a:pt x="20912" y="58325"/>
                  </a:moveTo>
                  <a:lnTo>
                    <a:pt x="20794" y="58364"/>
                  </a:lnTo>
                  <a:lnTo>
                    <a:pt x="20676" y="58482"/>
                  </a:lnTo>
                  <a:lnTo>
                    <a:pt x="20597" y="58600"/>
                  </a:lnTo>
                  <a:lnTo>
                    <a:pt x="20597" y="58758"/>
                  </a:lnTo>
                  <a:lnTo>
                    <a:pt x="20637" y="58876"/>
                  </a:lnTo>
                  <a:lnTo>
                    <a:pt x="20715" y="58994"/>
                  </a:lnTo>
                  <a:lnTo>
                    <a:pt x="21936" y="59939"/>
                  </a:lnTo>
                  <a:lnTo>
                    <a:pt x="22054" y="60018"/>
                  </a:lnTo>
                  <a:lnTo>
                    <a:pt x="22172" y="60018"/>
                  </a:lnTo>
                  <a:lnTo>
                    <a:pt x="22330" y="59979"/>
                  </a:lnTo>
                  <a:lnTo>
                    <a:pt x="22487" y="59860"/>
                  </a:lnTo>
                  <a:lnTo>
                    <a:pt x="22527" y="59742"/>
                  </a:lnTo>
                  <a:lnTo>
                    <a:pt x="22527" y="59585"/>
                  </a:lnTo>
                  <a:lnTo>
                    <a:pt x="22487" y="59467"/>
                  </a:lnTo>
                  <a:lnTo>
                    <a:pt x="22409" y="59348"/>
                  </a:lnTo>
                  <a:lnTo>
                    <a:pt x="21188" y="58403"/>
                  </a:lnTo>
                  <a:lnTo>
                    <a:pt x="21070" y="58325"/>
                  </a:lnTo>
                  <a:close/>
                  <a:moveTo>
                    <a:pt x="27292" y="59467"/>
                  </a:moveTo>
                  <a:lnTo>
                    <a:pt x="27174" y="59506"/>
                  </a:lnTo>
                  <a:lnTo>
                    <a:pt x="27016" y="59545"/>
                  </a:lnTo>
                  <a:lnTo>
                    <a:pt x="26465" y="59979"/>
                  </a:lnTo>
                  <a:lnTo>
                    <a:pt x="26150" y="60175"/>
                  </a:lnTo>
                  <a:lnTo>
                    <a:pt x="25835" y="60333"/>
                  </a:lnTo>
                  <a:lnTo>
                    <a:pt x="25717" y="60412"/>
                  </a:lnTo>
                  <a:lnTo>
                    <a:pt x="25638" y="60530"/>
                  </a:lnTo>
                  <a:lnTo>
                    <a:pt x="25599" y="60687"/>
                  </a:lnTo>
                  <a:lnTo>
                    <a:pt x="25638" y="60845"/>
                  </a:lnTo>
                  <a:lnTo>
                    <a:pt x="25677" y="60924"/>
                  </a:lnTo>
                  <a:lnTo>
                    <a:pt x="25796" y="61002"/>
                  </a:lnTo>
                  <a:lnTo>
                    <a:pt x="25874" y="61042"/>
                  </a:lnTo>
                  <a:lnTo>
                    <a:pt x="25992" y="61081"/>
                  </a:lnTo>
                  <a:lnTo>
                    <a:pt x="26111" y="61042"/>
                  </a:lnTo>
                  <a:lnTo>
                    <a:pt x="26544" y="60845"/>
                  </a:lnTo>
                  <a:lnTo>
                    <a:pt x="26938" y="60609"/>
                  </a:lnTo>
                  <a:lnTo>
                    <a:pt x="27489" y="60175"/>
                  </a:lnTo>
                  <a:lnTo>
                    <a:pt x="27568" y="60057"/>
                  </a:lnTo>
                  <a:lnTo>
                    <a:pt x="27646" y="59900"/>
                  </a:lnTo>
                  <a:lnTo>
                    <a:pt x="27607" y="59782"/>
                  </a:lnTo>
                  <a:lnTo>
                    <a:pt x="27568" y="59624"/>
                  </a:lnTo>
                  <a:lnTo>
                    <a:pt x="27450" y="59545"/>
                  </a:lnTo>
                  <a:lnTo>
                    <a:pt x="27292" y="59467"/>
                  </a:lnTo>
                  <a:close/>
                  <a:moveTo>
                    <a:pt x="23433" y="60136"/>
                  </a:moveTo>
                  <a:lnTo>
                    <a:pt x="23275" y="60175"/>
                  </a:lnTo>
                  <a:lnTo>
                    <a:pt x="23157" y="60215"/>
                  </a:lnTo>
                  <a:lnTo>
                    <a:pt x="23078" y="60333"/>
                  </a:lnTo>
                  <a:lnTo>
                    <a:pt x="23039" y="60491"/>
                  </a:lnTo>
                  <a:lnTo>
                    <a:pt x="23039" y="60648"/>
                  </a:lnTo>
                  <a:lnTo>
                    <a:pt x="23118" y="60766"/>
                  </a:lnTo>
                  <a:lnTo>
                    <a:pt x="23236" y="60845"/>
                  </a:lnTo>
                  <a:lnTo>
                    <a:pt x="23590" y="61042"/>
                  </a:lnTo>
                  <a:lnTo>
                    <a:pt x="24023" y="61160"/>
                  </a:lnTo>
                  <a:lnTo>
                    <a:pt x="24417" y="61239"/>
                  </a:lnTo>
                  <a:lnTo>
                    <a:pt x="24850" y="61278"/>
                  </a:lnTo>
                  <a:lnTo>
                    <a:pt x="25008" y="61239"/>
                  </a:lnTo>
                  <a:lnTo>
                    <a:pt x="25126" y="61160"/>
                  </a:lnTo>
                  <a:lnTo>
                    <a:pt x="25205" y="61042"/>
                  </a:lnTo>
                  <a:lnTo>
                    <a:pt x="25244" y="60884"/>
                  </a:lnTo>
                  <a:lnTo>
                    <a:pt x="25205" y="60766"/>
                  </a:lnTo>
                  <a:lnTo>
                    <a:pt x="25126" y="60648"/>
                  </a:lnTo>
                  <a:lnTo>
                    <a:pt x="25008" y="60569"/>
                  </a:lnTo>
                  <a:lnTo>
                    <a:pt x="24850" y="60530"/>
                  </a:lnTo>
                  <a:lnTo>
                    <a:pt x="24535" y="60491"/>
                  </a:lnTo>
                  <a:lnTo>
                    <a:pt x="24181" y="60451"/>
                  </a:lnTo>
                  <a:lnTo>
                    <a:pt x="23866" y="60333"/>
                  </a:lnTo>
                  <a:lnTo>
                    <a:pt x="23590" y="60215"/>
                  </a:lnTo>
                  <a:lnTo>
                    <a:pt x="23433" y="60136"/>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4080;p33">
              <a:extLst>
                <a:ext uri="{FF2B5EF4-FFF2-40B4-BE49-F238E27FC236}">
                  <a16:creationId xmlns:a16="http://schemas.microsoft.com/office/drawing/2014/main" xmlns="" id="{809E369E-D5E7-4B5A-AA6C-BAEB42E9965D}"/>
                </a:ext>
              </a:extLst>
            </p:cNvPr>
            <p:cNvSpPr/>
            <p:nvPr/>
          </p:nvSpPr>
          <p:spPr>
            <a:xfrm>
              <a:off x="6843750" y="914125"/>
              <a:ext cx="1033800" cy="1318325"/>
            </a:xfrm>
            <a:custGeom>
              <a:avLst/>
              <a:gdLst/>
              <a:ahLst/>
              <a:cxnLst/>
              <a:rect l="l" t="t" r="r" b="b"/>
              <a:pathLst>
                <a:path w="41352" h="52733" extrusionOk="0">
                  <a:moveTo>
                    <a:pt x="20086" y="2954"/>
                  </a:moveTo>
                  <a:lnTo>
                    <a:pt x="20322" y="2994"/>
                  </a:lnTo>
                  <a:lnTo>
                    <a:pt x="20558" y="3033"/>
                  </a:lnTo>
                  <a:lnTo>
                    <a:pt x="20755" y="3112"/>
                  </a:lnTo>
                  <a:lnTo>
                    <a:pt x="21188" y="3309"/>
                  </a:lnTo>
                  <a:lnTo>
                    <a:pt x="21582" y="3624"/>
                  </a:lnTo>
                  <a:lnTo>
                    <a:pt x="21897" y="3978"/>
                  </a:lnTo>
                  <a:lnTo>
                    <a:pt x="22212" y="4411"/>
                  </a:lnTo>
                  <a:lnTo>
                    <a:pt x="22291" y="4687"/>
                  </a:lnTo>
                  <a:lnTo>
                    <a:pt x="22409" y="4923"/>
                  </a:lnTo>
                  <a:lnTo>
                    <a:pt x="22449" y="5199"/>
                  </a:lnTo>
                  <a:lnTo>
                    <a:pt x="22527" y="5475"/>
                  </a:lnTo>
                  <a:lnTo>
                    <a:pt x="22527" y="5987"/>
                  </a:lnTo>
                  <a:lnTo>
                    <a:pt x="22449" y="6459"/>
                  </a:lnTo>
                  <a:lnTo>
                    <a:pt x="22330" y="6932"/>
                  </a:lnTo>
                  <a:lnTo>
                    <a:pt x="22094" y="7365"/>
                  </a:lnTo>
                  <a:lnTo>
                    <a:pt x="21937" y="7523"/>
                  </a:lnTo>
                  <a:lnTo>
                    <a:pt x="21779" y="7720"/>
                  </a:lnTo>
                  <a:lnTo>
                    <a:pt x="21622" y="7838"/>
                  </a:lnTo>
                  <a:lnTo>
                    <a:pt x="21425" y="7995"/>
                  </a:lnTo>
                  <a:lnTo>
                    <a:pt x="21228" y="8074"/>
                  </a:lnTo>
                  <a:lnTo>
                    <a:pt x="20991" y="8153"/>
                  </a:lnTo>
                  <a:lnTo>
                    <a:pt x="20755" y="8231"/>
                  </a:lnTo>
                  <a:lnTo>
                    <a:pt x="20519" y="8271"/>
                  </a:lnTo>
                  <a:lnTo>
                    <a:pt x="20283" y="8271"/>
                  </a:lnTo>
                  <a:lnTo>
                    <a:pt x="20086" y="8231"/>
                  </a:lnTo>
                  <a:lnTo>
                    <a:pt x="19849" y="8192"/>
                  </a:lnTo>
                  <a:lnTo>
                    <a:pt x="19613" y="8113"/>
                  </a:lnTo>
                  <a:lnTo>
                    <a:pt x="19180" y="7916"/>
                  </a:lnTo>
                  <a:lnTo>
                    <a:pt x="18825" y="7601"/>
                  </a:lnTo>
                  <a:lnTo>
                    <a:pt x="18471" y="7247"/>
                  </a:lnTo>
                  <a:lnTo>
                    <a:pt x="18195" y="6814"/>
                  </a:lnTo>
                  <a:lnTo>
                    <a:pt x="18077" y="6538"/>
                  </a:lnTo>
                  <a:lnTo>
                    <a:pt x="17998" y="6302"/>
                  </a:lnTo>
                  <a:lnTo>
                    <a:pt x="17920" y="6026"/>
                  </a:lnTo>
                  <a:lnTo>
                    <a:pt x="17880" y="5790"/>
                  </a:lnTo>
                  <a:lnTo>
                    <a:pt x="17841" y="5238"/>
                  </a:lnTo>
                  <a:lnTo>
                    <a:pt x="17920" y="4766"/>
                  </a:lnTo>
                  <a:lnTo>
                    <a:pt x="18077" y="4293"/>
                  </a:lnTo>
                  <a:lnTo>
                    <a:pt x="18313" y="3860"/>
                  </a:lnTo>
                  <a:lnTo>
                    <a:pt x="18432" y="3703"/>
                  </a:lnTo>
                  <a:lnTo>
                    <a:pt x="18589" y="3506"/>
                  </a:lnTo>
                  <a:lnTo>
                    <a:pt x="18786" y="3388"/>
                  </a:lnTo>
                  <a:lnTo>
                    <a:pt x="18983" y="3230"/>
                  </a:lnTo>
                  <a:lnTo>
                    <a:pt x="19180" y="3151"/>
                  </a:lnTo>
                  <a:lnTo>
                    <a:pt x="19416" y="3072"/>
                  </a:lnTo>
                  <a:lnTo>
                    <a:pt x="19613" y="2994"/>
                  </a:lnTo>
                  <a:lnTo>
                    <a:pt x="19849" y="2954"/>
                  </a:lnTo>
                  <a:close/>
                  <a:moveTo>
                    <a:pt x="19613" y="1"/>
                  </a:moveTo>
                  <a:lnTo>
                    <a:pt x="19062" y="119"/>
                  </a:lnTo>
                  <a:lnTo>
                    <a:pt x="18510" y="237"/>
                  </a:lnTo>
                  <a:lnTo>
                    <a:pt x="17998" y="434"/>
                  </a:lnTo>
                  <a:lnTo>
                    <a:pt x="17526" y="670"/>
                  </a:lnTo>
                  <a:lnTo>
                    <a:pt x="17053" y="946"/>
                  </a:lnTo>
                  <a:lnTo>
                    <a:pt x="16620" y="1261"/>
                  </a:lnTo>
                  <a:lnTo>
                    <a:pt x="16226" y="1655"/>
                  </a:lnTo>
                  <a:lnTo>
                    <a:pt x="15872" y="2049"/>
                  </a:lnTo>
                  <a:lnTo>
                    <a:pt x="15517" y="2482"/>
                  </a:lnTo>
                  <a:lnTo>
                    <a:pt x="15242" y="2915"/>
                  </a:lnTo>
                  <a:lnTo>
                    <a:pt x="15005" y="3427"/>
                  </a:lnTo>
                  <a:lnTo>
                    <a:pt x="14808" y="3939"/>
                  </a:lnTo>
                  <a:lnTo>
                    <a:pt x="14690" y="4490"/>
                  </a:lnTo>
                  <a:lnTo>
                    <a:pt x="14612" y="5042"/>
                  </a:lnTo>
                  <a:lnTo>
                    <a:pt x="14572" y="5632"/>
                  </a:lnTo>
                  <a:lnTo>
                    <a:pt x="14572" y="6026"/>
                  </a:lnTo>
                  <a:lnTo>
                    <a:pt x="14612" y="6420"/>
                  </a:lnTo>
                  <a:lnTo>
                    <a:pt x="14690" y="6853"/>
                  </a:lnTo>
                  <a:lnTo>
                    <a:pt x="14808" y="7208"/>
                  </a:lnTo>
                  <a:lnTo>
                    <a:pt x="14927" y="7601"/>
                  </a:lnTo>
                  <a:lnTo>
                    <a:pt x="15084" y="7956"/>
                  </a:lnTo>
                  <a:lnTo>
                    <a:pt x="15281" y="8310"/>
                  </a:lnTo>
                  <a:lnTo>
                    <a:pt x="15478" y="8665"/>
                  </a:lnTo>
                  <a:lnTo>
                    <a:pt x="15675" y="8980"/>
                  </a:lnTo>
                  <a:lnTo>
                    <a:pt x="15911" y="9255"/>
                  </a:lnTo>
                  <a:lnTo>
                    <a:pt x="16187" y="9570"/>
                  </a:lnTo>
                  <a:lnTo>
                    <a:pt x="16463" y="9807"/>
                  </a:lnTo>
                  <a:lnTo>
                    <a:pt x="16778" y="10082"/>
                  </a:lnTo>
                  <a:lnTo>
                    <a:pt x="17093" y="10279"/>
                  </a:lnTo>
                  <a:lnTo>
                    <a:pt x="17408" y="10516"/>
                  </a:lnTo>
                  <a:lnTo>
                    <a:pt x="17762" y="10673"/>
                  </a:lnTo>
                  <a:lnTo>
                    <a:pt x="17762" y="15675"/>
                  </a:lnTo>
                  <a:lnTo>
                    <a:pt x="9807" y="16147"/>
                  </a:lnTo>
                  <a:lnTo>
                    <a:pt x="9807" y="16659"/>
                  </a:lnTo>
                  <a:lnTo>
                    <a:pt x="9886" y="17880"/>
                  </a:lnTo>
                  <a:lnTo>
                    <a:pt x="9965" y="18628"/>
                  </a:lnTo>
                  <a:lnTo>
                    <a:pt x="10083" y="19376"/>
                  </a:lnTo>
                  <a:lnTo>
                    <a:pt x="10240" y="20046"/>
                  </a:lnTo>
                  <a:lnTo>
                    <a:pt x="10319" y="20361"/>
                  </a:lnTo>
                  <a:lnTo>
                    <a:pt x="10437" y="20637"/>
                  </a:lnTo>
                  <a:lnTo>
                    <a:pt x="10516" y="20755"/>
                  </a:lnTo>
                  <a:lnTo>
                    <a:pt x="10673" y="20834"/>
                  </a:lnTo>
                  <a:lnTo>
                    <a:pt x="10910" y="20912"/>
                  </a:lnTo>
                  <a:lnTo>
                    <a:pt x="11185" y="20952"/>
                  </a:lnTo>
                  <a:lnTo>
                    <a:pt x="11894" y="21070"/>
                  </a:lnTo>
                  <a:lnTo>
                    <a:pt x="12800" y="21149"/>
                  </a:lnTo>
                  <a:lnTo>
                    <a:pt x="13863" y="21227"/>
                  </a:lnTo>
                  <a:lnTo>
                    <a:pt x="17841" y="21227"/>
                  </a:lnTo>
                  <a:lnTo>
                    <a:pt x="17959" y="27292"/>
                  </a:lnTo>
                  <a:lnTo>
                    <a:pt x="18038" y="30482"/>
                  </a:lnTo>
                  <a:lnTo>
                    <a:pt x="18195" y="33711"/>
                  </a:lnTo>
                  <a:lnTo>
                    <a:pt x="18353" y="36901"/>
                  </a:lnTo>
                  <a:lnTo>
                    <a:pt x="18550" y="39973"/>
                  </a:lnTo>
                  <a:lnTo>
                    <a:pt x="18825" y="42887"/>
                  </a:lnTo>
                  <a:lnTo>
                    <a:pt x="19101" y="45605"/>
                  </a:lnTo>
                  <a:lnTo>
                    <a:pt x="19101" y="45605"/>
                  </a:lnTo>
                  <a:lnTo>
                    <a:pt x="18235" y="45093"/>
                  </a:lnTo>
                  <a:lnTo>
                    <a:pt x="17368" y="44541"/>
                  </a:lnTo>
                  <a:lnTo>
                    <a:pt x="15675" y="43399"/>
                  </a:lnTo>
                  <a:lnTo>
                    <a:pt x="14060" y="42218"/>
                  </a:lnTo>
                  <a:lnTo>
                    <a:pt x="12485" y="40958"/>
                  </a:lnTo>
                  <a:lnTo>
                    <a:pt x="10949" y="39658"/>
                  </a:lnTo>
                  <a:lnTo>
                    <a:pt x="9531" y="38319"/>
                  </a:lnTo>
                  <a:lnTo>
                    <a:pt x="8192" y="36980"/>
                  </a:lnTo>
                  <a:lnTo>
                    <a:pt x="6932" y="35602"/>
                  </a:lnTo>
                  <a:lnTo>
                    <a:pt x="7247" y="35287"/>
                  </a:lnTo>
                  <a:lnTo>
                    <a:pt x="7680" y="34893"/>
                  </a:lnTo>
                  <a:lnTo>
                    <a:pt x="8114" y="34538"/>
                  </a:lnTo>
                  <a:lnTo>
                    <a:pt x="8429" y="34184"/>
                  </a:lnTo>
                  <a:lnTo>
                    <a:pt x="7523" y="33475"/>
                  </a:lnTo>
                  <a:lnTo>
                    <a:pt x="6578" y="32766"/>
                  </a:lnTo>
                  <a:lnTo>
                    <a:pt x="5593" y="32097"/>
                  </a:lnTo>
                  <a:lnTo>
                    <a:pt x="4569" y="31506"/>
                  </a:lnTo>
                  <a:lnTo>
                    <a:pt x="3506" y="30955"/>
                  </a:lnTo>
                  <a:lnTo>
                    <a:pt x="2364" y="30443"/>
                  </a:lnTo>
                  <a:lnTo>
                    <a:pt x="1222" y="29970"/>
                  </a:lnTo>
                  <a:lnTo>
                    <a:pt x="40" y="29576"/>
                  </a:lnTo>
                  <a:lnTo>
                    <a:pt x="1" y="30718"/>
                  </a:lnTo>
                  <a:lnTo>
                    <a:pt x="40" y="31860"/>
                  </a:lnTo>
                  <a:lnTo>
                    <a:pt x="119" y="32963"/>
                  </a:lnTo>
                  <a:lnTo>
                    <a:pt x="277" y="34105"/>
                  </a:lnTo>
                  <a:lnTo>
                    <a:pt x="513" y="35208"/>
                  </a:lnTo>
                  <a:lnTo>
                    <a:pt x="789" y="36350"/>
                  </a:lnTo>
                  <a:lnTo>
                    <a:pt x="1143" y="37453"/>
                  </a:lnTo>
                  <a:lnTo>
                    <a:pt x="1537" y="38516"/>
                  </a:lnTo>
                  <a:lnTo>
                    <a:pt x="1891" y="38516"/>
                  </a:lnTo>
                  <a:lnTo>
                    <a:pt x="2206" y="38398"/>
                  </a:lnTo>
                  <a:lnTo>
                    <a:pt x="2561" y="38240"/>
                  </a:lnTo>
                  <a:lnTo>
                    <a:pt x="2915" y="38043"/>
                  </a:lnTo>
                  <a:lnTo>
                    <a:pt x="3270" y="37768"/>
                  </a:lnTo>
                  <a:lnTo>
                    <a:pt x="3585" y="37531"/>
                  </a:lnTo>
                  <a:lnTo>
                    <a:pt x="4018" y="37059"/>
                  </a:lnTo>
                  <a:lnTo>
                    <a:pt x="4412" y="37610"/>
                  </a:lnTo>
                  <a:lnTo>
                    <a:pt x="4806" y="38201"/>
                  </a:lnTo>
                  <a:lnTo>
                    <a:pt x="5278" y="38792"/>
                  </a:lnTo>
                  <a:lnTo>
                    <a:pt x="5790" y="39382"/>
                  </a:lnTo>
                  <a:lnTo>
                    <a:pt x="6893" y="40643"/>
                  </a:lnTo>
                  <a:lnTo>
                    <a:pt x="8153" y="41942"/>
                  </a:lnTo>
                  <a:lnTo>
                    <a:pt x="9492" y="43281"/>
                  </a:lnTo>
                  <a:lnTo>
                    <a:pt x="10870" y="44581"/>
                  </a:lnTo>
                  <a:lnTo>
                    <a:pt x="12288" y="45841"/>
                  </a:lnTo>
                  <a:lnTo>
                    <a:pt x="13706" y="47062"/>
                  </a:lnTo>
                  <a:lnTo>
                    <a:pt x="16344" y="49307"/>
                  </a:lnTo>
                  <a:lnTo>
                    <a:pt x="18589" y="51118"/>
                  </a:lnTo>
                  <a:lnTo>
                    <a:pt x="20676" y="52733"/>
                  </a:lnTo>
                  <a:lnTo>
                    <a:pt x="22764" y="51118"/>
                  </a:lnTo>
                  <a:lnTo>
                    <a:pt x="25008" y="49307"/>
                  </a:lnTo>
                  <a:lnTo>
                    <a:pt x="27647" y="47062"/>
                  </a:lnTo>
                  <a:lnTo>
                    <a:pt x="29065" y="45841"/>
                  </a:lnTo>
                  <a:lnTo>
                    <a:pt x="30482" y="44581"/>
                  </a:lnTo>
                  <a:lnTo>
                    <a:pt x="31861" y="43281"/>
                  </a:lnTo>
                  <a:lnTo>
                    <a:pt x="33200" y="41942"/>
                  </a:lnTo>
                  <a:lnTo>
                    <a:pt x="34460" y="40643"/>
                  </a:lnTo>
                  <a:lnTo>
                    <a:pt x="35602" y="39382"/>
                  </a:lnTo>
                  <a:lnTo>
                    <a:pt x="36075" y="38792"/>
                  </a:lnTo>
                  <a:lnTo>
                    <a:pt x="36547" y="38201"/>
                  </a:lnTo>
                  <a:lnTo>
                    <a:pt x="36980" y="37610"/>
                  </a:lnTo>
                  <a:lnTo>
                    <a:pt x="37335" y="37059"/>
                  </a:lnTo>
                  <a:lnTo>
                    <a:pt x="37807" y="37531"/>
                  </a:lnTo>
                  <a:lnTo>
                    <a:pt x="38083" y="37768"/>
                  </a:lnTo>
                  <a:lnTo>
                    <a:pt x="38437" y="38043"/>
                  </a:lnTo>
                  <a:lnTo>
                    <a:pt x="38792" y="38240"/>
                  </a:lnTo>
                  <a:lnTo>
                    <a:pt x="39146" y="38398"/>
                  </a:lnTo>
                  <a:lnTo>
                    <a:pt x="39501" y="38516"/>
                  </a:lnTo>
                  <a:lnTo>
                    <a:pt x="39816" y="38516"/>
                  </a:lnTo>
                  <a:lnTo>
                    <a:pt x="40210" y="37453"/>
                  </a:lnTo>
                  <a:lnTo>
                    <a:pt x="40564" y="36350"/>
                  </a:lnTo>
                  <a:lnTo>
                    <a:pt x="40879" y="35208"/>
                  </a:lnTo>
                  <a:lnTo>
                    <a:pt x="41076" y="34105"/>
                  </a:lnTo>
                  <a:lnTo>
                    <a:pt x="41234" y="32963"/>
                  </a:lnTo>
                  <a:lnTo>
                    <a:pt x="41352" y="31860"/>
                  </a:lnTo>
                  <a:lnTo>
                    <a:pt x="41352" y="30718"/>
                  </a:lnTo>
                  <a:lnTo>
                    <a:pt x="41352" y="29576"/>
                  </a:lnTo>
                  <a:lnTo>
                    <a:pt x="40131" y="29970"/>
                  </a:lnTo>
                  <a:lnTo>
                    <a:pt x="38989" y="30443"/>
                  </a:lnTo>
                  <a:lnTo>
                    <a:pt x="37886" y="30955"/>
                  </a:lnTo>
                  <a:lnTo>
                    <a:pt x="36783" y="31506"/>
                  </a:lnTo>
                  <a:lnTo>
                    <a:pt x="35760" y="32097"/>
                  </a:lnTo>
                  <a:lnTo>
                    <a:pt x="34775" y="32766"/>
                  </a:lnTo>
                  <a:lnTo>
                    <a:pt x="33830" y="33475"/>
                  </a:lnTo>
                  <a:lnTo>
                    <a:pt x="32963" y="34184"/>
                  </a:lnTo>
                  <a:lnTo>
                    <a:pt x="33278" y="34538"/>
                  </a:lnTo>
                  <a:lnTo>
                    <a:pt x="33712" y="34893"/>
                  </a:lnTo>
                  <a:lnTo>
                    <a:pt x="34105" y="35287"/>
                  </a:lnTo>
                  <a:lnTo>
                    <a:pt x="34460" y="35602"/>
                  </a:lnTo>
                  <a:lnTo>
                    <a:pt x="33200" y="36980"/>
                  </a:lnTo>
                  <a:lnTo>
                    <a:pt x="31821" y="38319"/>
                  </a:lnTo>
                  <a:lnTo>
                    <a:pt x="30404" y="39658"/>
                  </a:lnTo>
                  <a:lnTo>
                    <a:pt x="28907" y="40958"/>
                  </a:lnTo>
                  <a:lnTo>
                    <a:pt x="27332" y="42218"/>
                  </a:lnTo>
                  <a:lnTo>
                    <a:pt x="25678" y="43399"/>
                  </a:lnTo>
                  <a:lnTo>
                    <a:pt x="24024" y="44541"/>
                  </a:lnTo>
                  <a:lnTo>
                    <a:pt x="23157" y="45053"/>
                  </a:lnTo>
                  <a:lnTo>
                    <a:pt x="22252" y="45565"/>
                  </a:lnTo>
                  <a:lnTo>
                    <a:pt x="22252" y="45565"/>
                  </a:lnTo>
                  <a:lnTo>
                    <a:pt x="22488" y="34538"/>
                  </a:lnTo>
                  <a:lnTo>
                    <a:pt x="22567" y="27765"/>
                  </a:lnTo>
                  <a:lnTo>
                    <a:pt x="22606" y="21070"/>
                  </a:lnTo>
                  <a:lnTo>
                    <a:pt x="25638" y="20912"/>
                  </a:lnTo>
                  <a:lnTo>
                    <a:pt x="28119" y="20794"/>
                  </a:lnTo>
                  <a:lnTo>
                    <a:pt x="30482" y="20637"/>
                  </a:lnTo>
                  <a:lnTo>
                    <a:pt x="30561" y="19967"/>
                  </a:lnTo>
                  <a:lnTo>
                    <a:pt x="30601" y="19219"/>
                  </a:lnTo>
                  <a:lnTo>
                    <a:pt x="30561" y="18353"/>
                  </a:lnTo>
                  <a:lnTo>
                    <a:pt x="30482" y="17407"/>
                  </a:lnTo>
                  <a:lnTo>
                    <a:pt x="30404" y="16935"/>
                  </a:lnTo>
                  <a:lnTo>
                    <a:pt x="30285" y="16502"/>
                  </a:lnTo>
                  <a:lnTo>
                    <a:pt x="30128" y="16068"/>
                  </a:lnTo>
                  <a:lnTo>
                    <a:pt x="29970" y="15675"/>
                  </a:lnTo>
                  <a:lnTo>
                    <a:pt x="29734" y="15320"/>
                  </a:lnTo>
                  <a:lnTo>
                    <a:pt x="29458" y="15045"/>
                  </a:lnTo>
                  <a:lnTo>
                    <a:pt x="22606" y="15438"/>
                  </a:lnTo>
                  <a:lnTo>
                    <a:pt x="22567" y="12879"/>
                  </a:lnTo>
                  <a:lnTo>
                    <a:pt x="22488" y="10752"/>
                  </a:lnTo>
                  <a:lnTo>
                    <a:pt x="22842" y="10555"/>
                  </a:lnTo>
                  <a:lnTo>
                    <a:pt x="23197" y="10358"/>
                  </a:lnTo>
                  <a:lnTo>
                    <a:pt x="23512" y="10161"/>
                  </a:lnTo>
                  <a:lnTo>
                    <a:pt x="23827" y="9886"/>
                  </a:lnTo>
                  <a:lnTo>
                    <a:pt x="24103" y="9649"/>
                  </a:lnTo>
                  <a:lnTo>
                    <a:pt x="24378" y="9334"/>
                  </a:lnTo>
                  <a:lnTo>
                    <a:pt x="24654" y="9019"/>
                  </a:lnTo>
                  <a:lnTo>
                    <a:pt x="24890" y="8704"/>
                  </a:lnTo>
                  <a:lnTo>
                    <a:pt x="25087" y="8389"/>
                  </a:lnTo>
                  <a:lnTo>
                    <a:pt x="25284" y="8035"/>
                  </a:lnTo>
                  <a:lnTo>
                    <a:pt x="25442" y="7641"/>
                  </a:lnTo>
                  <a:lnTo>
                    <a:pt x="25560" y="7247"/>
                  </a:lnTo>
                  <a:lnTo>
                    <a:pt x="25678" y="6853"/>
                  </a:lnTo>
                  <a:lnTo>
                    <a:pt x="25757" y="6459"/>
                  </a:lnTo>
                  <a:lnTo>
                    <a:pt x="25796" y="6026"/>
                  </a:lnTo>
                  <a:lnTo>
                    <a:pt x="25835" y="5632"/>
                  </a:lnTo>
                  <a:lnTo>
                    <a:pt x="25796" y="5042"/>
                  </a:lnTo>
                  <a:lnTo>
                    <a:pt x="25717" y="4490"/>
                  </a:lnTo>
                  <a:lnTo>
                    <a:pt x="25560" y="3939"/>
                  </a:lnTo>
                  <a:lnTo>
                    <a:pt x="25363" y="3427"/>
                  </a:lnTo>
                  <a:lnTo>
                    <a:pt x="25126" y="2915"/>
                  </a:lnTo>
                  <a:lnTo>
                    <a:pt x="24851" y="2482"/>
                  </a:lnTo>
                  <a:lnTo>
                    <a:pt x="24536" y="2049"/>
                  </a:lnTo>
                  <a:lnTo>
                    <a:pt x="24181" y="1655"/>
                  </a:lnTo>
                  <a:lnTo>
                    <a:pt x="23787" y="1261"/>
                  </a:lnTo>
                  <a:lnTo>
                    <a:pt x="23354" y="946"/>
                  </a:lnTo>
                  <a:lnTo>
                    <a:pt x="22882" y="670"/>
                  </a:lnTo>
                  <a:lnTo>
                    <a:pt x="22370" y="434"/>
                  </a:lnTo>
                  <a:lnTo>
                    <a:pt x="21858" y="237"/>
                  </a:lnTo>
                  <a:lnTo>
                    <a:pt x="21346" y="119"/>
                  </a:lnTo>
                  <a:lnTo>
                    <a:pt x="20755"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4081;p33">
              <a:extLst>
                <a:ext uri="{FF2B5EF4-FFF2-40B4-BE49-F238E27FC236}">
                  <a16:creationId xmlns:a16="http://schemas.microsoft.com/office/drawing/2014/main" xmlns="" id="{FB3569F7-AD27-4EB2-ACAB-FC43FE2E98C1}"/>
                </a:ext>
              </a:extLst>
            </p:cNvPr>
            <p:cNvSpPr/>
            <p:nvPr/>
          </p:nvSpPr>
          <p:spPr>
            <a:xfrm>
              <a:off x="6825050" y="894450"/>
              <a:ext cx="1072200" cy="1361625"/>
            </a:xfrm>
            <a:custGeom>
              <a:avLst/>
              <a:gdLst/>
              <a:ahLst/>
              <a:cxnLst/>
              <a:rect l="l" t="t" r="r" b="b"/>
              <a:pathLst>
                <a:path w="42888" h="54465" extrusionOk="0">
                  <a:moveTo>
                    <a:pt x="20952" y="1536"/>
                  </a:moveTo>
                  <a:lnTo>
                    <a:pt x="21424" y="1575"/>
                  </a:lnTo>
                  <a:lnTo>
                    <a:pt x="21936" y="1654"/>
                  </a:lnTo>
                  <a:lnTo>
                    <a:pt x="22370" y="1772"/>
                  </a:lnTo>
                  <a:lnTo>
                    <a:pt x="22842" y="1930"/>
                  </a:lnTo>
                  <a:lnTo>
                    <a:pt x="23275" y="2127"/>
                  </a:lnTo>
                  <a:lnTo>
                    <a:pt x="23669" y="2363"/>
                  </a:lnTo>
                  <a:lnTo>
                    <a:pt x="24024" y="2639"/>
                  </a:lnTo>
                  <a:lnTo>
                    <a:pt x="24378" y="2954"/>
                  </a:lnTo>
                  <a:lnTo>
                    <a:pt x="24693" y="3308"/>
                  </a:lnTo>
                  <a:lnTo>
                    <a:pt x="24969" y="3702"/>
                  </a:lnTo>
                  <a:lnTo>
                    <a:pt x="25205" y="4096"/>
                  </a:lnTo>
                  <a:lnTo>
                    <a:pt x="25441" y="4529"/>
                  </a:lnTo>
                  <a:lnTo>
                    <a:pt x="25599" y="4962"/>
                  </a:lnTo>
                  <a:lnTo>
                    <a:pt x="25717" y="5435"/>
                  </a:lnTo>
                  <a:lnTo>
                    <a:pt x="25796" y="5907"/>
                  </a:lnTo>
                  <a:lnTo>
                    <a:pt x="25796" y="6419"/>
                  </a:lnTo>
                  <a:lnTo>
                    <a:pt x="25796" y="6774"/>
                  </a:lnTo>
                  <a:lnTo>
                    <a:pt x="25756" y="7128"/>
                  </a:lnTo>
                  <a:lnTo>
                    <a:pt x="25678" y="7443"/>
                  </a:lnTo>
                  <a:lnTo>
                    <a:pt x="25599" y="7798"/>
                  </a:lnTo>
                  <a:lnTo>
                    <a:pt x="25481" y="8113"/>
                  </a:lnTo>
                  <a:lnTo>
                    <a:pt x="25363" y="8428"/>
                  </a:lnTo>
                  <a:lnTo>
                    <a:pt x="25205" y="8743"/>
                  </a:lnTo>
                  <a:lnTo>
                    <a:pt x="25008" y="9058"/>
                  </a:lnTo>
                  <a:lnTo>
                    <a:pt x="24811" y="9334"/>
                  </a:lnTo>
                  <a:lnTo>
                    <a:pt x="24614" y="9609"/>
                  </a:lnTo>
                  <a:lnTo>
                    <a:pt x="24378" y="9845"/>
                  </a:lnTo>
                  <a:lnTo>
                    <a:pt x="24102" y="10082"/>
                  </a:lnTo>
                  <a:lnTo>
                    <a:pt x="23827" y="10318"/>
                  </a:lnTo>
                  <a:lnTo>
                    <a:pt x="23551" y="10515"/>
                  </a:lnTo>
                  <a:lnTo>
                    <a:pt x="23236" y="10673"/>
                  </a:lnTo>
                  <a:lnTo>
                    <a:pt x="22921" y="10830"/>
                  </a:lnTo>
                  <a:lnTo>
                    <a:pt x="22448" y="11066"/>
                  </a:lnTo>
                  <a:lnTo>
                    <a:pt x="22448" y="11578"/>
                  </a:lnTo>
                  <a:lnTo>
                    <a:pt x="22527" y="13626"/>
                  </a:lnTo>
                  <a:lnTo>
                    <a:pt x="22566" y="16225"/>
                  </a:lnTo>
                  <a:lnTo>
                    <a:pt x="22566" y="16265"/>
                  </a:lnTo>
                  <a:lnTo>
                    <a:pt x="19298" y="16383"/>
                  </a:lnTo>
                  <a:lnTo>
                    <a:pt x="19298" y="11460"/>
                  </a:lnTo>
                  <a:lnTo>
                    <a:pt x="19298" y="10988"/>
                  </a:lnTo>
                  <a:lnTo>
                    <a:pt x="18865" y="10791"/>
                  </a:lnTo>
                  <a:lnTo>
                    <a:pt x="18549" y="10633"/>
                  </a:lnTo>
                  <a:lnTo>
                    <a:pt x="18234" y="10436"/>
                  </a:lnTo>
                  <a:lnTo>
                    <a:pt x="17959" y="10239"/>
                  </a:lnTo>
                  <a:lnTo>
                    <a:pt x="17722" y="10003"/>
                  </a:lnTo>
                  <a:lnTo>
                    <a:pt x="17447" y="9767"/>
                  </a:lnTo>
                  <a:lnTo>
                    <a:pt x="17250" y="9530"/>
                  </a:lnTo>
                  <a:lnTo>
                    <a:pt x="16817" y="8979"/>
                  </a:lnTo>
                  <a:lnTo>
                    <a:pt x="16502" y="8388"/>
                  </a:lnTo>
                  <a:lnTo>
                    <a:pt x="16383" y="8073"/>
                  </a:lnTo>
                  <a:lnTo>
                    <a:pt x="16265" y="7758"/>
                  </a:lnTo>
                  <a:lnTo>
                    <a:pt x="16187" y="7443"/>
                  </a:lnTo>
                  <a:lnTo>
                    <a:pt x="16147" y="7089"/>
                  </a:lnTo>
                  <a:lnTo>
                    <a:pt x="16108" y="6734"/>
                  </a:lnTo>
                  <a:lnTo>
                    <a:pt x="16068" y="6419"/>
                  </a:lnTo>
                  <a:lnTo>
                    <a:pt x="16108" y="5907"/>
                  </a:lnTo>
                  <a:lnTo>
                    <a:pt x="16187" y="5435"/>
                  </a:lnTo>
                  <a:lnTo>
                    <a:pt x="16305" y="4962"/>
                  </a:lnTo>
                  <a:lnTo>
                    <a:pt x="16462" y="4529"/>
                  </a:lnTo>
                  <a:lnTo>
                    <a:pt x="16659" y="4096"/>
                  </a:lnTo>
                  <a:lnTo>
                    <a:pt x="16895" y="3702"/>
                  </a:lnTo>
                  <a:lnTo>
                    <a:pt x="17171" y="3308"/>
                  </a:lnTo>
                  <a:lnTo>
                    <a:pt x="17486" y="2954"/>
                  </a:lnTo>
                  <a:lnTo>
                    <a:pt x="17841" y="2639"/>
                  </a:lnTo>
                  <a:lnTo>
                    <a:pt x="18234" y="2363"/>
                  </a:lnTo>
                  <a:lnTo>
                    <a:pt x="18628" y="2127"/>
                  </a:lnTo>
                  <a:lnTo>
                    <a:pt x="19061" y="1930"/>
                  </a:lnTo>
                  <a:lnTo>
                    <a:pt x="19495" y="1772"/>
                  </a:lnTo>
                  <a:lnTo>
                    <a:pt x="19967" y="1654"/>
                  </a:lnTo>
                  <a:lnTo>
                    <a:pt x="20440" y="1575"/>
                  </a:lnTo>
                  <a:lnTo>
                    <a:pt x="20952" y="1536"/>
                  </a:lnTo>
                  <a:close/>
                  <a:moveTo>
                    <a:pt x="29891" y="16580"/>
                  </a:moveTo>
                  <a:lnTo>
                    <a:pt x="30128" y="16974"/>
                  </a:lnTo>
                  <a:lnTo>
                    <a:pt x="30285" y="17407"/>
                  </a:lnTo>
                  <a:lnTo>
                    <a:pt x="30403" y="17919"/>
                  </a:lnTo>
                  <a:lnTo>
                    <a:pt x="30482" y="18470"/>
                  </a:lnTo>
                  <a:lnTo>
                    <a:pt x="30561" y="19021"/>
                  </a:lnTo>
                  <a:lnTo>
                    <a:pt x="30561" y="19612"/>
                  </a:lnTo>
                  <a:lnTo>
                    <a:pt x="30561" y="20163"/>
                  </a:lnTo>
                  <a:lnTo>
                    <a:pt x="30561" y="20715"/>
                  </a:lnTo>
                  <a:lnTo>
                    <a:pt x="27647" y="20872"/>
                  </a:lnTo>
                  <a:lnTo>
                    <a:pt x="23315" y="21109"/>
                  </a:lnTo>
                  <a:lnTo>
                    <a:pt x="22606" y="21148"/>
                  </a:lnTo>
                  <a:lnTo>
                    <a:pt x="22606" y="21187"/>
                  </a:lnTo>
                  <a:lnTo>
                    <a:pt x="19337" y="21266"/>
                  </a:lnTo>
                  <a:lnTo>
                    <a:pt x="19337" y="21227"/>
                  </a:lnTo>
                  <a:lnTo>
                    <a:pt x="18549" y="21266"/>
                  </a:lnTo>
                  <a:lnTo>
                    <a:pt x="15399" y="21266"/>
                  </a:lnTo>
                  <a:lnTo>
                    <a:pt x="14296" y="21227"/>
                  </a:lnTo>
                  <a:lnTo>
                    <a:pt x="13430" y="21187"/>
                  </a:lnTo>
                  <a:lnTo>
                    <a:pt x="12760" y="21109"/>
                  </a:lnTo>
                  <a:lnTo>
                    <a:pt x="12288" y="21069"/>
                  </a:lnTo>
                  <a:lnTo>
                    <a:pt x="12012" y="20991"/>
                  </a:lnTo>
                  <a:lnTo>
                    <a:pt x="11815" y="20951"/>
                  </a:lnTo>
                  <a:lnTo>
                    <a:pt x="11697" y="20597"/>
                  </a:lnTo>
                  <a:lnTo>
                    <a:pt x="11618" y="20242"/>
                  </a:lnTo>
                  <a:lnTo>
                    <a:pt x="11461" y="19376"/>
                  </a:lnTo>
                  <a:lnTo>
                    <a:pt x="11382" y="18470"/>
                  </a:lnTo>
                  <a:lnTo>
                    <a:pt x="11343" y="17643"/>
                  </a:lnTo>
                  <a:lnTo>
                    <a:pt x="19298" y="17210"/>
                  </a:lnTo>
                  <a:lnTo>
                    <a:pt x="19298" y="17170"/>
                  </a:lnTo>
                  <a:lnTo>
                    <a:pt x="23512" y="16974"/>
                  </a:lnTo>
                  <a:lnTo>
                    <a:pt x="29891" y="16580"/>
                  </a:lnTo>
                  <a:close/>
                  <a:moveTo>
                    <a:pt x="22606" y="21936"/>
                  </a:moveTo>
                  <a:lnTo>
                    <a:pt x="22566" y="28591"/>
                  </a:lnTo>
                  <a:lnTo>
                    <a:pt x="22488" y="35325"/>
                  </a:lnTo>
                  <a:lnTo>
                    <a:pt x="22251" y="46352"/>
                  </a:lnTo>
                  <a:lnTo>
                    <a:pt x="22251" y="46707"/>
                  </a:lnTo>
                  <a:lnTo>
                    <a:pt x="21424" y="47297"/>
                  </a:lnTo>
                  <a:lnTo>
                    <a:pt x="20676" y="46746"/>
                  </a:lnTo>
                  <a:lnTo>
                    <a:pt x="20597" y="46274"/>
                  </a:lnTo>
                  <a:lnTo>
                    <a:pt x="20322" y="43556"/>
                  </a:lnTo>
                  <a:lnTo>
                    <a:pt x="20046" y="40603"/>
                  </a:lnTo>
                  <a:lnTo>
                    <a:pt x="19849" y="37452"/>
                  </a:lnTo>
                  <a:lnTo>
                    <a:pt x="19692" y="34262"/>
                  </a:lnTo>
                  <a:lnTo>
                    <a:pt x="19573" y="31072"/>
                  </a:lnTo>
                  <a:lnTo>
                    <a:pt x="19455" y="27882"/>
                  </a:lnTo>
                  <a:lnTo>
                    <a:pt x="19337" y="22054"/>
                  </a:lnTo>
                  <a:lnTo>
                    <a:pt x="22606" y="21936"/>
                  </a:lnTo>
                  <a:close/>
                  <a:moveTo>
                    <a:pt x="41351" y="31387"/>
                  </a:moveTo>
                  <a:lnTo>
                    <a:pt x="41351" y="32293"/>
                  </a:lnTo>
                  <a:lnTo>
                    <a:pt x="41273" y="33199"/>
                  </a:lnTo>
                  <a:lnTo>
                    <a:pt x="41194" y="34065"/>
                  </a:lnTo>
                  <a:lnTo>
                    <a:pt x="41036" y="34971"/>
                  </a:lnTo>
                  <a:lnTo>
                    <a:pt x="40879" y="35837"/>
                  </a:lnTo>
                  <a:lnTo>
                    <a:pt x="40643" y="36704"/>
                  </a:lnTo>
                  <a:lnTo>
                    <a:pt x="40367" y="37610"/>
                  </a:lnTo>
                  <a:lnTo>
                    <a:pt x="40091" y="38476"/>
                  </a:lnTo>
                  <a:lnTo>
                    <a:pt x="39737" y="38279"/>
                  </a:lnTo>
                  <a:lnTo>
                    <a:pt x="39343" y="38003"/>
                  </a:lnTo>
                  <a:lnTo>
                    <a:pt x="38989" y="37688"/>
                  </a:lnTo>
                  <a:lnTo>
                    <a:pt x="38673" y="37334"/>
                  </a:lnTo>
                  <a:lnTo>
                    <a:pt x="37965" y="36546"/>
                  </a:lnTo>
                  <a:lnTo>
                    <a:pt x="37453" y="37452"/>
                  </a:lnTo>
                  <a:lnTo>
                    <a:pt x="37138" y="37925"/>
                  </a:lnTo>
                  <a:lnTo>
                    <a:pt x="36783" y="38397"/>
                  </a:lnTo>
                  <a:lnTo>
                    <a:pt x="35956" y="39461"/>
                  </a:lnTo>
                  <a:lnTo>
                    <a:pt x="35011" y="40524"/>
                  </a:lnTo>
                  <a:lnTo>
                    <a:pt x="33948" y="41666"/>
                  </a:lnTo>
                  <a:lnTo>
                    <a:pt x="32806" y="42808"/>
                  </a:lnTo>
                  <a:lnTo>
                    <a:pt x="31624" y="43950"/>
                  </a:lnTo>
                  <a:lnTo>
                    <a:pt x="30403" y="45092"/>
                  </a:lnTo>
                  <a:lnTo>
                    <a:pt x="29143" y="46195"/>
                  </a:lnTo>
                  <a:lnTo>
                    <a:pt x="26701" y="48321"/>
                  </a:lnTo>
                  <a:lnTo>
                    <a:pt x="24496" y="50133"/>
                  </a:lnTo>
                  <a:lnTo>
                    <a:pt x="22645" y="51590"/>
                  </a:lnTo>
                  <a:lnTo>
                    <a:pt x="21424" y="52575"/>
                  </a:lnTo>
                  <a:lnTo>
                    <a:pt x="20204" y="51590"/>
                  </a:lnTo>
                  <a:lnTo>
                    <a:pt x="18392" y="50133"/>
                  </a:lnTo>
                  <a:lnTo>
                    <a:pt x="16147" y="48321"/>
                  </a:lnTo>
                  <a:lnTo>
                    <a:pt x="13706" y="46195"/>
                  </a:lnTo>
                  <a:lnTo>
                    <a:pt x="12485" y="45092"/>
                  </a:lnTo>
                  <a:lnTo>
                    <a:pt x="11225" y="43950"/>
                  </a:lnTo>
                  <a:lnTo>
                    <a:pt x="10043" y="42808"/>
                  </a:lnTo>
                  <a:lnTo>
                    <a:pt x="8901" y="41666"/>
                  </a:lnTo>
                  <a:lnTo>
                    <a:pt x="7877" y="40524"/>
                  </a:lnTo>
                  <a:lnTo>
                    <a:pt x="6893" y="39461"/>
                  </a:lnTo>
                  <a:lnTo>
                    <a:pt x="6105" y="38397"/>
                  </a:lnTo>
                  <a:lnTo>
                    <a:pt x="5750" y="37925"/>
                  </a:lnTo>
                  <a:lnTo>
                    <a:pt x="5435" y="37452"/>
                  </a:lnTo>
                  <a:lnTo>
                    <a:pt x="4884" y="36546"/>
                  </a:lnTo>
                  <a:lnTo>
                    <a:pt x="4215" y="37334"/>
                  </a:lnTo>
                  <a:lnTo>
                    <a:pt x="3860" y="37688"/>
                  </a:lnTo>
                  <a:lnTo>
                    <a:pt x="3506" y="38003"/>
                  </a:lnTo>
                  <a:lnTo>
                    <a:pt x="3112" y="38279"/>
                  </a:lnTo>
                  <a:lnTo>
                    <a:pt x="2797" y="38476"/>
                  </a:lnTo>
                  <a:lnTo>
                    <a:pt x="2482" y="37610"/>
                  </a:lnTo>
                  <a:lnTo>
                    <a:pt x="2206" y="36704"/>
                  </a:lnTo>
                  <a:lnTo>
                    <a:pt x="1970" y="35837"/>
                  </a:lnTo>
                  <a:lnTo>
                    <a:pt x="1812" y="34971"/>
                  </a:lnTo>
                  <a:lnTo>
                    <a:pt x="1655" y="34065"/>
                  </a:lnTo>
                  <a:lnTo>
                    <a:pt x="1576" y="33199"/>
                  </a:lnTo>
                  <a:lnTo>
                    <a:pt x="1497" y="32293"/>
                  </a:lnTo>
                  <a:lnTo>
                    <a:pt x="1497" y="31387"/>
                  </a:lnTo>
                  <a:lnTo>
                    <a:pt x="2403" y="31742"/>
                  </a:lnTo>
                  <a:lnTo>
                    <a:pt x="3309" y="32136"/>
                  </a:lnTo>
                  <a:lnTo>
                    <a:pt x="4136" y="32529"/>
                  </a:lnTo>
                  <a:lnTo>
                    <a:pt x="5002" y="32963"/>
                  </a:lnTo>
                  <a:lnTo>
                    <a:pt x="5790" y="33435"/>
                  </a:lnTo>
                  <a:lnTo>
                    <a:pt x="6577" y="33947"/>
                  </a:lnTo>
                  <a:lnTo>
                    <a:pt x="7326" y="34459"/>
                  </a:lnTo>
                  <a:lnTo>
                    <a:pt x="8035" y="35010"/>
                  </a:lnTo>
                  <a:lnTo>
                    <a:pt x="7916" y="35129"/>
                  </a:lnTo>
                  <a:lnTo>
                    <a:pt x="7444" y="35522"/>
                  </a:lnTo>
                  <a:lnTo>
                    <a:pt x="7247" y="35719"/>
                  </a:lnTo>
                  <a:lnTo>
                    <a:pt x="7050" y="35916"/>
                  </a:lnTo>
                  <a:lnTo>
                    <a:pt x="6696" y="36428"/>
                  </a:lnTo>
                  <a:lnTo>
                    <a:pt x="7089" y="36901"/>
                  </a:lnTo>
                  <a:lnTo>
                    <a:pt x="8468" y="38397"/>
                  </a:lnTo>
                  <a:lnTo>
                    <a:pt x="9925" y="39815"/>
                  </a:lnTo>
                  <a:lnTo>
                    <a:pt x="11421" y="41193"/>
                  </a:lnTo>
                  <a:lnTo>
                    <a:pt x="12957" y="42532"/>
                  </a:lnTo>
                  <a:lnTo>
                    <a:pt x="14533" y="43753"/>
                  </a:lnTo>
                  <a:lnTo>
                    <a:pt x="16187" y="44935"/>
                  </a:lnTo>
                  <a:lnTo>
                    <a:pt x="17841" y="46037"/>
                  </a:lnTo>
                  <a:lnTo>
                    <a:pt x="19495" y="47022"/>
                  </a:lnTo>
                  <a:lnTo>
                    <a:pt x="20755" y="47770"/>
                  </a:lnTo>
                  <a:lnTo>
                    <a:pt x="21227" y="48085"/>
                  </a:lnTo>
                  <a:lnTo>
                    <a:pt x="21346" y="48125"/>
                  </a:lnTo>
                  <a:lnTo>
                    <a:pt x="21503" y="48125"/>
                  </a:lnTo>
                  <a:lnTo>
                    <a:pt x="21621" y="48085"/>
                  </a:lnTo>
                  <a:lnTo>
                    <a:pt x="21858" y="47928"/>
                  </a:lnTo>
                  <a:lnTo>
                    <a:pt x="22212" y="47652"/>
                  </a:lnTo>
                  <a:lnTo>
                    <a:pt x="22212" y="47691"/>
                  </a:lnTo>
                  <a:lnTo>
                    <a:pt x="23393" y="47022"/>
                  </a:lnTo>
                  <a:lnTo>
                    <a:pt x="25047" y="46037"/>
                  </a:lnTo>
                  <a:lnTo>
                    <a:pt x="26701" y="44935"/>
                  </a:lnTo>
                  <a:lnTo>
                    <a:pt x="28316" y="43753"/>
                  </a:lnTo>
                  <a:lnTo>
                    <a:pt x="29931" y="42493"/>
                  </a:lnTo>
                  <a:lnTo>
                    <a:pt x="31467" y="41193"/>
                  </a:lnTo>
                  <a:lnTo>
                    <a:pt x="32963" y="39815"/>
                  </a:lnTo>
                  <a:lnTo>
                    <a:pt x="34381" y="38358"/>
                  </a:lnTo>
                  <a:lnTo>
                    <a:pt x="35759" y="36901"/>
                  </a:lnTo>
                  <a:lnTo>
                    <a:pt x="36192" y="36428"/>
                  </a:lnTo>
                  <a:lnTo>
                    <a:pt x="35799" y="35916"/>
                  </a:lnTo>
                  <a:lnTo>
                    <a:pt x="35602" y="35719"/>
                  </a:lnTo>
                  <a:lnTo>
                    <a:pt x="35405" y="35522"/>
                  </a:lnTo>
                  <a:lnTo>
                    <a:pt x="34932" y="35129"/>
                  </a:lnTo>
                  <a:lnTo>
                    <a:pt x="34814" y="35010"/>
                  </a:lnTo>
                  <a:lnTo>
                    <a:pt x="35562" y="34459"/>
                  </a:lnTo>
                  <a:lnTo>
                    <a:pt x="36311" y="33947"/>
                  </a:lnTo>
                  <a:lnTo>
                    <a:pt x="37059" y="33435"/>
                  </a:lnTo>
                  <a:lnTo>
                    <a:pt x="37886" y="32963"/>
                  </a:lnTo>
                  <a:lnTo>
                    <a:pt x="38713" y="32529"/>
                  </a:lnTo>
                  <a:lnTo>
                    <a:pt x="39579" y="32136"/>
                  </a:lnTo>
                  <a:lnTo>
                    <a:pt x="40446" y="31742"/>
                  </a:lnTo>
                  <a:lnTo>
                    <a:pt x="41351" y="31387"/>
                  </a:lnTo>
                  <a:close/>
                  <a:moveTo>
                    <a:pt x="20952" y="0"/>
                  </a:moveTo>
                  <a:lnTo>
                    <a:pt x="20282" y="39"/>
                  </a:lnTo>
                  <a:lnTo>
                    <a:pt x="19652" y="158"/>
                  </a:lnTo>
                  <a:lnTo>
                    <a:pt x="19061" y="315"/>
                  </a:lnTo>
                  <a:lnTo>
                    <a:pt x="18471" y="512"/>
                  </a:lnTo>
                  <a:lnTo>
                    <a:pt x="17919" y="788"/>
                  </a:lnTo>
                  <a:lnTo>
                    <a:pt x="17368" y="1103"/>
                  </a:lnTo>
                  <a:lnTo>
                    <a:pt x="16895" y="1497"/>
                  </a:lnTo>
                  <a:lnTo>
                    <a:pt x="16423" y="1890"/>
                  </a:lnTo>
                  <a:lnTo>
                    <a:pt x="16029" y="2324"/>
                  </a:lnTo>
                  <a:lnTo>
                    <a:pt x="15635" y="2836"/>
                  </a:lnTo>
                  <a:lnTo>
                    <a:pt x="15320" y="3348"/>
                  </a:lnTo>
                  <a:lnTo>
                    <a:pt x="15045" y="3899"/>
                  </a:lnTo>
                  <a:lnTo>
                    <a:pt x="14848" y="4490"/>
                  </a:lnTo>
                  <a:lnTo>
                    <a:pt x="14690" y="5120"/>
                  </a:lnTo>
                  <a:lnTo>
                    <a:pt x="14572" y="5750"/>
                  </a:lnTo>
                  <a:lnTo>
                    <a:pt x="14572" y="6419"/>
                  </a:lnTo>
                  <a:lnTo>
                    <a:pt x="14572" y="6813"/>
                  </a:lnTo>
                  <a:lnTo>
                    <a:pt x="14611" y="7246"/>
                  </a:lnTo>
                  <a:lnTo>
                    <a:pt x="14690" y="7640"/>
                  </a:lnTo>
                  <a:lnTo>
                    <a:pt x="14769" y="8073"/>
                  </a:lnTo>
                  <a:lnTo>
                    <a:pt x="14887" y="8467"/>
                  </a:lnTo>
                  <a:lnTo>
                    <a:pt x="15045" y="8861"/>
                  </a:lnTo>
                  <a:lnTo>
                    <a:pt x="15241" y="9215"/>
                  </a:lnTo>
                  <a:lnTo>
                    <a:pt x="15438" y="9609"/>
                  </a:lnTo>
                  <a:lnTo>
                    <a:pt x="15635" y="9964"/>
                  </a:lnTo>
                  <a:lnTo>
                    <a:pt x="15872" y="10279"/>
                  </a:lnTo>
                  <a:lnTo>
                    <a:pt x="16147" y="10594"/>
                  </a:lnTo>
                  <a:lnTo>
                    <a:pt x="16423" y="10909"/>
                  </a:lnTo>
                  <a:lnTo>
                    <a:pt x="16738" y="11184"/>
                  </a:lnTo>
                  <a:lnTo>
                    <a:pt x="17053" y="11460"/>
                  </a:lnTo>
                  <a:lnTo>
                    <a:pt x="17407" y="11696"/>
                  </a:lnTo>
                  <a:lnTo>
                    <a:pt x="17762" y="11933"/>
                  </a:lnTo>
                  <a:lnTo>
                    <a:pt x="17762" y="15753"/>
                  </a:lnTo>
                  <a:lnTo>
                    <a:pt x="9767" y="16225"/>
                  </a:lnTo>
                  <a:lnTo>
                    <a:pt x="9767" y="16934"/>
                  </a:lnTo>
                  <a:lnTo>
                    <a:pt x="9807" y="17604"/>
                  </a:lnTo>
                  <a:lnTo>
                    <a:pt x="9886" y="18903"/>
                  </a:lnTo>
                  <a:lnTo>
                    <a:pt x="9964" y="19652"/>
                  </a:lnTo>
                  <a:lnTo>
                    <a:pt x="10082" y="20439"/>
                  </a:lnTo>
                  <a:lnTo>
                    <a:pt x="10279" y="21148"/>
                  </a:lnTo>
                  <a:lnTo>
                    <a:pt x="10397" y="21463"/>
                  </a:lnTo>
                  <a:lnTo>
                    <a:pt x="10516" y="21739"/>
                  </a:lnTo>
                  <a:lnTo>
                    <a:pt x="10634" y="21936"/>
                  </a:lnTo>
                  <a:lnTo>
                    <a:pt x="10713" y="22054"/>
                  </a:lnTo>
                  <a:lnTo>
                    <a:pt x="10791" y="22133"/>
                  </a:lnTo>
                  <a:lnTo>
                    <a:pt x="10949" y="22251"/>
                  </a:lnTo>
                  <a:lnTo>
                    <a:pt x="11146" y="22329"/>
                  </a:lnTo>
                  <a:lnTo>
                    <a:pt x="11382" y="22408"/>
                  </a:lnTo>
                  <a:lnTo>
                    <a:pt x="11697" y="22487"/>
                  </a:lnTo>
                  <a:lnTo>
                    <a:pt x="12603" y="22645"/>
                  </a:lnTo>
                  <a:lnTo>
                    <a:pt x="13863" y="22723"/>
                  </a:lnTo>
                  <a:lnTo>
                    <a:pt x="15556" y="22802"/>
                  </a:lnTo>
                  <a:lnTo>
                    <a:pt x="17841" y="22802"/>
                  </a:lnTo>
                  <a:lnTo>
                    <a:pt x="17959" y="28119"/>
                  </a:lnTo>
                  <a:lnTo>
                    <a:pt x="18038" y="30993"/>
                  </a:lnTo>
                  <a:lnTo>
                    <a:pt x="18156" y="33868"/>
                  </a:lnTo>
                  <a:lnTo>
                    <a:pt x="18313" y="36783"/>
                  </a:lnTo>
                  <a:lnTo>
                    <a:pt x="18471" y="39618"/>
                  </a:lnTo>
                  <a:lnTo>
                    <a:pt x="18668" y="42335"/>
                  </a:lnTo>
                  <a:lnTo>
                    <a:pt x="18943" y="44935"/>
                  </a:lnTo>
                  <a:lnTo>
                    <a:pt x="17565" y="44068"/>
                  </a:lnTo>
                  <a:lnTo>
                    <a:pt x="16226" y="43123"/>
                  </a:lnTo>
                  <a:lnTo>
                    <a:pt x="14887" y="42099"/>
                  </a:lnTo>
                  <a:lnTo>
                    <a:pt x="13587" y="41075"/>
                  </a:lnTo>
                  <a:lnTo>
                    <a:pt x="12288" y="39972"/>
                  </a:lnTo>
                  <a:lnTo>
                    <a:pt x="11067" y="38830"/>
                  </a:lnTo>
                  <a:lnTo>
                    <a:pt x="9886" y="37649"/>
                  </a:lnTo>
                  <a:lnTo>
                    <a:pt x="8704" y="36428"/>
                  </a:lnTo>
                  <a:lnTo>
                    <a:pt x="8901" y="36271"/>
                  </a:lnTo>
                  <a:lnTo>
                    <a:pt x="9374" y="35837"/>
                  </a:lnTo>
                  <a:lnTo>
                    <a:pt x="9610" y="35641"/>
                  </a:lnTo>
                  <a:lnTo>
                    <a:pt x="9767" y="35444"/>
                  </a:lnTo>
                  <a:lnTo>
                    <a:pt x="10201" y="34892"/>
                  </a:lnTo>
                  <a:lnTo>
                    <a:pt x="9649" y="34420"/>
                  </a:lnTo>
                  <a:lnTo>
                    <a:pt x="8743" y="33632"/>
                  </a:lnTo>
                  <a:lnTo>
                    <a:pt x="7798" y="32923"/>
                  </a:lnTo>
                  <a:lnTo>
                    <a:pt x="6774" y="32254"/>
                  </a:lnTo>
                  <a:lnTo>
                    <a:pt x="5672" y="31624"/>
                  </a:lnTo>
                  <a:lnTo>
                    <a:pt x="4569" y="31072"/>
                  </a:lnTo>
                  <a:lnTo>
                    <a:pt x="3427" y="30521"/>
                  </a:lnTo>
                  <a:lnTo>
                    <a:pt x="2245" y="30048"/>
                  </a:lnTo>
                  <a:lnTo>
                    <a:pt x="1025" y="29615"/>
                  </a:lnTo>
                  <a:lnTo>
                    <a:pt x="79" y="29339"/>
                  </a:lnTo>
                  <a:lnTo>
                    <a:pt x="40" y="30324"/>
                  </a:lnTo>
                  <a:lnTo>
                    <a:pt x="1" y="31505"/>
                  </a:lnTo>
                  <a:lnTo>
                    <a:pt x="1" y="32687"/>
                  </a:lnTo>
                  <a:lnTo>
                    <a:pt x="119" y="33829"/>
                  </a:lnTo>
                  <a:lnTo>
                    <a:pt x="276" y="35010"/>
                  </a:lnTo>
                  <a:lnTo>
                    <a:pt x="513" y="36192"/>
                  </a:lnTo>
                  <a:lnTo>
                    <a:pt x="788" y="37334"/>
                  </a:lnTo>
                  <a:lnTo>
                    <a:pt x="1182" y="38476"/>
                  </a:lnTo>
                  <a:lnTo>
                    <a:pt x="1615" y="39618"/>
                  </a:lnTo>
                  <a:lnTo>
                    <a:pt x="1773" y="40012"/>
                  </a:lnTo>
                  <a:lnTo>
                    <a:pt x="2206" y="40051"/>
                  </a:lnTo>
                  <a:lnTo>
                    <a:pt x="2561" y="40091"/>
                  </a:lnTo>
                  <a:lnTo>
                    <a:pt x="2876" y="40012"/>
                  </a:lnTo>
                  <a:lnTo>
                    <a:pt x="3230" y="39933"/>
                  </a:lnTo>
                  <a:lnTo>
                    <a:pt x="3545" y="39776"/>
                  </a:lnTo>
                  <a:lnTo>
                    <a:pt x="3860" y="39618"/>
                  </a:lnTo>
                  <a:lnTo>
                    <a:pt x="4136" y="39421"/>
                  </a:lnTo>
                  <a:lnTo>
                    <a:pt x="4648" y="39027"/>
                  </a:lnTo>
                  <a:lnTo>
                    <a:pt x="5514" y="40169"/>
                  </a:lnTo>
                  <a:lnTo>
                    <a:pt x="6538" y="41351"/>
                  </a:lnTo>
                  <a:lnTo>
                    <a:pt x="7680" y="42572"/>
                  </a:lnTo>
                  <a:lnTo>
                    <a:pt x="8901" y="43793"/>
                  </a:lnTo>
                  <a:lnTo>
                    <a:pt x="10201" y="45053"/>
                  </a:lnTo>
                  <a:lnTo>
                    <a:pt x="11540" y="46274"/>
                  </a:lnTo>
                  <a:lnTo>
                    <a:pt x="12879" y="47494"/>
                  </a:lnTo>
                  <a:lnTo>
                    <a:pt x="14178" y="48636"/>
                  </a:lnTo>
                  <a:lnTo>
                    <a:pt x="16699" y="50724"/>
                  </a:lnTo>
                  <a:lnTo>
                    <a:pt x="18786" y="52417"/>
                  </a:lnTo>
                  <a:lnTo>
                    <a:pt x="20991" y="54111"/>
                  </a:lnTo>
                  <a:lnTo>
                    <a:pt x="21424" y="54465"/>
                  </a:lnTo>
                  <a:lnTo>
                    <a:pt x="21897" y="54111"/>
                  </a:lnTo>
                  <a:lnTo>
                    <a:pt x="24063" y="52417"/>
                  </a:lnTo>
                  <a:lnTo>
                    <a:pt x="26190" y="50724"/>
                  </a:lnTo>
                  <a:lnTo>
                    <a:pt x="28671" y="48636"/>
                  </a:lnTo>
                  <a:lnTo>
                    <a:pt x="30010" y="47494"/>
                  </a:lnTo>
                  <a:lnTo>
                    <a:pt x="31349" y="46274"/>
                  </a:lnTo>
                  <a:lnTo>
                    <a:pt x="32687" y="45053"/>
                  </a:lnTo>
                  <a:lnTo>
                    <a:pt x="33948" y="43793"/>
                  </a:lnTo>
                  <a:lnTo>
                    <a:pt x="35208" y="42572"/>
                  </a:lnTo>
                  <a:lnTo>
                    <a:pt x="36311" y="41351"/>
                  </a:lnTo>
                  <a:lnTo>
                    <a:pt x="37335" y="40169"/>
                  </a:lnTo>
                  <a:lnTo>
                    <a:pt x="38201" y="39027"/>
                  </a:lnTo>
                  <a:lnTo>
                    <a:pt x="38713" y="39421"/>
                  </a:lnTo>
                  <a:lnTo>
                    <a:pt x="39028" y="39618"/>
                  </a:lnTo>
                  <a:lnTo>
                    <a:pt x="39304" y="39776"/>
                  </a:lnTo>
                  <a:lnTo>
                    <a:pt x="39658" y="39933"/>
                  </a:lnTo>
                  <a:lnTo>
                    <a:pt x="39973" y="40012"/>
                  </a:lnTo>
                  <a:lnTo>
                    <a:pt x="40288" y="40091"/>
                  </a:lnTo>
                  <a:lnTo>
                    <a:pt x="40643" y="40051"/>
                  </a:lnTo>
                  <a:lnTo>
                    <a:pt x="41076" y="40012"/>
                  </a:lnTo>
                  <a:lnTo>
                    <a:pt x="41273" y="39618"/>
                  </a:lnTo>
                  <a:lnTo>
                    <a:pt x="41706" y="38476"/>
                  </a:lnTo>
                  <a:lnTo>
                    <a:pt x="42060" y="37334"/>
                  </a:lnTo>
                  <a:lnTo>
                    <a:pt x="42375" y="36192"/>
                  </a:lnTo>
                  <a:lnTo>
                    <a:pt x="42572" y="35010"/>
                  </a:lnTo>
                  <a:lnTo>
                    <a:pt x="42769" y="33829"/>
                  </a:lnTo>
                  <a:lnTo>
                    <a:pt x="42848" y="32687"/>
                  </a:lnTo>
                  <a:lnTo>
                    <a:pt x="42887" y="31505"/>
                  </a:lnTo>
                  <a:lnTo>
                    <a:pt x="42848" y="30324"/>
                  </a:lnTo>
                  <a:lnTo>
                    <a:pt x="42769" y="29339"/>
                  </a:lnTo>
                  <a:lnTo>
                    <a:pt x="41863" y="29615"/>
                  </a:lnTo>
                  <a:lnTo>
                    <a:pt x="40643" y="30048"/>
                  </a:lnTo>
                  <a:lnTo>
                    <a:pt x="39422" y="30521"/>
                  </a:lnTo>
                  <a:lnTo>
                    <a:pt x="38280" y="31072"/>
                  </a:lnTo>
                  <a:lnTo>
                    <a:pt x="37177" y="31624"/>
                  </a:lnTo>
                  <a:lnTo>
                    <a:pt x="36114" y="32254"/>
                  </a:lnTo>
                  <a:lnTo>
                    <a:pt x="35090" y="32923"/>
                  </a:lnTo>
                  <a:lnTo>
                    <a:pt x="34105" y="33632"/>
                  </a:lnTo>
                  <a:lnTo>
                    <a:pt x="33199" y="34420"/>
                  </a:lnTo>
                  <a:lnTo>
                    <a:pt x="32648" y="34892"/>
                  </a:lnTo>
                  <a:lnTo>
                    <a:pt x="33081" y="35444"/>
                  </a:lnTo>
                  <a:lnTo>
                    <a:pt x="33278" y="35641"/>
                  </a:lnTo>
                  <a:lnTo>
                    <a:pt x="33475" y="35837"/>
                  </a:lnTo>
                  <a:lnTo>
                    <a:pt x="33948" y="36271"/>
                  </a:lnTo>
                  <a:lnTo>
                    <a:pt x="34145" y="36428"/>
                  </a:lnTo>
                  <a:lnTo>
                    <a:pt x="32963" y="37649"/>
                  </a:lnTo>
                  <a:lnTo>
                    <a:pt x="31782" y="38830"/>
                  </a:lnTo>
                  <a:lnTo>
                    <a:pt x="30522" y="40012"/>
                  </a:lnTo>
                  <a:lnTo>
                    <a:pt x="29222" y="41115"/>
                  </a:lnTo>
                  <a:lnTo>
                    <a:pt x="27883" y="42178"/>
                  </a:lnTo>
                  <a:lnTo>
                    <a:pt x="26544" y="43162"/>
                  </a:lnTo>
                  <a:lnTo>
                    <a:pt x="25205" y="44108"/>
                  </a:lnTo>
                  <a:lnTo>
                    <a:pt x="23787" y="45013"/>
                  </a:lnTo>
                  <a:lnTo>
                    <a:pt x="23787" y="45013"/>
                  </a:lnTo>
                  <a:lnTo>
                    <a:pt x="23984" y="34617"/>
                  </a:lnTo>
                  <a:lnTo>
                    <a:pt x="24063" y="28591"/>
                  </a:lnTo>
                  <a:lnTo>
                    <a:pt x="24142" y="22605"/>
                  </a:lnTo>
                  <a:lnTo>
                    <a:pt x="29143" y="22329"/>
                  </a:lnTo>
                  <a:lnTo>
                    <a:pt x="31309" y="22172"/>
                  </a:lnTo>
                  <a:lnTo>
                    <a:pt x="31900" y="22133"/>
                  </a:lnTo>
                  <a:lnTo>
                    <a:pt x="32018" y="21542"/>
                  </a:lnTo>
                  <a:lnTo>
                    <a:pt x="32018" y="21187"/>
                  </a:lnTo>
                  <a:lnTo>
                    <a:pt x="32097" y="20557"/>
                  </a:lnTo>
                  <a:lnTo>
                    <a:pt x="32097" y="19770"/>
                  </a:lnTo>
                  <a:lnTo>
                    <a:pt x="32057" y="18825"/>
                  </a:lnTo>
                  <a:lnTo>
                    <a:pt x="32018" y="18313"/>
                  </a:lnTo>
                  <a:lnTo>
                    <a:pt x="31939" y="17801"/>
                  </a:lnTo>
                  <a:lnTo>
                    <a:pt x="31821" y="17328"/>
                  </a:lnTo>
                  <a:lnTo>
                    <a:pt x="31703" y="16855"/>
                  </a:lnTo>
                  <a:lnTo>
                    <a:pt x="31506" y="16383"/>
                  </a:lnTo>
                  <a:lnTo>
                    <a:pt x="31309" y="15950"/>
                  </a:lnTo>
                  <a:lnTo>
                    <a:pt x="31033" y="15595"/>
                  </a:lnTo>
                  <a:lnTo>
                    <a:pt x="30718" y="15241"/>
                  </a:lnTo>
                  <a:lnTo>
                    <a:pt x="30482" y="15044"/>
                  </a:lnTo>
                  <a:lnTo>
                    <a:pt x="24102" y="15398"/>
                  </a:lnTo>
                  <a:lnTo>
                    <a:pt x="23984" y="12011"/>
                  </a:lnTo>
                  <a:lnTo>
                    <a:pt x="24378" y="11775"/>
                  </a:lnTo>
                  <a:lnTo>
                    <a:pt x="24732" y="11539"/>
                  </a:lnTo>
                  <a:lnTo>
                    <a:pt x="25047" y="11263"/>
                  </a:lnTo>
                  <a:lnTo>
                    <a:pt x="25363" y="10988"/>
                  </a:lnTo>
                  <a:lnTo>
                    <a:pt x="25678" y="10673"/>
                  </a:lnTo>
                  <a:lnTo>
                    <a:pt x="25953" y="10357"/>
                  </a:lnTo>
                  <a:lnTo>
                    <a:pt x="26190" y="10003"/>
                  </a:lnTo>
                  <a:lnTo>
                    <a:pt x="26426" y="9649"/>
                  </a:lnTo>
                  <a:lnTo>
                    <a:pt x="26623" y="9294"/>
                  </a:lnTo>
                  <a:lnTo>
                    <a:pt x="26820" y="8900"/>
                  </a:lnTo>
                  <a:lnTo>
                    <a:pt x="26977" y="8507"/>
                  </a:lnTo>
                  <a:lnTo>
                    <a:pt x="27095" y="8113"/>
                  </a:lnTo>
                  <a:lnTo>
                    <a:pt x="27174" y="7680"/>
                  </a:lnTo>
                  <a:lnTo>
                    <a:pt x="27253" y="7286"/>
                  </a:lnTo>
                  <a:lnTo>
                    <a:pt x="27292" y="6852"/>
                  </a:lnTo>
                  <a:lnTo>
                    <a:pt x="27332" y="6419"/>
                  </a:lnTo>
                  <a:lnTo>
                    <a:pt x="27292" y="5750"/>
                  </a:lnTo>
                  <a:lnTo>
                    <a:pt x="27213" y="5120"/>
                  </a:lnTo>
                  <a:lnTo>
                    <a:pt x="27056" y="4490"/>
                  </a:lnTo>
                  <a:lnTo>
                    <a:pt x="26820" y="3899"/>
                  </a:lnTo>
                  <a:lnTo>
                    <a:pt x="26544" y="3348"/>
                  </a:lnTo>
                  <a:lnTo>
                    <a:pt x="26229" y="2836"/>
                  </a:lnTo>
                  <a:lnTo>
                    <a:pt x="25874" y="2324"/>
                  </a:lnTo>
                  <a:lnTo>
                    <a:pt x="25441" y="1890"/>
                  </a:lnTo>
                  <a:lnTo>
                    <a:pt x="25008" y="1497"/>
                  </a:lnTo>
                  <a:lnTo>
                    <a:pt x="24496" y="1103"/>
                  </a:lnTo>
                  <a:lnTo>
                    <a:pt x="23984" y="788"/>
                  </a:lnTo>
                  <a:lnTo>
                    <a:pt x="23433" y="512"/>
                  </a:lnTo>
                  <a:lnTo>
                    <a:pt x="22842" y="315"/>
                  </a:lnTo>
                  <a:lnTo>
                    <a:pt x="22212" y="158"/>
                  </a:lnTo>
                  <a:lnTo>
                    <a:pt x="21582" y="39"/>
                  </a:lnTo>
                  <a:lnTo>
                    <a:pt x="20952"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Google Shape;4082;p33">
              <a:extLst>
                <a:ext uri="{FF2B5EF4-FFF2-40B4-BE49-F238E27FC236}">
                  <a16:creationId xmlns:a16="http://schemas.microsoft.com/office/drawing/2014/main" xmlns="" id="{4F46ECA8-0B38-4631-AF45-07EEBC265D35}"/>
                </a:ext>
              </a:extLst>
            </p:cNvPr>
            <p:cNvSpPr/>
            <p:nvPr/>
          </p:nvSpPr>
          <p:spPr>
            <a:xfrm>
              <a:off x="7271050" y="969275"/>
              <a:ext cx="154600" cy="170350"/>
            </a:xfrm>
            <a:custGeom>
              <a:avLst/>
              <a:gdLst/>
              <a:ahLst/>
              <a:cxnLst/>
              <a:rect l="l" t="t" r="r" b="b"/>
              <a:pathLst>
                <a:path w="6184" h="6814" extrusionOk="0">
                  <a:moveTo>
                    <a:pt x="3191" y="1536"/>
                  </a:moveTo>
                  <a:lnTo>
                    <a:pt x="3427" y="1615"/>
                  </a:lnTo>
                  <a:lnTo>
                    <a:pt x="3663" y="1733"/>
                  </a:lnTo>
                  <a:lnTo>
                    <a:pt x="3899" y="1930"/>
                  </a:lnTo>
                  <a:lnTo>
                    <a:pt x="4136" y="2127"/>
                  </a:lnTo>
                  <a:lnTo>
                    <a:pt x="4293" y="2363"/>
                  </a:lnTo>
                  <a:lnTo>
                    <a:pt x="4451" y="2639"/>
                  </a:lnTo>
                  <a:lnTo>
                    <a:pt x="4569" y="2954"/>
                  </a:lnTo>
                  <a:lnTo>
                    <a:pt x="4648" y="3348"/>
                  </a:lnTo>
                  <a:lnTo>
                    <a:pt x="4687" y="3702"/>
                  </a:lnTo>
                  <a:lnTo>
                    <a:pt x="4648" y="4096"/>
                  </a:lnTo>
                  <a:lnTo>
                    <a:pt x="4530" y="4411"/>
                  </a:lnTo>
                  <a:lnTo>
                    <a:pt x="4372" y="4726"/>
                  </a:lnTo>
                  <a:lnTo>
                    <a:pt x="4175" y="4923"/>
                  </a:lnTo>
                  <a:lnTo>
                    <a:pt x="3939" y="5120"/>
                  </a:lnTo>
                  <a:lnTo>
                    <a:pt x="3663" y="5238"/>
                  </a:lnTo>
                  <a:lnTo>
                    <a:pt x="3387" y="5277"/>
                  </a:lnTo>
                  <a:lnTo>
                    <a:pt x="3072" y="5277"/>
                  </a:lnTo>
                  <a:lnTo>
                    <a:pt x="2797" y="5198"/>
                  </a:lnTo>
                  <a:lnTo>
                    <a:pt x="2521" y="5041"/>
                  </a:lnTo>
                  <a:lnTo>
                    <a:pt x="2206" y="4844"/>
                  </a:lnTo>
                  <a:lnTo>
                    <a:pt x="1970" y="4568"/>
                  </a:lnTo>
                  <a:lnTo>
                    <a:pt x="1773" y="4214"/>
                  </a:lnTo>
                  <a:lnTo>
                    <a:pt x="1615" y="3859"/>
                  </a:lnTo>
                  <a:lnTo>
                    <a:pt x="1536" y="3466"/>
                  </a:lnTo>
                  <a:lnTo>
                    <a:pt x="1536" y="3111"/>
                  </a:lnTo>
                  <a:lnTo>
                    <a:pt x="1576" y="2717"/>
                  </a:lnTo>
                  <a:lnTo>
                    <a:pt x="1694" y="2402"/>
                  </a:lnTo>
                  <a:lnTo>
                    <a:pt x="1852" y="2087"/>
                  </a:lnTo>
                  <a:lnTo>
                    <a:pt x="2048" y="1890"/>
                  </a:lnTo>
                  <a:lnTo>
                    <a:pt x="2245" y="1693"/>
                  </a:lnTo>
                  <a:lnTo>
                    <a:pt x="2521" y="1575"/>
                  </a:lnTo>
                  <a:lnTo>
                    <a:pt x="2718" y="1536"/>
                  </a:lnTo>
                  <a:close/>
                  <a:moveTo>
                    <a:pt x="2679" y="0"/>
                  </a:moveTo>
                  <a:lnTo>
                    <a:pt x="2403" y="39"/>
                  </a:lnTo>
                  <a:lnTo>
                    <a:pt x="2088" y="118"/>
                  </a:lnTo>
                  <a:lnTo>
                    <a:pt x="1773" y="236"/>
                  </a:lnTo>
                  <a:lnTo>
                    <a:pt x="1497" y="394"/>
                  </a:lnTo>
                  <a:lnTo>
                    <a:pt x="1261" y="551"/>
                  </a:lnTo>
                  <a:lnTo>
                    <a:pt x="1025" y="748"/>
                  </a:lnTo>
                  <a:lnTo>
                    <a:pt x="788" y="945"/>
                  </a:lnTo>
                  <a:lnTo>
                    <a:pt x="591" y="1221"/>
                  </a:lnTo>
                  <a:lnTo>
                    <a:pt x="434" y="1497"/>
                  </a:lnTo>
                  <a:lnTo>
                    <a:pt x="276" y="1772"/>
                  </a:lnTo>
                  <a:lnTo>
                    <a:pt x="158" y="2087"/>
                  </a:lnTo>
                  <a:lnTo>
                    <a:pt x="79" y="2402"/>
                  </a:lnTo>
                  <a:lnTo>
                    <a:pt x="40" y="2717"/>
                  </a:lnTo>
                  <a:lnTo>
                    <a:pt x="1" y="3032"/>
                  </a:lnTo>
                  <a:lnTo>
                    <a:pt x="1" y="3348"/>
                  </a:lnTo>
                  <a:lnTo>
                    <a:pt x="40" y="3663"/>
                  </a:lnTo>
                  <a:lnTo>
                    <a:pt x="79" y="3978"/>
                  </a:lnTo>
                  <a:lnTo>
                    <a:pt x="158" y="4332"/>
                  </a:lnTo>
                  <a:lnTo>
                    <a:pt x="276" y="4647"/>
                  </a:lnTo>
                  <a:lnTo>
                    <a:pt x="434" y="4923"/>
                  </a:lnTo>
                  <a:lnTo>
                    <a:pt x="591" y="5238"/>
                  </a:lnTo>
                  <a:lnTo>
                    <a:pt x="749" y="5474"/>
                  </a:lnTo>
                  <a:lnTo>
                    <a:pt x="985" y="5750"/>
                  </a:lnTo>
                  <a:lnTo>
                    <a:pt x="1182" y="5947"/>
                  </a:lnTo>
                  <a:lnTo>
                    <a:pt x="1458" y="6183"/>
                  </a:lnTo>
                  <a:lnTo>
                    <a:pt x="1694" y="6341"/>
                  </a:lnTo>
                  <a:lnTo>
                    <a:pt x="2088" y="6537"/>
                  </a:lnTo>
                  <a:lnTo>
                    <a:pt x="2482" y="6695"/>
                  </a:lnTo>
                  <a:lnTo>
                    <a:pt x="2875" y="6774"/>
                  </a:lnTo>
                  <a:lnTo>
                    <a:pt x="3309" y="6813"/>
                  </a:lnTo>
                  <a:lnTo>
                    <a:pt x="3702" y="6774"/>
                  </a:lnTo>
                  <a:lnTo>
                    <a:pt x="4136" y="6695"/>
                  </a:lnTo>
                  <a:lnTo>
                    <a:pt x="4411" y="6577"/>
                  </a:lnTo>
                  <a:lnTo>
                    <a:pt x="4687" y="6459"/>
                  </a:lnTo>
                  <a:lnTo>
                    <a:pt x="4963" y="6262"/>
                  </a:lnTo>
                  <a:lnTo>
                    <a:pt x="5199" y="6065"/>
                  </a:lnTo>
                  <a:lnTo>
                    <a:pt x="5396" y="5868"/>
                  </a:lnTo>
                  <a:lnTo>
                    <a:pt x="5593" y="5592"/>
                  </a:lnTo>
                  <a:lnTo>
                    <a:pt x="5790" y="5317"/>
                  </a:lnTo>
                  <a:lnTo>
                    <a:pt x="5908" y="5041"/>
                  </a:lnTo>
                  <a:lnTo>
                    <a:pt x="6026" y="4726"/>
                  </a:lnTo>
                  <a:lnTo>
                    <a:pt x="6105" y="4411"/>
                  </a:lnTo>
                  <a:lnTo>
                    <a:pt x="6184" y="4096"/>
                  </a:lnTo>
                  <a:lnTo>
                    <a:pt x="6184" y="3781"/>
                  </a:lnTo>
                  <a:lnTo>
                    <a:pt x="6184" y="3466"/>
                  </a:lnTo>
                  <a:lnTo>
                    <a:pt x="6184" y="3151"/>
                  </a:lnTo>
                  <a:lnTo>
                    <a:pt x="6105" y="2836"/>
                  </a:lnTo>
                  <a:lnTo>
                    <a:pt x="6026" y="2481"/>
                  </a:lnTo>
                  <a:lnTo>
                    <a:pt x="5908" y="2166"/>
                  </a:lnTo>
                  <a:lnTo>
                    <a:pt x="5750" y="1851"/>
                  </a:lnTo>
                  <a:lnTo>
                    <a:pt x="5593" y="1575"/>
                  </a:lnTo>
                  <a:lnTo>
                    <a:pt x="5396" y="1300"/>
                  </a:lnTo>
                  <a:lnTo>
                    <a:pt x="5199" y="1024"/>
                  </a:lnTo>
                  <a:lnTo>
                    <a:pt x="4963" y="827"/>
                  </a:lnTo>
                  <a:lnTo>
                    <a:pt x="4726" y="630"/>
                  </a:lnTo>
                  <a:lnTo>
                    <a:pt x="4451" y="433"/>
                  </a:lnTo>
                  <a:lnTo>
                    <a:pt x="4175" y="315"/>
                  </a:lnTo>
                  <a:lnTo>
                    <a:pt x="3899" y="197"/>
                  </a:lnTo>
                  <a:lnTo>
                    <a:pt x="3584" y="79"/>
                  </a:lnTo>
                  <a:lnTo>
                    <a:pt x="3309" y="39"/>
                  </a:lnTo>
                  <a:lnTo>
                    <a:pt x="2994"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4083;p33">
              <a:extLst>
                <a:ext uri="{FF2B5EF4-FFF2-40B4-BE49-F238E27FC236}">
                  <a16:creationId xmlns:a16="http://schemas.microsoft.com/office/drawing/2014/main" xmlns="" id="{37315C67-5C97-4837-B2F0-03E7E5FA2D33}"/>
                </a:ext>
              </a:extLst>
            </p:cNvPr>
            <p:cNvSpPr/>
            <p:nvPr/>
          </p:nvSpPr>
          <p:spPr>
            <a:xfrm>
              <a:off x="6862475" y="1679125"/>
              <a:ext cx="996375" cy="529700"/>
            </a:xfrm>
            <a:custGeom>
              <a:avLst/>
              <a:gdLst/>
              <a:ahLst/>
              <a:cxnLst/>
              <a:rect l="l" t="t" r="r" b="b"/>
              <a:pathLst>
                <a:path w="39855" h="21188" extrusionOk="0">
                  <a:moveTo>
                    <a:pt x="0" y="0"/>
                  </a:moveTo>
                  <a:lnTo>
                    <a:pt x="0" y="906"/>
                  </a:lnTo>
                  <a:lnTo>
                    <a:pt x="79" y="1812"/>
                  </a:lnTo>
                  <a:lnTo>
                    <a:pt x="158" y="2678"/>
                  </a:lnTo>
                  <a:lnTo>
                    <a:pt x="315" y="3584"/>
                  </a:lnTo>
                  <a:lnTo>
                    <a:pt x="473" y="4450"/>
                  </a:lnTo>
                  <a:lnTo>
                    <a:pt x="709" y="5317"/>
                  </a:lnTo>
                  <a:lnTo>
                    <a:pt x="985" y="6223"/>
                  </a:lnTo>
                  <a:lnTo>
                    <a:pt x="1300" y="7050"/>
                  </a:lnTo>
                  <a:lnTo>
                    <a:pt x="1615" y="6892"/>
                  </a:lnTo>
                  <a:lnTo>
                    <a:pt x="2009" y="6616"/>
                  </a:lnTo>
                  <a:lnTo>
                    <a:pt x="2363" y="6301"/>
                  </a:lnTo>
                  <a:lnTo>
                    <a:pt x="2718" y="5947"/>
                  </a:lnTo>
                  <a:lnTo>
                    <a:pt x="3387" y="5159"/>
                  </a:lnTo>
                  <a:lnTo>
                    <a:pt x="3938" y="6065"/>
                  </a:lnTo>
                  <a:lnTo>
                    <a:pt x="4253" y="6538"/>
                  </a:lnTo>
                  <a:lnTo>
                    <a:pt x="4608" y="7010"/>
                  </a:lnTo>
                  <a:lnTo>
                    <a:pt x="5396" y="8074"/>
                  </a:lnTo>
                  <a:lnTo>
                    <a:pt x="6341" y="9137"/>
                  </a:lnTo>
                  <a:lnTo>
                    <a:pt x="7404" y="10279"/>
                  </a:lnTo>
                  <a:lnTo>
                    <a:pt x="8546" y="11421"/>
                  </a:lnTo>
                  <a:lnTo>
                    <a:pt x="9728" y="12563"/>
                  </a:lnTo>
                  <a:lnTo>
                    <a:pt x="10988" y="13705"/>
                  </a:lnTo>
                  <a:lnTo>
                    <a:pt x="12209" y="14808"/>
                  </a:lnTo>
                  <a:lnTo>
                    <a:pt x="14650" y="16934"/>
                  </a:lnTo>
                  <a:lnTo>
                    <a:pt x="16895" y="18746"/>
                  </a:lnTo>
                  <a:lnTo>
                    <a:pt x="18707" y="20203"/>
                  </a:lnTo>
                  <a:lnTo>
                    <a:pt x="19927" y="21188"/>
                  </a:lnTo>
                  <a:lnTo>
                    <a:pt x="21148" y="20203"/>
                  </a:lnTo>
                  <a:lnTo>
                    <a:pt x="22999" y="18746"/>
                  </a:lnTo>
                  <a:lnTo>
                    <a:pt x="25204" y="16934"/>
                  </a:lnTo>
                  <a:lnTo>
                    <a:pt x="27646" y="14808"/>
                  </a:lnTo>
                  <a:lnTo>
                    <a:pt x="28906" y="13705"/>
                  </a:lnTo>
                  <a:lnTo>
                    <a:pt x="30127" y="12563"/>
                  </a:lnTo>
                  <a:lnTo>
                    <a:pt x="31309" y="11421"/>
                  </a:lnTo>
                  <a:lnTo>
                    <a:pt x="32451" y="10279"/>
                  </a:lnTo>
                  <a:lnTo>
                    <a:pt x="33514" y="9137"/>
                  </a:lnTo>
                  <a:lnTo>
                    <a:pt x="34459" y="8074"/>
                  </a:lnTo>
                  <a:lnTo>
                    <a:pt x="35286" y="7010"/>
                  </a:lnTo>
                  <a:lnTo>
                    <a:pt x="35641" y="6538"/>
                  </a:lnTo>
                  <a:lnTo>
                    <a:pt x="35916" y="6065"/>
                  </a:lnTo>
                  <a:lnTo>
                    <a:pt x="36468" y="5159"/>
                  </a:lnTo>
                  <a:lnTo>
                    <a:pt x="37176" y="5947"/>
                  </a:lnTo>
                  <a:lnTo>
                    <a:pt x="37492" y="6301"/>
                  </a:lnTo>
                  <a:lnTo>
                    <a:pt x="37846" y="6616"/>
                  </a:lnTo>
                  <a:lnTo>
                    <a:pt x="38240" y="6892"/>
                  </a:lnTo>
                  <a:lnTo>
                    <a:pt x="38594" y="7050"/>
                  </a:lnTo>
                  <a:lnTo>
                    <a:pt x="38870" y="6223"/>
                  </a:lnTo>
                  <a:lnTo>
                    <a:pt x="39146" y="5317"/>
                  </a:lnTo>
                  <a:lnTo>
                    <a:pt x="39382" y="4450"/>
                  </a:lnTo>
                  <a:lnTo>
                    <a:pt x="39539" y="3584"/>
                  </a:lnTo>
                  <a:lnTo>
                    <a:pt x="39697" y="2678"/>
                  </a:lnTo>
                  <a:lnTo>
                    <a:pt x="39776" y="1812"/>
                  </a:lnTo>
                  <a:lnTo>
                    <a:pt x="39854" y="906"/>
                  </a:lnTo>
                  <a:lnTo>
                    <a:pt x="39854" y="0"/>
                  </a:lnTo>
                  <a:lnTo>
                    <a:pt x="38949" y="355"/>
                  </a:lnTo>
                  <a:lnTo>
                    <a:pt x="38082" y="749"/>
                  </a:lnTo>
                  <a:lnTo>
                    <a:pt x="37216" y="1142"/>
                  </a:lnTo>
                  <a:lnTo>
                    <a:pt x="36389" y="1576"/>
                  </a:lnTo>
                  <a:lnTo>
                    <a:pt x="35562" y="2048"/>
                  </a:lnTo>
                  <a:lnTo>
                    <a:pt x="34774" y="2560"/>
                  </a:lnTo>
                  <a:lnTo>
                    <a:pt x="34026" y="3072"/>
                  </a:lnTo>
                  <a:lnTo>
                    <a:pt x="33317" y="3623"/>
                  </a:lnTo>
                  <a:lnTo>
                    <a:pt x="33435" y="3742"/>
                  </a:lnTo>
                  <a:lnTo>
                    <a:pt x="33908" y="4135"/>
                  </a:lnTo>
                  <a:lnTo>
                    <a:pt x="34302" y="4529"/>
                  </a:lnTo>
                  <a:lnTo>
                    <a:pt x="34695" y="5041"/>
                  </a:lnTo>
                  <a:lnTo>
                    <a:pt x="34262" y="5514"/>
                  </a:lnTo>
                  <a:lnTo>
                    <a:pt x="32884" y="6971"/>
                  </a:lnTo>
                  <a:lnTo>
                    <a:pt x="31466" y="8428"/>
                  </a:lnTo>
                  <a:lnTo>
                    <a:pt x="29970" y="9806"/>
                  </a:lnTo>
                  <a:lnTo>
                    <a:pt x="28434" y="11106"/>
                  </a:lnTo>
                  <a:lnTo>
                    <a:pt x="26819" y="12366"/>
                  </a:lnTo>
                  <a:lnTo>
                    <a:pt x="25204" y="13548"/>
                  </a:lnTo>
                  <a:lnTo>
                    <a:pt x="23550" y="14650"/>
                  </a:lnTo>
                  <a:lnTo>
                    <a:pt x="21896" y="15635"/>
                  </a:lnTo>
                  <a:lnTo>
                    <a:pt x="20715" y="16304"/>
                  </a:lnTo>
                  <a:lnTo>
                    <a:pt x="20715" y="16265"/>
                  </a:lnTo>
                  <a:lnTo>
                    <a:pt x="20361" y="16541"/>
                  </a:lnTo>
                  <a:lnTo>
                    <a:pt x="20124" y="16698"/>
                  </a:lnTo>
                  <a:lnTo>
                    <a:pt x="20006" y="16738"/>
                  </a:lnTo>
                  <a:lnTo>
                    <a:pt x="19849" y="16738"/>
                  </a:lnTo>
                  <a:lnTo>
                    <a:pt x="19730" y="16698"/>
                  </a:lnTo>
                  <a:lnTo>
                    <a:pt x="19534" y="16580"/>
                  </a:lnTo>
                  <a:lnTo>
                    <a:pt x="19258" y="16383"/>
                  </a:lnTo>
                  <a:lnTo>
                    <a:pt x="17998" y="15674"/>
                  </a:lnTo>
                  <a:lnTo>
                    <a:pt x="16344" y="14650"/>
                  </a:lnTo>
                  <a:lnTo>
                    <a:pt x="14690" y="13548"/>
                  </a:lnTo>
                  <a:lnTo>
                    <a:pt x="13036" y="12366"/>
                  </a:lnTo>
                  <a:lnTo>
                    <a:pt x="11460" y="11145"/>
                  </a:lnTo>
                  <a:lnTo>
                    <a:pt x="9924" y="9806"/>
                  </a:lnTo>
                  <a:lnTo>
                    <a:pt x="8428" y="8428"/>
                  </a:lnTo>
                  <a:lnTo>
                    <a:pt x="6971" y="6971"/>
                  </a:lnTo>
                  <a:lnTo>
                    <a:pt x="5592" y="5514"/>
                  </a:lnTo>
                  <a:lnTo>
                    <a:pt x="5199" y="5041"/>
                  </a:lnTo>
                  <a:lnTo>
                    <a:pt x="5553" y="4529"/>
                  </a:lnTo>
                  <a:lnTo>
                    <a:pt x="5750" y="4332"/>
                  </a:lnTo>
                  <a:lnTo>
                    <a:pt x="5947" y="4135"/>
                  </a:lnTo>
                  <a:lnTo>
                    <a:pt x="6419" y="3742"/>
                  </a:lnTo>
                  <a:lnTo>
                    <a:pt x="6538" y="3623"/>
                  </a:lnTo>
                  <a:lnTo>
                    <a:pt x="5829" y="3072"/>
                  </a:lnTo>
                  <a:lnTo>
                    <a:pt x="5080" y="2560"/>
                  </a:lnTo>
                  <a:lnTo>
                    <a:pt x="4293" y="2048"/>
                  </a:lnTo>
                  <a:lnTo>
                    <a:pt x="3505" y="1576"/>
                  </a:lnTo>
                  <a:lnTo>
                    <a:pt x="2639" y="1142"/>
                  </a:lnTo>
                  <a:lnTo>
                    <a:pt x="1812" y="749"/>
                  </a:lnTo>
                  <a:lnTo>
                    <a:pt x="906" y="355"/>
                  </a:lnTo>
                  <a:lnTo>
                    <a:pt x="0" y="0"/>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4084;p33">
              <a:extLst>
                <a:ext uri="{FF2B5EF4-FFF2-40B4-BE49-F238E27FC236}">
                  <a16:creationId xmlns:a16="http://schemas.microsoft.com/office/drawing/2014/main" xmlns="" id="{2FCE9D72-B2D2-4119-BD91-7F515300ADC7}"/>
                </a:ext>
              </a:extLst>
            </p:cNvPr>
            <p:cNvSpPr/>
            <p:nvPr/>
          </p:nvSpPr>
          <p:spPr>
            <a:xfrm>
              <a:off x="7107625" y="1308925"/>
              <a:ext cx="481450" cy="117200"/>
            </a:xfrm>
            <a:custGeom>
              <a:avLst/>
              <a:gdLst/>
              <a:ahLst/>
              <a:cxnLst/>
              <a:rect l="l" t="t" r="r" b="b"/>
              <a:pathLst>
                <a:path w="19258" h="4688" extrusionOk="0">
                  <a:moveTo>
                    <a:pt x="18588" y="1"/>
                  </a:moveTo>
                  <a:lnTo>
                    <a:pt x="12209" y="395"/>
                  </a:lnTo>
                  <a:lnTo>
                    <a:pt x="7995" y="591"/>
                  </a:lnTo>
                  <a:lnTo>
                    <a:pt x="7995" y="631"/>
                  </a:lnTo>
                  <a:lnTo>
                    <a:pt x="0" y="1064"/>
                  </a:lnTo>
                  <a:lnTo>
                    <a:pt x="79" y="1891"/>
                  </a:lnTo>
                  <a:lnTo>
                    <a:pt x="158" y="2797"/>
                  </a:lnTo>
                  <a:lnTo>
                    <a:pt x="315" y="3663"/>
                  </a:lnTo>
                  <a:lnTo>
                    <a:pt x="394" y="4018"/>
                  </a:lnTo>
                  <a:lnTo>
                    <a:pt x="512" y="4372"/>
                  </a:lnTo>
                  <a:lnTo>
                    <a:pt x="709" y="4412"/>
                  </a:lnTo>
                  <a:lnTo>
                    <a:pt x="985" y="4490"/>
                  </a:lnTo>
                  <a:lnTo>
                    <a:pt x="1457" y="4530"/>
                  </a:lnTo>
                  <a:lnTo>
                    <a:pt x="2127" y="4608"/>
                  </a:lnTo>
                  <a:lnTo>
                    <a:pt x="2993" y="4648"/>
                  </a:lnTo>
                  <a:lnTo>
                    <a:pt x="4096" y="4687"/>
                  </a:lnTo>
                  <a:lnTo>
                    <a:pt x="7246" y="4687"/>
                  </a:lnTo>
                  <a:lnTo>
                    <a:pt x="8034" y="4648"/>
                  </a:lnTo>
                  <a:lnTo>
                    <a:pt x="8034" y="4687"/>
                  </a:lnTo>
                  <a:lnTo>
                    <a:pt x="11303" y="4608"/>
                  </a:lnTo>
                  <a:lnTo>
                    <a:pt x="11303" y="4569"/>
                  </a:lnTo>
                  <a:lnTo>
                    <a:pt x="12051" y="4530"/>
                  </a:lnTo>
                  <a:lnTo>
                    <a:pt x="16344" y="4293"/>
                  </a:lnTo>
                  <a:lnTo>
                    <a:pt x="19258" y="4136"/>
                  </a:lnTo>
                  <a:lnTo>
                    <a:pt x="19258" y="3584"/>
                  </a:lnTo>
                  <a:lnTo>
                    <a:pt x="19258" y="3033"/>
                  </a:lnTo>
                  <a:lnTo>
                    <a:pt x="19258" y="2442"/>
                  </a:lnTo>
                  <a:lnTo>
                    <a:pt x="19179" y="1891"/>
                  </a:lnTo>
                  <a:lnTo>
                    <a:pt x="19100" y="1340"/>
                  </a:lnTo>
                  <a:lnTo>
                    <a:pt x="18982" y="828"/>
                  </a:lnTo>
                  <a:lnTo>
                    <a:pt x="18825" y="395"/>
                  </a:lnTo>
                  <a:lnTo>
                    <a:pt x="18588"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4085;p33">
              <a:extLst>
                <a:ext uri="{FF2B5EF4-FFF2-40B4-BE49-F238E27FC236}">
                  <a16:creationId xmlns:a16="http://schemas.microsoft.com/office/drawing/2014/main" xmlns="" id="{6E2F1FF6-178B-4E8D-8E31-F771E727AFF8}"/>
                </a:ext>
              </a:extLst>
            </p:cNvPr>
            <p:cNvSpPr/>
            <p:nvPr/>
          </p:nvSpPr>
          <p:spPr>
            <a:xfrm>
              <a:off x="7137150" y="1373900"/>
              <a:ext cx="364300" cy="29575"/>
            </a:xfrm>
            <a:custGeom>
              <a:avLst/>
              <a:gdLst/>
              <a:ahLst/>
              <a:cxnLst/>
              <a:rect l="l" t="t" r="r" b="b"/>
              <a:pathLst>
                <a:path w="14572" h="1183" extrusionOk="0">
                  <a:moveTo>
                    <a:pt x="14178" y="1"/>
                  </a:moveTo>
                  <a:lnTo>
                    <a:pt x="10713" y="158"/>
                  </a:lnTo>
                  <a:lnTo>
                    <a:pt x="7247" y="277"/>
                  </a:lnTo>
                  <a:lnTo>
                    <a:pt x="316" y="434"/>
                  </a:lnTo>
                  <a:lnTo>
                    <a:pt x="158" y="474"/>
                  </a:lnTo>
                  <a:lnTo>
                    <a:pt x="79" y="552"/>
                  </a:lnTo>
                  <a:lnTo>
                    <a:pt x="1" y="670"/>
                  </a:lnTo>
                  <a:lnTo>
                    <a:pt x="1" y="789"/>
                  </a:lnTo>
                  <a:lnTo>
                    <a:pt x="1" y="907"/>
                  </a:lnTo>
                  <a:lnTo>
                    <a:pt x="79" y="985"/>
                  </a:lnTo>
                  <a:lnTo>
                    <a:pt x="158" y="1064"/>
                  </a:lnTo>
                  <a:lnTo>
                    <a:pt x="316" y="1104"/>
                  </a:lnTo>
                  <a:lnTo>
                    <a:pt x="2049" y="1143"/>
                  </a:lnTo>
                  <a:lnTo>
                    <a:pt x="3781" y="1182"/>
                  </a:lnTo>
                  <a:lnTo>
                    <a:pt x="7247" y="1143"/>
                  </a:lnTo>
                  <a:lnTo>
                    <a:pt x="10713" y="1025"/>
                  </a:lnTo>
                  <a:lnTo>
                    <a:pt x="14178" y="867"/>
                  </a:lnTo>
                  <a:lnTo>
                    <a:pt x="14336" y="828"/>
                  </a:lnTo>
                  <a:lnTo>
                    <a:pt x="14493" y="710"/>
                  </a:lnTo>
                  <a:lnTo>
                    <a:pt x="14572" y="592"/>
                  </a:lnTo>
                  <a:lnTo>
                    <a:pt x="14572" y="434"/>
                  </a:lnTo>
                  <a:lnTo>
                    <a:pt x="14572" y="277"/>
                  </a:lnTo>
                  <a:lnTo>
                    <a:pt x="14493" y="119"/>
                  </a:lnTo>
                  <a:lnTo>
                    <a:pt x="14375" y="40"/>
                  </a:lnTo>
                  <a:lnTo>
                    <a:pt x="14178"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4086;p33">
              <a:extLst>
                <a:ext uri="{FF2B5EF4-FFF2-40B4-BE49-F238E27FC236}">
                  <a16:creationId xmlns:a16="http://schemas.microsoft.com/office/drawing/2014/main" xmlns="" id="{94EE77E0-4929-486D-8865-4877CAA1E8A9}"/>
                </a:ext>
              </a:extLst>
            </p:cNvPr>
            <p:cNvSpPr/>
            <p:nvPr/>
          </p:nvSpPr>
          <p:spPr>
            <a:xfrm>
              <a:off x="7515225" y="1373900"/>
              <a:ext cx="19700" cy="19725"/>
            </a:xfrm>
            <a:custGeom>
              <a:avLst/>
              <a:gdLst/>
              <a:ahLst/>
              <a:cxnLst/>
              <a:rect l="l" t="t" r="r" b="b"/>
              <a:pathLst>
                <a:path w="788" h="789" extrusionOk="0">
                  <a:moveTo>
                    <a:pt x="355" y="1"/>
                  </a:moveTo>
                  <a:lnTo>
                    <a:pt x="197" y="40"/>
                  </a:lnTo>
                  <a:lnTo>
                    <a:pt x="79" y="158"/>
                  </a:lnTo>
                  <a:lnTo>
                    <a:pt x="0" y="316"/>
                  </a:lnTo>
                  <a:lnTo>
                    <a:pt x="0" y="474"/>
                  </a:lnTo>
                  <a:lnTo>
                    <a:pt x="40" y="631"/>
                  </a:lnTo>
                  <a:lnTo>
                    <a:pt x="197" y="749"/>
                  </a:lnTo>
                  <a:lnTo>
                    <a:pt x="315" y="789"/>
                  </a:lnTo>
                  <a:lnTo>
                    <a:pt x="473" y="789"/>
                  </a:lnTo>
                  <a:lnTo>
                    <a:pt x="591" y="710"/>
                  </a:lnTo>
                  <a:lnTo>
                    <a:pt x="709" y="631"/>
                  </a:lnTo>
                  <a:lnTo>
                    <a:pt x="749" y="513"/>
                  </a:lnTo>
                  <a:lnTo>
                    <a:pt x="788" y="355"/>
                  </a:lnTo>
                  <a:lnTo>
                    <a:pt x="749" y="237"/>
                  </a:lnTo>
                  <a:lnTo>
                    <a:pt x="670" y="119"/>
                  </a:lnTo>
                  <a:lnTo>
                    <a:pt x="512"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3" name="Google Shape;4057;p33">
            <a:extLst>
              <a:ext uri="{FF2B5EF4-FFF2-40B4-BE49-F238E27FC236}">
                <a16:creationId xmlns:a16="http://schemas.microsoft.com/office/drawing/2014/main" xmlns="" id="{208A7C5F-55EC-4F93-9720-8A9F7E26EFC4}"/>
              </a:ext>
            </a:extLst>
          </p:cNvPr>
          <p:cNvSpPr txBox="1"/>
          <p:nvPr/>
        </p:nvSpPr>
        <p:spPr>
          <a:xfrm>
            <a:off x="7042533" y="5400074"/>
            <a:ext cx="4758534"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600" b="1" kern="0">
                <a:solidFill>
                  <a:schemeClr val="bg1"/>
                </a:solidFill>
                <a:latin typeface="Calibri" panose="020F0502020204030204" pitchFamily="34" charset="0"/>
                <a:ea typeface="Fira Sans Extra Condensed"/>
                <a:cs typeface="Calibri" panose="020F0502020204030204" pitchFamily="34" charset="0"/>
                <a:sym typeface="Fira Sans Extra Condensed"/>
              </a:rPr>
              <a:t>Giải được các dạng toán cộng số đo thời gian cơ bản.</a:t>
            </a:r>
            <a:endParaRPr kumimoji="0"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pic>
        <p:nvPicPr>
          <p:cNvPr id="52" name="Picture 51">
            <a:extLst>
              <a:ext uri="{FF2B5EF4-FFF2-40B4-BE49-F238E27FC236}">
                <a16:creationId xmlns:a16="http://schemas.microsoft.com/office/drawing/2014/main" xmlns="" id="{533D1A81-217D-42BE-B61E-10BEB409465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951348" y="-373741"/>
            <a:ext cx="6289304" cy="5121833"/>
          </a:xfrm>
          <a:prstGeom prst="rect">
            <a:avLst/>
          </a:prstGeom>
        </p:spPr>
      </p:pic>
      <p:sp>
        <p:nvSpPr>
          <p:cNvPr id="4050" name="Google Shape;4050;p33"/>
          <p:cNvSpPr txBox="1">
            <a:spLocks noGrp="1"/>
          </p:cNvSpPr>
          <p:nvPr>
            <p:ph type="title"/>
          </p:nvPr>
        </p:nvSpPr>
        <p:spPr>
          <a:xfrm>
            <a:off x="3810000" y="1416762"/>
            <a:ext cx="4718959" cy="1536001"/>
          </a:xfrm>
          <a:prstGeom prst="rect">
            <a:avLst/>
          </a:prstGeom>
        </p:spPr>
        <p:txBody>
          <a:bodyPr spcFirstLastPara="1" wrap="square" lIns="121900" tIns="121900" rIns="121900" bIns="121900" anchor="ctr" anchorCtr="0">
            <a:noAutofit/>
          </a:bodyPr>
          <a:lstStyle/>
          <a:p>
            <a:r>
              <a:rPr lang="en" sz="4400">
                <a:solidFill>
                  <a:schemeClr val="bg2"/>
                </a:solidFill>
                <a:latin typeface="#9Slide07 Bungee Shade" pitchFamily="2" charset="0"/>
              </a:rPr>
              <a:t>MỤC TIÊU</a:t>
            </a:r>
            <a:endParaRPr sz="4400">
              <a:solidFill>
                <a:schemeClr val="bg2"/>
              </a:solidFill>
              <a:latin typeface="#9Slide07 Bungee Shade" pitchFamily="2" charset="0"/>
            </a:endParaRPr>
          </a:p>
        </p:txBody>
      </p:sp>
    </p:spTree>
    <p:extLst>
      <p:ext uri="{BB962C8B-B14F-4D97-AF65-F5344CB8AC3E}">
        <p14:creationId xmlns:p14="http://schemas.microsoft.com/office/powerpoint/2010/main" val="116566262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500" fill="hold"/>
                                        <p:tgtEl>
                                          <p:spTgt spid="52"/>
                                        </p:tgtEl>
                                        <p:attrNameLst>
                                          <p:attrName>ppt_w</p:attrName>
                                        </p:attrNameLst>
                                      </p:cBhvr>
                                      <p:tavLst>
                                        <p:tav tm="0">
                                          <p:val>
                                            <p:fltVal val="0"/>
                                          </p:val>
                                        </p:tav>
                                        <p:tav tm="100000">
                                          <p:val>
                                            <p:strVal val="#ppt_w"/>
                                          </p:val>
                                        </p:tav>
                                      </p:tavLst>
                                    </p:anim>
                                    <p:anim calcmode="lin" valueType="num">
                                      <p:cBhvr>
                                        <p:cTn id="8" dur="500" fill="hold"/>
                                        <p:tgtEl>
                                          <p:spTgt spid="52"/>
                                        </p:tgtEl>
                                        <p:attrNameLst>
                                          <p:attrName>ppt_h</p:attrName>
                                        </p:attrNameLst>
                                      </p:cBhvr>
                                      <p:tavLst>
                                        <p:tav tm="0">
                                          <p:val>
                                            <p:fltVal val="0"/>
                                          </p:val>
                                        </p:tav>
                                        <p:tav tm="100000">
                                          <p:val>
                                            <p:strVal val="#ppt_h"/>
                                          </p:val>
                                        </p:tav>
                                      </p:tavLst>
                                    </p:anim>
                                    <p:animEffect transition="in" filter="fade">
                                      <p:cBhvr>
                                        <p:cTn id="9" dur="500"/>
                                        <p:tgtEl>
                                          <p:spTgt spid="5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050"/>
                                        </p:tgtEl>
                                        <p:attrNameLst>
                                          <p:attrName>style.visibility</p:attrName>
                                        </p:attrNameLst>
                                      </p:cBhvr>
                                      <p:to>
                                        <p:strVal val="visible"/>
                                      </p:to>
                                    </p:set>
                                    <p:anim calcmode="lin" valueType="num">
                                      <p:cBhvr>
                                        <p:cTn id="12" dur="500" fill="hold"/>
                                        <p:tgtEl>
                                          <p:spTgt spid="4050"/>
                                        </p:tgtEl>
                                        <p:attrNameLst>
                                          <p:attrName>ppt_w</p:attrName>
                                        </p:attrNameLst>
                                      </p:cBhvr>
                                      <p:tavLst>
                                        <p:tav tm="0">
                                          <p:val>
                                            <p:fltVal val="0"/>
                                          </p:val>
                                        </p:tav>
                                        <p:tav tm="100000">
                                          <p:val>
                                            <p:strVal val="#ppt_w"/>
                                          </p:val>
                                        </p:tav>
                                      </p:tavLst>
                                    </p:anim>
                                    <p:anim calcmode="lin" valueType="num">
                                      <p:cBhvr>
                                        <p:cTn id="13" dur="500" fill="hold"/>
                                        <p:tgtEl>
                                          <p:spTgt spid="4050"/>
                                        </p:tgtEl>
                                        <p:attrNameLst>
                                          <p:attrName>ppt_h</p:attrName>
                                        </p:attrNameLst>
                                      </p:cBhvr>
                                      <p:tavLst>
                                        <p:tav tm="0">
                                          <p:val>
                                            <p:fltVal val="0"/>
                                          </p:val>
                                        </p:tav>
                                        <p:tav tm="100000">
                                          <p:val>
                                            <p:strVal val="#ppt_h"/>
                                          </p:val>
                                        </p:tav>
                                      </p:tavLst>
                                    </p:anim>
                                    <p:animEffect transition="in" filter="fade">
                                      <p:cBhvr>
                                        <p:cTn id="14" dur="500"/>
                                        <p:tgtEl>
                                          <p:spTgt spid="4050"/>
                                        </p:tgtEl>
                                      </p:cBhvr>
                                    </p:animEffect>
                                  </p:childTnLst>
                                </p:cTn>
                              </p:par>
                            </p:childTnLst>
                          </p:cTn>
                        </p:par>
                        <p:par>
                          <p:cTn id="15" fill="hold">
                            <p:stCondLst>
                              <p:cond delay="500"/>
                            </p:stCondLst>
                            <p:childTnLst>
                              <p:par>
                                <p:cTn id="16" presetID="31" presetClass="entr" presetSubtype="0" fill="hold" nodeType="afterEffect">
                                  <p:stCondLst>
                                    <p:cond delay="0"/>
                                  </p:stCondLst>
                                  <p:childTnLst>
                                    <p:set>
                                      <p:cBhvr>
                                        <p:cTn id="17" dur="1" fill="hold">
                                          <p:stCondLst>
                                            <p:cond delay="0"/>
                                          </p:stCondLst>
                                        </p:cTn>
                                        <p:tgtEl>
                                          <p:spTgt spid="4077"/>
                                        </p:tgtEl>
                                        <p:attrNameLst>
                                          <p:attrName>style.visibility</p:attrName>
                                        </p:attrNameLst>
                                      </p:cBhvr>
                                      <p:to>
                                        <p:strVal val="visible"/>
                                      </p:to>
                                    </p:set>
                                    <p:anim calcmode="lin" valueType="num">
                                      <p:cBhvr>
                                        <p:cTn id="18" dur="1000" fill="hold"/>
                                        <p:tgtEl>
                                          <p:spTgt spid="4077"/>
                                        </p:tgtEl>
                                        <p:attrNameLst>
                                          <p:attrName>ppt_w</p:attrName>
                                        </p:attrNameLst>
                                      </p:cBhvr>
                                      <p:tavLst>
                                        <p:tav tm="0">
                                          <p:val>
                                            <p:fltVal val="0"/>
                                          </p:val>
                                        </p:tav>
                                        <p:tav tm="100000">
                                          <p:val>
                                            <p:strVal val="#ppt_w"/>
                                          </p:val>
                                        </p:tav>
                                      </p:tavLst>
                                    </p:anim>
                                    <p:anim calcmode="lin" valueType="num">
                                      <p:cBhvr>
                                        <p:cTn id="19" dur="1000" fill="hold"/>
                                        <p:tgtEl>
                                          <p:spTgt spid="4077"/>
                                        </p:tgtEl>
                                        <p:attrNameLst>
                                          <p:attrName>ppt_h</p:attrName>
                                        </p:attrNameLst>
                                      </p:cBhvr>
                                      <p:tavLst>
                                        <p:tav tm="0">
                                          <p:val>
                                            <p:fltVal val="0"/>
                                          </p:val>
                                        </p:tav>
                                        <p:tav tm="100000">
                                          <p:val>
                                            <p:strVal val="#ppt_h"/>
                                          </p:val>
                                        </p:tav>
                                      </p:tavLst>
                                    </p:anim>
                                    <p:anim calcmode="lin" valueType="num">
                                      <p:cBhvr>
                                        <p:cTn id="20" dur="1000" fill="hold"/>
                                        <p:tgtEl>
                                          <p:spTgt spid="4077"/>
                                        </p:tgtEl>
                                        <p:attrNameLst>
                                          <p:attrName>style.rotation</p:attrName>
                                        </p:attrNameLst>
                                      </p:cBhvr>
                                      <p:tavLst>
                                        <p:tav tm="0">
                                          <p:val>
                                            <p:fltVal val="90"/>
                                          </p:val>
                                        </p:tav>
                                        <p:tav tm="100000">
                                          <p:val>
                                            <p:fltVal val="0"/>
                                          </p:val>
                                        </p:tav>
                                      </p:tavLst>
                                    </p:anim>
                                    <p:animEffect transition="in" filter="fade">
                                      <p:cBhvr>
                                        <p:cTn id="21" dur="1000"/>
                                        <p:tgtEl>
                                          <p:spTgt spid="4077"/>
                                        </p:tgtEl>
                                      </p:cBhvr>
                                    </p:animEffect>
                                  </p:childTnLst>
                                </p:cTn>
                              </p:par>
                              <p:par>
                                <p:cTn id="22" presetID="31" presetClass="entr" presetSubtype="0" fill="hold" nodeType="withEffect">
                                  <p:stCondLst>
                                    <p:cond delay="0"/>
                                  </p:stCondLst>
                                  <p:childTnLst>
                                    <p:set>
                                      <p:cBhvr>
                                        <p:cTn id="23" dur="1" fill="hold">
                                          <p:stCondLst>
                                            <p:cond delay="0"/>
                                          </p:stCondLst>
                                        </p:cTn>
                                        <p:tgtEl>
                                          <p:spTgt spid="42"/>
                                        </p:tgtEl>
                                        <p:attrNameLst>
                                          <p:attrName>style.visibility</p:attrName>
                                        </p:attrNameLst>
                                      </p:cBhvr>
                                      <p:to>
                                        <p:strVal val="visible"/>
                                      </p:to>
                                    </p:set>
                                    <p:anim calcmode="lin" valueType="num">
                                      <p:cBhvr>
                                        <p:cTn id="24" dur="1000" fill="hold"/>
                                        <p:tgtEl>
                                          <p:spTgt spid="42"/>
                                        </p:tgtEl>
                                        <p:attrNameLst>
                                          <p:attrName>ppt_w</p:attrName>
                                        </p:attrNameLst>
                                      </p:cBhvr>
                                      <p:tavLst>
                                        <p:tav tm="0">
                                          <p:val>
                                            <p:fltVal val="0"/>
                                          </p:val>
                                        </p:tav>
                                        <p:tav tm="100000">
                                          <p:val>
                                            <p:strVal val="#ppt_w"/>
                                          </p:val>
                                        </p:tav>
                                      </p:tavLst>
                                    </p:anim>
                                    <p:anim calcmode="lin" valueType="num">
                                      <p:cBhvr>
                                        <p:cTn id="25" dur="1000" fill="hold"/>
                                        <p:tgtEl>
                                          <p:spTgt spid="42"/>
                                        </p:tgtEl>
                                        <p:attrNameLst>
                                          <p:attrName>ppt_h</p:attrName>
                                        </p:attrNameLst>
                                      </p:cBhvr>
                                      <p:tavLst>
                                        <p:tav tm="0">
                                          <p:val>
                                            <p:fltVal val="0"/>
                                          </p:val>
                                        </p:tav>
                                        <p:tav tm="100000">
                                          <p:val>
                                            <p:strVal val="#ppt_h"/>
                                          </p:val>
                                        </p:tav>
                                      </p:tavLst>
                                    </p:anim>
                                    <p:anim calcmode="lin" valueType="num">
                                      <p:cBhvr>
                                        <p:cTn id="26" dur="1000" fill="hold"/>
                                        <p:tgtEl>
                                          <p:spTgt spid="42"/>
                                        </p:tgtEl>
                                        <p:attrNameLst>
                                          <p:attrName>style.rotation</p:attrName>
                                        </p:attrNameLst>
                                      </p:cBhvr>
                                      <p:tavLst>
                                        <p:tav tm="0">
                                          <p:val>
                                            <p:fltVal val="90"/>
                                          </p:val>
                                        </p:tav>
                                        <p:tav tm="100000">
                                          <p:val>
                                            <p:fltVal val="0"/>
                                          </p:val>
                                        </p:tav>
                                      </p:tavLst>
                                    </p:anim>
                                    <p:animEffect transition="in" filter="fade">
                                      <p:cBhvr>
                                        <p:cTn id="27" dur="1000"/>
                                        <p:tgtEl>
                                          <p:spTgt spid="42"/>
                                        </p:tgtEl>
                                      </p:cBhvr>
                                    </p:animEffect>
                                  </p:childTnLst>
                                </p:cTn>
                              </p:par>
                            </p:childTnLst>
                          </p:cTn>
                        </p:par>
                        <p:par>
                          <p:cTn id="28" fill="hold">
                            <p:stCondLst>
                              <p:cond delay="1500"/>
                            </p:stCondLst>
                            <p:childTnLst>
                              <p:par>
                                <p:cTn id="29" presetID="47" presetClass="entr" presetSubtype="0" fill="hold" grpId="0" nodeType="afterEffect">
                                  <p:stCondLst>
                                    <p:cond delay="0"/>
                                  </p:stCondLst>
                                  <p:childTnLst>
                                    <p:set>
                                      <p:cBhvr>
                                        <p:cTn id="30" dur="1" fill="hold">
                                          <p:stCondLst>
                                            <p:cond delay="0"/>
                                          </p:stCondLst>
                                        </p:cTn>
                                        <p:tgtEl>
                                          <p:spTgt spid="4053"/>
                                        </p:tgtEl>
                                        <p:attrNameLst>
                                          <p:attrName>style.visibility</p:attrName>
                                        </p:attrNameLst>
                                      </p:cBhvr>
                                      <p:to>
                                        <p:strVal val="visible"/>
                                      </p:to>
                                    </p:set>
                                    <p:animEffect transition="in" filter="fade">
                                      <p:cBhvr>
                                        <p:cTn id="31" dur="1000"/>
                                        <p:tgtEl>
                                          <p:spTgt spid="4053"/>
                                        </p:tgtEl>
                                      </p:cBhvr>
                                    </p:animEffect>
                                    <p:anim calcmode="lin" valueType="num">
                                      <p:cBhvr>
                                        <p:cTn id="32" dur="1000" fill="hold"/>
                                        <p:tgtEl>
                                          <p:spTgt spid="4053"/>
                                        </p:tgtEl>
                                        <p:attrNameLst>
                                          <p:attrName>ppt_x</p:attrName>
                                        </p:attrNameLst>
                                      </p:cBhvr>
                                      <p:tavLst>
                                        <p:tav tm="0">
                                          <p:val>
                                            <p:strVal val="#ppt_x"/>
                                          </p:val>
                                        </p:tav>
                                        <p:tav tm="100000">
                                          <p:val>
                                            <p:strVal val="#ppt_x"/>
                                          </p:val>
                                        </p:tav>
                                      </p:tavLst>
                                    </p:anim>
                                    <p:anim calcmode="lin" valueType="num">
                                      <p:cBhvr>
                                        <p:cTn id="33" dur="1000" fill="hold"/>
                                        <p:tgtEl>
                                          <p:spTgt spid="4053"/>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1000"/>
                                        <p:tgtEl>
                                          <p:spTgt spid="39"/>
                                        </p:tgtEl>
                                      </p:cBhvr>
                                    </p:animEffect>
                                    <p:anim calcmode="lin" valueType="num">
                                      <p:cBhvr>
                                        <p:cTn id="37" dur="1000" fill="hold"/>
                                        <p:tgtEl>
                                          <p:spTgt spid="39"/>
                                        </p:tgtEl>
                                        <p:attrNameLst>
                                          <p:attrName>ppt_x</p:attrName>
                                        </p:attrNameLst>
                                      </p:cBhvr>
                                      <p:tavLst>
                                        <p:tav tm="0">
                                          <p:val>
                                            <p:strVal val="#ppt_x"/>
                                          </p:val>
                                        </p:tav>
                                        <p:tav tm="100000">
                                          <p:val>
                                            <p:strVal val="#ppt_x"/>
                                          </p:val>
                                        </p:tav>
                                      </p:tavLst>
                                    </p:anim>
                                    <p:anim calcmode="lin" valueType="num">
                                      <p:cBhvr>
                                        <p:cTn id="38"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6" presetClass="entr" presetSubtype="37" fill="hold" grpId="0" nodeType="clickEffect">
                                  <p:stCondLst>
                                    <p:cond delay="0"/>
                                  </p:stCondLst>
                                  <p:childTnLst>
                                    <p:set>
                                      <p:cBhvr>
                                        <p:cTn id="42" dur="1" fill="hold">
                                          <p:stCondLst>
                                            <p:cond delay="0"/>
                                          </p:stCondLst>
                                        </p:cTn>
                                        <p:tgtEl>
                                          <p:spTgt spid="4057"/>
                                        </p:tgtEl>
                                        <p:attrNameLst>
                                          <p:attrName>style.visibility</p:attrName>
                                        </p:attrNameLst>
                                      </p:cBhvr>
                                      <p:to>
                                        <p:strVal val="visible"/>
                                      </p:to>
                                    </p:set>
                                    <p:animEffect transition="in" filter="barn(outVertical)">
                                      <p:cBhvr>
                                        <p:cTn id="43" dur="500"/>
                                        <p:tgtEl>
                                          <p:spTgt spid="4057"/>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37" fill="hold" grpId="0" nodeType="clickEffect">
                                  <p:stCondLst>
                                    <p:cond delay="0"/>
                                  </p:stCondLst>
                                  <p:childTnLst>
                                    <p:set>
                                      <p:cBhvr>
                                        <p:cTn id="47" dur="1" fill="hold">
                                          <p:stCondLst>
                                            <p:cond delay="0"/>
                                          </p:stCondLst>
                                        </p:cTn>
                                        <p:tgtEl>
                                          <p:spTgt spid="53"/>
                                        </p:tgtEl>
                                        <p:attrNameLst>
                                          <p:attrName>style.visibility</p:attrName>
                                        </p:attrNameLst>
                                      </p:cBhvr>
                                      <p:to>
                                        <p:strVal val="visible"/>
                                      </p:to>
                                    </p:set>
                                    <p:animEffect transition="in" filter="barn(outVertical)">
                                      <p:cBhvr>
                                        <p:cTn id="48"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3" grpId="0" animBg="1"/>
      <p:bldP spid="4057" grpId="0"/>
      <p:bldP spid="39" grpId="0" animBg="1"/>
      <p:bldP spid="53" grpId="0"/>
      <p:bldP spid="405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3" name="Group 642"/>
          <p:cNvGrpSpPr/>
          <p:nvPr/>
        </p:nvGrpSpPr>
        <p:grpSpPr>
          <a:xfrm>
            <a:off x="3723478" y="659480"/>
            <a:ext cx="685803" cy="703880"/>
            <a:chOff x="3788570" y="326290"/>
            <a:chExt cx="963613" cy="989013"/>
          </a:xfrm>
        </p:grpSpPr>
        <p:sp>
          <p:nvSpPr>
            <p:cNvPr id="1033" name="Freeform 10"/>
            <p:cNvSpPr>
              <a:spLocks/>
            </p:cNvSpPr>
            <p:nvPr/>
          </p:nvSpPr>
          <p:spPr bwMode="auto">
            <a:xfrm>
              <a:off x="3788570" y="326290"/>
              <a:ext cx="963613" cy="989013"/>
            </a:xfrm>
            <a:custGeom>
              <a:avLst/>
              <a:gdLst>
                <a:gd name="T0" fmla="*/ 243 w 607"/>
                <a:gd name="T1" fmla="*/ 479 h 623"/>
                <a:gd name="T2" fmla="*/ 33 w 607"/>
                <a:gd name="T3" fmla="*/ 534 h 623"/>
                <a:gd name="T4" fmla="*/ 117 w 607"/>
                <a:gd name="T5" fmla="*/ 332 h 623"/>
                <a:gd name="T6" fmla="*/ 0 w 607"/>
                <a:gd name="T7" fmla="*/ 151 h 623"/>
                <a:gd name="T8" fmla="*/ 217 w 607"/>
                <a:gd name="T9" fmla="*/ 170 h 623"/>
                <a:gd name="T10" fmla="*/ 353 w 607"/>
                <a:gd name="T11" fmla="*/ 0 h 623"/>
                <a:gd name="T12" fmla="*/ 405 w 607"/>
                <a:gd name="T13" fmla="*/ 210 h 623"/>
                <a:gd name="T14" fmla="*/ 607 w 607"/>
                <a:gd name="T15" fmla="*/ 291 h 623"/>
                <a:gd name="T16" fmla="*/ 419 w 607"/>
                <a:gd name="T17" fmla="*/ 405 h 623"/>
                <a:gd name="T18" fmla="*/ 408 w 607"/>
                <a:gd name="T19" fmla="*/ 623 h 623"/>
                <a:gd name="T20" fmla="*/ 243 w 607"/>
                <a:gd name="T21" fmla="*/ 479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7" h="623">
                  <a:moveTo>
                    <a:pt x="243" y="479"/>
                  </a:moveTo>
                  <a:lnTo>
                    <a:pt x="33" y="534"/>
                  </a:lnTo>
                  <a:lnTo>
                    <a:pt x="117" y="332"/>
                  </a:lnTo>
                  <a:lnTo>
                    <a:pt x="0" y="151"/>
                  </a:lnTo>
                  <a:lnTo>
                    <a:pt x="217" y="170"/>
                  </a:lnTo>
                  <a:lnTo>
                    <a:pt x="353" y="0"/>
                  </a:lnTo>
                  <a:lnTo>
                    <a:pt x="405" y="210"/>
                  </a:lnTo>
                  <a:lnTo>
                    <a:pt x="607" y="291"/>
                  </a:lnTo>
                  <a:lnTo>
                    <a:pt x="419" y="405"/>
                  </a:lnTo>
                  <a:lnTo>
                    <a:pt x="408" y="623"/>
                  </a:lnTo>
                  <a:lnTo>
                    <a:pt x="243" y="479"/>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4" name="Freeform 11"/>
            <p:cNvSpPr>
              <a:spLocks/>
            </p:cNvSpPr>
            <p:nvPr/>
          </p:nvSpPr>
          <p:spPr bwMode="auto">
            <a:xfrm>
              <a:off x="3939382" y="496152"/>
              <a:ext cx="638175" cy="655638"/>
            </a:xfrm>
            <a:custGeom>
              <a:avLst/>
              <a:gdLst>
                <a:gd name="T0" fmla="*/ 144 w 402"/>
                <a:gd name="T1" fmla="*/ 114 h 413"/>
                <a:gd name="T2" fmla="*/ 232 w 402"/>
                <a:gd name="T3" fmla="*/ 0 h 413"/>
                <a:gd name="T4" fmla="*/ 265 w 402"/>
                <a:gd name="T5" fmla="*/ 140 h 413"/>
                <a:gd name="T6" fmla="*/ 402 w 402"/>
                <a:gd name="T7" fmla="*/ 192 h 413"/>
                <a:gd name="T8" fmla="*/ 276 w 402"/>
                <a:gd name="T9" fmla="*/ 269 h 413"/>
                <a:gd name="T10" fmla="*/ 269 w 402"/>
                <a:gd name="T11" fmla="*/ 413 h 413"/>
                <a:gd name="T12" fmla="*/ 159 w 402"/>
                <a:gd name="T13" fmla="*/ 317 h 413"/>
                <a:gd name="T14" fmla="*/ 22 w 402"/>
                <a:gd name="T15" fmla="*/ 354 h 413"/>
                <a:gd name="T16" fmla="*/ 78 w 402"/>
                <a:gd name="T17" fmla="*/ 221 h 413"/>
                <a:gd name="T18" fmla="*/ 0 w 402"/>
                <a:gd name="T19" fmla="*/ 100 h 413"/>
                <a:gd name="T20" fmla="*/ 144 w 402"/>
                <a:gd name="T21" fmla="*/ 11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2" h="413">
                  <a:moveTo>
                    <a:pt x="144" y="114"/>
                  </a:moveTo>
                  <a:lnTo>
                    <a:pt x="232" y="0"/>
                  </a:lnTo>
                  <a:lnTo>
                    <a:pt x="265" y="140"/>
                  </a:lnTo>
                  <a:lnTo>
                    <a:pt x="402" y="192"/>
                  </a:lnTo>
                  <a:lnTo>
                    <a:pt x="276" y="269"/>
                  </a:lnTo>
                  <a:lnTo>
                    <a:pt x="269" y="413"/>
                  </a:lnTo>
                  <a:lnTo>
                    <a:pt x="159" y="317"/>
                  </a:lnTo>
                  <a:lnTo>
                    <a:pt x="22" y="354"/>
                  </a:lnTo>
                  <a:lnTo>
                    <a:pt x="78" y="221"/>
                  </a:lnTo>
                  <a:lnTo>
                    <a:pt x="0" y="100"/>
                  </a:lnTo>
                  <a:lnTo>
                    <a:pt x="144" y="1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0" name="Group 639"/>
          <p:cNvGrpSpPr/>
          <p:nvPr/>
        </p:nvGrpSpPr>
        <p:grpSpPr>
          <a:xfrm>
            <a:off x="2924776" y="5683036"/>
            <a:ext cx="592414" cy="572294"/>
            <a:chOff x="3715545" y="5201503"/>
            <a:chExt cx="841375" cy="812800"/>
          </a:xfrm>
        </p:grpSpPr>
        <p:sp>
          <p:nvSpPr>
            <p:cNvPr id="1037" name="Freeform 14"/>
            <p:cNvSpPr>
              <a:spLocks/>
            </p:cNvSpPr>
            <p:nvPr/>
          </p:nvSpPr>
          <p:spPr bwMode="auto">
            <a:xfrm>
              <a:off x="3715545" y="5201503"/>
              <a:ext cx="841375" cy="812800"/>
            </a:xfrm>
            <a:custGeom>
              <a:avLst/>
              <a:gdLst>
                <a:gd name="T0" fmla="*/ 184 w 530"/>
                <a:gd name="T1" fmla="*/ 342 h 512"/>
                <a:gd name="T2" fmla="*/ 0 w 530"/>
                <a:gd name="T3" fmla="*/ 305 h 512"/>
                <a:gd name="T4" fmla="*/ 140 w 530"/>
                <a:gd name="T5" fmla="*/ 184 h 512"/>
                <a:gd name="T6" fmla="*/ 118 w 530"/>
                <a:gd name="T7" fmla="*/ 0 h 512"/>
                <a:gd name="T8" fmla="*/ 276 w 530"/>
                <a:gd name="T9" fmla="*/ 92 h 512"/>
                <a:gd name="T10" fmla="*/ 445 w 530"/>
                <a:gd name="T11" fmla="*/ 14 h 512"/>
                <a:gd name="T12" fmla="*/ 405 w 530"/>
                <a:gd name="T13" fmla="*/ 195 h 512"/>
                <a:gd name="T14" fmla="*/ 530 w 530"/>
                <a:gd name="T15" fmla="*/ 331 h 512"/>
                <a:gd name="T16" fmla="*/ 346 w 530"/>
                <a:gd name="T17" fmla="*/ 349 h 512"/>
                <a:gd name="T18" fmla="*/ 258 w 530"/>
                <a:gd name="T19" fmla="*/ 512 h 512"/>
                <a:gd name="T20" fmla="*/ 184 w 530"/>
                <a:gd name="T21" fmla="*/ 34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0" h="512">
                  <a:moveTo>
                    <a:pt x="184" y="342"/>
                  </a:moveTo>
                  <a:lnTo>
                    <a:pt x="0" y="305"/>
                  </a:lnTo>
                  <a:lnTo>
                    <a:pt x="140" y="184"/>
                  </a:lnTo>
                  <a:lnTo>
                    <a:pt x="118" y="0"/>
                  </a:lnTo>
                  <a:lnTo>
                    <a:pt x="276" y="92"/>
                  </a:lnTo>
                  <a:lnTo>
                    <a:pt x="445" y="14"/>
                  </a:lnTo>
                  <a:lnTo>
                    <a:pt x="405" y="195"/>
                  </a:lnTo>
                  <a:lnTo>
                    <a:pt x="530" y="331"/>
                  </a:lnTo>
                  <a:lnTo>
                    <a:pt x="346" y="349"/>
                  </a:lnTo>
                  <a:lnTo>
                    <a:pt x="258" y="512"/>
                  </a:lnTo>
                  <a:lnTo>
                    <a:pt x="184" y="342"/>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8" name="Freeform 15"/>
            <p:cNvSpPr>
              <a:spLocks/>
            </p:cNvSpPr>
            <p:nvPr/>
          </p:nvSpPr>
          <p:spPr bwMode="auto">
            <a:xfrm>
              <a:off x="3890170" y="5347553"/>
              <a:ext cx="503238" cy="484188"/>
            </a:xfrm>
            <a:custGeom>
              <a:avLst/>
              <a:gdLst>
                <a:gd name="T0" fmla="*/ 81 w 317"/>
                <a:gd name="T1" fmla="*/ 110 h 305"/>
                <a:gd name="T2" fmla="*/ 70 w 317"/>
                <a:gd name="T3" fmla="*/ 0 h 305"/>
                <a:gd name="T4" fmla="*/ 166 w 317"/>
                <a:gd name="T5" fmla="*/ 59 h 305"/>
                <a:gd name="T6" fmla="*/ 265 w 317"/>
                <a:gd name="T7" fmla="*/ 11 h 305"/>
                <a:gd name="T8" fmla="*/ 240 w 317"/>
                <a:gd name="T9" fmla="*/ 118 h 305"/>
                <a:gd name="T10" fmla="*/ 317 w 317"/>
                <a:gd name="T11" fmla="*/ 199 h 305"/>
                <a:gd name="T12" fmla="*/ 207 w 317"/>
                <a:gd name="T13" fmla="*/ 210 h 305"/>
                <a:gd name="T14" fmla="*/ 151 w 317"/>
                <a:gd name="T15" fmla="*/ 305 h 305"/>
                <a:gd name="T16" fmla="*/ 107 w 317"/>
                <a:gd name="T17" fmla="*/ 206 h 305"/>
                <a:gd name="T18" fmla="*/ 0 w 317"/>
                <a:gd name="T19" fmla="*/ 184 h 305"/>
                <a:gd name="T20" fmla="*/ 81 w 317"/>
                <a:gd name="T21" fmla="*/ 11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7" h="305">
                  <a:moveTo>
                    <a:pt x="81" y="110"/>
                  </a:moveTo>
                  <a:lnTo>
                    <a:pt x="70" y="0"/>
                  </a:lnTo>
                  <a:lnTo>
                    <a:pt x="166" y="59"/>
                  </a:lnTo>
                  <a:lnTo>
                    <a:pt x="265" y="11"/>
                  </a:lnTo>
                  <a:lnTo>
                    <a:pt x="240" y="118"/>
                  </a:lnTo>
                  <a:lnTo>
                    <a:pt x="317" y="199"/>
                  </a:lnTo>
                  <a:lnTo>
                    <a:pt x="207" y="210"/>
                  </a:lnTo>
                  <a:lnTo>
                    <a:pt x="151" y="305"/>
                  </a:lnTo>
                  <a:lnTo>
                    <a:pt x="107" y="206"/>
                  </a:lnTo>
                  <a:lnTo>
                    <a:pt x="0" y="184"/>
                  </a:lnTo>
                  <a:lnTo>
                    <a:pt x="81"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2" name="Group 641"/>
          <p:cNvGrpSpPr/>
          <p:nvPr/>
        </p:nvGrpSpPr>
        <p:grpSpPr>
          <a:xfrm>
            <a:off x="8902979" y="5145942"/>
            <a:ext cx="564762" cy="584202"/>
            <a:chOff x="8279607" y="5960328"/>
            <a:chExt cx="876300" cy="906463"/>
          </a:xfrm>
        </p:grpSpPr>
        <p:sp>
          <p:nvSpPr>
            <p:cNvPr id="1041" name="Freeform 18"/>
            <p:cNvSpPr>
              <a:spLocks/>
            </p:cNvSpPr>
            <p:nvPr/>
          </p:nvSpPr>
          <p:spPr bwMode="auto">
            <a:xfrm>
              <a:off x="8279607" y="5960328"/>
              <a:ext cx="876300" cy="906463"/>
            </a:xfrm>
            <a:custGeom>
              <a:avLst/>
              <a:gdLst>
                <a:gd name="T0" fmla="*/ 184 w 552"/>
                <a:gd name="T1" fmla="*/ 376 h 571"/>
                <a:gd name="T2" fmla="*/ 0 w 552"/>
                <a:gd name="T3" fmla="*/ 299 h 571"/>
                <a:gd name="T4" fmla="*/ 173 w 552"/>
                <a:gd name="T5" fmla="*/ 199 h 571"/>
                <a:gd name="T6" fmla="*/ 188 w 552"/>
                <a:gd name="T7" fmla="*/ 0 h 571"/>
                <a:gd name="T8" fmla="*/ 335 w 552"/>
                <a:gd name="T9" fmla="*/ 137 h 571"/>
                <a:gd name="T10" fmla="*/ 530 w 552"/>
                <a:gd name="T11" fmla="*/ 89 h 571"/>
                <a:gd name="T12" fmla="*/ 449 w 552"/>
                <a:gd name="T13" fmla="*/ 273 h 571"/>
                <a:gd name="T14" fmla="*/ 552 w 552"/>
                <a:gd name="T15" fmla="*/ 442 h 571"/>
                <a:gd name="T16" fmla="*/ 353 w 552"/>
                <a:gd name="T17" fmla="*/ 420 h 571"/>
                <a:gd name="T18" fmla="*/ 225 w 552"/>
                <a:gd name="T19" fmla="*/ 571 h 571"/>
                <a:gd name="T20" fmla="*/ 184 w 552"/>
                <a:gd name="T21" fmla="*/ 376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2" h="571">
                  <a:moveTo>
                    <a:pt x="184" y="376"/>
                  </a:moveTo>
                  <a:lnTo>
                    <a:pt x="0" y="299"/>
                  </a:lnTo>
                  <a:lnTo>
                    <a:pt x="173" y="199"/>
                  </a:lnTo>
                  <a:lnTo>
                    <a:pt x="188" y="0"/>
                  </a:lnTo>
                  <a:lnTo>
                    <a:pt x="335" y="137"/>
                  </a:lnTo>
                  <a:lnTo>
                    <a:pt x="530" y="89"/>
                  </a:lnTo>
                  <a:lnTo>
                    <a:pt x="449" y="273"/>
                  </a:lnTo>
                  <a:lnTo>
                    <a:pt x="552" y="442"/>
                  </a:lnTo>
                  <a:lnTo>
                    <a:pt x="353" y="420"/>
                  </a:lnTo>
                  <a:lnTo>
                    <a:pt x="225" y="571"/>
                  </a:lnTo>
                  <a:lnTo>
                    <a:pt x="184" y="376"/>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2" name="Freeform 19"/>
            <p:cNvSpPr>
              <a:spLocks/>
            </p:cNvSpPr>
            <p:nvPr/>
          </p:nvSpPr>
          <p:spPr bwMode="auto">
            <a:xfrm>
              <a:off x="8455820" y="6130190"/>
              <a:ext cx="549275" cy="566738"/>
            </a:xfrm>
            <a:custGeom>
              <a:avLst/>
              <a:gdLst>
                <a:gd name="T0" fmla="*/ 110 w 346"/>
                <a:gd name="T1" fmla="*/ 122 h 357"/>
                <a:gd name="T2" fmla="*/ 117 w 346"/>
                <a:gd name="T3" fmla="*/ 0 h 357"/>
                <a:gd name="T4" fmla="*/ 213 w 346"/>
                <a:gd name="T5" fmla="*/ 81 h 357"/>
                <a:gd name="T6" fmla="*/ 334 w 346"/>
                <a:gd name="T7" fmla="*/ 52 h 357"/>
                <a:gd name="T8" fmla="*/ 283 w 346"/>
                <a:gd name="T9" fmla="*/ 166 h 357"/>
                <a:gd name="T10" fmla="*/ 346 w 346"/>
                <a:gd name="T11" fmla="*/ 276 h 357"/>
                <a:gd name="T12" fmla="*/ 224 w 346"/>
                <a:gd name="T13" fmla="*/ 262 h 357"/>
                <a:gd name="T14" fmla="*/ 143 w 346"/>
                <a:gd name="T15" fmla="*/ 357 h 357"/>
                <a:gd name="T16" fmla="*/ 117 w 346"/>
                <a:gd name="T17" fmla="*/ 232 h 357"/>
                <a:gd name="T18" fmla="*/ 0 w 346"/>
                <a:gd name="T19" fmla="*/ 184 h 357"/>
                <a:gd name="T20" fmla="*/ 110 w 346"/>
                <a:gd name="T21" fmla="*/ 12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6" h="357">
                  <a:moveTo>
                    <a:pt x="110" y="122"/>
                  </a:moveTo>
                  <a:lnTo>
                    <a:pt x="117" y="0"/>
                  </a:lnTo>
                  <a:lnTo>
                    <a:pt x="213" y="81"/>
                  </a:lnTo>
                  <a:lnTo>
                    <a:pt x="334" y="52"/>
                  </a:lnTo>
                  <a:lnTo>
                    <a:pt x="283" y="166"/>
                  </a:lnTo>
                  <a:lnTo>
                    <a:pt x="346" y="276"/>
                  </a:lnTo>
                  <a:lnTo>
                    <a:pt x="224" y="262"/>
                  </a:lnTo>
                  <a:lnTo>
                    <a:pt x="143" y="357"/>
                  </a:lnTo>
                  <a:lnTo>
                    <a:pt x="117" y="232"/>
                  </a:lnTo>
                  <a:lnTo>
                    <a:pt x="0" y="184"/>
                  </a:lnTo>
                  <a:lnTo>
                    <a:pt x="110"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4" name="Group 643"/>
          <p:cNvGrpSpPr/>
          <p:nvPr/>
        </p:nvGrpSpPr>
        <p:grpSpPr>
          <a:xfrm>
            <a:off x="8282782" y="846320"/>
            <a:ext cx="619125" cy="596900"/>
            <a:chOff x="8314532" y="213577"/>
            <a:chExt cx="619125" cy="596900"/>
          </a:xfrm>
        </p:grpSpPr>
        <p:sp>
          <p:nvSpPr>
            <p:cNvPr id="1045" name="Freeform 22"/>
            <p:cNvSpPr>
              <a:spLocks/>
            </p:cNvSpPr>
            <p:nvPr/>
          </p:nvSpPr>
          <p:spPr bwMode="auto">
            <a:xfrm>
              <a:off x="8314532" y="213577"/>
              <a:ext cx="619125" cy="596900"/>
            </a:xfrm>
            <a:custGeom>
              <a:avLst/>
              <a:gdLst>
                <a:gd name="T0" fmla="*/ 188 w 390"/>
                <a:gd name="T1" fmla="*/ 306 h 376"/>
                <a:gd name="T2" fmla="*/ 63 w 390"/>
                <a:gd name="T3" fmla="*/ 361 h 376"/>
                <a:gd name="T4" fmla="*/ 92 w 390"/>
                <a:gd name="T5" fmla="*/ 229 h 376"/>
                <a:gd name="T6" fmla="*/ 0 w 390"/>
                <a:gd name="T7" fmla="*/ 129 h 376"/>
                <a:gd name="T8" fmla="*/ 136 w 390"/>
                <a:gd name="T9" fmla="*/ 118 h 376"/>
                <a:gd name="T10" fmla="*/ 206 w 390"/>
                <a:gd name="T11" fmla="*/ 0 h 376"/>
                <a:gd name="T12" fmla="*/ 258 w 390"/>
                <a:gd name="T13" fmla="*/ 126 h 376"/>
                <a:gd name="T14" fmla="*/ 390 w 390"/>
                <a:gd name="T15" fmla="*/ 151 h 376"/>
                <a:gd name="T16" fmla="*/ 287 w 390"/>
                <a:gd name="T17" fmla="*/ 240 h 376"/>
                <a:gd name="T18" fmla="*/ 306 w 390"/>
                <a:gd name="T19" fmla="*/ 376 h 376"/>
                <a:gd name="T20" fmla="*/ 188 w 390"/>
                <a:gd name="T21" fmla="*/ 30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376">
                  <a:moveTo>
                    <a:pt x="188" y="306"/>
                  </a:moveTo>
                  <a:lnTo>
                    <a:pt x="63" y="361"/>
                  </a:lnTo>
                  <a:lnTo>
                    <a:pt x="92" y="229"/>
                  </a:lnTo>
                  <a:lnTo>
                    <a:pt x="0" y="129"/>
                  </a:lnTo>
                  <a:lnTo>
                    <a:pt x="136" y="118"/>
                  </a:lnTo>
                  <a:lnTo>
                    <a:pt x="206" y="0"/>
                  </a:lnTo>
                  <a:lnTo>
                    <a:pt x="258" y="126"/>
                  </a:lnTo>
                  <a:lnTo>
                    <a:pt x="390" y="151"/>
                  </a:lnTo>
                  <a:lnTo>
                    <a:pt x="287" y="240"/>
                  </a:lnTo>
                  <a:lnTo>
                    <a:pt x="306" y="376"/>
                  </a:lnTo>
                  <a:lnTo>
                    <a:pt x="188" y="306"/>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6" name="Freeform 23"/>
            <p:cNvSpPr>
              <a:spLocks/>
            </p:cNvSpPr>
            <p:nvPr/>
          </p:nvSpPr>
          <p:spPr bwMode="auto">
            <a:xfrm>
              <a:off x="8425657" y="331052"/>
              <a:ext cx="396875" cy="379413"/>
            </a:xfrm>
            <a:custGeom>
              <a:avLst/>
              <a:gdLst>
                <a:gd name="T0" fmla="*/ 88 w 250"/>
                <a:gd name="T1" fmla="*/ 74 h 239"/>
                <a:gd name="T2" fmla="*/ 129 w 250"/>
                <a:gd name="T3" fmla="*/ 0 h 239"/>
                <a:gd name="T4" fmla="*/ 166 w 250"/>
                <a:gd name="T5" fmla="*/ 81 h 239"/>
                <a:gd name="T6" fmla="*/ 250 w 250"/>
                <a:gd name="T7" fmla="*/ 96 h 239"/>
                <a:gd name="T8" fmla="*/ 184 w 250"/>
                <a:gd name="T9" fmla="*/ 155 h 239"/>
                <a:gd name="T10" fmla="*/ 195 w 250"/>
                <a:gd name="T11" fmla="*/ 239 h 239"/>
                <a:gd name="T12" fmla="*/ 118 w 250"/>
                <a:gd name="T13" fmla="*/ 195 h 239"/>
                <a:gd name="T14" fmla="*/ 41 w 250"/>
                <a:gd name="T15" fmla="*/ 232 h 239"/>
                <a:gd name="T16" fmla="*/ 59 w 250"/>
                <a:gd name="T17" fmla="*/ 147 h 239"/>
                <a:gd name="T18" fmla="*/ 0 w 250"/>
                <a:gd name="T19" fmla="*/ 81 h 239"/>
                <a:gd name="T20" fmla="*/ 88 w 250"/>
                <a:gd name="T21" fmla="*/ 7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239">
                  <a:moveTo>
                    <a:pt x="88" y="74"/>
                  </a:moveTo>
                  <a:lnTo>
                    <a:pt x="129" y="0"/>
                  </a:lnTo>
                  <a:lnTo>
                    <a:pt x="166" y="81"/>
                  </a:lnTo>
                  <a:lnTo>
                    <a:pt x="250" y="96"/>
                  </a:lnTo>
                  <a:lnTo>
                    <a:pt x="184" y="155"/>
                  </a:lnTo>
                  <a:lnTo>
                    <a:pt x="195" y="239"/>
                  </a:lnTo>
                  <a:lnTo>
                    <a:pt x="118" y="195"/>
                  </a:lnTo>
                  <a:lnTo>
                    <a:pt x="41" y="232"/>
                  </a:lnTo>
                  <a:lnTo>
                    <a:pt x="59" y="147"/>
                  </a:lnTo>
                  <a:lnTo>
                    <a:pt x="0" y="81"/>
                  </a:lnTo>
                  <a:lnTo>
                    <a:pt x="88"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1025" name="Group 1024"/>
          <p:cNvGrpSpPr/>
          <p:nvPr/>
        </p:nvGrpSpPr>
        <p:grpSpPr>
          <a:xfrm>
            <a:off x="1391445" y="-434123"/>
            <a:ext cx="9859962" cy="7693026"/>
            <a:chOff x="1391445" y="-434123"/>
            <a:chExt cx="9859962" cy="7693026"/>
          </a:xfrm>
        </p:grpSpPr>
        <p:grpSp>
          <p:nvGrpSpPr>
            <p:cNvPr id="646" name="Group 645"/>
            <p:cNvGrpSpPr/>
            <p:nvPr/>
          </p:nvGrpSpPr>
          <p:grpSpPr>
            <a:xfrm>
              <a:off x="1391445" y="-188494"/>
              <a:ext cx="9859962" cy="7046494"/>
              <a:chOff x="1745457" y="-98600"/>
              <a:chExt cx="9151938" cy="6540501"/>
            </a:xfrm>
          </p:grpSpPr>
          <p:sp>
            <p:nvSpPr>
              <p:cNvPr id="1029" name="Freeform 6"/>
              <p:cNvSpPr>
                <a:spLocks/>
              </p:cNvSpPr>
              <p:nvPr/>
            </p:nvSpPr>
            <p:spPr bwMode="auto">
              <a:xfrm>
                <a:off x="1874045" y="444325"/>
                <a:ext cx="9023350" cy="5794376"/>
              </a:xfrm>
              <a:custGeom>
                <a:avLst/>
                <a:gdLst>
                  <a:gd name="T0" fmla="*/ 94 w 1544"/>
                  <a:gd name="T1" fmla="*/ 907 h 991"/>
                  <a:gd name="T2" fmla="*/ 156 w 1544"/>
                  <a:gd name="T3" fmla="*/ 643 h 991"/>
                  <a:gd name="T4" fmla="*/ 0 w 1544"/>
                  <a:gd name="T5" fmla="*/ 578 h 991"/>
                  <a:gd name="T6" fmla="*/ 149 w 1544"/>
                  <a:gd name="T7" fmla="*/ 461 h 991"/>
                  <a:gd name="T8" fmla="*/ 40 w 1544"/>
                  <a:gd name="T9" fmla="*/ 366 h 991"/>
                  <a:gd name="T10" fmla="*/ 253 w 1544"/>
                  <a:gd name="T11" fmla="*/ 274 h 991"/>
                  <a:gd name="T12" fmla="*/ 239 w 1544"/>
                  <a:gd name="T13" fmla="*/ 144 h 991"/>
                  <a:gd name="T14" fmla="*/ 518 w 1544"/>
                  <a:gd name="T15" fmla="*/ 149 h 991"/>
                  <a:gd name="T16" fmla="*/ 639 w 1544"/>
                  <a:gd name="T17" fmla="*/ 0 h 991"/>
                  <a:gd name="T18" fmla="*/ 830 w 1544"/>
                  <a:gd name="T19" fmla="*/ 184 h 991"/>
                  <a:gd name="T20" fmla="*/ 1060 w 1544"/>
                  <a:gd name="T21" fmla="*/ 19 h 991"/>
                  <a:gd name="T22" fmla="*/ 1146 w 1544"/>
                  <a:gd name="T23" fmla="*/ 209 h 991"/>
                  <a:gd name="T24" fmla="*/ 1430 w 1544"/>
                  <a:gd name="T25" fmla="*/ 149 h 991"/>
                  <a:gd name="T26" fmla="*/ 1304 w 1544"/>
                  <a:gd name="T27" fmla="*/ 370 h 991"/>
                  <a:gd name="T28" fmla="*/ 1544 w 1544"/>
                  <a:gd name="T29" fmla="*/ 430 h 991"/>
                  <a:gd name="T30" fmla="*/ 1369 w 1544"/>
                  <a:gd name="T31" fmla="*/ 607 h 991"/>
                  <a:gd name="T32" fmla="*/ 1446 w 1544"/>
                  <a:gd name="T33" fmla="*/ 781 h 991"/>
                  <a:gd name="T34" fmla="*/ 1146 w 1544"/>
                  <a:gd name="T35" fmla="*/ 765 h 991"/>
                  <a:gd name="T36" fmla="*/ 1069 w 1544"/>
                  <a:gd name="T37" fmla="*/ 949 h 991"/>
                  <a:gd name="T38" fmla="*/ 823 w 1544"/>
                  <a:gd name="T39" fmla="*/ 823 h 991"/>
                  <a:gd name="T40" fmla="*/ 616 w 1544"/>
                  <a:gd name="T41" fmla="*/ 991 h 991"/>
                  <a:gd name="T42" fmla="*/ 437 w 1544"/>
                  <a:gd name="T43" fmla="*/ 788 h 991"/>
                  <a:gd name="T44" fmla="*/ 94 w 1544"/>
                  <a:gd name="T45" fmla="*/ 90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44" h="991">
                    <a:moveTo>
                      <a:pt x="94" y="907"/>
                    </a:moveTo>
                    <a:cubicBezTo>
                      <a:pt x="94" y="907"/>
                      <a:pt x="257" y="749"/>
                      <a:pt x="156" y="643"/>
                    </a:cubicBezTo>
                    <a:cubicBezTo>
                      <a:pt x="55" y="537"/>
                      <a:pt x="0" y="578"/>
                      <a:pt x="0" y="578"/>
                    </a:cubicBezTo>
                    <a:cubicBezTo>
                      <a:pt x="0" y="578"/>
                      <a:pt x="160" y="531"/>
                      <a:pt x="149" y="461"/>
                    </a:cubicBezTo>
                    <a:cubicBezTo>
                      <a:pt x="139" y="391"/>
                      <a:pt x="40" y="366"/>
                      <a:pt x="40" y="366"/>
                    </a:cubicBezTo>
                    <a:cubicBezTo>
                      <a:pt x="40" y="366"/>
                      <a:pt x="211" y="372"/>
                      <a:pt x="253" y="274"/>
                    </a:cubicBezTo>
                    <a:cubicBezTo>
                      <a:pt x="295" y="177"/>
                      <a:pt x="239" y="144"/>
                      <a:pt x="239" y="144"/>
                    </a:cubicBezTo>
                    <a:cubicBezTo>
                      <a:pt x="239" y="144"/>
                      <a:pt x="418" y="221"/>
                      <a:pt x="518" y="149"/>
                    </a:cubicBezTo>
                    <a:cubicBezTo>
                      <a:pt x="618" y="77"/>
                      <a:pt x="639" y="0"/>
                      <a:pt x="639" y="0"/>
                    </a:cubicBezTo>
                    <a:cubicBezTo>
                      <a:pt x="639" y="0"/>
                      <a:pt x="667" y="226"/>
                      <a:pt x="830" y="184"/>
                    </a:cubicBezTo>
                    <a:cubicBezTo>
                      <a:pt x="992" y="142"/>
                      <a:pt x="1060" y="19"/>
                      <a:pt x="1060" y="19"/>
                    </a:cubicBezTo>
                    <a:cubicBezTo>
                      <a:pt x="1060" y="19"/>
                      <a:pt x="1004" y="195"/>
                      <a:pt x="1146" y="209"/>
                    </a:cubicBezTo>
                    <a:cubicBezTo>
                      <a:pt x="1288" y="223"/>
                      <a:pt x="1430" y="149"/>
                      <a:pt x="1430" y="149"/>
                    </a:cubicBezTo>
                    <a:cubicBezTo>
                      <a:pt x="1430" y="149"/>
                      <a:pt x="1209" y="267"/>
                      <a:pt x="1304" y="370"/>
                    </a:cubicBezTo>
                    <a:cubicBezTo>
                      <a:pt x="1399" y="472"/>
                      <a:pt x="1544" y="430"/>
                      <a:pt x="1544" y="430"/>
                    </a:cubicBezTo>
                    <a:cubicBezTo>
                      <a:pt x="1544" y="430"/>
                      <a:pt x="1353" y="493"/>
                      <a:pt x="1369" y="607"/>
                    </a:cubicBezTo>
                    <a:cubicBezTo>
                      <a:pt x="1385" y="721"/>
                      <a:pt x="1446" y="781"/>
                      <a:pt x="1446" y="781"/>
                    </a:cubicBezTo>
                    <a:cubicBezTo>
                      <a:pt x="1446" y="781"/>
                      <a:pt x="1241" y="677"/>
                      <a:pt x="1146" y="765"/>
                    </a:cubicBezTo>
                    <a:cubicBezTo>
                      <a:pt x="1050" y="853"/>
                      <a:pt x="1069" y="949"/>
                      <a:pt x="1069" y="949"/>
                    </a:cubicBezTo>
                    <a:cubicBezTo>
                      <a:pt x="1069" y="949"/>
                      <a:pt x="939" y="793"/>
                      <a:pt x="823" y="823"/>
                    </a:cubicBezTo>
                    <a:cubicBezTo>
                      <a:pt x="706" y="853"/>
                      <a:pt x="616" y="991"/>
                      <a:pt x="616" y="991"/>
                    </a:cubicBezTo>
                    <a:cubicBezTo>
                      <a:pt x="616" y="991"/>
                      <a:pt x="613" y="809"/>
                      <a:pt x="437" y="788"/>
                    </a:cubicBezTo>
                    <a:cubicBezTo>
                      <a:pt x="260" y="767"/>
                      <a:pt x="94" y="907"/>
                      <a:pt x="94" y="907"/>
                    </a:cubicBez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0" name="Freeform 7"/>
              <p:cNvSpPr>
                <a:spLocks/>
              </p:cNvSpPr>
              <p:nvPr/>
            </p:nvSpPr>
            <p:spPr bwMode="auto">
              <a:xfrm>
                <a:off x="1745457" y="-98600"/>
                <a:ext cx="8509000" cy="6540501"/>
              </a:xfrm>
              <a:custGeom>
                <a:avLst/>
                <a:gdLst>
                  <a:gd name="T0" fmla="*/ 654 w 1456"/>
                  <a:gd name="T1" fmla="*/ 993 h 1119"/>
                  <a:gd name="T2" fmla="*/ 507 w 1456"/>
                  <a:gd name="T3" fmla="*/ 843 h 1119"/>
                  <a:gd name="T4" fmla="*/ 185 w 1456"/>
                  <a:gd name="T5" fmla="*/ 939 h 1119"/>
                  <a:gd name="T6" fmla="*/ 230 w 1456"/>
                  <a:gd name="T7" fmla="*/ 771 h 1119"/>
                  <a:gd name="T8" fmla="*/ 87 w 1456"/>
                  <a:gd name="T9" fmla="*/ 658 h 1119"/>
                  <a:gd name="T10" fmla="*/ 183 w 1456"/>
                  <a:gd name="T11" fmla="*/ 590 h 1119"/>
                  <a:gd name="T12" fmla="*/ 0 w 1456"/>
                  <a:gd name="T13" fmla="*/ 435 h 1119"/>
                  <a:gd name="T14" fmla="*/ 312 w 1456"/>
                  <a:gd name="T15" fmla="*/ 400 h 1119"/>
                  <a:gd name="T16" fmla="*/ 300 w 1456"/>
                  <a:gd name="T17" fmla="*/ 267 h 1119"/>
                  <a:gd name="T18" fmla="*/ 499 w 1456"/>
                  <a:gd name="T19" fmla="*/ 295 h 1119"/>
                  <a:gd name="T20" fmla="*/ 668 w 1456"/>
                  <a:gd name="T21" fmla="*/ 0 h 1119"/>
                  <a:gd name="T22" fmla="*/ 825 w 1456"/>
                  <a:gd name="T23" fmla="*/ 300 h 1119"/>
                  <a:gd name="T24" fmla="*/ 1025 w 1456"/>
                  <a:gd name="T25" fmla="*/ 224 h 1119"/>
                  <a:gd name="T26" fmla="*/ 1144 w 1456"/>
                  <a:gd name="T27" fmla="*/ 321 h 1119"/>
                  <a:gd name="T28" fmla="*/ 1425 w 1456"/>
                  <a:gd name="T29" fmla="*/ 217 h 1119"/>
                  <a:gd name="T30" fmla="*/ 1282 w 1456"/>
                  <a:gd name="T31" fmla="*/ 456 h 1119"/>
                  <a:gd name="T32" fmla="*/ 1451 w 1456"/>
                  <a:gd name="T33" fmla="*/ 546 h 1119"/>
                  <a:gd name="T34" fmla="*/ 1360 w 1456"/>
                  <a:gd name="T35" fmla="*/ 689 h 1119"/>
                  <a:gd name="T36" fmla="*/ 1456 w 1456"/>
                  <a:gd name="T37" fmla="*/ 894 h 1119"/>
                  <a:gd name="T38" fmla="*/ 1156 w 1456"/>
                  <a:gd name="T39" fmla="*/ 805 h 1119"/>
                  <a:gd name="T40" fmla="*/ 1124 w 1456"/>
                  <a:gd name="T41" fmla="*/ 1119 h 1119"/>
                  <a:gd name="T42" fmla="*/ 849 w 1456"/>
                  <a:gd name="T43" fmla="*/ 881 h 1119"/>
                  <a:gd name="T44" fmla="*/ 654 w 1456"/>
                  <a:gd name="T45" fmla="*/ 99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56" h="1119">
                    <a:moveTo>
                      <a:pt x="654" y="993"/>
                    </a:moveTo>
                    <a:cubicBezTo>
                      <a:pt x="654" y="993"/>
                      <a:pt x="648" y="875"/>
                      <a:pt x="507" y="843"/>
                    </a:cubicBezTo>
                    <a:cubicBezTo>
                      <a:pt x="367" y="811"/>
                      <a:pt x="185" y="939"/>
                      <a:pt x="185" y="939"/>
                    </a:cubicBezTo>
                    <a:cubicBezTo>
                      <a:pt x="185" y="939"/>
                      <a:pt x="263" y="857"/>
                      <a:pt x="230" y="771"/>
                    </a:cubicBezTo>
                    <a:cubicBezTo>
                      <a:pt x="197" y="686"/>
                      <a:pt x="87" y="658"/>
                      <a:pt x="87" y="658"/>
                    </a:cubicBezTo>
                    <a:cubicBezTo>
                      <a:pt x="87" y="658"/>
                      <a:pt x="160" y="653"/>
                      <a:pt x="183" y="590"/>
                    </a:cubicBezTo>
                    <a:cubicBezTo>
                      <a:pt x="206" y="527"/>
                      <a:pt x="0" y="435"/>
                      <a:pt x="0" y="435"/>
                    </a:cubicBezTo>
                    <a:cubicBezTo>
                      <a:pt x="0" y="435"/>
                      <a:pt x="277" y="480"/>
                      <a:pt x="312" y="400"/>
                    </a:cubicBezTo>
                    <a:cubicBezTo>
                      <a:pt x="347" y="320"/>
                      <a:pt x="300" y="267"/>
                      <a:pt x="300" y="267"/>
                    </a:cubicBezTo>
                    <a:cubicBezTo>
                      <a:pt x="300" y="267"/>
                      <a:pt x="387" y="309"/>
                      <a:pt x="499" y="295"/>
                    </a:cubicBezTo>
                    <a:cubicBezTo>
                      <a:pt x="610" y="281"/>
                      <a:pt x="668" y="0"/>
                      <a:pt x="668" y="0"/>
                    </a:cubicBezTo>
                    <a:cubicBezTo>
                      <a:pt x="668" y="0"/>
                      <a:pt x="682" y="309"/>
                      <a:pt x="825" y="300"/>
                    </a:cubicBezTo>
                    <a:cubicBezTo>
                      <a:pt x="968" y="292"/>
                      <a:pt x="1025" y="224"/>
                      <a:pt x="1025" y="224"/>
                    </a:cubicBezTo>
                    <a:cubicBezTo>
                      <a:pt x="1025" y="224"/>
                      <a:pt x="1036" y="295"/>
                      <a:pt x="1144" y="321"/>
                    </a:cubicBezTo>
                    <a:cubicBezTo>
                      <a:pt x="1252" y="348"/>
                      <a:pt x="1425" y="217"/>
                      <a:pt x="1425" y="217"/>
                    </a:cubicBezTo>
                    <a:cubicBezTo>
                      <a:pt x="1425" y="217"/>
                      <a:pt x="1254" y="367"/>
                      <a:pt x="1282" y="456"/>
                    </a:cubicBezTo>
                    <a:cubicBezTo>
                      <a:pt x="1310" y="545"/>
                      <a:pt x="1451" y="546"/>
                      <a:pt x="1451" y="546"/>
                    </a:cubicBezTo>
                    <a:cubicBezTo>
                      <a:pt x="1451" y="546"/>
                      <a:pt x="1357" y="607"/>
                      <a:pt x="1360" y="689"/>
                    </a:cubicBezTo>
                    <a:cubicBezTo>
                      <a:pt x="1364" y="771"/>
                      <a:pt x="1456" y="894"/>
                      <a:pt x="1456" y="894"/>
                    </a:cubicBezTo>
                    <a:cubicBezTo>
                      <a:pt x="1456" y="894"/>
                      <a:pt x="1248" y="765"/>
                      <a:pt x="1156" y="805"/>
                    </a:cubicBezTo>
                    <a:cubicBezTo>
                      <a:pt x="1064" y="845"/>
                      <a:pt x="1124" y="1119"/>
                      <a:pt x="1124" y="1119"/>
                    </a:cubicBezTo>
                    <a:cubicBezTo>
                      <a:pt x="1124" y="1119"/>
                      <a:pt x="989" y="873"/>
                      <a:pt x="849" y="881"/>
                    </a:cubicBezTo>
                    <a:cubicBezTo>
                      <a:pt x="710" y="890"/>
                      <a:pt x="654" y="993"/>
                      <a:pt x="654" y="99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sp>
          <p:nvSpPr>
            <p:cNvPr id="1047" name="Freeform 24"/>
            <p:cNvSpPr>
              <a:spLocks/>
            </p:cNvSpPr>
            <p:nvPr/>
          </p:nvSpPr>
          <p:spPr bwMode="auto">
            <a:xfrm>
              <a:off x="6749257" y="289777"/>
              <a:ext cx="735013" cy="1712913"/>
            </a:xfrm>
            <a:custGeom>
              <a:avLst/>
              <a:gdLst>
                <a:gd name="T0" fmla="*/ 0 w 463"/>
                <a:gd name="T1" fmla="*/ 1079 h 1079"/>
                <a:gd name="T2" fmla="*/ 386 w 463"/>
                <a:gd name="T3" fmla="*/ 0 h 1079"/>
                <a:gd name="T4" fmla="*/ 463 w 463"/>
                <a:gd name="T5" fmla="*/ 52 h 1079"/>
                <a:gd name="T6" fmla="*/ 0 w 463"/>
                <a:gd name="T7" fmla="*/ 1079 h 1079"/>
              </a:gdLst>
              <a:ahLst/>
              <a:cxnLst>
                <a:cxn ang="0">
                  <a:pos x="T0" y="T1"/>
                </a:cxn>
                <a:cxn ang="0">
                  <a:pos x="T2" y="T3"/>
                </a:cxn>
                <a:cxn ang="0">
                  <a:pos x="T4" y="T5"/>
                </a:cxn>
                <a:cxn ang="0">
                  <a:pos x="T6" y="T7"/>
                </a:cxn>
              </a:cxnLst>
              <a:rect l="0" t="0" r="r" b="b"/>
              <a:pathLst>
                <a:path w="463" h="1079">
                  <a:moveTo>
                    <a:pt x="0" y="1079"/>
                  </a:moveTo>
                  <a:lnTo>
                    <a:pt x="386" y="0"/>
                  </a:lnTo>
                  <a:lnTo>
                    <a:pt x="463" y="52"/>
                  </a:lnTo>
                  <a:lnTo>
                    <a:pt x="0" y="1079"/>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8" name="Freeform 25"/>
            <p:cNvSpPr>
              <a:spLocks/>
            </p:cNvSpPr>
            <p:nvPr/>
          </p:nvSpPr>
          <p:spPr bwMode="auto">
            <a:xfrm>
              <a:off x="6895307" y="-434123"/>
              <a:ext cx="303213" cy="1028700"/>
            </a:xfrm>
            <a:custGeom>
              <a:avLst/>
              <a:gdLst>
                <a:gd name="T0" fmla="*/ 0 w 191"/>
                <a:gd name="T1" fmla="*/ 648 h 648"/>
                <a:gd name="T2" fmla="*/ 128 w 191"/>
                <a:gd name="T3" fmla="*/ 0 h 648"/>
                <a:gd name="T4" fmla="*/ 191 w 191"/>
                <a:gd name="T5" fmla="*/ 25 h 648"/>
                <a:gd name="T6" fmla="*/ 0 w 191"/>
                <a:gd name="T7" fmla="*/ 648 h 648"/>
              </a:gdLst>
              <a:ahLst/>
              <a:cxnLst>
                <a:cxn ang="0">
                  <a:pos x="T0" y="T1"/>
                </a:cxn>
                <a:cxn ang="0">
                  <a:pos x="T2" y="T3"/>
                </a:cxn>
                <a:cxn ang="0">
                  <a:pos x="T4" y="T5"/>
                </a:cxn>
                <a:cxn ang="0">
                  <a:pos x="T6" y="T7"/>
                </a:cxn>
              </a:cxnLst>
              <a:rect l="0" t="0" r="r" b="b"/>
              <a:pathLst>
                <a:path w="191" h="648">
                  <a:moveTo>
                    <a:pt x="0" y="648"/>
                  </a:moveTo>
                  <a:lnTo>
                    <a:pt x="128" y="0"/>
                  </a:lnTo>
                  <a:lnTo>
                    <a:pt x="191" y="25"/>
                  </a:lnTo>
                  <a:lnTo>
                    <a:pt x="0" y="648"/>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9" name="Freeform 26"/>
            <p:cNvSpPr>
              <a:spLocks/>
            </p:cNvSpPr>
            <p:nvPr/>
          </p:nvSpPr>
          <p:spPr bwMode="auto">
            <a:xfrm>
              <a:off x="1745457" y="1669315"/>
              <a:ext cx="1924050" cy="825500"/>
            </a:xfrm>
            <a:custGeom>
              <a:avLst/>
              <a:gdLst>
                <a:gd name="T0" fmla="*/ 1212 w 1212"/>
                <a:gd name="T1" fmla="*/ 520 h 520"/>
                <a:gd name="T2" fmla="*/ 0 w 1212"/>
                <a:gd name="T3" fmla="*/ 140 h 520"/>
                <a:gd name="T4" fmla="*/ 15 w 1212"/>
                <a:gd name="T5" fmla="*/ 0 h 520"/>
                <a:gd name="T6" fmla="*/ 1212 w 1212"/>
                <a:gd name="T7" fmla="*/ 520 h 520"/>
              </a:gdLst>
              <a:ahLst/>
              <a:cxnLst>
                <a:cxn ang="0">
                  <a:pos x="T0" y="T1"/>
                </a:cxn>
                <a:cxn ang="0">
                  <a:pos x="T2" y="T3"/>
                </a:cxn>
                <a:cxn ang="0">
                  <a:pos x="T4" y="T5"/>
                </a:cxn>
                <a:cxn ang="0">
                  <a:pos x="T6" y="T7"/>
                </a:cxn>
              </a:cxnLst>
              <a:rect l="0" t="0" r="r" b="b"/>
              <a:pathLst>
                <a:path w="1212" h="520">
                  <a:moveTo>
                    <a:pt x="1212" y="520"/>
                  </a:moveTo>
                  <a:lnTo>
                    <a:pt x="0" y="140"/>
                  </a:lnTo>
                  <a:lnTo>
                    <a:pt x="15" y="0"/>
                  </a:lnTo>
                  <a:lnTo>
                    <a:pt x="1212" y="52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0" name="Freeform 27"/>
            <p:cNvSpPr>
              <a:spLocks/>
            </p:cNvSpPr>
            <p:nvPr/>
          </p:nvSpPr>
          <p:spPr bwMode="auto">
            <a:xfrm>
              <a:off x="1769270" y="1429602"/>
              <a:ext cx="1128713" cy="579438"/>
            </a:xfrm>
            <a:custGeom>
              <a:avLst/>
              <a:gdLst>
                <a:gd name="T0" fmla="*/ 711 w 711"/>
                <a:gd name="T1" fmla="*/ 365 h 365"/>
                <a:gd name="T2" fmla="*/ 0 w 711"/>
                <a:gd name="T3" fmla="*/ 63 h 365"/>
                <a:gd name="T4" fmla="*/ 30 w 711"/>
                <a:gd name="T5" fmla="*/ 0 h 365"/>
                <a:gd name="T6" fmla="*/ 711 w 711"/>
                <a:gd name="T7" fmla="*/ 365 h 365"/>
              </a:gdLst>
              <a:ahLst/>
              <a:cxnLst>
                <a:cxn ang="0">
                  <a:pos x="T0" y="T1"/>
                </a:cxn>
                <a:cxn ang="0">
                  <a:pos x="T2" y="T3"/>
                </a:cxn>
                <a:cxn ang="0">
                  <a:pos x="T4" y="T5"/>
                </a:cxn>
                <a:cxn ang="0">
                  <a:pos x="T6" y="T7"/>
                </a:cxn>
              </a:cxnLst>
              <a:rect l="0" t="0" r="r" b="b"/>
              <a:pathLst>
                <a:path w="711" h="365">
                  <a:moveTo>
                    <a:pt x="711" y="365"/>
                  </a:moveTo>
                  <a:lnTo>
                    <a:pt x="0" y="63"/>
                  </a:lnTo>
                  <a:lnTo>
                    <a:pt x="30" y="0"/>
                  </a:lnTo>
                  <a:lnTo>
                    <a:pt x="711" y="365"/>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1" name="Freeform 28"/>
            <p:cNvSpPr>
              <a:spLocks/>
            </p:cNvSpPr>
            <p:nvPr/>
          </p:nvSpPr>
          <p:spPr bwMode="auto">
            <a:xfrm>
              <a:off x="2950370" y="6071453"/>
              <a:ext cx="719138" cy="754063"/>
            </a:xfrm>
            <a:custGeom>
              <a:avLst/>
              <a:gdLst>
                <a:gd name="T0" fmla="*/ 453 w 453"/>
                <a:gd name="T1" fmla="*/ 0 h 475"/>
                <a:gd name="T2" fmla="*/ 0 w 453"/>
                <a:gd name="T3" fmla="*/ 394 h 475"/>
                <a:gd name="T4" fmla="*/ 62 w 453"/>
                <a:gd name="T5" fmla="*/ 475 h 475"/>
                <a:gd name="T6" fmla="*/ 453 w 453"/>
                <a:gd name="T7" fmla="*/ 0 h 475"/>
              </a:gdLst>
              <a:ahLst/>
              <a:cxnLst>
                <a:cxn ang="0">
                  <a:pos x="T0" y="T1"/>
                </a:cxn>
                <a:cxn ang="0">
                  <a:pos x="T2" y="T3"/>
                </a:cxn>
                <a:cxn ang="0">
                  <a:pos x="T4" y="T5"/>
                </a:cxn>
                <a:cxn ang="0">
                  <a:pos x="T6" y="T7"/>
                </a:cxn>
              </a:cxnLst>
              <a:rect l="0" t="0" r="r" b="b"/>
              <a:pathLst>
                <a:path w="453" h="475">
                  <a:moveTo>
                    <a:pt x="453" y="0"/>
                  </a:moveTo>
                  <a:lnTo>
                    <a:pt x="0" y="394"/>
                  </a:lnTo>
                  <a:lnTo>
                    <a:pt x="62" y="475"/>
                  </a:lnTo>
                  <a:lnTo>
                    <a:pt x="453" y="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2" name="Freeform 29"/>
            <p:cNvSpPr>
              <a:spLocks/>
            </p:cNvSpPr>
            <p:nvPr/>
          </p:nvSpPr>
          <p:spPr bwMode="auto">
            <a:xfrm>
              <a:off x="6965157" y="5668228"/>
              <a:ext cx="706438" cy="1590675"/>
            </a:xfrm>
            <a:custGeom>
              <a:avLst/>
              <a:gdLst>
                <a:gd name="T0" fmla="*/ 313 w 445"/>
                <a:gd name="T1" fmla="*/ 1002 h 1002"/>
                <a:gd name="T2" fmla="*/ 0 w 445"/>
                <a:gd name="T3" fmla="*/ 0 h 1002"/>
                <a:gd name="T4" fmla="*/ 445 w 445"/>
                <a:gd name="T5" fmla="*/ 961 h 1002"/>
                <a:gd name="T6" fmla="*/ 313 w 445"/>
                <a:gd name="T7" fmla="*/ 1002 h 1002"/>
              </a:gdLst>
              <a:ahLst/>
              <a:cxnLst>
                <a:cxn ang="0">
                  <a:pos x="T0" y="T1"/>
                </a:cxn>
                <a:cxn ang="0">
                  <a:pos x="T2" y="T3"/>
                </a:cxn>
                <a:cxn ang="0">
                  <a:pos x="T4" y="T5"/>
                </a:cxn>
                <a:cxn ang="0">
                  <a:pos x="T6" y="T7"/>
                </a:cxn>
              </a:cxnLst>
              <a:rect l="0" t="0" r="r" b="b"/>
              <a:pathLst>
                <a:path w="445" h="1002">
                  <a:moveTo>
                    <a:pt x="313" y="1002"/>
                  </a:moveTo>
                  <a:lnTo>
                    <a:pt x="0" y="0"/>
                  </a:lnTo>
                  <a:lnTo>
                    <a:pt x="445" y="961"/>
                  </a:lnTo>
                  <a:lnTo>
                    <a:pt x="313" y="1002"/>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3" name="Freeform 30"/>
            <p:cNvSpPr>
              <a:spLocks/>
            </p:cNvSpPr>
            <p:nvPr/>
          </p:nvSpPr>
          <p:spPr bwMode="auto">
            <a:xfrm>
              <a:off x="7257257" y="5879365"/>
              <a:ext cx="427038" cy="782638"/>
            </a:xfrm>
            <a:custGeom>
              <a:avLst/>
              <a:gdLst>
                <a:gd name="T0" fmla="*/ 228 w 269"/>
                <a:gd name="T1" fmla="*/ 493 h 493"/>
                <a:gd name="T2" fmla="*/ 0 w 269"/>
                <a:gd name="T3" fmla="*/ 0 h 493"/>
                <a:gd name="T4" fmla="*/ 269 w 269"/>
                <a:gd name="T5" fmla="*/ 456 h 493"/>
                <a:gd name="T6" fmla="*/ 228 w 269"/>
                <a:gd name="T7" fmla="*/ 493 h 493"/>
              </a:gdLst>
              <a:ahLst/>
              <a:cxnLst>
                <a:cxn ang="0">
                  <a:pos x="T0" y="T1"/>
                </a:cxn>
                <a:cxn ang="0">
                  <a:pos x="T2" y="T3"/>
                </a:cxn>
                <a:cxn ang="0">
                  <a:pos x="T4" y="T5"/>
                </a:cxn>
                <a:cxn ang="0">
                  <a:pos x="T6" y="T7"/>
                </a:cxn>
              </a:cxnLst>
              <a:rect l="0" t="0" r="r" b="b"/>
              <a:pathLst>
                <a:path w="269" h="493">
                  <a:moveTo>
                    <a:pt x="228" y="493"/>
                  </a:moveTo>
                  <a:lnTo>
                    <a:pt x="0" y="0"/>
                  </a:lnTo>
                  <a:lnTo>
                    <a:pt x="269" y="456"/>
                  </a:lnTo>
                  <a:lnTo>
                    <a:pt x="228" y="493"/>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4" name="Freeform 31"/>
            <p:cNvSpPr>
              <a:spLocks/>
            </p:cNvSpPr>
            <p:nvPr/>
          </p:nvSpPr>
          <p:spPr bwMode="auto">
            <a:xfrm>
              <a:off x="9267032" y="3944203"/>
              <a:ext cx="1835150" cy="427038"/>
            </a:xfrm>
            <a:custGeom>
              <a:avLst/>
              <a:gdLst>
                <a:gd name="T0" fmla="*/ 0 w 1156"/>
                <a:gd name="T1" fmla="*/ 0 h 269"/>
                <a:gd name="T2" fmla="*/ 1156 w 1156"/>
                <a:gd name="T3" fmla="*/ 81 h 269"/>
                <a:gd name="T4" fmla="*/ 1130 w 1156"/>
                <a:gd name="T5" fmla="*/ 269 h 269"/>
                <a:gd name="T6" fmla="*/ 0 w 1156"/>
                <a:gd name="T7" fmla="*/ 0 h 269"/>
              </a:gdLst>
              <a:ahLst/>
              <a:cxnLst>
                <a:cxn ang="0">
                  <a:pos x="T0" y="T1"/>
                </a:cxn>
                <a:cxn ang="0">
                  <a:pos x="T2" y="T3"/>
                </a:cxn>
                <a:cxn ang="0">
                  <a:pos x="T4" y="T5"/>
                </a:cxn>
                <a:cxn ang="0">
                  <a:pos x="T6" y="T7"/>
                </a:cxn>
              </a:cxnLst>
              <a:rect l="0" t="0" r="r" b="b"/>
              <a:pathLst>
                <a:path w="1156" h="269">
                  <a:moveTo>
                    <a:pt x="0" y="0"/>
                  </a:moveTo>
                  <a:lnTo>
                    <a:pt x="1156" y="81"/>
                  </a:lnTo>
                  <a:lnTo>
                    <a:pt x="1130" y="269"/>
                  </a:lnTo>
                  <a:lnTo>
                    <a:pt x="0" y="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5" name="Freeform 32"/>
            <p:cNvSpPr>
              <a:spLocks/>
            </p:cNvSpPr>
            <p:nvPr/>
          </p:nvSpPr>
          <p:spPr bwMode="auto">
            <a:xfrm>
              <a:off x="9186070" y="986690"/>
              <a:ext cx="560388" cy="379413"/>
            </a:xfrm>
            <a:custGeom>
              <a:avLst/>
              <a:gdLst>
                <a:gd name="T0" fmla="*/ 0 w 353"/>
                <a:gd name="T1" fmla="*/ 239 h 239"/>
                <a:gd name="T2" fmla="*/ 320 w 353"/>
                <a:gd name="T3" fmla="*/ 0 h 239"/>
                <a:gd name="T4" fmla="*/ 353 w 353"/>
                <a:gd name="T5" fmla="*/ 77 h 239"/>
                <a:gd name="T6" fmla="*/ 0 w 353"/>
                <a:gd name="T7" fmla="*/ 239 h 239"/>
              </a:gdLst>
              <a:ahLst/>
              <a:cxnLst>
                <a:cxn ang="0">
                  <a:pos x="T0" y="T1"/>
                </a:cxn>
                <a:cxn ang="0">
                  <a:pos x="T2" y="T3"/>
                </a:cxn>
                <a:cxn ang="0">
                  <a:pos x="T4" y="T5"/>
                </a:cxn>
                <a:cxn ang="0">
                  <a:pos x="T6" y="T7"/>
                </a:cxn>
              </a:cxnLst>
              <a:rect l="0" t="0" r="r" b="b"/>
              <a:pathLst>
                <a:path w="353" h="239">
                  <a:moveTo>
                    <a:pt x="0" y="239"/>
                  </a:moveTo>
                  <a:lnTo>
                    <a:pt x="320" y="0"/>
                  </a:lnTo>
                  <a:lnTo>
                    <a:pt x="353" y="77"/>
                  </a:lnTo>
                  <a:lnTo>
                    <a:pt x="0" y="239"/>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sp>
        <p:nvSpPr>
          <p:cNvPr id="2" name="TextBox 1"/>
          <p:cNvSpPr txBox="1"/>
          <p:nvPr/>
        </p:nvSpPr>
        <p:spPr>
          <a:xfrm>
            <a:off x="2381176" y="1801147"/>
            <a:ext cx="6885856" cy="3435877"/>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8800" b="0" i="0" u="none" strike="noStrike" kern="1200" cap="none" spc="0" normalizeH="0" baseline="0" noProof="0">
                <a:ln>
                  <a:noFill/>
                </a:ln>
                <a:solidFill>
                  <a:srgbClr val="E32127"/>
                </a:solidFill>
                <a:effectLst/>
                <a:uLnTx/>
                <a:uFillTx/>
                <a:latin typeface="#9Slide07 SVNRevolution" panose="02040603050506020204" pitchFamily="18" charset="0"/>
              </a:rPr>
              <a:t>KHỞI ĐỘNG</a:t>
            </a:r>
          </a:p>
        </p:txBody>
      </p:sp>
    </p:spTree>
    <p:extLst>
      <p:ext uri="{BB962C8B-B14F-4D97-AF65-F5344CB8AC3E}">
        <p14:creationId xmlns:p14="http://schemas.microsoft.com/office/powerpoint/2010/main" val="74091360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025"/>
                                        </p:tgtEl>
                                        <p:attrNameLst>
                                          <p:attrName>style.visibility</p:attrName>
                                        </p:attrNameLst>
                                      </p:cBhvr>
                                      <p:to>
                                        <p:strVal val="visible"/>
                                      </p:to>
                                    </p:set>
                                    <p:anim calcmode="lin" valueType="num">
                                      <p:cBhvr>
                                        <p:cTn id="7" dur="500" fill="hold"/>
                                        <p:tgtEl>
                                          <p:spTgt spid="1025"/>
                                        </p:tgtEl>
                                        <p:attrNameLst>
                                          <p:attrName>ppt_w</p:attrName>
                                        </p:attrNameLst>
                                      </p:cBhvr>
                                      <p:tavLst>
                                        <p:tav tm="0">
                                          <p:val>
                                            <p:fltVal val="0"/>
                                          </p:val>
                                        </p:tav>
                                        <p:tav tm="100000">
                                          <p:val>
                                            <p:strVal val="#ppt_w"/>
                                          </p:val>
                                        </p:tav>
                                      </p:tavLst>
                                    </p:anim>
                                    <p:anim calcmode="lin" valueType="num">
                                      <p:cBhvr>
                                        <p:cTn id="8" dur="500" fill="hold"/>
                                        <p:tgtEl>
                                          <p:spTgt spid="1025"/>
                                        </p:tgtEl>
                                        <p:attrNameLst>
                                          <p:attrName>ppt_h</p:attrName>
                                        </p:attrNameLst>
                                      </p:cBhvr>
                                      <p:tavLst>
                                        <p:tav tm="0">
                                          <p:val>
                                            <p:fltVal val="0"/>
                                          </p:val>
                                        </p:tav>
                                        <p:tav tm="100000">
                                          <p:val>
                                            <p:strVal val="#ppt_h"/>
                                          </p:val>
                                        </p:tav>
                                      </p:tavLst>
                                    </p:anim>
                                    <p:animEffect transition="in" filter="fade">
                                      <p:cBhvr>
                                        <p:cTn id="9" dur="500"/>
                                        <p:tgtEl>
                                          <p:spTgt spid="1025"/>
                                        </p:tgtEl>
                                      </p:cBhvr>
                                    </p:animEffect>
                                  </p:childTnLst>
                                </p:cTn>
                              </p:par>
                              <p:par>
                                <p:cTn id="10" presetID="53" presetClass="entr" presetSubtype="16" fill="hold" nodeType="withEffect">
                                  <p:stCondLst>
                                    <p:cond delay="0"/>
                                  </p:stCondLst>
                                  <p:childTnLst>
                                    <p:set>
                                      <p:cBhvr>
                                        <p:cTn id="11" dur="1" fill="hold">
                                          <p:stCondLst>
                                            <p:cond delay="0"/>
                                          </p:stCondLst>
                                        </p:cTn>
                                        <p:tgtEl>
                                          <p:spTgt spid="643"/>
                                        </p:tgtEl>
                                        <p:attrNameLst>
                                          <p:attrName>style.visibility</p:attrName>
                                        </p:attrNameLst>
                                      </p:cBhvr>
                                      <p:to>
                                        <p:strVal val="visible"/>
                                      </p:to>
                                    </p:set>
                                    <p:anim calcmode="lin" valueType="num">
                                      <p:cBhvr>
                                        <p:cTn id="12" dur="500" fill="hold"/>
                                        <p:tgtEl>
                                          <p:spTgt spid="643"/>
                                        </p:tgtEl>
                                        <p:attrNameLst>
                                          <p:attrName>ppt_w</p:attrName>
                                        </p:attrNameLst>
                                      </p:cBhvr>
                                      <p:tavLst>
                                        <p:tav tm="0">
                                          <p:val>
                                            <p:fltVal val="0"/>
                                          </p:val>
                                        </p:tav>
                                        <p:tav tm="100000">
                                          <p:val>
                                            <p:strVal val="#ppt_w"/>
                                          </p:val>
                                        </p:tav>
                                      </p:tavLst>
                                    </p:anim>
                                    <p:anim calcmode="lin" valueType="num">
                                      <p:cBhvr>
                                        <p:cTn id="13" dur="500" fill="hold"/>
                                        <p:tgtEl>
                                          <p:spTgt spid="643"/>
                                        </p:tgtEl>
                                        <p:attrNameLst>
                                          <p:attrName>ppt_h</p:attrName>
                                        </p:attrNameLst>
                                      </p:cBhvr>
                                      <p:tavLst>
                                        <p:tav tm="0">
                                          <p:val>
                                            <p:fltVal val="0"/>
                                          </p:val>
                                        </p:tav>
                                        <p:tav tm="100000">
                                          <p:val>
                                            <p:strVal val="#ppt_h"/>
                                          </p:val>
                                        </p:tav>
                                      </p:tavLst>
                                    </p:anim>
                                    <p:animEffect transition="in" filter="fade">
                                      <p:cBhvr>
                                        <p:cTn id="14" dur="500"/>
                                        <p:tgtEl>
                                          <p:spTgt spid="643"/>
                                        </p:tgtEl>
                                      </p:cBhvr>
                                    </p:animEffect>
                                  </p:childTnLst>
                                </p:cTn>
                              </p:par>
                              <p:par>
                                <p:cTn id="15" presetID="53" presetClass="entr" presetSubtype="16" fill="hold" nodeType="withEffect">
                                  <p:stCondLst>
                                    <p:cond delay="0"/>
                                  </p:stCondLst>
                                  <p:childTnLst>
                                    <p:set>
                                      <p:cBhvr>
                                        <p:cTn id="16" dur="1" fill="hold">
                                          <p:stCondLst>
                                            <p:cond delay="0"/>
                                          </p:stCondLst>
                                        </p:cTn>
                                        <p:tgtEl>
                                          <p:spTgt spid="644"/>
                                        </p:tgtEl>
                                        <p:attrNameLst>
                                          <p:attrName>style.visibility</p:attrName>
                                        </p:attrNameLst>
                                      </p:cBhvr>
                                      <p:to>
                                        <p:strVal val="visible"/>
                                      </p:to>
                                    </p:set>
                                    <p:anim calcmode="lin" valueType="num">
                                      <p:cBhvr>
                                        <p:cTn id="17" dur="500" fill="hold"/>
                                        <p:tgtEl>
                                          <p:spTgt spid="644"/>
                                        </p:tgtEl>
                                        <p:attrNameLst>
                                          <p:attrName>ppt_w</p:attrName>
                                        </p:attrNameLst>
                                      </p:cBhvr>
                                      <p:tavLst>
                                        <p:tav tm="0">
                                          <p:val>
                                            <p:fltVal val="0"/>
                                          </p:val>
                                        </p:tav>
                                        <p:tav tm="100000">
                                          <p:val>
                                            <p:strVal val="#ppt_w"/>
                                          </p:val>
                                        </p:tav>
                                      </p:tavLst>
                                    </p:anim>
                                    <p:anim calcmode="lin" valueType="num">
                                      <p:cBhvr>
                                        <p:cTn id="18" dur="500" fill="hold"/>
                                        <p:tgtEl>
                                          <p:spTgt spid="644"/>
                                        </p:tgtEl>
                                        <p:attrNameLst>
                                          <p:attrName>ppt_h</p:attrName>
                                        </p:attrNameLst>
                                      </p:cBhvr>
                                      <p:tavLst>
                                        <p:tav tm="0">
                                          <p:val>
                                            <p:fltVal val="0"/>
                                          </p:val>
                                        </p:tav>
                                        <p:tav tm="100000">
                                          <p:val>
                                            <p:strVal val="#ppt_h"/>
                                          </p:val>
                                        </p:tav>
                                      </p:tavLst>
                                    </p:anim>
                                    <p:animEffect transition="in" filter="fade">
                                      <p:cBhvr>
                                        <p:cTn id="19" dur="500"/>
                                        <p:tgtEl>
                                          <p:spTgt spid="644"/>
                                        </p:tgtEl>
                                      </p:cBhvr>
                                    </p:animEffect>
                                  </p:childTnLst>
                                </p:cTn>
                              </p:par>
                              <p:par>
                                <p:cTn id="20" presetID="53" presetClass="entr" presetSubtype="16" fill="hold" nodeType="withEffect">
                                  <p:stCondLst>
                                    <p:cond delay="0"/>
                                  </p:stCondLst>
                                  <p:childTnLst>
                                    <p:set>
                                      <p:cBhvr>
                                        <p:cTn id="21" dur="1" fill="hold">
                                          <p:stCondLst>
                                            <p:cond delay="0"/>
                                          </p:stCondLst>
                                        </p:cTn>
                                        <p:tgtEl>
                                          <p:spTgt spid="640"/>
                                        </p:tgtEl>
                                        <p:attrNameLst>
                                          <p:attrName>style.visibility</p:attrName>
                                        </p:attrNameLst>
                                      </p:cBhvr>
                                      <p:to>
                                        <p:strVal val="visible"/>
                                      </p:to>
                                    </p:set>
                                    <p:anim calcmode="lin" valueType="num">
                                      <p:cBhvr>
                                        <p:cTn id="22" dur="500" fill="hold"/>
                                        <p:tgtEl>
                                          <p:spTgt spid="640"/>
                                        </p:tgtEl>
                                        <p:attrNameLst>
                                          <p:attrName>ppt_w</p:attrName>
                                        </p:attrNameLst>
                                      </p:cBhvr>
                                      <p:tavLst>
                                        <p:tav tm="0">
                                          <p:val>
                                            <p:fltVal val="0"/>
                                          </p:val>
                                        </p:tav>
                                        <p:tav tm="100000">
                                          <p:val>
                                            <p:strVal val="#ppt_w"/>
                                          </p:val>
                                        </p:tav>
                                      </p:tavLst>
                                    </p:anim>
                                    <p:anim calcmode="lin" valueType="num">
                                      <p:cBhvr>
                                        <p:cTn id="23" dur="500" fill="hold"/>
                                        <p:tgtEl>
                                          <p:spTgt spid="640"/>
                                        </p:tgtEl>
                                        <p:attrNameLst>
                                          <p:attrName>ppt_h</p:attrName>
                                        </p:attrNameLst>
                                      </p:cBhvr>
                                      <p:tavLst>
                                        <p:tav tm="0">
                                          <p:val>
                                            <p:fltVal val="0"/>
                                          </p:val>
                                        </p:tav>
                                        <p:tav tm="100000">
                                          <p:val>
                                            <p:strVal val="#ppt_h"/>
                                          </p:val>
                                        </p:tav>
                                      </p:tavLst>
                                    </p:anim>
                                    <p:animEffect transition="in" filter="fade">
                                      <p:cBhvr>
                                        <p:cTn id="24" dur="500"/>
                                        <p:tgtEl>
                                          <p:spTgt spid="640"/>
                                        </p:tgtEl>
                                      </p:cBhvr>
                                    </p:animEffect>
                                  </p:childTnLst>
                                </p:cTn>
                              </p:par>
                              <p:par>
                                <p:cTn id="25" presetID="53" presetClass="entr" presetSubtype="16" fill="hold" nodeType="withEffect">
                                  <p:stCondLst>
                                    <p:cond delay="0"/>
                                  </p:stCondLst>
                                  <p:childTnLst>
                                    <p:set>
                                      <p:cBhvr>
                                        <p:cTn id="26" dur="1" fill="hold">
                                          <p:stCondLst>
                                            <p:cond delay="0"/>
                                          </p:stCondLst>
                                        </p:cTn>
                                        <p:tgtEl>
                                          <p:spTgt spid="642"/>
                                        </p:tgtEl>
                                        <p:attrNameLst>
                                          <p:attrName>style.visibility</p:attrName>
                                        </p:attrNameLst>
                                      </p:cBhvr>
                                      <p:to>
                                        <p:strVal val="visible"/>
                                      </p:to>
                                    </p:set>
                                    <p:anim calcmode="lin" valueType="num">
                                      <p:cBhvr>
                                        <p:cTn id="27" dur="500" fill="hold"/>
                                        <p:tgtEl>
                                          <p:spTgt spid="642"/>
                                        </p:tgtEl>
                                        <p:attrNameLst>
                                          <p:attrName>ppt_w</p:attrName>
                                        </p:attrNameLst>
                                      </p:cBhvr>
                                      <p:tavLst>
                                        <p:tav tm="0">
                                          <p:val>
                                            <p:fltVal val="0"/>
                                          </p:val>
                                        </p:tav>
                                        <p:tav tm="100000">
                                          <p:val>
                                            <p:strVal val="#ppt_w"/>
                                          </p:val>
                                        </p:tav>
                                      </p:tavLst>
                                    </p:anim>
                                    <p:anim calcmode="lin" valueType="num">
                                      <p:cBhvr>
                                        <p:cTn id="28" dur="500" fill="hold"/>
                                        <p:tgtEl>
                                          <p:spTgt spid="642"/>
                                        </p:tgtEl>
                                        <p:attrNameLst>
                                          <p:attrName>ppt_h</p:attrName>
                                        </p:attrNameLst>
                                      </p:cBhvr>
                                      <p:tavLst>
                                        <p:tav tm="0">
                                          <p:val>
                                            <p:fltVal val="0"/>
                                          </p:val>
                                        </p:tav>
                                        <p:tav tm="100000">
                                          <p:val>
                                            <p:strVal val="#ppt_h"/>
                                          </p:val>
                                        </p:tav>
                                      </p:tavLst>
                                    </p:anim>
                                    <p:animEffect transition="in" filter="fade">
                                      <p:cBhvr>
                                        <p:cTn id="29" dur="500"/>
                                        <p:tgtEl>
                                          <p:spTgt spid="642"/>
                                        </p:tgtEl>
                                      </p:cBhvr>
                                    </p:animEffect>
                                  </p:childTnLst>
                                </p:cTn>
                              </p:par>
                            </p:childTnLst>
                          </p:cTn>
                        </p:par>
                        <p:par>
                          <p:cTn id="30" fill="hold">
                            <p:stCondLst>
                              <p:cond delay="5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51"/>
        <p:cNvGrpSpPr/>
        <p:nvPr/>
      </p:nvGrpSpPr>
      <p:grpSpPr>
        <a:xfrm>
          <a:off x="0" y="0"/>
          <a:ext cx="0" cy="0"/>
          <a:chOff x="0" y="0"/>
          <a:chExt cx="0" cy="0"/>
        </a:xfrm>
      </p:grpSpPr>
      <p:sp>
        <p:nvSpPr>
          <p:cNvPr id="252" name="Google Shape;252;p35"/>
          <p:cNvSpPr txBox="1">
            <a:spLocks noGrp="1"/>
          </p:cNvSpPr>
          <p:nvPr>
            <p:ph type="title"/>
          </p:nvPr>
        </p:nvSpPr>
        <p:spPr>
          <a:xfrm>
            <a:off x="960000" y="609600"/>
            <a:ext cx="10272000" cy="763600"/>
          </a:xfrm>
          <a:prstGeom prst="rect">
            <a:avLst/>
          </a:prstGeom>
        </p:spPr>
        <p:txBody>
          <a:bodyPr spcFirstLastPara="1" wrap="square" lIns="121900" tIns="121900" rIns="121900" bIns="121900" anchor="t" anchorCtr="0">
            <a:noAutofit/>
          </a:bodyPr>
          <a:lstStyle/>
          <a:p>
            <a:r>
              <a:rPr lang="en-US" sz="4000">
                <a:latin typeface="Calibri" panose="020F0502020204030204" pitchFamily="34" charset="0"/>
                <a:cs typeface="Calibri" panose="020F0502020204030204" pitchFamily="34" charset="0"/>
              </a:rPr>
              <a:t>Câu 1: Năm 2022 thuộc thế kỉ nào?</a:t>
            </a:r>
            <a:endParaRPr sz="4000">
              <a:latin typeface="Calibri" panose="020F0502020204030204" pitchFamily="34" charset="0"/>
              <a:cs typeface="Calibri" panose="020F0502020204030204" pitchFamily="34" charset="0"/>
            </a:endParaRPr>
          </a:p>
        </p:txBody>
      </p:sp>
      <p:sp>
        <p:nvSpPr>
          <p:cNvPr id="254" name="Google Shape;254;p35"/>
          <p:cNvSpPr/>
          <p:nvPr/>
        </p:nvSpPr>
        <p:spPr>
          <a:xfrm>
            <a:off x="406931" y="166935"/>
            <a:ext cx="1106136" cy="110613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255;p35"/>
          <p:cNvSpPr/>
          <p:nvPr/>
        </p:nvSpPr>
        <p:spPr>
          <a:xfrm rot="10800000">
            <a:off x="10678932" y="5562600"/>
            <a:ext cx="1106136" cy="110613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 name="Rounded Rectangle 4">
            <a:extLst>
              <a:ext uri="{FF2B5EF4-FFF2-40B4-BE49-F238E27FC236}">
                <a16:creationId xmlns:a16="http://schemas.microsoft.com/office/drawing/2014/main" xmlns="" id="{A9103582-FD72-4DBA-AEB7-3B57FF74352C}"/>
              </a:ext>
            </a:extLst>
          </p:cNvPr>
          <p:cNvSpPr/>
          <p:nvPr/>
        </p:nvSpPr>
        <p:spPr>
          <a:xfrm>
            <a:off x="2344163" y="2643079"/>
            <a:ext cx="3505200" cy="794682"/>
          </a:xfrm>
          <a:prstGeom prst="roundRect">
            <a:avLst/>
          </a:prstGeom>
          <a:solidFill>
            <a:schemeClr val="bg2">
              <a:lumMod val="20000"/>
              <a:lumOff val="80000"/>
            </a:scheme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XXI</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7" name="Rounded Rectangle 11">
            <a:extLst>
              <a:ext uri="{FF2B5EF4-FFF2-40B4-BE49-F238E27FC236}">
                <a16:creationId xmlns:a16="http://schemas.microsoft.com/office/drawing/2014/main" xmlns="" id="{A1E5BD1D-031F-4AF1-A6A4-9AA52B04A11B}"/>
              </a:ext>
            </a:extLst>
          </p:cNvPr>
          <p:cNvSpPr/>
          <p:nvPr/>
        </p:nvSpPr>
        <p:spPr>
          <a:xfrm>
            <a:off x="7056783" y="2658321"/>
            <a:ext cx="3505200" cy="794682"/>
          </a:xfrm>
          <a:prstGeom prst="roundRect">
            <a:avLst/>
          </a:prstGeom>
          <a:solidFill>
            <a:srgbClr val="00B0F0">
              <a:alpha val="69804"/>
            </a:srgb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XXII</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8" name="Rounded Rectangle 12">
            <a:extLst>
              <a:ext uri="{FF2B5EF4-FFF2-40B4-BE49-F238E27FC236}">
                <a16:creationId xmlns:a16="http://schemas.microsoft.com/office/drawing/2014/main" xmlns="" id="{9854A01D-C2D6-4BDD-9769-73C9A31C74AE}"/>
              </a:ext>
            </a:extLst>
          </p:cNvPr>
          <p:cNvSpPr/>
          <p:nvPr/>
        </p:nvSpPr>
        <p:spPr>
          <a:xfrm>
            <a:off x="2377521" y="4558368"/>
            <a:ext cx="3505200" cy="794682"/>
          </a:xfrm>
          <a:prstGeom prst="roundRect">
            <a:avLst/>
          </a:prstGeom>
          <a:solidFill>
            <a:srgbClr val="94E76E"/>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9" name="Rounded Rectangle 13">
            <a:extLst>
              <a:ext uri="{FF2B5EF4-FFF2-40B4-BE49-F238E27FC236}">
                <a16:creationId xmlns:a16="http://schemas.microsoft.com/office/drawing/2014/main" xmlns="" id="{9DE27199-CA65-4B26-BAB7-5937D17F4295}"/>
              </a:ext>
            </a:extLst>
          </p:cNvPr>
          <p:cNvSpPr/>
          <p:nvPr/>
        </p:nvSpPr>
        <p:spPr>
          <a:xfrm>
            <a:off x="7086600" y="4558368"/>
            <a:ext cx="3505200" cy="794682"/>
          </a:xfrm>
          <a:prstGeom prst="roundRect">
            <a:avLst/>
          </a:prstGeom>
          <a:solidFill>
            <a:srgbClr val="FF9966">
              <a:alpha val="69804"/>
            </a:srgb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XIX</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grpSp>
        <p:nvGrpSpPr>
          <p:cNvPr id="10" name="Google Shape;6759;p63">
            <a:extLst>
              <a:ext uri="{FF2B5EF4-FFF2-40B4-BE49-F238E27FC236}">
                <a16:creationId xmlns:a16="http://schemas.microsoft.com/office/drawing/2014/main" xmlns="" id="{BFA8B64E-7E80-4CB4-ABA7-93EC5DECC88F}"/>
              </a:ext>
            </a:extLst>
          </p:cNvPr>
          <p:cNvGrpSpPr/>
          <p:nvPr/>
        </p:nvGrpSpPr>
        <p:grpSpPr>
          <a:xfrm>
            <a:off x="1690772" y="2378130"/>
            <a:ext cx="1210258" cy="1187340"/>
            <a:chOff x="6897400" y="3081200"/>
            <a:chExt cx="653225" cy="702100"/>
          </a:xfrm>
        </p:grpSpPr>
        <p:sp>
          <p:nvSpPr>
            <p:cNvPr id="11" name="Google Shape;6760;p63">
              <a:extLst>
                <a:ext uri="{FF2B5EF4-FFF2-40B4-BE49-F238E27FC236}">
                  <a16:creationId xmlns:a16="http://schemas.microsoft.com/office/drawing/2014/main" xmlns="" id="{D39D96CD-00CC-4BC3-A534-F7FBD0F84A6B}"/>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 name="Google Shape;6761;p63">
              <a:extLst>
                <a:ext uri="{FF2B5EF4-FFF2-40B4-BE49-F238E27FC236}">
                  <a16:creationId xmlns:a16="http://schemas.microsoft.com/office/drawing/2014/main" xmlns="" id="{868F7F40-E06D-4ACF-9012-F943AD8FC6F9}"/>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3" name="Google Shape;6762;p63">
              <a:extLst>
                <a:ext uri="{FF2B5EF4-FFF2-40B4-BE49-F238E27FC236}">
                  <a16:creationId xmlns:a16="http://schemas.microsoft.com/office/drawing/2014/main" xmlns="" id="{33CF2176-B900-4096-8EF6-C3622F542890}"/>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4" name="Google Shape;6763;p63">
              <a:extLst>
                <a:ext uri="{FF2B5EF4-FFF2-40B4-BE49-F238E27FC236}">
                  <a16:creationId xmlns:a16="http://schemas.microsoft.com/office/drawing/2014/main" xmlns="" id="{1EC97299-EA88-4478-8D23-259F6F60F291}"/>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5" name="Google Shape;6764;p63">
              <a:extLst>
                <a:ext uri="{FF2B5EF4-FFF2-40B4-BE49-F238E27FC236}">
                  <a16:creationId xmlns:a16="http://schemas.microsoft.com/office/drawing/2014/main" xmlns="" id="{13F44969-6D33-4D14-8763-0F1D197805AA}"/>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6" name="Google Shape;6765;p63">
              <a:extLst>
                <a:ext uri="{FF2B5EF4-FFF2-40B4-BE49-F238E27FC236}">
                  <a16:creationId xmlns:a16="http://schemas.microsoft.com/office/drawing/2014/main" xmlns="" id="{D286099C-D3C6-408E-A3D7-F585EFE307CD}"/>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7" name="Google Shape;6766;p63">
              <a:extLst>
                <a:ext uri="{FF2B5EF4-FFF2-40B4-BE49-F238E27FC236}">
                  <a16:creationId xmlns:a16="http://schemas.microsoft.com/office/drawing/2014/main" xmlns="" id="{13F7A714-DE0D-4ABF-B51B-5B8ABF3D5479}"/>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8" name="Google Shape;6767;p63">
              <a:extLst>
                <a:ext uri="{FF2B5EF4-FFF2-40B4-BE49-F238E27FC236}">
                  <a16:creationId xmlns:a16="http://schemas.microsoft.com/office/drawing/2014/main" xmlns="" id="{5D255377-0984-4259-9EF3-050AADC5D32D}"/>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9" name="Google Shape;6768;p63">
              <a:extLst>
                <a:ext uri="{FF2B5EF4-FFF2-40B4-BE49-F238E27FC236}">
                  <a16:creationId xmlns:a16="http://schemas.microsoft.com/office/drawing/2014/main" xmlns="" id="{2194944A-9C53-4612-804C-023071BAFD38}"/>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0" name="Google Shape;6769;p63">
              <a:extLst>
                <a:ext uri="{FF2B5EF4-FFF2-40B4-BE49-F238E27FC236}">
                  <a16:creationId xmlns:a16="http://schemas.microsoft.com/office/drawing/2014/main" xmlns="" id="{5FBC6C16-A446-4204-A735-97443487FC7F}"/>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1" name="Google Shape;6770;p63">
              <a:extLst>
                <a:ext uri="{FF2B5EF4-FFF2-40B4-BE49-F238E27FC236}">
                  <a16:creationId xmlns:a16="http://schemas.microsoft.com/office/drawing/2014/main" xmlns="" id="{8EFF0850-5072-42FB-949A-AAE8E80CCBC9}"/>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rgbClr val="4B394C">
                <a:alpha val="234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22" name="Google Shape;6339;p63">
            <a:extLst>
              <a:ext uri="{FF2B5EF4-FFF2-40B4-BE49-F238E27FC236}">
                <a16:creationId xmlns:a16="http://schemas.microsoft.com/office/drawing/2014/main" xmlns="" id="{2DEE64E3-1FBF-4CAE-A7C1-8F476D314275}"/>
              </a:ext>
            </a:extLst>
          </p:cNvPr>
          <p:cNvGrpSpPr/>
          <p:nvPr/>
        </p:nvGrpSpPr>
        <p:grpSpPr>
          <a:xfrm>
            <a:off x="1781328" y="4249753"/>
            <a:ext cx="1324835" cy="1142180"/>
            <a:chOff x="6852538" y="1353400"/>
            <a:chExt cx="711800" cy="702050"/>
          </a:xfrm>
        </p:grpSpPr>
        <p:sp>
          <p:nvSpPr>
            <p:cNvPr id="23" name="Google Shape;6340;p63">
              <a:extLst>
                <a:ext uri="{FF2B5EF4-FFF2-40B4-BE49-F238E27FC236}">
                  <a16:creationId xmlns:a16="http://schemas.microsoft.com/office/drawing/2014/main" xmlns="" id="{B4A8F7C4-9D08-4FEC-BA59-679C4FE9B4CA}"/>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4" name="Google Shape;6341;p63">
              <a:extLst>
                <a:ext uri="{FF2B5EF4-FFF2-40B4-BE49-F238E27FC236}">
                  <a16:creationId xmlns:a16="http://schemas.microsoft.com/office/drawing/2014/main" xmlns="" id="{AACFD6A4-3E61-4047-B3B5-4079FBB98A22}"/>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5" name="Google Shape;6342;p63">
              <a:extLst>
                <a:ext uri="{FF2B5EF4-FFF2-40B4-BE49-F238E27FC236}">
                  <a16:creationId xmlns:a16="http://schemas.microsoft.com/office/drawing/2014/main" xmlns="" id="{A474B423-E6DB-485F-8DAC-230CAF521A3D}"/>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6" name="Google Shape;6343;p63">
              <a:extLst>
                <a:ext uri="{FF2B5EF4-FFF2-40B4-BE49-F238E27FC236}">
                  <a16:creationId xmlns:a16="http://schemas.microsoft.com/office/drawing/2014/main" xmlns="" id="{96C9D51B-1C94-4EB1-B109-50C6DD9748B8}"/>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7" name="Google Shape;6344;p63">
              <a:extLst>
                <a:ext uri="{FF2B5EF4-FFF2-40B4-BE49-F238E27FC236}">
                  <a16:creationId xmlns:a16="http://schemas.microsoft.com/office/drawing/2014/main" xmlns="" id="{F1275129-0DAF-4C2B-9382-B3E664957103}"/>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8" name="Google Shape;6345;p63">
              <a:extLst>
                <a:ext uri="{FF2B5EF4-FFF2-40B4-BE49-F238E27FC236}">
                  <a16:creationId xmlns:a16="http://schemas.microsoft.com/office/drawing/2014/main" xmlns="" id="{EB667042-9481-44A4-83F9-D0392817A7DE}"/>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9" name="Google Shape;6346;p63">
              <a:extLst>
                <a:ext uri="{FF2B5EF4-FFF2-40B4-BE49-F238E27FC236}">
                  <a16:creationId xmlns:a16="http://schemas.microsoft.com/office/drawing/2014/main" xmlns="" id="{7745585F-9387-490A-9E1A-75A61C29499C}"/>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0" name="Google Shape;6347;p63">
              <a:extLst>
                <a:ext uri="{FF2B5EF4-FFF2-40B4-BE49-F238E27FC236}">
                  <a16:creationId xmlns:a16="http://schemas.microsoft.com/office/drawing/2014/main" xmlns="" id="{13EF446F-6E9E-45CA-A6B3-E11614F0FCAC}"/>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1" name="Google Shape;6348;p63">
              <a:extLst>
                <a:ext uri="{FF2B5EF4-FFF2-40B4-BE49-F238E27FC236}">
                  <a16:creationId xmlns:a16="http://schemas.microsoft.com/office/drawing/2014/main" xmlns="" id="{0C3E9FD2-A2F9-4B89-AF1A-B8B3FD5EFCB5}"/>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2" name="Google Shape;6349;p63">
              <a:extLst>
                <a:ext uri="{FF2B5EF4-FFF2-40B4-BE49-F238E27FC236}">
                  <a16:creationId xmlns:a16="http://schemas.microsoft.com/office/drawing/2014/main" xmlns="" id="{B61E9FF6-6924-47E5-8FE5-4D775613DD44}"/>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3" name="Google Shape;6350;p63">
              <a:extLst>
                <a:ext uri="{FF2B5EF4-FFF2-40B4-BE49-F238E27FC236}">
                  <a16:creationId xmlns:a16="http://schemas.microsoft.com/office/drawing/2014/main" xmlns="" id="{E7CA6AA0-E78E-4877-8502-16E54A82C3E9}"/>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34" name="Google Shape;6351;p63">
            <a:extLst>
              <a:ext uri="{FF2B5EF4-FFF2-40B4-BE49-F238E27FC236}">
                <a16:creationId xmlns:a16="http://schemas.microsoft.com/office/drawing/2014/main" xmlns="" id="{50007A4F-0189-4ADF-8703-40B0557AEB7B}"/>
              </a:ext>
            </a:extLst>
          </p:cNvPr>
          <p:cNvGrpSpPr/>
          <p:nvPr/>
        </p:nvGrpSpPr>
        <p:grpSpPr>
          <a:xfrm>
            <a:off x="6725688" y="2286000"/>
            <a:ext cx="1016801" cy="1299357"/>
            <a:chOff x="7915775" y="3985101"/>
            <a:chExt cx="501726" cy="618405"/>
          </a:xfrm>
        </p:grpSpPr>
        <p:sp>
          <p:nvSpPr>
            <p:cNvPr id="35" name="Google Shape;6352;p63">
              <a:extLst>
                <a:ext uri="{FF2B5EF4-FFF2-40B4-BE49-F238E27FC236}">
                  <a16:creationId xmlns:a16="http://schemas.microsoft.com/office/drawing/2014/main" xmlns="" id="{3370AA06-5A89-4DCC-954B-3AC555DC8BD2}"/>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6" name="Google Shape;6353;p63">
              <a:extLst>
                <a:ext uri="{FF2B5EF4-FFF2-40B4-BE49-F238E27FC236}">
                  <a16:creationId xmlns:a16="http://schemas.microsoft.com/office/drawing/2014/main" xmlns="" id="{5E4ED58E-F2E2-42A9-AD97-9B9782BBBDE8}"/>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7" name="Google Shape;6354;p63">
              <a:extLst>
                <a:ext uri="{FF2B5EF4-FFF2-40B4-BE49-F238E27FC236}">
                  <a16:creationId xmlns:a16="http://schemas.microsoft.com/office/drawing/2014/main" xmlns="" id="{5789ABE9-80E4-4924-ACAE-5F5F98BFD41C}"/>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8" name="Google Shape;6355;p63">
              <a:extLst>
                <a:ext uri="{FF2B5EF4-FFF2-40B4-BE49-F238E27FC236}">
                  <a16:creationId xmlns:a16="http://schemas.microsoft.com/office/drawing/2014/main" xmlns="" id="{CFCFB4BD-6396-4808-9847-94216C39048A}"/>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9" name="Google Shape;6356;p63">
              <a:extLst>
                <a:ext uri="{FF2B5EF4-FFF2-40B4-BE49-F238E27FC236}">
                  <a16:creationId xmlns:a16="http://schemas.microsoft.com/office/drawing/2014/main" xmlns="" id="{70384F69-57D5-473E-A316-7622F34DA4D2}"/>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0" name="Google Shape;6357;p63">
              <a:extLst>
                <a:ext uri="{FF2B5EF4-FFF2-40B4-BE49-F238E27FC236}">
                  <a16:creationId xmlns:a16="http://schemas.microsoft.com/office/drawing/2014/main" xmlns="" id="{82071718-BAF3-4967-B1D6-DABAFC7A22A1}"/>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1" name="Google Shape;6358;p63">
              <a:extLst>
                <a:ext uri="{FF2B5EF4-FFF2-40B4-BE49-F238E27FC236}">
                  <a16:creationId xmlns:a16="http://schemas.microsoft.com/office/drawing/2014/main" xmlns="" id="{99A63B59-ADA0-4E70-AC85-7A91C2B65363}"/>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2" name="Google Shape;6359;p63">
              <a:extLst>
                <a:ext uri="{FF2B5EF4-FFF2-40B4-BE49-F238E27FC236}">
                  <a16:creationId xmlns:a16="http://schemas.microsoft.com/office/drawing/2014/main" xmlns="" id="{BDC8D4F9-B6D4-4931-B259-1B1E2344816E}"/>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3" name="Google Shape;6360;p63">
              <a:extLst>
                <a:ext uri="{FF2B5EF4-FFF2-40B4-BE49-F238E27FC236}">
                  <a16:creationId xmlns:a16="http://schemas.microsoft.com/office/drawing/2014/main" xmlns="" id="{885DE7A7-C8F8-44A5-9561-998F48A693B2}"/>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4" name="Google Shape;6361;p63">
              <a:extLst>
                <a:ext uri="{FF2B5EF4-FFF2-40B4-BE49-F238E27FC236}">
                  <a16:creationId xmlns:a16="http://schemas.microsoft.com/office/drawing/2014/main" xmlns="" id="{658F5993-A70A-43F2-8EB4-D9127A4CFAC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5" name="Google Shape;6362;p63">
              <a:extLst>
                <a:ext uri="{FF2B5EF4-FFF2-40B4-BE49-F238E27FC236}">
                  <a16:creationId xmlns:a16="http://schemas.microsoft.com/office/drawing/2014/main" xmlns="" id="{BE4A5968-DA93-4BD3-B720-DA25F39A3BA0}"/>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6" name="Google Shape;6363;p63">
              <a:extLst>
                <a:ext uri="{FF2B5EF4-FFF2-40B4-BE49-F238E27FC236}">
                  <a16:creationId xmlns:a16="http://schemas.microsoft.com/office/drawing/2014/main" xmlns="" id="{C3FB58D7-BD5D-4AAD-81F4-5C75AEE96CD2}"/>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7" name="Google Shape;6364;p63">
              <a:extLst>
                <a:ext uri="{FF2B5EF4-FFF2-40B4-BE49-F238E27FC236}">
                  <a16:creationId xmlns:a16="http://schemas.microsoft.com/office/drawing/2014/main" xmlns="" id="{88DBB8D6-609A-4539-8428-C468B288A004}"/>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8" name="Google Shape;6365;p63">
              <a:extLst>
                <a:ext uri="{FF2B5EF4-FFF2-40B4-BE49-F238E27FC236}">
                  <a16:creationId xmlns:a16="http://schemas.microsoft.com/office/drawing/2014/main" xmlns="" id="{CA470DA6-5492-447C-92B6-FF18CCD0FE33}"/>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9" name="Google Shape;6366;p63">
              <a:extLst>
                <a:ext uri="{FF2B5EF4-FFF2-40B4-BE49-F238E27FC236}">
                  <a16:creationId xmlns:a16="http://schemas.microsoft.com/office/drawing/2014/main" xmlns="" id="{39180642-8493-49EF-A74F-B465B284CA6D}"/>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0" name="Google Shape;6367;p63">
              <a:extLst>
                <a:ext uri="{FF2B5EF4-FFF2-40B4-BE49-F238E27FC236}">
                  <a16:creationId xmlns:a16="http://schemas.microsoft.com/office/drawing/2014/main" xmlns="" id="{5A07B500-4B1C-4950-B6A5-6E334C322BBF}"/>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368;p63">
              <a:extLst>
                <a:ext uri="{FF2B5EF4-FFF2-40B4-BE49-F238E27FC236}">
                  <a16:creationId xmlns:a16="http://schemas.microsoft.com/office/drawing/2014/main" xmlns="" id="{70AE0C11-FD18-469C-A1F6-223FB17D2877}"/>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52" name="Google Shape;6379;p63">
            <a:extLst>
              <a:ext uri="{FF2B5EF4-FFF2-40B4-BE49-F238E27FC236}">
                <a16:creationId xmlns:a16="http://schemas.microsoft.com/office/drawing/2014/main" xmlns="" id="{3FB09D38-D1F0-47EF-A5EE-2A3E33B73B1D}"/>
              </a:ext>
            </a:extLst>
          </p:cNvPr>
          <p:cNvGrpSpPr/>
          <p:nvPr/>
        </p:nvGrpSpPr>
        <p:grpSpPr>
          <a:xfrm>
            <a:off x="6898086" y="4263200"/>
            <a:ext cx="1139105" cy="1200658"/>
            <a:chOff x="5948938" y="3901450"/>
            <a:chExt cx="707675" cy="702050"/>
          </a:xfrm>
        </p:grpSpPr>
        <p:sp>
          <p:nvSpPr>
            <p:cNvPr id="53" name="Google Shape;6380;p63">
              <a:extLst>
                <a:ext uri="{FF2B5EF4-FFF2-40B4-BE49-F238E27FC236}">
                  <a16:creationId xmlns:a16="http://schemas.microsoft.com/office/drawing/2014/main" xmlns="" id="{4FB94ECC-6AF8-433A-8A6E-610E9D5CF063}"/>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381;p63">
              <a:extLst>
                <a:ext uri="{FF2B5EF4-FFF2-40B4-BE49-F238E27FC236}">
                  <a16:creationId xmlns:a16="http://schemas.microsoft.com/office/drawing/2014/main" xmlns="" id="{7C65E35E-DBC6-495C-8D09-FCA2192D2E85}"/>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382;p63">
              <a:extLst>
                <a:ext uri="{FF2B5EF4-FFF2-40B4-BE49-F238E27FC236}">
                  <a16:creationId xmlns:a16="http://schemas.microsoft.com/office/drawing/2014/main" xmlns="" id="{F42F1B92-150F-4A95-A0E5-D8327DED9D6D}"/>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383;p63">
              <a:extLst>
                <a:ext uri="{FF2B5EF4-FFF2-40B4-BE49-F238E27FC236}">
                  <a16:creationId xmlns:a16="http://schemas.microsoft.com/office/drawing/2014/main" xmlns="" id="{FED9C850-71C8-4B34-830A-FCC7BAF3A1E2}"/>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384;p63">
              <a:extLst>
                <a:ext uri="{FF2B5EF4-FFF2-40B4-BE49-F238E27FC236}">
                  <a16:creationId xmlns:a16="http://schemas.microsoft.com/office/drawing/2014/main" xmlns="" id="{CD0D5472-5094-4822-AE56-4B46D4C748F6}"/>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385;p63">
              <a:extLst>
                <a:ext uri="{FF2B5EF4-FFF2-40B4-BE49-F238E27FC236}">
                  <a16:creationId xmlns:a16="http://schemas.microsoft.com/office/drawing/2014/main" xmlns="" id="{16730E17-CD04-40FA-A8C1-BA2A2EB13596}"/>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9" name="Google Shape;6386;p63">
              <a:extLst>
                <a:ext uri="{FF2B5EF4-FFF2-40B4-BE49-F238E27FC236}">
                  <a16:creationId xmlns:a16="http://schemas.microsoft.com/office/drawing/2014/main" xmlns="" id="{EE7D6F83-1D0B-4FAE-9182-E3C436DB7656}"/>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0" name="Google Shape;6387;p63">
              <a:extLst>
                <a:ext uri="{FF2B5EF4-FFF2-40B4-BE49-F238E27FC236}">
                  <a16:creationId xmlns:a16="http://schemas.microsoft.com/office/drawing/2014/main" xmlns="" id="{383C7633-5DB8-4C2C-883C-3DA37BC35878}"/>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1" name="Google Shape;6388;p63">
              <a:extLst>
                <a:ext uri="{FF2B5EF4-FFF2-40B4-BE49-F238E27FC236}">
                  <a16:creationId xmlns:a16="http://schemas.microsoft.com/office/drawing/2014/main" xmlns="" id="{C949B2F5-D780-480E-B6AF-1E540E5D9117}"/>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2" name="Google Shape;6389;p63">
              <a:extLst>
                <a:ext uri="{FF2B5EF4-FFF2-40B4-BE49-F238E27FC236}">
                  <a16:creationId xmlns:a16="http://schemas.microsoft.com/office/drawing/2014/main" xmlns="" id="{4717C8DF-BFA0-4FBA-817C-7372ED6BB6F8}"/>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90;p63">
              <a:extLst>
                <a:ext uri="{FF2B5EF4-FFF2-40B4-BE49-F238E27FC236}">
                  <a16:creationId xmlns:a16="http://schemas.microsoft.com/office/drawing/2014/main" xmlns="" id="{69898B90-AB80-437F-94AA-18FD6497BE6F}"/>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91;p63">
              <a:extLst>
                <a:ext uri="{FF2B5EF4-FFF2-40B4-BE49-F238E27FC236}">
                  <a16:creationId xmlns:a16="http://schemas.microsoft.com/office/drawing/2014/main" xmlns="" id="{BFB451E6-FFE1-4E9D-A0DC-72891D1AA9A8}"/>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92;p63">
              <a:extLst>
                <a:ext uri="{FF2B5EF4-FFF2-40B4-BE49-F238E27FC236}">
                  <a16:creationId xmlns:a16="http://schemas.microsoft.com/office/drawing/2014/main" xmlns="" id="{7A986284-B06A-49B0-BE63-EFA322AC08E5}"/>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1000" fill="hold"/>
                                        <p:tgtEl>
                                          <p:spTgt spid="7"/>
                                        </p:tgtEl>
                                        <p:attrNameLst>
                                          <p:attrName>ppt_w</p:attrName>
                                        </p:attrNameLst>
                                      </p:cBhvr>
                                      <p:tavLst>
                                        <p:tav tm="0">
                                          <p:val>
                                            <p:fltVal val="0"/>
                                          </p:val>
                                        </p:tav>
                                        <p:tav tm="100000">
                                          <p:val>
                                            <p:strVal val="#ppt_w"/>
                                          </p:val>
                                        </p:tav>
                                      </p:tavLst>
                                    </p:anim>
                                    <p:anim calcmode="lin" valueType="num">
                                      <p:cBhvr>
                                        <p:cTn id="14" dur="1000" fill="hold"/>
                                        <p:tgtEl>
                                          <p:spTgt spid="7"/>
                                        </p:tgtEl>
                                        <p:attrNameLst>
                                          <p:attrName>ppt_h</p:attrName>
                                        </p:attrNameLst>
                                      </p:cBhvr>
                                      <p:tavLst>
                                        <p:tav tm="0">
                                          <p:val>
                                            <p:fltVal val="0"/>
                                          </p:val>
                                        </p:tav>
                                        <p:tav tm="100000">
                                          <p:val>
                                            <p:strVal val="#ppt_h"/>
                                          </p:val>
                                        </p:tav>
                                      </p:tavLst>
                                    </p:anim>
                                    <p:anim calcmode="lin" valueType="num">
                                      <p:cBhvr>
                                        <p:cTn id="15" dur="1000" fill="hold"/>
                                        <p:tgtEl>
                                          <p:spTgt spid="7"/>
                                        </p:tgtEl>
                                        <p:attrNameLst>
                                          <p:attrName>style.rotation</p:attrName>
                                        </p:attrNameLst>
                                      </p:cBhvr>
                                      <p:tavLst>
                                        <p:tav tm="0">
                                          <p:val>
                                            <p:fltVal val="90"/>
                                          </p:val>
                                        </p:tav>
                                        <p:tav tm="100000">
                                          <p:val>
                                            <p:fltVal val="0"/>
                                          </p:val>
                                        </p:tav>
                                      </p:tavLst>
                                    </p:anim>
                                    <p:animEffect transition="in" filter="fade">
                                      <p:cBhvr>
                                        <p:cTn id="16" dur="1000"/>
                                        <p:tgtEl>
                                          <p:spTgt spid="7"/>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1000" fill="hold"/>
                                        <p:tgtEl>
                                          <p:spTgt spid="8"/>
                                        </p:tgtEl>
                                        <p:attrNameLst>
                                          <p:attrName>ppt_w</p:attrName>
                                        </p:attrNameLst>
                                      </p:cBhvr>
                                      <p:tavLst>
                                        <p:tav tm="0">
                                          <p:val>
                                            <p:fltVal val="0"/>
                                          </p:val>
                                        </p:tav>
                                        <p:tav tm="100000">
                                          <p:val>
                                            <p:strVal val="#ppt_w"/>
                                          </p:val>
                                        </p:tav>
                                      </p:tavLst>
                                    </p:anim>
                                    <p:anim calcmode="lin" valueType="num">
                                      <p:cBhvr>
                                        <p:cTn id="20" dur="1000" fill="hold"/>
                                        <p:tgtEl>
                                          <p:spTgt spid="8"/>
                                        </p:tgtEl>
                                        <p:attrNameLst>
                                          <p:attrName>ppt_h</p:attrName>
                                        </p:attrNameLst>
                                      </p:cBhvr>
                                      <p:tavLst>
                                        <p:tav tm="0">
                                          <p:val>
                                            <p:fltVal val="0"/>
                                          </p:val>
                                        </p:tav>
                                        <p:tav tm="100000">
                                          <p:val>
                                            <p:strVal val="#ppt_h"/>
                                          </p:val>
                                        </p:tav>
                                      </p:tavLst>
                                    </p:anim>
                                    <p:anim calcmode="lin" valueType="num">
                                      <p:cBhvr>
                                        <p:cTn id="21" dur="1000" fill="hold"/>
                                        <p:tgtEl>
                                          <p:spTgt spid="8"/>
                                        </p:tgtEl>
                                        <p:attrNameLst>
                                          <p:attrName>style.rotation</p:attrName>
                                        </p:attrNameLst>
                                      </p:cBhvr>
                                      <p:tavLst>
                                        <p:tav tm="0">
                                          <p:val>
                                            <p:fltVal val="90"/>
                                          </p:val>
                                        </p:tav>
                                        <p:tav tm="100000">
                                          <p:val>
                                            <p:fltVal val="0"/>
                                          </p:val>
                                        </p:tav>
                                      </p:tavLst>
                                    </p:anim>
                                    <p:animEffect transition="in" filter="fade">
                                      <p:cBhvr>
                                        <p:cTn id="22" dur="1000"/>
                                        <p:tgtEl>
                                          <p:spTgt spid="8"/>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1000" fill="hold"/>
                                        <p:tgtEl>
                                          <p:spTgt spid="9"/>
                                        </p:tgtEl>
                                        <p:attrNameLst>
                                          <p:attrName>ppt_w</p:attrName>
                                        </p:attrNameLst>
                                      </p:cBhvr>
                                      <p:tavLst>
                                        <p:tav tm="0">
                                          <p:val>
                                            <p:fltVal val="0"/>
                                          </p:val>
                                        </p:tav>
                                        <p:tav tm="100000">
                                          <p:val>
                                            <p:strVal val="#ppt_w"/>
                                          </p:val>
                                        </p:tav>
                                      </p:tavLst>
                                    </p:anim>
                                    <p:anim calcmode="lin" valueType="num">
                                      <p:cBhvr>
                                        <p:cTn id="26" dur="1000" fill="hold"/>
                                        <p:tgtEl>
                                          <p:spTgt spid="9"/>
                                        </p:tgtEl>
                                        <p:attrNameLst>
                                          <p:attrName>ppt_h</p:attrName>
                                        </p:attrNameLst>
                                      </p:cBhvr>
                                      <p:tavLst>
                                        <p:tav tm="0">
                                          <p:val>
                                            <p:fltVal val="0"/>
                                          </p:val>
                                        </p:tav>
                                        <p:tav tm="100000">
                                          <p:val>
                                            <p:strVal val="#ppt_h"/>
                                          </p:val>
                                        </p:tav>
                                      </p:tavLst>
                                    </p:anim>
                                    <p:anim calcmode="lin" valueType="num">
                                      <p:cBhvr>
                                        <p:cTn id="27" dur="1000" fill="hold"/>
                                        <p:tgtEl>
                                          <p:spTgt spid="9"/>
                                        </p:tgtEl>
                                        <p:attrNameLst>
                                          <p:attrName>style.rotation</p:attrName>
                                        </p:attrNameLst>
                                      </p:cBhvr>
                                      <p:tavLst>
                                        <p:tav tm="0">
                                          <p:val>
                                            <p:fltVal val="90"/>
                                          </p:val>
                                        </p:tav>
                                        <p:tav tm="100000">
                                          <p:val>
                                            <p:fltVal val="0"/>
                                          </p:val>
                                        </p:tav>
                                      </p:tavLst>
                                    </p:anim>
                                    <p:animEffect transition="in" filter="fade">
                                      <p:cBhvr>
                                        <p:cTn id="28" dur="1000"/>
                                        <p:tgtEl>
                                          <p:spTgt spid="9"/>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ipe(down)">
                                      <p:cBhvr>
                                        <p:cTn id="32" dur="500"/>
                                        <p:tgtEl>
                                          <p:spTgt spid="10"/>
                                        </p:tgtEl>
                                      </p:cBhvr>
                                    </p:animEffect>
                                  </p:childTnLst>
                                </p:cTn>
                              </p:par>
                              <p:par>
                                <p:cTn id="33" presetID="22" presetClass="entr" presetSubtype="4" fill="hold" nodeType="with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wipe(down)">
                                      <p:cBhvr>
                                        <p:cTn id="35" dur="500"/>
                                        <p:tgtEl>
                                          <p:spTgt spid="34"/>
                                        </p:tgtEl>
                                      </p:cBhvr>
                                    </p:animEffect>
                                  </p:childTnLst>
                                </p:cTn>
                              </p:par>
                              <p:par>
                                <p:cTn id="36" presetID="22" presetClass="entr" presetSubtype="4" fill="hold" nodeType="withEffect">
                                  <p:stCondLst>
                                    <p:cond delay="0"/>
                                  </p:stCondLst>
                                  <p:childTnLst>
                                    <p:set>
                                      <p:cBhvr>
                                        <p:cTn id="37" dur="1" fill="hold">
                                          <p:stCondLst>
                                            <p:cond delay="0"/>
                                          </p:stCondLst>
                                        </p:cTn>
                                        <p:tgtEl>
                                          <p:spTgt spid="52"/>
                                        </p:tgtEl>
                                        <p:attrNameLst>
                                          <p:attrName>style.visibility</p:attrName>
                                        </p:attrNameLst>
                                      </p:cBhvr>
                                      <p:to>
                                        <p:strVal val="visible"/>
                                      </p:to>
                                    </p:set>
                                    <p:animEffect transition="in" filter="wipe(down)">
                                      <p:cBhvr>
                                        <p:cTn id="38" dur="500"/>
                                        <p:tgtEl>
                                          <p:spTgt spid="52"/>
                                        </p:tgtEl>
                                      </p:cBhvr>
                                    </p:animEffect>
                                  </p:childTnLst>
                                </p:cTn>
                              </p:par>
                              <p:par>
                                <p:cTn id="39" presetID="22" presetClass="entr" presetSubtype="4" fill="hold" nodeType="with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grpId="1" nodeType="clickEffect">
                                  <p:stCondLst>
                                    <p:cond delay="0"/>
                                  </p:stCondLst>
                                  <p:childTnLst>
                                    <p:animEffect transition="out" filter="fade">
                                      <p:cBhvr>
                                        <p:cTn id="45" dur="500"/>
                                        <p:tgtEl>
                                          <p:spTgt spid="7"/>
                                        </p:tgtEl>
                                      </p:cBhvr>
                                    </p:animEffect>
                                    <p:set>
                                      <p:cBhvr>
                                        <p:cTn id="46" dur="1" fill="hold">
                                          <p:stCondLst>
                                            <p:cond delay="499"/>
                                          </p:stCondLst>
                                        </p:cTn>
                                        <p:tgtEl>
                                          <p:spTgt spid="7"/>
                                        </p:tgtEl>
                                        <p:attrNameLst>
                                          <p:attrName>style.visibility</p:attrName>
                                        </p:attrNameLst>
                                      </p:cBhvr>
                                      <p:to>
                                        <p:strVal val="hidden"/>
                                      </p:to>
                                    </p:set>
                                  </p:childTnLst>
                                </p:cTn>
                              </p:par>
                              <p:par>
                                <p:cTn id="47" presetID="10" presetClass="exit" presetSubtype="0" fill="hold" grpId="1" nodeType="withEffect">
                                  <p:stCondLst>
                                    <p:cond delay="0"/>
                                  </p:stCondLst>
                                  <p:childTnLst>
                                    <p:animEffect transition="out" filter="fade">
                                      <p:cBhvr>
                                        <p:cTn id="48" dur="500"/>
                                        <p:tgtEl>
                                          <p:spTgt spid="8"/>
                                        </p:tgtEl>
                                      </p:cBhvr>
                                    </p:animEffect>
                                    <p:set>
                                      <p:cBhvr>
                                        <p:cTn id="49" dur="1" fill="hold">
                                          <p:stCondLst>
                                            <p:cond delay="499"/>
                                          </p:stCondLst>
                                        </p:cTn>
                                        <p:tgtEl>
                                          <p:spTgt spid="8"/>
                                        </p:tgtEl>
                                        <p:attrNameLst>
                                          <p:attrName>style.visibility</p:attrName>
                                        </p:attrNameLst>
                                      </p:cBhvr>
                                      <p:to>
                                        <p:strVal val="hidden"/>
                                      </p:to>
                                    </p:set>
                                  </p:childTnLst>
                                </p:cTn>
                              </p:par>
                              <p:par>
                                <p:cTn id="50" presetID="10" presetClass="exit" presetSubtype="0" fill="hold" grpId="1" nodeType="withEffect">
                                  <p:stCondLst>
                                    <p:cond delay="0"/>
                                  </p:stCondLst>
                                  <p:childTnLst>
                                    <p:animEffect transition="out" filter="fade">
                                      <p:cBhvr>
                                        <p:cTn id="51" dur="500"/>
                                        <p:tgtEl>
                                          <p:spTgt spid="9"/>
                                        </p:tgtEl>
                                      </p:cBhvr>
                                    </p:animEffect>
                                    <p:set>
                                      <p:cBhvr>
                                        <p:cTn id="52" dur="1" fill="hold">
                                          <p:stCondLst>
                                            <p:cond delay="499"/>
                                          </p:stCondLst>
                                        </p:cTn>
                                        <p:tgtEl>
                                          <p:spTgt spid="9"/>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34"/>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52"/>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22"/>
                                        </p:tgtEl>
                                        <p:attrNameLst>
                                          <p:attrName>style.visibility</p:attrName>
                                        </p:attrNameLst>
                                      </p:cBhvr>
                                      <p:to>
                                        <p:strVal val="hidden"/>
                                      </p:to>
                                    </p:set>
                                  </p:childTnLst>
                                </p:cTn>
                              </p:par>
                              <p:par>
                                <p:cTn id="59" presetID="6" presetClass="emph" presetSubtype="0" fill="hold" grpId="1" nodeType="withEffect">
                                  <p:stCondLst>
                                    <p:cond delay="0"/>
                                  </p:stCondLst>
                                  <p:childTnLst>
                                    <p:animScale>
                                      <p:cBhvr>
                                        <p:cTn id="60" dur="2000" fill="hold"/>
                                        <p:tgtEl>
                                          <p:spTgt spid="6"/>
                                        </p:tgtEl>
                                      </p:cBhvr>
                                      <p:by x="150000" y="150000"/>
                                    </p:animScale>
                                  </p:childTnLst>
                                </p:cTn>
                              </p:par>
                              <p:par>
                                <p:cTn id="61" presetID="32" presetClass="emph" presetSubtype="0" repeatCount="indefinite" fill="hold" nodeType="withEffect">
                                  <p:stCondLst>
                                    <p:cond delay="0"/>
                                  </p:stCondLst>
                                  <p:childTnLst>
                                    <p:animRot by="120000">
                                      <p:cBhvr>
                                        <p:cTn id="62" dur="100" fill="hold">
                                          <p:stCondLst>
                                            <p:cond delay="0"/>
                                          </p:stCondLst>
                                        </p:cTn>
                                        <p:tgtEl>
                                          <p:spTgt spid="10"/>
                                        </p:tgtEl>
                                        <p:attrNameLst>
                                          <p:attrName>r</p:attrName>
                                        </p:attrNameLst>
                                      </p:cBhvr>
                                    </p:animRot>
                                    <p:animRot by="-240000">
                                      <p:cBhvr>
                                        <p:cTn id="63" dur="200" fill="hold">
                                          <p:stCondLst>
                                            <p:cond delay="200"/>
                                          </p:stCondLst>
                                        </p:cTn>
                                        <p:tgtEl>
                                          <p:spTgt spid="10"/>
                                        </p:tgtEl>
                                        <p:attrNameLst>
                                          <p:attrName>r</p:attrName>
                                        </p:attrNameLst>
                                      </p:cBhvr>
                                    </p:animRot>
                                    <p:animRot by="240000">
                                      <p:cBhvr>
                                        <p:cTn id="64" dur="200" fill="hold">
                                          <p:stCondLst>
                                            <p:cond delay="400"/>
                                          </p:stCondLst>
                                        </p:cTn>
                                        <p:tgtEl>
                                          <p:spTgt spid="10"/>
                                        </p:tgtEl>
                                        <p:attrNameLst>
                                          <p:attrName>r</p:attrName>
                                        </p:attrNameLst>
                                      </p:cBhvr>
                                    </p:animRot>
                                    <p:animRot by="-240000">
                                      <p:cBhvr>
                                        <p:cTn id="65" dur="200" fill="hold">
                                          <p:stCondLst>
                                            <p:cond delay="600"/>
                                          </p:stCondLst>
                                        </p:cTn>
                                        <p:tgtEl>
                                          <p:spTgt spid="10"/>
                                        </p:tgtEl>
                                        <p:attrNameLst>
                                          <p:attrName>r</p:attrName>
                                        </p:attrNameLst>
                                      </p:cBhvr>
                                    </p:animRot>
                                    <p:animRot by="120000">
                                      <p:cBhvr>
                                        <p:cTn id="66" dur="200" fill="hold">
                                          <p:stCondLst>
                                            <p:cond delay="800"/>
                                          </p:stCondLst>
                                        </p:cTn>
                                        <p:tgtEl>
                                          <p:spTgt spid="1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7" grpId="0" animBg="1"/>
      <p:bldP spid="7" grpId="1" animBg="1"/>
      <p:bldP spid="8" grpId="0" animBg="1"/>
      <p:bldP spid="8" grpId="1" animBg="1"/>
      <p:bldP spid="9" grpId="0" animBg="1"/>
      <p:bldP spid="9"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66"/>
        <p:cNvGrpSpPr/>
        <p:nvPr/>
      </p:nvGrpSpPr>
      <p:grpSpPr>
        <a:xfrm>
          <a:off x="0" y="0"/>
          <a:ext cx="0" cy="0"/>
          <a:chOff x="0" y="0"/>
          <a:chExt cx="0" cy="0"/>
        </a:xfrm>
      </p:grpSpPr>
      <p:sp>
        <p:nvSpPr>
          <p:cNvPr id="280" name="Google Shape;280;p37"/>
          <p:cNvSpPr/>
          <p:nvPr/>
        </p:nvSpPr>
        <p:spPr>
          <a:xfrm>
            <a:off x="317567" y="5420988"/>
            <a:ext cx="1434024" cy="1434024"/>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 name="Google Shape;281;p37"/>
          <p:cNvSpPr/>
          <p:nvPr/>
        </p:nvSpPr>
        <p:spPr>
          <a:xfrm>
            <a:off x="10514984" y="2988"/>
            <a:ext cx="1434024" cy="1434024"/>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 name="Google Shape;252;p35">
            <a:extLst>
              <a:ext uri="{FF2B5EF4-FFF2-40B4-BE49-F238E27FC236}">
                <a16:creationId xmlns:a16="http://schemas.microsoft.com/office/drawing/2014/main" xmlns="" id="{9BFE939C-077B-48C7-936A-B3EA0227804A}"/>
              </a:ext>
            </a:extLst>
          </p:cNvPr>
          <p:cNvSpPr txBox="1">
            <a:spLocks noGrp="1"/>
          </p:cNvSpPr>
          <p:nvPr>
            <p:ph type="title"/>
          </p:nvPr>
        </p:nvSpPr>
        <p:spPr>
          <a:xfrm>
            <a:off x="960000" y="609600"/>
            <a:ext cx="10272000" cy="763600"/>
          </a:xfrm>
          <a:prstGeom prst="rect">
            <a:avLst/>
          </a:prstGeom>
        </p:spPr>
        <p:txBody>
          <a:bodyPr spcFirstLastPara="1" wrap="square" lIns="121900" tIns="121900" rIns="121900" bIns="121900" anchor="t" anchorCtr="0">
            <a:noAutofit/>
          </a:bodyPr>
          <a:lstStyle/>
          <a:p>
            <a:r>
              <a:rPr lang="en-US" sz="4000">
                <a:latin typeface="Calibri" panose="020F0502020204030204" pitchFamily="34" charset="0"/>
                <a:cs typeface="Calibri" panose="020F0502020204030204" pitchFamily="34" charset="0"/>
              </a:rPr>
              <a:t>Câu 2:  1,5 giờ = ....... phút</a:t>
            </a:r>
            <a:endParaRPr sz="4000">
              <a:latin typeface="Calibri" panose="020F0502020204030204" pitchFamily="34" charset="0"/>
              <a:cs typeface="Calibri" panose="020F0502020204030204" pitchFamily="34" charset="0"/>
            </a:endParaRPr>
          </a:p>
        </p:txBody>
      </p:sp>
      <p:sp>
        <p:nvSpPr>
          <p:cNvPr id="45" name="Rounded Rectangle 13">
            <a:extLst>
              <a:ext uri="{FF2B5EF4-FFF2-40B4-BE49-F238E27FC236}">
                <a16:creationId xmlns:a16="http://schemas.microsoft.com/office/drawing/2014/main" xmlns="" id="{A52C0602-4FE2-4E17-A175-6179F4D86492}"/>
              </a:ext>
            </a:extLst>
          </p:cNvPr>
          <p:cNvSpPr/>
          <p:nvPr/>
        </p:nvSpPr>
        <p:spPr>
          <a:xfrm>
            <a:off x="7379620" y="4397853"/>
            <a:ext cx="2678780" cy="914400"/>
          </a:xfrm>
          <a:prstGeom prst="roundRect">
            <a:avLst/>
          </a:prstGeom>
          <a:solidFill>
            <a:srgbClr val="4C94F6"/>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90 phút</a:t>
            </a:r>
            <a:endParaRPr lang="en-US" sz="3200" b="1" dirty="0">
              <a:solidFill>
                <a:schemeClr val="bg1"/>
              </a:solidFill>
              <a:latin typeface="#9Slide03 AmpleSoft Bold" pitchFamily="2" charset="0"/>
            </a:endParaRPr>
          </a:p>
        </p:txBody>
      </p:sp>
      <p:sp>
        <p:nvSpPr>
          <p:cNvPr id="46" name="Rounded Rectangle 14">
            <a:extLst>
              <a:ext uri="{FF2B5EF4-FFF2-40B4-BE49-F238E27FC236}">
                <a16:creationId xmlns:a16="http://schemas.microsoft.com/office/drawing/2014/main" xmlns="" id="{A37B5A05-F547-40F5-B528-8EC42D8510D8}"/>
              </a:ext>
            </a:extLst>
          </p:cNvPr>
          <p:cNvSpPr/>
          <p:nvPr/>
        </p:nvSpPr>
        <p:spPr>
          <a:xfrm>
            <a:off x="7313770" y="2770665"/>
            <a:ext cx="2678780" cy="914400"/>
          </a:xfrm>
          <a:prstGeom prst="roundRect">
            <a:avLst/>
          </a:prstGeom>
          <a:solidFill>
            <a:srgbClr val="48B639"/>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30 phút</a:t>
            </a:r>
            <a:endParaRPr lang="en-US" sz="3200" b="1" dirty="0">
              <a:solidFill>
                <a:schemeClr val="bg1"/>
              </a:solidFill>
              <a:latin typeface="#9Slide03 AmpleSoft Bold" pitchFamily="2" charset="0"/>
            </a:endParaRPr>
          </a:p>
        </p:txBody>
      </p:sp>
      <p:sp>
        <p:nvSpPr>
          <p:cNvPr id="47" name="Rounded Rectangle 15">
            <a:extLst>
              <a:ext uri="{FF2B5EF4-FFF2-40B4-BE49-F238E27FC236}">
                <a16:creationId xmlns:a16="http://schemas.microsoft.com/office/drawing/2014/main" xmlns="" id="{0C83FD11-28CE-49A8-91A0-1FE907222D44}"/>
              </a:ext>
            </a:extLst>
          </p:cNvPr>
          <p:cNvSpPr/>
          <p:nvPr/>
        </p:nvSpPr>
        <p:spPr>
          <a:xfrm>
            <a:off x="2953781" y="4397853"/>
            <a:ext cx="2678780" cy="914400"/>
          </a:xfrm>
          <a:prstGeom prst="roundRect">
            <a:avLst/>
          </a:prstGeom>
          <a:solidFill>
            <a:srgbClr val="464BDD"/>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18 phút</a:t>
            </a:r>
            <a:endParaRPr lang="en-US" sz="3200" b="1" dirty="0">
              <a:solidFill>
                <a:schemeClr val="bg1"/>
              </a:solidFill>
              <a:latin typeface="#9Slide03 AmpleSoft Bold" pitchFamily="2" charset="0"/>
            </a:endParaRPr>
          </a:p>
        </p:txBody>
      </p:sp>
      <p:sp>
        <p:nvSpPr>
          <p:cNvPr id="48" name="Rounded Rectangle 16">
            <a:extLst>
              <a:ext uri="{FF2B5EF4-FFF2-40B4-BE49-F238E27FC236}">
                <a16:creationId xmlns:a16="http://schemas.microsoft.com/office/drawing/2014/main" xmlns="" id="{BD710220-0EC5-43BA-9213-104523EFB9FF}"/>
              </a:ext>
            </a:extLst>
          </p:cNvPr>
          <p:cNvSpPr/>
          <p:nvPr/>
        </p:nvSpPr>
        <p:spPr>
          <a:xfrm>
            <a:off x="2936738" y="2735235"/>
            <a:ext cx="2678780" cy="914400"/>
          </a:xfrm>
          <a:prstGeom prst="roundRect">
            <a:avLst/>
          </a:prstGeom>
          <a:solidFill>
            <a:srgbClr val="F6DB35"/>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36 phút</a:t>
            </a:r>
            <a:endParaRPr lang="en-US" sz="3200" b="1" dirty="0">
              <a:solidFill>
                <a:schemeClr val="bg1"/>
              </a:solidFill>
              <a:latin typeface="#9Slide03 AmpleSoft Bold" pitchFamily="2" charset="0"/>
            </a:endParaRPr>
          </a:p>
        </p:txBody>
      </p:sp>
      <p:grpSp>
        <p:nvGrpSpPr>
          <p:cNvPr id="49" name="Google Shape;6759;p63">
            <a:extLst>
              <a:ext uri="{FF2B5EF4-FFF2-40B4-BE49-F238E27FC236}">
                <a16:creationId xmlns:a16="http://schemas.microsoft.com/office/drawing/2014/main" xmlns="" id="{73928B9F-C3A4-4048-8B2B-C2E4967A4334}"/>
              </a:ext>
            </a:extLst>
          </p:cNvPr>
          <p:cNvGrpSpPr/>
          <p:nvPr/>
        </p:nvGrpSpPr>
        <p:grpSpPr>
          <a:xfrm>
            <a:off x="2176262" y="2462295"/>
            <a:ext cx="1210258" cy="1187340"/>
            <a:chOff x="6897400" y="3081200"/>
            <a:chExt cx="653225" cy="702100"/>
          </a:xfrm>
        </p:grpSpPr>
        <p:sp>
          <p:nvSpPr>
            <p:cNvPr id="50" name="Google Shape;6760;p63">
              <a:extLst>
                <a:ext uri="{FF2B5EF4-FFF2-40B4-BE49-F238E27FC236}">
                  <a16:creationId xmlns:a16="http://schemas.microsoft.com/office/drawing/2014/main" xmlns="" id="{77737237-6401-4FF9-AED7-F56A0DF828A5}"/>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761;p63">
              <a:extLst>
                <a:ext uri="{FF2B5EF4-FFF2-40B4-BE49-F238E27FC236}">
                  <a16:creationId xmlns:a16="http://schemas.microsoft.com/office/drawing/2014/main" xmlns="" id="{1A042891-7075-47BE-A1CF-340167CDC67B}"/>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2" name="Google Shape;6762;p63">
              <a:extLst>
                <a:ext uri="{FF2B5EF4-FFF2-40B4-BE49-F238E27FC236}">
                  <a16:creationId xmlns:a16="http://schemas.microsoft.com/office/drawing/2014/main" xmlns="" id="{D6481F28-241D-47A4-82B9-680E6114EC87}"/>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3" name="Google Shape;6763;p63">
              <a:extLst>
                <a:ext uri="{FF2B5EF4-FFF2-40B4-BE49-F238E27FC236}">
                  <a16:creationId xmlns:a16="http://schemas.microsoft.com/office/drawing/2014/main" xmlns="" id="{618ABEB7-E45A-4EB9-8CD8-00D5E7095E22}"/>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764;p63">
              <a:extLst>
                <a:ext uri="{FF2B5EF4-FFF2-40B4-BE49-F238E27FC236}">
                  <a16:creationId xmlns:a16="http://schemas.microsoft.com/office/drawing/2014/main" xmlns="" id="{D423DD51-6AE9-43E5-BEFD-FB0FAE860729}"/>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765;p63">
              <a:extLst>
                <a:ext uri="{FF2B5EF4-FFF2-40B4-BE49-F238E27FC236}">
                  <a16:creationId xmlns:a16="http://schemas.microsoft.com/office/drawing/2014/main" xmlns="" id="{7DF80AFA-45C6-479D-A8B0-74DAADA28AB0}"/>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766;p63">
              <a:extLst>
                <a:ext uri="{FF2B5EF4-FFF2-40B4-BE49-F238E27FC236}">
                  <a16:creationId xmlns:a16="http://schemas.microsoft.com/office/drawing/2014/main" xmlns="" id="{CC202F19-E010-49E9-B887-C2D55463F5FA}"/>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767;p63">
              <a:extLst>
                <a:ext uri="{FF2B5EF4-FFF2-40B4-BE49-F238E27FC236}">
                  <a16:creationId xmlns:a16="http://schemas.microsoft.com/office/drawing/2014/main" xmlns="" id="{4E6D79E8-89A4-4031-8F87-A426B237BCBC}"/>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768;p63">
              <a:extLst>
                <a:ext uri="{FF2B5EF4-FFF2-40B4-BE49-F238E27FC236}">
                  <a16:creationId xmlns:a16="http://schemas.microsoft.com/office/drawing/2014/main" xmlns="" id="{41AAB261-C541-4C60-B6BA-FA21CF1B94EB}"/>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9" name="Google Shape;6769;p63">
              <a:extLst>
                <a:ext uri="{FF2B5EF4-FFF2-40B4-BE49-F238E27FC236}">
                  <a16:creationId xmlns:a16="http://schemas.microsoft.com/office/drawing/2014/main" xmlns="" id="{596EF518-20A0-448A-B710-16605A35A401}"/>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0" name="Google Shape;6770;p63">
              <a:extLst>
                <a:ext uri="{FF2B5EF4-FFF2-40B4-BE49-F238E27FC236}">
                  <a16:creationId xmlns:a16="http://schemas.microsoft.com/office/drawing/2014/main" xmlns="" id="{6EDB7339-3019-4FE8-A308-AB89C43E2A53}"/>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chemeClr val="bg2">
                <a:lumMod val="50000"/>
                <a:alpha val="2346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61" name="Google Shape;6339;p63">
            <a:extLst>
              <a:ext uri="{FF2B5EF4-FFF2-40B4-BE49-F238E27FC236}">
                <a16:creationId xmlns:a16="http://schemas.microsoft.com/office/drawing/2014/main" xmlns="" id="{CA1D31C4-14E1-4E9A-8C70-319411C6EF1F}"/>
              </a:ext>
            </a:extLst>
          </p:cNvPr>
          <p:cNvGrpSpPr/>
          <p:nvPr/>
        </p:nvGrpSpPr>
        <p:grpSpPr>
          <a:xfrm>
            <a:off x="2326778" y="4169687"/>
            <a:ext cx="1324835" cy="1142180"/>
            <a:chOff x="6852538" y="1353400"/>
            <a:chExt cx="711800" cy="702050"/>
          </a:xfrm>
        </p:grpSpPr>
        <p:sp>
          <p:nvSpPr>
            <p:cNvPr id="62" name="Google Shape;6340;p63">
              <a:extLst>
                <a:ext uri="{FF2B5EF4-FFF2-40B4-BE49-F238E27FC236}">
                  <a16:creationId xmlns:a16="http://schemas.microsoft.com/office/drawing/2014/main" xmlns="" id="{2A632B92-706A-4682-A91E-BDC6ACBF67FF}"/>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41;p63">
              <a:extLst>
                <a:ext uri="{FF2B5EF4-FFF2-40B4-BE49-F238E27FC236}">
                  <a16:creationId xmlns:a16="http://schemas.microsoft.com/office/drawing/2014/main" xmlns="" id="{F3249B67-B6DF-4E47-A2D0-2691BC7DA152}"/>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42;p63">
              <a:extLst>
                <a:ext uri="{FF2B5EF4-FFF2-40B4-BE49-F238E27FC236}">
                  <a16:creationId xmlns:a16="http://schemas.microsoft.com/office/drawing/2014/main" xmlns="" id="{FD8B74AD-A122-4EFD-AAA2-0DE52CC68491}"/>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43;p63">
              <a:extLst>
                <a:ext uri="{FF2B5EF4-FFF2-40B4-BE49-F238E27FC236}">
                  <a16:creationId xmlns:a16="http://schemas.microsoft.com/office/drawing/2014/main" xmlns="" id="{987BDC3A-947B-49AF-AE69-96F1C1B558BC}"/>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6" name="Google Shape;6344;p63">
              <a:extLst>
                <a:ext uri="{FF2B5EF4-FFF2-40B4-BE49-F238E27FC236}">
                  <a16:creationId xmlns:a16="http://schemas.microsoft.com/office/drawing/2014/main" xmlns="" id="{6C569A4C-F255-42CC-A0D4-6ADC4FFF78AD}"/>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7" name="Google Shape;6345;p63">
              <a:extLst>
                <a:ext uri="{FF2B5EF4-FFF2-40B4-BE49-F238E27FC236}">
                  <a16:creationId xmlns:a16="http://schemas.microsoft.com/office/drawing/2014/main" xmlns="" id="{86D00627-947B-4396-B676-1E51A5AD8F13}"/>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8" name="Google Shape;6346;p63">
              <a:extLst>
                <a:ext uri="{FF2B5EF4-FFF2-40B4-BE49-F238E27FC236}">
                  <a16:creationId xmlns:a16="http://schemas.microsoft.com/office/drawing/2014/main" xmlns="" id="{27D3ABAF-23FF-465E-A72C-D004B33CE33F}"/>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9" name="Google Shape;6347;p63">
              <a:extLst>
                <a:ext uri="{FF2B5EF4-FFF2-40B4-BE49-F238E27FC236}">
                  <a16:creationId xmlns:a16="http://schemas.microsoft.com/office/drawing/2014/main" xmlns="" id="{9514AF68-762F-4624-A21D-BF81C22B36CD}"/>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0" name="Google Shape;6348;p63">
              <a:extLst>
                <a:ext uri="{FF2B5EF4-FFF2-40B4-BE49-F238E27FC236}">
                  <a16:creationId xmlns:a16="http://schemas.microsoft.com/office/drawing/2014/main" xmlns="" id="{A3225F34-DDEF-4FA6-8D5E-6475EAC4EEB2}"/>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1" name="Google Shape;6349;p63">
              <a:extLst>
                <a:ext uri="{FF2B5EF4-FFF2-40B4-BE49-F238E27FC236}">
                  <a16:creationId xmlns:a16="http://schemas.microsoft.com/office/drawing/2014/main" xmlns="" id="{B30376C1-A2F2-4ED7-B3F0-E0E2EA3F6AC3}"/>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2" name="Google Shape;6350;p63">
              <a:extLst>
                <a:ext uri="{FF2B5EF4-FFF2-40B4-BE49-F238E27FC236}">
                  <a16:creationId xmlns:a16="http://schemas.microsoft.com/office/drawing/2014/main" xmlns="" id="{8647B91B-C1B8-4D65-9B25-06E0131F587A}"/>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73" name="Google Shape;6351;p63">
            <a:extLst>
              <a:ext uri="{FF2B5EF4-FFF2-40B4-BE49-F238E27FC236}">
                <a16:creationId xmlns:a16="http://schemas.microsoft.com/office/drawing/2014/main" xmlns="" id="{871E75E9-53F8-4EDB-9AEE-EE865E41719E}"/>
              </a:ext>
            </a:extLst>
          </p:cNvPr>
          <p:cNvGrpSpPr/>
          <p:nvPr/>
        </p:nvGrpSpPr>
        <p:grpSpPr>
          <a:xfrm>
            <a:off x="6828075" y="2560465"/>
            <a:ext cx="997380" cy="1311499"/>
            <a:chOff x="7915775" y="3985101"/>
            <a:chExt cx="501726" cy="618405"/>
          </a:xfrm>
        </p:grpSpPr>
        <p:sp>
          <p:nvSpPr>
            <p:cNvPr id="74" name="Google Shape;6352;p63">
              <a:extLst>
                <a:ext uri="{FF2B5EF4-FFF2-40B4-BE49-F238E27FC236}">
                  <a16:creationId xmlns:a16="http://schemas.microsoft.com/office/drawing/2014/main" xmlns="" id="{DB330EB2-99AB-4F62-9A72-BE1533283D8B}"/>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5" name="Google Shape;6353;p63">
              <a:extLst>
                <a:ext uri="{FF2B5EF4-FFF2-40B4-BE49-F238E27FC236}">
                  <a16:creationId xmlns:a16="http://schemas.microsoft.com/office/drawing/2014/main" xmlns="" id="{CA4131A3-7630-444C-991C-BA93FDE3FCF7}"/>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6" name="Google Shape;6354;p63">
              <a:extLst>
                <a:ext uri="{FF2B5EF4-FFF2-40B4-BE49-F238E27FC236}">
                  <a16:creationId xmlns:a16="http://schemas.microsoft.com/office/drawing/2014/main" xmlns="" id="{E020551E-CAEC-40C4-9839-698D4C5069A1}"/>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7" name="Google Shape;6355;p63">
              <a:extLst>
                <a:ext uri="{FF2B5EF4-FFF2-40B4-BE49-F238E27FC236}">
                  <a16:creationId xmlns:a16="http://schemas.microsoft.com/office/drawing/2014/main" xmlns="" id="{92697680-CB4A-4CD7-A25B-1DBB28BFE505}"/>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8" name="Google Shape;6356;p63">
              <a:extLst>
                <a:ext uri="{FF2B5EF4-FFF2-40B4-BE49-F238E27FC236}">
                  <a16:creationId xmlns:a16="http://schemas.microsoft.com/office/drawing/2014/main" xmlns="" id="{C392D3E6-D6CE-4C1D-BACF-3AD9BF718EAA}"/>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9" name="Google Shape;6357;p63">
              <a:extLst>
                <a:ext uri="{FF2B5EF4-FFF2-40B4-BE49-F238E27FC236}">
                  <a16:creationId xmlns:a16="http://schemas.microsoft.com/office/drawing/2014/main" xmlns="" id="{128D674A-11E6-407E-8DC5-652709EC0A45}"/>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0" name="Google Shape;6358;p63">
              <a:extLst>
                <a:ext uri="{FF2B5EF4-FFF2-40B4-BE49-F238E27FC236}">
                  <a16:creationId xmlns:a16="http://schemas.microsoft.com/office/drawing/2014/main" xmlns="" id="{095475FE-DAAB-4CF6-ADE0-02D488E05055}"/>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1" name="Google Shape;6359;p63">
              <a:extLst>
                <a:ext uri="{FF2B5EF4-FFF2-40B4-BE49-F238E27FC236}">
                  <a16:creationId xmlns:a16="http://schemas.microsoft.com/office/drawing/2014/main" xmlns="" id="{6D9C3475-1137-480E-9453-4BB5A639F1B7}"/>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2" name="Google Shape;6360;p63">
              <a:extLst>
                <a:ext uri="{FF2B5EF4-FFF2-40B4-BE49-F238E27FC236}">
                  <a16:creationId xmlns:a16="http://schemas.microsoft.com/office/drawing/2014/main" xmlns="" id="{1621C33C-CEA4-404F-96CA-248A8151668A}"/>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3" name="Google Shape;6361;p63">
              <a:extLst>
                <a:ext uri="{FF2B5EF4-FFF2-40B4-BE49-F238E27FC236}">
                  <a16:creationId xmlns:a16="http://schemas.microsoft.com/office/drawing/2014/main" xmlns="" id="{0465138D-28E3-4695-A1CE-A7A143B8F34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4" name="Google Shape;6362;p63">
              <a:extLst>
                <a:ext uri="{FF2B5EF4-FFF2-40B4-BE49-F238E27FC236}">
                  <a16:creationId xmlns:a16="http://schemas.microsoft.com/office/drawing/2014/main" xmlns="" id="{E7AE5D5E-8A64-49F2-A6FB-6FCAE658608C}"/>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5" name="Google Shape;6363;p63">
              <a:extLst>
                <a:ext uri="{FF2B5EF4-FFF2-40B4-BE49-F238E27FC236}">
                  <a16:creationId xmlns:a16="http://schemas.microsoft.com/office/drawing/2014/main" xmlns="" id="{6E81B78E-8858-493A-9B28-2243D4E3901B}"/>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6" name="Google Shape;6364;p63">
              <a:extLst>
                <a:ext uri="{FF2B5EF4-FFF2-40B4-BE49-F238E27FC236}">
                  <a16:creationId xmlns:a16="http://schemas.microsoft.com/office/drawing/2014/main" xmlns="" id="{7B3BCE71-353B-463B-AAB8-035F09C8DA7E}"/>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7" name="Google Shape;6365;p63">
              <a:extLst>
                <a:ext uri="{FF2B5EF4-FFF2-40B4-BE49-F238E27FC236}">
                  <a16:creationId xmlns:a16="http://schemas.microsoft.com/office/drawing/2014/main" xmlns="" id="{B186580D-3ECD-47A6-88F0-248C4FE49CC3}"/>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8" name="Google Shape;6366;p63">
              <a:extLst>
                <a:ext uri="{FF2B5EF4-FFF2-40B4-BE49-F238E27FC236}">
                  <a16:creationId xmlns:a16="http://schemas.microsoft.com/office/drawing/2014/main" xmlns="" id="{2BA36A25-CD0F-4CB8-B1C4-1A6287F63204}"/>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9" name="Google Shape;6367;p63">
              <a:extLst>
                <a:ext uri="{FF2B5EF4-FFF2-40B4-BE49-F238E27FC236}">
                  <a16:creationId xmlns:a16="http://schemas.microsoft.com/office/drawing/2014/main" xmlns="" id="{817E0E03-5339-470B-BF07-7F0972DB0887}"/>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0" name="Google Shape;6368;p63">
              <a:extLst>
                <a:ext uri="{FF2B5EF4-FFF2-40B4-BE49-F238E27FC236}">
                  <a16:creationId xmlns:a16="http://schemas.microsoft.com/office/drawing/2014/main" xmlns="" id="{90D269DD-7136-4704-BC1A-C213FD5D510B}"/>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91" name="Google Shape;6379;p63">
            <a:extLst>
              <a:ext uri="{FF2B5EF4-FFF2-40B4-BE49-F238E27FC236}">
                <a16:creationId xmlns:a16="http://schemas.microsoft.com/office/drawing/2014/main" xmlns="" id="{171E384F-BFB6-4C87-8E7E-AC490DE4BF11}"/>
              </a:ext>
            </a:extLst>
          </p:cNvPr>
          <p:cNvGrpSpPr/>
          <p:nvPr/>
        </p:nvGrpSpPr>
        <p:grpSpPr>
          <a:xfrm>
            <a:off x="6719240" y="4277413"/>
            <a:ext cx="1139105" cy="1056587"/>
            <a:chOff x="5948938" y="3901450"/>
            <a:chExt cx="707675" cy="702050"/>
          </a:xfrm>
        </p:grpSpPr>
        <p:sp>
          <p:nvSpPr>
            <p:cNvPr id="92" name="Google Shape;6380;p63">
              <a:extLst>
                <a:ext uri="{FF2B5EF4-FFF2-40B4-BE49-F238E27FC236}">
                  <a16:creationId xmlns:a16="http://schemas.microsoft.com/office/drawing/2014/main" xmlns="" id="{44935E03-DFC3-4BD4-A390-94C56C2D99F9}"/>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3" name="Google Shape;6381;p63">
              <a:extLst>
                <a:ext uri="{FF2B5EF4-FFF2-40B4-BE49-F238E27FC236}">
                  <a16:creationId xmlns:a16="http://schemas.microsoft.com/office/drawing/2014/main" xmlns="" id="{061BD801-35B5-4AF6-8041-EA6FC345E206}"/>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4" name="Google Shape;6382;p63">
              <a:extLst>
                <a:ext uri="{FF2B5EF4-FFF2-40B4-BE49-F238E27FC236}">
                  <a16:creationId xmlns:a16="http://schemas.microsoft.com/office/drawing/2014/main" xmlns="" id="{22100E6F-0D5E-4AF3-A58D-5F0D8BC6AF20}"/>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5" name="Google Shape;6383;p63">
              <a:extLst>
                <a:ext uri="{FF2B5EF4-FFF2-40B4-BE49-F238E27FC236}">
                  <a16:creationId xmlns:a16="http://schemas.microsoft.com/office/drawing/2014/main" xmlns="" id="{1AD5E28D-B0C1-4DF5-9896-86F95FA55363}"/>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6" name="Google Shape;6384;p63">
              <a:extLst>
                <a:ext uri="{FF2B5EF4-FFF2-40B4-BE49-F238E27FC236}">
                  <a16:creationId xmlns:a16="http://schemas.microsoft.com/office/drawing/2014/main" xmlns="" id="{26B19658-31BB-4913-BE1F-A7BA00FF7295}"/>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7" name="Google Shape;6385;p63">
              <a:extLst>
                <a:ext uri="{FF2B5EF4-FFF2-40B4-BE49-F238E27FC236}">
                  <a16:creationId xmlns:a16="http://schemas.microsoft.com/office/drawing/2014/main" xmlns="" id="{99767069-57B4-4125-BA68-32486854D597}"/>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8" name="Google Shape;6386;p63">
              <a:extLst>
                <a:ext uri="{FF2B5EF4-FFF2-40B4-BE49-F238E27FC236}">
                  <a16:creationId xmlns:a16="http://schemas.microsoft.com/office/drawing/2014/main" xmlns="" id="{C5DB8308-E90C-4D6F-952A-EFFA206085EF}"/>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9" name="Google Shape;6387;p63">
              <a:extLst>
                <a:ext uri="{FF2B5EF4-FFF2-40B4-BE49-F238E27FC236}">
                  <a16:creationId xmlns:a16="http://schemas.microsoft.com/office/drawing/2014/main" xmlns="" id="{9A86B06D-5A12-489D-A0C9-9455A0F21175}"/>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0" name="Google Shape;6388;p63">
              <a:extLst>
                <a:ext uri="{FF2B5EF4-FFF2-40B4-BE49-F238E27FC236}">
                  <a16:creationId xmlns:a16="http://schemas.microsoft.com/office/drawing/2014/main" xmlns="" id="{8A2B82A8-BE75-4F3B-9F3D-77AF2FE93DC2}"/>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1" name="Google Shape;6389;p63">
              <a:extLst>
                <a:ext uri="{FF2B5EF4-FFF2-40B4-BE49-F238E27FC236}">
                  <a16:creationId xmlns:a16="http://schemas.microsoft.com/office/drawing/2014/main" xmlns="" id="{D1AEC2F0-587E-4501-B4D4-94AF93D57DCB}"/>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2" name="Google Shape;6390;p63">
              <a:extLst>
                <a:ext uri="{FF2B5EF4-FFF2-40B4-BE49-F238E27FC236}">
                  <a16:creationId xmlns:a16="http://schemas.microsoft.com/office/drawing/2014/main" xmlns="" id="{65863C56-6DA1-49F5-8970-C0517BB713CA}"/>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3" name="Google Shape;6391;p63">
              <a:extLst>
                <a:ext uri="{FF2B5EF4-FFF2-40B4-BE49-F238E27FC236}">
                  <a16:creationId xmlns:a16="http://schemas.microsoft.com/office/drawing/2014/main" xmlns="" id="{26DF00F0-87B6-4510-AE41-DC51C2573C77}"/>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4" name="Google Shape;6392;p63">
              <a:extLst>
                <a:ext uri="{FF2B5EF4-FFF2-40B4-BE49-F238E27FC236}">
                  <a16:creationId xmlns:a16="http://schemas.microsoft.com/office/drawing/2014/main" xmlns="" id="{3ABEE158-FE6E-4124-9F82-19942A7ABBB0}"/>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p:cTn id="7" dur="1000" fill="hold"/>
                                        <p:tgtEl>
                                          <p:spTgt spid="48"/>
                                        </p:tgtEl>
                                        <p:attrNameLst>
                                          <p:attrName>ppt_w</p:attrName>
                                        </p:attrNameLst>
                                      </p:cBhvr>
                                      <p:tavLst>
                                        <p:tav tm="0">
                                          <p:val>
                                            <p:fltVal val="0"/>
                                          </p:val>
                                        </p:tav>
                                        <p:tav tm="100000">
                                          <p:val>
                                            <p:strVal val="#ppt_w"/>
                                          </p:val>
                                        </p:tav>
                                      </p:tavLst>
                                    </p:anim>
                                    <p:anim calcmode="lin" valueType="num">
                                      <p:cBhvr>
                                        <p:cTn id="8" dur="1000" fill="hold"/>
                                        <p:tgtEl>
                                          <p:spTgt spid="48"/>
                                        </p:tgtEl>
                                        <p:attrNameLst>
                                          <p:attrName>ppt_h</p:attrName>
                                        </p:attrNameLst>
                                      </p:cBhvr>
                                      <p:tavLst>
                                        <p:tav tm="0">
                                          <p:val>
                                            <p:fltVal val="0"/>
                                          </p:val>
                                        </p:tav>
                                        <p:tav tm="100000">
                                          <p:val>
                                            <p:strVal val="#ppt_h"/>
                                          </p:val>
                                        </p:tav>
                                      </p:tavLst>
                                    </p:anim>
                                    <p:anim calcmode="lin" valueType="num">
                                      <p:cBhvr>
                                        <p:cTn id="9" dur="1000" fill="hold"/>
                                        <p:tgtEl>
                                          <p:spTgt spid="48"/>
                                        </p:tgtEl>
                                        <p:attrNameLst>
                                          <p:attrName>style.rotation</p:attrName>
                                        </p:attrNameLst>
                                      </p:cBhvr>
                                      <p:tavLst>
                                        <p:tav tm="0">
                                          <p:val>
                                            <p:fltVal val="90"/>
                                          </p:val>
                                        </p:tav>
                                        <p:tav tm="100000">
                                          <p:val>
                                            <p:fltVal val="0"/>
                                          </p:val>
                                        </p:tav>
                                      </p:tavLst>
                                    </p:anim>
                                    <p:animEffect transition="in" filter="fade">
                                      <p:cBhvr>
                                        <p:cTn id="10" dur="1000"/>
                                        <p:tgtEl>
                                          <p:spTgt spid="48"/>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46"/>
                                        </p:tgtEl>
                                        <p:attrNameLst>
                                          <p:attrName>style.visibility</p:attrName>
                                        </p:attrNameLst>
                                      </p:cBhvr>
                                      <p:to>
                                        <p:strVal val="visible"/>
                                      </p:to>
                                    </p:set>
                                    <p:anim calcmode="lin" valueType="num">
                                      <p:cBhvr>
                                        <p:cTn id="13" dur="1000" fill="hold"/>
                                        <p:tgtEl>
                                          <p:spTgt spid="46"/>
                                        </p:tgtEl>
                                        <p:attrNameLst>
                                          <p:attrName>ppt_w</p:attrName>
                                        </p:attrNameLst>
                                      </p:cBhvr>
                                      <p:tavLst>
                                        <p:tav tm="0">
                                          <p:val>
                                            <p:fltVal val="0"/>
                                          </p:val>
                                        </p:tav>
                                        <p:tav tm="100000">
                                          <p:val>
                                            <p:strVal val="#ppt_w"/>
                                          </p:val>
                                        </p:tav>
                                      </p:tavLst>
                                    </p:anim>
                                    <p:anim calcmode="lin" valueType="num">
                                      <p:cBhvr>
                                        <p:cTn id="14" dur="1000" fill="hold"/>
                                        <p:tgtEl>
                                          <p:spTgt spid="46"/>
                                        </p:tgtEl>
                                        <p:attrNameLst>
                                          <p:attrName>ppt_h</p:attrName>
                                        </p:attrNameLst>
                                      </p:cBhvr>
                                      <p:tavLst>
                                        <p:tav tm="0">
                                          <p:val>
                                            <p:fltVal val="0"/>
                                          </p:val>
                                        </p:tav>
                                        <p:tav tm="100000">
                                          <p:val>
                                            <p:strVal val="#ppt_h"/>
                                          </p:val>
                                        </p:tav>
                                      </p:tavLst>
                                    </p:anim>
                                    <p:anim calcmode="lin" valueType="num">
                                      <p:cBhvr>
                                        <p:cTn id="15" dur="1000" fill="hold"/>
                                        <p:tgtEl>
                                          <p:spTgt spid="46"/>
                                        </p:tgtEl>
                                        <p:attrNameLst>
                                          <p:attrName>style.rotation</p:attrName>
                                        </p:attrNameLst>
                                      </p:cBhvr>
                                      <p:tavLst>
                                        <p:tav tm="0">
                                          <p:val>
                                            <p:fltVal val="90"/>
                                          </p:val>
                                        </p:tav>
                                        <p:tav tm="100000">
                                          <p:val>
                                            <p:fltVal val="0"/>
                                          </p:val>
                                        </p:tav>
                                      </p:tavLst>
                                    </p:anim>
                                    <p:animEffect transition="in" filter="fade">
                                      <p:cBhvr>
                                        <p:cTn id="16" dur="1000"/>
                                        <p:tgtEl>
                                          <p:spTgt spid="46"/>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p:cTn id="19" dur="1000" fill="hold"/>
                                        <p:tgtEl>
                                          <p:spTgt spid="45"/>
                                        </p:tgtEl>
                                        <p:attrNameLst>
                                          <p:attrName>ppt_w</p:attrName>
                                        </p:attrNameLst>
                                      </p:cBhvr>
                                      <p:tavLst>
                                        <p:tav tm="0">
                                          <p:val>
                                            <p:fltVal val="0"/>
                                          </p:val>
                                        </p:tav>
                                        <p:tav tm="100000">
                                          <p:val>
                                            <p:strVal val="#ppt_w"/>
                                          </p:val>
                                        </p:tav>
                                      </p:tavLst>
                                    </p:anim>
                                    <p:anim calcmode="lin" valueType="num">
                                      <p:cBhvr>
                                        <p:cTn id="20" dur="1000" fill="hold"/>
                                        <p:tgtEl>
                                          <p:spTgt spid="45"/>
                                        </p:tgtEl>
                                        <p:attrNameLst>
                                          <p:attrName>ppt_h</p:attrName>
                                        </p:attrNameLst>
                                      </p:cBhvr>
                                      <p:tavLst>
                                        <p:tav tm="0">
                                          <p:val>
                                            <p:fltVal val="0"/>
                                          </p:val>
                                        </p:tav>
                                        <p:tav tm="100000">
                                          <p:val>
                                            <p:strVal val="#ppt_h"/>
                                          </p:val>
                                        </p:tav>
                                      </p:tavLst>
                                    </p:anim>
                                    <p:anim calcmode="lin" valueType="num">
                                      <p:cBhvr>
                                        <p:cTn id="21" dur="1000" fill="hold"/>
                                        <p:tgtEl>
                                          <p:spTgt spid="45"/>
                                        </p:tgtEl>
                                        <p:attrNameLst>
                                          <p:attrName>style.rotation</p:attrName>
                                        </p:attrNameLst>
                                      </p:cBhvr>
                                      <p:tavLst>
                                        <p:tav tm="0">
                                          <p:val>
                                            <p:fltVal val="90"/>
                                          </p:val>
                                        </p:tav>
                                        <p:tav tm="100000">
                                          <p:val>
                                            <p:fltVal val="0"/>
                                          </p:val>
                                        </p:tav>
                                      </p:tavLst>
                                    </p:anim>
                                    <p:animEffect transition="in" filter="fade">
                                      <p:cBhvr>
                                        <p:cTn id="22" dur="1000"/>
                                        <p:tgtEl>
                                          <p:spTgt spid="45"/>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47"/>
                                        </p:tgtEl>
                                        <p:attrNameLst>
                                          <p:attrName>style.visibility</p:attrName>
                                        </p:attrNameLst>
                                      </p:cBhvr>
                                      <p:to>
                                        <p:strVal val="visible"/>
                                      </p:to>
                                    </p:set>
                                    <p:anim calcmode="lin" valueType="num">
                                      <p:cBhvr>
                                        <p:cTn id="25" dur="1000" fill="hold"/>
                                        <p:tgtEl>
                                          <p:spTgt spid="47"/>
                                        </p:tgtEl>
                                        <p:attrNameLst>
                                          <p:attrName>ppt_w</p:attrName>
                                        </p:attrNameLst>
                                      </p:cBhvr>
                                      <p:tavLst>
                                        <p:tav tm="0">
                                          <p:val>
                                            <p:fltVal val="0"/>
                                          </p:val>
                                        </p:tav>
                                        <p:tav tm="100000">
                                          <p:val>
                                            <p:strVal val="#ppt_w"/>
                                          </p:val>
                                        </p:tav>
                                      </p:tavLst>
                                    </p:anim>
                                    <p:anim calcmode="lin" valueType="num">
                                      <p:cBhvr>
                                        <p:cTn id="26" dur="1000" fill="hold"/>
                                        <p:tgtEl>
                                          <p:spTgt spid="47"/>
                                        </p:tgtEl>
                                        <p:attrNameLst>
                                          <p:attrName>ppt_h</p:attrName>
                                        </p:attrNameLst>
                                      </p:cBhvr>
                                      <p:tavLst>
                                        <p:tav tm="0">
                                          <p:val>
                                            <p:fltVal val="0"/>
                                          </p:val>
                                        </p:tav>
                                        <p:tav tm="100000">
                                          <p:val>
                                            <p:strVal val="#ppt_h"/>
                                          </p:val>
                                        </p:tav>
                                      </p:tavLst>
                                    </p:anim>
                                    <p:anim calcmode="lin" valueType="num">
                                      <p:cBhvr>
                                        <p:cTn id="27" dur="1000" fill="hold"/>
                                        <p:tgtEl>
                                          <p:spTgt spid="47"/>
                                        </p:tgtEl>
                                        <p:attrNameLst>
                                          <p:attrName>style.rotation</p:attrName>
                                        </p:attrNameLst>
                                      </p:cBhvr>
                                      <p:tavLst>
                                        <p:tav tm="0">
                                          <p:val>
                                            <p:fltVal val="90"/>
                                          </p:val>
                                        </p:tav>
                                        <p:tav tm="100000">
                                          <p:val>
                                            <p:fltVal val="0"/>
                                          </p:val>
                                        </p:tav>
                                      </p:tavLst>
                                    </p:anim>
                                    <p:animEffect transition="in" filter="fade">
                                      <p:cBhvr>
                                        <p:cTn id="28" dur="1000"/>
                                        <p:tgtEl>
                                          <p:spTgt spid="47"/>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down)">
                                      <p:cBhvr>
                                        <p:cTn id="32" dur="500"/>
                                        <p:tgtEl>
                                          <p:spTgt spid="49"/>
                                        </p:tgtEl>
                                      </p:cBhvr>
                                    </p:animEffect>
                                  </p:childTnLst>
                                </p:cTn>
                              </p:par>
                              <p:par>
                                <p:cTn id="33" presetID="22" presetClass="entr" presetSubtype="4" fill="hold" nodeType="withEffect">
                                  <p:stCondLst>
                                    <p:cond delay="0"/>
                                  </p:stCondLst>
                                  <p:childTnLst>
                                    <p:set>
                                      <p:cBhvr>
                                        <p:cTn id="34" dur="1" fill="hold">
                                          <p:stCondLst>
                                            <p:cond delay="0"/>
                                          </p:stCondLst>
                                        </p:cTn>
                                        <p:tgtEl>
                                          <p:spTgt spid="73"/>
                                        </p:tgtEl>
                                        <p:attrNameLst>
                                          <p:attrName>style.visibility</p:attrName>
                                        </p:attrNameLst>
                                      </p:cBhvr>
                                      <p:to>
                                        <p:strVal val="visible"/>
                                      </p:to>
                                    </p:set>
                                    <p:animEffect transition="in" filter="wipe(down)">
                                      <p:cBhvr>
                                        <p:cTn id="35" dur="500"/>
                                        <p:tgtEl>
                                          <p:spTgt spid="73"/>
                                        </p:tgtEl>
                                      </p:cBhvr>
                                    </p:animEffect>
                                  </p:childTnLst>
                                </p:cTn>
                              </p:par>
                              <p:par>
                                <p:cTn id="36" presetID="22" presetClass="entr" presetSubtype="4" fill="hold" nodeType="withEffect">
                                  <p:stCondLst>
                                    <p:cond delay="0"/>
                                  </p:stCondLst>
                                  <p:childTnLst>
                                    <p:set>
                                      <p:cBhvr>
                                        <p:cTn id="37" dur="1" fill="hold">
                                          <p:stCondLst>
                                            <p:cond delay="0"/>
                                          </p:stCondLst>
                                        </p:cTn>
                                        <p:tgtEl>
                                          <p:spTgt spid="91"/>
                                        </p:tgtEl>
                                        <p:attrNameLst>
                                          <p:attrName>style.visibility</p:attrName>
                                        </p:attrNameLst>
                                      </p:cBhvr>
                                      <p:to>
                                        <p:strVal val="visible"/>
                                      </p:to>
                                    </p:set>
                                    <p:animEffect transition="in" filter="wipe(down)">
                                      <p:cBhvr>
                                        <p:cTn id="38" dur="500"/>
                                        <p:tgtEl>
                                          <p:spTgt spid="91"/>
                                        </p:tgtEl>
                                      </p:cBhvr>
                                    </p:animEffect>
                                  </p:childTnLst>
                                </p:cTn>
                              </p:par>
                              <p:par>
                                <p:cTn id="39" presetID="22" presetClass="entr" presetSubtype="4" fill="hold" nodeType="with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wipe(down)">
                                      <p:cBhvr>
                                        <p:cTn id="41" dur="500"/>
                                        <p:tgtEl>
                                          <p:spTgt spid="61"/>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grpId="1" nodeType="clickEffect">
                                  <p:stCondLst>
                                    <p:cond delay="0"/>
                                  </p:stCondLst>
                                  <p:childTnLst>
                                    <p:animEffect transition="out" filter="fade">
                                      <p:cBhvr>
                                        <p:cTn id="45" dur="500"/>
                                        <p:tgtEl>
                                          <p:spTgt spid="48"/>
                                        </p:tgtEl>
                                      </p:cBhvr>
                                    </p:animEffect>
                                    <p:set>
                                      <p:cBhvr>
                                        <p:cTn id="46" dur="1" fill="hold">
                                          <p:stCondLst>
                                            <p:cond delay="499"/>
                                          </p:stCondLst>
                                        </p:cTn>
                                        <p:tgtEl>
                                          <p:spTgt spid="48"/>
                                        </p:tgtEl>
                                        <p:attrNameLst>
                                          <p:attrName>style.visibility</p:attrName>
                                        </p:attrNameLst>
                                      </p:cBhvr>
                                      <p:to>
                                        <p:strVal val="hidden"/>
                                      </p:to>
                                    </p:set>
                                  </p:childTnLst>
                                </p:cTn>
                              </p:par>
                              <p:par>
                                <p:cTn id="47" presetID="10" presetClass="exit" presetSubtype="0" fill="hold" grpId="1" nodeType="withEffect">
                                  <p:stCondLst>
                                    <p:cond delay="0"/>
                                  </p:stCondLst>
                                  <p:childTnLst>
                                    <p:animEffect transition="out" filter="fade">
                                      <p:cBhvr>
                                        <p:cTn id="48" dur="500"/>
                                        <p:tgtEl>
                                          <p:spTgt spid="46"/>
                                        </p:tgtEl>
                                      </p:cBhvr>
                                    </p:animEffect>
                                    <p:set>
                                      <p:cBhvr>
                                        <p:cTn id="49" dur="1" fill="hold">
                                          <p:stCondLst>
                                            <p:cond delay="499"/>
                                          </p:stCondLst>
                                        </p:cTn>
                                        <p:tgtEl>
                                          <p:spTgt spid="46"/>
                                        </p:tgtEl>
                                        <p:attrNameLst>
                                          <p:attrName>style.visibility</p:attrName>
                                        </p:attrNameLst>
                                      </p:cBhvr>
                                      <p:to>
                                        <p:strVal val="hidden"/>
                                      </p:to>
                                    </p:set>
                                  </p:childTnLst>
                                </p:cTn>
                              </p:par>
                              <p:par>
                                <p:cTn id="50" presetID="10" presetClass="exit" presetSubtype="0" fill="hold" grpId="1" nodeType="withEffect">
                                  <p:stCondLst>
                                    <p:cond delay="0"/>
                                  </p:stCondLst>
                                  <p:childTnLst>
                                    <p:animEffect transition="out" filter="fade">
                                      <p:cBhvr>
                                        <p:cTn id="51" dur="500"/>
                                        <p:tgtEl>
                                          <p:spTgt spid="47"/>
                                        </p:tgtEl>
                                      </p:cBhvr>
                                    </p:animEffect>
                                    <p:set>
                                      <p:cBhvr>
                                        <p:cTn id="52" dur="1" fill="hold">
                                          <p:stCondLst>
                                            <p:cond delay="499"/>
                                          </p:stCondLst>
                                        </p:cTn>
                                        <p:tgtEl>
                                          <p:spTgt spid="47"/>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49"/>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73"/>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61"/>
                                        </p:tgtEl>
                                        <p:attrNameLst>
                                          <p:attrName>style.visibility</p:attrName>
                                        </p:attrNameLst>
                                      </p:cBhvr>
                                      <p:to>
                                        <p:strVal val="hidden"/>
                                      </p:to>
                                    </p:set>
                                  </p:childTnLst>
                                </p:cTn>
                              </p:par>
                            </p:childTnLst>
                          </p:cTn>
                        </p:par>
                        <p:par>
                          <p:cTn id="59" fill="hold">
                            <p:stCondLst>
                              <p:cond delay="500"/>
                            </p:stCondLst>
                            <p:childTnLst>
                              <p:par>
                                <p:cTn id="60" presetID="32" presetClass="emph" presetSubtype="0" repeatCount="indefinite" fill="hold" grpId="1" nodeType="afterEffect">
                                  <p:stCondLst>
                                    <p:cond delay="0"/>
                                  </p:stCondLst>
                                  <p:endCondLst>
                                    <p:cond evt="onNext" delay="0">
                                      <p:tgtEl>
                                        <p:sldTgt/>
                                      </p:tgtEl>
                                    </p:cond>
                                  </p:endCondLst>
                                  <p:childTnLst>
                                    <p:animRot by="120000">
                                      <p:cBhvr>
                                        <p:cTn id="61" dur="100" fill="hold">
                                          <p:stCondLst>
                                            <p:cond delay="0"/>
                                          </p:stCondLst>
                                        </p:cTn>
                                        <p:tgtEl>
                                          <p:spTgt spid="45"/>
                                        </p:tgtEl>
                                        <p:attrNameLst>
                                          <p:attrName>r</p:attrName>
                                        </p:attrNameLst>
                                      </p:cBhvr>
                                    </p:animRot>
                                    <p:animRot by="-240000">
                                      <p:cBhvr>
                                        <p:cTn id="62" dur="200" fill="hold">
                                          <p:stCondLst>
                                            <p:cond delay="200"/>
                                          </p:stCondLst>
                                        </p:cTn>
                                        <p:tgtEl>
                                          <p:spTgt spid="45"/>
                                        </p:tgtEl>
                                        <p:attrNameLst>
                                          <p:attrName>r</p:attrName>
                                        </p:attrNameLst>
                                      </p:cBhvr>
                                    </p:animRot>
                                    <p:animRot by="240000">
                                      <p:cBhvr>
                                        <p:cTn id="63" dur="200" fill="hold">
                                          <p:stCondLst>
                                            <p:cond delay="400"/>
                                          </p:stCondLst>
                                        </p:cTn>
                                        <p:tgtEl>
                                          <p:spTgt spid="45"/>
                                        </p:tgtEl>
                                        <p:attrNameLst>
                                          <p:attrName>r</p:attrName>
                                        </p:attrNameLst>
                                      </p:cBhvr>
                                    </p:animRot>
                                    <p:animRot by="-240000">
                                      <p:cBhvr>
                                        <p:cTn id="64" dur="200" fill="hold">
                                          <p:stCondLst>
                                            <p:cond delay="600"/>
                                          </p:stCondLst>
                                        </p:cTn>
                                        <p:tgtEl>
                                          <p:spTgt spid="45"/>
                                        </p:tgtEl>
                                        <p:attrNameLst>
                                          <p:attrName>r</p:attrName>
                                        </p:attrNameLst>
                                      </p:cBhvr>
                                    </p:animRot>
                                    <p:animRot by="120000">
                                      <p:cBhvr>
                                        <p:cTn id="65" dur="200" fill="hold">
                                          <p:stCondLst>
                                            <p:cond delay="800"/>
                                          </p:stCondLst>
                                        </p:cTn>
                                        <p:tgtEl>
                                          <p:spTgt spid="45"/>
                                        </p:tgtEl>
                                        <p:attrNameLst>
                                          <p:attrName>r</p:attrName>
                                        </p:attrNameLst>
                                      </p:cBhvr>
                                    </p:animRot>
                                  </p:childTnLst>
                                </p:cTn>
                              </p:par>
                              <p:par>
                                <p:cTn id="66" presetID="32" presetClass="emph" presetSubtype="0" repeatCount="indefinite" fill="hold" nodeType="withEffect">
                                  <p:stCondLst>
                                    <p:cond delay="0"/>
                                  </p:stCondLst>
                                  <p:endCondLst>
                                    <p:cond evt="onNext" delay="0">
                                      <p:tgtEl>
                                        <p:sldTgt/>
                                      </p:tgtEl>
                                    </p:cond>
                                  </p:endCondLst>
                                  <p:childTnLst>
                                    <p:animRot by="120000">
                                      <p:cBhvr>
                                        <p:cTn id="67" dur="100" fill="hold">
                                          <p:stCondLst>
                                            <p:cond delay="0"/>
                                          </p:stCondLst>
                                        </p:cTn>
                                        <p:tgtEl>
                                          <p:spTgt spid="91"/>
                                        </p:tgtEl>
                                        <p:attrNameLst>
                                          <p:attrName>r</p:attrName>
                                        </p:attrNameLst>
                                      </p:cBhvr>
                                    </p:animRot>
                                    <p:animRot by="-240000">
                                      <p:cBhvr>
                                        <p:cTn id="68" dur="200" fill="hold">
                                          <p:stCondLst>
                                            <p:cond delay="200"/>
                                          </p:stCondLst>
                                        </p:cTn>
                                        <p:tgtEl>
                                          <p:spTgt spid="91"/>
                                        </p:tgtEl>
                                        <p:attrNameLst>
                                          <p:attrName>r</p:attrName>
                                        </p:attrNameLst>
                                      </p:cBhvr>
                                    </p:animRot>
                                    <p:animRot by="240000">
                                      <p:cBhvr>
                                        <p:cTn id="69" dur="200" fill="hold">
                                          <p:stCondLst>
                                            <p:cond delay="400"/>
                                          </p:stCondLst>
                                        </p:cTn>
                                        <p:tgtEl>
                                          <p:spTgt spid="91"/>
                                        </p:tgtEl>
                                        <p:attrNameLst>
                                          <p:attrName>r</p:attrName>
                                        </p:attrNameLst>
                                      </p:cBhvr>
                                    </p:animRot>
                                    <p:animRot by="-240000">
                                      <p:cBhvr>
                                        <p:cTn id="70" dur="200" fill="hold">
                                          <p:stCondLst>
                                            <p:cond delay="600"/>
                                          </p:stCondLst>
                                        </p:cTn>
                                        <p:tgtEl>
                                          <p:spTgt spid="91"/>
                                        </p:tgtEl>
                                        <p:attrNameLst>
                                          <p:attrName>r</p:attrName>
                                        </p:attrNameLst>
                                      </p:cBhvr>
                                    </p:animRot>
                                    <p:animRot by="120000">
                                      <p:cBhvr>
                                        <p:cTn id="71" dur="200" fill="hold">
                                          <p:stCondLst>
                                            <p:cond delay="800"/>
                                          </p:stCondLst>
                                        </p:cTn>
                                        <p:tgtEl>
                                          <p:spTgt spid="9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5" grpId="1" animBg="1"/>
      <p:bldP spid="46" grpId="0" animBg="1"/>
      <p:bldP spid="46" grpId="1" animBg="1"/>
      <p:bldP spid="47" grpId="0" animBg="1"/>
      <p:bldP spid="47" grpId="1" animBg="1"/>
      <p:bldP spid="48" grpId="0" animBg="1"/>
      <p:bldP spid="48" grpId="1"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97"/>
        <p:cNvGrpSpPr/>
        <p:nvPr/>
      </p:nvGrpSpPr>
      <p:grpSpPr>
        <a:xfrm>
          <a:off x="0" y="0"/>
          <a:ext cx="0" cy="0"/>
          <a:chOff x="0" y="0"/>
          <a:chExt cx="0" cy="0"/>
        </a:xfrm>
      </p:grpSpPr>
      <p:sp>
        <p:nvSpPr>
          <p:cNvPr id="907" name="Google Shape;907;p73"/>
          <p:cNvSpPr/>
          <p:nvPr/>
        </p:nvSpPr>
        <p:spPr>
          <a:xfrm>
            <a:off x="263003" y="720000"/>
            <a:ext cx="1755288" cy="175521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 name="Google Shape;252;p35">
            <a:extLst>
              <a:ext uri="{FF2B5EF4-FFF2-40B4-BE49-F238E27FC236}">
                <a16:creationId xmlns:a16="http://schemas.microsoft.com/office/drawing/2014/main" xmlns="" id="{38CFE76C-E58D-4F33-9090-9EBACB251688}"/>
              </a:ext>
            </a:extLst>
          </p:cNvPr>
          <p:cNvSpPr txBox="1">
            <a:spLocks noGrp="1"/>
          </p:cNvSpPr>
          <p:nvPr>
            <p:ph type="title"/>
          </p:nvPr>
        </p:nvSpPr>
        <p:spPr>
          <a:xfrm>
            <a:off x="2286000" y="228600"/>
            <a:ext cx="8443200" cy="763600"/>
          </a:xfrm>
          <a:prstGeom prst="rect">
            <a:avLst/>
          </a:prstGeom>
        </p:spPr>
        <p:txBody>
          <a:bodyPr spcFirstLastPara="1" wrap="square" lIns="121900" tIns="121900" rIns="121900" bIns="121900" anchor="t" anchorCtr="0">
            <a:noAutofit/>
          </a:bodyPr>
          <a:lstStyle/>
          <a:p>
            <a:r>
              <a:rPr lang="en-US" sz="4000" dirty="0" err="1">
                <a:latin typeface="Calibri" panose="020F0502020204030204" pitchFamily="34" charset="0"/>
                <a:cs typeface="Calibri" panose="020F0502020204030204" pitchFamily="34" charset="0"/>
              </a:rPr>
              <a:t>Câu</a:t>
            </a:r>
            <a:r>
              <a:rPr lang="en-US" sz="4000" dirty="0">
                <a:latin typeface="Calibri" panose="020F0502020204030204" pitchFamily="34" charset="0"/>
                <a:cs typeface="Calibri" panose="020F0502020204030204" pitchFamily="34" charset="0"/>
              </a:rPr>
              <a:t> 3: 128 </a:t>
            </a:r>
            <a:r>
              <a:rPr lang="en-US" sz="4000" smtClean="0">
                <a:latin typeface="Calibri" panose="020F0502020204030204" pitchFamily="34" charset="0"/>
                <a:cs typeface="Calibri" panose="020F0502020204030204" pitchFamily="34" charset="0"/>
              </a:rPr>
              <a:t>giây </a:t>
            </a:r>
            <a:r>
              <a:rPr lang="en-US" sz="4000" dirty="0">
                <a:latin typeface="Calibri" panose="020F0502020204030204" pitchFamily="34" charset="0"/>
                <a:cs typeface="Calibri" panose="020F0502020204030204" pitchFamily="34" charset="0"/>
              </a:rPr>
              <a:t>= ....... </a:t>
            </a:r>
            <a:r>
              <a:rPr lang="en-US" sz="4000" dirty="0" err="1">
                <a:latin typeface="Calibri" panose="020F0502020204030204" pitchFamily="34" charset="0"/>
                <a:cs typeface="Calibri" panose="020F0502020204030204" pitchFamily="34" charset="0"/>
              </a:rPr>
              <a:t>phút</a:t>
            </a:r>
            <a:r>
              <a:rPr lang="en-US" sz="4000" dirty="0">
                <a:latin typeface="Calibri" panose="020F0502020204030204" pitchFamily="34" charset="0"/>
                <a:cs typeface="Calibri" panose="020F0502020204030204" pitchFamily="34" charset="0"/>
              </a:rPr>
              <a:t> ...... </a:t>
            </a:r>
            <a:r>
              <a:rPr lang="en-US" sz="4000" dirty="0" err="1">
                <a:latin typeface="Calibri" panose="020F0502020204030204" pitchFamily="34" charset="0"/>
                <a:cs typeface="Calibri" panose="020F0502020204030204" pitchFamily="34" charset="0"/>
              </a:rPr>
              <a:t>giây</a:t>
            </a:r>
            <a:endParaRPr sz="4000" dirty="0">
              <a:latin typeface="Calibri" panose="020F0502020204030204" pitchFamily="34" charset="0"/>
              <a:cs typeface="Calibri" panose="020F0502020204030204" pitchFamily="34" charset="0"/>
            </a:endParaRPr>
          </a:p>
        </p:txBody>
      </p:sp>
      <p:sp>
        <p:nvSpPr>
          <p:cNvPr id="31" name="Rounded Rectangle 13">
            <a:extLst>
              <a:ext uri="{FF2B5EF4-FFF2-40B4-BE49-F238E27FC236}">
                <a16:creationId xmlns:a16="http://schemas.microsoft.com/office/drawing/2014/main" xmlns="" id="{8332862E-7904-42DD-B084-6F897C18F6DD}"/>
              </a:ext>
            </a:extLst>
          </p:cNvPr>
          <p:cNvSpPr/>
          <p:nvPr/>
        </p:nvSpPr>
        <p:spPr>
          <a:xfrm>
            <a:off x="7518379" y="3992958"/>
            <a:ext cx="3465595" cy="914400"/>
          </a:xfrm>
          <a:prstGeom prst="roundRect">
            <a:avLst/>
          </a:prstGeom>
          <a:solidFill>
            <a:srgbClr val="F6DB35"/>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10 phút 28 giây</a:t>
            </a:r>
            <a:endParaRPr lang="en-US" sz="3200" b="1" dirty="0">
              <a:solidFill>
                <a:schemeClr val="bg1"/>
              </a:solidFill>
              <a:latin typeface="#9Slide03 AmpleSoft Bold" pitchFamily="2" charset="0"/>
            </a:endParaRPr>
          </a:p>
        </p:txBody>
      </p:sp>
      <p:sp>
        <p:nvSpPr>
          <p:cNvPr id="32" name="Rounded Rectangle 14">
            <a:extLst>
              <a:ext uri="{FF2B5EF4-FFF2-40B4-BE49-F238E27FC236}">
                <a16:creationId xmlns:a16="http://schemas.microsoft.com/office/drawing/2014/main" xmlns="" id="{DA93B6C7-FBFA-4FA0-8E53-1E7D8C05A5DE}"/>
              </a:ext>
            </a:extLst>
          </p:cNvPr>
          <p:cNvSpPr/>
          <p:nvPr/>
        </p:nvSpPr>
        <p:spPr>
          <a:xfrm>
            <a:off x="7452529" y="2365770"/>
            <a:ext cx="3465595" cy="914400"/>
          </a:xfrm>
          <a:prstGeom prst="roundRect">
            <a:avLst/>
          </a:prstGeom>
          <a:solidFill>
            <a:srgbClr val="4C94F6"/>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12 phút 8 giây</a:t>
            </a:r>
            <a:endParaRPr lang="en-US" sz="3200" b="1" dirty="0">
              <a:solidFill>
                <a:schemeClr val="bg1"/>
              </a:solidFill>
              <a:latin typeface="#9Slide03 AmpleSoft Bold" pitchFamily="2" charset="0"/>
            </a:endParaRPr>
          </a:p>
        </p:txBody>
      </p:sp>
      <p:sp>
        <p:nvSpPr>
          <p:cNvPr id="33" name="Rounded Rectangle 15">
            <a:extLst>
              <a:ext uri="{FF2B5EF4-FFF2-40B4-BE49-F238E27FC236}">
                <a16:creationId xmlns:a16="http://schemas.microsoft.com/office/drawing/2014/main" xmlns="" id="{058663AB-5AAE-4D94-AB4C-6A4FD0B677C8}"/>
              </a:ext>
            </a:extLst>
          </p:cNvPr>
          <p:cNvSpPr/>
          <p:nvPr/>
        </p:nvSpPr>
        <p:spPr>
          <a:xfrm>
            <a:off x="2606318" y="3992958"/>
            <a:ext cx="3465595" cy="914400"/>
          </a:xfrm>
          <a:prstGeom prst="roundRect">
            <a:avLst/>
          </a:prstGeom>
          <a:solidFill>
            <a:srgbClr val="EE5454"/>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2 phút 8 giây</a:t>
            </a:r>
            <a:endParaRPr lang="en-US" sz="3200" b="1" dirty="0">
              <a:solidFill>
                <a:schemeClr val="bg1"/>
              </a:solidFill>
              <a:latin typeface="#9Slide03 AmpleSoft Bold" pitchFamily="2" charset="0"/>
            </a:endParaRPr>
          </a:p>
        </p:txBody>
      </p:sp>
      <p:sp>
        <p:nvSpPr>
          <p:cNvPr id="34" name="Rounded Rectangle 16">
            <a:extLst>
              <a:ext uri="{FF2B5EF4-FFF2-40B4-BE49-F238E27FC236}">
                <a16:creationId xmlns:a16="http://schemas.microsoft.com/office/drawing/2014/main" xmlns="" id="{7651DC9A-85CC-4EF2-996C-CAB2C39583FD}"/>
              </a:ext>
            </a:extLst>
          </p:cNvPr>
          <p:cNvSpPr/>
          <p:nvPr/>
        </p:nvSpPr>
        <p:spPr>
          <a:xfrm>
            <a:off x="2589275" y="2330340"/>
            <a:ext cx="3465595" cy="914400"/>
          </a:xfrm>
          <a:prstGeom prst="roundRect">
            <a:avLst/>
          </a:prstGeom>
          <a:solidFill>
            <a:srgbClr val="FF9F0F"/>
          </a:solidFill>
          <a:ln>
            <a:solidFill>
              <a:schemeClr val="tx1">
                <a:lumMod val="95000"/>
                <a:lumOff val="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 phút 28 giây</a:t>
            </a:r>
            <a:endParaRPr lang="en-US" sz="3200" b="1" dirty="0">
              <a:solidFill>
                <a:schemeClr val="bg1"/>
              </a:solidFill>
              <a:latin typeface="#9Slide03 AmpleSoft Bold" pitchFamily="2" charset="0"/>
            </a:endParaRPr>
          </a:p>
        </p:txBody>
      </p:sp>
      <p:grpSp>
        <p:nvGrpSpPr>
          <p:cNvPr id="35" name="Google Shape;6759;p63">
            <a:extLst>
              <a:ext uri="{FF2B5EF4-FFF2-40B4-BE49-F238E27FC236}">
                <a16:creationId xmlns:a16="http://schemas.microsoft.com/office/drawing/2014/main" xmlns="" id="{103E42EC-E0FD-4AC3-A78A-A23D1C36B17E}"/>
              </a:ext>
            </a:extLst>
          </p:cNvPr>
          <p:cNvGrpSpPr/>
          <p:nvPr/>
        </p:nvGrpSpPr>
        <p:grpSpPr>
          <a:xfrm>
            <a:off x="1828800" y="2057400"/>
            <a:ext cx="1210258" cy="1187340"/>
            <a:chOff x="6897400" y="3081200"/>
            <a:chExt cx="653225" cy="702100"/>
          </a:xfrm>
        </p:grpSpPr>
        <p:sp>
          <p:nvSpPr>
            <p:cNvPr id="36" name="Google Shape;6760;p63">
              <a:extLst>
                <a:ext uri="{FF2B5EF4-FFF2-40B4-BE49-F238E27FC236}">
                  <a16:creationId xmlns:a16="http://schemas.microsoft.com/office/drawing/2014/main" xmlns="" id="{08D610E0-DF1D-455E-883B-FF56B518AEA4}"/>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7" name="Google Shape;6761;p63">
              <a:extLst>
                <a:ext uri="{FF2B5EF4-FFF2-40B4-BE49-F238E27FC236}">
                  <a16:creationId xmlns:a16="http://schemas.microsoft.com/office/drawing/2014/main" xmlns="" id="{66D18ACC-724B-4FBB-AB2E-155080E3652F}"/>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8" name="Google Shape;6762;p63">
              <a:extLst>
                <a:ext uri="{FF2B5EF4-FFF2-40B4-BE49-F238E27FC236}">
                  <a16:creationId xmlns:a16="http://schemas.microsoft.com/office/drawing/2014/main" xmlns="" id="{E51C28E8-F647-4817-85CE-643DC59A299A}"/>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9" name="Google Shape;6763;p63">
              <a:extLst>
                <a:ext uri="{FF2B5EF4-FFF2-40B4-BE49-F238E27FC236}">
                  <a16:creationId xmlns:a16="http://schemas.microsoft.com/office/drawing/2014/main" xmlns="" id="{C20C95DC-78BF-4A3D-94BB-500D9B87FB36}"/>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0" name="Google Shape;6764;p63">
              <a:extLst>
                <a:ext uri="{FF2B5EF4-FFF2-40B4-BE49-F238E27FC236}">
                  <a16:creationId xmlns:a16="http://schemas.microsoft.com/office/drawing/2014/main" xmlns="" id="{9DC6C790-7F2B-4D57-B008-9DA2D7CA1FD1}"/>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1" name="Google Shape;6765;p63">
              <a:extLst>
                <a:ext uri="{FF2B5EF4-FFF2-40B4-BE49-F238E27FC236}">
                  <a16:creationId xmlns:a16="http://schemas.microsoft.com/office/drawing/2014/main" xmlns="" id="{8433A627-6532-48FF-AE34-FB42649DD3AC}"/>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2" name="Google Shape;6766;p63">
              <a:extLst>
                <a:ext uri="{FF2B5EF4-FFF2-40B4-BE49-F238E27FC236}">
                  <a16:creationId xmlns:a16="http://schemas.microsoft.com/office/drawing/2014/main" xmlns="" id="{64645925-5952-4C41-91CA-B6E2BA722C72}"/>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3" name="Google Shape;6767;p63">
              <a:extLst>
                <a:ext uri="{FF2B5EF4-FFF2-40B4-BE49-F238E27FC236}">
                  <a16:creationId xmlns:a16="http://schemas.microsoft.com/office/drawing/2014/main" xmlns="" id="{4A683BD6-C1D9-4C0B-A8D1-2A307089109B}"/>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4" name="Google Shape;6768;p63">
              <a:extLst>
                <a:ext uri="{FF2B5EF4-FFF2-40B4-BE49-F238E27FC236}">
                  <a16:creationId xmlns:a16="http://schemas.microsoft.com/office/drawing/2014/main" xmlns="" id="{2DF742E0-35E2-436C-B8BC-2B610D73D943}"/>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5" name="Google Shape;6769;p63">
              <a:extLst>
                <a:ext uri="{FF2B5EF4-FFF2-40B4-BE49-F238E27FC236}">
                  <a16:creationId xmlns:a16="http://schemas.microsoft.com/office/drawing/2014/main" xmlns="" id="{2E27390C-6428-40C1-BF67-5FAB58EDD5D3}"/>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6" name="Google Shape;6770;p63">
              <a:extLst>
                <a:ext uri="{FF2B5EF4-FFF2-40B4-BE49-F238E27FC236}">
                  <a16:creationId xmlns:a16="http://schemas.microsoft.com/office/drawing/2014/main" xmlns="" id="{174FE3B6-4747-4678-96B5-6BAF0E82CCBD}"/>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rgbClr val="F6DB35">
                <a:alpha val="234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47" name="Google Shape;6339;p63">
            <a:extLst>
              <a:ext uri="{FF2B5EF4-FFF2-40B4-BE49-F238E27FC236}">
                <a16:creationId xmlns:a16="http://schemas.microsoft.com/office/drawing/2014/main" xmlns="" id="{EADA4624-097F-46EA-B3DD-DAAD99020342}"/>
              </a:ext>
            </a:extLst>
          </p:cNvPr>
          <p:cNvGrpSpPr/>
          <p:nvPr/>
        </p:nvGrpSpPr>
        <p:grpSpPr>
          <a:xfrm>
            <a:off x="1828800" y="3797764"/>
            <a:ext cx="1324835" cy="1142180"/>
            <a:chOff x="6852538" y="1353400"/>
            <a:chExt cx="711800" cy="702050"/>
          </a:xfrm>
        </p:grpSpPr>
        <p:sp>
          <p:nvSpPr>
            <p:cNvPr id="48" name="Google Shape;6340;p63">
              <a:extLst>
                <a:ext uri="{FF2B5EF4-FFF2-40B4-BE49-F238E27FC236}">
                  <a16:creationId xmlns:a16="http://schemas.microsoft.com/office/drawing/2014/main" xmlns="" id="{559C733D-8E50-41CC-8ADA-215411C19686}"/>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9" name="Google Shape;6341;p63">
              <a:extLst>
                <a:ext uri="{FF2B5EF4-FFF2-40B4-BE49-F238E27FC236}">
                  <a16:creationId xmlns:a16="http://schemas.microsoft.com/office/drawing/2014/main" xmlns="" id="{8B64E782-AA58-485B-91E6-1711430B2DDC}"/>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0" name="Google Shape;6342;p63">
              <a:extLst>
                <a:ext uri="{FF2B5EF4-FFF2-40B4-BE49-F238E27FC236}">
                  <a16:creationId xmlns:a16="http://schemas.microsoft.com/office/drawing/2014/main" xmlns="" id="{30D8D725-84DE-4367-833C-6A833C0DC6E2}"/>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343;p63">
              <a:extLst>
                <a:ext uri="{FF2B5EF4-FFF2-40B4-BE49-F238E27FC236}">
                  <a16:creationId xmlns:a16="http://schemas.microsoft.com/office/drawing/2014/main" xmlns="" id="{88734181-A5E2-4FE4-86BC-AA4E08DD4167}"/>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2" name="Google Shape;6344;p63">
              <a:extLst>
                <a:ext uri="{FF2B5EF4-FFF2-40B4-BE49-F238E27FC236}">
                  <a16:creationId xmlns:a16="http://schemas.microsoft.com/office/drawing/2014/main" xmlns="" id="{EAA223CF-ABB2-4390-873D-3093EE616163}"/>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3" name="Google Shape;6345;p63">
              <a:extLst>
                <a:ext uri="{FF2B5EF4-FFF2-40B4-BE49-F238E27FC236}">
                  <a16:creationId xmlns:a16="http://schemas.microsoft.com/office/drawing/2014/main" xmlns="" id="{87E807D8-478F-40DA-BB2E-6326E304B77F}"/>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346;p63">
              <a:extLst>
                <a:ext uri="{FF2B5EF4-FFF2-40B4-BE49-F238E27FC236}">
                  <a16:creationId xmlns:a16="http://schemas.microsoft.com/office/drawing/2014/main" xmlns="" id="{1BEB7BF0-431E-4199-8D5D-6FFC98806425}"/>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347;p63">
              <a:extLst>
                <a:ext uri="{FF2B5EF4-FFF2-40B4-BE49-F238E27FC236}">
                  <a16:creationId xmlns:a16="http://schemas.microsoft.com/office/drawing/2014/main" xmlns="" id="{68E3AFA9-0746-4FC1-B7AB-424C172A7202}"/>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348;p63">
              <a:extLst>
                <a:ext uri="{FF2B5EF4-FFF2-40B4-BE49-F238E27FC236}">
                  <a16:creationId xmlns:a16="http://schemas.microsoft.com/office/drawing/2014/main" xmlns="" id="{E0A67E8C-E4EA-48E7-8FCD-6515AF4D402E}"/>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349;p63">
              <a:extLst>
                <a:ext uri="{FF2B5EF4-FFF2-40B4-BE49-F238E27FC236}">
                  <a16:creationId xmlns:a16="http://schemas.microsoft.com/office/drawing/2014/main" xmlns="" id="{EF1B14A1-C03D-450E-AEEA-CC7F2A8E2278}"/>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350;p63">
              <a:extLst>
                <a:ext uri="{FF2B5EF4-FFF2-40B4-BE49-F238E27FC236}">
                  <a16:creationId xmlns:a16="http://schemas.microsoft.com/office/drawing/2014/main" xmlns="" id="{6758C73C-F4BB-4CDE-9AE3-628231977BD3}"/>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59" name="Google Shape;6351;p63">
            <a:extLst>
              <a:ext uri="{FF2B5EF4-FFF2-40B4-BE49-F238E27FC236}">
                <a16:creationId xmlns:a16="http://schemas.microsoft.com/office/drawing/2014/main" xmlns="" id="{4B9E07C4-EEFD-4692-A372-6DFFCFF58189}"/>
              </a:ext>
            </a:extLst>
          </p:cNvPr>
          <p:cNvGrpSpPr/>
          <p:nvPr/>
        </p:nvGrpSpPr>
        <p:grpSpPr>
          <a:xfrm>
            <a:off x="6919989" y="2131790"/>
            <a:ext cx="997380" cy="1311499"/>
            <a:chOff x="7915775" y="3985101"/>
            <a:chExt cx="501726" cy="618405"/>
          </a:xfrm>
        </p:grpSpPr>
        <p:sp>
          <p:nvSpPr>
            <p:cNvPr id="60" name="Google Shape;6352;p63">
              <a:extLst>
                <a:ext uri="{FF2B5EF4-FFF2-40B4-BE49-F238E27FC236}">
                  <a16:creationId xmlns:a16="http://schemas.microsoft.com/office/drawing/2014/main" xmlns="" id="{B5D8ED79-9D2F-4E5A-854A-C87F47EEDAE9}"/>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1" name="Google Shape;6353;p63">
              <a:extLst>
                <a:ext uri="{FF2B5EF4-FFF2-40B4-BE49-F238E27FC236}">
                  <a16:creationId xmlns:a16="http://schemas.microsoft.com/office/drawing/2014/main" xmlns="" id="{58C3BE77-2C9F-48C8-B9DA-6F1CEBC5060F}"/>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2" name="Google Shape;6354;p63">
              <a:extLst>
                <a:ext uri="{FF2B5EF4-FFF2-40B4-BE49-F238E27FC236}">
                  <a16:creationId xmlns:a16="http://schemas.microsoft.com/office/drawing/2014/main" xmlns="" id="{2B595C8A-DAAA-4AB2-A043-712FD2274715}"/>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55;p63">
              <a:extLst>
                <a:ext uri="{FF2B5EF4-FFF2-40B4-BE49-F238E27FC236}">
                  <a16:creationId xmlns:a16="http://schemas.microsoft.com/office/drawing/2014/main" xmlns="" id="{FB05DCC2-C7BF-4357-84C6-79A4C990529A}"/>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56;p63">
              <a:extLst>
                <a:ext uri="{FF2B5EF4-FFF2-40B4-BE49-F238E27FC236}">
                  <a16:creationId xmlns:a16="http://schemas.microsoft.com/office/drawing/2014/main" xmlns="" id="{77C637E4-728C-45FE-B9B8-58B24865D2A9}"/>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57;p63">
              <a:extLst>
                <a:ext uri="{FF2B5EF4-FFF2-40B4-BE49-F238E27FC236}">
                  <a16:creationId xmlns:a16="http://schemas.microsoft.com/office/drawing/2014/main" xmlns="" id="{48E3D155-3495-4804-B42A-E5A4E2E49A40}"/>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6" name="Google Shape;6358;p63">
              <a:extLst>
                <a:ext uri="{FF2B5EF4-FFF2-40B4-BE49-F238E27FC236}">
                  <a16:creationId xmlns:a16="http://schemas.microsoft.com/office/drawing/2014/main" xmlns="" id="{317C4A05-8655-4B1D-BDCE-AE6CD39B49F3}"/>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7" name="Google Shape;6359;p63">
              <a:extLst>
                <a:ext uri="{FF2B5EF4-FFF2-40B4-BE49-F238E27FC236}">
                  <a16:creationId xmlns:a16="http://schemas.microsoft.com/office/drawing/2014/main" xmlns="" id="{4B6F802A-7875-44B8-8C8B-2E6D52BB5781}"/>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8" name="Google Shape;6360;p63">
              <a:extLst>
                <a:ext uri="{FF2B5EF4-FFF2-40B4-BE49-F238E27FC236}">
                  <a16:creationId xmlns:a16="http://schemas.microsoft.com/office/drawing/2014/main" xmlns="" id="{7491481D-D0A7-4FCA-ACD1-67169C100AC4}"/>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9" name="Google Shape;6361;p63">
              <a:extLst>
                <a:ext uri="{FF2B5EF4-FFF2-40B4-BE49-F238E27FC236}">
                  <a16:creationId xmlns:a16="http://schemas.microsoft.com/office/drawing/2014/main" xmlns="" id="{CE2BA106-1F82-46D5-AF02-3361EA6B1F9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0" name="Google Shape;6362;p63">
              <a:extLst>
                <a:ext uri="{FF2B5EF4-FFF2-40B4-BE49-F238E27FC236}">
                  <a16:creationId xmlns:a16="http://schemas.microsoft.com/office/drawing/2014/main" xmlns="" id="{D9B11B54-DA3F-4D00-A407-D99D4DCD0F76}"/>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1" name="Google Shape;6363;p63">
              <a:extLst>
                <a:ext uri="{FF2B5EF4-FFF2-40B4-BE49-F238E27FC236}">
                  <a16:creationId xmlns:a16="http://schemas.microsoft.com/office/drawing/2014/main" xmlns="" id="{3B15D05F-AB8A-4AA3-AB40-DD959F0BBAB3}"/>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2" name="Google Shape;6364;p63">
              <a:extLst>
                <a:ext uri="{FF2B5EF4-FFF2-40B4-BE49-F238E27FC236}">
                  <a16:creationId xmlns:a16="http://schemas.microsoft.com/office/drawing/2014/main" xmlns="" id="{1454A002-686B-48EA-9432-1F9A5BEC3B40}"/>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3" name="Google Shape;6365;p63">
              <a:extLst>
                <a:ext uri="{FF2B5EF4-FFF2-40B4-BE49-F238E27FC236}">
                  <a16:creationId xmlns:a16="http://schemas.microsoft.com/office/drawing/2014/main" xmlns="" id="{E12DA850-B00A-477A-ABD0-91B2F2FD7190}"/>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4" name="Google Shape;6366;p63">
              <a:extLst>
                <a:ext uri="{FF2B5EF4-FFF2-40B4-BE49-F238E27FC236}">
                  <a16:creationId xmlns:a16="http://schemas.microsoft.com/office/drawing/2014/main" xmlns="" id="{3F485FC0-BDB3-4015-9102-9287C8B137A7}"/>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5" name="Google Shape;6367;p63">
              <a:extLst>
                <a:ext uri="{FF2B5EF4-FFF2-40B4-BE49-F238E27FC236}">
                  <a16:creationId xmlns:a16="http://schemas.microsoft.com/office/drawing/2014/main" xmlns="" id="{FF702297-82C0-458D-9941-A4567994FD78}"/>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6" name="Google Shape;6368;p63">
              <a:extLst>
                <a:ext uri="{FF2B5EF4-FFF2-40B4-BE49-F238E27FC236}">
                  <a16:creationId xmlns:a16="http://schemas.microsoft.com/office/drawing/2014/main" xmlns="" id="{2B2AE180-E62E-4B0A-99DC-AF51F980AB17}"/>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77" name="Google Shape;6379;p63">
            <a:extLst>
              <a:ext uri="{FF2B5EF4-FFF2-40B4-BE49-F238E27FC236}">
                <a16:creationId xmlns:a16="http://schemas.microsoft.com/office/drawing/2014/main" xmlns="" id="{BBCA0617-E193-4BB6-90FF-15FA6BBDF3AD}"/>
              </a:ext>
            </a:extLst>
          </p:cNvPr>
          <p:cNvGrpSpPr/>
          <p:nvPr/>
        </p:nvGrpSpPr>
        <p:grpSpPr>
          <a:xfrm>
            <a:off x="6858000" y="3872518"/>
            <a:ext cx="1139105" cy="1056587"/>
            <a:chOff x="5948938" y="3901450"/>
            <a:chExt cx="707675" cy="702050"/>
          </a:xfrm>
        </p:grpSpPr>
        <p:sp>
          <p:nvSpPr>
            <p:cNvPr id="78" name="Google Shape;6380;p63">
              <a:extLst>
                <a:ext uri="{FF2B5EF4-FFF2-40B4-BE49-F238E27FC236}">
                  <a16:creationId xmlns:a16="http://schemas.microsoft.com/office/drawing/2014/main" xmlns="" id="{3693E33D-D7BE-46A7-BBDA-2F986F02391A}"/>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9" name="Google Shape;6381;p63">
              <a:extLst>
                <a:ext uri="{FF2B5EF4-FFF2-40B4-BE49-F238E27FC236}">
                  <a16:creationId xmlns:a16="http://schemas.microsoft.com/office/drawing/2014/main" xmlns="" id="{2F2CB131-EEFD-4BC9-9D56-6B559F556CC8}"/>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0" name="Google Shape;6382;p63">
              <a:extLst>
                <a:ext uri="{FF2B5EF4-FFF2-40B4-BE49-F238E27FC236}">
                  <a16:creationId xmlns:a16="http://schemas.microsoft.com/office/drawing/2014/main" xmlns="" id="{A78AFE32-2025-44BB-AB2D-49EE6E5FCA03}"/>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1" name="Google Shape;6383;p63">
              <a:extLst>
                <a:ext uri="{FF2B5EF4-FFF2-40B4-BE49-F238E27FC236}">
                  <a16:creationId xmlns:a16="http://schemas.microsoft.com/office/drawing/2014/main" xmlns="" id="{FB9290BD-5FEA-4E9B-A648-5F0C1EE2D58D}"/>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2" name="Google Shape;6384;p63">
              <a:extLst>
                <a:ext uri="{FF2B5EF4-FFF2-40B4-BE49-F238E27FC236}">
                  <a16:creationId xmlns:a16="http://schemas.microsoft.com/office/drawing/2014/main" xmlns="" id="{661FA97A-22C8-4D1D-93A2-1101C3E299E3}"/>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3" name="Google Shape;6385;p63">
              <a:extLst>
                <a:ext uri="{FF2B5EF4-FFF2-40B4-BE49-F238E27FC236}">
                  <a16:creationId xmlns:a16="http://schemas.microsoft.com/office/drawing/2014/main" xmlns="" id="{9CE976AC-C144-46E8-AB45-C3FC1864EFC9}"/>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4" name="Google Shape;6386;p63">
              <a:extLst>
                <a:ext uri="{FF2B5EF4-FFF2-40B4-BE49-F238E27FC236}">
                  <a16:creationId xmlns:a16="http://schemas.microsoft.com/office/drawing/2014/main" xmlns="" id="{F11E6093-93F3-480A-B170-49731001ABB7}"/>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5" name="Google Shape;6387;p63">
              <a:extLst>
                <a:ext uri="{FF2B5EF4-FFF2-40B4-BE49-F238E27FC236}">
                  <a16:creationId xmlns:a16="http://schemas.microsoft.com/office/drawing/2014/main" xmlns="" id="{187CA042-57C1-4C0D-A9E5-CDA164CFFA15}"/>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6" name="Google Shape;6388;p63">
              <a:extLst>
                <a:ext uri="{FF2B5EF4-FFF2-40B4-BE49-F238E27FC236}">
                  <a16:creationId xmlns:a16="http://schemas.microsoft.com/office/drawing/2014/main" xmlns="" id="{7DD9B484-113C-4A55-ADCE-3E827A074FD2}"/>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7" name="Google Shape;6389;p63">
              <a:extLst>
                <a:ext uri="{FF2B5EF4-FFF2-40B4-BE49-F238E27FC236}">
                  <a16:creationId xmlns:a16="http://schemas.microsoft.com/office/drawing/2014/main" xmlns="" id="{32BF5554-C452-44A3-9B1C-9C19BC22022C}"/>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8" name="Google Shape;6390;p63">
              <a:extLst>
                <a:ext uri="{FF2B5EF4-FFF2-40B4-BE49-F238E27FC236}">
                  <a16:creationId xmlns:a16="http://schemas.microsoft.com/office/drawing/2014/main" xmlns="" id="{B28E7D27-AE0F-49EA-A263-F63B9B9D3D51}"/>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9" name="Google Shape;6391;p63">
              <a:extLst>
                <a:ext uri="{FF2B5EF4-FFF2-40B4-BE49-F238E27FC236}">
                  <a16:creationId xmlns:a16="http://schemas.microsoft.com/office/drawing/2014/main" xmlns="" id="{AAA78880-D63D-444A-B1FE-99A402F76626}"/>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0" name="Google Shape;6392;p63">
              <a:extLst>
                <a:ext uri="{FF2B5EF4-FFF2-40B4-BE49-F238E27FC236}">
                  <a16:creationId xmlns:a16="http://schemas.microsoft.com/office/drawing/2014/main" xmlns="" id="{DE7F5CF2-F583-4533-A8D5-F82B758465BA}"/>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p:cTn id="7" dur="1000" fill="hold"/>
                                        <p:tgtEl>
                                          <p:spTgt spid="34"/>
                                        </p:tgtEl>
                                        <p:attrNameLst>
                                          <p:attrName>ppt_w</p:attrName>
                                        </p:attrNameLst>
                                      </p:cBhvr>
                                      <p:tavLst>
                                        <p:tav tm="0">
                                          <p:val>
                                            <p:fltVal val="0"/>
                                          </p:val>
                                        </p:tav>
                                        <p:tav tm="100000">
                                          <p:val>
                                            <p:strVal val="#ppt_w"/>
                                          </p:val>
                                        </p:tav>
                                      </p:tavLst>
                                    </p:anim>
                                    <p:anim calcmode="lin" valueType="num">
                                      <p:cBhvr>
                                        <p:cTn id="8" dur="1000" fill="hold"/>
                                        <p:tgtEl>
                                          <p:spTgt spid="34"/>
                                        </p:tgtEl>
                                        <p:attrNameLst>
                                          <p:attrName>ppt_h</p:attrName>
                                        </p:attrNameLst>
                                      </p:cBhvr>
                                      <p:tavLst>
                                        <p:tav tm="0">
                                          <p:val>
                                            <p:fltVal val="0"/>
                                          </p:val>
                                        </p:tav>
                                        <p:tav tm="100000">
                                          <p:val>
                                            <p:strVal val="#ppt_h"/>
                                          </p:val>
                                        </p:tav>
                                      </p:tavLst>
                                    </p:anim>
                                    <p:anim calcmode="lin" valueType="num">
                                      <p:cBhvr>
                                        <p:cTn id="9" dur="1000" fill="hold"/>
                                        <p:tgtEl>
                                          <p:spTgt spid="34"/>
                                        </p:tgtEl>
                                        <p:attrNameLst>
                                          <p:attrName>style.rotation</p:attrName>
                                        </p:attrNameLst>
                                      </p:cBhvr>
                                      <p:tavLst>
                                        <p:tav tm="0">
                                          <p:val>
                                            <p:fltVal val="90"/>
                                          </p:val>
                                        </p:tav>
                                        <p:tav tm="100000">
                                          <p:val>
                                            <p:fltVal val="0"/>
                                          </p:val>
                                        </p:tav>
                                      </p:tavLst>
                                    </p:anim>
                                    <p:animEffect transition="in" filter="fade">
                                      <p:cBhvr>
                                        <p:cTn id="10" dur="1000"/>
                                        <p:tgtEl>
                                          <p:spTgt spid="3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p:cTn id="13" dur="1000" fill="hold"/>
                                        <p:tgtEl>
                                          <p:spTgt spid="32"/>
                                        </p:tgtEl>
                                        <p:attrNameLst>
                                          <p:attrName>ppt_w</p:attrName>
                                        </p:attrNameLst>
                                      </p:cBhvr>
                                      <p:tavLst>
                                        <p:tav tm="0">
                                          <p:val>
                                            <p:fltVal val="0"/>
                                          </p:val>
                                        </p:tav>
                                        <p:tav tm="100000">
                                          <p:val>
                                            <p:strVal val="#ppt_w"/>
                                          </p:val>
                                        </p:tav>
                                      </p:tavLst>
                                    </p:anim>
                                    <p:anim calcmode="lin" valueType="num">
                                      <p:cBhvr>
                                        <p:cTn id="14" dur="1000" fill="hold"/>
                                        <p:tgtEl>
                                          <p:spTgt spid="32"/>
                                        </p:tgtEl>
                                        <p:attrNameLst>
                                          <p:attrName>ppt_h</p:attrName>
                                        </p:attrNameLst>
                                      </p:cBhvr>
                                      <p:tavLst>
                                        <p:tav tm="0">
                                          <p:val>
                                            <p:fltVal val="0"/>
                                          </p:val>
                                        </p:tav>
                                        <p:tav tm="100000">
                                          <p:val>
                                            <p:strVal val="#ppt_h"/>
                                          </p:val>
                                        </p:tav>
                                      </p:tavLst>
                                    </p:anim>
                                    <p:anim calcmode="lin" valueType="num">
                                      <p:cBhvr>
                                        <p:cTn id="15" dur="1000" fill="hold"/>
                                        <p:tgtEl>
                                          <p:spTgt spid="32"/>
                                        </p:tgtEl>
                                        <p:attrNameLst>
                                          <p:attrName>style.rotation</p:attrName>
                                        </p:attrNameLst>
                                      </p:cBhvr>
                                      <p:tavLst>
                                        <p:tav tm="0">
                                          <p:val>
                                            <p:fltVal val="90"/>
                                          </p:val>
                                        </p:tav>
                                        <p:tav tm="100000">
                                          <p:val>
                                            <p:fltVal val="0"/>
                                          </p:val>
                                        </p:tav>
                                      </p:tavLst>
                                    </p:anim>
                                    <p:animEffect transition="in" filter="fade">
                                      <p:cBhvr>
                                        <p:cTn id="16" dur="1000"/>
                                        <p:tgtEl>
                                          <p:spTgt spid="32"/>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anim calcmode="lin" valueType="num">
                                      <p:cBhvr>
                                        <p:cTn id="19" dur="1000" fill="hold"/>
                                        <p:tgtEl>
                                          <p:spTgt spid="31"/>
                                        </p:tgtEl>
                                        <p:attrNameLst>
                                          <p:attrName>ppt_w</p:attrName>
                                        </p:attrNameLst>
                                      </p:cBhvr>
                                      <p:tavLst>
                                        <p:tav tm="0">
                                          <p:val>
                                            <p:fltVal val="0"/>
                                          </p:val>
                                        </p:tav>
                                        <p:tav tm="100000">
                                          <p:val>
                                            <p:strVal val="#ppt_w"/>
                                          </p:val>
                                        </p:tav>
                                      </p:tavLst>
                                    </p:anim>
                                    <p:anim calcmode="lin" valueType="num">
                                      <p:cBhvr>
                                        <p:cTn id="20" dur="1000" fill="hold"/>
                                        <p:tgtEl>
                                          <p:spTgt spid="31"/>
                                        </p:tgtEl>
                                        <p:attrNameLst>
                                          <p:attrName>ppt_h</p:attrName>
                                        </p:attrNameLst>
                                      </p:cBhvr>
                                      <p:tavLst>
                                        <p:tav tm="0">
                                          <p:val>
                                            <p:fltVal val="0"/>
                                          </p:val>
                                        </p:tav>
                                        <p:tav tm="100000">
                                          <p:val>
                                            <p:strVal val="#ppt_h"/>
                                          </p:val>
                                        </p:tav>
                                      </p:tavLst>
                                    </p:anim>
                                    <p:anim calcmode="lin" valueType="num">
                                      <p:cBhvr>
                                        <p:cTn id="21" dur="1000" fill="hold"/>
                                        <p:tgtEl>
                                          <p:spTgt spid="31"/>
                                        </p:tgtEl>
                                        <p:attrNameLst>
                                          <p:attrName>style.rotation</p:attrName>
                                        </p:attrNameLst>
                                      </p:cBhvr>
                                      <p:tavLst>
                                        <p:tav tm="0">
                                          <p:val>
                                            <p:fltVal val="90"/>
                                          </p:val>
                                        </p:tav>
                                        <p:tav tm="100000">
                                          <p:val>
                                            <p:fltVal val="0"/>
                                          </p:val>
                                        </p:tav>
                                      </p:tavLst>
                                    </p:anim>
                                    <p:animEffect transition="in" filter="fade">
                                      <p:cBhvr>
                                        <p:cTn id="22" dur="1000"/>
                                        <p:tgtEl>
                                          <p:spTgt spid="31"/>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 calcmode="lin" valueType="num">
                                      <p:cBhvr>
                                        <p:cTn id="27" dur="1000" fill="hold"/>
                                        <p:tgtEl>
                                          <p:spTgt spid="33"/>
                                        </p:tgtEl>
                                        <p:attrNameLst>
                                          <p:attrName>style.rotation</p:attrName>
                                        </p:attrNameLst>
                                      </p:cBhvr>
                                      <p:tavLst>
                                        <p:tav tm="0">
                                          <p:val>
                                            <p:fltVal val="90"/>
                                          </p:val>
                                        </p:tav>
                                        <p:tav tm="100000">
                                          <p:val>
                                            <p:fltVal val="0"/>
                                          </p:val>
                                        </p:tav>
                                      </p:tavLst>
                                    </p:anim>
                                    <p:animEffect transition="in" filter="fade">
                                      <p:cBhvr>
                                        <p:cTn id="28" dur="1000"/>
                                        <p:tgtEl>
                                          <p:spTgt spid="33"/>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Effect transition="in" filter="wipe(down)">
                                      <p:cBhvr>
                                        <p:cTn id="32" dur="500"/>
                                        <p:tgtEl>
                                          <p:spTgt spid="35"/>
                                        </p:tgtEl>
                                      </p:cBhvr>
                                    </p:animEffect>
                                  </p:childTnLst>
                                </p:cTn>
                              </p:par>
                              <p:par>
                                <p:cTn id="33" presetID="22" presetClass="entr" presetSubtype="4" fill="hold" nodeType="withEffect">
                                  <p:stCondLst>
                                    <p:cond delay="0"/>
                                  </p:stCondLst>
                                  <p:childTnLst>
                                    <p:set>
                                      <p:cBhvr>
                                        <p:cTn id="34" dur="1" fill="hold">
                                          <p:stCondLst>
                                            <p:cond delay="0"/>
                                          </p:stCondLst>
                                        </p:cTn>
                                        <p:tgtEl>
                                          <p:spTgt spid="59"/>
                                        </p:tgtEl>
                                        <p:attrNameLst>
                                          <p:attrName>style.visibility</p:attrName>
                                        </p:attrNameLst>
                                      </p:cBhvr>
                                      <p:to>
                                        <p:strVal val="visible"/>
                                      </p:to>
                                    </p:set>
                                    <p:animEffect transition="in" filter="wipe(down)">
                                      <p:cBhvr>
                                        <p:cTn id="35" dur="500"/>
                                        <p:tgtEl>
                                          <p:spTgt spid="59"/>
                                        </p:tgtEl>
                                      </p:cBhvr>
                                    </p:animEffect>
                                  </p:childTnLst>
                                </p:cTn>
                              </p:par>
                              <p:par>
                                <p:cTn id="36" presetID="22" presetClass="entr" presetSubtype="4" fill="hold" nodeType="withEffect">
                                  <p:stCondLst>
                                    <p:cond delay="0"/>
                                  </p:stCondLst>
                                  <p:childTnLst>
                                    <p:set>
                                      <p:cBhvr>
                                        <p:cTn id="37" dur="1" fill="hold">
                                          <p:stCondLst>
                                            <p:cond delay="0"/>
                                          </p:stCondLst>
                                        </p:cTn>
                                        <p:tgtEl>
                                          <p:spTgt spid="77"/>
                                        </p:tgtEl>
                                        <p:attrNameLst>
                                          <p:attrName>style.visibility</p:attrName>
                                        </p:attrNameLst>
                                      </p:cBhvr>
                                      <p:to>
                                        <p:strVal val="visible"/>
                                      </p:to>
                                    </p:set>
                                    <p:animEffect transition="in" filter="wipe(down)">
                                      <p:cBhvr>
                                        <p:cTn id="38" dur="500"/>
                                        <p:tgtEl>
                                          <p:spTgt spid="77"/>
                                        </p:tgtEl>
                                      </p:cBhvr>
                                    </p:animEffect>
                                  </p:childTnLst>
                                </p:cTn>
                              </p:par>
                              <p:par>
                                <p:cTn id="39" presetID="22" presetClass="entr" presetSubtype="4" fill="hold" nodeType="withEffect">
                                  <p:stCondLst>
                                    <p:cond delay="0"/>
                                  </p:stCondLst>
                                  <p:childTnLst>
                                    <p:set>
                                      <p:cBhvr>
                                        <p:cTn id="40" dur="1" fill="hold">
                                          <p:stCondLst>
                                            <p:cond delay="0"/>
                                          </p:stCondLst>
                                        </p:cTn>
                                        <p:tgtEl>
                                          <p:spTgt spid="47"/>
                                        </p:tgtEl>
                                        <p:attrNameLst>
                                          <p:attrName>style.visibility</p:attrName>
                                        </p:attrNameLst>
                                      </p:cBhvr>
                                      <p:to>
                                        <p:strVal val="visible"/>
                                      </p:to>
                                    </p:set>
                                    <p:animEffect transition="in" filter="wipe(down)">
                                      <p:cBhvr>
                                        <p:cTn id="41" dur="500"/>
                                        <p:tgtEl>
                                          <p:spTgt spid="47"/>
                                        </p:tgtEl>
                                      </p:cBhvr>
                                    </p:animEffect>
                                  </p:childTnLst>
                                </p:cTn>
                              </p:par>
                            </p:childTnLst>
                          </p:cTn>
                        </p:par>
                      </p:childTnLst>
                    </p:cTn>
                  </p:par>
                  <p:par>
                    <p:cTn id="42" fill="hold">
                      <p:stCondLst>
                        <p:cond delay="indefinite"/>
                      </p:stCondLst>
                      <p:childTnLst>
                        <p:par>
                          <p:cTn id="43" fill="hold">
                            <p:stCondLst>
                              <p:cond delay="0"/>
                            </p:stCondLst>
                            <p:childTnLst>
                              <p:par>
                                <p:cTn id="44" presetID="42" presetClass="exit" presetSubtype="0" fill="hold" grpId="1" nodeType="clickEffect">
                                  <p:stCondLst>
                                    <p:cond delay="0"/>
                                  </p:stCondLst>
                                  <p:childTnLst>
                                    <p:animEffect transition="out" filter="fade">
                                      <p:cBhvr>
                                        <p:cTn id="45" dur="1000"/>
                                        <p:tgtEl>
                                          <p:spTgt spid="34"/>
                                        </p:tgtEl>
                                      </p:cBhvr>
                                    </p:animEffect>
                                    <p:anim calcmode="lin" valueType="num">
                                      <p:cBhvr>
                                        <p:cTn id="46" dur="1000"/>
                                        <p:tgtEl>
                                          <p:spTgt spid="34"/>
                                        </p:tgtEl>
                                        <p:attrNameLst>
                                          <p:attrName>ppt_x</p:attrName>
                                        </p:attrNameLst>
                                      </p:cBhvr>
                                      <p:tavLst>
                                        <p:tav tm="0">
                                          <p:val>
                                            <p:strVal val="ppt_x"/>
                                          </p:val>
                                        </p:tav>
                                        <p:tav tm="100000">
                                          <p:val>
                                            <p:strVal val="ppt_x"/>
                                          </p:val>
                                        </p:tav>
                                      </p:tavLst>
                                    </p:anim>
                                    <p:anim calcmode="lin" valueType="num">
                                      <p:cBhvr>
                                        <p:cTn id="47" dur="1000"/>
                                        <p:tgtEl>
                                          <p:spTgt spid="34"/>
                                        </p:tgtEl>
                                        <p:attrNameLst>
                                          <p:attrName>ppt_y</p:attrName>
                                        </p:attrNameLst>
                                      </p:cBhvr>
                                      <p:tavLst>
                                        <p:tav tm="0">
                                          <p:val>
                                            <p:strVal val="ppt_y"/>
                                          </p:val>
                                        </p:tav>
                                        <p:tav tm="100000">
                                          <p:val>
                                            <p:strVal val="ppt_y+.1"/>
                                          </p:val>
                                        </p:tav>
                                      </p:tavLst>
                                    </p:anim>
                                    <p:set>
                                      <p:cBhvr>
                                        <p:cTn id="48" dur="1" fill="hold">
                                          <p:stCondLst>
                                            <p:cond delay="999"/>
                                          </p:stCondLst>
                                        </p:cTn>
                                        <p:tgtEl>
                                          <p:spTgt spid="34"/>
                                        </p:tgtEl>
                                        <p:attrNameLst>
                                          <p:attrName>style.visibility</p:attrName>
                                        </p:attrNameLst>
                                      </p:cBhvr>
                                      <p:to>
                                        <p:strVal val="hidden"/>
                                      </p:to>
                                    </p:set>
                                  </p:childTnLst>
                                </p:cTn>
                              </p:par>
                              <p:par>
                                <p:cTn id="49" presetID="42" presetClass="exit" presetSubtype="0" fill="hold" grpId="1" nodeType="withEffect">
                                  <p:stCondLst>
                                    <p:cond delay="0"/>
                                  </p:stCondLst>
                                  <p:childTnLst>
                                    <p:animEffect transition="out" filter="fade">
                                      <p:cBhvr>
                                        <p:cTn id="50" dur="1000"/>
                                        <p:tgtEl>
                                          <p:spTgt spid="32"/>
                                        </p:tgtEl>
                                      </p:cBhvr>
                                    </p:animEffect>
                                    <p:anim calcmode="lin" valueType="num">
                                      <p:cBhvr>
                                        <p:cTn id="51" dur="1000"/>
                                        <p:tgtEl>
                                          <p:spTgt spid="32"/>
                                        </p:tgtEl>
                                        <p:attrNameLst>
                                          <p:attrName>ppt_x</p:attrName>
                                        </p:attrNameLst>
                                      </p:cBhvr>
                                      <p:tavLst>
                                        <p:tav tm="0">
                                          <p:val>
                                            <p:strVal val="ppt_x"/>
                                          </p:val>
                                        </p:tav>
                                        <p:tav tm="100000">
                                          <p:val>
                                            <p:strVal val="ppt_x"/>
                                          </p:val>
                                        </p:tav>
                                      </p:tavLst>
                                    </p:anim>
                                    <p:anim calcmode="lin" valueType="num">
                                      <p:cBhvr>
                                        <p:cTn id="52" dur="1000"/>
                                        <p:tgtEl>
                                          <p:spTgt spid="32"/>
                                        </p:tgtEl>
                                        <p:attrNameLst>
                                          <p:attrName>ppt_y</p:attrName>
                                        </p:attrNameLst>
                                      </p:cBhvr>
                                      <p:tavLst>
                                        <p:tav tm="0">
                                          <p:val>
                                            <p:strVal val="ppt_y"/>
                                          </p:val>
                                        </p:tav>
                                        <p:tav tm="100000">
                                          <p:val>
                                            <p:strVal val="ppt_y+.1"/>
                                          </p:val>
                                        </p:tav>
                                      </p:tavLst>
                                    </p:anim>
                                    <p:set>
                                      <p:cBhvr>
                                        <p:cTn id="53" dur="1" fill="hold">
                                          <p:stCondLst>
                                            <p:cond delay="999"/>
                                          </p:stCondLst>
                                        </p:cTn>
                                        <p:tgtEl>
                                          <p:spTgt spid="32"/>
                                        </p:tgtEl>
                                        <p:attrNameLst>
                                          <p:attrName>style.visibility</p:attrName>
                                        </p:attrNameLst>
                                      </p:cBhvr>
                                      <p:to>
                                        <p:strVal val="hidden"/>
                                      </p:to>
                                    </p:set>
                                  </p:childTnLst>
                                </p:cTn>
                              </p:par>
                              <p:par>
                                <p:cTn id="54" presetID="42" presetClass="exit" presetSubtype="0" fill="hold" nodeType="withEffect">
                                  <p:stCondLst>
                                    <p:cond delay="0"/>
                                  </p:stCondLst>
                                  <p:childTnLst>
                                    <p:animEffect transition="out" filter="fade">
                                      <p:cBhvr>
                                        <p:cTn id="55" dur="1000"/>
                                        <p:tgtEl>
                                          <p:spTgt spid="35"/>
                                        </p:tgtEl>
                                      </p:cBhvr>
                                    </p:animEffect>
                                    <p:anim calcmode="lin" valueType="num">
                                      <p:cBhvr>
                                        <p:cTn id="56" dur="1000"/>
                                        <p:tgtEl>
                                          <p:spTgt spid="35"/>
                                        </p:tgtEl>
                                        <p:attrNameLst>
                                          <p:attrName>ppt_x</p:attrName>
                                        </p:attrNameLst>
                                      </p:cBhvr>
                                      <p:tavLst>
                                        <p:tav tm="0">
                                          <p:val>
                                            <p:strVal val="ppt_x"/>
                                          </p:val>
                                        </p:tav>
                                        <p:tav tm="100000">
                                          <p:val>
                                            <p:strVal val="ppt_x"/>
                                          </p:val>
                                        </p:tav>
                                      </p:tavLst>
                                    </p:anim>
                                    <p:anim calcmode="lin" valueType="num">
                                      <p:cBhvr>
                                        <p:cTn id="57" dur="1000"/>
                                        <p:tgtEl>
                                          <p:spTgt spid="35"/>
                                        </p:tgtEl>
                                        <p:attrNameLst>
                                          <p:attrName>ppt_y</p:attrName>
                                        </p:attrNameLst>
                                      </p:cBhvr>
                                      <p:tavLst>
                                        <p:tav tm="0">
                                          <p:val>
                                            <p:strVal val="ppt_y"/>
                                          </p:val>
                                        </p:tav>
                                        <p:tav tm="100000">
                                          <p:val>
                                            <p:strVal val="ppt_y+.1"/>
                                          </p:val>
                                        </p:tav>
                                      </p:tavLst>
                                    </p:anim>
                                    <p:set>
                                      <p:cBhvr>
                                        <p:cTn id="58" dur="1" fill="hold">
                                          <p:stCondLst>
                                            <p:cond delay="999"/>
                                          </p:stCondLst>
                                        </p:cTn>
                                        <p:tgtEl>
                                          <p:spTgt spid="35"/>
                                        </p:tgtEl>
                                        <p:attrNameLst>
                                          <p:attrName>style.visibility</p:attrName>
                                        </p:attrNameLst>
                                      </p:cBhvr>
                                      <p:to>
                                        <p:strVal val="hidden"/>
                                      </p:to>
                                    </p:set>
                                  </p:childTnLst>
                                </p:cTn>
                              </p:par>
                              <p:par>
                                <p:cTn id="59" presetID="42" presetClass="exit" presetSubtype="0" fill="hold" nodeType="withEffect">
                                  <p:stCondLst>
                                    <p:cond delay="0"/>
                                  </p:stCondLst>
                                  <p:childTnLst>
                                    <p:animEffect transition="out" filter="fade">
                                      <p:cBhvr>
                                        <p:cTn id="60" dur="1000"/>
                                        <p:tgtEl>
                                          <p:spTgt spid="59"/>
                                        </p:tgtEl>
                                      </p:cBhvr>
                                    </p:animEffect>
                                    <p:anim calcmode="lin" valueType="num">
                                      <p:cBhvr>
                                        <p:cTn id="61" dur="1000"/>
                                        <p:tgtEl>
                                          <p:spTgt spid="59"/>
                                        </p:tgtEl>
                                        <p:attrNameLst>
                                          <p:attrName>ppt_x</p:attrName>
                                        </p:attrNameLst>
                                      </p:cBhvr>
                                      <p:tavLst>
                                        <p:tav tm="0">
                                          <p:val>
                                            <p:strVal val="ppt_x"/>
                                          </p:val>
                                        </p:tav>
                                        <p:tav tm="100000">
                                          <p:val>
                                            <p:strVal val="ppt_x"/>
                                          </p:val>
                                        </p:tav>
                                      </p:tavLst>
                                    </p:anim>
                                    <p:anim calcmode="lin" valueType="num">
                                      <p:cBhvr>
                                        <p:cTn id="62" dur="1000"/>
                                        <p:tgtEl>
                                          <p:spTgt spid="59"/>
                                        </p:tgtEl>
                                        <p:attrNameLst>
                                          <p:attrName>ppt_y</p:attrName>
                                        </p:attrNameLst>
                                      </p:cBhvr>
                                      <p:tavLst>
                                        <p:tav tm="0">
                                          <p:val>
                                            <p:strVal val="ppt_y"/>
                                          </p:val>
                                        </p:tav>
                                        <p:tav tm="100000">
                                          <p:val>
                                            <p:strVal val="ppt_y+.1"/>
                                          </p:val>
                                        </p:tav>
                                      </p:tavLst>
                                    </p:anim>
                                    <p:set>
                                      <p:cBhvr>
                                        <p:cTn id="63" dur="1" fill="hold">
                                          <p:stCondLst>
                                            <p:cond delay="999"/>
                                          </p:stCondLst>
                                        </p:cTn>
                                        <p:tgtEl>
                                          <p:spTgt spid="59"/>
                                        </p:tgtEl>
                                        <p:attrNameLst>
                                          <p:attrName>style.visibility</p:attrName>
                                        </p:attrNameLst>
                                      </p:cBhvr>
                                      <p:to>
                                        <p:strVal val="hidden"/>
                                      </p:to>
                                    </p:set>
                                  </p:childTnLst>
                                </p:cTn>
                              </p:par>
                              <p:par>
                                <p:cTn id="64" presetID="42" presetClass="exit" presetSubtype="0" fill="hold" grpId="1" nodeType="withEffect">
                                  <p:stCondLst>
                                    <p:cond delay="0"/>
                                  </p:stCondLst>
                                  <p:childTnLst>
                                    <p:animEffect transition="out" filter="fade">
                                      <p:cBhvr>
                                        <p:cTn id="65" dur="1000"/>
                                        <p:tgtEl>
                                          <p:spTgt spid="31"/>
                                        </p:tgtEl>
                                      </p:cBhvr>
                                    </p:animEffect>
                                    <p:anim calcmode="lin" valueType="num">
                                      <p:cBhvr>
                                        <p:cTn id="66" dur="1000"/>
                                        <p:tgtEl>
                                          <p:spTgt spid="31"/>
                                        </p:tgtEl>
                                        <p:attrNameLst>
                                          <p:attrName>ppt_x</p:attrName>
                                        </p:attrNameLst>
                                      </p:cBhvr>
                                      <p:tavLst>
                                        <p:tav tm="0">
                                          <p:val>
                                            <p:strVal val="ppt_x"/>
                                          </p:val>
                                        </p:tav>
                                        <p:tav tm="100000">
                                          <p:val>
                                            <p:strVal val="ppt_x"/>
                                          </p:val>
                                        </p:tav>
                                      </p:tavLst>
                                    </p:anim>
                                    <p:anim calcmode="lin" valueType="num">
                                      <p:cBhvr>
                                        <p:cTn id="67" dur="1000"/>
                                        <p:tgtEl>
                                          <p:spTgt spid="31"/>
                                        </p:tgtEl>
                                        <p:attrNameLst>
                                          <p:attrName>ppt_y</p:attrName>
                                        </p:attrNameLst>
                                      </p:cBhvr>
                                      <p:tavLst>
                                        <p:tav tm="0">
                                          <p:val>
                                            <p:strVal val="ppt_y"/>
                                          </p:val>
                                        </p:tav>
                                        <p:tav tm="100000">
                                          <p:val>
                                            <p:strVal val="ppt_y+.1"/>
                                          </p:val>
                                        </p:tav>
                                      </p:tavLst>
                                    </p:anim>
                                    <p:set>
                                      <p:cBhvr>
                                        <p:cTn id="68" dur="1" fill="hold">
                                          <p:stCondLst>
                                            <p:cond delay="999"/>
                                          </p:stCondLst>
                                        </p:cTn>
                                        <p:tgtEl>
                                          <p:spTgt spid="31"/>
                                        </p:tgtEl>
                                        <p:attrNameLst>
                                          <p:attrName>style.visibility</p:attrName>
                                        </p:attrNameLst>
                                      </p:cBhvr>
                                      <p:to>
                                        <p:strVal val="hidden"/>
                                      </p:to>
                                    </p:set>
                                  </p:childTnLst>
                                </p:cTn>
                              </p:par>
                              <p:par>
                                <p:cTn id="69" presetID="42" presetClass="exit" presetSubtype="0" fill="hold" nodeType="withEffect">
                                  <p:stCondLst>
                                    <p:cond delay="0"/>
                                  </p:stCondLst>
                                  <p:childTnLst>
                                    <p:animEffect transition="out" filter="fade">
                                      <p:cBhvr>
                                        <p:cTn id="70" dur="1000"/>
                                        <p:tgtEl>
                                          <p:spTgt spid="77"/>
                                        </p:tgtEl>
                                      </p:cBhvr>
                                    </p:animEffect>
                                    <p:anim calcmode="lin" valueType="num">
                                      <p:cBhvr>
                                        <p:cTn id="71" dur="1000"/>
                                        <p:tgtEl>
                                          <p:spTgt spid="77"/>
                                        </p:tgtEl>
                                        <p:attrNameLst>
                                          <p:attrName>ppt_x</p:attrName>
                                        </p:attrNameLst>
                                      </p:cBhvr>
                                      <p:tavLst>
                                        <p:tav tm="0">
                                          <p:val>
                                            <p:strVal val="ppt_x"/>
                                          </p:val>
                                        </p:tav>
                                        <p:tav tm="100000">
                                          <p:val>
                                            <p:strVal val="ppt_x"/>
                                          </p:val>
                                        </p:tav>
                                      </p:tavLst>
                                    </p:anim>
                                    <p:anim calcmode="lin" valueType="num">
                                      <p:cBhvr>
                                        <p:cTn id="72" dur="1000"/>
                                        <p:tgtEl>
                                          <p:spTgt spid="77"/>
                                        </p:tgtEl>
                                        <p:attrNameLst>
                                          <p:attrName>ppt_y</p:attrName>
                                        </p:attrNameLst>
                                      </p:cBhvr>
                                      <p:tavLst>
                                        <p:tav tm="0">
                                          <p:val>
                                            <p:strVal val="ppt_y"/>
                                          </p:val>
                                        </p:tav>
                                        <p:tav tm="100000">
                                          <p:val>
                                            <p:strVal val="ppt_y+.1"/>
                                          </p:val>
                                        </p:tav>
                                      </p:tavLst>
                                    </p:anim>
                                    <p:set>
                                      <p:cBhvr>
                                        <p:cTn id="73" dur="1" fill="hold">
                                          <p:stCondLst>
                                            <p:cond delay="999"/>
                                          </p:stCondLst>
                                        </p:cTn>
                                        <p:tgtEl>
                                          <p:spTgt spid="77"/>
                                        </p:tgtEl>
                                        <p:attrNameLst>
                                          <p:attrName>style.visibility</p:attrName>
                                        </p:attrNameLst>
                                      </p:cBhvr>
                                      <p:to>
                                        <p:strVal val="hidden"/>
                                      </p:to>
                                    </p:set>
                                  </p:childTnLst>
                                </p:cTn>
                              </p:par>
                            </p:childTnLst>
                          </p:cTn>
                        </p:par>
                        <p:par>
                          <p:cTn id="74" fill="hold">
                            <p:stCondLst>
                              <p:cond delay="1000"/>
                            </p:stCondLst>
                            <p:childTnLst>
                              <p:par>
                                <p:cTn id="75" presetID="26" presetClass="emph" presetSubtype="0" repeatCount="4000" fill="hold" grpId="2" nodeType="afterEffect">
                                  <p:stCondLst>
                                    <p:cond delay="0"/>
                                  </p:stCondLst>
                                  <p:childTnLst>
                                    <p:animEffect transition="out" filter="fade">
                                      <p:cBhvr>
                                        <p:cTn id="76" dur="500" tmFilter="0, 0; .2, .5; .8, .5; 1, 0"/>
                                        <p:tgtEl>
                                          <p:spTgt spid="33"/>
                                        </p:tgtEl>
                                      </p:cBhvr>
                                    </p:animEffect>
                                    <p:animScale>
                                      <p:cBhvr>
                                        <p:cTn id="77" dur="250" autoRev="1" fill="hold"/>
                                        <p:tgtEl>
                                          <p:spTgt spid="33"/>
                                        </p:tgtEl>
                                      </p:cBhvr>
                                      <p:by x="105000" y="105000"/>
                                    </p:animScale>
                                  </p:childTnLst>
                                </p:cTn>
                              </p:par>
                              <p:par>
                                <p:cTn id="78" presetID="26" presetClass="emph" presetSubtype="0" repeatCount="4000" fill="hold" nodeType="withEffect">
                                  <p:stCondLst>
                                    <p:cond delay="0"/>
                                  </p:stCondLst>
                                  <p:childTnLst>
                                    <p:animEffect transition="out" filter="fade">
                                      <p:cBhvr>
                                        <p:cTn id="79" dur="500" tmFilter="0, 0; .2, .5; .8, .5; 1, 0"/>
                                        <p:tgtEl>
                                          <p:spTgt spid="47"/>
                                        </p:tgtEl>
                                      </p:cBhvr>
                                    </p:animEffect>
                                    <p:animScale>
                                      <p:cBhvr>
                                        <p:cTn id="80" dur="250" autoRev="1" fill="hold"/>
                                        <p:tgtEl>
                                          <p:spTgt spid="4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1" grpId="1" animBg="1"/>
      <p:bldP spid="32" grpId="0" animBg="1"/>
      <p:bldP spid="32" grpId="1" animBg="1"/>
      <p:bldP spid="33" grpId="0" animBg="1"/>
      <p:bldP spid="33" grpId="2" animBg="1"/>
      <p:bldP spid="34" grpId="0" animBg="1"/>
      <p:bldP spid="34" grpId="1"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10454"/>
        <p:cNvGrpSpPr/>
        <p:nvPr/>
      </p:nvGrpSpPr>
      <p:grpSpPr>
        <a:xfrm>
          <a:off x="0" y="0"/>
          <a:ext cx="0" cy="0"/>
          <a:chOff x="0" y="0"/>
          <a:chExt cx="0" cy="0"/>
        </a:xfrm>
      </p:grpSpPr>
      <p:sp>
        <p:nvSpPr>
          <p:cNvPr id="10455" name="Google Shape;10455;p50"/>
          <p:cNvSpPr/>
          <p:nvPr/>
        </p:nvSpPr>
        <p:spPr>
          <a:xfrm>
            <a:off x="6585282" y="3657600"/>
            <a:ext cx="4387517" cy="2623633"/>
          </a:xfrm>
          <a:custGeom>
            <a:avLst/>
            <a:gdLst/>
            <a:ahLst/>
            <a:cxnLst/>
            <a:rect l="l" t="t" r="r" b="b"/>
            <a:pathLst>
              <a:path w="129693" h="78709" extrusionOk="0">
                <a:moveTo>
                  <a:pt x="0" y="441"/>
                </a:moveTo>
                <a:lnTo>
                  <a:pt x="129693" y="0"/>
                </a:lnTo>
                <a:lnTo>
                  <a:pt x="129025" y="76159"/>
                </a:lnTo>
                <a:lnTo>
                  <a:pt x="9201" y="78709"/>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pic>
        <p:nvPicPr>
          <p:cNvPr id="10456" name="Google Shape;10456;p50"/>
          <p:cNvPicPr preferRelativeResize="0"/>
          <p:nvPr/>
        </p:nvPicPr>
        <p:blipFill rotWithShape="1">
          <a:blip r:embed="rId5">
            <a:alphaModFix/>
          </a:blip>
          <a:srcRect t="12591" b="12591"/>
          <a:stretch/>
        </p:blipFill>
        <p:spPr>
          <a:xfrm rot="-699181">
            <a:off x="781567" y="943719"/>
            <a:ext cx="4598379" cy="5173711"/>
          </a:xfrm>
          <a:prstGeom prst="roundRect">
            <a:avLst>
              <a:gd name="adj" fmla="val 35833"/>
            </a:avLst>
          </a:prstGeom>
          <a:noFill/>
          <a:ln>
            <a:noFill/>
          </a:ln>
        </p:spPr>
      </p:pic>
      <p:pic>
        <p:nvPicPr>
          <p:cNvPr id="8" name="Picture 7">
            <a:extLst>
              <a:ext uri="{FF2B5EF4-FFF2-40B4-BE49-F238E27FC236}">
                <a16:creationId xmlns:a16="http://schemas.microsoft.com/office/drawing/2014/main" xmlns="" id="{BF058D8A-C2DC-4C66-ADC3-B5513B578432}"/>
              </a:ext>
            </a:extLst>
          </p:cNvPr>
          <p:cNvPicPr>
            <a:picLocks noChangeAspect="1"/>
          </p:cNvPicPr>
          <p:nvPr/>
        </p:nvPicPr>
        <p:blipFill rotWithShape="1">
          <a:blip r:embed="rId6"/>
          <a:srcRect r="56752"/>
          <a:stretch/>
        </p:blipFill>
        <p:spPr>
          <a:xfrm>
            <a:off x="6978066" y="0"/>
            <a:ext cx="3194767" cy="4155250"/>
          </a:xfrm>
          <a:prstGeom prst="rect">
            <a:avLst/>
          </a:prstGeom>
        </p:spPr>
      </p:pic>
      <p:sp>
        <p:nvSpPr>
          <p:cNvPr id="13" name="Google Shape;1106;p15">
            <a:extLst>
              <a:ext uri="{FF2B5EF4-FFF2-40B4-BE49-F238E27FC236}">
                <a16:creationId xmlns:a16="http://schemas.microsoft.com/office/drawing/2014/main" xmlns="" id="{53183ACF-CFA3-49DB-B104-D82A6379D278}"/>
              </a:ext>
            </a:extLst>
          </p:cNvPr>
          <p:cNvSpPr txBox="1">
            <a:spLocks/>
          </p:cNvSpPr>
          <p:nvPr/>
        </p:nvSpPr>
        <p:spPr>
          <a:xfrm>
            <a:off x="6554803" y="4374741"/>
            <a:ext cx="4566187" cy="1189349"/>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Slackey"/>
              <a:buNone/>
              <a:defRPr sz="2800" b="0" i="0" u="none" strike="noStrike" cap="none">
                <a:solidFill>
                  <a:schemeClr val="dk1"/>
                </a:solidFill>
                <a:latin typeface="Slackey"/>
                <a:ea typeface="Slackey"/>
                <a:cs typeface="Slackey"/>
                <a:sym typeface="Slackey"/>
              </a:defRPr>
            </a:lvl1pPr>
            <a:lvl2pPr marR="0" lvl="1"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r>
              <a:rPr lang="en-US" sz="4000" kern="0">
                <a:solidFill>
                  <a:srgbClr val="AF1B29"/>
                </a:solidFill>
                <a:latin typeface="#9Slide03 AmpleSoft Bold" panose="02000000000000000000" pitchFamily="2" charset="0"/>
                <a:ea typeface="Fira Sans Extra Condensed"/>
                <a:cs typeface="Fira Sans Extra Condensed"/>
                <a:sym typeface="Fira Sans Extra Condensed"/>
              </a:rPr>
              <a:t>Các bạn có trí nhớ </a:t>
            </a:r>
            <a:br>
              <a:rPr lang="en-US" sz="4000" kern="0">
                <a:solidFill>
                  <a:srgbClr val="AF1B29"/>
                </a:solidFill>
                <a:latin typeface="#9Slide03 AmpleSoft Bold" panose="02000000000000000000" pitchFamily="2" charset="0"/>
                <a:ea typeface="Fira Sans Extra Condensed"/>
                <a:cs typeface="Fira Sans Extra Condensed"/>
                <a:sym typeface="Fira Sans Extra Condensed"/>
              </a:rPr>
            </a:br>
            <a:r>
              <a:rPr lang="en-US" sz="4000" kern="0">
                <a:solidFill>
                  <a:srgbClr val="AF1B29"/>
                </a:solidFill>
                <a:latin typeface="#9Slide03 AmpleSoft Bold" panose="02000000000000000000" pitchFamily="2" charset="0"/>
                <a:ea typeface="Fira Sans Extra Condensed"/>
                <a:cs typeface="Fira Sans Extra Condensed"/>
                <a:sym typeface="Fira Sans Extra Condensed"/>
              </a:rPr>
              <a:t>về thời gian </a:t>
            </a:r>
            <a:br>
              <a:rPr lang="en-US" sz="4000" kern="0">
                <a:solidFill>
                  <a:srgbClr val="AF1B29"/>
                </a:solidFill>
                <a:latin typeface="#9Slide03 AmpleSoft Bold" panose="02000000000000000000" pitchFamily="2" charset="0"/>
                <a:ea typeface="Fira Sans Extra Condensed"/>
                <a:cs typeface="Fira Sans Extra Condensed"/>
                <a:sym typeface="Fira Sans Extra Condensed"/>
              </a:rPr>
            </a:br>
            <a:r>
              <a:rPr lang="en-US" sz="4000" kern="0">
                <a:solidFill>
                  <a:srgbClr val="AF1B29"/>
                </a:solidFill>
                <a:latin typeface="#9Slide03 AmpleSoft Bold" panose="02000000000000000000" pitchFamily="2" charset="0"/>
                <a:ea typeface="Fira Sans Extra Condensed"/>
                <a:cs typeface="Fira Sans Extra Condensed"/>
                <a:sym typeface="Fira Sans Extra Condensed"/>
              </a:rPr>
              <a:t>thật tốt!</a:t>
            </a:r>
          </a:p>
        </p:txBody>
      </p:sp>
      <p:pic>
        <p:nvPicPr>
          <p:cNvPr id="9" name="anime-wow-sound-effect">
            <a:hlinkClick r:id="" action="ppaction://media"/>
            <a:extLst>
              <a:ext uri="{FF2B5EF4-FFF2-40B4-BE49-F238E27FC236}">
                <a16:creationId xmlns:a16="http://schemas.microsoft.com/office/drawing/2014/main" xmlns="" id="{C1228137-805E-435C-AB96-9B51C4E88D6C}"/>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1284866" y="3286892"/>
            <a:ext cx="487363" cy="487363"/>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4179" fill="hold"/>
                                        <p:tgtEl>
                                          <p:spTgt spid="9"/>
                                        </p:tgtEl>
                                      </p:cBhvr>
                                    </p:cmd>
                                  </p:childTnLst>
                                </p:cTn>
                              </p:par>
                              <p:par>
                                <p:cTn id="7" presetID="2" presetClass="entr" presetSubtype="1" fill="hold" nodeType="withEffect">
                                  <p:stCondLst>
                                    <p:cond delay="0"/>
                                  </p:stCondLst>
                                  <p:childTnLst>
                                    <p:set>
                                      <p:cBhvr>
                                        <p:cTn id="8" dur="1" fill="hold">
                                          <p:stCondLst>
                                            <p:cond delay="0"/>
                                          </p:stCondLst>
                                        </p:cTn>
                                        <p:tgtEl>
                                          <p:spTgt spid="8"/>
                                        </p:tgtEl>
                                        <p:attrNameLst>
                                          <p:attrName>style.visibility</p:attrName>
                                        </p:attrNameLst>
                                      </p:cBhvr>
                                      <p:to>
                                        <p:strVal val="visible"/>
                                      </p:to>
                                    </p:set>
                                    <p:anim calcmode="lin" valueType="num">
                                      <p:cBhvr additive="base">
                                        <p:cTn id="9" dur="500" fill="hold"/>
                                        <p:tgtEl>
                                          <p:spTgt spid="8"/>
                                        </p:tgtEl>
                                        <p:attrNameLst>
                                          <p:attrName>ppt_x</p:attrName>
                                        </p:attrNameLst>
                                      </p:cBhvr>
                                      <p:tavLst>
                                        <p:tav tm="0">
                                          <p:val>
                                            <p:strVal val="#ppt_x"/>
                                          </p:val>
                                        </p:tav>
                                        <p:tav tm="100000">
                                          <p:val>
                                            <p:strVal val="#ppt_x"/>
                                          </p:val>
                                        </p:tav>
                                      </p:tavLst>
                                    </p:anim>
                                    <p:anim calcmode="lin" valueType="num">
                                      <p:cBhvr additive="base">
                                        <p:cTn id="10" dur="500" fill="hold"/>
                                        <p:tgtEl>
                                          <p:spTgt spid="8"/>
                                        </p:tgtEl>
                                        <p:attrNameLst>
                                          <p:attrName>ppt_y</p:attrName>
                                        </p:attrNameLst>
                                      </p:cBhvr>
                                      <p:tavLst>
                                        <p:tav tm="0">
                                          <p:val>
                                            <p:strVal val="0-#ppt_h/2"/>
                                          </p:val>
                                        </p:tav>
                                        <p:tav tm="100000">
                                          <p:val>
                                            <p:strVal val="#ppt_y"/>
                                          </p:val>
                                        </p:tav>
                                      </p:tavLst>
                                    </p:anim>
                                  </p:childTnLst>
                                </p:cTn>
                              </p:par>
                              <p:par>
                                <p:cTn id="11" presetID="32" presetClass="emph" presetSubtype="0" repeatCount="indefinite" fill="hold" nodeType="withEffect">
                                  <p:stCondLst>
                                    <p:cond delay="0"/>
                                  </p:stCondLst>
                                  <p:endCondLst>
                                    <p:cond evt="onNext" delay="0">
                                      <p:tgtEl>
                                        <p:sldTgt/>
                                      </p:tgtEl>
                                    </p:cond>
                                  </p:endCondLst>
                                  <p:childTnLst>
                                    <p:animRot by="120000">
                                      <p:cBhvr>
                                        <p:cTn id="12" dur="100" fill="hold">
                                          <p:stCondLst>
                                            <p:cond delay="0"/>
                                          </p:stCondLst>
                                        </p:cTn>
                                        <p:tgtEl>
                                          <p:spTgt spid="8"/>
                                        </p:tgtEl>
                                        <p:attrNameLst>
                                          <p:attrName>r</p:attrName>
                                        </p:attrNameLst>
                                      </p:cBhvr>
                                    </p:animRot>
                                    <p:animRot by="-240000">
                                      <p:cBhvr>
                                        <p:cTn id="13" dur="200" fill="hold">
                                          <p:stCondLst>
                                            <p:cond delay="200"/>
                                          </p:stCondLst>
                                        </p:cTn>
                                        <p:tgtEl>
                                          <p:spTgt spid="8"/>
                                        </p:tgtEl>
                                        <p:attrNameLst>
                                          <p:attrName>r</p:attrName>
                                        </p:attrNameLst>
                                      </p:cBhvr>
                                    </p:animRot>
                                    <p:animRot by="240000">
                                      <p:cBhvr>
                                        <p:cTn id="14" dur="200" fill="hold">
                                          <p:stCondLst>
                                            <p:cond delay="400"/>
                                          </p:stCondLst>
                                        </p:cTn>
                                        <p:tgtEl>
                                          <p:spTgt spid="8"/>
                                        </p:tgtEl>
                                        <p:attrNameLst>
                                          <p:attrName>r</p:attrName>
                                        </p:attrNameLst>
                                      </p:cBhvr>
                                    </p:animRot>
                                    <p:animRot by="-240000">
                                      <p:cBhvr>
                                        <p:cTn id="15" dur="200" fill="hold">
                                          <p:stCondLst>
                                            <p:cond delay="600"/>
                                          </p:stCondLst>
                                        </p:cTn>
                                        <p:tgtEl>
                                          <p:spTgt spid="8"/>
                                        </p:tgtEl>
                                        <p:attrNameLst>
                                          <p:attrName>r</p:attrName>
                                        </p:attrNameLst>
                                      </p:cBhvr>
                                    </p:animRot>
                                    <p:animRot by="120000">
                                      <p:cBhvr>
                                        <p:cTn id="16" dur="200" fill="hold">
                                          <p:stCondLst>
                                            <p:cond delay="800"/>
                                          </p:stCondLst>
                                        </p:cTn>
                                        <p:tgtEl>
                                          <p:spTgt spid="8"/>
                                        </p:tgtEl>
                                        <p:attrNameLst>
                                          <p:attrName>r</p:attrName>
                                        </p:attrNameLst>
                                      </p:cBhvr>
                                    </p:animRot>
                                  </p:childTnLst>
                                </p:cTn>
                              </p:par>
                              <p:par>
                                <p:cTn id="17" presetID="53" presetClass="entr" presetSubtype="16" fill="hold" nodeType="withEffect">
                                  <p:stCondLst>
                                    <p:cond delay="0"/>
                                  </p:stCondLst>
                                  <p:childTnLst>
                                    <p:set>
                                      <p:cBhvr>
                                        <p:cTn id="18" dur="1" fill="hold">
                                          <p:stCondLst>
                                            <p:cond delay="0"/>
                                          </p:stCondLst>
                                        </p:cTn>
                                        <p:tgtEl>
                                          <p:spTgt spid="10456"/>
                                        </p:tgtEl>
                                        <p:attrNameLst>
                                          <p:attrName>style.visibility</p:attrName>
                                        </p:attrNameLst>
                                      </p:cBhvr>
                                      <p:to>
                                        <p:strVal val="visible"/>
                                      </p:to>
                                    </p:set>
                                    <p:anim calcmode="lin" valueType="num">
                                      <p:cBhvr>
                                        <p:cTn id="19" dur="500" fill="hold"/>
                                        <p:tgtEl>
                                          <p:spTgt spid="10456"/>
                                        </p:tgtEl>
                                        <p:attrNameLst>
                                          <p:attrName>ppt_w</p:attrName>
                                        </p:attrNameLst>
                                      </p:cBhvr>
                                      <p:tavLst>
                                        <p:tav tm="0">
                                          <p:val>
                                            <p:fltVal val="0"/>
                                          </p:val>
                                        </p:tav>
                                        <p:tav tm="100000">
                                          <p:val>
                                            <p:strVal val="#ppt_w"/>
                                          </p:val>
                                        </p:tav>
                                      </p:tavLst>
                                    </p:anim>
                                    <p:anim calcmode="lin" valueType="num">
                                      <p:cBhvr>
                                        <p:cTn id="20" dur="500" fill="hold"/>
                                        <p:tgtEl>
                                          <p:spTgt spid="10456"/>
                                        </p:tgtEl>
                                        <p:attrNameLst>
                                          <p:attrName>ppt_h</p:attrName>
                                        </p:attrNameLst>
                                      </p:cBhvr>
                                      <p:tavLst>
                                        <p:tav tm="0">
                                          <p:val>
                                            <p:fltVal val="0"/>
                                          </p:val>
                                        </p:tav>
                                        <p:tav tm="100000">
                                          <p:val>
                                            <p:strVal val="#ppt_h"/>
                                          </p:val>
                                        </p:tav>
                                      </p:tavLst>
                                    </p:anim>
                                    <p:animEffect transition="in" filter="fade">
                                      <p:cBhvr>
                                        <p:cTn id="21" dur="500"/>
                                        <p:tgtEl>
                                          <p:spTgt spid="10456"/>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p:cTn id="24" dur="500" fill="hold"/>
                                        <p:tgtEl>
                                          <p:spTgt spid="13"/>
                                        </p:tgtEl>
                                        <p:attrNameLst>
                                          <p:attrName>ppt_w</p:attrName>
                                        </p:attrNameLst>
                                      </p:cBhvr>
                                      <p:tavLst>
                                        <p:tav tm="0">
                                          <p:val>
                                            <p:fltVal val="0"/>
                                          </p:val>
                                        </p:tav>
                                        <p:tav tm="100000">
                                          <p:val>
                                            <p:strVal val="#ppt_w"/>
                                          </p:val>
                                        </p:tav>
                                      </p:tavLst>
                                    </p:anim>
                                    <p:anim calcmode="lin" valueType="num">
                                      <p:cBhvr>
                                        <p:cTn id="25" dur="500" fill="hold"/>
                                        <p:tgtEl>
                                          <p:spTgt spid="13"/>
                                        </p:tgtEl>
                                        <p:attrNameLst>
                                          <p:attrName>ppt_h</p:attrName>
                                        </p:attrNameLst>
                                      </p:cBhvr>
                                      <p:tavLst>
                                        <p:tav tm="0">
                                          <p:val>
                                            <p:fltVal val="0"/>
                                          </p:val>
                                        </p:tav>
                                        <p:tav tm="100000">
                                          <p:val>
                                            <p:strVal val="#ppt_h"/>
                                          </p:val>
                                        </p:tav>
                                      </p:tavLst>
                                    </p:anim>
                                    <p:animEffect transition="in" filter="fade">
                                      <p:cBhvr>
                                        <p:cTn id="2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7" fill="hold" display="0">
                  <p:stCondLst>
                    <p:cond delay="indefinite"/>
                  </p:stCondLst>
                  <p:endCondLst>
                    <p:cond evt="onStopAudio" delay="0">
                      <p:tgtEl>
                        <p:sldTgt/>
                      </p:tgtEl>
                    </p:cond>
                  </p:endCondLst>
                </p:cTn>
                <p:tgtEl>
                  <p:spTgt spid="9"/>
                </p:tgtEl>
              </p:cMediaNode>
            </p:audio>
          </p:childTnLst>
        </p:cTn>
      </p:par>
    </p:tnLst>
    <p:bldLst>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442"/>
        <p:cNvGrpSpPr/>
        <p:nvPr/>
      </p:nvGrpSpPr>
      <p:grpSpPr>
        <a:xfrm>
          <a:off x="0" y="0"/>
          <a:ext cx="0" cy="0"/>
          <a:chOff x="0" y="0"/>
          <a:chExt cx="0" cy="0"/>
        </a:xfrm>
      </p:grpSpPr>
      <p:sp>
        <p:nvSpPr>
          <p:cNvPr id="10443" name="Google Shape;10443;p49"/>
          <p:cNvSpPr/>
          <p:nvPr/>
        </p:nvSpPr>
        <p:spPr>
          <a:xfrm>
            <a:off x="1798500" y="658767"/>
            <a:ext cx="8595000" cy="5540544"/>
          </a:xfrm>
          <a:prstGeom prst="irregularSeal1">
            <a:avLst/>
          </a:prstGeom>
          <a:solidFill>
            <a:schemeClr val="lt1"/>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444" name="Google Shape;10444;p49"/>
          <p:cNvGrpSpPr/>
          <p:nvPr/>
        </p:nvGrpSpPr>
        <p:grpSpPr>
          <a:xfrm rot="2700000">
            <a:off x="-431825" y="-165085"/>
            <a:ext cx="2184416" cy="2019591"/>
            <a:chOff x="0" y="25"/>
            <a:chExt cx="1638328" cy="1771501"/>
          </a:xfrm>
        </p:grpSpPr>
        <p:sp>
          <p:nvSpPr>
            <p:cNvPr id="10445" name="Google Shape;10445;p49"/>
            <p:cNvSpPr/>
            <p:nvPr/>
          </p:nvSpPr>
          <p:spPr>
            <a:xfrm>
              <a:off x="419100" y="25"/>
              <a:ext cx="1085981" cy="1352407"/>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6" name="Google Shape;10446;p49"/>
            <p:cNvSpPr/>
            <p:nvPr/>
          </p:nvSpPr>
          <p:spPr>
            <a:xfrm>
              <a:off x="0" y="25"/>
              <a:ext cx="1638328" cy="1771501"/>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447" name="Google Shape;10447;p49"/>
          <p:cNvGrpSpPr/>
          <p:nvPr/>
        </p:nvGrpSpPr>
        <p:grpSpPr>
          <a:xfrm rot="2700000">
            <a:off x="10426501" y="4971907"/>
            <a:ext cx="2184416" cy="2019591"/>
            <a:chOff x="7505675" y="3372000"/>
            <a:chExt cx="1638328" cy="1771501"/>
          </a:xfrm>
        </p:grpSpPr>
        <p:sp>
          <p:nvSpPr>
            <p:cNvPr id="10448" name="Google Shape;10448;p49"/>
            <p:cNvSpPr/>
            <p:nvPr/>
          </p:nvSpPr>
          <p:spPr>
            <a:xfrm rot="10800000">
              <a:off x="7638922" y="3791094"/>
              <a:ext cx="1085981" cy="1352407"/>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9" name="Google Shape;10449;p49"/>
            <p:cNvSpPr/>
            <p:nvPr/>
          </p:nvSpPr>
          <p:spPr>
            <a:xfrm rot="10800000">
              <a:off x="7505675" y="3372000"/>
              <a:ext cx="1638328" cy="1771501"/>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 name="TextBox 11">
            <a:extLst>
              <a:ext uri="{FF2B5EF4-FFF2-40B4-BE49-F238E27FC236}">
                <a16:creationId xmlns:a16="http://schemas.microsoft.com/office/drawing/2014/main" xmlns="" id="{15CE596E-078D-4B23-BDF0-CB437E1BA12D}"/>
              </a:ext>
            </a:extLst>
          </p:cNvPr>
          <p:cNvSpPr txBox="1"/>
          <p:nvPr/>
        </p:nvSpPr>
        <p:spPr>
          <a:xfrm>
            <a:off x="2438400" y="2514600"/>
            <a:ext cx="6885856" cy="1279646"/>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6600" b="0" i="0" u="none" strike="noStrike" kern="1200" cap="none" spc="0" normalizeH="0" baseline="0" noProof="0">
                <a:ln>
                  <a:noFill/>
                </a:ln>
                <a:solidFill>
                  <a:srgbClr val="E32127"/>
                </a:solidFill>
                <a:effectLst/>
                <a:uLnTx/>
                <a:uFillTx/>
                <a:latin typeface="#9Slide07 SVNRevolution" panose="02040603050506020204" pitchFamily="18" charset="0"/>
              </a:rPr>
              <a:t>khám</a:t>
            </a:r>
            <a:r>
              <a:rPr kumimoji="0" lang="en-US" sz="6600" b="0" i="0" u="none" strike="noStrike" kern="1200" cap="none" spc="0" normalizeH="0" noProof="0">
                <a:ln>
                  <a:noFill/>
                </a:ln>
                <a:solidFill>
                  <a:srgbClr val="E32127"/>
                </a:solidFill>
                <a:effectLst/>
                <a:uLnTx/>
                <a:uFillTx/>
                <a:latin typeface="#9Slide07 SVNRevolution" panose="02040603050506020204" pitchFamily="18" charset="0"/>
              </a:rPr>
              <a:t> phá</a:t>
            </a:r>
            <a:endParaRPr kumimoji="0" lang="en-US" sz="6600" b="0" i="0" u="none" strike="noStrike" kern="1200" cap="none" spc="0" normalizeH="0" baseline="0" noProof="0">
              <a:ln>
                <a:noFill/>
              </a:ln>
              <a:solidFill>
                <a:srgbClr val="E32127"/>
              </a:solidFill>
              <a:effectLst/>
              <a:uLnTx/>
              <a:uFillTx/>
              <a:latin typeface="#9Slide07 SVNRevolution" panose="02040603050506020204" pitchFamily="18" charset="0"/>
            </a:endParaRPr>
          </a:p>
        </p:txBody>
      </p:sp>
      <p:grpSp>
        <p:nvGrpSpPr>
          <p:cNvPr id="4" name="Group 3">
            <a:extLst>
              <a:ext uri="{FF2B5EF4-FFF2-40B4-BE49-F238E27FC236}">
                <a16:creationId xmlns:a16="http://schemas.microsoft.com/office/drawing/2014/main" xmlns="" id="{5D0FD2A2-4F29-4AD2-809F-601017E9E7C8}"/>
              </a:ext>
            </a:extLst>
          </p:cNvPr>
          <p:cNvGrpSpPr/>
          <p:nvPr/>
        </p:nvGrpSpPr>
        <p:grpSpPr>
          <a:xfrm rot="1809567">
            <a:off x="4968859" y="4036213"/>
            <a:ext cx="1585752" cy="2310429"/>
            <a:chOff x="5500906" y="2194433"/>
            <a:chExt cx="1190188" cy="1734095"/>
          </a:xfrm>
        </p:grpSpPr>
        <p:sp>
          <p:nvSpPr>
            <p:cNvPr id="15" name="Google Shape;4060;p33">
              <a:extLst>
                <a:ext uri="{FF2B5EF4-FFF2-40B4-BE49-F238E27FC236}">
                  <a16:creationId xmlns:a16="http://schemas.microsoft.com/office/drawing/2014/main" xmlns="" id="{03163D41-D197-40F7-8F02-47F0FB813761}"/>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6" name="Google Shape;4061;p33">
              <a:extLst>
                <a:ext uri="{FF2B5EF4-FFF2-40B4-BE49-F238E27FC236}">
                  <a16:creationId xmlns:a16="http://schemas.microsoft.com/office/drawing/2014/main" xmlns="" id="{C4176FDE-BFC1-4B05-A066-AE1F6C61FE76}"/>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7" name="Google Shape;4062;p33">
              <a:extLst>
                <a:ext uri="{FF2B5EF4-FFF2-40B4-BE49-F238E27FC236}">
                  <a16:creationId xmlns:a16="http://schemas.microsoft.com/office/drawing/2014/main" xmlns="" id="{6D80D4B3-1877-454D-AEAB-C909D31CE498}"/>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8" name="Google Shape;4063;p33">
              <a:extLst>
                <a:ext uri="{FF2B5EF4-FFF2-40B4-BE49-F238E27FC236}">
                  <a16:creationId xmlns:a16="http://schemas.microsoft.com/office/drawing/2014/main" xmlns="" id="{257E11FC-B769-4DFF-AC03-0FB091110B83}"/>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9" name="Google Shape;4064;p33">
              <a:extLst>
                <a:ext uri="{FF2B5EF4-FFF2-40B4-BE49-F238E27FC236}">
                  <a16:creationId xmlns:a16="http://schemas.microsoft.com/office/drawing/2014/main" xmlns="" id="{787DAE83-4377-4EB0-B838-3A3DB9F01A66}"/>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0" name="Google Shape;4065;p33">
              <a:extLst>
                <a:ext uri="{FF2B5EF4-FFF2-40B4-BE49-F238E27FC236}">
                  <a16:creationId xmlns:a16="http://schemas.microsoft.com/office/drawing/2014/main" xmlns="" id="{6C20A6BB-B70F-4F1A-8216-2C855D8117E8}"/>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1" name="Google Shape;4066;p33">
              <a:extLst>
                <a:ext uri="{FF2B5EF4-FFF2-40B4-BE49-F238E27FC236}">
                  <a16:creationId xmlns:a16="http://schemas.microsoft.com/office/drawing/2014/main" xmlns="" id="{F8D6B248-174D-478B-B64A-CCC7D000C1D2}"/>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2" name="Google Shape;4067;p33">
              <a:extLst>
                <a:ext uri="{FF2B5EF4-FFF2-40B4-BE49-F238E27FC236}">
                  <a16:creationId xmlns:a16="http://schemas.microsoft.com/office/drawing/2014/main" xmlns="" id="{7D0AC75A-9A90-4BBB-BB32-A19FBB3AF661}"/>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23" name="Google Shape;4068;p33">
              <a:extLst>
                <a:ext uri="{FF2B5EF4-FFF2-40B4-BE49-F238E27FC236}">
                  <a16:creationId xmlns:a16="http://schemas.microsoft.com/office/drawing/2014/main" xmlns="" id="{08337AA8-371D-4ED8-B1C9-1636FD99BA32}"/>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0443"/>
                                        </p:tgtEl>
                                        <p:attrNameLst>
                                          <p:attrName>style.visibility</p:attrName>
                                        </p:attrNameLst>
                                      </p:cBhvr>
                                      <p:to>
                                        <p:strVal val="visible"/>
                                      </p:to>
                                    </p:set>
                                    <p:anim calcmode="lin" valueType="num">
                                      <p:cBhvr>
                                        <p:cTn id="7" dur="500" fill="hold"/>
                                        <p:tgtEl>
                                          <p:spTgt spid="10443"/>
                                        </p:tgtEl>
                                        <p:attrNameLst>
                                          <p:attrName>ppt_w</p:attrName>
                                        </p:attrNameLst>
                                      </p:cBhvr>
                                      <p:tavLst>
                                        <p:tav tm="0">
                                          <p:val>
                                            <p:fltVal val="0"/>
                                          </p:val>
                                        </p:tav>
                                        <p:tav tm="100000">
                                          <p:val>
                                            <p:strVal val="#ppt_w"/>
                                          </p:val>
                                        </p:tav>
                                      </p:tavLst>
                                    </p:anim>
                                    <p:anim calcmode="lin" valueType="num">
                                      <p:cBhvr>
                                        <p:cTn id="8" dur="500" fill="hold"/>
                                        <p:tgtEl>
                                          <p:spTgt spid="10443"/>
                                        </p:tgtEl>
                                        <p:attrNameLst>
                                          <p:attrName>ppt_h</p:attrName>
                                        </p:attrNameLst>
                                      </p:cBhvr>
                                      <p:tavLst>
                                        <p:tav tm="0">
                                          <p:val>
                                            <p:fltVal val="0"/>
                                          </p:val>
                                        </p:tav>
                                        <p:tav tm="100000">
                                          <p:val>
                                            <p:strVal val="#ppt_h"/>
                                          </p:val>
                                        </p:tav>
                                      </p:tavLst>
                                    </p:anim>
                                    <p:animEffect transition="in" filter="fade">
                                      <p:cBhvr>
                                        <p:cTn id="9" dur="500"/>
                                        <p:tgtEl>
                                          <p:spTgt spid="10443"/>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p:cTn id="13" dur="500" fill="hold"/>
                                        <p:tgtEl>
                                          <p:spTgt spid="12"/>
                                        </p:tgtEl>
                                        <p:attrNameLst>
                                          <p:attrName>ppt_w</p:attrName>
                                        </p:attrNameLst>
                                      </p:cBhvr>
                                      <p:tavLst>
                                        <p:tav tm="0">
                                          <p:val>
                                            <p:fltVal val="0"/>
                                          </p:val>
                                        </p:tav>
                                        <p:tav tm="100000">
                                          <p:val>
                                            <p:strVal val="#ppt_w"/>
                                          </p:val>
                                        </p:tav>
                                      </p:tavLst>
                                    </p:anim>
                                    <p:anim calcmode="lin" valueType="num">
                                      <p:cBhvr>
                                        <p:cTn id="14" dur="500" fill="hold"/>
                                        <p:tgtEl>
                                          <p:spTgt spid="12"/>
                                        </p:tgtEl>
                                        <p:attrNameLst>
                                          <p:attrName>ppt_h</p:attrName>
                                        </p:attrNameLst>
                                      </p:cBhvr>
                                      <p:tavLst>
                                        <p:tav tm="0">
                                          <p:val>
                                            <p:fltVal val="0"/>
                                          </p:val>
                                        </p:tav>
                                        <p:tav tm="100000">
                                          <p:val>
                                            <p:strVal val="#ppt_h"/>
                                          </p:val>
                                        </p:tav>
                                      </p:tavLst>
                                    </p:anim>
                                    <p:animEffect transition="in" filter="fade">
                                      <p:cBhvr>
                                        <p:cTn id="15" dur="500"/>
                                        <p:tgtEl>
                                          <p:spTgt spid="12"/>
                                        </p:tgtEl>
                                      </p:cBhvr>
                                    </p:animEffect>
                                  </p:childTnLst>
                                </p:cTn>
                              </p:par>
                              <p:par>
                                <p:cTn id="16" presetID="2" presetClass="entr" presetSubtype="6" fill="hold"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1+#ppt_w/2"/>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3" grpId="0" animBg="1"/>
      <p:bldP spid="12" grpId="0"/>
    </p:bldLst>
  </p:timing>
</p:sld>
</file>

<file path=ppt/theme/theme1.xml><?xml version="1.0" encoding="utf-8"?>
<a:theme xmlns:a="http://schemas.openxmlformats.org/drawingml/2006/main" name="Marketing Plan PowerPoint Template by SlideWin">
  <a:themeElements>
    <a:clrScheme name="SlideWin Comic Superhero">
      <a:dk1>
        <a:srgbClr val="293B3F"/>
      </a:dk1>
      <a:lt1>
        <a:sysClr val="window" lastClr="FFFFFF"/>
      </a:lt1>
      <a:dk2>
        <a:srgbClr val="73D6F8"/>
      </a:dk2>
      <a:lt2>
        <a:srgbClr val="FFFFFF"/>
      </a:lt2>
      <a:accent1>
        <a:srgbClr val="0161A6"/>
      </a:accent1>
      <a:accent2>
        <a:srgbClr val="04AB67"/>
      </a:accent2>
      <a:accent3>
        <a:srgbClr val="FFD200"/>
      </a:accent3>
      <a:accent4>
        <a:srgbClr val="F56D19"/>
      </a:accent4>
      <a:accent5>
        <a:srgbClr val="E32127"/>
      </a:accent5>
      <a:accent6>
        <a:srgbClr val="EF559E"/>
      </a:accent6>
      <a:hlink>
        <a:srgbClr val="57C1F4"/>
      </a:hlink>
      <a:folHlink>
        <a:srgbClr val="954F72"/>
      </a:folHlink>
    </a:clrScheme>
    <a:fontScheme name="SlideWin Comic Superhero">
      <a:majorFont>
        <a:latin typeface="Bangers"/>
        <a:ea typeface=""/>
        <a:cs typeface=""/>
      </a:majorFont>
      <a:minorFont>
        <a:latin typeface="Barlow Semi Condense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lIns="91440" tIns="45720" rIns="91440" bIns="45720" rtlCol="0">
        <a:spAutoFit/>
      </a:bodyPr>
      <a:lstStyle>
        <a:defPPr>
          <a:lnSpc>
            <a:spcPct val="130000"/>
          </a:lnSpc>
          <a:defRPr sz="1200" smtClean="0">
            <a:solidFill>
              <a:schemeClr val="tx2"/>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Comic Infographics by Slidesgo">
  <a:themeElements>
    <a:clrScheme name="Simple Light">
      <a:dk1>
        <a:srgbClr val="000000"/>
      </a:dk1>
      <a:lt1>
        <a:srgbClr val="FFFFFF"/>
      </a:lt1>
      <a:dk2>
        <a:srgbClr val="2E323C"/>
      </a:dk2>
      <a:lt2>
        <a:srgbClr val="EEEEED"/>
      </a:lt2>
      <a:accent1>
        <a:srgbClr val="464BDD"/>
      </a:accent1>
      <a:accent2>
        <a:srgbClr val="4C94F6"/>
      </a:accent2>
      <a:accent3>
        <a:srgbClr val="48B639"/>
      </a:accent3>
      <a:accent4>
        <a:srgbClr val="F6DB35"/>
      </a:accent4>
      <a:accent5>
        <a:srgbClr val="FF9F0F"/>
      </a:accent5>
      <a:accent6>
        <a:srgbClr val="EE5454"/>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Comic Infographics by Slidesgo">
  <a:themeElements>
    <a:clrScheme name="Simple Light">
      <a:dk1>
        <a:srgbClr val="000000"/>
      </a:dk1>
      <a:lt1>
        <a:srgbClr val="FFFFFF"/>
      </a:lt1>
      <a:dk2>
        <a:srgbClr val="2E323C"/>
      </a:dk2>
      <a:lt2>
        <a:srgbClr val="EEEEED"/>
      </a:lt2>
      <a:accent1>
        <a:srgbClr val="464BDD"/>
      </a:accent1>
      <a:accent2>
        <a:srgbClr val="4C94F6"/>
      </a:accent2>
      <a:accent3>
        <a:srgbClr val="48B639"/>
      </a:accent3>
      <a:accent4>
        <a:srgbClr val="F6DB35"/>
      </a:accent4>
      <a:accent5>
        <a:srgbClr val="FF9F0F"/>
      </a:accent5>
      <a:accent6>
        <a:srgbClr val="EE5454"/>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Comic Style by Slidesgo">
  <a:themeElements>
    <a:clrScheme name="Simple Light">
      <a:dk1>
        <a:srgbClr val="162130"/>
      </a:dk1>
      <a:lt1>
        <a:srgbClr val="FFFFFF"/>
      </a:lt1>
      <a:dk2>
        <a:srgbClr val="A81916"/>
      </a:dk2>
      <a:lt2>
        <a:srgbClr val="EEEEEE"/>
      </a:lt2>
      <a:accent1>
        <a:srgbClr val="FDC324"/>
      </a:accent1>
      <a:accent2>
        <a:srgbClr val="4EBDCF"/>
      </a:accent2>
      <a:accent3>
        <a:srgbClr val="CC1D2D"/>
      </a:accent3>
      <a:accent4>
        <a:srgbClr val="E1AF25"/>
      </a:accent4>
      <a:accent5>
        <a:srgbClr val="88D7E8"/>
      </a:accent5>
      <a:accent6>
        <a:srgbClr val="5CC1D6"/>
      </a:accent6>
      <a:hlink>
        <a:srgbClr val="162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2_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1_Comic Style by Slidesgo">
  <a:themeElements>
    <a:clrScheme name="Simple Light">
      <a:dk1>
        <a:srgbClr val="162130"/>
      </a:dk1>
      <a:lt1>
        <a:srgbClr val="FFFFFF"/>
      </a:lt1>
      <a:dk2>
        <a:srgbClr val="A81916"/>
      </a:dk2>
      <a:lt2>
        <a:srgbClr val="EEEEEE"/>
      </a:lt2>
      <a:accent1>
        <a:srgbClr val="FDC324"/>
      </a:accent1>
      <a:accent2>
        <a:srgbClr val="4EBDCF"/>
      </a:accent2>
      <a:accent3>
        <a:srgbClr val="CC1D2D"/>
      </a:accent3>
      <a:accent4>
        <a:srgbClr val="E1AF25"/>
      </a:accent4>
      <a:accent5>
        <a:srgbClr val="88D7E8"/>
      </a:accent5>
      <a:accent6>
        <a:srgbClr val="5CC1D6"/>
      </a:accent6>
      <a:hlink>
        <a:srgbClr val="162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2_Marketing Plan PowerPoint Template by SlideWin">
  <a:themeElements>
    <a:clrScheme name="SlideWin Comic Superhero">
      <a:dk1>
        <a:srgbClr val="293B3F"/>
      </a:dk1>
      <a:lt1>
        <a:sysClr val="window" lastClr="FFFFFF"/>
      </a:lt1>
      <a:dk2>
        <a:srgbClr val="73D6F8"/>
      </a:dk2>
      <a:lt2>
        <a:srgbClr val="FFFFFF"/>
      </a:lt2>
      <a:accent1>
        <a:srgbClr val="0161A6"/>
      </a:accent1>
      <a:accent2>
        <a:srgbClr val="04AB67"/>
      </a:accent2>
      <a:accent3>
        <a:srgbClr val="FFD200"/>
      </a:accent3>
      <a:accent4>
        <a:srgbClr val="F56D19"/>
      </a:accent4>
      <a:accent5>
        <a:srgbClr val="E32127"/>
      </a:accent5>
      <a:accent6>
        <a:srgbClr val="EF559E"/>
      </a:accent6>
      <a:hlink>
        <a:srgbClr val="57C1F4"/>
      </a:hlink>
      <a:folHlink>
        <a:srgbClr val="954F72"/>
      </a:folHlink>
    </a:clrScheme>
    <a:fontScheme name="SlideWin Comic Superhero">
      <a:majorFont>
        <a:latin typeface="Bangers"/>
        <a:ea typeface=""/>
        <a:cs typeface=""/>
      </a:majorFont>
      <a:minorFont>
        <a:latin typeface="Barlow Semi Condense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lIns="91440" tIns="45720" rIns="91440" bIns="45720" rtlCol="0">
        <a:spAutoFit/>
      </a:bodyPr>
      <a:lstStyle>
        <a:defPPr>
          <a:lnSpc>
            <a:spcPct val="130000"/>
          </a:lnSpc>
          <a:defRPr sz="1200" smtClean="0">
            <a:solidFill>
              <a:schemeClr val="tx2"/>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9Slide.vn</Template>
  <TotalTime>1297</TotalTime>
  <Words>921</Words>
  <Application>Microsoft Office PowerPoint</Application>
  <PresentationFormat>Widescreen</PresentationFormat>
  <Paragraphs>139</Paragraphs>
  <Slides>26</Slides>
  <Notes>22</Notes>
  <HiddenSlides>0</HiddenSlides>
  <MMClips>6</MMClips>
  <ScaleCrop>false</ScaleCrop>
  <HeadingPairs>
    <vt:vector size="6" baseType="variant">
      <vt:variant>
        <vt:lpstr>Fonts Used</vt:lpstr>
      </vt:variant>
      <vt:variant>
        <vt:i4>20</vt:i4>
      </vt:variant>
      <vt:variant>
        <vt:lpstr>Theme</vt:lpstr>
      </vt:variant>
      <vt:variant>
        <vt:i4>9</vt:i4>
      </vt:variant>
      <vt:variant>
        <vt:lpstr>Slide Titles</vt:lpstr>
      </vt:variant>
      <vt:variant>
        <vt:i4>26</vt:i4>
      </vt:variant>
    </vt:vector>
  </HeadingPairs>
  <TitlesOfParts>
    <vt:vector size="55" baseType="lpstr">
      <vt:lpstr>Roboto Condensed Light</vt:lpstr>
      <vt:lpstr>#9Slide03 AmpleSoft Bold</vt:lpstr>
      <vt:lpstr>Anaheim</vt:lpstr>
      <vt:lpstr>#9Slide03 BoosterNextFYBlack</vt:lpstr>
      <vt:lpstr>Slackey</vt:lpstr>
      <vt:lpstr>Barlow Semi Condensed</vt:lpstr>
      <vt:lpstr>Times New Roman</vt:lpstr>
      <vt:lpstr>Boogaloo</vt:lpstr>
      <vt:lpstr>#9Slide04 HLT Aquus</vt:lpstr>
      <vt:lpstr>Arial</vt:lpstr>
      <vt:lpstr>#9Slide07 Bungee Shade</vt:lpstr>
      <vt:lpstr>Bangers</vt:lpstr>
      <vt:lpstr>Roboto</vt:lpstr>
      <vt:lpstr>#9Slide04 SVNParis Pro</vt:lpstr>
      <vt:lpstr>#9Slide07 SVNRevolution</vt:lpstr>
      <vt:lpstr>Fira Sans Extra Condensed</vt:lpstr>
      <vt:lpstr>Comic Neue</vt:lpstr>
      <vt:lpstr>Calibri</vt:lpstr>
      <vt:lpstr>Architects Daughter</vt:lpstr>
      <vt:lpstr>Fira Sans</vt:lpstr>
      <vt:lpstr>Marketing Plan PowerPoint Template by SlideWin</vt:lpstr>
      <vt:lpstr>Super Comic Book Style Consulting Toolkit by Slidesgo</vt:lpstr>
      <vt:lpstr>Comic Infographics by Slidesgo</vt:lpstr>
      <vt:lpstr>1_Super Comic Book Style Consulting Toolkit by Slidesgo</vt:lpstr>
      <vt:lpstr>1_Comic Infographics by Slidesgo</vt:lpstr>
      <vt:lpstr>Comic Style by Slidesgo</vt:lpstr>
      <vt:lpstr>2_Super Comic Book Style Consulting Toolkit by Slidesgo</vt:lpstr>
      <vt:lpstr>1_Comic Style by Slidesgo</vt:lpstr>
      <vt:lpstr>2_Marketing Plan PowerPoint Template by SlideWin</vt:lpstr>
      <vt:lpstr>Phù thủy thời gian Doctor Strange  </vt:lpstr>
      <vt:lpstr>CỘNG SỐ ĐO THỜI GIAN</vt:lpstr>
      <vt:lpstr>MỤC TIÊU</vt:lpstr>
      <vt:lpstr>PowerPoint Presentation</vt:lpstr>
      <vt:lpstr>Câu 1: Năm 2022 thuộc thế kỉ nào?</vt:lpstr>
      <vt:lpstr>Câu 2:  1,5 giờ = ....... phút</vt:lpstr>
      <vt:lpstr>Câu 3: 128 giây = ....... phút ...... giây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CỘNG SỐ ĐO THỜI GIAN</vt:lpstr>
      <vt:lpstr>MỤC TIÊU</vt:lpstr>
      <vt:lpstr>PowerPoint Presentation</vt:lpstr>
    </vt:vector>
  </TitlesOfParts>
  <Manager>9Slide.vn</Manager>
  <Company>9Slide.vn</Company>
  <LinksUpToDate>false</LinksUpToDate>
  <SharedDoc>false</SharedDoc>
  <HyperlinkBase/>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9Slide.vn</dc:title>
  <dc:subject>9Slide.vn</dc:subject>
  <dc:creator>Admin</dc:creator>
  <cp:keywords>9Slide</cp:keywords>
  <dc:description>9Slide.vn</dc:description>
  <cp:lastModifiedBy>Dell</cp:lastModifiedBy>
  <cp:revision>11</cp:revision>
  <dcterms:created xsi:type="dcterms:W3CDTF">2022-01-24T08:09:02Z</dcterms:created>
  <dcterms:modified xsi:type="dcterms:W3CDTF">2022-03-09T02:42:30Z</dcterms:modified>
  <cp:category>9Slide.vn</cp:category>
  <cp:contentStatus>9Slide</cp:contentStatus>
</cp:coreProperties>
</file>